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Lst>
  <p:notesMasterIdLst>
    <p:notesMasterId r:id="rId108"/>
  </p:notesMasterIdLst>
  <p:sldIdLst>
    <p:sldId id="256" r:id="rId5"/>
    <p:sldId id="267" r:id="rId6"/>
    <p:sldId id="266" r:id="rId7"/>
    <p:sldId id="265" r:id="rId8"/>
    <p:sldId id="257" r:id="rId9"/>
    <p:sldId id="259" r:id="rId10"/>
    <p:sldId id="260" r:id="rId11"/>
    <p:sldId id="261" r:id="rId12"/>
    <p:sldId id="262" r:id="rId13"/>
    <p:sldId id="263" r:id="rId14"/>
    <p:sldId id="264" r:id="rId15"/>
    <p:sldId id="386" r:id="rId16"/>
    <p:sldId id="384" r:id="rId17"/>
    <p:sldId id="268" r:id="rId18"/>
    <p:sldId id="314" r:id="rId19"/>
    <p:sldId id="315" r:id="rId20"/>
    <p:sldId id="316" r:id="rId21"/>
    <p:sldId id="317" r:id="rId22"/>
    <p:sldId id="318" r:id="rId23"/>
    <p:sldId id="319" r:id="rId24"/>
    <p:sldId id="320" r:id="rId25"/>
    <p:sldId id="321" r:id="rId26"/>
    <p:sldId id="322" r:id="rId27"/>
    <p:sldId id="323" r:id="rId28"/>
    <p:sldId id="324" r:id="rId29"/>
    <p:sldId id="383" r:id="rId30"/>
    <p:sldId id="325" r:id="rId31"/>
    <p:sldId id="328" r:id="rId32"/>
    <p:sldId id="330" r:id="rId33"/>
    <p:sldId id="331" r:id="rId34"/>
    <p:sldId id="332" r:id="rId35"/>
    <p:sldId id="333" r:id="rId36"/>
    <p:sldId id="329" r:id="rId37"/>
    <p:sldId id="335" r:id="rId38"/>
    <p:sldId id="334" r:id="rId39"/>
    <p:sldId id="336" r:id="rId40"/>
    <p:sldId id="337" r:id="rId41"/>
    <p:sldId id="338" r:id="rId42"/>
    <p:sldId id="339" r:id="rId43"/>
    <p:sldId id="340" r:id="rId44"/>
    <p:sldId id="341" r:id="rId45"/>
    <p:sldId id="342" r:id="rId46"/>
    <p:sldId id="343" r:id="rId47"/>
    <p:sldId id="345" r:id="rId48"/>
    <p:sldId id="346" r:id="rId49"/>
    <p:sldId id="347" r:id="rId50"/>
    <p:sldId id="348" r:id="rId51"/>
    <p:sldId id="349" r:id="rId52"/>
    <p:sldId id="350" r:id="rId53"/>
    <p:sldId id="351" r:id="rId54"/>
    <p:sldId id="359" r:id="rId55"/>
    <p:sldId id="344" r:id="rId56"/>
    <p:sldId id="353" r:id="rId57"/>
    <p:sldId id="354" r:id="rId58"/>
    <p:sldId id="355" r:id="rId59"/>
    <p:sldId id="356" r:id="rId60"/>
    <p:sldId id="357" r:id="rId61"/>
    <p:sldId id="358" r:id="rId62"/>
    <p:sldId id="352" r:id="rId63"/>
    <p:sldId id="403" r:id="rId64"/>
    <p:sldId id="360" r:id="rId65"/>
    <p:sldId id="281" r:id="rId66"/>
    <p:sldId id="361" r:id="rId67"/>
    <p:sldId id="362" r:id="rId68"/>
    <p:sldId id="363" r:id="rId69"/>
    <p:sldId id="364" r:id="rId70"/>
    <p:sldId id="365" r:id="rId71"/>
    <p:sldId id="366" r:id="rId72"/>
    <p:sldId id="269" r:id="rId73"/>
    <p:sldId id="270" r:id="rId74"/>
    <p:sldId id="271" r:id="rId75"/>
    <p:sldId id="272" r:id="rId76"/>
    <p:sldId id="273" r:id="rId77"/>
    <p:sldId id="274" r:id="rId78"/>
    <p:sldId id="282" r:id="rId79"/>
    <p:sldId id="283" r:id="rId80"/>
    <p:sldId id="284" r:id="rId81"/>
    <p:sldId id="367" r:id="rId82"/>
    <p:sldId id="368" r:id="rId83"/>
    <p:sldId id="369" r:id="rId84"/>
    <p:sldId id="370" r:id="rId85"/>
    <p:sldId id="371" r:id="rId86"/>
    <p:sldId id="375" r:id="rId87"/>
    <p:sldId id="372" r:id="rId88"/>
    <p:sldId id="373" r:id="rId89"/>
    <p:sldId id="388" r:id="rId90"/>
    <p:sldId id="389" r:id="rId91"/>
    <p:sldId id="387" r:id="rId92"/>
    <p:sldId id="390" r:id="rId93"/>
    <p:sldId id="391" r:id="rId94"/>
    <p:sldId id="392" r:id="rId95"/>
    <p:sldId id="393" r:id="rId96"/>
    <p:sldId id="394" r:id="rId97"/>
    <p:sldId id="395" r:id="rId98"/>
    <p:sldId id="396" r:id="rId99"/>
    <p:sldId id="397" r:id="rId100"/>
    <p:sldId id="399" r:id="rId101"/>
    <p:sldId id="400" r:id="rId102"/>
    <p:sldId id="402" r:id="rId103"/>
    <p:sldId id="401" r:id="rId104"/>
    <p:sldId id="398" r:id="rId105"/>
    <p:sldId id="381" r:id="rId106"/>
    <p:sldId id="382" r:id="rId10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083037-F094-4348-AC75-00A2B65555BE}" v="73" dt="2025-07-04T17:18:50.5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428" autoAdjust="0"/>
    <p:restoredTop sz="94660"/>
  </p:normalViewPr>
  <p:slideViewPr>
    <p:cSldViewPr snapToGrid="0">
      <p:cViewPr varScale="1">
        <p:scale>
          <a:sx n="54" d="100"/>
          <a:sy n="54" d="100"/>
        </p:scale>
        <p:origin x="108"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tableStyles" Target="tableStyles.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microsoft.com/office/2016/11/relationships/changesInfo" Target="changesInfos/changesInfo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notesMaster" Target="notesMasters/notesMaster1.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presProps" Target="presProps.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viewProps" Target="view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rance Espinoza" userId="a53f605c-c6fd-4e9c-a99d-0600c58e64c9" providerId="ADAL" clId="{63083037-F094-4348-AC75-00A2B65555BE}"/>
    <pc:docChg chg="undo redo custSel addSld delSld modSld sldOrd">
      <pc:chgData name="Terance Espinoza" userId="a53f605c-c6fd-4e9c-a99d-0600c58e64c9" providerId="ADAL" clId="{63083037-F094-4348-AC75-00A2B65555BE}" dt="2025-07-04T17:18:54.796" v="8515" actId="20577"/>
      <pc:docMkLst>
        <pc:docMk/>
      </pc:docMkLst>
      <pc:sldChg chg="del">
        <pc:chgData name="Terance Espinoza" userId="a53f605c-c6fd-4e9c-a99d-0600c58e64c9" providerId="ADAL" clId="{63083037-F094-4348-AC75-00A2B65555BE}" dt="2025-07-03T20:22:56.001" v="845" actId="47"/>
        <pc:sldMkLst>
          <pc:docMk/>
          <pc:sldMk cId="2853138679" sldId="294"/>
        </pc:sldMkLst>
      </pc:sldChg>
      <pc:sldChg chg="del">
        <pc:chgData name="Terance Espinoza" userId="a53f605c-c6fd-4e9c-a99d-0600c58e64c9" providerId="ADAL" clId="{63083037-F094-4348-AC75-00A2B65555BE}" dt="2025-07-03T20:22:56.001" v="845" actId="47"/>
        <pc:sldMkLst>
          <pc:docMk/>
          <pc:sldMk cId="1884498867" sldId="296"/>
        </pc:sldMkLst>
      </pc:sldChg>
      <pc:sldChg chg="modSp mod ord">
        <pc:chgData name="Terance Espinoza" userId="a53f605c-c6fd-4e9c-a99d-0600c58e64c9" providerId="ADAL" clId="{63083037-F094-4348-AC75-00A2B65555BE}" dt="2025-07-03T20:01:35.774" v="591"/>
        <pc:sldMkLst>
          <pc:docMk/>
          <pc:sldMk cId="1610907410" sldId="329"/>
        </pc:sldMkLst>
        <pc:spChg chg="mod">
          <ac:chgData name="Terance Espinoza" userId="a53f605c-c6fd-4e9c-a99d-0600c58e64c9" providerId="ADAL" clId="{63083037-F094-4348-AC75-00A2B65555BE}" dt="2025-07-03T20:00:52.695" v="542" actId="20577"/>
          <ac:spMkLst>
            <pc:docMk/>
            <pc:sldMk cId="1610907410" sldId="329"/>
            <ac:spMk id="3" creationId="{24B8238E-F062-48EB-9B44-44B34815FCC2}"/>
          </ac:spMkLst>
        </pc:spChg>
      </pc:sldChg>
      <pc:sldChg chg="modSp mod">
        <pc:chgData name="Terance Espinoza" userId="a53f605c-c6fd-4e9c-a99d-0600c58e64c9" providerId="ADAL" clId="{63083037-F094-4348-AC75-00A2B65555BE}" dt="2025-07-03T20:01:19.469" v="589" actId="20577"/>
        <pc:sldMkLst>
          <pc:docMk/>
          <pc:sldMk cId="2705383297" sldId="335"/>
        </pc:sldMkLst>
        <pc:spChg chg="mod">
          <ac:chgData name="Terance Espinoza" userId="a53f605c-c6fd-4e9c-a99d-0600c58e64c9" providerId="ADAL" clId="{63083037-F094-4348-AC75-00A2B65555BE}" dt="2025-07-03T20:01:19.469" v="589" actId="20577"/>
          <ac:spMkLst>
            <pc:docMk/>
            <pc:sldMk cId="2705383297" sldId="335"/>
            <ac:spMk id="2" creationId="{39D3030E-EDE2-4B51-84AD-B6360D3255E2}"/>
          </ac:spMkLst>
        </pc:spChg>
        <pc:spChg chg="mod">
          <ac:chgData name="Terance Espinoza" userId="a53f605c-c6fd-4e9c-a99d-0600c58e64c9" providerId="ADAL" clId="{63083037-F094-4348-AC75-00A2B65555BE}" dt="2025-07-03T19:55:56.739" v="384" actId="20577"/>
          <ac:spMkLst>
            <pc:docMk/>
            <pc:sldMk cId="2705383297" sldId="335"/>
            <ac:spMk id="3" creationId="{D2B65F64-176C-429C-8298-83CA850772C5}"/>
          </ac:spMkLst>
        </pc:spChg>
      </pc:sldChg>
      <pc:sldChg chg="modSp mod">
        <pc:chgData name="Terance Espinoza" userId="a53f605c-c6fd-4e9c-a99d-0600c58e64c9" providerId="ADAL" clId="{63083037-F094-4348-AC75-00A2B65555BE}" dt="2025-07-03T19:58:19.013" v="452" actId="1076"/>
        <pc:sldMkLst>
          <pc:docMk/>
          <pc:sldMk cId="3899206331" sldId="351"/>
        </pc:sldMkLst>
        <pc:spChg chg="mod">
          <ac:chgData name="Terance Espinoza" userId="a53f605c-c6fd-4e9c-a99d-0600c58e64c9" providerId="ADAL" clId="{63083037-F094-4348-AC75-00A2B65555BE}" dt="2025-07-03T19:58:19.013" v="452" actId="1076"/>
          <ac:spMkLst>
            <pc:docMk/>
            <pc:sldMk cId="3899206331" sldId="351"/>
            <ac:spMk id="3" creationId="{8AB6CFAF-667D-4382-B570-586B5EC12E30}"/>
          </ac:spMkLst>
        </pc:spChg>
      </pc:sldChg>
      <pc:sldChg chg="modSp mod">
        <pc:chgData name="Terance Espinoza" userId="a53f605c-c6fd-4e9c-a99d-0600c58e64c9" providerId="ADAL" clId="{63083037-F094-4348-AC75-00A2B65555BE}" dt="2025-07-03T20:00:07.789" v="508" actId="20577"/>
        <pc:sldMkLst>
          <pc:docMk/>
          <pc:sldMk cId="1400246541" sldId="352"/>
        </pc:sldMkLst>
        <pc:spChg chg="mod">
          <ac:chgData name="Terance Espinoza" userId="a53f605c-c6fd-4e9c-a99d-0600c58e64c9" providerId="ADAL" clId="{63083037-F094-4348-AC75-00A2B65555BE}" dt="2025-07-03T20:00:07.789" v="508" actId="20577"/>
          <ac:spMkLst>
            <pc:docMk/>
            <pc:sldMk cId="1400246541" sldId="352"/>
            <ac:spMk id="3" creationId="{31294E48-3F41-4392-B4F9-F71A58767FFE}"/>
          </ac:spMkLst>
        </pc:spChg>
      </pc:sldChg>
      <pc:sldChg chg="modSp mod">
        <pc:chgData name="Terance Espinoza" userId="a53f605c-c6fd-4e9c-a99d-0600c58e64c9" providerId="ADAL" clId="{63083037-F094-4348-AC75-00A2B65555BE}" dt="2025-07-03T20:04:08.704" v="668" actId="20577"/>
        <pc:sldMkLst>
          <pc:docMk/>
          <pc:sldMk cId="1102846061" sldId="373"/>
        </pc:sldMkLst>
        <pc:spChg chg="mod">
          <ac:chgData name="Terance Espinoza" userId="a53f605c-c6fd-4e9c-a99d-0600c58e64c9" providerId="ADAL" clId="{63083037-F094-4348-AC75-00A2B65555BE}" dt="2025-07-03T20:03:39.286" v="592" actId="20577"/>
          <ac:spMkLst>
            <pc:docMk/>
            <pc:sldMk cId="1102846061" sldId="373"/>
            <ac:spMk id="2" creationId="{587F9EE2-E9C8-44E8-924D-A6659803E55B}"/>
          </ac:spMkLst>
        </pc:spChg>
        <pc:spChg chg="mod">
          <ac:chgData name="Terance Espinoza" userId="a53f605c-c6fd-4e9c-a99d-0600c58e64c9" providerId="ADAL" clId="{63083037-F094-4348-AC75-00A2B65555BE}" dt="2025-07-03T20:04:08.704" v="668" actId="20577"/>
          <ac:spMkLst>
            <pc:docMk/>
            <pc:sldMk cId="1102846061" sldId="373"/>
            <ac:spMk id="3" creationId="{8CCA126F-F395-4082-85D2-726909C9C859}"/>
          </ac:spMkLst>
        </pc:spChg>
      </pc:sldChg>
      <pc:sldChg chg="del">
        <pc:chgData name="Terance Espinoza" userId="a53f605c-c6fd-4e9c-a99d-0600c58e64c9" providerId="ADAL" clId="{63083037-F094-4348-AC75-00A2B65555BE}" dt="2025-07-03T20:22:56.001" v="845" actId="47"/>
        <pc:sldMkLst>
          <pc:docMk/>
          <pc:sldMk cId="2257212371" sldId="374"/>
        </pc:sldMkLst>
      </pc:sldChg>
      <pc:sldChg chg="del">
        <pc:chgData name="Terance Espinoza" userId="a53f605c-c6fd-4e9c-a99d-0600c58e64c9" providerId="ADAL" clId="{63083037-F094-4348-AC75-00A2B65555BE}" dt="2025-07-03T20:22:56.001" v="845" actId="47"/>
        <pc:sldMkLst>
          <pc:docMk/>
          <pc:sldMk cId="2654943748" sldId="376"/>
        </pc:sldMkLst>
      </pc:sldChg>
      <pc:sldChg chg="del">
        <pc:chgData name="Terance Espinoza" userId="a53f605c-c6fd-4e9c-a99d-0600c58e64c9" providerId="ADAL" clId="{63083037-F094-4348-AC75-00A2B65555BE}" dt="2025-07-03T22:58:12.308" v="7643" actId="47"/>
        <pc:sldMkLst>
          <pc:docMk/>
          <pc:sldMk cId="3801845329" sldId="377"/>
        </pc:sldMkLst>
      </pc:sldChg>
      <pc:sldChg chg="del">
        <pc:chgData name="Terance Espinoza" userId="a53f605c-c6fd-4e9c-a99d-0600c58e64c9" providerId="ADAL" clId="{63083037-F094-4348-AC75-00A2B65555BE}" dt="2025-07-03T20:22:56.001" v="845" actId="47"/>
        <pc:sldMkLst>
          <pc:docMk/>
          <pc:sldMk cId="4157402729" sldId="378"/>
        </pc:sldMkLst>
      </pc:sldChg>
      <pc:sldChg chg="del">
        <pc:chgData name="Terance Espinoza" userId="a53f605c-c6fd-4e9c-a99d-0600c58e64c9" providerId="ADAL" clId="{63083037-F094-4348-AC75-00A2B65555BE}" dt="2025-07-03T20:22:56.001" v="845" actId="47"/>
        <pc:sldMkLst>
          <pc:docMk/>
          <pc:sldMk cId="3302808160" sldId="379"/>
        </pc:sldMkLst>
      </pc:sldChg>
      <pc:sldChg chg="del">
        <pc:chgData name="Terance Espinoza" userId="a53f605c-c6fd-4e9c-a99d-0600c58e64c9" providerId="ADAL" clId="{63083037-F094-4348-AC75-00A2B65555BE}" dt="2025-07-03T20:22:56.001" v="845" actId="47"/>
        <pc:sldMkLst>
          <pc:docMk/>
          <pc:sldMk cId="3766560101" sldId="380"/>
        </pc:sldMkLst>
      </pc:sldChg>
      <pc:sldChg chg="modSp mod">
        <pc:chgData name="Terance Espinoza" userId="a53f605c-c6fd-4e9c-a99d-0600c58e64c9" providerId="ADAL" clId="{63083037-F094-4348-AC75-00A2B65555BE}" dt="2025-07-03T22:57:46.731" v="7641" actId="20577"/>
        <pc:sldMkLst>
          <pc:docMk/>
          <pc:sldMk cId="2140521028" sldId="381"/>
        </pc:sldMkLst>
        <pc:spChg chg="mod">
          <ac:chgData name="Terance Espinoza" userId="a53f605c-c6fd-4e9c-a99d-0600c58e64c9" providerId="ADAL" clId="{63083037-F094-4348-AC75-00A2B65555BE}" dt="2025-07-03T22:57:46.731" v="7641" actId="20577"/>
          <ac:spMkLst>
            <pc:docMk/>
            <pc:sldMk cId="2140521028" sldId="381"/>
            <ac:spMk id="3" creationId="{1BF34975-F87F-4BF4-97C0-C60524C27E7E}"/>
          </ac:spMkLst>
        </pc:spChg>
      </pc:sldChg>
      <pc:sldChg chg="modSp mod">
        <pc:chgData name="Terance Espinoza" userId="a53f605c-c6fd-4e9c-a99d-0600c58e64c9" providerId="ADAL" clId="{63083037-F094-4348-AC75-00A2B65555BE}" dt="2025-07-03T23:02:56.951" v="8148" actId="20577"/>
        <pc:sldMkLst>
          <pc:docMk/>
          <pc:sldMk cId="958544182" sldId="382"/>
        </pc:sldMkLst>
        <pc:spChg chg="mod">
          <ac:chgData name="Terance Espinoza" userId="a53f605c-c6fd-4e9c-a99d-0600c58e64c9" providerId="ADAL" clId="{63083037-F094-4348-AC75-00A2B65555BE}" dt="2025-07-03T23:02:56.951" v="8148" actId="20577"/>
          <ac:spMkLst>
            <pc:docMk/>
            <pc:sldMk cId="958544182" sldId="382"/>
            <ac:spMk id="3" creationId="{6F4A7943-A9BC-4AFF-834B-D11135B9B87B}"/>
          </ac:spMkLst>
        </pc:spChg>
      </pc:sldChg>
      <pc:sldChg chg="ord">
        <pc:chgData name="Terance Espinoza" userId="a53f605c-c6fd-4e9c-a99d-0600c58e64c9" providerId="ADAL" clId="{63083037-F094-4348-AC75-00A2B65555BE}" dt="2025-07-03T19:43:07.414" v="200"/>
        <pc:sldMkLst>
          <pc:docMk/>
          <pc:sldMk cId="4281441907" sldId="384"/>
        </pc:sldMkLst>
      </pc:sldChg>
      <pc:sldChg chg="modSp add del mod">
        <pc:chgData name="Terance Espinoza" userId="a53f605c-c6fd-4e9c-a99d-0600c58e64c9" providerId="ADAL" clId="{63083037-F094-4348-AC75-00A2B65555BE}" dt="2025-07-03T20:27:44.087" v="1114" actId="47"/>
        <pc:sldMkLst>
          <pc:docMk/>
          <pc:sldMk cId="233363742" sldId="385"/>
        </pc:sldMkLst>
        <pc:spChg chg="mod">
          <ac:chgData name="Terance Espinoza" userId="a53f605c-c6fd-4e9c-a99d-0600c58e64c9" providerId="ADAL" clId="{63083037-F094-4348-AC75-00A2B65555BE}" dt="2025-07-03T20:27:15.563" v="1111" actId="20577"/>
          <ac:spMkLst>
            <pc:docMk/>
            <pc:sldMk cId="233363742" sldId="385"/>
            <ac:spMk id="3" creationId="{61434A0C-06FF-1BAE-2885-303DAAC716E3}"/>
          </ac:spMkLst>
        </pc:spChg>
      </pc:sldChg>
      <pc:sldChg chg="new del">
        <pc:chgData name="Terance Espinoza" userId="a53f605c-c6fd-4e9c-a99d-0600c58e64c9" providerId="ADAL" clId="{63083037-F094-4348-AC75-00A2B65555BE}" dt="2025-07-01T22:02:45.869" v="1" actId="47"/>
        <pc:sldMkLst>
          <pc:docMk/>
          <pc:sldMk cId="3166113934" sldId="385"/>
        </pc:sldMkLst>
      </pc:sldChg>
      <pc:sldChg chg="modSp add mod ord">
        <pc:chgData name="Terance Espinoza" userId="a53f605c-c6fd-4e9c-a99d-0600c58e64c9" providerId="ADAL" clId="{63083037-F094-4348-AC75-00A2B65555BE}" dt="2025-07-03T19:45:04.669" v="356" actId="20577"/>
        <pc:sldMkLst>
          <pc:docMk/>
          <pc:sldMk cId="2620135940" sldId="386"/>
        </pc:sldMkLst>
        <pc:spChg chg="mod">
          <ac:chgData name="Terance Espinoza" userId="a53f605c-c6fd-4e9c-a99d-0600c58e64c9" providerId="ADAL" clId="{63083037-F094-4348-AC75-00A2B65555BE}" dt="2025-07-03T19:45:04.669" v="356" actId="20577"/>
          <ac:spMkLst>
            <pc:docMk/>
            <pc:sldMk cId="2620135940" sldId="386"/>
            <ac:spMk id="2" creationId="{29839313-7DF4-3DEB-BA6C-86EA46AC56F5}"/>
          </ac:spMkLst>
        </pc:spChg>
        <pc:spChg chg="mod">
          <ac:chgData name="Terance Espinoza" userId="a53f605c-c6fd-4e9c-a99d-0600c58e64c9" providerId="ADAL" clId="{63083037-F094-4348-AC75-00A2B65555BE}" dt="2025-07-03T19:44:21.165" v="304" actId="20577"/>
          <ac:spMkLst>
            <pc:docMk/>
            <pc:sldMk cId="2620135940" sldId="386"/>
            <ac:spMk id="3" creationId="{3F878EA6-FA33-09A1-C3C6-160B3AA6BB97}"/>
          </ac:spMkLst>
        </pc:spChg>
      </pc:sldChg>
      <pc:sldChg chg="modSp add mod ord">
        <pc:chgData name="Terance Espinoza" userId="a53f605c-c6fd-4e9c-a99d-0600c58e64c9" providerId="ADAL" clId="{63083037-F094-4348-AC75-00A2B65555BE}" dt="2025-07-03T21:23:44.569" v="2271" actId="20577"/>
        <pc:sldMkLst>
          <pc:docMk/>
          <pc:sldMk cId="3470964928" sldId="387"/>
        </pc:sldMkLst>
        <pc:spChg chg="mod">
          <ac:chgData name="Terance Espinoza" userId="a53f605c-c6fd-4e9c-a99d-0600c58e64c9" providerId="ADAL" clId="{63083037-F094-4348-AC75-00A2B65555BE}" dt="2025-07-03T21:22:50.285" v="2158" actId="20577"/>
          <ac:spMkLst>
            <pc:docMk/>
            <pc:sldMk cId="3470964928" sldId="387"/>
            <ac:spMk id="2" creationId="{D5603B11-4409-FD40-C574-64AF5E76D0A0}"/>
          </ac:spMkLst>
        </pc:spChg>
        <pc:spChg chg="mod">
          <ac:chgData name="Terance Espinoza" userId="a53f605c-c6fd-4e9c-a99d-0600c58e64c9" providerId="ADAL" clId="{63083037-F094-4348-AC75-00A2B65555BE}" dt="2025-07-03T21:23:44.569" v="2271" actId="20577"/>
          <ac:spMkLst>
            <pc:docMk/>
            <pc:sldMk cId="3470964928" sldId="387"/>
            <ac:spMk id="3" creationId="{E96144B4-E385-C86F-20AD-0FD582F4375A}"/>
          </ac:spMkLst>
        </pc:spChg>
      </pc:sldChg>
      <pc:sldChg chg="modSp add mod ord">
        <pc:chgData name="Terance Espinoza" userId="a53f605c-c6fd-4e9c-a99d-0600c58e64c9" providerId="ADAL" clId="{63083037-F094-4348-AC75-00A2B65555BE}" dt="2025-07-03T22:31:40.270" v="7020" actId="6549"/>
        <pc:sldMkLst>
          <pc:docMk/>
          <pc:sldMk cId="575289763" sldId="388"/>
        </pc:sldMkLst>
        <pc:spChg chg="mod">
          <ac:chgData name="Terance Espinoza" userId="a53f605c-c6fd-4e9c-a99d-0600c58e64c9" providerId="ADAL" clId="{63083037-F094-4348-AC75-00A2B65555BE}" dt="2025-07-03T22:31:40.270" v="7020" actId="6549"/>
          <ac:spMkLst>
            <pc:docMk/>
            <pc:sldMk cId="575289763" sldId="388"/>
            <ac:spMk id="3" creationId="{B9FDCF24-2E6B-5C84-F75C-20CD881B704A}"/>
          </ac:spMkLst>
        </pc:spChg>
      </pc:sldChg>
      <pc:sldChg chg="modSp add mod">
        <pc:chgData name="Terance Espinoza" userId="a53f605c-c6fd-4e9c-a99d-0600c58e64c9" providerId="ADAL" clId="{63083037-F094-4348-AC75-00A2B65555BE}" dt="2025-07-03T21:45:57.594" v="3454" actId="20577"/>
        <pc:sldMkLst>
          <pc:docMk/>
          <pc:sldMk cId="846465421" sldId="389"/>
        </pc:sldMkLst>
        <pc:spChg chg="mod">
          <ac:chgData name="Terance Espinoza" userId="a53f605c-c6fd-4e9c-a99d-0600c58e64c9" providerId="ADAL" clId="{63083037-F094-4348-AC75-00A2B65555BE}" dt="2025-07-03T21:45:57.594" v="3454" actId="20577"/>
          <ac:spMkLst>
            <pc:docMk/>
            <pc:sldMk cId="846465421" sldId="389"/>
            <ac:spMk id="2" creationId="{EDE71046-67A1-AC14-852F-1D24E5235955}"/>
          </ac:spMkLst>
        </pc:spChg>
        <pc:spChg chg="mod">
          <ac:chgData name="Terance Espinoza" userId="a53f605c-c6fd-4e9c-a99d-0600c58e64c9" providerId="ADAL" clId="{63083037-F094-4348-AC75-00A2B65555BE}" dt="2025-07-03T21:22:21.967" v="2148" actId="20577"/>
          <ac:spMkLst>
            <pc:docMk/>
            <pc:sldMk cId="846465421" sldId="389"/>
            <ac:spMk id="3" creationId="{7E1D7DF3-4FC7-66AA-D0B9-1EAA56F669EA}"/>
          </ac:spMkLst>
        </pc:spChg>
      </pc:sldChg>
      <pc:sldChg chg="add del">
        <pc:chgData name="Terance Espinoza" userId="a53f605c-c6fd-4e9c-a99d-0600c58e64c9" providerId="ADAL" clId="{63083037-F094-4348-AC75-00A2B65555BE}" dt="2025-07-03T21:19:37.514" v="1907" actId="47"/>
        <pc:sldMkLst>
          <pc:docMk/>
          <pc:sldMk cId="2988748819" sldId="389"/>
        </pc:sldMkLst>
      </pc:sldChg>
      <pc:sldChg chg="modSp add mod ord">
        <pc:chgData name="Terance Espinoza" userId="a53f605c-c6fd-4e9c-a99d-0600c58e64c9" providerId="ADAL" clId="{63083037-F094-4348-AC75-00A2B65555BE}" dt="2025-07-03T21:45:49.811" v="3449" actId="20577"/>
        <pc:sldMkLst>
          <pc:docMk/>
          <pc:sldMk cId="1285648626" sldId="390"/>
        </pc:sldMkLst>
        <pc:spChg chg="mod">
          <ac:chgData name="Terance Espinoza" userId="a53f605c-c6fd-4e9c-a99d-0600c58e64c9" providerId="ADAL" clId="{63083037-F094-4348-AC75-00A2B65555BE}" dt="2025-07-03T21:45:49.811" v="3449" actId="20577"/>
          <ac:spMkLst>
            <pc:docMk/>
            <pc:sldMk cId="1285648626" sldId="390"/>
            <ac:spMk id="2" creationId="{028DDD26-6334-9B97-47EC-4E0A0627D7C0}"/>
          </ac:spMkLst>
        </pc:spChg>
        <pc:spChg chg="mod">
          <ac:chgData name="Terance Espinoza" userId="a53f605c-c6fd-4e9c-a99d-0600c58e64c9" providerId="ADAL" clId="{63083037-F094-4348-AC75-00A2B65555BE}" dt="2025-07-03T21:37:20.052" v="3028" actId="20577"/>
          <ac:spMkLst>
            <pc:docMk/>
            <pc:sldMk cId="1285648626" sldId="390"/>
            <ac:spMk id="3" creationId="{209A0431-6890-1388-21C7-898F60E36DC9}"/>
          </ac:spMkLst>
        </pc:spChg>
      </pc:sldChg>
      <pc:sldChg chg="add del">
        <pc:chgData name="Terance Espinoza" userId="a53f605c-c6fd-4e9c-a99d-0600c58e64c9" providerId="ADAL" clId="{63083037-F094-4348-AC75-00A2B65555BE}" dt="2025-07-03T21:19:37.514" v="1907" actId="47"/>
        <pc:sldMkLst>
          <pc:docMk/>
          <pc:sldMk cId="1836040919" sldId="390"/>
        </pc:sldMkLst>
      </pc:sldChg>
      <pc:sldChg chg="add del">
        <pc:chgData name="Terance Espinoza" userId="a53f605c-c6fd-4e9c-a99d-0600c58e64c9" providerId="ADAL" clId="{63083037-F094-4348-AC75-00A2B65555BE}" dt="2025-07-03T21:19:37.514" v="1907" actId="47"/>
        <pc:sldMkLst>
          <pc:docMk/>
          <pc:sldMk cId="1276412171" sldId="391"/>
        </pc:sldMkLst>
      </pc:sldChg>
      <pc:sldChg chg="modSp add mod">
        <pc:chgData name="Terance Espinoza" userId="a53f605c-c6fd-4e9c-a99d-0600c58e64c9" providerId="ADAL" clId="{63083037-F094-4348-AC75-00A2B65555BE}" dt="2025-07-03T21:46:51.959" v="3628" actId="20577"/>
        <pc:sldMkLst>
          <pc:docMk/>
          <pc:sldMk cId="2345551501" sldId="391"/>
        </pc:sldMkLst>
        <pc:spChg chg="mod">
          <ac:chgData name="Terance Espinoza" userId="a53f605c-c6fd-4e9c-a99d-0600c58e64c9" providerId="ADAL" clId="{63083037-F094-4348-AC75-00A2B65555BE}" dt="2025-07-03T21:46:07.764" v="3478" actId="20577"/>
          <ac:spMkLst>
            <pc:docMk/>
            <pc:sldMk cId="2345551501" sldId="391"/>
            <ac:spMk id="2" creationId="{3116F4A4-4254-369A-4409-AF7C3F3C39E0}"/>
          </ac:spMkLst>
        </pc:spChg>
        <pc:spChg chg="mod">
          <ac:chgData name="Terance Espinoza" userId="a53f605c-c6fd-4e9c-a99d-0600c58e64c9" providerId="ADAL" clId="{63083037-F094-4348-AC75-00A2B65555BE}" dt="2025-07-03T21:46:51.959" v="3628" actId="20577"/>
          <ac:spMkLst>
            <pc:docMk/>
            <pc:sldMk cId="2345551501" sldId="391"/>
            <ac:spMk id="3" creationId="{682DBB40-06BD-C887-FE83-22103608ED53}"/>
          </ac:spMkLst>
        </pc:spChg>
      </pc:sldChg>
      <pc:sldChg chg="modSp add mod">
        <pc:chgData name="Terance Espinoza" userId="a53f605c-c6fd-4e9c-a99d-0600c58e64c9" providerId="ADAL" clId="{63083037-F094-4348-AC75-00A2B65555BE}" dt="2025-07-03T21:50:06.074" v="4261" actId="20577"/>
        <pc:sldMkLst>
          <pc:docMk/>
          <pc:sldMk cId="4171369366" sldId="392"/>
        </pc:sldMkLst>
        <pc:spChg chg="mod">
          <ac:chgData name="Terance Espinoza" userId="a53f605c-c6fd-4e9c-a99d-0600c58e64c9" providerId="ADAL" clId="{63083037-F094-4348-AC75-00A2B65555BE}" dt="2025-07-03T21:47:11.736" v="3653" actId="20577"/>
          <ac:spMkLst>
            <pc:docMk/>
            <pc:sldMk cId="4171369366" sldId="392"/>
            <ac:spMk id="2" creationId="{5F31DD37-9BA9-E49D-29D6-F5C701E68A32}"/>
          </ac:spMkLst>
        </pc:spChg>
        <pc:spChg chg="mod">
          <ac:chgData name="Terance Espinoza" userId="a53f605c-c6fd-4e9c-a99d-0600c58e64c9" providerId="ADAL" clId="{63083037-F094-4348-AC75-00A2B65555BE}" dt="2025-07-03T21:50:06.074" v="4261" actId="20577"/>
          <ac:spMkLst>
            <pc:docMk/>
            <pc:sldMk cId="4171369366" sldId="392"/>
            <ac:spMk id="3" creationId="{3CD19ECD-145A-2A0D-0C69-F7BD698B02F9}"/>
          </ac:spMkLst>
        </pc:spChg>
      </pc:sldChg>
      <pc:sldChg chg="addSp modSp add mod">
        <pc:chgData name="Terance Espinoza" userId="a53f605c-c6fd-4e9c-a99d-0600c58e64c9" providerId="ADAL" clId="{63083037-F094-4348-AC75-00A2B65555BE}" dt="2025-07-03T22:00:53.413" v="4885" actId="20577"/>
        <pc:sldMkLst>
          <pc:docMk/>
          <pc:sldMk cId="3650008190" sldId="393"/>
        </pc:sldMkLst>
        <pc:spChg chg="mod">
          <ac:chgData name="Terance Espinoza" userId="a53f605c-c6fd-4e9c-a99d-0600c58e64c9" providerId="ADAL" clId="{63083037-F094-4348-AC75-00A2B65555BE}" dt="2025-07-03T21:50:32.971" v="4288" actId="20577"/>
          <ac:spMkLst>
            <pc:docMk/>
            <pc:sldMk cId="3650008190" sldId="393"/>
            <ac:spMk id="2" creationId="{3B5D1044-C8E6-A36F-505C-0E103ED84EAE}"/>
          </ac:spMkLst>
        </pc:spChg>
        <pc:spChg chg="mod">
          <ac:chgData name="Terance Espinoza" userId="a53f605c-c6fd-4e9c-a99d-0600c58e64c9" providerId="ADAL" clId="{63083037-F094-4348-AC75-00A2B65555BE}" dt="2025-07-03T22:00:53.413" v="4885" actId="20577"/>
          <ac:spMkLst>
            <pc:docMk/>
            <pc:sldMk cId="3650008190" sldId="393"/>
            <ac:spMk id="3" creationId="{9C7E3C52-AEBC-93A7-2AE1-47C2BF4756D7}"/>
          </ac:spMkLst>
        </pc:spChg>
        <pc:picChg chg="add mod">
          <ac:chgData name="Terance Espinoza" userId="a53f605c-c6fd-4e9c-a99d-0600c58e64c9" providerId="ADAL" clId="{63083037-F094-4348-AC75-00A2B65555BE}" dt="2025-07-03T22:00:37.888" v="4873" actId="1076"/>
          <ac:picMkLst>
            <pc:docMk/>
            <pc:sldMk cId="3650008190" sldId="393"/>
            <ac:picMk id="5" creationId="{07C77ADB-1261-9B11-2331-127D9B551D8C}"/>
          </ac:picMkLst>
        </pc:picChg>
      </pc:sldChg>
      <pc:sldChg chg="delSp modSp add mod">
        <pc:chgData name="Terance Espinoza" userId="a53f605c-c6fd-4e9c-a99d-0600c58e64c9" providerId="ADAL" clId="{63083037-F094-4348-AC75-00A2B65555BE}" dt="2025-07-03T22:03:41.663" v="5020" actId="478"/>
        <pc:sldMkLst>
          <pc:docMk/>
          <pc:sldMk cId="109380493" sldId="394"/>
        </pc:sldMkLst>
        <pc:spChg chg="mod">
          <ac:chgData name="Terance Espinoza" userId="a53f605c-c6fd-4e9c-a99d-0600c58e64c9" providerId="ADAL" clId="{63083037-F094-4348-AC75-00A2B65555BE}" dt="2025-07-03T22:03:19.573" v="5019" actId="20577"/>
          <ac:spMkLst>
            <pc:docMk/>
            <pc:sldMk cId="109380493" sldId="394"/>
            <ac:spMk id="3" creationId="{057BC138-901B-9222-DE83-3F8F99865391}"/>
          </ac:spMkLst>
        </pc:spChg>
        <pc:picChg chg="del mod">
          <ac:chgData name="Terance Espinoza" userId="a53f605c-c6fd-4e9c-a99d-0600c58e64c9" providerId="ADAL" clId="{63083037-F094-4348-AC75-00A2B65555BE}" dt="2025-07-03T22:03:41.663" v="5020" actId="478"/>
          <ac:picMkLst>
            <pc:docMk/>
            <pc:sldMk cId="109380493" sldId="394"/>
            <ac:picMk id="5" creationId="{B0216397-58D8-9604-D268-19A07738062F}"/>
          </ac:picMkLst>
        </pc:picChg>
      </pc:sldChg>
      <pc:sldChg chg="modSp add mod">
        <pc:chgData name="Terance Espinoza" userId="a53f605c-c6fd-4e9c-a99d-0600c58e64c9" providerId="ADAL" clId="{63083037-F094-4348-AC75-00A2B65555BE}" dt="2025-07-03T22:07:41.778" v="5348" actId="20577"/>
        <pc:sldMkLst>
          <pc:docMk/>
          <pc:sldMk cId="136322126" sldId="395"/>
        </pc:sldMkLst>
        <pc:spChg chg="mod">
          <ac:chgData name="Terance Espinoza" userId="a53f605c-c6fd-4e9c-a99d-0600c58e64c9" providerId="ADAL" clId="{63083037-F094-4348-AC75-00A2B65555BE}" dt="2025-07-03T22:03:52.657" v="5027" actId="20577"/>
          <ac:spMkLst>
            <pc:docMk/>
            <pc:sldMk cId="136322126" sldId="395"/>
            <ac:spMk id="2" creationId="{98DADAC6-72A5-FF5E-798A-AD3C56676C21}"/>
          </ac:spMkLst>
        </pc:spChg>
        <pc:spChg chg="mod">
          <ac:chgData name="Terance Espinoza" userId="a53f605c-c6fd-4e9c-a99d-0600c58e64c9" providerId="ADAL" clId="{63083037-F094-4348-AC75-00A2B65555BE}" dt="2025-07-03T22:07:41.778" v="5348" actId="20577"/>
          <ac:spMkLst>
            <pc:docMk/>
            <pc:sldMk cId="136322126" sldId="395"/>
            <ac:spMk id="3" creationId="{0D67C1E4-68C4-599E-32CA-9DDC3C853091}"/>
          </ac:spMkLst>
        </pc:spChg>
      </pc:sldChg>
      <pc:sldChg chg="modSp add mod">
        <pc:chgData name="Terance Espinoza" userId="a53f605c-c6fd-4e9c-a99d-0600c58e64c9" providerId="ADAL" clId="{63083037-F094-4348-AC75-00A2B65555BE}" dt="2025-07-04T17:18:34.571" v="8496" actId="20577"/>
        <pc:sldMkLst>
          <pc:docMk/>
          <pc:sldMk cId="1419673427" sldId="396"/>
        </pc:sldMkLst>
        <pc:spChg chg="mod">
          <ac:chgData name="Terance Espinoza" userId="a53f605c-c6fd-4e9c-a99d-0600c58e64c9" providerId="ADAL" clId="{63083037-F094-4348-AC75-00A2B65555BE}" dt="2025-07-03T22:15:33.126" v="6068" actId="20577"/>
          <ac:spMkLst>
            <pc:docMk/>
            <pc:sldMk cId="1419673427" sldId="396"/>
            <ac:spMk id="2" creationId="{2F3A74C1-18DE-650B-5D1F-2FA503D48F9B}"/>
          </ac:spMkLst>
        </pc:spChg>
        <pc:spChg chg="mod">
          <ac:chgData name="Terance Espinoza" userId="a53f605c-c6fd-4e9c-a99d-0600c58e64c9" providerId="ADAL" clId="{63083037-F094-4348-AC75-00A2B65555BE}" dt="2025-07-04T17:18:34.571" v="8496" actId="20577"/>
          <ac:spMkLst>
            <pc:docMk/>
            <pc:sldMk cId="1419673427" sldId="396"/>
            <ac:spMk id="3" creationId="{EFA5449C-C514-B8E4-3BD5-A5FAE8C85BF0}"/>
          </ac:spMkLst>
        </pc:spChg>
      </pc:sldChg>
      <pc:sldChg chg="modSp add mod">
        <pc:chgData name="Terance Espinoza" userId="a53f605c-c6fd-4e9c-a99d-0600c58e64c9" providerId="ADAL" clId="{63083037-F094-4348-AC75-00A2B65555BE}" dt="2025-07-04T17:18:54.796" v="8515" actId="20577"/>
        <pc:sldMkLst>
          <pc:docMk/>
          <pc:sldMk cId="3979470070" sldId="397"/>
        </pc:sldMkLst>
        <pc:spChg chg="mod">
          <ac:chgData name="Terance Espinoza" userId="a53f605c-c6fd-4e9c-a99d-0600c58e64c9" providerId="ADAL" clId="{63083037-F094-4348-AC75-00A2B65555BE}" dt="2025-07-03T22:15:50.268" v="6152" actId="27636"/>
          <ac:spMkLst>
            <pc:docMk/>
            <pc:sldMk cId="3979470070" sldId="397"/>
            <ac:spMk id="2" creationId="{11C45867-8EBC-DBF1-4B4F-F1874E490601}"/>
          </ac:spMkLst>
        </pc:spChg>
        <pc:spChg chg="mod">
          <ac:chgData name="Terance Espinoza" userId="a53f605c-c6fd-4e9c-a99d-0600c58e64c9" providerId="ADAL" clId="{63083037-F094-4348-AC75-00A2B65555BE}" dt="2025-07-04T17:18:54.796" v="8515" actId="20577"/>
          <ac:spMkLst>
            <pc:docMk/>
            <pc:sldMk cId="3979470070" sldId="397"/>
            <ac:spMk id="3" creationId="{88D274B8-2DEB-AE13-0E09-A44E52D3204E}"/>
          </ac:spMkLst>
        </pc:spChg>
      </pc:sldChg>
      <pc:sldChg chg="modSp add mod ord">
        <pc:chgData name="Terance Espinoza" userId="a53f605c-c6fd-4e9c-a99d-0600c58e64c9" providerId="ADAL" clId="{63083037-F094-4348-AC75-00A2B65555BE}" dt="2025-07-03T22:53:45.704" v="7457" actId="20577"/>
        <pc:sldMkLst>
          <pc:docMk/>
          <pc:sldMk cId="1136575025" sldId="398"/>
        </pc:sldMkLst>
        <pc:spChg chg="mod">
          <ac:chgData name="Terance Espinoza" userId="a53f605c-c6fd-4e9c-a99d-0600c58e64c9" providerId="ADAL" clId="{63083037-F094-4348-AC75-00A2B65555BE}" dt="2025-07-03T22:53:45.704" v="7457" actId="20577"/>
          <ac:spMkLst>
            <pc:docMk/>
            <pc:sldMk cId="1136575025" sldId="398"/>
            <ac:spMk id="2" creationId="{962DE126-5CBE-6444-C1D0-75C1A893F95E}"/>
          </ac:spMkLst>
        </pc:spChg>
        <pc:spChg chg="mod">
          <ac:chgData name="Terance Espinoza" userId="a53f605c-c6fd-4e9c-a99d-0600c58e64c9" providerId="ADAL" clId="{63083037-F094-4348-AC75-00A2B65555BE}" dt="2025-07-03T22:51:58.459" v="7355" actId="115"/>
          <ac:spMkLst>
            <pc:docMk/>
            <pc:sldMk cId="1136575025" sldId="398"/>
            <ac:spMk id="3" creationId="{C6539BB3-ABAE-E598-A3CF-95E175325911}"/>
          </ac:spMkLst>
        </pc:spChg>
      </pc:sldChg>
      <pc:sldChg chg="modSp add mod">
        <pc:chgData name="Terance Espinoza" userId="a53f605c-c6fd-4e9c-a99d-0600c58e64c9" providerId="ADAL" clId="{63083037-F094-4348-AC75-00A2B65555BE}" dt="2025-07-03T22:53:04.575" v="7380" actId="20577"/>
        <pc:sldMkLst>
          <pc:docMk/>
          <pc:sldMk cId="734827746" sldId="399"/>
        </pc:sldMkLst>
        <pc:spChg chg="mod">
          <ac:chgData name="Terance Espinoza" userId="a53f605c-c6fd-4e9c-a99d-0600c58e64c9" providerId="ADAL" clId="{63083037-F094-4348-AC75-00A2B65555BE}" dt="2025-07-03T22:53:04.575" v="7380" actId="20577"/>
          <ac:spMkLst>
            <pc:docMk/>
            <pc:sldMk cId="734827746" sldId="399"/>
            <ac:spMk id="2" creationId="{EEB97106-C7C0-867D-3DDC-875CA01B8869}"/>
          </ac:spMkLst>
        </pc:spChg>
        <pc:spChg chg="mod">
          <ac:chgData name="Terance Espinoza" userId="a53f605c-c6fd-4e9c-a99d-0600c58e64c9" providerId="ADAL" clId="{63083037-F094-4348-AC75-00A2B65555BE}" dt="2025-07-03T22:52:52.261" v="7357" actId="313"/>
          <ac:spMkLst>
            <pc:docMk/>
            <pc:sldMk cId="734827746" sldId="399"/>
            <ac:spMk id="3" creationId="{06621F93-E722-60E8-C59D-217F236E136E}"/>
          </ac:spMkLst>
        </pc:spChg>
      </pc:sldChg>
      <pc:sldChg chg="addSp delSp modSp add mod">
        <pc:chgData name="Terance Espinoza" userId="a53f605c-c6fd-4e9c-a99d-0600c58e64c9" providerId="ADAL" clId="{63083037-F094-4348-AC75-00A2B65555BE}" dt="2025-07-03T22:53:31.587" v="7439" actId="20577"/>
        <pc:sldMkLst>
          <pc:docMk/>
          <pc:sldMk cId="798971290" sldId="400"/>
        </pc:sldMkLst>
        <pc:spChg chg="mod">
          <ac:chgData name="Terance Espinoza" userId="a53f605c-c6fd-4e9c-a99d-0600c58e64c9" providerId="ADAL" clId="{63083037-F094-4348-AC75-00A2B65555BE}" dt="2025-07-03T22:53:31.587" v="7439" actId="20577"/>
          <ac:spMkLst>
            <pc:docMk/>
            <pc:sldMk cId="798971290" sldId="400"/>
            <ac:spMk id="2" creationId="{18322984-6AA1-CF82-E34B-8D01BEB34A5A}"/>
          </ac:spMkLst>
        </pc:spChg>
        <pc:spChg chg="mod">
          <ac:chgData name="Terance Espinoza" userId="a53f605c-c6fd-4e9c-a99d-0600c58e64c9" providerId="ADAL" clId="{63083037-F094-4348-AC75-00A2B65555BE}" dt="2025-07-03T22:46:42.236" v="7274" actId="6549"/>
          <ac:spMkLst>
            <pc:docMk/>
            <pc:sldMk cId="798971290" sldId="400"/>
            <ac:spMk id="3" creationId="{9D877DEB-72AE-5649-2DC0-75D8F177F485}"/>
          </ac:spMkLst>
        </pc:spChg>
        <pc:spChg chg="add del">
          <ac:chgData name="Terance Espinoza" userId="a53f605c-c6fd-4e9c-a99d-0600c58e64c9" providerId="ADAL" clId="{63083037-F094-4348-AC75-00A2B65555BE}" dt="2025-07-03T22:50:08.419" v="7343" actId="22"/>
          <ac:spMkLst>
            <pc:docMk/>
            <pc:sldMk cId="798971290" sldId="400"/>
            <ac:spMk id="5" creationId="{E7E65053-3334-DDBE-F4F3-E5321441F6FA}"/>
          </ac:spMkLst>
        </pc:spChg>
      </pc:sldChg>
      <pc:sldChg chg="modSp add mod">
        <pc:chgData name="Terance Espinoza" userId="a53f605c-c6fd-4e9c-a99d-0600c58e64c9" providerId="ADAL" clId="{63083037-F094-4348-AC75-00A2B65555BE}" dt="2025-07-03T22:54:09.238" v="7459"/>
        <pc:sldMkLst>
          <pc:docMk/>
          <pc:sldMk cId="3523703950" sldId="401"/>
        </pc:sldMkLst>
        <pc:spChg chg="mod">
          <ac:chgData name="Terance Espinoza" userId="a53f605c-c6fd-4e9c-a99d-0600c58e64c9" providerId="ADAL" clId="{63083037-F094-4348-AC75-00A2B65555BE}" dt="2025-07-03T22:54:09.238" v="7459"/>
          <ac:spMkLst>
            <pc:docMk/>
            <pc:sldMk cId="3523703950" sldId="401"/>
            <ac:spMk id="2" creationId="{D6248ED2-AF34-7D9C-CE06-67CB20E303BF}"/>
          </ac:spMkLst>
        </pc:spChg>
        <pc:spChg chg="mod">
          <ac:chgData name="Terance Espinoza" userId="a53f605c-c6fd-4e9c-a99d-0600c58e64c9" providerId="ADAL" clId="{63083037-F094-4348-AC75-00A2B65555BE}" dt="2025-07-03T22:51:20.310" v="7353" actId="115"/>
          <ac:spMkLst>
            <pc:docMk/>
            <pc:sldMk cId="3523703950" sldId="401"/>
            <ac:spMk id="3" creationId="{EAC31003-F75C-E7B2-DAE6-2154B8939989}"/>
          </ac:spMkLst>
        </pc:spChg>
      </pc:sldChg>
      <pc:sldChg chg="modSp add mod">
        <pc:chgData name="Terance Espinoza" userId="a53f605c-c6fd-4e9c-a99d-0600c58e64c9" providerId="ADAL" clId="{63083037-F094-4348-AC75-00A2B65555BE}" dt="2025-07-03T22:54:05.074" v="7458"/>
        <pc:sldMkLst>
          <pc:docMk/>
          <pc:sldMk cId="2796982948" sldId="402"/>
        </pc:sldMkLst>
        <pc:spChg chg="mod">
          <ac:chgData name="Terance Espinoza" userId="a53f605c-c6fd-4e9c-a99d-0600c58e64c9" providerId="ADAL" clId="{63083037-F094-4348-AC75-00A2B65555BE}" dt="2025-07-03T22:54:05.074" v="7458"/>
          <ac:spMkLst>
            <pc:docMk/>
            <pc:sldMk cId="2796982948" sldId="402"/>
            <ac:spMk id="2" creationId="{313EC88A-CA7F-4C13-13B4-C49ED1234224}"/>
          </ac:spMkLst>
        </pc:spChg>
        <pc:spChg chg="mod">
          <ac:chgData name="Terance Espinoza" userId="a53f605c-c6fd-4e9c-a99d-0600c58e64c9" providerId="ADAL" clId="{63083037-F094-4348-AC75-00A2B65555BE}" dt="2025-07-03T22:50:58.235" v="7351" actId="115"/>
          <ac:spMkLst>
            <pc:docMk/>
            <pc:sldMk cId="2796982948" sldId="402"/>
            <ac:spMk id="3" creationId="{0E8CEBEE-0D98-B501-2F86-9BFC07C6BAA8}"/>
          </ac:spMkLst>
        </pc:spChg>
      </pc:sldChg>
      <pc:sldChg chg="add">
        <pc:chgData name="Terance Espinoza" userId="a53f605c-c6fd-4e9c-a99d-0600c58e64c9" providerId="ADAL" clId="{63083037-F094-4348-AC75-00A2B65555BE}" dt="2025-07-03T22:58:10.586" v="7642"/>
        <pc:sldMkLst>
          <pc:docMk/>
          <pc:sldMk cId="2861663450" sldId="403"/>
        </pc:sldMkLst>
      </pc:sldChg>
      <pc:sldChg chg="modSp add del mod">
        <pc:chgData name="Terance Espinoza" userId="a53f605c-c6fd-4e9c-a99d-0600c58e64c9" providerId="ADAL" clId="{63083037-F094-4348-AC75-00A2B65555BE}" dt="2025-07-03T22:55:35.035" v="7463" actId="47"/>
        <pc:sldMkLst>
          <pc:docMk/>
          <pc:sldMk cId="3458717041" sldId="403"/>
        </pc:sldMkLst>
        <pc:spChg chg="mod">
          <ac:chgData name="Terance Espinoza" userId="a53f605c-c6fd-4e9c-a99d-0600c58e64c9" providerId="ADAL" clId="{63083037-F094-4348-AC75-00A2B65555BE}" dt="2025-07-03T22:55:04.778" v="7462" actId="115"/>
          <ac:spMkLst>
            <pc:docMk/>
            <pc:sldMk cId="3458717041" sldId="403"/>
            <ac:spMk id="3" creationId="{2858F3B2-EC73-A69D-5944-ABFDA35675BA}"/>
          </ac:spMkLst>
        </pc:spChg>
      </pc:sldChg>
      <pc:sldMasterChg chg="delSldLayout">
        <pc:chgData name="Terance Espinoza" userId="a53f605c-c6fd-4e9c-a99d-0600c58e64c9" providerId="ADAL" clId="{63083037-F094-4348-AC75-00A2B65555BE}" dt="2025-07-03T20:22:56.001" v="845" actId="47"/>
        <pc:sldMasterMkLst>
          <pc:docMk/>
          <pc:sldMasterMk cId="0" sldId="2147483840"/>
        </pc:sldMasterMkLst>
        <pc:sldLayoutChg chg="del">
          <pc:chgData name="Terance Espinoza" userId="a53f605c-c6fd-4e9c-a99d-0600c58e64c9" providerId="ADAL" clId="{63083037-F094-4348-AC75-00A2B65555BE}" dt="2025-07-03T20:22:56.001" v="845" actId="47"/>
          <pc:sldLayoutMkLst>
            <pc:docMk/>
            <pc:sldMasterMk cId="0" sldId="2147483840"/>
            <pc:sldLayoutMk cId="455541605" sldId="2147483863"/>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FEF2B3-ABCA-4822-92A1-EF335027C962}"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US"/>
        </a:p>
      </dgm:t>
    </dgm:pt>
    <dgm:pt modelId="{8FD9BD90-1BB8-4891-8FB1-583B19E5250A}">
      <dgm:prSet phldrT="[Text]"/>
      <dgm:spPr/>
      <dgm:t>
        <a:bodyPr/>
        <a:lstStyle/>
        <a:p>
          <a:r>
            <a:rPr lang="en-US" dirty="0"/>
            <a:t>Hermeneutical Circle</a:t>
          </a:r>
        </a:p>
      </dgm:t>
    </dgm:pt>
    <dgm:pt modelId="{7541EC56-33E1-4B84-AF53-6C2D28E7881C}" type="parTrans" cxnId="{2A3BB1A2-F891-496F-883C-BFE4C1324024}">
      <dgm:prSet/>
      <dgm:spPr/>
      <dgm:t>
        <a:bodyPr/>
        <a:lstStyle/>
        <a:p>
          <a:endParaRPr lang="en-US"/>
        </a:p>
      </dgm:t>
    </dgm:pt>
    <dgm:pt modelId="{E0D303A2-DDB8-43F7-98BB-EF280BA689CA}" type="sibTrans" cxnId="{2A3BB1A2-F891-496F-883C-BFE4C1324024}">
      <dgm:prSet/>
      <dgm:spPr/>
      <dgm:t>
        <a:bodyPr/>
        <a:lstStyle/>
        <a:p>
          <a:endParaRPr lang="en-US"/>
        </a:p>
      </dgm:t>
    </dgm:pt>
    <dgm:pt modelId="{3B71646A-9F5B-4629-94C6-0C71B9F99BD9}">
      <dgm:prSet phldrT="[Text]"/>
      <dgm:spPr/>
      <dgm:t>
        <a:bodyPr/>
        <a:lstStyle/>
        <a:p>
          <a:r>
            <a:rPr lang="en-US" dirty="0"/>
            <a:t>Big Idea</a:t>
          </a:r>
        </a:p>
      </dgm:t>
    </dgm:pt>
    <dgm:pt modelId="{35B2CD23-BEEA-4B59-9C72-A51E004C871D}" type="parTrans" cxnId="{27EA7A75-2699-42E8-B95D-5F6BFF9A24A1}">
      <dgm:prSet/>
      <dgm:spPr/>
      <dgm:t>
        <a:bodyPr/>
        <a:lstStyle/>
        <a:p>
          <a:endParaRPr lang="en-US"/>
        </a:p>
      </dgm:t>
    </dgm:pt>
    <dgm:pt modelId="{ECCE0B3F-29E8-4B6C-BD66-A64C59686684}" type="sibTrans" cxnId="{27EA7A75-2699-42E8-B95D-5F6BFF9A24A1}">
      <dgm:prSet/>
      <dgm:spPr/>
      <dgm:t>
        <a:bodyPr/>
        <a:lstStyle/>
        <a:p>
          <a:endParaRPr lang="en-US"/>
        </a:p>
      </dgm:t>
    </dgm:pt>
    <dgm:pt modelId="{1663FBAB-B86E-41C2-B566-4FD69A88D937}">
      <dgm:prSet phldrT="[Text]"/>
      <dgm:spPr/>
      <dgm:t>
        <a:bodyPr/>
        <a:lstStyle/>
        <a:p>
          <a:r>
            <a:rPr lang="en-US" dirty="0"/>
            <a:t>Detail</a:t>
          </a:r>
        </a:p>
      </dgm:t>
    </dgm:pt>
    <dgm:pt modelId="{1340F92E-7F57-4D27-91A1-5E8D91EA7189}" type="parTrans" cxnId="{70FE51AD-B958-412A-884D-CC102565C98F}">
      <dgm:prSet/>
      <dgm:spPr/>
      <dgm:t>
        <a:bodyPr/>
        <a:lstStyle/>
        <a:p>
          <a:endParaRPr lang="en-US"/>
        </a:p>
      </dgm:t>
    </dgm:pt>
    <dgm:pt modelId="{F1D49963-18BD-4D16-8DB4-A299841ABCB5}" type="sibTrans" cxnId="{70FE51AD-B958-412A-884D-CC102565C98F}">
      <dgm:prSet/>
      <dgm:spPr/>
      <dgm:t>
        <a:bodyPr/>
        <a:lstStyle/>
        <a:p>
          <a:endParaRPr lang="en-US"/>
        </a:p>
      </dgm:t>
    </dgm:pt>
    <dgm:pt modelId="{31CC3BE5-574F-48FE-B334-3937AE73E6CD}">
      <dgm:prSet phldrT="[Text]"/>
      <dgm:spPr/>
      <dgm:t>
        <a:bodyPr/>
        <a:lstStyle/>
        <a:p>
          <a:endParaRPr lang="en-US" dirty="0"/>
        </a:p>
      </dgm:t>
    </dgm:pt>
    <dgm:pt modelId="{737EB5DF-6071-4FF4-9618-C1746BB16C0C}" type="parTrans" cxnId="{4B53251A-4A34-403E-BFBA-9F744A6F74A2}">
      <dgm:prSet/>
      <dgm:spPr/>
      <dgm:t>
        <a:bodyPr/>
        <a:lstStyle/>
        <a:p>
          <a:endParaRPr lang="en-US"/>
        </a:p>
      </dgm:t>
    </dgm:pt>
    <dgm:pt modelId="{8B861E65-8CEC-4E38-9330-DEE0A37A7916}" type="sibTrans" cxnId="{4B53251A-4A34-403E-BFBA-9F744A6F74A2}">
      <dgm:prSet/>
      <dgm:spPr/>
      <dgm:t>
        <a:bodyPr/>
        <a:lstStyle/>
        <a:p>
          <a:endParaRPr lang="en-US"/>
        </a:p>
      </dgm:t>
    </dgm:pt>
    <dgm:pt modelId="{A86248EE-AACD-422A-B7C3-8ABE3F75E593}" type="pres">
      <dgm:prSet presAssocID="{07FEF2B3-ABCA-4822-92A1-EF335027C962}" presName="composite" presStyleCnt="0">
        <dgm:presLayoutVars>
          <dgm:chMax val="1"/>
          <dgm:dir/>
          <dgm:resizeHandles val="exact"/>
        </dgm:presLayoutVars>
      </dgm:prSet>
      <dgm:spPr/>
    </dgm:pt>
    <dgm:pt modelId="{B0F8708F-A6DE-43F1-8249-C8B0D22D8D8F}" type="pres">
      <dgm:prSet presAssocID="{07FEF2B3-ABCA-4822-92A1-EF335027C962}" presName="radial" presStyleCnt="0">
        <dgm:presLayoutVars>
          <dgm:animLvl val="ctr"/>
        </dgm:presLayoutVars>
      </dgm:prSet>
      <dgm:spPr/>
    </dgm:pt>
    <dgm:pt modelId="{7337F36C-291C-4128-A8DF-A5323818D800}" type="pres">
      <dgm:prSet presAssocID="{8FD9BD90-1BB8-4891-8FB1-583B19E5250A}" presName="centerShape" presStyleLbl="vennNode1" presStyleIdx="0" presStyleCnt="3" custLinFactNeighborX="0"/>
      <dgm:spPr/>
    </dgm:pt>
    <dgm:pt modelId="{49F0528E-C6AA-4690-8B7B-C5EA5D808C36}" type="pres">
      <dgm:prSet presAssocID="{3B71646A-9F5B-4629-94C6-0C71B9F99BD9}" presName="node" presStyleLbl="vennNode1" presStyleIdx="1" presStyleCnt="3">
        <dgm:presLayoutVars>
          <dgm:bulletEnabled val="1"/>
        </dgm:presLayoutVars>
      </dgm:prSet>
      <dgm:spPr/>
    </dgm:pt>
    <dgm:pt modelId="{FDED611B-260F-46C1-9FCA-EB9A09FF44B4}" type="pres">
      <dgm:prSet presAssocID="{1663FBAB-B86E-41C2-B566-4FD69A88D937}" presName="node" presStyleLbl="vennNode1" presStyleIdx="2" presStyleCnt="3">
        <dgm:presLayoutVars>
          <dgm:bulletEnabled val="1"/>
        </dgm:presLayoutVars>
      </dgm:prSet>
      <dgm:spPr/>
    </dgm:pt>
  </dgm:ptLst>
  <dgm:cxnLst>
    <dgm:cxn modelId="{4B53251A-4A34-403E-BFBA-9F744A6F74A2}" srcId="{07FEF2B3-ABCA-4822-92A1-EF335027C962}" destId="{31CC3BE5-574F-48FE-B334-3937AE73E6CD}" srcOrd="1" destOrd="0" parTransId="{737EB5DF-6071-4FF4-9618-C1746BB16C0C}" sibTransId="{8B861E65-8CEC-4E38-9330-DEE0A37A7916}"/>
    <dgm:cxn modelId="{6A25A023-D49A-45D5-8751-EC334669DBAB}" type="presOf" srcId="{8FD9BD90-1BB8-4891-8FB1-583B19E5250A}" destId="{7337F36C-291C-4128-A8DF-A5323818D800}" srcOrd="0" destOrd="0" presId="urn:microsoft.com/office/officeart/2005/8/layout/radial3"/>
    <dgm:cxn modelId="{27EA7A75-2699-42E8-B95D-5F6BFF9A24A1}" srcId="{8FD9BD90-1BB8-4891-8FB1-583B19E5250A}" destId="{3B71646A-9F5B-4629-94C6-0C71B9F99BD9}" srcOrd="0" destOrd="0" parTransId="{35B2CD23-BEEA-4B59-9C72-A51E004C871D}" sibTransId="{ECCE0B3F-29E8-4B6C-BD66-A64C59686684}"/>
    <dgm:cxn modelId="{2A3BB1A2-F891-496F-883C-BFE4C1324024}" srcId="{07FEF2B3-ABCA-4822-92A1-EF335027C962}" destId="{8FD9BD90-1BB8-4891-8FB1-583B19E5250A}" srcOrd="0" destOrd="0" parTransId="{7541EC56-33E1-4B84-AF53-6C2D28E7881C}" sibTransId="{E0D303A2-DDB8-43F7-98BB-EF280BA689CA}"/>
    <dgm:cxn modelId="{70FE51AD-B958-412A-884D-CC102565C98F}" srcId="{8FD9BD90-1BB8-4891-8FB1-583B19E5250A}" destId="{1663FBAB-B86E-41C2-B566-4FD69A88D937}" srcOrd="1" destOrd="0" parTransId="{1340F92E-7F57-4D27-91A1-5E8D91EA7189}" sibTransId="{F1D49963-18BD-4D16-8DB4-A299841ABCB5}"/>
    <dgm:cxn modelId="{CF0172D4-CCF3-4E4A-824A-5A40D0864932}" type="presOf" srcId="{3B71646A-9F5B-4629-94C6-0C71B9F99BD9}" destId="{49F0528E-C6AA-4690-8B7B-C5EA5D808C36}" srcOrd="0" destOrd="0" presId="urn:microsoft.com/office/officeart/2005/8/layout/radial3"/>
    <dgm:cxn modelId="{30C562ED-A470-456E-9332-1792FDA73A85}" type="presOf" srcId="{1663FBAB-B86E-41C2-B566-4FD69A88D937}" destId="{FDED611B-260F-46C1-9FCA-EB9A09FF44B4}" srcOrd="0" destOrd="0" presId="urn:microsoft.com/office/officeart/2005/8/layout/radial3"/>
    <dgm:cxn modelId="{E09873EE-CBB1-4311-A542-29D3948D0989}" type="presOf" srcId="{07FEF2B3-ABCA-4822-92A1-EF335027C962}" destId="{A86248EE-AACD-422A-B7C3-8ABE3F75E593}" srcOrd="0" destOrd="0" presId="urn:microsoft.com/office/officeart/2005/8/layout/radial3"/>
    <dgm:cxn modelId="{A38EB454-2856-4AFD-892E-CDE5036E40AA}" type="presParOf" srcId="{A86248EE-AACD-422A-B7C3-8ABE3F75E593}" destId="{B0F8708F-A6DE-43F1-8249-C8B0D22D8D8F}" srcOrd="0" destOrd="0" presId="urn:microsoft.com/office/officeart/2005/8/layout/radial3"/>
    <dgm:cxn modelId="{E63A6F0D-517D-4C9B-8835-BB196D708A24}" type="presParOf" srcId="{B0F8708F-A6DE-43F1-8249-C8B0D22D8D8F}" destId="{7337F36C-291C-4128-A8DF-A5323818D800}" srcOrd="0" destOrd="0" presId="urn:microsoft.com/office/officeart/2005/8/layout/radial3"/>
    <dgm:cxn modelId="{06A9F02E-4E11-4E7A-B381-3187DB14D655}" type="presParOf" srcId="{B0F8708F-A6DE-43F1-8249-C8B0D22D8D8F}" destId="{49F0528E-C6AA-4690-8B7B-C5EA5D808C36}" srcOrd="1" destOrd="0" presId="urn:microsoft.com/office/officeart/2005/8/layout/radial3"/>
    <dgm:cxn modelId="{F32A34B4-9E15-479B-93C5-203121ECACDD}" type="presParOf" srcId="{B0F8708F-A6DE-43F1-8249-C8B0D22D8D8F}" destId="{FDED611B-260F-46C1-9FCA-EB9A09FF44B4}" srcOrd="2"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37F36C-291C-4128-A8DF-A5323818D800}">
      <dsp:nvSpPr>
        <dsp:cNvPr id="0" name=""/>
        <dsp:cNvSpPr/>
      </dsp:nvSpPr>
      <dsp:spPr>
        <a:xfrm>
          <a:off x="1070548" y="903814"/>
          <a:ext cx="2251608" cy="2251608"/>
        </a:xfrm>
        <a:prstGeom prst="ellipse">
          <a:avLst/>
        </a:prstGeom>
        <a:solidFill>
          <a:schemeClr val="accent1">
            <a:alpha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Hermeneutical Circle</a:t>
          </a:r>
        </a:p>
      </dsp:txBody>
      <dsp:txXfrm>
        <a:off x="1400288" y="1233554"/>
        <a:ext cx="1592128" cy="1592128"/>
      </dsp:txXfrm>
    </dsp:sp>
    <dsp:sp modelId="{49F0528E-C6AA-4690-8B7B-C5EA5D808C36}">
      <dsp:nvSpPr>
        <dsp:cNvPr id="0" name=""/>
        <dsp:cNvSpPr/>
      </dsp:nvSpPr>
      <dsp:spPr>
        <a:xfrm>
          <a:off x="1633450" y="401"/>
          <a:ext cx="1125804" cy="1125804"/>
        </a:xfrm>
        <a:prstGeom prst="ellipse">
          <a:avLst/>
        </a:prstGeom>
        <a:solidFill>
          <a:schemeClr val="accent1">
            <a:alpha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Big Idea</a:t>
          </a:r>
        </a:p>
      </dsp:txBody>
      <dsp:txXfrm>
        <a:off x="1798320" y="165271"/>
        <a:ext cx="796064" cy="796064"/>
      </dsp:txXfrm>
    </dsp:sp>
    <dsp:sp modelId="{FDED611B-260F-46C1-9FCA-EB9A09FF44B4}">
      <dsp:nvSpPr>
        <dsp:cNvPr id="0" name=""/>
        <dsp:cNvSpPr/>
      </dsp:nvSpPr>
      <dsp:spPr>
        <a:xfrm>
          <a:off x="1633450" y="2933031"/>
          <a:ext cx="1125804" cy="1125804"/>
        </a:xfrm>
        <a:prstGeom prst="ellipse">
          <a:avLst/>
        </a:prstGeom>
        <a:solidFill>
          <a:schemeClr val="accent1">
            <a:alpha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Detail</a:t>
          </a:r>
        </a:p>
      </dsp:txBody>
      <dsp:txXfrm>
        <a:off x="1798320" y="3097901"/>
        <a:ext cx="796064" cy="796064"/>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7A2F92-1137-4D4C-8E8A-8940816B4469}" type="datetimeFigureOut">
              <a:rPr lang="en-US" smtClean="0"/>
              <a:t>7/4/2025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BF8A3B-D8F2-48CF-9317-F2EB927343D1}" type="slidenum">
              <a:rPr lang="en-US" smtClean="0"/>
              <a:t>‹#›</a:t>
            </a:fld>
            <a:endParaRPr lang="en-US"/>
          </a:p>
        </p:txBody>
      </p:sp>
    </p:spTree>
    <p:extLst>
      <p:ext uri="{BB962C8B-B14F-4D97-AF65-F5344CB8AC3E}">
        <p14:creationId xmlns:p14="http://schemas.microsoft.com/office/powerpoint/2010/main" val="531556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19714-86B5-4E2F-9574-D1DDE60569BB}" type="slidenum">
              <a:rPr lang="en-US" noProof="0" smtClean="0"/>
              <a:t>61</a:t>
            </a:fld>
            <a:endParaRPr lang="en-US" noProof="0" dirty="0"/>
          </a:p>
        </p:txBody>
      </p:sp>
    </p:spTree>
    <p:extLst>
      <p:ext uri="{BB962C8B-B14F-4D97-AF65-F5344CB8AC3E}">
        <p14:creationId xmlns:p14="http://schemas.microsoft.com/office/powerpoint/2010/main" val="3458938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19714-86B5-4E2F-9574-D1DDE60569BB}" type="slidenum">
              <a:rPr lang="en-US" noProof="0" smtClean="0"/>
              <a:t>62</a:t>
            </a:fld>
            <a:endParaRPr lang="en-US" noProof="0" dirty="0"/>
          </a:p>
        </p:txBody>
      </p:sp>
    </p:spTree>
    <p:extLst>
      <p:ext uri="{BB962C8B-B14F-4D97-AF65-F5344CB8AC3E}">
        <p14:creationId xmlns:p14="http://schemas.microsoft.com/office/powerpoint/2010/main" val="1642610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19714-86B5-4E2F-9574-D1DDE60569BB}" type="slidenum">
              <a:rPr lang="en-US" noProof="0" smtClean="0"/>
              <a:t>63</a:t>
            </a:fld>
            <a:endParaRPr lang="en-US" noProof="0" dirty="0"/>
          </a:p>
        </p:txBody>
      </p:sp>
    </p:spTree>
    <p:extLst>
      <p:ext uri="{BB962C8B-B14F-4D97-AF65-F5344CB8AC3E}">
        <p14:creationId xmlns:p14="http://schemas.microsoft.com/office/powerpoint/2010/main" val="209021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19714-86B5-4E2F-9574-D1DDE60569BB}" type="slidenum">
              <a:rPr lang="en-US" noProof="0" smtClean="0"/>
              <a:t>64</a:t>
            </a:fld>
            <a:endParaRPr lang="en-US" noProof="0" dirty="0"/>
          </a:p>
        </p:txBody>
      </p:sp>
    </p:spTree>
    <p:extLst>
      <p:ext uri="{BB962C8B-B14F-4D97-AF65-F5344CB8AC3E}">
        <p14:creationId xmlns:p14="http://schemas.microsoft.com/office/powerpoint/2010/main" val="1606584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19714-86B5-4E2F-9574-D1DDE60569BB}" type="slidenum">
              <a:rPr lang="en-US" noProof="0" smtClean="0"/>
              <a:t>65</a:t>
            </a:fld>
            <a:endParaRPr lang="en-US" noProof="0" dirty="0"/>
          </a:p>
        </p:txBody>
      </p:sp>
    </p:spTree>
    <p:extLst>
      <p:ext uri="{BB962C8B-B14F-4D97-AF65-F5344CB8AC3E}">
        <p14:creationId xmlns:p14="http://schemas.microsoft.com/office/powerpoint/2010/main" val="455273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19714-86B5-4E2F-9574-D1DDE60569BB}" type="slidenum">
              <a:rPr lang="en-US" noProof="0" smtClean="0"/>
              <a:t>66</a:t>
            </a:fld>
            <a:endParaRPr lang="en-US" noProof="0" dirty="0"/>
          </a:p>
        </p:txBody>
      </p:sp>
    </p:spTree>
    <p:extLst>
      <p:ext uri="{BB962C8B-B14F-4D97-AF65-F5344CB8AC3E}">
        <p14:creationId xmlns:p14="http://schemas.microsoft.com/office/powerpoint/2010/main" val="3446739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19714-86B5-4E2F-9574-D1DDE60569BB}" type="slidenum">
              <a:rPr lang="en-US" noProof="0" smtClean="0"/>
              <a:t>67</a:t>
            </a:fld>
            <a:endParaRPr lang="en-US" noProof="0" dirty="0"/>
          </a:p>
        </p:txBody>
      </p:sp>
    </p:spTree>
    <p:extLst>
      <p:ext uri="{BB962C8B-B14F-4D97-AF65-F5344CB8AC3E}">
        <p14:creationId xmlns:p14="http://schemas.microsoft.com/office/powerpoint/2010/main" val="8691736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19714-86B5-4E2F-9574-D1DDE60569BB}" type="slidenum">
              <a:rPr lang="en-US" noProof="0" smtClean="0"/>
              <a:t>68</a:t>
            </a:fld>
            <a:endParaRPr lang="en-US" noProof="0" dirty="0"/>
          </a:p>
        </p:txBody>
      </p:sp>
    </p:spTree>
    <p:extLst>
      <p:ext uri="{BB962C8B-B14F-4D97-AF65-F5344CB8AC3E}">
        <p14:creationId xmlns:p14="http://schemas.microsoft.com/office/powerpoint/2010/main" val="2340215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19714-86B5-4E2F-9574-D1DDE60569BB}" type="slidenum">
              <a:rPr lang="en-US" noProof="0" smtClean="0"/>
              <a:t>69</a:t>
            </a:fld>
            <a:endParaRPr lang="en-US" noProof="0" dirty="0"/>
          </a:p>
        </p:txBody>
      </p:sp>
    </p:spTree>
    <p:extLst>
      <p:ext uri="{BB962C8B-B14F-4D97-AF65-F5344CB8AC3E}">
        <p14:creationId xmlns:p14="http://schemas.microsoft.com/office/powerpoint/2010/main" val="421555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19714-86B5-4E2F-9574-D1DDE60569BB}" type="slidenum">
              <a:rPr lang="en-US" noProof="0" smtClean="0"/>
              <a:t>70</a:t>
            </a:fld>
            <a:endParaRPr lang="en-US" noProof="0" dirty="0"/>
          </a:p>
        </p:txBody>
      </p:sp>
    </p:spTree>
    <p:extLst>
      <p:ext uri="{BB962C8B-B14F-4D97-AF65-F5344CB8AC3E}">
        <p14:creationId xmlns:p14="http://schemas.microsoft.com/office/powerpoint/2010/main" val="3568475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19714-86B5-4E2F-9574-D1DDE60569BB}" type="slidenum">
              <a:rPr lang="en-US" noProof="0" smtClean="0"/>
              <a:t>71</a:t>
            </a:fld>
            <a:endParaRPr lang="en-US" noProof="0" dirty="0"/>
          </a:p>
        </p:txBody>
      </p:sp>
    </p:spTree>
    <p:extLst>
      <p:ext uri="{BB962C8B-B14F-4D97-AF65-F5344CB8AC3E}">
        <p14:creationId xmlns:p14="http://schemas.microsoft.com/office/powerpoint/2010/main" val="268200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19714-86B5-4E2F-9574-D1DDE60569BB}" type="slidenum">
              <a:rPr lang="en-US" noProof="0" smtClean="0"/>
              <a:t>72</a:t>
            </a:fld>
            <a:endParaRPr lang="en-US" noProof="0" dirty="0"/>
          </a:p>
        </p:txBody>
      </p:sp>
    </p:spTree>
    <p:extLst>
      <p:ext uri="{BB962C8B-B14F-4D97-AF65-F5344CB8AC3E}">
        <p14:creationId xmlns:p14="http://schemas.microsoft.com/office/powerpoint/2010/main" val="3353510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19714-86B5-4E2F-9574-D1DDE60569BB}" type="slidenum">
              <a:rPr lang="en-US" noProof="0" smtClean="0"/>
              <a:t>73</a:t>
            </a:fld>
            <a:endParaRPr lang="en-US" noProof="0" dirty="0"/>
          </a:p>
        </p:txBody>
      </p:sp>
    </p:spTree>
    <p:extLst>
      <p:ext uri="{BB962C8B-B14F-4D97-AF65-F5344CB8AC3E}">
        <p14:creationId xmlns:p14="http://schemas.microsoft.com/office/powerpoint/2010/main" val="34725126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19714-86B5-4E2F-9574-D1DDE60569BB}" type="slidenum">
              <a:rPr lang="en-US" noProof="0" smtClean="0"/>
              <a:t>74</a:t>
            </a:fld>
            <a:endParaRPr lang="en-US" noProof="0" dirty="0"/>
          </a:p>
        </p:txBody>
      </p:sp>
    </p:spTree>
    <p:extLst>
      <p:ext uri="{BB962C8B-B14F-4D97-AF65-F5344CB8AC3E}">
        <p14:creationId xmlns:p14="http://schemas.microsoft.com/office/powerpoint/2010/main" val="27346562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19714-86B5-4E2F-9574-D1DDE60569BB}" type="slidenum">
              <a:rPr lang="en-US" noProof="0" smtClean="0"/>
              <a:t>75</a:t>
            </a:fld>
            <a:endParaRPr lang="en-US" noProof="0" dirty="0"/>
          </a:p>
        </p:txBody>
      </p:sp>
    </p:spTree>
    <p:extLst>
      <p:ext uri="{BB962C8B-B14F-4D97-AF65-F5344CB8AC3E}">
        <p14:creationId xmlns:p14="http://schemas.microsoft.com/office/powerpoint/2010/main" val="11275001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19714-86B5-4E2F-9574-D1DDE60569BB}" type="slidenum">
              <a:rPr lang="en-US" noProof="0" smtClean="0"/>
              <a:t>76</a:t>
            </a:fld>
            <a:endParaRPr lang="en-US" noProof="0" dirty="0"/>
          </a:p>
        </p:txBody>
      </p:sp>
    </p:spTree>
    <p:extLst>
      <p:ext uri="{BB962C8B-B14F-4D97-AF65-F5344CB8AC3E}">
        <p14:creationId xmlns:p14="http://schemas.microsoft.com/office/powerpoint/2010/main" val="330412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19714-86B5-4E2F-9574-D1DDE60569BB}" type="slidenum">
              <a:rPr lang="en-US" noProof="0" smtClean="0"/>
              <a:t>77</a:t>
            </a:fld>
            <a:endParaRPr lang="en-US" noProof="0" dirty="0"/>
          </a:p>
        </p:txBody>
      </p:sp>
    </p:spTree>
    <p:extLst>
      <p:ext uri="{BB962C8B-B14F-4D97-AF65-F5344CB8AC3E}">
        <p14:creationId xmlns:p14="http://schemas.microsoft.com/office/powerpoint/2010/main" val="2399199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7/4/2025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7/4/2025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E36636D-D922-432D-A958-524484B5923D}" type="datetimeFigureOut">
              <a:rPr lang="en-US" dirty="0"/>
              <a:pPr/>
              <a:t>7/4/2025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36636D-D922-432D-A958-524484B5923D}" type="datetimeFigureOut">
              <a:rPr lang="en-US" dirty="0"/>
              <a:pPr/>
              <a:t>7/4/2025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36636D-D922-432D-A958-524484B5923D}" type="datetimeFigureOut">
              <a:rPr lang="en-US" dirty="0"/>
              <a:pPr/>
              <a:t>7/4/2025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36636D-D922-432D-A958-524484B5923D}" type="datetimeFigureOut">
              <a:rPr lang="en-US" dirty="0"/>
              <a:pPr/>
              <a:t>7/4/2025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dirty="0"/>
              <a:pPr/>
              <a:t>7/4/2025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E36636D-D922-432D-A958-524484B5923D}" type="datetimeFigureOut">
              <a:rPr lang="en-US" dirty="0"/>
              <a:pPr/>
              <a:t>7/4/2025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E36636D-D922-432D-A958-524484B5923D}" type="datetimeFigureOut">
              <a:rPr lang="en-US" dirty="0"/>
              <a:pPr/>
              <a:t>7/4/2025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7/4/2025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7/4/2025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One image">
    <p:spTree>
      <p:nvGrpSpPr>
        <p:cNvPr id="1" name=""/>
        <p:cNvGrpSpPr/>
        <p:nvPr/>
      </p:nvGrpSpPr>
      <p:grpSpPr>
        <a:xfrm>
          <a:off x="0" y="0"/>
          <a:ext cx="0" cy="0"/>
          <a:chOff x="0" y="0"/>
          <a:chExt cx="0" cy="0"/>
        </a:xfrm>
      </p:grpSpPr>
      <p:grpSp>
        <p:nvGrpSpPr>
          <p:cNvPr id="3" name="Graphic 442">
            <a:extLst>
              <a:ext uri="{FF2B5EF4-FFF2-40B4-BE49-F238E27FC236}">
                <a16:creationId xmlns:a16="http://schemas.microsoft.com/office/drawing/2014/main" id="{36FDAF7B-EE5F-47B2-957A-F441C9FEB90F}"/>
              </a:ext>
            </a:extLst>
          </p:cNvPr>
          <p:cNvGrpSpPr/>
          <p:nvPr/>
        </p:nvGrpSpPr>
        <p:grpSpPr>
          <a:xfrm flipV="1">
            <a:off x="2785704" y="-1"/>
            <a:ext cx="6609268" cy="1378424"/>
            <a:chOff x="2785704" y="0"/>
            <a:chExt cx="6609268" cy="1339869"/>
          </a:xfrm>
          <a:gradFill>
            <a:gsLst>
              <a:gs pos="38000">
                <a:schemeClr val="bg2"/>
              </a:gs>
              <a:gs pos="100000">
                <a:schemeClr val="accent2"/>
              </a:gs>
            </a:gsLst>
            <a:lin ang="780000" scaled="0"/>
          </a:gradFill>
        </p:grpSpPr>
        <p:sp>
          <p:nvSpPr>
            <p:cNvPr id="11" name="Freeform: Shape 10">
              <a:extLst>
                <a:ext uri="{FF2B5EF4-FFF2-40B4-BE49-F238E27FC236}">
                  <a16:creationId xmlns:a16="http://schemas.microsoft.com/office/drawing/2014/main" id="{23D524D1-F37E-49EC-AF93-46C28A632DAA}"/>
                </a:ext>
              </a:extLst>
            </p:cNvPr>
            <p:cNvSpPr/>
            <p:nvPr/>
          </p:nvSpPr>
          <p:spPr>
            <a:xfrm>
              <a:off x="4965434" y="402186"/>
              <a:ext cx="11259" cy="22519"/>
            </a:xfrm>
            <a:custGeom>
              <a:avLst/>
              <a:gdLst>
                <a:gd name="connsiteX0" fmla="*/ 12733 w 11259"/>
                <a:gd name="connsiteY0" fmla="*/ 9008 h 22518"/>
                <a:gd name="connsiteX1" fmla="*/ 8342 w 11259"/>
                <a:gd name="connsiteY1" fmla="*/ 0 h 22518"/>
                <a:gd name="connsiteX2" fmla="*/ 123 w 11259"/>
                <a:gd name="connsiteY2" fmla="*/ 23307 h 22518"/>
                <a:gd name="connsiteX3" fmla="*/ 17124 w 11259"/>
                <a:gd name="connsiteY3" fmla="*/ 18015 h 22518"/>
                <a:gd name="connsiteX4" fmla="*/ 12733 w 11259"/>
                <a:gd name="connsiteY4" fmla="*/ 9008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22518">
                  <a:moveTo>
                    <a:pt x="12733" y="9008"/>
                  </a:moveTo>
                  <a:cubicBezTo>
                    <a:pt x="11157" y="6080"/>
                    <a:pt x="10594" y="1351"/>
                    <a:pt x="8342" y="0"/>
                  </a:cubicBezTo>
                  <a:cubicBezTo>
                    <a:pt x="2375" y="1126"/>
                    <a:pt x="-666" y="8332"/>
                    <a:pt x="123" y="23307"/>
                  </a:cubicBezTo>
                  <a:cubicBezTo>
                    <a:pt x="6203" y="22519"/>
                    <a:pt x="14084" y="25221"/>
                    <a:pt x="17124" y="18015"/>
                  </a:cubicBezTo>
                  <a:cubicBezTo>
                    <a:pt x="16787" y="12385"/>
                    <a:pt x="14310" y="11935"/>
                    <a:pt x="12733" y="9008"/>
                  </a:cubicBezTo>
                  <a:close/>
                </a:path>
              </a:pathLst>
            </a:custGeom>
            <a:grpFill/>
            <a:ln w="11258"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79979FC4-6D78-4067-81C2-A3EBD4FE5BDF}"/>
                </a:ext>
              </a:extLst>
            </p:cNvPr>
            <p:cNvSpPr/>
            <p:nvPr/>
          </p:nvSpPr>
          <p:spPr>
            <a:xfrm>
              <a:off x="4990130" y="405386"/>
              <a:ext cx="11259" cy="11259"/>
            </a:xfrm>
            <a:custGeom>
              <a:avLst/>
              <a:gdLst>
                <a:gd name="connsiteX0" fmla="*/ 5152 w 0"/>
                <a:gd name="connsiteY0" fmla="*/ 5132 h 0"/>
                <a:gd name="connsiteX1" fmla="*/ 5152 w 0"/>
                <a:gd name="connsiteY1" fmla="*/ 5132 h 0"/>
                <a:gd name="connsiteX2" fmla="*/ 5152 w 0"/>
                <a:gd name="connsiteY2" fmla="*/ 5132 h 0"/>
              </a:gdLst>
              <a:ahLst/>
              <a:cxnLst>
                <a:cxn ang="0">
                  <a:pos x="connsiteX0" y="connsiteY0"/>
                </a:cxn>
                <a:cxn ang="0">
                  <a:pos x="connsiteX1" y="connsiteY1"/>
                </a:cxn>
                <a:cxn ang="0">
                  <a:pos x="connsiteX2" y="connsiteY2"/>
                </a:cxn>
              </a:cxnLst>
              <a:rect l="l" t="t" r="r" b="b"/>
              <a:pathLst>
                <a:path>
                  <a:moveTo>
                    <a:pt x="5152" y="5132"/>
                  </a:moveTo>
                  <a:cubicBezTo>
                    <a:pt x="-1604" y="-11645"/>
                    <a:pt x="-1829" y="19319"/>
                    <a:pt x="5152" y="5132"/>
                  </a:cubicBezTo>
                  <a:lnTo>
                    <a:pt x="5152" y="5132"/>
                  </a:lnTo>
                  <a:close/>
                </a:path>
              </a:pathLst>
            </a:custGeom>
            <a:grpFill/>
            <a:ln w="11258" cap="flat">
              <a:noFill/>
              <a:prstDash val="solid"/>
              <a:miter/>
            </a:ln>
          </p:spPr>
          <p:txBody>
            <a:bodyPr rtlCol="0" anchor="ctr"/>
            <a:lstStyle/>
            <a:p>
              <a:endParaRPr lang="en-US" noProof="0" dirty="0"/>
            </a:p>
          </p:txBody>
        </p:sp>
        <p:sp>
          <p:nvSpPr>
            <p:cNvPr id="230" name="Freeform: Shape 229">
              <a:extLst>
                <a:ext uri="{FF2B5EF4-FFF2-40B4-BE49-F238E27FC236}">
                  <a16:creationId xmlns:a16="http://schemas.microsoft.com/office/drawing/2014/main" id="{05AA28A5-82C1-45A7-9C85-CBF17928A927}"/>
                </a:ext>
              </a:extLst>
            </p:cNvPr>
            <p:cNvSpPr/>
            <p:nvPr/>
          </p:nvSpPr>
          <p:spPr>
            <a:xfrm>
              <a:off x="3813335" y="608908"/>
              <a:ext cx="11259" cy="11259"/>
            </a:xfrm>
            <a:custGeom>
              <a:avLst/>
              <a:gdLst>
                <a:gd name="connsiteX0" fmla="*/ 8380 w 0"/>
                <a:gd name="connsiteY0" fmla="*/ 0 h 0"/>
                <a:gd name="connsiteX1" fmla="*/ 4101 w 0"/>
                <a:gd name="connsiteY1" fmla="*/ 450 h 0"/>
                <a:gd name="connsiteX2" fmla="*/ 8380 w 0"/>
                <a:gd name="connsiteY2" fmla="*/ 0 h 0"/>
              </a:gdLst>
              <a:ahLst/>
              <a:cxnLst>
                <a:cxn ang="0">
                  <a:pos x="connsiteX0" y="connsiteY0"/>
                </a:cxn>
                <a:cxn ang="0">
                  <a:pos x="connsiteX1" y="connsiteY1"/>
                </a:cxn>
                <a:cxn ang="0">
                  <a:pos x="connsiteX2" y="connsiteY2"/>
                </a:cxn>
              </a:cxnLst>
              <a:rect l="l" t="t" r="r" b="b"/>
              <a:pathLst>
                <a:path>
                  <a:moveTo>
                    <a:pt x="8380" y="0"/>
                  </a:moveTo>
                  <a:cubicBezTo>
                    <a:pt x="6916" y="113"/>
                    <a:pt x="5565" y="338"/>
                    <a:pt x="4101" y="450"/>
                  </a:cubicBezTo>
                  <a:cubicBezTo>
                    <a:pt x="-7496" y="338"/>
                    <a:pt x="9280" y="12948"/>
                    <a:pt x="8380" y="0"/>
                  </a:cubicBezTo>
                  <a:close/>
                </a:path>
              </a:pathLst>
            </a:custGeom>
            <a:grpFill/>
            <a:ln w="11258" cap="flat">
              <a:noFill/>
              <a:prstDash val="solid"/>
              <a:miter/>
            </a:ln>
          </p:spPr>
          <p:txBody>
            <a:bodyPr rtlCol="0" anchor="ctr"/>
            <a:lstStyle/>
            <a:p>
              <a:endParaRPr lang="en-US" noProof="0" dirty="0"/>
            </a:p>
          </p:txBody>
        </p:sp>
        <p:sp>
          <p:nvSpPr>
            <p:cNvPr id="231" name="Freeform: Shape 230">
              <a:extLst>
                <a:ext uri="{FF2B5EF4-FFF2-40B4-BE49-F238E27FC236}">
                  <a16:creationId xmlns:a16="http://schemas.microsoft.com/office/drawing/2014/main" id="{C4DC0951-A7D7-46A3-B2C6-1000FC315D5E}"/>
                </a:ext>
              </a:extLst>
            </p:cNvPr>
            <p:cNvSpPr/>
            <p:nvPr/>
          </p:nvSpPr>
          <p:spPr>
            <a:xfrm>
              <a:off x="7863276" y="656546"/>
              <a:ext cx="11259" cy="11259"/>
            </a:xfrm>
            <a:custGeom>
              <a:avLst/>
              <a:gdLst>
                <a:gd name="connsiteX0" fmla="*/ 0 w 0"/>
                <a:gd name="connsiteY0" fmla="*/ 103 h 0"/>
                <a:gd name="connsiteX1" fmla="*/ 8670 w 0"/>
                <a:gd name="connsiteY1" fmla="*/ 9110 h 0"/>
                <a:gd name="connsiteX2" fmla="*/ 0 w 0"/>
                <a:gd name="connsiteY2" fmla="*/ 103 h 0"/>
              </a:gdLst>
              <a:ahLst/>
              <a:cxnLst>
                <a:cxn ang="0">
                  <a:pos x="connsiteX0" y="connsiteY0"/>
                </a:cxn>
                <a:cxn ang="0">
                  <a:pos x="connsiteX1" y="connsiteY1"/>
                </a:cxn>
                <a:cxn ang="0">
                  <a:pos x="connsiteX2" y="connsiteY2"/>
                </a:cxn>
              </a:cxnLst>
              <a:rect l="l" t="t" r="r" b="b"/>
              <a:pathLst>
                <a:path>
                  <a:moveTo>
                    <a:pt x="0" y="103"/>
                  </a:moveTo>
                  <a:cubicBezTo>
                    <a:pt x="1464" y="6070"/>
                    <a:pt x="3941" y="9898"/>
                    <a:pt x="8670" y="9110"/>
                  </a:cubicBezTo>
                  <a:cubicBezTo>
                    <a:pt x="7319" y="3143"/>
                    <a:pt x="4842" y="-686"/>
                    <a:pt x="0" y="103"/>
                  </a:cubicBezTo>
                  <a:close/>
                </a:path>
              </a:pathLst>
            </a:custGeom>
            <a:grpFill/>
            <a:ln w="11258" cap="flat">
              <a:noFill/>
              <a:prstDash val="solid"/>
              <a:miter/>
            </a:ln>
          </p:spPr>
          <p:txBody>
            <a:bodyPr rtlCol="0" anchor="ctr"/>
            <a:lstStyle/>
            <a:p>
              <a:endParaRPr lang="en-US" noProof="0" dirty="0"/>
            </a:p>
          </p:txBody>
        </p:sp>
        <p:sp>
          <p:nvSpPr>
            <p:cNvPr id="234" name="Freeform: Shape 233">
              <a:extLst>
                <a:ext uri="{FF2B5EF4-FFF2-40B4-BE49-F238E27FC236}">
                  <a16:creationId xmlns:a16="http://schemas.microsoft.com/office/drawing/2014/main" id="{5DDE513B-AF75-4F31-8E8D-3A1075ADB1B7}"/>
                </a:ext>
              </a:extLst>
            </p:cNvPr>
            <p:cNvSpPr/>
            <p:nvPr/>
          </p:nvSpPr>
          <p:spPr>
            <a:xfrm>
              <a:off x="5803594" y="412882"/>
              <a:ext cx="11259" cy="11259"/>
            </a:xfrm>
            <a:custGeom>
              <a:avLst/>
              <a:gdLst>
                <a:gd name="connsiteX0" fmla="*/ 0 w 0"/>
                <a:gd name="connsiteY0" fmla="*/ 225 h 0"/>
                <a:gd name="connsiteX1" fmla="*/ 113 w 0"/>
                <a:gd name="connsiteY1" fmla="*/ 9458 h 0"/>
                <a:gd name="connsiteX2" fmla="*/ 4391 w 0"/>
                <a:gd name="connsiteY2" fmla="*/ 9233 h 0"/>
                <a:gd name="connsiteX3" fmla="*/ 4279 w 0"/>
                <a:gd name="connsiteY3" fmla="*/ 0 h 0"/>
                <a:gd name="connsiteX4" fmla="*/ 0 w 0"/>
                <a:gd name="connsiteY4" fmla="*/ 225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225"/>
                  </a:moveTo>
                  <a:cubicBezTo>
                    <a:pt x="0" y="3265"/>
                    <a:pt x="113" y="6305"/>
                    <a:pt x="113" y="9458"/>
                  </a:cubicBezTo>
                  <a:cubicBezTo>
                    <a:pt x="1576" y="9345"/>
                    <a:pt x="2928" y="9345"/>
                    <a:pt x="4391" y="9233"/>
                  </a:cubicBezTo>
                  <a:cubicBezTo>
                    <a:pt x="4391" y="6193"/>
                    <a:pt x="4279" y="3153"/>
                    <a:pt x="4279" y="0"/>
                  </a:cubicBezTo>
                  <a:cubicBezTo>
                    <a:pt x="2815" y="113"/>
                    <a:pt x="1464" y="225"/>
                    <a:pt x="0" y="225"/>
                  </a:cubicBezTo>
                  <a:close/>
                </a:path>
              </a:pathLst>
            </a:custGeom>
            <a:grpFill/>
            <a:ln w="11258" cap="flat">
              <a:noFill/>
              <a:prstDash val="solid"/>
              <a:miter/>
            </a:ln>
          </p:spPr>
          <p:txBody>
            <a:bodyPr rtlCol="0" anchor="ctr"/>
            <a:lstStyle/>
            <a:p>
              <a:endParaRPr lang="en-US" noProof="0" dirty="0"/>
            </a:p>
          </p:txBody>
        </p:sp>
        <p:sp>
          <p:nvSpPr>
            <p:cNvPr id="235" name="Freeform: Shape 234">
              <a:extLst>
                <a:ext uri="{FF2B5EF4-FFF2-40B4-BE49-F238E27FC236}">
                  <a16:creationId xmlns:a16="http://schemas.microsoft.com/office/drawing/2014/main" id="{5302889C-8D24-4BD6-8B23-7B658228F2D2}"/>
                </a:ext>
              </a:extLst>
            </p:cNvPr>
            <p:cNvSpPr/>
            <p:nvPr/>
          </p:nvSpPr>
          <p:spPr>
            <a:xfrm>
              <a:off x="5355808" y="418646"/>
              <a:ext cx="11259" cy="11259"/>
            </a:xfrm>
            <a:custGeom>
              <a:avLst/>
              <a:gdLst>
                <a:gd name="connsiteX0" fmla="*/ 8670 w 0"/>
                <a:gd name="connsiteY0" fmla="*/ 13040 h 11259"/>
                <a:gd name="connsiteX1" fmla="*/ 0 w 0"/>
                <a:gd name="connsiteY1" fmla="*/ 4257 h 11259"/>
                <a:gd name="connsiteX2" fmla="*/ 8670 w 0"/>
                <a:gd name="connsiteY2" fmla="*/ 13040 h 11259"/>
              </a:gdLst>
              <a:ahLst/>
              <a:cxnLst>
                <a:cxn ang="0">
                  <a:pos x="connsiteX0" y="connsiteY0"/>
                </a:cxn>
                <a:cxn ang="0">
                  <a:pos x="connsiteX1" y="connsiteY1"/>
                </a:cxn>
                <a:cxn ang="0">
                  <a:pos x="connsiteX2" y="connsiteY2"/>
                </a:cxn>
              </a:cxnLst>
              <a:rect l="l" t="t" r="r" b="b"/>
              <a:pathLst>
                <a:path h="11259">
                  <a:moveTo>
                    <a:pt x="8670" y="13040"/>
                  </a:moveTo>
                  <a:cubicBezTo>
                    <a:pt x="9458" y="-1260"/>
                    <a:pt x="3040" y="-3174"/>
                    <a:pt x="0" y="4257"/>
                  </a:cubicBezTo>
                  <a:cubicBezTo>
                    <a:pt x="676" y="12251"/>
                    <a:pt x="3828" y="14503"/>
                    <a:pt x="8670" y="13040"/>
                  </a:cubicBezTo>
                  <a:close/>
                </a:path>
              </a:pathLst>
            </a:custGeom>
            <a:grpFill/>
            <a:ln w="11258" cap="flat">
              <a:noFill/>
              <a:prstDash val="solid"/>
              <a:miter/>
            </a:ln>
          </p:spPr>
          <p:txBody>
            <a:bodyPr rtlCol="0" anchor="ctr"/>
            <a:lstStyle/>
            <a:p>
              <a:endParaRPr lang="en-US" noProof="0" dirty="0"/>
            </a:p>
          </p:txBody>
        </p:sp>
        <p:sp>
          <p:nvSpPr>
            <p:cNvPr id="236" name="Freeform: Shape 235">
              <a:extLst>
                <a:ext uri="{FF2B5EF4-FFF2-40B4-BE49-F238E27FC236}">
                  <a16:creationId xmlns:a16="http://schemas.microsoft.com/office/drawing/2014/main" id="{2346D9E4-F19E-4A33-AE87-E52A00F71CC3}"/>
                </a:ext>
              </a:extLst>
            </p:cNvPr>
            <p:cNvSpPr/>
            <p:nvPr/>
          </p:nvSpPr>
          <p:spPr>
            <a:xfrm>
              <a:off x="8199239" y="627374"/>
              <a:ext cx="11259" cy="11259"/>
            </a:xfrm>
            <a:custGeom>
              <a:avLst/>
              <a:gdLst>
                <a:gd name="connsiteX0" fmla="*/ 243 w 0"/>
                <a:gd name="connsiteY0" fmla="*/ 20042 h 11259"/>
                <a:gd name="connsiteX1" fmla="*/ 2382 w 0"/>
                <a:gd name="connsiteY1" fmla="*/ 0 h 11259"/>
                <a:gd name="connsiteX2" fmla="*/ 243 w 0"/>
                <a:gd name="connsiteY2" fmla="*/ 20042 h 11259"/>
              </a:gdLst>
              <a:ahLst/>
              <a:cxnLst>
                <a:cxn ang="0">
                  <a:pos x="connsiteX0" y="connsiteY0"/>
                </a:cxn>
                <a:cxn ang="0">
                  <a:pos x="connsiteX1" y="connsiteY1"/>
                </a:cxn>
                <a:cxn ang="0">
                  <a:pos x="connsiteX2" y="connsiteY2"/>
                </a:cxn>
              </a:cxnLst>
              <a:rect l="l" t="t" r="r" b="b"/>
              <a:pathLst>
                <a:path h="11259">
                  <a:moveTo>
                    <a:pt x="243" y="20042"/>
                  </a:moveTo>
                  <a:cubicBezTo>
                    <a:pt x="10151" y="23420"/>
                    <a:pt x="4521" y="3490"/>
                    <a:pt x="2382" y="0"/>
                  </a:cubicBezTo>
                  <a:cubicBezTo>
                    <a:pt x="-1334" y="1914"/>
                    <a:pt x="468" y="12611"/>
                    <a:pt x="243" y="20042"/>
                  </a:cubicBezTo>
                  <a:close/>
                </a:path>
              </a:pathLst>
            </a:custGeom>
            <a:grpFill/>
            <a:ln w="11258" cap="flat">
              <a:noFill/>
              <a:prstDash val="solid"/>
              <a:miter/>
            </a:ln>
          </p:spPr>
          <p:txBody>
            <a:bodyPr rtlCol="0" anchor="ctr"/>
            <a:lstStyle/>
            <a:p>
              <a:endParaRPr lang="en-US" noProof="0" dirty="0"/>
            </a:p>
          </p:txBody>
        </p:sp>
        <p:sp>
          <p:nvSpPr>
            <p:cNvPr id="237" name="Freeform: Shape 236">
              <a:extLst>
                <a:ext uri="{FF2B5EF4-FFF2-40B4-BE49-F238E27FC236}">
                  <a16:creationId xmlns:a16="http://schemas.microsoft.com/office/drawing/2014/main" id="{B39AC562-DE5C-450D-9DD8-DA2F9F1A350E}"/>
                </a:ext>
              </a:extLst>
            </p:cNvPr>
            <p:cNvSpPr/>
            <p:nvPr/>
          </p:nvSpPr>
          <p:spPr>
            <a:xfrm>
              <a:off x="8227855" y="628950"/>
              <a:ext cx="11259" cy="22519"/>
            </a:xfrm>
            <a:custGeom>
              <a:avLst/>
              <a:gdLst>
                <a:gd name="connsiteX0" fmla="*/ 7544 w 0"/>
                <a:gd name="connsiteY0" fmla="*/ 0 h 22518"/>
                <a:gd name="connsiteX1" fmla="*/ 0 w 0"/>
                <a:gd name="connsiteY1" fmla="*/ 25559 h 22518"/>
                <a:gd name="connsiteX2" fmla="*/ 7544 w 0"/>
                <a:gd name="connsiteY2" fmla="*/ 0 h 22518"/>
              </a:gdLst>
              <a:ahLst/>
              <a:cxnLst>
                <a:cxn ang="0">
                  <a:pos x="connsiteX0" y="connsiteY0"/>
                </a:cxn>
                <a:cxn ang="0">
                  <a:pos x="connsiteX1" y="connsiteY1"/>
                </a:cxn>
                <a:cxn ang="0">
                  <a:pos x="connsiteX2" y="connsiteY2"/>
                </a:cxn>
              </a:cxnLst>
              <a:rect l="l" t="t" r="r" b="b"/>
              <a:pathLst>
                <a:path h="22518">
                  <a:moveTo>
                    <a:pt x="7544" y="0"/>
                  </a:moveTo>
                  <a:cubicBezTo>
                    <a:pt x="2139" y="3941"/>
                    <a:pt x="563" y="13962"/>
                    <a:pt x="0" y="25559"/>
                  </a:cubicBezTo>
                  <a:cubicBezTo>
                    <a:pt x="4616" y="20492"/>
                    <a:pt x="9345" y="15425"/>
                    <a:pt x="7544" y="0"/>
                  </a:cubicBezTo>
                  <a:close/>
                </a:path>
              </a:pathLst>
            </a:custGeom>
            <a:grpFill/>
            <a:ln w="11258" cap="flat">
              <a:noFill/>
              <a:prstDash val="solid"/>
              <a:miter/>
            </a:ln>
          </p:spPr>
          <p:txBody>
            <a:bodyPr rtlCol="0" anchor="ctr"/>
            <a:lstStyle/>
            <a:p>
              <a:endParaRPr lang="en-US" noProof="0" dirty="0"/>
            </a:p>
          </p:txBody>
        </p:sp>
        <p:sp>
          <p:nvSpPr>
            <p:cNvPr id="238" name="Freeform: Shape 237">
              <a:extLst>
                <a:ext uri="{FF2B5EF4-FFF2-40B4-BE49-F238E27FC236}">
                  <a16:creationId xmlns:a16="http://schemas.microsoft.com/office/drawing/2014/main" id="{9EF864AF-DED2-4497-9F99-8954133A8419}"/>
                </a:ext>
              </a:extLst>
            </p:cNvPr>
            <p:cNvSpPr/>
            <p:nvPr/>
          </p:nvSpPr>
          <p:spPr>
            <a:xfrm>
              <a:off x="7953464" y="755843"/>
              <a:ext cx="11259" cy="11259"/>
            </a:xfrm>
            <a:custGeom>
              <a:avLst/>
              <a:gdLst>
                <a:gd name="connsiteX0" fmla="*/ 0 w 0"/>
                <a:gd name="connsiteY0" fmla="*/ 563 h 0"/>
                <a:gd name="connsiteX1" fmla="*/ 338 w 0"/>
                <a:gd name="connsiteY1" fmla="*/ 10471 h 0"/>
                <a:gd name="connsiteX2" fmla="*/ 5967 w 0"/>
                <a:gd name="connsiteY2" fmla="*/ 9908 h 0"/>
                <a:gd name="connsiteX3" fmla="*/ 5630 w 0"/>
                <a:gd name="connsiteY3" fmla="*/ 0 h 0"/>
                <a:gd name="connsiteX4" fmla="*/ 0 w 0"/>
                <a:gd name="connsiteY4" fmla="*/ 563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563"/>
                  </a:moveTo>
                  <a:cubicBezTo>
                    <a:pt x="113" y="3828"/>
                    <a:pt x="225" y="7206"/>
                    <a:pt x="338" y="10471"/>
                  </a:cubicBezTo>
                  <a:cubicBezTo>
                    <a:pt x="2252" y="10246"/>
                    <a:pt x="4053" y="10133"/>
                    <a:pt x="5967" y="9908"/>
                  </a:cubicBezTo>
                  <a:cubicBezTo>
                    <a:pt x="5855" y="6643"/>
                    <a:pt x="5742" y="3265"/>
                    <a:pt x="5630" y="0"/>
                  </a:cubicBezTo>
                  <a:cubicBezTo>
                    <a:pt x="3715" y="225"/>
                    <a:pt x="1914" y="450"/>
                    <a:pt x="0" y="563"/>
                  </a:cubicBezTo>
                  <a:close/>
                </a:path>
              </a:pathLst>
            </a:custGeom>
            <a:grpFill/>
            <a:ln w="11258" cap="flat">
              <a:noFill/>
              <a:prstDash val="solid"/>
              <a:miter/>
            </a:ln>
          </p:spPr>
          <p:txBody>
            <a:bodyPr rtlCol="0" anchor="ctr"/>
            <a:lstStyle/>
            <a:p>
              <a:endParaRPr lang="en-US" noProof="0" dirty="0"/>
            </a:p>
          </p:txBody>
        </p:sp>
        <p:sp>
          <p:nvSpPr>
            <p:cNvPr id="239" name="Freeform: Shape 238">
              <a:extLst>
                <a:ext uri="{FF2B5EF4-FFF2-40B4-BE49-F238E27FC236}">
                  <a16:creationId xmlns:a16="http://schemas.microsoft.com/office/drawing/2014/main" id="{1BBEE706-79E3-4DF0-B366-853814E6A048}"/>
                </a:ext>
              </a:extLst>
            </p:cNvPr>
            <p:cNvSpPr/>
            <p:nvPr/>
          </p:nvSpPr>
          <p:spPr>
            <a:xfrm>
              <a:off x="7460189" y="58099"/>
              <a:ext cx="11259" cy="11259"/>
            </a:xfrm>
            <a:custGeom>
              <a:avLst/>
              <a:gdLst>
                <a:gd name="connsiteX0" fmla="*/ 0 w 0"/>
                <a:gd name="connsiteY0" fmla="*/ 0 h 0"/>
                <a:gd name="connsiteX1" fmla="*/ 10809 w 0"/>
                <a:gd name="connsiteY1" fmla="*/ 8782 h 0"/>
                <a:gd name="connsiteX2" fmla="*/ 0 w 0"/>
                <a:gd name="connsiteY2" fmla="*/ 0 h 0"/>
              </a:gdLst>
              <a:ahLst/>
              <a:cxnLst>
                <a:cxn ang="0">
                  <a:pos x="connsiteX0" y="connsiteY0"/>
                </a:cxn>
                <a:cxn ang="0">
                  <a:pos x="connsiteX1" y="connsiteY1"/>
                </a:cxn>
                <a:cxn ang="0">
                  <a:pos x="connsiteX2" y="connsiteY2"/>
                </a:cxn>
              </a:cxnLst>
              <a:rect l="l" t="t" r="r" b="b"/>
              <a:pathLst>
                <a:path>
                  <a:moveTo>
                    <a:pt x="0" y="0"/>
                  </a:moveTo>
                  <a:cubicBezTo>
                    <a:pt x="450" y="10021"/>
                    <a:pt x="5517" y="9683"/>
                    <a:pt x="10809" y="8782"/>
                  </a:cubicBezTo>
                  <a:cubicBezTo>
                    <a:pt x="8895" y="1914"/>
                    <a:pt x="3828" y="2364"/>
                    <a:pt x="0" y="0"/>
                  </a:cubicBezTo>
                  <a:close/>
                </a:path>
              </a:pathLst>
            </a:custGeom>
            <a:grpFill/>
            <a:ln w="11258" cap="flat">
              <a:noFill/>
              <a:prstDash val="solid"/>
              <a:miter/>
            </a:ln>
          </p:spPr>
          <p:txBody>
            <a:bodyPr rtlCol="0" anchor="ctr"/>
            <a:lstStyle/>
            <a:p>
              <a:endParaRPr lang="en-US" noProof="0" dirty="0"/>
            </a:p>
          </p:txBody>
        </p:sp>
        <p:sp>
          <p:nvSpPr>
            <p:cNvPr id="240" name="Freeform: Shape 239">
              <a:extLst>
                <a:ext uri="{FF2B5EF4-FFF2-40B4-BE49-F238E27FC236}">
                  <a16:creationId xmlns:a16="http://schemas.microsoft.com/office/drawing/2014/main" id="{F8BD1EBA-739C-4DFB-B834-C24736ACC330}"/>
                </a:ext>
              </a:extLst>
            </p:cNvPr>
            <p:cNvSpPr/>
            <p:nvPr/>
          </p:nvSpPr>
          <p:spPr>
            <a:xfrm>
              <a:off x="5918875" y="118428"/>
              <a:ext cx="11259" cy="11259"/>
            </a:xfrm>
            <a:custGeom>
              <a:avLst/>
              <a:gdLst>
                <a:gd name="connsiteX0" fmla="*/ 127 w 0"/>
                <a:gd name="connsiteY0" fmla="*/ 21 h 0"/>
                <a:gd name="connsiteX1" fmla="*/ 6658 w 0"/>
                <a:gd name="connsiteY1" fmla="*/ 8916 h 0"/>
                <a:gd name="connsiteX2" fmla="*/ 127 w 0"/>
                <a:gd name="connsiteY2" fmla="*/ 21 h 0"/>
              </a:gdLst>
              <a:ahLst/>
              <a:cxnLst>
                <a:cxn ang="0">
                  <a:pos x="connsiteX0" y="connsiteY0"/>
                </a:cxn>
                <a:cxn ang="0">
                  <a:pos x="connsiteX1" y="connsiteY1"/>
                </a:cxn>
                <a:cxn ang="0">
                  <a:pos x="connsiteX2" y="connsiteY2"/>
                </a:cxn>
              </a:cxnLst>
              <a:rect l="l" t="t" r="r" b="b"/>
              <a:pathLst>
                <a:path>
                  <a:moveTo>
                    <a:pt x="127" y="21"/>
                  </a:moveTo>
                  <a:cubicBezTo>
                    <a:pt x="-773" y="9930"/>
                    <a:pt x="3280" y="8691"/>
                    <a:pt x="6658" y="8916"/>
                  </a:cubicBezTo>
                  <a:cubicBezTo>
                    <a:pt x="5644" y="3399"/>
                    <a:pt x="3843" y="-317"/>
                    <a:pt x="127" y="21"/>
                  </a:cubicBezTo>
                  <a:close/>
                </a:path>
              </a:pathLst>
            </a:custGeom>
            <a:grpFill/>
            <a:ln w="11258" cap="flat">
              <a:noFill/>
              <a:prstDash val="solid"/>
              <a:miter/>
            </a:ln>
          </p:spPr>
          <p:txBody>
            <a:bodyPr rtlCol="0" anchor="ctr"/>
            <a:lstStyle/>
            <a:p>
              <a:endParaRPr lang="en-US" noProof="0" dirty="0"/>
            </a:p>
          </p:txBody>
        </p:sp>
        <p:sp>
          <p:nvSpPr>
            <p:cNvPr id="241" name="Freeform: Shape 240">
              <a:extLst>
                <a:ext uri="{FF2B5EF4-FFF2-40B4-BE49-F238E27FC236}">
                  <a16:creationId xmlns:a16="http://schemas.microsoft.com/office/drawing/2014/main" id="{5E98A324-4110-4C0E-A333-0765425D1D62}"/>
                </a:ext>
              </a:extLst>
            </p:cNvPr>
            <p:cNvSpPr/>
            <p:nvPr/>
          </p:nvSpPr>
          <p:spPr>
            <a:xfrm>
              <a:off x="5921480" y="130308"/>
              <a:ext cx="11259" cy="11259"/>
            </a:xfrm>
            <a:custGeom>
              <a:avLst/>
              <a:gdLst>
                <a:gd name="connsiteX0" fmla="*/ 0 w 11259"/>
                <a:gd name="connsiteY0" fmla="*/ 6494 h 11259"/>
                <a:gd name="connsiteX1" fmla="*/ 21393 w 11259"/>
                <a:gd name="connsiteY1" fmla="*/ 10209 h 11259"/>
                <a:gd name="connsiteX2" fmla="*/ 0 w 11259"/>
                <a:gd name="connsiteY2" fmla="*/ 6494 h 11259"/>
              </a:gdLst>
              <a:ahLst/>
              <a:cxnLst>
                <a:cxn ang="0">
                  <a:pos x="connsiteX0" y="connsiteY0"/>
                </a:cxn>
                <a:cxn ang="0">
                  <a:pos x="connsiteX1" y="connsiteY1"/>
                </a:cxn>
                <a:cxn ang="0">
                  <a:pos x="connsiteX2" y="connsiteY2"/>
                </a:cxn>
              </a:cxnLst>
              <a:rect l="l" t="t" r="r" b="b"/>
              <a:pathLst>
                <a:path w="11259" h="11259">
                  <a:moveTo>
                    <a:pt x="0" y="6494"/>
                  </a:moveTo>
                  <a:cubicBezTo>
                    <a:pt x="3153" y="16852"/>
                    <a:pt x="14862" y="7619"/>
                    <a:pt x="21393" y="10209"/>
                  </a:cubicBezTo>
                  <a:cubicBezTo>
                    <a:pt x="20830" y="-9270"/>
                    <a:pt x="4166" y="4805"/>
                    <a:pt x="0" y="6494"/>
                  </a:cubicBezTo>
                  <a:close/>
                </a:path>
              </a:pathLst>
            </a:custGeom>
            <a:grpFill/>
            <a:ln w="11258" cap="flat">
              <a:noFill/>
              <a:prstDash val="solid"/>
              <a:miter/>
            </a:ln>
          </p:spPr>
          <p:txBody>
            <a:bodyPr rtlCol="0" anchor="ctr"/>
            <a:lstStyle/>
            <a:p>
              <a:endParaRPr lang="en-US" noProof="0" dirty="0"/>
            </a:p>
          </p:txBody>
        </p:sp>
        <p:sp>
          <p:nvSpPr>
            <p:cNvPr id="242" name="Freeform: Shape 241">
              <a:extLst>
                <a:ext uri="{FF2B5EF4-FFF2-40B4-BE49-F238E27FC236}">
                  <a16:creationId xmlns:a16="http://schemas.microsoft.com/office/drawing/2014/main" id="{C19F0BD0-E4AD-440B-B881-F13432345486}"/>
                </a:ext>
              </a:extLst>
            </p:cNvPr>
            <p:cNvSpPr/>
            <p:nvPr/>
          </p:nvSpPr>
          <p:spPr>
            <a:xfrm>
              <a:off x="5942197" y="251638"/>
              <a:ext cx="11259" cy="11259"/>
            </a:xfrm>
            <a:custGeom>
              <a:avLst/>
              <a:gdLst>
                <a:gd name="connsiteX0" fmla="*/ 0 w 0"/>
                <a:gd name="connsiteY0" fmla="*/ 3838 h 0"/>
                <a:gd name="connsiteX1" fmla="*/ 0 w 0"/>
                <a:gd name="connsiteY1" fmla="*/ 3838 h 0"/>
                <a:gd name="connsiteX2" fmla="*/ 0 w 0"/>
                <a:gd name="connsiteY2" fmla="*/ 3838 h 0"/>
              </a:gdLst>
              <a:ahLst/>
              <a:cxnLst>
                <a:cxn ang="0">
                  <a:pos x="connsiteX0" y="connsiteY0"/>
                </a:cxn>
                <a:cxn ang="0">
                  <a:pos x="connsiteX1" y="connsiteY1"/>
                </a:cxn>
                <a:cxn ang="0">
                  <a:pos x="connsiteX2" y="connsiteY2"/>
                </a:cxn>
              </a:cxnLst>
              <a:rect l="l" t="t" r="r" b="b"/>
              <a:pathLst>
                <a:path>
                  <a:moveTo>
                    <a:pt x="0" y="3838"/>
                  </a:moveTo>
                  <a:cubicBezTo>
                    <a:pt x="6756" y="20614"/>
                    <a:pt x="6981" y="-10349"/>
                    <a:pt x="0" y="3838"/>
                  </a:cubicBezTo>
                  <a:lnTo>
                    <a:pt x="0" y="3838"/>
                  </a:lnTo>
                  <a:close/>
                </a:path>
              </a:pathLst>
            </a:custGeom>
            <a:grpFill/>
            <a:ln w="11258" cap="flat">
              <a:noFill/>
              <a:prstDash val="solid"/>
              <a:miter/>
            </a:ln>
          </p:spPr>
          <p:txBody>
            <a:bodyPr rtlCol="0" anchor="ctr"/>
            <a:lstStyle/>
            <a:p>
              <a:endParaRPr lang="en-US" noProof="0" dirty="0"/>
            </a:p>
          </p:txBody>
        </p:sp>
        <p:sp>
          <p:nvSpPr>
            <p:cNvPr id="243" name="Freeform: Shape 242">
              <a:extLst>
                <a:ext uri="{FF2B5EF4-FFF2-40B4-BE49-F238E27FC236}">
                  <a16:creationId xmlns:a16="http://schemas.microsoft.com/office/drawing/2014/main" id="{0B2DAB88-14EC-4DE4-8469-B17DDC545C3A}"/>
                </a:ext>
              </a:extLst>
            </p:cNvPr>
            <p:cNvSpPr/>
            <p:nvPr/>
          </p:nvSpPr>
          <p:spPr>
            <a:xfrm>
              <a:off x="5934622" y="149886"/>
              <a:ext cx="11259" cy="11259"/>
            </a:xfrm>
            <a:custGeom>
              <a:avLst/>
              <a:gdLst>
                <a:gd name="connsiteX0" fmla="*/ 1946 w 0"/>
                <a:gd name="connsiteY0" fmla="*/ 90 h 11259"/>
                <a:gd name="connsiteX1" fmla="*/ 32 w 0"/>
                <a:gd name="connsiteY1" fmla="*/ 13939 h 11259"/>
                <a:gd name="connsiteX2" fmla="*/ 10728 w 0"/>
                <a:gd name="connsiteY2" fmla="*/ 13488 h 11259"/>
                <a:gd name="connsiteX3" fmla="*/ 1946 w 0"/>
                <a:gd name="connsiteY3" fmla="*/ 90 h 11259"/>
              </a:gdLst>
              <a:ahLst/>
              <a:cxnLst>
                <a:cxn ang="0">
                  <a:pos x="connsiteX0" y="connsiteY0"/>
                </a:cxn>
                <a:cxn ang="0">
                  <a:pos x="connsiteX1" y="connsiteY1"/>
                </a:cxn>
                <a:cxn ang="0">
                  <a:pos x="connsiteX2" y="connsiteY2"/>
                </a:cxn>
                <a:cxn ang="0">
                  <a:pos x="connsiteX3" y="connsiteY3"/>
                </a:cxn>
              </a:cxnLst>
              <a:rect l="l" t="t" r="r" b="b"/>
              <a:pathLst>
                <a:path h="11259">
                  <a:moveTo>
                    <a:pt x="1946" y="90"/>
                  </a:moveTo>
                  <a:cubicBezTo>
                    <a:pt x="820" y="3805"/>
                    <a:pt x="-194" y="7633"/>
                    <a:pt x="32" y="13939"/>
                  </a:cubicBezTo>
                  <a:cubicBezTo>
                    <a:pt x="2959" y="19681"/>
                    <a:pt x="7913" y="19568"/>
                    <a:pt x="10728" y="13488"/>
                  </a:cubicBezTo>
                  <a:cubicBezTo>
                    <a:pt x="8701" y="6845"/>
                    <a:pt x="7238" y="-924"/>
                    <a:pt x="1946" y="90"/>
                  </a:cubicBezTo>
                  <a:close/>
                </a:path>
              </a:pathLst>
            </a:custGeom>
            <a:grpFill/>
            <a:ln w="11258" cap="flat">
              <a:noFill/>
              <a:prstDash val="solid"/>
              <a:miter/>
            </a:ln>
          </p:spPr>
          <p:txBody>
            <a:bodyPr rtlCol="0" anchor="ctr"/>
            <a:lstStyle/>
            <a:p>
              <a:endParaRPr lang="en-US" noProof="0" dirty="0"/>
            </a:p>
          </p:txBody>
        </p:sp>
        <p:sp>
          <p:nvSpPr>
            <p:cNvPr id="244" name="Freeform: Shape 243">
              <a:extLst>
                <a:ext uri="{FF2B5EF4-FFF2-40B4-BE49-F238E27FC236}">
                  <a16:creationId xmlns:a16="http://schemas.microsoft.com/office/drawing/2014/main" id="{21AB7AA7-CAE9-4498-92FE-12BD4AF49545}"/>
                </a:ext>
              </a:extLst>
            </p:cNvPr>
            <p:cNvSpPr/>
            <p:nvPr/>
          </p:nvSpPr>
          <p:spPr>
            <a:xfrm>
              <a:off x="5914612" y="255683"/>
              <a:ext cx="11259" cy="11259"/>
            </a:xfrm>
            <a:custGeom>
              <a:avLst/>
              <a:gdLst>
                <a:gd name="connsiteX0" fmla="*/ 17001 w 11259"/>
                <a:gd name="connsiteY0" fmla="*/ 243 h 0"/>
                <a:gd name="connsiteX1" fmla="*/ 0 w 11259"/>
                <a:gd name="connsiteY1" fmla="*/ 919 h 0"/>
                <a:gd name="connsiteX2" fmla="*/ 8557 w 11259"/>
                <a:gd name="connsiteY2" fmla="*/ 5198 h 0"/>
                <a:gd name="connsiteX3" fmla="*/ 17001 w 11259"/>
                <a:gd name="connsiteY3" fmla="*/ 243 h 0"/>
              </a:gdLst>
              <a:ahLst/>
              <a:cxnLst>
                <a:cxn ang="0">
                  <a:pos x="connsiteX0" y="connsiteY0"/>
                </a:cxn>
                <a:cxn ang="0">
                  <a:pos x="connsiteX1" y="connsiteY1"/>
                </a:cxn>
                <a:cxn ang="0">
                  <a:pos x="connsiteX2" y="connsiteY2"/>
                </a:cxn>
                <a:cxn ang="0">
                  <a:pos x="connsiteX3" y="connsiteY3"/>
                </a:cxn>
              </a:cxnLst>
              <a:rect l="l" t="t" r="r" b="b"/>
              <a:pathLst>
                <a:path w="11259">
                  <a:moveTo>
                    <a:pt x="17001" y="243"/>
                  </a:moveTo>
                  <a:cubicBezTo>
                    <a:pt x="14412" y="-657"/>
                    <a:pt x="8782" y="1257"/>
                    <a:pt x="0" y="919"/>
                  </a:cubicBezTo>
                  <a:cubicBezTo>
                    <a:pt x="1238" y="16007"/>
                    <a:pt x="5630" y="5423"/>
                    <a:pt x="8557" y="5198"/>
                  </a:cubicBezTo>
                  <a:cubicBezTo>
                    <a:pt x="14524" y="4635"/>
                    <a:pt x="25784" y="3283"/>
                    <a:pt x="17001" y="243"/>
                  </a:cubicBezTo>
                  <a:close/>
                </a:path>
              </a:pathLst>
            </a:custGeom>
            <a:grpFill/>
            <a:ln w="11258" cap="flat">
              <a:noFill/>
              <a:prstDash val="solid"/>
              <a:miter/>
            </a:ln>
          </p:spPr>
          <p:txBody>
            <a:bodyPr rtlCol="0" anchor="ctr"/>
            <a:lstStyle/>
            <a:p>
              <a:endParaRPr lang="en-US" noProof="0" dirty="0"/>
            </a:p>
          </p:txBody>
        </p:sp>
        <p:sp>
          <p:nvSpPr>
            <p:cNvPr id="245" name="Freeform: Shape 244">
              <a:extLst>
                <a:ext uri="{FF2B5EF4-FFF2-40B4-BE49-F238E27FC236}">
                  <a16:creationId xmlns:a16="http://schemas.microsoft.com/office/drawing/2014/main" id="{C19FC432-421E-4085-A477-25CCE76BEA19}"/>
                </a:ext>
              </a:extLst>
            </p:cNvPr>
            <p:cNvSpPr/>
            <p:nvPr/>
          </p:nvSpPr>
          <p:spPr>
            <a:xfrm>
              <a:off x="5912249" y="131515"/>
              <a:ext cx="11259" cy="11259"/>
            </a:xfrm>
            <a:custGeom>
              <a:avLst/>
              <a:gdLst>
                <a:gd name="connsiteX0" fmla="*/ 673 w 0"/>
                <a:gd name="connsiteY0" fmla="*/ 10241 h 0"/>
                <a:gd name="connsiteX1" fmla="*/ 6978 w 0"/>
                <a:gd name="connsiteY1" fmla="*/ 5399 h 0"/>
                <a:gd name="connsiteX2" fmla="*/ 673 w 0"/>
                <a:gd name="connsiteY2" fmla="*/ 10241 h 0"/>
              </a:gdLst>
              <a:ahLst/>
              <a:cxnLst>
                <a:cxn ang="0">
                  <a:pos x="connsiteX0" y="connsiteY0"/>
                </a:cxn>
                <a:cxn ang="0">
                  <a:pos x="connsiteX1" y="connsiteY1"/>
                </a:cxn>
                <a:cxn ang="0">
                  <a:pos x="connsiteX2" y="connsiteY2"/>
                </a:cxn>
              </a:cxnLst>
              <a:rect l="l" t="t" r="r" b="b"/>
              <a:pathLst>
                <a:path>
                  <a:moveTo>
                    <a:pt x="673" y="10241"/>
                  </a:moveTo>
                  <a:cubicBezTo>
                    <a:pt x="4164" y="11367"/>
                    <a:pt x="4276" y="5737"/>
                    <a:pt x="6978" y="5399"/>
                  </a:cubicBezTo>
                  <a:cubicBezTo>
                    <a:pt x="7767" y="-3608"/>
                    <a:pt x="-2704" y="-906"/>
                    <a:pt x="673" y="10241"/>
                  </a:cubicBezTo>
                  <a:close/>
                </a:path>
              </a:pathLst>
            </a:custGeom>
            <a:grpFill/>
            <a:ln w="11258" cap="flat">
              <a:noFill/>
              <a:prstDash val="solid"/>
              <a:miter/>
            </a:ln>
          </p:spPr>
          <p:txBody>
            <a:bodyPr rtlCol="0" anchor="ctr"/>
            <a:lstStyle/>
            <a:p>
              <a:endParaRPr lang="en-US" noProof="0" dirty="0"/>
            </a:p>
          </p:txBody>
        </p:sp>
        <p:sp>
          <p:nvSpPr>
            <p:cNvPr id="246" name="Freeform: Shape 245">
              <a:extLst>
                <a:ext uri="{FF2B5EF4-FFF2-40B4-BE49-F238E27FC236}">
                  <a16:creationId xmlns:a16="http://schemas.microsoft.com/office/drawing/2014/main" id="{67800112-3120-4BC9-BB20-6C1625004B0C}"/>
                </a:ext>
              </a:extLst>
            </p:cNvPr>
            <p:cNvSpPr/>
            <p:nvPr/>
          </p:nvSpPr>
          <p:spPr>
            <a:xfrm>
              <a:off x="7341741" y="282572"/>
              <a:ext cx="11259" cy="11259"/>
            </a:xfrm>
            <a:custGeom>
              <a:avLst/>
              <a:gdLst>
                <a:gd name="connsiteX0" fmla="*/ 12836 w 11259"/>
                <a:gd name="connsiteY0" fmla="*/ 5331 h 0"/>
                <a:gd name="connsiteX1" fmla="*/ 0 w 11259"/>
                <a:gd name="connsiteY1" fmla="*/ 5894 h 0"/>
                <a:gd name="connsiteX2" fmla="*/ 12836 w 11259"/>
                <a:gd name="connsiteY2" fmla="*/ 5331 h 0"/>
              </a:gdLst>
              <a:ahLst/>
              <a:cxnLst>
                <a:cxn ang="0">
                  <a:pos x="connsiteX0" y="connsiteY0"/>
                </a:cxn>
                <a:cxn ang="0">
                  <a:pos x="connsiteX1" y="connsiteY1"/>
                </a:cxn>
                <a:cxn ang="0">
                  <a:pos x="connsiteX2" y="connsiteY2"/>
                </a:cxn>
              </a:cxnLst>
              <a:rect l="l" t="t" r="r" b="b"/>
              <a:pathLst>
                <a:path w="11259">
                  <a:moveTo>
                    <a:pt x="12836" y="5331"/>
                  </a:moveTo>
                  <a:cubicBezTo>
                    <a:pt x="10471" y="-7505"/>
                    <a:pt x="3828" y="7019"/>
                    <a:pt x="0" y="5894"/>
                  </a:cubicBezTo>
                  <a:cubicBezTo>
                    <a:pt x="2364" y="18729"/>
                    <a:pt x="9007" y="4205"/>
                    <a:pt x="12836" y="5331"/>
                  </a:cubicBezTo>
                  <a:close/>
                </a:path>
              </a:pathLst>
            </a:custGeom>
            <a:grpFill/>
            <a:ln w="11258" cap="flat">
              <a:noFill/>
              <a:prstDash val="solid"/>
              <a:miter/>
            </a:ln>
          </p:spPr>
          <p:txBody>
            <a:bodyPr rtlCol="0" anchor="ctr"/>
            <a:lstStyle/>
            <a:p>
              <a:endParaRPr lang="en-US" noProof="0" dirty="0"/>
            </a:p>
          </p:txBody>
        </p:sp>
        <p:sp>
          <p:nvSpPr>
            <p:cNvPr id="247" name="Freeform: Shape 246">
              <a:extLst>
                <a:ext uri="{FF2B5EF4-FFF2-40B4-BE49-F238E27FC236}">
                  <a16:creationId xmlns:a16="http://schemas.microsoft.com/office/drawing/2014/main" id="{1EBCE28B-1818-4E0B-BBEC-5E18025E2795}"/>
                </a:ext>
              </a:extLst>
            </p:cNvPr>
            <p:cNvSpPr/>
            <p:nvPr/>
          </p:nvSpPr>
          <p:spPr>
            <a:xfrm>
              <a:off x="5912810" y="288091"/>
              <a:ext cx="11259" cy="11259"/>
            </a:xfrm>
            <a:custGeom>
              <a:avLst/>
              <a:gdLst>
                <a:gd name="connsiteX0" fmla="*/ 0 w 11259"/>
                <a:gd name="connsiteY0" fmla="*/ 826 h 11259"/>
                <a:gd name="connsiteX1" fmla="*/ 19366 w 11259"/>
                <a:gd name="connsiteY1" fmla="*/ 13774 h 11259"/>
                <a:gd name="connsiteX2" fmla="*/ 0 w 11259"/>
                <a:gd name="connsiteY2" fmla="*/ 826 h 11259"/>
              </a:gdLst>
              <a:ahLst/>
              <a:cxnLst>
                <a:cxn ang="0">
                  <a:pos x="connsiteX0" y="connsiteY0"/>
                </a:cxn>
                <a:cxn ang="0">
                  <a:pos x="connsiteX1" y="connsiteY1"/>
                </a:cxn>
                <a:cxn ang="0">
                  <a:pos x="connsiteX2" y="connsiteY2"/>
                </a:cxn>
              </a:cxnLst>
              <a:rect l="l" t="t" r="r" b="b"/>
              <a:pathLst>
                <a:path w="11259" h="11259">
                  <a:moveTo>
                    <a:pt x="0" y="826"/>
                  </a:moveTo>
                  <a:cubicBezTo>
                    <a:pt x="676" y="17827"/>
                    <a:pt x="12498" y="6793"/>
                    <a:pt x="19366" y="13774"/>
                  </a:cubicBezTo>
                  <a:cubicBezTo>
                    <a:pt x="20492" y="-7506"/>
                    <a:pt x="7544" y="2740"/>
                    <a:pt x="0" y="826"/>
                  </a:cubicBezTo>
                  <a:close/>
                </a:path>
              </a:pathLst>
            </a:custGeom>
            <a:grpFill/>
            <a:ln w="11258" cap="flat">
              <a:noFill/>
              <a:prstDash val="solid"/>
              <a:miter/>
            </a:ln>
          </p:spPr>
          <p:txBody>
            <a:bodyPr rtlCol="0" anchor="ctr"/>
            <a:lstStyle/>
            <a:p>
              <a:endParaRPr lang="en-US" noProof="0" dirty="0"/>
            </a:p>
          </p:txBody>
        </p:sp>
        <p:sp>
          <p:nvSpPr>
            <p:cNvPr id="248" name="Freeform: Shape 247">
              <a:extLst>
                <a:ext uri="{FF2B5EF4-FFF2-40B4-BE49-F238E27FC236}">
                  <a16:creationId xmlns:a16="http://schemas.microsoft.com/office/drawing/2014/main" id="{3F4EA154-0EE9-456B-8AF7-D4AC197CA35C}"/>
                </a:ext>
              </a:extLst>
            </p:cNvPr>
            <p:cNvSpPr/>
            <p:nvPr/>
          </p:nvSpPr>
          <p:spPr>
            <a:xfrm>
              <a:off x="7332057" y="205709"/>
              <a:ext cx="11259" cy="11259"/>
            </a:xfrm>
            <a:custGeom>
              <a:avLst/>
              <a:gdLst>
                <a:gd name="connsiteX0" fmla="*/ 0 w 0"/>
                <a:gd name="connsiteY0" fmla="*/ 338 h 0"/>
                <a:gd name="connsiteX1" fmla="*/ 113 w 0"/>
                <a:gd name="connsiteY1" fmla="*/ 9570 h 0"/>
                <a:gd name="connsiteX2" fmla="*/ 8670 w 0"/>
                <a:gd name="connsiteY2" fmla="*/ 9233 h 0"/>
                <a:gd name="connsiteX3" fmla="*/ 8557 w 0"/>
                <a:gd name="connsiteY3" fmla="*/ 0 h 0"/>
                <a:gd name="connsiteX4" fmla="*/ 0 w 0"/>
                <a:gd name="connsiteY4" fmla="*/ 33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338"/>
                  </a:moveTo>
                  <a:cubicBezTo>
                    <a:pt x="0" y="3378"/>
                    <a:pt x="113" y="6418"/>
                    <a:pt x="113" y="9570"/>
                  </a:cubicBezTo>
                  <a:cubicBezTo>
                    <a:pt x="2928" y="9458"/>
                    <a:pt x="5742" y="9345"/>
                    <a:pt x="8670" y="9233"/>
                  </a:cubicBezTo>
                  <a:cubicBezTo>
                    <a:pt x="8670" y="6193"/>
                    <a:pt x="8557" y="3153"/>
                    <a:pt x="8557" y="0"/>
                  </a:cubicBezTo>
                  <a:cubicBezTo>
                    <a:pt x="5742" y="113"/>
                    <a:pt x="2928" y="225"/>
                    <a:pt x="0" y="338"/>
                  </a:cubicBezTo>
                  <a:close/>
                </a:path>
              </a:pathLst>
            </a:custGeom>
            <a:grpFill/>
            <a:ln w="11258" cap="flat">
              <a:noFill/>
              <a:prstDash val="solid"/>
              <a:miter/>
            </a:ln>
          </p:spPr>
          <p:txBody>
            <a:bodyPr rtlCol="0" anchor="ctr"/>
            <a:lstStyle/>
            <a:p>
              <a:endParaRPr lang="en-US" noProof="0" dirty="0"/>
            </a:p>
          </p:txBody>
        </p:sp>
        <p:sp>
          <p:nvSpPr>
            <p:cNvPr id="249" name="Freeform: Shape 248">
              <a:extLst>
                <a:ext uri="{FF2B5EF4-FFF2-40B4-BE49-F238E27FC236}">
                  <a16:creationId xmlns:a16="http://schemas.microsoft.com/office/drawing/2014/main" id="{9E03EDBE-FA41-402E-A0B6-B8DF8F1B6286}"/>
                </a:ext>
              </a:extLst>
            </p:cNvPr>
            <p:cNvSpPr/>
            <p:nvPr/>
          </p:nvSpPr>
          <p:spPr>
            <a:xfrm>
              <a:off x="5891530" y="293292"/>
              <a:ext cx="11259" cy="11259"/>
            </a:xfrm>
            <a:custGeom>
              <a:avLst/>
              <a:gdLst>
                <a:gd name="connsiteX0" fmla="*/ 17114 w 11259"/>
                <a:gd name="connsiteY0" fmla="*/ 5082 h 0"/>
                <a:gd name="connsiteX1" fmla="*/ 0 w 11259"/>
                <a:gd name="connsiteY1" fmla="*/ 1254 h 0"/>
                <a:gd name="connsiteX2" fmla="*/ 17114 w 11259"/>
                <a:gd name="connsiteY2" fmla="*/ 5082 h 0"/>
              </a:gdLst>
              <a:ahLst/>
              <a:cxnLst>
                <a:cxn ang="0">
                  <a:pos x="connsiteX0" y="connsiteY0"/>
                </a:cxn>
                <a:cxn ang="0">
                  <a:pos x="connsiteX1" y="connsiteY1"/>
                </a:cxn>
                <a:cxn ang="0">
                  <a:pos x="connsiteX2" y="connsiteY2"/>
                </a:cxn>
              </a:cxnLst>
              <a:rect l="l" t="t" r="r" b="b"/>
              <a:pathLst>
                <a:path w="11259">
                  <a:moveTo>
                    <a:pt x="17114" y="5082"/>
                  </a:moveTo>
                  <a:cubicBezTo>
                    <a:pt x="15425" y="-5276"/>
                    <a:pt x="5179" y="3844"/>
                    <a:pt x="0" y="1254"/>
                  </a:cubicBezTo>
                  <a:cubicBezTo>
                    <a:pt x="2252" y="19044"/>
                    <a:pt x="10809" y="4632"/>
                    <a:pt x="17114" y="5082"/>
                  </a:cubicBezTo>
                  <a:close/>
                </a:path>
              </a:pathLst>
            </a:custGeom>
            <a:grpFill/>
            <a:ln w="11258" cap="flat">
              <a:noFill/>
              <a:prstDash val="solid"/>
              <a:miter/>
            </a:ln>
          </p:spPr>
          <p:txBody>
            <a:bodyPr rtlCol="0" anchor="ctr"/>
            <a:lstStyle/>
            <a:p>
              <a:endParaRPr lang="en-US" noProof="0" dirty="0"/>
            </a:p>
          </p:txBody>
        </p:sp>
        <p:sp>
          <p:nvSpPr>
            <p:cNvPr id="250" name="Freeform: Shape 249">
              <a:extLst>
                <a:ext uri="{FF2B5EF4-FFF2-40B4-BE49-F238E27FC236}">
                  <a16:creationId xmlns:a16="http://schemas.microsoft.com/office/drawing/2014/main" id="{89B7A4EC-649A-4A3E-8C85-AFBB2D97E058}"/>
                </a:ext>
              </a:extLst>
            </p:cNvPr>
            <p:cNvSpPr/>
            <p:nvPr/>
          </p:nvSpPr>
          <p:spPr>
            <a:xfrm>
              <a:off x="7338325" y="186289"/>
              <a:ext cx="11259" cy="11259"/>
            </a:xfrm>
            <a:custGeom>
              <a:avLst/>
              <a:gdLst>
                <a:gd name="connsiteX0" fmla="*/ 8482 w 0"/>
                <a:gd name="connsiteY0" fmla="*/ 5346 h 0"/>
                <a:gd name="connsiteX1" fmla="*/ 4204 w 0"/>
                <a:gd name="connsiteY1" fmla="*/ 5571 h 0"/>
                <a:gd name="connsiteX2" fmla="*/ 8482 w 0"/>
                <a:gd name="connsiteY2" fmla="*/ 5346 h 0"/>
              </a:gdLst>
              <a:ahLst/>
              <a:cxnLst>
                <a:cxn ang="0">
                  <a:pos x="connsiteX0" y="connsiteY0"/>
                </a:cxn>
                <a:cxn ang="0">
                  <a:pos x="connsiteX1" y="connsiteY1"/>
                </a:cxn>
                <a:cxn ang="0">
                  <a:pos x="connsiteX2" y="connsiteY2"/>
                </a:cxn>
              </a:cxnLst>
              <a:rect l="l" t="t" r="r" b="b"/>
              <a:pathLst>
                <a:path>
                  <a:moveTo>
                    <a:pt x="8482" y="5346"/>
                  </a:moveTo>
                  <a:cubicBezTo>
                    <a:pt x="8707" y="-7603"/>
                    <a:pt x="-7393" y="7260"/>
                    <a:pt x="4204" y="5571"/>
                  </a:cubicBezTo>
                  <a:cubicBezTo>
                    <a:pt x="5668" y="5458"/>
                    <a:pt x="7131" y="5458"/>
                    <a:pt x="8482" y="5346"/>
                  </a:cubicBezTo>
                  <a:close/>
                </a:path>
              </a:pathLst>
            </a:custGeom>
            <a:grpFill/>
            <a:ln w="11258" cap="flat">
              <a:noFill/>
              <a:prstDash val="solid"/>
              <a:miter/>
            </a:ln>
          </p:spPr>
          <p:txBody>
            <a:bodyPr rtlCol="0" anchor="ctr"/>
            <a:lstStyle/>
            <a:p>
              <a:endParaRPr lang="en-US" noProof="0" dirty="0"/>
            </a:p>
          </p:txBody>
        </p:sp>
        <p:sp>
          <p:nvSpPr>
            <p:cNvPr id="251" name="Freeform: Shape 250">
              <a:extLst>
                <a:ext uri="{FF2B5EF4-FFF2-40B4-BE49-F238E27FC236}">
                  <a16:creationId xmlns:a16="http://schemas.microsoft.com/office/drawing/2014/main" id="{0C711E64-3C1C-40DE-9EC9-7F4ABEFF9CB4}"/>
                </a:ext>
              </a:extLst>
            </p:cNvPr>
            <p:cNvSpPr/>
            <p:nvPr/>
          </p:nvSpPr>
          <p:spPr>
            <a:xfrm>
              <a:off x="5976637" y="129428"/>
              <a:ext cx="11259" cy="11259"/>
            </a:xfrm>
            <a:custGeom>
              <a:avLst/>
              <a:gdLst>
                <a:gd name="connsiteX0" fmla="*/ 127 w 11259"/>
                <a:gd name="connsiteY0" fmla="*/ 393 h 0"/>
                <a:gd name="connsiteX1" fmla="*/ 15214 w 11259"/>
                <a:gd name="connsiteY1" fmla="*/ 8950 h 0"/>
                <a:gd name="connsiteX2" fmla="*/ 127 w 11259"/>
                <a:gd name="connsiteY2" fmla="*/ 393 h 0"/>
              </a:gdLst>
              <a:ahLst/>
              <a:cxnLst>
                <a:cxn ang="0">
                  <a:pos x="connsiteX0" y="connsiteY0"/>
                </a:cxn>
                <a:cxn ang="0">
                  <a:pos x="connsiteX1" y="connsiteY1"/>
                </a:cxn>
                <a:cxn ang="0">
                  <a:pos x="connsiteX2" y="connsiteY2"/>
                </a:cxn>
              </a:cxnLst>
              <a:rect l="l" t="t" r="r" b="b"/>
              <a:pathLst>
                <a:path w="11259">
                  <a:moveTo>
                    <a:pt x="127" y="393"/>
                  </a:moveTo>
                  <a:cubicBezTo>
                    <a:pt x="-1337" y="17958"/>
                    <a:pt x="10260" y="5798"/>
                    <a:pt x="15214" y="8950"/>
                  </a:cubicBezTo>
                  <a:cubicBezTo>
                    <a:pt x="12962" y="-283"/>
                    <a:pt x="6882" y="-620"/>
                    <a:pt x="127" y="393"/>
                  </a:cubicBezTo>
                  <a:close/>
                </a:path>
              </a:pathLst>
            </a:custGeom>
            <a:grpFill/>
            <a:ln w="11258" cap="flat">
              <a:noFill/>
              <a:prstDash val="solid"/>
              <a:miter/>
            </a:ln>
          </p:spPr>
          <p:txBody>
            <a:bodyPr rtlCol="0" anchor="ctr"/>
            <a:lstStyle/>
            <a:p>
              <a:endParaRPr lang="en-US" noProof="0" dirty="0"/>
            </a:p>
          </p:txBody>
        </p:sp>
        <p:sp>
          <p:nvSpPr>
            <p:cNvPr id="252" name="Freeform: Shape 251">
              <a:extLst>
                <a:ext uri="{FF2B5EF4-FFF2-40B4-BE49-F238E27FC236}">
                  <a16:creationId xmlns:a16="http://schemas.microsoft.com/office/drawing/2014/main" id="{48B7E8EB-1B42-4CEA-A8EC-AADF93B278DB}"/>
                </a:ext>
              </a:extLst>
            </p:cNvPr>
            <p:cNvSpPr/>
            <p:nvPr/>
          </p:nvSpPr>
          <p:spPr>
            <a:xfrm>
              <a:off x="5957622" y="129935"/>
              <a:ext cx="11259" cy="11259"/>
            </a:xfrm>
            <a:custGeom>
              <a:avLst/>
              <a:gdLst>
                <a:gd name="connsiteX0" fmla="*/ 0 w 11259"/>
                <a:gd name="connsiteY0" fmla="*/ 5290 h 0"/>
                <a:gd name="connsiteX1" fmla="*/ 12723 w 11259"/>
                <a:gd name="connsiteY1" fmla="*/ 111 h 0"/>
                <a:gd name="connsiteX2" fmla="*/ 0 w 11259"/>
                <a:gd name="connsiteY2" fmla="*/ 5290 h 0"/>
              </a:gdLst>
              <a:ahLst/>
              <a:cxnLst>
                <a:cxn ang="0">
                  <a:pos x="connsiteX0" y="connsiteY0"/>
                </a:cxn>
                <a:cxn ang="0">
                  <a:pos x="connsiteX1" y="connsiteY1"/>
                </a:cxn>
                <a:cxn ang="0">
                  <a:pos x="connsiteX2" y="connsiteY2"/>
                </a:cxn>
              </a:cxnLst>
              <a:rect l="l" t="t" r="r" b="b"/>
              <a:pathLst>
                <a:path w="11259">
                  <a:moveTo>
                    <a:pt x="0" y="5290"/>
                  </a:moveTo>
                  <a:cubicBezTo>
                    <a:pt x="113" y="12271"/>
                    <a:pt x="15988" y="14635"/>
                    <a:pt x="12723" y="111"/>
                  </a:cubicBezTo>
                  <a:cubicBezTo>
                    <a:pt x="7544" y="-227"/>
                    <a:pt x="2477" y="-115"/>
                    <a:pt x="0" y="5290"/>
                  </a:cubicBezTo>
                  <a:close/>
                </a:path>
              </a:pathLst>
            </a:custGeom>
            <a:grpFill/>
            <a:ln w="11258" cap="flat">
              <a:noFill/>
              <a:prstDash val="solid"/>
              <a:miter/>
            </a:ln>
          </p:spPr>
          <p:txBody>
            <a:bodyPr rtlCol="0" anchor="ctr"/>
            <a:lstStyle/>
            <a:p>
              <a:endParaRPr lang="en-US" noProof="0" dirty="0"/>
            </a:p>
          </p:txBody>
        </p:sp>
        <p:sp>
          <p:nvSpPr>
            <p:cNvPr id="253" name="Freeform: Shape 252">
              <a:extLst>
                <a:ext uri="{FF2B5EF4-FFF2-40B4-BE49-F238E27FC236}">
                  <a16:creationId xmlns:a16="http://schemas.microsoft.com/office/drawing/2014/main" id="{1205B811-0E26-48EE-9E4B-8DC1980F9244}"/>
                </a:ext>
              </a:extLst>
            </p:cNvPr>
            <p:cNvSpPr/>
            <p:nvPr/>
          </p:nvSpPr>
          <p:spPr>
            <a:xfrm>
              <a:off x="5976057" y="230818"/>
              <a:ext cx="11259" cy="11259"/>
            </a:xfrm>
            <a:custGeom>
              <a:avLst/>
              <a:gdLst>
                <a:gd name="connsiteX0" fmla="*/ 31 w 0"/>
                <a:gd name="connsiteY0" fmla="*/ 4842 h 0"/>
                <a:gd name="connsiteX1" fmla="*/ 6337 w 0"/>
                <a:gd name="connsiteY1" fmla="*/ 0 h 0"/>
                <a:gd name="connsiteX2" fmla="*/ 2058 w 0"/>
                <a:gd name="connsiteY2" fmla="*/ 225 h 0"/>
                <a:gd name="connsiteX3" fmla="*/ 31 w 0"/>
                <a:gd name="connsiteY3" fmla="*/ 4842 h 0"/>
              </a:gdLst>
              <a:ahLst/>
              <a:cxnLst>
                <a:cxn ang="0">
                  <a:pos x="connsiteX0" y="connsiteY0"/>
                </a:cxn>
                <a:cxn ang="0">
                  <a:pos x="connsiteX1" y="connsiteY1"/>
                </a:cxn>
                <a:cxn ang="0">
                  <a:pos x="connsiteX2" y="connsiteY2"/>
                </a:cxn>
                <a:cxn ang="0">
                  <a:pos x="connsiteX3" y="connsiteY3"/>
                </a:cxn>
              </a:cxnLst>
              <a:rect l="l" t="t" r="r" b="b"/>
              <a:pathLst>
                <a:path>
                  <a:moveTo>
                    <a:pt x="31" y="4842"/>
                  </a:moveTo>
                  <a:cubicBezTo>
                    <a:pt x="-644" y="13849"/>
                    <a:pt x="9827" y="11147"/>
                    <a:pt x="6337" y="0"/>
                  </a:cubicBezTo>
                  <a:cubicBezTo>
                    <a:pt x="4873" y="113"/>
                    <a:pt x="3522" y="113"/>
                    <a:pt x="2058" y="225"/>
                  </a:cubicBezTo>
                  <a:cubicBezTo>
                    <a:pt x="2509" y="4053"/>
                    <a:pt x="1383" y="4504"/>
                    <a:pt x="31" y="4842"/>
                  </a:cubicBezTo>
                  <a:close/>
                </a:path>
              </a:pathLst>
            </a:custGeom>
            <a:grpFill/>
            <a:ln w="11258" cap="flat">
              <a:noFill/>
              <a:prstDash val="solid"/>
              <a:miter/>
            </a:ln>
          </p:spPr>
          <p:txBody>
            <a:bodyPr rtlCol="0" anchor="ctr"/>
            <a:lstStyle/>
            <a:p>
              <a:endParaRPr lang="en-US" noProof="0" dirty="0"/>
            </a:p>
          </p:txBody>
        </p:sp>
        <p:sp>
          <p:nvSpPr>
            <p:cNvPr id="254" name="Freeform: Shape 253">
              <a:extLst>
                <a:ext uri="{FF2B5EF4-FFF2-40B4-BE49-F238E27FC236}">
                  <a16:creationId xmlns:a16="http://schemas.microsoft.com/office/drawing/2014/main" id="{052534EE-AEB7-4938-8513-35D250A43542}"/>
                </a:ext>
              </a:extLst>
            </p:cNvPr>
            <p:cNvSpPr/>
            <p:nvPr/>
          </p:nvSpPr>
          <p:spPr>
            <a:xfrm>
              <a:off x="5947020" y="130381"/>
              <a:ext cx="11259" cy="11259"/>
            </a:xfrm>
            <a:custGeom>
              <a:avLst/>
              <a:gdLst>
                <a:gd name="connsiteX0" fmla="*/ 18 w 0"/>
                <a:gd name="connsiteY0" fmla="*/ 5294 h 0"/>
                <a:gd name="connsiteX1" fmla="*/ 8463 w 0"/>
                <a:gd name="connsiteY1" fmla="*/ 340 h 0"/>
                <a:gd name="connsiteX2" fmla="*/ 18 w 0"/>
                <a:gd name="connsiteY2" fmla="*/ 5294 h 0"/>
              </a:gdLst>
              <a:ahLst/>
              <a:cxnLst>
                <a:cxn ang="0">
                  <a:pos x="connsiteX0" y="connsiteY0"/>
                </a:cxn>
                <a:cxn ang="0">
                  <a:pos x="connsiteX1" y="connsiteY1"/>
                </a:cxn>
                <a:cxn ang="0">
                  <a:pos x="connsiteX2" y="connsiteY2"/>
                </a:cxn>
              </a:cxnLst>
              <a:rect l="l" t="t" r="r" b="b"/>
              <a:pathLst>
                <a:path>
                  <a:moveTo>
                    <a:pt x="18" y="5294"/>
                  </a:moveTo>
                  <a:cubicBezTo>
                    <a:pt x="-544" y="13401"/>
                    <a:pt x="12066" y="12951"/>
                    <a:pt x="8463" y="340"/>
                  </a:cubicBezTo>
                  <a:cubicBezTo>
                    <a:pt x="3959" y="-1349"/>
                    <a:pt x="2833" y="3718"/>
                    <a:pt x="18" y="5294"/>
                  </a:cubicBezTo>
                  <a:close/>
                </a:path>
              </a:pathLst>
            </a:custGeom>
            <a:grpFill/>
            <a:ln w="11258" cap="flat">
              <a:noFill/>
              <a:prstDash val="solid"/>
              <a:miter/>
            </a:ln>
          </p:spPr>
          <p:txBody>
            <a:bodyPr rtlCol="0" anchor="ctr"/>
            <a:lstStyle/>
            <a:p>
              <a:endParaRPr lang="en-US" noProof="0" dirty="0"/>
            </a:p>
          </p:txBody>
        </p:sp>
        <p:sp>
          <p:nvSpPr>
            <p:cNvPr id="255" name="Freeform: Shape 254">
              <a:extLst>
                <a:ext uri="{FF2B5EF4-FFF2-40B4-BE49-F238E27FC236}">
                  <a16:creationId xmlns:a16="http://schemas.microsoft.com/office/drawing/2014/main" id="{E5EE1661-5425-4B3E-B266-19086379138D}"/>
                </a:ext>
              </a:extLst>
            </p:cNvPr>
            <p:cNvSpPr/>
            <p:nvPr/>
          </p:nvSpPr>
          <p:spPr>
            <a:xfrm>
              <a:off x="5982938" y="267162"/>
              <a:ext cx="11259" cy="11259"/>
            </a:xfrm>
            <a:custGeom>
              <a:avLst/>
              <a:gdLst>
                <a:gd name="connsiteX0" fmla="*/ 8463 w 0"/>
                <a:gd name="connsiteY0" fmla="*/ 23 h 0"/>
                <a:gd name="connsiteX1" fmla="*/ 18 w 0"/>
                <a:gd name="connsiteY1" fmla="*/ 4977 h 0"/>
                <a:gd name="connsiteX2" fmla="*/ 8463 w 0"/>
                <a:gd name="connsiteY2" fmla="*/ 23 h 0"/>
              </a:gdLst>
              <a:ahLst/>
              <a:cxnLst>
                <a:cxn ang="0">
                  <a:pos x="connsiteX0" y="connsiteY0"/>
                </a:cxn>
                <a:cxn ang="0">
                  <a:pos x="connsiteX1" y="connsiteY1"/>
                </a:cxn>
                <a:cxn ang="0">
                  <a:pos x="connsiteX2" y="connsiteY2"/>
                </a:cxn>
              </a:cxnLst>
              <a:rect l="l" t="t" r="r" b="b"/>
              <a:pathLst>
                <a:path>
                  <a:moveTo>
                    <a:pt x="8463" y="23"/>
                  </a:moveTo>
                  <a:cubicBezTo>
                    <a:pt x="4635" y="-427"/>
                    <a:pt x="4072" y="5878"/>
                    <a:pt x="18" y="4977"/>
                  </a:cubicBezTo>
                  <a:cubicBezTo>
                    <a:pt x="-544" y="13197"/>
                    <a:pt x="12066" y="12746"/>
                    <a:pt x="8463" y="23"/>
                  </a:cubicBezTo>
                  <a:close/>
                </a:path>
              </a:pathLst>
            </a:custGeom>
            <a:grpFill/>
            <a:ln w="11258" cap="flat">
              <a:noFill/>
              <a:prstDash val="solid"/>
              <a:miter/>
            </a:ln>
          </p:spPr>
          <p:txBody>
            <a:bodyPr rtlCol="0" anchor="ctr"/>
            <a:lstStyle/>
            <a:p>
              <a:endParaRPr lang="en-US" noProof="0" dirty="0"/>
            </a:p>
          </p:txBody>
        </p:sp>
        <p:sp>
          <p:nvSpPr>
            <p:cNvPr id="256" name="Freeform: Shape 255">
              <a:extLst>
                <a:ext uri="{FF2B5EF4-FFF2-40B4-BE49-F238E27FC236}">
                  <a16:creationId xmlns:a16="http://schemas.microsoft.com/office/drawing/2014/main" id="{16FD8CB8-B551-4A6C-AA3C-5B4A506555C8}"/>
                </a:ext>
              </a:extLst>
            </p:cNvPr>
            <p:cNvSpPr/>
            <p:nvPr/>
          </p:nvSpPr>
          <p:spPr>
            <a:xfrm>
              <a:off x="5941704" y="273214"/>
              <a:ext cx="11259" cy="11259"/>
            </a:xfrm>
            <a:custGeom>
              <a:avLst/>
              <a:gdLst>
                <a:gd name="connsiteX0" fmla="*/ 5110 w 0"/>
                <a:gd name="connsiteY0" fmla="*/ 5119 h 0"/>
                <a:gd name="connsiteX1" fmla="*/ 5110 w 0"/>
                <a:gd name="connsiteY1" fmla="*/ 5119 h 0"/>
                <a:gd name="connsiteX2" fmla="*/ 5110 w 0"/>
                <a:gd name="connsiteY2" fmla="*/ 5119 h 0"/>
              </a:gdLst>
              <a:ahLst/>
              <a:cxnLst>
                <a:cxn ang="0">
                  <a:pos x="connsiteX0" y="connsiteY0"/>
                </a:cxn>
                <a:cxn ang="0">
                  <a:pos x="connsiteX1" y="connsiteY1"/>
                </a:cxn>
                <a:cxn ang="0">
                  <a:pos x="connsiteX2" y="connsiteY2"/>
                </a:cxn>
              </a:cxnLst>
              <a:rect l="l" t="t" r="r" b="b"/>
              <a:pathLst>
                <a:path>
                  <a:moveTo>
                    <a:pt x="5110" y="5119"/>
                  </a:moveTo>
                  <a:cubicBezTo>
                    <a:pt x="-1533" y="-11658"/>
                    <a:pt x="-1871" y="19418"/>
                    <a:pt x="5110" y="5119"/>
                  </a:cubicBezTo>
                  <a:lnTo>
                    <a:pt x="5110" y="5119"/>
                  </a:lnTo>
                  <a:close/>
                </a:path>
              </a:pathLst>
            </a:custGeom>
            <a:grpFill/>
            <a:ln w="11258" cap="flat">
              <a:noFill/>
              <a:prstDash val="solid"/>
              <a:miter/>
            </a:ln>
          </p:spPr>
          <p:txBody>
            <a:bodyPr rtlCol="0" anchor="ctr"/>
            <a:lstStyle/>
            <a:p>
              <a:endParaRPr lang="en-US" noProof="0" dirty="0"/>
            </a:p>
          </p:txBody>
        </p:sp>
        <p:sp>
          <p:nvSpPr>
            <p:cNvPr id="257" name="Freeform: Shape 256">
              <a:extLst>
                <a:ext uri="{FF2B5EF4-FFF2-40B4-BE49-F238E27FC236}">
                  <a16:creationId xmlns:a16="http://schemas.microsoft.com/office/drawing/2014/main" id="{0F9E75D0-BDB9-499A-B80B-6EF9FF8D4998}"/>
                </a:ext>
              </a:extLst>
            </p:cNvPr>
            <p:cNvSpPr/>
            <p:nvPr/>
          </p:nvSpPr>
          <p:spPr>
            <a:xfrm>
              <a:off x="5957397" y="272317"/>
              <a:ext cx="11259" cy="11259"/>
            </a:xfrm>
            <a:custGeom>
              <a:avLst/>
              <a:gdLst>
                <a:gd name="connsiteX0" fmla="*/ 4279 w 0"/>
                <a:gd name="connsiteY0" fmla="*/ 5340 h 0"/>
                <a:gd name="connsiteX1" fmla="*/ 10697 w 0"/>
                <a:gd name="connsiteY1" fmla="*/ 5115 h 0"/>
                <a:gd name="connsiteX2" fmla="*/ 0 w 0"/>
                <a:gd name="connsiteY2" fmla="*/ 949 h 0"/>
                <a:gd name="connsiteX3" fmla="*/ 4279 w 0"/>
                <a:gd name="connsiteY3" fmla="*/ 5340 h 0"/>
              </a:gdLst>
              <a:ahLst/>
              <a:cxnLst>
                <a:cxn ang="0">
                  <a:pos x="connsiteX0" y="connsiteY0"/>
                </a:cxn>
                <a:cxn ang="0">
                  <a:pos x="connsiteX1" y="connsiteY1"/>
                </a:cxn>
                <a:cxn ang="0">
                  <a:pos x="connsiteX2" y="connsiteY2"/>
                </a:cxn>
                <a:cxn ang="0">
                  <a:pos x="connsiteX3" y="connsiteY3"/>
                </a:cxn>
              </a:cxnLst>
              <a:rect l="l" t="t" r="r" b="b"/>
              <a:pathLst>
                <a:path>
                  <a:moveTo>
                    <a:pt x="4279" y="5340"/>
                  </a:moveTo>
                  <a:cubicBezTo>
                    <a:pt x="6418" y="5227"/>
                    <a:pt x="8557" y="5115"/>
                    <a:pt x="10697" y="5115"/>
                  </a:cubicBezTo>
                  <a:cubicBezTo>
                    <a:pt x="10922" y="-4906"/>
                    <a:pt x="3153" y="3313"/>
                    <a:pt x="0" y="949"/>
                  </a:cubicBezTo>
                  <a:cubicBezTo>
                    <a:pt x="113" y="5452"/>
                    <a:pt x="2702" y="4439"/>
                    <a:pt x="4279" y="5340"/>
                  </a:cubicBezTo>
                  <a:close/>
                </a:path>
              </a:pathLst>
            </a:custGeom>
            <a:grpFill/>
            <a:ln w="11258" cap="flat">
              <a:noFill/>
              <a:prstDash val="solid"/>
              <a:miter/>
            </a:ln>
          </p:spPr>
          <p:txBody>
            <a:bodyPr rtlCol="0" anchor="ctr"/>
            <a:lstStyle/>
            <a:p>
              <a:endParaRPr lang="en-US" noProof="0" dirty="0"/>
            </a:p>
          </p:txBody>
        </p:sp>
        <p:sp>
          <p:nvSpPr>
            <p:cNvPr id="258" name="Freeform: Shape 257">
              <a:extLst>
                <a:ext uri="{FF2B5EF4-FFF2-40B4-BE49-F238E27FC236}">
                  <a16:creationId xmlns:a16="http://schemas.microsoft.com/office/drawing/2014/main" id="{FCE4AE0C-15C4-458E-BD1F-8562E4044438}"/>
                </a:ext>
              </a:extLst>
            </p:cNvPr>
            <p:cNvSpPr/>
            <p:nvPr/>
          </p:nvSpPr>
          <p:spPr>
            <a:xfrm>
              <a:off x="5937243" y="204921"/>
              <a:ext cx="11259" cy="11259"/>
            </a:xfrm>
            <a:custGeom>
              <a:avLst/>
              <a:gdLst>
                <a:gd name="connsiteX0" fmla="*/ 0 w 0"/>
                <a:gd name="connsiteY0" fmla="*/ 225 h 0"/>
                <a:gd name="connsiteX1" fmla="*/ 113 w 0"/>
                <a:gd name="connsiteY1" fmla="*/ 9458 h 0"/>
                <a:gd name="connsiteX2" fmla="*/ 4391 w 0"/>
                <a:gd name="connsiteY2" fmla="*/ 9233 h 0"/>
                <a:gd name="connsiteX3" fmla="*/ 4279 w 0"/>
                <a:gd name="connsiteY3" fmla="*/ 0 h 0"/>
                <a:gd name="connsiteX4" fmla="*/ 0 w 0"/>
                <a:gd name="connsiteY4" fmla="*/ 225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225"/>
                  </a:moveTo>
                  <a:cubicBezTo>
                    <a:pt x="0" y="3265"/>
                    <a:pt x="113" y="6305"/>
                    <a:pt x="113" y="9458"/>
                  </a:cubicBezTo>
                  <a:cubicBezTo>
                    <a:pt x="1576" y="9345"/>
                    <a:pt x="2928" y="9345"/>
                    <a:pt x="4391" y="9233"/>
                  </a:cubicBezTo>
                  <a:cubicBezTo>
                    <a:pt x="4391" y="6193"/>
                    <a:pt x="4279" y="3153"/>
                    <a:pt x="4279" y="0"/>
                  </a:cubicBezTo>
                  <a:cubicBezTo>
                    <a:pt x="2928" y="113"/>
                    <a:pt x="1464" y="113"/>
                    <a:pt x="0" y="225"/>
                  </a:cubicBezTo>
                  <a:close/>
                </a:path>
              </a:pathLst>
            </a:custGeom>
            <a:grpFill/>
            <a:ln w="11258" cap="flat">
              <a:noFill/>
              <a:prstDash val="solid"/>
              <a:miter/>
            </a:ln>
          </p:spPr>
          <p:txBody>
            <a:bodyPr rtlCol="0" anchor="ctr"/>
            <a:lstStyle/>
            <a:p>
              <a:endParaRPr lang="en-US" noProof="0" dirty="0"/>
            </a:p>
          </p:txBody>
        </p:sp>
        <p:sp>
          <p:nvSpPr>
            <p:cNvPr id="259" name="Freeform: Shape 258">
              <a:extLst>
                <a:ext uri="{FF2B5EF4-FFF2-40B4-BE49-F238E27FC236}">
                  <a16:creationId xmlns:a16="http://schemas.microsoft.com/office/drawing/2014/main" id="{2BFFB167-BF29-4C09-B055-5C85607B86EB}"/>
                </a:ext>
              </a:extLst>
            </p:cNvPr>
            <p:cNvSpPr/>
            <p:nvPr/>
          </p:nvSpPr>
          <p:spPr>
            <a:xfrm>
              <a:off x="5938482" y="286629"/>
              <a:ext cx="11259" cy="11259"/>
            </a:xfrm>
            <a:custGeom>
              <a:avLst/>
              <a:gdLst>
                <a:gd name="connsiteX0" fmla="*/ 0 w 11259"/>
                <a:gd name="connsiteY0" fmla="*/ 5890 h 11259"/>
                <a:gd name="connsiteX1" fmla="*/ 21393 w 11259"/>
                <a:gd name="connsiteY1" fmla="*/ 9606 h 11259"/>
                <a:gd name="connsiteX2" fmla="*/ 0 w 11259"/>
                <a:gd name="connsiteY2" fmla="*/ 5890 h 11259"/>
              </a:gdLst>
              <a:ahLst/>
              <a:cxnLst>
                <a:cxn ang="0">
                  <a:pos x="connsiteX0" y="connsiteY0"/>
                </a:cxn>
                <a:cxn ang="0">
                  <a:pos x="connsiteX1" y="connsiteY1"/>
                </a:cxn>
                <a:cxn ang="0">
                  <a:pos x="connsiteX2" y="connsiteY2"/>
                </a:cxn>
              </a:cxnLst>
              <a:rect l="l" t="t" r="r" b="b"/>
              <a:pathLst>
                <a:path w="11259" h="11259">
                  <a:moveTo>
                    <a:pt x="0" y="5890"/>
                  </a:moveTo>
                  <a:cubicBezTo>
                    <a:pt x="3265" y="25594"/>
                    <a:pt x="11935" y="3976"/>
                    <a:pt x="21393" y="9606"/>
                  </a:cubicBezTo>
                  <a:cubicBezTo>
                    <a:pt x="19591" y="-7171"/>
                    <a:pt x="5067" y="2400"/>
                    <a:pt x="0" y="5890"/>
                  </a:cubicBezTo>
                  <a:close/>
                </a:path>
              </a:pathLst>
            </a:custGeom>
            <a:grpFill/>
            <a:ln w="11258" cap="flat">
              <a:noFill/>
              <a:prstDash val="solid"/>
              <a:miter/>
            </a:ln>
          </p:spPr>
          <p:txBody>
            <a:bodyPr rtlCol="0" anchor="ctr"/>
            <a:lstStyle/>
            <a:p>
              <a:endParaRPr lang="en-US" noProof="0" dirty="0"/>
            </a:p>
          </p:txBody>
        </p:sp>
        <p:sp>
          <p:nvSpPr>
            <p:cNvPr id="260" name="Freeform: Shape 259">
              <a:extLst>
                <a:ext uri="{FF2B5EF4-FFF2-40B4-BE49-F238E27FC236}">
                  <a16:creationId xmlns:a16="http://schemas.microsoft.com/office/drawing/2014/main" id="{C5B7C98D-800B-43BA-94F2-A33587D950E0}"/>
                </a:ext>
              </a:extLst>
            </p:cNvPr>
            <p:cNvSpPr/>
            <p:nvPr/>
          </p:nvSpPr>
          <p:spPr>
            <a:xfrm>
              <a:off x="5967411" y="161685"/>
              <a:ext cx="11259" cy="11259"/>
            </a:xfrm>
            <a:custGeom>
              <a:avLst/>
              <a:gdLst>
                <a:gd name="connsiteX0" fmla="*/ 1358 w 11259"/>
                <a:gd name="connsiteY0" fmla="*/ 5292 h 11259"/>
                <a:gd name="connsiteX1" fmla="*/ 5637 w 11259"/>
                <a:gd name="connsiteY1" fmla="*/ 9683 h 11259"/>
                <a:gd name="connsiteX2" fmla="*/ 16221 w 11259"/>
                <a:gd name="connsiteY2" fmla="*/ 0 h 11259"/>
                <a:gd name="connsiteX3" fmla="*/ 1358 w 11259"/>
                <a:gd name="connsiteY3" fmla="*/ 5292 h 11259"/>
              </a:gdLst>
              <a:ahLst/>
              <a:cxnLst>
                <a:cxn ang="0">
                  <a:pos x="connsiteX0" y="connsiteY0"/>
                </a:cxn>
                <a:cxn ang="0">
                  <a:pos x="connsiteX1" y="connsiteY1"/>
                </a:cxn>
                <a:cxn ang="0">
                  <a:pos x="connsiteX2" y="connsiteY2"/>
                </a:cxn>
                <a:cxn ang="0">
                  <a:pos x="connsiteX3" y="connsiteY3"/>
                </a:cxn>
              </a:cxnLst>
              <a:rect l="l" t="t" r="r" b="b"/>
              <a:pathLst>
                <a:path w="11259" h="11259">
                  <a:moveTo>
                    <a:pt x="1358" y="5292"/>
                  </a:moveTo>
                  <a:cubicBezTo>
                    <a:pt x="-2470" y="9008"/>
                    <a:pt x="2709" y="10246"/>
                    <a:pt x="5637" y="9683"/>
                  </a:cubicBezTo>
                  <a:cubicBezTo>
                    <a:pt x="10816" y="12385"/>
                    <a:pt x="16784" y="18465"/>
                    <a:pt x="16221" y="0"/>
                  </a:cubicBezTo>
                  <a:cubicBezTo>
                    <a:pt x="11266" y="1802"/>
                    <a:pt x="8339" y="7656"/>
                    <a:pt x="1358" y="5292"/>
                  </a:cubicBezTo>
                  <a:close/>
                </a:path>
              </a:pathLst>
            </a:custGeom>
            <a:grpFill/>
            <a:ln w="11258" cap="flat">
              <a:noFill/>
              <a:prstDash val="solid"/>
              <a:miter/>
            </a:ln>
          </p:spPr>
          <p:txBody>
            <a:bodyPr rtlCol="0" anchor="ctr"/>
            <a:lstStyle/>
            <a:p>
              <a:endParaRPr lang="en-US" noProof="0" dirty="0"/>
            </a:p>
          </p:txBody>
        </p:sp>
        <p:sp>
          <p:nvSpPr>
            <p:cNvPr id="261" name="Freeform: Shape 260">
              <a:extLst>
                <a:ext uri="{FF2B5EF4-FFF2-40B4-BE49-F238E27FC236}">
                  <a16:creationId xmlns:a16="http://schemas.microsoft.com/office/drawing/2014/main" id="{2A40E099-297D-43F7-9478-5D482B8C9E48}"/>
                </a:ext>
              </a:extLst>
            </p:cNvPr>
            <p:cNvSpPr/>
            <p:nvPr/>
          </p:nvSpPr>
          <p:spPr>
            <a:xfrm>
              <a:off x="8369836" y="423410"/>
              <a:ext cx="22519" cy="22519"/>
            </a:xfrm>
            <a:custGeom>
              <a:avLst/>
              <a:gdLst>
                <a:gd name="connsiteX0" fmla="*/ 30288 w 22518"/>
                <a:gd name="connsiteY0" fmla="*/ 10640 h 22518"/>
                <a:gd name="connsiteX1" fmla="*/ 0 w 22518"/>
                <a:gd name="connsiteY1" fmla="*/ 28542 h 22518"/>
                <a:gd name="connsiteX2" fmla="*/ 27811 w 22518"/>
                <a:gd name="connsiteY2" fmla="*/ 20773 h 22518"/>
                <a:gd name="connsiteX3" fmla="*/ 30288 w 22518"/>
                <a:gd name="connsiteY3" fmla="*/ 10640 h 22518"/>
              </a:gdLst>
              <a:ahLst/>
              <a:cxnLst>
                <a:cxn ang="0">
                  <a:pos x="connsiteX0" y="connsiteY0"/>
                </a:cxn>
                <a:cxn ang="0">
                  <a:pos x="connsiteX1" y="connsiteY1"/>
                </a:cxn>
                <a:cxn ang="0">
                  <a:pos x="connsiteX2" y="connsiteY2"/>
                </a:cxn>
                <a:cxn ang="0">
                  <a:pos x="connsiteX3" y="connsiteY3"/>
                </a:cxn>
              </a:cxnLst>
              <a:rect l="l" t="t" r="r" b="b"/>
              <a:pathLst>
                <a:path w="22518" h="22518">
                  <a:moveTo>
                    <a:pt x="30288" y="10640"/>
                  </a:moveTo>
                  <a:cubicBezTo>
                    <a:pt x="21393" y="-9852"/>
                    <a:pt x="1576" y="957"/>
                    <a:pt x="0" y="28542"/>
                  </a:cubicBezTo>
                  <a:cubicBezTo>
                    <a:pt x="12047" y="30231"/>
                    <a:pt x="18353" y="23138"/>
                    <a:pt x="27811" y="20773"/>
                  </a:cubicBezTo>
                  <a:cubicBezTo>
                    <a:pt x="27135" y="15144"/>
                    <a:pt x="28149" y="11991"/>
                    <a:pt x="30288" y="10640"/>
                  </a:cubicBezTo>
                  <a:close/>
                </a:path>
              </a:pathLst>
            </a:custGeom>
            <a:grpFill/>
            <a:ln w="11258" cap="flat">
              <a:noFill/>
              <a:prstDash val="solid"/>
              <a:miter/>
            </a:ln>
          </p:spPr>
          <p:txBody>
            <a:bodyPr rtlCol="0" anchor="ctr"/>
            <a:lstStyle/>
            <a:p>
              <a:endParaRPr lang="en-US" noProof="0" dirty="0"/>
            </a:p>
          </p:txBody>
        </p:sp>
        <p:sp>
          <p:nvSpPr>
            <p:cNvPr id="262" name="Freeform: Shape 261">
              <a:extLst>
                <a:ext uri="{FF2B5EF4-FFF2-40B4-BE49-F238E27FC236}">
                  <a16:creationId xmlns:a16="http://schemas.microsoft.com/office/drawing/2014/main" id="{105118E3-D4CC-4D42-81B7-730F9E324807}"/>
                </a:ext>
              </a:extLst>
            </p:cNvPr>
            <p:cNvSpPr/>
            <p:nvPr/>
          </p:nvSpPr>
          <p:spPr>
            <a:xfrm>
              <a:off x="8242490" y="404818"/>
              <a:ext cx="11259" cy="22519"/>
            </a:xfrm>
            <a:custGeom>
              <a:avLst/>
              <a:gdLst>
                <a:gd name="connsiteX0" fmla="*/ 2 w 11259"/>
                <a:gd name="connsiteY0" fmla="*/ 10429 h 22518"/>
                <a:gd name="connsiteX1" fmla="*/ 3493 w 11259"/>
                <a:gd name="connsiteY1" fmla="*/ 29908 h 22518"/>
                <a:gd name="connsiteX2" fmla="*/ 19931 w 11259"/>
                <a:gd name="connsiteY2" fmla="*/ 18311 h 22518"/>
                <a:gd name="connsiteX3" fmla="*/ 2 w 11259"/>
                <a:gd name="connsiteY3" fmla="*/ 10429 h 22518"/>
              </a:gdLst>
              <a:ahLst/>
              <a:cxnLst>
                <a:cxn ang="0">
                  <a:pos x="connsiteX0" y="connsiteY0"/>
                </a:cxn>
                <a:cxn ang="0">
                  <a:pos x="connsiteX1" y="connsiteY1"/>
                </a:cxn>
                <a:cxn ang="0">
                  <a:pos x="connsiteX2" y="connsiteY2"/>
                </a:cxn>
                <a:cxn ang="0">
                  <a:pos x="connsiteX3" y="connsiteY3"/>
                </a:cxn>
              </a:cxnLst>
              <a:rect l="l" t="t" r="r" b="b"/>
              <a:pathLst>
                <a:path w="11259" h="22518">
                  <a:moveTo>
                    <a:pt x="2" y="10429"/>
                  </a:moveTo>
                  <a:cubicBezTo>
                    <a:pt x="-110" y="19324"/>
                    <a:pt x="3718" y="20450"/>
                    <a:pt x="3493" y="29908"/>
                  </a:cubicBezTo>
                  <a:cubicBezTo>
                    <a:pt x="11487" y="29908"/>
                    <a:pt x="8447" y="12681"/>
                    <a:pt x="19931" y="18311"/>
                  </a:cubicBezTo>
                  <a:cubicBezTo>
                    <a:pt x="21620" y="-11077"/>
                    <a:pt x="5407" y="1647"/>
                    <a:pt x="2" y="10429"/>
                  </a:cubicBezTo>
                  <a:close/>
                </a:path>
              </a:pathLst>
            </a:custGeom>
            <a:grpFill/>
            <a:ln w="11258" cap="flat">
              <a:noFill/>
              <a:prstDash val="solid"/>
              <a:miter/>
            </a:ln>
          </p:spPr>
          <p:txBody>
            <a:bodyPr rtlCol="0" anchor="ctr"/>
            <a:lstStyle/>
            <a:p>
              <a:endParaRPr lang="en-US" noProof="0" dirty="0"/>
            </a:p>
          </p:txBody>
        </p:sp>
        <p:sp>
          <p:nvSpPr>
            <p:cNvPr id="263" name="Freeform: Shape 262">
              <a:extLst>
                <a:ext uri="{FF2B5EF4-FFF2-40B4-BE49-F238E27FC236}">
                  <a16:creationId xmlns:a16="http://schemas.microsoft.com/office/drawing/2014/main" id="{BB8D80D2-4BB8-41DB-9C98-86D8B001E84E}"/>
                </a:ext>
              </a:extLst>
            </p:cNvPr>
            <p:cNvSpPr/>
            <p:nvPr/>
          </p:nvSpPr>
          <p:spPr>
            <a:xfrm>
              <a:off x="8410820" y="414367"/>
              <a:ext cx="22519" cy="45038"/>
            </a:xfrm>
            <a:custGeom>
              <a:avLst/>
              <a:gdLst>
                <a:gd name="connsiteX0" fmla="*/ 18353 w 22518"/>
                <a:gd name="connsiteY0" fmla="*/ 51434 h 45037"/>
                <a:gd name="connsiteX1" fmla="*/ 19591 w 22518"/>
                <a:gd name="connsiteY1" fmla="*/ 1780 h 45037"/>
                <a:gd name="connsiteX2" fmla="*/ 0 w 22518"/>
                <a:gd name="connsiteY2" fmla="*/ 3807 h 45037"/>
                <a:gd name="connsiteX3" fmla="*/ 1013 w 22518"/>
                <a:gd name="connsiteY3" fmla="*/ 33419 h 45037"/>
                <a:gd name="connsiteX4" fmla="*/ 18353 w 22518"/>
                <a:gd name="connsiteY4" fmla="*/ 51434 h 450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18" h="45037">
                  <a:moveTo>
                    <a:pt x="18353" y="51434"/>
                  </a:moveTo>
                  <a:cubicBezTo>
                    <a:pt x="26460" y="37585"/>
                    <a:pt x="20492" y="22948"/>
                    <a:pt x="19591" y="1780"/>
                  </a:cubicBezTo>
                  <a:cubicBezTo>
                    <a:pt x="14525" y="13941"/>
                    <a:pt x="5067" y="-8466"/>
                    <a:pt x="0" y="3807"/>
                  </a:cubicBezTo>
                  <a:cubicBezTo>
                    <a:pt x="338" y="13715"/>
                    <a:pt x="676" y="23511"/>
                    <a:pt x="1013" y="33419"/>
                  </a:cubicBezTo>
                  <a:cubicBezTo>
                    <a:pt x="6756" y="39162"/>
                    <a:pt x="17790" y="34883"/>
                    <a:pt x="18353" y="51434"/>
                  </a:cubicBezTo>
                  <a:close/>
                </a:path>
              </a:pathLst>
            </a:custGeom>
            <a:grpFill/>
            <a:ln w="11258" cap="flat">
              <a:noFill/>
              <a:prstDash val="solid"/>
              <a:miter/>
            </a:ln>
          </p:spPr>
          <p:txBody>
            <a:bodyPr rtlCol="0" anchor="ctr"/>
            <a:lstStyle/>
            <a:p>
              <a:endParaRPr lang="en-US" noProof="0" dirty="0"/>
            </a:p>
          </p:txBody>
        </p:sp>
        <p:sp>
          <p:nvSpPr>
            <p:cNvPr id="264" name="Freeform: Shape 263">
              <a:extLst>
                <a:ext uri="{FF2B5EF4-FFF2-40B4-BE49-F238E27FC236}">
                  <a16:creationId xmlns:a16="http://schemas.microsoft.com/office/drawing/2014/main" id="{7D8BFE89-4223-4133-8497-491F77901ADF}"/>
                </a:ext>
              </a:extLst>
            </p:cNvPr>
            <p:cNvSpPr/>
            <p:nvPr/>
          </p:nvSpPr>
          <p:spPr>
            <a:xfrm>
              <a:off x="8293385" y="381468"/>
              <a:ext cx="67556" cy="90075"/>
            </a:xfrm>
            <a:custGeom>
              <a:avLst/>
              <a:gdLst>
                <a:gd name="connsiteX0" fmla="*/ 5067 w 67556"/>
                <a:gd name="connsiteY0" fmla="*/ 33103 h 90075"/>
                <a:gd name="connsiteX1" fmla="*/ 0 w 67556"/>
                <a:gd name="connsiteY1" fmla="*/ 48528 h 90075"/>
                <a:gd name="connsiteX2" fmla="*/ 11372 w 67556"/>
                <a:gd name="connsiteY2" fmla="*/ 52356 h 90075"/>
                <a:gd name="connsiteX3" fmla="*/ 16664 w 67556"/>
                <a:gd name="connsiteY3" fmla="*/ 41885 h 90075"/>
                <a:gd name="connsiteX4" fmla="*/ 25109 w 67556"/>
                <a:gd name="connsiteY4" fmla="*/ 40984 h 90075"/>
                <a:gd name="connsiteX5" fmla="*/ 39408 w 67556"/>
                <a:gd name="connsiteY5" fmla="*/ 49429 h 90075"/>
                <a:gd name="connsiteX6" fmla="*/ 15538 w 67556"/>
                <a:gd name="connsiteY6" fmla="*/ 91426 h 90075"/>
                <a:gd name="connsiteX7" fmla="*/ 35467 w 67556"/>
                <a:gd name="connsiteY7" fmla="*/ 99308 h 90075"/>
                <a:gd name="connsiteX8" fmla="*/ 56522 w 67556"/>
                <a:gd name="connsiteY8" fmla="*/ 57536 h 90075"/>
                <a:gd name="connsiteX9" fmla="*/ 47627 w 67556"/>
                <a:gd name="connsiteY9" fmla="*/ 43574 h 90075"/>
                <a:gd name="connsiteX10" fmla="*/ 61476 w 67556"/>
                <a:gd name="connsiteY10" fmla="*/ 37269 h 90075"/>
                <a:gd name="connsiteX11" fmla="*/ 66768 w 67556"/>
                <a:gd name="connsiteY11" fmla="*/ 26797 h 90075"/>
                <a:gd name="connsiteX12" fmla="*/ 74988 w 67556"/>
                <a:gd name="connsiteY12" fmla="*/ 21055 h 90075"/>
                <a:gd name="connsiteX13" fmla="*/ 37831 w 67556"/>
                <a:gd name="connsiteY13" fmla="*/ 0 h 90075"/>
                <a:gd name="connsiteX14" fmla="*/ 24320 w 67556"/>
                <a:gd name="connsiteY14" fmla="*/ 16214 h 90075"/>
                <a:gd name="connsiteX15" fmla="*/ 24433 w 67556"/>
                <a:gd name="connsiteY15" fmla="*/ 21168 h 90075"/>
                <a:gd name="connsiteX16" fmla="*/ 5067 w 67556"/>
                <a:gd name="connsiteY16" fmla="*/ 33103 h 9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7556" h="90075">
                  <a:moveTo>
                    <a:pt x="5067" y="33103"/>
                  </a:moveTo>
                  <a:cubicBezTo>
                    <a:pt x="2815" y="37381"/>
                    <a:pt x="3828" y="46726"/>
                    <a:pt x="0" y="48528"/>
                  </a:cubicBezTo>
                  <a:cubicBezTo>
                    <a:pt x="676" y="53144"/>
                    <a:pt x="7656" y="54495"/>
                    <a:pt x="11372" y="52356"/>
                  </a:cubicBezTo>
                  <a:cubicBezTo>
                    <a:pt x="13849" y="50892"/>
                    <a:pt x="15538" y="42561"/>
                    <a:pt x="16664" y="41885"/>
                  </a:cubicBezTo>
                  <a:cubicBezTo>
                    <a:pt x="18353" y="40984"/>
                    <a:pt x="25109" y="51906"/>
                    <a:pt x="25109" y="40984"/>
                  </a:cubicBezTo>
                  <a:cubicBezTo>
                    <a:pt x="30513" y="42561"/>
                    <a:pt x="30626" y="54608"/>
                    <a:pt x="39408" y="49429"/>
                  </a:cubicBezTo>
                  <a:cubicBezTo>
                    <a:pt x="40759" y="78140"/>
                    <a:pt x="8670" y="54158"/>
                    <a:pt x="15538" y="91426"/>
                  </a:cubicBezTo>
                  <a:cubicBezTo>
                    <a:pt x="23082" y="102010"/>
                    <a:pt x="30851" y="91989"/>
                    <a:pt x="35467" y="99308"/>
                  </a:cubicBezTo>
                  <a:cubicBezTo>
                    <a:pt x="45713" y="90413"/>
                    <a:pt x="39971" y="56522"/>
                    <a:pt x="56522" y="57536"/>
                  </a:cubicBezTo>
                  <a:cubicBezTo>
                    <a:pt x="56973" y="46051"/>
                    <a:pt x="48303" y="52807"/>
                    <a:pt x="47627" y="43574"/>
                  </a:cubicBezTo>
                  <a:cubicBezTo>
                    <a:pt x="49091" y="32427"/>
                    <a:pt x="57648" y="39971"/>
                    <a:pt x="61476" y="37269"/>
                  </a:cubicBezTo>
                  <a:cubicBezTo>
                    <a:pt x="62715" y="36368"/>
                    <a:pt x="64629" y="28937"/>
                    <a:pt x="66768" y="26797"/>
                  </a:cubicBezTo>
                  <a:cubicBezTo>
                    <a:pt x="70033" y="23532"/>
                    <a:pt x="72511" y="24883"/>
                    <a:pt x="74988" y="21055"/>
                  </a:cubicBezTo>
                  <a:cubicBezTo>
                    <a:pt x="68907" y="1576"/>
                    <a:pt x="52243" y="3040"/>
                    <a:pt x="37831" y="0"/>
                  </a:cubicBezTo>
                  <a:cubicBezTo>
                    <a:pt x="37156" y="8782"/>
                    <a:pt x="30400" y="31414"/>
                    <a:pt x="24320" y="16214"/>
                  </a:cubicBezTo>
                  <a:cubicBezTo>
                    <a:pt x="21168" y="17452"/>
                    <a:pt x="22969" y="21280"/>
                    <a:pt x="24433" y="21168"/>
                  </a:cubicBezTo>
                  <a:cubicBezTo>
                    <a:pt x="24545" y="40646"/>
                    <a:pt x="12273" y="36931"/>
                    <a:pt x="5067" y="33103"/>
                  </a:cubicBezTo>
                  <a:close/>
                </a:path>
              </a:pathLst>
            </a:custGeom>
            <a:grpFill/>
            <a:ln w="11258" cap="flat">
              <a:noFill/>
              <a:prstDash val="solid"/>
              <a:miter/>
            </a:ln>
          </p:spPr>
          <p:txBody>
            <a:bodyPr rtlCol="0" anchor="ctr"/>
            <a:lstStyle/>
            <a:p>
              <a:endParaRPr lang="en-US" noProof="0" dirty="0"/>
            </a:p>
          </p:txBody>
        </p:sp>
        <p:sp>
          <p:nvSpPr>
            <p:cNvPr id="265" name="Freeform: Shape 264">
              <a:extLst>
                <a:ext uri="{FF2B5EF4-FFF2-40B4-BE49-F238E27FC236}">
                  <a16:creationId xmlns:a16="http://schemas.microsoft.com/office/drawing/2014/main" id="{AC616A39-FB01-4CAF-8E56-FE7B09787BF0}"/>
                </a:ext>
              </a:extLst>
            </p:cNvPr>
            <p:cNvSpPr/>
            <p:nvPr/>
          </p:nvSpPr>
          <p:spPr>
            <a:xfrm>
              <a:off x="8303464" y="536840"/>
              <a:ext cx="101335" cy="67556"/>
            </a:xfrm>
            <a:custGeom>
              <a:avLst/>
              <a:gdLst>
                <a:gd name="connsiteX0" fmla="*/ 59842 w 101334"/>
                <a:gd name="connsiteY0" fmla="*/ 59345 h 67556"/>
                <a:gd name="connsiteX1" fmla="*/ 65134 w 101334"/>
                <a:gd name="connsiteY1" fmla="*/ 48874 h 67556"/>
                <a:gd name="connsiteX2" fmla="*/ 76280 w 101334"/>
                <a:gd name="connsiteY2" fmla="*/ 47748 h 67556"/>
                <a:gd name="connsiteX3" fmla="*/ 82248 w 101334"/>
                <a:gd name="connsiteY3" fmla="*/ 57093 h 67556"/>
                <a:gd name="connsiteX4" fmla="*/ 88216 w 101334"/>
                <a:gd name="connsiteY4" fmla="*/ 66439 h 67556"/>
                <a:gd name="connsiteX5" fmla="*/ 93170 w 101334"/>
                <a:gd name="connsiteY5" fmla="*/ 46172 h 67556"/>
                <a:gd name="connsiteX6" fmla="*/ 109834 w 101334"/>
                <a:gd name="connsiteY6" fmla="*/ 39529 h 67556"/>
                <a:gd name="connsiteX7" fmla="*/ 98349 w 101334"/>
                <a:gd name="connsiteY7" fmla="*/ 30746 h 67556"/>
                <a:gd name="connsiteX8" fmla="*/ 106230 w 101334"/>
                <a:gd name="connsiteY8" fmla="*/ 15096 h 67556"/>
                <a:gd name="connsiteX9" fmla="*/ 89341 w 101334"/>
                <a:gd name="connsiteY9" fmla="*/ 11831 h 67556"/>
                <a:gd name="connsiteX10" fmla="*/ 84275 w 101334"/>
                <a:gd name="connsiteY10" fmla="*/ 27256 h 67556"/>
                <a:gd name="connsiteX11" fmla="*/ 78983 w 101334"/>
                <a:gd name="connsiteY11" fmla="*/ 37727 h 67556"/>
                <a:gd name="connsiteX12" fmla="*/ 75830 w 101334"/>
                <a:gd name="connsiteY12" fmla="*/ 28157 h 67556"/>
                <a:gd name="connsiteX13" fmla="*/ 69412 w 101334"/>
                <a:gd name="connsiteY13" fmla="*/ 4062 h 67556"/>
                <a:gd name="connsiteX14" fmla="*/ 61193 w 101334"/>
                <a:gd name="connsiteY14" fmla="*/ 9804 h 67556"/>
                <a:gd name="connsiteX15" fmla="*/ 52523 w 101334"/>
                <a:gd name="connsiteY15" fmla="*/ 796 h 67556"/>
                <a:gd name="connsiteX16" fmla="*/ 56014 w 101334"/>
                <a:gd name="connsiteY16" fmla="*/ 20275 h 67556"/>
                <a:gd name="connsiteX17" fmla="*/ 49933 w 101334"/>
                <a:gd name="connsiteY17" fmla="*/ 5976 h 67556"/>
                <a:gd name="connsiteX18" fmla="*/ 36760 w 101334"/>
                <a:gd name="connsiteY18" fmla="*/ 32097 h 67556"/>
                <a:gd name="connsiteX19" fmla="*/ 30342 w 101334"/>
                <a:gd name="connsiteY19" fmla="*/ 8002 h 67556"/>
                <a:gd name="connsiteX20" fmla="*/ 22460 w 101334"/>
                <a:gd name="connsiteY20" fmla="*/ 23653 h 67556"/>
                <a:gd name="connsiteX21" fmla="*/ 10751 w 101334"/>
                <a:gd name="connsiteY21" fmla="*/ 10029 h 67556"/>
                <a:gd name="connsiteX22" fmla="*/ 54 w 101334"/>
                <a:gd name="connsiteY22" fmla="*/ 26017 h 67556"/>
                <a:gd name="connsiteX23" fmla="*/ 9512 w 101334"/>
                <a:gd name="connsiteY23" fmla="*/ 59683 h 67556"/>
                <a:gd name="connsiteX24" fmla="*/ 23812 w 101334"/>
                <a:gd name="connsiteY24" fmla="*/ 68128 h 67556"/>
                <a:gd name="connsiteX25" fmla="*/ 26514 w 101334"/>
                <a:gd name="connsiteY25" fmla="*/ 62948 h 67556"/>
                <a:gd name="connsiteX26" fmla="*/ 34058 w 101334"/>
                <a:gd name="connsiteY26" fmla="*/ 37389 h 67556"/>
                <a:gd name="connsiteX27" fmla="*/ 45430 w 101334"/>
                <a:gd name="connsiteY27" fmla="*/ 41218 h 67556"/>
                <a:gd name="connsiteX28" fmla="*/ 43065 w 101334"/>
                <a:gd name="connsiteY28" fmla="*/ 56305 h 67556"/>
                <a:gd name="connsiteX29" fmla="*/ 53987 w 101334"/>
                <a:gd name="connsiteY29" fmla="*/ 45271 h 67556"/>
                <a:gd name="connsiteX30" fmla="*/ 59842 w 101334"/>
                <a:gd name="connsiteY30" fmla="*/ 59345 h 67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1334" h="67556">
                  <a:moveTo>
                    <a:pt x="59842" y="59345"/>
                  </a:moveTo>
                  <a:cubicBezTo>
                    <a:pt x="64683" y="60696"/>
                    <a:pt x="65021" y="54954"/>
                    <a:pt x="65134" y="48874"/>
                  </a:cubicBezTo>
                  <a:cubicBezTo>
                    <a:pt x="68849" y="48536"/>
                    <a:pt x="72565" y="48086"/>
                    <a:pt x="76280" y="47748"/>
                  </a:cubicBezTo>
                  <a:cubicBezTo>
                    <a:pt x="79771" y="47973"/>
                    <a:pt x="80221" y="53715"/>
                    <a:pt x="82248" y="57093"/>
                  </a:cubicBezTo>
                  <a:cubicBezTo>
                    <a:pt x="84162" y="60359"/>
                    <a:pt x="87090" y="61372"/>
                    <a:pt x="88216" y="66439"/>
                  </a:cubicBezTo>
                  <a:cubicBezTo>
                    <a:pt x="93395" y="65200"/>
                    <a:pt x="89341" y="49550"/>
                    <a:pt x="93170" y="46172"/>
                  </a:cubicBezTo>
                  <a:cubicBezTo>
                    <a:pt x="100038" y="46172"/>
                    <a:pt x="106681" y="45609"/>
                    <a:pt x="109834" y="39529"/>
                  </a:cubicBezTo>
                  <a:cubicBezTo>
                    <a:pt x="107807" y="33111"/>
                    <a:pt x="103528" y="30971"/>
                    <a:pt x="98349" y="30746"/>
                  </a:cubicBezTo>
                  <a:cubicBezTo>
                    <a:pt x="96885" y="19037"/>
                    <a:pt x="111185" y="32210"/>
                    <a:pt x="106230" y="15096"/>
                  </a:cubicBezTo>
                  <a:cubicBezTo>
                    <a:pt x="96548" y="24779"/>
                    <a:pt x="99250" y="12506"/>
                    <a:pt x="89341" y="11831"/>
                  </a:cubicBezTo>
                  <a:cubicBezTo>
                    <a:pt x="89792" y="20275"/>
                    <a:pt x="87653" y="24779"/>
                    <a:pt x="84275" y="27256"/>
                  </a:cubicBezTo>
                  <a:cubicBezTo>
                    <a:pt x="81235" y="28832"/>
                    <a:pt x="82698" y="37277"/>
                    <a:pt x="78983" y="37727"/>
                  </a:cubicBezTo>
                  <a:cubicBezTo>
                    <a:pt x="76055" y="37952"/>
                    <a:pt x="76844" y="31760"/>
                    <a:pt x="75830" y="28157"/>
                  </a:cubicBezTo>
                  <a:cubicBezTo>
                    <a:pt x="74366" y="22752"/>
                    <a:pt x="70538" y="17348"/>
                    <a:pt x="69412" y="4062"/>
                  </a:cubicBezTo>
                  <a:cubicBezTo>
                    <a:pt x="65584" y="-442"/>
                    <a:pt x="61306" y="9804"/>
                    <a:pt x="61193" y="9804"/>
                  </a:cubicBezTo>
                  <a:cubicBezTo>
                    <a:pt x="58153" y="9466"/>
                    <a:pt x="58040" y="-3257"/>
                    <a:pt x="52523" y="796"/>
                  </a:cubicBezTo>
                  <a:cubicBezTo>
                    <a:pt x="54775" y="4962"/>
                    <a:pt x="55901" y="11605"/>
                    <a:pt x="56014" y="20275"/>
                  </a:cubicBezTo>
                  <a:cubicBezTo>
                    <a:pt x="50159" y="23203"/>
                    <a:pt x="50497" y="13745"/>
                    <a:pt x="49933" y="5976"/>
                  </a:cubicBezTo>
                  <a:cubicBezTo>
                    <a:pt x="44979" y="13745"/>
                    <a:pt x="47569" y="33336"/>
                    <a:pt x="36760" y="32097"/>
                  </a:cubicBezTo>
                  <a:cubicBezTo>
                    <a:pt x="32482" y="28269"/>
                    <a:pt x="30342" y="20275"/>
                    <a:pt x="30342" y="8002"/>
                  </a:cubicBezTo>
                  <a:cubicBezTo>
                    <a:pt x="26289" y="3836"/>
                    <a:pt x="25163" y="22865"/>
                    <a:pt x="22460" y="23653"/>
                  </a:cubicBezTo>
                  <a:cubicBezTo>
                    <a:pt x="15817" y="25454"/>
                    <a:pt x="20434" y="8227"/>
                    <a:pt x="10751" y="10029"/>
                  </a:cubicBezTo>
                  <a:cubicBezTo>
                    <a:pt x="13791" y="25680"/>
                    <a:pt x="1856" y="17911"/>
                    <a:pt x="54" y="26017"/>
                  </a:cubicBezTo>
                  <a:cubicBezTo>
                    <a:pt x="-283" y="39416"/>
                    <a:pt x="730" y="59796"/>
                    <a:pt x="9512" y="59683"/>
                  </a:cubicBezTo>
                  <a:cubicBezTo>
                    <a:pt x="18407" y="59570"/>
                    <a:pt x="14579" y="79950"/>
                    <a:pt x="23812" y="68128"/>
                  </a:cubicBezTo>
                  <a:cubicBezTo>
                    <a:pt x="25275" y="66213"/>
                    <a:pt x="23249" y="63511"/>
                    <a:pt x="26514" y="62948"/>
                  </a:cubicBezTo>
                  <a:cubicBezTo>
                    <a:pt x="29779" y="62273"/>
                    <a:pt x="34621" y="47748"/>
                    <a:pt x="34058" y="37389"/>
                  </a:cubicBezTo>
                  <a:cubicBezTo>
                    <a:pt x="39012" y="36263"/>
                    <a:pt x="40138" y="42794"/>
                    <a:pt x="45430" y="41218"/>
                  </a:cubicBezTo>
                  <a:cubicBezTo>
                    <a:pt x="45430" y="42681"/>
                    <a:pt x="41039" y="53040"/>
                    <a:pt x="43065" y="56305"/>
                  </a:cubicBezTo>
                  <a:cubicBezTo>
                    <a:pt x="45430" y="60021"/>
                    <a:pt x="46894" y="34124"/>
                    <a:pt x="53987" y="45271"/>
                  </a:cubicBezTo>
                  <a:cubicBezTo>
                    <a:pt x="56239" y="48987"/>
                    <a:pt x="54437" y="61147"/>
                    <a:pt x="59842" y="59345"/>
                  </a:cubicBezTo>
                  <a:close/>
                </a:path>
              </a:pathLst>
            </a:custGeom>
            <a:grpFill/>
            <a:ln w="11258" cap="flat">
              <a:noFill/>
              <a:prstDash val="solid"/>
              <a:miter/>
            </a:ln>
          </p:spPr>
          <p:txBody>
            <a:bodyPr rtlCol="0" anchor="ctr"/>
            <a:lstStyle/>
            <a:p>
              <a:endParaRPr lang="en-US" noProof="0" dirty="0"/>
            </a:p>
          </p:txBody>
        </p:sp>
        <p:sp>
          <p:nvSpPr>
            <p:cNvPr id="266" name="Freeform: Shape 265">
              <a:extLst>
                <a:ext uri="{FF2B5EF4-FFF2-40B4-BE49-F238E27FC236}">
                  <a16:creationId xmlns:a16="http://schemas.microsoft.com/office/drawing/2014/main" id="{8023AFE6-D13B-4F84-BD48-3A16CB1A4CE3}"/>
                </a:ext>
              </a:extLst>
            </p:cNvPr>
            <p:cNvSpPr/>
            <p:nvPr/>
          </p:nvSpPr>
          <p:spPr>
            <a:xfrm>
              <a:off x="8318356" y="485505"/>
              <a:ext cx="11259" cy="33778"/>
            </a:xfrm>
            <a:custGeom>
              <a:avLst/>
              <a:gdLst>
                <a:gd name="connsiteX0" fmla="*/ 19729 w 11259"/>
                <a:gd name="connsiteY0" fmla="*/ 24095 h 33778"/>
                <a:gd name="connsiteX1" fmla="*/ 13311 w 11259"/>
                <a:gd name="connsiteY1" fmla="*/ 0 h 33778"/>
                <a:gd name="connsiteX2" fmla="*/ 2502 w 11259"/>
                <a:gd name="connsiteY2" fmla="*/ 11034 h 33778"/>
                <a:gd name="connsiteX3" fmla="*/ 3515 w 11259"/>
                <a:gd name="connsiteY3" fmla="*/ 40646 h 33778"/>
                <a:gd name="connsiteX4" fmla="*/ 19729 w 11259"/>
                <a:gd name="connsiteY4" fmla="*/ 24095 h 33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33778">
                  <a:moveTo>
                    <a:pt x="19729" y="24095"/>
                  </a:moveTo>
                  <a:cubicBezTo>
                    <a:pt x="21643" y="8107"/>
                    <a:pt x="14887" y="9233"/>
                    <a:pt x="13311" y="0"/>
                  </a:cubicBezTo>
                  <a:cubicBezTo>
                    <a:pt x="8357" y="4842"/>
                    <a:pt x="7794" y="32877"/>
                    <a:pt x="2502" y="11034"/>
                  </a:cubicBezTo>
                  <a:cubicBezTo>
                    <a:pt x="-4929" y="16326"/>
                    <a:pt x="6893" y="26122"/>
                    <a:pt x="3515" y="40646"/>
                  </a:cubicBezTo>
                  <a:cubicBezTo>
                    <a:pt x="7456" y="33103"/>
                    <a:pt x="8244" y="20154"/>
                    <a:pt x="19729" y="24095"/>
                  </a:cubicBezTo>
                  <a:close/>
                </a:path>
              </a:pathLst>
            </a:custGeom>
            <a:grpFill/>
            <a:ln w="11258" cap="flat">
              <a:noFill/>
              <a:prstDash val="solid"/>
              <a:miter/>
            </a:ln>
          </p:spPr>
          <p:txBody>
            <a:bodyPr rtlCol="0" anchor="ctr"/>
            <a:lstStyle/>
            <a:p>
              <a:endParaRPr lang="en-US" noProof="0" dirty="0"/>
            </a:p>
          </p:txBody>
        </p:sp>
        <p:sp>
          <p:nvSpPr>
            <p:cNvPr id="267" name="Freeform: Shape 266">
              <a:extLst>
                <a:ext uri="{FF2B5EF4-FFF2-40B4-BE49-F238E27FC236}">
                  <a16:creationId xmlns:a16="http://schemas.microsoft.com/office/drawing/2014/main" id="{719B16B0-1853-4442-9ED5-43F6F2056BB6}"/>
                </a:ext>
              </a:extLst>
            </p:cNvPr>
            <p:cNvSpPr/>
            <p:nvPr/>
          </p:nvSpPr>
          <p:spPr>
            <a:xfrm>
              <a:off x="8172346" y="416823"/>
              <a:ext cx="11259" cy="11259"/>
            </a:xfrm>
            <a:custGeom>
              <a:avLst/>
              <a:gdLst>
                <a:gd name="connsiteX0" fmla="*/ 338 w 0"/>
                <a:gd name="connsiteY0" fmla="*/ 10471 h 0"/>
                <a:gd name="connsiteX1" fmla="*/ 5967 w 0"/>
                <a:gd name="connsiteY1" fmla="*/ 9908 h 0"/>
                <a:gd name="connsiteX2" fmla="*/ 5630 w 0"/>
                <a:gd name="connsiteY2" fmla="*/ 0 h 0"/>
                <a:gd name="connsiteX3" fmla="*/ 0 w 0"/>
                <a:gd name="connsiteY3" fmla="*/ 563 h 0"/>
                <a:gd name="connsiteX4" fmla="*/ 338 w 0"/>
                <a:gd name="connsiteY4" fmla="*/ 10471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38" y="10471"/>
                  </a:moveTo>
                  <a:cubicBezTo>
                    <a:pt x="2252" y="10246"/>
                    <a:pt x="4053" y="10133"/>
                    <a:pt x="5967" y="9908"/>
                  </a:cubicBezTo>
                  <a:cubicBezTo>
                    <a:pt x="5855" y="6643"/>
                    <a:pt x="5742" y="3378"/>
                    <a:pt x="5630" y="0"/>
                  </a:cubicBezTo>
                  <a:cubicBezTo>
                    <a:pt x="3715" y="225"/>
                    <a:pt x="1914" y="338"/>
                    <a:pt x="0" y="563"/>
                  </a:cubicBezTo>
                  <a:cubicBezTo>
                    <a:pt x="225" y="3828"/>
                    <a:pt x="338" y="7206"/>
                    <a:pt x="338" y="10471"/>
                  </a:cubicBezTo>
                  <a:close/>
                </a:path>
              </a:pathLst>
            </a:custGeom>
            <a:grpFill/>
            <a:ln w="11258" cap="flat">
              <a:noFill/>
              <a:prstDash val="solid"/>
              <a:miter/>
            </a:ln>
          </p:spPr>
          <p:txBody>
            <a:bodyPr rtlCol="0" anchor="ctr"/>
            <a:lstStyle/>
            <a:p>
              <a:endParaRPr lang="en-US" noProof="0" dirty="0"/>
            </a:p>
          </p:txBody>
        </p:sp>
        <p:sp>
          <p:nvSpPr>
            <p:cNvPr id="268" name="Freeform: Shape 267">
              <a:extLst>
                <a:ext uri="{FF2B5EF4-FFF2-40B4-BE49-F238E27FC236}">
                  <a16:creationId xmlns:a16="http://schemas.microsoft.com/office/drawing/2014/main" id="{F1F33E2C-7502-4CCA-B3D9-17C4AA96F383}"/>
                </a:ext>
              </a:extLst>
            </p:cNvPr>
            <p:cNvSpPr/>
            <p:nvPr/>
          </p:nvSpPr>
          <p:spPr>
            <a:xfrm>
              <a:off x="8064032" y="515305"/>
              <a:ext cx="11259" cy="22519"/>
            </a:xfrm>
            <a:custGeom>
              <a:avLst/>
              <a:gdLst>
                <a:gd name="connsiteX0" fmla="*/ 224 w 11259"/>
                <a:gd name="connsiteY0" fmla="*/ 26948 h 22518"/>
                <a:gd name="connsiteX1" fmla="*/ 5516 w 11259"/>
                <a:gd name="connsiteY1" fmla="*/ 16476 h 22518"/>
                <a:gd name="connsiteX2" fmla="*/ 11596 w 11259"/>
                <a:gd name="connsiteY2" fmla="*/ 30663 h 22518"/>
                <a:gd name="connsiteX3" fmla="*/ 2250 w 11259"/>
                <a:gd name="connsiteY3" fmla="*/ 1839 h 22518"/>
                <a:gd name="connsiteX4" fmla="*/ 224 w 11259"/>
                <a:gd name="connsiteY4" fmla="*/ 26948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22518">
                  <a:moveTo>
                    <a:pt x="224" y="26948"/>
                  </a:moveTo>
                  <a:cubicBezTo>
                    <a:pt x="2588" y="24470"/>
                    <a:pt x="5065" y="22106"/>
                    <a:pt x="5516" y="16476"/>
                  </a:cubicBezTo>
                  <a:cubicBezTo>
                    <a:pt x="8218" y="19854"/>
                    <a:pt x="10019" y="25033"/>
                    <a:pt x="11596" y="30663"/>
                  </a:cubicBezTo>
                  <a:cubicBezTo>
                    <a:pt x="17901" y="22782"/>
                    <a:pt x="13510" y="-7731"/>
                    <a:pt x="2250" y="1839"/>
                  </a:cubicBezTo>
                  <a:cubicBezTo>
                    <a:pt x="5065" y="15688"/>
                    <a:pt x="-1240" y="15125"/>
                    <a:pt x="224" y="26948"/>
                  </a:cubicBezTo>
                  <a:close/>
                </a:path>
              </a:pathLst>
            </a:custGeom>
            <a:grpFill/>
            <a:ln w="11258" cap="flat">
              <a:noFill/>
              <a:prstDash val="solid"/>
              <a:miter/>
            </a:ln>
          </p:spPr>
          <p:txBody>
            <a:bodyPr rtlCol="0" anchor="ctr"/>
            <a:lstStyle/>
            <a:p>
              <a:endParaRPr lang="en-US" noProof="0" dirty="0"/>
            </a:p>
          </p:txBody>
        </p:sp>
        <p:sp>
          <p:nvSpPr>
            <p:cNvPr id="269" name="Freeform: Shape 268">
              <a:extLst>
                <a:ext uri="{FF2B5EF4-FFF2-40B4-BE49-F238E27FC236}">
                  <a16:creationId xmlns:a16="http://schemas.microsoft.com/office/drawing/2014/main" id="{525132AB-7E48-4829-8439-AB4BB96C0BA4}"/>
                </a:ext>
              </a:extLst>
            </p:cNvPr>
            <p:cNvSpPr/>
            <p:nvPr/>
          </p:nvSpPr>
          <p:spPr>
            <a:xfrm>
              <a:off x="8216934" y="406534"/>
              <a:ext cx="11259" cy="11259"/>
            </a:xfrm>
            <a:custGeom>
              <a:avLst/>
              <a:gdLst>
                <a:gd name="connsiteX0" fmla="*/ 0 w 0"/>
                <a:gd name="connsiteY0" fmla="*/ 1394 h 11259"/>
                <a:gd name="connsiteX1" fmla="*/ 450 w 0"/>
                <a:gd name="connsiteY1" fmla="*/ 16257 h 11259"/>
                <a:gd name="connsiteX2" fmla="*/ 0 w 0"/>
                <a:gd name="connsiteY2" fmla="*/ 1394 h 11259"/>
              </a:gdLst>
              <a:ahLst/>
              <a:cxnLst>
                <a:cxn ang="0">
                  <a:pos x="connsiteX0" y="connsiteY0"/>
                </a:cxn>
                <a:cxn ang="0">
                  <a:pos x="connsiteX1" y="connsiteY1"/>
                </a:cxn>
                <a:cxn ang="0">
                  <a:pos x="connsiteX2" y="connsiteY2"/>
                </a:cxn>
              </a:cxnLst>
              <a:rect l="l" t="t" r="r" b="b"/>
              <a:pathLst>
                <a:path h="11259">
                  <a:moveTo>
                    <a:pt x="0" y="1394"/>
                  </a:moveTo>
                  <a:cubicBezTo>
                    <a:pt x="113" y="6348"/>
                    <a:pt x="338" y="11303"/>
                    <a:pt x="450" y="16257"/>
                  </a:cubicBezTo>
                  <a:cubicBezTo>
                    <a:pt x="8895" y="22674"/>
                    <a:pt x="7994" y="-6600"/>
                    <a:pt x="0" y="1394"/>
                  </a:cubicBezTo>
                  <a:close/>
                </a:path>
              </a:pathLst>
            </a:custGeom>
            <a:grpFill/>
            <a:ln w="11258" cap="flat">
              <a:noFill/>
              <a:prstDash val="solid"/>
              <a:miter/>
            </a:ln>
          </p:spPr>
          <p:txBody>
            <a:bodyPr rtlCol="0" anchor="ctr"/>
            <a:lstStyle/>
            <a:p>
              <a:endParaRPr lang="en-US" noProof="0" dirty="0"/>
            </a:p>
          </p:txBody>
        </p:sp>
        <p:sp>
          <p:nvSpPr>
            <p:cNvPr id="270" name="Freeform: Shape 269">
              <a:extLst>
                <a:ext uri="{FF2B5EF4-FFF2-40B4-BE49-F238E27FC236}">
                  <a16:creationId xmlns:a16="http://schemas.microsoft.com/office/drawing/2014/main" id="{C65F5A60-20F1-49E1-B778-B16936060689}"/>
                </a:ext>
              </a:extLst>
            </p:cNvPr>
            <p:cNvSpPr/>
            <p:nvPr/>
          </p:nvSpPr>
          <p:spPr>
            <a:xfrm>
              <a:off x="8229727" y="371624"/>
              <a:ext cx="11259" cy="11259"/>
            </a:xfrm>
            <a:custGeom>
              <a:avLst/>
              <a:gdLst>
                <a:gd name="connsiteX0" fmla="*/ 155 w 0"/>
                <a:gd name="connsiteY0" fmla="*/ 387 h 11259"/>
                <a:gd name="connsiteX1" fmla="*/ 3646 w 0"/>
                <a:gd name="connsiteY1" fmla="*/ 19865 h 11259"/>
                <a:gd name="connsiteX2" fmla="*/ 155 w 0"/>
                <a:gd name="connsiteY2" fmla="*/ 387 h 11259"/>
              </a:gdLst>
              <a:ahLst/>
              <a:cxnLst>
                <a:cxn ang="0">
                  <a:pos x="connsiteX0" y="connsiteY0"/>
                </a:cxn>
                <a:cxn ang="0">
                  <a:pos x="connsiteX1" y="connsiteY1"/>
                </a:cxn>
                <a:cxn ang="0">
                  <a:pos x="connsiteX2" y="connsiteY2"/>
                </a:cxn>
              </a:cxnLst>
              <a:rect l="l" t="t" r="r" b="b"/>
              <a:pathLst>
                <a:path h="11259">
                  <a:moveTo>
                    <a:pt x="155" y="387"/>
                  </a:moveTo>
                  <a:cubicBezTo>
                    <a:pt x="-745" y="10858"/>
                    <a:pt x="2520" y="13222"/>
                    <a:pt x="3646" y="19865"/>
                  </a:cubicBezTo>
                  <a:cubicBezTo>
                    <a:pt x="9163" y="14236"/>
                    <a:pt x="10514" y="-2766"/>
                    <a:pt x="155" y="387"/>
                  </a:cubicBezTo>
                  <a:close/>
                </a:path>
              </a:pathLst>
            </a:custGeom>
            <a:grpFill/>
            <a:ln w="11258" cap="flat">
              <a:noFill/>
              <a:prstDash val="solid"/>
              <a:miter/>
            </a:ln>
          </p:spPr>
          <p:txBody>
            <a:bodyPr rtlCol="0" anchor="ctr"/>
            <a:lstStyle/>
            <a:p>
              <a:endParaRPr lang="en-US" noProof="0" dirty="0"/>
            </a:p>
          </p:txBody>
        </p:sp>
        <p:sp>
          <p:nvSpPr>
            <p:cNvPr id="271" name="Freeform: Shape 270">
              <a:extLst>
                <a:ext uri="{FF2B5EF4-FFF2-40B4-BE49-F238E27FC236}">
                  <a16:creationId xmlns:a16="http://schemas.microsoft.com/office/drawing/2014/main" id="{6C0BB0E2-4A77-4666-B111-0A67BDC2BAB6}"/>
                </a:ext>
              </a:extLst>
            </p:cNvPr>
            <p:cNvSpPr/>
            <p:nvPr/>
          </p:nvSpPr>
          <p:spPr>
            <a:xfrm>
              <a:off x="7360994" y="256815"/>
              <a:ext cx="33778" cy="22519"/>
            </a:xfrm>
            <a:custGeom>
              <a:avLst/>
              <a:gdLst>
                <a:gd name="connsiteX0" fmla="*/ 18916 w 33778"/>
                <a:gd name="connsiteY0" fmla="*/ 11609 h 22518"/>
                <a:gd name="connsiteX1" fmla="*/ 0 w 33778"/>
                <a:gd name="connsiteY1" fmla="*/ 30862 h 22518"/>
                <a:gd name="connsiteX2" fmla="*/ 4279 w 33778"/>
                <a:gd name="connsiteY2" fmla="*/ 30637 h 22518"/>
                <a:gd name="connsiteX3" fmla="*/ 16889 w 33778"/>
                <a:gd name="connsiteY3" fmla="*/ 20954 h 22518"/>
                <a:gd name="connsiteX4" fmla="*/ 33891 w 33778"/>
                <a:gd name="connsiteY4" fmla="*/ 15662 h 22518"/>
                <a:gd name="connsiteX5" fmla="*/ 44362 w 33778"/>
                <a:gd name="connsiteY5" fmla="*/ 1363 h 22518"/>
                <a:gd name="connsiteX6" fmla="*/ 31526 w 33778"/>
                <a:gd name="connsiteY6" fmla="*/ 1926 h 22518"/>
                <a:gd name="connsiteX7" fmla="*/ 31639 w 33778"/>
                <a:gd name="connsiteY7" fmla="*/ 6542 h 22518"/>
                <a:gd name="connsiteX8" fmla="*/ 18916 w 33778"/>
                <a:gd name="connsiteY8" fmla="*/ 11609 h 2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778" h="22518">
                  <a:moveTo>
                    <a:pt x="18916" y="11609"/>
                  </a:moveTo>
                  <a:cubicBezTo>
                    <a:pt x="12160" y="13523"/>
                    <a:pt x="901" y="13635"/>
                    <a:pt x="0" y="30862"/>
                  </a:cubicBezTo>
                  <a:cubicBezTo>
                    <a:pt x="1464" y="30750"/>
                    <a:pt x="2815" y="30750"/>
                    <a:pt x="4279" y="30637"/>
                  </a:cubicBezTo>
                  <a:cubicBezTo>
                    <a:pt x="9233" y="28948"/>
                    <a:pt x="13061" y="24782"/>
                    <a:pt x="16889" y="20954"/>
                  </a:cubicBezTo>
                  <a:cubicBezTo>
                    <a:pt x="21956" y="21292"/>
                    <a:pt x="28711" y="18815"/>
                    <a:pt x="33891" y="15662"/>
                  </a:cubicBezTo>
                  <a:cubicBezTo>
                    <a:pt x="37606" y="13410"/>
                    <a:pt x="45938" y="15212"/>
                    <a:pt x="44362" y="1363"/>
                  </a:cubicBezTo>
                  <a:cubicBezTo>
                    <a:pt x="42786" y="5866"/>
                    <a:pt x="33665" y="-3929"/>
                    <a:pt x="31526" y="1926"/>
                  </a:cubicBezTo>
                  <a:cubicBezTo>
                    <a:pt x="31414" y="2263"/>
                    <a:pt x="31752" y="6429"/>
                    <a:pt x="31639" y="6542"/>
                  </a:cubicBezTo>
                  <a:cubicBezTo>
                    <a:pt x="27135" y="8006"/>
                    <a:pt x="21505" y="1926"/>
                    <a:pt x="18916" y="11609"/>
                  </a:cubicBezTo>
                  <a:close/>
                </a:path>
              </a:pathLst>
            </a:custGeom>
            <a:grpFill/>
            <a:ln w="11258" cap="flat">
              <a:noFill/>
              <a:prstDash val="solid"/>
              <a:miter/>
            </a:ln>
          </p:spPr>
          <p:txBody>
            <a:bodyPr rtlCol="0" anchor="ctr"/>
            <a:lstStyle/>
            <a:p>
              <a:endParaRPr lang="en-US" noProof="0" dirty="0"/>
            </a:p>
          </p:txBody>
        </p:sp>
        <p:sp>
          <p:nvSpPr>
            <p:cNvPr id="272" name="Freeform: Shape 271">
              <a:extLst>
                <a:ext uri="{FF2B5EF4-FFF2-40B4-BE49-F238E27FC236}">
                  <a16:creationId xmlns:a16="http://schemas.microsoft.com/office/drawing/2014/main" id="{463E46AE-4189-42F9-9FD3-DD0A9789750D}"/>
                </a:ext>
              </a:extLst>
            </p:cNvPr>
            <p:cNvSpPr/>
            <p:nvPr/>
          </p:nvSpPr>
          <p:spPr>
            <a:xfrm>
              <a:off x="8335495" y="601019"/>
              <a:ext cx="22519" cy="11259"/>
            </a:xfrm>
            <a:custGeom>
              <a:avLst/>
              <a:gdLst>
                <a:gd name="connsiteX0" fmla="*/ 25446 w 22518"/>
                <a:gd name="connsiteY0" fmla="*/ 10254 h 11259"/>
                <a:gd name="connsiteX1" fmla="*/ 0 w 22518"/>
                <a:gd name="connsiteY1" fmla="*/ 2936 h 11259"/>
                <a:gd name="connsiteX2" fmla="*/ 22969 w 22518"/>
                <a:gd name="connsiteY2" fmla="*/ 20388 h 11259"/>
                <a:gd name="connsiteX3" fmla="*/ 25446 w 22518"/>
                <a:gd name="connsiteY3" fmla="*/ 10254 h 11259"/>
              </a:gdLst>
              <a:ahLst/>
              <a:cxnLst>
                <a:cxn ang="0">
                  <a:pos x="connsiteX0" y="connsiteY0"/>
                </a:cxn>
                <a:cxn ang="0">
                  <a:pos x="connsiteX1" y="connsiteY1"/>
                </a:cxn>
                <a:cxn ang="0">
                  <a:pos x="connsiteX2" y="connsiteY2"/>
                </a:cxn>
                <a:cxn ang="0">
                  <a:pos x="connsiteX3" y="connsiteY3"/>
                </a:cxn>
              </a:cxnLst>
              <a:rect l="l" t="t" r="r" b="b"/>
              <a:pathLst>
                <a:path w="22518" h="11259">
                  <a:moveTo>
                    <a:pt x="25446" y="10254"/>
                  </a:moveTo>
                  <a:cubicBezTo>
                    <a:pt x="22969" y="-3707"/>
                    <a:pt x="3040" y="-442"/>
                    <a:pt x="0" y="2936"/>
                  </a:cubicBezTo>
                  <a:cubicBezTo>
                    <a:pt x="450" y="23090"/>
                    <a:pt x="11034" y="23090"/>
                    <a:pt x="22969" y="20388"/>
                  </a:cubicBezTo>
                  <a:cubicBezTo>
                    <a:pt x="22294" y="14758"/>
                    <a:pt x="23307" y="11605"/>
                    <a:pt x="25446" y="10254"/>
                  </a:cubicBezTo>
                  <a:close/>
                </a:path>
              </a:pathLst>
            </a:custGeom>
            <a:grpFill/>
            <a:ln w="11258" cap="flat">
              <a:noFill/>
              <a:prstDash val="solid"/>
              <a:miter/>
            </a:ln>
          </p:spPr>
          <p:txBody>
            <a:bodyPr rtlCol="0" anchor="ctr"/>
            <a:lstStyle/>
            <a:p>
              <a:endParaRPr lang="en-US" noProof="0" dirty="0"/>
            </a:p>
          </p:txBody>
        </p:sp>
        <p:sp>
          <p:nvSpPr>
            <p:cNvPr id="273" name="Freeform: Shape 272">
              <a:extLst>
                <a:ext uri="{FF2B5EF4-FFF2-40B4-BE49-F238E27FC236}">
                  <a16:creationId xmlns:a16="http://schemas.microsoft.com/office/drawing/2014/main" id="{CB421846-6C41-4202-829C-CF8E4C0068BB}"/>
                </a:ext>
              </a:extLst>
            </p:cNvPr>
            <p:cNvSpPr/>
            <p:nvPr/>
          </p:nvSpPr>
          <p:spPr>
            <a:xfrm>
              <a:off x="7463004" y="103699"/>
              <a:ext cx="11259" cy="11259"/>
            </a:xfrm>
            <a:custGeom>
              <a:avLst/>
              <a:gdLst>
                <a:gd name="connsiteX0" fmla="*/ 113 w 0"/>
                <a:gd name="connsiteY0" fmla="*/ 9458 h 0"/>
                <a:gd name="connsiteX1" fmla="*/ 4391 w 0"/>
                <a:gd name="connsiteY1" fmla="*/ 9233 h 0"/>
                <a:gd name="connsiteX2" fmla="*/ 4279 w 0"/>
                <a:gd name="connsiteY2" fmla="*/ 0 h 0"/>
                <a:gd name="connsiteX3" fmla="*/ 0 w 0"/>
                <a:gd name="connsiteY3" fmla="*/ 225 h 0"/>
                <a:gd name="connsiteX4" fmla="*/ 113 w 0"/>
                <a:gd name="connsiteY4" fmla="*/ 945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113" y="9458"/>
                  </a:moveTo>
                  <a:cubicBezTo>
                    <a:pt x="1576" y="9345"/>
                    <a:pt x="2928" y="9345"/>
                    <a:pt x="4391" y="9233"/>
                  </a:cubicBezTo>
                  <a:cubicBezTo>
                    <a:pt x="4391" y="6193"/>
                    <a:pt x="4279" y="3153"/>
                    <a:pt x="4279" y="0"/>
                  </a:cubicBezTo>
                  <a:cubicBezTo>
                    <a:pt x="2815" y="113"/>
                    <a:pt x="1464" y="113"/>
                    <a:pt x="0" y="225"/>
                  </a:cubicBezTo>
                  <a:cubicBezTo>
                    <a:pt x="0" y="3265"/>
                    <a:pt x="0" y="6418"/>
                    <a:pt x="113" y="9458"/>
                  </a:cubicBezTo>
                  <a:close/>
                </a:path>
              </a:pathLst>
            </a:custGeom>
            <a:grpFill/>
            <a:ln w="11258" cap="flat">
              <a:noFill/>
              <a:prstDash val="solid"/>
              <a:miter/>
            </a:ln>
          </p:spPr>
          <p:txBody>
            <a:bodyPr rtlCol="0" anchor="ctr"/>
            <a:lstStyle/>
            <a:p>
              <a:endParaRPr lang="en-US" noProof="0" dirty="0"/>
            </a:p>
          </p:txBody>
        </p:sp>
        <p:sp>
          <p:nvSpPr>
            <p:cNvPr id="274" name="Freeform: Shape 273">
              <a:extLst>
                <a:ext uri="{FF2B5EF4-FFF2-40B4-BE49-F238E27FC236}">
                  <a16:creationId xmlns:a16="http://schemas.microsoft.com/office/drawing/2014/main" id="{58338A90-136F-4AD8-B696-D6AC879749AA}"/>
                </a:ext>
              </a:extLst>
            </p:cNvPr>
            <p:cNvSpPr/>
            <p:nvPr/>
          </p:nvSpPr>
          <p:spPr>
            <a:xfrm>
              <a:off x="7331720" y="172481"/>
              <a:ext cx="11259" cy="11259"/>
            </a:xfrm>
            <a:custGeom>
              <a:avLst/>
              <a:gdLst>
                <a:gd name="connsiteX0" fmla="*/ 0 w 11259"/>
                <a:gd name="connsiteY0" fmla="*/ 5981 h 0"/>
                <a:gd name="connsiteX1" fmla="*/ 17002 w 11259"/>
                <a:gd name="connsiteY1" fmla="*/ 5305 h 0"/>
                <a:gd name="connsiteX2" fmla="*/ 0 w 11259"/>
                <a:gd name="connsiteY2" fmla="*/ 5981 h 0"/>
              </a:gdLst>
              <a:ahLst/>
              <a:cxnLst>
                <a:cxn ang="0">
                  <a:pos x="connsiteX0" y="connsiteY0"/>
                </a:cxn>
                <a:cxn ang="0">
                  <a:pos x="connsiteX1" y="connsiteY1"/>
                </a:cxn>
                <a:cxn ang="0">
                  <a:pos x="connsiteX2" y="connsiteY2"/>
                </a:cxn>
              </a:cxnLst>
              <a:rect l="l" t="t" r="r" b="b"/>
              <a:pathLst>
                <a:path w="11259">
                  <a:moveTo>
                    <a:pt x="0" y="5981"/>
                  </a:moveTo>
                  <a:cubicBezTo>
                    <a:pt x="1914" y="15439"/>
                    <a:pt x="14862" y="10259"/>
                    <a:pt x="17002" y="5305"/>
                  </a:cubicBezTo>
                  <a:cubicBezTo>
                    <a:pt x="13962" y="-6405"/>
                    <a:pt x="4053" y="4742"/>
                    <a:pt x="0" y="5981"/>
                  </a:cubicBezTo>
                  <a:close/>
                </a:path>
              </a:pathLst>
            </a:custGeom>
            <a:grpFill/>
            <a:ln w="11258" cap="flat">
              <a:noFill/>
              <a:prstDash val="solid"/>
              <a:miter/>
            </a:ln>
          </p:spPr>
          <p:txBody>
            <a:bodyPr rtlCol="0" anchor="ctr"/>
            <a:lstStyle/>
            <a:p>
              <a:endParaRPr lang="en-US" noProof="0" dirty="0"/>
            </a:p>
          </p:txBody>
        </p:sp>
        <p:sp>
          <p:nvSpPr>
            <p:cNvPr id="275" name="Freeform: Shape 274">
              <a:extLst>
                <a:ext uri="{FF2B5EF4-FFF2-40B4-BE49-F238E27FC236}">
                  <a16:creationId xmlns:a16="http://schemas.microsoft.com/office/drawing/2014/main" id="{CAB36A50-BD08-4947-8905-6F4F409CD12A}"/>
                </a:ext>
              </a:extLst>
            </p:cNvPr>
            <p:cNvSpPr/>
            <p:nvPr/>
          </p:nvSpPr>
          <p:spPr>
            <a:xfrm>
              <a:off x="7445893" y="136745"/>
              <a:ext cx="11259" cy="11259"/>
            </a:xfrm>
            <a:custGeom>
              <a:avLst/>
              <a:gdLst>
                <a:gd name="connsiteX0" fmla="*/ 448 w 11259"/>
                <a:gd name="connsiteY0" fmla="*/ 57 h 11259"/>
                <a:gd name="connsiteX1" fmla="*/ 7091 w 11259"/>
                <a:gd name="connsiteY1" fmla="*/ 18184 h 11259"/>
                <a:gd name="connsiteX2" fmla="*/ 15648 w 11259"/>
                <a:gd name="connsiteY2" fmla="*/ 17846 h 11259"/>
                <a:gd name="connsiteX3" fmla="*/ 448 w 11259"/>
                <a:gd name="connsiteY3" fmla="*/ 57 h 11259"/>
              </a:gdLst>
              <a:ahLst/>
              <a:cxnLst>
                <a:cxn ang="0">
                  <a:pos x="connsiteX0" y="connsiteY0"/>
                </a:cxn>
                <a:cxn ang="0">
                  <a:pos x="connsiteX1" y="connsiteY1"/>
                </a:cxn>
                <a:cxn ang="0">
                  <a:pos x="connsiteX2" y="connsiteY2"/>
                </a:cxn>
                <a:cxn ang="0">
                  <a:pos x="connsiteX3" y="connsiteY3"/>
                </a:cxn>
              </a:cxnLst>
              <a:rect l="l" t="t" r="r" b="b"/>
              <a:pathLst>
                <a:path w="11259" h="11259">
                  <a:moveTo>
                    <a:pt x="448" y="57"/>
                  </a:moveTo>
                  <a:cubicBezTo>
                    <a:pt x="-2480" y="17734"/>
                    <a:pt x="10018" y="620"/>
                    <a:pt x="7091" y="18184"/>
                  </a:cubicBezTo>
                  <a:cubicBezTo>
                    <a:pt x="9906" y="18072"/>
                    <a:pt x="12720" y="17959"/>
                    <a:pt x="15648" y="17846"/>
                  </a:cubicBezTo>
                  <a:cubicBezTo>
                    <a:pt x="15197" y="1520"/>
                    <a:pt x="8329" y="-394"/>
                    <a:pt x="448" y="57"/>
                  </a:cubicBezTo>
                  <a:close/>
                </a:path>
              </a:pathLst>
            </a:custGeom>
            <a:grpFill/>
            <a:ln w="11258" cap="flat">
              <a:noFill/>
              <a:prstDash val="solid"/>
              <a:miter/>
            </a:ln>
          </p:spPr>
          <p:txBody>
            <a:bodyPr rtlCol="0" anchor="ctr"/>
            <a:lstStyle/>
            <a:p>
              <a:endParaRPr lang="en-US" noProof="0" dirty="0"/>
            </a:p>
          </p:txBody>
        </p:sp>
        <p:sp>
          <p:nvSpPr>
            <p:cNvPr id="276" name="Freeform: Shape 275">
              <a:extLst>
                <a:ext uri="{FF2B5EF4-FFF2-40B4-BE49-F238E27FC236}">
                  <a16:creationId xmlns:a16="http://schemas.microsoft.com/office/drawing/2014/main" id="{F6DE0D22-895F-4704-82A2-75592D5AE11F}"/>
                </a:ext>
              </a:extLst>
            </p:cNvPr>
            <p:cNvSpPr/>
            <p:nvPr/>
          </p:nvSpPr>
          <p:spPr>
            <a:xfrm>
              <a:off x="7402766" y="221004"/>
              <a:ext cx="11259" cy="11259"/>
            </a:xfrm>
            <a:custGeom>
              <a:avLst/>
              <a:gdLst>
                <a:gd name="connsiteX0" fmla="*/ 10584 w 0"/>
                <a:gd name="connsiteY0" fmla="*/ 18 h 11259"/>
                <a:gd name="connsiteX1" fmla="*/ 0 w 0"/>
                <a:gd name="connsiteY1" fmla="*/ 9701 h 11259"/>
                <a:gd name="connsiteX2" fmla="*/ 10584 w 0"/>
                <a:gd name="connsiteY2" fmla="*/ 18 h 11259"/>
              </a:gdLst>
              <a:ahLst/>
              <a:cxnLst>
                <a:cxn ang="0">
                  <a:pos x="connsiteX0" y="connsiteY0"/>
                </a:cxn>
                <a:cxn ang="0">
                  <a:pos x="connsiteX1" y="connsiteY1"/>
                </a:cxn>
                <a:cxn ang="0">
                  <a:pos x="connsiteX2" y="connsiteY2"/>
                </a:cxn>
              </a:cxnLst>
              <a:rect l="l" t="t" r="r" b="b"/>
              <a:pathLst>
                <a:path h="11259">
                  <a:moveTo>
                    <a:pt x="10584" y="18"/>
                  </a:moveTo>
                  <a:cubicBezTo>
                    <a:pt x="5292" y="-432"/>
                    <a:pt x="4054" y="7562"/>
                    <a:pt x="0" y="9701"/>
                  </a:cubicBezTo>
                  <a:cubicBezTo>
                    <a:pt x="1689" y="19835"/>
                    <a:pt x="12273" y="11390"/>
                    <a:pt x="10584" y="18"/>
                  </a:cubicBezTo>
                  <a:close/>
                </a:path>
              </a:pathLst>
            </a:custGeom>
            <a:grpFill/>
            <a:ln w="11258" cap="flat">
              <a:noFill/>
              <a:prstDash val="solid"/>
              <a:miter/>
            </a:ln>
          </p:spPr>
          <p:txBody>
            <a:bodyPr rtlCol="0" anchor="ctr"/>
            <a:lstStyle/>
            <a:p>
              <a:endParaRPr lang="en-US" noProof="0" dirty="0"/>
            </a:p>
          </p:txBody>
        </p:sp>
        <p:sp>
          <p:nvSpPr>
            <p:cNvPr id="277" name="Freeform: Shape 276">
              <a:extLst>
                <a:ext uri="{FF2B5EF4-FFF2-40B4-BE49-F238E27FC236}">
                  <a16:creationId xmlns:a16="http://schemas.microsoft.com/office/drawing/2014/main" id="{FBEAB2B9-687D-4E94-87FF-69706964E2AF}"/>
                </a:ext>
              </a:extLst>
            </p:cNvPr>
            <p:cNvSpPr/>
            <p:nvPr/>
          </p:nvSpPr>
          <p:spPr>
            <a:xfrm>
              <a:off x="6883370" y="141288"/>
              <a:ext cx="11259" cy="11259"/>
            </a:xfrm>
            <a:custGeom>
              <a:avLst/>
              <a:gdLst>
                <a:gd name="connsiteX0" fmla="*/ 10922 w 0"/>
                <a:gd name="connsiteY0" fmla="*/ 18821 h 11259"/>
                <a:gd name="connsiteX1" fmla="*/ 0 w 0"/>
                <a:gd name="connsiteY1" fmla="*/ 918 h 11259"/>
                <a:gd name="connsiteX2" fmla="*/ 10922 w 0"/>
                <a:gd name="connsiteY2" fmla="*/ 18821 h 11259"/>
              </a:gdLst>
              <a:ahLst/>
              <a:cxnLst>
                <a:cxn ang="0">
                  <a:pos x="connsiteX0" y="connsiteY0"/>
                </a:cxn>
                <a:cxn ang="0">
                  <a:pos x="connsiteX1" y="connsiteY1"/>
                </a:cxn>
                <a:cxn ang="0">
                  <a:pos x="connsiteX2" y="connsiteY2"/>
                </a:cxn>
              </a:cxnLst>
              <a:rect l="l" t="t" r="r" b="b"/>
              <a:pathLst>
                <a:path h="11259">
                  <a:moveTo>
                    <a:pt x="10922" y="18821"/>
                  </a:moveTo>
                  <a:cubicBezTo>
                    <a:pt x="10471" y="5647"/>
                    <a:pt x="7994" y="-2910"/>
                    <a:pt x="0" y="918"/>
                  </a:cubicBezTo>
                  <a:cubicBezTo>
                    <a:pt x="450" y="14092"/>
                    <a:pt x="2928" y="22649"/>
                    <a:pt x="10922" y="18821"/>
                  </a:cubicBezTo>
                  <a:close/>
                </a:path>
              </a:pathLst>
            </a:custGeom>
            <a:grpFill/>
            <a:ln w="11258" cap="flat">
              <a:noFill/>
              <a:prstDash val="solid"/>
              <a:miter/>
            </a:ln>
          </p:spPr>
          <p:txBody>
            <a:bodyPr rtlCol="0" anchor="ctr"/>
            <a:lstStyle/>
            <a:p>
              <a:endParaRPr lang="en-US" noProof="0" dirty="0"/>
            </a:p>
          </p:txBody>
        </p:sp>
        <p:sp>
          <p:nvSpPr>
            <p:cNvPr id="278" name="Freeform: Shape 277">
              <a:extLst>
                <a:ext uri="{FF2B5EF4-FFF2-40B4-BE49-F238E27FC236}">
                  <a16:creationId xmlns:a16="http://schemas.microsoft.com/office/drawing/2014/main" id="{DAFB4B63-66AF-457B-A83A-CA5DFCB331A3}"/>
                </a:ext>
              </a:extLst>
            </p:cNvPr>
            <p:cNvSpPr/>
            <p:nvPr/>
          </p:nvSpPr>
          <p:spPr>
            <a:xfrm>
              <a:off x="7488225" y="84220"/>
              <a:ext cx="11259" cy="11259"/>
            </a:xfrm>
            <a:custGeom>
              <a:avLst/>
              <a:gdLst>
                <a:gd name="connsiteX0" fmla="*/ 6418 w 0"/>
                <a:gd name="connsiteY0" fmla="*/ 0 h 0"/>
                <a:gd name="connsiteX1" fmla="*/ 0 w 0"/>
                <a:gd name="connsiteY1" fmla="*/ 225 h 0"/>
                <a:gd name="connsiteX2" fmla="*/ 113 w 0"/>
                <a:gd name="connsiteY2" fmla="*/ 9458 h 0"/>
                <a:gd name="connsiteX3" fmla="*/ 6531 w 0"/>
                <a:gd name="connsiteY3" fmla="*/ 9233 h 0"/>
                <a:gd name="connsiteX4" fmla="*/ 6418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6418" y="0"/>
                  </a:moveTo>
                  <a:cubicBezTo>
                    <a:pt x="4279" y="113"/>
                    <a:pt x="2139" y="225"/>
                    <a:pt x="0" y="225"/>
                  </a:cubicBezTo>
                  <a:cubicBezTo>
                    <a:pt x="0" y="3265"/>
                    <a:pt x="113" y="6305"/>
                    <a:pt x="113" y="9458"/>
                  </a:cubicBezTo>
                  <a:cubicBezTo>
                    <a:pt x="2252" y="9345"/>
                    <a:pt x="4391" y="9233"/>
                    <a:pt x="6531" y="9233"/>
                  </a:cubicBezTo>
                  <a:cubicBezTo>
                    <a:pt x="6531" y="6080"/>
                    <a:pt x="6531" y="3040"/>
                    <a:pt x="6418" y="0"/>
                  </a:cubicBezTo>
                  <a:close/>
                </a:path>
              </a:pathLst>
            </a:custGeom>
            <a:grpFill/>
            <a:ln w="11258" cap="flat">
              <a:noFill/>
              <a:prstDash val="solid"/>
              <a:miter/>
            </a:ln>
          </p:spPr>
          <p:txBody>
            <a:bodyPr rtlCol="0" anchor="ctr"/>
            <a:lstStyle/>
            <a:p>
              <a:endParaRPr lang="en-US" noProof="0" dirty="0"/>
            </a:p>
          </p:txBody>
        </p:sp>
        <p:sp>
          <p:nvSpPr>
            <p:cNvPr id="279" name="Freeform: Shape 278">
              <a:extLst>
                <a:ext uri="{FF2B5EF4-FFF2-40B4-BE49-F238E27FC236}">
                  <a16:creationId xmlns:a16="http://schemas.microsoft.com/office/drawing/2014/main" id="{FA4FD784-81A1-4DA1-9305-9DC54FFFB31C}"/>
                </a:ext>
              </a:extLst>
            </p:cNvPr>
            <p:cNvSpPr/>
            <p:nvPr/>
          </p:nvSpPr>
          <p:spPr>
            <a:xfrm>
              <a:off x="8449730" y="360885"/>
              <a:ext cx="78816" cy="101335"/>
            </a:xfrm>
            <a:custGeom>
              <a:avLst/>
              <a:gdLst>
                <a:gd name="connsiteX0" fmla="*/ 20653 w 78815"/>
                <a:gd name="connsiteY0" fmla="*/ 80934 h 101334"/>
                <a:gd name="connsiteX1" fmla="*/ 23918 w 78815"/>
                <a:gd name="connsiteY1" fmla="*/ 95458 h 101334"/>
                <a:gd name="connsiteX2" fmla="*/ 26395 w 78815"/>
                <a:gd name="connsiteY2" fmla="*/ 85325 h 101334"/>
                <a:gd name="connsiteX3" fmla="*/ 31799 w 78815"/>
                <a:gd name="connsiteY3" fmla="*/ 79808 h 101334"/>
                <a:gd name="connsiteX4" fmla="*/ 40469 w 78815"/>
                <a:gd name="connsiteY4" fmla="*/ 88815 h 101334"/>
                <a:gd name="connsiteX5" fmla="*/ 59835 w 78815"/>
                <a:gd name="connsiteY5" fmla="*/ 81947 h 101334"/>
                <a:gd name="connsiteX6" fmla="*/ 67604 w 78815"/>
                <a:gd name="connsiteY6" fmla="*/ 61342 h 101334"/>
                <a:gd name="connsiteX7" fmla="*/ 84043 w 78815"/>
                <a:gd name="connsiteY7" fmla="*/ 49745 h 101334"/>
                <a:gd name="connsiteX8" fmla="*/ 64114 w 78815"/>
                <a:gd name="connsiteY8" fmla="*/ 41864 h 101334"/>
                <a:gd name="connsiteX9" fmla="*/ 68843 w 78815"/>
                <a:gd name="connsiteY9" fmla="*/ 16643 h 101334"/>
                <a:gd name="connsiteX10" fmla="*/ 63213 w 78815"/>
                <a:gd name="connsiteY10" fmla="*/ 17206 h 101334"/>
                <a:gd name="connsiteX11" fmla="*/ 57584 w 78815"/>
                <a:gd name="connsiteY11" fmla="*/ 17769 h 101334"/>
                <a:gd name="connsiteX12" fmla="*/ 47000 w 78815"/>
                <a:gd name="connsiteY12" fmla="*/ 38598 h 101334"/>
                <a:gd name="connsiteX13" fmla="*/ 49026 w 78815"/>
                <a:gd name="connsiteY13" fmla="*/ 13603 h 101334"/>
                <a:gd name="connsiteX14" fmla="*/ 34614 w 78815"/>
                <a:gd name="connsiteY14" fmla="*/ 204 h 101334"/>
                <a:gd name="connsiteX15" fmla="*/ 23918 w 78815"/>
                <a:gd name="connsiteY15" fmla="*/ 16192 h 101334"/>
                <a:gd name="connsiteX16" fmla="*/ 18851 w 78815"/>
                <a:gd name="connsiteY16" fmla="*/ 31618 h 101334"/>
                <a:gd name="connsiteX17" fmla="*/ 27071 w 78815"/>
                <a:gd name="connsiteY17" fmla="*/ 25875 h 101334"/>
                <a:gd name="connsiteX18" fmla="*/ 44185 w 78815"/>
                <a:gd name="connsiteY18" fmla="*/ 34095 h 101334"/>
                <a:gd name="connsiteX19" fmla="*/ 16599 w 78815"/>
                <a:gd name="connsiteY19" fmla="*/ 46818 h 101334"/>
                <a:gd name="connsiteX20" fmla="*/ 11195 w 78815"/>
                <a:gd name="connsiteY20" fmla="*/ 52335 h 101334"/>
                <a:gd name="connsiteX21" fmla="*/ 6353 w 78815"/>
                <a:gd name="connsiteY21" fmla="*/ 77556 h 101334"/>
                <a:gd name="connsiteX22" fmla="*/ 723 w 78815"/>
                <a:gd name="connsiteY22" fmla="*/ 78119 h 101334"/>
                <a:gd name="connsiteX23" fmla="*/ 1061 w 78815"/>
                <a:gd name="connsiteY23" fmla="*/ 88027 h 101334"/>
                <a:gd name="connsiteX24" fmla="*/ 1512 w 78815"/>
                <a:gd name="connsiteY24" fmla="*/ 102890 h 101334"/>
                <a:gd name="connsiteX25" fmla="*/ 3876 w 78815"/>
                <a:gd name="connsiteY25" fmla="*/ 87802 h 101334"/>
                <a:gd name="connsiteX26" fmla="*/ 20653 w 78815"/>
                <a:gd name="connsiteY26" fmla="*/ 80934 h 101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815" h="101334">
                  <a:moveTo>
                    <a:pt x="20653" y="80934"/>
                  </a:moveTo>
                  <a:cubicBezTo>
                    <a:pt x="23918" y="81384"/>
                    <a:pt x="23355" y="89716"/>
                    <a:pt x="23918" y="95458"/>
                  </a:cubicBezTo>
                  <a:cubicBezTo>
                    <a:pt x="26620" y="95008"/>
                    <a:pt x="25832" y="89153"/>
                    <a:pt x="26395" y="85325"/>
                  </a:cubicBezTo>
                  <a:cubicBezTo>
                    <a:pt x="29660" y="85775"/>
                    <a:pt x="31349" y="83749"/>
                    <a:pt x="31799" y="79808"/>
                  </a:cubicBezTo>
                  <a:cubicBezTo>
                    <a:pt x="35515" y="80821"/>
                    <a:pt x="36528" y="88590"/>
                    <a:pt x="40469" y="88815"/>
                  </a:cubicBezTo>
                  <a:cubicBezTo>
                    <a:pt x="47000" y="89266"/>
                    <a:pt x="53305" y="65959"/>
                    <a:pt x="59835" y="81947"/>
                  </a:cubicBezTo>
                  <a:cubicBezTo>
                    <a:pt x="65578" y="80033"/>
                    <a:pt x="65015" y="68211"/>
                    <a:pt x="67604" y="61342"/>
                  </a:cubicBezTo>
                  <a:cubicBezTo>
                    <a:pt x="74360" y="64157"/>
                    <a:pt x="85732" y="70913"/>
                    <a:pt x="84043" y="49745"/>
                  </a:cubicBezTo>
                  <a:cubicBezTo>
                    <a:pt x="75373" y="51096"/>
                    <a:pt x="70532" y="45016"/>
                    <a:pt x="64114" y="41864"/>
                  </a:cubicBezTo>
                  <a:cubicBezTo>
                    <a:pt x="61524" y="26889"/>
                    <a:pt x="71433" y="31618"/>
                    <a:pt x="68843" y="16643"/>
                  </a:cubicBezTo>
                  <a:cubicBezTo>
                    <a:pt x="66253" y="13828"/>
                    <a:pt x="63664" y="11238"/>
                    <a:pt x="63213" y="17206"/>
                  </a:cubicBezTo>
                  <a:cubicBezTo>
                    <a:pt x="60849" y="20471"/>
                    <a:pt x="58372" y="23623"/>
                    <a:pt x="57584" y="17769"/>
                  </a:cubicBezTo>
                  <a:cubicBezTo>
                    <a:pt x="52292" y="24749"/>
                    <a:pt x="62763" y="41301"/>
                    <a:pt x="47000" y="38598"/>
                  </a:cubicBezTo>
                  <a:cubicBezTo>
                    <a:pt x="45423" y="26776"/>
                    <a:pt x="51729" y="27339"/>
                    <a:pt x="49026" y="13603"/>
                  </a:cubicBezTo>
                  <a:cubicBezTo>
                    <a:pt x="44635" y="5271"/>
                    <a:pt x="34840" y="24299"/>
                    <a:pt x="34614" y="204"/>
                  </a:cubicBezTo>
                  <a:cubicBezTo>
                    <a:pt x="27971" y="-1710"/>
                    <a:pt x="26395" y="10337"/>
                    <a:pt x="23918" y="16192"/>
                  </a:cubicBezTo>
                  <a:cubicBezTo>
                    <a:pt x="21891" y="20921"/>
                    <a:pt x="17951" y="22385"/>
                    <a:pt x="18851" y="31618"/>
                  </a:cubicBezTo>
                  <a:cubicBezTo>
                    <a:pt x="23468" y="32631"/>
                    <a:pt x="23468" y="26326"/>
                    <a:pt x="27071" y="25875"/>
                  </a:cubicBezTo>
                  <a:cubicBezTo>
                    <a:pt x="34389" y="24975"/>
                    <a:pt x="34502" y="37810"/>
                    <a:pt x="44185" y="34095"/>
                  </a:cubicBezTo>
                  <a:cubicBezTo>
                    <a:pt x="38893" y="53236"/>
                    <a:pt x="29097" y="47156"/>
                    <a:pt x="16599" y="46818"/>
                  </a:cubicBezTo>
                  <a:cubicBezTo>
                    <a:pt x="16712" y="51659"/>
                    <a:pt x="13334" y="50984"/>
                    <a:pt x="11195" y="52335"/>
                  </a:cubicBezTo>
                  <a:cubicBezTo>
                    <a:pt x="13672" y="54925"/>
                    <a:pt x="8830" y="76317"/>
                    <a:pt x="6353" y="77556"/>
                  </a:cubicBezTo>
                  <a:cubicBezTo>
                    <a:pt x="4326" y="78569"/>
                    <a:pt x="723" y="69111"/>
                    <a:pt x="723" y="78119"/>
                  </a:cubicBezTo>
                  <a:cubicBezTo>
                    <a:pt x="723" y="79695"/>
                    <a:pt x="1624" y="86901"/>
                    <a:pt x="1061" y="88027"/>
                  </a:cubicBezTo>
                  <a:cubicBezTo>
                    <a:pt x="-1416" y="93094"/>
                    <a:pt x="1174" y="92418"/>
                    <a:pt x="1512" y="102890"/>
                  </a:cubicBezTo>
                  <a:cubicBezTo>
                    <a:pt x="4777" y="101764"/>
                    <a:pt x="3538" y="93657"/>
                    <a:pt x="3876" y="87802"/>
                  </a:cubicBezTo>
                  <a:cubicBezTo>
                    <a:pt x="12771" y="92869"/>
                    <a:pt x="15023" y="90279"/>
                    <a:pt x="20653" y="80934"/>
                  </a:cubicBezTo>
                  <a:close/>
                </a:path>
              </a:pathLst>
            </a:custGeom>
            <a:grpFill/>
            <a:ln w="11258" cap="flat">
              <a:noFill/>
              <a:prstDash val="solid"/>
              <a:miter/>
            </a:ln>
          </p:spPr>
          <p:txBody>
            <a:bodyPr rtlCol="0" anchor="ctr"/>
            <a:lstStyle/>
            <a:p>
              <a:endParaRPr lang="en-US" noProof="0" dirty="0"/>
            </a:p>
          </p:txBody>
        </p:sp>
        <p:sp>
          <p:nvSpPr>
            <p:cNvPr id="281" name="Freeform: Shape 280">
              <a:extLst>
                <a:ext uri="{FF2B5EF4-FFF2-40B4-BE49-F238E27FC236}">
                  <a16:creationId xmlns:a16="http://schemas.microsoft.com/office/drawing/2014/main" id="{5BF77524-038F-40FA-B54C-181E68116448}"/>
                </a:ext>
              </a:extLst>
            </p:cNvPr>
            <p:cNvSpPr/>
            <p:nvPr/>
          </p:nvSpPr>
          <p:spPr>
            <a:xfrm>
              <a:off x="8432634" y="232392"/>
              <a:ext cx="11259" cy="22519"/>
            </a:xfrm>
            <a:custGeom>
              <a:avLst/>
              <a:gdLst>
                <a:gd name="connsiteX0" fmla="*/ 12302 w 11259"/>
                <a:gd name="connsiteY0" fmla="*/ 28714 h 22518"/>
                <a:gd name="connsiteX1" fmla="*/ 20184 w 11259"/>
                <a:gd name="connsiteY1" fmla="*/ 13063 h 22518"/>
                <a:gd name="connsiteX2" fmla="*/ 2957 w 11259"/>
                <a:gd name="connsiteY2" fmla="*/ 2 h 22518"/>
                <a:gd name="connsiteX3" fmla="*/ 930 w 11259"/>
                <a:gd name="connsiteY3" fmla="*/ 24998 h 22518"/>
                <a:gd name="connsiteX4" fmla="*/ 12302 w 11259"/>
                <a:gd name="connsiteY4" fmla="*/ 28714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22518">
                  <a:moveTo>
                    <a:pt x="12302" y="28714"/>
                  </a:moveTo>
                  <a:cubicBezTo>
                    <a:pt x="14779" y="23196"/>
                    <a:pt x="22548" y="26124"/>
                    <a:pt x="20184" y="13063"/>
                  </a:cubicBezTo>
                  <a:cubicBezTo>
                    <a:pt x="12978" y="11599"/>
                    <a:pt x="7123" y="7433"/>
                    <a:pt x="2957" y="2"/>
                  </a:cubicBezTo>
                  <a:cubicBezTo>
                    <a:pt x="-3123" y="-223"/>
                    <a:pt x="2282" y="17679"/>
                    <a:pt x="930" y="24998"/>
                  </a:cubicBezTo>
                  <a:cubicBezTo>
                    <a:pt x="6448" y="26687"/>
                    <a:pt x="12528" y="8559"/>
                    <a:pt x="12302" y="28714"/>
                  </a:cubicBezTo>
                  <a:close/>
                </a:path>
              </a:pathLst>
            </a:custGeom>
            <a:grpFill/>
            <a:ln w="11258" cap="flat">
              <a:noFill/>
              <a:prstDash val="solid"/>
              <a:miter/>
            </a:ln>
          </p:spPr>
          <p:txBody>
            <a:bodyPr rtlCol="0" anchor="ctr"/>
            <a:lstStyle/>
            <a:p>
              <a:endParaRPr lang="en-US" noProof="0" dirty="0"/>
            </a:p>
          </p:txBody>
        </p:sp>
        <p:sp>
          <p:nvSpPr>
            <p:cNvPr id="283" name="Freeform: Shape 282">
              <a:extLst>
                <a:ext uri="{FF2B5EF4-FFF2-40B4-BE49-F238E27FC236}">
                  <a16:creationId xmlns:a16="http://schemas.microsoft.com/office/drawing/2014/main" id="{CF87C181-8AC7-42A6-9B03-7D3E334BFDB2}"/>
                </a:ext>
              </a:extLst>
            </p:cNvPr>
            <p:cNvSpPr/>
            <p:nvPr/>
          </p:nvSpPr>
          <p:spPr>
            <a:xfrm>
              <a:off x="7244572" y="181164"/>
              <a:ext cx="33778" cy="11259"/>
            </a:xfrm>
            <a:custGeom>
              <a:avLst/>
              <a:gdLst>
                <a:gd name="connsiteX0" fmla="*/ 27585 w 33778"/>
                <a:gd name="connsiteY0" fmla="*/ 4391 h 11259"/>
                <a:gd name="connsiteX1" fmla="*/ 21168 w 33778"/>
                <a:gd name="connsiteY1" fmla="*/ 0 h 11259"/>
                <a:gd name="connsiteX2" fmla="*/ 0 w 33778"/>
                <a:gd name="connsiteY2" fmla="*/ 10133 h 11259"/>
                <a:gd name="connsiteX3" fmla="*/ 14975 w 33778"/>
                <a:gd name="connsiteY3" fmla="*/ 14074 h 11259"/>
                <a:gd name="connsiteX4" fmla="*/ 21280 w 33778"/>
                <a:gd name="connsiteY4" fmla="*/ 9233 h 11259"/>
                <a:gd name="connsiteX5" fmla="*/ 36255 w 33778"/>
                <a:gd name="connsiteY5" fmla="*/ 8557 h 11259"/>
                <a:gd name="connsiteX6" fmla="*/ 27585 w 33778"/>
                <a:gd name="connsiteY6" fmla="*/ 4391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778" h="11259">
                  <a:moveTo>
                    <a:pt x="27585" y="4391"/>
                  </a:moveTo>
                  <a:cubicBezTo>
                    <a:pt x="24658" y="3265"/>
                    <a:pt x="23532" y="113"/>
                    <a:pt x="21168" y="0"/>
                  </a:cubicBezTo>
                  <a:cubicBezTo>
                    <a:pt x="16889" y="0"/>
                    <a:pt x="6868" y="6418"/>
                    <a:pt x="0" y="10133"/>
                  </a:cubicBezTo>
                  <a:cubicBezTo>
                    <a:pt x="2927" y="17565"/>
                    <a:pt x="9683" y="16101"/>
                    <a:pt x="14975" y="14074"/>
                  </a:cubicBezTo>
                  <a:cubicBezTo>
                    <a:pt x="18015" y="12948"/>
                    <a:pt x="18803" y="9458"/>
                    <a:pt x="21280" y="9233"/>
                  </a:cubicBezTo>
                  <a:cubicBezTo>
                    <a:pt x="26459" y="8670"/>
                    <a:pt x="33103" y="17790"/>
                    <a:pt x="36255" y="8557"/>
                  </a:cubicBezTo>
                  <a:cubicBezTo>
                    <a:pt x="35467" y="2027"/>
                    <a:pt x="30738" y="5630"/>
                    <a:pt x="27585" y="4391"/>
                  </a:cubicBezTo>
                  <a:close/>
                </a:path>
              </a:pathLst>
            </a:custGeom>
            <a:grpFill/>
            <a:ln w="11258" cap="flat">
              <a:noFill/>
              <a:prstDash val="solid"/>
              <a:miter/>
            </a:ln>
          </p:spPr>
          <p:txBody>
            <a:bodyPr rtlCol="0" anchor="ctr"/>
            <a:lstStyle/>
            <a:p>
              <a:endParaRPr lang="en-US" noProof="0" dirty="0"/>
            </a:p>
          </p:txBody>
        </p:sp>
        <p:sp>
          <p:nvSpPr>
            <p:cNvPr id="284" name="Freeform: Shape 283">
              <a:extLst>
                <a:ext uri="{FF2B5EF4-FFF2-40B4-BE49-F238E27FC236}">
                  <a16:creationId xmlns:a16="http://schemas.microsoft.com/office/drawing/2014/main" id="{F980F76E-E310-45C4-92BF-237106B76021}"/>
                </a:ext>
              </a:extLst>
            </p:cNvPr>
            <p:cNvSpPr/>
            <p:nvPr/>
          </p:nvSpPr>
          <p:spPr>
            <a:xfrm>
              <a:off x="6949457" y="133594"/>
              <a:ext cx="11259" cy="11259"/>
            </a:xfrm>
            <a:custGeom>
              <a:avLst/>
              <a:gdLst>
                <a:gd name="connsiteX0" fmla="*/ 10590 w 0"/>
                <a:gd name="connsiteY0" fmla="*/ 730 h 11259"/>
                <a:gd name="connsiteX1" fmla="*/ 6 w 0"/>
                <a:gd name="connsiteY1" fmla="*/ 5797 h 11259"/>
                <a:gd name="connsiteX2" fmla="*/ 10590 w 0"/>
                <a:gd name="connsiteY2" fmla="*/ 730 h 11259"/>
              </a:gdLst>
              <a:ahLst/>
              <a:cxnLst>
                <a:cxn ang="0">
                  <a:pos x="connsiteX0" y="connsiteY0"/>
                </a:cxn>
                <a:cxn ang="0">
                  <a:pos x="connsiteX1" y="connsiteY1"/>
                </a:cxn>
                <a:cxn ang="0">
                  <a:pos x="connsiteX2" y="connsiteY2"/>
                </a:cxn>
              </a:cxnLst>
              <a:rect l="l" t="t" r="r" b="b"/>
              <a:pathLst>
                <a:path h="11259">
                  <a:moveTo>
                    <a:pt x="10590" y="730"/>
                  </a:moveTo>
                  <a:cubicBezTo>
                    <a:pt x="4510" y="-2760"/>
                    <a:pt x="5185" y="7486"/>
                    <a:pt x="6" y="5797"/>
                  </a:cubicBezTo>
                  <a:cubicBezTo>
                    <a:pt x="-332" y="13341"/>
                    <a:pt x="14080" y="14467"/>
                    <a:pt x="10590" y="730"/>
                  </a:cubicBezTo>
                  <a:close/>
                </a:path>
              </a:pathLst>
            </a:custGeom>
            <a:grpFill/>
            <a:ln w="11258" cap="flat">
              <a:noFill/>
              <a:prstDash val="solid"/>
              <a:miter/>
            </a:ln>
          </p:spPr>
          <p:txBody>
            <a:bodyPr rtlCol="0" anchor="ctr"/>
            <a:lstStyle/>
            <a:p>
              <a:endParaRPr lang="en-US" noProof="0" dirty="0"/>
            </a:p>
          </p:txBody>
        </p:sp>
        <p:sp>
          <p:nvSpPr>
            <p:cNvPr id="285" name="Freeform: Shape 284">
              <a:extLst>
                <a:ext uri="{FF2B5EF4-FFF2-40B4-BE49-F238E27FC236}">
                  <a16:creationId xmlns:a16="http://schemas.microsoft.com/office/drawing/2014/main" id="{3CBF1B3F-81B9-4636-A7AA-F57FE9B2EC5A}"/>
                </a:ext>
              </a:extLst>
            </p:cNvPr>
            <p:cNvSpPr/>
            <p:nvPr/>
          </p:nvSpPr>
          <p:spPr>
            <a:xfrm>
              <a:off x="6933925" y="96061"/>
              <a:ext cx="56297" cy="45038"/>
            </a:xfrm>
            <a:custGeom>
              <a:avLst/>
              <a:gdLst>
                <a:gd name="connsiteX0" fmla="*/ 59675 w 56296"/>
                <a:gd name="connsiteY0" fmla="*/ 94 h 45037"/>
                <a:gd name="connsiteX1" fmla="*/ 0 w 56296"/>
                <a:gd name="connsiteY1" fmla="*/ 2571 h 45037"/>
                <a:gd name="connsiteX2" fmla="*/ 6530 w 56296"/>
                <a:gd name="connsiteY2" fmla="*/ 16082 h 45037"/>
                <a:gd name="connsiteX3" fmla="*/ 8782 w 56296"/>
                <a:gd name="connsiteY3" fmla="*/ 20586 h 45037"/>
                <a:gd name="connsiteX4" fmla="*/ 15200 w 56296"/>
                <a:gd name="connsiteY4" fmla="*/ 24865 h 45037"/>
                <a:gd name="connsiteX5" fmla="*/ 30287 w 56296"/>
                <a:gd name="connsiteY5" fmla="*/ 33422 h 45037"/>
                <a:gd name="connsiteX6" fmla="*/ 38957 w 56296"/>
                <a:gd name="connsiteY6" fmla="*/ 46821 h 45037"/>
                <a:gd name="connsiteX7" fmla="*/ 43011 w 56296"/>
                <a:gd name="connsiteY7" fmla="*/ 32859 h 45037"/>
                <a:gd name="connsiteX8" fmla="*/ 57873 w 56296"/>
                <a:gd name="connsiteY8" fmla="*/ 27680 h 45037"/>
                <a:gd name="connsiteX9" fmla="*/ 63953 w 56296"/>
                <a:gd name="connsiteY9" fmla="*/ 4373 h 45037"/>
                <a:gd name="connsiteX10" fmla="*/ 59675 w 56296"/>
                <a:gd name="connsiteY10" fmla="*/ 94 h 4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296" h="45037">
                  <a:moveTo>
                    <a:pt x="59675" y="94"/>
                  </a:moveTo>
                  <a:cubicBezTo>
                    <a:pt x="39746" y="882"/>
                    <a:pt x="19929" y="1783"/>
                    <a:pt x="0" y="2571"/>
                  </a:cubicBezTo>
                  <a:cubicBezTo>
                    <a:pt x="2139" y="10227"/>
                    <a:pt x="676" y="13268"/>
                    <a:pt x="6530" y="16082"/>
                  </a:cubicBezTo>
                  <a:cubicBezTo>
                    <a:pt x="8895" y="17321"/>
                    <a:pt x="7319" y="18897"/>
                    <a:pt x="8782" y="20586"/>
                  </a:cubicBezTo>
                  <a:cubicBezTo>
                    <a:pt x="10809" y="23063"/>
                    <a:pt x="12723" y="22388"/>
                    <a:pt x="15200" y="24865"/>
                  </a:cubicBezTo>
                  <a:cubicBezTo>
                    <a:pt x="18690" y="28355"/>
                    <a:pt x="21167" y="37700"/>
                    <a:pt x="30287" y="33422"/>
                  </a:cubicBezTo>
                  <a:cubicBezTo>
                    <a:pt x="35917" y="31846"/>
                    <a:pt x="32202" y="51212"/>
                    <a:pt x="38957" y="46821"/>
                  </a:cubicBezTo>
                  <a:cubicBezTo>
                    <a:pt x="43574" y="48735"/>
                    <a:pt x="42898" y="40065"/>
                    <a:pt x="43011" y="32859"/>
                  </a:cubicBezTo>
                  <a:cubicBezTo>
                    <a:pt x="47965" y="31170"/>
                    <a:pt x="50892" y="25203"/>
                    <a:pt x="57873" y="27680"/>
                  </a:cubicBezTo>
                  <a:cubicBezTo>
                    <a:pt x="57198" y="11804"/>
                    <a:pt x="52131" y="1220"/>
                    <a:pt x="63953" y="4373"/>
                  </a:cubicBezTo>
                  <a:cubicBezTo>
                    <a:pt x="67894" y="770"/>
                    <a:pt x="62715" y="-356"/>
                    <a:pt x="59675" y="94"/>
                  </a:cubicBezTo>
                  <a:close/>
                </a:path>
              </a:pathLst>
            </a:custGeom>
            <a:grpFill/>
            <a:ln w="11258" cap="flat">
              <a:noFill/>
              <a:prstDash val="solid"/>
              <a:miter/>
            </a:ln>
          </p:spPr>
          <p:txBody>
            <a:bodyPr rtlCol="0" anchor="ctr"/>
            <a:lstStyle/>
            <a:p>
              <a:endParaRPr lang="en-US" noProof="0" dirty="0"/>
            </a:p>
          </p:txBody>
        </p:sp>
        <p:sp>
          <p:nvSpPr>
            <p:cNvPr id="286" name="Freeform: Shape 285">
              <a:extLst>
                <a:ext uri="{FF2B5EF4-FFF2-40B4-BE49-F238E27FC236}">
                  <a16:creationId xmlns:a16="http://schemas.microsoft.com/office/drawing/2014/main" id="{103D5306-1B12-471D-BA3D-1E8A32F07EA3}"/>
                </a:ext>
              </a:extLst>
            </p:cNvPr>
            <p:cNvSpPr/>
            <p:nvPr/>
          </p:nvSpPr>
          <p:spPr>
            <a:xfrm>
              <a:off x="7017923" y="177480"/>
              <a:ext cx="11259" cy="11259"/>
            </a:xfrm>
            <a:custGeom>
              <a:avLst/>
              <a:gdLst>
                <a:gd name="connsiteX0" fmla="*/ 335 w 0"/>
                <a:gd name="connsiteY0" fmla="*/ 418 h 0"/>
                <a:gd name="connsiteX1" fmla="*/ 9004 w 0"/>
                <a:gd name="connsiteY1" fmla="*/ 9200 h 0"/>
                <a:gd name="connsiteX2" fmla="*/ 335 w 0"/>
                <a:gd name="connsiteY2" fmla="*/ 418 h 0"/>
              </a:gdLst>
              <a:ahLst/>
              <a:cxnLst>
                <a:cxn ang="0">
                  <a:pos x="connsiteX0" y="connsiteY0"/>
                </a:cxn>
                <a:cxn ang="0">
                  <a:pos x="connsiteX1" y="connsiteY1"/>
                </a:cxn>
                <a:cxn ang="0">
                  <a:pos x="connsiteX2" y="connsiteY2"/>
                </a:cxn>
              </a:cxnLst>
              <a:rect l="l" t="t" r="r" b="b"/>
              <a:pathLst>
                <a:path>
                  <a:moveTo>
                    <a:pt x="335" y="418"/>
                  </a:moveTo>
                  <a:cubicBezTo>
                    <a:pt x="-1580" y="14267"/>
                    <a:pt x="5176" y="8300"/>
                    <a:pt x="9004" y="9200"/>
                  </a:cubicBezTo>
                  <a:cubicBezTo>
                    <a:pt x="8329" y="1206"/>
                    <a:pt x="5176" y="-1046"/>
                    <a:pt x="335" y="418"/>
                  </a:cubicBezTo>
                  <a:close/>
                </a:path>
              </a:pathLst>
            </a:custGeom>
            <a:grpFill/>
            <a:ln w="11258" cap="flat">
              <a:noFill/>
              <a:prstDash val="solid"/>
              <a:miter/>
            </a:ln>
          </p:spPr>
          <p:txBody>
            <a:bodyPr rtlCol="0" anchor="ctr"/>
            <a:lstStyle/>
            <a:p>
              <a:endParaRPr lang="en-US" noProof="0" dirty="0"/>
            </a:p>
          </p:txBody>
        </p:sp>
        <p:sp>
          <p:nvSpPr>
            <p:cNvPr id="287" name="Freeform: Shape 286">
              <a:extLst>
                <a:ext uri="{FF2B5EF4-FFF2-40B4-BE49-F238E27FC236}">
                  <a16:creationId xmlns:a16="http://schemas.microsoft.com/office/drawing/2014/main" id="{B02D8C81-9E90-4FA6-9CFD-A0CD56668D5B}"/>
                </a:ext>
              </a:extLst>
            </p:cNvPr>
            <p:cNvSpPr/>
            <p:nvPr/>
          </p:nvSpPr>
          <p:spPr>
            <a:xfrm>
              <a:off x="7071562" y="172980"/>
              <a:ext cx="22519" cy="11259"/>
            </a:xfrm>
            <a:custGeom>
              <a:avLst/>
              <a:gdLst>
                <a:gd name="connsiteX0" fmla="*/ 23372 w 22518"/>
                <a:gd name="connsiteY0" fmla="*/ 1654 h 11259"/>
                <a:gd name="connsiteX1" fmla="*/ 65 w 22518"/>
                <a:gd name="connsiteY1" fmla="*/ 16404 h 11259"/>
                <a:gd name="connsiteX2" fmla="*/ 21233 w 22518"/>
                <a:gd name="connsiteY2" fmla="*/ 6270 h 11259"/>
                <a:gd name="connsiteX3" fmla="*/ 29902 w 22518"/>
                <a:gd name="connsiteY3" fmla="*/ 15052 h 11259"/>
                <a:gd name="connsiteX4" fmla="*/ 23372 w 22518"/>
                <a:gd name="connsiteY4" fmla="*/ 6158 h 11259"/>
                <a:gd name="connsiteX5" fmla="*/ 23372 w 22518"/>
                <a:gd name="connsiteY5" fmla="*/ 1654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18" h="11259">
                  <a:moveTo>
                    <a:pt x="23372" y="1654"/>
                  </a:moveTo>
                  <a:cubicBezTo>
                    <a:pt x="15603" y="-2737"/>
                    <a:pt x="-1173" y="1429"/>
                    <a:pt x="65" y="16404"/>
                  </a:cubicBezTo>
                  <a:cubicBezTo>
                    <a:pt x="10086" y="18993"/>
                    <a:pt x="13689" y="8635"/>
                    <a:pt x="21233" y="6270"/>
                  </a:cubicBezTo>
                  <a:cubicBezTo>
                    <a:pt x="24610" y="8072"/>
                    <a:pt x="23259" y="20682"/>
                    <a:pt x="29902" y="15052"/>
                  </a:cubicBezTo>
                  <a:cubicBezTo>
                    <a:pt x="32154" y="2555"/>
                    <a:pt x="24836" y="9873"/>
                    <a:pt x="23372" y="6158"/>
                  </a:cubicBezTo>
                  <a:cubicBezTo>
                    <a:pt x="23259" y="5932"/>
                    <a:pt x="23597" y="1766"/>
                    <a:pt x="23372" y="1654"/>
                  </a:cubicBezTo>
                  <a:close/>
                </a:path>
              </a:pathLst>
            </a:custGeom>
            <a:grpFill/>
            <a:ln w="11258" cap="flat">
              <a:noFill/>
              <a:prstDash val="solid"/>
              <a:miter/>
            </a:ln>
          </p:spPr>
          <p:txBody>
            <a:bodyPr rtlCol="0" anchor="ctr"/>
            <a:lstStyle/>
            <a:p>
              <a:endParaRPr lang="en-US" noProof="0" dirty="0"/>
            </a:p>
          </p:txBody>
        </p:sp>
        <p:sp>
          <p:nvSpPr>
            <p:cNvPr id="320" name="Freeform: Shape 319">
              <a:extLst>
                <a:ext uri="{FF2B5EF4-FFF2-40B4-BE49-F238E27FC236}">
                  <a16:creationId xmlns:a16="http://schemas.microsoft.com/office/drawing/2014/main" id="{36E6F723-5AF3-44E0-923D-2EBB232B0FF1}"/>
                </a:ext>
              </a:extLst>
            </p:cNvPr>
            <p:cNvSpPr/>
            <p:nvPr/>
          </p:nvSpPr>
          <p:spPr>
            <a:xfrm>
              <a:off x="7043393" y="138909"/>
              <a:ext cx="11259" cy="11259"/>
            </a:xfrm>
            <a:custGeom>
              <a:avLst/>
              <a:gdLst>
                <a:gd name="connsiteX0" fmla="*/ 4252 w 0"/>
                <a:gd name="connsiteY0" fmla="*/ 5549 h 0"/>
                <a:gd name="connsiteX1" fmla="*/ 8531 w 0"/>
                <a:gd name="connsiteY1" fmla="*/ 5324 h 0"/>
                <a:gd name="connsiteX2" fmla="*/ 4252 w 0"/>
                <a:gd name="connsiteY2" fmla="*/ 5549 h 0"/>
              </a:gdLst>
              <a:ahLst/>
              <a:cxnLst>
                <a:cxn ang="0">
                  <a:pos x="connsiteX0" y="connsiteY0"/>
                </a:cxn>
                <a:cxn ang="0">
                  <a:pos x="connsiteX1" y="connsiteY1"/>
                </a:cxn>
                <a:cxn ang="0">
                  <a:pos x="connsiteX2" y="connsiteY2"/>
                </a:cxn>
              </a:cxnLst>
              <a:rect l="l" t="t" r="r" b="b"/>
              <a:pathLst>
                <a:path>
                  <a:moveTo>
                    <a:pt x="4252" y="5549"/>
                  </a:moveTo>
                  <a:cubicBezTo>
                    <a:pt x="5716" y="5436"/>
                    <a:pt x="7067" y="5436"/>
                    <a:pt x="8531" y="5324"/>
                  </a:cubicBezTo>
                  <a:cubicBezTo>
                    <a:pt x="8756" y="-7625"/>
                    <a:pt x="-7458" y="7350"/>
                    <a:pt x="4252" y="5549"/>
                  </a:cubicBezTo>
                  <a:close/>
                </a:path>
              </a:pathLst>
            </a:custGeom>
            <a:grpFill/>
            <a:ln w="11258" cap="flat">
              <a:noFill/>
              <a:prstDash val="solid"/>
              <a:miter/>
            </a:ln>
          </p:spPr>
          <p:txBody>
            <a:bodyPr rtlCol="0" anchor="ctr"/>
            <a:lstStyle/>
            <a:p>
              <a:endParaRPr lang="en-US" noProof="0" dirty="0"/>
            </a:p>
          </p:txBody>
        </p:sp>
        <p:sp>
          <p:nvSpPr>
            <p:cNvPr id="321" name="Freeform: Shape 320">
              <a:extLst>
                <a:ext uri="{FF2B5EF4-FFF2-40B4-BE49-F238E27FC236}">
                  <a16:creationId xmlns:a16="http://schemas.microsoft.com/office/drawing/2014/main" id="{DD65AC6D-5422-44DD-BFCC-FA78E3E40B6A}"/>
                </a:ext>
              </a:extLst>
            </p:cNvPr>
            <p:cNvSpPr/>
            <p:nvPr/>
          </p:nvSpPr>
          <p:spPr>
            <a:xfrm>
              <a:off x="7271031" y="253316"/>
              <a:ext cx="11259" cy="11259"/>
            </a:xfrm>
            <a:custGeom>
              <a:avLst/>
              <a:gdLst>
                <a:gd name="connsiteX0" fmla="*/ 8445 w 11259"/>
                <a:gd name="connsiteY0" fmla="*/ 921 h 11259"/>
                <a:gd name="connsiteX1" fmla="*/ 0 w 11259"/>
                <a:gd name="connsiteY1" fmla="*/ 10491 h 11259"/>
                <a:gd name="connsiteX2" fmla="*/ 17115 w 11259"/>
                <a:gd name="connsiteY2" fmla="*/ 14432 h 11259"/>
                <a:gd name="connsiteX3" fmla="*/ 12836 w 11259"/>
                <a:gd name="connsiteY3" fmla="*/ 10041 h 11259"/>
                <a:gd name="connsiteX4" fmla="*/ 8445 w 11259"/>
                <a:gd name="connsiteY4" fmla="*/ 921 h 11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11259">
                  <a:moveTo>
                    <a:pt x="8445" y="921"/>
                  </a:moveTo>
                  <a:cubicBezTo>
                    <a:pt x="1464" y="-4484"/>
                    <a:pt x="6981" y="15896"/>
                    <a:pt x="0" y="10491"/>
                  </a:cubicBezTo>
                  <a:cubicBezTo>
                    <a:pt x="1689" y="20737"/>
                    <a:pt x="11935" y="11730"/>
                    <a:pt x="17115" y="14432"/>
                  </a:cubicBezTo>
                  <a:cubicBezTo>
                    <a:pt x="17002" y="9928"/>
                    <a:pt x="14412" y="10942"/>
                    <a:pt x="12836" y="10041"/>
                  </a:cubicBezTo>
                  <a:cubicBezTo>
                    <a:pt x="10472" y="8915"/>
                    <a:pt x="11259" y="921"/>
                    <a:pt x="8445" y="921"/>
                  </a:cubicBezTo>
                  <a:close/>
                </a:path>
              </a:pathLst>
            </a:custGeom>
            <a:grpFill/>
            <a:ln w="11258" cap="flat">
              <a:noFill/>
              <a:prstDash val="solid"/>
              <a:miter/>
            </a:ln>
          </p:spPr>
          <p:txBody>
            <a:bodyPr rtlCol="0" anchor="ctr"/>
            <a:lstStyle/>
            <a:p>
              <a:endParaRPr lang="en-US" noProof="0" dirty="0"/>
            </a:p>
          </p:txBody>
        </p:sp>
        <p:sp>
          <p:nvSpPr>
            <p:cNvPr id="322" name="Freeform: Shape 321">
              <a:extLst>
                <a:ext uri="{FF2B5EF4-FFF2-40B4-BE49-F238E27FC236}">
                  <a16:creationId xmlns:a16="http://schemas.microsoft.com/office/drawing/2014/main" id="{A9BF37F5-78A5-4A81-821F-05A988A2DDCD}"/>
                </a:ext>
              </a:extLst>
            </p:cNvPr>
            <p:cNvSpPr/>
            <p:nvPr/>
          </p:nvSpPr>
          <p:spPr>
            <a:xfrm>
              <a:off x="7310320" y="155439"/>
              <a:ext cx="11259" cy="11259"/>
            </a:xfrm>
            <a:custGeom>
              <a:avLst/>
              <a:gdLst>
                <a:gd name="connsiteX0" fmla="*/ 6200 w 0"/>
                <a:gd name="connsiteY0" fmla="*/ 5233 h 0"/>
                <a:gd name="connsiteX1" fmla="*/ 2034 w 0"/>
                <a:gd name="connsiteY1" fmla="*/ 9962 h 0"/>
                <a:gd name="connsiteX2" fmla="*/ 6200 w 0"/>
                <a:gd name="connsiteY2" fmla="*/ 5233 h 0"/>
              </a:gdLst>
              <a:ahLst/>
              <a:cxnLst>
                <a:cxn ang="0">
                  <a:pos x="connsiteX0" y="connsiteY0"/>
                </a:cxn>
                <a:cxn ang="0">
                  <a:pos x="connsiteX1" y="connsiteY1"/>
                </a:cxn>
                <a:cxn ang="0">
                  <a:pos x="connsiteX2" y="connsiteY2"/>
                </a:cxn>
              </a:cxnLst>
              <a:rect l="l" t="t" r="r" b="b"/>
              <a:pathLst>
                <a:path>
                  <a:moveTo>
                    <a:pt x="6200" y="5233"/>
                  </a:moveTo>
                  <a:cubicBezTo>
                    <a:pt x="6087" y="-4675"/>
                    <a:pt x="-4271" y="954"/>
                    <a:pt x="2034" y="9962"/>
                  </a:cubicBezTo>
                  <a:cubicBezTo>
                    <a:pt x="3723" y="9061"/>
                    <a:pt x="4060" y="5346"/>
                    <a:pt x="6200" y="5233"/>
                  </a:cubicBezTo>
                  <a:close/>
                </a:path>
              </a:pathLst>
            </a:custGeom>
            <a:grpFill/>
            <a:ln w="11258" cap="flat">
              <a:noFill/>
              <a:prstDash val="solid"/>
              <a:miter/>
            </a:ln>
          </p:spPr>
          <p:txBody>
            <a:bodyPr rtlCol="0" anchor="ctr"/>
            <a:lstStyle/>
            <a:p>
              <a:endParaRPr lang="en-US" noProof="0" dirty="0"/>
            </a:p>
          </p:txBody>
        </p:sp>
        <p:sp>
          <p:nvSpPr>
            <p:cNvPr id="323" name="Freeform: Shape 322">
              <a:extLst>
                <a:ext uri="{FF2B5EF4-FFF2-40B4-BE49-F238E27FC236}">
                  <a16:creationId xmlns:a16="http://schemas.microsoft.com/office/drawing/2014/main" id="{AA244A4B-937D-42F7-A3FD-BA9092D2556C}"/>
                </a:ext>
              </a:extLst>
            </p:cNvPr>
            <p:cNvSpPr/>
            <p:nvPr/>
          </p:nvSpPr>
          <p:spPr>
            <a:xfrm>
              <a:off x="7105593" y="174296"/>
              <a:ext cx="11259" cy="11259"/>
            </a:xfrm>
            <a:custGeom>
              <a:avLst/>
              <a:gdLst>
                <a:gd name="connsiteX0" fmla="*/ 8708 w 0"/>
                <a:gd name="connsiteY0" fmla="*/ 13399 h 11259"/>
                <a:gd name="connsiteX1" fmla="*/ 38 w 0"/>
                <a:gd name="connsiteY1" fmla="*/ 0 h 11259"/>
                <a:gd name="connsiteX2" fmla="*/ 8708 w 0"/>
                <a:gd name="connsiteY2" fmla="*/ 13399 h 11259"/>
              </a:gdLst>
              <a:ahLst/>
              <a:cxnLst>
                <a:cxn ang="0">
                  <a:pos x="connsiteX0" y="connsiteY0"/>
                </a:cxn>
                <a:cxn ang="0">
                  <a:pos x="connsiteX1" y="connsiteY1"/>
                </a:cxn>
                <a:cxn ang="0">
                  <a:pos x="connsiteX2" y="connsiteY2"/>
                </a:cxn>
              </a:cxnLst>
              <a:rect l="l" t="t" r="r" b="b"/>
              <a:pathLst>
                <a:path h="11259">
                  <a:moveTo>
                    <a:pt x="8708" y="13399"/>
                  </a:moveTo>
                  <a:cubicBezTo>
                    <a:pt x="9158" y="1239"/>
                    <a:pt x="4091" y="1689"/>
                    <a:pt x="38" y="0"/>
                  </a:cubicBezTo>
                  <a:cubicBezTo>
                    <a:pt x="-413" y="12048"/>
                    <a:pt x="3191" y="14862"/>
                    <a:pt x="8708" y="13399"/>
                  </a:cubicBezTo>
                  <a:close/>
                </a:path>
              </a:pathLst>
            </a:custGeom>
            <a:grpFill/>
            <a:ln w="11258" cap="flat">
              <a:noFill/>
              <a:prstDash val="solid"/>
              <a:miter/>
            </a:ln>
          </p:spPr>
          <p:txBody>
            <a:bodyPr rtlCol="0" anchor="ctr"/>
            <a:lstStyle/>
            <a:p>
              <a:endParaRPr lang="en-US" noProof="0" dirty="0"/>
            </a:p>
          </p:txBody>
        </p:sp>
        <p:sp>
          <p:nvSpPr>
            <p:cNvPr id="324" name="Freeform: Shape 323">
              <a:extLst>
                <a:ext uri="{FF2B5EF4-FFF2-40B4-BE49-F238E27FC236}">
                  <a16:creationId xmlns:a16="http://schemas.microsoft.com/office/drawing/2014/main" id="{538D5882-6C70-4455-82F1-2A329FF5FCCE}"/>
                </a:ext>
              </a:extLst>
            </p:cNvPr>
            <p:cNvSpPr/>
            <p:nvPr/>
          </p:nvSpPr>
          <p:spPr>
            <a:xfrm>
              <a:off x="6948099" y="181311"/>
              <a:ext cx="11259" cy="11259"/>
            </a:xfrm>
            <a:custGeom>
              <a:avLst/>
              <a:gdLst>
                <a:gd name="connsiteX0" fmla="*/ 13 w 0"/>
                <a:gd name="connsiteY0" fmla="*/ 17981 h 11259"/>
                <a:gd name="connsiteX1" fmla="*/ 10484 w 0"/>
                <a:gd name="connsiteY1" fmla="*/ 3681 h 11259"/>
                <a:gd name="connsiteX2" fmla="*/ 13 w 0"/>
                <a:gd name="connsiteY2" fmla="*/ 17981 h 11259"/>
              </a:gdLst>
              <a:ahLst/>
              <a:cxnLst>
                <a:cxn ang="0">
                  <a:pos x="connsiteX0" y="connsiteY0"/>
                </a:cxn>
                <a:cxn ang="0">
                  <a:pos x="connsiteX1" y="connsiteY1"/>
                </a:cxn>
                <a:cxn ang="0">
                  <a:pos x="connsiteX2" y="connsiteY2"/>
                </a:cxn>
              </a:cxnLst>
              <a:rect l="l" t="t" r="r" b="b"/>
              <a:pathLst>
                <a:path h="11259">
                  <a:moveTo>
                    <a:pt x="13" y="17981"/>
                  </a:moveTo>
                  <a:cubicBezTo>
                    <a:pt x="5418" y="17192"/>
                    <a:pt x="10935" y="16629"/>
                    <a:pt x="10484" y="3681"/>
                  </a:cubicBezTo>
                  <a:cubicBezTo>
                    <a:pt x="5980" y="-5664"/>
                    <a:pt x="-325" y="4131"/>
                    <a:pt x="13" y="17981"/>
                  </a:cubicBezTo>
                  <a:close/>
                </a:path>
              </a:pathLst>
            </a:custGeom>
            <a:grpFill/>
            <a:ln w="11258" cap="flat">
              <a:noFill/>
              <a:prstDash val="solid"/>
              <a:miter/>
            </a:ln>
          </p:spPr>
          <p:txBody>
            <a:bodyPr rtlCol="0" anchor="ctr"/>
            <a:lstStyle/>
            <a:p>
              <a:endParaRPr lang="en-US" noProof="0" dirty="0"/>
            </a:p>
          </p:txBody>
        </p:sp>
        <p:sp>
          <p:nvSpPr>
            <p:cNvPr id="325" name="Freeform: Shape 324">
              <a:extLst>
                <a:ext uri="{FF2B5EF4-FFF2-40B4-BE49-F238E27FC236}">
                  <a16:creationId xmlns:a16="http://schemas.microsoft.com/office/drawing/2014/main" id="{FC053A24-A274-4971-BBB3-75156BB25203}"/>
                </a:ext>
              </a:extLst>
            </p:cNvPr>
            <p:cNvSpPr/>
            <p:nvPr/>
          </p:nvSpPr>
          <p:spPr>
            <a:xfrm>
              <a:off x="6908479" y="98357"/>
              <a:ext cx="22519" cy="45038"/>
            </a:xfrm>
            <a:custGeom>
              <a:avLst/>
              <a:gdLst>
                <a:gd name="connsiteX0" fmla="*/ 19141 w 22518"/>
                <a:gd name="connsiteY0" fmla="*/ 613 h 45037"/>
                <a:gd name="connsiteX1" fmla="*/ 0 w 22518"/>
                <a:gd name="connsiteY1" fmla="*/ 6017 h 45037"/>
                <a:gd name="connsiteX2" fmla="*/ 11147 w 22518"/>
                <a:gd name="connsiteY2" fmla="*/ 42385 h 45037"/>
                <a:gd name="connsiteX3" fmla="*/ 30400 w 22518"/>
                <a:gd name="connsiteY3" fmla="*/ 46213 h 45037"/>
                <a:gd name="connsiteX4" fmla="*/ 26009 w 22518"/>
                <a:gd name="connsiteY4" fmla="*/ 37206 h 45037"/>
                <a:gd name="connsiteX5" fmla="*/ 30062 w 22518"/>
                <a:gd name="connsiteY5" fmla="*/ 23244 h 45037"/>
                <a:gd name="connsiteX6" fmla="*/ 19141 w 22518"/>
                <a:gd name="connsiteY6" fmla="*/ 613 h 4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18" h="45037">
                  <a:moveTo>
                    <a:pt x="19141" y="613"/>
                  </a:moveTo>
                  <a:cubicBezTo>
                    <a:pt x="10584" y="-2202"/>
                    <a:pt x="6981" y="5567"/>
                    <a:pt x="0" y="6017"/>
                  </a:cubicBezTo>
                  <a:cubicBezTo>
                    <a:pt x="1914" y="19191"/>
                    <a:pt x="17452" y="26172"/>
                    <a:pt x="11147" y="42385"/>
                  </a:cubicBezTo>
                  <a:cubicBezTo>
                    <a:pt x="13511" y="52744"/>
                    <a:pt x="24545" y="43511"/>
                    <a:pt x="30400" y="46213"/>
                  </a:cubicBezTo>
                  <a:cubicBezTo>
                    <a:pt x="31076" y="38332"/>
                    <a:pt x="28599" y="37656"/>
                    <a:pt x="26009" y="37206"/>
                  </a:cubicBezTo>
                  <a:cubicBezTo>
                    <a:pt x="27360" y="32477"/>
                    <a:pt x="30851" y="32252"/>
                    <a:pt x="30062" y="23244"/>
                  </a:cubicBezTo>
                  <a:cubicBezTo>
                    <a:pt x="21731" y="26284"/>
                    <a:pt x="20492" y="13223"/>
                    <a:pt x="19141" y="613"/>
                  </a:cubicBezTo>
                  <a:close/>
                </a:path>
              </a:pathLst>
            </a:custGeom>
            <a:grpFill/>
            <a:ln w="11258" cap="flat">
              <a:noFill/>
              <a:prstDash val="solid"/>
              <a:miter/>
            </a:ln>
          </p:spPr>
          <p:txBody>
            <a:bodyPr rtlCol="0" anchor="ctr"/>
            <a:lstStyle/>
            <a:p>
              <a:endParaRPr lang="en-US" noProof="0" dirty="0"/>
            </a:p>
          </p:txBody>
        </p:sp>
        <p:sp>
          <p:nvSpPr>
            <p:cNvPr id="444" name="Freeform: Shape 443">
              <a:extLst>
                <a:ext uri="{FF2B5EF4-FFF2-40B4-BE49-F238E27FC236}">
                  <a16:creationId xmlns:a16="http://schemas.microsoft.com/office/drawing/2014/main" id="{F026D358-77B2-4AD4-95E3-9ADB5F741646}"/>
                </a:ext>
              </a:extLst>
            </p:cNvPr>
            <p:cNvSpPr/>
            <p:nvPr/>
          </p:nvSpPr>
          <p:spPr>
            <a:xfrm>
              <a:off x="7055864" y="279527"/>
              <a:ext cx="11259" cy="11259"/>
            </a:xfrm>
            <a:custGeom>
              <a:avLst/>
              <a:gdLst>
                <a:gd name="connsiteX0" fmla="*/ 0 w 0"/>
                <a:gd name="connsiteY0" fmla="*/ 2634 h 0"/>
                <a:gd name="connsiteX1" fmla="*/ 0 w 0"/>
                <a:gd name="connsiteY1" fmla="*/ 2634 h 0"/>
                <a:gd name="connsiteX2" fmla="*/ 0 w 0"/>
                <a:gd name="connsiteY2" fmla="*/ 2634 h 0"/>
              </a:gdLst>
              <a:ahLst/>
              <a:cxnLst>
                <a:cxn ang="0">
                  <a:pos x="connsiteX0" y="connsiteY0"/>
                </a:cxn>
                <a:cxn ang="0">
                  <a:pos x="connsiteX1" y="connsiteY1"/>
                </a:cxn>
                <a:cxn ang="0">
                  <a:pos x="connsiteX2" y="connsiteY2"/>
                </a:cxn>
              </a:cxnLst>
              <a:rect l="l" t="t" r="r" b="b"/>
              <a:pathLst>
                <a:path>
                  <a:moveTo>
                    <a:pt x="0" y="2634"/>
                  </a:moveTo>
                  <a:cubicBezTo>
                    <a:pt x="5967" y="18847"/>
                    <a:pt x="13624" y="-8176"/>
                    <a:pt x="0" y="2634"/>
                  </a:cubicBezTo>
                  <a:lnTo>
                    <a:pt x="0" y="2634"/>
                  </a:lnTo>
                  <a:close/>
                </a:path>
              </a:pathLst>
            </a:custGeom>
            <a:grpFill/>
            <a:ln w="11258" cap="flat">
              <a:noFill/>
              <a:prstDash val="solid"/>
              <a:miter/>
            </a:ln>
          </p:spPr>
          <p:txBody>
            <a:bodyPr rtlCol="0" anchor="ctr"/>
            <a:lstStyle/>
            <a:p>
              <a:endParaRPr lang="en-US" noProof="0" dirty="0"/>
            </a:p>
          </p:txBody>
        </p:sp>
        <p:sp>
          <p:nvSpPr>
            <p:cNvPr id="445" name="Freeform: Shape 444">
              <a:extLst>
                <a:ext uri="{FF2B5EF4-FFF2-40B4-BE49-F238E27FC236}">
                  <a16:creationId xmlns:a16="http://schemas.microsoft.com/office/drawing/2014/main" id="{A1A77A15-6EA1-4F83-A4A3-6C5167BB2EC5}"/>
                </a:ext>
              </a:extLst>
            </p:cNvPr>
            <p:cNvSpPr/>
            <p:nvPr/>
          </p:nvSpPr>
          <p:spPr>
            <a:xfrm>
              <a:off x="7277449" y="102950"/>
              <a:ext cx="11259" cy="11259"/>
            </a:xfrm>
            <a:custGeom>
              <a:avLst/>
              <a:gdLst>
                <a:gd name="connsiteX0" fmla="*/ 0 w 0"/>
                <a:gd name="connsiteY0" fmla="*/ 4240 h 0"/>
                <a:gd name="connsiteX1" fmla="*/ 8557 w 0"/>
                <a:gd name="connsiteY1" fmla="*/ 8518 h 0"/>
                <a:gd name="connsiteX2" fmla="*/ 0 w 0"/>
                <a:gd name="connsiteY2" fmla="*/ 4240 h 0"/>
              </a:gdLst>
              <a:ahLst/>
              <a:cxnLst>
                <a:cxn ang="0">
                  <a:pos x="connsiteX0" y="connsiteY0"/>
                </a:cxn>
                <a:cxn ang="0">
                  <a:pos x="connsiteX1" y="connsiteY1"/>
                </a:cxn>
                <a:cxn ang="0">
                  <a:pos x="connsiteX2" y="connsiteY2"/>
                </a:cxn>
              </a:cxnLst>
              <a:rect l="l" t="t" r="r" b="b"/>
              <a:pathLst>
                <a:path>
                  <a:moveTo>
                    <a:pt x="0" y="4240"/>
                  </a:moveTo>
                  <a:cubicBezTo>
                    <a:pt x="788" y="10432"/>
                    <a:pt x="5405" y="7843"/>
                    <a:pt x="8557" y="8518"/>
                  </a:cubicBezTo>
                  <a:cubicBezTo>
                    <a:pt x="7882" y="-2178"/>
                    <a:pt x="2702" y="-1840"/>
                    <a:pt x="0" y="4240"/>
                  </a:cubicBezTo>
                  <a:close/>
                </a:path>
              </a:pathLst>
            </a:custGeom>
            <a:grpFill/>
            <a:ln w="11258" cap="flat">
              <a:noFill/>
              <a:prstDash val="solid"/>
              <a:miter/>
            </a:ln>
          </p:spPr>
          <p:txBody>
            <a:bodyPr rtlCol="0" anchor="ctr"/>
            <a:lstStyle/>
            <a:p>
              <a:endParaRPr lang="en-US" noProof="0" dirty="0"/>
            </a:p>
          </p:txBody>
        </p:sp>
        <p:sp>
          <p:nvSpPr>
            <p:cNvPr id="446" name="Freeform: Shape 445">
              <a:extLst>
                <a:ext uri="{FF2B5EF4-FFF2-40B4-BE49-F238E27FC236}">
                  <a16:creationId xmlns:a16="http://schemas.microsoft.com/office/drawing/2014/main" id="{4105405F-7355-4BB0-9FFA-B7C15BEBC340}"/>
                </a:ext>
              </a:extLst>
            </p:cNvPr>
            <p:cNvSpPr/>
            <p:nvPr/>
          </p:nvSpPr>
          <p:spPr>
            <a:xfrm>
              <a:off x="7054175" y="96503"/>
              <a:ext cx="213929" cy="45038"/>
            </a:xfrm>
            <a:custGeom>
              <a:avLst/>
              <a:gdLst>
                <a:gd name="connsiteX0" fmla="*/ 142319 w 213928"/>
                <a:gd name="connsiteY0" fmla="*/ 14064 h 45037"/>
                <a:gd name="connsiteX1" fmla="*/ 140067 w 213928"/>
                <a:gd name="connsiteY1" fmla="*/ 4944 h 45037"/>
                <a:gd name="connsiteX2" fmla="*/ 135788 w 213928"/>
                <a:gd name="connsiteY2" fmla="*/ 5169 h 45037"/>
                <a:gd name="connsiteX3" fmla="*/ 131735 w 213928"/>
                <a:gd name="connsiteY3" fmla="*/ 19131 h 45037"/>
                <a:gd name="connsiteX4" fmla="*/ 125204 w 213928"/>
                <a:gd name="connsiteY4" fmla="*/ 5620 h 45037"/>
                <a:gd name="connsiteX5" fmla="*/ 101785 w 213928"/>
                <a:gd name="connsiteY5" fmla="*/ 6633 h 45037"/>
                <a:gd name="connsiteX6" fmla="*/ 95479 w 213928"/>
                <a:gd name="connsiteY6" fmla="*/ 11475 h 45037"/>
                <a:gd name="connsiteX7" fmla="*/ 74087 w 213928"/>
                <a:gd name="connsiteY7" fmla="*/ 3143 h 45037"/>
                <a:gd name="connsiteX8" fmla="*/ 67781 w 213928"/>
                <a:gd name="connsiteY8" fmla="*/ 7984 h 45037"/>
                <a:gd name="connsiteX9" fmla="*/ 59224 w 213928"/>
                <a:gd name="connsiteY9" fmla="*/ 8322 h 45037"/>
                <a:gd name="connsiteX10" fmla="*/ 40083 w 213928"/>
                <a:gd name="connsiteY10" fmla="*/ 9110 h 45037"/>
                <a:gd name="connsiteX11" fmla="*/ 27135 w 213928"/>
                <a:gd name="connsiteY11" fmla="*/ 440 h 45037"/>
                <a:gd name="connsiteX12" fmla="*/ 20942 w 213928"/>
                <a:gd name="connsiteY12" fmla="*/ 14515 h 45037"/>
                <a:gd name="connsiteX13" fmla="*/ 14525 w 213928"/>
                <a:gd name="connsiteY13" fmla="*/ 14740 h 45037"/>
                <a:gd name="connsiteX14" fmla="*/ 12498 w 213928"/>
                <a:gd name="connsiteY14" fmla="*/ 19469 h 45037"/>
                <a:gd name="connsiteX15" fmla="*/ 6193 w 213928"/>
                <a:gd name="connsiteY15" fmla="*/ 24310 h 45037"/>
                <a:gd name="connsiteX16" fmla="*/ 8445 w 213928"/>
                <a:gd name="connsiteY16" fmla="*/ 33430 h 45037"/>
                <a:gd name="connsiteX17" fmla="*/ 0 w 213928"/>
                <a:gd name="connsiteY17" fmla="*/ 43001 h 45037"/>
                <a:gd name="connsiteX18" fmla="*/ 27811 w 213928"/>
                <a:gd name="connsiteY18" fmla="*/ 46491 h 45037"/>
                <a:gd name="connsiteX19" fmla="*/ 21280 w 213928"/>
                <a:gd name="connsiteY19" fmla="*/ 37596 h 45037"/>
                <a:gd name="connsiteX20" fmla="*/ 29612 w 213928"/>
                <a:gd name="connsiteY20" fmla="*/ 23410 h 45037"/>
                <a:gd name="connsiteX21" fmla="*/ 29837 w 213928"/>
                <a:gd name="connsiteY21" fmla="*/ 37259 h 45037"/>
                <a:gd name="connsiteX22" fmla="*/ 42786 w 213928"/>
                <a:gd name="connsiteY22" fmla="*/ 50545 h 45037"/>
                <a:gd name="connsiteX23" fmla="*/ 98182 w 213928"/>
                <a:gd name="connsiteY23" fmla="*/ 43564 h 45037"/>
                <a:gd name="connsiteX24" fmla="*/ 74650 w 213928"/>
                <a:gd name="connsiteY24" fmla="*/ 39961 h 45037"/>
                <a:gd name="connsiteX25" fmla="*/ 48978 w 213928"/>
                <a:gd name="connsiteY25" fmla="*/ 36470 h 45037"/>
                <a:gd name="connsiteX26" fmla="*/ 61701 w 213928"/>
                <a:gd name="connsiteY26" fmla="*/ 31291 h 45037"/>
                <a:gd name="connsiteX27" fmla="*/ 67894 w 213928"/>
                <a:gd name="connsiteY27" fmla="*/ 17217 h 45037"/>
                <a:gd name="connsiteX28" fmla="*/ 76564 w 213928"/>
                <a:gd name="connsiteY28" fmla="*/ 30616 h 45037"/>
                <a:gd name="connsiteX29" fmla="*/ 87148 w 213928"/>
                <a:gd name="connsiteY29" fmla="*/ 20932 h 45037"/>
                <a:gd name="connsiteX30" fmla="*/ 123516 w 213928"/>
                <a:gd name="connsiteY30" fmla="*/ 28589 h 45037"/>
                <a:gd name="connsiteX31" fmla="*/ 138378 w 213928"/>
                <a:gd name="connsiteY31" fmla="*/ 27913 h 45037"/>
                <a:gd name="connsiteX32" fmla="*/ 132073 w 213928"/>
                <a:gd name="connsiteY32" fmla="*/ 37371 h 45037"/>
                <a:gd name="connsiteX33" fmla="*/ 121489 w 213928"/>
                <a:gd name="connsiteY33" fmla="*/ 42438 h 45037"/>
                <a:gd name="connsiteX34" fmla="*/ 157632 w 213928"/>
                <a:gd name="connsiteY34" fmla="*/ 36358 h 45037"/>
                <a:gd name="connsiteX35" fmla="*/ 149074 w 213928"/>
                <a:gd name="connsiteY35" fmla="*/ 32079 h 45037"/>
                <a:gd name="connsiteX36" fmla="*/ 178687 w 213928"/>
                <a:gd name="connsiteY36" fmla="*/ 12375 h 45037"/>
                <a:gd name="connsiteX37" fmla="*/ 180939 w 213928"/>
                <a:gd name="connsiteY37" fmla="*/ 21495 h 45037"/>
                <a:gd name="connsiteX38" fmla="*/ 204245 w 213928"/>
                <a:gd name="connsiteY38" fmla="*/ 11362 h 45037"/>
                <a:gd name="connsiteX39" fmla="*/ 217081 w 213928"/>
                <a:gd name="connsiteY39" fmla="*/ 10799 h 45037"/>
                <a:gd name="connsiteX40" fmla="*/ 206272 w 213928"/>
                <a:gd name="connsiteY40" fmla="*/ 2017 h 45037"/>
                <a:gd name="connsiteX41" fmla="*/ 187131 w 213928"/>
                <a:gd name="connsiteY41" fmla="*/ 7421 h 45037"/>
                <a:gd name="connsiteX42" fmla="*/ 185105 w 213928"/>
                <a:gd name="connsiteY42" fmla="*/ 12150 h 45037"/>
                <a:gd name="connsiteX43" fmla="*/ 172156 w 213928"/>
                <a:gd name="connsiteY43" fmla="*/ 3480 h 45037"/>
                <a:gd name="connsiteX44" fmla="*/ 168103 w 213928"/>
                <a:gd name="connsiteY44" fmla="*/ 17442 h 45037"/>
                <a:gd name="connsiteX45" fmla="*/ 155155 w 213928"/>
                <a:gd name="connsiteY45" fmla="*/ 4156 h 45037"/>
                <a:gd name="connsiteX46" fmla="*/ 153240 w 213928"/>
                <a:gd name="connsiteY46" fmla="*/ 18005 h 45037"/>
                <a:gd name="connsiteX47" fmla="*/ 142319 w 213928"/>
                <a:gd name="connsiteY47" fmla="*/ 14064 h 4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13928" h="45037">
                  <a:moveTo>
                    <a:pt x="142319" y="14064"/>
                  </a:moveTo>
                  <a:cubicBezTo>
                    <a:pt x="140855" y="12601"/>
                    <a:pt x="142656" y="6408"/>
                    <a:pt x="140067" y="4944"/>
                  </a:cubicBezTo>
                  <a:cubicBezTo>
                    <a:pt x="138716" y="4269"/>
                    <a:pt x="137139" y="5620"/>
                    <a:pt x="135788" y="5169"/>
                  </a:cubicBezTo>
                  <a:cubicBezTo>
                    <a:pt x="131172" y="3255"/>
                    <a:pt x="131847" y="11925"/>
                    <a:pt x="131735" y="19131"/>
                  </a:cubicBezTo>
                  <a:cubicBezTo>
                    <a:pt x="126893" y="20707"/>
                    <a:pt x="129145" y="5957"/>
                    <a:pt x="125204" y="5620"/>
                  </a:cubicBezTo>
                  <a:cubicBezTo>
                    <a:pt x="117098" y="7421"/>
                    <a:pt x="108991" y="4381"/>
                    <a:pt x="101785" y="6633"/>
                  </a:cubicBezTo>
                  <a:cubicBezTo>
                    <a:pt x="98745" y="7534"/>
                    <a:pt x="97844" y="11587"/>
                    <a:pt x="95479" y="11475"/>
                  </a:cubicBezTo>
                  <a:cubicBezTo>
                    <a:pt x="88161" y="11249"/>
                    <a:pt x="84783" y="-348"/>
                    <a:pt x="74087" y="3143"/>
                  </a:cubicBezTo>
                  <a:cubicBezTo>
                    <a:pt x="70934" y="4156"/>
                    <a:pt x="70371" y="7534"/>
                    <a:pt x="67781" y="7984"/>
                  </a:cubicBezTo>
                  <a:cubicBezTo>
                    <a:pt x="61814" y="8998"/>
                    <a:pt x="63165" y="-460"/>
                    <a:pt x="59224" y="8322"/>
                  </a:cubicBezTo>
                  <a:cubicBezTo>
                    <a:pt x="56635" y="14064"/>
                    <a:pt x="43799" y="-7103"/>
                    <a:pt x="40083" y="9110"/>
                  </a:cubicBezTo>
                  <a:cubicBezTo>
                    <a:pt x="35580" y="6633"/>
                    <a:pt x="33891" y="-2037"/>
                    <a:pt x="27135" y="440"/>
                  </a:cubicBezTo>
                  <a:cubicBezTo>
                    <a:pt x="22519" y="-235"/>
                    <a:pt x="20379" y="4494"/>
                    <a:pt x="20942" y="14515"/>
                  </a:cubicBezTo>
                  <a:cubicBezTo>
                    <a:pt x="18916" y="15641"/>
                    <a:pt x="16439" y="13389"/>
                    <a:pt x="14525" y="14740"/>
                  </a:cubicBezTo>
                  <a:cubicBezTo>
                    <a:pt x="12610" y="16091"/>
                    <a:pt x="13399" y="18455"/>
                    <a:pt x="12498" y="19469"/>
                  </a:cubicBezTo>
                  <a:cubicBezTo>
                    <a:pt x="11597" y="20370"/>
                    <a:pt x="7206" y="22396"/>
                    <a:pt x="6193" y="24310"/>
                  </a:cubicBezTo>
                  <a:cubicBezTo>
                    <a:pt x="4391" y="27801"/>
                    <a:pt x="8445" y="34106"/>
                    <a:pt x="8445" y="33430"/>
                  </a:cubicBezTo>
                  <a:cubicBezTo>
                    <a:pt x="7881" y="43789"/>
                    <a:pt x="2815" y="34331"/>
                    <a:pt x="0" y="43001"/>
                  </a:cubicBezTo>
                  <a:cubicBezTo>
                    <a:pt x="5179" y="53360"/>
                    <a:pt x="19141" y="43789"/>
                    <a:pt x="27811" y="46491"/>
                  </a:cubicBezTo>
                  <a:cubicBezTo>
                    <a:pt x="26797" y="40862"/>
                    <a:pt x="24996" y="37146"/>
                    <a:pt x="21280" y="37596"/>
                  </a:cubicBezTo>
                  <a:cubicBezTo>
                    <a:pt x="23082" y="30728"/>
                    <a:pt x="24320" y="22847"/>
                    <a:pt x="29612" y="23410"/>
                  </a:cubicBezTo>
                  <a:cubicBezTo>
                    <a:pt x="32765" y="25324"/>
                    <a:pt x="28824" y="29377"/>
                    <a:pt x="29837" y="37259"/>
                  </a:cubicBezTo>
                  <a:cubicBezTo>
                    <a:pt x="37494" y="34219"/>
                    <a:pt x="41885" y="38385"/>
                    <a:pt x="42786" y="50545"/>
                  </a:cubicBezTo>
                  <a:cubicBezTo>
                    <a:pt x="63503" y="52797"/>
                    <a:pt x="79041" y="44577"/>
                    <a:pt x="98182" y="43564"/>
                  </a:cubicBezTo>
                  <a:cubicBezTo>
                    <a:pt x="95367" y="32192"/>
                    <a:pt x="84446" y="39961"/>
                    <a:pt x="74650" y="39961"/>
                  </a:cubicBezTo>
                  <a:cubicBezTo>
                    <a:pt x="65530" y="39961"/>
                    <a:pt x="55396" y="42438"/>
                    <a:pt x="48978" y="36470"/>
                  </a:cubicBezTo>
                  <a:cubicBezTo>
                    <a:pt x="49992" y="21270"/>
                    <a:pt x="56973" y="29490"/>
                    <a:pt x="61701" y="31291"/>
                  </a:cubicBezTo>
                  <a:cubicBezTo>
                    <a:pt x="67444" y="34219"/>
                    <a:pt x="65755" y="21608"/>
                    <a:pt x="67894" y="17217"/>
                  </a:cubicBezTo>
                  <a:cubicBezTo>
                    <a:pt x="74650" y="12938"/>
                    <a:pt x="72511" y="28927"/>
                    <a:pt x="76564" y="30616"/>
                  </a:cubicBezTo>
                  <a:cubicBezTo>
                    <a:pt x="83432" y="34331"/>
                    <a:pt x="83094" y="23072"/>
                    <a:pt x="87148" y="20932"/>
                  </a:cubicBezTo>
                  <a:cubicBezTo>
                    <a:pt x="100546" y="36583"/>
                    <a:pt x="116873" y="-9693"/>
                    <a:pt x="123516" y="28589"/>
                  </a:cubicBezTo>
                  <a:cubicBezTo>
                    <a:pt x="128470" y="28364"/>
                    <a:pt x="133424" y="28139"/>
                    <a:pt x="138378" y="27913"/>
                  </a:cubicBezTo>
                  <a:cubicBezTo>
                    <a:pt x="137928" y="34556"/>
                    <a:pt x="132073" y="29827"/>
                    <a:pt x="132073" y="37371"/>
                  </a:cubicBezTo>
                  <a:cubicBezTo>
                    <a:pt x="130609" y="33881"/>
                    <a:pt x="119237" y="25999"/>
                    <a:pt x="121489" y="42438"/>
                  </a:cubicBezTo>
                  <a:cubicBezTo>
                    <a:pt x="131622" y="38948"/>
                    <a:pt x="145021" y="43902"/>
                    <a:pt x="157632" y="36358"/>
                  </a:cubicBezTo>
                  <a:cubicBezTo>
                    <a:pt x="164500" y="30728"/>
                    <a:pt x="151889" y="31404"/>
                    <a:pt x="149074" y="32079"/>
                  </a:cubicBezTo>
                  <a:cubicBezTo>
                    <a:pt x="152227" y="11700"/>
                    <a:pt x="174746" y="31291"/>
                    <a:pt x="178687" y="12375"/>
                  </a:cubicBezTo>
                  <a:cubicBezTo>
                    <a:pt x="180713" y="12375"/>
                    <a:pt x="180375" y="17892"/>
                    <a:pt x="180939" y="21495"/>
                  </a:cubicBezTo>
                  <a:cubicBezTo>
                    <a:pt x="187919" y="16429"/>
                    <a:pt x="198391" y="18568"/>
                    <a:pt x="204245" y="11362"/>
                  </a:cubicBezTo>
                  <a:cubicBezTo>
                    <a:pt x="210888" y="12826"/>
                    <a:pt x="212690" y="26675"/>
                    <a:pt x="217081" y="10799"/>
                  </a:cubicBezTo>
                  <a:cubicBezTo>
                    <a:pt x="219671" y="-2374"/>
                    <a:pt x="210888" y="2580"/>
                    <a:pt x="206272" y="2017"/>
                  </a:cubicBezTo>
                  <a:cubicBezTo>
                    <a:pt x="199629" y="1229"/>
                    <a:pt x="189946" y="-573"/>
                    <a:pt x="187131" y="7421"/>
                  </a:cubicBezTo>
                  <a:cubicBezTo>
                    <a:pt x="186456" y="9448"/>
                    <a:pt x="187244" y="13276"/>
                    <a:pt x="185105" y="12150"/>
                  </a:cubicBezTo>
                  <a:cubicBezTo>
                    <a:pt x="178912" y="13614"/>
                    <a:pt x="178462" y="2017"/>
                    <a:pt x="172156" y="3480"/>
                  </a:cubicBezTo>
                  <a:cubicBezTo>
                    <a:pt x="167540" y="1566"/>
                    <a:pt x="168215" y="10236"/>
                    <a:pt x="168103" y="17442"/>
                  </a:cubicBezTo>
                  <a:cubicBezTo>
                    <a:pt x="160897" y="19469"/>
                    <a:pt x="164500" y="-2712"/>
                    <a:pt x="155155" y="4156"/>
                  </a:cubicBezTo>
                  <a:cubicBezTo>
                    <a:pt x="146935" y="3706"/>
                    <a:pt x="154479" y="7984"/>
                    <a:pt x="153240" y="18005"/>
                  </a:cubicBezTo>
                  <a:cubicBezTo>
                    <a:pt x="149299" y="14289"/>
                    <a:pt x="145471" y="17329"/>
                    <a:pt x="142319" y="14064"/>
                  </a:cubicBezTo>
                  <a:close/>
                </a:path>
              </a:pathLst>
            </a:custGeom>
            <a:grpFill/>
            <a:ln w="11258" cap="flat">
              <a:noFill/>
              <a:prstDash val="solid"/>
              <a:miter/>
            </a:ln>
          </p:spPr>
          <p:txBody>
            <a:bodyPr rtlCol="0" anchor="ctr"/>
            <a:lstStyle/>
            <a:p>
              <a:endParaRPr lang="en-US" noProof="0" dirty="0"/>
            </a:p>
          </p:txBody>
        </p:sp>
        <p:sp>
          <p:nvSpPr>
            <p:cNvPr id="447" name="Freeform: Shape 446">
              <a:extLst>
                <a:ext uri="{FF2B5EF4-FFF2-40B4-BE49-F238E27FC236}">
                  <a16:creationId xmlns:a16="http://schemas.microsoft.com/office/drawing/2014/main" id="{86AD84F4-62C0-4B10-8598-1EA401D85F61}"/>
                </a:ext>
              </a:extLst>
            </p:cNvPr>
            <p:cNvSpPr/>
            <p:nvPr/>
          </p:nvSpPr>
          <p:spPr>
            <a:xfrm>
              <a:off x="7116329" y="173214"/>
              <a:ext cx="11259" cy="11259"/>
            </a:xfrm>
            <a:custGeom>
              <a:avLst/>
              <a:gdLst>
                <a:gd name="connsiteX0" fmla="*/ 111 w 0"/>
                <a:gd name="connsiteY0" fmla="*/ 14368 h 11259"/>
                <a:gd name="connsiteX1" fmla="*/ 8442 w 0"/>
                <a:gd name="connsiteY1" fmla="*/ 181 h 11259"/>
                <a:gd name="connsiteX2" fmla="*/ 111 w 0"/>
                <a:gd name="connsiteY2" fmla="*/ 14368 h 11259"/>
              </a:gdLst>
              <a:ahLst/>
              <a:cxnLst>
                <a:cxn ang="0">
                  <a:pos x="connsiteX0" y="connsiteY0"/>
                </a:cxn>
                <a:cxn ang="0">
                  <a:pos x="connsiteX1" y="connsiteY1"/>
                </a:cxn>
                <a:cxn ang="0">
                  <a:pos x="connsiteX2" y="connsiteY2"/>
                </a:cxn>
              </a:cxnLst>
              <a:rect l="l" t="t" r="r" b="b"/>
              <a:pathLst>
                <a:path h="11259">
                  <a:moveTo>
                    <a:pt x="111" y="14368"/>
                  </a:moveTo>
                  <a:cubicBezTo>
                    <a:pt x="5740" y="15381"/>
                    <a:pt x="10807" y="15494"/>
                    <a:pt x="8442" y="181"/>
                  </a:cubicBezTo>
                  <a:cubicBezTo>
                    <a:pt x="2813" y="-832"/>
                    <a:pt x="-678" y="2208"/>
                    <a:pt x="111" y="14368"/>
                  </a:cubicBezTo>
                  <a:close/>
                </a:path>
              </a:pathLst>
            </a:custGeom>
            <a:grpFill/>
            <a:ln w="11258" cap="flat">
              <a:noFill/>
              <a:prstDash val="solid"/>
              <a:miter/>
            </a:ln>
          </p:spPr>
          <p:txBody>
            <a:bodyPr rtlCol="0" anchor="ctr"/>
            <a:lstStyle/>
            <a:p>
              <a:endParaRPr lang="en-US" noProof="0" dirty="0"/>
            </a:p>
          </p:txBody>
        </p:sp>
        <p:sp>
          <p:nvSpPr>
            <p:cNvPr id="448" name="Freeform: Shape 447">
              <a:extLst>
                <a:ext uri="{FF2B5EF4-FFF2-40B4-BE49-F238E27FC236}">
                  <a16:creationId xmlns:a16="http://schemas.microsoft.com/office/drawing/2014/main" id="{A8BCC266-F897-420B-AAF5-00E9A424832E}"/>
                </a:ext>
              </a:extLst>
            </p:cNvPr>
            <p:cNvSpPr/>
            <p:nvPr/>
          </p:nvSpPr>
          <p:spPr>
            <a:xfrm>
              <a:off x="7284880" y="180402"/>
              <a:ext cx="22519" cy="11259"/>
            </a:xfrm>
            <a:custGeom>
              <a:avLst/>
              <a:gdLst>
                <a:gd name="connsiteX0" fmla="*/ 23532 w 22518"/>
                <a:gd name="connsiteY0" fmla="*/ 8193 h 0"/>
                <a:gd name="connsiteX1" fmla="*/ 0 w 22518"/>
                <a:gd name="connsiteY1" fmla="*/ 4590 h 0"/>
                <a:gd name="connsiteX2" fmla="*/ 23532 w 22518"/>
                <a:gd name="connsiteY2" fmla="*/ 8193 h 0"/>
              </a:gdLst>
              <a:ahLst/>
              <a:cxnLst>
                <a:cxn ang="0">
                  <a:pos x="connsiteX0" y="connsiteY0"/>
                </a:cxn>
                <a:cxn ang="0">
                  <a:pos x="connsiteX1" y="connsiteY1"/>
                </a:cxn>
                <a:cxn ang="0">
                  <a:pos x="connsiteX2" y="connsiteY2"/>
                </a:cxn>
              </a:cxnLst>
              <a:rect l="l" t="t" r="r" b="b"/>
              <a:pathLst>
                <a:path w="22518">
                  <a:moveTo>
                    <a:pt x="23532" y="8193"/>
                  </a:moveTo>
                  <a:cubicBezTo>
                    <a:pt x="18240" y="-4756"/>
                    <a:pt x="7994" y="536"/>
                    <a:pt x="0" y="4590"/>
                  </a:cubicBezTo>
                  <a:cubicBezTo>
                    <a:pt x="3828" y="14948"/>
                    <a:pt x="16326" y="5603"/>
                    <a:pt x="23532" y="8193"/>
                  </a:cubicBezTo>
                  <a:close/>
                </a:path>
              </a:pathLst>
            </a:custGeom>
            <a:grpFill/>
            <a:ln w="11258" cap="flat">
              <a:noFill/>
              <a:prstDash val="solid"/>
              <a:miter/>
            </a:ln>
          </p:spPr>
          <p:txBody>
            <a:bodyPr rtlCol="0" anchor="ctr"/>
            <a:lstStyle/>
            <a:p>
              <a:endParaRPr lang="en-US" noProof="0" dirty="0"/>
            </a:p>
          </p:txBody>
        </p:sp>
        <p:sp>
          <p:nvSpPr>
            <p:cNvPr id="449" name="Freeform: Shape 448">
              <a:extLst>
                <a:ext uri="{FF2B5EF4-FFF2-40B4-BE49-F238E27FC236}">
                  <a16:creationId xmlns:a16="http://schemas.microsoft.com/office/drawing/2014/main" id="{3F29C1EA-F0A2-478C-9E81-C22D9E86D69A}"/>
                </a:ext>
              </a:extLst>
            </p:cNvPr>
            <p:cNvSpPr/>
            <p:nvPr/>
          </p:nvSpPr>
          <p:spPr>
            <a:xfrm>
              <a:off x="6996415" y="93621"/>
              <a:ext cx="67556" cy="45038"/>
            </a:xfrm>
            <a:custGeom>
              <a:avLst/>
              <a:gdLst>
                <a:gd name="connsiteX0" fmla="*/ 20717 w 67556"/>
                <a:gd name="connsiteY0" fmla="*/ 1521 h 45037"/>
                <a:gd name="connsiteX1" fmla="*/ 1689 w 67556"/>
                <a:gd name="connsiteY1" fmla="*/ 16158 h 45037"/>
                <a:gd name="connsiteX2" fmla="*/ 10359 w 67556"/>
                <a:gd name="connsiteY2" fmla="*/ 24940 h 45037"/>
                <a:gd name="connsiteX3" fmla="*/ 1914 w 67556"/>
                <a:gd name="connsiteY3" fmla="*/ 29895 h 45037"/>
                <a:gd name="connsiteX4" fmla="*/ 8445 w 67556"/>
                <a:gd name="connsiteY4" fmla="*/ 38790 h 45037"/>
                <a:gd name="connsiteX5" fmla="*/ 0 w 67556"/>
                <a:gd name="connsiteY5" fmla="*/ 48360 h 45037"/>
                <a:gd name="connsiteX6" fmla="*/ 29950 w 67556"/>
                <a:gd name="connsiteY6" fmla="*/ 51738 h 45037"/>
                <a:gd name="connsiteX7" fmla="*/ 23419 w 67556"/>
                <a:gd name="connsiteY7" fmla="*/ 38227 h 45037"/>
                <a:gd name="connsiteX8" fmla="*/ 44700 w 67556"/>
                <a:gd name="connsiteY8" fmla="*/ 37326 h 45037"/>
                <a:gd name="connsiteX9" fmla="*/ 53032 w 67556"/>
                <a:gd name="connsiteY9" fmla="*/ 23139 h 45037"/>
                <a:gd name="connsiteX10" fmla="*/ 67669 w 67556"/>
                <a:gd name="connsiteY10" fmla="*/ 4111 h 45037"/>
                <a:gd name="connsiteX11" fmla="*/ 55058 w 67556"/>
                <a:gd name="connsiteY11" fmla="*/ 13794 h 45037"/>
                <a:gd name="connsiteX12" fmla="*/ 50667 w 67556"/>
                <a:gd name="connsiteY12" fmla="*/ 4786 h 45037"/>
                <a:gd name="connsiteX13" fmla="*/ 33665 w 67556"/>
                <a:gd name="connsiteY13" fmla="*/ 5462 h 45037"/>
                <a:gd name="connsiteX14" fmla="*/ 27473 w 67556"/>
                <a:gd name="connsiteY14" fmla="*/ 24152 h 45037"/>
                <a:gd name="connsiteX15" fmla="*/ 21055 w 67556"/>
                <a:gd name="connsiteY15" fmla="*/ 19874 h 45037"/>
                <a:gd name="connsiteX16" fmla="*/ 20717 w 67556"/>
                <a:gd name="connsiteY16" fmla="*/ 1521 h 4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7556" h="45037">
                  <a:moveTo>
                    <a:pt x="20717" y="1521"/>
                  </a:moveTo>
                  <a:cubicBezTo>
                    <a:pt x="12048" y="1633"/>
                    <a:pt x="10584" y="16496"/>
                    <a:pt x="1689" y="16158"/>
                  </a:cubicBezTo>
                  <a:cubicBezTo>
                    <a:pt x="2364" y="24265"/>
                    <a:pt x="5517" y="26517"/>
                    <a:pt x="10359" y="24940"/>
                  </a:cubicBezTo>
                  <a:cubicBezTo>
                    <a:pt x="9796" y="31246"/>
                    <a:pt x="5067" y="28994"/>
                    <a:pt x="1914" y="29895"/>
                  </a:cubicBezTo>
                  <a:cubicBezTo>
                    <a:pt x="3490" y="34173"/>
                    <a:pt x="5855" y="36650"/>
                    <a:pt x="8445" y="38790"/>
                  </a:cubicBezTo>
                  <a:cubicBezTo>
                    <a:pt x="8219" y="47347"/>
                    <a:pt x="1238" y="41942"/>
                    <a:pt x="0" y="48360"/>
                  </a:cubicBezTo>
                  <a:cubicBezTo>
                    <a:pt x="4279" y="58719"/>
                    <a:pt x="20042" y="49261"/>
                    <a:pt x="29950" y="51738"/>
                  </a:cubicBezTo>
                  <a:cubicBezTo>
                    <a:pt x="31301" y="39352"/>
                    <a:pt x="25446" y="43068"/>
                    <a:pt x="23419" y="38227"/>
                  </a:cubicBezTo>
                  <a:cubicBezTo>
                    <a:pt x="27698" y="26517"/>
                    <a:pt x="40196" y="25954"/>
                    <a:pt x="44700" y="37326"/>
                  </a:cubicBezTo>
                  <a:cubicBezTo>
                    <a:pt x="49992" y="37889"/>
                    <a:pt x="51230" y="30007"/>
                    <a:pt x="53032" y="23139"/>
                  </a:cubicBezTo>
                  <a:cubicBezTo>
                    <a:pt x="60913" y="22914"/>
                    <a:pt x="67669" y="20437"/>
                    <a:pt x="67669" y="4111"/>
                  </a:cubicBezTo>
                  <a:cubicBezTo>
                    <a:pt x="61814" y="-8050"/>
                    <a:pt x="59675" y="10303"/>
                    <a:pt x="55058" y="13794"/>
                  </a:cubicBezTo>
                  <a:cubicBezTo>
                    <a:pt x="50780" y="19086"/>
                    <a:pt x="51906" y="5912"/>
                    <a:pt x="50667" y="4786"/>
                  </a:cubicBezTo>
                  <a:cubicBezTo>
                    <a:pt x="46164" y="733"/>
                    <a:pt x="40083" y="8277"/>
                    <a:pt x="33665" y="5462"/>
                  </a:cubicBezTo>
                  <a:cubicBezTo>
                    <a:pt x="34229" y="16946"/>
                    <a:pt x="30626" y="19986"/>
                    <a:pt x="27473" y="24152"/>
                  </a:cubicBezTo>
                  <a:cubicBezTo>
                    <a:pt x="25671" y="21788"/>
                    <a:pt x="23983" y="19536"/>
                    <a:pt x="21055" y="19874"/>
                  </a:cubicBezTo>
                  <a:cubicBezTo>
                    <a:pt x="20605" y="7376"/>
                    <a:pt x="24320" y="10528"/>
                    <a:pt x="20717" y="1521"/>
                  </a:cubicBezTo>
                  <a:close/>
                </a:path>
              </a:pathLst>
            </a:custGeom>
            <a:grpFill/>
            <a:ln w="11258" cap="flat">
              <a:noFill/>
              <a:prstDash val="solid"/>
              <a:miter/>
            </a:ln>
          </p:spPr>
          <p:txBody>
            <a:bodyPr rtlCol="0" anchor="ctr"/>
            <a:lstStyle/>
            <a:p>
              <a:endParaRPr lang="en-US" noProof="0" dirty="0"/>
            </a:p>
          </p:txBody>
        </p:sp>
        <p:sp>
          <p:nvSpPr>
            <p:cNvPr id="450" name="Freeform: Shape 449">
              <a:extLst>
                <a:ext uri="{FF2B5EF4-FFF2-40B4-BE49-F238E27FC236}">
                  <a16:creationId xmlns:a16="http://schemas.microsoft.com/office/drawing/2014/main" id="{F6A6253F-52A3-4F61-A283-45A89F7709DB}"/>
                </a:ext>
              </a:extLst>
            </p:cNvPr>
            <p:cNvSpPr/>
            <p:nvPr/>
          </p:nvSpPr>
          <p:spPr>
            <a:xfrm>
              <a:off x="7127249" y="195145"/>
              <a:ext cx="11259" cy="11259"/>
            </a:xfrm>
            <a:custGeom>
              <a:avLst/>
              <a:gdLst>
                <a:gd name="connsiteX0" fmla="*/ 0 w 0"/>
                <a:gd name="connsiteY0" fmla="*/ 5723 h 0"/>
                <a:gd name="connsiteX1" fmla="*/ 10697 w 0"/>
                <a:gd name="connsiteY1" fmla="*/ 5273 h 0"/>
                <a:gd name="connsiteX2" fmla="*/ 0 w 0"/>
                <a:gd name="connsiteY2" fmla="*/ 5723 h 0"/>
              </a:gdLst>
              <a:ahLst/>
              <a:cxnLst>
                <a:cxn ang="0">
                  <a:pos x="connsiteX0" y="connsiteY0"/>
                </a:cxn>
                <a:cxn ang="0">
                  <a:pos x="connsiteX1" y="connsiteY1"/>
                </a:cxn>
                <a:cxn ang="0">
                  <a:pos x="connsiteX2" y="connsiteY2"/>
                </a:cxn>
              </a:cxnLst>
              <a:rect l="l" t="t" r="r" b="b"/>
              <a:pathLst>
                <a:path>
                  <a:moveTo>
                    <a:pt x="0" y="5723"/>
                  </a:moveTo>
                  <a:cubicBezTo>
                    <a:pt x="676" y="16419"/>
                    <a:pt x="9458" y="7975"/>
                    <a:pt x="10697" y="5273"/>
                  </a:cubicBezTo>
                  <a:cubicBezTo>
                    <a:pt x="10021" y="-5424"/>
                    <a:pt x="1351" y="3021"/>
                    <a:pt x="0" y="5723"/>
                  </a:cubicBezTo>
                  <a:close/>
                </a:path>
              </a:pathLst>
            </a:custGeom>
            <a:grpFill/>
            <a:ln w="11258" cap="flat">
              <a:noFill/>
              <a:prstDash val="solid"/>
              <a:miter/>
            </a:ln>
          </p:spPr>
          <p:txBody>
            <a:bodyPr rtlCol="0" anchor="ctr"/>
            <a:lstStyle/>
            <a:p>
              <a:endParaRPr lang="en-US" noProof="0" dirty="0"/>
            </a:p>
          </p:txBody>
        </p:sp>
        <p:sp>
          <p:nvSpPr>
            <p:cNvPr id="451" name="Freeform: Shape 450">
              <a:extLst>
                <a:ext uri="{FF2B5EF4-FFF2-40B4-BE49-F238E27FC236}">
                  <a16:creationId xmlns:a16="http://schemas.microsoft.com/office/drawing/2014/main" id="{AD044C4A-997B-4695-8241-0B6FDC8E5521}"/>
                </a:ext>
              </a:extLst>
            </p:cNvPr>
            <p:cNvSpPr/>
            <p:nvPr/>
          </p:nvSpPr>
          <p:spPr>
            <a:xfrm>
              <a:off x="7196103" y="186225"/>
              <a:ext cx="33778" cy="11259"/>
            </a:xfrm>
            <a:custGeom>
              <a:avLst/>
              <a:gdLst>
                <a:gd name="connsiteX0" fmla="*/ 22685 w 33778"/>
                <a:gd name="connsiteY0" fmla="*/ 1582 h 11259"/>
                <a:gd name="connsiteX1" fmla="*/ 1404 w 33778"/>
                <a:gd name="connsiteY1" fmla="*/ 7099 h 11259"/>
                <a:gd name="connsiteX2" fmla="*/ 3544 w 33778"/>
                <a:gd name="connsiteY2" fmla="*/ 11603 h 11259"/>
                <a:gd name="connsiteX3" fmla="*/ 37547 w 33778"/>
                <a:gd name="connsiteY3" fmla="*/ 5523 h 11259"/>
                <a:gd name="connsiteX4" fmla="*/ 22685 w 33778"/>
                <a:gd name="connsiteY4" fmla="*/ 1582 h 11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78" h="11259">
                  <a:moveTo>
                    <a:pt x="22685" y="1582"/>
                  </a:moveTo>
                  <a:cubicBezTo>
                    <a:pt x="18181" y="3271"/>
                    <a:pt x="10862" y="9689"/>
                    <a:pt x="1404" y="7099"/>
                  </a:cubicBezTo>
                  <a:cubicBezTo>
                    <a:pt x="-1861" y="9689"/>
                    <a:pt x="1292" y="11941"/>
                    <a:pt x="3544" y="11603"/>
                  </a:cubicBezTo>
                  <a:cubicBezTo>
                    <a:pt x="16379" y="14192"/>
                    <a:pt x="26288" y="14868"/>
                    <a:pt x="37547" y="5523"/>
                  </a:cubicBezTo>
                  <a:cubicBezTo>
                    <a:pt x="34732" y="-2021"/>
                    <a:pt x="27526" y="-220"/>
                    <a:pt x="22685" y="1582"/>
                  </a:cubicBezTo>
                  <a:close/>
                </a:path>
              </a:pathLst>
            </a:custGeom>
            <a:grpFill/>
            <a:ln w="11258" cap="flat">
              <a:noFill/>
              <a:prstDash val="solid"/>
              <a:miter/>
            </a:ln>
          </p:spPr>
          <p:txBody>
            <a:bodyPr rtlCol="0" anchor="ctr"/>
            <a:lstStyle/>
            <a:p>
              <a:endParaRPr lang="en-US" noProof="0" dirty="0"/>
            </a:p>
          </p:txBody>
        </p:sp>
        <p:sp>
          <p:nvSpPr>
            <p:cNvPr id="452" name="Freeform: Shape 451">
              <a:extLst>
                <a:ext uri="{FF2B5EF4-FFF2-40B4-BE49-F238E27FC236}">
                  <a16:creationId xmlns:a16="http://schemas.microsoft.com/office/drawing/2014/main" id="{CF42AF2E-169A-426F-AC74-BF67EB906A90}"/>
                </a:ext>
              </a:extLst>
            </p:cNvPr>
            <p:cNvSpPr/>
            <p:nvPr/>
          </p:nvSpPr>
          <p:spPr>
            <a:xfrm>
              <a:off x="7226557" y="121573"/>
              <a:ext cx="22519" cy="11259"/>
            </a:xfrm>
            <a:custGeom>
              <a:avLst/>
              <a:gdLst>
                <a:gd name="connsiteX0" fmla="*/ 29950 w 22518"/>
                <a:gd name="connsiteY0" fmla="*/ 14103 h 11259"/>
                <a:gd name="connsiteX1" fmla="*/ 0 w 22518"/>
                <a:gd name="connsiteY1" fmla="*/ 6221 h 11259"/>
                <a:gd name="connsiteX2" fmla="*/ 29950 w 22518"/>
                <a:gd name="connsiteY2" fmla="*/ 14103 h 11259"/>
              </a:gdLst>
              <a:ahLst/>
              <a:cxnLst>
                <a:cxn ang="0">
                  <a:pos x="connsiteX0" y="connsiteY0"/>
                </a:cxn>
                <a:cxn ang="0">
                  <a:pos x="connsiteX1" y="connsiteY1"/>
                </a:cxn>
                <a:cxn ang="0">
                  <a:pos x="connsiteX2" y="connsiteY2"/>
                </a:cxn>
              </a:cxnLst>
              <a:rect l="l" t="t" r="r" b="b"/>
              <a:pathLst>
                <a:path w="22518" h="11259">
                  <a:moveTo>
                    <a:pt x="29950" y="14103"/>
                  </a:moveTo>
                  <a:cubicBezTo>
                    <a:pt x="27923" y="-10105"/>
                    <a:pt x="8107" y="3631"/>
                    <a:pt x="0" y="6221"/>
                  </a:cubicBezTo>
                  <a:cubicBezTo>
                    <a:pt x="3265" y="24124"/>
                    <a:pt x="20267" y="10725"/>
                    <a:pt x="29950" y="14103"/>
                  </a:cubicBezTo>
                  <a:close/>
                </a:path>
              </a:pathLst>
            </a:custGeom>
            <a:grpFill/>
            <a:ln w="11258" cap="flat">
              <a:noFill/>
              <a:prstDash val="solid"/>
              <a:miter/>
            </a:ln>
          </p:spPr>
          <p:txBody>
            <a:bodyPr rtlCol="0" anchor="ctr"/>
            <a:lstStyle/>
            <a:p>
              <a:endParaRPr lang="en-US" noProof="0" dirty="0"/>
            </a:p>
          </p:txBody>
        </p:sp>
        <p:sp>
          <p:nvSpPr>
            <p:cNvPr id="453" name="Freeform: Shape 452">
              <a:extLst>
                <a:ext uri="{FF2B5EF4-FFF2-40B4-BE49-F238E27FC236}">
                  <a16:creationId xmlns:a16="http://schemas.microsoft.com/office/drawing/2014/main" id="{2B1C3B5A-4719-45B6-B917-16D1F1D11624}"/>
                </a:ext>
              </a:extLst>
            </p:cNvPr>
            <p:cNvSpPr/>
            <p:nvPr/>
          </p:nvSpPr>
          <p:spPr>
            <a:xfrm>
              <a:off x="8011126" y="531894"/>
              <a:ext cx="11259" cy="22519"/>
            </a:xfrm>
            <a:custGeom>
              <a:avLst/>
              <a:gdLst>
                <a:gd name="connsiteX0" fmla="*/ 436 w 0"/>
                <a:gd name="connsiteY0" fmla="*/ 25559 h 22518"/>
                <a:gd name="connsiteX1" fmla="*/ 7980 w 0"/>
                <a:gd name="connsiteY1" fmla="*/ 0 h 22518"/>
                <a:gd name="connsiteX2" fmla="*/ 436 w 0"/>
                <a:gd name="connsiteY2" fmla="*/ 25559 h 22518"/>
              </a:gdLst>
              <a:ahLst/>
              <a:cxnLst>
                <a:cxn ang="0">
                  <a:pos x="connsiteX0" y="connsiteY0"/>
                </a:cxn>
                <a:cxn ang="0">
                  <a:pos x="connsiteX1" y="connsiteY1"/>
                </a:cxn>
                <a:cxn ang="0">
                  <a:pos x="connsiteX2" y="connsiteY2"/>
                </a:cxn>
              </a:cxnLst>
              <a:rect l="l" t="t" r="r" b="b"/>
              <a:pathLst>
                <a:path h="22518">
                  <a:moveTo>
                    <a:pt x="436" y="25559"/>
                  </a:moveTo>
                  <a:cubicBezTo>
                    <a:pt x="8993" y="26572"/>
                    <a:pt x="5728" y="8895"/>
                    <a:pt x="7980" y="0"/>
                  </a:cubicBezTo>
                  <a:cubicBezTo>
                    <a:pt x="3251" y="5067"/>
                    <a:pt x="-1478" y="10133"/>
                    <a:pt x="436" y="25559"/>
                  </a:cubicBezTo>
                  <a:close/>
                </a:path>
              </a:pathLst>
            </a:custGeom>
            <a:grpFill/>
            <a:ln w="11258" cap="flat">
              <a:noFill/>
              <a:prstDash val="solid"/>
              <a:miter/>
            </a:ln>
          </p:spPr>
          <p:txBody>
            <a:bodyPr rtlCol="0" anchor="ctr"/>
            <a:lstStyle/>
            <a:p>
              <a:endParaRPr lang="en-US" noProof="0" dirty="0"/>
            </a:p>
          </p:txBody>
        </p:sp>
        <p:sp>
          <p:nvSpPr>
            <p:cNvPr id="454" name="Freeform: Shape 453">
              <a:extLst>
                <a:ext uri="{FF2B5EF4-FFF2-40B4-BE49-F238E27FC236}">
                  <a16:creationId xmlns:a16="http://schemas.microsoft.com/office/drawing/2014/main" id="{DE2454B0-5093-4BFB-B29F-D1C95A1D4381}"/>
                </a:ext>
              </a:extLst>
            </p:cNvPr>
            <p:cNvSpPr/>
            <p:nvPr/>
          </p:nvSpPr>
          <p:spPr>
            <a:xfrm>
              <a:off x="6499930" y="313799"/>
              <a:ext cx="22519" cy="22519"/>
            </a:xfrm>
            <a:custGeom>
              <a:avLst/>
              <a:gdLst>
                <a:gd name="connsiteX0" fmla="*/ 23252 w 22518"/>
                <a:gd name="connsiteY0" fmla="*/ 0 h 22518"/>
                <a:gd name="connsiteX1" fmla="*/ 58 w 22518"/>
                <a:gd name="connsiteY1" fmla="*/ 19366 h 22518"/>
                <a:gd name="connsiteX2" fmla="*/ 29782 w 22518"/>
                <a:gd name="connsiteY2" fmla="*/ 8895 h 22518"/>
                <a:gd name="connsiteX3" fmla="*/ 23252 w 22518"/>
                <a:gd name="connsiteY3" fmla="*/ 0 h 22518"/>
              </a:gdLst>
              <a:ahLst/>
              <a:cxnLst>
                <a:cxn ang="0">
                  <a:pos x="connsiteX0" y="connsiteY0"/>
                </a:cxn>
                <a:cxn ang="0">
                  <a:pos x="connsiteX1" y="connsiteY1"/>
                </a:cxn>
                <a:cxn ang="0">
                  <a:pos x="connsiteX2" y="connsiteY2"/>
                </a:cxn>
                <a:cxn ang="0">
                  <a:pos x="connsiteX3" y="connsiteY3"/>
                </a:cxn>
              </a:cxnLst>
              <a:rect l="l" t="t" r="r" b="b"/>
              <a:pathLst>
                <a:path w="22518" h="22518">
                  <a:moveTo>
                    <a:pt x="23252" y="0"/>
                  </a:moveTo>
                  <a:cubicBezTo>
                    <a:pt x="17847" y="11259"/>
                    <a:pt x="-1181" y="-5517"/>
                    <a:pt x="58" y="19366"/>
                  </a:cubicBezTo>
                  <a:cubicBezTo>
                    <a:pt x="13231" y="2477"/>
                    <a:pt x="25954" y="47852"/>
                    <a:pt x="29782" y="8895"/>
                  </a:cubicBezTo>
                  <a:cubicBezTo>
                    <a:pt x="27981" y="5067"/>
                    <a:pt x="23815" y="6418"/>
                    <a:pt x="23252" y="0"/>
                  </a:cubicBezTo>
                  <a:close/>
                </a:path>
              </a:pathLst>
            </a:custGeom>
            <a:grpFill/>
            <a:ln w="11258" cap="flat">
              <a:noFill/>
              <a:prstDash val="solid"/>
              <a:miter/>
            </a:ln>
          </p:spPr>
          <p:txBody>
            <a:bodyPr rtlCol="0" anchor="ctr"/>
            <a:lstStyle/>
            <a:p>
              <a:endParaRPr lang="en-US" noProof="0" dirty="0"/>
            </a:p>
          </p:txBody>
        </p:sp>
        <p:sp>
          <p:nvSpPr>
            <p:cNvPr id="455" name="Freeform: Shape 454">
              <a:extLst>
                <a:ext uri="{FF2B5EF4-FFF2-40B4-BE49-F238E27FC236}">
                  <a16:creationId xmlns:a16="http://schemas.microsoft.com/office/drawing/2014/main" id="{007C00A4-5A08-459D-8606-E52BE790C2B2}"/>
                </a:ext>
              </a:extLst>
            </p:cNvPr>
            <p:cNvSpPr/>
            <p:nvPr/>
          </p:nvSpPr>
          <p:spPr>
            <a:xfrm>
              <a:off x="6175874" y="181021"/>
              <a:ext cx="11259" cy="33778"/>
            </a:xfrm>
            <a:custGeom>
              <a:avLst/>
              <a:gdLst>
                <a:gd name="connsiteX0" fmla="*/ 407 w 11259"/>
                <a:gd name="connsiteY0" fmla="*/ 36961 h 33778"/>
                <a:gd name="connsiteX1" fmla="*/ 19547 w 11259"/>
                <a:gd name="connsiteY1" fmla="*/ 31556 h 33778"/>
                <a:gd name="connsiteX2" fmla="*/ 19210 w 11259"/>
                <a:gd name="connsiteY2" fmla="*/ 8587 h 33778"/>
                <a:gd name="connsiteX3" fmla="*/ 4122 w 11259"/>
                <a:gd name="connsiteY3" fmla="*/ 30 h 33778"/>
                <a:gd name="connsiteX4" fmla="*/ 10765 w 11259"/>
                <a:gd name="connsiteY4" fmla="*/ 18158 h 33778"/>
                <a:gd name="connsiteX5" fmla="*/ 407 w 11259"/>
                <a:gd name="connsiteY5" fmla="*/ 36961 h 3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59" h="33778">
                  <a:moveTo>
                    <a:pt x="407" y="36961"/>
                  </a:moveTo>
                  <a:cubicBezTo>
                    <a:pt x="7387" y="36511"/>
                    <a:pt x="10878" y="28742"/>
                    <a:pt x="19547" y="31556"/>
                  </a:cubicBezTo>
                  <a:cubicBezTo>
                    <a:pt x="17859" y="17482"/>
                    <a:pt x="17971" y="22774"/>
                    <a:pt x="19210" y="8587"/>
                  </a:cubicBezTo>
                  <a:cubicBezTo>
                    <a:pt x="10427" y="14217"/>
                    <a:pt x="10765" y="-758"/>
                    <a:pt x="4122" y="30"/>
                  </a:cubicBezTo>
                  <a:cubicBezTo>
                    <a:pt x="2433" y="14893"/>
                    <a:pt x="7612" y="14217"/>
                    <a:pt x="10765" y="18158"/>
                  </a:cubicBezTo>
                  <a:cubicBezTo>
                    <a:pt x="9302" y="28404"/>
                    <a:pt x="-2296" y="17820"/>
                    <a:pt x="407" y="36961"/>
                  </a:cubicBezTo>
                  <a:close/>
                </a:path>
              </a:pathLst>
            </a:custGeom>
            <a:grpFill/>
            <a:ln w="11258" cap="flat">
              <a:noFill/>
              <a:prstDash val="solid"/>
              <a:miter/>
            </a:ln>
          </p:spPr>
          <p:txBody>
            <a:bodyPr rtlCol="0" anchor="ctr"/>
            <a:lstStyle/>
            <a:p>
              <a:endParaRPr lang="en-US" noProof="0" dirty="0"/>
            </a:p>
          </p:txBody>
        </p:sp>
        <p:sp>
          <p:nvSpPr>
            <p:cNvPr id="456" name="Freeform: Shape 455">
              <a:extLst>
                <a:ext uri="{FF2B5EF4-FFF2-40B4-BE49-F238E27FC236}">
                  <a16:creationId xmlns:a16="http://schemas.microsoft.com/office/drawing/2014/main" id="{59822256-765B-4948-A374-FB1EE8D5F580}"/>
                </a:ext>
              </a:extLst>
            </p:cNvPr>
            <p:cNvSpPr/>
            <p:nvPr/>
          </p:nvSpPr>
          <p:spPr>
            <a:xfrm>
              <a:off x="6170786" y="157248"/>
              <a:ext cx="33778" cy="11259"/>
            </a:xfrm>
            <a:custGeom>
              <a:avLst/>
              <a:gdLst>
                <a:gd name="connsiteX0" fmla="*/ 17541 w 33778"/>
                <a:gd name="connsiteY0" fmla="*/ 5113 h 11259"/>
                <a:gd name="connsiteX1" fmla="*/ 427 w 33778"/>
                <a:gd name="connsiteY1" fmla="*/ 1172 h 11259"/>
                <a:gd name="connsiteX2" fmla="*/ 6958 w 33778"/>
                <a:gd name="connsiteY2" fmla="*/ 10067 h 11259"/>
                <a:gd name="connsiteX3" fmla="*/ 15514 w 33778"/>
                <a:gd name="connsiteY3" fmla="*/ 14345 h 11259"/>
                <a:gd name="connsiteX4" fmla="*/ 34656 w 33778"/>
                <a:gd name="connsiteY4" fmla="*/ 8941 h 11259"/>
                <a:gd name="connsiteX5" fmla="*/ 17541 w 33778"/>
                <a:gd name="connsiteY5" fmla="*/ 5113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78" h="11259">
                  <a:moveTo>
                    <a:pt x="17541" y="5113"/>
                  </a:moveTo>
                  <a:cubicBezTo>
                    <a:pt x="11123" y="4437"/>
                    <a:pt x="6169" y="-2769"/>
                    <a:pt x="427" y="1172"/>
                  </a:cubicBezTo>
                  <a:cubicBezTo>
                    <a:pt x="-1825" y="13670"/>
                    <a:pt x="5494" y="6351"/>
                    <a:pt x="6958" y="10067"/>
                  </a:cubicBezTo>
                  <a:cubicBezTo>
                    <a:pt x="9097" y="15359"/>
                    <a:pt x="11349" y="13332"/>
                    <a:pt x="15514" y="14345"/>
                  </a:cubicBezTo>
                  <a:cubicBezTo>
                    <a:pt x="20694" y="15584"/>
                    <a:pt x="29139" y="20200"/>
                    <a:pt x="34656" y="8941"/>
                  </a:cubicBezTo>
                  <a:cubicBezTo>
                    <a:pt x="32854" y="-5584"/>
                    <a:pt x="24072" y="5788"/>
                    <a:pt x="17541" y="5113"/>
                  </a:cubicBezTo>
                  <a:close/>
                </a:path>
              </a:pathLst>
            </a:custGeom>
            <a:grpFill/>
            <a:ln w="11258" cap="flat">
              <a:noFill/>
              <a:prstDash val="solid"/>
              <a:miter/>
            </a:ln>
          </p:spPr>
          <p:txBody>
            <a:bodyPr rtlCol="0" anchor="ctr"/>
            <a:lstStyle/>
            <a:p>
              <a:endParaRPr lang="en-US" noProof="0" dirty="0"/>
            </a:p>
          </p:txBody>
        </p:sp>
        <p:sp>
          <p:nvSpPr>
            <p:cNvPr id="457" name="Freeform: Shape 456">
              <a:extLst>
                <a:ext uri="{FF2B5EF4-FFF2-40B4-BE49-F238E27FC236}">
                  <a16:creationId xmlns:a16="http://schemas.microsoft.com/office/drawing/2014/main" id="{F7B2247D-7982-48E3-ACF1-721FD7810CDF}"/>
                </a:ext>
              </a:extLst>
            </p:cNvPr>
            <p:cNvSpPr/>
            <p:nvPr/>
          </p:nvSpPr>
          <p:spPr>
            <a:xfrm>
              <a:off x="6230325" y="114396"/>
              <a:ext cx="11259" cy="11259"/>
            </a:xfrm>
            <a:custGeom>
              <a:avLst/>
              <a:gdLst>
                <a:gd name="connsiteX0" fmla="*/ 4279 w 0"/>
                <a:gd name="connsiteY0" fmla="*/ 0 h 0"/>
                <a:gd name="connsiteX1" fmla="*/ 0 w 0"/>
                <a:gd name="connsiteY1" fmla="*/ 225 h 0"/>
                <a:gd name="connsiteX2" fmla="*/ 113 w 0"/>
                <a:gd name="connsiteY2" fmla="*/ 9458 h 0"/>
                <a:gd name="connsiteX3" fmla="*/ 4391 w 0"/>
                <a:gd name="connsiteY3" fmla="*/ 9233 h 0"/>
                <a:gd name="connsiteX4" fmla="*/ 4279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4279" y="0"/>
                  </a:moveTo>
                  <a:cubicBezTo>
                    <a:pt x="2815" y="113"/>
                    <a:pt x="1464" y="113"/>
                    <a:pt x="0" y="225"/>
                  </a:cubicBezTo>
                  <a:cubicBezTo>
                    <a:pt x="0" y="3265"/>
                    <a:pt x="113" y="6305"/>
                    <a:pt x="113" y="9458"/>
                  </a:cubicBezTo>
                  <a:cubicBezTo>
                    <a:pt x="1576" y="9345"/>
                    <a:pt x="2928" y="9345"/>
                    <a:pt x="4391" y="9233"/>
                  </a:cubicBezTo>
                  <a:cubicBezTo>
                    <a:pt x="4391" y="6080"/>
                    <a:pt x="4391" y="3040"/>
                    <a:pt x="4279" y="0"/>
                  </a:cubicBezTo>
                  <a:close/>
                </a:path>
              </a:pathLst>
            </a:custGeom>
            <a:grpFill/>
            <a:ln w="11258" cap="flat">
              <a:noFill/>
              <a:prstDash val="solid"/>
              <a:miter/>
            </a:ln>
          </p:spPr>
          <p:txBody>
            <a:bodyPr rtlCol="0" anchor="ctr"/>
            <a:lstStyle/>
            <a:p>
              <a:endParaRPr lang="en-US" noProof="0" dirty="0"/>
            </a:p>
          </p:txBody>
        </p:sp>
        <p:sp>
          <p:nvSpPr>
            <p:cNvPr id="458" name="Freeform: Shape 457">
              <a:extLst>
                <a:ext uri="{FF2B5EF4-FFF2-40B4-BE49-F238E27FC236}">
                  <a16:creationId xmlns:a16="http://schemas.microsoft.com/office/drawing/2014/main" id="{95F08583-B2A1-4141-8D6A-4A9E9C4DD982}"/>
                </a:ext>
              </a:extLst>
            </p:cNvPr>
            <p:cNvSpPr/>
            <p:nvPr/>
          </p:nvSpPr>
          <p:spPr>
            <a:xfrm>
              <a:off x="6162431" y="130936"/>
              <a:ext cx="11259" cy="11259"/>
            </a:xfrm>
            <a:custGeom>
              <a:avLst/>
              <a:gdLst>
                <a:gd name="connsiteX0" fmla="*/ 6305 w 0"/>
                <a:gd name="connsiteY0" fmla="*/ 11 h 0"/>
                <a:gd name="connsiteX1" fmla="*/ 0 w 0"/>
                <a:gd name="connsiteY1" fmla="*/ 4853 h 0"/>
                <a:gd name="connsiteX2" fmla="*/ 10697 w 0"/>
                <a:gd name="connsiteY2" fmla="*/ 9019 h 0"/>
                <a:gd name="connsiteX3" fmla="*/ 6305 w 0"/>
                <a:gd name="connsiteY3" fmla="*/ 11 h 0"/>
              </a:gdLst>
              <a:ahLst/>
              <a:cxnLst>
                <a:cxn ang="0">
                  <a:pos x="connsiteX0" y="connsiteY0"/>
                </a:cxn>
                <a:cxn ang="0">
                  <a:pos x="connsiteX1" y="connsiteY1"/>
                </a:cxn>
                <a:cxn ang="0">
                  <a:pos x="connsiteX2" y="connsiteY2"/>
                </a:cxn>
                <a:cxn ang="0">
                  <a:pos x="connsiteX3" y="connsiteY3"/>
                </a:cxn>
              </a:cxnLst>
              <a:rect l="l" t="t" r="r" b="b"/>
              <a:pathLst>
                <a:path>
                  <a:moveTo>
                    <a:pt x="6305" y="11"/>
                  </a:moveTo>
                  <a:cubicBezTo>
                    <a:pt x="4729" y="-327"/>
                    <a:pt x="2815" y="7105"/>
                    <a:pt x="0" y="4853"/>
                  </a:cubicBezTo>
                  <a:cubicBezTo>
                    <a:pt x="2702" y="12171"/>
                    <a:pt x="8670" y="12171"/>
                    <a:pt x="10697" y="9019"/>
                  </a:cubicBezTo>
                  <a:cubicBezTo>
                    <a:pt x="11597" y="7668"/>
                    <a:pt x="7206" y="236"/>
                    <a:pt x="6305" y="11"/>
                  </a:cubicBezTo>
                  <a:close/>
                </a:path>
              </a:pathLst>
            </a:custGeom>
            <a:grpFill/>
            <a:ln w="11258" cap="flat">
              <a:noFill/>
              <a:prstDash val="solid"/>
              <a:miter/>
            </a:ln>
          </p:spPr>
          <p:txBody>
            <a:bodyPr rtlCol="0" anchor="ctr"/>
            <a:lstStyle/>
            <a:p>
              <a:endParaRPr lang="en-US" noProof="0" dirty="0"/>
            </a:p>
          </p:txBody>
        </p:sp>
        <p:sp>
          <p:nvSpPr>
            <p:cNvPr id="459" name="Freeform: Shape 458">
              <a:extLst>
                <a:ext uri="{FF2B5EF4-FFF2-40B4-BE49-F238E27FC236}">
                  <a16:creationId xmlns:a16="http://schemas.microsoft.com/office/drawing/2014/main" id="{9B0DF8A7-979F-45E0-9324-228AE963D7D5}"/>
                </a:ext>
              </a:extLst>
            </p:cNvPr>
            <p:cNvSpPr/>
            <p:nvPr/>
          </p:nvSpPr>
          <p:spPr>
            <a:xfrm>
              <a:off x="6000071" y="266430"/>
              <a:ext cx="11259" cy="11259"/>
            </a:xfrm>
            <a:custGeom>
              <a:avLst/>
              <a:gdLst>
                <a:gd name="connsiteX0" fmla="*/ 14975 w 11259"/>
                <a:gd name="connsiteY0" fmla="*/ 8975 h 0"/>
                <a:gd name="connsiteX1" fmla="*/ 0 w 11259"/>
                <a:gd name="connsiteY1" fmla="*/ 5034 h 0"/>
                <a:gd name="connsiteX2" fmla="*/ 14975 w 11259"/>
                <a:gd name="connsiteY2" fmla="*/ 8975 h 0"/>
              </a:gdLst>
              <a:ahLst/>
              <a:cxnLst>
                <a:cxn ang="0">
                  <a:pos x="connsiteX0" y="connsiteY0"/>
                </a:cxn>
                <a:cxn ang="0">
                  <a:pos x="connsiteX1" y="connsiteY1"/>
                </a:cxn>
                <a:cxn ang="0">
                  <a:pos x="connsiteX2" y="connsiteY2"/>
                </a:cxn>
              </a:cxnLst>
              <a:rect l="l" t="t" r="r" b="b"/>
              <a:pathLst>
                <a:path w="11259">
                  <a:moveTo>
                    <a:pt x="14975" y="8975"/>
                  </a:moveTo>
                  <a:cubicBezTo>
                    <a:pt x="13624" y="-6675"/>
                    <a:pt x="4616" y="2332"/>
                    <a:pt x="0" y="5034"/>
                  </a:cubicBezTo>
                  <a:cubicBezTo>
                    <a:pt x="1013" y="15280"/>
                    <a:pt x="10471" y="6498"/>
                    <a:pt x="14975" y="8975"/>
                  </a:cubicBezTo>
                  <a:close/>
                </a:path>
              </a:pathLst>
            </a:custGeom>
            <a:grpFill/>
            <a:ln w="11258" cap="flat">
              <a:noFill/>
              <a:prstDash val="solid"/>
              <a:miter/>
            </a:ln>
          </p:spPr>
          <p:txBody>
            <a:bodyPr rtlCol="0" anchor="ctr"/>
            <a:lstStyle/>
            <a:p>
              <a:endParaRPr lang="en-US" noProof="0" dirty="0"/>
            </a:p>
          </p:txBody>
        </p:sp>
        <p:sp>
          <p:nvSpPr>
            <p:cNvPr id="460" name="Freeform: Shape 459">
              <a:extLst>
                <a:ext uri="{FF2B5EF4-FFF2-40B4-BE49-F238E27FC236}">
                  <a16:creationId xmlns:a16="http://schemas.microsoft.com/office/drawing/2014/main" id="{C4AB221E-159F-4CE0-A22F-ED9474EEB107}"/>
                </a:ext>
              </a:extLst>
            </p:cNvPr>
            <p:cNvSpPr/>
            <p:nvPr/>
          </p:nvSpPr>
          <p:spPr>
            <a:xfrm>
              <a:off x="6195984" y="248573"/>
              <a:ext cx="11259" cy="11259"/>
            </a:xfrm>
            <a:custGeom>
              <a:avLst/>
              <a:gdLst>
                <a:gd name="connsiteX0" fmla="*/ 0 w 11259"/>
                <a:gd name="connsiteY0" fmla="*/ 5440 h 0"/>
                <a:gd name="connsiteX1" fmla="*/ 14862 w 11259"/>
                <a:gd name="connsiteY1" fmla="*/ 260 h 0"/>
                <a:gd name="connsiteX2" fmla="*/ 0 w 11259"/>
                <a:gd name="connsiteY2" fmla="*/ 5440 h 0"/>
              </a:gdLst>
              <a:ahLst/>
              <a:cxnLst>
                <a:cxn ang="0">
                  <a:pos x="connsiteX0" y="connsiteY0"/>
                </a:cxn>
                <a:cxn ang="0">
                  <a:pos x="connsiteX1" y="connsiteY1"/>
                </a:cxn>
                <a:cxn ang="0">
                  <a:pos x="connsiteX2" y="connsiteY2"/>
                </a:cxn>
              </a:cxnLst>
              <a:rect l="l" t="t" r="r" b="b"/>
              <a:pathLst>
                <a:path w="11259">
                  <a:moveTo>
                    <a:pt x="0" y="5440"/>
                  </a:moveTo>
                  <a:cubicBezTo>
                    <a:pt x="563" y="12083"/>
                    <a:pt x="17677" y="15348"/>
                    <a:pt x="14862" y="260"/>
                  </a:cubicBezTo>
                  <a:cubicBezTo>
                    <a:pt x="8107" y="-1766"/>
                    <a:pt x="7431" y="8817"/>
                    <a:pt x="0" y="5440"/>
                  </a:cubicBezTo>
                  <a:close/>
                </a:path>
              </a:pathLst>
            </a:custGeom>
            <a:grpFill/>
            <a:ln w="11258" cap="flat">
              <a:noFill/>
              <a:prstDash val="solid"/>
              <a:miter/>
            </a:ln>
          </p:spPr>
          <p:txBody>
            <a:bodyPr rtlCol="0" anchor="ctr"/>
            <a:lstStyle/>
            <a:p>
              <a:endParaRPr lang="en-US" noProof="0" dirty="0"/>
            </a:p>
          </p:txBody>
        </p:sp>
        <p:sp>
          <p:nvSpPr>
            <p:cNvPr id="461" name="Freeform: Shape 460">
              <a:extLst>
                <a:ext uri="{FF2B5EF4-FFF2-40B4-BE49-F238E27FC236}">
                  <a16:creationId xmlns:a16="http://schemas.microsoft.com/office/drawing/2014/main" id="{36A8859D-9B39-4F1C-A6BB-02B278BEE74E}"/>
                </a:ext>
              </a:extLst>
            </p:cNvPr>
            <p:cNvSpPr/>
            <p:nvPr/>
          </p:nvSpPr>
          <p:spPr>
            <a:xfrm>
              <a:off x="6016847" y="246693"/>
              <a:ext cx="168891" cy="45038"/>
            </a:xfrm>
            <a:custGeom>
              <a:avLst/>
              <a:gdLst>
                <a:gd name="connsiteX0" fmla="*/ 25559 w 168890"/>
                <a:gd name="connsiteY0" fmla="*/ 0 h 45037"/>
                <a:gd name="connsiteX1" fmla="*/ 21393 w 168890"/>
                <a:gd name="connsiteY1" fmla="*/ 9345 h 45037"/>
                <a:gd name="connsiteX2" fmla="*/ 0 w 168890"/>
                <a:gd name="connsiteY2" fmla="*/ 5630 h 45037"/>
                <a:gd name="connsiteX3" fmla="*/ 15088 w 168890"/>
                <a:gd name="connsiteY3" fmla="*/ 14187 h 45037"/>
                <a:gd name="connsiteX4" fmla="*/ 4504 w 168890"/>
                <a:gd name="connsiteY4" fmla="*/ 23870 h 45037"/>
                <a:gd name="connsiteX5" fmla="*/ 19479 w 168890"/>
                <a:gd name="connsiteY5" fmla="*/ 27811 h 45037"/>
                <a:gd name="connsiteX6" fmla="*/ 34454 w 168890"/>
                <a:gd name="connsiteY6" fmla="*/ 31752 h 45037"/>
                <a:gd name="connsiteX7" fmla="*/ 38620 w 168890"/>
                <a:gd name="connsiteY7" fmla="*/ 27023 h 45037"/>
                <a:gd name="connsiteX8" fmla="*/ 47290 w 168890"/>
                <a:gd name="connsiteY8" fmla="*/ 35805 h 45037"/>
                <a:gd name="connsiteX9" fmla="*/ 55734 w 168890"/>
                <a:gd name="connsiteY9" fmla="*/ 30851 h 45037"/>
                <a:gd name="connsiteX10" fmla="*/ 62152 w 168890"/>
                <a:gd name="connsiteY10" fmla="*/ 35242 h 45037"/>
                <a:gd name="connsiteX11" fmla="*/ 89850 w 168890"/>
                <a:gd name="connsiteY11" fmla="*/ 34116 h 45037"/>
                <a:gd name="connsiteX12" fmla="*/ 104825 w 168890"/>
                <a:gd name="connsiteY12" fmla="*/ 33440 h 45037"/>
                <a:gd name="connsiteX13" fmla="*/ 128244 w 168890"/>
                <a:gd name="connsiteY13" fmla="*/ 32427 h 45037"/>
                <a:gd name="connsiteX14" fmla="*/ 121939 w 168890"/>
                <a:gd name="connsiteY14" fmla="*/ 41885 h 45037"/>
                <a:gd name="connsiteX15" fmla="*/ 124191 w 168890"/>
                <a:gd name="connsiteY15" fmla="*/ 51005 h 45037"/>
                <a:gd name="connsiteX16" fmla="*/ 126218 w 168890"/>
                <a:gd name="connsiteY16" fmla="*/ 46276 h 45037"/>
                <a:gd name="connsiteX17" fmla="*/ 136914 w 168890"/>
                <a:gd name="connsiteY17" fmla="*/ 50442 h 45037"/>
                <a:gd name="connsiteX18" fmla="*/ 145359 w 168890"/>
                <a:gd name="connsiteY18" fmla="*/ 40872 h 45037"/>
                <a:gd name="connsiteX19" fmla="*/ 147386 w 168890"/>
                <a:gd name="connsiteY19" fmla="*/ 31639 h 45037"/>
                <a:gd name="connsiteX20" fmla="*/ 142882 w 168890"/>
                <a:gd name="connsiteY20" fmla="*/ 18015 h 45037"/>
                <a:gd name="connsiteX21" fmla="*/ 151551 w 168890"/>
                <a:gd name="connsiteY21" fmla="*/ 26797 h 45037"/>
                <a:gd name="connsiteX22" fmla="*/ 157969 w 168890"/>
                <a:gd name="connsiteY22" fmla="*/ 26572 h 45037"/>
                <a:gd name="connsiteX23" fmla="*/ 153578 w 168890"/>
                <a:gd name="connsiteY23" fmla="*/ 17565 h 45037"/>
                <a:gd name="connsiteX24" fmla="*/ 162135 w 168890"/>
                <a:gd name="connsiteY24" fmla="*/ 17227 h 45037"/>
                <a:gd name="connsiteX25" fmla="*/ 170580 w 168890"/>
                <a:gd name="connsiteY25" fmla="*/ 12273 h 45037"/>
                <a:gd name="connsiteX26" fmla="*/ 157744 w 168890"/>
                <a:gd name="connsiteY26" fmla="*/ 8219 h 45037"/>
                <a:gd name="connsiteX27" fmla="*/ 144908 w 168890"/>
                <a:gd name="connsiteY27" fmla="*/ 8782 h 45037"/>
                <a:gd name="connsiteX28" fmla="*/ 138490 w 168890"/>
                <a:gd name="connsiteY28" fmla="*/ 4504 h 45037"/>
                <a:gd name="connsiteX29" fmla="*/ 91651 w 168890"/>
                <a:gd name="connsiteY29" fmla="*/ 6530 h 45037"/>
                <a:gd name="connsiteX30" fmla="*/ 85234 w 168890"/>
                <a:gd name="connsiteY30" fmla="*/ 2139 h 45037"/>
                <a:gd name="connsiteX31" fmla="*/ 78929 w 168890"/>
                <a:gd name="connsiteY31" fmla="*/ 6981 h 45037"/>
                <a:gd name="connsiteX32" fmla="*/ 70371 w 168890"/>
                <a:gd name="connsiteY32" fmla="*/ 2702 h 45037"/>
                <a:gd name="connsiteX33" fmla="*/ 34116 w 168890"/>
                <a:gd name="connsiteY33" fmla="*/ 4279 h 45037"/>
                <a:gd name="connsiteX34" fmla="*/ 25559 w 168890"/>
                <a:gd name="connsiteY34" fmla="*/ 0 h 45037"/>
                <a:gd name="connsiteX35" fmla="*/ 143332 w 168890"/>
                <a:gd name="connsiteY35" fmla="*/ 36368 h 45037"/>
                <a:gd name="connsiteX36" fmla="*/ 136914 w 168890"/>
                <a:gd name="connsiteY36" fmla="*/ 36593 h 45037"/>
                <a:gd name="connsiteX37" fmla="*/ 130496 w 168890"/>
                <a:gd name="connsiteY37" fmla="*/ 32314 h 45037"/>
                <a:gd name="connsiteX38" fmla="*/ 143332 w 168890"/>
                <a:gd name="connsiteY38" fmla="*/ 36368 h 45037"/>
                <a:gd name="connsiteX39" fmla="*/ 44925 w 168890"/>
                <a:gd name="connsiteY39" fmla="*/ 17565 h 45037"/>
                <a:gd name="connsiteX40" fmla="*/ 32089 w 168890"/>
                <a:gd name="connsiteY40" fmla="*/ 13511 h 45037"/>
                <a:gd name="connsiteX41" fmla="*/ 44925 w 168890"/>
                <a:gd name="connsiteY41" fmla="*/ 17565 h 4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68890" h="45037">
                  <a:moveTo>
                    <a:pt x="25559" y="0"/>
                  </a:moveTo>
                  <a:cubicBezTo>
                    <a:pt x="23419" y="2252"/>
                    <a:pt x="24095" y="7882"/>
                    <a:pt x="21393" y="9345"/>
                  </a:cubicBezTo>
                  <a:cubicBezTo>
                    <a:pt x="16326" y="12048"/>
                    <a:pt x="8107" y="113"/>
                    <a:pt x="0" y="5630"/>
                  </a:cubicBezTo>
                  <a:cubicBezTo>
                    <a:pt x="450" y="18803"/>
                    <a:pt x="9007" y="13624"/>
                    <a:pt x="15088" y="14187"/>
                  </a:cubicBezTo>
                  <a:cubicBezTo>
                    <a:pt x="14862" y="24208"/>
                    <a:pt x="9908" y="24320"/>
                    <a:pt x="4504" y="23870"/>
                  </a:cubicBezTo>
                  <a:cubicBezTo>
                    <a:pt x="8445" y="33103"/>
                    <a:pt x="14862" y="26685"/>
                    <a:pt x="19479" y="27811"/>
                  </a:cubicBezTo>
                  <a:cubicBezTo>
                    <a:pt x="24095" y="28937"/>
                    <a:pt x="26347" y="34679"/>
                    <a:pt x="34454" y="31752"/>
                  </a:cubicBezTo>
                  <a:cubicBezTo>
                    <a:pt x="35805" y="31301"/>
                    <a:pt x="39295" y="27135"/>
                    <a:pt x="38620" y="27023"/>
                  </a:cubicBezTo>
                  <a:cubicBezTo>
                    <a:pt x="42561" y="27698"/>
                    <a:pt x="44362" y="35580"/>
                    <a:pt x="47290" y="35805"/>
                  </a:cubicBezTo>
                  <a:cubicBezTo>
                    <a:pt x="51118" y="36143"/>
                    <a:pt x="51681" y="30851"/>
                    <a:pt x="55734" y="30851"/>
                  </a:cubicBezTo>
                  <a:cubicBezTo>
                    <a:pt x="59225" y="30851"/>
                    <a:pt x="59450" y="34566"/>
                    <a:pt x="62152" y="35242"/>
                  </a:cubicBezTo>
                  <a:cubicBezTo>
                    <a:pt x="70822" y="37156"/>
                    <a:pt x="80730" y="36143"/>
                    <a:pt x="89850" y="34116"/>
                  </a:cubicBezTo>
                  <a:cubicBezTo>
                    <a:pt x="97619" y="32314"/>
                    <a:pt x="96831" y="31752"/>
                    <a:pt x="104825" y="33440"/>
                  </a:cubicBezTo>
                  <a:cubicBezTo>
                    <a:pt x="112031" y="35017"/>
                    <a:pt x="120588" y="31301"/>
                    <a:pt x="128244" y="32427"/>
                  </a:cubicBezTo>
                  <a:cubicBezTo>
                    <a:pt x="127344" y="38169"/>
                    <a:pt x="125655" y="41998"/>
                    <a:pt x="121939" y="41885"/>
                  </a:cubicBezTo>
                  <a:cubicBezTo>
                    <a:pt x="122615" y="41998"/>
                    <a:pt x="123853" y="50892"/>
                    <a:pt x="124191" y="51005"/>
                  </a:cubicBezTo>
                  <a:cubicBezTo>
                    <a:pt x="125880" y="51568"/>
                    <a:pt x="126443" y="46389"/>
                    <a:pt x="126218" y="46276"/>
                  </a:cubicBezTo>
                  <a:cubicBezTo>
                    <a:pt x="130384" y="48078"/>
                    <a:pt x="133199" y="52131"/>
                    <a:pt x="136914" y="50442"/>
                  </a:cubicBezTo>
                  <a:cubicBezTo>
                    <a:pt x="135676" y="51005"/>
                    <a:pt x="142544" y="42223"/>
                    <a:pt x="145359" y="40872"/>
                  </a:cubicBezTo>
                  <a:cubicBezTo>
                    <a:pt x="144908" y="35580"/>
                    <a:pt x="145697" y="32652"/>
                    <a:pt x="147386" y="31639"/>
                  </a:cubicBezTo>
                  <a:cubicBezTo>
                    <a:pt x="148399" y="21393"/>
                    <a:pt x="143220" y="25221"/>
                    <a:pt x="142882" y="18015"/>
                  </a:cubicBezTo>
                  <a:cubicBezTo>
                    <a:pt x="149525" y="12498"/>
                    <a:pt x="148174" y="24996"/>
                    <a:pt x="151551" y="26797"/>
                  </a:cubicBezTo>
                  <a:cubicBezTo>
                    <a:pt x="154479" y="32202"/>
                    <a:pt x="154929" y="28486"/>
                    <a:pt x="157969" y="26572"/>
                  </a:cubicBezTo>
                  <a:cubicBezTo>
                    <a:pt x="157407" y="21618"/>
                    <a:pt x="153691" y="23645"/>
                    <a:pt x="153578" y="17565"/>
                  </a:cubicBezTo>
                  <a:cubicBezTo>
                    <a:pt x="153803" y="6080"/>
                    <a:pt x="160784" y="15876"/>
                    <a:pt x="162135" y="17227"/>
                  </a:cubicBezTo>
                  <a:cubicBezTo>
                    <a:pt x="162698" y="10922"/>
                    <a:pt x="167427" y="13173"/>
                    <a:pt x="170580" y="12273"/>
                  </a:cubicBezTo>
                  <a:cubicBezTo>
                    <a:pt x="167878" y="3716"/>
                    <a:pt x="161009" y="8107"/>
                    <a:pt x="157744" y="8219"/>
                  </a:cubicBezTo>
                  <a:cubicBezTo>
                    <a:pt x="156731" y="8219"/>
                    <a:pt x="146147" y="5405"/>
                    <a:pt x="144908" y="8782"/>
                  </a:cubicBezTo>
                  <a:cubicBezTo>
                    <a:pt x="141643" y="17790"/>
                    <a:pt x="144571" y="7319"/>
                    <a:pt x="138490" y="4504"/>
                  </a:cubicBezTo>
                  <a:cubicBezTo>
                    <a:pt x="124529" y="-1914"/>
                    <a:pt x="105951" y="14975"/>
                    <a:pt x="91651" y="6530"/>
                  </a:cubicBezTo>
                  <a:cubicBezTo>
                    <a:pt x="88949" y="4954"/>
                    <a:pt x="87373" y="2477"/>
                    <a:pt x="85234" y="2139"/>
                  </a:cubicBezTo>
                  <a:cubicBezTo>
                    <a:pt x="81743" y="1576"/>
                    <a:pt x="81631" y="6981"/>
                    <a:pt x="78929" y="6981"/>
                  </a:cubicBezTo>
                  <a:cubicBezTo>
                    <a:pt x="75213" y="6981"/>
                    <a:pt x="74199" y="3378"/>
                    <a:pt x="70371" y="2702"/>
                  </a:cubicBezTo>
                  <a:cubicBezTo>
                    <a:pt x="59450" y="788"/>
                    <a:pt x="47627" y="5292"/>
                    <a:pt x="34116" y="4279"/>
                  </a:cubicBezTo>
                  <a:cubicBezTo>
                    <a:pt x="30738" y="3941"/>
                    <a:pt x="26009" y="6756"/>
                    <a:pt x="25559" y="0"/>
                  </a:cubicBezTo>
                  <a:close/>
                  <a:moveTo>
                    <a:pt x="143332" y="36368"/>
                  </a:moveTo>
                  <a:cubicBezTo>
                    <a:pt x="141193" y="36480"/>
                    <a:pt x="139054" y="36593"/>
                    <a:pt x="136914" y="36593"/>
                  </a:cubicBezTo>
                  <a:cubicBezTo>
                    <a:pt x="134437" y="36030"/>
                    <a:pt x="130834" y="37606"/>
                    <a:pt x="130496" y="32314"/>
                  </a:cubicBezTo>
                  <a:cubicBezTo>
                    <a:pt x="134212" y="34904"/>
                    <a:pt x="142882" y="26234"/>
                    <a:pt x="143332" y="36368"/>
                  </a:cubicBezTo>
                  <a:close/>
                  <a:moveTo>
                    <a:pt x="44925" y="17565"/>
                  </a:moveTo>
                  <a:cubicBezTo>
                    <a:pt x="41547" y="25559"/>
                    <a:pt x="34003" y="22294"/>
                    <a:pt x="32089" y="13511"/>
                  </a:cubicBezTo>
                  <a:cubicBezTo>
                    <a:pt x="35918" y="15988"/>
                    <a:pt x="44587" y="7431"/>
                    <a:pt x="44925" y="17565"/>
                  </a:cubicBezTo>
                  <a:close/>
                </a:path>
              </a:pathLst>
            </a:custGeom>
            <a:grpFill/>
            <a:ln w="11258" cap="flat">
              <a:noFill/>
              <a:prstDash val="solid"/>
              <a:miter/>
            </a:ln>
          </p:spPr>
          <p:txBody>
            <a:bodyPr rtlCol="0" anchor="ctr"/>
            <a:lstStyle/>
            <a:p>
              <a:endParaRPr lang="en-US" noProof="0" dirty="0"/>
            </a:p>
          </p:txBody>
        </p:sp>
        <p:sp>
          <p:nvSpPr>
            <p:cNvPr id="462" name="Freeform: Shape 461">
              <a:extLst>
                <a:ext uri="{FF2B5EF4-FFF2-40B4-BE49-F238E27FC236}">
                  <a16:creationId xmlns:a16="http://schemas.microsoft.com/office/drawing/2014/main" id="{0EE46215-B570-41DF-93D6-940ECC42FDE6}"/>
                </a:ext>
              </a:extLst>
            </p:cNvPr>
            <p:cNvSpPr/>
            <p:nvPr/>
          </p:nvSpPr>
          <p:spPr>
            <a:xfrm>
              <a:off x="6066936" y="181239"/>
              <a:ext cx="11259" cy="11259"/>
            </a:xfrm>
            <a:custGeom>
              <a:avLst/>
              <a:gdLst>
                <a:gd name="connsiteX0" fmla="*/ 127 w 0"/>
                <a:gd name="connsiteY0" fmla="*/ 37 h 0"/>
                <a:gd name="connsiteX1" fmla="*/ 6658 w 0"/>
                <a:gd name="connsiteY1" fmla="*/ 8932 h 0"/>
                <a:gd name="connsiteX2" fmla="*/ 127 w 0"/>
                <a:gd name="connsiteY2" fmla="*/ 37 h 0"/>
              </a:gdLst>
              <a:ahLst/>
              <a:cxnLst>
                <a:cxn ang="0">
                  <a:pos x="connsiteX0" y="connsiteY0"/>
                </a:cxn>
                <a:cxn ang="0">
                  <a:pos x="connsiteX1" y="connsiteY1"/>
                </a:cxn>
                <a:cxn ang="0">
                  <a:pos x="connsiteX2" y="connsiteY2"/>
                </a:cxn>
              </a:cxnLst>
              <a:rect l="l" t="t" r="r" b="b"/>
              <a:pathLst>
                <a:path>
                  <a:moveTo>
                    <a:pt x="127" y="37"/>
                  </a:moveTo>
                  <a:cubicBezTo>
                    <a:pt x="-773" y="9945"/>
                    <a:pt x="3280" y="8707"/>
                    <a:pt x="6658" y="8932"/>
                  </a:cubicBezTo>
                  <a:cubicBezTo>
                    <a:pt x="5645" y="3302"/>
                    <a:pt x="3730" y="-414"/>
                    <a:pt x="127" y="37"/>
                  </a:cubicBezTo>
                  <a:close/>
                </a:path>
              </a:pathLst>
            </a:custGeom>
            <a:grpFill/>
            <a:ln w="11258" cap="flat">
              <a:noFill/>
              <a:prstDash val="solid"/>
              <a:miter/>
            </a:ln>
          </p:spPr>
          <p:txBody>
            <a:bodyPr rtlCol="0" anchor="ctr"/>
            <a:lstStyle/>
            <a:p>
              <a:endParaRPr lang="en-US" noProof="0" dirty="0"/>
            </a:p>
          </p:txBody>
        </p:sp>
        <p:sp>
          <p:nvSpPr>
            <p:cNvPr id="463" name="Freeform: Shape 462">
              <a:extLst>
                <a:ext uri="{FF2B5EF4-FFF2-40B4-BE49-F238E27FC236}">
                  <a16:creationId xmlns:a16="http://schemas.microsoft.com/office/drawing/2014/main" id="{9882D25D-FD4E-4E96-AF92-298123CAD2EB}"/>
                </a:ext>
              </a:extLst>
            </p:cNvPr>
            <p:cNvSpPr/>
            <p:nvPr/>
          </p:nvSpPr>
          <p:spPr>
            <a:xfrm>
              <a:off x="6157364" y="222610"/>
              <a:ext cx="11259" cy="11259"/>
            </a:xfrm>
            <a:custGeom>
              <a:avLst/>
              <a:gdLst>
                <a:gd name="connsiteX0" fmla="*/ 12610 w 11259"/>
                <a:gd name="connsiteY0" fmla="*/ 326 h 11259"/>
                <a:gd name="connsiteX1" fmla="*/ 6305 w 11259"/>
                <a:gd name="connsiteY1" fmla="*/ 9784 h 11259"/>
                <a:gd name="connsiteX2" fmla="*/ 0 w 11259"/>
                <a:gd name="connsiteY2" fmla="*/ 14625 h 11259"/>
                <a:gd name="connsiteX3" fmla="*/ 12610 w 11259"/>
                <a:gd name="connsiteY3" fmla="*/ 326 h 11259"/>
              </a:gdLst>
              <a:ahLst/>
              <a:cxnLst>
                <a:cxn ang="0">
                  <a:pos x="connsiteX0" y="connsiteY0"/>
                </a:cxn>
                <a:cxn ang="0">
                  <a:pos x="connsiteX1" y="connsiteY1"/>
                </a:cxn>
                <a:cxn ang="0">
                  <a:pos x="connsiteX2" y="connsiteY2"/>
                </a:cxn>
                <a:cxn ang="0">
                  <a:pos x="connsiteX3" y="connsiteY3"/>
                </a:cxn>
              </a:cxnLst>
              <a:rect l="l" t="t" r="r" b="b"/>
              <a:pathLst>
                <a:path w="11259" h="11259">
                  <a:moveTo>
                    <a:pt x="12610" y="326"/>
                  </a:moveTo>
                  <a:cubicBezTo>
                    <a:pt x="7881" y="-2039"/>
                    <a:pt x="9683" y="9221"/>
                    <a:pt x="6305" y="9784"/>
                  </a:cubicBezTo>
                  <a:cubicBezTo>
                    <a:pt x="4616" y="12261"/>
                    <a:pt x="2927" y="14738"/>
                    <a:pt x="0" y="14625"/>
                  </a:cubicBezTo>
                  <a:cubicBezTo>
                    <a:pt x="4166" y="27574"/>
                    <a:pt x="21393" y="14963"/>
                    <a:pt x="12610" y="326"/>
                  </a:cubicBezTo>
                  <a:close/>
                </a:path>
              </a:pathLst>
            </a:custGeom>
            <a:grpFill/>
            <a:ln w="11258" cap="flat">
              <a:noFill/>
              <a:prstDash val="solid"/>
              <a:miter/>
            </a:ln>
          </p:spPr>
          <p:txBody>
            <a:bodyPr rtlCol="0" anchor="ctr"/>
            <a:lstStyle/>
            <a:p>
              <a:endParaRPr lang="en-US" noProof="0" dirty="0"/>
            </a:p>
          </p:txBody>
        </p:sp>
        <p:sp>
          <p:nvSpPr>
            <p:cNvPr id="464" name="Freeform: Shape 463">
              <a:extLst>
                <a:ext uri="{FF2B5EF4-FFF2-40B4-BE49-F238E27FC236}">
                  <a16:creationId xmlns:a16="http://schemas.microsoft.com/office/drawing/2014/main" id="{F1C79E74-8960-4E4B-9759-0032770D141A}"/>
                </a:ext>
              </a:extLst>
            </p:cNvPr>
            <p:cNvSpPr/>
            <p:nvPr/>
          </p:nvSpPr>
          <p:spPr>
            <a:xfrm>
              <a:off x="6341558" y="287086"/>
              <a:ext cx="11259" cy="11259"/>
            </a:xfrm>
            <a:custGeom>
              <a:avLst/>
              <a:gdLst>
                <a:gd name="connsiteX0" fmla="*/ 10 w 0"/>
                <a:gd name="connsiteY0" fmla="*/ 2168 h 0"/>
                <a:gd name="connsiteX1" fmla="*/ 10706 w 0"/>
                <a:gd name="connsiteY1" fmla="*/ 6334 h 0"/>
                <a:gd name="connsiteX2" fmla="*/ 10 w 0"/>
                <a:gd name="connsiteY2" fmla="*/ 2168 h 0"/>
              </a:gdLst>
              <a:ahLst/>
              <a:cxnLst>
                <a:cxn ang="0">
                  <a:pos x="connsiteX0" y="connsiteY0"/>
                </a:cxn>
                <a:cxn ang="0">
                  <a:pos x="connsiteX1" y="connsiteY1"/>
                </a:cxn>
                <a:cxn ang="0">
                  <a:pos x="connsiteX2" y="connsiteY2"/>
                </a:cxn>
              </a:cxnLst>
              <a:rect l="l" t="t" r="r" b="b"/>
              <a:pathLst>
                <a:path>
                  <a:moveTo>
                    <a:pt x="10" y="2168"/>
                  </a:moveTo>
                  <a:cubicBezTo>
                    <a:pt x="-328" y="2956"/>
                    <a:pt x="8229" y="15229"/>
                    <a:pt x="10706" y="6334"/>
                  </a:cubicBezTo>
                  <a:cubicBezTo>
                    <a:pt x="7216" y="-872"/>
                    <a:pt x="1586" y="-1435"/>
                    <a:pt x="10" y="2168"/>
                  </a:cubicBezTo>
                  <a:close/>
                </a:path>
              </a:pathLst>
            </a:custGeom>
            <a:grpFill/>
            <a:ln w="11258" cap="flat">
              <a:noFill/>
              <a:prstDash val="solid"/>
              <a:miter/>
            </a:ln>
          </p:spPr>
          <p:txBody>
            <a:bodyPr rtlCol="0" anchor="ctr"/>
            <a:lstStyle/>
            <a:p>
              <a:endParaRPr lang="en-US" noProof="0" dirty="0"/>
            </a:p>
          </p:txBody>
        </p:sp>
        <p:sp>
          <p:nvSpPr>
            <p:cNvPr id="465" name="Freeform: Shape 464">
              <a:extLst>
                <a:ext uri="{FF2B5EF4-FFF2-40B4-BE49-F238E27FC236}">
                  <a16:creationId xmlns:a16="http://schemas.microsoft.com/office/drawing/2014/main" id="{572CED85-EFED-435A-BD0F-AD9ABA3CE871}"/>
                </a:ext>
              </a:extLst>
            </p:cNvPr>
            <p:cNvSpPr/>
            <p:nvPr/>
          </p:nvSpPr>
          <p:spPr>
            <a:xfrm>
              <a:off x="6531739" y="320106"/>
              <a:ext cx="11259" cy="11259"/>
            </a:xfrm>
            <a:custGeom>
              <a:avLst/>
              <a:gdLst>
                <a:gd name="connsiteX0" fmla="*/ 0 w 11259"/>
                <a:gd name="connsiteY0" fmla="*/ 2475 h 11259"/>
                <a:gd name="connsiteX1" fmla="*/ 225 w 11259"/>
                <a:gd name="connsiteY1" fmla="*/ 16212 h 11259"/>
                <a:gd name="connsiteX2" fmla="*/ 15088 w 11259"/>
                <a:gd name="connsiteY2" fmla="*/ 15536 h 11259"/>
                <a:gd name="connsiteX3" fmla="*/ 0 w 11259"/>
                <a:gd name="connsiteY3" fmla="*/ 2475 h 11259"/>
              </a:gdLst>
              <a:ahLst/>
              <a:cxnLst>
                <a:cxn ang="0">
                  <a:pos x="connsiteX0" y="connsiteY0"/>
                </a:cxn>
                <a:cxn ang="0">
                  <a:pos x="connsiteX1" y="connsiteY1"/>
                </a:cxn>
                <a:cxn ang="0">
                  <a:pos x="connsiteX2" y="connsiteY2"/>
                </a:cxn>
                <a:cxn ang="0">
                  <a:pos x="connsiteX3" y="connsiteY3"/>
                </a:cxn>
              </a:cxnLst>
              <a:rect l="l" t="t" r="r" b="b"/>
              <a:pathLst>
                <a:path w="11259" h="11259">
                  <a:moveTo>
                    <a:pt x="0" y="2475"/>
                  </a:moveTo>
                  <a:cubicBezTo>
                    <a:pt x="112" y="7092"/>
                    <a:pt x="112" y="11708"/>
                    <a:pt x="225" y="16212"/>
                  </a:cubicBezTo>
                  <a:cubicBezTo>
                    <a:pt x="3941" y="24206"/>
                    <a:pt x="7319" y="11821"/>
                    <a:pt x="15088" y="15536"/>
                  </a:cubicBezTo>
                  <a:cubicBezTo>
                    <a:pt x="14412" y="-2704"/>
                    <a:pt x="5179" y="-1578"/>
                    <a:pt x="0" y="2475"/>
                  </a:cubicBezTo>
                  <a:close/>
                </a:path>
              </a:pathLst>
            </a:custGeom>
            <a:grpFill/>
            <a:ln w="11258" cap="flat">
              <a:noFill/>
              <a:prstDash val="solid"/>
              <a:miter/>
            </a:ln>
          </p:spPr>
          <p:txBody>
            <a:bodyPr rtlCol="0" anchor="ctr"/>
            <a:lstStyle/>
            <a:p>
              <a:endParaRPr lang="en-US" noProof="0" dirty="0"/>
            </a:p>
          </p:txBody>
        </p:sp>
        <p:sp>
          <p:nvSpPr>
            <p:cNvPr id="466" name="Freeform: Shape 465">
              <a:extLst>
                <a:ext uri="{FF2B5EF4-FFF2-40B4-BE49-F238E27FC236}">
                  <a16:creationId xmlns:a16="http://schemas.microsoft.com/office/drawing/2014/main" id="{32BF0C4B-C67A-402D-B695-0FD34E2737DC}"/>
                </a:ext>
              </a:extLst>
            </p:cNvPr>
            <p:cNvSpPr/>
            <p:nvPr/>
          </p:nvSpPr>
          <p:spPr>
            <a:xfrm>
              <a:off x="6004011" y="252886"/>
              <a:ext cx="11259" cy="11259"/>
            </a:xfrm>
            <a:custGeom>
              <a:avLst/>
              <a:gdLst>
                <a:gd name="connsiteX0" fmla="*/ 0 w 0"/>
                <a:gd name="connsiteY0" fmla="*/ 0 h 0"/>
                <a:gd name="connsiteX1" fmla="*/ 2252 w 0"/>
                <a:gd name="connsiteY1" fmla="*/ 9120 h 0"/>
                <a:gd name="connsiteX2" fmla="*/ 6531 w 0"/>
                <a:gd name="connsiteY2" fmla="*/ 8895 h 0"/>
                <a:gd name="connsiteX3" fmla="*/ 0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0" y="0"/>
                  </a:moveTo>
                  <a:cubicBezTo>
                    <a:pt x="450" y="3716"/>
                    <a:pt x="2252" y="4504"/>
                    <a:pt x="2252" y="9120"/>
                  </a:cubicBezTo>
                  <a:cubicBezTo>
                    <a:pt x="3716" y="9008"/>
                    <a:pt x="5067" y="9008"/>
                    <a:pt x="6531" y="8895"/>
                  </a:cubicBezTo>
                  <a:cubicBezTo>
                    <a:pt x="7431" y="-901"/>
                    <a:pt x="3378" y="338"/>
                    <a:pt x="0" y="0"/>
                  </a:cubicBezTo>
                  <a:close/>
                </a:path>
              </a:pathLst>
            </a:custGeom>
            <a:grpFill/>
            <a:ln w="11258" cap="flat">
              <a:noFill/>
              <a:prstDash val="solid"/>
              <a:miter/>
            </a:ln>
          </p:spPr>
          <p:txBody>
            <a:bodyPr rtlCol="0" anchor="ctr"/>
            <a:lstStyle/>
            <a:p>
              <a:endParaRPr lang="en-US" noProof="0" dirty="0"/>
            </a:p>
          </p:txBody>
        </p:sp>
        <p:sp>
          <p:nvSpPr>
            <p:cNvPr id="467" name="Freeform: Shape 466">
              <a:extLst>
                <a:ext uri="{FF2B5EF4-FFF2-40B4-BE49-F238E27FC236}">
                  <a16:creationId xmlns:a16="http://schemas.microsoft.com/office/drawing/2014/main" id="{03B33861-BE76-49EF-9337-B05BEC4FAAA4}"/>
                </a:ext>
              </a:extLst>
            </p:cNvPr>
            <p:cNvSpPr/>
            <p:nvPr/>
          </p:nvSpPr>
          <p:spPr>
            <a:xfrm>
              <a:off x="6687457" y="315263"/>
              <a:ext cx="22519" cy="22519"/>
            </a:xfrm>
            <a:custGeom>
              <a:avLst/>
              <a:gdLst>
                <a:gd name="connsiteX0" fmla="*/ 0 w 22518"/>
                <a:gd name="connsiteY0" fmla="*/ 5405 h 22518"/>
                <a:gd name="connsiteX1" fmla="*/ 27923 w 22518"/>
                <a:gd name="connsiteY1" fmla="*/ 18015 h 22518"/>
                <a:gd name="connsiteX2" fmla="*/ 19141 w 22518"/>
                <a:gd name="connsiteY2" fmla="*/ 0 h 22518"/>
                <a:gd name="connsiteX3" fmla="*/ 0 w 22518"/>
                <a:gd name="connsiteY3" fmla="*/ 5405 h 22518"/>
              </a:gdLst>
              <a:ahLst/>
              <a:cxnLst>
                <a:cxn ang="0">
                  <a:pos x="connsiteX0" y="connsiteY0"/>
                </a:cxn>
                <a:cxn ang="0">
                  <a:pos x="connsiteX1" y="connsiteY1"/>
                </a:cxn>
                <a:cxn ang="0">
                  <a:pos x="connsiteX2" y="connsiteY2"/>
                </a:cxn>
                <a:cxn ang="0">
                  <a:pos x="connsiteX3" y="connsiteY3"/>
                </a:cxn>
              </a:cxnLst>
              <a:rect l="l" t="t" r="r" b="b"/>
              <a:pathLst>
                <a:path w="22518" h="22518">
                  <a:moveTo>
                    <a:pt x="0" y="5405"/>
                  </a:moveTo>
                  <a:cubicBezTo>
                    <a:pt x="901" y="38958"/>
                    <a:pt x="15538" y="11822"/>
                    <a:pt x="27923" y="18015"/>
                  </a:cubicBezTo>
                  <a:cubicBezTo>
                    <a:pt x="29725" y="1239"/>
                    <a:pt x="18353" y="14525"/>
                    <a:pt x="19141" y="0"/>
                  </a:cubicBezTo>
                  <a:cubicBezTo>
                    <a:pt x="10471" y="6643"/>
                    <a:pt x="10697" y="8332"/>
                    <a:pt x="0" y="5405"/>
                  </a:cubicBezTo>
                  <a:close/>
                </a:path>
              </a:pathLst>
            </a:custGeom>
            <a:grpFill/>
            <a:ln w="11258" cap="flat">
              <a:noFill/>
              <a:prstDash val="solid"/>
              <a:miter/>
            </a:ln>
          </p:spPr>
          <p:txBody>
            <a:bodyPr rtlCol="0" anchor="ctr"/>
            <a:lstStyle/>
            <a:p>
              <a:endParaRPr lang="en-US" noProof="0" dirty="0"/>
            </a:p>
          </p:txBody>
        </p:sp>
        <p:sp>
          <p:nvSpPr>
            <p:cNvPr id="468" name="Freeform: Shape 467">
              <a:extLst>
                <a:ext uri="{FF2B5EF4-FFF2-40B4-BE49-F238E27FC236}">
                  <a16:creationId xmlns:a16="http://schemas.microsoft.com/office/drawing/2014/main" id="{344D9E5A-35C0-47A2-8A9B-ED1958A8730F}"/>
                </a:ext>
              </a:extLst>
            </p:cNvPr>
            <p:cNvSpPr/>
            <p:nvPr/>
          </p:nvSpPr>
          <p:spPr>
            <a:xfrm>
              <a:off x="6981327" y="281363"/>
              <a:ext cx="11259" cy="11259"/>
            </a:xfrm>
            <a:custGeom>
              <a:avLst/>
              <a:gdLst>
                <a:gd name="connsiteX0" fmla="*/ 0 w 0"/>
                <a:gd name="connsiteY0" fmla="*/ 3838 h 0"/>
                <a:gd name="connsiteX1" fmla="*/ 0 w 0"/>
                <a:gd name="connsiteY1" fmla="*/ 3838 h 0"/>
                <a:gd name="connsiteX2" fmla="*/ 0 w 0"/>
                <a:gd name="connsiteY2" fmla="*/ 3838 h 0"/>
              </a:gdLst>
              <a:ahLst/>
              <a:cxnLst>
                <a:cxn ang="0">
                  <a:pos x="connsiteX0" y="connsiteY0"/>
                </a:cxn>
                <a:cxn ang="0">
                  <a:pos x="connsiteX1" y="connsiteY1"/>
                </a:cxn>
                <a:cxn ang="0">
                  <a:pos x="connsiteX2" y="connsiteY2"/>
                </a:cxn>
              </a:cxnLst>
              <a:rect l="l" t="t" r="r" b="b"/>
              <a:pathLst>
                <a:path>
                  <a:moveTo>
                    <a:pt x="0" y="3838"/>
                  </a:moveTo>
                  <a:cubicBezTo>
                    <a:pt x="6643" y="20614"/>
                    <a:pt x="6981" y="-10349"/>
                    <a:pt x="0" y="3838"/>
                  </a:cubicBezTo>
                  <a:lnTo>
                    <a:pt x="0" y="3838"/>
                  </a:lnTo>
                  <a:close/>
                </a:path>
              </a:pathLst>
            </a:custGeom>
            <a:grpFill/>
            <a:ln w="11258" cap="flat">
              <a:noFill/>
              <a:prstDash val="solid"/>
              <a:miter/>
            </a:ln>
          </p:spPr>
          <p:txBody>
            <a:bodyPr rtlCol="0" anchor="ctr"/>
            <a:lstStyle/>
            <a:p>
              <a:endParaRPr lang="en-US" noProof="0" dirty="0"/>
            </a:p>
          </p:txBody>
        </p:sp>
        <p:sp>
          <p:nvSpPr>
            <p:cNvPr id="469" name="Freeform: Shape 468">
              <a:extLst>
                <a:ext uri="{FF2B5EF4-FFF2-40B4-BE49-F238E27FC236}">
                  <a16:creationId xmlns:a16="http://schemas.microsoft.com/office/drawing/2014/main" id="{981C1014-7FD5-475F-B990-254EA36A472E}"/>
                </a:ext>
              </a:extLst>
            </p:cNvPr>
            <p:cNvSpPr/>
            <p:nvPr/>
          </p:nvSpPr>
          <p:spPr>
            <a:xfrm>
              <a:off x="6282516" y="185780"/>
              <a:ext cx="11259" cy="11259"/>
            </a:xfrm>
            <a:custGeom>
              <a:avLst/>
              <a:gdLst>
                <a:gd name="connsiteX0" fmla="*/ 53 w 0"/>
                <a:gd name="connsiteY0" fmla="*/ 113 h 11259"/>
                <a:gd name="connsiteX1" fmla="*/ 2417 w 0"/>
                <a:gd name="connsiteY1" fmla="*/ 13849 h 11259"/>
                <a:gd name="connsiteX2" fmla="*/ 4331 w 0"/>
                <a:gd name="connsiteY2" fmla="*/ 0 h 11259"/>
                <a:gd name="connsiteX3" fmla="*/ 53 w 0"/>
                <a:gd name="connsiteY3" fmla="*/ 113 h 11259"/>
              </a:gdLst>
              <a:ahLst/>
              <a:cxnLst>
                <a:cxn ang="0">
                  <a:pos x="connsiteX0" y="connsiteY0"/>
                </a:cxn>
                <a:cxn ang="0">
                  <a:pos x="connsiteX1" y="connsiteY1"/>
                </a:cxn>
                <a:cxn ang="0">
                  <a:pos x="connsiteX2" y="connsiteY2"/>
                </a:cxn>
                <a:cxn ang="0">
                  <a:pos x="connsiteX3" y="connsiteY3"/>
                </a:cxn>
              </a:cxnLst>
              <a:rect l="l" t="t" r="r" b="b"/>
              <a:pathLst>
                <a:path h="11259">
                  <a:moveTo>
                    <a:pt x="53" y="113"/>
                  </a:moveTo>
                  <a:cubicBezTo>
                    <a:pt x="-398" y="7544"/>
                    <a:pt x="2192" y="7994"/>
                    <a:pt x="2417" y="13849"/>
                  </a:cubicBezTo>
                  <a:cubicBezTo>
                    <a:pt x="6808" y="11034"/>
                    <a:pt x="6808" y="6530"/>
                    <a:pt x="4331" y="0"/>
                  </a:cubicBezTo>
                  <a:cubicBezTo>
                    <a:pt x="2867" y="0"/>
                    <a:pt x="1404" y="113"/>
                    <a:pt x="53" y="113"/>
                  </a:cubicBezTo>
                  <a:close/>
                </a:path>
              </a:pathLst>
            </a:custGeom>
            <a:grpFill/>
            <a:ln w="11258" cap="flat">
              <a:noFill/>
              <a:prstDash val="solid"/>
              <a:miter/>
            </a:ln>
          </p:spPr>
          <p:txBody>
            <a:bodyPr rtlCol="0" anchor="ctr"/>
            <a:lstStyle/>
            <a:p>
              <a:endParaRPr lang="en-US" noProof="0" dirty="0"/>
            </a:p>
          </p:txBody>
        </p:sp>
        <p:sp>
          <p:nvSpPr>
            <p:cNvPr id="470" name="Freeform: Shape 469">
              <a:extLst>
                <a:ext uri="{FF2B5EF4-FFF2-40B4-BE49-F238E27FC236}">
                  <a16:creationId xmlns:a16="http://schemas.microsoft.com/office/drawing/2014/main" id="{23EFFF16-D204-432E-87D7-ABE85533C5AA}"/>
                </a:ext>
              </a:extLst>
            </p:cNvPr>
            <p:cNvSpPr/>
            <p:nvPr/>
          </p:nvSpPr>
          <p:spPr>
            <a:xfrm>
              <a:off x="6298876" y="286078"/>
              <a:ext cx="11259" cy="11259"/>
            </a:xfrm>
            <a:custGeom>
              <a:avLst/>
              <a:gdLst>
                <a:gd name="connsiteX0" fmla="*/ 18 w 0"/>
                <a:gd name="connsiteY0" fmla="*/ 4977 h 0"/>
                <a:gd name="connsiteX1" fmla="*/ 8463 w 0"/>
                <a:gd name="connsiteY1" fmla="*/ 23 h 0"/>
                <a:gd name="connsiteX2" fmla="*/ 18 w 0"/>
                <a:gd name="connsiteY2" fmla="*/ 4977 h 0"/>
              </a:gdLst>
              <a:ahLst/>
              <a:cxnLst>
                <a:cxn ang="0">
                  <a:pos x="connsiteX0" y="connsiteY0"/>
                </a:cxn>
                <a:cxn ang="0">
                  <a:pos x="connsiteX1" y="connsiteY1"/>
                </a:cxn>
                <a:cxn ang="0">
                  <a:pos x="connsiteX2" y="connsiteY2"/>
                </a:cxn>
              </a:cxnLst>
              <a:rect l="l" t="t" r="r" b="b"/>
              <a:pathLst>
                <a:path>
                  <a:moveTo>
                    <a:pt x="18" y="4977"/>
                  </a:moveTo>
                  <a:cubicBezTo>
                    <a:pt x="-544" y="13084"/>
                    <a:pt x="12066" y="12634"/>
                    <a:pt x="8463" y="23"/>
                  </a:cubicBezTo>
                  <a:cubicBezTo>
                    <a:pt x="4635" y="-427"/>
                    <a:pt x="4072" y="5878"/>
                    <a:pt x="18" y="4977"/>
                  </a:cubicBezTo>
                  <a:close/>
                </a:path>
              </a:pathLst>
            </a:custGeom>
            <a:grpFill/>
            <a:ln w="11258" cap="flat">
              <a:noFill/>
              <a:prstDash val="solid"/>
              <a:miter/>
            </a:ln>
          </p:spPr>
          <p:txBody>
            <a:bodyPr rtlCol="0" anchor="ctr"/>
            <a:lstStyle/>
            <a:p>
              <a:endParaRPr lang="en-US" noProof="0" dirty="0"/>
            </a:p>
          </p:txBody>
        </p:sp>
        <p:sp>
          <p:nvSpPr>
            <p:cNvPr id="471" name="Freeform: Shape 470">
              <a:extLst>
                <a:ext uri="{FF2B5EF4-FFF2-40B4-BE49-F238E27FC236}">
                  <a16:creationId xmlns:a16="http://schemas.microsoft.com/office/drawing/2014/main" id="{B2FCB0D0-9109-49BD-86BB-49F92CDFD319}"/>
                </a:ext>
              </a:extLst>
            </p:cNvPr>
            <p:cNvSpPr/>
            <p:nvPr/>
          </p:nvSpPr>
          <p:spPr>
            <a:xfrm>
              <a:off x="6265616" y="201785"/>
              <a:ext cx="11259" cy="11259"/>
            </a:xfrm>
            <a:custGeom>
              <a:avLst/>
              <a:gdLst>
                <a:gd name="connsiteX0" fmla="*/ 289 w 0"/>
                <a:gd name="connsiteY0" fmla="*/ 17097 h 11259"/>
                <a:gd name="connsiteX1" fmla="*/ 8621 w 0"/>
                <a:gd name="connsiteY1" fmla="*/ 2910 h 11259"/>
                <a:gd name="connsiteX2" fmla="*/ 289 w 0"/>
                <a:gd name="connsiteY2" fmla="*/ 17097 h 11259"/>
              </a:gdLst>
              <a:ahLst/>
              <a:cxnLst>
                <a:cxn ang="0">
                  <a:pos x="connsiteX0" y="connsiteY0"/>
                </a:cxn>
                <a:cxn ang="0">
                  <a:pos x="connsiteX1" y="connsiteY1"/>
                </a:cxn>
                <a:cxn ang="0">
                  <a:pos x="connsiteX2" y="connsiteY2"/>
                </a:cxn>
              </a:cxnLst>
              <a:rect l="l" t="t" r="r" b="b"/>
              <a:pathLst>
                <a:path h="11259">
                  <a:moveTo>
                    <a:pt x="289" y="17097"/>
                  </a:moveTo>
                  <a:cubicBezTo>
                    <a:pt x="4342" y="14958"/>
                    <a:pt x="9409" y="15071"/>
                    <a:pt x="8621" y="2910"/>
                  </a:cubicBezTo>
                  <a:cubicBezTo>
                    <a:pt x="5581" y="-3733"/>
                    <a:pt x="-1513" y="996"/>
                    <a:pt x="289" y="17097"/>
                  </a:cubicBezTo>
                  <a:close/>
                </a:path>
              </a:pathLst>
            </a:custGeom>
            <a:grpFill/>
            <a:ln w="11258" cap="flat">
              <a:noFill/>
              <a:prstDash val="solid"/>
              <a:miter/>
            </a:ln>
          </p:spPr>
          <p:txBody>
            <a:bodyPr rtlCol="0" anchor="ctr"/>
            <a:lstStyle/>
            <a:p>
              <a:endParaRPr lang="en-US" noProof="0" dirty="0"/>
            </a:p>
          </p:txBody>
        </p:sp>
        <p:sp>
          <p:nvSpPr>
            <p:cNvPr id="472" name="Freeform: Shape 471">
              <a:extLst>
                <a:ext uri="{FF2B5EF4-FFF2-40B4-BE49-F238E27FC236}">
                  <a16:creationId xmlns:a16="http://schemas.microsoft.com/office/drawing/2014/main" id="{B4FC5656-9C58-425B-8C40-06FB16BF8328}"/>
                </a:ext>
              </a:extLst>
            </p:cNvPr>
            <p:cNvSpPr/>
            <p:nvPr/>
          </p:nvSpPr>
          <p:spPr>
            <a:xfrm>
              <a:off x="6269395" y="158499"/>
              <a:ext cx="11259" cy="11259"/>
            </a:xfrm>
            <a:custGeom>
              <a:avLst/>
              <a:gdLst>
                <a:gd name="connsiteX0" fmla="*/ 10809 w 0"/>
                <a:gd name="connsiteY0" fmla="*/ 13770 h 11259"/>
                <a:gd name="connsiteX1" fmla="*/ 0 w 0"/>
                <a:gd name="connsiteY1" fmla="*/ 483 h 11259"/>
                <a:gd name="connsiteX2" fmla="*/ 2364 w 0"/>
                <a:gd name="connsiteY2" fmla="*/ 14220 h 11259"/>
                <a:gd name="connsiteX3" fmla="*/ 10809 w 0"/>
                <a:gd name="connsiteY3" fmla="*/ 13770 h 11259"/>
              </a:gdLst>
              <a:ahLst/>
              <a:cxnLst>
                <a:cxn ang="0">
                  <a:pos x="connsiteX0" y="connsiteY0"/>
                </a:cxn>
                <a:cxn ang="0">
                  <a:pos x="connsiteX1" y="connsiteY1"/>
                </a:cxn>
                <a:cxn ang="0">
                  <a:pos x="connsiteX2" y="connsiteY2"/>
                </a:cxn>
                <a:cxn ang="0">
                  <a:pos x="connsiteX3" y="connsiteY3"/>
                </a:cxn>
              </a:cxnLst>
              <a:rect l="l" t="t" r="r" b="b"/>
              <a:pathLst>
                <a:path h="11259">
                  <a:moveTo>
                    <a:pt x="10809" y="13770"/>
                  </a:moveTo>
                  <a:cubicBezTo>
                    <a:pt x="11597" y="-643"/>
                    <a:pt x="6080" y="-755"/>
                    <a:pt x="0" y="483"/>
                  </a:cubicBezTo>
                  <a:cubicBezTo>
                    <a:pt x="1126" y="4086"/>
                    <a:pt x="2364" y="7802"/>
                    <a:pt x="2364" y="14220"/>
                  </a:cubicBezTo>
                  <a:cubicBezTo>
                    <a:pt x="5179" y="13995"/>
                    <a:pt x="7994" y="13882"/>
                    <a:pt x="10809" y="13770"/>
                  </a:cubicBezTo>
                  <a:close/>
                </a:path>
              </a:pathLst>
            </a:custGeom>
            <a:grpFill/>
            <a:ln w="11258" cap="flat">
              <a:noFill/>
              <a:prstDash val="solid"/>
              <a:miter/>
            </a:ln>
          </p:spPr>
          <p:txBody>
            <a:bodyPr rtlCol="0" anchor="ctr"/>
            <a:lstStyle/>
            <a:p>
              <a:endParaRPr lang="en-US" noProof="0" dirty="0"/>
            </a:p>
          </p:txBody>
        </p:sp>
        <p:sp>
          <p:nvSpPr>
            <p:cNvPr id="473" name="Freeform: Shape 472">
              <a:extLst>
                <a:ext uri="{FF2B5EF4-FFF2-40B4-BE49-F238E27FC236}">
                  <a16:creationId xmlns:a16="http://schemas.microsoft.com/office/drawing/2014/main" id="{5CFED946-DC1E-4A29-86F4-1AB4D140BDB1}"/>
                </a:ext>
              </a:extLst>
            </p:cNvPr>
            <p:cNvSpPr/>
            <p:nvPr/>
          </p:nvSpPr>
          <p:spPr>
            <a:xfrm>
              <a:off x="6250228" y="182627"/>
              <a:ext cx="11259" cy="11259"/>
            </a:xfrm>
            <a:custGeom>
              <a:avLst/>
              <a:gdLst>
                <a:gd name="connsiteX0" fmla="*/ 13312 w 11259"/>
                <a:gd name="connsiteY0" fmla="*/ 17902 h 11259"/>
                <a:gd name="connsiteX1" fmla="*/ 251 w 11259"/>
                <a:gd name="connsiteY1" fmla="*/ 0 h 11259"/>
                <a:gd name="connsiteX2" fmla="*/ 13312 w 11259"/>
                <a:gd name="connsiteY2" fmla="*/ 17902 h 11259"/>
              </a:gdLst>
              <a:ahLst/>
              <a:cxnLst>
                <a:cxn ang="0">
                  <a:pos x="connsiteX0" y="connsiteY0"/>
                </a:cxn>
                <a:cxn ang="0">
                  <a:pos x="connsiteX1" y="connsiteY1"/>
                </a:cxn>
                <a:cxn ang="0">
                  <a:pos x="connsiteX2" y="connsiteY2"/>
                </a:cxn>
              </a:cxnLst>
              <a:rect l="l" t="t" r="r" b="b"/>
              <a:pathLst>
                <a:path w="11259" h="11259">
                  <a:moveTo>
                    <a:pt x="13312" y="17902"/>
                  </a:moveTo>
                  <a:cubicBezTo>
                    <a:pt x="12074" y="4842"/>
                    <a:pt x="6444" y="1914"/>
                    <a:pt x="251" y="0"/>
                  </a:cubicBezTo>
                  <a:cubicBezTo>
                    <a:pt x="-1437" y="19704"/>
                    <a:pt x="5656" y="19479"/>
                    <a:pt x="13312" y="17902"/>
                  </a:cubicBezTo>
                  <a:close/>
                </a:path>
              </a:pathLst>
            </a:custGeom>
            <a:grpFill/>
            <a:ln w="11258" cap="flat">
              <a:noFill/>
              <a:prstDash val="solid"/>
              <a:miter/>
            </a:ln>
          </p:spPr>
          <p:txBody>
            <a:bodyPr rtlCol="0" anchor="ctr"/>
            <a:lstStyle/>
            <a:p>
              <a:endParaRPr lang="en-US" noProof="0" dirty="0"/>
            </a:p>
          </p:txBody>
        </p:sp>
        <p:sp>
          <p:nvSpPr>
            <p:cNvPr id="474" name="Freeform: Shape 473">
              <a:extLst>
                <a:ext uri="{FF2B5EF4-FFF2-40B4-BE49-F238E27FC236}">
                  <a16:creationId xmlns:a16="http://schemas.microsoft.com/office/drawing/2014/main" id="{4231ACFF-CA4A-48B8-B069-FF6AF120F521}"/>
                </a:ext>
              </a:extLst>
            </p:cNvPr>
            <p:cNvSpPr/>
            <p:nvPr/>
          </p:nvSpPr>
          <p:spPr>
            <a:xfrm>
              <a:off x="8434353" y="454767"/>
              <a:ext cx="11259" cy="11259"/>
            </a:xfrm>
            <a:custGeom>
              <a:avLst/>
              <a:gdLst>
                <a:gd name="connsiteX0" fmla="*/ 338 w 0"/>
                <a:gd name="connsiteY0" fmla="*/ 10471 h 0"/>
                <a:gd name="connsiteX1" fmla="*/ 5967 w 0"/>
                <a:gd name="connsiteY1" fmla="*/ 9908 h 0"/>
                <a:gd name="connsiteX2" fmla="*/ 5630 w 0"/>
                <a:gd name="connsiteY2" fmla="*/ 0 h 0"/>
                <a:gd name="connsiteX3" fmla="*/ 0 w 0"/>
                <a:gd name="connsiteY3" fmla="*/ 563 h 0"/>
                <a:gd name="connsiteX4" fmla="*/ 338 w 0"/>
                <a:gd name="connsiteY4" fmla="*/ 10471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38" y="10471"/>
                  </a:moveTo>
                  <a:cubicBezTo>
                    <a:pt x="2139" y="10246"/>
                    <a:pt x="4054" y="10133"/>
                    <a:pt x="5967" y="9908"/>
                  </a:cubicBezTo>
                  <a:cubicBezTo>
                    <a:pt x="5855" y="6643"/>
                    <a:pt x="5742" y="3378"/>
                    <a:pt x="5630" y="0"/>
                  </a:cubicBezTo>
                  <a:cubicBezTo>
                    <a:pt x="3716" y="225"/>
                    <a:pt x="1914" y="338"/>
                    <a:pt x="0" y="563"/>
                  </a:cubicBezTo>
                  <a:cubicBezTo>
                    <a:pt x="113" y="3828"/>
                    <a:pt x="225" y="7206"/>
                    <a:pt x="338" y="10471"/>
                  </a:cubicBezTo>
                  <a:close/>
                </a:path>
              </a:pathLst>
            </a:custGeom>
            <a:grpFill/>
            <a:ln w="11258" cap="flat">
              <a:noFill/>
              <a:prstDash val="solid"/>
              <a:miter/>
            </a:ln>
          </p:spPr>
          <p:txBody>
            <a:bodyPr rtlCol="0" anchor="ctr"/>
            <a:lstStyle/>
            <a:p>
              <a:endParaRPr lang="en-US" noProof="0" dirty="0"/>
            </a:p>
          </p:txBody>
        </p:sp>
        <p:sp>
          <p:nvSpPr>
            <p:cNvPr id="475" name="Freeform: Shape 474">
              <a:extLst>
                <a:ext uri="{FF2B5EF4-FFF2-40B4-BE49-F238E27FC236}">
                  <a16:creationId xmlns:a16="http://schemas.microsoft.com/office/drawing/2014/main" id="{34890AED-847C-4CD0-AABC-9A509110EAD0}"/>
                </a:ext>
              </a:extLst>
            </p:cNvPr>
            <p:cNvSpPr/>
            <p:nvPr/>
          </p:nvSpPr>
          <p:spPr>
            <a:xfrm>
              <a:off x="8882702" y="527245"/>
              <a:ext cx="11259" cy="11259"/>
            </a:xfrm>
            <a:custGeom>
              <a:avLst/>
              <a:gdLst>
                <a:gd name="connsiteX0" fmla="*/ 14074 w 11259"/>
                <a:gd name="connsiteY0" fmla="*/ 5212 h 0"/>
                <a:gd name="connsiteX1" fmla="*/ 0 w 11259"/>
                <a:gd name="connsiteY1" fmla="*/ 1721 h 0"/>
                <a:gd name="connsiteX2" fmla="*/ 5742 w 11259"/>
                <a:gd name="connsiteY2" fmla="*/ 6112 h 0"/>
                <a:gd name="connsiteX3" fmla="*/ 14074 w 11259"/>
                <a:gd name="connsiteY3" fmla="*/ 5212 h 0"/>
              </a:gdLst>
              <a:ahLst/>
              <a:cxnLst>
                <a:cxn ang="0">
                  <a:pos x="connsiteX0" y="connsiteY0"/>
                </a:cxn>
                <a:cxn ang="0">
                  <a:pos x="connsiteX1" y="connsiteY1"/>
                </a:cxn>
                <a:cxn ang="0">
                  <a:pos x="connsiteX2" y="connsiteY2"/>
                </a:cxn>
                <a:cxn ang="0">
                  <a:pos x="connsiteX3" y="connsiteY3"/>
                </a:cxn>
              </a:cxnLst>
              <a:rect l="l" t="t" r="r" b="b"/>
              <a:pathLst>
                <a:path w="11259">
                  <a:moveTo>
                    <a:pt x="14074" y="5212"/>
                  </a:moveTo>
                  <a:cubicBezTo>
                    <a:pt x="14187" y="-5485"/>
                    <a:pt x="4053" y="3973"/>
                    <a:pt x="0" y="1721"/>
                  </a:cubicBezTo>
                  <a:cubicBezTo>
                    <a:pt x="225" y="6563"/>
                    <a:pt x="3490" y="5212"/>
                    <a:pt x="5742" y="6112"/>
                  </a:cubicBezTo>
                  <a:cubicBezTo>
                    <a:pt x="8445" y="5775"/>
                    <a:pt x="11259" y="5549"/>
                    <a:pt x="14074" y="5212"/>
                  </a:cubicBezTo>
                  <a:close/>
                </a:path>
              </a:pathLst>
            </a:custGeom>
            <a:grpFill/>
            <a:ln w="11258" cap="flat">
              <a:noFill/>
              <a:prstDash val="solid"/>
              <a:miter/>
            </a:ln>
          </p:spPr>
          <p:txBody>
            <a:bodyPr rtlCol="0" anchor="ctr"/>
            <a:lstStyle/>
            <a:p>
              <a:endParaRPr lang="en-US" noProof="0" dirty="0"/>
            </a:p>
          </p:txBody>
        </p:sp>
        <p:sp>
          <p:nvSpPr>
            <p:cNvPr id="476" name="Freeform: Shape 475">
              <a:extLst>
                <a:ext uri="{FF2B5EF4-FFF2-40B4-BE49-F238E27FC236}">
                  <a16:creationId xmlns:a16="http://schemas.microsoft.com/office/drawing/2014/main" id="{A2EFC8CE-26F8-436D-AA95-8C385750F898}"/>
                </a:ext>
              </a:extLst>
            </p:cNvPr>
            <p:cNvSpPr/>
            <p:nvPr/>
          </p:nvSpPr>
          <p:spPr>
            <a:xfrm>
              <a:off x="8808932" y="511060"/>
              <a:ext cx="11259" cy="11259"/>
            </a:xfrm>
            <a:custGeom>
              <a:avLst/>
              <a:gdLst>
                <a:gd name="connsiteX0" fmla="*/ 6439 w 0"/>
                <a:gd name="connsiteY0" fmla="*/ 19708 h 11259"/>
                <a:gd name="connsiteX1" fmla="*/ 246 w 0"/>
                <a:gd name="connsiteY1" fmla="*/ 567 h 11259"/>
                <a:gd name="connsiteX2" fmla="*/ 6439 w 0"/>
                <a:gd name="connsiteY2" fmla="*/ 19708 h 11259"/>
              </a:gdLst>
              <a:ahLst/>
              <a:cxnLst>
                <a:cxn ang="0">
                  <a:pos x="connsiteX0" y="connsiteY0"/>
                </a:cxn>
                <a:cxn ang="0">
                  <a:pos x="connsiteX1" y="connsiteY1"/>
                </a:cxn>
                <a:cxn ang="0">
                  <a:pos x="connsiteX2" y="connsiteY2"/>
                </a:cxn>
              </a:cxnLst>
              <a:rect l="l" t="t" r="r" b="b"/>
              <a:pathLst>
                <a:path h="11259">
                  <a:moveTo>
                    <a:pt x="6439" y="19708"/>
                  </a:moveTo>
                  <a:cubicBezTo>
                    <a:pt x="12294" y="17568"/>
                    <a:pt x="6327" y="-3712"/>
                    <a:pt x="246" y="567"/>
                  </a:cubicBezTo>
                  <a:cubicBezTo>
                    <a:pt x="-1442" y="14191"/>
                    <a:pt x="6101" y="9912"/>
                    <a:pt x="6439" y="19708"/>
                  </a:cubicBezTo>
                  <a:close/>
                </a:path>
              </a:pathLst>
            </a:custGeom>
            <a:grpFill/>
            <a:ln w="11258" cap="flat">
              <a:noFill/>
              <a:prstDash val="solid"/>
              <a:miter/>
            </a:ln>
          </p:spPr>
          <p:txBody>
            <a:bodyPr rtlCol="0" anchor="ctr"/>
            <a:lstStyle/>
            <a:p>
              <a:endParaRPr lang="en-US" noProof="0" dirty="0"/>
            </a:p>
          </p:txBody>
        </p:sp>
        <p:sp>
          <p:nvSpPr>
            <p:cNvPr id="477" name="Freeform: Shape 476">
              <a:extLst>
                <a:ext uri="{FF2B5EF4-FFF2-40B4-BE49-F238E27FC236}">
                  <a16:creationId xmlns:a16="http://schemas.microsoft.com/office/drawing/2014/main" id="{95719A76-4824-4494-8FF5-5CE7517000D1}"/>
                </a:ext>
              </a:extLst>
            </p:cNvPr>
            <p:cNvSpPr/>
            <p:nvPr/>
          </p:nvSpPr>
          <p:spPr>
            <a:xfrm>
              <a:off x="8680145" y="509728"/>
              <a:ext cx="11259" cy="11259"/>
            </a:xfrm>
            <a:custGeom>
              <a:avLst/>
              <a:gdLst>
                <a:gd name="connsiteX0" fmla="*/ 0 w 0"/>
                <a:gd name="connsiteY0" fmla="*/ 97 h 0"/>
                <a:gd name="connsiteX1" fmla="*/ 3152 w 0"/>
                <a:gd name="connsiteY1" fmla="*/ 9668 h 0"/>
                <a:gd name="connsiteX2" fmla="*/ 8782 w 0"/>
                <a:gd name="connsiteY2" fmla="*/ 9105 h 0"/>
                <a:gd name="connsiteX3" fmla="*/ 0 w 0"/>
                <a:gd name="connsiteY3" fmla="*/ 97 h 0"/>
              </a:gdLst>
              <a:ahLst/>
              <a:cxnLst>
                <a:cxn ang="0">
                  <a:pos x="connsiteX0" y="connsiteY0"/>
                </a:cxn>
                <a:cxn ang="0">
                  <a:pos x="connsiteX1" y="connsiteY1"/>
                </a:cxn>
                <a:cxn ang="0">
                  <a:pos x="connsiteX2" y="connsiteY2"/>
                </a:cxn>
                <a:cxn ang="0">
                  <a:pos x="connsiteX3" y="connsiteY3"/>
                </a:cxn>
              </a:cxnLst>
              <a:rect l="l" t="t" r="r" b="b"/>
              <a:pathLst>
                <a:path>
                  <a:moveTo>
                    <a:pt x="0" y="97"/>
                  </a:moveTo>
                  <a:cubicBezTo>
                    <a:pt x="676" y="4038"/>
                    <a:pt x="2928" y="4714"/>
                    <a:pt x="3152" y="9668"/>
                  </a:cubicBezTo>
                  <a:cubicBezTo>
                    <a:pt x="5067" y="9443"/>
                    <a:pt x="6868" y="9330"/>
                    <a:pt x="8782" y="9105"/>
                  </a:cubicBezTo>
                  <a:cubicBezTo>
                    <a:pt x="9683" y="-1592"/>
                    <a:pt x="4391" y="97"/>
                    <a:pt x="0" y="97"/>
                  </a:cubicBezTo>
                  <a:close/>
                </a:path>
              </a:pathLst>
            </a:custGeom>
            <a:grpFill/>
            <a:ln w="11258" cap="flat">
              <a:noFill/>
              <a:prstDash val="solid"/>
              <a:miter/>
            </a:ln>
          </p:spPr>
          <p:txBody>
            <a:bodyPr rtlCol="0" anchor="ctr"/>
            <a:lstStyle/>
            <a:p>
              <a:endParaRPr lang="en-US" noProof="0" dirty="0"/>
            </a:p>
          </p:txBody>
        </p:sp>
        <p:sp>
          <p:nvSpPr>
            <p:cNvPr id="478" name="Freeform: Shape 477">
              <a:extLst>
                <a:ext uri="{FF2B5EF4-FFF2-40B4-BE49-F238E27FC236}">
                  <a16:creationId xmlns:a16="http://schemas.microsoft.com/office/drawing/2014/main" id="{3D029ADA-1D09-42AE-88FB-A6059003602D}"/>
                </a:ext>
              </a:extLst>
            </p:cNvPr>
            <p:cNvSpPr/>
            <p:nvPr/>
          </p:nvSpPr>
          <p:spPr>
            <a:xfrm>
              <a:off x="8905108" y="516469"/>
              <a:ext cx="11259" cy="11259"/>
            </a:xfrm>
            <a:custGeom>
              <a:avLst/>
              <a:gdLst>
                <a:gd name="connsiteX0" fmla="*/ 8445 w 0"/>
                <a:gd name="connsiteY0" fmla="*/ 14299 h 11259"/>
                <a:gd name="connsiteX1" fmla="*/ 2365 w 0"/>
                <a:gd name="connsiteY1" fmla="*/ 0 h 11259"/>
                <a:gd name="connsiteX2" fmla="*/ 0 w 0"/>
                <a:gd name="connsiteY2" fmla="*/ 15088 h 11259"/>
                <a:gd name="connsiteX3" fmla="*/ 8445 w 0"/>
                <a:gd name="connsiteY3" fmla="*/ 14299 h 11259"/>
              </a:gdLst>
              <a:ahLst/>
              <a:cxnLst>
                <a:cxn ang="0">
                  <a:pos x="connsiteX0" y="connsiteY0"/>
                </a:cxn>
                <a:cxn ang="0">
                  <a:pos x="connsiteX1" y="connsiteY1"/>
                </a:cxn>
                <a:cxn ang="0">
                  <a:pos x="connsiteX2" y="connsiteY2"/>
                </a:cxn>
                <a:cxn ang="0">
                  <a:pos x="connsiteX3" y="connsiteY3"/>
                </a:cxn>
              </a:cxnLst>
              <a:rect l="l" t="t" r="r" b="b"/>
              <a:pathLst>
                <a:path h="11259">
                  <a:moveTo>
                    <a:pt x="8445" y="14299"/>
                  </a:moveTo>
                  <a:cubicBezTo>
                    <a:pt x="7206" y="7882"/>
                    <a:pt x="3266" y="6981"/>
                    <a:pt x="2365" y="0"/>
                  </a:cubicBezTo>
                  <a:cubicBezTo>
                    <a:pt x="-901" y="1126"/>
                    <a:pt x="338" y="9233"/>
                    <a:pt x="0" y="15088"/>
                  </a:cubicBezTo>
                  <a:cubicBezTo>
                    <a:pt x="2815" y="14862"/>
                    <a:pt x="5630" y="14637"/>
                    <a:pt x="8445" y="14299"/>
                  </a:cubicBezTo>
                  <a:close/>
                </a:path>
              </a:pathLst>
            </a:custGeom>
            <a:grpFill/>
            <a:ln w="11258" cap="flat">
              <a:noFill/>
              <a:prstDash val="solid"/>
              <a:miter/>
            </a:ln>
          </p:spPr>
          <p:txBody>
            <a:bodyPr rtlCol="0" anchor="ctr"/>
            <a:lstStyle/>
            <a:p>
              <a:endParaRPr lang="en-US" noProof="0" dirty="0"/>
            </a:p>
          </p:txBody>
        </p:sp>
        <p:sp>
          <p:nvSpPr>
            <p:cNvPr id="479" name="Freeform: Shape 478">
              <a:extLst>
                <a:ext uri="{FF2B5EF4-FFF2-40B4-BE49-F238E27FC236}">
                  <a16:creationId xmlns:a16="http://schemas.microsoft.com/office/drawing/2014/main" id="{8DC5337F-514F-44B9-8E9D-587A14B551A1}"/>
                </a:ext>
              </a:extLst>
            </p:cNvPr>
            <p:cNvSpPr/>
            <p:nvPr/>
          </p:nvSpPr>
          <p:spPr>
            <a:xfrm>
              <a:off x="8628127" y="549684"/>
              <a:ext cx="11259" cy="11259"/>
            </a:xfrm>
            <a:custGeom>
              <a:avLst/>
              <a:gdLst>
                <a:gd name="connsiteX0" fmla="*/ 14299 w 11259"/>
                <a:gd name="connsiteY0" fmla="*/ 8445 h 11259"/>
                <a:gd name="connsiteX1" fmla="*/ 0 w 11259"/>
                <a:gd name="connsiteY1" fmla="*/ 0 h 11259"/>
                <a:gd name="connsiteX2" fmla="*/ 14299 w 11259"/>
                <a:gd name="connsiteY2" fmla="*/ 8445 h 11259"/>
              </a:gdLst>
              <a:ahLst/>
              <a:cxnLst>
                <a:cxn ang="0">
                  <a:pos x="connsiteX0" y="connsiteY0"/>
                </a:cxn>
                <a:cxn ang="0">
                  <a:pos x="connsiteX1" y="connsiteY1"/>
                </a:cxn>
                <a:cxn ang="0">
                  <a:pos x="connsiteX2" y="connsiteY2"/>
                </a:cxn>
              </a:cxnLst>
              <a:rect l="l" t="t" r="r" b="b"/>
              <a:pathLst>
                <a:path w="11259" h="11259">
                  <a:moveTo>
                    <a:pt x="14299" y="8445"/>
                  </a:moveTo>
                  <a:cubicBezTo>
                    <a:pt x="11710" y="1351"/>
                    <a:pt x="5067" y="2252"/>
                    <a:pt x="0" y="0"/>
                  </a:cubicBezTo>
                  <a:cubicBezTo>
                    <a:pt x="2477" y="9570"/>
                    <a:pt x="10358" y="16777"/>
                    <a:pt x="14299" y="8445"/>
                  </a:cubicBezTo>
                  <a:close/>
                </a:path>
              </a:pathLst>
            </a:custGeom>
            <a:grpFill/>
            <a:ln w="11258" cap="flat">
              <a:noFill/>
              <a:prstDash val="solid"/>
              <a:miter/>
            </a:ln>
          </p:spPr>
          <p:txBody>
            <a:bodyPr rtlCol="0" anchor="ctr"/>
            <a:lstStyle/>
            <a:p>
              <a:endParaRPr lang="en-US" noProof="0" dirty="0"/>
            </a:p>
          </p:txBody>
        </p:sp>
        <p:sp>
          <p:nvSpPr>
            <p:cNvPr id="480" name="Freeform: Shape 479">
              <a:extLst>
                <a:ext uri="{FF2B5EF4-FFF2-40B4-BE49-F238E27FC236}">
                  <a16:creationId xmlns:a16="http://schemas.microsoft.com/office/drawing/2014/main" id="{E78889E0-F19E-490D-B8C2-5398AE212A7A}"/>
                </a:ext>
              </a:extLst>
            </p:cNvPr>
            <p:cNvSpPr/>
            <p:nvPr/>
          </p:nvSpPr>
          <p:spPr>
            <a:xfrm>
              <a:off x="7916277" y="540029"/>
              <a:ext cx="11259" cy="11259"/>
            </a:xfrm>
            <a:custGeom>
              <a:avLst/>
              <a:gdLst>
                <a:gd name="connsiteX0" fmla="*/ 2508 w 0"/>
                <a:gd name="connsiteY0" fmla="*/ 11907 h 11259"/>
                <a:gd name="connsiteX1" fmla="*/ 2508 w 0"/>
                <a:gd name="connsiteY1" fmla="*/ 11907 h 11259"/>
                <a:gd name="connsiteX2" fmla="*/ 2508 w 0"/>
                <a:gd name="connsiteY2" fmla="*/ 11907 h 11259"/>
              </a:gdLst>
              <a:ahLst/>
              <a:cxnLst>
                <a:cxn ang="0">
                  <a:pos x="connsiteX0" y="connsiteY0"/>
                </a:cxn>
                <a:cxn ang="0">
                  <a:pos x="connsiteX1" y="connsiteY1"/>
                </a:cxn>
                <a:cxn ang="0">
                  <a:pos x="connsiteX2" y="connsiteY2"/>
                </a:cxn>
              </a:cxnLst>
              <a:rect l="l" t="t" r="r" b="b"/>
              <a:pathLst>
                <a:path h="11259">
                  <a:moveTo>
                    <a:pt x="2508" y="11907"/>
                  </a:moveTo>
                  <a:cubicBezTo>
                    <a:pt x="12416" y="-4081"/>
                    <a:pt x="-6499" y="-3856"/>
                    <a:pt x="2508" y="11907"/>
                  </a:cubicBezTo>
                  <a:lnTo>
                    <a:pt x="2508" y="11907"/>
                  </a:lnTo>
                  <a:close/>
                </a:path>
              </a:pathLst>
            </a:custGeom>
            <a:grpFill/>
            <a:ln w="11258" cap="flat">
              <a:noFill/>
              <a:prstDash val="solid"/>
              <a:miter/>
            </a:ln>
          </p:spPr>
          <p:txBody>
            <a:bodyPr rtlCol="0" anchor="ctr"/>
            <a:lstStyle/>
            <a:p>
              <a:endParaRPr lang="en-US" noProof="0" dirty="0"/>
            </a:p>
          </p:txBody>
        </p:sp>
        <p:sp>
          <p:nvSpPr>
            <p:cNvPr id="481" name="Freeform: Shape 480">
              <a:extLst>
                <a:ext uri="{FF2B5EF4-FFF2-40B4-BE49-F238E27FC236}">
                  <a16:creationId xmlns:a16="http://schemas.microsoft.com/office/drawing/2014/main" id="{EC10E9BE-648A-4F10-920D-D3E85F971474}"/>
                </a:ext>
              </a:extLst>
            </p:cNvPr>
            <p:cNvSpPr/>
            <p:nvPr/>
          </p:nvSpPr>
          <p:spPr>
            <a:xfrm>
              <a:off x="8864546" y="279435"/>
              <a:ext cx="33778" cy="101335"/>
            </a:xfrm>
            <a:custGeom>
              <a:avLst/>
              <a:gdLst>
                <a:gd name="connsiteX0" fmla="*/ 2843 w 33778"/>
                <a:gd name="connsiteY0" fmla="*/ 38193 h 101334"/>
                <a:gd name="connsiteX1" fmla="*/ 3293 w 33778"/>
                <a:gd name="connsiteY1" fmla="*/ 52942 h 101334"/>
                <a:gd name="connsiteX2" fmla="*/ 4869 w 33778"/>
                <a:gd name="connsiteY2" fmla="*/ 102259 h 101334"/>
                <a:gd name="connsiteX3" fmla="*/ 21533 w 33778"/>
                <a:gd name="connsiteY3" fmla="*/ 95615 h 101334"/>
                <a:gd name="connsiteX4" fmla="*/ 12976 w 33778"/>
                <a:gd name="connsiteY4" fmla="*/ 91562 h 101334"/>
                <a:gd name="connsiteX5" fmla="*/ 24011 w 33778"/>
                <a:gd name="connsiteY5" fmla="*/ 85482 h 101334"/>
                <a:gd name="connsiteX6" fmla="*/ 26487 w 33778"/>
                <a:gd name="connsiteY6" fmla="*/ 75349 h 101334"/>
                <a:gd name="connsiteX7" fmla="*/ 40336 w 33778"/>
                <a:gd name="connsiteY7" fmla="*/ 69043 h 101334"/>
                <a:gd name="connsiteX8" fmla="*/ 30879 w 33778"/>
                <a:gd name="connsiteY8" fmla="*/ 35378 h 101334"/>
                <a:gd name="connsiteX9" fmla="*/ 39098 w 33778"/>
                <a:gd name="connsiteY9" fmla="*/ 29635 h 101334"/>
                <a:gd name="connsiteX10" fmla="*/ 35495 w 33778"/>
                <a:gd name="connsiteY10" fmla="*/ 5202 h 101334"/>
                <a:gd name="connsiteX11" fmla="*/ 29753 w 33778"/>
                <a:gd name="connsiteY11" fmla="*/ 811 h 101334"/>
                <a:gd name="connsiteX12" fmla="*/ 24348 w 33778"/>
                <a:gd name="connsiteY12" fmla="*/ 6328 h 101334"/>
                <a:gd name="connsiteX13" fmla="*/ 21420 w 33778"/>
                <a:gd name="connsiteY13" fmla="*/ 1712 h 101334"/>
                <a:gd name="connsiteX14" fmla="*/ 13201 w 33778"/>
                <a:gd name="connsiteY14" fmla="*/ 7454 h 101334"/>
                <a:gd name="connsiteX15" fmla="*/ 8473 w 33778"/>
                <a:gd name="connsiteY15" fmla="*/ 32675 h 101334"/>
                <a:gd name="connsiteX16" fmla="*/ 2843 w 33778"/>
                <a:gd name="connsiteY16" fmla="*/ 38193 h 101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778" h="101334">
                  <a:moveTo>
                    <a:pt x="2843" y="38193"/>
                  </a:moveTo>
                  <a:cubicBezTo>
                    <a:pt x="2055" y="42584"/>
                    <a:pt x="3969" y="48439"/>
                    <a:pt x="3293" y="52942"/>
                  </a:cubicBezTo>
                  <a:cubicBezTo>
                    <a:pt x="2505" y="58797"/>
                    <a:pt x="-4589" y="93364"/>
                    <a:pt x="4869" y="102259"/>
                  </a:cubicBezTo>
                  <a:cubicBezTo>
                    <a:pt x="13089" y="94039"/>
                    <a:pt x="15791" y="102821"/>
                    <a:pt x="21533" y="95615"/>
                  </a:cubicBezTo>
                  <a:cubicBezTo>
                    <a:pt x="20858" y="89873"/>
                    <a:pt x="16354" y="92012"/>
                    <a:pt x="12976" y="91562"/>
                  </a:cubicBezTo>
                  <a:cubicBezTo>
                    <a:pt x="13089" y="83005"/>
                    <a:pt x="20632" y="89085"/>
                    <a:pt x="24011" y="85482"/>
                  </a:cubicBezTo>
                  <a:cubicBezTo>
                    <a:pt x="25024" y="84469"/>
                    <a:pt x="25699" y="75912"/>
                    <a:pt x="26487" y="75349"/>
                  </a:cubicBezTo>
                  <a:cubicBezTo>
                    <a:pt x="30316" y="72421"/>
                    <a:pt x="37409" y="76587"/>
                    <a:pt x="40336" y="69043"/>
                  </a:cubicBezTo>
                  <a:cubicBezTo>
                    <a:pt x="41350" y="49452"/>
                    <a:pt x="35383" y="43822"/>
                    <a:pt x="30879" y="35378"/>
                  </a:cubicBezTo>
                  <a:cubicBezTo>
                    <a:pt x="31104" y="29523"/>
                    <a:pt x="35833" y="30649"/>
                    <a:pt x="39098" y="29635"/>
                  </a:cubicBezTo>
                  <a:cubicBezTo>
                    <a:pt x="39886" y="17588"/>
                    <a:pt x="33694" y="19389"/>
                    <a:pt x="35495" y="5202"/>
                  </a:cubicBezTo>
                  <a:cubicBezTo>
                    <a:pt x="32230" y="6328"/>
                    <a:pt x="30541" y="4640"/>
                    <a:pt x="29753" y="811"/>
                  </a:cubicBezTo>
                  <a:cubicBezTo>
                    <a:pt x="26262" y="-2679"/>
                    <a:pt x="25024" y="6216"/>
                    <a:pt x="24348" y="6328"/>
                  </a:cubicBezTo>
                  <a:cubicBezTo>
                    <a:pt x="22660" y="6666"/>
                    <a:pt x="20520" y="2162"/>
                    <a:pt x="21420" y="1712"/>
                  </a:cubicBezTo>
                  <a:cubicBezTo>
                    <a:pt x="16804" y="4414"/>
                    <a:pt x="16129" y="17025"/>
                    <a:pt x="13201" y="7454"/>
                  </a:cubicBezTo>
                  <a:cubicBezTo>
                    <a:pt x="8134" y="9481"/>
                    <a:pt x="12300" y="25132"/>
                    <a:pt x="8473" y="32675"/>
                  </a:cubicBezTo>
                  <a:cubicBezTo>
                    <a:pt x="7684" y="33689"/>
                    <a:pt x="2956" y="37292"/>
                    <a:pt x="2843" y="38193"/>
                  </a:cubicBezTo>
                  <a:close/>
                </a:path>
              </a:pathLst>
            </a:custGeom>
            <a:grpFill/>
            <a:ln w="11258" cap="flat">
              <a:noFill/>
              <a:prstDash val="solid"/>
              <a:miter/>
            </a:ln>
          </p:spPr>
          <p:txBody>
            <a:bodyPr rtlCol="0" anchor="ctr"/>
            <a:lstStyle/>
            <a:p>
              <a:endParaRPr lang="en-US" noProof="0" dirty="0"/>
            </a:p>
          </p:txBody>
        </p:sp>
        <p:sp>
          <p:nvSpPr>
            <p:cNvPr id="482" name="Freeform: Shape 481">
              <a:extLst>
                <a:ext uri="{FF2B5EF4-FFF2-40B4-BE49-F238E27FC236}">
                  <a16:creationId xmlns:a16="http://schemas.microsoft.com/office/drawing/2014/main" id="{EE524C84-E872-4C8A-BB35-ABC0F35536FC}"/>
                </a:ext>
              </a:extLst>
            </p:cNvPr>
            <p:cNvSpPr/>
            <p:nvPr/>
          </p:nvSpPr>
          <p:spPr>
            <a:xfrm>
              <a:off x="8823026" y="316277"/>
              <a:ext cx="11259" cy="22519"/>
            </a:xfrm>
            <a:custGeom>
              <a:avLst/>
              <a:gdLst>
                <a:gd name="connsiteX0" fmla="*/ 114 w 11259"/>
                <a:gd name="connsiteY0" fmla="*/ 20605 h 22518"/>
                <a:gd name="connsiteX1" fmla="*/ 16890 w 11259"/>
                <a:gd name="connsiteY1" fmla="*/ 18916 h 22518"/>
                <a:gd name="connsiteX2" fmla="*/ 7883 w 11259"/>
                <a:gd name="connsiteY2" fmla="*/ 0 h 22518"/>
                <a:gd name="connsiteX3" fmla="*/ 114 w 11259"/>
                <a:gd name="connsiteY3" fmla="*/ 20605 h 22518"/>
              </a:gdLst>
              <a:ahLst/>
              <a:cxnLst>
                <a:cxn ang="0">
                  <a:pos x="connsiteX0" y="connsiteY0"/>
                </a:cxn>
                <a:cxn ang="0">
                  <a:pos x="connsiteX1" y="connsiteY1"/>
                </a:cxn>
                <a:cxn ang="0">
                  <a:pos x="connsiteX2" y="connsiteY2"/>
                </a:cxn>
                <a:cxn ang="0">
                  <a:pos x="connsiteX3" y="connsiteY3"/>
                </a:cxn>
              </a:cxnLst>
              <a:rect l="l" t="t" r="r" b="b"/>
              <a:pathLst>
                <a:path w="11259" h="22518">
                  <a:moveTo>
                    <a:pt x="114" y="20605"/>
                  </a:moveTo>
                  <a:cubicBezTo>
                    <a:pt x="9121" y="25221"/>
                    <a:pt x="6419" y="20380"/>
                    <a:pt x="16890" y="18916"/>
                  </a:cubicBezTo>
                  <a:cubicBezTo>
                    <a:pt x="25898" y="8895"/>
                    <a:pt x="902" y="23082"/>
                    <a:pt x="7883" y="0"/>
                  </a:cubicBezTo>
                  <a:cubicBezTo>
                    <a:pt x="3829" y="4729"/>
                    <a:pt x="-787" y="8332"/>
                    <a:pt x="114" y="20605"/>
                  </a:cubicBezTo>
                  <a:close/>
                </a:path>
              </a:pathLst>
            </a:custGeom>
            <a:grpFill/>
            <a:ln w="11258" cap="flat">
              <a:noFill/>
              <a:prstDash val="solid"/>
              <a:miter/>
            </a:ln>
          </p:spPr>
          <p:txBody>
            <a:bodyPr rtlCol="0" anchor="ctr"/>
            <a:lstStyle/>
            <a:p>
              <a:endParaRPr lang="en-US" noProof="0" dirty="0"/>
            </a:p>
          </p:txBody>
        </p:sp>
        <p:sp>
          <p:nvSpPr>
            <p:cNvPr id="483" name="Freeform: Shape 482">
              <a:extLst>
                <a:ext uri="{FF2B5EF4-FFF2-40B4-BE49-F238E27FC236}">
                  <a16:creationId xmlns:a16="http://schemas.microsoft.com/office/drawing/2014/main" id="{2D15FF23-E203-433D-A6C5-5EA7AB0A1B1F}"/>
                </a:ext>
              </a:extLst>
            </p:cNvPr>
            <p:cNvSpPr/>
            <p:nvPr/>
          </p:nvSpPr>
          <p:spPr>
            <a:xfrm>
              <a:off x="8874983" y="221247"/>
              <a:ext cx="11259" cy="11259"/>
            </a:xfrm>
            <a:custGeom>
              <a:avLst/>
              <a:gdLst>
                <a:gd name="connsiteX0" fmla="*/ 14474 w 11259"/>
                <a:gd name="connsiteY0" fmla="*/ 0 h 11259"/>
                <a:gd name="connsiteX1" fmla="*/ 963 w 11259"/>
                <a:gd name="connsiteY1" fmla="*/ 16214 h 11259"/>
                <a:gd name="connsiteX2" fmla="*/ 14474 w 11259"/>
                <a:gd name="connsiteY2" fmla="*/ 0 h 11259"/>
              </a:gdLst>
              <a:ahLst/>
              <a:cxnLst>
                <a:cxn ang="0">
                  <a:pos x="connsiteX0" y="connsiteY0"/>
                </a:cxn>
                <a:cxn ang="0">
                  <a:pos x="connsiteX1" y="connsiteY1"/>
                </a:cxn>
                <a:cxn ang="0">
                  <a:pos x="connsiteX2" y="connsiteY2"/>
                </a:cxn>
              </a:cxnLst>
              <a:rect l="l" t="t" r="r" b="b"/>
              <a:pathLst>
                <a:path w="11259" h="11259">
                  <a:moveTo>
                    <a:pt x="14474" y="0"/>
                  </a:moveTo>
                  <a:cubicBezTo>
                    <a:pt x="7043" y="901"/>
                    <a:pt x="-3203" y="-2815"/>
                    <a:pt x="963" y="16214"/>
                  </a:cubicBezTo>
                  <a:cubicBezTo>
                    <a:pt x="8057" y="14975"/>
                    <a:pt x="15375" y="13849"/>
                    <a:pt x="14474" y="0"/>
                  </a:cubicBezTo>
                  <a:close/>
                </a:path>
              </a:pathLst>
            </a:custGeom>
            <a:grpFill/>
            <a:ln w="11258" cap="flat">
              <a:noFill/>
              <a:prstDash val="solid"/>
              <a:miter/>
            </a:ln>
          </p:spPr>
          <p:txBody>
            <a:bodyPr rtlCol="0" anchor="ctr"/>
            <a:lstStyle/>
            <a:p>
              <a:endParaRPr lang="en-US" noProof="0" dirty="0"/>
            </a:p>
          </p:txBody>
        </p:sp>
        <p:sp>
          <p:nvSpPr>
            <p:cNvPr id="484" name="Freeform: Shape 483">
              <a:extLst>
                <a:ext uri="{FF2B5EF4-FFF2-40B4-BE49-F238E27FC236}">
                  <a16:creationId xmlns:a16="http://schemas.microsoft.com/office/drawing/2014/main" id="{35039C61-4893-4CF6-82AA-B282B704204E}"/>
                </a:ext>
              </a:extLst>
            </p:cNvPr>
            <p:cNvSpPr/>
            <p:nvPr/>
          </p:nvSpPr>
          <p:spPr>
            <a:xfrm>
              <a:off x="8914228" y="283399"/>
              <a:ext cx="45038" cy="101335"/>
            </a:xfrm>
            <a:custGeom>
              <a:avLst/>
              <a:gdLst>
                <a:gd name="connsiteX0" fmla="*/ 0 w 45037"/>
                <a:gd name="connsiteY0" fmla="*/ 9683 h 101334"/>
                <a:gd name="connsiteX1" fmla="*/ 9233 w 45037"/>
                <a:gd name="connsiteY1" fmla="*/ 33553 h 101334"/>
                <a:gd name="connsiteX2" fmla="*/ 6868 w 45037"/>
                <a:gd name="connsiteY2" fmla="*/ 48641 h 101334"/>
                <a:gd name="connsiteX3" fmla="*/ 12949 w 45037"/>
                <a:gd name="connsiteY3" fmla="*/ 62940 h 101334"/>
                <a:gd name="connsiteX4" fmla="*/ 19817 w 45037"/>
                <a:gd name="connsiteY4" fmla="*/ 101898 h 101334"/>
                <a:gd name="connsiteX5" fmla="*/ 24658 w 45037"/>
                <a:gd name="connsiteY5" fmla="*/ 76677 h 101334"/>
                <a:gd name="connsiteX6" fmla="*/ 41547 w 45037"/>
                <a:gd name="connsiteY6" fmla="*/ 79942 h 101334"/>
                <a:gd name="connsiteX7" fmla="*/ 52244 w 45037"/>
                <a:gd name="connsiteY7" fmla="*/ 63953 h 101334"/>
                <a:gd name="connsiteX8" fmla="*/ 48641 w 45037"/>
                <a:gd name="connsiteY8" fmla="*/ 39520 h 101334"/>
                <a:gd name="connsiteX9" fmla="*/ 29275 w 45037"/>
                <a:gd name="connsiteY9" fmla="*/ 46389 h 101334"/>
                <a:gd name="connsiteX10" fmla="*/ 39633 w 45037"/>
                <a:gd name="connsiteY10" fmla="*/ 20605 h 101334"/>
                <a:gd name="connsiteX11" fmla="*/ 50780 w 45037"/>
                <a:gd name="connsiteY11" fmla="*/ 19479 h 101334"/>
                <a:gd name="connsiteX12" fmla="*/ 47290 w 45037"/>
                <a:gd name="connsiteY12" fmla="*/ 0 h 101334"/>
                <a:gd name="connsiteX13" fmla="*/ 38958 w 45037"/>
                <a:gd name="connsiteY13" fmla="*/ 901 h 101334"/>
                <a:gd name="connsiteX14" fmla="*/ 33891 w 45037"/>
                <a:gd name="connsiteY14" fmla="*/ 16326 h 101334"/>
                <a:gd name="connsiteX15" fmla="*/ 30626 w 45037"/>
                <a:gd name="connsiteY15" fmla="*/ 1802 h 101334"/>
                <a:gd name="connsiteX16" fmla="*/ 17002 w 45037"/>
                <a:gd name="connsiteY16" fmla="*/ 13061 h 101334"/>
                <a:gd name="connsiteX17" fmla="*/ 0 w 45037"/>
                <a:gd name="connsiteY17" fmla="*/ 9683 h 101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037" h="101334">
                  <a:moveTo>
                    <a:pt x="0" y="9683"/>
                  </a:moveTo>
                  <a:cubicBezTo>
                    <a:pt x="2590" y="20492"/>
                    <a:pt x="8332" y="20492"/>
                    <a:pt x="9233" y="33553"/>
                  </a:cubicBezTo>
                  <a:cubicBezTo>
                    <a:pt x="9683" y="40309"/>
                    <a:pt x="5968" y="44137"/>
                    <a:pt x="6868" y="48641"/>
                  </a:cubicBezTo>
                  <a:cubicBezTo>
                    <a:pt x="9120" y="58999"/>
                    <a:pt x="9345" y="56860"/>
                    <a:pt x="12949" y="62940"/>
                  </a:cubicBezTo>
                  <a:cubicBezTo>
                    <a:pt x="17115" y="69921"/>
                    <a:pt x="20492" y="77352"/>
                    <a:pt x="19817" y="101898"/>
                  </a:cubicBezTo>
                  <a:cubicBezTo>
                    <a:pt x="29387" y="106064"/>
                    <a:pt x="23645" y="86134"/>
                    <a:pt x="24658" y="76677"/>
                  </a:cubicBezTo>
                  <a:cubicBezTo>
                    <a:pt x="31526" y="72511"/>
                    <a:pt x="36030" y="70709"/>
                    <a:pt x="41547" y="79942"/>
                  </a:cubicBezTo>
                  <a:cubicBezTo>
                    <a:pt x="46839" y="77352"/>
                    <a:pt x="43124" y="60576"/>
                    <a:pt x="52244" y="63953"/>
                  </a:cubicBezTo>
                  <a:cubicBezTo>
                    <a:pt x="54158" y="49767"/>
                    <a:pt x="47852" y="51568"/>
                    <a:pt x="48641" y="39520"/>
                  </a:cubicBezTo>
                  <a:cubicBezTo>
                    <a:pt x="40872" y="47852"/>
                    <a:pt x="39859" y="40196"/>
                    <a:pt x="29275" y="46389"/>
                  </a:cubicBezTo>
                  <a:cubicBezTo>
                    <a:pt x="29387" y="32427"/>
                    <a:pt x="42335" y="38845"/>
                    <a:pt x="39633" y="20605"/>
                  </a:cubicBezTo>
                  <a:cubicBezTo>
                    <a:pt x="47290" y="19366"/>
                    <a:pt x="45488" y="28261"/>
                    <a:pt x="50780" y="19479"/>
                  </a:cubicBezTo>
                  <a:cubicBezTo>
                    <a:pt x="50893" y="10584"/>
                    <a:pt x="47064" y="9458"/>
                    <a:pt x="47290" y="0"/>
                  </a:cubicBezTo>
                  <a:cubicBezTo>
                    <a:pt x="45150" y="3603"/>
                    <a:pt x="39859" y="8445"/>
                    <a:pt x="38958" y="901"/>
                  </a:cubicBezTo>
                  <a:cubicBezTo>
                    <a:pt x="35017" y="2477"/>
                    <a:pt x="38507" y="15763"/>
                    <a:pt x="33891" y="16326"/>
                  </a:cubicBezTo>
                  <a:cubicBezTo>
                    <a:pt x="30626" y="15876"/>
                    <a:pt x="31189" y="7544"/>
                    <a:pt x="30626" y="1802"/>
                  </a:cubicBezTo>
                  <a:cubicBezTo>
                    <a:pt x="21618" y="-1576"/>
                    <a:pt x="22181" y="10471"/>
                    <a:pt x="17002" y="13061"/>
                  </a:cubicBezTo>
                  <a:cubicBezTo>
                    <a:pt x="8557" y="17339"/>
                    <a:pt x="6531" y="8895"/>
                    <a:pt x="0" y="9683"/>
                  </a:cubicBezTo>
                  <a:close/>
                </a:path>
              </a:pathLst>
            </a:custGeom>
            <a:grpFill/>
            <a:ln w="11258" cap="flat">
              <a:noFill/>
              <a:prstDash val="solid"/>
              <a:miter/>
            </a:ln>
          </p:spPr>
          <p:txBody>
            <a:bodyPr rtlCol="0" anchor="ctr"/>
            <a:lstStyle/>
            <a:p>
              <a:endParaRPr lang="en-US" noProof="0" dirty="0"/>
            </a:p>
          </p:txBody>
        </p:sp>
        <p:sp>
          <p:nvSpPr>
            <p:cNvPr id="485" name="Freeform: Shape 484">
              <a:extLst>
                <a:ext uri="{FF2B5EF4-FFF2-40B4-BE49-F238E27FC236}">
                  <a16:creationId xmlns:a16="http://schemas.microsoft.com/office/drawing/2014/main" id="{175E38C7-A676-42E9-A3E8-968F0DFDC8FE}"/>
                </a:ext>
              </a:extLst>
            </p:cNvPr>
            <p:cNvSpPr/>
            <p:nvPr/>
          </p:nvSpPr>
          <p:spPr>
            <a:xfrm>
              <a:off x="8831134" y="236222"/>
              <a:ext cx="11259" cy="11259"/>
            </a:xfrm>
            <a:custGeom>
              <a:avLst/>
              <a:gdLst>
                <a:gd name="connsiteX0" fmla="*/ 8332 w 0"/>
                <a:gd name="connsiteY0" fmla="*/ 0 h 0"/>
                <a:gd name="connsiteX1" fmla="*/ 0 w 0"/>
                <a:gd name="connsiteY1" fmla="*/ 901 h 0"/>
                <a:gd name="connsiteX2" fmla="*/ 338 w 0"/>
                <a:gd name="connsiteY2" fmla="*/ 10809 h 0"/>
                <a:gd name="connsiteX3" fmla="*/ 8670 w 0"/>
                <a:gd name="connsiteY3" fmla="*/ 9908 h 0"/>
                <a:gd name="connsiteX4" fmla="*/ 8332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8332" y="0"/>
                  </a:moveTo>
                  <a:cubicBezTo>
                    <a:pt x="5517" y="225"/>
                    <a:pt x="2702" y="563"/>
                    <a:pt x="0" y="901"/>
                  </a:cubicBezTo>
                  <a:cubicBezTo>
                    <a:pt x="113" y="4166"/>
                    <a:pt x="225" y="7431"/>
                    <a:pt x="338" y="10809"/>
                  </a:cubicBezTo>
                  <a:cubicBezTo>
                    <a:pt x="3153" y="10471"/>
                    <a:pt x="5968" y="10246"/>
                    <a:pt x="8670" y="9908"/>
                  </a:cubicBezTo>
                  <a:cubicBezTo>
                    <a:pt x="8557" y="6530"/>
                    <a:pt x="8445" y="3265"/>
                    <a:pt x="8332" y="0"/>
                  </a:cubicBezTo>
                  <a:close/>
                </a:path>
              </a:pathLst>
            </a:custGeom>
            <a:grpFill/>
            <a:ln w="11258" cap="flat">
              <a:noFill/>
              <a:prstDash val="solid"/>
              <a:miter/>
            </a:ln>
          </p:spPr>
          <p:txBody>
            <a:bodyPr rtlCol="0" anchor="ctr"/>
            <a:lstStyle/>
            <a:p>
              <a:endParaRPr lang="en-US" noProof="0" dirty="0"/>
            </a:p>
          </p:txBody>
        </p:sp>
        <p:sp>
          <p:nvSpPr>
            <p:cNvPr id="486" name="Freeform: Shape 485">
              <a:extLst>
                <a:ext uri="{FF2B5EF4-FFF2-40B4-BE49-F238E27FC236}">
                  <a16:creationId xmlns:a16="http://schemas.microsoft.com/office/drawing/2014/main" id="{EB40A9B6-E8AE-4BDF-9ADF-6F4976E0650B}"/>
                </a:ext>
              </a:extLst>
            </p:cNvPr>
            <p:cNvSpPr/>
            <p:nvPr/>
          </p:nvSpPr>
          <p:spPr>
            <a:xfrm>
              <a:off x="8749787" y="234175"/>
              <a:ext cx="11259" cy="11259"/>
            </a:xfrm>
            <a:custGeom>
              <a:avLst/>
              <a:gdLst>
                <a:gd name="connsiteX0" fmla="*/ 617 w 0"/>
                <a:gd name="connsiteY0" fmla="*/ 20963 h 11259"/>
                <a:gd name="connsiteX1" fmla="*/ 5572 w 0"/>
                <a:gd name="connsiteY1" fmla="*/ 696 h 11259"/>
                <a:gd name="connsiteX2" fmla="*/ 617 w 0"/>
                <a:gd name="connsiteY2" fmla="*/ 20963 h 11259"/>
              </a:gdLst>
              <a:ahLst/>
              <a:cxnLst>
                <a:cxn ang="0">
                  <a:pos x="connsiteX0" y="connsiteY0"/>
                </a:cxn>
                <a:cxn ang="0">
                  <a:pos x="connsiteX1" y="connsiteY1"/>
                </a:cxn>
                <a:cxn ang="0">
                  <a:pos x="connsiteX2" y="connsiteY2"/>
                </a:cxn>
              </a:cxnLst>
              <a:rect l="l" t="t" r="r" b="b"/>
              <a:pathLst>
                <a:path h="11259">
                  <a:moveTo>
                    <a:pt x="617" y="20963"/>
                  </a:moveTo>
                  <a:cubicBezTo>
                    <a:pt x="5459" y="19274"/>
                    <a:pt x="6697" y="11842"/>
                    <a:pt x="5572" y="696"/>
                  </a:cubicBezTo>
                  <a:cubicBezTo>
                    <a:pt x="-2986" y="-3470"/>
                    <a:pt x="955" y="12068"/>
                    <a:pt x="617" y="20963"/>
                  </a:cubicBezTo>
                  <a:close/>
                </a:path>
              </a:pathLst>
            </a:custGeom>
            <a:grpFill/>
            <a:ln w="11258" cap="flat">
              <a:noFill/>
              <a:prstDash val="solid"/>
              <a:miter/>
            </a:ln>
          </p:spPr>
          <p:txBody>
            <a:bodyPr rtlCol="0" anchor="ctr"/>
            <a:lstStyle/>
            <a:p>
              <a:endParaRPr lang="en-US" noProof="0" dirty="0"/>
            </a:p>
          </p:txBody>
        </p:sp>
        <p:sp>
          <p:nvSpPr>
            <p:cNvPr id="487" name="Freeform: Shape 486">
              <a:extLst>
                <a:ext uri="{FF2B5EF4-FFF2-40B4-BE49-F238E27FC236}">
                  <a16:creationId xmlns:a16="http://schemas.microsoft.com/office/drawing/2014/main" id="{E4B2D734-6015-449F-A68C-1D36CD218E95}"/>
                </a:ext>
              </a:extLst>
            </p:cNvPr>
            <p:cNvSpPr/>
            <p:nvPr/>
          </p:nvSpPr>
          <p:spPr>
            <a:xfrm>
              <a:off x="8728547" y="376209"/>
              <a:ext cx="11259" cy="22519"/>
            </a:xfrm>
            <a:custGeom>
              <a:avLst/>
              <a:gdLst>
                <a:gd name="connsiteX0" fmla="*/ 3504 w 0"/>
                <a:gd name="connsiteY0" fmla="*/ 4584 h 22518"/>
                <a:gd name="connsiteX1" fmla="*/ 1140 w 0"/>
                <a:gd name="connsiteY1" fmla="*/ 19671 h 22518"/>
                <a:gd name="connsiteX2" fmla="*/ 3504 w 0"/>
                <a:gd name="connsiteY2" fmla="*/ 4584 h 22518"/>
              </a:gdLst>
              <a:ahLst/>
              <a:cxnLst>
                <a:cxn ang="0">
                  <a:pos x="connsiteX0" y="connsiteY0"/>
                </a:cxn>
                <a:cxn ang="0">
                  <a:pos x="connsiteX1" y="connsiteY1"/>
                </a:cxn>
                <a:cxn ang="0">
                  <a:pos x="connsiteX2" y="connsiteY2"/>
                </a:cxn>
              </a:cxnLst>
              <a:rect l="l" t="t" r="r" b="b"/>
              <a:pathLst>
                <a:path h="22518">
                  <a:moveTo>
                    <a:pt x="3504" y="4584"/>
                  </a:moveTo>
                  <a:cubicBezTo>
                    <a:pt x="1928" y="-5212"/>
                    <a:pt x="-1900" y="1093"/>
                    <a:pt x="1140" y="19671"/>
                  </a:cubicBezTo>
                  <a:cubicBezTo>
                    <a:pt x="3392" y="33408"/>
                    <a:pt x="4067" y="7962"/>
                    <a:pt x="3504" y="4584"/>
                  </a:cubicBezTo>
                  <a:close/>
                </a:path>
              </a:pathLst>
            </a:custGeom>
            <a:grpFill/>
            <a:ln w="11258" cap="flat">
              <a:noFill/>
              <a:prstDash val="solid"/>
              <a:miter/>
            </a:ln>
          </p:spPr>
          <p:txBody>
            <a:bodyPr rtlCol="0" anchor="ctr"/>
            <a:lstStyle/>
            <a:p>
              <a:endParaRPr lang="en-US" noProof="0" dirty="0"/>
            </a:p>
          </p:txBody>
        </p:sp>
        <p:sp>
          <p:nvSpPr>
            <p:cNvPr id="488" name="Freeform: Shape 487">
              <a:extLst>
                <a:ext uri="{FF2B5EF4-FFF2-40B4-BE49-F238E27FC236}">
                  <a16:creationId xmlns:a16="http://schemas.microsoft.com/office/drawing/2014/main" id="{D4892E08-C650-4993-866F-9F836C627E29}"/>
                </a:ext>
              </a:extLst>
            </p:cNvPr>
            <p:cNvSpPr/>
            <p:nvPr/>
          </p:nvSpPr>
          <p:spPr>
            <a:xfrm>
              <a:off x="8733723" y="430784"/>
              <a:ext cx="11259" cy="11259"/>
            </a:xfrm>
            <a:custGeom>
              <a:avLst/>
              <a:gdLst>
                <a:gd name="connsiteX0" fmla="*/ 17 w 11259"/>
                <a:gd name="connsiteY0" fmla="*/ 4279 h 11259"/>
                <a:gd name="connsiteX1" fmla="*/ 8912 w 11259"/>
                <a:gd name="connsiteY1" fmla="*/ 18241 h 11259"/>
                <a:gd name="connsiteX2" fmla="*/ 17 w 11259"/>
                <a:gd name="connsiteY2" fmla="*/ 4279 h 11259"/>
              </a:gdLst>
              <a:ahLst/>
              <a:cxnLst>
                <a:cxn ang="0">
                  <a:pos x="connsiteX0" y="connsiteY0"/>
                </a:cxn>
                <a:cxn ang="0">
                  <a:pos x="connsiteX1" y="connsiteY1"/>
                </a:cxn>
                <a:cxn ang="0">
                  <a:pos x="connsiteX2" y="connsiteY2"/>
                </a:cxn>
              </a:cxnLst>
              <a:rect l="l" t="t" r="r" b="b"/>
              <a:pathLst>
                <a:path w="11259" h="11259">
                  <a:moveTo>
                    <a:pt x="17" y="4279"/>
                  </a:moveTo>
                  <a:cubicBezTo>
                    <a:pt x="-434" y="15763"/>
                    <a:pt x="8236" y="8895"/>
                    <a:pt x="8912" y="18241"/>
                  </a:cubicBezTo>
                  <a:cubicBezTo>
                    <a:pt x="17806" y="9120"/>
                    <a:pt x="2945" y="-7994"/>
                    <a:pt x="17" y="4279"/>
                  </a:cubicBezTo>
                  <a:close/>
                </a:path>
              </a:pathLst>
            </a:custGeom>
            <a:grpFill/>
            <a:ln w="11258" cap="flat">
              <a:noFill/>
              <a:prstDash val="solid"/>
              <a:miter/>
            </a:ln>
          </p:spPr>
          <p:txBody>
            <a:bodyPr rtlCol="0" anchor="ctr"/>
            <a:lstStyle/>
            <a:p>
              <a:endParaRPr lang="en-US" noProof="0" dirty="0"/>
            </a:p>
          </p:txBody>
        </p:sp>
        <p:sp>
          <p:nvSpPr>
            <p:cNvPr id="489" name="Freeform: Shape 488">
              <a:extLst>
                <a:ext uri="{FF2B5EF4-FFF2-40B4-BE49-F238E27FC236}">
                  <a16:creationId xmlns:a16="http://schemas.microsoft.com/office/drawing/2014/main" id="{ED967A3A-199E-4331-A905-86D6932A3364}"/>
                </a:ext>
              </a:extLst>
            </p:cNvPr>
            <p:cNvSpPr/>
            <p:nvPr/>
          </p:nvSpPr>
          <p:spPr>
            <a:xfrm>
              <a:off x="8719511" y="347015"/>
              <a:ext cx="11259" cy="22519"/>
            </a:xfrm>
            <a:custGeom>
              <a:avLst/>
              <a:gdLst>
                <a:gd name="connsiteX0" fmla="*/ 1055 w 0"/>
                <a:gd name="connsiteY0" fmla="*/ 24996 h 22518"/>
                <a:gd name="connsiteX1" fmla="*/ 6347 w 0"/>
                <a:gd name="connsiteY1" fmla="*/ 14525 h 22518"/>
                <a:gd name="connsiteX2" fmla="*/ 3082 w 0"/>
                <a:gd name="connsiteY2" fmla="*/ 0 h 22518"/>
                <a:gd name="connsiteX3" fmla="*/ 1055 w 0"/>
                <a:gd name="connsiteY3" fmla="*/ 24996 h 22518"/>
              </a:gdLst>
              <a:ahLst/>
              <a:cxnLst>
                <a:cxn ang="0">
                  <a:pos x="connsiteX0" y="connsiteY0"/>
                </a:cxn>
                <a:cxn ang="0">
                  <a:pos x="connsiteX1" y="connsiteY1"/>
                </a:cxn>
                <a:cxn ang="0">
                  <a:pos x="connsiteX2" y="connsiteY2"/>
                </a:cxn>
                <a:cxn ang="0">
                  <a:pos x="connsiteX3" y="connsiteY3"/>
                </a:cxn>
              </a:cxnLst>
              <a:rect l="l" t="t" r="r" b="b"/>
              <a:pathLst>
                <a:path h="22518">
                  <a:moveTo>
                    <a:pt x="1055" y="24996"/>
                  </a:moveTo>
                  <a:cubicBezTo>
                    <a:pt x="1280" y="23082"/>
                    <a:pt x="6234" y="15538"/>
                    <a:pt x="6347" y="14525"/>
                  </a:cubicBezTo>
                  <a:cubicBezTo>
                    <a:pt x="6347" y="15200"/>
                    <a:pt x="1506" y="1013"/>
                    <a:pt x="3082" y="0"/>
                  </a:cubicBezTo>
                  <a:cubicBezTo>
                    <a:pt x="-2773" y="3603"/>
                    <a:pt x="1618" y="7319"/>
                    <a:pt x="1055" y="24996"/>
                  </a:cubicBezTo>
                  <a:close/>
                </a:path>
              </a:pathLst>
            </a:custGeom>
            <a:grpFill/>
            <a:ln w="11258" cap="flat">
              <a:noFill/>
              <a:prstDash val="solid"/>
              <a:miter/>
            </a:ln>
          </p:spPr>
          <p:txBody>
            <a:bodyPr rtlCol="0" anchor="ctr"/>
            <a:lstStyle/>
            <a:p>
              <a:endParaRPr lang="en-US" noProof="0" dirty="0"/>
            </a:p>
          </p:txBody>
        </p:sp>
        <p:sp>
          <p:nvSpPr>
            <p:cNvPr id="490" name="Freeform: Shape 489">
              <a:extLst>
                <a:ext uri="{FF2B5EF4-FFF2-40B4-BE49-F238E27FC236}">
                  <a16:creationId xmlns:a16="http://schemas.microsoft.com/office/drawing/2014/main" id="{BA71F5AD-F137-418F-B2AE-AFBCF7122B2E}"/>
                </a:ext>
              </a:extLst>
            </p:cNvPr>
            <p:cNvSpPr/>
            <p:nvPr/>
          </p:nvSpPr>
          <p:spPr>
            <a:xfrm>
              <a:off x="8725005" y="459384"/>
              <a:ext cx="11259" cy="11259"/>
            </a:xfrm>
            <a:custGeom>
              <a:avLst/>
              <a:gdLst>
                <a:gd name="connsiteX0" fmla="*/ 1642 w 11259"/>
                <a:gd name="connsiteY0" fmla="*/ 15988 h 11259"/>
                <a:gd name="connsiteX1" fmla="*/ 12338 w 11259"/>
                <a:gd name="connsiteY1" fmla="*/ 0 h 11259"/>
                <a:gd name="connsiteX2" fmla="*/ 4006 w 11259"/>
                <a:gd name="connsiteY2" fmla="*/ 901 h 11259"/>
                <a:gd name="connsiteX3" fmla="*/ 1642 w 11259"/>
                <a:gd name="connsiteY3" fmla="*/ 15988 h 11259"/>
              </a:gdLst>
              <a:ahLst/>
              <a:cxnLst>
                <a:cxn ang="0">
                  <a:pos x="connsiteX0" y="connsiteY0"/>
                </a:cxn>
                <a:cxn ang="0">
                  <a:pos x="connsiteX1" y="connsiteY1"/>
                </a:cxn>
                <a:cxn ang="0">
                  <a:pos x="connsiteX2" y="connsiteY2"/>
                </a:cxn>
                <a:cxn ang="0">
                  <a:pos x="connsiteX3" y="connsiteY3"/>
                </a:cxn>
              </a:cxnLst>
              <a:rect l="l" t="t" r="r" b="b"/>
              <a:pathLst>
                <a:path w="11259" h="11259">
                  <a:moveTo>
                    <a:pt x="1642" y="15988"/>
                  </a:moveTo>
                  <a:cubicBezTo>
                    <a:pt x="-6578" y="23757"/>
                    <a:pt x="19093" y="19366"/>
                    <a:pt x="12338" y="0"/>
                  </a:cubicBezTo>
                  <a:cubicBezTo>
                    <a:pt x="9523" y="225"/>
                    <a:pt x="6708" y="563"/>
                    <a:pt x="4006" y="901"/>
                  </a:cubicBezTo>
                  <a:cubicBezTo>
                    <a:pt x="4456" y="7882"/>
                    <a:pt x="4906" y="14862"/>
                    <a:pt x="1642" y="15988"/>
                  </a:cubicBezTo>
                  <a:close/>
                </a:path>
              </a:pathLst>
            </a:custGeom>
            <a:grpFill/>
            <a:ln w="11258" cap="flat">
              <a:noFill/>
              <a:prstDash val="solid"/>
              <a:miter/>
            </a:ln>
          </p:spPr>
          <p:txBody>
            <a:bodyPr rtlCol="0" anchor="ctr"/>
            <a:lstStyle/>
            <a:p>
              <a:endParaRPr lang="en-US" noProof="0" dirty="0"/>
            </a:p>
          </p:txBody>
        </p:sp>
        <p:sp>
          <p:nvSpPr>
            <p:cNvPr id="491" name="Freeform: Shape 490">
              <a:extLst>
                <a:ext uri="{FF2B5EF4-FFF2-40B4-BE49-F238E27FC236}">
                  <a16:creationId xmlns:a16="http://schemas.microsoft.com/office/drawing/2014/main" id="{B31FD3CD-8AC2-4747-BFB9-330CA6C4B2F8}"/>
                </a:ext>
              </a:extLst>
            </p:cNvPr>
            <p:cNvSpPr/>
            <p:nvPr/>
          </p:nvSpPr>
          <p:spPr>
            <a:xfrm>
              <a:off x="8733772" y="583350"/>
              <a:ext cx="11259" cy="33778"/>
            </a:xfrm>
            <a:custGeom>
              <a:avLst/>
              <a:gdLst>
                <a:gd name="connsiteX0" fmla="*/ 1995 w 11259"/>
                <a:gd name="connsiteY0" fmla="*/ 0 h 33778"/>
                <a:gd name="connsiteX1" fmla="*/ 8637 w 11259"/>
                <a:gd name="connsiteY1" fmla="*/ 34003 h 33778"/>
                <a:gd name="connsiteX2" fmla="*/ 1995 w 11259"/>
                <a:gd name="connsiteY2" fmla="*/ 0 h 33778"/>
              </a:gdLst>
              <a:ahLst/>
              <a:cxnLst>
                <a:cxn ang="0">
                  <a:pos x="connsiteX0" y="connsiteY0"/>
                </a:cxn>
                <a:cxn ang="0">
                  <a:pos x="connsiteX1" y="connsiteY1"/>
                </a:cxn>
                <a:cxn ang="0">
                  <a:pos x="connsiteX2" y="connsiteY2"/>
                </a:cxn>
              </a:cxnLst>
              <a:rect l="l" t="t" r="r" b="b"/>
              <a:pathLst>
                <a:path w="11259" h="33778">
                  <a:moveTo>
                    <a:pt x="1995" y="0"/>
                  </a:moveTo>
                  <a:cubicBezTo>
                    <a:pt x="-4761" y="8670"/>
                    <a:pt x="7737" y="23307"/>
                    <a:pt x="8637" y="34003"/>
                  </a:cubicBezTo>
                  <a:cubicBezTo>
                    <a:pt x="21923" y="23194"/>
                    <a:pt x="4584" y="11259"/>
                    <a:pt x="1995" y="0"/>
                  </a:cubicBezTo>
                  <a:close/>
                </a:path>
              </a:pathLst>
            </a:custGeom>
            <a:grpFill/>
            <a:ln w="11258" cap="flat">
              <a:noFill/>
              <a:prstDash val="solid"/>
              <a:miter/>
            </a:ln>
          </p:spPr>
          <p:txBody>
            <a:bodyPr rtlCol="0" anchor="ctr"/>
            <a:lstStyle/>
            <a:p>
              <a:endParaRPr lang="en-US" noProof="0" dirty="0"/>
            </a:p>
          </p:txBody>
        </p:sp>
        <p:sp>
          <p:nvSpPr>
            <p:cNvPr id="492" name="Freeform: Shape 491">
              <a:extLst>
                <a:ext uri="{FF2B5EF4-FFF2-40B4-BE49-F238E27FC236}">
                  <a16:creationId xmlns:a16="http://schemas.microsoft.com/office/drawing/2014/main" id="{185EC577-E201-4DE7-913A-B1EEF968A2D3}"/>
                </a:ext>
              </a:extLst>
            </p:cNvPr>
            <p:cNvSpPr/>
            <p:nvPr/>
          </p:nvSpPr>
          <p:spPr>
            <a:xfrm>
              <a:off x="8720438" y="386906"/>
              <a:ext cx="11259" cy="22519"/>
            </a:xfrm>
            <a:custGeom>
              <a:avLst/>
              <a:gdLst>
                <a:gd name="connsiteX0" fmla="*/ 1142 w 0"/>
                <a:gd name="connsiteY0" fmla="*/ 19671 h 22518"/>
                <a:gd name="connsiteX1" fmla="*/ 3394 w 0"/>
                <a:gd name="connsiteY1" fmla="*/ 4584 h 22518"/>
                <a:gd name="connsiteX2" fmla="*/ 1142 w 0"/>
                <a:gd name="connsiteY2" fmla="*/ 19671 h 22518"/>
              </a:gdLst>
              <a:ahLst/>
              <a:cxnLst>
                <a:cxn ang="0">
                  <a:pos x="connsiteX0" y="connsiteY0"/>
                </a:cxn>
                <a:cxn ang="0">
                  <a:pos x="connsiteX1" y="connsiteY1"/>
                </a:cxn>
                <a:cxn ang="0">
                  <a:pos x="connsiteX2" y="connsiteY2"/>
                </a:cxn>
              </a:cxnLst>
              <a:rect l="l" t="t" r="r" b="b"/>
              <a:pathLst>
                <a:path h="22518">
                  <a:moveTo>
                    <a:pt x="1142" y="19671"/>
                  </a:moveTo>
                  <a:cubicBezTo>
                    <a:pt x="3394" y="33408"/>
                    <a:pt x="3957" y="7962"/>
                    <a:pt x="3394" y="4584"/>
                  </a:cubicBezTo>
                  <a:cubicBezTo>
                    <a:pt x="1930" y="-5212"/>
                    <a:pt x="-1898" y="1093"/>
                    <a:pt x="1142" y="19671"/>
                  </a:cubicBezTo>
                  <a:close/>
                </a:path>
              </a:pathLst>
            </a:custGeom>
            <a:grpFill/>
            <a:ln w="11258" cap="flat">
              <a:noFill/>
              <a:prstDash val="solid"/>
              <a:miter/>
            </a:ln>
          </p:spPr>
          <p:txBody>
            <a:bodyPr rtlCol="0" anchor="ctr"/>
            <a:lstStyle/>
            <a:p>
              <a:endParaRPr lang="en-US" noProof="0" dirty="0"/>
            </a:p>
          </p:txBody>
        </p:sp>
        <p:sp>
          <p:nvSpPr>
            <p:cNvPr id="493" name="Freeform: Shape 492">
              <a:extLst>
                <a:ext uri="{FF2B5EF4-FFF2-40B4-BE49-F238E27FC236}">
                  <a16:creationId xmlns:a16="http://schemas.microsoft.com/office/drawing/2014/main" id="{945EF7E5-229A-4070-B731-794663044F9A}"/>
                </a:ext>
              </a:extLst>
            </p:cNvPr>
            <p:cNvSpPr/>
            <p:nvPr/>
          </p:nvSpPr>
          <p:spPr>
            <a:xfrm>
              <a:off x="8732952" y="311097"/>
              <a:ext cx="11259" cy="11259"/>
            </a:xfrm>
            <a:custGeom>
              <a:avLst/>
              <a:gdLst>
                <a:gd name="connsiteX0" fmla="*/ 2364 w 0"/>
                <a:gd name="connsiteY0" fmla="*/ 0 h 11259"/>
                <a:gd name="connsiteX1" fmla="*/ 0 w 0"/>
                <a:gd name="connsiteY1" fmla="*/ 15088 h 11259"/>
                <a:gd name="connsiteX2" fmla="*/ 5292 w 0"/>
                <a:gd name="connsiteY2" fmla="*/ 4616 h 11259"/>
                <a:gd name="connsiteX3" fmla="*/ 2364 w 0"/>
                <a:gd name="connsiteY3" fmla="*/ 0 h 11259"/>
              </a:gdLst>
              <a:ahLst/>
              <a:cxnLst>
                <a:cxn ang="0">
                  <a:pos x="connsiteX0" y="connsiteY0"/>
                </a:cxn>
                <a:cxn ang="0">
                  <a:pos x="connsiteX1" y="connsiteY1"/>
                </a:cxn>
                <a:cxn ang="0">
                  <a:pos x="connsiteX2" y="connsiteY2"/>
                </a:cxn>
                <a:cxn ang="0">
                  <a:pos x="connsiteX3" y="connsiteY3"/>
                </a:cxn>
              </a:cxnLst>
              <a:rect l="l" t="t" r="r" b="b"/>
              <a:pathLst>
                <a:path h="11259">
                  <a:moveTo>
                    <a:pt x="2364" y="0"/>
                  </a:moveTo>
                  <a:cubicBezTo>
                    <a:pt x="-901" y="1126"/>
                    <a:pt x="337" y="9233"/>
                    <a:pt x="0" y="15088"/>
                  </a:cubicBezTo>
                  <a:cubicBezTo>
                    <a:pt x="4841" y="16439"/>
                    <a:pt x="5179" y="10696"/>
                    <a:pt x="5292" y="4616"/>
                  </a:cubicBezTo>
                  <a:cubicBezTo>
                    <a:pt x="3040" y="5742"/>
                    <a:pt x="2702" y="2927"/>
                    <a:pt x="2364" y="0"/>
                  </a:cubicBezTo>
                  <a:close/>
                </a:path>
              </a:pathLst>
            </a:custGeom>
            <a:grpFill/>
            <a:ln w="11258" cap="flat">
              <a:noFill/>
              <a:prstDash val="solid"/>
              <a:miter/>
            </a:ln>
          </p:spPr>
          <p:txBody>
            <a:bodyPr rtlCol="0" anchor="ctr"/>
            <a:lstStyle/>
            <a:p>
              <a:endParaRPr lang="en-US" noProof="0" dirty="0"/>
            </a:p>
          </p:txBody>
        </p:sp>
        <p:sp>
          <p:nvSpPr>
            <p:cNvPr id="494" name="Freeform: Shape 493">
              <a:extLst>
                <a:ext uri="{FF2B5EF4-FFF2-40B4-BE49-F238E27FC236}">
                  <a16:creationId xmlns:a16="http://schemas.microsoft.com/office/drawing/2014/main" id="{9A7894EB-AC01-4EC0-BC4D-98101685B3EC}"/>
                </a:ext>
              </a:extLst>
            </p:cNvPr>
            <p:cNvSpPr/>
            <p:nvPr/>
          </p:nvSpPr>
          <p:spPr>
            <a:xfrm>
              <a:off x="8740286" y="354671"/>
              <a:ext cx="11259" cy="11259"/>
            </a:xfrm>
            <a:custGeom>
              <a:avLst/>
              <a:gdLst>
                <a:gd name="connsiteX0" fmla="*/ 4938 w 0"/>
                <a:gd name="connsiteY0" fmla="*/ 0 h 11259"/>
                <a:gd name="connsiteX1" fmla="*/ 2799 w 0"/>
                <a:gd name="connsiteY1" fmla="*/ 20042 h 11259"/>
                <a:gd name="connsiteX2" fmla="*/ 4938 w 0"/>
                <a:gd name="connsiteY2" fmla="*/ 0 h 11259"/>
              </a:gdLst>
              <a:ahLst/>
              <a:cxnLst>
                <a:cxn ang="0">
                  <a:pos x="connsiteX0" y="connsiteY0"/>
                </a:cxn>
                <a:cxn ang="0">
                  <a:pos x="connsiteX1" y="connsiteY1"/>
                </a:cxn>
                <a:cxn ang="0">
                  <a:pos x="connsiteX2" y="connsiteY2"/>
                </a:cxn>
              </a:cxnLst>
              <a:rect l="l" t="t" r="r" b="b"/>
              <a:pathLst>
                <a:path h="11259">
                  <a:moveTo>
                    <a:pt x="4938" y="0"/>
                  </a:moveTo>
                  <a:cubicBezTo>
                    <a:pt x="-1480" y="2027"/>
                    <a:pt x="-1029" y="13849"/>
                    <a:pt x="2799" y="20042"/>
                  </a:cubicBezTo>
                  <a:cubicBezTo>
                    <a:pt x="9217" y="18015"/>
                    <a:pt x="8767" y="6193"/>
                    <a:pt x="4938" y="0"/>
                  </a:cubicBezTo>
                  <a:close/>
                </a:path>
              </a:pathLst>
            </a:custGeom>
            <a:grpFill/>
            <a:ln w="11258" cap="flat">
              <a:noFill/>
              <a:prstDash val="solid"/>
              <a:miter/>
            </a:ln>
          </p:spPr>
          <p:txBody>
            <a:bodyPr rtlCol="0" anchor="ctr"/>
            <a:lstStyle/>
            <a:p>
              <a:endParaRPr lang="en-US" noProof="0" dirty="0"/>
            </a:p>
          </p:txBody>
        </p:sp>
        <p:sp>
          <p:nvSpPr>
            <p:cNvPr id="495" name="Freeform: Shape 494">
              <a:extLst>
                <a:ext uri="{FF2B5EF4-FFF2-40B4-BE49-F238E27FC236}">
                  <a16:creationId xmlns:a16="http://schemas.microsoft.com/office/drawing/2014/main" id="{BD2430B4-B7D6-49D6-B395-AEF12E7461D1}"/>
                </a:ext>
              </a:extLst>
            </p:cNvPr>
            <p:cNvSpPr/>
            <p:nvPr/>
          </p:nvSpPr>
          <p:spPr>
            <a:xfrm>
              <a:off x="9309433" y="371448"/>
              <a:ext cx="11259" cy="11259"/>
            </a:xfrm>
            <a:custGeom>
              <a:avLst/>
              <a:gdLst>
                <a:gd name="connsiteX0" fmla="*/ 3152 w 0"/>
                <a:gd name="connsiteY0" fmla="*/ 15088 h 11259"/>
                <a:gd name="connsiteX1" fmla="*/ 8557 w 0"/>
                <a:gd name="connsiteY1" fmla="*/ 9570 h 11259"/>
                <a:gd name="connsiteX2" fmla="*/ 5404 w 0"/>
                <a:gd name="connsiteY2" fmla="*/ 0 h 11259"/>
                <a:gd name="connsiteX3" fmla="*/ 0 w 0"/>
                <a:gd name="connsiteY3" fmla="*/ 5517 h 11259"/>
                <a:gd name="connsiteX4" fmla="*/ 3152 w 0"/>
                <a:gd name="connsiteY4" fmla="*/ 15088 h 11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1259">
                  <a:moveTo>
                    <a:pt x="3152" y="15088"/>
                  </a:moveTo>
                  <a:cubicBezTo>
                    <a:pt x="5404" y="13962"/>
                    <a:pt x="5742" y="9908"/>
                    <a:pt x="8557" y="9570"/>
                  </a:cubicBezTo>
                  <a:cubicBezTo>
                    <a:pt x="7881" y="5630"/>
                    <a:pt x="5630" y="4954"/>
                    <a:pt x="5404" y="0"/>
                  </a:cubicBezTo>
                  <a:cubicBezTo>
                    <a:pt x="3152" y="1126"/>
                    <a:pt x="2815" y="5179"/>
                    <a:pt x="0" y="5517"/>
                  </a:cubicBezTo>
                  <a:cubicBezTo>
                    <a:pt x="676" y="9458"/>
                    <a:pt x="3040" y="10133"/>
                    <a:pt x="3152" y="15088"/>
                  </a:cubicBezTo>
                  <a:close/>
                </a:path>
              </a:pathLst>
            </a:custGeom>
            <a:grpFill/>
            <a:ln w="11258" cap="flat">
              <a:noFill/>
              <a:prstDash val="solid"/>
              <a:miter/>
            </a:ln>
          </p:spPr>
          <p:txBody>
            <a:bodyPr rtlCol="0" anchor="ctr"/>
            <a:lstStyle/>
            <a:p>
              <a:endParaRPr lang="en-US" noProof="0" dirty="0"/>
            </a:p>
          </p:txBody>
        </p:sp>
        <p:sp>
          <p:nvSpPr>
            <p:cNvPr id="496" name="Freeform: Shape 495">
              <a:extLst>
                <a:ext uri="{FF2B5EF4-FFF2-40B4-BE49-F238E27FC236}">
                  <a16:creationId xmlns:a16="http://schemas.microsoft.com/office/drawing/2014/main" id="{C3BF3337-DB3A-48FA-8F57-69D911284C85}"/>
                </a:ext>
              </a:extLst>
            </p:cNvPr>
            <p:cNvSpPr/>
            <p:nvPr/>
          </p:nvSpPr>
          <p:spPr>
            <a:xfrm>
              <a:off x="9033916" y="255865"/>
              <a:ext cx="11259" cy="22519"/>
            </a:xfrm>
            <a:custGeom>
              <a:avLst/>
              <a:gdLst>
                <a:gd name="connsiteX0" fmla="*/ 3265 w 11259"/>
                <a:gd name="connsiteY0" fmla="*/ 24719 h 22518"/>
                <a:gd name="connsiteX1" fmla="*/ 19591 w 11259"/>
                <a:gd name="connsiteY1" fmla="*/ 8168 h 22518"/>
                <a:gd name="connsiteX2" fmla="*/ 0 w 11259"/>
                <a:gd name="connsiteY2" fmla="*/ 10195 h 22518"/>
                <a:gd name="connsiteX3" fmla="*/ 676 w 11259"/>
                <a:gd name="connsiteY3" fmla="*/ 29899 h 22518"/>
                <a:gd name="connsiteX4" fmla="*/ 3265 w 11259"/>
                <a:gd name="connsiteY4" fmla="*/ 24719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22518">
                  <a:moveTo>
                    <a:pt x="3265" y="24719"/>
                  </a:moveTo>
                  <a:cubicBezTo>
                    <a:pt x="3828" y="11546"/>
                    <a:pt x="17339" y="18864"/>
                    <a:pt x="19591" y="8168"/>
                  </a:cubicBezTo>
                  <a:cubicBezTo>
                    <a:pt x="19141" y="-13450"/>
                    <a:pt x="8783" y="15261"/>
                    <a:pt x="0" y="10195"/>
                  </a:cubicBezTo>
                  <a:cubicBezTo>
                    <a:pt x="225" y="16725"/>
                    <a:pt x="450" y="23368"/>
                    <a:pt x="676" y="29899"/>
                  </a:cubicBezTo>
                  <a:cubicBezTo>
                    <a:pt x="3040" y="30687"/>
                    <a:pt x="3265" y="27759"/>
                    <a:pt x="3265" y="24719"/>
                  </a:cubicBezTo>
                  <a:close/>
                </a:path>
              </a:pathLst>
            </a:custGeom>
            <a:grpFill/>
            <a:ln w="11258" cap="flat">
              <a:noFill/>
              <a:prstDash val="solid"/>
              <a:miter/>
            </a:ln>
          </p:spPr>
          <p:txBody>
            <a:bodyPr rtlCol="0" anchor="ctr"/>
            <a:lstStyle/>
            <a:p>
              <a:endParaRPr lang="en-US" noProof="0" dirty="0"/>
            </a:p>
          </p:txBody>
        </p:sp>
        <p:sp>
          <p:nvSpPr>
            <p:cNvPr id="497" name="Freeform: Shape 496">
              <a:extLst>
                <a:ext uri="{FF2B5EF4-FFF2-40B4-BE49-F238E27FC236}">
                  <a16:creationId xmlns:a16="http://schemas.microsoft.com/office/drawing/2014/main" id="{DA53E852-C040-4D62-8E82-B673BCA731EC}"/>
                </a:ext>
              </a:extLst>
            </p:cNvPr>
            <p:cNvSpPr/>
            <p:nvPr/>
          </p:nvSpPr>
          <p:spPr>
            <a:xfrm>
              <a:off x="8842020" y="226604"/>
              <a:ext cx="22519" cy="22519"/>
            </a:xfrm>
            <a:custGeom>
              <a:avLst/>
              <a:gdLst>
                <a:gd name="connsiteX0" fmla="*/ 8593 w 22518"/>
                <a:gd name="connsiteY0" fmla="*/ 8493 h 22518"/>
                <a:gd name="connsiteX1" fmla="*/ 149 w 22518"/>
                <a:gd name="connsiteY1" fmla="*/ 9393 h 22518"/>
                <a:gd name="connsiteX2" fmla="*/ 6116 w 22518"/>
                <a:gd name="connsiteY2" fmla="*/ 18739 h 22518"/>
                <a:gd name="connsiteX3" fmla="*/ 28522 w 22518"/>
                <a:gd name="connsiteY3" fmla="*/ 16487 h 22518"/>
                <a:gd name="connsiteX4" fmla="*/ 8593 w 22518"/>
                <a:gd name="connsiteY4" fmla="*/ 8493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18" h="22518">
                  <a:moveTo>
                    <a:pt x="8593" y="8493"/>
                  </a:moveTo>
                  <a:cubicBezTo>
                    <a:pt x="4539" y="8943"/>
                    <a:pt x="-978" y="-11436"/>
                    <a:pt x="149" y="9393"/>
                  </a:cubicBezTo>
                  <a:cubicBezTo>
                    <a:pt x="4877" y="7142"/>
                    <a:pt x="5553" y="12659"/>
                    <a:pt x="6116" y="18739"/>
                  </a:cubicBezTo>
                  <a:cubicBezTo>
                    <a:pt x="10394" y="25607"/>
                    <a:pt x="24694" y="24143"/>
                    <a:pt x="28522" y="16487"/>
                  </a:cubicBezTo>
                  <a:cubicBezTo>
                    <a:pt x="24131" y="-2541"/>
                    <a:pt x="16024" y="16599"/>
                    <a:pt x="8593" y="8493"/>
                  </a:cubicBezTo>
                  <a:close/>
                </a:path>
              </a:pathLst>
            </a:custGeom>
            <a:grpFill/>
            <a:ln w="11258" cap="flat">
              <a:noFill/>
              <a:prstDash val="solid"/>
              <a:miter/>
            </a:ln>
          </p:spPr>
          <p:txBody>
            <a:bodyPr rtlCol="0" anchor="ctr"/>
            <a:lstStyle/>
            <a:p>
              <a:endParaRPr lang="en-US" noProof="0" dirty="0"/>
            </a:p>
          </p:txBody>
        </p:sp>
        <p:sp>
          <p:nvSpPr>
            <p:cNvPr id="498" name="Freeform: Shape 497">
              <a:extLst>
                <a:ext uri="{FF2B5EF4-FFF2-40B4-BE49-F238E27FC236}">
                  <a16:creationId xmlns:a16="http://schemas.microsoft.com/office/drawing/2014/main" id="{8DEDA1A3-2E31-491C-AB67-727ABE1CCD07}"/>
                </a:ext>
              </a:extLst>
            </p:cNvPr>
            <p:cNvSpPr/>
            <p:nvPr/>
          </p:nvSpPr>
          <p:spPr>
            <a:xfrm>
              <a:off x="8914156" y="192874"/>
              <a:ext cx="11259" cy="11259"/>
            </a:xfrm>
            <a:custGeom>
              <a:avLst/>
              <a:gdLst>
                <a:gd name="connsiteX0" fmla="*/ 10882 w 11259"/>
                <a:gd name="connsiteY0" fmla="*/ 0 h 11259"/>
                <a:gd name="connsiteX1" fmla="*/ 72 w 11259"/>
                <a:gd name="connsiteY1" fmla="*/ 11034 h 11259"/>
                <a:gd name="connsiteX2" fmla="*/ 10882 w 11259"/>
                <a:gd name="connsiteY2" fmla="*/ 0 h 11259"/>
              </a:gdLst>
              <a:ahLst/>
              <a:cxnLst>
                <a:cxn ang="0">
                  <a:pos x="connsiteX0" y="connsiteY0"/>
                </a:cxn>
                <a:cxn ang="0">
                  <a:pos x="connsiteX1" y="connsiteY1"/>
                </a:cxn>
                <a:cxn ang="0">
                  <a:pos x="connsiteX2" y="connsiteY2"/>
                </a:cxn>
              </a:cxnLst>
              <a:rect l="l" t="t" r="r" b="b"/>
              <a:pathLst>
                <a:path w="11259" h="11259">
                  <a:moveTo>
                    <a:pt x="10882" y="0"/>
                  </a:moveTo>
                  <a:cubicBezTo>
                    <a:pt x="6829" y="3040"/>
                    <a:pt x="4126" y="7994"/>
                    <a:pt x="72" y="11034"/>
                  </a:cubicBezTo>
                  <a:cubicBezTo>
                    <a:pt x="-1166" y="17677"/>
                    <a:pt x="13922" y="11822"/>
                    <a:pt x="10882" y="0"/>
                  </a:cubicBezTo>
                  <a:close/>
                </a:path>
              </a:pathLst>
            </a:custGeom>
            <a:grpFill/>
            <a:ln w="11258" cap="flat">
              <a:noFill/>
              <a:prstDash val="solid"/>
              <a:miter/>
            </a:ln>
          </p:spPr>
          <p:txBody>
            <a:bodyPr rtlCol="0" anchor="ctr"/>
            <a:lstStyle/>
            <a:p>
              <a:endParaRPr lang="en-US" noProof="0" dirty="0"/>
            </a:p>
          </p:txBody>
        </p:sp>
        <p:sp>
          <p:nvSpPr>
            <p:cNvPr id="499" name="Freeform: Shape 498">
              <a:extLst>
                <a:ext uri="{FF2B5EF4-FFF2-40B4-BE49-F238E27FC236}">
                  <a16:creationId xmlns:a16="http://schemas.microsoft.com/office/drawing/2014/main" id="{F3A553DB-D2E9-4178-BB70-A7ECABBB0CD0}"/>
                </a:ext>
              </a:extLst>
            </p:cNvPr>
            <p:cNvSpPr/>
            <p:nvPr/>
          </p:nvSpPr>
          <p:spPr>
            <a:xfrm>
              <a:off x="9052156" y="309375"/>
              <a:ext cx="11259" cy="11259"/>
            </a:xfrm>
            <a:custGeom>
              <a:avLst/>
              <a:gdLst>
                <a:gd name="connsiteX0" fmla="*/ 451 w 0"/>
                <a:gd name="connsiteY0" fmla="*/ 14220 h 11259"/>
                <a:gd name="connsiteX1" fmla="*/ 451 w 0"/>
                <a:gd name="connsiteY1" fmla="*/ 14220 h 11259"/>
                <a:gd name="connsiteX2" fmla="*/ 451 w 0"/>
                <a:gd name="connsiteY2" fmla="*/ 14220 h 11259"/>
              </a:gdLst>
              <a:ahLst/>
              <a:cxnLst>
                <a:cxn ang="0">
                  <a:pos x="connsiteX0" y="connsiteY0"/>
                </a:cxn>
                <a:cxn ang="0">
                  <a:pos x="connsiteX1" y="connsiteY1"/>
                </a:cxn>
                <a:cxn ang="0">
                  <a:pos x="connsiteX2" y="connsiteY2"/>
                </a:cxn>
              </a:cxnLst>
              <a:rect l="l" t="t" r="r" b="b"/>
              <a:pathLst>
                <a:path h="11259">
                  <a:moveTo>
                    <a:pt x="451" y="14220"/>
                  </a:moveTo>
                  <a:cubicBezTo>
                    <a:pt x="13173" y="9716"/>
                    <a:pt x="-2815" y="-15392"/>
                    <a:pt x="451" y="14220"/>
                  </a:cubicBezTo>
                  <a:lnTo>
                    <a:pt x="451" y="14220"/>
                  </a:lnTo>
                  <a:close/>
                </a:path>
              </a:pathLst>
            </a:custGeom>
            <a:grpFill/>
            <a:ln w="11258" cap="flat">
              <a:noFill/>
              <a:prstDash val="solid"/>
              <a:miter/>
            </a:ln>
          </p:spPr>
          <p:txBody>
            <a:bodyPr rtlCol="0" anchor="ctr"/>
            <a:lstStyle/>
            <a:p>
              <a:endParaRPr lang="en-US" noProof="0" dirty="0"/>
            </a:p>
          </p:txBody>
        </p:sp>
        <p:sp>
          <p:nvSpPr>
            <p:cNvPr id="500" name="Freeform: Shape 499">
              <a:extLst>
                <a:ext uri="{FF2B5EF4-FFF2-40B4-BE49-F238E27FC236}">
                  <a16:creationId xmlns:a16="http://schemas.microsoft.com/office/drawing/2014/main" id="{5D623D01-2CF5-46B4-B108-88A62447B918}"/>
                </a:ext>
              </a:extLst>
            </p:cNvPr>
            <p:cNvSpPr/>
            <p:nvPr/>
          </p:nvSpPr>
          <p:spPr>
            <a:xfrm>
              <a:off x="8692530" y="547938"/>
              <a:ext cx="11259" cy="22519"/>
            </a:xfrm>
            <a:custGeom>
              <a:avLst/>
              <a:gdLst>
                <a:gd name="connsiteX0" fmla="*/ 0 w 11259"/>
                <a:gd name="connsiteY0" fmla="*/ 170 h 22518"/>
                <a:gd name="connsiteX1" fmla="*/ 3716 w 11259"/>
                <a:gd name="connsiteY1" fmla="*/ 29557 h 22518"/>
                <a:gd name="connsiteX2" fmla="*/ 14300 w 11259"/>
                <a:gd name="connsiteY2" fmla="*/ 8727 h 22518"/>
                <a:gd name="connsiteX3" fmla="*/ 0 w 11259"/>
                <a:gd name="connsiteY3" fmla="*/ 170 h 22518"/>
              </a:gdLst>
              <a:ahLst/>
              <a:cxnLst>
                <a:cxn ang="0">
                  <a:pos x="connsiteX0" y="connsiteY0"/>
                </a:cxn>
                <a:cxn ang="0">
                  <a:pos x="connsiteX1" y="connsiteY1"/>
                </a:cxn>
                <a:cxn ang="0">
                  <a:pos x="connsiteX2" y="connsiteY2"/>
                </a:cxn>
                <a:cxn ang="0">
                  <a:pos x="connsiteX3" y="connsiteY3"/>
                </a:cxn>
              </a:cxnLst>
              <a:rect l="l" t="t" r="r" b="b"/>
              <a:pathLst>
                <a:path w="11259" h="22518">
                  <a:moveTo>
                    <a:pt x="0" y="170"/>
                  </a:moveTo>
                  <a:cubicBezTo>
                    <a:pt x="3378" y="5687"/>
                    <a:pt x="3716" y="17284"/>
                    <a:pt x="3716" y="29557"/>
                  </a:cubicBezTo>
                  <a:cubicBezTo>
                    <a:pt x="10809" y="28206"/>
                    <a:pt x="14300" y="21337"/>
                    <a:pt x="14300" y="8727"/>
                  </a:cubicBezTo>
                  <a:cubicBezTo>
                    <a:pt x="8895" y="7150"/>
                    <a:pt x="6981" y="-1294"/>
                    <a:pt x="0" y="170"/>
                  </a:cubicBezTo>
                  <a:close/>
                </a:path>
              </a:pathLst>
            </a:custGeom>
            <a:grpFill/>
            <a:ln w="11258" cap="flat">
              <a:noFill/>
              <a:prstDash val="solid"/>
              <a:miter/>
            </a:ln>
          </p:spPr>
          <p:txBody>
            <a:bodyPr rtlCol="0" anchor="ctr"/>
            <a:lstStyle/>
            <a:p>
              <a:endParaRPr lang="en-US" noProof="0" dirty="0"/>
            </a:p>
          </p:txBody>
        </p:sp>
        <p:sp>
          <p:nvSpPr>
            <p:cNvPr id="501" name="Freeform: Shape 500">
              <a:extLst>
                <a:ext uri="{FF2B5EF4-FFF2-40B4-BE49-F238E27FC236}">
                  <a16:creationId xmlns:a16="http://schemas.microsoft.com/office/drawing/2014/main" id="{B38FC125-7A4F-4959-A8C0-15E8961F5B67}"/>
                </a:ext>
              </a:extLst>
            </p:cNvPr>
            <p:cNvSpPr/>
            <p:nvPr/>
          </p:nvSpPr>
          <p:spPr>
            <a:xfrm>
              <a:off x="9313648" y="599338"/>
              <a:ext cx="11259" cy="11259"/>
            </a:xfrm>
            <a:custGeom>
              <a:avLst/>
              <a:gdLst>
                <a:gd name="connsiteX0" fmla="*/ 11999 w 11259"/>
                <a:gd name="connsiteY0" fmla="*/ 18578 h 11259"/>
                <a:gd name="connsiteX1" fmla="*/ 176 w 11259"/>
                <a:gd name="connsiteY1" fmla="*/ 0 h 11259"/>
                <a:gd name="connsiteX2" fmla="*/ 11999 w 11259"/>
                <a:gd name="connsiteY2" fmla="*/ 18578 h 11259"/>
              </a:gdLst>
              <a:ahLst/>
              <a:cxnLst>
                <a:cxn ang="0">
                  <a:pos x="connsiteX0" y="connsiteY0"/>
                </a:cxn>
                <a:cxn ang="0">
                  <a:pos x="connsiteX1" y="connsiteY1"/>
                </a:cxn>
                <a:cxn ang="0">
                  <a:pos x="connsiteX2" y="connsiteY2"/>
                </a:cxn>
              </a:cxnLst>
              <a:rect l="l" t="t" r="r" b="b"/>
              <a:pathLst>
                <a:path w="11259" h="11259">
                  <a:moveTo>
                    <a:pt x="11999" y="18578"/>
                  </a:moveTo>
                  <a:cubicBezTo>
                    <a:pt x="13350" y="1802"/>
                    <a:pt x="6707" y="1013"/>
                    <a:pt x="176" y="0"/>
                  </a:cubicBezTo>
                  <a:cubicBezTo>
                    <a:pt x="-1175" y="16777"/>
                    <a:pt x="5469" y="17565"/>
                    <a:pt x="11999" y="18578"/>
                  </a:cubicBezTo>
                  <a:close/>
                </a:path>
              </a:pathLst>
            </a:custGeom>
            <a:grpFill/>
            <a:ln w="11258" cap="flat">
              <a:noFill/>
              <a:prstDash val="solid"/>
              <a:miter/>
            </a:ln>
          </p:spPr>
          <p:txBody>
            <a:bodyPr rtlCol="0" anchor="ctr"/>
            <a:lstStyle/>
            <a:p>
              <a:endParaRPr lang="en-US" noProof="0" dirty="0"/>
            </a:p>
          </p:txBody>
        </p:sp>
        <p:sp>
          <p:nvSpPr>
            <p:cNvPr id="502" name="Freeform: Shape 501">
              <a:extLst>
                <a:ext uri="{FF2B5EF4-FFF2-40B4-BE49-F238E27FC236}">
                  <a16:creationId xmlns:a16="http://schemas.microsoft.com/office/drawing/2014/main" id="{0F1CD730-03FA-4CC2-ADA0-483558E08E55}"/>
                </a:ext>
              </a:extLst>
            </p:cNvPr>
            <p:cNvSpPr/>
            <p:nvPr/>
          </p:nvSpPr>
          <p:spPr>
            <a:xfrm>
              <a:off x="8895425" y="223560"/>
              <a:ext cx="22519" cy="22519"/>
            </a:xfrm>
            <a:custGeom>
              <a:avLst/>
              <a:gdLst>
                <a:gd name="connsiteX0" fmla="*/ 0 w 22518"/>
                <a:gd name="connsiteY0" fmla="*/ 7033 h 22518"/>
                <a:gd name="connsiteX1" fmla="*/ 676 w 22518"/>
                <a:gd name="connsiteY1" fmla="*/ 26737 h 22518"/>
                <a:gd name="connsiteX2" fmla="*/ 28261 w 22518"/>
                <a:gd name="connsiteY2" fmla="*/ 14013 h 22518"/>
                <a:gd name="connsiteX3" fmla="*/ 0 w 22518"/>
                <a:gd name="connsiteY3" fmla="*/ 7033 h 22518"/>
              </a:gdLst>
              <a:ahLst/>
              <a:cxnLst>
                <a:cxn ang="0">
                  <a:pos x="connsiteX0" y="connsiteY0"/>
                </a:cxn>
                <a:cxn ang="0">
                  <a:pos x="connsiteX1" y="connsiteY1"/>
                </a:cxn>
                <a:cxn ang="0">
                  <a:pos x="connsiteX2" y="connsiteY2"/>
                </a:cxn>
                <a:cxn ang="0">
                  <a:pos x="connsiteX3" y="connsiteY3"/>
                </a:cxn>
              </a:cxnLst>
              <a:rect l="l" t="t" r="r" b="b"/>
              <a:pathLst>
                <a:path w="22518" h="22518">
                  <a:moveTo>
                    <a:pt x="0" y="7033"/>
                  </a:moveTo>
                  <a:cubicBezTo>
                    <a:pt x="225" y="13563"/>
                    <a:pt x="450" y="20206"/>
                    <a:pt x="676" y="26737"/>
                  </a:cubicBezTo>
                  <a:cubicBezTo>
                    <a:pt x="12385" y="26399"/>
                    <a:pt x="24095" y="26061"/>
                    <a:pt x="28261" y="14013"/>
                  </a:cubicBezTo>
                  <a:cubicBezTo>
                    <a:pt x="26910" y="-3664"/>
                    <a:pt x="6868" y="-2988"/>
                    <a:pt x="0" y="7033"/>
                  </a:cubicBezTo>
                  <a:close/>
                </a:path>
              </a:pathLst>
            </a:custGeom>
            <a:grpFill/>
            <a:ln w="11258" cap="flat">
              <a:noFill/>
              <a:prstDash val="solid"/>
              <a:miter/>
            </a:ln>
          </p:spPr>
          <p:txBody>
            <a:bodyPr rtlCol="0" anchor="ctr"/>
            <a:lstStyle/>
            <a:p>
              <a:endParaRPr lang="en-US" noProof="0" dirty="0"/>
            </a:p>
          </p:txBody>
        </p:sp>
        <p:sp>
          <p:nvSpPr>
            <p:cNvPr id="503" name="Freeform: Shape 502">
              <a:extLst>
                <a:ext uri="{FF2B5EF4-FFF2-40B4-BE49-F238E27FC236}">
                  <a16:creationId xmlns:a16="http://schemas.microsoft.com/office/drawing/2014/main" id="{3D50369A-8C02-496F-BE1B-58560EA36355}"/>
                </a:ext>
              </a:extLst>
            </p:cNvPr>
            <p:cNvSpPr/>
            <p:nvPr/>
          </p:nvSpPr>
          <p:spPr>
            <a:xfrm>
              <a:off x="9243059" y="219326"/>
              <a:ext cx="11259" cy="11259"/>
            </a:xfrm>
            <a:custGeom>
              <a:avLst/>
              <a:gdLst>
                <a:gd name="connsiteX0" fmla="*/ 169 w 0"/>
                <a:gd name="connsiteY0" fmla="*/ 15770 h 11259"/>
                <a:gd name="connsiteX1" fmla="*/ 8501 w 0"/>
                <a:gd name="connsiteY1" fmla="*/ 14869 h 11259"/>
                <a:gd name="connsiteX2" fmla="*/ 8050 w 0"/>
                <a:gd name="connsiteY2" fmla="*/ 7 h 11259"/>
                <a:gd name="connsiteX3" fmla="*/ 169 w 0"/>
                <a:gd name="connsiteY3" fmla="*/ 15770 h 11259"/>
              </a:gdLst>
              <a:ahLst/>
              <a:cxnLst>
                <a:cxn ang="0">
                  <a:pos x="connsiteX0" y="connsiteY0"/>
                </a:cxn>
                <a:cxn ang="0">
                  <a:pos x="connsiteX1" y="connsiteY1"/>
                </a:cxn>
                <a:cxn ang="0">
                  <a:pos x="connsiteX2" y="connsiteY2"/>
                </a:cxn>
                <a:cxn ang="0">
                  <a:pos x="connsiteX3" y="connsiteY3"/>
                </a:cxn>
              </a:cxnLst>
              <a:rect l="l" t="t" r="r" b="b"/>
              <a:pathLst>
                <a:path h="11259">
                  <a:moveTo>
                    <a:pt x="169" y="15770"/>
                  </a:moveTo>
                  <a:cubicBezTo>
                    <a:pt x="2984" y="15432"/>
                    <a:pt x="5799" y="15207"/>
                    <a:pt x="8501" y="14869"/>
                  </a:cubicBezTo>
                  <a:cubicBezTo>
                    <a:pt x="8389" y="9915"/>
                    <a:pt x="8163" y="4961"/>
                    <a:pt x="8050" y="7"/>
                  </a:cubicBezTo>
                  <a:cubicBezTo>
                    <a:pt x="1971" y="-218"/>
                    <a:pt x="-732" y="5074"/>
                    <a:pt x="169" y="15770"/>
                  </a:cubicBezTo>
                  <a:close/>
                </a:path>
              </a:pathLst>
            </a:custGeom>
            <a:grpFill/>
            <a:ln w="11258" cap="flat">
              <a:noFill/>
              <a:prstDash val="solid"/>
              <a:miter/>
            </a:ln>
          </p:spPr>
          <p:txBody>
            <a:bodyPr rtlCol="0" anchor="ctr"/>
            <a:lstStyle/>
            <a:p>
              <a:endParaRPr lang="en-US" noProof="0" dirty="0"/>
            </a:p>
          </p:txBody>
        </p:sp>
        <p:sp>
          <p:nvSpPr>
            <p:cNvPr id="504" name="Freeform: Shape 503">
              <a:extLst>
                <a:ext uri="{FF2B5EF4-FFF2-40B4-BE49-F238E27FC236}">
                  <a16:creationId xmlns:a16="http://schemas.microsoft.com/office/drawing/2014/main" id="{649A23B9-1D28-4234-AFE3-54446CD7AD83}"/>
                </a:ext>
              </a:extLst>
            </p:cNvPr>
            <p:cNvSpPr/>
            <p:nvPr/>
          </p:nvSpPr>
          <p:spPr>
            <a:xfrm>
              <a:off x="9250434" y="187807"/>
              <a:ext cx="11259" cy="22519"/>
            </a:xfrm>
            <a:custGeom>
              <a:avLst/>
              <a:gdLst>
                <a:gd name="connsiteX0" fmla="*/ 19254 w 11259"/>
                <a:gd name="connsiteY0" fmla="*/ 0 h 22518"/>
                <a:gd name="connsiteX1" fmla="*/ 0 w 11259"/>
                <a:gd name="connsiteY1" fmla="*/ 11822 h 22518"/>
                <a:gd name="connsiteX2" fmla="*/ 14638 w 11259"/>
                <a:gd name="connsiteY2" fmla="*/ 30175 h 22518"/>
                <a:gd name="connsiteX3" fmla="*/ 11372 w 11259"/>
                <a:gd name="connsiteY3" fmla="*/ 15651 h 22518"/>
                <a:gd name="connsiteX4" fmla="*/ 19254 w 11259"/>
                <a:gd name="connsiteY4" fmla="*/ 0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22518">
                  <a:moveTo>
                    <a:pt x="19254" y="0"/>
                  </a:moveTo>
                  <a:cubicBezTo>
                    <a:pt x="13174" y="4504"/>
                    <a:pt x="8670" y="11485"/>
                    <a:pt x="0" y="11822"/>
                  </a:cubicBezTo>
                  <a:cubicBezTo>
                    <a:pt x="788" y="26009"/>
                    <a:pt x="4279" y="34904"/>
                    <a:pt x="14638" y="30175"/>
                  </a:cubicBezTo>
                  <a:cubicBezTo>
                    <a:pt x="13061" y="26347"/>
                    <a:pt x="11485" y="22406"/>
                    <a:pt x="11372" y="15651"/>
                  </a:cubicBezTo>
                  <a:cubicBezTo>
                    <a:pt x="9908" y="3941"/>
                    <a:pt x="24208" y="17114"/>
                    <a:pt x="19254" y="0"/>
                  </a:cubicBezTo>
                  <a:close/>
                </a:path>
              </a:pathLst>
            </a:custGeom>
            <a:grpFill/>
            <a:ln w="11258" cap="flat">
              <a:noFill/>
              <a:prstDash val="solid"/>
              <a:miter/>
            </a:ln>
          </p:spPr>
          <p:txBody>
            <a:bodyPr rtlCol="0" anchor="ctr"/>
            <a:lstStyle/>
            <a:p>
              <a:endParaRPr lang="en-US" noProof="0" dirty="0"/>
            </a:p>
          </p:txBody>
        </p:sp>
        <p:sp>
          <p:nvSpPr>
            <p:cNvPr id="505" name="Freeform: Shape 504">
              <a:extLst>
                <a:ext uri="{FF2B5EF4-FFF2-40B4-BE49-F238E27FC236}">
                  <a16:creationId xmlns:a16="http://schemas.microsoft.com/office/drawing/2014/main" id="{27529D0C-77E5-4BEC-A52E-4CF64E505EB9}"/>
                </a:ext>
              </a:extLst>
            </p:cNvPr>
            <p:cNvSpPr/>
            <p:nvPr/>
          </p:nvSpPr>
          <p:spPr>
            <a:xfrm>
              <a:off x="8951071" y="382201"/>
              <a:ext cx="11259" cy="11259"/>
            </a:xfrm>
            <a:custGeom>
              <a:avLst/>
              <a:gdLst>
                <a:gd name="connsiteX0" fmla="*/ 201 w 0"/>
                <a:gd name="connsiteY0" fmla="*/ 16044 h 11259"/>
                <a:gd name="connsiteX1" fmla="*/ 10896 w 0"/>
                <a:gd name="connsiteY1" fmla="*/ 56 h 11259"/>
                <a:gd name="connsiteX2" fmla="*/ 201 w 0"/>
                <a:gd name="connsiteY2" fmla="*/ 16044 h 11259"/>
              </a:gdLst>
              <a:ahLst/>
              <a:cxnLst>
                <a:cxn ang="0">
                  <a:pos x="connsiteX0" y="connsiteY0"/>
                </a:cxn>
                <a:cxn ang="0">
                  <a:pos x="connsiteX1" y="connsiteY1"/>
                </a:cxn>
                <a:cxn ang="0">
                  <a:pos x="connsiteX2" y="connsiteY2"/>
                </a:cxn>
              </a:cxnLst>
              <a:rect l="l" t="t" r="r" b="b"/>
              <a:pathLst>
                <a:path h="11259">
                  <a:moveTo>
                    <a:pt x="201" y="16044"/>
                  </a:moveTo>
                  <a:cubicBezTo>
                    <a:pt x="5492" y="13454"/>
                    <a:pt x="12135" y="13004"/>
                    <a:pt x="10896" y="56"/>
                  </a:cubicBezTo>
                  <a:cubicBezTo>
                    <a:pt x="3578" y="-507"/>
                    <a:pt x="-1039" y="3096"/>
                    <a:pt x="201" y="16044"/>
                  </a:cubicBezTo>
                  <a:close/>
                </a:path>
              </a:pathLst>
            </a:custGeom>
            <a:grpFill/>
            <a:ln w="11258" cap="flat">
              <a:noFill/>
              <a:prstDash val="solid"/>
              <a:miter/>
            </a:ln>
          </p:spPr>
          <p:txBody>
            <a:bodyPr rtlCol="0" anchor="ctr"/>
            <a:lstStyle/>
            <a:p>
              <a:endParaRPr lang="en-US" noProof="0" dirty="0"/>
            </a:p>
          </p:txBody>
        </p:sp>
        <p:sp>
          <p:nvSpPr>
            <p:cNvPr id="506" name="Freeform: Shape 505">
              <a:extLst>
                <a:ext uri="{FF2B5EF4-FFF2-40B4-BE49-F238E27FC236}">
                  <a16:creationId xmlns:a16="http://schemas.microsoft.com/office/drawing/2014/main" id="{B946D1E0-2C92-49F2-A45F-B8791F724060}"/>
                </a:ext>
              </a:extLst>
            </p:cNvPr>
            <p:cNvSpPr/>
            <p:nvPr/>
          </p:nvSpPr>
          <p:spPr>
            <a:xfrm>
              <a:off x="8996075" y="262907"/>
              <a:ext cx="11259" cy="33778"/>
            </a:xfrm>
            <a:custGeom>
              <a:avLst/>
              <a:gdLst>
                <a:gd name="connsiteX0" fmla="*/ 20952 w 11259"/>
                <a:gd name="connsiteY0" fmla="*/ 0 h 33778"/>
                <a:gd name="connsiteX1" fmla="*/ 1361 w 11259"/>
                <a:gd name="connsiteY1" fmla="*/ 2027 h 33778"/>
                <a:gd name="connsiteX2" fmla="*/ 8116 w 11259"/>
                <a:gd name="connsiteY2" fmla="*/ 36030 h 33778"/>
                <a:gd name="connsiteX3" fmla="*/ 12733 w 11259"/>
                <a:gd name="connsiteY3" fmla="*/ 5855 h 33778"/>
                <a:gd name="connsiteX4" fmla="*/ 20952 w 11259"/>
                <a:gd name="connsiteY4" fmla="*/ 0 h 33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33778">
                  <a:moveTo>
                    <a:pt x="20952" y="0"/>
                  </a:moveTo>
                  <a:cubicBezTo>
                    <a:pt x="14421" y="676"/>
                    <a:pt x="7891" y="1351"/>
                    <a:pt x="1361" y="2027"/>
                  </a:cubicBezTo>
                  <a:cubicBezTo>
                    <a:pt x="-2805" y="18691"/>
                    <a:pt x="3500" y="23645"/>
                    <a:pt x="8116" y="36030"/>
                  </a:cubicBezTo>
                  <a:cubicBezTo>
                    <a:pt x="18362" y="39633"/>
                    <a:pt x="11382" y="16214"/>
                    <a:pt x="12733" y="5855"/>
                  </a:cubicBezTo>
                  <a:cubicBezTo>
                    <a:pt x="18700" y="1914"/>
                    <a:pt x="22078" y="18803"/>
                    <a:pt x="20952" y="0"/>
                  </a:cubicBezTo>
                  <a:close/>
                </a:path>
              </a:pathLst>
            </a:custGeom>
            <a:grpFill/>
            <a:ln w="11258" cap="flat">
              <a:noFill/>
              <a:prstDash val="solid"/>
              <a:miter/>
            </a:ln>
          </p:spPr>
          <p:txBody>
            <a:bodyPr rtlCol="0" anchor="ctr"/>
            <a:lstStyle/>
            <a:p>
              <a:endParaRPr lang="en-US" noProof="0" dirty="0"/>
            </a:p>
          </p:txBody>
        </p:sp>
        <p:sp>
          <p:nvSpPr>
            <p:cNvPr id="507" name="Freeform: Shape 506">
              <a:extLst>
                <a:ext uri="{FF2B5EF4-FFF2-40B4-BE49-F238E27FC236}">
                  <a16:creationId xmlns:a16="http://schemas.microsoft.com/office/drawing/2014/main" id="{331872C6-52F3-4915-80E5-2F6691E4E306}"/>
                </a:ext>
              </a:extLst>
            </p:cNvPr>
            <p:cNvSpPr/>
            <p:nvPr/>
          </p:nvSpPr>
          <p:spPr>
            <a:xfrm>
              <a:off x="9021153" y="260995"/>
              <a:ext cx="11259" cy="11259"/>
            </a:xfrm>
            <a:custGeom>
              <a:avLst/>
              <a:gdLst>
                <a:gd name="connsiteX0" fmla="*/ 9948 w 0"/>
                <a:gd name="connsiteY0" fmla="*/ 5402 h 0"/>
                <a:gd name="connsiteX1" fmla="*/ 9948 w 0"/>
                <a:gd name="connsiteY1" fmla="*/ 5402 h 0"/>
                <a:gd name="connsiteX2" fmla="*/ 9948 w 0"/>
                <a:gd name="connsiteY2" fmla="*/ 5402 h 0"/>
              </a:gdLst>
              <a:ahLst/>
              <a:cxnLst>
                <a:cxn ang="0">
                  <a:pos x="connsiteX0" y="connsiteY0"/>
                </a:cxn>
                <a:cxn ang="0">
                  <a:pos x="connsiteX1" y="connsiteY1"/>
                </a:cxn>
                <a:cxn ang="0">
                  <a:pos x="connsiteX2" y="connsiteY2"/>
                </a:cxn>
              </a:cxnLst>
              <a:rect l="l" t="t" r="r" b="b"/>
              <a:pathLst>
                <a:path>
                  <a:moveTo>
                    <a:pt x="9948" y="5402"/>
                  </a:moveTo>
                  <a:cubicBezTo>
                    <a:pt x="1954" y="-11600"/>
                    <a:pt x="-7729" y="18125"/>
                    <a:pt x="9948" y="5402"/>
                  </a:cubicBezTo>
                  <a:lnTo>
                    <a:pt x="9948" y="5402"/>
                  </a:lnTo>
                  <a:close/>
                </a:path>
              </a:pathLst>
            </a:custGeom>
            <a:grpFill/>
            <a:ln w="11258" cap="flat">
              <a:noFill/>
              <a:prstDash val="solid"/>
              <a:miter/>
            </a:ln>
          </p:spPr>
          <p:txBody>
            <a:bodyPr rtlCol="0" anchor="ctr"/>
            <a:lstStyle/>
            <a:p>
              <a:endParaRPr lang="en-US" noProof="0" dirty="0"/>
            </a:p>
          </p:txBody>
        </p:sp>
        <p:sp>
          <p:nvSpPr>
            <p:cNvPr id="508" name="Freeform: Shape 507">
              <a:extLst>
                <a:ext uri="{FF2B5EF4-FFF2-40B4-BE49-F238E27FC236}">
                  <a16:creationId xmlns:a16="http://schemas.microsoft.com/office/drawing/2014/main" id="{386481FE-D8B9-4477-8F2D-3F527412BE89}"/>
                </a:ext>
              </a:extLst>
            </p:cNvPr>
            <p:cNvSpPr/>
            <p:nvPr/>
          </p:nvSpPr>
          <p:spPr>
            <a:xfrm>
              <a:off x="9025921" y="281147"/>
              <a:ext cx="11259" cy="11259"/>
            </a:xfrm>
            <a:custGeom>
              <a:avLst/>
              <a:gdLst>
                <a:gd name="connsiteX0" fmla="*/ 5968 w 0"/>
                <a:gd name="connsiteY0" fmla="*/ 9908 h 0"/>
                <a:gd name="connsiteX1" fmla="*/ 5630 w 0"/>
                <a:gd name="connsiteY1" fmla="*/ 0 h 0"/>
                <a:gd name="connsiteX2" fmla="*/ 0 w 0"/>
                <a:gd name="connsiteY2" fmla="*/ 563 h 0"/>
                <a:gd name="connsiteX3" fmla="*/ 338 w 0"/>
                <a:gd name="connsiteY3" fmla="*/ 10471 h 0"/>
                <a:gd name="connsiteX4" fmla="*/ 5968 w 0"/>
                <a:gd name="connsiteY4" fmla="*/ 990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5968" y="9908"/>
                  </a:moveTo>
                  <a:cubicBezTo>
                    <a:pt x="5855" y="6643"/>
                    <a:pt x="5742" y="3378"/>
                    <a:pt x="5630" y="0"/>
                  </a:cubicBezTo>
                  <a:cubicBezTo>
                    <a:pt x="3716" y="225"/>
                    <a:pt x="1915" y="338"/>
                    <a:pt x="0" y="563"/>
                  </a:cubicBezTo>
                  <a:cubicBezTo>
                    <a:pt x="113" y="3828"/>
                    <a:pt x="225" y="7093"/>
                    <a:pt x="338" y="10471"/>
                  </a:cubicBezTo>
                  <a:cubicBezTo>
                    <a:pt x="2252" y="10246"/>
                    <a:pt x="4167" y="10133"/>
                    <a:pt x="5968" y="9908"/>
                  </a:cubicBezTo>
                  <a:close/>
                </a:path>
              </a:pathLst>
            </a:custGeom>
            <a:grpFill/>
            <a:ln w="11258" cap="flat">
              <a:noFill/>
              <a:prstDash val="solid"/>
              <a:miter/>
            </a:ln>
          </p:spPr>
          <p:txBody>
            <a:bodyPr rtlCol="0" anchor="ctr"/>
            <a:lstStyle/>
            <a:p>
              <a:endParaRPr lang="en-US" noProof="0" dirty="0"/>
            </a:p>
          </p:txBody>
        </p:sp>
        <p:sp>
          <p:nvSpPr>
            <p:cNvPr id="509" name="Freeform: Shape 508">
              <a:extLst>
                <a:ext uri="{FF2B5EF4-FFF2-40B4-BE49-F238E27FC236}">
                  <a16:creationId xmlns:a16="http://schemas.microsoft.com/office/drawing/2014/main" id="{E4293B99-8A58-4724-9749-E1105745E4AD}"/>
                </a:ext>
              </a:extLst>
            </p:cNvPr>
            <p:cNvSpPr/>
            <p:nvPr/>
          </p:nvSpPr>
          <p:spPr>
            <a:xfrm>
              <a:off x="8953411" y="178704"/>
              <a:ext cx="67556" cy="56297"/>
            </a:xfrm>
            <a:custGeom>
              <a:avLst/>
              <a:gdLst>
                <a:gd name="connsiteX0" fmla="*/ 0 w 67556"/>
                <a:gd name="connsiteY0" fmla="*/ 26217 h 56297"/>
                <a:gd name="connsiteX1" fmla="*/ 6080 w 67556"/>
                <a:gd name="connsiteY1" fmla="*/ 40516 h 56297"/>
                <a:gd name="connsiteX2" fmla="*/ 12160 w 67556"/>
                <a:gd name="connsiteY2" fmla="*/ 54816 h 56297"/>
                <a:gd name="connsiteX3" fmla="*/ 26121 w 67556"/>
                <a:gd name="connsiteY3" fmla="*/ 53352 h 56297"/>
                <a:gd name="connsiteX4" fmla="*/ 22856 w 67556"/>
                <a:gd name="connsiteY4" fmla="*/ 38827 h 56297"/>
                <a:gd name="connsiteX5" fmla="*/ 34003 w 67556"/>
                <a:gd name="connsiteY5" fmla="*/ 37701 h 56297"/>
                <a:gd name="connsiteX6" fmla="*/ 34678 w 67556"/>
                <a:gd name="connsiteY6" fmla="*/ 57405 h 56297"/>
                <a:gd name="connsiteX7" fmla="*/ 51117 w 67556"/>
                <a:gd name="connsiteY7" fmla="*/ 45808 h 56297"/>
                <a:gd name="connsiteX8" fmla="*/ 53257 w 67556"/>
                <a:gd name="connsiteY8" fmla="*/ 25766 h 56297"/>
                <a:gd name="connsiteX9" fmla="*/ 70146 w 67556"/>
                <a:gd name="connsiteY9" fmla="*/ 29032 h 56297"/>
                <a:gd name="connsiteX10" fmla="*/ 47514 w 67556"/>
                <a:gd name="connsiteY10" fmla="*/ 21375 h 56297"/>
                <a:gd name="connsiteX11" fmla="*/ 47627 w 67556"/>
                <a:gd name="connsiteY11" fmla="*/ 26329 h 56297"/>
                <a:gd name="connsiteX12" fmla="*/ 27923 w 67556"/>
                <a:gd name="connsiteY12" fmla="*/ 23402 h 56297"/>
                <a:gd name="connsiteX13" fmla="*/ 24433 w 67556"/>
                <a:gd name="connsiteY13" fmla="*/ 3923 h 56297"/>
                <a:gd name="connsiteX14" fmla="*/ 10246 w 67556"/>
                <a:gd name="connsiteY14" fmla="*/ 433 h 56297"/>
                <a:gd name="connsiteX15" fmla="*/ 10921 w 67556"/>
                <a:gd name="connsiteY15" fmla="*/ 20137 h 56297"/>
                <a:gd name="connsiteX16" fmla="*/ 0 w 67556"/>
                <a:gd name="connsiteY16" fmla="*/ 26217 h 5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7556" h="56297">
                  <a:moveTo>
                    <a:pt x="0" y="26217"/>
                  </a:moveTo>
                  <a:cubicBezTo>
                    <a:pt x="900" y="32635"/>
                    <a:pt x="5630" y="33423"/>
                    <a:pt x="6080" y="40516"/>
                  </a:cubicBezTo>
                  <a:cubicBezTo>
                    <a:pt x="6417" y="45695"/>
                    <a:pt x="13962" y="44682"/>
                    <a:pt x="12160" y="54816"/>
                  </a:cubicBezTo>
                  <a:cubicBezTo>
                    <a:pt x="16776" y="54365"/>
                    <a:pt x="21505" y="53915"/>
                    <a:pt x="26121" y="53352"/>
                  </a:cubicBezTo>
                  <a:cubicBezTo>
                    <a:pt x="24545" y="49524"/>
                    <a:pt x="22969" y="45583"/>
                    <a:pt x="22856" y="38827"/>
                  </a:cubicBezTo>
                  <a:cubicBezTo>
                    <a:pt x="26572" y="38489"/>
                    <a:pt x="30287" y="38039"/>
                    <a:pt x="34003" y="37701"/>
                  </a:cubicBezTo>
                  <a:cubicBezTo>
                    <a:pt x="34678" y="51100"/>
                    <a:pt x="29612" y="48060"/>
                    <a:pt x="34678" y="57405"/>
                  </a:cubicBezTo>
                  <a:cubicBezTo>
                    <a:pt x="42898" y="57856"/>
                    <a:pt x="42898" y="45358"/>
                    <a:pt x="51117" y="45808"/>
                  </a:cubicBezTo>
                  <a:cubicBezTo>
                    <a:pt x="49654" y="35675"/>
                    <a:pt x="52581" y="32522"/>
                    <a:pt x="53257" y="25766"/>
                  </a:cubicBezTo>
                  <a:cubicBezTo>
                    <a:pt x="61701" y="23514"/>
                    <a:pt x="64629" y="40516"/>
                    <a:pt x="70146" y="29032"/>
                  </a:cubicBezTo>
                  <a:cubicBezTo>
                    <a:pt x="72510" y="20474"/>
                    <a:pt x="51906" y="12705"/>
                    <a:pt x="47514" y="21375"/>
                  </a:cubicBezTo>
                  <a:cubicBezTo>
                    <a:pt x="47402" y="21600"/>
                    <a:pt x="47740" y="26329"/>
                    <a:pt x="47627" y="26329"/>
                  </a:cubicBezTo>
                  <a:cubicBezTo>
                    <a:pt x="41209" y="25766"/>
                    <a:pt x="31864" y="6850"/>
                    <a:pt x="27923" y="23402"/>
                  </a:cubicBezTo>
                  <a:cubicBezTo>
                    <a:pt x="24095" y="22276"/>
                    <a:pt x="25221" y="11242"/>
                    <a:pt x="24433" y="3923"/>
                  </a:cubicBezTo>
                  <a:cubicBezTo>
                    <a:pt x="16664" y="8765"/>
                    <a:pt x="17001" y="-2270"/>
                    <a:pt x="10246" y="433"/>
                  </a:cubicBezTo>
                  <a:cubicBezTo>
                    <a:pt x="11484" y="21263"/>
                    <a:pt x="-12048" y="20137"/>
                    <a:pt x="10921" y="20137"/>
                  </a:cubicBezTo>
                  <a:cubicBezTo>
                    <a:pt x="10358" y="26892"/>
                    <a:pt x="4166" y="24866"/>
                    <a:pt x="0" y="26217"/>
                  </a:cubicBezTo>
                  <a:close/>
                </a:path>
              </a:pathLst>
            </a:custGeom>
            <a:grpFill/>
            <a:ln w="11258" cap="flat">
              <a:noFill/>
              <a:prstDash val="solid"/>
              <a:miter/>
            </a:ln>
          </p:spPr>
          <p:txBody>
            <a:bodyPr rtlCol="0" anchor="ctr"/>
            <a:lstStyle/>
            <a:p>
              <a:endParaRPr lang="en-US" noProof="0" dirty="0"/>
            </a:p>
          </p:txBody>
        </p:sp>
        <p:sp>
          <p:nvSpPr>
            <p:cNvPr id="510" name="Freeform: Shape 509">
              <a:extLst>
                <a:ext uri="{FF2B5EF4-FFF2-40B4-BE49-F238E27FC236}">
                  <a16:creationId xmlns:a16="http://schemas.microsoft.com/office/drawing/2014/main" id="{D5D17485-4967-4A2C-83FB-393B5BE4B190}"/>
                </a:ext>
              </a:extLst>
            </p:cNvPr>
            <p:cNvSpPr/>
            <p:nvPr/>
          </p:nvSpPr>
          <p:spPr>
            <a:xfrm>
              <a:off x="8927037" y="217081"/>
              <a:ext cx="11259" cy="11259"/>
            </a:xfrm>
            <a:custGeom>
              <a:avLst/>
              <a:gdLst>
                <a:gd name="connsiteX0" fmla="*/ 4306 w 0"/>
                <a:gd name="connsiteY0" fmla="*/ 0 h 11259"/>
                <a:gd name="connsiteX1" fmla="*/ 2167 w 0"/>
                <a:gd name="connsiteY1" fmla="*/ 20042 h 11259"/>
                <a:gd name="connsiteX2" fmla="*/ 4306 w 0"/>
                <a:gd name="connsiteY2" fmla="*/ 0 h 11259"/>
              </a:gdLst>
              <a:ahLst/>
              <a:cxnLst>
                <a:cxn ang="0">
                  <a:pos x="connsiteX0" y="connsiteY0"/>
                </a:cxn>
                <a:cxn ang="0">
                  <a:pos x="connsiteX1" y="connsiteY1"/>
                </a:cxn>
                <a:cxn ang="0">
                  <a:pos x="connsiteX2" y="connsiteY2"/>
                </a:cxn>
              </a:cxnLst>
              <a:rect l="l" t="t" r="r" b="b"/>
              <a:pathLst>
                <a:path h="11259">
                  <a:moveTo>
                    <a:pt x="4306" y="0"/>
                  </a:moveTo>
                  <a:cubicBezTo>
                    <a:pt x="-85" y="5292"/>
                    <a:pt x="-1662" y="13849"/>
                    <a:pt x="2167" y="20042"/>
                  </a:cubicBezTo>
                  <a:cubicBezTo>
                    <a:pt x="8585" y="17902"/>
                    <a:pt x="8247" y="6080"/>
                    <a:pt x="4306" y="0"/>
                  </a:cubicBezTo>
                  <a:close/>
                </a:path>
              </a:pathLst>
            </a:custGeom>
            <a:grpFill/>
            <a:ln w="11258" cap="flat">
              <a:noFill/>
              <a:prstDash val="solid"/>
              <a:miter/>
            </a:ln>
          </p:spPr>
          <p:txBody>
            <a:bodyPr rtlCol="0" anchor="ctr"/>
            <a:lstStyle/>
            <a:p>
              <a:endParaRPr lang="en-US" noProof="0" dirty="0"/>
            </a:p>
          </p:txBody>
        </p:sp>
        <p:sp>
          <p:nvSpPr>
            <p:cNvPr id="511" name="Freeform: Shape 510">
              <a:extLst>
                <a:ext uri="{FF2B5EF4-FFF2-40B4-BE49-F238E27FC236}">
                  <a16:creationId xmlns:a16="http://schemas.microsoft.com/office/drawing/2014/main" id="{EB77652D-F75C-422A-B915-3BB8F3CF658E}"/>
                </a:ext>
              </a:extLst>
            </p:cNvPr>
            <p:cNvSpPr/>
            <p:nvPr/>
          </p:nvSpPr>
          <p:spPr>
            <a:xfrm>
              <a:off x="8948107" y="219446"/>
              <a:ext cx="11259" cy="11259"/>
            </a:xfrm>
            <a:custGeom>
              <a:avLst/>
              <a:gdLst>
                <a:gd name="connsiteX0" fmla="*/ 3615 w 0"/>
                <a:gd name="connsiteY0" fmla="*/ 20267 h 11259"/>
                <a:gd name="connsiteX1" fmla="*/ 8570 w 0"/>
                <a:gd name="connsiteY1" fmla="*/ 0 h 11259"/>
                <a:gd name="connsiteX2" fmla="*/ 125 w 0"/>
                <a:gd name="connsiteY2" fmla="*/ 901 h 11259"/>
                <a:gd name="connsiteX3" fmla="*/ 3615 w 0"/>
                <a:gd name="connsiteY3" fmla="*/ 20267 h 11259"/>
              </a:gdLst>
              <a:ahLst/>
              <a:cxnLst>
                <a:cxn ang="0">
                  <a:pos x="connsiteX0" y="connsiteY0"/>
                </a:cxn>
                <a:cxn ang="0">
                  <a:pos x="connsiteX1" y="connsiteY1"/>
                </a:cxn>
                <a:cxn ang="0">
                  <a:pos x="connsiteX2" y="connsiteY2"/>
                </a:cxn>
                <a:cxn ang="0">
                  <a:pos x="connsiteX3" y="connsiteY3"/>
                </a:cxn>
              </a:cxnLst>
              <a:rect l="l" t="t" r="r" b="b"/>
              <a:pathLst>
                <a:path h="11259">
                  <a:moveTo>
                    <a:pt x="3615" y="20267"/>
                  </a:moveTo>
                  <a:cubicBezTo>
                    <a:pt x="12173" y="24433"/>
                    <a:pt x="8231" y="8782"/>
                    <a:pt x="8570" y="0"/>
                  </a:cubicBezTo>
                  <a:cubicBezTo>
                    <a:pt x="5755" y="338"/>
                    <a:pt x="2940" y="563"/>
                    <a:pt x="125" y="901"/>
                  </a:cubicBezTo>
                  <a:cubicBezTo>
                    <a:pt x="-663" y="11259"/>
                    <a:pt x="2490" y="13736"/>
                    <a:pt x="3615" y="20267"/>
                  </a:cubicBezTo>
                  <a:close/>
                </a:path>
              </a:pathLst>
            </a:custGeom>
            <a:grpFill/>
            <a:ln w="11258" cap="flat">
              <a:noFill/>
              <a:prstDash val="solid"/>
              <a:miter/>
            </a:ln>
          </p:spPr>
          <p:txBody>
            <a:bodyPr rtlCol="0" anchor="ctr"/>
            <a:lstStyle/>
            <a:p>
              <a:endParaRPr lang="en-US" noProof="0" dirty="0"/>
            </a:p>
          </p:txBody>
        </p:sp>
        <p:sp>
          <p:nvSpPr>
            <p:cNvPr id="512" name="Freeform: Shape 511">
              <a:extLst>
                <a:ext uri="{FF2B5EF4-FFF2-40B4-BE49-F238E27FC236}">
                  <a16:creationId xmlns:a16="http://schemas.microsoft.com/office/drawing/2014/main" id="{861A3F13-745E-486E-A1A6-1FE08C48ACF1}"/>
                </a:ext>
              </a:extLst>
            </p:cNvPr>
            <p:cNvSpPr/>
            <p:nvPr/>
          </p:nvSpPr>
          <p:spPr>
            <a:xfrm>
              <a:off x="8449778" y="928911"/>
              <a:ext cx="11259" cy="11259"/>
            </a:xfrm>
            <a:custGeom>
              <a:avLst/>
              <a:gdLst>
                <a:gd name="connsiteX0" fmla="*/ 0 w 0"/>
                <a:gd name="connsiteY0" fmla="*/ 327 h 11259"/>
                <a:gd name="connsiteX1" fmla="*/ 6080 w 0"/>
                <a:gd name="connsiteY1" fmla="*/ 14627 h 11259"/>
                <a:gd name="connsiteX2" fmla="*/ 0 w 0"/>
                <a:gd name="connsiteY2" fmla="*/ 327 h 11259"/>
              </a:gdLst>
              <a:ahLst/>
              <a:cxnLst>
                <a:cxn ang="0">
                  <a:pos x="connsiteX0" y="connsiteY0"/>
                </a:cxn>
                <a:cxn ang="0">
                  <a:pos x="connsiteX1" y="connsiteY1"/>
                </a:cxn>
                <a:cxn ang="0">
                  <a:pos x="connsiteX2" y="connsiteY2"/>
                </a:cxn>
              </a:cxnLst>
              <a:rect l="l" t="t" r="r" b="b"/>
              <a:pathLst>
                <a:path h="11259">
                  <a:moveTo>
                    <a:pt x="0" y="327"/>
                  </a:moveTo>
                  <a:cubicBezTo>
                    <a:pt x="1464" y="1566"/>
                    <a:pt x="4842" y="14402"/>
                    <a:pt x="6080" y="14627"/>
                  </a:cubicBezTo>
                  <a:cubicBezTo>
                    <a:pt x="9345" y="15077"/>
                    <a:pt x="8670" y="-2600"/>
                    <a:pt x="0" y="327"/>
                  </a:cubicBezTo>
                  <a:close/>
                </a:path>
              </a:pathLst>
            </a:custGeom>
            <a:grpFill/>
            <a:ln w="11258" cap="flat">
              <a:noFill/>
              <a:prstDash val="solid"/>
              <a:miter/>
            </a:ln>
          </p:spPr>
          <p:txBody>
            <a:bodyPr rtlCol="0" anchor="ctr"/>
            <a:lstStyle/>
            <a:p>
              <a:endParaRPr lang="en-US" noProof="0" dirty="0"/>
            </a:p>
          </p:txBody>
        </p:sp>
        <p:sp>
          <p:nvSpPr>
            <p:cNvPr id="513" name="Freeform: Shape 512">
              <a:extLst>
                <a:ext uri="{FF2B5EF4-FFF2-40B4-BE49-F238E27FC236}">
                  <a16:creationId xmlns:a16="http://schemas.microsoft.com/office/drawing/2014/main" id="{6BE1EDBA-5D39-438C-9A22-1765CC06EB16}"/>
                </a:ext>
              </a:extLst>
            </p:cNvPr>
            <p:cNvSpPr/>
            <p:nvPr/>
          </p:nvSpPr>
          <p:spPr>
            <a:xfrm>
              <a:off x="8969737" y="266081"/>
              <a:ext cx="11259" cy="22519"/>
            </a:xfrm>
            <a:custGeom>
              <a:avLst/>
              <a:gdLst>
                <a:gd name="connsiteX0" fmla="*/ 13850 w 11259"/>
                <a:gd name="connsiteY0" fmla="*/ 5045 h 22518"/>
                <a:gd name="connsiteX1" fmla="*/ 0 w 11259"/>
                <a:gd name="connsiteY1" fmla="*/ 11350 h 22518"/>
                <a:gd name="connsiteX2" fmla="*/ 3490 w 11259"/>
                <a:gd name="connsiteY2" fmla="*/ 30829 h 22518"/>
                <a:gd name="connsiteX3" fmla="*/ 11935 w 11259"/>
                <a:gd name="connsiteY3" fmla="*/ 29928 h 22518"/>
                <a:gd name="connsiteX4" fmla="*/ 13850 w 11259"/>
                <a:gd name="connsiteY4" fmla="*/ 5045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22518">
                  <a:moveTo>
                    <a:pt x="13850" y="5045"/>
                  </a:moveTo>
                  <a:cubicBezTo>
                    <a:pt x="8445" y="-11844"/>
                    <a:pt x="9684" y="19795"/>
                    <a:pt x="0" y="11350"/>
                  </a:cubicBezTo>
                  <a:cubicBezTo>
                    <a:pt x="2365" y="15516"/>
                    <a:pt x="3378" y="22159"/>
                    <a:pt x="3490" y="30829"/>
                  </a:cubicBezTo>
                  <a:cubicBezTo>
                    <a:pt x="6305" y="30491"/>
                    <a:pt x="9120" y="30266"/>
                    <a:pt x="11935" y="29928"/>
                  </a:cubicBezTo>
                  <a:cubicBezTo>
                    <a:pt x="10021" y="17543"/>
                    <a:pt x="7656" y="13152"/>
                    <a:pt x="13850" y="5045"/>
                  </a:cubicBezTo>
                  <a:close/>
                </a:path>
              </a:pathLst>
            </a:custGeom>
            <a:grpFill/>
            <a:ln w="11258" cap="flat">
              <a:noFill/>
              <a:prstDash val="solid"/>
              <a:miter/>
            </a:ln>
          </p:spPr>
          <p:txBody>
            <a:bodyPr rtlCol="0" anchor="ctr"/>
            <a:lstStyle/>
            <a:p>
              <a:endParaRPr lang="en-US" noProof="0" dirty="0"/>
            </a:p>
          </p:txBody>
        </p:sp>
        <p:sp>
          <p:nvSpPr>
            <p:cNvPr id="514" name="Freeform: Shape 513">
              <a:extLst>
                <a:ext uri="{FF2B5EF4-FFF2-40B4-BE49-F238E27FC236}">
                  <a16:creationId xmlns:a16="http://schemas.microsoft.com/office/drawing/2014/main" id="{8F223186-D061-4ECE-BF21-B4C2539FC5D8}"/>
                </a:ext>
              </a:extLst>
            </p:cNvPr>
            <p:cNvSpPr/>
            <p:nvPr/>
          </p:nvSpPr>
          <p:spPr>
            <a:xfrm>
              <a:off x="8990841" y="323820"/>
              <a:ext cx="11259" cy="22519"/>
            </a:xfrm>
            <a:custGeom>
              <a:avLst/>
              <a:gdLst>
                <a:gd name="connsiteX0" fmla="*/ 11323 w 11259"/>
                <a:gd name="connsiteY0" fmla="*/ 0 h 22518"/>
                <a:gd name="connsiteX1" fmla="*/ 176 w 11259"/>
                <a:gd name="connsiteY1" fmla="*/ 1126 h 22518"/>
                <a:gd name="connsiteX2" fmla="*/ 6594 w 11259"/>
                <a:gd name="connsiteY2" fmla="*/ 25221 h 22518"/>
                <a:gd name="connsiteX3" fmla="*/ 11323 w 11259"/>
                <a:gd name="connsiteY3" fmla="*/ 0 h 22518"/>
              </a:gdLst>
              <a:ahLst/>
              <a:cxnLst>
                <a:cxn ang="0">
                  <a:pos x="connsiteX0" y="connsiteY0"/>
                </a:cxn>
                <a:cxn ang="0">
                  <a:pos x="connsiteX1" y="connsiteY1"/>
                </a:cxn>
                <a:cxn ang="0">
                  <a:pos x="connsiteX2" y="connsiteY2"/>
                </a:cxn>
                <a:cxn ang="0">
                  <a:pos x="connsiteX3" y="connsiteY3"/>
                </a:cxn>
              </a:cxnLst>
              <a:rect l="l" t="t" r="r" b="b"/>
              <a:pathLst>
                <a:path w="11259" h="22518">
                  <a:moveTo>
                    <a:pt x="11323" y="0"/>
                  </a:moveTo>
                  <a:cubicBezTo>
                    <a:pt x="7608" y="338"/>
                    <a:pt x="3892" y="788"/>
                    <a:pt x="176" y="1126"/>
                  </a:cubicBezTo>
                  <a:cubicBezTo>
                    <a:pt x="-1400" y="16551"/>
                    <a:pt x="8170" y="9796"/>
                    <a:pt x="6594" y="25221"/>
                  </a:cubicBezTo>
                  <a:cubicBezTo>
                    <a:pt x="12561" y="23870"/>
                    <a:pt x="12111" y="12160"/>
                    <a:pt x="11323" y="0"/>
                  </a:cubicBezTo>
                  <a:close/>
                </a:path>
              </a:pathLst>
            </a:custGeom>
            <a:grpFill/>
            <a:ln w="11258" cap="flat">
              <a:noFill/>
              <a:prstDash val="solid"/>
              <a:miter/>
            </a:ln>
          </p:spPr>
          <p:txBody>
            <a:bodyPr rtlCol="0" anchor="ctr"/>
            <a:lstStyle/>
            <a:p>
              <a:endParaRPr lang="en-US" noProof="0" dirty="0"/>
            </a:p>
          </p:txBody>
        </p:sp>
        <p:sp>
          <p:nvSpPr>
            <p:cNvPr id="515" name="Freeform: Shape 514">
              <a:extLst>
                <a:ext uri="{FF2B5EF4-FFF2-40B4-BE49-F238E27FC236}">
                  <a16:creationId xmlns:a16="http://schemas.microsoft.com/office/drawing/2014/main" id="{74911311-B84B-45E2-B475-713FFF3B26D3}"/>
                </a:ext>
              </a:extLst>
            </p:cNvPr>
            <p:cNvSpPr/>
            <p:nvPr/>
          </p:nvSpPr>
          <p:spPr>
            <a:xfrm>
              <a:off x="8728329" y="244907"/>
              <a:ext cx="11259" cy="11259"/>
            </a:xfrm>
            <a:custGeom>
              <a:avLst/>
              <a:gdLst>
                <a:gd name="connsiteX0" fmla="*/ 5411 w 11259"/>
                <a:gd name="connsiteY0" fmla="*/ 16874 h 11259"/>
                <a:gd name="connsiteX1" fmla="*/ 16783 w 11259"/>
                <a:gd name="connsiteY1" fmla="*/ 20702 h 11259"/>
                <a:gd name="connsiteX2" fmla="*/ 16107 w 11259"/>
                <a:gd name="connsiteY2" fmla="*/ 999 h 11259"/>
                <a:gd name="connsiteX3" fmla="*/ 10815 w 11259"/>
                <a:gd name="connsiteY3" fmla="*/ 11470 h 11259"/>
                <a:gd name="connsiteX4" fmla="*/ 5411 w 11259"/>
                <a:gd name="connsiteY4" fmla="*/ 16874 h 11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11259">
                  <a:moveTo>
                    <a:pt x="5411" y="16874"/>
                  </a:moveTo>
                  <a:cubicBezTo>
                    <a:pt x="9802" y="19239"/>
                    <a:pt x="11941" y="19689"/>
                    <a:pt x="16783" y="20702"/>
                  </a:cubicBezTo>
                  <a:cubicBezTo>
                    <a:pt x="16558" y="14172"/>
                    <a:pt x="16332" y="7529"/>
                    <a:pt x="16107" y="999"/>
                  </a:cubicBezTo>
                  <a:cubicBezTo>
                    <a:pt x="10140" y="-3730"/>
                    <a:pt x="12392" y="9781"/>
                    <a:pt x="10815" y="11470"/>
                  </a:cubicBezTo>
                  <a:cubicBezTo>
                    <a:pt x="7550" y="14735"/>
                    <a:pt x="-8100" y="9443"/>
                    <a:pt x="5411" y="16874"/>
                  </a:cubicBezTo>
                  <a:close/>
                </a:path>
              </a:pathLst>
            </a:custGeom>
            <a:grpFill/>
            <a:ln w="11258" cap="flat">
              <a:noFill/>
              <a:prstDash val="solid"/>
              <a:miter/>
            </a:ln>
          </p:spPr>
          <p:txBody>
            <a:bodyPr rtlCol="0" anchor="ctr"/>
            <a:lstStyle/>
            <a:p>
              <a:endParaRPr lang="en-US" noProof="0" dirty="0"/>
            </a:p>
          </p:txBody>
        </p:sp>
        <p:sp>
          <p:nvSpPr>
            <p:cNvPr id="516" name="Freeform: Shape 515">
              <a:extLst>
                <a:ext uri="{FF2B5EF4-FFF2-40B4-BE49-F238E27FC236}">
                  <a16:creationId xmlns:a16="http://schemas.microsoft.com/office/drawing/2014/main" id="{C8D53966-8C46-4F6E-8692-C094B03BC7DB}"/>
                </a:ext>
              </a:extLst>
            </p:cNvPr>
            <p:cNvSpPr/>
            <p:nvPr/>
          </p:nvSpPr>
          <p:spPr>
            <a:xfrm>
              <a:off x="8602681" y="367653"/>
              <a:ext cx="11259" cy="11259"/>
            </a:xfrm>
            <a:custGeom>
              <a:avLst/>
              <a:gdLst>
                <a:gd name="connsiteX0" fmla="*/ 0 w 0"/>
                <a:gd name="connsiteY0" fmla="*/ 1431 h 11259"/>
                <a:gd name="connsiteX1" fmla="*/ 450 w 0"/>
                <a:gd name="connsiteY1" fmla="*/ 16293 h 11259"/>
                <a:gd name="connsiteX2" fmla="*/ 0 w 0"/>
                <a:gd name="connsiteY2" fmla="*/ 1431 h 11259"/>
              </a:gdLst>
              <a:ahLst/>
              <a:cxnLst>
                <a:cxn ang="0">
                  <a:pos x="connsiteX0" y="connsiteY0"/>
                </a:cxn>
                <a:cxn ang="0">
                  <a:pos x="connsiteX1" y="connsiteY1"/>
                </a:cxn>
                <a:cxn ang="0">
                  <a:pos x="connsiteX2" y="connsiteY2"/>
                </a:cxn>
              </a:cxnLst>
              <a:rect l="l" t="t" r="r" b="b"/>
              <a:pathLst>
                <a:path h="11259">
                  <a:moveTo>
                    <a:pt x="0" y="1431"/>
                  </a:moveTo>
                  <a:cubicBezTo>
                    <a:pt x="113" y="6385"/>
                    <a:pt x="337" y="11339"/>
                    <a:pt x="450" y="16293"/>
                  </a:cubicBezTo>
                  <a:cubicBezTo>
                    <a:pt x="8782" y="22598"/>
                    <a:pt x="7882" y="-6676"/>
                    <a:pt x="0" y="1431"/>
                  </a:cubicBezTo>
                  <a:close/>
                </a:path>
              </a:pathLst>
            </a:custGeom>
            <a:grpFill/>
            <a:ln w="11258" cap="flat">
              <a:noFill/>
              <a:prstDash val="solid"/>
              <a:miter/>
            </a:ln>
          </p:spPr>
          <p:txBody>
            <a:bodyPr rtlCol="0" anchor="ctr"/>
            <a:lstStyle/>
            <a:p>
              <a:endParaRPr lang="en-US" noProof="0" dirty="0"/>
            </a:p>
          </p:txBody>
        </p:sp>
        <p:sp>
          <p:nvSpPr>
            <p:cNvPr id="517" name="Freeform: Shape 516">
              <a:extLst>
                <a:ext uri="{FF2B5EF4-FFF2-40B4-BE49-F238E27FC236}">
                  <a16:creationId xmlns:a16="http://schemas.microsoft.com/office/drawing/2014/main" id="{13B9243B-9650-4013-8200-8B05E8EC729E}"/>
                </a:ext>
              </a:extLst>
            </p:cNvPr>
            <p:cNvSpPr/>
            <p:nvPr/>
          </p:nvSpPr>
          <p:spPr>
            <a:xfrm>
              <a:off x="8575722" y="222598"/>
              <a:ext cx="11259" cy="11259"/>
            </a:xfrm>
            <a:custGeom>
              <a:avLst/>
              <a:gdLst>
                <a:gd name="connsiteX0" fmla="*/ 5341 w 0"/>
                <a:gd name="connsiteY0" fmla="*/ 0 h 11259"/>
                <a:gd name="connsiteX1" fmla="*/ 387 w 0"/>
                <a:gd name="connsiteY1" fmla="*/ 20267 h 11259"/>
                <a:gd name="connsiteX2" fmla="*/ 11083 w 0"/>
                <a:gd name="connsiteY2" fmla="*/ 4279 h 11259"/>
                <a:gd name="connsiteX3" fmla="*/ 5341 w 0"/>
                <a:gd name="connsiteY3" fmla="*/ 0 h 11259"/>
              </a:gdLst>
              <a:ahLst/>
              <a:cxnLst>
                <a:cxn ang="0">
                  <a:pos x="connsiteX0" y="connsiteY0"/>
                </a:cxn>
                <a:cxn ang="0">
                  <a:pos x="connsiteX1" y="connsiteY1"/>
                </a:cxn>
                <a:cxn ang="0">
                  <a:pos x="connsiteX2" y="connsiteY2"/>
                </a:cxn>
                <a:cxn ang="0">
                  <a:pos x="connsiteX3" y="connsiteY3"/>
                </a:cxn>
              </a:cxnLst>
              <a:rect l="l" t="t" r="r" b="b"/>
              <a:pathLst>
                <a:path h="11259">
                  <a:moveTo>
                    <a:pt x="5341" y="0"/>
                  </a:moveTo>
                  <a:cubicBezTo>
                    <a:pt x="500" y="1689"/>
                    <a:pt x="-739" y="9120"/>
                    <a:pt x="387" y="20267"/>
                  </a:cubicBezTo>
                  <a:cubicBezTo>
                    <a:pt x="5679" y="17677"/>
                    <a:pt x="12322" y="17227"/>
                    <a:pt x="11083" y="4279"/>
                  </a:cubicBezTo>
                  <a:cubicBezTo>
                    <a:pt x="7931" y="5517"/>
                    <a:pt x="6129" y="3828"/>
                    <a:pt x="5341" y="0"/>
                  </a:cubicBezTo>
                  <a:close/>
                </a:path>
              </a:pathLst>
            </a:custGeom>
            <a:grpFill/>
            <a:ln w="11258" cap="flat">
              <a:noFill/>
              <a:prstDash val="solid"/>
              <a:miter/>
            </a:ln>
          </p:spPr>
          <p:txBody>
            <a:bodyPr rtlCol="0" anchor="ctr"/>
            <a:lstStyle/>
            <a:p>
              <a:endParaRPr lang="en-US" noProof="0" dirty="0"/>
            </a:p>
          </p:txBody>
        </p:sp>
        <p:sp>
          <p:nvSpPr>
            <p:cNvPr id="518" name="Freeform: Shape 517">
              <a:extLst>
                <a:ext uri="{FF2B5EF4-FFF2-40B4-BE49-F238E27FC236}">
                  <a16:creationId xmlns:a16="http://schemas.microsoft.com/office/drawing/2014/main" id="{6DDCC568-F32F-4B9B-B2D3-2EBF5ECA097D}"/>
                </a:ext>
              </a:extLst>
            </p:cNvPr>
            <p:cNvSpPr/>
            <p:nvPr/>
          </p:nvSpPr>
          <p:spPr>
            <a:xfrm>
              <a:off x="8562710" y="517432"/>
              <a:ext cx="11259" cy="11259"/>
            </a:xfrm>
            <a:custGeom>
              <a:avLst/>
              <a:gdLst>
                <a:gd name="connsiteX0" fmla="*/ 5630 w 0"/>
                <a:gd name="connsiteY0" fmla="*/ 3653 h 11259"/>
                <a:gd name="connsiteX1" fmla="*/ 0 w 0"/>
                <a:gd name="connsiteY1" fmla="*/ 4216 h 11259"/>
                <a:gd name="connsiteX2" fmla="*/ 3152 w 0"/>
                <a:gd name="connsiteY2" fmla="*/ 13787 h 11259"/>
                <a:gd name="connsiteX3" fmla="*/ 8445 w 0"/>
                <a:gd name="connsiteY3" fmla="*/ 3315 h 11259"/>
                <a:gd name="connsiteX4" fmla="*/ 5630 w 0"/>
                <a:gd name="connsiteY4" fmla="*/ 3653 h 11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1259">
                  <a:moveTo>
                    <a:pt x="5630" y="3653"/>
                  </a:moveTo>
                  <a:cubicBezTo>
                    <a:pt x="4729" y="4779"/>
                    <a:pt x="676" y="2640"/>
                    <a:pt x="0" y="4216"/>
                  </a:cubicBezTo>
                  <a:cubicBezTo>
                    <a:pt x="113" y="3878"/>
                    <a:pt x="3265" y="13787"/>
                    <a:pt x="3152" y="13787"/>
                  </a:cubicBezTo>
                  <a:cubicBezTo>
                    <a:pt x="3378" y="13899"/>
                    <a:pt x="8219" y="1964"/>
                    <a:pt x="8445" y="3315"/>
                  </a:cubicBezTo>
                  <a:cubicBezTo>
                    <a:pt x="7431" y="-4116"/>
                    <a:pt x="5967" y="3203"/>
                    <a:pt x="5630" y="3653"/>
                  </a:cubicBezTo>
                  <a:close/>
                </a:path>
              </a:pathLst>
            </a:custGeom>
            <a:grpFill/>
            <a:ln w="11258" cap="flat">
              <a:noFill/>
              <a:prstDash val="solid"/>
              <a:miter/>
            </a:ln>
          </p:spPr>
          <p:txBody>
            <a:bodyPr rtlCol="0" anchor="ctr"/>
            <a:lstStyle/>
            <a:p>
              <a:endParaRPr lang="en-US" noProof="0" dirty="0"/>
            </a:p>
          </p:txBody>
        </p:sp>
        <p:sp>
          <p:nvSpPr>
            <p:cNvPr id="519" name="Freeform: Shape 518">
              <a:extLst>
                <a:ext uri="{FF2B5EF4-FFF2-40B4-BE49-F238E27FC236}">
                  <a16:creationId xmlns:a16="http://schemas.microsoft.com/office/drawing/2014/main" id="{FD787A4D-0139-4FB0-881D-C5EBEE43B6F8}"/>
                </a:ext>
              </a:extLst>
            </p:cNvPr>
            <p:cNvSpPr/>
            <p:nvPr/>
          </p:nvSpPr>
          <p:spPr>
            <a:xfrm>
              <a:off x="8554478" y="536805"/>
              <a:ext cx="11259" cy="11259"/>
            </a:xfrm>
            <a:custGeom>
              <a:avLst/>
              <a:gdLst>
                <a:gd name="connsiteX0" fmla="*/ 801 w 11259"/>
                <a:gd name="connsiteY0" fmla="*/ 15243 h 11259"/>
                <a:gd name="connsiteX1" fmla="*/ 14650 w 11259"/>
                <a:gd name="connsiteY1" fmla="*/ 8938 h 11259"/>
                <a:gd name="connsiteX2" fmla="*/ 801 w 11259"/>
                <a:gd name="connsiteY2" fmla="*/ 15243 h 11259"/>
              </a:gdLst>
              <a:ahLst/>
              <a:cxnLst>
                <a:cxn ang="0">
                  <a:pos x="connsiteX0" y="connsiteY0"/>
                </a:cxn>
                <a:cxn ang="0">
                  <a:pos x="connsiteX1" y="connsiteY1"/>
                </a:cxn>
                <a:cxn ang="0">
                  <a:pos x="connsiteX2" y="connsiteY2"/>
                </a:cxn>
              </a:cxnLst>
              <a:rect l="l" t="t" r="r" b="b"/>
              <a:pathLst>
                <a:path w="11259" h="11259">
                  <a:moveTo>
                    <a:pt x="801" y="15243"/>
                  </a:moveTo>
                  <a:cubicBezTo>
                    <a:pt x="7331" y="16144"/>
                    <a:pt x="11497" y="13329"/>
                    <a:pt x="14650" y="8938"/>
                  </a:cubicBezTo>
                  <a:cubicBezTo>
                    <a:pt x="12961" y="268"/>
                    <a:pt x="-3815" y="-8289"/>
                    <a:pt x="801" y="15243"/>
                  </a:cubicBezTo>
                  <a:close/>
                </a:path>
              </a:pathLst>
            </a:custGeom>
            <a:grpFill/>
            <a:ln w="11258" cap="flat">
              <a:noFill/>
              <a:prstDash val="solid"/>
              <a:miter/>
            </a:ln>
          </p:spPr>
          <p:txBody>
            <a:bodyPr rtlCol="0" anchor="ctr"/>
            <a:lstStyle/>
            <a:p>
              <a:endParaRPr lang="en-US" noProof="0" dirty="0"/>
            </a:p>
          </p:txBody>
        </p:sp>
        <p:sp>
          <p:nvSpPr>
            <p:cNvPr id="520" name="Freeform: Shape 519">
              <a:extLst>
                <a:ext uri="{FF2B5EF4-FFF2-40B4-BE49-F238E27FC236}">
                  <a16:creationId xmlns:a16="http://schemas.microsoft.com/office/drawing/2014/main" id="{E42D7039-8693-44A5-B7B1-C815FD558FE2}"/>
                </a:ext>
              </a:extLst>
            </p:cNvPr>
            <p:cNvSpPr/>
            <p:nvPr/>
          </p:nvSpPr>
          <p:spPr>
            <a:xfrm>
              <a:off x="8573294" y="485075"/>
              <a:ext cx="112594" cy="56297"/>
            </a:xfrm>
            <a:custGeom>
              <a:avLst/>
              <a:gdLst>
                <a:gd name="connsiteX0" fmla="*/ 6981 w 112593"/>
                <a:gd name="connsiteY0" fmla="*/ 59542 h 56297"/>
                <a:gd name="connsiteX1" fmla="*/ 20604 w 112593"/>
                <a:gd name="connsiteY1" fmla="*/ 48283 h 56297"/>
                <a:gd name="connsiteX2" fmla="*/ 43574 w 112593"/>
                <a:gd name="connsiteY2" fmla="*/ 65735 h 56297"/>
                <a:gd name="connsiteX3" fmla="*/ 51456 w 112593"/>
                <a:gd name="connsiteY3" fmla="*/ 50084 h 56297"/>
                <a:gd name="connsiteX4" fmla="*/ 59562 w 112593"/>
                <a:gd name="connsiteY4" fmla="*/ 39388 h 56297"/>
                <a:gd name="connsiteX5" fmla="*/ 76676 w 112593"/>
                <a:gd name="connsiteY5" fmla="*/ 47607 h 56297"/>
                <a:gd name="connsiteX6" fmla="*/ 101672 w 112593"/>
                <a:gd name="connsiteY6" fmla="*/ 40176 h 56297"/>
                <a:gd name="connsiteX7" fmla="*/ 104600 w 112593"/>
                <a:gd name="connsiteY7" fmla="*/ 44792 h 56297"/>
                <a:gd name="connsiteX8" fmla="*/ 98744 w 112593"/>
                <a:gd name="connsiteY8" fmla="*/ 35447 h 56297"/>
                <a:gd name="connsiteX9" fmla="*/ 123290 w 112593"/>
                <a:gd name="connsiteY9" fmla="*/ 13153 h 56297"/>
                <a:gd name="connsiteX10" fmla="*/ 103249 w 112593"/>
                <a:gd name="connsiteY10" fmla="*/ 318 h 56297"/>
                <a:gd name="connsiteX11" fmla="*/ 89624 w 112593"/>
                <a:gd name="connsiteY11" fmla="*/ 11577 h 56297"/>
                <a:gd name="connsiteX12" fmla="*/ 80955 w 112593"/>
                <a:gd name="connsiteY12" fmla="*/ 2570 h 56297"/>
                <a:gd name="connsiteX13" fmla="*/ 67444 w 112593"/>
                <a:gd name="connsiteY13" fmla="*/ 18783 h 56297"/>
                <a:gd name="connsiteX14" fmla="*/ 56072 w 112593"/>
                <a:gd name="connsiteY14" fmla="*/ 14955 h 56297"/>
                <a:gd name="connsiteX15" fmla="*/ 34003 w 112593"/>
                <a:gd name="connsiteY15" fmla="*/ 27115 h 56297"/>
                <a:gd name="connsiteX16" fmla="*/ 31639 w 112593"/>
                <a:gd name="connsiteY16" fmla="*/ 42203 h 56297"/>
                <a:gd name="connsiteX17" fmla="*/ 22632 w 112593"/>
                <a:gd name="connsiteY17" fmla="*/ 23287 h 56297"/>
                <a:gd name="connsiteX18" fmla="*/ 11484 w 112593"/>
                <a:gd name="connsiteY18" fmla="*/ 24413 h 56297"/>
                <a:gd name="connsiteX19" fmla="*/ 0 w 112593"/>
                <a:gd name="connsiteY19" fmla="*/ 15631 h 56297"/>
                <a:gd name="connsiteX20" fmla="*/ 6981 w 112593"/>
                <a:gd name="connsiteY20" fmla="*/ 59542 h 5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2593" h="56297">
                  <a:moveTo>
                    <a:pt x="6981" y="59542"/>
                  </a:moveTo>
                  <a:cubicBezTo>
                    <a:pt x="13849" y="70802"/>
                    <a:pt x="14187" y="51098"/>
                    <a:pt x="20604" y="48283"/>
                  </a:cubicBezTo>
                  <a:cubicBezTo>
                    <a:pt x="27473" y="55714"/>
                    <a:pt x="42110" y="47720"/>
                    <a:pt x="43574" y="65735"/>
                  </a:cubicBezTo>
                  <a:cubicBezTo>
                    <a:pt x="49766" y="70914"/>
                    <a:pt x="48865" y="54025"/>
                    <a:pt x="51456" y="50084"/>
                  </a:cubicBezTo>
                  <a:cubicBezTo>
                    <a:pt x="54382" y="45581"/>
                    <a:pt x="62264" y="52449"/>
                    <a:pt x="59562" y="39388"/>
                  </a:cubicBezTo>
                  <a:cubicBezTo>
                    <a:pt x="67556" y="37586"/>
                    <a:pt x="73749" y="39163"/>
                    <a:pt x="76676" y="47607"/>
                  </a:cubicBezTo>
                  <a:cubicBezTo>
                    <a:pt x="85346" y="45693"/>
                    <a:pt x="97281" y="48846"/>
                    <a:pt x="101672" y="40176"/>
                  </a:cubicBezTo>
                  <a:cubicBezTo>
                    <a:pt x="104037" y="39050"/>
                    <a:pt x="104374" y="41865"/>
                    <a:pt x="104600" y="44792"/>
                  </a:cubicBezTo>
                  <a:cubicBezTo>
                    <a:pt x="112256" y="41865"/>
                    <a:pt x="104262" y="29254"/>
                    <a:pt x="98744" y="35447"/>
                  </a:cubicBezTo>
                  <a:cubicBezTo>
                    <a:pt x="95254" y="9776"/>
                    <a:pt x="118561" y="26214"/>
                    <a:pt x="123290" y="13153"/>
                  </a:cubicBezTo>
                  <a:cubicBezTo>
                    <a:pt x="119799" y="2570"/>
                    <a:pt x="104825" y="14730"/>
                    <a:pt x="103249" y="318"/>
                  </a:cubicBezTo>
                  <a:cubicBezTo>
                    <a:pt x="94579" y="-2497"/>
                    <a:pt x="98294" y="14392"/>
                    <a:pt x="89624" y="11577"/>
                  </a:cubicBezTo>
                  <a:cubicBezTo>
                    <a:pt x="83545" y="14955"/>
                    <a:pt x="85346" y="2570"/>
                    <a:pt x="80955" y="2570"/>
                  </a:cubicBezTo>
                  <a:cubicBezTo>
                    <a:pt x="72060" y="1106"/>
                    <a:pt x="69696" y="9888"/>
                    <a:pt x="67444" y="18783"/>
                  </a:cubicBezTo>
                  <a:cubicBezTo>
                    <a:pt x="62377" y="19346"/>
                    <a:pt x="61363" y="14054"/>
                    <a:pt x="56072" y="14955"/>
                  </a:cubicBezTo>
                  <a:cubicBezTo>
                    <a:pt x="48978" y="16194"/>
                    <a:pt x="45375" y="31957"/>
                    <a:pt x="34003" y="27115"/>
                  </a:cubicBezTo>
                  <a:cubicBezTo>
                    <a:pt x="32652" y="31281"/>
                    <a:pt x="31301" y="35447"/>
                    <a:pt x="31639" y="42203"/>
                  </a:cubicBezTo>
                  <a:cubicBezTo>
                    <a:pt x="25896" y="41415"/>
                    <a:pt x="25671" y="29592"/>
                    <a:pt x="22632" y="23287"/>
                  </a:cubicBezTo>
                  <a:cubicBezTo>
                    <a:pt x="14637" y="27678"/>
                    <a:pt x="16664" y="27453"/>
                    <a:pt x="11484" y="24413"/>
                  </a:cubicBezTo>
                  <a:cubicBezTo>
                    <a:pt x="7205" y="21936"/>
                    <a:pt x="8445" y="9776"/>
                    <a:pt x="0" y="15631"/>
                  </a:cubicBezTo>
                  <a:cubicBezTo>
                    <a:pt x="1464" y="32069"/>
                    <a:pt x="8782" y="36798"/>
                    <a:pt x="6981" y="59542"/>
                  </a:cubicBezTo>
                  <a:close/>
                </a:path>
              </a:pathLst>
            </a:custGeom>
            <a:grpFill/>
            <a:ln w="11258" cap="flat">
              <a:noFill/>
              <a:prstDash val="solid"/>
              <a:miter/>
            </a:ln>
          </p:spPr>
          <p:txBody>
            <a:bodyPr rtlCol="0" anchor="ctr"/>
            <a:lstStyle/>
            <a:p>
              <a:endParaRPr lang="en-US" noProof="0" dirty="0"/>
            </a:p>
          </p:txBody>
        </p:sp>
        <p:sp>
          <p:nvSpPr>
            <p:cNvPr id="521" name="Freeform: Shape 520">
              <a:extLst>
                <a:ext uri="{FF2B5EF4-FFF2-40B4-BE49-F238E27FC236}">
                  <a16:creationId xmlns:a16="http://schemas.microsoft.com/office/drawing/2014/main" id="{60FDDFB6-BB9B-4BAD-9304-90D21E0DE40E}"/>
                </a:ext>
              </a:extLst>
            </p:cNvPr>
            <p:cNvSpPr/>
            <p:nvPr/>
          </p:nvSpPr>
          <p:spPr>
            <a:xfrm>
              <a:off x="8578248" y="384283"/>
              <a:ext cx="22519" cy="45038"/>
            </a:xfrm>
            <a:custGeom>
              <a:avLst/>
              <a:gdLst>
                <a:gd name="connsiteX0" fmla="*/ 0 w 22518"/>
                <a:gd name="connsiteY0" fmla="*/ 11935 h 45037"/>
                <a:gd name="connsiteX1" fmla="*/ 676 w 22518"/>
                <a:gd name="connsiteY1" fmla="*/ 31639 h 45037"/>
                <a:gd name="connsiteX2" fmla="*/ 9120 w 22518"/>
                <a:gd name="connsiteY2" fmla="*/ 30738 h 45037"/>
                <a:gd name="connsiteX3" fmla="*/ 12272 w 22518"/>
                <a:gd name="connsiteY3" fmla="*/ 40309 h 45037"/>
                <a:gd name="connsiteX4" fmla="*/ 18127 w 22518"/>
                <a:gd name="connsiteY4" fmla="*/ 49654 h 45037"/>
                <a:gd name="connsiteX5" fmla="*/ 30963 w 22518"/>
                <a:gd name="connsiteY5" fmla="*/ 13736 h 45037"/>
                <a:gd name="connsiteX6" fmla="*/ 19253 w 22518"/>
                <a:gd name="connsiteY6" fmla="*/ 0 h 45037"/>
                <a:gd name="connsiteX7" fmla="*/ 0 w 22518"/>
                <a:gd name="connsiteY7" fmla="*/ 11935 h 4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518" h="45037">
                  <a:moveTo>
                    <a:pt x="0" y="11935"/>
                  </a:moveTo>
                  <a:cubicBezTo>
                    <a:pt x="225" y="18578"/>
                    <a:pt x="450" y="25108"/>
                    <a:pt x="676" y="31639"/>
                  </a:cubicBezTo>
                  <a:cubicBezTo>
                    <a:pt x="3490" y="31301"/>
                    <a:pt x="6305" y="31076"/>
                    <a:pt x="9120" y="30738"/>
                  </a:cubicBezTo>
                  <a:cubicBezTo>
                    <a:pt x="14862" y="29162"/>
                    <a:pt x="13173" y="42673"/>
                    <a:pt x="12272" y="40309"/>
                  </a:cubicBezTo>
                  <a:cubicBezTo>
                    <a:pt x="13962" y="44587"/>
                    <a:pt x="17339" y="43799"/>
                    <a:pt x="18127" y="49654"/>
                  </a:cubicBezTo>
                  <a:cubicBezTo>
                    <a:pt x="28599" y="47402"/>
                    <a:pt x="28373" y="28374"/>
                    <a:pt x="30963" y="13736"/>
                  </a:cubicBezTo>
                  <a:cubicBezTo>
                    <a:pt x="23757" y="15876"/>
                    <a:pt x="17001" y="16776"/>
                    <a:pt x="19253" y="0"/>
                  </a:cubicBezTo>
                  <a:cubicBezTo>
                    <a:pt x="10921" y="1914"/>
                    <a:pt x="12835" y="21055"/>
                    <a:pt x="0" y="11935"/>
                  </a:cubicBezTo>
                  <a:close/>
                </a:path>
              </a:pathLst>
            </a:custGeom>
            <a:grpFill/>
            <a:ln w="11258" cap="flat">
              <a:noFill/>
              <a:prstDash val="solid"/>
              <a:miter/>
            </a:ln>
          </p:spPr>
          <p:txBody>
            <a:bodyPr rtlCol="0" anchor="ctr"/>
            <a:lstStyle/>
            <a:p>
              <a:endParaRPr lang="en-US" noProof="0" dirty="0"/>
            </a:p>
          </p:txBody>
        </p:sp>
        <p:sp>
          <p:nvSpPr>
            <p:cNvPr id="522" name="Freeform: Shape 521">
              <a:extLst>
                <a:ext uri="{FF2B5EF4-FFF2-40B4-BE49-F238E27FC236}">
                  <a16:creationId xmlns:a16="http://schemas.microsoft.com/office/drawing/2014/main" id="{A7C070A2-A4D2-49AA-9AE7-B6C3EF32820D}"/>
                </a:ext>
              </a:extLst>
            </p:cNvPr>
            <p:cNvSpPr/>
            <p:nvPr/>
          </p:nvSpPr>
          <p:spPr>
            <a:xfrm>
              <a:off x="8663099" y="218207"/>
              <a:ext cx="11259" cy="22519"/>
            </a:xfrm>
            <a:custGeom>
              <a:avLst/>
              <a:gdLst>
                <a:gd name="connsiteX0" fmla="*/ 45 w 11259"/>
                <a:gd name="connsiteY0" fmla="*/ 25897 h 22518"/>
                <a:gd name="connsiteX1" fmla="*/ 14006 w 11259"/>
                <a:gd name="connsiteY1" fmla="*/ 24433 h 22518"/>
                <a:gd name="connsiteX2" fmla="*/ 10403 w 11259"/>
                <a:gd name="connsiteY2" fmla="*/ 0 h 22518"/>
                <a:gd name="connsiteX3" fmla="*/ 45 w 11259"/>
                <a:gd name="connsiteY3" fmla="*/ 25897 h 22518"/>
              </a:gdLst>
              <a:ahLst/>
              <a:cxnLst>
                <a:cxn ang="0">
                  <a:pos x="connsiteX0" y="connsiteY0"/>
                </a:cxn>
                <a:cxn ang="0">
                  <a:pos x="connsiteX1" y="connsiteY1"/>
                </a:cxn>
                <a:cxn ang="0">
                  <a:pos x="connsiteX2" y="connsiteY2"/>
                </a:cxn>
                <a:cxn ang="0">
                  <a:pos x="connsiteX3" y="connsiteY3"/>
                </a:cxn>
              </a:cxnLst>
              <a:rect l="l" t="t" r="r" b="b"/>
              <a:pathLst>
                <a:path w="11259" h="22518">
                  <a:moveTo>
                    <a:pt x="45" y="25897"/>
                  </a:moveTo>
                  <a:cubicBezTo>
                    <a:pt x="8489" y="21505"/>
                    <a:pt x="5336" y="21843"/>
                    <a:pt x="14006" y="24433"/>
                  </a:cubicBezTo>
                  <a:cubicBezTo>
                    <a:pt x="14569" y="12948"/>
                    <a:pt x="12993" y="5517"/>
                    <a:pt x="10403" y="0"/>
                  </a:cubicBezTo>
                  <a:cubicBezTo>
                    <a:pt x="4323" y="4616"/>
                    <a:pt x="-518" y="11147"/>
                    <a:pt x="45" y="25897"/>
                  </a:cubicBezTo>
                  <a:close/>
                </a:path>
              </a:pathLst>
            </a:custGeom>
            <a:grpFill/>
            <a:ln w="11258" cap="flat">
              <a:noFill/>
              <a:prstDash val="solid"/>
              <a:miter/>
            </a:ln>
          </p:spPr>
          <p:txBody>
            <a:bodyPr rtlCol="0" anchor="ctr"/>
            <a:lstStyle/>
            <a:p>
              <a:endParaRPr lang="en-US" noProof="0" dirty="0"/>
            </a:p>
          </p:txBody>
        </p:sp>
        <p:sp>
          <p:nvSpPr>
            <p:cNvPr id="523" name="Freeform: Shape 522">
              <a:extLst>
                <a:ext uri="{FF2B5EF4-FFF2-40B4-BE49-F238E27FC236}">
                  <a16:creationId xmlns:a16="http://schemas.microsoft.com/office/drawing/2014/main" id="{CD3521B8-21E6-4488-BDD3-E3681BEA4817}"/>
                </a:ext>
              </a:extLst>
            </p:cNvPr>
            <p:cNvSpPr/>
            <p:nvPr/>
          </p:nvSpPr>
          <p:spPr>
            <a:xfrm>
              <a:off x="8611801" y="372799"/>
              <a:ext cx="56297" cy="56297"/>
            </a:xfrm>
            <a:custGeom>
              <a:avLst/>
              <a:gdLst>
                <a:gd name="connsiteX0" fmla="*/ 16326 w 56296"/>
                <a:gd name="connsiteY0" fmla="*/ 3603 h 56297"/>
                <a:gd name="connsiteX1" fmla="*/ 0 w 56296"/>
                <a:gd name="connsiteY1" fmla="*/ 20154 h 56297"/>
                <a:gd name="connsiteX2" fmla="*/ 8670 w 56296"/>
                <a:gd name="connsiteY2" fmla="*/ 29162 h 56297"/>
                <a:gd name="connsiteX3" fmla="*/ 20041 w 56296"/>
                <a:gd name="connsiteY3" fmla="*/ 32990 h 56297"/>
                <a:gd name="connsiteX4" fmla="*/ 22519 w 56296"/>
                <a:gd name="connsiteY4" fmla="*/ 22857 h 56297"/>
                <a:gd name="connsiteX5" fmla="*/ 34341 w 56296"/>
                <a:gd name="connsiteY5" fmla="*/ 41435 h 56297"/>
                <a:gd name="connsiteX6" fmla="*/ 41885 w 56296"/>
                <a:gd name="connsiteY6" fmla="*/ 15876 h 56297"/>
                <a:gd name="connsiteX7" fmla="*/ 48528 w 56296"/>
                <a:gd name="connsiteY7" fmla="*/ 49879 h 56297"/>
                <a:gd name="connsiteX8" fmla="*/ 54496 w 56296"/>
                <a:gd name="connsiteY8" fmla="*/ 59224 h 56297"/>
                <a:gd name="connsiteX9" fmla="*/ 51005 w 56296"/>
                <a:gd name="connsiteY9" fmla="*/ 39746 h 56297"/>
                <a:gd name="connsiteX10" fmla="*/ 53144 w 56296"/>
                <a:gd name="connsiteY10" fmla="*/ 19704 h 56297"/>
                <a:gd name="connsiteX11" fmla="*/ 59225 w 56296"/>
                <a:gd name="connsiteY11" fmla="*/ 34003 h 56297"/>
                <a:gd name="connsiteX12" fmla="*/ 63841 w 56296"/>
                <a:gd name="connsiteY12" fmla="*/ 3828 h 56297"/>
                <a:gd name="connsiteX13" fmla="*/ 52469 w 56296"/>
                <a:gd name="connsiteY13" fmla="*/ 0 h 56297"/>
                <a:gd name="connsiteX14" fmla="*/ 30625 w 56296"/>
                <a:gd name="connsiteY14" fmla="*/ 17114 h 56297"/>
                <a:gd name="connsiteX15" fmla="*/ 16326 w 56296"/>
                <a:gd name="connsiteY15" fmla="*/ 3603 h 5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296" h="56297">
                  <a:moveTo>
                    <a:pt x="16326" y="3603"/>
                  </a:moveTo>
                  <a:cubicBezTo>
                    <a:pt x="7769" y="4279"/>
                    <a:pt x="5742" y="15088"/>
                    <a:pt x="0" y="20154"/>
                  </a:cubicBezTo>
                  <a:cubicBezTo>
                    <a:pt x="2252" y="24545"/>
                    <a:pt x="5292" y="27248"/>
                    <a:pt x="8670" y="29162"/>
                  </a:cubicBezTo>
                  <a:cubicBezTo>
                    <a:pt x="11147" y="30626"/>
                    <a:pt x="17339" y="35242"/>
                    <a:pt x="20041" y="32990"/>
                  </a:cubicBezTo>
                  <a:cubicBezTo>
                    <a:pt x="20718" y="32427"/>
                    <a:pt x="19254" y="20042"/>
                    <a:pt x="22519" y="22857"/>
                  </a:cubicBezTo>
                  <a:cubicBezTo>
                    <a:pt x="31864" y="18240"/>
                    <a:pt x="27698" y="40534"/>
                    <a:pt x="34341" y="41435"/>
                  </a:cubicBezTo>
                  <a:cubicBezTo>
                    <a:pt x="43124" y="42786"/>
                    <a:pt x="42898" y="29950"/>
                    <a:pt x="41885" y="15876"/>
                  </a:cubicBezTo>
                  <a:cubicBezTo>
                    <a:pt x="49879" y="15763"/>
                    <a:pt x="47627" y="35917"/>
                    <a:pt x="48528" y="49879"/>
                  </a:cubicBezTo>
                  <a:cubicBezTo>
                    <a:pt x="53257" y="42335"/>
                    <a:pt x="54721" y="44700"/>
                    <a:pt x="54496" y="59224"/>
                  </a:cubicBezTo>
                  <a:cubicBezTo>
                    <a:pt x="65304" y="61927"/>
                    <a:pt x="58886" y="32540"/>
                    <a:pt x="51005" y="39746"/>
                  </a:cubicBezTo>
                  <a:cubicBezTo>
                    <a:pt x="50329" y="30963"/>
                    <a:pt x="54045" y="29049"/>
                    <a:pt x="53144" y="19704"/>
                  </a:cubicBezTo>
                  <a:cubicBezTo>
                    <a:pt x="56634" y="21505"/>
                    <a:pt x="59112" y="25446"/>
                    <a:pt x="59225" y="34003"/>
                  </a:cubicBezTo>
                  <a:cubicBezTo>
                    <a:pt x="63052" y="27473"/>
                    <a:pt x="63953" y="16439"/>
                    <a:pt x="63841" y="3828"/>
                  </a:cubicBezTo>
                  <a:cubicBezTo>
                    <a:pt x="60913" y="14975"/>
                    <a:pt x="57311" y="0"/>
                    <a:pt x="52469" y="0"/>
                  </a:cubicBezTo>
                  <a:cubicBezTo>
                    <a:pt x="44362" y="0"/>
                    <a:pt x="35355" y="7431"/>
                    <a:pt x="30625" y="17114"/>
                  </a:cubicBezTo>
                  <a:cubicBezTo>
                    <a:pt x="26459" y="11597"/>
                    <a:pt x="19141" y="12048"/>
                    <a:pt x="16326" y="3603"/>
                  </a:cubicBezTo>
                  <a:close/>
                </a:path>
              </a:pathLst>
            </a:custGeom>
            <a:grpFill/>
            <a:ln w="11258" cap="flat">
              <a:noFill/>
              <a:prstDash val="solid"/>
              <a:miter/>
            </a:ln>
          </p:spPr>
          <p:txBody>
            <a:bodyPr rtlCol="0" anchor="ctr"/>
            <a:lstStyle/>
            <a:p>
              <a:endParaRPr lang="en-US" noProof="0" dirty="0"/>
            </a:p>
          </p:txBody>
        </p:sp>
        <p:sp>
          <p:nvSpPr>
            <p:cNvPr id="524" name="Freeform: Shape 523">
              <a:extLst>
                <a:ext uri="{FF2B5EF4-FFF2-40B4-BE49-F238E27FC236}">
                  <a16:creationId xmlns:a16="http://schemas.microsoft.com/office/drawing/2014/main" id="{65E9BD55-63EF-48D5-B50E-0FA5188E142D}"/>
                </a:ext>
              </a:extLst>
            </p:cNvPr>
            <p:cNvSpPr/>
            <p:nvPr/>
          </p:nvSpPr>
          <p:spPr>
            <a:xfrm>
              <a:off x="8664366" y="263583"/>
              <a:ext cx="11259" cy="11259"/>
            </a:xfrm>
            <a:custGeom>
              <a:avLst/>
              <a:gdLst>
                <a:gd name="connsiteX0" fmla="*/ 16567 w 11259"/>
                <a:gd name="connsiteY0" fmla="*/ 13399 h 11259"/>
                <a:gd name="connsiteX1" fmla="*/ 2155 w 11259"/>
                <a:gd name="connsiteY1" fmla="*/ 0 h 11259"/>
                <a:gd name="connsiteX2" fmla="*/ 16567 w 11259"/>
                <a:gd name="connsiteY2" fmla="*/ 13399 h 11259"/>
              </a:gdLst>
              <a:ahLst/>
              <a:cxnLst>
                <a:cxn ang="0">
                  <a:pos x="connsiteX0" y="connsiteY0"/>
                </a:cxn>
                <a:cxn ang="0">
                  <a:pos x="connsiteX1" y="connsiteY1"/>
                </a:cxn>
                <a:cxn ang="0">
                  <a:pos x="connsiteX2" y="connsiteY2"/>
                </a:cxn>
              </a:cxnLst>
              <a:rect l="l" t="t" r="r" b="b"/>
              <a:pathLst>
                <a:path w="11259" h="11259">
                  <a:moveTo>
                    <a:pt x="16567" y="13399"/>
                  </a:moveTo>
                  <a:cubicBezTo>
                    <a:pt x="16567" y="-676"/>
                    <a:pt x="-1561" y="21168"/>
                    <a:pt x="2155" y="0"/>
                  </a:cubicBezTo>
                  <a:cubicBezTo>
                    <a:pt x="-5276" y="16889"/>
                    <a:pt x="8235" y="20717"/>
                    <a:pt x="16567" y="13399"/>
                  </a:cubicBezTo>
                  <a:close/>
                </a:path>
              </a:pathLst>
            </a:custGeom>
            <a:grpFill/>
            <a:ln w="11258" cap="flat">
              <a:noFill/>
              <a:prstDash val="solid"/>
              <a:miter/>
            </a:ln>
          </p:spPr>
          <p:txBody>
            <a:bodyPr rtlCol="0" anchor="ctr"/>
            <a:lstStyle/>
            <a:p>
              <a:endParaRPr lang="en-US" noProof="0" dirty="0"/>
            </a:p>
          </p:txBody>
        </p:sp>
        <p:sp>
          <p:nvSpPr>
            <p:cNvPr id="525" name="Freeform: Shape 524">
              <a:extLst>
                <a:ext uri="{FF2B5EF4-FFF2-40B4-BE49-F238E27FC236}">
                  <a16:creationId xmlns:a16="http://schemas.microsoft.com/office/drawing/2014/main" id="{95C25EF6-B000-4524-8653-BBBBA9BB62A4}"/>
                </a:ext>
              </a:extLst>
            </p:cNvPr>
            <p:cNvSpPr/>
            <p:nvPr/>
          </p:nvSpPr>
          <p:spPr>
            <a:xfrm>
              <a:off x="8630604" y="275968"/>
              <a:ext cx="11259" cy="11259"/>
            </a:xfrm>
            <a:custGeom>
              <a:avLst/>
              <a:gdLst>
                <a:gd name="connsiteX0" fmla="*/ 11147 w 11259"/>
                <a:gd name="connsiteY0" fmla="*/ 0 h 0"/>
                <a:gd name="connsiteX1" fmla="*/ 0 w 11259"/>
                <a:gd name="connsiteY1" fmla="*/ 1126 h 0"/>
                <a:gd name="connsiteX2" fmla="*/ 338 w 11259"/>
                <a:gd name="connsiteY2" fmla="*/ 11034 h 0"/>
                <a:gd name="connsiteX3" fmla="*/ 11485 w 11259"/>
                <a:gd name="connsiteY3" fmla="*/ 9908 h 0"/>
                <a:gd name="connsiteX4" fmla="*/ 11147 w 11259"/>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a:moveTo>
                    <a:pt x="11147" y="0"/>
                  </a:moveTo>
                  <a:cubicBezTo>
                    <a:pt x="7432" y="338"/>
                    <a:pt x="3716" y="788"/>
                    <a:pt x="0" y="1126"/>
                  </a:cubicBezTo>
                  <a:cubicBezTo>
                    <a:pt x="113" y="4391"/>
                    <a:pt x="225" y="7656"/>
                    <a:pt x="338" y="11034"/>
                  </a:cubicBezTo>
                  <a:cubicBezTo>
                    <a:pt x="4053" y="10696"/>
                    <a:pt x="7769" y="10246"/>
                    <a:pt x="11485" y="9908"/>
                  </a:cubicBezTo>
                  <a:cubicBezTo>
                    <a:pt x="11259" y="6530"/>
                    <a:pt x="11147" y="3265"/>
                    <a:pt x="11147" y="0"/>
                  </a:cubicBezTo>
                  <a:close/>
                </a:path>
              </a:pathLst>
            </a:custGeom>
            <a:grpFill/>
            <a:ln w="11258" cap="flat">
              <a:noFill/>
              <a:prstDash val="solid"/>
              <a:miter/>
            </a:ln>
          </p:spPr>
          <p:txBody>
            <a:bodyPr rtlCol="0" anchor="ctr"/>
            <a:lstStyle/>
            <a:p>
              <a:endParaRPr lang="en-US" noProof="0" dirty="0"/>
            </a:p>
          </p:txBody>
        </p:sp>
        <p:sp>
          <p:nvSpPr>
            <p:cNvPr id="526" name="Freeform: Shape 525">
              <a:extLst>
                <a:ext uri="{FF2B5EF4-FFF2-40B4-BE49-F238E27FC236}">
                  <a16:creationId xmlns:a16="http://schemas.microsoft.com/office/drawing/2014/main" id="{F289BF2B-3208-4CAA-B2C4-EB3DC219805A}"/>
                </a:ext>
              </a:extLst>
            </p:cNvPr>
            <p:cNvSpPr/>
            <p:nvPr/>
          </p:nvSpPr>
          <p:spPr>
            <a:xfrm>
              <a:off x="8665283" y="312258"/>
              <a:ext cx="11259" cy="22519"/>
            </a:xfrm>
            <a:custGeom>
              <a:avLst/>
              <a:gdLst>
                <a:gd name="connsiteX0" fmla="*/ 0 w 0"/>
                <a:gd name="connsiteY0" fmla="*/ 979 h 22518"/>
                <a:gd name="connsiteX1" fmla="*/ 1014 w 0"/>
                <a:gd name="connsiteY1" fmla="*/ 30591 h 22518"/>
                <a:gd name="connsiteX2" fmla="*/ 0 w 0"/>
                <a:gd name="connsiteY2" fmla="*/ 979 h 22518"/>
              </a:gdLst>
              <a:ahLst/>
              <a:cxnLst>
                <a:cxn ang="0">
                  <a:pos x="connsiteX0" y="connsiteY0"/>
                </a:cxn>
                <a:cxn ang="0">
                  <a:pos x="connsiteX1" y="connsiteY1"/>
                </a:cxn>
                <a:cxn ang="0">
                  <a:pos x="connsiteX2" y="connsiteY2"/>
                </a:cxn>
              </a:cxnLst>
              <a:rect l="l" t="t" r="r" b="b"/>
              <a:pathLst>
                <a:path h="22518">
                  <a:moveTo>
                    <a:pt x="0" y="979"/>
                  </a:moveTo>
                  <a:cubicBezTo>
                    <a:pt x="3603" y="16179"/>
                    <a:pt x="563" y="12125"/>
                    <a:pt x="1014" y="30591"/>
                  </a:cubicBezTo>
                  <a:cubicBezTo>
                    <a:pt x="9908" y="36783"/>
                    <a:pt x="8557" y="-7016"/>
                    <a:pt x="0" y="979"/>
                  </a:cubicBezTo>
                  <a:close/>
                </a:path>
              </a:pathLst>
            </a:custGeom>
            <a:grpFill/>
            <a:ln w="11258" cap="flat">
              <a:noFill/>
              <a:prstDash val="solid"/>
              <a:miter/>
            </a:ln>
          </p:spPr>
          <p:txBody>
            <a:bodyPr rtlCol="0" anchor="ctr"/>
            <a:lstStyle/>
            <a:p>
              <a:endParaRPr lang="en-US" noProof="0" dirty="0"/>
            </a:p>
          </p:txBody>
        </p:sp>
        <p:sp>
          <p:nvSpPr>
            <p:cNvPr id="527" name="Freeform: Shape 526">
              <a:extLst>
                <a:ext uri="{FF2B5EF4-FFF2-40B4-BE49-F238E27FC236}">
                  <a16:creationId xmlns:a16="http://schemas.microsoft.com/office/drawing/2014/main" id="{F023393D-0EEC-4753-9A56-75B26BD83BF5}"/>
                </a:ext>
              </a:extLst>
            </p:cNvPr>
            <p:cNvSpPr/>
            <p:nvPr/>
          </p:nvSpPr>
          <p:spPr>
            <a:xfrm>
              <a:off x="7791007" y="584352"/>
              <a:ext cx="11259" cy="11259"/>
            </a:xfrm>
            <a:custGeom>
              <a:avLst/>
              <a:gdLst>
                <a:gd name="connsiteX0" fmla="*/ 2686 w 0"/>
                <a:gd name="connsiteY0" fmla="*/ 11 h 11259"/>
                <a:gd name="connsiteX1" fmla="*/ 209 w 0"/>
                <a:gd name="connsiteY1" fmla="*/ 10144 h 11259"/>
                <a:gd name="connsiteX2" fmla="*/ 2686 w 0"/>
                <a:gd name="connsiteY2" fmla="*/ 11 h 11259"/>
              </a:gdLst>
              <a:ahLst/>
              <a:cxnLst>
                <a:cxn ang="0">
                  <a:pos x="connsiteX0" y="connsiteY0"/>
                </a:cxn>
                <a:cxn ang="0">
                  <a:pos x="connsiteX1" y="connsiteY1"/>
                </a:cxn>
                <a:cxn ang="0">
                  <a:pos x="connsiteX2" y="connsiteY2"/>
                </a:cxn>
              </a:cxnLst>
              <a:rect l="l" t="t" r="r" b="b"/>
              <a:pathLst>
                <a:path h="11259">
                  <a:moveTo>
                    <a:pt x="2686" y="11"/>
                  </a:moveTo>
                  <a:cubicBezTo>
                    <a:pt x="997" y="-327"/>
                    <a:pt x="-579" y="7329"/>
                    <a:pt x="209" y="10144"/>
                  </a:cubicBezTo>
                  <a:cubicBezTo>
                    <a:pt x="5050" y="27146"/>
                    <a:pt x="5163" y="574"/>
                    <a:pt x="2686" y="11"/>
                  </a:cubicBezTo>
                  <a:close/>
                </a:path>
              </a:pathLst>
            </a:custGeom>
            <a:grpFill/>
            <a:ln w="11258" cap="flat">
              <a:noFill/>
              <a:prstDash val="solid"/>
              <a:miter/>
            </a:ln>
          </p:spPr>
          <p:txBody>
            <a:bodyPr rtlCol="0" anchor="ctr"/>
            <a:lstStyle/>
            <a:p>
              <a:endParaRPr lang="en-US" noProof="0" dirty="0"/>
            </a:p>
          </p:txBody>
        </p:sp>
        <p:sp>
          <p:nvSpPr>
            <p:cNvPr id="528" name="Freeform: Shape 527">
              <a:extLst>
                <a:ext uri="{FF2B5EF4-FFF2-40B4-BE49-F238E27FC236}">
                  <a16:creationId xmlns:a16="http://schemas.microsoft.com/office/drawing/2014/main" id="{DE282211-40CD-437B-9238-227EE2696AE7}"/>
                </a:ext>
              </a:extLst>
            </p:cNvPr>
            <p:cNvSpPr/>
            <p:nvPr/>
          </p:nvSpPr>
          <p:spPr>
            <a:xfrm>
              <a:off x="7850778" y="528516"/>
              <a:ext cx="11259" cy="11259"/>
            </a:xfrm>
            <a:custGeom>
              <a:avLst/>
              <a:gdLst>
                <a:gd name="connsiteX0" fmla="*/ 5630 w 0"/>
                <a:gd name="connsiteY0" fmla="*/ 0 h 0"/>
                <a:gd name="connsiteX1" fmla="*/ 0 w 0"/>
                <a:gd name="connsiteY1" fmla="*/ 563 h 0"/>
                <a:gd name="connsiteX2" fmla="*/ 338 w 0"/>
                <a:gd name="connsiteY2" fmla="*/ 10471 h 0"/>
                <a:gd name="connsiteX3" fmla="*/ 5967 w 0"/>
                <a:gd name="connsiteY3" fmla="*/ 9908 h 0"/>
                <a:gd name="connsiteX4" fmla="*/ 5630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5630" y="0"/>
                  </a:moveTo>
                  <a:cubicBezTo>
                    <a:pt x="3715" y="225"/>
                    <a:pt x="1914" y="338"/>
                    <a:pt x="0" y="563"/>
                  </a:cubicBezTo>
                  <a:cubicBezTo>
                    <a:pt x="112" y="3828"/>
                    <a:pt x="225" y="7093"/>
                    <a:pt x="338" y="10471"/>
                  </a:cubicBezTo>
                  <a:cubicBezTo>
                    <a:pt x="2252" y="10246"/>
                    <a:pt x="4053" y="10133"/>
                    <a:pt x="5967" y="9908"/>
                  </a:cubicBezTo>
                  <a:cubicBezTo>
                    <a:pt x="5855" y="6643"/>
                    <a:pt x="5742" y="3265"/>
                    <a:pt x="5630" y="0"/>
                  </a:cubicBezTo>
                  <a:close/>
                </a:path>
              </a:pathLst>
            </a:custGeom>
            <a:grpFill/>
            <a:ln w="11258" cap="flat">
              <a:noFill/>
              <a:prstDash val="solid"/>
              <a:miter/>
            </a:ln>
          </p:spPr>
          <p:txBody>
            <a:bodyPr rtlCol="0" anchor="ctr"/>
            <a:lstStyle/>
            <a:p>
              <a:endParaRPr lang="en-US" noProof="0" dirty="0"/>
            </a:p>
          </p:txBody>
        </p:sp>
        <p:sp>
          <p:nvSpPr>
            <p:cNvPr id="529" name="Freeform: Shape 528">
              <a:extLst>
                <a:ext uri="{FF2B5EF4-FFF2-40B4-BE49-F238E27FC236}">
                  <a16:creationId xmlns:a16="http://schemas.microsoft.com/office/drawing/2014/main" id="{B68B53D8-37C4-4C8E-8CFA-742E847F8B92}"/>
                </a:ext>
              </a:extLst>
            </p:cNvPr>
            <p:cNvSpPr/>
            <p:nvPr/>
          </p:nvSpPr>
          <p:spPr>
            <a:xfrm>
              <a:off x="8162551" y="541690"/>
              <a:ext cx="11259" cy="11259"/>
            </a:xfrm>
            <a:custGeom>
              <a:avLst/>
              <a:gdLst>
                <a:gd name="connsiteX0" fmla="*/ 8557 w 0"/>
                <a:gd name="connsiteY0" fmla="*/ 9570 h 11259"/>
                <a:gd name="connsiteX1" fmla="*/ 5404 w 0"/>
                <a:gd name="connsiteY1" fmla="*/ 0 h 11259"/>
                <a:gd name="connsiteX2" fmla="*/ 0 w 0"/>
                <a:gd name="connsiteY2" fmla="*/ 5517 h 11259"/>
                <a:gd name="connsiteX3" fmla="*/ 3153 w 0"/>
                <a:gd name="connsiteY3" fmla="*/ 15088 h 11259"/>
                <a:gd name="connsiteX4" fmla="*/ 8557 w 0"/>
                <a:gd name="connsiteY4" fmla="*/ 9570 h 11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1259">
                  <a:moveTo>
                    <a:pt x="8557" y="9570"/>
                  </a:moveTo>
                  <a:cubicBezTo>
                    <a:pt x="7881" y="5630"/>
                    <a:pt x="5630" y="4954"/>
                    <a:pt x="5404" y="0"/>
                  </a:cubicBezTo>
                  <a:cubicBezTo>
                    <a:pt x="3153" y="1126"/>
                    <a:pt x="2815" y="5292"/>
                    <a:pt x="0" y="5517"/>
                  </a:cubicBezTo>
                  <a:cubicBezTo>
                    <a:pt x="676" y="9458"/>
                    <a:pt x="2927" y="10133"/>
                    <a:pt x="3153" y="15088"/>
                  </a:cubicBezTo>
                  <a:cubicBezTo>
                    <a:pt x="5404" y="13849"/>
                    <a:pt x="5742" y="9796"/>
                    <a:pt x="8557" y="9570"/>
                  </a:cubicBezTo>
                  <a:close/>
                </a:path>
              </a:pathLst>
            </a:custGeom>
            <a:grpFill/>
            <a:ln w="11258" cap="flat">
              <a:noFill/>
              <a:prstDash val="solid"/>
              <a:miter/>
            </a:ln>
          </p:spPr>
          <p:txBody>
            <a:bodyPr rtlCol="0" anchor="ctr"/>
            <a:lstStyle/>
            <a:p>
              <a:endParaRPr lang="en-US" noProof="0" dirty="0"/>
            </a:p>
          </p:txBody>
        </p:sp>
        <p:sp>
          <p:nvSpPr>
            <p:cNvPr id="530" name="Freeform: Shape 529">
              <a:extLst>
                <a:ext uri="{FF2B5EF4-FFF2-40B4-BE49-F238E27FC236}">
                  <a16:creationId xmlns:a16="http://schemas.microsoft.com/office/drawing/2014/main" id="{AC94A306-8411-4162-BD02-457C8358002D}"/>
                </a:ext>
              </a:extLst>
            </p:cNvPr>
            <p:cNvSpPr/>
            <p:nvPr/>
          </p:nvSpPr>
          <p:spPr>
            <a:xfrm>
              <a:off x="7851327" y="548793"/>
              <a:ext cx="11259" cy="11259"/>
            </a:xfrm>
            <a:custGeom>
              <a:avLst/>
              <a:gdLst>
                <a:gd name="connsiteX0" fmla="*/ 8796 w 0"/>
                <a:gd name="connsiteY0" fmla="*/ 9110 h 0"/>
                <a:gd name="connsiteX1" fmla="*/ 126 w 0"/>
                <a:gd name="connsiteY1" fmla="*/ 103 h 0"/>
                <a:gd name="connsiteX2" fmla="*/ 8796 w 0"/>
                <a:gd name="connsiteY2" fmla="*/ 9110 h 0"/>
              </a:gdLst>
              <a:ahLst/>
              <a:cxnLst>
                <a:cxn ang="0">
                  <a:pos x="connsiteX0" y="connsiteY0"/>
                </a:cxn>
                <a:cxn ang="0">
                  <a:pos x="connsiteX1" y="connsiteY1"/>
                </a:cxn>
                <a:cxn ang="0">
                  <a:pos x="connsiteX2" y="connsiteY2"/>
                </a:cxn>
              </a:cxnLst>
              <a:rect l="l" t="t" r="r" b="b"/>
              <a:pathLst>
                <a:path>
                  <a:moveTo>
                    <a:pt x="8796" y="9110"/>
                  </a:moveTo>
                  <a:cubicBezTo>
                    <a:pt x="7332" y="3143"/>
                    <a:pt x="4855" y="-686"/>
                    <a:pt x="126" y="103"/>
                  </a:cubicBezTo>
                  <a:cubicBezTo>
                    <a:pt x="-887" y="10686"/>
                    <a:pt x="4405" y="8997"/>
                    <a:pt x="8796" y="9110"/>
                  </a:cubicBezTo>
                  <a:close/>
                </a:path>
              </a:pathLst>
            </a:custGeom>
            <a:grpFill/>
            <a:ln w="11258" cap="flat">
              <a:noFill/>
              <a:prstDash val="solid"/>
              <a:miter/>
            </a:ln>
          </p:spPr>
          <p:txBody>
            <a:bodyPr rtlCol="0" anchor="ctr"/>
            <a:lstStyle/>
            <a:p>
              <a:endParaRPr lang="en-US" noProof="0" dirty="0"/>
            </a:p>
          </p:txBody>
        </p:sp>
        <p:sp>
          <p:nvSpPr>
            <p:cNvPr id="531" name="Freeform: Shape 530">
              <a:extLst>
                <a:ext uri="{FF2B5EF4-FFF2-40B4-BE49-F238E27FC236}">
                  <a16:creationId xmlns:a16="http://schemas.microsoft.com/office/drawing/2014/main" id="{4321BD68-7496-4D19-8AD6-3BFF38306650}"/>
                </a:ext>
              </a:extLst>
            </p:cNvPr>
            <p:cNvSpPr/>
            <p:nvPr/>
          </p:nvSpPr>
          <p:spPr>
            <a:xfrm>
              <a:off x="8533995" y="250830"/>
              <a:ext cx="11259" cy="11259"/>
            </a:xfrm>
            <a:custGeom>
              <a:avLst/>
              <a:gdLst>
                <a:gd name="connsiteX0" fmla="*/ 904 w 11259"/>
                <a:gd name="connsiteY0" fmla="*/ 16131 h 11259"/>
                <a:gd name="connsiteX1" fmla="*/ 11601 w 11259"/>
                <a:gd name="connsiteY1" fmla="*/ 142 h 11259"/>
                <a:gd name="connsiteX2" fmla="*/ 904 w 11259"/>
                <a:gd name="connsiteY2" fmla="*/ 16131 h 11259"/>
              </a:gdLst>
              <a:ahLst/>
              <a:cxnLst>
                <a:cxn ang="0">
                  <a:pos x="connsiteX0" y="connsiteY0"/>
                </a:cxn>
                <a:cxn ang="0">
                  <a:pos x="connsiteX1" y="connsiteY1"/>
                </a:cxn>
                <a:cxn ang="0">
                  <a:pos x="connsiteX2" y="connsiteY2"/>
                </a:cxn>
              </a:cxnLst>
              <a:rect l="l" t="t" r="r" b="b"/>
              <a:pathLst>
                <a:path w="11259" h="11259">
                  <a:moveTo>
                    <a:pt x="904" y="16131"/>
                  </a:moveTo>
                  <a:cubicBezTo>
                    <a:pt x="8223" y="16806"/>
                    <a:pt x="12839" y="13091"/>
                    <a:pt x="11601" y="142"/>
                  </a:cubicBezTo>
                  <a:cubicBezTo>
                    <a:pt x="4170" y="-421"/>
                    <a:pt x="-2473" y="-83"/>
                    <a:pt x="904" y="16131"/>
                  </a:cubicBezTo>
                  <a:close/>
                </a:path>
              </a:pathLst>
            </a:custGeom>
            <a:grpFill/>
            <a:ln w="11258" cap="flat">
              <a:noFill/>
              <a:prstDash val="solid"/>
              <a:miter/>
            </a:ln>
          </p:spPr>
          <p:txBody>
            <a:bodyPr rtlCol="0" anchor="ctr"/>
            <a:lstStyle/>
            <a:p>
              <a:endParaRPr lang="en-US" noProof="0" dirty="0"/>
            </a:p>
          </p:txBody>
        </p:sp>
        <p:sp>
          <p:nvSpPr>
            <p:cNvPr id="532" name="Freeform: Shape 531">
              <a:extLst>
                <a:ext uri="{FF2B5EF4-FFF2-40B4-BE49-F238E27FC236}">
                  <a16:creationId xmlns:a16="http://schemas.microsoft.com/office/drawing/2014/main" id="{ABCF43DA-4EA4-4D3A-B984-DBE386C98955}"/>
                </a:ext>
              </a:extLst>
            </p:cNvPr>
            <p:cNvSpPr/>
            <p:nvPr/>
          </p:nvSpPr>
          <p:spPr>
            <a:xfrm>
              <a:off x="8499015" y="636719"/>
              <a:ext cx="11259" cy="11259"/>
            </a:xfrm>
            <a:custGeom>
              <a:avLst/>
              <a:gdLst>
                <a:gd name="connsiteX0" fmla="*/ 6384 w 0"/>
                <a:gd name="connsiteY0" fmla="*/ 19479 h 11259"/>
                <a:gd name="connsiteX1" fmla="*/ 3007 w 0"/>
                <a:gd name="connsiteY1" fmla="*/ 0 h 11259"/>
                <a:gd name="connsiteX2" fmla="*/ 6384 w 0"/>
                <a:gd name="connsiteY2" fmla="*/ 19479 h 11259"/>
              </a:gdLst>
              <a:ahLst/>
              <a:cxnLst>
                <a:cxn ang="0">
                  <a:pos x="connsiteX0" y="connsiteY0"/>
                </a:cxn>
                <a:cxn ang="0">
                  <a:pos x="connsiteX1" y="connsiteY1"/>
                </a:cxn>
                <a:cxn ang="0">
                  <a:pos x="connsiteX2" y="connsiteY2"/>
                </a:cxn>
              </a:cxnLst>
              <a:rect l="l" t="t" r="r" b="b"/>
              <a:pathLst>
                <a:path h="11259">
                  <a:moveTo>
                    <a:pt x="6384" y="19479"/>
                  </a:moveTo>
                  <a:cubicBezTo>
                    <a:pt x="16406" y="10696"/>
                    <a:pt x="-371" y="12723"/>
                    <a:pt x="3007" y="0"/>
                  </a:cubicBezTo>
                  <a:cubicBezTo>
                    <a:pt x="-5438" y="5742"/>
                    <a:pt x="6610" y="12836"/>
                    <a:pt x="6384" y="19479"/>
                  </a:cubicBezTo>
                  <a:close/>
                </a:path>
              </a:pathLst>
            </a:custGeom>
            <a:grpFill/>
            <a:ln w="11258" cap="flat">
              <a:noFill/>
              <a:prstDash val="solid"/>
              <a:miter/>
            </a:ln>
          </p:spPr>
          <p:txBody>
            <a:bodyPr rtlCol="0" anchor="ctr"/>
            <a:lstStyle/>
            <a:p>
              <a:endParaRPr lang="en-US" noProof="0" dirty="0"/>
            </a:p>
          </p:txBody>
        </p:sp>
        <p:sp>
          <p:nvSpPr>
            <p:cNvPr id="533" name="Freeform: Shape 532">
              <a:extLst>
                <a:ext uri="{FF2B5EF4-FFF2-40B4-BE49-F238E27FC236}">
                  <a16:creationId xmlns:a16="http://schemas.microsoft.com/office/drawing/2014/main" id="{B26B2921-E58C-4DB4-B607-6FB6B19A29F9}"/>
                </a:ext>
              </a:extLst>
            </p:cNvPr>
            <p:cNvSpPr/>
            <p:nvPr/>
          </p:nvSpPr>
          <p:spPr>
            <a:xfrm>
              <a:off x="8254540" y="527390"/>
              <a:ext cx="11259" cy="11259"/>
            </a:xfrm>
            <a:custGeom>
              <a:avLst/>
              <a:gdLst>
                <a:gd name="connsiteX0" fmla="*/ 338 w 0"/>
                <a:gd name="connsiteY0" fmla="*/ 10471 h 0"/>
                <a:gd name="connsiteX1" fmla="*/ 5967 w 0"/>
                <a:gd name="connsiteY1" fmla="*/ 9908 h 0"/>
                <a:gd name="connsiteX2" fmla="*/ 5630 w 0"/>
                <a:gd name="connsiteY2" fmla="*/ 0 h 0"/>
                <a:gd name="connsiteX3" fmla="*/ 0 w 0"/>
                <a:gd name="connsiteY3" fmla="*/ 563 h 0"/>
                <a:gd name="connsiteX4" fmla="*/ 338 w 0"/>
                <a:gd name="connsiteY4" fmla="*/ 10471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38" y="10471"/>
                  </a:moveTo>
                  <a:cubicBezTo>
                    <a:pt x="2252" y="10246"/>
                    <a:pt x="4054" y="10133"/>
                    <a:pt x="5967" y="9908"/>
                  </a:cubicBezTo>
                  <a:cubicBezTo>
                    <a:pt x="5855" y="6643"/>
                    <a:pt x="5742" y="3265"/>
                    <a:pt x="5630" y="0"/>
                  </a:cubicBezTo>
                  <a:cubicBezTo>
                    <a:pt x="3716" y="225"/>
                    <a:pt x="1914" y="338"/>
                    <a:pt x="0" y="563"/>
                  </a:cubicBezTo>
                  <a:cubicBezTo>
                    <a:pt x="113" y="3828"/>
                    <a:pt x="225" y="7206"/>
                    <a:pt x="338" y="10471"/>
                  </a:cubicBezTo>
                  <a:close/>
                </a:path>
              </a:pathLst>
            </a:custGeom>
            <a:grpFill/>
            <a:ln w="11258" cap="flat">
              <a:noFill/>
              <a:prstDash val="solid"/>
              <a:miter/>
            </a:ln>
          </p:spPr>
          <p:txBody>
            <a:bodyPr rtlCol="0" anchor="ctr"/>
            <a:lstStyle/>
            <a:p>
              <a:endParaRPr lang="en-US" noProof="0" dirty="0"/>
            </a:p>
          </p:txBody>
        </p:sp>
        <p:sp>
          <p:nvSpPr>
            <p:cNvPr id="534" name="Freeform: Shape 533">
              <a:extLst>
                <a:ext uri="{FF2B5EF4-FFF2-40B4-BE49-F238E27FC236}">
                  <a16:creationId xmlns:a16="http://schemas.microsoft.com/office/drawing/2014/main" id="{4DFF6D0F-7CED-421B-9A28-374CC92D0F30}"/>
                </a:ext>
              </a:extLst>
            </p:cNvPr>
            <p:cNvSpPr/>
            <p:nvPr/>
          </p:nvSpPr>
          <p:spPr>
            <a:xfrm>
              <a:off x="8558319" y="268537"/>
              <a:ext cx="11259" cy="33778"/>
            </a:xfrm>
            <a:custGeom>
              <a:avLst/>
              <a:gdLst>
                <a:gd name="connsiteX0" fmla="*/ 0 w 11259"/>
                <a:gd name="connsiteY0" fmla="*/ 30738 h 33778"/>
                <a:gd name="connsiteX1" fmla="*/ 14187 w 11259"/>
                <a:gd name="connsiteY1" fmla="*/ 34229 h 33778"/>
                <a:gd name="connsiteX2" fmla="*/ 10246 w 11259"/>
                <a:gd name="connsiteY2" fmla="*/ 0 h 33778"/>
                <a:gd name="connsiteX3" fmla="*/ 0 w 11259"/>
                <a:gd name="connsiteY3" fmla="*/ 30738 h 33778"/>
              </a:gdLst>
              <a:ahLst/>
              <a:cxnLst>
                <a:cxn ang="0">
                  <a:pos x="connsiteX0" y="connsiteY0"/>
                </a:cxn>
                <a:cxn ang="0">
                  <a:pos x="connsiteX1" y="connsiteY1"/>
                </a:cxn>
                <a:cxn ang="0">
                  <a:pos x="connsiteX2" y="connsiteY2"/>
                </a:cxn>
                <a:cxn ang="0">
                  <a:pos x="connsiteX3" y="connsiteY3"/>
                </a:cxn>
              </a:cxnLst>
              <a:rect l="l" t="t" r="r" b="b"/>
              <a:pathLst>
                <a:path w="11259" h="33778">
                  <a:moveTo>
                    <a:pt x="0" y="30738"/>
                  </a:moveTo>
                  <a:cubicBezTo>
                    <a:pt x="3040" y="47064"/>
                    <a:pt x="5292" y="32652"/>
                    <a:pt x="14187" y="34229"/>
                  </a:cubicBezTo>
                  <a:cubicBezTo>
                    <a:pt x="15875" y="16889"/>
                    <a:pt x="9458" y="15651"/>
                    <a:pt x="10246" y="0"/>
                  </a:cubicBezTo>
                  <a:cubicBezTo>
                    <a:pt x="5517" y="8107"/>
                    <a:pt x="8895" y="29162"/>
                    <a:pt x="0" y="30738"/>
                  </a:cubicBezTo>
                  <a:close/>
                </a:path>
              </a:pathLst>
            </a:custGeom>
            <a:grpFill/>
            <a:ln w="11258" cap="flat">
              <a:noFill/>
              <a:prstDash val="solid"/>
              <a:miter/>
            </a:ln>
          </p:spPr>
          <p:txBody>
            <a:bodyPr rtlCol="0" anchor="ctr"/>
            <a:lstStyle/>
            <a:p>
              <a:endParaRPr lang="en-US" noProof="0" dirty="0"/>
            </a:p>
          </p:txBody>
        </p:sp>
        <p:sp>
          <p:nvSpPr>
            <p:cNvPr id="535" name="Freeform: Shape 534">
              <a:extLst>
                <a:ext uri="{FF2B5EF4-FFF2-40B4-BE49-F238E27FC236}">
                  <a16:creationId xmlns:a16="http://schemas.microsoft.com/office/drawing/2014/main" id="{46107884-6BE7-4F09-B1EC-BB6242264200}"/>
                </a:ext>
              </a:extLst>
            </p:cNvPr>
            <p:cNvSpPr/>
            <p:nvPr/>
          </p:nvSpPr>
          <p:spPr>
            <a:xfrm>
              <a:off x="8517672" y="577382"/>
              <a:ext cx="22519" cy="22519"/>
            </a:xfrm>
            <a:custGeom>
              <a:avLst/>
              <a:gdLst>
                <a:gd name="connsiteX0" fmla="*/ 32878 w 22518"/>
                <a:gd name="connsiteY0" fmla="*/ 0 h 22518"/>
                <a:gd name="connsiteX1" fmla="*/ 7882 w 22518"/>
                <a:gd name="connsiteY1" fmla="*/ 7431 h 22518"/>
                <a:gd name="connsiteX2" fmla="*/ 0 w 22518"/>
                <a:gd name="connsiteY2" fmla="*/ 23082 h 22518"/>
                <a:gd name="connsiteX3" fmla="*/ 13962 w 22518"/>
                <a:gd name="connsiteY3" fmla="*/ 21618 h 22518"/>
                <a:gd name="connsiteX4" fmla="*/ 19704 w 22518"/>
                <a:gd name="connsiteY4" fmla="*/ 26009 h 22518"/>
                <a:gd name="connsiteX5" fmla="*/ 19592 w 22518"/>
                <a:gd name="connsiteY5" fmla="*/ 21055 h 22518"/>
                <a:gd name="connsiteX6" fmla="*/ 32878 w 22518"/>
                <a:gd name="connsiteY6" fmla="*/ 0 h 2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18" h="22518">
                  <a:moveTo>
                    <a:pt x="32878" y="0"/>
                  </a:moveTo>
                  <a:cubicBezTo>
                    <a:pt x="22632" y="3603"/>
                    <a:pt x="17903" y="15651"/>
                    <a:pt x="7882" y="7431"/>
                  </a:cubicBezTo>
                  <a:cubicBezTo>
                    <a:pt x="6531" y="14637"/>
                    <a:pt x="3941" y="19929"/>
                    <a:pt x="0" y="23082"/>
                  </a:cubicBezTo>
                  <a:cubicBezTo>
                    <a:pt x="3716" y="35467"/>
                    <a:pt x="5517" y="18803"/>
                    <a:pt x="13962" y="21618"/>
                  </a:cubicBezTo>
                  <a:cubicBezTo>
                    <a:pt x="14637" y="21843"/>
                    <a:pt x="18803" y="27698"/>
                    <a:pt x="19704" y="26009"/>
                  </a:cubicBezTo>
                  <a:cubicBezTo>
                    <a:pt x="19929" y="25559"/>
                    <a:pt x="19254" y="21280"/>
                    <a:pt x="19592" y="21055"/>
                  </a:cubicBezTo>
                  <a:cubicBezTo>
                    <a:pt x="24546" y="18240"/>
                    <a:pt x="34567" y="17677"/>
                    <a:pt x="32878" y="0"/>
                  </a:cubicBezTo>
                  <a:close/>
                </a:path>
              </a:pathLst>
            </a:custGeom>
            <a:grpFill/>
            <a:ln w="11258" cap="flat">
              <a:noFill/>
              <a:prstDash val="solid"/>
              <a:miter/>
            </a:ln>
          </p:spPr>
          <p:txBody>
            <a:bodyPr rtlCol="0" anchor="ctr"/>
            <a:lstStyle/>
            <a:p>
              <a:endParaRPr lang="en-US" noProof="0" dirty="0"/>
            </a:p>
          </p:txBody>
        </p:sp>
        <p:sp>
          <p:nvSpPr>
            <p:cNvPr id="536" name="Freeform: Shape 535">
              <a:extLst>
                <a:ext uri="{FF2B5EF4-FFF2-40B4-BE49-F238E27FC236}">
                  <a16:creationId xmlns:a16="http://schemas.microsoft.com/office/drawing/2014/main" id="{150BD2EA-FA83-49AB-AA99-623A8DA7A975}"/>
                </a:ext>
              </a:extLst>
            </p:cNvPr>
            <p:cNvSpPr/>
            <p:nvPr/>
          </p:nvSpPr>
          <p:spPr>
            <a:xfrm>
              <a:off x="8773930" y="629639"/>
              <a:ext cx="11259" cy="11259"/>
            </a:xfrm>
            <a:custGeom>
              <a:avLst/>
              <a:gdLst>
                <a:gd name="connsiteX0" fmla="*/ 19485 w 11259"/>
                <a:gd name="connsiteY0" fmla="*/ 2463 h 11259"/>
                <a:gd name="connsiteX1" fmla="*/ 119 w 11259"/>
                <a:gd name="connsiteY1" fmla="*/ 9332 h 11259"/>
                <a:gd name="connsiteX2" fmla="*/ 11604 w 11259"/>
                <a:gd name="connsiteY2" fmla="*/ 18114 h 11259"/>
                <a:gd name="connsiteX3" fmla="*/ 19485 w 11259"/>
                <a:gd name="connsiteY3" fmla="*/ 2463 h 11259"/>
              </a:gdLst>
              <a:ahLst/>
              <a:cxnLst>
                <a:cxn ang="0">
                  <a:pos x="connsiteX0" y="connsiteY0"/>
                </a:cxn>
                <a:cxn ang="0">
                  <a:pos x="connsiteX1" y="connsiteY1"/>
                </a:cxn>
                <a:cxn ang="0">
                  <a:pos x="connsiteX2" y="connsiteY2"/>
                </a:cxn>
                <a:cxn ang="0">
                  <a:pos x="connsiteX3" y="connsiteY3"/>
                </a:cxn>
              </a:cxnLst>
              <a:rect l="l" t="t" r="r" b="b"/>
              <a:pathLst>
                <a:path w="11259" h="11259">
                  <a:moveTo>
                    <a:pt x="19485" y="2463"/>
                  </a:moveTo>
                  <a:cubicBezTo>
                    <a:pt x="9915" y="-4968"/>
                    <a:pt x="10027" y="6517"/>
                    <a:pt x="119" y="9332"/>
                  </a:cubicBezTo>
                  <a:cubicBezTo>
                    <a:pt x="-1457" y="22955"/>
                    <a:pt x="13180" y="4490"/>
                    <a:pt x="11604" y="18114"/>
                  </a:cubicBezTo>
                  <a:cubicBezTo>
                    <a:pt x="13968" y="12597"/>
                    <a:pt x="21850" y="15524"/>
                    <a:pt x="19485" y="2463"/>
                  </a:cubicBezTo>
                  <a:close/>
                </a:path>
              </a:pathLst>
            </a:custGeom>
            <a:grpFill/>
            <a:ln w="11258" cap="flat">
              <a:noFill/>
              <a:prstDash val="solid"/>
              <a:miter/>
            </a:ln>
          </p:spPr>
          <p:txBody>
            <a:bodyPr rtlCol="0" anchor="ctr"/>
            <a:lstStyle/>
            <a:p>
              <a:endParaRPr lang="en-US" noProof="0" dirty="0"/>
            </a:p>
          </p:txBody>
        </p:sp>
        <p:sp>
          <p:nvSpPr>
            <p:cNvPr id="537" name="Freeform: Shape 536">
              <a:extLst>
                <a:ext uri="{FF2B5EF4-FFF2-40B4-BE49-F238E27FC236}">
                  <a16:creationId xmlns:a16="http://schemas.microsoft.com/office/drawing/2014/main" id="{7AABB7A3-579F-4EB1-A32D-A957CBAFF3AB}"/>
                </a:ext>
              </a:extLst>
            </p:cNvPr>
            <p:cNvSpPr/>
            <p:nvPr/>
          </p:nvSpPr>
          <p:spPr>
            <a:xfrm>
              <a:off x="8760842" y="228453"/>
              <a:ext cx="11259" cy="11259"/>
            </a:xfrm>
            <a:custGeom>
              <a:avLst/>
              <a:gdLst>
                <a:gd name="connsiteX0" fmla="*/ 33 w 0"/>
                <a:gd name="connsiteY0" fmla="*/ 5742 h 11259"/>
                <a:gd name="connsiteX1" fmla="*/ 8252 w 0"/>
                <a:gd name="connsiteY1" fmla="*/ 0 h 11259"/>
                <a:gd name="connsiteX2" fmla="*/ 2622 w 0"/>
                <a:gd name="connsiteY2" fmla="*/ 563 h 11259"/>
                <a:gd name="connsiteX3" fmla="*/ 33 w 0"/>
                <a:gd name="connsiteY3" fmla="*/ 5742 h 11259"/>
              </a:gdLst>
              <a:ahLst/>
              <a:cxnLst>
                <a:cxn ang="0">
                  <a:pos x="connsiteX0" y="connsiteY0"/>
                </a:cxn>
                <a:cxn ang="0">
                  <a:pos x="connsiteX1" y="connsiteY1"/>
                </a:cxn>
                <a:cxn ang="0">
                  <a:pos x="connsiteX2" y="connsiteY2"/>
                </a:cxn>
                <a:cxn ang="0">
                  <a:pos x="connsiteX3" y="connsiteY3"/>
                </a:cxn>
              </a:cxnLst>
              <a:rect l="l" t="t" r="r" b="b"/>
              <a:pathLst>
                <a:path h="11259">
                  <a:moveTo>
                    <a:pt x="33" y="5742"/>
                  </a:moveTo>
                  <a:cubicBezTo>
                    <a:pt x="-755" y="15425"/>
                    <a:pt x="12981" y="11710"/>
                    <a:pt x="8252" y="0"/>
                  </a:cubicBezTo>
                  <a:cubicBezTo>
                    <a:pt x="6338" y="225"/>
                    <a:pt x="4537" y="338"/>
                    <a:pt x="2622" y="563"/>
                  </a:cubicBezTo>
                  <a:cubicBezTo>
                    <a:pt x="3410" y="4729"/>
                    <a:pt x="1722" y="5292"/>
                    <a:pt x="33" y="5742"/>
                  </a:cubicBezTo>
                  <a:close/>
                </a:path>
              </a:pathLst>
            </a:custGeom>
            <a:grpFill/>
            <a:ln w="11258" cap="flat">
              <a:noFill/>
              <a:prstDash val="solid"/>
              <a:miter/>
            </a:ln>
          </p:spPr>
          <p:txBody>
            <a:bodyPr rtlCol="0" anchor="ctr"/>
            <a:lstStyle/>
            <a:p>
              <a:endParaRPr lang="en-US" noProof="0" dirty="0"/>
            </a:p>
          </p:txBody>
        </p:sp>
        <p:sp>
          <p:nvSpPr>
            <p:cNvPr id="538" name="Freeform: Shape 537">
              <a:extLst>
                <a:ext uri="{FF2B5EF4-FFF2-40B4-BE49-F238E27FC236}">
                  <a16:creationId xmlns:a16="http://schemas.microsoft.com/office/drawing/2014/main" id="{D40D36AF-11BE-4D21-A7C4-59817A807488}"/>
                </a:ext>
              </a:extLst>
            </p:cNvPr>
            <p:cNvSpPr/>
            <p:nvPr/>
          </p:nvSpPr>
          <p:spPr>
            <a:xfrm>
              <a:off x="8793826" y="298599"/>
              <a:ext cx="22519" cy="45038"/>
            </a:xfrm>
            <a:custGeom>
              <a:avLst/>
              <a:gdLst>
                <a:gd name="connsiteX0" fmla="*/ 25485 w 22518"/>
                <a:gd name="connsiteY0" fmla="*/ 9008 h 45037"/>
                <a:gd name="connsiteX1" fmla="*/ 16815 w 22518"/>
                <a:gd name="connsiteY1" fmla="*/ 0 h 45037"/>
                <a:gd name="connsiteX2" fmla="*/ 152 w 22518"/>
                <a:gd name="connsiteY2" fmla="*/ 6643 h 45037"/>
                <a:gd name="connsiteX3" fmla="*/ 17379 w 22518"/>
                <a:gd name="connsiteY3" fmla="*/ 19704 h 45037"/>
                <a:gd name="connsiteX4" fmla="*/ 15577 w 22518"/>
                <a:gd name="connsiteY4" fmla="*/ 49654 h 45037"/>
                <a:gd name="connsiteX5" fmla="*/ 23909 w 22518"/>
                <a:gd name="connsiteY5" fmla="*/ 48753 h 45037"/>
                <a:gd name="connsiteX6" fmla="*/ 25485 w 22518"/>
                <a:gd name="connsiteY6" fmla="*/ 9008 h 4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18" h="45037">
                  <a:moveTo>
                    <a:pt x="25485" y="9008"/>
                  </a:moveTo>
                  <a:cubicBezTo>
                    <a:pt x="19968" y="11259"/>
                    <a:pt x="16703" y="8895"/>
                    <a:pt x="16815" y="0"/>
                  </a:cubicBezTo>
                  <a:cubicBezTo>
                    <a:pt x="10286" y="11034"/>
                    <a:pt x="11074" y="7656"/>
                    <a:pt x="152" y="6643"/>
                  </a:cubicBezTo>
                  <a:cubicBezTo>
                    <a:pt x="-1762" y="26234"/>
                    <a:pt x="15014" y="8782"/>
                    <a:pt x="17379" y="19704"/>
                  </a:cubicBezTo>
                  <a:cubicBezTo>
                    <a:pt x="19856" y="34566"/>
                    <a:pt x="15127" y="37944"/>
                    <a:pt x="15577" y="49654"/>
                  </a:cubicBezTo>
                  <a:cubicBezTo>
                    <a:pt x="18392" y="49429"/>
                    <a:pt x="21207" y="49091"/>
                    <a:pt x="23909" y="48753"/>
                  </a:cubicBezTo>
                  <a:cubicBezTo>
                    <a:pt x="28075" y="41097"/>
                    <a:pt x="25711" y="23194"/>
                    <a:pt x="25485" y="9008"/>
                  </a:cubicBezTo>
                  <a:close/>
                </a:path>
              </a:pathLst>
            </a:custGeom>
            <a:grpFill/>
            <a:ln w="11258" cap="flat">
              <a:noFill/>
              <a:prstDash val="solid"/>
              <a:miter/>
            </a:ln>
          </p:spPr>
          <p:txBody>
            <a:bodyPr rtlCol="0" anchor="ctr"/>
            <a:lstStyle/>
            <a:p>
              <a:endParaRPr lang="en-US" noProof="0" dirty="0"/>
            </a:p>
          </p:txBody>
        </p:sp>
        <p:sp>
          <p:nvSpPr>
            <p:cNvPr id="539" name="Freeform: Shape 538">
              <a:extLst>
                <a:ext uri="{FF2B5EF4-FFF2-40B4-BE49-F238E27FC236}">
                  <a16:creationId xmlns:a16="http://schemas.microsoft.com/office/drawing/2014/main" id="{2E023DC7-4147-4368-B866-59392B6F457C}"/>
                </a:ext>
              </a:extLst>
            </p:cNvPr>
            <p:cNvSpPr/>
            <p:nvPr/>
          </p:nvSpPr>
          <p:spPr>
            <a:xfrm>
              <a:off x="8791726" y="402749"/>
              <a:ext cx="11259" cy="22519"/>
            </a:xfrm>
            <a:custGeom>
              <a:avLst/>
              <a:gdLst>
                <a:gd name="connsiteX0" fmla="*/ 20492 w 11259"/>
                <a:gd name="connsiteY0" fmla="*/ 29387 h 22518"/>
                <a:gd name="connsiteX1" fmla="*/ 16776 w 11259"/>
                <a:gd name="connsiteY1" fmla="*/ 0 h 22518"/>
                <a:gd name="connsiteX2" fmla="*/ 0 w 11259"/>
                <a:gd name="connsiteY2" fmla="*/ 1689 h 22518"/>
                <a:gd name="connsiteX3" fmla="*/ 3716 w 11259"/>
                <a:gd name="connsiteY3" fmla="*/ 31076 h 22518"/>
                <a:gd name="connsiteX4" fmla="*/ 20492 w 11259"/>
                <a:gd name="connsiteY4" fmla="*/ 29387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22518">
                  <a:moveTo>
                    <a:pt x="20492" y="29387"/>
                  </a:moveTo>
                  <a:cubicBezTo>
                    <a:pt x="22069" y="14074"/>
                    <a:pt x="15201" y="15313"/>
                    <a:pt x="16776" y="0"/>
                  </a:cubicBezTo>
                  <a:cubicBezTo>
                    <a:pt x="11147" y="563"/>
                    <a:pt x="5630" y="1126"/>
                    <a:pt x="0" y="1689"/>
                  </a:cubicBezTo>
                  <a:cubicBezTo>
                    <a:pt x="3378" y="7206"/>
                    <a:pt x="3716" y="18803"/>
                    <a:pt x="3716" y="31076"/>
                  </a:cubicBezTo>
                  <a:cubicBezTo>
                    <a:pt x="12048" y="34679"/>
                    <a:pt x="12386" y="34566"/>
                    <a:pt x="20492" y="29387"/>
                  </a:cubicBezTo>
                  <a:close/>
                </a:path>
              </a:pathLst>
            </a:custGeom>
            <a:grpFill/>
            <a:ln w="11258" cap="flat">
              <a:noFill/>
              <a:prstDash val="solid"/>
              <a:miter/>
            </a:ln>
          </p:spPr>
          <p:txBody>
            <a:bodyPr rtlCol="0" anchor="ctr"/>
            <a:lstStyle/>
            <a:p>
              <a:endParaRPr lang="en-US" noProof="0" dirty="0"/>
            </a:p>
          </p:txBody>
        </p:sp>
        <p:sp>
          <p:nvSpPr>
            <p:cNvPr id="540" name="Freeform: Shape 539">
              <a:extLst>
                <a:ext uri="{FF2B5EF4-FFF2-40B4-BE49-F238E27FC236}">
                  <a16:creationId xmlns:a16="http://schemas.microsoft.com/office/drawing/2014/main" id="{52E3DF95-84FC-4395-BA79-664BB6E7A231}"/>
                </a:ext>
              </a:extLst>
            </p:cNvPr>
            <p:cNvSpPr/>
            <p:nvPr/>
          </p:nvSpPr>
          <p:spPr>
            <a:xfrm>
              <a:off x="8766913" y="216732"/>
              <a:ext cx="22519" cy="45038"/>
            </a:xfrm>
            <a:custGeom>
              <a:avLst/>
              <a:gdLst>
                <a:gd name="connsiteX0" fmla="*/ 15918 w 22518"/>
                <a:gd name="connsiteY0" fmla="*/ 462 h 45037"/>
                <a:gd name="connsiteX1" fmla="*/ 155 w 22518"/>
                <a:gd name="connsiteY1" fmla="*/ 31763 h 45037"/>
                <a:gd name="connsiteX2" fmla="*/ 3645 w 22518"/>
                <a:gd name="connsiteY2" fmla="*/ 51242 h 45037"/>
                <a:gd name="connsiteX3" fmla="*/ 6236 w 22518"/>
                <a:gd name="connsiteY3" fmla="*/ 46063 h 45037"/>
                <a:gd name="connsiteX4" fmla="*/ 8712 w 22518"/>
                <a:gd name="connsiteY4" fmla="*/ 35929 h 45037"/>
                <a:gd name="connsiteX5" fmla="*/ 27853 w 22518"/>
                <a:gd name="connsiteY5" fmla="*/ 19153 h 45037"/>
                <a:gd name="connsiteX6" fmla="*/ 15918 w 22518"/>
                <a:gd name="connsiteY6" fmla="*/ 462 h 4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18" h="45037">
                  <a:moveTo>
                    <a:pt x="15918" y="462"/>
                  </a:moveTo>
                  <a:cubicBezTo>
                    <a:pt x="14793" y="17464"/>
                    <a:pt x="9501" y="27935"/>
                    <a:pt x="155" y="31763"/>
                  </a:cubicBezTo>
                  <a:cubicBezTo>
                    <a:pt x="-745" y="42234"/>
                    <a:pt x="2520" y="44599"/>
                    <a:pt x="3645" y="51242"/>
                  </a:cubicBezTo>
                  <a:cubicBezTo>
                    <a:pt x="6010" y="51918"/>
                    <a:pt x="6236" y="48990"/>
                    <a:pt x="6236" y="46063"/>
                  </a:cubicBezTo>
                  <a:cubicBezTo>
                    <a:pt x="6686" y="42009"/>
                    <a:pt x="8825" y="40883"/>
                    <a:pt x="8712" y="35929"/>
                  </a:cubicBezTo>
                  <a:cubicBezTo>
                    <a:pt x="19634" y="37506"/>
                    <a:pt x="19859" y="22193"/>
                    <a:pt x="27853" y="19153"/>
                  </a:cubicBezTo>
                  <a:cubicBezTo>
                    <a:pt x="24138" y="12059"/>
                    <a:pt x="24588" y="-2803"/>
                    <a:pt x="15918" y="462"/>
                  </a:cubicBezTo>
                  <a:close/>
                </a:path>
              </a:pathLst>
            </a:custGeom>
            <a:grpFill/>
            <a:ln w="11258" cap="flat">
              <a:noFill/>
              <a:prstDash val="solid"/>
              <a:miter/>
            </a:ln>
          </p:spPr>
          <p:txBody>
            <a:bodyPr rtlCol="0" anchor="ctr"/>
            <a:lstStyle/>
            <a:p>
              <a:endParaRPr lang="en-US" noProof="0" dirty="0"/>
            </a:p>
          </p:txBody>
        </p:sp>
        <p:sp>
          <p:nvSpPr>
            <p:cNvPr id="541" name="Freeform: Shape 540">
              <a:extLst>
                <a:ext uri="{FF2B5EF4-FFF2-40B4-BE49-F238E27FC236}">
                  <a16:creationId xmlns:a16="http://schemas.microsoft.com/office/drawing/2014/main" id="{9802DAB8-687D-4B23-ADBA-8FE289CBE195}"/>
                </a:ext>
              </a:extLst>
            </p:cNvPr>
            <p:cNvSpPr/>
            <p:nvPr/>
          </p:nvSpPr>
          <p:spPr>
            <a:xfrm>
              <a:off x="8786362" y="324271"/>
              <a:ext cx="11259" cy="11259"/>
            </a:xfrm>
            <a:custGeom>
              <a:avLst/>
              <a:gdLst>
                <a:gd name="connsiteX0" fmla="*/ 635 w 11259"/>
                <a:gd name="connsiteY0" fmla="*/ 21168 h 11259"/>
                <a:gd name="connsiteX1" fmla="*/ 14597 w 11259"/>
                <a:gd name="connsiteY1" fmla="*/ 19704 h 11259"/>
                <a:gd name="connsiteX2" fmla="*/ 13921 w 11259"/>
                <a:gd name="connsiteY2" fmla="*/ 0 h 11259"/>
                <a:gd name="connsiteX3" fmla="*/ 635 w 11259"/>
                <a:gd name="connsiteY3" fmla="*/ 21168 h 11259"/>
              </a:gdLst>
              <a:ahLst/>
              <a:cxnLst>
                <a:cxn ang="0">
                  <a:pos x="connsiteX0" y="connsiteY0"/>
                </a:cxn>
                <a:cxn ang="0">
                  <a:pos x="connsiteX1" y="connsiteY1"/>
                </a:cxn>
                <a:cxn ang="0">
                  <a:pos x="connsiteX2" y="connsiteY2"/>
                </a:cxn>
                <a:cxn ang="0">
                  <a:pos x="connsiteX3" y="connsiteY3"/>
                </a:cxn>
              </a:cxnLst>
              <a:rect l="l" t="t" r="r" b="b"/>
              <a:pathLst>
                <a:path w="11259" h="11259">
                  <a:moveTo>
                    <a:pt x="635" y="21168"/>
                  </a:moveTo>
                  <a:cubicBezTo>
                    <a:pt x="5251" y="20717"/>
                    <a:pt x="9981" y="20267"/>
                    <a:pt x="14597" y="19704"/>
                  </a:cubicBezTo>
                  <a:cubicBezTo>
                    <a:pt x="14371" y="13061"/>
                    <a:pt x="14147" y="6530"/>
                    <a:pt x="13921" y="0"/>
                  </a:cubicBezTo>
                  <a:cubicBezTo>
                    <a:pt x="8179" y="5067"/>
                    <a:pt x="-2743" y="1914"/>
                    <a:pt x="635" y="21168"/>
                  </a:cubicBezTo>
                  <a:close/>
                </a:path>
              </a:pathLst>
            </a:custGeom>
            <a:grpFill/>
            <a:ln w="11258" cap="flat">
              <a:noFill/>
              <a:prstDash val="solid"/>
              <a:miter/>
            </a:ln>
          </p:spPr>
          <p:txBody>
            <a:bodyPr rtlCol="0" anchor="ctr"/>
            <a:lstStyle/>
            <a:p>
              <a:endParaRPr lang="en-US" noProof="0" dirty="0"/>
            </a:p>
          </p:txBody>
        </p:sp>
        <p:sp>
          <p:nvSpPr>
            <p:cNvPr id="542" name="Freeform: Shape 541">
              <a:extLst>
                <a:ext uri="{FF2B5EF4-FFF2-40B4-BE49-F238E27FC236}">
                  <a16:creationId xmlns:a16="http://schemas.microsoft.com/office/drawing/2014/main" id="{35F5FD98-B463-44F2-8718-6554CBDEF3D4}"/>
                </a:ext>
              </a:extLst>
            </p:cNvPr>
            <p:cNvSpPr/>
            <p:nvPr/>
          </p:nvSpPr>
          <p:spPr>
            <a:xfrm>
              <a:off x="8691518" y="463358"/>
              <a:ext cx="45038" cy="67556"/>
            </a:xfrm>
            <a:custGeom>
              <a:avLst/>
              <a:gdLst>
                <a:gd name="connsiteX0" fmla="*/ 33665 w 45037"/>
                <a:gd name="connsiteY0" fmla="*/ 51760 h 67556"/>
                <a:gd name="connsiteX1" fmla="*/ 33327 w 45037"/>
                <a:gd name="connsiteY1" fmla="*/ 41851 h 67556"/>
                <a:gd name="connsiteX2" fmla="*/ 47402 w 45037"/>
                <a:gd name="connsiteY2" fmla="*/ 45342 h 67556"/>
                <a:gd name="connsiteX3" fmla="*/ 35692 w 45037"/>
                <a:gd name="connsiteY3" fmla="*/ 31605 h 67556"/>
                <a:gd name="connsiteX4" fmla="*/ 29161 w 45037"/>
                <a:gd name="connsiteY4" fmla="*/ 2556 h 67556"/>
                <a:gd name="connsiteX5" fmla="*/ 9570 w 45037"/>
                <a:gd name="connsiteY5" fmla="*/ 4583 h 67556"/>
                <a:gd name="connsiteX6" fmla="*/ 13511 w 45037"/>
                <a:gd name="connsiteY6" fmla="*/ 38811 h 67556"/>
                <a:gd name="connsiteX7" fmla="*/ 0 w 45037"/>
                <a:gd name="connsiteY7" fmla="*/ 55025 h 67556"/>
                <a:gd name="connsiteX8" fmla="*/ 11935 w 45037"/>
                <a:gd name="connsiteY8" fmla="*/ 78557 h 67556"/>
                <a:gd name="connsiteX9" fmla="*/ 14074 w 45037"/>
                <a:gd name="connsiteY9" fmla="*/ 58515 h 67556"/>
                <a:gd name="connsiteX10" fmla="*/ 33665 w 45037"/>
                <a:gd name="connsiteY10" fmla="*/ 51760 h 67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037" h="67556">
                  <a:moveTo>
                    <a:pt x="33665" y="51760"/>
                  </a:moveTo>
                  <a:cubicBezTo>
                    <a:pt x="34116" y="51309"/>
                    <a:pt x="32990" y="42077"/>
                    <a:pt x="33327" y="41851"/>
                  </a:cubicBezTo>
                  <a:cubicBezTo>
                    <a:pt x="37719" y="40388"/>
                    <a:pt x="41659" y="51535"/>
                    <a:pt x="47402" y="45342"/>
                  </a:cubicBezTo>
                  <a:cubicBezTo>
                    <a:pt x="44249" y="37010"/>
                    <a:pt x="41772" y="19333"/>
                    <a:pt x="35692" y="31605"/>
                  </a:cubicBezTo>
                  <a:cubicBezTo>
                    <a:pt x="30625" y="27552"/>
                    <a:pt x="29049" y="16743"/>
                    <a:pt x="29161" y="2556"/>
                  </a:cubicBezTo>
                  <a:cubicBezTo>
                    <a:pt x="20041" y="-3299"/>
                    <a:pt x="19817" y="2444"/>
                    <a:pt x="9570" y="4583"/>
                  </a:cubicBezTo>
                  <a:cubicBezTo>
                    <a:pt x="9007" y="26313"/>
                    <a:pt x="18690" y="19896"/>
                    <a:pt x="13511" y="38811"/>
                  </a:cubicBezTo>
                  <a:cubicBezTo>
                    <a:pt x="9458" y="45004"/>
                    <a:pt x="7093" y="53786"/>
                    <a:pt x="0" y="55025"/>
                  </a:cubicBezTo>
                  <a:cubicBezTo>
                    <a:pt x="2251" y="66284"/>
                    <a:pt x="9683" y="67298"/>
                    <a:pt x="11935" y="78557"/>
                  </a:cubicBezTo>
                  <a:cubicBezTo>
                    <a:pt x="19929" y="73490"/>
                    <a:pt x="14862" y="70901"/>
                    <a:pt x="14074" y="58515"/>
                  </a:cubicBezTo>
                  <a:cubicBezTo>
                    <a:pt x="17789" y="47256"/>
                    <a:pt x="29500" y="55813"/>
                    <a:pt x="33665" y="51760"/>
                  </a:cubicBezTo>
                  <a:close/>
                </a:path>
              </a:pathLst>
            </a:custGeom>
            <a:grpFill/>
            <a:ln w="11258" cap="flat">
              <a:noFill/>
              <a:prstDash val="solid"/>
              <a:miter/>
            </a:ln>
          </p:spPr>
          <p:txBody>
            <a:bodyPr rtlCol="0" anchor="ctr"/>
            <a:lstStyle/>
            <a:p>
              <a:endParaRPr lang="en-US" noProof="0" dirty="0"/>
            </a:p>
          </p:txBody>
        </p:sp>
        <p:sp>
          <p:nvSpPr>
            <p:cNvPr id="543" name="Freeform: Shape 542">
              <a:extLst>
                <a:ext uri="{FF2B5EF4-FFF2-40B4-BE49-F238E27FC236}">
                  <a16:creationId xmlns:a16="http://schemas.microsoft.com/office/drawing/2014/main" id="{EA9AA0EE-864C-4057-A799-03B58DAB4653}"/>
                </a:ext>
              </a:extLst>
            </p:cNvPr>
            <p:cNvSpPr/>
            <p:nvPr/>
          </p:nvSpPr>
          <p:spPr>
            <a:xfrm>
              <a:off x="8769770" y="326885"/>
              <a:ext cx="11259" cy="11259"/>
            </a:xfrm>
            <a:custGeom>
              <a:avLst/>
              <a:gdLst>
                <a:gd name="connsiteX0" fmla="*/ 8783 w 11259"/>
                <a:gd name="connsiteY0" fmla="*/ 19454 h 11259"/>
                <a:gd name="connsiteX1" fmla="*/ 13850 w 11259"/>
                <a:gd name="connsiteY1" fmla="*/ 4029 h 11259"/>
                <a:gd name="connsiteX2" fmla="*/ 0 w 11259"/>
                <a:gd name="connsiteY2" fmla="*/ 10334 h 11259"/>
                <a:gd name="connsiteX3" fmla="*/ 8783 w 11259"/>
                <a:gd name="connsiteY3" fmla="*/ 19454 h 11259"/>
              </a:gdLst>
              <a:ahLst/>
              <a:cxnLst>
                <a:cxn ang="0">
                  <a:pos x="connsiteX0" y="connsiteY0"/>
                </a:cxn>
                <a:cxn ang="0">
                  <a:pos x="connsiteX1" y="connsiteY1"/>
                </a:cxn>
                <a:cxn ang="0">
                  <a:pos x="connsiteX2" y="connsiteY2"/>
                </a:cxn>
                <a:cxn ang="0">
                  <a:pos x="connsiteX3" y="connsiteY3"/>
                </a:cxn>
              </a:cxnLst>
              <a:rect l="l" t="t" r="r" b="b"/>
              <a:pathLst>
                <a:path w="11259" h="11259">
                  <a:moveTo>
                    <a:pt x="8783" y="19454"/>
                  </a:moveTo>
                  <a:cubicBezTo>
                    <a:pt x="12160" y="16977"/>
                    <a:pt x="14300" y="12586"/>
                    <a:pt x="13850" y="4029"/>
                  </a:cubicBezTo>
                  <a:cubicBezTo>
                    <a:pt x="7657" y="-6105"/>
                    <a:pt x="4842" y="5492"/>
                    <a:pt x="0" y="10334"/>
                  </a:cubicBezTo>
                  <a:cubicBezTo>
                    <a:pt x="901" y="17427"/>
                    <a:pt x="8445" y="11347"/>
                    <a:pt x="8783" y="19454"/>
                  </a:cubicBezTo>
                  <a:close/>
                </a:path>
              </a:pathLst>
            </a:custGeom>
            <a:grpFill/>
            <a:ln w="11258" cap="flat">
              <a:noFill/>
              <a:prstDash val="solid"/>
              <a:miter/>
            </a:ln>
          </p:spPr>
          <p:txBody>
            <a:bodyPr rtlCol="0" anchor="ctr"/>
            <a:lstStyle/>
            <a:p>
              <a:endParaRPr lang="en-US" noProof="0" dirty="0"/>
            </a:p>
          </p:txBody>
        </p:sp>
        <p:sp>
          <p:nvSpPr>
            <p:cNvPr id="544" name="Freeform: Shape 543">
              <a:extLst>
                <a:ext uri="{FF2B5EF4-FFF2-40B4-BE49-F238E27FC236}">
                  <a16:creationId xmlns:a16="http://schemas.microsoft.com/office/drawing/2014/main" id="{EEFEDD5A-6AC7-40FD-9E5E-9EA1A07FABED}"/>
                </a:ext>
              </a:extLst>
            </p:cNvPr>
            <p:cNvSpPr/>
            <p:nvPr/>
          </p:nvSpPr>
          <p:spPr>
            <a:xfrm>
              <a:off x="8656838" y="299568"/>
              <a:ext cx="11259" cy="11259"/>
            </a:xfrm>
            <a:custGeom>
              <a:avLst/>
              <a:gdLst>
                <a:gd name="connsiteX0" fmla="*/ 13962 w 11259"/>
                <a:gd name="connsiteY0" fmla="*/ 8151 h 11259"/>
                <a:gd name="connsiteX1" fmla="*/ 0 w 11259"/>
                <a:gd name="connsiteY1" fmla="*/ 9615 h 11259"/>
                <a:gd name="connsiteX2" fmla="*/ 13962 w 11259"/>
                <a:gd name="connsiteY2" fmla="*/ 8151 h 11259"/>
              </a:gdLst>
              <a:ahLst/>
              <a:cxnLst>
                <a:cxn ang="0">
                  <a:pos x="connsiteX0" y="connsiteY0"/>
                </a:cxn>
                <a:cxn ang="0">
                  <a:pos x="connsiteX1" y="connsiteY1"/>
                </a:cxn>
                <a:cxn ang="0">
                  <a:pos x="connsiteX2" y="connsiteY2"/>
                </a:cxn>
              </a:cxnLst>
              <a:rect l="l" t="t" r="r" b="b"/>
              <a:pathLst>
                <a:path w="11259" h="11259">
                  <a:moveTo>
                    <a:pt x="13962" y="8151"/>
                  </a:moveTo>
                  <a:cubicBezTo>
                    <a:pt x="9683" y="-11215"/>
                    <a:pt x="8219" y="10065"/>
                    <a:pt x="0" y="9615"/>
                  </a:cubicBezTo>
                  <a:cubicBezTo>
                    <a:pt x="2815" y="23802"/>
                    <a:pt x="8895" y="5674"/>
                    <a:pt x="13962" y="8151"/>
                  </a:cubicBezTo>
                  <a:close/>
                </a:path>
              </a:pathLst>
            </a:custGeom>
            <a:grpFill/>
            <a:ln w="11258" cap="flat">
              <a:noFill/>
              <a:prstDash val="solid"/>
              <a:miter/>
            </a:ln>
          </p:spPr>
          <p:txBody>
            <a:bodyPr rtlCol="0" anchor="ctr"/>
            <a:lstStyle/>
            <a:p>
              <a:endParaRPr lang="en-US" noProof="0" dirty="0"/>
            </a:p>
          </p:txBody>
        </p:sp>
        <p:sp>
          <p:nvSpPr>
            <p:cNvPr id="545" name="Freeform: Shape 544">
              <a:extLst>
                <a:ext uri="{FF2B5EF4-FFF2-40B4-BE49-F238E27FC236}">
                  <a16:creationId xmlns:a16="http://schemas.microsoft.com/office/drawing/2014/main" id="{FAD1529B-E7FF-4F1A-89CC-3E9A1801D0DF}"/>
                </a:ext>
              </a:extLst>
            </p:cNvPr>
            <p:cNvSpPr/>
            <p:nvPr/>
          </p:nvSpPr>
          <p:spPr>
            <a:xfrm>
              <a:off x="8741557" y="522231"/>
              <a:ext cx="56297" cy="101335"/>
            </a:xfrm>
            <a:custGeom>
              <a:avLst/>
              <a:gdLst>
                <a:gd name="connsiteX0" fmla="*/ 3443 w 56296"/>
                <a:gd name="connsiteY0" fmla="*/ 768 h 101334"/>
                <a:gd name="connsiteX1" fmla="*/ 2092 w 56296"/>
                <a:gd name="connsiteY1" fmla="*/ 45468 h 101334"/>
                <a:gd name="connsiteX2" fmla="*/ 4907 w 56296"/>
                <a:gd name="connsiteY2" fmla="*/ 45130 h 101334"/>
                <a:gd name="connsiteX3" fmla="*/ 9185 w 56296"/>
                <a:gd name="connsiteY3" fmla="*/ 89267 h 101334"/>
                <a:gd name="connsiteX4" fmla="*/ 15153 w 56296"/>
                <a:gd name="connsiteY4" fmla="*/ 98612 h 101334"/>
                <a:gd name="connsiteX5" fmla="*/ 15491 w 56296"/>
                <a:gd name="connsiteY5" fmla="*/ 108521 h 101334"/>
                <a:gd name="connsiteX6" fmla="*/ 18080 w 56296"/>
                <a:gd name="connsiteY6" fmla="*/ 103341 h 101334"/>
                <a:gd name="connsiteX7" fmla="*/ 34068 w 56296"/>
                <a:gd name="connsiteY7" fmla="*/ 76994 h 101334"/>
                <a:gd name="connsiteX8" fmla="*/ 43301 w 56296"/>
                <a:gd name="connsiteY8" fmla="*/ 100864 h 101334"/>
                <a:gd name="connsiteX9" fmla="*/ 48593 w 56296"/>
                <a:gd name="connsiteY9" fmla="*/ 90393 h 101334"/>
                <a:gd name="connsiteX10" fmla="*/ 42738 w 56296"/>
                <a:gd name="connsiteY10" fmla="*/ 81048 h 101334"/>
                <a:gd name="connsiteX11" fmla="*/ 59176 w 56296"/>
                <a:gd name="connsiteY11" fmla="*/ 69450 h 101334"/>
                <a:gd name="connsiteX12" fmla="*/ 50620 w 56296"/>
                <a:gd name="connsiteY12" fmla="*/ 65397 h 101334"/>
                <a:gd name="connsiteX13" fmla="*/ 47467 w 56296"/>
                <a:gd name="connsiteY13" fmla="*/ 55827 h 101334"/>
                <a:gd name="connsiteX14" fmla="*/ 39361 w 56296"/>
                <a:gd name="connsiteY14" fmla="*/ 66523 h 101334"/>
                <a:gd name="connsiteX15" fmla="*/ 27876 w 56296"/>
                <a:gd name="connsiteY15" fmla="*/ 57741 h 101334"/>
                <a:gd name="connsiteX16" fmla="*/ 7946 w 56296"/>
                <a:gd name="connsiteY16" fmla="*/ 49859 h 101334"/>
                <a:gd name="connsiteX17" fmla="*/ 32604 w 56296"/>
                <a:gd name="connsiteY17" fmla="*/ 32520 h 101334"/>
                <a:gd name="connsiteX18" fmla="*/ 10198 w 56296"/>
                <a:gd name="connsiteY18" fmla="*/ 34772 h 101334"/>
                <a:gd name="connsiteX19" fmla="*/ 12338 w 56296"/>
                <a:gd name="connsiteY19" fmla="*/ 14730 h 101334"/>
                <a:gd name="connsiteX20" fmla="*/ 29114 w 56296"/>
                <a:gd name="connsiteY20" fmla="*/ 13041 h 101334"/>
                <a:gd name="connsiteX21" fmla="*/ 3443 w 56296"/>
                <a:gd name="connsiteY21" fmla="*/ 768 h 101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6296" h="101334">
                  <a:moveTo>
                    <a:pt x="3443" y="768"/>
                  </a:moveTo>
                  <a:cubicBezTo>
                    <a:pt x="2655" y="3583"/>
                    <a:pt x="-2975" y="39050"/>
                    <a:pt x="2092" y="45468"/>
                  </a:cubicBezTo>
                  <a:cubicBezTo>
                    <a:pt x="2317" y="45806"/>
                    <a:pt x="4794" y="44792"/>
                    <a:pt x="4907" y="45130"/>
                  </a:cubicBezTo>
                  <a:cubicBezTo>
                    <a:pt x="7158" y="57290"/>
                    <a:pt x="7271" y="82286"/>
                    <a:pt x="9185" y="89267"/>
                  </a:cubicBezTo>
                  <a:cubicBezTo>
                    <a:pt x="10086" y="92645"/>
                    <a:pt x="15603" y="92082"/>
                    <a:pt x="15153" y="98612"/>
                  </a:cubicBezTo>
                  <a:cubicBezTo>
                    <a:pt x="15265" y="101878"/>
                    <a:pt x="15378" y="105255"/>
                    <a:pt x="15491" y="108521"/>
                  </a:cubicBezTo>
                  <a:cubicBezTo>
                    <a:pt x="17855" y="109196"/>
                    <a:pt x="18080" y="106381"/>
                    <a:pt x="18080" y="103341"/>
                  </a:cubicBezTo>
                  <a:cubicBezTo>
                    <a:pt x="17066" y="84538"/>
                    <a:pt x="29001" y="86114"/>
                    <a:pt x="34068" y="76994"/>
                  </a:cubicBezTo>
                  <a:cubicBezTo>
                    <a:pt x="41274" y="76769"/>
                    <a:pt x="39135" y="94897"/>
                    <a:pt x="43301" y="100864"/>
                  </a:cubicBezTo>
                  <a:cubicBezTo>
                    <a:pt x="44990" y="98612"/>
                    <a:pt x="49043" y="95797"/>
                    <a:pt x="48593" y="90393"/>
                  </a:cubicBezTo>
                  <a:cubicBezTo>
                    <a:pt x="48142" y="84988"/>
                    <a:pt x="42625" y="87691"/>
                    <a:pt x="42738" y="81048"/>
                  </a:cubicBezTo>
                  <a:cubicBezTo>
                    <a:pt x="45215" y="64271"/>
                    <a:pt x="51183" y="79922"/>
                    <a:pt x="59176" y="69450"/>
                  </a:cubicBezTo>
                  <a:cubicBezTo>
                    <a:pt x="59064" y="62132"/>
                    <a:pt x="53322" y="67874"/>
                    <a:pt x="50620" y="65397"/>
                  </a:cubicBezTo>
                  <a:cubicBezTo>
                    <a:pt x="50282" y="65172"/>
                    <a:pt x="47354" y="55827"/>
                    <a:pt x="47467" y="55827"/>
                  </a:cubicBezTo>
                  <a:cubicBezTo>
                    <a:pt x="43977" y="56164"/>
                    <a:pt x="43188" y="67199"/>
                    <a:pt x="39361" y="66523"/>
                  </a:cubicBezTo>
                  <a:cubicBezTo>
                    <a:pt x="34294" y="65622"/>
                    <a:pt x="32604" y="59880"/>
                    <a:pt x="27876" y="57741"/>
                  </a:cubicBezTo>
                  <a:cubicBezTo>
                    <a:pt x="21796" y="55038"/>
                    <a:pt x="12450" y="64159"/>
                    <a:pt x="7946" y="49859"/>
                  </a:cubicBezTo>
                  <a:cubicBezTo>
                    <a:pt x="14027" y="30380"/>
                    <a:pt x="35082" y="63596"/>
                    <a:pt x="32604" y="32520"/>
                  </a:cubicBezTo>
                  <a:cubicBezTo>
                    <a:pt x="23935" y="32632"/>
                    <a:pt x="17179" y="45806"/>
                    <a:pt x="10198" y="34772"/>
                  </a:cubicBezTo>
                  <a:cubicBezTo>
                    <a:pt x="11437" y="24525"/>
                    <a:pt x="18305" y="24188"/>
                    <a:pt x="12338" y="14730"/>
                  </a:cubicBezTo>
                  <a:cubicBezTo>
                    <a:pt x="17967" y="14167"/>
                    <a:pt x="23484" y="13604"/>
                    <a:pt x="29114" y="13041"/>
                  </a:cubicBezTo>
                  <a:cubicBezTo>
                    <a:pt x="27313" y="-4411"/>
                    <a:pt x="14139" y="655"/>
                    <a:pt x="3443" y="768"/>
                  </a:cubicBezTo>
                  <a:close/>
                </a:path>
              </a:pathLst>
            </a:custGeom>
            <a:grpFill/>
            <a:ln w="11258" cap="flat">
              <a:noFill/>
              <a:prstDash val="solid"/>
              <a:miter/>
            </a:ln>
          </p:spPr>
          <p:txBody>
            <a:bodyPr rtlCol="0" anchor="ctr"/>
            <a:lstStyle/>
            <a:p>
              <a:endParaRPr lang="en-US" noProof="0" dirty="0"/>
            </a:p>
          </p:txBody>
        </p:sp>
        <p:sp>
          <p:nvSpPr>
            <p:cNvPr id="546" name="Freeform: Shape 545">
              <a:extLst>
                <a:ext uri="{FF2B5EF4-FFF2-40B4-BE49-F238E27FC236}">
                  <a16:creationId xmlns:a16="http://schemas.microsoft.com/office/drawing/2014/main" id="{58D33B4A-3E29-47BA-A87C-F638EC540A94}"/>
                </a:ext>
              </a:extLst>
            </p:cNvPr>
            <p:cNvSpPr/>
            <p:nvPr/>
          </p:nvSpPr>
          <p:spPr>
            <a:xfrm>
              <a:off x="8724962" y="604107"/>
              <a:ext cx="11259" cy="33778"/>
            </a:xfrm>
            <a:custGeom>
              <a:avLst/>
              <a:gdLst>
                <a:gd name="connsiteX0" fmla="*/ 17673 w 11259"/>
                <a:gd name="connsiteY0" fmla="*/ 18200 h 33778"/>
                <a:gd name="connsiteX1" fmla="*/ 334 w 11259"/>
                <a:gd name="connsiteY1" fmla="*/ 185 h 33778"/>
                <a:gd name="connsiteX2" fmla="*/ 1009 w 11259"/>
                <a:gd name="connsiteY2" fmla="*/ 19889 h 33778"/>
                <a:gd name="connsiteX3" fmla="*/ 12832 w 11259"/>
                <a:gd name="connsiteY3" fmla="*/ 38467 h 33778"/>
                <a:gd name="connsiteX4" fmla="*/ 17673 w 11259"/>
                <a:gd name="connsiteY4" fmla="*/ 18200 h 33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33778">
                  <a:moveTo>
                    <a:pt x="17673" y="18200"/>
                  </a:moveTo>
                  <a:cubicBezTo>
                    <a:pt x="8440" y="18876"/>
                    <a:pt x="10354" y="-2179"/>
                    <a:pt x="334" y="185"/>
                  </a:cubicBezTo>
                  <a:cubicBezTo>
                    <a:pt x="-2031" y="9643"/>
                    <a:pt x="9229" y="15836"/>
                    <a:pt x="1009" y="19889"/>
                  </a:cubicBezTo>
                  <a:cubicBezTo>
                    <a:pt x="3036" y="29798"/>
                    <a:pt x="15196" y="19889"/>
                    <a:pt x="12832" y="38467"/>
                  </a:cubicBezTo>
                  <a:cubicBezTo>
                    <a:pt x="21276" y="42633"/>
                    <a:pt x="17336" y="27095"/>
                    <a:pt x="17673" y="18200"/>
                  </a:cubicBezTo>
                  <a:close/>
                </a:path>
              </a:pathLst>
            </a:custGeom>
            <a:grpFill/>
            <a:ln w="11258" cap="flat">
              <a:noFill/>
              <a:prstDash val="solid"/>
              <a:miter/>
            </a:ln>
          </p:spPr>
          <p:txBody>
            <a:bodyPr rtlCol="0" anchor="ctr"/>
            <a:lstStyle/>
            <a:p>
              <a:endParaRPr lang="en-US" noProof="0" dirty="0"/>
            </a:p>
          </p:txBody>
        </p:sp>
        <p:sp>
          <p:nvSpPr>
            <p:cNvPr id="547" name="Freeform: Shape 546">
              <a:extLst>
                <a:ext uri="{FF2B5EF4-FFF2-40B4-BE49-F238E27FC236}">
                  <a16:creationId xmlns:a16="http://schemas.microsoft.com/office/drawing/2014/main" id="{9C9417BC-3587-469C-ADD5-3549B51A86E2}"/>
                </a:ext>
              </a:extLst>
            </p:cNvPr>
            <p:cNvSpPr/>
            <p:nvPr/>
          </p:nvSpPr>
          <p:spPr>
            <a:xfrm>
              <a:off x="8667310" y="460129"/>
              <a:ext cx="11259" cy="11259"/>
            </a:xfrm>
            <a:custGeom>
              <a:avLst/>
              <a:gdLst>
                <a:gd name="connsiteX0" fmla="*/ 0 w 0"/>
                <a:gd name="connsiteY0" fmla="*/ 1394 h 11259"/>
                <a:gd name="connsiteX1" fmla="*/ 450 w 0"/>
                <a:gd name="connsiteY1" fmla="*/ 16257 h 11259"/>
                <a:gd name="connsiteX2" fmla="*/ 0 w 0"/>
                <a:gd name="connsiteY2" fmla="*/ 1394 h 11259"/>
              </a:gdLst>
              <a:ahLst/>
              <a:cxnLst>
                <a:cxn ang="0">
                  <a:pos x="connsiteX0" y="connsiteY0"/>
                </a:cxn>
                <a:cxn ang="0">
                  <a:pos x="connsiteX1" y="connsiteY1"/>
                </a:cxn>
                <a:cxn ang="0">
                  <a:pos x="connsiteX2" y="connsiteY2"/>
                </a:cxn>
              </a:cxnLst>
              <a:rect l="l" t="t" r="r" b="b"/>
              <a:pathLst>
                <a:path h="11259">
                  <a:moveTo>
                    <a:pt x="0" y="1394"/>
                  </a:moveTo>
                  <a:cubicBezTo>
                    <a:pt x="113" y="6348"/>
                    <a:pt x="338" y="11302"/>
                    <a:pt x="450" y="16257"/>
                  </a:cubicBezTo>
                  <a:cubicBezTo>
                    <a:pt x="8895" y="22675"/>
                    <a:pt x="7994" y="-6600"/>
                    <a:pt x="0" y="1394"/>
                  </a:cubicBezTo>
                  <a:close/>
                </a:path>
              </a:pathLst>
            </a:custGeom>
            <a:grpFill/>
            <a:ln w="11258" cap="flat">
              <a:noFill/>
              <a:prstDash val="solid"/>
              <a:miter/>
            </a:ln>
          </p:spPr>
          <p:txBody>
            <a:bodyPr rtlCol="0" anchor="ctr"/>
            <a:lstStyle/>
            <a:p>
              <a:endParaRPr lang="en-US" noProof="0" dirty="0"/>
            </a:p>
          </p:txBody>
        </p:sp>
        <p:sp>
          <p:nvSpPr>
            <p:cNvPr id="548" name="Freeform: Shape 547">
              <a:extLst>
                <a:ext uri="{FF2B5EF4-FFF2-40B4-BE49-F238E27FC236}">
                  <a16:creationId xmlns:a16="http://schemas.microsoft.com/office/drawing/2014/main" id="{29529C67-29BE-4A3E-8566-8F6F346A1383}"/>
                </a:ext>
              </a:extLst>
            </p:cNvPr>
            <p:cNvSpPr/>
            <p:nvPr/>
          </p:nvSpPr>
          <p:spPr>
            <a:xfrm>
              <a:off x="8746330" y="458370"/>
              <a:ext cx="11259" cy="56297"/>
            </a:xfrm>
            <a:custGeom>
              <a:avLst/>
              <a:gdLst>
                <a:gd name="connsiteX0" fmla="*/ 12068 w 11259"/>
                <a:gd name="connsiteY0" fmla="*/ 43574 h 56297"/>
                <a:gd name="connsiteX1" fmla="*/ 11055 w 11259"/>
                <a:gd name="connsiteY1" fmla="*/ 13962 h 56297"/>
                <a:gd name="connsiteX2" fmla="*/ 2160 w 11259"/>
                <a:gd name="connsiteY2" fmla="*/ 0 h 56297"/>
                <a:gd name="connsiteX3" fmla="*/ 2610 w 11259"/>
                <a:gd name="connsiteY3" fmla="*/ 14862 h 56297"/>
                <a:gd name="connsiteX4" fmla="*/ 1147 w 11259"/>
                <a:gd name="connsiteY4" fmla="*/ 54608 h 56297"/>
                <a:gd name="connsiteX5" fmla="*/ 18036 w 11259"/>
                <a:gd name="connsiteY5" fmla="*/ 57873 h 56297"/>
                <a:gd name="connsiteX6" fmla="*/ 3736 w 11259"/>
                <a:gd name="connsiteY6" fmla="*/ 49429 h 56297"/>
                <a:gd name="connsiteX7" fmla="*/ 12068 w 11259"/>
                <a:gd name="connsiteY7" fmla="*/ 43574 h 5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59" h="56297">
                  <a:moveTo>
                    <a:pt x="12068" y="43574"/>
                  </a:moveTo>
                  <a:cubicBezTo>
                    <a:pt x="11730" y="33666"/>
                    <a:pt x="11393" y="23870"/>
                    <a:pt x="11055" y="13962"/>
                  </a:cubicBezTo>
                  <a:cubicBezTo>
                    <a:pt x="8240" y="9008"/>
                    <a:pt x="696" y="13511"/>
                    <a:pt x="2160" y="0"/>
                  </a:cubicBezTo>
                  <a:cubicBezTo>
                    <a:pt x="-2681" y="4166"/>
                    <a:pt x="2047" y="9008"/>
                    <a:pt x="2610" y="14862"/>
                  </a:cubicBezTo>
                  <a:cubicBezTo>
                    <a:pt x="3736" y="30738"/>
                    <a:pt x="-1668" y="36255"/>
                    <a:pt x="1147" y="54608"/>
                  </a:cubicBezTo>
                  <a:cubicBezTo>
                    <a:pt x="7677" y="53820"/>
                    <a:pt x="9704" y="62265"/>
                    <a:pt x="18036" y="57873"/>
                  </a:cubicBezTo>
                  <a:cubicBezTo>
                    <a:pt x="15446" y="50780"/>
                    <a:pt x="10605" y="47965"/>
                    <a:pt x="3736" y="49429"/>
                  </a:cubicBezTo>
                  <a:cubicBezTo>
                    <a:pt x="4074" y="43461"/>
                    <a:pt x="8803" y="44587"/>
                    <a:pt x="12068" y="43574"/>
                  </a:cubicBezTo>
                  <a:close/>
                </a:path>
              </a:pathLst>
            </a:custGeom>
            <a:grpFill/>
            <a:ln w="11258" cap="flat">
              <a:noFill/>
              <a:prstDash val="solid"/>
              <a:miter/>
            </a:ln>
          </p:spPr>
          <p:txBody>
            <a:bodyPr rtlCol="0" anchor="ctr"/>
            <a:lstStyle/>
            <a:p>
              <a:endParaRPr lang="en-US" noProof="0" dirty="0"/>
            </a:p>
          </p:txBody>
        </p:sp>
        <p:sp>
          <p:nvSpPr>
            <p:cNvPr id="549" name="Freeform: Shape 548">
              <a:extLst>
                <a:ext uri="{FF2B5EF4-FFF2-40B4-BE49-F238E27FC236}">
                  <a16:creationId xmlns:a16="http://schemas.microsoft.com/office/drawing/2014/main" id="{2665DC0C-8BBE-4683-BC56-A4B8EF8B5AD2}"/>
                </a:ext>
              </a:extLst>
            </p:cNvPr>
            <p:cNvSpPr/>
            <p:nvPr/>
          </p:nvSpPr>
          <p:spPr>
            <a:xfrm>
              <a:off x="8649632" y="343172"/>
              <a:ext cx="11259" cy="11259"/>
            </a:xfrm>
            <a:custGeom>
              <a:avLst/>
              <a:gdLst>
                <a:gd name="connsiteX0" fmla="*/ 11035 w 0"/>
                <a:gd name="connsiteY0" fmla="*/ 240 h 11259"/>
                <a:gd name="connsiteX1" fmla="*/ 0 w 0"/>
                <a:gd name="connsiteY1" fmla="*/ 6320 h 11259"/>
                <a:gd name="connsiteX2" fmla="*/ 11035 w 0"/>
                <a:gd name="connsiteY2" fmla="*/ 240 h 11259"/>
              </a:gdLst>
              <a:ahLst/>
              <a:cxnLst>
                <a:cxn ang="0">
                  <a:pos x="connsiteX0" y="connsiteY0"/>
                </a:cxn>
                <a:cxn ang="0">
                  <a:pos x="connsiteX1" y="connsiteY1"/>
                </a:cxn>
                <a:cxn ang="0">
                  <a:pos x="connsiteX2" y="connsiteY2"/>
                </a:cxn>
              </a:cxnLst>
              <a:rect l="l" t="t" r="r" b="b"/>
              <a:pathLst>
                <a:path h="11259">
                  <a:moveTo>
                    <a:pt x="11035" y="240"/>
                  </a:moveTo>
                  <a:cubicBezTo>
                    <a:pt x="5180" y="-1224"/>
                    <a:pt x="3716" y="4406"/>
                    <a:pt x="0" y="6320"/>
                  </a:cubicBezTo>
                  <a:cubicBezTo>
                    <a:pt x="788" y="20282"/>
                    <a:pt x="12273" y="14540"/>
                    <a:pt x="11035" y="240"/>
                  </a:cubicBezTo>
                  <a:close/>
                </a:path>
              </a:pathLst>
            </a:custGeom>
            <a:grpFill/>
            <a:ln w="11258" cap="flat">
              <a:noFill/>
              <a:prstDash val="solid"/>
              <a:miter/>
            </a:ln>
          </p:spPr>
          <p:txBody>
            <a:bodyPr rtlCol="0" anchor="ctr"/>
            <a:lstStyle/>
            <a:p>
              <a:endParaRPr lang="en-US" noProof="0" dirty="0"/>
            </a:p>
          </p:txBody>
        </p:sp>
        <p:sp>
          <p:nvSpPr>
            <p:cNvPr id="550" name="Freeform: Shape 549">
              <a:extLst>
                <a:ext uri="{FF2B5EF4-FFF2-40B4-BE49-F238E27FC236}">
                  <a16:creationId xmlns:a16="http://schemas.microsoft.com/office/drawing/2014/main" id="{D089C258-4D9C-44F3-9D20-1B63FED8DCE9}"/>
                </a:ext>
              </a:extLst>
            </p:cNvPr>
            <p:cNvSpPr/>
            <p:nvPr/>
          </p:nvSpPr>
          <p:spPr>
            <a:xfrm>
              <a:off x="8654474" y="219671"/>
              <a:ext cx="11259" cy="45038"/>
            </a:xfrm>
            <a:custGeom>
              <a:avLst/>
              <a:gdLst>
                <a:gd name="connsiteX0" fmla="*/ 5067 w 0"/>
                <a:gd name="connsiteY0" fmla="*/ 0 h 45037"/>
                <a:gd name="connsiteX1" fmla="*/ 0 w 0"/>
                <a:gd name="connsiteY1" fmla="*/ 15425 h 45037"/>
                <a:gd name="connsiteX2" fmla="*/ 6756 w 0"/>
                <a:gd name="connsiteY2" fmla="*/ 49429 h 45037"/>
                <a:gd name="connsiteX3" fmla="*/ 3266 w 0"/>
                <a:gd name="connsiteY3" fmla="*/ 29950 h 45037"/>
                <a:gd name="connsiteX4" fmla="*/ 5067 w 0"/>
                <a:gd name="connsiteY4" fmla="*/ 0 h 450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45037">
                  <a:moveTo>
                    <a:pt x="5067" y="0"/>
                  </a:moveTo>
                  <a:cubicBezTo>
                    <a:pt x="1126" y="1576"/>
                    <a:pt x="4617" y="14862"/>
                    <a:pt x="0" y="15425"/>
                  </a:cubicBezTo>
                  <a:cubicBezTo>
                    <a:pt x="2365" y="26460"/>
                    <a:pt x="-3828" y="54495"/>
                    <a:pt x="6756" y="49429"/>
                  </a:cubicBezTo>
                  <a:cubicBezTo>
                    <a:pt x="6869" y="40534"/>
                    <a:pt x="3040" y="39408"/>
                    <a:pt x="3266" y="29950"/>
                  </a:cubicBezTo>
                  <a:cubicBezTo>
                    <a:pt x="4841" y="19591"/>
                    <a:pt x="11372" y="9458"/>
                    <a:pt x="5067" y="0"/>
                  </a:cubicBezTo>
                  <a:close/>
                </a:path>
              </a:pathLst>
            </a:custGeom>
            <a:grpFill/>
            <a:ln w="11258" cap="flat">
              <a:noFill/>
              <a:prstDash val="solid"/>
              <a:miter/>
            </a:ln>
          </p:spPr>
          <p:txBody>
            <a:bodyPr rtlCol="0" anchor="ctr"/>
            <a:lstStyle/>
            <a:p>
              <a:endParaRPr lang="en-US" noProof="0" dirty="0"/>
            </a:p>
          </p:txBody>
        </p:sp>
        <p:sp>
          <p:nvSpPr>
            <p:cNvPr id="551" name="Freeform: Shape 550">
              <a:extLst>
                <a:ext uri="{FF2B5EF4-FFF2-40B4-BE49-F238E27FC236}">
                  <a16:creationId xmlns:a16="http://schemas.microsoft.com/office/drawing/2014/main" id="{5B5C0D38-C337-4994-81D9-6528243ED520}"/>
                </a:ext>
              </a:extLst>
            </p:cNvPr>
            <p:cNvSpPr/>
            <p:nvPr/>
          </p:nvSpPr>
          <p:spPr>
            <a:xfrm>
              <a:off x="8621146" y="415000"/>
              <a:ext cx="11259" cy="11259"/>
            </a:xfrm>
            <a:custGeom>
              <a:avLst/>
              <a:gdLst>
                <a:gd name="connsiteX0" fmla="*/ 0 w 0"/>
                <a:gd name="connsiteY0" fmla="*/ 6664 h 11259"/>
                <a:gd name="connsiteX1" fmla="*/ 11147 w 0"/>
                <a:gd name="connsiteY1" fmla="*/ 5538 h 11259"/>
                <a:gd name="connsiteX2" fmla="*/ 0 w 0"/>
                <a:gd name="connsiteY2" fmla="*/ 6664 h 11259"/>
              </a:gdLst>
              <a:ahLst/>
              <a:cxnLst>
                <a:cxn ang="0">
                  <a:pos x="connsiteX0" y="connsiteY0"/>
                </a:cxn>
                <a:cxn ang="0">
                  <a:pos x="connsiteX1" y="connsiteY1"/>
                </a:cxn>
                <a:cxn ang="0">
                  <a:pos x="connsiteX2" y="connsiteY2"/>
                </a:cxn>
              </a:cxnLst>
              <a:rect l="l" t="t" r="r" b="b"/>
              <a:pathLst>
                <a:path h="11259">
                  <a:moveTo>
                    <a:pt x="0" y="6664"/>
                  </a:moveTo>
                  <a:cubicBezTo>
                    <a:pt x="788" y="18937"/>
                    <a:pt x="9458" y="7115"/>
                    <a:pt x="11147" y="5538"/>
                  </a:cubicBezTo>
                  <a:cubicBezTo>
                    <a:pt x="10358" y="-6735"/>
                    <a:pt x="1688" y="4975"/>
                    <a:pt x="0" y="6664"/>
                  </a:cubicBezTo>
                  <a:close/>
                </a:path>
              </a:pathLst>
            </a:custGeom>
            <a:grpFill/>
            <a:ln w="11258" cap="flat">
              <a:noFill/>
              <a:prstDash val="solid"/>
              <a:miter/>
            </a:ln>
          </p:spPr>
          <p:txBody>
            <a:bodyPr rtlCol="0" anchor="ctr"/>
            <a:lstStyle/>
            <a:p>
              <a:endParaRPr lang="en-US" noProof="0" dirty="0"/>
            </a:p>
          </p:txBody>
        </p:sp>
        <p:sp>
          <p:nvSpPr>
            <p:cNvPr id="552" name="Freeform: Shape 551">
              <a:extLst>
                <a:ext uri="{FF2B5EF4-FFF2-40B4-BE49-F238E27FC236}">
                  <a16:creationId xmlns:a16="http://schemas.microsoft.com/office/drawing/2014/main" id="{02ED5C6F-B3B2-4E80-B79F-AE41BCFADEB3}"/>
                </a:ext>
              </a:extLst>
            </p:cNvPr>
            <p:cNvSpPr/>
            <p:nvPr/>
          </p:nvSpPr>
          <p:spPr>
            <a:xfrm>
              <a:off x="8701426" y="215129"/>
              <a:ext cx="11259" cy="11259"/>
            </a:xfrm>
            <a:custGeom>
              <a:avLst/>
              <a:gdLst>
                <a:gd name="connsiteX0" fmla="*/ 14299 w 11259"/>
                <a:gd name="connsiteY0" fmla="*/ 8820 h 11259"/>
                <a:gd name="connsiteX1" fmla="*/ 0 w 11259"/>
                <a:gd name="connsiteY1" fmla="*/ 376 h 11259"/>
                <a:gd name="connsiteX2" fmla="*/ 14299 w 11259"/>
                <a:gd name="connsiteY2" fmla="*/ 8820 h 11259"/>
              </a:gdLst>
              <a:ahLst/>
              <a:cxnLst>
                <a:cxn ang="0">
                  <a:pos x="connsiteX0" y="connsiteY0"/>
                </a:cxn>
                <a:cxn ang="0">
                  <a:pos x="connsiteX1" y="connsiteY1"/>
                </a:cxn>
                <a:cxn ang="0">
                  <a:pos x="connsiteX2" y="connsiteY2"/>
                </a:cxn>
              </a:cxnLst>
              <a:rect l="l" t="t" r="r" b="b"/>
              <a:pathLst>
                <a:path w="11259" h="11259">
                  <a:moveTo>
                    <a:pt x="14299" y="8820"/>
                  </a:moveTo>
                  <a:cubicBezTo>
                    <a:pt x="11710" y="1727"/>
                    <a:pt x="6868" y="-1088"/>
                    <a:pt x="0" y="376"/>
                  </a:cubicBezTo>
                  <a:cubicBezTo>
                    <a:pt x="1238" y="21768"/>
                    <a:pt x="5179" y="8820"/>
                    <a:pt x="14299" y="8820"/>
                  </a:cubicBezTo>
                  <a:close/>
                </a:path>
              </a:pathLst>
            </a:custGeom>
            <a:grpFill/>
            <a:ln w="11258" cap="flat">
              <a:noFill/>
              <a:prstDash val="solid"/>
              <a:miter/>
            </a:ln>
          </p:spPr>
          <p:txBody>
            <a:bodyPr rtlCol="0" anchor="ctr"/>
            <a:lstStyle/>
            <a:p>
              <a:endParaRPr lang="en-US" noProof="0" dirty="0"/>
            </a:p>
          </p:txBody>
        </p:sp>
        <p:sp>
          <p:nvSpPr>
            <p:cNvPr id="553" name="Freeform: Shape 552">
              <a:extLst>
                <a:ext uri="{FF2B5EF4-FFF2-40B4-BE49-F238E27FC236}">
                  <a16:creationId xmlns:a16="http://schemas.microsoft.com/office/drawing/2014/main" id="{F1D0C84F-3B52-4D16-996B-B4EBE2C53328}"/>
                </a:ext>
              </a:extLst>
            </p:cNvPr>
            <p:cNvSpPr/>
            <p:nvPr/>
          </p:nvSpPr>
          <p:spPr>
            <a:xfrm>
              <a:off x="8732448" y="201548"/>
              <a:ext cx="11259" cy="45038"/>
            </a:xfrm>
            <a:custGeom>
              <a:avLst/>
              <a:gdLst>
                <a:gd name="connsiteX0" fmla="*/ 53 w 11259"/>
                <a:gd name="connsiteY0" fmla="*/ 20712 h 45037"/>
                <a:gd name="connsiteX1" fmla="*/ 841 w 11259"/>
                <a:gd name="connsiteY1" fmla="*/ 45370 h 45037"/>
                <a:gd name="connsiteX2" fmla="*/ 5683 w 11259"/>
                <a:gd name="connsiteY2" fmla="*/ 20149 h 45037"/>
                <a:gd name="connsiteX3" fmla="*/ 22347 w 11259"/>
                <a:gd name="connsiteY3" fmla="*/ 13506 h 45037"/>
                <a:gd name="connsiteX4" fmla="*/ 5120 w 11259"/>
                <a:gd name="connsiteY4" fmla="*/ 445 h 45037"/>
                <a:gd name="connsiteX5" fmla="*/ 53 w 11259"/>
                <a:gd name="connsiteY5" fmla="*/ 20712 h 4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59" h="45037">
                  <a:moveTo>
                    <a:pt x="53" y="20712"/>
                  </a:moveTo>
                  <a:cubicBezTo>
                    <a:pt x="-622" y="26117"/>
                    <a:pt x="5458" y="32535"/>
                    <a:pt x="841" y="45370"/>
                  </a:cubicBezTo>
                  <a:cubicBezTo>
                    <a:pt x="6246" y="40867"/>
                    <a:pt x="10300" y="27130"/>
                    <a:pt x="5683" y="20149"/>
                  </a:cubicBezTo>
                  <a:cubicBezTo>
                    <a:pt x="14353" y="22852"/>
                    <a:pt x="13677" y="10804"/>
                    <a:pt x="22347" y="13506"/>
                  </a:cubicBezTo>
                  <a:cubicBezTo>
                    <a:pt x="22122" y="-1807"/>
                    <a:pt x="13452" y="-343"/>
                    <a:pt x="5120" y="445"/>
                  </a:cubicBezTo>
                  <a:cubicBezTo>
                    <a:pt x="9511" y="12380"/>
                    <a:pt x="617" y="15871"/>
                    <a:pt x="53" y="20712"/>
                  </a:cubicBezTo>
                  <a:close/>
                </a:path>
              </a:pathLst>
            </a:custGeom>
            <a:grpFill/>
            <a:ln w="11258" cap="flat">
              <a:noFill/>
              <a:prstDash val="solid"/>
              <a:miter/>
            </a:ln>
          </p:spPr>
          <p:txBody>
            <a:bodyPr rtlCol="0" anchor="ctr"/>
            <a:lstStyle/>
            <a:p>
              <a:endParaRPr lang="en-US" noProof="0" dirty="0"/>
            </a:p>
          </p:txBody>
        </p:sp>
        <p:sp>
          <p:nvSpPr>
            <p:cNvPr id="554" name="Freeform: Shape 553">
              <a:extLst>
                <a:ext uri="{FF2B5EF4-FFF2-40B4-BE49-F238E27FC236}">
                  <a16:creationId xmlns:a16="http://schemas.microsoft.com/office/drawing/2014/main" id="{FE7A964B-D72C-493B-8B7F-470D646CB1CC}"/>
                </a:ext>
              </a:extLst>
            </p:cNvPr>
            <p:cNvSpPr/>
            <p:nvPr/>
          </p:nvSpPr>
          <p:spPr>
            <a:xfrm>
              <a:off x="8622243" y="486125"/>
              <a:ext cx="11259" cy="11259"/>
            </a:xfrm>
            <a:custGeom>
              <a:avLst/>
              <a:gdLst>
                <a:gd name="connsiteX0" fmla="*/ 6784 w 0"/>
                <a:gd name="connsiteY0" fmla="*/ 4109 h 0"/>
                <a:gd name="connsiteX1" fmla="*/ 6784 w 0"/>
                <a:gd name="connsiteY1" fmla="*/ 4109 h 0"/>
                <a:gd name="connsiteX2" fmla="*/ 6784 w 0"/>
                <a:gd name="connsiteY2" fmla="*/ 4109 h 0"/>
              </a:gdLst>
              <a:ahLst/>
              <a:cxnLst>
                <a:cxn ang="0">
                  <a:pos x="connsiteX0" y="connsiteY0"/>
                </a:cxn>
                <a:cxn ang="0">
                  <a:pos x="connsiteX1" y="connsiteY1"/>
                </a:cxn>
                <a:cxn ang="0">
                  <a:pos x="connsiteX2" y="connsiteY2"/>
                </a:cxn>
              </a:cxnLst>
              <a:rect l="l" t="t" r="r" b="b"/>
              <a:pathLst>
                <a:path>
                  <a:moveTo>
                    <a:pt x="6784" y="4109"/>
                  </a:moveTo>
                  <a:cubicBezTo>
                    <a:pt x="-309" y="-11203"/>
                    <a:pt x="-4025" y="22575"/>
                    <a:pt x="6784" y="4109"/>
                  </a:cubicBezTo>
                  <a:lnTo>
                    <a:pt x="6784" y="4109"/>
                  </a:lnTo>
                  <a:close/>
                </a:path>
              </a:pathLst>
            </a:custGeom>
            <a:grpFill/>
            <a:ln w="11258" cap="flat">
              <a:noFill/>
              <a:prstDash val="solid"/>
              <a:miter/>
            </a:ln>
          </p:spPr>
          <p:txBody>
            <a:bodyPr rtlCol="0" anchor="ctr"/>
            <a:lstStyle/>
            <a:p>
              <a:endParaRPr lang="en-US" noProof="0" dirty="0"/>
            </a:p>
          </p:txBody>
        </p:sp>
        <p:sp>
          <p:nvSpPr>
            <p:cNvPr id="555" name="Freeform: Shape 554">
              <a:extLst>
                <a:ext uri="{FF2B5EF4-FFF2-40B4-BE49-F238E27FC236}">
                  <a16:creationId xmlns:a16="http://schemas.microsoft.com/office/drawing/2014/main" id="{78BF75A9-770F-49DB-B4A1-382E9FB3AAB6}"/>
                </a:ext>
              </a:extLst>
            </p:cNvPr>
            <p:cNvSpPr/>
            <p:nvPr/>
          </p:nvSpPr>
          <p:spPr>
            <a:xfrm>
              <a:off x="8695777" y="284207"/>
              <a:ext cx="33778" cy="33778"/>
            </a:xfrm>
            <a:custGeom>
              <a:avLst/>
              <a:gdLst>
                <a:gd name="connsiteX0" fmla="*/ 131 w 33778"/>
                <a:gd name="connsiteY0" fmla="*/ 20923 h 33778"/>
                <a:gd name="connsiteX1" fmla="*/ 19498 w 33778"/>
                <a:gd name="connsiteY1" fmla="*/ 14054 h 33778"/>
                <a:gd name="connsiteX2" fmla="*/ 28843 w 33778"/>
                <a:gd name="connsiteY2" fmla="*/ 42878 h 33778"/>
                <a:gd name="connsiteX3" fmla="*/ 33347 w 33778"/>
                <a:gd name="connsiteY3" fmla="*/ 7749 h 33778"/>
                <a:gd name="connsiteX4" fmla="*/ 27604 w 33778"/>
                <a:gd name="connsiteY4" fmla="*/ 3358 h 33778"/>
                <a:gd name="connsiteX5" fmla="*/ 21975 w 33778"/>
                <a:gd name="connsiteY5" fmla="*/ 3921 h 33778"/>
                <a:gd name="connsiteX6" fmla="*/ 13530 w 33778"/>
                <a:gd name="connsiteY6" fmla="*/ 4822 h 33778"/>
                <a:gd name="connsiteX7" fmla="*/ 7788 w 33778"/>
                <a:gd name="connsiteY7" fmla="*/ 430 h 33778"/>
                <a:gd name="connsiteX8" fmla="*/ 131 w 33778"/>
                <a:gd name="connsiteY8" fmla="*/ 20923 h 3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778" h="33778">
                  <a:moveTo>
                    <a:pt x="131" y="20923"/>
                  </a:moveTo>
                  <a:cubicBezTo>
                    <a:pt x="3510" y="13717"/>
                    <a:pt x="12066" y="14842"/>
                    <a:pt x="19498" y="14054"/>
                  </a:cubicBezTo>
                  <a:cubicBezTo>
                    <a:pt x="27830" y="13266"/>
                    <a:pt x="23776" y="37023"/>
                    <a:pt x="28843" y="42878"/>
                  </a:cubicBezTo>
                  <a:cubicBezTo>
                    <a:pt x="36274" y="35560"/>
                    <a:pt x="36387" y="20022"/>
                    <a:pt x="33347" y="7749"/>
                  </a:cubicBezTo>
                  <a:cubicBezTo>
                    <a:pt x="31320" y="5610"/>
                    <a:pt x="30082" y="4822"/>
                    <a:pt x="27604" y="3358"/>
                  </a:cubicBezTo>
                  <a:cubicBezTo>
                    <a:pt x="26591" y="2795"/>
                    <a:pt x="22650" y="5159"/>
                    <a:pt x="21975" y="3921"/>
                  </a:cubicBezTo>
                  <a:cubicBezTo>
                    <a:pt x="17696" y="-4299"/>
                    <a:pt x="18259" y="5047"/>
                    <a:pt x="13530" y="4822"/>
                  </a:cubicBezTo>
                  <a:cubicBezTo>
                    <a:pt x="12742" y="4822"/>
                    <a:pt x="10603" y="-1709"/>
                    <a:pt x="7788" y="430"/>
                  </a:cubicBezTo>
                  <a:cubicBezTo>
                    <a:pt x="4185" y="3245"/>
                    <a:pt x="-882" y="10451"/>
                    <a:pt x="131" y="20923"/>
                  </a:cubicBezTo>
                  <a:close/>
                </a:path>
              </a:pathLst>
            </a:custGeom>
            <a:grpFill/>
            <a:ln w="11258" cap="flat">
              <a:noFill/>
              <a:prstDash val="solid"/>
              <a:miter/>
            </a:ln>
          </p:spPr>
          <p:txBody>
            <a:bodyPr rtlCol="0" anchor="ctr"/>
            <a:lstStyle/>
            <a:p>
              <a:endParaRPr lang="en-US" noProof="0" dirty="0"/>
            </a:p>
          </p:txBody>
        </p:sp>
        <p:sp>
          <p:nvSpPr>
            <p:cNvPr id="556" name="Freeform: Shape 555">
              <a:extLst>
                <a:ext uri="{FF2B5EF4-FFF2-40B4-BE49-F238E27FC236}">
                  <a16:creationId xmlns:a16="http://schemas.microsoft.com/office/drawing/2014/main" id="{6FBB2D13-624F-42A3-89AF-4F1E0B971510}"/>
                </a:ext>
              </a:extLst>
            </p:cNvPr>
            <p:cNvSpPr/>
            <p:nvPr/>
          </p:nvSpPr>
          <p:spPr>
            <a:xfrm>
              <a:off x="8903182" y="398080"/>
              <a:ext cx="11259" cy="11259"/>
            </a:xfrm>
            <a:custGeom>
              <a:avLst/>
              <a:gdLst>
                <a:gd name="connsiteX0" fmla="*/ 17351 w 11259"/>
                <a:gd name="connsiteY0" fmla="*/ 3318 h 11259"/>
                <a:gd name="connsiteX1" fmla="*/ 462 w 11259"/>
                <a:gd name="connsiteY1" fmla="*/ 52 h 11259"/>
                <a:gd name="connsiteX2" fmla="*/ 6655 w 11259"/>
                <a:gd name="connsiteY2" fmla="*/ 19193 h 11259"/>
                <a:gd name="connsiteX3" fmla="*/ 17351 w 11259"/>
                <a:gd name="connsiteY3" fmla="*/ 3318 h 11259"/>
              </a:gdLst>
              <a:ahLst/>
              <a:cxnLst>
                <a:cxn ang="0">
                  <a:pos x="connsiteX0" y="connsiteY0"/>
                </a:cxn>
                <a:cxn ang="0">
                  <a:pos x="connsiteX1" y="connsiteY1"/>
                </a:cxn>
                <a:cxn ang="0">
                  <a:pos x="connsiteX2" y="connsiteY2"/>
                </a:cxn>
                <a:cxn ang="0">
                  <a:pos x="connsiteX3" y="connsiteY3"/>
                </a:cxn>
              </a:cxnLst>
              <a:rect l="l" t="t" r="r" b="b"/>
              <a:pathLst>
                <a:path w="11259" h="11259">
                  <a:moveTo>
                    <a:pt x="17351" y="3318"/>
                  </a:moveTo>
                  <a:cubicBezTo>
                    <a:pt x="8907" y="7709"/>
                    <a:pt x="6993" y="-736"/>
                    <a:pt x="462" y="52"/>
                  </a:cubicBezTo>
                  <a:cubicBezTo>
                    <a:pt x="-2465" y="16378"/>
                    <a:pt x="9582" y="2867"/>
                    <a:pt x="6655" y="19193"/>
                  </a:cubicBezTo>
                  <a:cubicBezTo>
                    <a:pt x="13974" y="19869"/>
                    <a:pt x="18590" y="16153"/>
                    <a:pt x="17351" y="3318"/>
                  </a:cubicBezTo>
                  <a:close/>
                </a:path>
              </a:pathLst>
            </a:custGeom>
            <a:grpFill/>
            <a:ln w="11258" cap="flat">
              <a:noFill/>
              <a:prstDash val="solid"/>
              <a:miter/>
            </a:ln>
          </p:spPr>
          <p:txBody>
            <a:bodyPr rtlCol="0" anchor="ctr"/>
            <a:lstStyle/>
            <a:p>
              <a:endParaRPr lang="en-US" noProof="0" dirty="0"/>
            </a:p>
          </p:txBody>
        </p:sp>
        <p:sp>
          <p:nvSpPr>
            <p:cNvPr id="557" name="Freeform: Shape 556">
              <a:extLst>
                <a:ext uri="{FF2B5EF4-FFF2-40B4-BE49-F238E27FC236}">
                  <a16:creationId xmlns:a16="http://schemas.microsoft.com/office/drawing/2014/main" id="{DB941C37-57D8-4065-AD45-3D9A9F891709}"/>
                </a:ext>
              </a:extLst>
            </p:cNvPr>
            <p:cNvSpPr/>
            <p:nvPr/>
          </p:nvSpPr>
          <p:spPr>
            <a:xfrm>
              <a:off x="4183028" y="286101"/>
              <a:ext cx="11259" cy="11259"/>
            </a:xfrm>
            <a:custGeom>
              <a:avLst/>
              <a:gdLst>
                <a:gd name="connsiteX0" fmla="*/ 8445 w 0"/>
                <a:gd name="connsiteY0" fmla="*/ 0 h 0"/>
                <a:gd name="connsiteX1" fmla="*/ 4166 w 0"/>
                <a:gd name="connsiteY1" fmla="*/ 450 h 0"/>
                <a:gd name="connsiteX2" fmla="*/ 8445 w 0"/>
                <a:gd name="connsiteY2" fmla="*/ 0 h 0"/>
              </a:gdLst>
              <a:ahLst/>
              <a:cxnLst>
                <a:cxn ang="0">
                  <a:pos x="connsiteX0" y="connsiteY0"/>
                </a:cxn>
                <a:cxn ang="0">
                  <a:pos x="connsiteX1" y="connsiteY1"/>
                </a:cxn>
                <a:cxn ang="0">
                  <a:pos x="connsiteX2" y="connsiteY2"/>
                </a:cxn>
              </a:cxnLst>
              <a:rect l="l" t="t" r="r" b="b"/>
              <a:pathLst>
                <a:path>
                  <a:moveTo>
                    <a:pt x="8445" y="0"/>
                  </a:moveTo>
                  <a:cubicBezTo>
                    <a:pt x="6981" y="113"/>
                    <a:pt x="5630" y="338"/>
                    <a:pt x="4166" y="450"/>
                  </a:cubicBezTo>
                  <a:cubicBezTo>
                    <a:pt x="-7544" y="338"/>
                    <a:pt x="9233" y="12836"/>
                    <a:pt x="8445" y="0"/>
                  </a:cubicBezTo>
                  <a:close/>
                </a:path>
              </a:pathLst>
            </a:custGeom>
            <a:grpFill/>
            <a:ln w="11258" cap="flat">
              <a:noFill/>
              <a:prstDash val="solid"/>
              <a:miter/>
            </a:ln>
          </p:spPr>
          <p:txBody>
            <a:bodyPr rtlCol="0" anchor="ctr"/>
            <a:lstStyle/>
            <a:p>
              <a:endParaRPr lang="en-US" noProof="0" dirty="0"/>
            </a:p>
          </p:txBody>
        </p:sp>
        <p:sp>
          <p:nvSpPr>
            <p:cNvPr id="558" name="Freeform: Shape 557">
              <a:extLst>
                <a:ext uri="{FF2B5EF4-FFF2-40B4-BE49-F238E27FC236}">
                  <a16:creationId xmlns:a16="http://schemas.microsoft.com/office/drawing/2014/main" id="{623525D8-9021-405E-8040-053079C566C5}"/>
                </a:ext>
              </a:extLst>
            </p:cNvPr>
            <p:cNvSpPr/>
            <p:nvPr/>
          </p:nvSpPr>
          <p:spPr>
            <a:xfrm>
              <a:off x="6875246" y="178864"/>
              <a:ext cx="11259" cy="11259"/>
            </a:xfrm>
            <a:custGeom>
              <a:avLst/>
              <a:gdLst>
                <a:gd name="connsiteX0" fmla="*/ 13078 w 11259"/>
                <a:gd name="connsiteY0" fmla="*/ 18288 h 11259"/>
                <a:gd name="connsiteX1" fmla="*/ 17 w 11259"/>
                <a:gd name="connsiteY1" fmla="*/ 498 h 11259"/>
                <a:gd name="connsiteX2" fmla="*/ 13078 w 11259"/>
                <a:gd name="connsiteY2" fmla="*/ 18288 h 11259"/>
              </a:gdLst>
              <a:ahLst/>
              <a:cxnLst>
                <a:cxn ang="0">
                  <a:pos x="connsiteX0" y="connsiteY0"/>
                </a:cxn>
                <a:cxn ang="0">
                  <a:pos x="connsiteX1" y="connsiteY1"/>
                </a:cxn>
                <a:cxn ang="0">
                  <a:pos x="connsiteX2" y="connsiteY2"/>
                </a:cxn>
              </a:cxnLst>
              <a:rect l="l" t="t" r="r" b="b"/>
              <a:pathLst>
                <a:path w="11259" h="11259">
                  <a:moveTo>
                    <a:pt x="13078" y="18288"/>
                  </a:moveTo>
                  <a:cubicBezTo>
                    <a:pt x="12628" y="3538"/>
                    <a:pt x="8012" y="-1754"/>
                    <a:pt x="17" y="498"/>
                  </a:cubicBezTo>
                  <a:cubicBezTo>
                    <a:pt x="-433" y="17387"/>
                    <a:pt x="8012" y="14009"/>
                    <a:pt x="13078" y="18288"/>
                  </a:cubicBezTo>
                  <a:close/>
                </a:path>
              </a:pathLst>
            </a:custGeom>
            <a:grpFill/>
            <a:ln w="11258" cap="flat">
              <a:noFill/>
              <a:prstDash val="solid"/>
              <a:miter/>
            </a:ln>
          </p:spPr>
          <p:txBody>
            <a:bodyPr rtlCol="0" anchor="ctr"/>
            <a:lstStyle/>
            <a:p>
              <a:endParaRPr lang="en-US" noProof="0" dirty="0"/>
            </a:p>
          </p:txBody>
        </p:sp>
        <p:sp>
          <p:nvSpPr>
            <p:cNvPr id="559" name="Freeform: Shape 558">
              <a:extLst>
                <a:ext uri="{FF2B5EF4-FFF2-40B4-BE49-F238E27FC236}">
                  <a16:creationId xmlns:a16="http://schemas.microsoft.com/office/drawing/2014/main" id="{FBCE9BAC-B28C-4287-8B15-1E0EFA64C51B}"/>
                </a:ext>
              </a:extLst>
            </p:cNvPr>
            <p:cNvSpPr/>
            <p:nvPr/>
          </p:nvSpPr>
          <p:spPr>
            <a:xfrm>
              <a:off x="4199467" y="128019"/>
              <a:ext cx="11259" cy="11259"/>
            </a:xfrm>
            <a:custGeom>
              <a:avLst/>
              <a:gdLst>
                <a:gd name="connsiteX0" fmla="*/ 1802 w 0"/>
                <a:gd name="connsiteY0" fmla="*/ 450 h 0"/>
                <a:gd name="connsiteX1" fmla="*/ 0 w 0"/>
                <a:gd name="connsiteY1" fmla="*/ 9796 h 0"/>
                <a:gd name="connsiteX2" fmla="*/ 6080 w 0"/>
                <a:gd name="connsiteY2" fmla="*/ 0 h 0"/>
                <a:gd name="connsiteX3" fmla="*/ 1802 w 0"/>
                <a:gd name="connsiteY3" fmla="*/ 450 h 0"/>
              </a:gdLst>
              <a:ahLst/>
              <a:cxnLst>
                <a:cxn ang="0">
                  <a:pos x="connsiteX0" y="connsiteY0"/>
                </a:cxn>
                <a:cxn ang="0">
                  <a:pos x="connsiteX1" y="connsiteY1"/>
                </a:cxn>
                <a:cxn ang="0">
                  <a:pos x="connsiteX2" y="connsiteY2"/>
                </a:cxn>
                <a:cxn ang="0">
                  <a:pos x="connsiteX3" y="connsiteY3"/>
                </a:cxn>
              </a:cxnLst>
              <a:rect l="l" t="t" r="r" b="b"/>
              <a:pathLst>
                <a:path>
                  <a:moveTo>
                    <a:pt x="1802" y="450"/>
                  </a:moveTo>
                  <a:cubicBezTo>
                    <a:pt x="1914" y="5067"/>
                    <a:pt x="225" y="6080"/>
                    <a:pt x="0" y="9796"/>
                  </a:cubicBezTo>
                  <a:cubicBezTo>
                    <a:pt x="3378" y="9008"/>
                    <a:pt x="7431" y="9683"/>
                    <a:pt x="6080" y="0"/>
                  </a:cubicBezTo>
                  <a:cubicBezTo>
                    <a:pt x="4616" y="113"/>
                    <a:pt x="3265" y="338"/>
                    <a:pt x="1802" y="450"/>
                  </a:cubicBezTo>
                  <a:close/>
                </a:path>
              </a:pathLst>
            </a:custGeom>
            <a:grpFill/>
            <a:ln w="11258" cap="flat">
              <a:noFill/>
              <a:prstDash val="solid"/>
              <a:miter/>
            </a:ln>
          </p:spPr>
          <p:txBody>
            <a:bodyPr rtlCol="0" anchor="ctr"/>
            <a:lstStyle/>
            <a:p>
              <a:endParaRPr lang="en-US" noProof="0" dirty="0"/>
            </a:p>
          </p:txBody>
        </p:sp>
        <p:sp>
          <p:nvSpPr>
            <p:cNvPr id="560" name="Freeform: Shape 559">
              <a:extLst>
                <a:ext uri="{FF2B5EF4-FFF2-40B4-BE49-F238E27FC236}">
                  <a16:creationId xmlns:a16="http://schemas.microsoft.com/office/drawing/2014/main" id="{B847A4B1-B20E-4860-8EE6-AE9F2503BF33}"/>
                </a:ext>
              </a:extLst>
            </p:cNvPr>
            <p:cNvSpPr/>
            <p:nvPr/>
          </p:nvSpPr>
          <p:spPr>
            <a:xfrm>
              <a:off x="4237947" y="124072"/>
              <a:ext cx="11259" cy="11259"/>
            </a:xfrm>
            <a:custGeom>
              <a:avLst/>
              <a:gdLst>
                <a:gd name="connsiteX0" fmla="*/ 16692 w 11259"/>
                <a:gd name="connsiteY0" fmla="*/ 3610 h 0"/>
                <a:gd name="connsiteX1" fmla="*/ 8134 w 11259"/>
                <a:gd name="connsiteY1" fmla="*/ 4510 h 0"/>
                <a:gd name="connsiteX2" fmla="*/ 4081 w 11259"/>
                <a:gd name="connsiteY2" fmla="*/ 9577 h 0"/>
                <a:gd name="connsiteX3" fmla="*/ 16692 w 11259"/>
                <a:gd name="connsiteY3" fmla="*/ 3610 h 0"/>
              </a:gdLst>
              <a:ahLst/>
              <a:cxnLst>
                <a:cxn ang="0">
                  <a:pos x="connsiteX0" y="connsiteY0"/>
                </a:cxn>
                <a:cxn ang="0">
                  <a:pos x="connsiteX1" y="connsiteY1"/>
                </a:cxn>
                <a:cxn ang="0">
                  <a:pos x="connsiteX2" y="connsiteY2"/>
                </a:cxn>
                <a:cxn ang="0">
                  <a:pos x="connsiteX3" y="connsiteY3"/>
                </a:cxn>
              </a:cxnLst>
              <a:rect l="l" t="t" r="r" b="b"/>
              <a:pathLst>
                <a:path w="11259">
                  <a:moveTo>
                    <a:pt x="16692" y="3610"/>
                  </a:moveTo>
                  <a:cubicBezTo>
                    <a:pt x="13651" y="-3822"/>
                    <a:pt x="13877" y="2146"/>
                    <a:pt x="8134" y="4510"/>
                  </a:cubicBezTo>
                  <a:cubicBezTo>
                    <a:pt x="3293" y="6537"/>
                    <a:pt x="-5039" y="6762"/>
                    <a:pt x="4081" y="9577"/>
                  </a:cubicBezTo>
                  <a:cubicBezTo>
                    <a:pt x="7684" y="6537"/>
                    <a:pt x="16804" y="13743"/>
                    <a:pt x="16692" y="3610"/>
                  </a:cubicBezTo>
                  <a:close/>
                </a:path>
              </a:pathLst>
            </a:custGeom>
            <a:grpFill/>
            <a:ln w="11258" cap="flat">
              <a:noFill/>
              <a:prstDash val="solid"/>
              <a:miter/>
            </a:ln>
          </p:spPr>
          <p:txBody>
            <a:bodyPr rtlCol="0" anchor="ctr"/>
            <a:lstStyle/>
            <a:p>
              <a:endParaRPr lang="en-US" noProof="0" dirty="0"/>
            </a:p>
          </p:txBody>
        </p:sp>
        <p:sp>
          <p:nvSpPr>
            <p:cNvPr id="561" name="Freeform: Shape 560">
              <a:extLst>
                <a:ext uri="{FF2B5EF4-FFF2-40B4-BE49-F238E27FC236}">
                  <a16:creationId xmlns:a16="http://schemas.microsoft.com/office/drawing/2014/main" id="{D23FA035-A2F5-4222-9A4B-60F41F779274}"/>
                </a:ext>
              </a:extLst>
            </p:cNvPr>
            <p:cNvSpPr/>
            <p:nvPr/>
          </p:nvSpPr>
          <p:spPr>
            <a:xfrm>
              <a:off x="4186741" y="133762"/>
              <a:ext cx="11259" cy="11259"/>
            </a:xfrm>
            <a:custGeom>
              <a:avLst/>
              <a:gdLst>
                <a:gd name="connsiteX0" fmla="*/ 8335 w 0"/>
                <a:gd name="connsiteY0" fmla="*/ 0 h 0"/>
                <a:gd name="connsiteX1" fmla="*/ 4057 w 0"/>
                <a:gd name="connsiteY1" fmla="*/ 450 h 0"/>
                <a:gd name="connsiteX2" fmla="*/ 4 w 0"/>
                <a:gd name="connsiteY2" fmla="*/ 5517 h 0"/>
                <a:gd name="connsiteX3" fmla="*/ 8335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8335" y="0"/>
                  </a:moveTo>
                  <a:cubicBezTo>
                    <a:pt x="6872" y="113"/>
                    <a:pt x="5521" y="338"/>
                    <a:pt x="4057" y="450"/>
                  </a:cubicBezTo>
                  <a:cubicBezTo>
                    <a:pt x="2481" y="1689"/>
                    <a:pt x="-109" y="1013"/>
                    <a:pt x="4" y="5517"/>
                  </a:cubicBezTo>
                  <a:cubicBezTo>
                    <a:pt x="3044" y="4279"/>
                    <a:pt x="7885" y="6193"/>
                    <a:pt x="8335" y="0"/>
                  </a:cubicBezTo>
                  <a:close/>
                </a:path>
              </a:pathLst>
            </a:custGeom>
            <a:grpFill/>
            <a:ln w="11258" cap="flat">
              <a:noFill/>
              <a:prstDash val="solid"/>
              <a:miter/>
            </a:ln>
          </p:spPr>
          <p:txBody>
            <a:bodyPr rtlCol="0" anchor="ctr"/>
            <a:lstStyle/>
            <a:p>
              <a:endParaRPr lang="en-US" noProof="0" dirty="0"/>
            </a:p>
          </p:txBody>
        </p:sp>
        <p:sp>
          <p:nvSpPr>
            <p:cNvPr id="562" name="Freeform: Shape 561">
              <a:extLst>
                <a:ext uri="{FF2B5EF4-FFF2-40B4-BE49-F238E27FC236}">
                  <a16:creationId xmlns:a16="http://schemas.microsoft.com/office/drawing/2014/main" id="{0B1F3AF2-B9FE-4819-97EF-35389C304F65}"/>
                </a:ext>
              </a:extLst>
            </p:cNvPr>
            <p:cNvSpPr/>
            <p:nvPr/>
          </p:nvSpPr>
          <p:spPr>
            <a:xfrm>
              <a:off x="4202278" y="216631"/>
              <a:ext cx="33778" cy="11259"/>
            </a:xfrm>
            <a:custGeom>
              <a:avLst/>
              <a:gdLst>
                <a:gd name="connsiteX0" fmla="*/ 4 w 33778"/>
                <a:gd name="connsiteY0" fmla="*/ 8445 h 0"/>
                <a:gd name="connsiteX1" fmla="*/ 19145 w 33778"/>
                <a:gd name="connsiteY1" fmla="*/ 6530 h 0"/>
                <a:gd name="connsiteX2" fmla="*/ 38173 w 33778"/>
                <a:gd name="connsiteY2" fmla="*/ 0 h 0"/>
                <a:gd name="connsiteX3" fmla="*/ 4057 w 33778"/>
                <a:gd name="connsiteY3" fmla="*/ 3490 h 0"/>
                <a:gd name="connsiteX4" fmla="*/ 4 w 33778"/>
                <a:gd name="connsiteY4" fmla="*/ 8445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78">
                  <a:moveTo>
                    <a:pt x="4" y="8445"/>
                  </a:moveTo>
                  <a:cubicBezTo>
                    <a:pt x="5183" y="7769"/>
                    <a:pt x="13177" y="7319"/>
                    <a:pt x="19145" y="6530"/>
                  </a:cubicBezTo>
                  <a:cubicBezTo>
                    <a:pt x="27251" y="5517"/>
                    <a:pt x="34120" y="9008"/>
                    <a:pt x="38173" y="0"/>
                  </a:cubicBezTo>
                  <a:cubicBezTo>
                    <a:pt x="26801" y="1126"/>
                    <a:pt x="15429" y="2252"/>
                    <a:pt x="4057" y="3490"/>
                  </a:cubicBezTo>
                  <a:cubicBezTo>
                    <a:pt x="2481" y="4616"/>
                    <a:pt x="-109" y="3941"/>
                    <a:pt x="4" y="8445"/>
                  </a:cubicBezTo>
                  <a:close/>
                </a:path>
              </a:pathLst>
            </a:custGeom>
            <a:grpFill/>
            <a:ln w="11258" cap="flat">
              <a:noFill/>
              <a:prstDash val="solid"/>
              <a:miter/>
            </a:ln>
          </p:spPr>
          <p:txBody>
            <a:bodyPr rtlCol="0" anchor="ctr"/>
            <a:lstStyle/>
            <a:p>
              <a:endParaRPr lang="en-US" noProof="0" dirty="0"/>
            </a:p>
          </p:txBody>
        </p:sp>
        <p:sp>
          <p:nvSpPr>
            <p:cNvPr id="563" name="Freeform: Shape 562">
              <a:extLst>
                <a:ext uri="{FF2B5EF4-FFF2-40B4-BE49-F238E27FC236}">
                  <a16:creationId xmlns:a16="http://schemas.microsoft.com/office/drawing/2014/main" id="{44BC5EF9-2355-40BC-A986-4BDC9960935B}"/>
                </a:ext>
              </a:extLst>
            </p:cNvPr>
            <p:cNvSpPr/>
            <p:nvPr/>
          </p:nvSpPr>
          <p:spPr>
            <a:xfrm>
              <a:off x="4408100" y="111355"/>
              <a:ext cx="11259" cy="11259"/>
            </a:xfrm>
            <a:custGeom>
              <a:avLst/>
              <a:gdLst>
                <a:gd name="connsiteX0" fmla="*/ 8336 w 0"/>
                <a:gd name="connsiteY0" fmla="*/ 0 h 0"/>
                <a:gd name="connsiteX1" fmla="*/ 4057 w 0"/>
                <a:gd name="connsiteY1" fmla="*/ 450 h 0"/>
                <a:gd name="connsiteX2" fmla="*/ 4 w 0"/>
                <a:gd name="connsiteY2" fmla="*/ 5517 h 0"/>
                <a:gd name="connsiteX3" fmla="*/ 8336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8336" y="0"/>
                  </a:moveTo>
                  <a:cubicBezTo>
                    <a:pt x="6872" y="113"/>
                    <a:pt x="5521" y="338"/>
                    <a:pt x="4057" y="450"/>
                  </a:cubicBezTo>
                  <a:cubicBezTo>
                    <a:pt x="2481" y="1689"/>
                    <a:pt x="-109" y="1013"/>
                    <a:pt x="4" y="5517"/>
                  </a:cubicBezTo>
                  <a:cubicBezTo>
                    <a:pt x="3156" y="4391"/>
                    <a:pt x="7885" y="6305"/>
                    <a:pt x="8336" y="0"/>
                  </a:cubicBezTo>
                  <a:close/>
                </a:path>
              </a:pathLst>
            </a:custGeom>
            <a:grpFill/>
            <a:ln w="11258" cap="flat">
              <a:noFill/>
              <a:prstDash val="solid"/>
              <a:miter/>
            </a:ln>
          </p:spPr>
          <p:txBody>
            <a:bodyPr rtlCol="0" anchor="ctr"/>
            <a:lstStyle/>
            <a:p>
              <a:endParaRPr lang="en-US" noProof="0" dirty="0"/>
            </a:p>
          </p:txBody>
        </p:sp>
        <p:sp>
          <p:nvSpPr>
            <p:cNvPr id="564" name="Freeform: Shape 563">
              <a:extLst>
                <a:ext uri="{FF2B5EF4-FFF2-40B4-BE49-F238E27FC236}">
                  <a16:creationId xmlns:a16="http://schemas.microsoft.com/office/drawing/2014/main" id="{E959BBE4-FB17-4048-9D1D-0E1929E8DECA}"/>
                </a:ext>
              </a:extLst>
            </p:cNvPr>
            <p:cNvSpPr/>
            <p:nvPr/>
          </p:nvSpPr>
          <p:spPr>
            <a:xfrm>
              <a:off x="4373265" y="225413"/>
              <a:ext cx="11259" cy="11259"/>
            </a:xfrm>
            <a:custGeom>
              <a:avLst/>
              <a:gdLst>
                <a:gd name="connsiteX0" fmla="*/ 8380 w 0"/>
                <a:gd name="connsiteY0" fmla="*/ 0 h 0"/>
                <a:gd name="connsiteX1" fmla="*/ 4101 w 0"/>
                <a:gd name="connsiteY1" fmla="*/ 450 h 0"/>
                <a:gd name="connsiteX2" fmla="*/ 8380 w 0"/>
                <a:gd name="connsiteY2" fmla="*/ 0 h 0"/>
              </a:gdLst>
              <a:ahLst/>
              <a:cxnLst>
                <a:cxn ang="0">
                  <a:pos x="connsiteX0" y="connsiteY0"/>
                </a:cxn>
                <a:cxn ang="0">
                  <a:pos x="connsiteX1" y="connsiteY1"/>
                </a:cxn>
                <a:cxn ang="0">
                  <a:pos x="connsiteX2" y="connsiteY2"/>
                </a:cxn>
              </a:cxnLst>
              <a:rect l="l" t="t" r="r" b="b"/>
              <a:pathLst>
                <a:path>
                  <a:moveTo>
                    <a:pt x="8380" y="0"/>
                  </a:moveTo>
                  <a:cubicBezTo>
                    <a:pt x="6916" y="113"/>
                    <a:pt x="5565" y="338"/>
                    <a:pt x="4101" y="450"/>
                  </a:cubicBezTo>
                  <a:cubicBezTo>
                    <a:pt x="-7496" y="338"/>
                    <a:pt x="9280" y="12836"/>
                    <a:pt x="8380" y="0"/>
                  </a:cubicBezTo>
                  <a:close/>
                </a:path>
              </a:pathLst>
            </a:custGeom>
            <a:grpFill/>
            <a:ln w="11258" cap="flat">
              <a:noFill/>
              <a:prstDash val="solid"/>
              <a:miter/>
            </a:ln>
          </p:spPr>
          <p:txBody>
            <a:bodyPr rtlCol="0" anchor="ctr"/>
            <a:lstStyle/>
            <a:p>
              <a:endParaRPr lang="en-US" noProof="0" dirty="0"/>
            </a:p>
          </p:txBody>
        </p:sp>
        <p:sp>
          <p:nvSpPr>
            <p:cNvPr id="565" name="Freeform: Shape 564">
              <a:extLst>
                <a:ext uri="{FF2B5EF4-FFF2-40B4-BE49-F238E27FC236}">
                  <a16:creationId xmlns:a16="http://schemas.microsoft.com/office/drawing/2014/main" id="{805D8A55-8AE7-4F15-A0CB-0F7D8E7B524D}"/>
                </a:ext>
              </a:extLst>
            </p:cNvPr>
            <p:cNvSpPr/>
            <p:nvPr/>
          </p:nvSpPr>
          <p:spPr>
            <a:xfrm>
              <a:off x="4456097" y="212079"/>
              <a:ext cx="11259" cy="11259"/>
            </a:xfrm>
            <a:custGeom>
              <a:avLst/>
              <a:gdLst>
                <a:gd name="connsiteX0" fmla="*/ 6615 w 0"/>
                <a:gd name="connsiteY0" fmla="*/ 9731 h 0"/>
                <a:gd name="connsiteX1" fmla="*/ 84 w 0"/>
                <a:gd name="connsiteY1" fmla="*/ 5790 h 0"/>
                <a:gd name="connsiteX2" fmla="*/ 2336 w 0"/>
                <a:gd name="connsiteY2" fmla="*/ 10181 h 0"/>
                <a:gd name="connsiteX3" fmla="*/ 6615 w 0"/>
                <a:gd name="connsiteY3" fmla="*/ 9731 h 0"/>
              </a:gdLst>
              <a:ahLst/>
              <a:cxnLst>
                <a:cxn ang="0">
                  <a:pos x="connsiteX0" y="connsiteY0"/>
                </a:cxn>
                <a:cxn ang="0">
                  <a:pos x="connsiteX1" y="connsiteY1"/>
                </a:cxn>
                <a:cxn ang="0">
                  <a:pos x="connsiteX2" y="connsiteY2"/>
                </a:cxn>
                <a:cxn ang="0">
                  <a:pos x="connsiteX3" y="connsiteY3"/>
                </a:cxn>
              </a:cxnLst>
              <a:rect l="l" t="t" r="r" b="b"/>
              <a:pathLst>
                <a:path>
                  <a:moveTo>
                    <a:pt x="6615" y="9731"/>
                  </a:moveTo>
                  <a:cubicBezTo>
                    <a:pt x="9542" y="-1866"/>
                    <a:pt x="-1042" y="-2992"/>
                    <a:pt x="84" y="5790"/>
                  </a:cubicBezTo>
                  <a:cubicBezTo>
                    <a:pt x="1435" y="5903"/>
                    <a:pt x="2674" y="6241"/>
                    <a:pt x="2336" y="10181"/>
                  </a:cubicBezTo>
                  <a:cubicBezTo>
                    <a:pt x="3800" y="10069"/>
                    <a:pt x="5151" y="9956"/>
                    <a:pt x="6615" y="9731"/>
                  </a:cubicBezTo>
                  <a:close/>
                </a:path>
              </a:pathLst>
            </a:custGeom>
            <a:grpFill/>
            <a:ln w="11258" cap="flat">
              <a:noFill/>
              <a:prstDash val="solid"/>
              <a:miter/>
            </a:ln>
          </p:spPr>
          <p:txBody>
            <a:bodyPr rtlCol="0" anchor="ctr"/>
            <a:lstStyle/>
            <a:p>
              <a:endParaRPr lang="en-US" noProof="0" dirty="0"/>
            </a:p>
          </p:txBody>
        </p:sp>
        <p:sp>
          <p:nvSpPr>
            <p:cNvPr id="566" name="Freeform: Shape 565">
              <a:extLst>
                <a:ext uri="{FF2B5EF4-FFF2-40B4-BE49-F238E27FC236}">
                  <a16:creationId xmlns:a16="http://schemas.microsoft.com/office/drawing/2014/main" id="{8D6D73FE-8982-484C-AA71-FC11E23D380D}"/>
                </a:ext>
              </a:extLst>
            </p:cNvPr>
            <p:cNvSpPr/>
            <p:nvPr/>
          </p:nvSpPr>
          <p:spPr>
            <a:xfrm>
              <a:off x="4398759" y="214667"/>
              <a:ext cx="45038" cy="11259"/>
            </a:xfrm>
            <a:custGeom>
              <a:avLst/>
              <a:gdLst>
                <a:gd name="connsiteX0" fmla="*/ 0 w 45037"/>
                <a:gd name="connsiteY0" fmla="*/ 9057 h 11259"/>
                <a:gd name="connsiteX1" fmla="*/ 6418 w 45037"/>
                <a:gd name="connsiteY1" fmla="*/ 8381 h 11259"/>
                <a:gd name="connsiteX2" fmla="*/ 8670 w 45037"/>
                <a:gd name="connsiteY2" fmla="*/ 12773 h 11259"/>
                <a:gd name="connsiteX3" fmla="*/ 21280 w 45037"/>
                <a:gd name="connsiteY3" fmla="*/ 6918 h 11259"/>
                <a:gd name="connsiteX4" fmla="*/ 25559 w 45037"/>
                <a:gd name="connsiteY4" fmla="*/ 6467 h 11259"/>
                <a:gd name="connsiteX5" fmla="*/ 29838 w 45037"/>
                <a:gd name="connsiteY5" fmla="*/ 6017 h 11259"/>
                <a:gd name="connsiteX6" fmla="*/ 38507 w 45037"/>
                <a:gd name="connsiteY6" fmla="*/ 9733 h 11259"/>
                <a:gd name="connsiteX7" fmla="*/ 55396 w 45037"/>
                <a:gd name="connsiteY7" fmla="*/ 3427 h 11259"/>
                <a:gd name="connsiteX8" fmla="*/ 12723 w 45037"/>
                <a:gd name="connsiteY8" fmla="*/ 3090 h 11259"/>
                <a:gd name="connsiteX9" fmla="*/ 0 w 45037"/>
                <a:gd name="connsiteY9" fmla="*/ 9057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37" h="11259">
                  <a:moveTo>
                    <a:pt x="0" y="9057"/>
                  </a:moveTo>
                  <a:cubicBezTo>
                    <a:pt x="2139" y="9057"/>
                    <a:pt x="4279" y="8381"/>
                    <a:pt x="6418" y="8381"/>
                  </a:cubicBezTo>
                  <a:cubicBezTo>
                    <a:pt x="7544" y="8381"/>
                    <a:pt x="9120" y="12773"/>
                    <a:pt x="8670" y="12773"/>
                  </a:cubicBezTo>
                  <a:cubicBezTo>
                    <a:pt x="12836" y="12435"/>
                    <a:pt x="16889" y="7819"/>
                    <a:pt x="21280" y="6918"/>
                  </a:cubicBezTo>
                  <a:cubicBezTo>
                    <a:pt x="24546" y="6242"/>
                    <a:pt x="23532" y="12435"/>
                    <a:pt x="25559" y="6467"/>
                  </a:cubicBezTo>
                  <a:cubicBezTo>
                    <a:pt x="25784" y="5679"/>
                    <a:pt x="29275" y="6017"/>
                    <a:pt x="29838" y="6017"/>
                  </a:cubicBezTo>
                  <a:cubicBezTo>
                    <a:pt x="32427" y="5904"/>
                    <a:pt x="34454" y="9282"/>
                    <a:pt x="38507" y="9733"/>
                  </a:cubicBezTo>
                  <a:cubicBezTo>
                    <a:pt x="44813" y="10521"/>
                    <a:pt x="54608" y="10633"/>
                    <a:pt x="55396" y="3427"/>
                  </a:cubicBezTo>
                  <a:cubicBezTo>
                    <a:pt x="44925" y="-3103"/>
                    <a:pt x="24208" y="1401"/>
                    <a:pt x="12723" y="3090"/>
                  </a:cubicBezTo>
                  <a:cubicBezTo>
                    <a:pt x="8445" y="3765"/>
                    <a:pt x="1802" y="162"/>
                    <a:pt x="0" y="9057"/>
                  </a:cubicBezTo>
                  <a:close/>
                </a:path>
              </a:pathLst>
            </a:custGeom>
            <a:grpFill/>
            <a:ln w="11258" cap="flat">
              <a:noFill/>
              <a:prstDash val="solid"/>
              <a:miter/>
            </a:ln>
          </p:spPr>
          <p:txBody>
            <a:bodyPr rtlCol="0" anchor="ctr"/>
            <a:lstStyle/>
            <a:p>
              <a:endParaRPr lang="en-US" noProof="0" dirty="0"/>
            </a:p>
          </p:txBody>
        </p:sp>
        <p:sp>
          <p:nvSpPr>
            <p:cNvPr id="567" name="Freeform: Shape 566">
              <a:extLst>
                <a:ext uri="{FF2B5EF4-FFF2-40B4-BE49-F238E27FC236}">
                  <a16:creationId xmlns:a16="http://schemas.microsoft.com/office/drawing/2014/main" id="{933C2CE8-F168-4F74-B5D6-76658542DDFF}"/>
                </a:ext>
              </a:extLst>
            </p:cNvPr>
            <p:cNvSpPr/>
            <p:nvPr/>
          </p:nvSpPr>
          <p:spPr>
            <a:xfrm>
              <a:off x="4295225" y="226910"/>
              <a:ext cx="11259" cy="11259"/>
            </a:xfrm>
            <a:custGeom>
              <a:avLst/>
              <a:gdLst>
                <a:gd name="connsiteX0" fmla="*/ 7491 w 0"/>
                <a:gd name="connsiteY0" fmla="*/ 1881 h 0"/>
                <a:gd name="connsiteX1" fmla="*/ 7491 w 0"/>
                <a:gd name="connsiteY1" fmla="*/ 1881 h 0"/>
                <a:gd name="connsiteX2" fmla="*/ 7491 w 0"/>
                <a:gd name="connsiteY2" fmla="*/ 1881 h 0"/>
              </a:gdLst>
              <a:ahLst/>
              <a:cxnLst>
                <a:cxn ang="0">
                  <a:pos x="connsiteX0" y="connsiteY0"/>
                </a:cxn>
                <a:cxn ang="0">
                  <a:pos x="connsiteX1" y="connsiteY1"/>
                </a:cxn>
                <a:cxn ang="0">
                  <a:pos x="connsiteX2" y="connsiteY2"/>
                </a:cxn>
              </a:cxnLst>
              <a:rect l="l" t="t" r="r" b="b"/>
              <a:pathLst>
                <a:path>
                  <a:moveTo>
                    <a:pt x="7491" y="1881"/>
                  </a:moveTo>
                  <a:cubicBezTo>
                    <a:pt x="-6471" y="-6902"/>
                    <a:pt x="2424" y="18882"/>
                    <a:pt x="7491" y="1881"/>
                  </a:cubicBezTo>
                  <a:lnTo>
                    <a:pt x="7491" y="1881"/>
                  </a:lnTo>
                  <a:close/>
                </a:path>
              </a:pathLst>
            </a:custGeom>
            <a:grpFill/>
            <a:ln w="11258" cap="flat">
              <a:noFill/>
              <a:prstDash val="solid"/>
              <a:miter/>
            </a:ln>
          </p:spPr>
          <p:txBody>
            <a:bodyPr rtlCol="0" anchor="ctr"/>
            <a:lstStyle/>
            <a:p>
              <a:endParaRPr lang="en-US" noProof="0" dirty="0"/>
            </a:p>
          </p:txBody>
        </p:sp>
        <p:sp>
          <p:nvSpPr>
            <p:cNvPr id="568" name="Freeform: Shape 567">
              <a:extLst>
                <a:ext uri="{FF2B5EF4-FFF2-40B4-BE49-F238E27FC236}">
                  <a16:creationId xmlns:a16="http://schemas.microsoft.com/office/drawing/2014/main" id="{FBF5F3AA-AF15-415A-AABA-5585E218FBB0}"/>
                </a:ext>
              </a:extLst>
            </p:cNvPr>
            <p:cNvSpPr/>
            <p:nvPr/>
          </p:nvSpPr>
          <p:spPr>
            <a:xfrm>
              <a:off x="4121890" y="176660"/>
              <a:ext cx="11259" cy="11259"/>
            </a:xfrm>
            <a:custGeom>
              <a:avLst/>
              <a:gdLst>
                <a:gd name="connsiteX0" fmla="*/ 0 w 11259"/>
                <a:gd name="connsiteY0" fmla="*/ 5855 h 0"/>
                <a:gd name="connsiteX1" fmla="*/ 12611 w 11259"/>
                <a:gd name="connsiteY1" fmla="*/ 0 h 0"/>
                <a:gd name="connsiteX2" fmla="*/ 6193 w 11259"/>
                <a:gd name="connsiteY2" fmla="*/ 676 h 0"/>
                <a:gd name="connsiteX3" fmla="*/ 0 w 11259"/>
                <a:gd name="connsiteY3" fmla="*/ 5855 h 0"/>
              </a:gdLst>
              <a:ahLst/>
              <a:cxnLst>
                <a:cxn ang="0">
                  <a:pos x="connsiteX0" y="connsiteY0"/>
                </a:cxn>
                <a:cxn ang="0">
                  <a:pos x="connsiteX1" y="connsiteY1"/>
                </a:cxn>
                <a:cxn ang="0">
                  <a:pos x="connsiteX2" y="connsiteY2"/>
                </a:cxn>
                <a:cxn ang="0">
                  <a:pos x="connsiteX3" y="connsiteY3"/>
                </a:cxn>
              </a:cxnLst>
              <a:rect l="l" t="t" r="r" b="b"/>
              <a:pathLst>
                <a:path w="11259">
                  <a:moveTo>
                    <a:pt x="0" y="5855"/>
                  </a:moveTo>
                  <a:cubicBezTo>
                    <a:pt x="3603" y="2815"/>
                    <a:pt x="12723" y="10133"/>
                    <a:pt x="12611" y="0"/>
                  </a:cubicBezTo>
                  <a:cubicBezTo>
                    <a:pt x="10471" y="225"/>
                    <a:pt x="8332" y="450"/>
                    <a:pt x="6193" y="676"/>
                  </a:cubicBezTo>
                  <a:cubicBezTo>
                    <a:pt x="3716" y="1576"/>
                    <a:pt x="113" y="450"/>
                    <a:pt x="0" y="5855"/>
                  </a:cubicBezTo>
                  <a:close/>
                </a:path>
              </a:pathLst>
            </a:custGeom>
            <a:grpFill/>
            <a:ln w="11258" cap="flat">
              <a:noFill/>
              <a:prstDash val="solid"/>
              <a:miter/>
            </a:ln>
          </p:spPr>
          <p:txBody>
            <a:bodyPr rtlCol="0" anchor="ctr"/>
            <a:lstStyle/>
            <a:p>
              <a:endParaRPr lang="en-US" noProof="0" dirty="0"/>
            </a:p>
          </p:txBody>
        </p:sp>
        <p:sp>
          <p:nvSpPr>
            <p:cNvPr id="569" name="Freeform: Shape 568">
              <a:extLst>
                <a:ext uri="{FF2B5EF4-FFF2-40B4-BE49-F238E27FC236}">
                  <a16:creationId xmlns:a16="http://schemas.microsoft.com/office/drawing/2014/main" id="{B1E89745-F2CB-4E3F-B5B4-18072346A837}"/>
                </a:ext>
              </a:extLst>
            </p:cNvPr>
            <p:cNvSpPr/>
            <p:nvPr/>
          </p:nvSpPr>
          <p:spPr>
            <a:xfrm>
              <a:off x="4136752" y="174971"/>
              <a:ext cx="11259" cy="11259"/>
            </a:xfrm>
            <a:custGeom>
              <a:avLst/>
              <a:gdLst>
                <a:gd name="connsiteX0" fmla="*/ 0 w 11259"/>
                <a:gd name="connsiteY0" fmla="*/ 6080 h 0"/>
                <a:gd name="connsiteX1" fmla="*/ 14750 w 11259"/>
                <a:gd name="connsiteY1" fmla="*/ 0 h 0"/>
                <a:gd name="connsiteX2" fmla="*/ 0 w 11259"/>
                <a:gd name="connsiteY2" fmla="*/ 6080 h 0"/>
              </a:gdLst>
              <a:ahLst/>
              <a:cxnLst>
                <a:cxn ang="0">
                  <a:pos x="connsiteX0" y="connsiteY0"/>
                </a:cxn>
                <a:cxn ang="0">
                  <a:pos x="connsiteX1" y="connsiteY1"/>
                </a:cxn>
                <a:cxn ang="0">
                  <a:pos x="connsiteX2" y="connsiteY2"/>
                </a:cxn>
              </a:cxnLst>
              <a:rect l="l" t="t" r="r" b="b"/>
              <a:pathLst>
                <a:path w="11259">
                  <a:moveTo>
                    <a:pt x="0" y="6080"/>
                  </a:moveTo>
                  <a:cubicBezTo>
                    <a:pt x="4279" y="2927"/>
                    <a:pt x="14187" y="10359"/>
                    <a:pt x="14750" y="0"/>
                  </a:cubicBezTo>
                  <a:cubicBezTo>
                    <a:pt x="10471" y="3153"/>
                    <a:pt x="563" y="-4279"/>
                    <a:pt x="0" y="6080"/>
                  </a:cubicBezTo>
                  <a:close/>
                </a:path>
              </a:pathLst>
            </a:custGeom>
            <a:grpFill/>
            <a:ln w="11258" cap="flat">
              <a:noFill/>
              <a:prstDash val="solid"/>
              <a:miter/>
            </a:ln>
          </p:spPr>
          <p:txBody>
            <a:bodyPr rtlCol="0" anchor="ctr"/>
            <a:lstStyle/>
            <a:p>
              <a:endParaRPr lang="en-US" noProof="0" dirty="0"/>
            </a:p>
          </p:txBody>
        </p:sp>
        <p:sp>
          <p:nvSpPr>
            <p:cNvPr id="570" name="Freeform: Shape 569">
              <a:extLst>
                <a:ext uri="{FF2B5EF4-FFF2-40B4-BE49-F238E27FC236}">
                  <a16:creationId xmlns:a16="http://schemas.microsoft.com/office/drawing/2014/main" id="{A565689B-0867-492B-AE9F-4E5ED7C9DE1A}"/>
                </a:ext>
              </a:extLst>
            </p:cNvPr>
            <p:cNvSpPr/>
            <p:nvPr/>
          </p:nvSpPr>
          <p:spPr>
            <a:xfrm>
              <a:off x="4013984" y="177751"/>
              <a:ext cx="90075" cy="11259"/>
            </a:xfrm>
            <a:custGeom>
              <a:avLst/>
              <a:gdLst>
                <a:gd name="connsiteX0" fmla="*/ 1279 w 90075"/>
                <a:gd name="connsiteY0" fmla="*/ 10957 h 11259"/>
                <a:gd name="connsiteX1" fmla="*/ 1392 w 90075"/>
                <a:gd name="connsiteY1" fmla="*/ 15573 h 11259"/>
                <a:gd name="connsiteX2" fmla="*/ 24811 w 90075"/>
                <a:gd name="connsiteY2" fmla="*/ 13209 h 11259"/>
                <a:gd name="connsiteX3" fmla="*/ 29090 w 90075"/>
                <a:gd name="connsiteY3" fmla="*/ 12759 h 11259"/>
                <a:gd name="connsiteX4" fmla="*/ 44177 w 90075"/>
                <a:gd name="connsiteY4" fmla="*/ 15799 h 11259"/>
                <a:gd name="connsiteX5" fmla="*/ 48231 w 90075"/>
                <a:gd name="connsiteY5" fmla="*/ 10732 h 11259"/>
                <a:gd name="connsiteX6" fmla="*/ 82459 w 90075"/>
                <a:gd name="connsiteY6" fmla="*/ 11858 h 11259"/>
                <a:gd name="connsiteX7" fmla="*/ 92930 w 90075"/>
                <a:gd name="connsiteY7" fmla="*/ 6228 h 11259"/>
                <a:gd name="connsiteX8" fmla="*/ 96984 w 90075"/>
                <a:gd name="connsiteY8" fmla="*/ 1161 h 11259"/>
                <a:gd name="connsiteX9" fmla="*/ 1279 w 90075"/>
                <a:gd name="connsiteY9" fmla="*/ 10957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075" h="11259">
                  <a:moveTo>
                    <a:pt x="1279" y="10957"/>
                  </a:moveTo>
                  <a:cubicBezTo>
                    <a:pt x="153" y="11070"/>
                    <a:pt x="-973" y="14898"/>
                    <a:pt x="1392" y="15573"/>
                  </a:cubicBezTo>
                  <a:cubicBezTo>
                    <a:pt x="10287" y="15123"/>
                    <a:pt x="17380" y="13321"/>
                    <a:pt x="24811" y="13209"/>
                  </a:cubicBezTo>
                  <a:cubicBezTo>
                    <a:pt x="28076" y="13209"/>
                    <a:pt x="27176" y="18276"/>
                    <a:pt x="29090" y="12759"/>
                  </a:cubicBezTo>
                  <a:cubicBezTo>
                    <a:pt x="30779" y="7804"/>
                    <a:pt x="43389" y="15911"/>
                    <a:pt x="44177" y="15799"/>
                  </a:cubicBezTo>
                  <a:cubicBezTo>
                    <a:pt x="46317" y="15573"/>
                    <a:pt x="46542" y="11858"/>
                    <a:pt x="48231" y="10732"/>
                  </a:cubicBezTo>
                  <a:cubicBezTo>
                    <a:pt x="61179" y="2738"/>
                    <a:pt x="70412" y="10394"/>
                    <a:pt x="82459" y="11858"/>
                  </a:cubicBezTo>
                  <a:cubicBezTo>
                    <a:pt x="81784" y="1949"/>
                    <a:pt x="89890" y="9043"/>
                    <a:pt x="92930" y="6228"/>
                  </a:cubicBezTo>
                  <a:cubicBezTo>
                    <a:pt x="96646" y="5890"/>
                    <a:pt x="106667" y="3976"/>
                    <a:pt x="96984" y="1161"/>
                  </a:cubicBezTo>
                  <a:cubicBezTo>
                    <a:pt x="76492" y="-4806"/>
                    <a:pt x="26838" y="14335"/>
                    <a:pt x="1279" y="10957"/>
                  </a:cubicBezTo>
                  <a:close/>
                </a:path>
              </a:pathLst>
            </a:custGeom>
            <a:grpFill/>
            <a:ln w="11258" cap="flat">
              <a:noFill/>
              <a:prstDash val="solid"/>
              <a:miter/>
            </a:ln>
          </p:spPr>
          <p:txBody>
            <a:bodyPr rtlCol="0" anchor="ctr"/>
            <a:lstStyle/>
            <a:p>
              <a:endParaRPr lang="en-US" noProof="0" dirty="0"/>
            </a:p>
          </p:txBody>
        </p:sp>
        <p:sp>
          <p:nvSpPr>
            <p:cNvPr id="571" name="Freeform: Shape 570">
              <a:extLst>
                <a:ext uri="{FF2B5EF4-FFF2-40B4-BE49-F238E27FC236}">
                  <a16:creationId xmlns:a16="http://schemas.microsoft.com/office/drawing/2014/main" id="{35D34DEF-3459-41F6-AD39-B0D818257112}"/>
                </a:ext>
              </a:extLst>
            </p:cNvPr>
            <p:cNvSpPr/>
            <p:nvPr/>
          </p:nvSpPr>
          <p:spPr>
            <a:xfrm>
              <a:off x="3953422" y="124313"/>
              <a:ext cx="11259" cy="11259"/>
            </a:xfrm>
            <a:custGeom>
              <a:avLst/>
              <a:gdLst>
                <a:gd name="connsiteX0" fmla="*/ 4419 w 11259"/>
                <a:gd name="connsiteY0" fmla="*/ 5733 h 0"/>
                <a:gd name="connsiteX1" fmla="*/ 12976 w 11259"/>
                <a:gd name="connsiteY1" fmla="*/ 4832 h 0"/>
                <a:gd name="connsiteX2" fmla="*/ 2505 w 11259"/>
                <a:gd name="connsiteY2" fmla="*/ 10462 h 0"/>
                <a:gd name="connsiteX3" fmla="*/ 4419 w 11259"/>
                <a:gd name="connsiteY3" fmla="*/ 5733 h 0"/>
              </a:gdLst>
              <a:ahLst/>
              <a:cxnLst>
                <a:cxn ang="0">
                  <a:pos x="connsiteX0" y="connsiteY0"/>
                </a:cxn>
                <a:cxn ang="0">
                  <a:pos x="connsiteX1" y="connsiteY1"/>
                </a:cxn>
                <a:cxn ang="0">
                  <a:pos x="connsiteX2" y="connsiteY2"/>
                </a:cxn>
                <a:cxn ang="0">
                  <a:pos x="connsiteX3" y="connsiteY3"/>
                </a:cxn>
              </a:cxnLst>
              <a:rect l="l" t="t" r="r" b="b"/>
              <a:pathLst>
                <a:path w="11259">
                  <a:moveTo>
                    <a:pt x="4419" y="5733"/>
                  </a:moveTo>
                  <a:cubicBezTo>
                    <a:pt x="7234" y="5395"/>
                    <a:pt x="10048" y="5170"/>
                    <a:pt x="12976" y="4832"/>
                  </a:cubicBezTo>
                  <a:cubicBezTo>
                    <a:pt x="27838" y="-1248"/>
                    <a:pt x="-9768" y="-3725"/>
                    <a:pt x="2505" y="10462"/>
                  </a:cubicBezTo>
                  <a:cubicBezTo>
                    <a:pt x="2505" y="7647"/>
                    <a:pt x="2617" y="5057"/>
                    <a:pt x="4419" y="5733"/>
                  </a:cubicBezTo>
                  <a:close/>
                </a:path>
              </a:pathLst>
            </a:custGeom>
            <a:grpFill/>
            <a:ln w="11258" cap="flat">
              <a:noFill/>
              <a:prstDash val="solid"/>
              <a:miter/>
            </a:ln>
          </p:spPr>
          <p:txBody>
            <a:bodyPr rtlCol="0" anchor="ctr"/>
            <a:lstStyle/>
            <a:p>
              <a:endParaRPr lang="en-US" noProof="0" dirty="0"/>
            </a:p>
          </p:txBody>
        </p:sp>
        <p:sp>
          <p:nvSpPr>
            <p:cNvPr id="572" name="Freeform: Shape 571">
              <a:extLst>
                <a:ext uri="{FF2B5EF4-FFF2-40B4-BE49-F238E27FC236}">
                  <a16:creationId xmlns:a16="http://schemas.microsoft.com/office/drawing/2014/main" id="{752972D8-DAC0-4C22-BDE0-E5F1EE4EFCE1}"/>
                </a:ext>
              </a:extLst>
            </p:cNvPr>
            <p:cNvSpPr/>
            <p:nvPr/>
          </p:nvSpPr>
          <p:spPr>
            <a:xfrm>
              <a:off x="4046654" y="164667"/>
              <a:ext cx="22519" cy="11259"/>
            </a:xfrm>
            <a:custGeom>
              <a:avLst/>
              <a:gdLst>
                <a:gd name="connsiteX0" fmla="*/ 4639 w 22518"/>
                <a:gd name="connsiteY0" fmla="*/ 15822 h 11259"/>
                <a:gd name="connsiteX1" fmla="*/ 15336 w 22518"/>
                <a:gd name="connsiteY1" fmla="*/ 14696 h 11259"/>
                <a:gd name="connsiteX2" fmla="*/ 17362 w 22518"/>
                <a:gd name="connsiteY2" fmla="*/ 9854 h 11259"/>
                <a:gd name="connsiteX3" fmla="*/ 29973 w 22518"/>
                <a:gd name="connsiteY3" fmla="*/ 3999 h 11259"/>
                <a:gd name="connsiteX4" fmla="*/ 23 w 22518"/>
                <a:gd name="connsiteY4" fmla="*/ 2423 h 11259"/>
                <a:gd name="connsiteX5" fmla="*/ 4639 w 22518"/>
                <a:gd name="connsiteY5" fmla="*/ 15822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18" h="11259">
                  <a:moveTo>
                    <a:pt x="4639" y="15822"/>
                  </a:moveTo>
                  <a:cubicBezTo>
                    <a:pt x="8017" y="14133"/>
                    <a:pt x="11958" y="16835"/>
                    <a:pt x="15336" y="14696"/>
                  </a:cubicBezTo>
                  <a:cubicBezTo>
                    <a:pt x="16236" y="14133"/>
                    <a:pt x="17700" y="9742"/>
                    <a:pt x="17362" y="9854"/>
                  </a:cubicBezTo>
                  <a:cubicBezTo>
                    <a:pt x="21866" y="8053"/>
                    <a:pt x="27496" y="13795"/>
                    <a:pt x="29973" y="3999"/>
                  </a:cubicBezTo>
                  <a:cubicBezTo>
                    <a:pt x="23330" y="-4558"/>
                    <a:pt x="9819" y="3436"/>
                    <a:pt x="23" y="2423"/>
                  </a:cubicBezTo>
                  <a:cubicBezTo>
                    <a:pt x="-315" y="11543"/>
                    <a:pt x="3175" y="11205"/>
                    <a:pt x="4639" y="15822"/>
                  </a:cubicBezTo>
                  <a:close/>
                </a:path>
              </a:pathLst>
            </a:custGeom>
            <a:grpFill/>
            <a:ln w="11258" cap="flat">
              <a:noFill/>
              <a:prstDash val="solid"/>
              <a:miter/>
            </a:ln>
          </p:spPr>
          <p:txBody>
            <a:bodyPr rtlCol="0" anchor="ctr"/>
            <a:lstStyle/>
            <a:p>
              <a:endParaRPr lang="en-US" noProof="0" dirty="0"/>
            </a:p>
          </p:txBody>
        </p:sp>
        <p:sp>
          <p:nvSpPr>
            <p:cNvPr id="573" name="Freeform: Shape 572">
              <a:extLst>
                <a:ext uri="{FF2B5EF4-FFF2-40B4-BE49-F238E27FC236}">
                  <a16:creationId xmlns:a16="http://schemas.microsoft.com/office/drawing/2014/main" id="{80A1C517-733A-4C23-8967-63232DBB07DD}"/>
                </a:ext>
              </a:extLst>
            </p:cNvPr>
            <p:cNvSpPr/>
            <p:nvPr/>
          </p:nvSpPr>
          <p:spPr>
            <a:xfrm>
              <a:off x="4158033" y="173282"/>
              <a:ext cx="11259" cy="11259"/>
            </a:xfrm>
            <a:custGeom>
              <a:avLst/>
              <a:gdLst>
                <a:gd name="connsiteX0" fmla="*/ 0 w 0"/>
                <a:gd name="connsiteY0" fmla="*/ 5630 h 0"/>
                <a:gd name="connsiteX1" fmla="*/ 10471 w 0"/>
                <a:gd name="connsiteY1" fmla="*/ 0 h 0"/>
                <a:gd name="connsiteX2" fmla="*/ 4053 w 0"/>
                <a:gd name="connsiteY2" fmla="*/ 676 h 0"/>
                <a:gd name="connsiteX3" fmla="*/ 0 w 0"/>
                <a:gd name="connsiteY3" fmla="*/ 5630 h 0"/>
              </a:gdLst>
              <a:ahLst/>
              <a:cxnLst>
                <a:cxn ang="0">
                  <a:pos x="connsiteX0" y="connsiteY0"/>
                </a:cxn>
                <a:cxn ang="0">
                  <a:pos x="connsiteX1" y="connsiteY1"/>
                </a:cxn>
                <a:cxn ang="0">
                  <a:pos x="connsiteX2" y="connsiteY2"/>
                </a:cxn>
                <a:cxn ang="0">
                  <a:pos x="connsiteX3" y="connsiteY3"/>
                </a:cxn>
              </a:cxnLst>
              <a:rect l="l" t="t" r="r" b="b"/>
              <a:pathLst>
                <a:path>
                  <a:moveTo>
                    <a:pt x="0" y="5630"/>
                  </a:moveTo>
                  <a:cubicBezTo>
                    <a:pt x="3040" y="2815"/>
                    <a:pt x="11147" y="9908"/>
                    <a:pt x="10471" y="0"/>
                  </a:cubicBezTo>
                  <a:cubicBezTo>
                    <a:pt x="8332" y="225"/>
                    <a:pt x="6193" y="450"/>
                    <a:pt x="4053" y="676"/>
                  </a:cubicBezTo>
                  <a:cubicBezTo>
                    <a:pt x="2477" y="1802"/>
                    <a:pt x="0" y="1126"/>
                    <a:pt x="0" y="5630"/>
                  </a:cubicBezTo>
                  <a:close/>
                </a:path>
              </a:pathLst>
            </a:custGeom>
            <a:grpFill/>
            <a:ln w="11258" cap="flat">
              <a:noFill/>
              <a:prstDash val="solid"/>
              <a:miter/>
            </a:ln>
          </p:spPr>
          <p:txBody>
            <a:bodyPr rtlCol="0" anchor="ctr"/>
            <a:lstStyle/>
            <a:p>
              <a:endParaRPr lang="en-US" noProof="0" dirty="0"/>
            </a:p>
          </p:txBody>
        </p:sp>
        <p:sp>
          <p:nvSpPr>
            <p:cNvPr id="574" name="Freeform: Shape 573">
              <a:extLst>
                <a:ext uri="{FF2B5EF4-FFF2-40B4-BE49-F238E27FC236}">
                  <a16:creationId xmlns:a16="http://schemas.microsoft.com/office/drawing/2014/main" id="{8E4F725F-DC36-4D4D-962A-FCA9202557B2}"/>
                </a:ext>
              </a:extLst>
            </p:cNvPr>
            <p:cNvSpPr/>
            <p:nvPr/>
          </p:nvSpPr>
          <p:spPr>
            <a:xfrm>
              <a:off x="4178474" y="131758"/>
              <a:ext cx="11259" cy="11259"/>
            </a:xfrm>
            <a:custGeom>
              <a:avLst/>
              <a:gdLst>
                <a:gd name="connsiteX0" fmla="*/ 5905 w 0"/>
                <a:gd name="connsiteY0" fmla="*/ 3017 h 0"/>
                <a:gd name="connsiteX1" fmla="*/ 5905 w 0"/>
                <a:gd name="connsiteY1" fmla="*/ 3017 h 0"/>
                <a:gd name="connsiteX2" fmla="*/ 5905 w 0"/>
                <a:gd name="connsiteY2" fmla="*/ 3017 h 0"/>
              </a:gdLst>
              <a:ahLst/>
              <a:cxnLst>
                <a:cxn ang="0">
                  <a:pos x="connsiteX0" y="connsiteY0"/>
                </a:cxn>
                <a:cxn ang="0">
                  <a:pos x="connsiteX1" y="connsiteY1"/>
                </a:cxn>
                <a:cxn ang="0">
                  <a:pos x="connsiteX2" y="connsiteY2"/>
                </a:cxn>
              </a:cxnLst>
              <a:rect l="l" t="t" r="r" b="b"/>
              <a:pathLst>
                <a:path>
                  <a:moveTo>
                    <a:pt x="5905" y="3017"/>
                  </a:moveTo>
                  <a:cubicBezTo>
                    <a:pt x="-4679" y="-8693"/>
                    <a:pt x="1289" y="18555"/>
                    <a:pt x="5905" y="3017"/>
                  </a:cubicBezTo>
                  <a:lnTo>
                    <a:pt x="5905" y="3017"/>
                  </a:lnTo>
                  <a:close/>
                </a:path>
              </a:pathLst>
            </a:custGeom>
            <a:grpFill/>
            <a:ln w="11258" cap="flat">
              <a:noFill/>
              <a:prstDash val="solid"/>
              <a:miter/>
            </a:ln>
          </p:spPr>
          <p:txBody>
            <a:bodyPr rtlCol="0" anchor="ctr"/>
            <a:lstStyle/>
            <a:p>
              <a:endParaRPr lang="en-US" noProof="0" dirty="0"/>
            </a:p>
          </p:txBody>
        </p:sp>
        <p:sp>
          <p:nvSpPr>
            <p:cNvPr id="575" name="Freeform: Shape 574">
              <a:extLst>
                <a:ext uri="{FF2B5EF4-FFF2-40B4-BE49-F238E27FC236}">
                  <a16:creationId xmlns:a16="http://schemas.microsoft.com/office/drawing/2014/main" id="{12F545CD-0BE6-4192-B2AF-0A2CFB897B5B}"/>
                </a:ext>
              </a:extLst>
            </p:cNvPr>
            <p:cNvSpPr/>
            <p:nvPr/>
          </p:nvSpPr>
          <p:spPr>
            <a:xfrm>
              <a:off x="4163321" y="136014"/>
              <a:ext cx="11259" cy="11259"/>
            </a:xfrm>
            <a:custGeom>
              <a:avLst/>
              <a:gdLst>
                <a:gd name="connsiteX0" fmla="*/ 8335 w 0"/>
                <a:gd name="connsiteY0" fmla="*/ 0 h 0"/>
                <a:gd name="connsiteX1" fmla="*/ 4057 w 0"/>
                <a:gd name="connsiteY1" fmla="*/ 450 h 0"/>
                <a:gd name="connsiteX2" fmla="*/ 4 w 0"/>
                <a:gd name="connsiteY2" fmla="*/ 5517 h 0"/>
                <a:gd name="connsiteX3" fmla="*/ 8335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8335" y="0"/>
                  </a:moveTo>
                  <a:cubicBezTo>
                    <a:pt x="6872" y="113"/>
                    <a:pt x="5521" y="338"/>
                    <a:pt x="4057" y="450"/>
                  </a:cubicBezTo>
                  <a:cubicBezTo>
                    <a:pt x="2481" y="1689"/>
                    <a:pt x="-109" y="1013"/>
                    <a:pt x="4" y="5517"/>
                  </a:cubicBezTo>
                  <a:cubicBezTo>
                    <a:pt x="3044" y="4391"/>
                    <a:pt x="7885" y="6305"/>
                    <a:pt x="8335" y="0"/>
                  </a:cubicBezTo>
                  <a:close/>
                </a:path>
              </a:pathLst>
            </a:custGeom>
            <a:grpFill/>
            <a:ln w="11258" cap="flat">
              <a:noFill/>
              <a:prstDash val="solid"/>
              <a:miter/>
            </a:ln>
          </p:spPr>
          <p:txBody>
            <a:bodyPr rtlCol="0" anchor="ctr"/>
            <a:lstStyle/>
            <a:p>
              <a:endParaRPr lang="en-US" noProof="0" dirty="0"/>
            </a:p>
          </p:txBody>
        </p:sp>
        <p:sp>
          <p:nvSpPr>
            <p:cNvPr id="576" name="Freeform: Shape 575">
              <a:extLst>
                <a:ext uri="{FF2B5EF4-FFF2-40B4-BE49-F238E27FC236}">
                  <a16:creationId xmlns:a16="http://schemas.microsoft.com/office/drawing/2014/main" id="{752DEC94-BE0E-4A90-883D-ADEB9B72704D}"/>
                </a:ext>
              </a:extLst>
            </p:cNvPr>
            <p:cNvSpPr/>
            <p:nvPr/>
          </p:nvSpPr>
          <p:spPr>
            <a:xfrm>
              <a:off x="3958883" y="225365"/>
              <a:ext cx="11259" cy="11259"/>
            </a:xfrm>
            <a:custGeom>
              <a:avLst/>
              <a:gdLst>
                <a:gd name="connsiteX0" fmla="*/ 83 w 0"/>
                <a:gd name="connsiteY0" fmla="*/ 5790 h 0"/>
                <a:gd name="connsiteX1" fmla="*/ 2335 w 0"/>
                <a:gd name="connsiteY1" fmla="*/ 10181 h 0"/>
                <a:gd name="connsiteX2" fmla="*/ 6614 w 0"/>
                <a:gd name="connsiteY2" fmla="*/ 9731 h 0"/>
                <a:gd name="connsiteX3" fmla="*/ 83 w 0"/>
                <a:gd name="connsiteY3" fmla="*/ 5790 h 0"/>
              </a:gdLst>
              <a:ahLst/>
              <a:cxnLst>
                <a:cxn ang="0">
                  <a:pos x="connsiteX0" y="connsiteY0"/>
                </a:cxn>
                <a:cxn ang="0">
                  <a:pos x="connsiteX1" y="connsiteY1"/>
                </a:cxn>
                <a:cxn ang="0">
                  <a:pos x="connsiteX2" y="connsiteY2"/>
                </a:cxn>
                <a:cxn ang="0">
                  <a:pos x="connsiteX3" y="connsiteY3"/>
                </a:cxn>
              </a:cxnLst>
              <a:rect l="l" t="t" r="r" b="b"/>
              <a:pathLst>
                <a:path>
                  <a:moveTo>
                    <a:pt x="83" y="5790"/>
                  </a:moveTo>
                  <a:cubicBezTo>
                    <a:pt x="1435" y="5903"/>
                    <a:pt x="2673" y="6241"/>
                    <a:pt x="2335" y="10181"/>
                  </a:cubicBezTo>
                  <a:cubicBezTo>
                    <a:pt x="3799" y="10069"/>
                    <a:pt x="5150" y="9844"/>
                    <a:pt x="6614" y="9731"/>
                  </a:cubicBezTo>
                  <a:cubicBezTo>
                    <a:pt x="9654" y="-1866"/>
                    <a:pt x="-1043" y="-2992"/>
                    <a:pt x="83" y="5790"/>
                  </a:cubicBezTo>
                  <a:close/>
                </a:path>
              </a:pathLst>
            </a:custGeom>
            <a:grpFill/>
            <a:ln w="11258" cap="flat">
              <a:noFill/>
              <a:prstDash val="solid"/>
              <a:miter/>
            </a:ln>
          </p:spPr>
          <p:txBody>
            <a:bodyPr rtlCol="0" anchor="ctr"/>
            <a:lstStyle/>
            <a:p>
              <a:endParaRPr lang="en-US" noProof="0" dirty="0"/>
            </a:p>
          </p:txBody>
        </p:sp>
        <p:sp>
          <p:nvSpPr>
            <p:cNvPr id="577" name="Freeform: Shape 576">
              <a:extLst>
                <a:ext uri="{FF2B5EF4-FFF2-40B4-BE49-F238E27FC236}">
                  <a16:creationId xmlns:a16="http://schemas.microsoft.com/office/drawing/2014/main" id="{8CA96498-6329-4648-B96C-5494DB0844D4}"/>
                </a:ext>
              </a:extLst>
            </p:cNvPr>
            <p:cNvSpPr/>
            <p:nvPr/>
          </p:nvSpPr>
          <p:spPr>
            <a:xfrm>
              <a:off x="4492324" y="10590"/>
              <a:ext cx="11259" cy="11259"/>
            </a:xfrm>
            <a:custGeom>
              <a:avLst/>
              <a:gdLst>
                <a:gd name="connsiteX0" fmla="*/ 0 w 0"/>
                <a:gd name="connsiteY0" fmla="*/ 5624 h 0"/>
                <a:gd name="connsiteX1" fmla="*/ 0 w 0"/>
                <a:gd name="connsiteY1" fmla="*/ 5624 h 0"/>
                <a:gd name="connsiteX2" fmla="*/ 0 w 0"/>
                <a:gd name="connsiteY2" fmla="*/ 5624 h 0"/>
              </a:gdLst>
              <a:ahLst/>
              <a:cxnLst>
                <a:cxn ang="0">
                  <a:pos x="connsiteX0" y="connsiteY0"/>
                </a:cxn>
                <a:cxn ang="0">
                  <a:pos x="connsiteX1" y="connsiteY1"/>
                </a:cxn>
                <a:cxn ang="0">
                  <a:pos x="connsiteX2" y="connsiteY2"/>
                </a:cxn>
              </a:cxnLst>
              <a:rect l="l" t="t" r="r" b="b"/>
              <a:pathLst>
                <a:path>
                  <a:moveTo>
                    <a:pt x="0" y="5624"/>
                  </a:moveTo>
                  <a:cubicBezTo>
                    <a:pt x="7656" y="18797"/>
                    <a:pt x="5967" y="-12054"/>
                    <a:pt x="0" y="5624"/>
                  </a:cubicBezTo>
                  <a:lnTo>
                    <a:pt x="0" y="5624"/>
                  </a:lnTo>
                  <a:close/>
                </a:path>
              </a:pathLst>
            </a:custGeom>
            <a:grpFill/>
            <a:ln w="11258" cap="flat">
              <a:noFill/>
              <a:prstDash val="solid"/>
              <a:miter/>
            </a:ln>
          </p:spPr>
          <p:txBody>
            <a:bodyPr rtlCol="0" anchor="ctr"/>
            <a:lstStyle/>
            <a:p>
              <a:endParaRPr lang="en-US" noProof="0" dirty="0"/>
            </a:p>
          </p:txBody>
        </p:sp>
        <p:sp>
          <p:nvSpPr>
            <p:cNvPr id="578" name="Freeform: Shape 577">
              <a:extLst>
                <a:ext uri="{FF2B5EF4-FFF2-40B4-BE49-F238E27FC236}">
                  <a16:creationId xmlns:a16="http://schemas.microsoft.com/office/drawing/2014/main" id="{8037A23B-F7FA-4ECD-86D5-9E95A279B58D}"/>
                </a:ext>
              </a:extLst>
            </p:cNvPr>
            <p:cNvSpPr/>
            <p:nvPr/>
          </p:nvSpPr>
          <p:spPr>
            <a:xfrm>
              <a:off x="4275599" y="308853"/>
              <a:ext cx="33778" cy="11259"/>
            </a:xfrm>
            <a:custGeom>
              <a:avLst/>
              <a:gdLst>
                <a:gd name="connsiteX0" fmla="*/ 207 w 33778"/>
                <a:gd name="connsiteY0" fmla="*/ 10126 h 0"/>
                <a:gd name="connsiteX1" fmla="*/ 38376 w 33778"/>
                <a:gd name="connsiteY1" fmla="*/ 1681 h 0"/>
                <a:gd name="connsiteX2" fmla="*/ 8426 w 33778"/>
                <a:gd name="connsiteY2" fmla="*/ 105 h 0"/>
                <a:gd name="connsiteX3" fmla="*/ 207 w 33778"/>
                <a:gd name="connsiteY3" fmla="*/ 10126 h 0"/>
              </a:gdLst>
              <a:ahLst/>
              <a:cxnLst>
                <a:cxn ang="0">
                  <a:pos x="connsiteX0" y="connsiteY0"/>
                </a:cxn>
                <a:cxn ang="0">
                  <a:pos x="connsiteX1" y="connsiteY1"/>
                </a:cxn>
                <a:cxn ang="0">
                  <a:pos x="connsiteX2" y="connsiteY2"/>
                </a:cxn>
                <a:cxn ang="0">
                  <a:pos x="connsiteX3" y="connsiteY3"/>
                </a:cxn>
              </a:cxnLst>
              <a:rect l="l" t="t" r="r" b="b"/>
              <a:pathLst>
                <a:path w="33778">
                  <a:moveTo>
                    <a:pt x="207" y="10126"/>
                  </a:moveTo>
                  <a:cubicBezTo>
                    <a:pt x="15407" y="2582"/>
                    <a:pt x="30720" y="19809"/>
                    <a:pt x="38376" y="1681"/>
                  </a:cubicBezTo>
                  <a:cubicBezTo>
                    <a:pt x="28018" y="-4174"/>
                    <a:pt x="18109" y="7761"/>
                    <a:pt x="8426" y="105"/>
                  </a:cubicBezTo>
                  <a:cubicBezTo>
                    <a:pt x="10340" y="12378"/>
                    <a:pt x="-1707" y="-2147"/>
                    <a:pt x="207" y="10126"/>
                  </a:cubicBezTo>
                  <a:close/>
                </a:path>
              </a:pathLst>
            </a:custGeom>
            <a:grpFill/>
            <a:ln w="11258" cap="flat">
              <a:noFill/>
              <a:prstDash val="solid"/>
              <a:miter/>
            </a:ln>
          </p:spPr>
          <p:txBody>
            <a:bodyPr rtlCol="0" anchor="ctr"/>
            <a:lstStyle/>
            <a:p>
              <a:endParaRPr lang="en-US" noProof="0" dirty="0"/>
            </a:p>
          </p:txBody>
        </p:sp>
        <p:sp>
          <p:nvSpPr>
            <p:cNvPr id="579" name="Freeform: Shape 578">
              <a:extLst>
                <a:ext uri="{FF2B5EF4-FFF2-40B4-BE49-F238E27FC236}">
                  <a16:creationId xmlns:a16="http://schemas.microsoft.com/office/drawing/2014/main" id="{8A8C04B3-933A-483E-AC7E-68601D977636}"/>
                </a:ext>
              </a:extLst>
            </p:cNvPr>
            <p:cNvSpPr/>
            <p:nvPr/>
          </p:nvSpPr>
          <p:spPr>
            <a:xfrm>
              <a:off x="4456294" y="280065"/>
              <a:ext cx="33778" cy="11259"/>
            </a:xfrm>
            <a:custGeom>
              <a:avLst/>
              <a:gdLst>
                <a:gd name="connsiteX0" fmla="*/ 12723 w 33778"/>
                <a:gd name="connsiteY0" fmla="*/ 5586 h 0"/>
                <a:gd name="connsiteX1" fmla="*/ 36143 w 33778"/>
                <a:gd name="connsiteY1" fmla="*/ 3222 h 0"/>
                <a:gd name="connsiteX2" fmla="*/ 16889 w 33778"/>
                <a:gd name="connsiteY2" fmla="*/ 519 h 0"/>
                <a:gd name="connsiteX3" fmla="*/ 0 w 33778"/>
                <a:gd name="connsiteY3" fmla="*/ 6825 h 0"/>
                <a:gd name="connsiteX4" fmla="*/ 12723 w 33778"/>
                <a:gd name="connsiteY4" fmla="*/ 5586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78">
                  <a:moveTo>
                    <a:pt x="12723" y="5586"/>
                  </a:moveTo>
                  <a:cubicBezTo>
                    <a:pt x="16664" y="11103"/>
                    <a:pt x="32877" y="12454"/>
                    <a:pt x="36143" y="3222"/>
                  </a:cubicBezTo>
                  <a:cubicBezTo>
                    <a:pt x="29950" y="1870"/>
                    <a:pt x="22181" y="1758"/>
                    <a:pt x="16889" y="519"/>
                  </a:cubicBezTo>
                  <a:cubicBezTo>
                    <a:pt x="10697" y="-832"/>
                    <a:pt x="676" y="181"/>
                    <a:pt x="0" y="6825"/>
                  </a:cubicBezTo>
                  <a:cubicBezTo>
                    <a:pt x="4279" y="15494"/>
                    <a:pt x="7882" y="7500"/>
                    <a:pt x="12723" y="5586"/>
                  </a:cubicBezTo>
                  <a:close/>
                </a:path>
              </a:pathLst>
            </a:custGeom>
            <a:grpFill/>
            <a:ln w="11258" cap="flat">
              <a:noFill/>
              <a:prstDash val="solid"/>
              <a:miter/>
            </a:ln>
          </p:spPr>
          <p:txBody>
            <a:bodyPr rtlCol="0" anchor="ctr"/>
            <a:lstStyle/>
            <a:p>
              <a:endParaRPr lang="en-US" noProof="0" dirty="0"/>
            </a:p>
          </p:txBody>
        </p:sp>
        <p:sp>
          <p:nvSpPr>
            <p:cNvPr id="580" name="Freeform: Shape 579">
              <a:extLst>
                <a:ext uri="{FF2B5EF4-FFF2-40B4-BE49-F238E27FC236}">
                  <a16:creationId xmlns:a16="http://schemas.microsoft.com/office/drawing/2014/main" id="{436B4082-9C42-4C7F-9DD3-242BDFDA4BA4}"/>
                </a:ext>
              </a:extLst>
            </p:cNvPr>
            <p:cNvSpPr/>
            <p:nvPr/>
          </p:nvSpPr>
          <p:spPr>
            <a:xfrm>
              <a:off x="4227034" y="288802"/>
              <a:ext cx="112594" cy="11259"/>
            </a:xfrm>
            <a:custGeom>
              <a:avLst/>
              <a:gdLst>
                <a:gd name="connsiteX0" fmla="*/ 118242 w 112593"/>
                <a:gd name="connsiteY0" fmla="*/ 114 h 11259"/>
                <a:gd name="connsiteX1" fmla="*/ 75681 w 112593"/>
                <a:gd name="connsiteY1" fmla="*/ 4393 h 11259"/>
                <a:gd name="connsiteX2" fmla="*/ 73430 w 112593"/>
                <a:gd name="connsiteY2" fmla="*/ 2 h 11259"/>
                <a:gd name="connsiteX3" fmla="*/ 69376 w 112593"/>
                <a:gd name="connsiteY3" fmla="*/ 5068 h 11259"/>
                <a:gd name="connsiteX4" fmla="*/ 58567 w 112593"/>
                <a:gd name="connsiteY4" fmla="*/ 1578 h 11259"/>
                <a:gd name="connsiteX5" fmla="*/ 26816 w 112593"/>
                <a:gd name="connsiteY5" fmla="*/ 9347 h 11259"/>
                <a:gd name="connsiteX6" fmla="*/ 1257 w 112593"/>
                <a:gd name="connsiteY6" fmla="*/ 11937 h 11259"/>
                <a:gd name="connsiteX7" fmla="*/ 3509 w 112593"/>
                <a:gd name="connsiteY7" fmla="*/ 16328 h 11259"/>
                <a:gd name="connsiteX8" fmla="*/ 31207 w 112593"/>
                <a:gd name="connsiteY8" fmla="*/ 13513 h 11259"/>
                <a:gd name="connsiteX9" fmla="*/ 54739 w 112593"/>
                <a:gd name="connsiteY9" fmla="*/ 15765 h 11259"/>
                <a:gd name="connsiteX10" fmla="*/ 56766 w 112593"/>
                <a:gd name="connsiteY10" fmla="*/ 10923 h 11259"/>
                <a:gd name="connsiteX11" fmla="*/ 61157 w 112593"/>
                <a:gd name="connsiteY11" fmla="*/ 15089 h 11259"/>
                <a:gd name="connsiteX12" fmla="*/ 101578 w 112593"/>
                <a:gd name="connsiteY12" fmla="*/ 11036 h 11259"/>
                <a:gd name="connsiteX13" fmla="*/ 118242 w 112593"/>
                <a:gd name="connsiteY13" fmla="*/ 114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593" h="11259">
                  <a:moveTo>
                    <a:pt x="118242" y="114"/>
                  </a:moveTo>
                  <a:cubicBezTo>
                    <a:pt x="102141" y="902"/>
                    <a:pt x="85365" y="4505"/>
                    <a:pt x="75681" y="4393"/>
                  </a:cubicBezTo>
                  <a:cubicBezTo>
                    <a:pt x="74330" y="4393"/>
                    <a:pt x="73092" y="2"/>
                    <a:pt x="73430" y="2"/>
                  </a:cubicBezTo>
                  <a:cubicBezTo>
                    <a:pt x="71403" y="-111"/>
                    <a:pt x="70953" y="5294"/>
                    <a:pt x="69376" y="5068"/>
                  </a:cubicBezTo>
                  <a:cubicBezTo>
                    <a:pt x="65661" y="4505"/>
                    <a:pt x="62846" y="1128"/>
                    <a:pt x="58567" y="1578"/>
                  </a:cubicBezTo>
                  <a:cubicBezTo>
                    <a:pt x="48096" y="2591"/>
                    <a:pt x="38075" y="9685"/>
                    <a:pt x="26816" y="9347"/>
                  </a:cubicBezTo>
                  <a:cubicBezTo>
                    <a:pt x="18371" y="9122"/>
                    <a:pt x="5198" y="340"/>
                    <a:pt x="1257" y="11937"/>
                  </a:cubicBezTo>
                  <a:cubicBezTo>
                    <a:pt x="-995" y="12387"/>
                    <a:pt x="-207" y="18017"/>
                    <a:pt x="3509" y="16328"/>
                  </a:cubicBezTo>
                  <a:cubicBezTo>
                    <a:pt x="12404" y="24998"/>
                    <a:pt x="21524" y="14414"/>
                    <a:pt x="31207" y="13513"/>
                  </a:cubicBezTo>
                  <a:cubicBezTo>
                    <a:pt x="39539" y="12837"/>
                    <a:pt x="47533" y="17679"/>
                    <a:pt x="54739" y="15765"/>
                  </a:cubicBezTo>
                  <a:cubicBezTo>
                    <a:pt x="56653" y="15202"/>
                    <a:pt x="56203" y="11261"/>
                    <a:pt x="56766" y="10923"/>
                  </a:cubicBezTo>
                  <a:cubicBezTo>
                    <a:pt x="58680" y="9572"/>
                    <a:pt x="59581" y="15202"/>
                    <a:pt x="61157" y="15089"/>
                  </a:cubicBezTo>
                  <a:cubicBezTo>
                    <a:pt x="76695" y="13738"/>
                    <a:pt x="88742" y="13513"/>
                    <a:pt x="101578" y="11036"/>
                  </a:cubicBezTo>
                  <a:cubicBezTo>
                    <a:pt x="106757" y="10023"/>
                    <a:pt x="115878" y="15765"/>
                    <a:pt x="118242" y="114"/>
                  </a:cubicBezTo>
                  <a:close/>
                </a:path>
              </a:pathLst>
            </a:custGeom>
            <a:grpFill/>
            <a:ln w="11258" cap="flat">
              <a:noFill/>
              <a:prstDash val="solid"/>
              <a:miter/>
            </a:ln>
          </p:spPr>
          <p:txBody>
            <a:bodyPr rtlCol="0" anchor="ctr"/>
            <a:lstStyle/>
            <a:p>
              <a:endParaRPr lang="en-US" noProof="0" dirty="0"/>
            </a:p>
          </p:txBody>
        </p:sp>
        <p:sp>
          <p:nvSpPr>
            <p:cNvPr id="581" name="Freeform: Shape 580">
              <a:extLst>
                <a:ext uri="{FF2B5EF4-FFF2-40B4-BE49-F238E27FC236}">
                  <a16:creationId xmlns:a16="http://schemas.microsoft.com/office/drawing/2014/main" id="{AF7DBCD5-E58D-46D3-92E3-3FC6F9D71214}"/>
                </a:ext>
              </a:extLst>
            </p:cNvPr>
            <p:cNvSpPr/>
            <p:nvPr/>
          </p:nvSpPr>
          <p:spPr>
            <a:xfrm>
              <a:off x="4352036" y="272815"/>
              <a:ext cx="11259" cy="11259"/>
            </a:xfrm>
            <a:custGeom>
              <a:avLst/>
              <a:gdLst>
                <a:gd name="connsiteX0" fmla="*/ 16210 w 11259"/>
                <a:gd name="connsiteY0" fmla="*/ 0 h 0"/>
                <a:gd name="connsiteX1" fmla="*/ 7652 w 11259"/>
                <a:gd name="connsiteY1" fmla="*/ 901 h 0"/>
                <a:gd name="connsiteX2" fmla="*/ 16210 w 11259"/>
                <a:gd name="connsiteY2" fmla="*/ 0 h 0"/>
              </a:gdLst>
              <a:ahLst/>
              <a:cxnLst>
                <a:cxn ang="0">
                  <a:pos x="connsiteX0" y="connsiteY0"/>
                </a:cxn>
                <a:cxn ang="0">
                  <a:pos x="connsiteX1" y="connsiteY1"/>
                </a:cxn>
                <a:cxn ang="0">
                  <a:pos x="connsiteX2" y="connsiteY2"/>
                </a:cxn>
              </a:cxnLst>
              <a:rect l="l" t="t" r="r" b="b"/>
              <a:pathLst>
                <a:path w="11259">
                  <a:moveTo>
                    <a:pt x="16210" y="0"/>
                  </a:moveTo>
                  <a:cubicBezTo>
                    <a:pt x="13395" y="450"/>
                    <a:pt x="10467" y="338"/>
                    <a:pt x="7652" y="901"/>
                  </a:cubicBezTo>
                  <a:cubicBezTo>
                    <a:pt x="-13740" y="4616"/>
                    <a:pt x="16547" y="10584"/>
                    <a:pt x="16210" y="0"/>
                  </a:cubicBezTo>
                  <a:close/>
                </a:path>
              </a:pathLst>
            </a:custGeom>
            <a:grpFill/>
            <a:ln w="11258" cap="flat">
              <a:noFill/>
              <a:prstDash val="solid"/>
              <a:miter/>
            </a:ln>
          </p:spPr>
          <p:txBody>
            <a:bodyPr rtlCol="0" anchor="ctr"/>
            <a:lstStyle/>
            <a:p>
              <a:endParaRPr lang="en-US" noProof="0" dirty="0"/>
            </a:p>
          </p:txBody>
        </p:sp>
        <p:sp>
          <p:nvSpPr>
            <p:cNvPr id="582" name="Freeform: Shape 581">
              <a:extLst>
                <a:ext uri="{FF2B5EF4-FFF2-40B4-BE49-F238E27FC236}">
                  <a16:creationId xmlns:a16="http://schemas.microsoft.com/office/drawing/2014/main" id="{988DAC51-8FC7-4969-866F-E89E6D5F5E94}"/>
                </a:ext>
              </a:extLst>
            </p:cNvPr>
            <p:cNvSpPr/>
            <p:nvPr/>
          </p:nvSpPr>
          <p:spPr>
            <a:xfrm>
              <a:off x="4370497" y="271802"/>
              <a:ext cx="11259" cy="11259"/>
            </a:xfrm>
            <a:custGeom>
              <a:avLst/>
              <a:gdLst>
                <a:gd name="connsiteX0" fmla="*/ 8445 w 0"/>
                <a:gd name="connsiteY0" fmla="*/ 0 h 0"/>
                <a:gd name="connsiteX1" fmla="*/ 4166 w 0"/>
                <a:gd name="connsiteY1" fmla="*/ 450 h 0"/>
                <a:gd name="connsiteX2" fmla="*/ 8445 w 0"/>
                <a:gd name="connsiteY2" fmla="*/ 0 h 0"/>
              </a:gdLst>
              <a:ahLst/>
              <a:cxnLst>
                <a:cxn ang="0">
                  <a:pos x="connsiteX0" y="connsiteY0"/>
                </a:cxn>
                <a:cxn ang="0">
                  <a:pos x="connsiteX1" y="connsiteY1"/>
                </a:cxn>
                <a:cxn ang="0">
                  <a:pos x="connsiteX2" y="connsiteY2"/>
                </a:cxn>
              </a:cxnLst>
              <a:rect l="l" t="t" r="r" b="b"/>
              <a:pathLst>
                <a:path>
                  <a:moveTo>
                    <a:pt x="8445" y="0"/>
                  </a:moveTo>
                  <a:cubicBezTo>
                    <a:pt x="6981" y="113"/>
                    <a:pt x="5630" y="338"/>
                    <a:pt x="4166" y="450"/>
                  </a:cubicBezTo>
                  <a:cubicBezTo>
                    <a:pt x="-7544" y="338"/>
                    <a:pt x="9233" y="12836"/>
                    <a:pt x="8445" y="0"/>
                  </a:cubicBezTo>
                  <a:close/>
                </a:path>
              </a:pathLst>
            </a:custGeom>
            <a:grpFill/>
            <a:ln w="11258" cap="flat">
              <a:noFill/>
              <a:prstDash val="solid"/>
              <a:miter/>
            </a:ln>
          </p:spPr>
          <p:txBody>
            <a:bodyPr rtlCol="0" anchor="ctr"/>
            <a:lstStyle/>
            <a:p>
              <a:endParaRPr lang="en-US" noProof="0" dirty="0"/>
            </a:p>
          </p:txBody>
        </p:sp>
        <p:sp>
          <p:nvSpPr>
            <p:cNvPr id="583" name="Freeform: Shape 582">
              <a:extLst>
                <a:ext uri="{FF2B5EF4-FFF2-40B4-BE49-F238E27FC236}">
                  <a16:creationId xmlns:a16="http://schemas.microsoft.com/office/drawing/2014/main" id="{DA7DB641-AE3A-49B8-AC03-7DCB163C07EA}"/>
                </a:ext>
              </a:extLst>
            </p:cNvPr>
            <p:cNvSpPr/>
            <p:nvPr/>
          </p:nvSpPr>
          <p:spPr>
            <a:xfrm>
              <a:off x="4205547" y="313912"/>
              <a:ext cx="22519" cy="11259"/>
            </a:xfrm>
            <a:custGeom>
              <a:avLst/>
              <a:gdLst>
                <a:gd name="connsiteX0" fmla="*/ 0 w 22518"/>
                <a:gd name="connsiteY0" fmla="*/ 12160 h 11259"/>
                <a:gd name="connsiteX1" fmla="*/ 10809 w 22518"/>
                <a:gd name="connsiteY1" fmla="*/ 15651 h 11259"/>
                <a:gd name="connsiteX2" fmla="*/ 29500 w 22518"/>
                <a:gd name="connsiteY2" fmla="*/ 0 h 11259"/>
                <a:gd name="connsiteX3" fmla="*/ 0 w 22518"/>
                <a:gd name="connsiteY3" fmla="*/ 12160 h 11259"/>
              </a:gdLst>
              <a:ahLst/>
              <a:cxnLst>
                <a:cxn ang="0">
                  <a:pos x="connsiteX0" y="connsiteY0"/>
                </a:cxn>
                <a:cxn ang="0">
                  <a:pos x="connsiteX1" y="connsiteY1"/>
                </a:cxn>
                <a:cxn ang="0">
                  <a:pos x="connsiteX2" y="connsiteY2"/>
                </a:cxn>
                <a:cxn ang="0">
                  <a:pos x="connsiteX3" y="connsiteY3"/>
                </a:cxn>
              </a:cxnLst>
              <a:rect l="l" t="t" r="r" b="b"/>
              <a:pathLst>
                <a:path w="22518" h="11259">
                  <a:moveTo>
                    <a:pt x="0" y="12160"/>
                  </a:moveTo>
                  <a:cubicBezTo>
                    <a:pt x="3153" y="14299"/>
                    <a:pt x="10809" y="5742"/>
                    <a:pt x="10809" y="15651"/>
                  </a:cubicBezTo>
                  <a:cubicBezTo>
                    <a:pt x="15425" y="7206"/>
                    <a:pt x="28711" y="15651"/>
                    <a:pt x="29500" y="0"/>
                  </a:cubicBezTo>
                  <a:cubicBezTo>
                    <a:pt x="20042" y="4729"/>
                    <a:pt x="2364" y="-6193"/>
                    <a:pt x="0" y="12160"/>
                  </a:cubicBezTo>
                  <a:close/>
                </a:path>
              </a:pathLst>
            </a:custGeom>
            <a:grpFill/>
            <a:ln w="11258" cap="flat">
              <a:noFill/>
              <a:prstDash val="solid"/>
              <a:miter/>
            </a:ln>
          </p:spPr>
          <p:txBody>
            <a:bodyPr rtlCol="0" anchor="ctr"/>
            <a:lstStyle/>
            <a:p>
              <a:endParaRPr lang="en-US" noProof="0" dirty="0"/>
            </a:p>
          </p:txBody>
        </p:sp>
        <p:sp>
          <p:nvSpPr>
            <p:cNvPr id="584" name="Freeform: Shape 583">
              <a:extLst>
                <a:ext uri="{FF2B5EF4-FFF2-40B4-BE49-F238E27FC236}">
                  <a16:creationId xmlns:a16="http://schemas.microsoft.com/office/drawing/2014/main" id="{5D04E78E-2B20-4286-B3DF-074BC6860EE6}"/>
                </a:ext>
              </a:extLst>
            </p:cNvPr>
            <p:cNvSpPr/>
            <p:nvPr/>
          </p:nvSpPr>
          <p:spPr>
            <a:xfrm>
              <a:off x="4300351" y="276531"/>
              <a:ext cx="22519" cy="11259"/>
            </a:xfrm>
            <a:custGeom>
              <a:avLst/>
              <a:gdLst>
                <a:gd name="connsiteX0" fmla="*/ 31751 w 22518"/>
                <a:gd name="connsiteY0" fmla="*/ 0 h 0"/>
                <a:gd name="connsiteX1" fmla="*/ 0 w 22518"/>
                <a:gd name="connsiteY1" fmla="*/ 7769 h 0"/>
                <a:gd name="connsiteX2" fmla="*/ 31751 w 22518"/>
                <a:gd name="connsiteY2" fmla="*/ 0 h 0"/>
              </a:gdLst>
              <a:ahLst/>
              <a:cxnLst>
                <a:cxn ang="0">
                  <a:pos x="connsiteX0" y="connsiteY0"/>
                </a:cxn>
                <a:cxn ang="0">
                  <a:pos x="connsiteX1" y="connsiteY1"/>
                </a:cxn>
                <a:cxn ang="0">
                  <a:pos x="connsiteX2" y="connsiteY2"/>
                </a:cxn>
              </a:cxnLst>
              <a:rect l="l" t="t" r="r" b="b"/>
              <a:pathLst>
                <a:path w="22518">
                  <a:moveTo>
                    <a:pt x="31751" y="0"/>
                  </a:moveTo>
                  <a:cubicBezTo>
                    <a:pt x="21280" y="3828"/>
                    <a:pt x="4504" y="-3040"/>
                    <a:pt x="0" y="7769"/>
                  </a:cubicBezTo>
                  <a:cubicBezTo>
                    <a:pt x="10359" y="3941"/>
                    <a:pt x="27135" y="10809"/>
                    <a:pt x="31751" y="0"/>
                  </a:cubicBezTo>
                  <a:close/>
                </a:path>
              </a:pathLst>
            </a:custGeom>
            <a:grpFill/>
            <a:ln w="11258" cap="flat">
              <a:noFill/>
              <a:prstDash val="solid"/>
              <a:miter/>
            </a:ln>
          </p:spPr>
          <p:txBody>
            <a:bodyPr rtlCol="0" anchor="ctr"/>
            <a:lstStyle/>
            <a:p>
              <a:endParaRPr lang="en-US" noProof="0" dirty="0"/>
            </a:p>
          </p:txBody>
        </p:sp>
        <p:sp>
          <p:nvSpPr>
            <p:cNvPr id="585" name="Freeform: Shape 584">
              <a:extLst>
                <a:ext uri="{FF2B5EF4-FFF2-40B4-BE49-F238E27FC236}">
                  <a16:creationId xmlns:a16="http://schemas.microsoft.com/office/drawing/2014/main" id="{C6373BE0-9205-4A38-8DF8-0FA503863A33}"/>
                </a:ext>
              </a:extLst>
            </p:cNvPr>
            <p:cNvSpPr/>
            <p:nvPr/>
          </p:nvSpPr>
          <p:spPr>
            <a:xfrm>
              <a:off x="4282792" y="276644"/>
              <a:ext cx="11259" cy="11259"/>
            </a:xfrm>
            <a:custGeom>
              <a:avLst/>
              <a:gdLst>
                <a:gd name="connsiteX0" fmla="*/ 11142 w 11259"/>
                <a:gd name="connsiteY0" fmla="*/ 8331 h 0"/>
                <a:gd name="connsiteX1" fmla="*/ 2472 w 11259"/>
                <a:gd name="connsiteY1" fmla="*/ 4615 h 0"/>
                <a:gd name="connsiteX2" fmla="*/ 220 w 11259"/>
                <a:gd name="connsiteY2" fmla="*/ 224 h 0"/>
                <a:gd name="connsiteX3" fmla="*/ 11142 w 11259"/>
                <a:gd name="connsiteY3" fmla="*/ 8331 h 0"/>
              </a:gdLst>
              <a:ahLst/>
              <a:cxnLst>
                <a:cxn ang="0">
                  <a:pos x="connsiteX0" y="connsiteY0"/>
                </a:cxn>
                <a:cxn ang="0">
                  <a:pos x="connsiteX1" y="connsiteY1"/>
                </a:cxn>
                <a:cxn ang="0">
                  <a:pos x="connsiteX2" y="connsiteY2"/>
                </a:cxn>
                <a:cxn ang="0">
                  <a:pos x="connsiteX3" y="connsiteY3"/>
                </a:cxn>
              </a:cxnLst>
              <a:rect l="l" t="t" r="r" b="b"/>
              <a:pathLst>
                <a:path w="11259">
                  <a:moveTo>
                    <a:pt x="11142" y="8331"/>
                  </a:moveTo>
                  <a:cubicBezTo>
                    <a:pt x="17898" y="2364"/>
                    <a:pt x="5287" y="3715"/>
                    <a:pt x="2472" y="4615"/>
                  </a:cubicBezTo>
                  <a:cubicBezTo>
                    <a:pt x="2247" y="1801"/>
                    <a:pt x="2022" y="-789"/>
                    <a:pt x="220" y="224"/>
                  </a:cubicBezTo>
                  <a:cubicBezTo>
                    <a:pt x="-1469" y="15875"/>
                    <a:pt x="6976" y="6642"/>
                    <a:pt x="11142" y="8331"/>
                  </a:cubicBezTo>
                  <a:close/>
                </a:path>
              </a:pathLst>
            </a:custGeom>
            <a:grpFill/>
            <a:ln w="11258" cap="flat">
              <a:noFill/>
              <a:prstDash val="solid"/>
              <a:miter/>
            </a:ln>
          </p:spPr>
          <p:txBody>
            <a:bodyPr rtlCol="0" anchor="ctr"/>
            <a:lstStyle/>
            <a:p>
              <a:endParaRPr lang="en-US" noProof="0" dirty="0"/>
            </a:p>
          </p:txBody>
        </p:sp>
        <p:sp>
          <p:nvSpPr>
            <p:cNvPr id="586" name="Freeform: Shape 585">
              <a:extLst>
                <a:ext uri="{FF2B5EF4-FFF2-40B4-BE49-F238E27FC236}">
                  <a16:creationId xmlns:a16="http://schemas.microsoft.com/office/drawing/2014/main" id="{E8858863-747D-4AEB-8682-C65C9B0DBDAF}"/>
                </a:ext>
              </a:extLst>
            </p:cNvPr>
            <p:cNvSpPr/>
            <p:nvPr/>
          </p:nvSpPr>
          <p:spPr>
            <a:xfrm>
              <a:off x="4238990" y="278472"/>
              <a:ext cx="22519" cy="11259"/>
            </a:xfrm>
            <a:custGeom>
              <a:avLst/>
              <a:gdLst>
                <a:gd name="connsiteX0" fmla="*/ 12157 w 22518"/>
                <a:gd name="connsiteY0" fmla="*/ 6165 h 0"/>
                <a:gd name="connsiteX1" fmla="*/ 20715 w 22518"/>
                <a:gd name="connsiteY1" fmla="*/ 5265 h 0"/>
                <a:gd name="connsiteX2" fmla="*/ 27245 w 22518"/>
                <a:gd name="connsiteY2" fmla="*/ 9205 h 0"/>
                <a:gd name="connsiteX3" fmla="*/ 14184 w 22518"/>
                <a:gd name="connsiteY3" fmla="*/ 1324 h 0"/>
                <a:gd name="connsiteX4" fmla="*/ 1574 w 22518"/>
                <a:gd name="connsiteY4" fmla="*/ 7179 h 0"/>
                <a:gd name="connsiteX5" fmla="*/ 12157 w 22518"/>
                <a:gd name="connsiteY5" fmla="*/ 6165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18">
                  <a:moveTo>
                    <a:pt x="12157" y="6165"/>
                  </a:moveTo>
                  <a:cubicBezTo>
                    <a:pt x="18012" y="8755"/>
                    <a:pt x="14184" y="5940"/>
                    <a:pt x="20715" y="5265"/>
                  </a:cubicBezTo>
                  <a:cubicBezTo>
                    <a:pt x="23642" y="4927"/>
                    <a:pt x="25444" y="6841"/>
                    <a:pt x="27245" y="9205"/>
                  </a:cubicBezTo>
                  <a:cubicBezTo>
                    <a:pt x="29272" y="-4644"/>
                    <a:pt x="19476" y="1211"/>
                    <a:pt x="14184" y="1324"/>
                  </a:cubicBezTo>
                  <a:cubicBezTo>
                    <a:pt x="8104" y="1436"/>
                    <a:pt x="-4394" y="1324"/>
                    <a:pt x="1574" y="7179"/>
                  </a:cubicBezTo>
                  <a:cubicBezTo>
                    <a:pt x="4951" y="8305"/>
                    <a:pt x="8780" y="4702"/>
                    <a:pt x="12157" y="6165"/>
                  </a:cubicBezTo>
                  <a:close/>
                </a:path>
              </a:pathLst>
            </a:custGeom>
            <a:grpFill/>
            <a:ln w="11258" cap="flat">
              <a:noFill/>
              <a:prstDash val="solid"/>
              <a:miter/>
            </a:ln>
          </p:spPr>
          <p:txBody>
            <a:bodyPr rtlCol="0" anchor="ctr"/>
            <a:lstStyle/>
            <a:p>
              <a:endParaRPr lang="en-US" noProof="0" dirty="0"/>
            </a:p>
          </p:txBody>
        </p:sp>
        <p:sp>
          <p:nvSpPr>
            <p:cNvPr id="587" name="Freeform: Shape 586">
              <a:extLst>
                <a:ext uri="{FF2B5EF4-FFF2-40B4-BE49-F238E27FC236}">
                  <a16:creationId xmlns:a16="http://schemas.microsoft.com/office/drawing/2014/main" id="{149A97C6-22F9-471E-B607-CFF4354B1E2A}"/>
                </a:ext>
              </a:extLst>
            </p:cNvPr>
            <p:cNvSpPr/>
            <p:nvPr/>
          </p:nvSpPr>
          <p:spPr>
            <a:xfrm>
              <a:off x="4499838" y="259170"/>
              <a:ext cx="11259" cy="11259"/>
            </a:xfrm>
            <a:custGeom>
              <a:avLst/>
              <a:gdLst>
                <a:gd name="connsiteX0" fmla="*/ 11176 w 0"/>
                <a:gd name="connsiteY0" fmla="*/ 3850 h 0"/>
                <a:gd name="connsiteX1" fmla="*/ 368 w 0"/>
                <a:gd name="connsiteY1" fmla="*/ 359 h 0"/>
                <a:gd name="connsiteX2" fmla="*/ 11176 w 0"/>
                <a:gd name="connsiteY2" fmla="*/ 3850 h 0"/>
              </a:gdLst>
              <a:ahLst/>
              <a:cxnLst>
                <a:cxn ang="0">
                  <a:pos x="connsiteX0" y="connsiteY0"/>
                </a:cxn>
                <a:cxn ang="0">
                  <a:pos x="connsiteX1" y="connsiteY1"/>
                </a:cxn>
                <a:cxn ang="0">
                  <a:pos x="connsiteX2" y="connsiteY2"/>
                </a:cxn>
              </a:cxnLst>
              <a:rect l="l" t="t" r="r" b="b"/>
              <a:pathLst>
                <a:path>
                  <a:moveTo>
                    <a:pt x="11176" y="3850"/>
                  </a:moveTo>
                  <a:cubicBezTo>
                    <a:pt x="5322" y="8241"/>
                    <a:pt x="5434" y="-2005"/>
                    <a:pt x="368" y="359"/>
                  </a:cubicBezTo>
                  <a:cubicBezTo>
                    <a:pt x="-2447" y="14546"/>
                    <a:pt x="11852" y="11281"/>
                    <a:pt x="11176" y="3850"/>
                  </a:cubicBezTo>
                  <a:close/>
                </a:path>
              </a:pathLst>
            </a:custGeom>
            <a:grpFill/>
            <a:ln w="11258" cap="flat">
              <a:noFill/>
              <a:prstDash val="solid"/>
              <a:miter/>
            </a:ln>
          </p:spPr>
          <p:txBody>
            <a:bodyPr rtlCol="0" anchor="ctr"/>
            <a:lstStyle/>
            <a:p>
              <a:endParaRPr lang="en-US" noProof="0" dirty="0"/>
            </a:p>
          </p:txBody>
        </p:sp>
        <p:sp>
          <p:nvSpPr>
            <p:cNvPr id="588" name="Freeform: Shape 587">
              <a:extLst>
                <a:ext uri="{FF2B5EF4-FFF2-40B4-BE49-F238E27FC236}">
                  <a16:creationId xmlns:a16="http://schemas.microsoft.com/office/drawing/2014/main" id="{C931CE70-5317-4A30-A9C0-51756909026E}"/>
                </a:ext>
              </a:extLst>
            </p:cNvPr>
            <p:cNvSpPr/>
            <p:nvPr/>
          </p:nvSpPr>
          <p:spPr>
            <a:xfrm>
              <a:off x="4534763" y="204808"/>
              <a:ext cx="45038" cy="11259"/>
            </a:xfrm>
            <a:custGeom>
              <a:avLst/>
              <a:gdLst>
                <a:gd name="connsiteX0" fmla="*/ 15209 w 45037"/>
                <a:gd name="connsiteY0" fmla="*/ 8219 h 0"/>
                <a:gd name="connsiteX1" fmla="*/ 36489 w 45037"/>
                <a:gd name="connsiteY1" fmla="*/ 6080 h 0"/>
                <a:gd name="connsiteX2" fmla="*/ 51239 w 45037"/>
                <a:gd name="connsiteY2" fmla="*/ 0 h 0"/>
                <a:gd name="connsiteX3" fmla="*/ 9 w 45037"/>
                <a:gd name="connsiteY3" fmla="*/ 563 h 0"/>
                <a:gd name="connsiteX4" fmla="*/ 15209 w 45037"/>
                <a:gd name="connsiteY4" fmla="*/ 8219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37">
                  <a:moveTo>
                    <a:pt x="15209" y="8219"/>
                  </a:moveTo>
                  <a:cubicBezTo>
                    <a:pt x="21740" y="8332"/>
                    <a:pt x="30860" y="6530"/>
                    <a:pt x="36489" y="6080"/>
                  </a:cubicBezTo>
                  <a:cubicBezTo>
                    <a:pt x="43358" y="5517"/>
                    <a:pt x="51352" y="15763"/>
                    <a:pt x="51239" y="0"/>
                  </a:cubicBezTo>
                  <a:cubicBezTo>
                    <a:pt x="32774" y="3490"/>
                    <a:pt x="16222" y="2364"/>
                    <a:pt x="9" y="563"/>
                  </a:cubicBezTo>
                  <a:cubicBezTo>
                    <a:pt x="-329" y="15988"/>
                    <a:pt x="9016" y="8107"/>
                    <a:pt x="15209" y="8219"/>
                  </a:cubicBezTo>
                  <a:close/>
                </a:path>
              </a:pathLst>
            </a:custGeom>
            <a:grpFill/>
            <a:ln w="11258" cap="flat">
              <a:noFill/>
              <a:prstDash val="solid"/>
              <a:miter/>
            </a:ln>
          </p:spPr>
          <p:txBody>
            <a:bodyPr rtlCol="0" anchor="ctr"/>
            <a:lstStyle/>
            <a:p>
              <a:endParaRPr lang="en-US" noProof="0" dirty="0"/>
            </a:p>
          </p:txBody>
        </p:sp>
        <p:sp>
          <p:nvSpPr>
            <p:cNvPr id="589" name="Freeform: Shape 588">
              <a:extLst>
                <a:ext uri="{FF2B5EF4-FFF2-40B4-BE49-F238E27FC236}">
                  <a16:creationId xmlns:a16="http://schemas.microsoft.com/office/drawing/2014/main" id="{59E8E554-D383-4BEF-BD68-B5C22BEA269D}"/>
                </a:ext>
              </a:extLst>
            </p:cNvPr>
            <p:cNvSpPr/>
            <p:nvPr/>
          </p:nvSpPr>
          <p:spPr>
            <a:xfrm>
              <a:off x="4626871" y="204583"/>
              <a:ext cx="11259" cy="11259"/>
            </a:xfrm>
            <a:custGeom>
              <a:avLst/>
              <a:gdLst>
                <a:gd name="connsiteX0" fmla="*/ 4057 w 0"/>
                <a:gd name="connsiteY0" fmla="*/ 338 h 0"/>
                <a:gd name="connsiteX1" fmla="*/ 4 w 0"/>
                <a:gd name="connsiteY1" fmla="*/ 5405 h 0"/>
                <a:gd name="connsiteX2" fmla="*/ 8335 w 0"/>
                <a:gd name="connsiteY2" fmla="*/ 0 h 0"/>
                <a:gd name="connsiteX3" fmla="*/ 4057 w 0"/>
                <a:gd name="connsiteY3" fmla="*/ 338 h 0"/>
              </a:gdLst>
              <a:ahLst/>
              <a:cxnLst>
                <a:cxn ang="0">
                  <a:pos x="connsiteX0" y="connsiteY0"/>
                </a:cxn>
                <a:cxn ang="0">
                  <a:pos x="connsiteX1" y="connsiteY1"/>
                </a:cxn>
                <a:cxn ang="0">
                  <a:pos x="connsiteX2" y="connsiteY2"/>
                </a:cxn>
                <a:cxn ang="0">
                  <a:pos x="connsiteX3" y="connsiteY3"/>
                </a:cxn>
              </a:cxnLst>
              <a:rect l="l" t="t" r="r" b="b"/>
              <a:pathLst>
                <a:path>
                  <a:moveTo>
                    <a:pt x="4057" y="338"/>
                  </a:moveTo>
                  <a:cubicBezTo>
                    <a:pt x="2481" y="1576"/>
                    <a:pt x="-109" y="901"/>
                    <a:pt x="4" y="5405"/>
                  </a:cubicBezTo>
                  <a:cubicBezTo>
                    <a:pt x="3156" y="4279"/>
                    <a:pt x="7885" y="6305"/>
                    <a:pt x="8335" y="0"/>
                  </a:cubicBezTo>
                  <a:cubicBezTo>
                    <a:pt x="6872" y="0"/>
                    <a:pt x="5408" y="113"/>
                    <a:pt x="4057" y="338"/>
                  </a:cubicBezTo>
                  <a:close/>
                </a:path>
              </a:pathLst>
            </a:custGeom>
            <a:grpFill/>
            <a:ln w="11258" cap="flat">
              <a:noFill/>
              <a:prstDash val="solid"/>
              <a:miter/>
            </a:ln>
          </p:spPr>
          <p:txBody>
            <a:bodyPr rtlCol="0" anchor="ctr"/>
            <a:lstStyle/>
            <a:p>
              <a:endParaRPr lang="en-US" noProof="0" dirty="0"/>
            </a:p>
          </p:txBody>
        </p:sp>
        <p:sp>
          <p:nvSpPr>
            <p:cNvPr id="590" name="Freeform: Shape 589">
              <a:extLst>
                <a:ext uri="{FF2B5EF4-FFF2-40B4-BE49-F238E27FC236}">
                  <a16:creationId xmlns:a16="http://schemas.microsoft.com/office/drawing/2014/main" id="{1F523DA6-358E-4455-98B8-17891EF49E19}"/>
                </a:ext>
              </a:extLst>
            </p:cNvPr>
            <p:cNvSpPr/>
            <p:nvPr/>
          </p:nvSpPr>
          <p:spPr>
            <a:xfrm>
              <a:off x="4515969" y="210551"/>
              <a:ext cx="11259" cy="11259"/>
            </a:xfrm>
            <a:custGeom>
              <a:avLst/>
              <a:gdLst>
                <a:gd name="connsiteX0" fmla="*/ 12610 w 11259"/>
                <a:gd name="connsiteY0" fmla="*/ 0 h 0"/>
                <a:gd name="connsiteX1" fmla="*/ 6193 w 11259"/>
                <a:gd name="connsiteY1" fmla="*/ 676 h 0"/>
                <a:gd name="connsiteX2" fmla="*/ 0 w 11259"/>
                <a:gd name="connsiteY2" fmla="*/ 5967 h 0"/>
                <a:gd name="connsiteX3" fmla="*/ 12610 w 11259"/>
                <a:gd name="connsiteY3" fmla="*/ 0 h 0"/>
              </a:gdLst>
              <a:ahLst/>
              <a:cxnLst>
                <a:cxn ang="0">
                  <a:pos x="connsiteX0" y="connsiteY0"/>
                </a:cxn>
                <a:cxn ang="0">
                  <a:pos x="connsiteX1" y="connsiteY1"/>
                </a:cxn>
                <a:cxn ang="0">
                  <a:pos x="connsiteX2" y="connsiteY2"/>
                </a:cxn>
                <a:cxn ang="0">
                  <a:pos x="connsiteX3" y="connsiteY3"/>
                </a:cxn>
              </a:cxnLst>
              <a:rect l="l" t="t" r="r" b="b"/>
              <a:pathLst>
                <a:path w="11259">
                  <a:moveTo>
                    <a:pt x="12610" y="0"/>
                  </a:moveTo>
                  <a:cubicBezTo>
                    <a:pt x="10471" y="225"/>
                    <a:pt x="8332" y="450"/>
                    <a:pt x="6193" y="676"/>
                  </a:cubicBezTo>
                  <a:cubicBezTo>
                    <a:pt x="3716" y="1689"/>
                    <a:pt x="113" y="563"/>
                    <a:pt x="0" y="5967"/>
                  </a:cubicBezTo>
                  <a:cubicBezTo>
                    <a:pt x="3603" y="2927"/>
                    <a:pt x="12610" y="10246"/>
                    <a:pt x="12610" y="0"/>
                  </a:cubicBezTo>
                  <a:close/>
                </a:path>
              </a:pathLst>
            </a:custGeom>
            <a:grpFill/>
            <a:ln w="11258" cap="flat">
              <a:noFill/>
              <a:prstDash val="solid"/>
              <a:miter/>
            </a:ln>
          </p:spPr>
          <p:txBody>
            <a:bodyPr rtlCol="0" anchor="ctr"/>
            <a:lstStyle/>
            <a:p>
              <a:endParaRPr lang="en-US" noProof="0" dirty="0"/>
            </a:p>
          </p:txBody>
        </p:sp>
        <p:sp>
          <p:nvSpPr>
            <p:cNvPr id="591" name="Freeform: Shape 590">
              <a:extLst>
                <a:ext uri="{FF2B5EF4-FFF2-40B4-BE49-F238E27FC236}">
                  <a16:creationId xmlns:a16="http://schemas.microsoft.com/office/drawing/2014/main" id="{9FAFAB69-614B-4243-9233-F6324A4884F1}"/>
                </a:ext>
              </a:extLst>
            </p:cNvPr>
            <p:cNvSpPr/>
            <p:nvPr/>
          </p:nvSpPr>
          <p:spPr>
            <a:xfrm>
              <a:off x="4844205" y="300851"/>
              <a:ext cx="22519" cy="11259"/>
            </a:xfrm>
            <a:custGeom>
              <a:avLst/>
              <a:gdLst>
                <a:gd name="connsiteX0" fmla="*/ 22607 w 22518"/>
                <a:gd name="connsiteY0" fmla="*/ 0 h 0"/>
                <a:gd name="connsiteX1" fmla="*/ 9883 w 22518"/>
                <a:gd name="connsiteY1" fmla="*/ 1239 h 0"/>
                <a:gd name="connsiteX2" fmla="*/ 22607 w 22518"/>
                <a:gd name="connsiteY2" fmla="*/ 0 h 0"/>
              </a:gdLst>
              <a:ahLst/>
              <a:cxnLst>
                <a:cxn ang="0">
                  <a:pos x="connsiteX0" y="connsiteY0"/>
                </a:cxn>
                <a:cxn ang="0">
                  <a:pos x="connsiteX1" y="connsiteY1"/>
                </a:cxn>
                <a:cxn ang="0">
                  <a:pos x="connsiteX2" y="connsiteY2"/>
                </a:cxn>
              </a:cxnLst>
              <a:rect l="l" t="t" r="r" b="b"/>
              <a:pathLst>
                <a:path w="22518">
                  <a:moveTo>
                    <a:pt x="22607" y="0"/>
                  </a:moveTo>
                  <a:cubicBezTo>
                    <a:pt x="18103" y="676"/>
                    <a:pt x="13824" y="563"/>
                    <a:pt x="9883" y="1239"/>
                  </a:cubicBezTo>
                  <a:cubicBezTo>
                    <a:pt x="-17815" y="6080"/>
                    <a:pt x="21368" y="10359"/>
                    <a:pt x="22607" y="0"/>
                  </a:cubicBezTo>
                  <a:close/>
                </a:path>
              </a:pathLst>
            </a:custGeom>
            <a:grpFill/>
            <a:ln w="11258" cap="flat">
              <a:noFill/>
              <a:prstDash val="solid"/>
              <a:miter/>
            </a:ln>
          </p:spPr>
          <p:txBody>
            <a:bodyPr rtlCol="0" anchor="ctr"/>
            <a:lstStyle/>
            <a:p>
              <a:endParaRPr lang="en-US" noProof="0" dirty="0"/>
            </a:p>
          </p:txBody>
        </p:sp>
        <p:sp>
          <p:nvSpPr>
            <p:cNvPr id="592" name="Freeform: Shape 591">
              <a:extLst>
                <a:ext uri="{FF2B5EF4-FFF2-40B4-BE49-F238E27FC236}">
                  <a16:creationId xmlns:a16="http://schemas.microsoft.com/office/drawing/2014/main" id="{09E25EC2-5EDC-456A-AB38-8AC427FA3880}"/>
                </a:ext>
              </a:extLst>
            </p:cNvPr>
            <p:cNvSpPr/>
            <p:nvPr/>
          </p:nvSpPr>
          <p:spPr>
            <a:xfrm>
              <a:off x="3922767" y="94940"/>
              <a:ext cx="11259" cy="11259"/>
            </a:xfrm>
            <a:custGeom>
              <a:avLst/>
              <a:gdLst>
                <a:gd name="connsiteX0" fmla="*/ 8389 w 0"/>
                <a:gd name="connsiteY0" fmla="*/ 877 h 0"/>
                <a:gd name="connsiteX1" fmla="*/ 57 w 0"/>
                <a:gd name="connsiteY1" fmla="*/ 6282 h 0"/>
                <a:gd name="connsiteX2" fmla="*/ 8389 w 0"/>
                <a:gd name="connsiteY2" fmla="*/ 877 h 0"/>
              </a:gdLst>
              <a:ahLst/>
              <a:cxnLst>
                <a:cxn ang="0">
                  <a:pos x="connsiteX0" y="connsiteY0"/>
                </a:cxn>
                <a:cxn ang="0">
                  <a:pos x="connsiteX1" y="connsiteY1"/>
                </a:cxn>
                <a:cxn ang="0">
                  <a:pos x="connsiteX2" y="connsiteY2"/>
                </a:cxn>
              </a:cxnLst>
              <a:rect l="l" t="t" r="r" b="b"/>
              <a:pathLst>
                <a:path>
                  <a:moveTo>
                    <a:pt x="8389" y="877"/>
                  </a:moveTo>
                  <a:cubicBezTo>
                    <a:pt x="6925" y="-2050"/>
                    <a:pt x="-731" y="3017"/>
                    <a:pt x="57" y="6282"/>
                  </a:cubicBezTo>
                  <a:cubicBezTo>
                    <a:pt x="3097" y="14614"/>
                    <a:pt x="9402" y="2791"/>
                    <a:pt x="8389" y="877"/>
                  </a:cubicBezTo>
                  <a:close/>
                </a:path>
              </a:pathLst>
            </a:custGeom>
            <a:grpFill/>
            <a:ln w="11258" cap="flat">
              <a:noFill/>
              <a:prstDash val="solid"/>
              <a:miter/>
            </a:ln>
          </p:spPr>
          <p:txBody>
            <a:bodyPr rtlCol="0" anchor="ctr"/>
            <a:lstStyle/>
            <a:p>
              <a:endParaRPr lang="en-US" noProof="0" dirty="0"/>
            </a:p>
          </p:txBody>
        </p:sp>
        <p:sp>
          <p:nvSpPr>
            <p:cNvPr id="593" name="Freeform: Shape 592">
              <a:extLst>
                <a:ext uri="{FF2B5EF4-FFF2-40B4-BE49-F238E27FC236}">
                  <a16:creationId xmlns:a16="http://schemas.microsoft.com/office/drawing/2014/main" id="{B0C5C693-60B6-4D26-98D3-27B257569860}"/>
                </a:ext>
              </a:extLst>
            </p:cNvPr>
            <p:cNvSpPr/>
            <p:nvPr/>
          </p:nvSpPr>
          <p:spPr>
            <a:xfrm>
              <a:off x="4388360" y="262125"/>
              <a:ext cx="90075" cy="33778"/>
            </a:xfrm>
            <a:custGeom>
              <a:avLst/>
              <a:gdLst>
                <a:gd name="connsiteX0" fmla="*/ 63093 w 90075"/>
                <a:gd name="connsiteY0" fmla="*/ 6862 h 33778"/>
                <a:gd name="connsiteX1" fmla="*/ 90791 w 90075"/>
                <a:gd name="connsiteY1" fmla="*/ 4048 h 33778"/>
                <a:gd name="connsiteX2" fmla="*/ 65120 w 90075"/>
                <a:gd name="connsiteY2" fmla="*/ 2021 h 33778"/>
                <a:gd name="connsiteX3" fmla="*/ 35282 w 90075"/>
                <a:gd name="connsiteY3" fmla="*/ 5061 h 33778"/>
                <a:gd name="connsiteX4" fmla="*/ 26950 w 90075"/>
                <a:gd name="connsiteY4" fmla="*/ 10465 h 33778"/>
                <a:gd name="connsiteX5" fmla="*/ 18281 w 90075"/>
                <a:gd name="connsiteY5" fmla="*/ 6750 h 33778"/>
                <a:gd name="connsiteX6" fmla="*/ 1279 w 90075"/>
                <a:gd name="connsiteY6" fmla="*/ 8439 h 33778"/>
                <a:gd name="connsiteX7" fmla="*/ 1392 w 90075"/>
                <a:gd name="connsiteY7" fmla="*/ 13055 h 33778"/>
                <a:gd name="connsiteX8" fmla="*/ 20758 w 90075"/>
                <a:gd name="connsiteY8" fmla="*/ 15757 h 33778"/>
                <a:gd name="connsiteX9" fmla="*/ 21321 w 90075"/>
                <a:gd name="connsiteY9" fmla="*/ 34110 h 33778"/>
                <a:gd name="connsiteX10" fmla="*/ 33931 w 90075"/>
                <a:gd name="connsiteY10" fmla="*/ 28255 h 33778"/>
                <a:gd name="connsiteX11" fmla="*/ 66020 w 90075"/>
                <a:gd name="connsiteY11" fmla="*/ 29606 h 33778"/>
                <a:gd name="connsiteX12" fmla="*/ 52960 w 90075"/>
                <a:gd name="connsiteY12" fmla="*/ 21725 h 33778"/>
                <a:gd name="connsiteX13" fmla="*/ 37872 w 90075"/>
                <a:gd name="connsiteY13" fmla="*/ 18685 h 33778"/>
                <a:gd name="connsiteX14" fmla="*/ 44065 w 90075"/>
                <a:gd name="connsiteY14" fmla="*/ 13393 h 33778"/>
                <a:gd name="connsiteX15" fmla="*/ 52397 w 90075"/>
                <a:gd name="connsiteY15" fmla="*/ 7988 h 33778"/>
                <a:gd name="connsiteX16" fmla="*/ 61066 w 90075"/>
                <a:gd name="connsiteY16" fmla="*/ 11704 h 33778"/>
                <a:gd name="connsiteX17" fmla="*/ 63093 w 90075"/>
                <a:gd name="connsiteY17" fmla="*/ 6862 h 3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0075" h="33778">
                  <a:moveTo>
                    <a:pt x="63093" y="6862"/>
                  </a:moveTo>
                  <a:cubicBezTo>
                    <a:pt x="73339" y="-1019"/>
                    <a:pt x="83247" y="22063"/>
                    <a:pt x="90791" y="4048"/>
                  </a:cubicBezTo>
                  <a:cubicBezTo>
                    <a:pt x="82684" y="-3271"/>
                    <a:pt x="74127" y="1458"/>
                    <a:pt x="65120" y="2021"/>
                  </a:cubicBezTo>
                  <a:cubicBezTo>
                    <a:pt x="55099" y="2696"/>
                    <a:pt x="44628" y="2021"/>
                    <a:pt x="35282" y="5061"/>
                  </a:cubicBezTo>
                  <a:cubicBezTo>
                    <a:pt x="31454" y="6299"/>
                    <a:pt x="30666" y="10240"/>
                    <a:pt x="26950" y="10465"/>
                  </a:cubicBezTo>
                  <a:cubicBezTo>
                    <a:pt x="24361" y="10691"/>
                    <a:pt x="22334" y="7200"/>
                    <a:pt x="18281" y="6750"/>
                  </a:cubicBezTo>
                  <a:cubicBezTo>
                    <a:pt x="12426" y="6074"/>
                    <a:pt x="7021" y="8889"/>
                    <a:pt x="1279" y="8439"/>
                  </a:cubicBezTo>
                  <a:cubicBezTo>
                    <a:pt x="153" y="8551"/>
                    <a:pt x="-973" y="12380"/>
                    <a:pt x="1392" y="13055"/>
                  </a:cubicBezTo>
                  <a:cubicBezTo>
                    <a:pt x="12088" y="14294"/>
                    <a:pt x="14002" y="10803"/>
                    <a:pt x="20758" y="15757"/>
                  </a:cubicBezTo>
                  <a:cubicBezTo>
                    <a:pt x="19181" y="24089"/>
                    <a:pt x="14115" y="30732"/>
                    <a:pt x="21321" y="34110"/>
                  </a:cubicBezTo>
                  <a:cubicBezTo>
                    <a:pt x="23347" y="25103"/>
                    <a:pt x="29990" y="28818"/>
                    <a:pt x="33931" y="28255"/>
                  </a:cubicBezTo>
                  <a:cubicBezTo>
                    <a:pt x="46317" y="26229"/>
                    <a:pt x="58251" y="29156"/>
                    <a:pt x="66020" y="29606"/>
                  </a:cubicBezTo>
                  <a:cubicBezTo>
                    <a:pt x="66696" y="14068"/>
                    <a:pt x="58927" y="22175"/>
                    <a:pt x="52960" y="21725"/>
                  </a:cubicBezTo>
                  <a:cubicBezTo>
                    <a:pt x="47217" y="21274"/>
                    <a:pt x="39448" y="27580"/>
                    <a:pt x="37872" y="18685"/>
                  </a:cubicBezTo>
                  <a:cubicBezTo>
                    <a:pt x="37872" y="12042"/>
                    <a:pt x="41250" y="15082"/>
                    <a:pt x="44065" y="13393"/>
                  </a:cubicBezTo>
                  <a:cubicBezTo>
                    <a:pt x="47668" y="11366"/>
                    <a:pt x="48906" y="9002"/>
                    <a:pt x="52397" y="7988"/>
                  </a:cubicBezTo>
                  <a:cubicBezTo>
                    <a:pt x="56225" y="6750"/>
                    <a:pt x="59040" y="11929"/>
                    <a:pt x="61066" y="11704"/>
                  </a:cubicBezTo>
                  <a:cubicBezTo>
                    <a:pt x="60391" y="11817"/>
                    <a:pt x="62418" y="7425"/>
                    <a:pt x="63093" y="6862"/>
                  </a:cubicBezTo>
                  <a:close/>
                </a:path>
              </a:pathLst>
            </a:custGeom>
            <a:grpFill/>
            <a:ln w="11258" cap="flat">
              <a:noFill/>
              <a:prstDash val="solid"/>
              <a:miter/>
            </a:ln>
          </p:spPr>
          <p:txBody>
            <a:bodyPr rtlCol="0" anchor="ctr"/>
            <a:lstStyle/>
            <a:p>
              <a:endParaRPr lang="en-US" noProof="0" dirty="0"/>
            </a:p>
          </p:txBody>
        </p:sp>
        <p:sp>
          <p:nvSpPr>
            <p:cNvPr id="594" name="Freeform: Shape 593">
              <a:extLst>
                <a:ext uri="{FF2B5EF4-FFF2-40B4-BE49-F238E27FC236}">
                  <a16:creationId xmlns:a16="http://schemas.microsoft.com/office/drawing/2014/main" id="{FB190E88-AAC6-401A-A5BE-C5BCCB371493}"/>
                </a:ext>
              </a:extLst>
            </p:cNvPr>
            <p:cNvSpPr/>
            <p:nvPr/>
          </p:nvSpPr>
          <p:spPr>
            <a:xfrm>
              <a:off x="4360369" y="287790"/>
              <a:ext cx="33778" cy="11259"/>
            </a:xfrm>
            <a:custGeom>
              <a:avLst/>
              <a:gdLst>
                <a:gd name="connsiteX0" fmla="*/ 42555 w 33778"/>
                <a:gd name="connsiteY0" fmla="*/ 0 h 0"/>
                <a:gd name="connsiteX1" fmla="*/ 8552 w 33778"/>
                <a:gd name="connsiteY1" fmla="*/ 3490 h 0"/>
                <a:gd name="connsiteX2" fmla="*/ 2359 w 33778"/>
                <a:gd name="connsiteY2" fmla="*/ 8782 h 0"/>
                <a:gd name="connsiteX3" fmla="*/ 25891 w 33778"/>
                <a:gd name="connsiteY3" fmla="*/ 11034 h 0"/>
                <a:gd name="connsiteX4" fmla="*/ 34223 w 33778"/>
                <a:gd name="connsiteY4" fmla="*/ 5630 h 0"/>
                <a:gd name="connsiteX5" fmla="*/ 42555 w 33778"/>
                <a:gd name="connsiteY5" fmla="*/ 0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78">
                  <a:moveTo>
                    <a:pt x="42555" y="0"/>
                  </a:moveTo>
                  <a:cubicBezTo>
                    <a:pt x="31183" y="1126"/>
                    <a:pt x="19811" y="2252"/>
                    <a:pt x="8552" y="3490"/>
                  </a:cubicBezTo>
                  <a:cubicBezTo>
                    <a:pt x="5850" y="2252"/>
                    <a:pt x="-4621" y="5517"/>
                    <a:pt x="2359" y="8782"/>
                  </a:cubicBezTo>
                  <a:cubicBezTo>
                    <a:pt x="10691" y="3490"/>
                    <a:pt x="18460" y="12160"/>
                    <a:pt x="25891" y="11034"/>
                  </a:cubicBezTo>
                  <a:cubicBezTo>
                    <a:pt x="30058" y="10359"/>
                    <a:pt x="31746" y="6981"/>
                    <a:pt x="34223" y="5630"/>
                  </a:cubicBezTo>
                  <a:cubicBezTo>
                    <a:pt x="37264" y="3716"/>
                    <a:pt x="42105" y="6756"/>
                    <a:pt x="42555" y="0"/>
                  </a:cubicBezTo>
                  <a:close/>
                </a:path>
              </a:pathLst>
            </a:custGeom>
            <a:grpFill/>
            <a:ln w="11258" cap="flat">
              <a:noFill/>
              <a:prstDash val="solid"/>
              <a:miter/>
            </a:ln>
          </p:spPr>
          <p:txBody>
            <a:bodyPr rtlCol="0" anchor="ctr"/>
            <a:lstStyle/>
            <a:p>
              <a:endParaRPr lang="en-US" noProof="0" dirty="0"/>
            </a:p>
          </p:txBody>
        </p:sp>
        <p:sp>
          <p:nvSpPr>
            <p:cNvPr id="595" name="Freeform: Shape 594">
              <a:extLst>
                <a:ext uri="{FF2B5EF4-FFF2-40B4-BE49-F238E27FC236}">
                  <a16:creationId xmlns:a16="http://schemas.microsoft.com/office/drawing/2014/main" id="{9B8F3E8F-3F58-4001-A1C8-C6B0D7E54024}"/>
                </a:ext>
              </a:extLst>
            </p:cNvPr>
            <p:cNvSpPr/>
            <p:nvPr/>
          </p:nvSpPr>
          <p:spPr>
            <a:xfrm>
              <a:off x="4380068" y="302990"/>
              <a:ext cx="11259" cy="11259"/>
            </a:xfrm>
            <a:custGeom>
              <a:avLst/>
              <a:gdLst>
                <a:gd name="connsiteX0" fmla="*/ 8445 w 0"/>
                <a:gd name="connsiteY0" fmla="*/ 0 h 0"/>
                <a:gd name="connsiteX1" fmla="*/ 4166 w 0"/>
                <a:gd name="connsiteY1" fmla="*/ 450 h 0"/>
                <a:gd name="connsiteX2" fmla="*/ 8445 w 0"/>
                <a:gd name="connsiteY2" fmla="*/ 0 h 0"/>
              </a:gdLst>
              <a:ahLst/>
              <a:cxnLst>
                <a:cxn ang="0">
                  <a:pos x="connsiteX0" y="connsiteY0"/>
                </a:cxn>
                <a:cxn ang="0">
                  <a:pos x="connsiteX1" y="connsiteY1"/>
                </a:cxn>
                <a:cxn ang="0">
                  <a:pos x="connsiteX2" y="connsiteY2"/>
                </a:cxn>
              </a:cxnLst>
              <a:rect l="l" t="t" r="r" b="b"/>
              <a:pathLst>
                <a:path>
                  <a:moveTo>
                    <a:pt x="8445" y="0"/>
                  </a:moveTo>
                  <a:cubicBezTo>
                    <a:pt x="6981" y="113"/>
                    <a:pt x="5630" y="338"/>
                    <a:pt x="4166" y="450"/>
                  </a:cubicBezTo>
                  <a:cubicBezTo>
                    <a:pt x="-7544" y="338"/>
                    <a:pt x="9233" y="12948"/>
                    <a:pt x="8445" y="0"/>
                  </a:cubicBezTo>
                  <a:close/>
                </a:path>
              </a:pathLst>
            </a:custGeom>
            <a:grpFill/>
            <a:ln w="11258" cap="flat">
              <a:noFill/>
              <a:prstDash val="solid"/>
              <a:miter/>
            </a:ln>
          </p:spPr>
          <p:txBody>
            <a:bodyPr rtlCol="0" anchor="ctr"/>
            <a:lstStyle/>
            <a:p>
              <a:endParaRPr lang="en-US" noProof="0" dirty="0"/>
            </a:p>
          </p:txBody>
        </p:sp>
        <p:sp>
          <p:nvSpPr>
            <p:cNvPr id="596" name="Freeform: Shape 595">
              <a:extLst>
                <a:ext uri="{FF2B5EF4-FFF2-40B4-BE49-F238E27FC236}">
                  <a16:creationId xmlns:a16="http://schemas.microsoft.com/office/drawing/2014/main" id="{6A002781-005B-48A5-8C40-FE245FF80FCD}"/>
                </a:ext>
              </a:extLst>
            </p:cNvPr>
            <p:cNvSpPr/>
            <p:nvPr/>
          </p:nvSpPr>
          <p:spPr>
            <a:xfrm>
              <a:off x="4498967" y="277131"/>
              <a:ext cx="22519" cy="11259"/>
            </a:xfrm>
            <a:custGeom>
              <a:avLst/>
              <a:gdLst>
                <a:gd name="connsiteX0" fmla="*/ 21280 w 22518"/>
                <a:gd name="connsiteY0" fmla="*/ 7957 h 0"/>
                <a:gd name="connsiteX1" fmla="*/ 23307 w 22518"/>
                <a:gd name="connsiteY1" fmla="*/ 3115 h 0"/>
                <a:gd name="connsiteX2" fmla="*/ 0 w 22518"/>
                <a:gd name="connsiteY2" fmla="*/ 10096 h 0"/>
                <a:gd name="connsiteX3" fmla="*/ 21280 w 22518"/>
                <a:gd name="connsiteY3" fmla="*/ 7957 h 0"/>
              </a:gdLst>
              <a:ahLst/>
              <a:cxnLst>
                <a:cxn ang="0">
                  <a:pos x="connsiteX0" y="connsiteY0"/>
                </a:cxn>
                <a:cxn ang="0">
                  <a:pos x="connsiteX1" y="connsiteY1"/>
                </a:cxn>
                <a:cxn ang="0">
                  <a:pos x="connsiteX2" y="connsiteY2"/>
                </a:cxn>
                <a:cxn ang="0">
                  <a:pos x="connsiteX3" y="connsiteY3"/>
                </a:cxn>
              </a:cxnLst>
              <a:rect l="l" t="t" r="r" b="b"/>
              <a:pathLst>
                <a:path w="22518">
                  <a:moveTo>
                    <a:pt x="21280" y="7957"/>
                  </a:moveTo>
                  <a:cubicBezTo>
                    <a:pt x="23532" y="7957"/>
                    <a:pt x="26572" y="5255"/>
                    <a:pt x="23307" y="3115"/>
                  </a:cubicBezTo>
                  <a:cubicBezTo>
                    <a:pt x="14525" y="8295"/>
                    <a:pt x="2927" y="-10959"/>
                    <a:pt x="0" y="10096"/>
                  </a:cubicBezTo>
                  <a:cubicBezTo>
                    <a:pt x="6080" y="3453"/>
                    <a:pt x="11147" y="11898"/>
                    <a:pt x="21280" y="7957"/>
                  </a:cubicBezTo>
                  <a:close/>
                </a:path>
              </a:pathLst>
            </a:custGeom>
            <a:grpFill/>
            <a:ln w="11258" cap="flat">
              <a:noFill/>
              <a:prstDash val="solid"/>
              <a:miter/>
            </a:ln>
          </p:spPr>
          <p:txBody>
            <a:bodyPr rtlCol="0" anchor="ctr"/>
            <a:lstStyle/>
            <a:p>
              <a:endParaRPr lang="en-US" noProof="0" dirty="0"/>
            </a:p>
          </p:txBody>
        </p:sp>
        <p:sp>
          <p:nvSpPr>
            <p:cNvPr id="597" name="Freeform: Shape 596">
              <a:extLst>
                <a:ext uri="{FF2B5EF4-FFF2-40B4-BE49-F238E27FC236}">
                  <a16:creationId xmlns:a16="http://schemas.microsoft.com/office/drawing/2014/main" id="{B6FEA274-3FDF-4AF1-A3F2-0902E51CA060}"/>
                </a:ext>
              </a:extLst>
            </p:cNvPr>
            <p:cNvSpPr/>
            <p:nvPr/>
          </p:nvSpPr>
          <p:spPr>
            <a:xfrm>
              <a:off x="4262456" y="121961"/>
              <a:ext cx="11259" cy="11259"/>
            </a:xfrm>
            <a:custGeom>
              <a:avLst/>
              <a:gdLst>
                <a:gd name="connsiteX0" fmla="*/ 7044 w 0"/>
                <a:gd name="connsiteY0" fmla="*/ 4257 h 0"/>
                <a:gd name="connsiteX1" fmla="*/ 514 w 0"/>
                <a:gd name="connsiteY1" fmla="*/ 316 h 0"/>
                <a:gd name="connsiteX2" fmla="*/ 7044 w 0"/>
                <a:gd name="connsiteY2" fmla="*/ 4257 h 0"/>
              </a:gdLst>
              <a:ahLst/>
              <a:cxnLst>
                <a:cxn ang="0">
                  <a:pos x="connsiteX0" y="connsiteY0"/>
                </a:cxn>
                <a:cxn ang="0">
                  <a:pos x="connsiteX1" y="connsiteY1"/>
                </a:cxn>
                <a:cxn ang="0">
                  <a:pos x="connsiteX2" y="connsiteY2"/>
                </a:cxn>
              </a:cxnLst>
              <a:rect l="l" t="t" r="r" b="b"/>
              <a:pathLst>
                <a:path>
                  <a:moveTo>
                    <a:pt x="7044" y="4257"/>
                  </a:moveTo>
                  <a:cubicBezTo>
                    <a:pt x="4342" y="4257"/>
                    <a:pt x="3892" y="-1373"/>
                    <a:pt x="514" y="316"/>
                  </a:cubicBezTo>
                  <a:cubicBezTo>
                    <a:pt x="-2413" y="11913"/>
                    <a:pt x="8170" y="13039"/>
                    <a:pt x="7044" y="4257"/>
                  </a:cubicBezTo>
                  <a:close/>
                </a:path>
              </a:pathLst>
            </a:custGeom>
            <a:grpFill/>
            <a:ln w="11258" cap="flat">
              <a:noFill/>
              <a:prstDash val="solid"/>
              <a:miter/>
            </a:ln>
          </p:spPr>
          <p:txBody>
            <a:bodyPr rtlCol="0" anchor="ctr"/>
            <a:lstStyle/>
            <a:p>
              <a:endParaRPr lang="en-US" noProof="0" dirty="0"/>
            </a:p>
          </p:txBody>
        </p:sp>
        <p:sp>
          <p:nvSpPr>
            <p:cNvPr id="598" name="Freeform: Shape 597">
              <a:extLst>
                <a:ext uri="{FF2B5EF4-FFF2-40B4-BE49-F238E27FC236}">
                  <a16:creationId xmlns:a16="http://schemas.microsoft.com/office/drawing/2014/main" id="{936D6AB9-E25E-4C9F-A50C-6FC27A3722F0}"/>
                </a:ext>
              </a:extLst>
            </p:cNvPr>
            <p:cNvSpPr/>
            <p:nvPr/>
          </p:nvSpPr>
          <p:spPr>
            <a:xfrm>
              <a:off x="2785704" y="1057821"/>
              <a:ext cx="11259" cy="11259"/>
            </a:xfrm>
            <a:custGeom>
              <a:avLst/>
              <a:gdLst>
                <a:gd name="connsiteX0" fmla="*/ 10504 w 0"/>
                <a:gd name="connsiteY0" fmla="*/ 0 h 0"/>
                <a:gd name="connsiteX1" fmla="*/ 4086 w 0"/>
                <a:gd name="connsiteY1" fmla="*/ 676 h 0"/>
                <a:gd name="connsiteX2" fmla="*/ 10504 w 0"/>
                <a:gd name="connsiteY2" fmla="*/ 0 h 0"/>
              </a:gdLst>
              <a:ahLst/>
              <a:cxnLst>
                <a:cxn ang="0">
                  <a:pos x="connsiteX0" y="connsiteY0"/>
                </a:cxn>
                <a:cxn ang="0">
                  <a:pos x="connsiteX1" y="connsiteY1"/>
                </a:cxn>
                <a:cxn ang="0">
                  <a:pos x="connsiteX2" y="connsiteY2"/>
                </a:cxn>
              </a:cxnLst>
              <a:rect l="l" t="t" r="r" b="b"/>
              <a:pathLst>
                <a:path>
                  <a:moveTo>
                    <a:pt x="10504" y="0"/>
                  </a:moveTo>
                  <a:cubicBezTo>
                    <a:pt x="8365" y="225"/>
                    <a:pt x="6225" y="450"/>
                    <a:pt x="4086" y="676"/>
                  </a:cubicBezTo>
                  <a:cubicBezTo>
                    <a:pt x="-8299" y="1914"/>
                    <a:pt x="11517" y="12385"/>
                    <a:pt x="10504" y="0"/>
                  </a:cubicBezTo>
                  <a:close/>
                </a:path>
              </a:pathLst>
            </a:custGeom>
            <a:grpFill/>
            <a:ln w="11258" cap="flat">
              <a:noFill/>
              <a:prstDash val="solid"/>
              <a:miter/>
            </a:ln>
          </p:spPr>
          <p:txBody>
            <a:bodyPr rtlCol="0" anchor="ctr"/>
            <a:lstStyle/>
            <a:p>
              <a:endParaRPr lang="en-US" noProof="0" dirty="0"/>
            </a:p>
          </p:txBody>
        </p:sp>
        <p:sp>
          <p:nvSpPr>
            <p:cNvPr id="599" name="Freeform: Shape 598">
              <a:extLst>
                <a:ext uri="{FF2B5EF4-FFF2-40B4-BE49-F238E27FC236}">
                  <a16:creationId xmlns:a16="http://schemas.microsoft.com/office/drawing/2014/main" id="{CF5050ED-5C0C-4B5E-87D4-70AC788A9E6B}"/>
                </a:ext>
              </a:extLst>
            </p:cNvPr>
            <p:cNvSpPr/>
            <p:nvPr/>
          </p:nvSpPr>
          <p:spPr>
            <a:xfrm>
              <a:off x="3004620" y="1155102"/>
              <a:ext cx="11259" cy="11259"/>
            </a:xfrm>
            <a:custGeom>
              <a:avLst/>
              <a:gdLst>
                <a:gd name="connsiteX0" fmla="*/ 14750 w 11259"/>
                <a:gd name="connsiteY0" fmla="*/ 0 h 0"/>
                <a:gd name="connsiteX1" fmla="*/ 0 w 11259"/>
                <a:gd name="connsiteY1" fmla="*/ 6080 h 0"/>
                <a:gd name="connsiteX2" fmla="*/ 14750 w 11259"/>
                <a:gd name="connsiteY2" fmla="*/ 0 h 0"/>
              </a:gdLst>
              <a:ahLst/>
              <a:cxnLst>
                <a:cxn ang="0">
                  <a:pos x="connsiteX0" y="connsiteY0"/>
                </a:cxn>
                <a:cxn ang="0">
                  <a:pos x="connsiteX1" y="connsiteY1"/>
                </a:cxn>
                <a:cxn ang="0">
                  <a:pos x="connsiteX2" y="connsiteY2"/>
                </a:cxn>
              </a:cxnLst>
              <a:rect l="l" t="t" r="r" b="b"/>
              <a:pathLst>
                <a:path w="11259">
                  <a:moveTo>
                    <a:pt x="14750" y="0"/>
                  </a:moveTo>
                  <a:cubicBezTo>
                    <a:pt x="10471" y="3153"/>
                    <a:pt x="563" y="-4279"/>
                    <a:pt x="0" y="6080"/>
                  </a:cubicBezTo>
                  <a:cubicBezTo>
                    <a:pt x="4279" y="2927"/>
                    <a:pt x="14074" y="10359"/>
                    <a:pt x="14750" y="0"/>
                  </a:cubicBezTo>
                  <a:close/>
                </a:path>
              </a:pathLst>
            </a:custGeom>
            <a:grpFill/>
            <a:ln w="11258" cap="flat">
              <a:noFill/>
              <a:prstDash val="solid"/>
              <a:miter/>
            </a:ln>
          </p:spPr>
          <p:txBody>
            <a:bodyPr rtlCol="0" anchor="ctr"/>
            <a:lstStyle/>
            <a:p>
              <a:endParaRPr lang="en-US" noProof="0" dirty="0"/>
            </a:p>
          </p:txBody>
        </p:sp>
        <p:sp>
          <p:nvSpPr>
            <p:cNvPr id="600" name="Freeform: Shape 599">
              <a:extLst>
                <a:ext uri="{FF2B5EF4-FFF2-40B4-BE49-F238E27FC236}">
                  <a16:creationId xmlns:a16="http://schemas.microsoft.com/office/drawing/2014/main" id="{463DC231-0D02-485C-83BC-DED6EF22FBB2}"/>
                </a:ext>
              </a:extLst>
            </p:cNvPr>
            <p:cNvSpPr/>
            <p:nvPr/>
          </p:nvSpPr>
          <p:spPr>
            <a:xfrm>
              <a:off x="9128608" y="760073"/>
              <a:ext cx="11259" cy="11259"/>
            </a:xfrm>
            <a:custGeom>
              <a:avLst/>
              <a:gdLst>
                <a:gd name="connsiteX0" fmla="*/ 0 w 0"/>
                <a:gd name="connsiteY0" fmla="*/ 6579 h 11259"/>
                <a:gd name="connsiteX1" fmla="*/ 11147 w 0"/>
                <a:gd name="connsiteY1" fmla="*/ 5454 h 11259"/>
                <a:gd name="connsiteX2" fmla="*/ 0 w 0"/>
                <a:gd name="connsiteY2" fmla="*/ 6579 h 11259"/>
              </a:gdLst>
              <a:ahLst/>
              <a:cxnLst>
                <a:cxn ang="0">
                  <a:pos x="connsiteX0" y="connsiteY0"/>
                </a:cxn>
                <a:cxn ang="0">
                  <a:pos x="connsiteX1" y="connsiteY1"/>
                </a:cxn>
                <a:cxn ang="0">
                  <a:pos x="connsiteX2" y="connsiteY2"/>
                </a:cxn>
              </a:cxnLst>
              <a:rect l="l" t="t" r="r" b="b"/>
              <a:pathLst>
                <a:path h="11259">
                  <a:moveTo>
                    <a:pt x="0" y="6579"/>
                  </a:moveTo>
                  <a:cubicBezTo>
                    <a:pt x="788" y="18852"/>
                    <a:pt x="9458" y="7030"/>
                    <a:pt x="11147" y="5454"/>
                  </a:cubicBezTo>
                  <a:cubicBezTo>
                    <a:pt x="8895" y="-9184"/>
                    <a:pt x="5404" y="10746"/>
                    <a:pt x="0" y="6579"/>
                  </a:cubicBezTo>
                  <a:close/>
                </a:path>
              </a:pathLst>
            </a:custGeom>
            <a:grpFill/>
            <a:ln w="11258" cap="flat">
              <a:noFill/>
              <a:prstDash val="solid"/>
              <a:miter/>
            </a:ln>
          </p:spPr>
          <p:txBody>
            <a:bodyPr rtlCol="0" anchor="ctr"/>
            <a:lstStyle/>
            <a:p>
              <a:endParaRPr lang="en-US" noProof="0" dirty="0"/>
            </a:p>
          </p:txBody>
        </p:sp>
        <p:sp>
          <p:nvSpPr>
            <p:cNvPr id="601" name="Freeform: Shape 600">
              <a:extLst>
                <a:ext uri="{FF2B5EF4-FFF2-40B4-BE49-F238E27FC236}">
                  <a16:creationId xmlns:a16="http://schemas.microsoft.com/office/drawing/2014/main" id="{49695DAC-FFDD-441B-B099-DC19D3CEE623}"/>
                </a:ext>
              </a:extLst>
            </p:cNvPr>
            <p:cNvSpPr/>
            <p:nvPr/>
          </p:nvSpPr>
          <p:spPr>
            <a:xfrm>
              <a:off x="3030179" y="1143392"/>
              <a:ext cx="22519" cy="11259"/>
            </a:xfrm>
            <a:custGeom>
              <a:avLst/>
              <a:gdLst>
                <a:gd name="connsiteX0" fmla="*/ 14412 w 22518"/>
                <a:gd name="connsiteY0" fmla="*/ 0 h 11259"/>
                <a:gd name="connsiteX1" fmla="*/ 0 w 22518"/>
                <a:gd name="connsiteY1" fmla="*/ 15313 h 11259"/>
                <a:gd name="connsiteX2" fmla="*/ 27698 w 22518"/>
                <a:gd name="connsiteY2" fmla="*/ 12498 h 11259"/>
                <a:gd name="connsiteX3" fmla="*/ 14412 w 22518"/>
                <a:gd name="connsiteY3" fmla="*/ 0 h 11259"/>
              </a:gdLst>
              <a:ahLst/>
              <a:cxnLst>
                <a:cxn ang="0">
                  <a:pos x="connsiteX0" y="connsiteY0"/>
                </a:cxn>
                <a:cxn ang="0">
                  <a:pos x="connsiteX1" y="connsiteY1"/>
                </a:cxn>
                <a:cxn ang="0">
                  <a:pos x="connsiteX2" y="connsiteY2"/>
                </a:cxn>
                <a:cxn ang="0">
                  <a:pos x="connsiteX3" y="connsiteY3"/>
                </a:cxn>
              </a:cxnLst>
              <a:rect l="l" t="t" r="r" b="b"/>
              <a:pathLst>
                <a:path w="22518" h="11259">
                  <a:moveTo>
                    <a:pt x="14412" y="0"/>
                  </a:moveTo>
                  <a:cubicBezTo>
                    <a:pt x="12723" y="11034"/>
                    <a:pt x="2252" y="5404"/>
                    <a:pt x="0" y="15313"/>
                  </a:cubicBezTo>
                  <a:cubicBezTo>
                    <a:pt x="9233" y="14412"/>
                    <a:pt x="18465" y="13399"/>
                    <a:pt x="27698" y="12498"/>
                  </a:cubicBezTo>
                  <a:cubicBezTo>
                    <a:pt x="29049" y="-5742"/>
                    <a:pt x="16326" y="10246"/>
                    <a:pt x="14412" y="0"/>
                  </a:cubicBezTo>
                  <a:close/>
                </a:path>
              </a:pathLst>
            </a:custGeom>
            <a:grpFill/>
            <a:ln w="11258" cap="flat">
              <a:noFill/>
              <a:prstDash val="solid"/>
              <a:miter/>
            </a:ln>
          </p:spPr>
          <p:txBody>
            <a:bodyPr rtlCol="0" anchor="ctr"/>
            <a:lstStyle/>
            <a:p>
              <a:endParaRPr lang="en-US" noProof="0" dirty="0"/>
            </a:p>
          </p:txBody>
        </p:sp>
        <p:sp>
          <p:nvSpPr>
            <p:cNvPr id="602" name="Freeform: Shape 601">
              <a:extLst>
                <a:ext uri="{FF2B5EF4-FFF2-40B4-BE49-F238E27FC236}">
                  <a16:creationId xmlns:a16="http://schemas.microsoft.com/office/drawing/2014/main" id="{CFBBBD5D-9864-44EE-AA9E-DC6ECBC89235}"/>
                </a:ext>
              </a:extLst>
            </p:cNvPr>
            <p:cNvSpPr/>
            <p:nvPr/>
          </p:nvSpPr>
          <p:spPr>
            <a:xfrm>
              <a:off x="2798216" y="35621"/>
              <a:ext cx="6598008" cy="1306090"/>
            </a:xfrm>
            <a:custGeom>
              <a:avLst/>
              <a:gdLst>
                <a:gd name="connsiteX0" fmla="*/ 6557831 w 6598008"/>
                <a:gd name="connsiteY0" fmla="*/ 740602 h 1306090"/>
                <a:gd name="connsiteX1" fmla="*/ 6546459 w 6598008"/>
                <a:gd name="connsiteY1" fmla="*/ 736774 h 1306090"/>
                <a:gd name="connsiteX2" fmla="*/ 6554566 w 6598008"/>
                <a:gd name="connsiteY2" fmla="*/ 726077 h 1306090"/>
                <a:gd name="connsiteX3" fmla="*/ 6556367 w 6598008"/>
                <a:gd name="connsiteY3" fmla="*/ 696240 h 1306090"/>
                <a:gd name="connsiteX4" fmla="*/ 6550512 w 6598008"/>
                <a:gd name="connsiteY4" fmla="*/ 686894 h 1306090"/>
                <a:gd name="connsiteX5" fmla="*/ 6545107 w 6598008"/>
                <a:gd name="connsiteY5" fmla="*/ 692412 h 1306090"/>
                <a:gd name="connsiteX6" fmla="*/ 6547698 w 6598008"/>
                <a:gd name="connsiteY6" fmla="*/ 687232 h 1306090"/>
                <a:gd name="connsiteX7" fmla="*/ 6541617 w 6598008"/>
                <a:gd name="connsiteY7" fmla="*/ 672933 h 1306090"/>
                <a:gd name="connsiteX8" fmla="*/ 6549499 w 6598008"/>
                <a:gd name="connsiteY8" fmla="*/ 657282 h 1306090"/>
                <a:gd name="connsiteX9" fmla="*/ 6554791 w 6598008"/>
                <a:gd name="connsiteY9" fmla="*/ 646811 h 1306090"/>
                <a:gd name="connsiteX10" fmla="*/ 6543644 w 6598008"/>
                <a:gd name="connsiteY10" fmla="*/ 647937 h 1306090"/>
                <a:gd name="connsiteX11" fmla="*/ 6551075 w 6598008"/>
                <a:gd name="connsiteY11" fmla="*/ 617537 h 1306090"/>
                <a:gd name="connsiteX12" fmla="*/ 6548598 w 6598008"/>
                <a:gd name="connsiteY12" fmla="*/ 627670 h 1306090"/>
                <a:gd name="connsiteX13" fmla="*/ 6537114 w 6598008"/>
                <a:gd name="connsiteY13" fmla="*/ 618888 h 1306090"/>
                <a:gd name="connsiteX14" fmla="*/ 6545333 w 6598008"/>
                <a:gd name="connsiteY14" fmla="*/ 613145 h 1306090"/>
                <a:gd name="connsiteX15" fmla="*/ 6550400 w 6598008"/>
                <a:gd name="connsiteY15" fmla="*/ 597720 h 1306090"/>
                <a:gd name="connsiteX16" fmla="*/ 6533736 w 6598008"/>
                <a:gd name="connsiteY16" fmla="*/ 604363 h 1306090"/>
                <a:gd name="connsiteX17" fmla="*/ 6522589 w 6598008"/>
                <a:gd name="connsiteY17" fmla="*/ 605489 h 1306090"/>
                <a:gd name="connsiteX18" fmla="*/ 6511105 w 6598008"/>
                <a:gd name="connsiteY18" fmla="*/ 596707 h 1306090"/>
                <a:gd name="connsiteX19" fmla="*/ 6509190 w 6598008"/>
                <a:gd name="connsiteY19" fmla="*/ 626544 h 1306090"/>
                <a:gd name="connsiteX20" fmla="*/ 6499845 w 6598008"/>
                <a:gd name="connsiteY20" fmla="*/ 597720 h 1306090"/>
                <a:gd name="connsiteX21" fmla="*/ 6482280 w 6598008"/>
                <a:gd name="connsiteY21" fmla="*/ 574751 h 1306090"/>
                <a:gd name="connsiteX22" fmla="*/ 6476538 w 6598008"/>
                <a:gd name="connsiteY22" fmla="*/ 570360 h 1306090"/>
                <a:gd name="connsiteX23" fmla="*/ 6462914 w 6598008"/>
                <a:gd name="connsiteY23" fmla="*/ 581619 h 1306090"/>
                <a:gd name="connsiteX24" fmla="*/ 6454019 w 6598008"/>
                <a:gd name="connsiteY24" fmla="*/ 567657 h 1306090"/>
                <a:gd name="connsiteX25" fmla="*/ 6483969 w 6598008"/>
                <a:gd name="connsiteY25" fmla="*/ 539959 h 1306090"/>
                <a:gd name="connsiteX26" fmla="*/ 6498381 w 6598008"/>
                <a:gd name="connsiteY26" fmla="*/ 553358 h 1306090"/>
                <a:gd name="connsiteX27" fmla="*/ 6514820 w 6598008"/>
                <a:gd name="connsiteY27" fmla="*/ 541873 h 1306090"/>
                <a:gd name="connsiteX28" fmla="*/ 6503786 w 6598008"/>
                <a:gd name="connsiteY28" fmla="*/ 547953 h 1306090"/>
                <a:gd name="connsiteX29" fmla="*/ 6498944 w 6598008"/>
                <a:gd name="connsiteY29" fmla="*/ 573175 h 1306090"/>
                <a:gd name="connsiteX30" fmla="*/ 6484870 w 6598008"/>
                <a:gd name="connsiteY30" fmla="*/ 569572 h 1306090"/>
                <a:gd name="connsiteX31" fmla="*/ 6513469 w 6598008"/>
                <a:gd name="connsiteY31" fmla="*/ 586573 h 1306090"/>
                <a:gd name="connsiteX32" fmla="*/ 6512568 w 6598008"/>
                <a:gd name="connsiteY32" fmla="*/ 556961 h 1306090"/>
                <a:gd name="connsiteX33" fmla="*/ 6523602 w 6598008"/>
                <a:gd name="connsiteY33" fmla="*/ 550881 h 1306090"/>
                <a:gd name="connsiteX34" fmla="*/ 6517522 w 6598008"/>
                <a:gd name="connsiteY34" fmla="*/ 536581 h 1306090"/>
                <a:gd name="connsiteX35" fmla="*/ 6513919 w 6598008"/>
                <a:gd name="connsiteY35" fmla="*/ 512149 h 1306090"/>
                <a:gd name="connsiteX36" fmla="*/ 6542068 w 6598008"/>
                <a:gd name="connsiteY36" fmla="*/ 514288 h 1306090"/>
                <a:gd name="connsiteX37" fmla="*/ 6547022 w 6598008"/>
                <a:gd name="connsiteY37" fmla="*/ 494021 h 1306090"/>
                <a:gd name="connsiteX38" fmla="*/ 6528894 w 6598008"/>
                <a:gd name="connsiteY38" fmla="*/ 451235 h 1306090"/>
                <a:gd name="connsiteX39" fmla="*/ 6511667 w 6598008"/>
                <a:gd name="connsiteY39" fmla="*/ 438062 h 1306090"/>
                <a:gd name="connsiteX40" fmla="*/ 6528331 w 6598008"/>
                <a:gd name="connsiteY40" fmla="*/ 431419 h 1306090"/>
                <a:gd name="connsiteX41" fmla="*/ 6521913 w 6598008"/>
                <a:gd name="connsiteY41" fmla="*/ 407324 h 1306090"/>
                <a:gd name="connsiteX42" fmla="*/ 6513357 w 6598008"/>
                <a:gd name="connsiteY42" fmla="*/ 403270 h 1306090"/>
                <a:gd name="connsiteX43" fmla="*/ 6491288 w 6598008"/>
                <a:gd name="connsiteY43" fmla="*/ 415318 h 1306090"/>
                <a:gd name="connsiteX44" fmla="*/ 6483744 w 6598008"/>
                <a:gd name="connsiteY44" fmla="*/ 440764 h 1306090"/>
                <a:gd name="connsiteX45" fmla="*/ 6485884 w 6598008"/>
                <a:gd name="connsiteY45" fmla="*/ 420722 h 1306090"/>
                <a:gd name="connsiteX46" fmla="*/ 6452217 w 6598008"/>
                <a:gd name="connsiteY46" fmla="*/ 419146 h 1306090"/>
                <a:gd name="connsiteX47" fmla="*/ 6463252 w 6598008"/>
                <a:gd name="connsiteY47" fmla="*/ 413066 h 1306090"/>
                <a:gd name="connsiteX48" fmla="*/ 6462351 w 6598008"/>
                <a:gd name="connsiteY48" fmla="*/ 383454 h 1306090"/>
                <a:gd name="connsiteX49" fmla="*/ 6440170 w 6598008"/>
                <a:gd name="connsiteY49" fmla="*/ 390660 h 1306090"/>
                <a:gd name="connsiteX50" fmla="*/ 6428686 w 6598008"/>
                <a:gd name="connsiteY50" fmla="*/ 381877 h 1306090"/>
                <a:gd name="connsiteX51" fmla="*/ 6451542 w 6598008"/>
                <a:gd name="connsiteY51" fmla="*/ 394488 h 1306090"/>
                <a:gd name="connsiteX52" fmla="*/ 6446700 w 6598008"/>
                <a:gd name="connsiteY52" fmla="*/ 419709 h 1306090"/>
                <a:gd name="connsiteX53" fmla="*/ 6440846 w 6598008"/>
                <a:gd name="connsiteY53" fmla="*/ 410364 h 1306090"/>
                <a:gd name="connsiteX54" fmla="*/ 6438707 w 6598008"/>
                <a:gd name="connsiteY54" fmla="*/ 430405 h 1306090"/>
                <a:gd name="connsiteX55" fmla="*/ 6421592 w 6598008"/>
                <a:gd name="connsiteY55" fmla="*/ 422186 h 1306090"/>
                <a:gd name="connsiteX56" fmla="*/ 6426772 w 6598008"/>
                <a:gd name="connsiteY56" fmla="*/ 406873 h 1306090"/>
                <a:gd name="connsiteX57" fmla="*/ 6418102 w 6598008"/>
                <a:gd name="connsiteY57" fmla="*/ 397866 h 1306090"/>
                <a:gd name="connsiteX58" fmla="*/ 6417652 w 6598008"/>
                <a:gd name="connsiteY58" fmla="*/ 383003 h 1306090"/>
                <a:gd name="connsiteX59" fmla="*/ 6422606 w 6598008"/>
                <a:gd name="connsiteY59" fmla="*/ 362736 h 1306090"/>
                <a:gd name="connsiteX60" fmla="*/ 6431162 w 6598008"/>
                <a:gd name="connsiteY60" fmla="*/ 366902 h 1306090"/>
                <a:gd name="connsiteX61" fmla="*/ 6436567 w 6598008"/>
                <a:gd name="connsiteY61" fmla="*/ 361385 h 1306090"/>
                <a:gd name="connsiteX62" fmla="*/ 6464941 w 6598008"/>
                <a:gd name="connsiteY62" fmla="*/ 373433 h 1306090"/>
                <a:gd name="connsiteX63" fmla="*/ 6468206 w 6598008"/>
                <a:gd name="connsiteY63" fmla="*/ 387957 h 1306090"/>
                <a:gd name="connsiteX64" fmla="*/ 6473273 w 6598008"/>
                <a:gd name="connsiteY64" fmla="*/ 372645 h 1306090"/>
                <a:gd name="connsiteX65" fmla="*/ 6501872 w 6598008"/>
                <a:gd name="connsiteY65" fmla="*/ 389646 h 1306090"/>
                <a:gd name="connsiteX66" fmla="*/ 6498719 w 6598008"/>
                <a:gd name="connsiteY66" fmla="*/ 380076 h 1306090"/>
                <a:gd name="connsiteX67" fmla="*/ 6506038 w 6598008"/>
                <a:gd name="connsiteY67" fmla="*/ 344721 h 1306090"/>
                <a:gd name="connsiteX68" fmla="*/ 6513581 w 6598008"/>
                <a:gd name="connsiteY68" fmla="*/ 319162 h 1306090"/>
                <a:gd name="connsiteX69" fmla="*/ 6507389 w 6598008"/>
                <a:gd name="connsiteY69" fmla="*/ 300021 h 1306090"/>
                <a:gd name="connsiteX70" fmla="*/ 6501759 w 6598008"/>
                <a:gd name="connsiteY70" fmla="*/ 300584 h 1306090"/>
                <a:gd name="connsiteX71" fmla="*/ 6495904 w 6598008"/>
                <a:gd name="connsiteY71" fmla="*/ 291239 h 1306090"/>
                <a:gd name="connsiteX72" fmla="*/ 6497030 w 6598008"/>
                <a:gd name="connsiteY72" fmla="*/ 325805 h 1306090"/>
                <a:gd name="connsiteX73" fmla="*/ 6493653 w 6598008"/>
                <a:gd name="connsiteY73" fmla="*/ 306327 h 1306090"/>
                <a:gd name="connsiteX74" fmla="*/ 6485433 w 6598008"/>
                <a:gd name="connsiteY74" fmla="*/ 312069 h 1306090"/>
                <a:gd name="connsiteX75" fmla="*/ 6474061 w 6598008"/>
                <a:gd name="connsiteY75" fmla="*/ 308241 h 1306090"/>
                <a:gd name="connsiteX76" fmla="*/ 6469445 w 6598008"/>
                <a:gd name="connsiteY76" fmla="*/ 338416 h 1306090"/>
                <a:gd name="connsiteX77" fmla="*/ 6452105 w 6598008"/>
                <a:gd name="connsiteY77" fmla="*/ 320288 h 1306090"/>
                <a:gd name="connsiteX78" fmla="*/ 6437918 w 6598008"/>
                <a:gd name="connsiteY78" fmla="*/ 316685 h 1306090"/>
                <a:gd name="connsiteX79" fmla="*/ 6435554 w 6598008"/>
                <a:gd name="connsiteY79" fmla="*/ 331773 h 1306090"/>
                <a:gd name="connsiteX80" fmla="*/ 6413148 w 6598008"/>
                <a:gd name="connsiteY80" fmla="*/ 334025 h 1306090"/>
                <a:gd name="connsiteX81" fmla="*/ 6398511 w 6598008"/>
                <a:gd name="connsiteY81" fmla="*/ 315672 h 1306090"/>
                <a:gd name="connsiteX82" fmla="*/ 6403014 w 6598008"/>
                <a:gd name="connsiteY82" fmla="*/ 280543 h 1306090"/>
                <a:gd name="connsiteX83" fmla="*/ 6406392 w 6598008"/>
                <a:gd name="connsiteY83" fmla="*/ 300021 h 1306090"/>
                <a:gd name="connsiteX84" fmla="*/ 6414161 w 6598008"/>
                <a:gd name="connsiteY84" fmla="*/ 279417 h 1306090"/>
                <a:gd name="connsiteX85" fmla="*/ 6428573 w 6598008"/>
                <a:gd name="connsiteY85" fmla="*/ 292815 h 1306090"/>
                <a:gd name="connsiteX86" fmla="*/ 6455596 w 6598008"/>
                <a:gd name="connsiteY86" fmla="*/ 260388 h 1306090"/>
                <a:gd name="connsiteX87" fmla="*/ 6449065 w 6598008"/>
                <a:gd name="connsiteY87" fmla="*/ 231339 h 1306090"/>
                <a:gd name="connsiteX88" fmla="*/ 6460775 w 6598008"/>
                <a:gd name="connsiteY88" fmla="*/ 245076 h 1306090"/>
                <a:gd name="connsiteX89" fmla="*/ 6477101 w 6598008"/>
                <a:gd name="connsiteY89" fmla="*/ 228637 h 1306090"/>
                <a:gd name="connsiteX90" fmla="*/ 6468206 w 6598008"/>
                <a:gd name="connsiteY90" fmla="*/ 214675 h 1306090"/>
                <a:gd name="connsiteX91" fmla="*/ 6451655 w 6598008"/>
                <a:gd name="connsiteY91" fmla="*/ 221318 h 1306090"/>
                <a:gd name="connsiteX92" fmla="*/ 6439720 w 6598008"/>
                <a:gd name="connsiteY92" fmla="*/ 197786 h 1306090"/>
                <a:gd name="connsiteX93" fmla="*/ 6442084 w 6598008"/>
                <a:gd name="connsiteY93" fmla="*/ 182699 h 1306090"/>
                <a:gd name="connsiteX94" fmla="*/ 6444899 w 6598008"/>
                <a:gd name="connsiteY94" fmla="*/ 182361 h 1306090"/>
                <a:gd name="connsiteX95" fmla="*/ 6447263 w 6598008"/>
                <a:gd name="connsiteY95" fmla="*/ 167273 h 1306090"/>
                <a:gd name="connsiteX96" fmla="*/ 6441071 w 6598008"/>
                <a:gd name="connsiteY96" fmla="*/ 148132 h 1306090"/>
                <a:gd name="connsiteX97" fmla="*/ 6432964 w 6598008"/>
                <a:gd name="connsiteY97" fmla="*/ 158829 h 1306090"/>
                <a:gd name="connsiteX98" fmla="*/ 6427109 w 6598008"/>
                <a:gd name="connsiteY98" fmla="*/ 149483 h 1306090"/>
                <a:gd name="connsiteX99" fmla="*/ 6429587 w 6598008"/>
                <a:gd name="connsiteY99" fmla="*/ 139350 h 1306090"/>
                <a:gd name="connsiteX100" fmla="*/ 6420691 w 6598008"/>
                <a:gd name="connsiteY100" fmla="*/ 125388 h 1306090"/>
                <a:gd name="connsiteX101" fmla="*/ 6416075 w 6598008"/>
                <a:gd name="connsiteY101" fmla="*/ 155563 h 1306090"/>
                <a:gd name="connsiteX102" fmla="*/ 6374641 w 6598008"/>
                <a:gd name="connsiteY102" fmla="*/ 174479 h 1306090"/>
                <a:gd name="connsiteX103" fmla="*/ 6372051 w 6598008"/>
                <a:gd name="connsiteY103" fmla="*/ 179658 h 1306090"/>
                <a:gd name="connsiteX104" fmla="*/ 6358652 w 6598008"/>
                <a:gd name="connsiteY104" fmla="*/ 200826 h 1306090"/>
                <a:gd name="connsiteX105" fmla="*/ 6362255 w 6598008"/>
                <a:gd name="connsiteY105" fmla="*/ 225259 h 1306090"/>
                <a:gd name="connsiteX106" fmla="*/ 6352910 w 6598008"/>
                <a:gd name="connsiteY106" fmla="*/ 196435 h 1306090"/>
                <a:gd name="connsiteX107" fmla="*/ 6355274 w 6598008"/>
                <a:gd name="connsiteY107" fmla="*/ 181347 h 1306090"/>
                <a:gd name="connsiteX108" fmla="*/ 6350207 w 6598008"/>
                <a:gd name="connsiteY108" fmla="*/ 196660 h 1306090"/>
                <a:gd name="connsiteX109" fmla="*/ 6333093 w 6598008"/>
                <a:gd name="connsiteY109" fmla="*/ 188441 h 1306090"/>
                <a:gd name="connsiteX110" fmla="*/ 6336358 w 6598008"/>
                <a:gd name="connsiteY110" fmla="*/ 202965 h 1306090"/>
                <a:gd name="connsiteX111" fmla="*/ 6330954 w 6598008"/>
                <a:gd name="connsiteY111" fmla="*/ 208483 h 1306090"/>
                <a:gd name="connsiteX112" fmla="*/ 6331742 w 6598008"/>
                <a:gd name="connsiteY112" fmla="*/ 233141 h 1306090"/>
                <a:gd name="connsiteX113" fmla="*/ 6326113 w 6598008"/>
                <a:gd name="connsiteY113" fmla="*/ 233704 h 1306090"/>
                <a:gd name="connsiteX114" fmla="*/ 6324986 w 6598008"/>
                <a:gd name="connsiteY114" fmla="*/ 199137 h 1306090"/>
                <a:gd name="connsiteX115" fmla="*/ 6300441 w 6598008"/>
                <a:gd name="connsiteY115" fmla="*/ 221318 h 1306090"/>
                <a:gd name="connsiteX116" fmla="*/ 6291546 w 6598008"/>
                <a:gd name="connsiteY116" fmla="*/ 207357 h 1306090"/>
                <a:gd name="connsiteX117" fmla="*/ 6294924 w 6598008"/>
                <a:gd name="connsiteY117" fmla="*/ 226835 h 1306090"/>
                <a:gd name="connsiteX118" fmla="*/ 6280962 w 6598008"/>
                <a:gd name="connsiteY118" fmla="*/ 228186 h 1306090"/>
                <a:gd name="connsiteX119" fmla="*/ 6269816 w 6598008"/>
                <a:gd name="connsiteY119" fmla="*/ 229312 h 1306090"/>
                <a:gd name="connsiteX120" fmla="*/ 6275220 w 6598008"/>
                <a:gd name="connsiteY120" fmla="*/ 223795 h 1306090"/>
                <a:gd name="connsiteX121" fmla="*/ 6261146 w 6598008"/>
                <a:gd name="connsiteY121" fmla="*/ 220192 h 1306090"/>
                <a:gd name="connsiteX122" fmla="*/ 6259006 w 6598008"/>
                <a:gd name="connsiteY122" fmla="*/ 240234 h 1306090"/>
                <a:gd name="connsiteX123" fmla="*/ 6251237 w 6598008"/>
                <a:gd name="connsiteY123" fmla="*/ 260839 h 1306090"/>
                <a:gd name="connsiteX124" fmla="*/ 6274206 w 6598008"/>
                <a:gd name="connsiteY124" fmla="*/ 278403 h 1306090"/>
                <a:gd name="connsiteX125" fmla="*/ 6261033 w 6598008"/>
                <a:gd name="connsiteY125" fmla="*/ 304525 h 1306090"/>
                <a:gd name="connsiteX126" fmla="*/ 6249098 w 6598008"/>
                <a:gd name="connsiteY126" fmla="*/ 280993 h 1306090"/>
                <a:gd name="connsiteX127" fmla="*/ 6229394 w 6598008"/>
                <a:gd name="connsiteY127" fmla="*/ 277953 h 1306090"/>
                <a:gd name="connsiteX128" fmla="*/ 6224890 w 6598008"/>
                <a:gd name="connsiteY128" fmla="*/ 313082 h 1306090"/>
                <a:gd name="connsiteX129" fmla="*/ 6213743 w 6598008"/>
                <a:gd name="connsiteY129" fmla="*/ 314208 h 1306090"/>
                <a:gd name="connsiteX130" fmla="*/ 6214644 w 6598008"/>
                <a:gd name="connsiteY130" fmla="*/ 343821 h 1306090"/>
                <a:gd name="connsiteX131" fmla="*/ 6209240 w 6598008"/>
                <a:gd name="connsiteY131" fmla="*/ 349338 h 1306090"/>
                <a:gd name="connsiteX132" fmla="*/ 6205974 w 6598008"/>
                <a:gd name="connsiteY132" fmla="*/ 334813 h 1306090"/>
                <a:gd name="connsiteX133" fmla="*/ 6197418 w 6598008"/>
                <a:gd name="connsiteY133" fmla="*/ 330760 h 1306090"/>
                <a:gd name="connsiteX134" fmla="*/ 6172760 w 6598008"/>
                <a:gd name="connsiteY134" fmla="*/ 348099 h 1306090"/>
                <a:gd name="connsiteX135" fmla="*/ 6173547 w 6598008"/>
                <a:gd name="connsiteY135" fmla="*/ 372757 h 1306090"/>
                <a:gd name="connsiteX136" fmla="*/ 6165441 w 6598008"/>
                <a:gd name="connsiteY136" fmla="*/ 383454 h 1306090"/>
                <a:gd name="connsiteX137" fmla="*/ 6160149 w 6598008"/>
                <a:gd name="connsiteY137" fmla="*/ 393925 h 1306090"/>
                <a:gd name="connsiteX138" fmla="*/ 6146187 w 6598008"/>
                <a:gd name="connsiteY138" fmla="*/ 395276 h 1306090"/>
                <a:gd name="connsiteX139" fmla="*/ 6142584 w 6598008"/>
                <a:gd name="connsiteY139" fmla="*/ 370843 h 1306090"/>
                <a:gd name="connsiteX140" fmla="*/ 6137518 w 6598008"/>
                <a:gd name="connsiteY140" fmla="*/ 386156 h 1306090"/>
                <a:gd name="connsiteX141" fmla="*/ 6109932 w 6598008"/>
                <a:gd name="connsiteY141" fmla="*/ 398766 h 1306090"/>
                <a:gd name="connsiteX142" fmla="*/ 6107567 w 6598008"/>
                <a:gd name="connsiteY142" fmla="*/ 413854 h 1306090"/>
                <a:gd name="connsiteX143" fmla="*/ 6090678 w 6598008"/>
                <a:gd name="connsiteY143" fmla="*/ 410589 h 1306090"/>
                <a:gd name="connsiteX144" fmla="*/ 6095520 w 6598008"/>
                <a:gd name="connsiteY144" fmla="*/ 385368 h 1306090"/>
                <a:gd name="connsiteX145" fmla="*/ 6088990 w 6598008"/>
                <a:gd name="connsiteY145" fmla="*/ 356318 h 1306090"/>
                <a:gd name="connsiteX146" fmla="*/ 6083697 w 6598008"/>
                <a:gd name="connsiteY146" fmla="*/ 366790 h 1306090"/>
                <a:gd name="connsiteX147" fmla="*/ 6069398 w 6598008"/>
                <a:gd name="connsiteY147" fmla="*/ 358345 h 1306090"/>
                <a:gd name="connsiteX148" fmla="*/ 6066696 w 6598008"/>
                <a:gd name="connsiteY148" fmla="*/ 363524 h 1306090"/>
                <a:gd name="connsiteX149" fmla="*/ 6061629 w 6598008"/>
                <a:gd name="connsiteY149" fmla="*/ 378837 h 1306090"/>
                <a:gd name="connsiteX150" fmla="*/ 6069736 w 6598008"/>
                <a:gd name="connsiteY150" fmla="*/ 368141 h 1306090"/>
                <a:gd name="connsiteX151" fmla="*/ 6081221 w 6598008"/>
                <a:gd name="connsiteY151" fmla="*/ 376923 h 1306090"/>
                <a:gd name="connsiteX152" fmla="*/ 6087301 w 6598008"/>
                <a:gd name="connsiteY152" fmla="*/ 391223 h 1306090"/>
                <a:gd name="connsiteX153" fmla="*/ 6080320 w 6598008"/>
                <a:gd name="connsiteY153" fmla="*/ 436485 h 1306090"/>
                <a:gd name="connsiteX154" fmla="*/ 6074240 w 6598008"/>
                <a:gd name="connsiteY154" fmla="*/ 422186 h 1306090"/>
                <a:gd name="connsiteX155" fmla="*/ 6071312 w 6598008"/>
                <a:gd name="connsiteY155" fmla="*/ 417570 h 1306090"/>
                <a:gd name="connsiteX156" fmla="*/ 6065683 w 6598008"/>
                <a:gd name="connsiteY156" fmla="*/ 418133 h 1306090"/>
                <a:gd name="connsiteX157" fmla="*/ 6060053 w 6598008"/>
                <a:gd name="connsiteY157" fmla="*/ 418696 h 1306090"/>
                <a:gd name="connsiteX158" fmla="*/ 6054311 w 6598008"/>
                <a:gd name="connsiteY158" fmla="*/ 414304 h 1306090"/>
                <a:gd name="connsiteX159" fmla="*/ 6059152 w 6598008"/>
                <a:gd name="connsiteY159" fmla="*/ 389083 h 1306090"/>
                <a:gd name="connsiteX160" fmla="*/ 6052960 w 6598008"/>
                <a:gd name="connsiteY160" fmla="*/ 369942 h 1306090"/>
                <a:gd name="connsiteX161" fmla="*/ 6053297 w 6598008"/>
                <a:gd name="connsiteY161" fmla="*/ 379851 h 1306090"/>
                <a:gd name="connsiteX162" fmla="*/ 6039898 w 6598008"/>
                <a:gd name="connsiteY162" fmla="*/ 401018 h 1306090"/>
                <a:gd name="connsiteX163" fmla="*/ 6036633 w 6598008"/>
                <a:gd name="connsiteY163" fmla="*/ 386494 h 1306090"/>
                <a:gd name="connsiteX164" fmla="*/ 6029314 w 6598008"/>
                <a:gd name="connsiteY164" fmla="*/ 421848 h 1306090"/>
                <a:gd name="connsiteX165" fmla="*/ 6020420 w 6598008"/>
                <a:gd name="connsiteY165" fmla="*/ 407887 h 1306090"/>
                <a:gd name="connsiteX166" fmla="*/ 5978310 w 6598008"/>
                <a:gd name="connsiteY166" fmla="*/ 407098 h 1306090"/>
                <a:gd name="connsiteX167" fmla="*/ 5964911 w 6598008"/>
                <a:gd name="connsiteY167" fmla="*/ 428266 h 1306090"/>
                <a:gd name="connsiteX168" fmla="*/ 5966037 w 6598008"/>
                <a:gd name="connsiteY168" fmla="*/ 462832 h 1306090"/>
                <a:gd name="connsiteX169" fmla="*/ 5980336 w 6598008"/>
                <a:gd name="connsiteY169" fmla="*/ 471277 h 1306090"/>
                <a:gd name="connsiteX170" fmla="*/ 5985178 w 6598008"/>
                <a:gd name="connsiteY170" fmla="*/ 446056 h 1306090"/>
                <a:gd name="connsiteX171" fmla="*/ 5994298 w 6598008"/>
                <a:gd name="connsiteY171" fmla="*/ 469926 h 1306090"/>
                <a:gd name="connsiteX172" fmla="*/ 6016704 w 6598008"/>
                <a:gd name="connsiteY172" fmla="*/ 467674 h 1306090"/>
                <a:gd name="connsiteX173" fmla="*/ 6010286 w 6598008"/>
                <a:gd name="connsiteY173" fmla="*/ 443579 h 1306090"/>
                <a:gd name="connsiteX174" fmla="*/ 6016141 w 6598008"/>
                <a:gd name="connsiteY174" fmla="*/ 452924 h 1306090"/>
                <a:gd name="connsiteX175" fmla="*/ 6024023 w 6598008"/>
                <a:gd name="connsiteY175" fmla="*/ 437274 h 1306090"/>
                <a:gd name="connsiteX176" fmla="*/ 6035958 w 6598008"/>
                <a:gd name="connsiteY176" fmla="*/ 460806 h 1306090"/>
                <a:gd name="connsiteX177" fmla="*/ 6027851 w 6598008"/>
                <a:gd name="connsiteY177" fmla="*/ 471502 h 1306090"/>
                <a:gd name="connsiteX178" fmla="*/ 6042150 w 6598008"/>
                <a:gd name="connsiteY178" fmla="*/ 479947 h 1306090"/>
                <a:gd name="connsiteX179" fmla="*/ 6041362 w 6598008"/>
                <a:gd name="connsiteY179" fmla="*/ 455289 h 1306090"/>
                <a:gd name="connsiteX180" fmla="*/ 6050369 w 6598008"/>
                <a:gd name="connsiteY180" fmla="*/ 474204 h 1306090"/>
                <a:gd name="connsiteX181" fmla="*/ 6060729 w 6598008"/>
                <a:gd name="connsiteY181" fmla="*/ 448420 h 1306090"/>
                <a:gd name="connsiteX182" fmla="*/ 6066921 w 6598008"/>
                <a:gd name="connsiteY182" fmla="*/ 467561 h 1306090"/>
                <a:gd name="connsiteX183" fmla="*/ 6056225 w 6598008"/>
                <a:gd name="connsiteY183" fmla="*/ 483437 h 1306090"/>
                <a:gd name="connsiteX184" fmla="*/ 6063093 w 6598008"/>
                <a:gd name="connsiteY184" fmla="*/ 522395 h 1306090"/>
                <a:gd name="connsiteX185" fmla="*/ 6067935 w 6598008"/>
                <a:gd name="connsiteY185" fmla="*/ 497174 h 1306090"/>
                <a:gd name="connsiteX186" fmla="*/ 6082121 w 6598008"/>
                <a:gd name="connsiteY186" fmla="*/ 500777 h 1306090"/>
                <a:gd name="connsiteX187" fmla="*/ 6076267 w 6598008"/>
                <a:gd name="connsiteY187" fmla="*/ 491431 h 1306090"/>
                <a:gd name="connsiteX188" fmla="*/ 6087301 w 6598008"/>
                <a:gd name="connsiteY188" fmla="*/ 485351 h 1306090"/>
                <a:gd name="connsiteX189" fmla="*/ 6075478 w 6598008"/>
                <a:gd name="connsiteY189" fmla="*/ 466661 h 1306090"/>
                <a:gd name="connsiteX190" fmla="*/ 6066808 w 6598008"/>
                <a:gd name="connsiteY190" fmla="*/ 457653 h 1306090"/>
                <a:gd name="connsiteX191" fmla="*/ 6066133 w 6598008"/>
                <a:gd name="connsiteY191" fmla="*/ 437949 h 1306090"/>
                <a:gd name="connsiteX192" fmla="*/ 6075028 w 6598008"/>
                <a:gd name="connsiteY192" fmla="*/ 451911 h 1306090"/>
                <a:gd name="connsiteX193" fmla="*/ 6088990 w 6598008"/>
                <a:gd name="connsiteY193" fmla="*/ 450560 h 1306090"/>
                <a:gd name="connsiteX194" fmla="*/ 6088202 w 6598008"/>
                <a:gd name="connsiteY194" fmla="*/ 425902 h 1306090"/>
                <a:gd name="connsiteX195" fmla="*/ 6091466 w 6598008"/>
                <a:gd name="connsiteY195" fmla="*/ 440426 h 1306090"/>
                <a:gd name="connsiteX196" fmla="*/ 6119278 w 6598008"/>
                <a:gd name="connsiteY196" fmla="*/ 432770 h 1306090"/>
                <a:gd name="connsiteX197" fmla="*/ 6122655 w 6598008"/>
                <a:gd name="connsiteY197" fmla="*/ 452249 h 1306090"/>
                <a:gd name="connsiteX198" fmla="*/ 6134027 w 6598008"/>
                <a:gd name="connsiteY198" fmla="*/ 456077 h 1306090"/>
                <a:gd name="connsiteX199" fmla="*/ 6129411 w 6598008"/>
                <a:gd name="connsiteY199" fmla="*/ 486252 h 1306090"/>
                <a:gd name="connsiteX200" fmla="*/ 6139994 w 6598008"/>
                <a:gd name="connsiteY200" fmla="*/ 465422 h 1306090"/>
                <a:gd name="connsiteX201" fmla="*/ 6156884 w 6598008"/>
                <a:gd name="connsiteY201" fmla="*/ 468687 h 1306090"/>
                <a:gd name="connsiteX202" fmla="*/ 6171183 w 6598008"/>
                <a:gd name="connsiteY202" fmla="*/ 477132 h 1306090"/>
                <a:gd name="connsiteX203" fmla="*/ 6169157 w 6598008"/>
                <a:gd name="connsiteY203" fmla="*/ 502128 h 1306090"/>
                <a:gd name="connsiteX204" fmla="*/ 6163302 w 6598008"/>
                <a:gd name="connsiteY204" fmla="*/ 492782 h 1306090"/>
                <a:gd name="connsiteX205" fmla="*/ 6152380 w 6598008"/>
                <a:gd name="connsiteY205" fmla="*/ 503704 h 1306090"/>
                <a:gd name="connsiteX206" fmla="*/ 6143372 w 6598008"/>
                <a:gd name="connsiteY206" fmla="*/ 484788 h 1306090"/>
                <a:gd name="connsiteX207" fmla="*/ 6146638 w 6598008"/>
                <a:gd name="connsiteY207" fmla="*/ 499313 h 1306090"/>
                <a:gd name="connsiteX208" fmla="*/ 6130312 w 6598008"/>
                <a:gd name="connsiteY208" fmla="*/ 515752 h 1306090"/>
                <a:gd name="connsiteX209" fmla="*/ 6118714 w 6598008"/>
                <a:gd name="connsiteY209" fmla="*/ 502015 h 1306090"/>
                <a:gd name="connsiteX210" fmla="*/ 6110945 w 6598008"/>
                <a:gd name="connsiteY210" fmla="*/ 522620 h 1306090"/>
                <a:gd name="connsiteX211" fmla="*/ 6079870 w 6598008"/>
                <a:gd name="connsiteY211" fmla="*/ 515752 h 1306090"/>
                <a:gd name="connsiteX212" fmla="*/ 6077505 w 6598008"/>
                <a:gd name="connsiteY212" fmla="*/ 530839 h 1306090"/>
                <a:gd name="connsiteX213" fmla="*/ 6072438 w 6598008"/>
                <a:gd name="connsiteY213" fmla="*/ 546152 h 1306090"/>
                <a:gd name="connsiteX214" fmla="*/ 6076154 w 6598008"/>
                <a:gd name="connsiteY214" fmla="*/ 575539 h 1306090"/>
                <a:gd name="connsiteX215" fmla="*/ 6065120 w 6598008"/>
                <a:gd name="connsiteY215" fmla="*/ 581619 h 1306090"/>
                <a:gd name="connsiteX216" fmla="*/ 6066808 w 6598008"/>
                <a:gd name="connsiteY216" fmla="*/ 546828 h 1306090"/>
                <a:gd name="connsiteX217" fmla="*/ 6058251 w 6598008"/>
                <a:gd name="connsiteY217" fmla="*/ 542774 h 1306090"/>
                <a:gd name="connsiteX218" fmla="*/ 6055099 w 6598008"/>
                <a:gd name="connsiteY218" fmla="*/ 533204 h 1306090"/>
                <a:gd name="connsiteX219" fmla="*/ 6048231 w 6598008"/>
                <a:gd name="connsiteY219" fmla="*/ 494246 h 1306090"/>
                <a:gd name="connsiteX220" fmla="*/ 6040462 w 6598008"/>
                <a:gd name="connsiteY220" fmla="*/ 514851 h 1306090"/>
                <a:gd name="connsiteX221" fmla="*/ 6019519 w 6598008"/>
                <a:gd name="connsiteY221" fmla="*/ 561465 h 1306090"/>
                <a:gd name="connsiteX222" fmla="*/ 6032917 w 6598008"/>
                <a:gd name="connsiteY222" fmla="*/ 540297 h 1306090"/>
                <a:gd name="connsiteX223" fmla="*/ 6036295 w 6598008"/>
                <a:gd name="connsiteY223" fmla="*/ 559776 h 1306090"/>
                <a:gd name="connsiteX224" fmla="*/ 6045191 w 6598008"/>
                <a:gd name="connsiteY224" fmla="*/ 573737 h 1306090"/>
                <a:gd name="connsiteX225" fmla="*/ 6059940 w 6598008"/>
                <a:gd name="connsiteY225" fmla="*/ 597044 h 1306090"/>
                <a:gd name="connsiteX226" fmla="*/ 6085387 w 6598008"/>
                <a:gd name="connsiteY226" fmla="*/ 604476 h 1306090"/>
                <a:gd name="connsiteX227" fmla="*/ 6078856 w 6598008"/>
                <a:gd name="connsiteY227" fmla="*/ 575426 h 1306090"/>
                <a:gd name="connsiteX228" fmla="*/ 6090003 w 6598008"/>
                <a:gd name="connsiteY228" fmla="*/ 574300 h 1306090"/>
                <a:gd name="connsiteX229" fmla="*/ 6095632 w 6598008"/>
                <a:gd name="connsiteY229" fmla="*/ 573737 h 1306090"/>
                <a:gd name="connsiteX230" fmla="*/ 6100587 w 6598008"/>
                <a:gd name="connsiteY230" fmla="*/ 553471 h 1306090"/>
                <a:gd name="connsiteX231" fmla="*/ 6112409 w 6598008"/>
                <a:gd name="connsiteY231" fmla="*/ 572049 h 1306090"/>
                <a:gd name="connsiteX232" fmla="*/ 6118038 w 6598008"/>
                <a:gd name="connsiteY232" fmla="*/ 571486 h 1306090"/>
                <a:gd name="connsiteX233" fmla="*/ 6132451 w 6598008"/>
                <a:gd name="connsiteY233" fmla="*/ 584884 h 1306090"/>
                <a:gd name="connsiteX234" fmla="*/ 6137742 w 6598008"/>
                <a:gd name="connsiteY234" fmla="*/ 574413 h 1306090"/>
                <a:gd name="connsiteX235" fmla="*/ 6142246 w 6598008"/>
                <a:gd name="connsiteY235" fmla="*/ 539284 h 1306090"/>
                <a:gd name="connsiteX236" fmla="*/ 6150466 w 6598008"/>
                <a:gd name="connsiteY236" fmla="*/ 533541 h 1306090"/>
                <a:gd name="connsiteX237" fmla="*/ 6170620 w 6598008"/>
                <a:gd name="connsiteY237" fmla="*/ 551331 h 1306090"/>
                <a:gd name="connsiteX238" fmla="*/ 6173773 w 6598008"/>
                <a:gd name="connsiteY238" fmla="*/ 560902 h 1306090"/>
                <a:gd name="connsiteX239" fmla="*/ 6176250 w 6598008"/>
                <a:gd name="connsiteY239" fmla="*/ 550768 h 1306090"/>
                <a:gd name="connsiteX240" fmla="*/ 6195503 w 6598008"/>
                <a:gd name="connsiteY240" fmla="*/ 538946 h 1306090"/>
                <a:gd name="connsiteX241" fmla="*/ 6216108 w 6598008"/>
                <a:gd name="connsiteY241" fmla="*/ 571598 h 1306090"/>
                <a:gd name="connsiteX242" fmla="*/ 6204623 w 6598008"/>
                <a:gd name="connsiteY242" fmla="*/ 562816 h 1306090"/>
                <a:gd name="connsiteX243" fmla="*/ 6198994 w 6598008"/>
                <a:gd name="connsiteY243" fmla="*/ 563379 h 1306090"/>
                <a:gd name="connsiteX244" fmla="*/ 6193815 w 6598008"/>
                <a:gd name="connsiteY244" fmla="*/ 578692 h 1306090"/>
                <a:gd name="connsiteX245" fmla="*/ 6188522 w 6598008"/>
                <a:gd name="connsiteY245" fmla="*/ 589163 h 1306090"/>
                <a:gd name="connsiteX246" fmla="*/ 6179628 w 6598008"/>
                <a:gd name="connsiteY246" fmla="*/ 575201 h 1306090"/>
                <a:gd name="connsiteX247" fmla="*/ 6163302 w 6598008"/>
                <a:gd name="connsiteY247" fmla="*/ 591640 h 1306090"/>
                <a:gd name="connsiteX248" fmla="*/ 6140895 w 6598008"/>
                <a:gd name="connsiteY248" fmla="*/ 593892 h 1306090"/>
                <a:gd name="connsiteX249" fmla="*/ 6146975 w 6598008"/>
                <a:gd name="connsiteY249" fmla="*/ 608191 h 1306090"/>
                <a:gd name="connsiteX250" fmla="*/ 6136391 w 6598008"/>
                <a:gd name="connsiteY250" fmla="*/ 629021 h 1306090"/>
                <a:gd name="connsiteX251" fmla="*/ 6127722 w 6598008"/>
                <a:gd name="connsiteY251" fmla="*/ 620014 h 1306090"/>
                <a:gd name="connsiteX252" fmla="*/ 6118714 w 6598008"/>
                <a:gd name="connsiteY252" fmla="*/ 601098 h 1306090"/>
                <a:gd name="connsiteX253" fmla="*/ 6113873 w 6598008"/>
                <a:gd name="connsiteY253" fmla="*/ 626319 h 1306090"/>
                <a:gd name="connsiteX254" fmla="*/ 6102163 w 6598008"/>
                <a:gd name="connsiteY254" fmla="*/ 612582 h 1306090"/>
                <a:gd name="connsiteX255" fmla="*/ 6091805 w 6598008"/>
                <a:gd name="connsiteY255" fmla="*/ 638366 h 1306090"/>
                <a:gd name="connsiteX256" fmla="*/ 6079532 w 6598008"/>
                <a:gd name="connsiteY256" fmla="*/ 604926 h 1306090"/>
                <a:gd name="connsiteX257" fmla="*/ 6077167 w 6598008"/>
                <a:gd name="connsiteY257" fmla="*/ 620014 h 1306090"/>
                <a:gd name="connsiteX258" fmla="*/ 6066583 w 6598008"/>
                <a:gd name="connsiteY258" fmla="*/ 640844 h 1306090"/>
                <a:gd name="connsiteX259" fmla="*/ 6054423 w 6598008"/>
                <a:gd name="connsiteY259" fmla="*/ 612357 h 1306090"/>
                <a:gd name="connsiteX260" fmla="*/ 6044064 w 6598008"/>
                <a:gd name="connsiteY260" fmla="*/ 638141 h 1306090"/>
                <a:gd name="connsiteX261" fmla="*/ 6016704 w 6598008"/>
                <a:gd name="connsiteY261" fmla="*/ 660660 h 1306090"/>
                <a:gd name="connsiteX262" fmla="*/ 6015578 w 6598008"/>
                <a:gd name="connsiteY262" fmla="*/ 626094 h 1306090"/>
                <a:gd name="connsiteX263" fmla="*/ 5998689 w 6598008"/>
                <a:gd name="connsiteY263" fmla="*/ 622828 h 1306090"/>
                <a:gd name="connsiteX264" fmla="*/ 5993397 w 6598008"/>
                <a:gd name="connsiteY264" fmla="*/ 633300 h 1306090"/>
                <a:gd name="connsiteX265" fmla="*/ 5993059 w 6598008"/>
                <a:gd name="connsiteY265" fmla="*/ 623391 h 1306090"/>
                <a:gd name="connsiteX266" fmla="*/ 5984502 w 6598008"/>
                <a:gd name="connsiteY266" fmla="*/ 619338 h 1306090"/>
                <a:gd name="connsiteX267" fmla="*/ 5976058 w 6598008"/>
                <a:gd name="connsiteY267" fmla="*/ 620126 h 1306090"/>
                <a:gd name="connsiteX268" fmla="*/ 5962997 w 6598008"/>
                <a:gd name="connsiteY268" fmla="*/ 651090 h 1306090"/>
                <a:gd name="connsiteX269" fmla="*/ 5951062 w 6598008"/>
                <a:gd name="connsiteY269" fmla="*/ 627557 h 1306090"/>
                <a:gd name="connsiteX270" fmla="*/ 5954665 w 6598008"/>
                <a:gd name="connsiteY270" fmla="*/ 651990 h 1306090"/>
                <a:gd name="connsiteX271" fmla="*/ 5945544 w 6598008"/>
                <a:gd name="connsiteY271" fmla="*/ 628120 h 1306090"/>
                <a:gd name="connsiteX272" fmla="*/ 5940590 w 6598008"/>
                <a:gd name="connsiteY272" fmla="*/ 648387 h 1306090"/>
                <a:gd name="connsiteX273" fmla="*/ 5929219 w 6598008"/>
                <a:gd name="connsiteY273" fmla="*/ 644559 h 1306090"/>
                <a:gd name="connsiteX274" fmla="*/ 5915369 w 6598008"/>
                <a:gd name="connsiteY274" fmla="*/ 650864 h 1306090"/>
                <a:gd name="connsiteX275" fmla="*/ 5912667 w 6598008"/>
                <a:gd name="connsiteY275" fmla="*/ 656044 h 1306090"/>
                <a:gd name="connsiteX276" fmla="*/ 5904110 w 6598008"/>
                <a:gd name="connsiteY276" fmla="*/ 651990 h 1306090"/>
                <a:gd name="connsiteX277" fmla="*/ 5890486 w 6598008"/>
                <a:gd name="connsiteY277" fmla="*/ 663250 h 1306090"/>
                <a:gd name="connsiteX278" fmla="*/ 5885532 w 6598008"/>
                <a:gd name="connsiteY278" fmla="*/ 683517 h 1306090"/>
                <a:gd name="connsiteX279" fmla="*/ 5880353 w 6598008"/>
                <a:gd name="connsiteY279" fmla="*/ 698829 h 1306090"/>
                <a:gd name="connsiteX280" fmla="*/ 5871345 w 6598008"/>
                <a:gd name="connsiteY280" fmla="*/ 679914 h 1306090"/>
                <a:gd name="connsiteX281" fmla="*/ 5876525 w 6598008"/>
                <a:gd name="connsiteY281" fmla="*/ 664601 h 1306090"/>
                <a:gd name="connsiteX282" fmla="*/ 5876862 w 6598008"/>
                <a:gd name="connsiteY282" fmla="*/ 674509 h 1306090"/>
                <a:gd name="connsiteX283" fmla="*/ 5887559 w 6598008"/>
                <a:gd name="connsiteY283" fmla="*/ 658633 h 1306090"/>
                <a:gd name="connsiteX284" fmla="*/ 5873597 w 6598008"/>
                <a:gd name="connsiteY284" fmla="*/ 659984 h 1306090"/>
                <a:gd name="connsiteX285" fmla="*/ 5897805 w 6598008"/>
                <a:gd name="connsiteY285" fmla="*/ 627895 h 1306090"/>
                <a:gd name="connsiteX286" fmla="*/ 5910866 w 6598008"/>
                <a:gd name="connsiteY286" fmla="*/ 596932 h 1306090"/>
                <a:gd name="connsiteX287" fmla="*/ 5880127 w 6598008"/>
                <a:gd name="connsiteY287" fmla="*/ 599972 h 1306090"/>
                <a:gd name="connsiteX288" fmla="*/ 5868192 w 6598008"/>
                <a:gd name="connsiteY288" fmla="*/ 576440 h 1306090"/>
                <a:gd name="connsiteX289" fmla="*/ 5862451 w 6598008"/>
                <a:gd name="connsiteY289" fmla="*/ 572049 h 1306090"/>
                <a:gd name="connsiteX290" fmla="*/ 5857046 w 6598008"/>
                <a:gd name="connsiteY290" fmla="*/ 577566 h 1306090"/>
                <a:gd name="connsiteX291" fmla="*/ 5848376 w 6598008"/>
                <a:gd name="connsiteY291" fmla="*/ 568558 h 1306090"/>
                <a:gd name="connsiteX292" fmla="*/ 5842971 w 6598008"/>
                <a:gd name="connsiteY292" fmla="*/ 574075 h 1306090"/>
                <a:gd name="connsiteX293" fmla="*/ 5823606 w 6598008"/>
                <a:gd name="connsiteY293" fmla="*/ 580943 h 1306090"/>
                <a:gd name="connsiteX294" fmla="*/ 5806717 w 6598008"/>
                <a:gd name="connsiteY294" fmla="*/ 577678 h 1306090"/>
                <a:gd name="connsiteX295" fmla="*/ 5793318 w 6598008"/>
                <a:gd name="connsiteY295" fmla="*/ 598846 h 1306090"/>
                <a:gd name="connsiteX296" fmla="*/ 5784648 w 6598008"/>
                <a:gd name="connsiteY296" fmla="*/ 589838 h 1306090"/>
                <a:gd name="connsiteX297" fmla="*/ 5770686 w 6598008"/>
                <a:gd name="connsiteY297" fmla="*/ 591190 h 1306090"/>
                <a:gd name="connsiteX298" fmla="*/ 5768322 w 6598008"/>
                <a:gd name="connsiteY298" fmla="*/ 606277 h 1306090"/>
                <a:gd name="connsiteX299" fmla="*/ 5759764 w 6598008"/>
                <a:gd name="connsiteY299" fmla="*/ 602224 h 1306090"/>
                <a:gd name="connsiteX300" fmla="*/ 5754698 w 6598008"/>
                <a:gd name="connsiteY300" fmla="*/ 617537 h 1306090"/>
                <a:gd name="connsiteX301" fmla="*/ 5748618 w 6598008"/>
                <a:gd name="connsiteY301" fmla="*/ 603237 h 1306090"/>
                <a:gd name="connsiteX302" fmla="*/ 5743551 w 6598008"/>
                <a:gd name="connsiteY302" fmla="*/ 618550 h 1306090"/>
                <a:gd name="connsiteX303" fmla="*/ 5729139 w 6598008"/>
                <a:gd name="connsiteY303" fmla="*/ 605151 h 1306090"/>
                <a:gd name="connsiteX304" fmla="*/ 5726549 w 6598008"/>
                <a:gd name="connsiteY304" fmla="*/ 610331 h 1306090"/>
                <a:gd name="connsiteX305" fmla="*/ 5717880 w 6598008"/>
                <a:gd name="connsiteY305" fmla="*/ 601323 h 1306090"/>
                <a:gd name="connsiteX306" fmla="*/ 5722947 w 6598008"/>
                <a:gd name="connsiteY306" fmla="*/ 586010 h 1306090"/>
                <a:gd name="connsiteX307" fmla="*/ 5712250 w 6598008"/>
                <a:gd name="connsiteY307" fmla="*/ 601886 h 1306090"/>
                <a:gd name="connsiteX308" fmla="*/ 5693334 w 6598008"/>
                <a:gd name="connsiteY308" fmla="*/ 623617 h 1306090"/>
                <a:gd name="connsiteX309" fmla="*/ 5679823 w 6598008"/>
                <a:gd name="connsiteY309" fmla="*/ 639830 h 1306090"/>
                <a:gd name="connsiteX310" fmla="*/ 5675882 w 6598008"/>
                <a:gd name="connsiteY310" fmla="*/ 605602 h 1306090"/>
                <a:gd name="connsiteX311" fmla="*/ 5667550 w 6598008"/>
                <a:gd name="connsiteY311" fmla="*/ 606390 h 1306090"/>
                <a:gd name="connsiteX312" fmla="*/ 5662258 w 6598008"/>
                <a:gd name="connsiteY312" fmla="*/ 616861 h 1306090"/>
                <a:gd name="connsiteX313" fmla="*/ 5658092 w 6598008"/>
                <a:gd name="connsiteY313" fmla="*/ 572724 h 1306090"/>
                <a:gd name="connsiteX314" fmla="*/ 5658768 w 6598008"/>
                <a:gd name="connsiteY314" fmla="*/ 592428 h 1306090"/>
                <a:gd name="connsiteX315" fmla="*/ 5664623 w 6598008"/>
                <a:gd name="connsiteY315" fmla="*/ 601773 h 1306090"/>
                <a:gd name="connsiteX316" fmla="*/ 5659894 w 6598008"/>
                <a:gd name="connsiteY316" fmla="*/ 542774 h 1306090"/>
                <a:gd name="connsiteX317" fmla="*/ 5664848 w 6598008"/>
                <a:gd name="connsiteY317" fmla="*/ 522507 h 1306090"/>
                <a:gd name="connsiteX318" fmla="*/ 5662821 w 6598008"/>
                <a:gd name="connsiteY318" fmla="*/ 547503 h 1306090"/>
                <a:gd name="connsiteX319" fmla="*/ 5673743 w 6598008"/>
                <a:gd name="connsiteY319" fmla="*/ 536581 h 1306090"/>
                <a:gd name="connsiteX320" fmla="*/ 5674869 w 6598008"/>
                <a:gd name="connsiteY320" fmla="*/ 571148 h 1306090"/>
                <a:gd name="connsiteX321" fmla="*/ 5682750 w 6598008"/>
                <a:gd name="connsiteY321" fmla="*/ 555497 h 1306090"/>
                <a:gd name="connsiteX322" fmla="*/ 5687592 w 6598008"/>
                <a:gd name="connsiteY322" fmla="*/ 530276 h 1306090"/>
                <a:gd name="connsiteX323" fmla="*/ 5696261 w 6598008"/>
                <a:gd name="connsiteY323" fmla="*/ 539284 h 1306090"/>
                <a:gd name="connsiteX324" fmla="*/ 5688492 w 6598008"/>
                <a:gd name="connsiteY324" fmla="*/ 559888 h 1306090"/>
                <a:gd name="connsiteX325" fmla="*/ 5702454 w 6598008"/>
                <a:gd name="connsiteY325" fmla="*/ 558537 h 1306090"/>
                <a:gd name="connsiteX326" fmla="*/ 5701779 w 6598008"/>
                <a:gd name="connsiteY326" fmla="*/ 538833 h 1306090"/>
                <a:gd name="connsiteX327" fmla="*/ 5704931 w 6598008"/>
                <a:gd name="connsiteY327" fmla="*/ 548404 h 1306090"/>
                <a:gd name="connsiteX328" fmla="*/ 5709773 w 6598008"/>
                <a:gd name="connsiteY328" fmla="*/ 523183 h 1306090"/>
                <a:gd name="connsiteX329" fmla="*/ 5724185 w 6598008"/>
                <a:gd name="connsiteY329" fmla="*/ 536581 h 1306090"/>
                <a:gd name="connsiteX330" fmla="*/ 5718443 w 6598008"/>
                <a:gd name="connsiteY330" fmla="*/ 532190 h 1306090"/>
                <a:gd name="connsiteX331" fmla="*/ 5729364 w 6598008"/>
                <a:gd name="connsiteY331" fmla="*/ 521156 h 1306090"/>
                <a:gd name="connsiteX332" fmla="*/ 5732517 w 6598008"/>
                <a:gd name="connsiteY332" fmla="*/ 530727 h 1306090"/>
                <a:gd name="connsiteX333" fmla="*/ 5740286 w 6598008"/>
                <a:gd name="connsiteY333" fmla="*/ 510122 h 1306090"/>
                <a:gd name="connsiteX334" fmla="*/ 5733755 w 6598008"/>
                <a:gd name="connsiteY334" fmla="*/ 481073 h 1306090"/>
                <a:gd name="connsiteX335" fmla="*/ 5723622 w 6598008"/>
                <a:gd name="connsiteY335" fmla="*/ 516765 h 1306090"/>
                <a:gd name="connsiteX336" fmla="*/ 5712250 w 6598008"/>
                <a:gd name="connsiteY336" fmla="*/ 512937 h 1306090"/>
                <a:gd name="connsiteX337" fmla="*/ 5703130 w 6598008"/>
                <a:gd name="connsiteY337" fmla="*/ 489067 h 1306090"/>
                <a:gd name="connsiteX338" fmla="*/ 5695023 w 6598008"/>
                <a:gd name="connsiteY338" fmla="*/ 499763 h 1306090"/>
                <a:gd name="connsiteX339" fmla="*/ 5694235 w 6598008"/>
                <a:gd name="connsiteY339" fmla="*/ 475105 h 1306090"/>
                <a:gd name="connsiteX340" fmla="*/ 5683539 w 6598008"/>
                <a:gd name="connsiteY340" fmla="*/ 490981 h 1306090"/>
                <a:gd name="connsiteX341" fmla="*/ 5692208 w 6598008"/>
                <a:gd name="connsiteY341" fmla="*/ 499988 h 1306090"/>
                <a:gd name="connsiteX342" fmla="*/ 5681624 w 6598008"/>
                <a:gd name="connsiteY342" fmla="*/ 520818 h 1306090"/>
                <a:gd name="connsiteX343" fmla="*/ 5675432 w 6598008"/>
                <a:gd name="connsiteY343" fmla="*/ 501565 h 1306090"/>
                <a:gd name="connsiteX344" fmla="*/ 5637825 w 6598008"/>
                <a:gd name="connsiteY344" fmla="*/ 465647 h 1306090"/>
                <a:gd name="connsiteX345" fmla="*/ 5633659 w 6598008"/>
                <a:gd name="connsiteY345" fmla="*/ 510685 h 1306090"/>
                <a:gd name="connsiteX346" fmla="*/ 5616545 w 6598008"/>
                <a:gd name="connsiteY346" fmla="*/ 502465 h 1306090"/>
                <a:gd name="connsiteX347" fmla="*/ 5623075 w 6598008"/>
                <a:gd name="connsiteY347" fmla="*/ 531515 h 1306090"/>
                <a:gd name="connsiteX348" fmla="*/ 5620936 w 6598008"/>
                <a:gd name="connsiteY348" fmla="*/ 551557 h 1306090"/>
                <a:gd name="connsiteX349" fmla="*/ 5618909 w 6598008"/>
                <a:gd name="connsiteY349" fmla="*/ 576552 h 1306090"/>
                <a:gd name="connsiteX350" fmla="*/ 5598980 w 6598008"/>
                <a:gd name="connsiteY350" fmla="*/ 568558 h 1306090"/>
                <a:gd name="connsiteX351" fmla="*/ 5607650 w 6598008"/>
                <a:gd name="connsiteY351" fmla="*/ 577566 h 1306090"/>
                <a:gd name="connsiteX352" fmla="*/ 5619360 w 6598008"/>
                <a:gd name="connsiteY352" fmla="*/ 591302 h 1306090"/>
                <a:gd name="connsiteX353" fmla="*/ 5638613 w 6598008"/>
                <a:gd name="connsiteY353" fmla="*/ 579480 h 1306090"/>
                <a:gd name="connsiteX354" fmla="*/ 5643905 w 6598008"/>
                <a:gd name="connsiteY354" fmla="*/ 569009 h 1306090"/>
                <a:gd name="connsiteX355" fmla="*/ 5650098 w 6598008"/>
                <a:gd name="connsiteY355" fmla="*/ 588262 h 1306090"/>
                <a:gd name="connsiteX356" fmla="*/ 5645594 w 6598008"/>
                <a:gd name="connsiteY356" fmla="*/ 623391 h 1306090"/>
                <a:gd name="connsiteX357" fmla="*/ 5633997 w 6598008"/>
                <a:gd name="connsiteY357" fmla="*/ 609655 h 1306090"/>
                <a:gd name="connsiteX358" fmla="*/ 5632083 w 6598008"/>
                <a:gd name="connsiteY358" fmla="*/ 639492 h 1306090"/>
                <a:gd name="connsiteX359" fmla="*/ 5623188 w 6598008"/>
                <a:gd name="connsiteY359" fmla="*/ 625531 h 1306090"/>
                <a:gd name="connsiteX360" fmla="*/ 5629831 w 6598008"/>
                <a:gd name="connsiteY360" fmla="*/ 659534 h 1306090"/>
                <a:gd name="connsiteX361" fmla="*/ 5618684 w 6598008"/>
                <a:gd name="connsiteY361" fmla="*/ 660660 h 1306090"/>
                <a:gd name="connsiteX362" fmla="*/ 5616095 w 6598008"/>
                <a:gd name="connsiteY362" fmla="*/ 665839 h 1306090"/>
                <a:gd name="connsiteX363" fmla="*/ 5607087 w 6598008"/>
                <a:gd name="connsiteY363" fmla="*/ 646924 h 1306090"/>
                <a:gd name="connsiteX364" fmla="*/ 5618009 w 6598008"/>
                <a:gd name="connsiteY364" fmla="*/ 635889 h 1306090"/>
                <a:gd name="connsiteX365" fmla="*/ 5620486 w 6598008"/>
                <a:gd name="connsiteY365" fmla="*/ 625756 h 1306090"/>
                <a:gd name="connsiteX366" fmla="*/ 5614744 w 6598008"/>
                <a:gd name="connsiteY366" fmla="*/ 621365 h 1306090"/>
                <a:gd name="connsiteX367" fmla="*/ 5603259 w 6598008"/>
                <a:gd name="connsiteY367" fmla="*/ 612582 h 1306090"/>
                <a:gd name="connsiteX368" fmla="*/ 5597629 w 6598008"/>
                <a:gd name="connsiteY368" fmla="*/ 613145 h 1306090"/>
                <a:gd name="connsiteX369" fmla="*/ 5595828 w 6598008"/>
                <a:gd name="connsiteY369" fmla="*/ 642983 h 1306090"/>
                <a:gd name="connsiteX370" fmla="*/ 5578939 w 6598008"/>
                <a:gd name="connsiteY370" fmla="*/ 639718 h 1306090"/>
                <a:gd name="connsiteX371" fmla="*/ 5575786 w 6598008"/>
                <a:gd name="connsiteY371" fmla="*/ 630147 h 1306090"/>
                <a:gd name="connsiteX372" fmla="*/ 5562387 w 6598008"/>
                <a:gd name="connsiteY372" fmla="*/ 651315 h 1306090"/>
                <a:gd name="connsiteX373" fmla="*/ 5558784 w 6598008"/>
                <a:gd name="connsiteY373" fmla="*/ 626882 h 1306090"/>
                <a:gd name="connsiteX374" fmla="*/ 5553155 w 6598008"/>
                <a:gd name="connsiteY374" fmla="*/ 627445 h 1306090"/>
                <a:gd name="connsiteX375" fmla="*/ 5544485 w 6598008"/>
                <a:gd name="connsiteY375" fmla="*/ 618437 h 1306090"/>
                <a:gd name="connsiteX376" fmla="*/ 5536716 w 6598008"/>
                <a:gd name="connsiteY376" fmla="*/ 639042 h 1306090"/>
                <a:gd name="connsiteX377" fmla="*/ 5537504 w 6598008"/>
                <a:gd name="connsiteY377" fmla="*/ 663700 h 1306090"/>
                <a:gd name="connsiteX378" fmla="*/ 5528609 w 6598008"/>
                <a:gd name="connsiteY378" fmla="*/ 649738 h 1306090"/>
                <a:gd name="connsiteX379" fmla="*/ 5517688 w 6598008"/>
                <a:gd name="connsiteY379" fmla="*/ 660660 h 1306090"/>
                <a:gd name="connsiteX380" fmla="*/ 5514310 w 6598008"/>
                <a:gd name="connsiteY380" fmla="*/ 641181 h 1306090"/>
                <a:gd name="connsiteX381" fmla="*/ 5494381 w 6598008"/>
                <a:gd name="connsiteY381" fmla="*/ 633187 h 1306090"/>
                <a:gd name="connsiteX382" fmla="*/ 5485373 w 6598008"/>
                <a:gd name="connsiteY382" fmla="*/ 614271 h 1306090"/>
                <a:gd name="connsiteX383" fmla="*/ 5510481 w 6598008"/>
                <a:gd name="connsiteY383" fmla="*/ 611794 h 1306090"/>
                <a:gd name="connsiteX384" fmla="*/ 5493255 w 6598008"/>
                <a:gd name="connsiteY384" fmla="*/ 598621 h 1306090"/>
                <a:gd name="connsiteX385" fmla="*/ 5494831 w 6598008"/>
                <a:gd name="connsiteY385" fmla="*/ 558875 h 1306090"/>
                <a:gd name="connsiteX386" fmla="*/ 5480644 w 6598008"/>
                <a:gd name="connsiteY386" fmla="*/ 555272 h 1306090"/>
                <a:gd name="connsiteX387" fmla="*/ 5485486 w 6598008"/>
                <a:gd name="connsiteY387" fmla="*/ 530051 h 1306090"/>
                <a:gd name="connsiteX388" fmla="*/ 5477716 w 6598008"/>
                <a:gd name="connsiteY388" fmla="*/ 550656 h 1306090"/>
                <a:gd name="connsiteX389" fmla="*/ 5474452 w 6598008"/>
                <a:gd name="connsiteY389" fmla="*/ 536131 h 1306090"/>
                <a:gd name="connsiteX390" fmla="*/ 5457562 w 6598008"/>
                <a:gd name="connsiteY390" fmla="*/ 532866 h 1306090"/>
                <a:gd name="connsiteX391" fmla="*/ 5457225 w 6598008"/>
                <a:gd name="connsiteY391" fmla="*/ 522958 h 1306090"/>
                <a:gd name="connsiteX392" fmla="*/ 5454635 w 6598008"/>
                <a:gd name="connsiteY392" fmla="*/ 528137 h 1306090"/>
                <a:gd name="connsiteX393" fmla="*/ 5450919 w 6598008"/>
                <a:gd name="connsiteY393" fmla="*/ 498750 h 1306090"/>
                <a:gd name="connsiteX394" fmla="*/ 5469948 w 6598008"/>
                <a:gd name="connsiteY394" fmla="*/ 481973 h 1306090"/>
                <a:gd name="connsiteX395" fmla="*/ 5454860 w 6598008"/>
                <a:gd name="connsiteY395" fmla="*/ 448758 h 1306090"/>
                <a:gd name="connsiteX396" fmla="*/ 5471749 w 6598008"/>
                <a:gd name="connsiteY396" fmla="*/ 452023 h 1306090"/>
                <a:gd name="connsiteX397" fmla="*/ 5482446 w 6598008"/>
                <a:gd name="connsiteY397" fmla="*/ 436148 h 1306090"/>
                <a:gd name="connsiteX398" fmla="*/ 5484585 w 6598008"/>
                <a:gd name="connsiteY398" fmla="*/ 416106 h 1306090"/>
                <a:gd name="connsiteX399" fmla="*/ 5459251 w 6598008"/>
                <a:gd name="connsiteY399" fmla="*/ 413629 h 1306090"/>
                <a:gd name="connsiteX400" fmla="*/ 5456887 w 6598008"/>
                <a:gd name="connsiteY400" fmla="*/ 428716 h 1306090"/>
                <a:gd name="connsiteX401" fmla="*/ 5445402 w 6598008"/>
                <a:gd name="connsiteY401" fmla="*/ 419934 h 1306090"/>
                <a:gd name="connsiteX402" fmla="*/ 5442813 w 6598008"/>
                <a:gd name="connsiteY402" fmla="*/ 425113 h 1306090"/>
                <a:gd name="connsiteX403" fmla="*/ 5422883 w 6598008"/>
                <a:gd name="connsiteY403" fmla="*/ 417119 h 1306090"/>
                <a:gd name="connsiteX404" fmla="*/ 5416803 w 6598008"/>
                <a:gd name="connsiteY404" fmla="*/ 402820 h 1306090"/>
                <a:gd name="connsiteX405" fmla="*/ 5416916 w 6598008"/>
                <a:gd name="connsiteY405" fmla="*/ 407774 h 1306090"/>
                <a:gd name="connsiteX406" fmla="*/ 5414551 w 6598008"/>
                <a:gd name="connsiteY406" fmla="*/ 422862 h 1306090"/>
                <a:gd name="connsiteX407" fmla="*/ 5391920 w 6598008"/>
                <a:gd name="connsiteY407" fmla="*/ 415205 h 1306090"/>
                <a:gd name="connsiteX408" fmla="*/ 5407571 w 6598008"/>
                <a:gd name="connsiteY408" fmla="*/ 378950 h 1306090"/>
                <a:gd name="connsiteX409" fmla="*/ 5384939 w 6598008"/>
                <a:gd name="connsiteY409" fmla="*/ 371293 h 1306090"/>
                <a:gd name="connsiteX410" fmla="*/ 5389330 w 6598008"/>
                <a:gd name="connsiteY410" fmla="*/ 420384 h 1306090"/>
                <a:gd name="connsiteX411" fmla="*/ 5366699 w 6598008"/>
                <a:gd name="connsiteY411" fmla="*/ 412728 h 1306090"/>
                <a:gd name="connsiteX412" fmla="*/ 5364335 w 6598008"/>
                <a:gd name="connsiteY412" fmla="*/ 427816 h 1306090"/>
                <a:gd name="connsiteX413" fmla="*/ 5353751 w 6598008"/>
                <a:gd name="connsiteY413" fmla="*/ 448646 h 1306090"/>
                <a:gd name="connsiteX414" fmla="*/ 5379535 w 6598008"/>
                <a:gd name="connsiteY414" fmla="*/ 465872 h 1306090"/>
                <a:gd name="connsiteX415" fmla="*/ 5381674 w 6598008"/>
                <a:gd name="connsiteY415" fmla="*/ 445831 h 1306090"/>
                <a:gd name="connsiteX416" fmla="*/ 5420969 w 6598008"/>
                <a:gd name="connsiteY416" fmla="*/ 446844 h 1306090"/>
                <a:gd name="connsiteX417" fmla="*/ 5435269 w 6598008"/>
                <a:gd name="connsiteY417" fmla="*/ 455289 h 1306090"/>
                <a:gd name="connsiteX418" fmla="*/ 5441462 w 6598008"/>
                <a:gd name="connsiteY418" fmla="*/ 474430 h 1306090"/>
                <a:gd name="connsiteX419" fmla="*/ 5444389 w 6598008"/>
                <a:gd name="connsiteY419" fmla="*/ 479046 h 1306090"/>
                <a:gd name="connsiteX420" fmla="*/ 5444839 w 6598008"/>
                <a:gd name="connsiteY420" fmla="*/ 493908 h 1306090"/>
                <a:gd name="connsiteX421" fmla="*/ 5428401 w 6598008"/>
                <a:gd name="connsiteY421" fmla="*/ 505393 h 1306090"/>
                <a:gd name="connsiteX422" fmla="*/ 5420632 w 6598008"/>
                <a:gd name="connsiteY422" fmla="*/ 525998 h 1306090"/>
                <a:gd name="connsiteX423" fmla="*/ 5424234 w 6598008"/>
                <a:gd name="connsiteY423" fmla="*/ 550431 h 1306090"/>
                <a:gd name="connsiteX424" fmla="*/ 5409935 w 6598008"/>
                <a:gd name="connsiteY424" fmla="*/ 541986 h 1306090"/>
                <a:gd name="connsiteX425" fmla="*/ 5387867 w 6598008"/>
                <a:gd name="connsiteY425" fmla="*/ 554034 h 1306090"/>
                <a:gd name="connsiteX426" fmla="*/ 5373229 w 6598008"/>
                <a:gd name="connsiteY426" fmla="*/ 535681 h 1306090"/>
                <a:gd name="connsiteX427" fmla="*/ 5370302 w 6598008"/>
                <a:gd name="connsiteY427" fmla="*/ 531064 h 1306090"/>
                <a:gd name="connsiteX428" fmla="*/ 5364560 w 6598008"/>
                <a:gd name="connsiteY428" fmla="*/ 526673 h 1306090"/>
                <a:gd name="connsiteX429" fmla="*/ 5337537 w 6598008"/>
                <a:gd name="connsiteY429" fmla="*/ 559100 h 1306090"/>
                <a:gd name="connsiteX430" fmla="*/ 5325715 w 6598008"/>
                <a:gd name="connsiteY430" fmla="*/ 540410 h 1306090"/>
                <a:gd name="connsiteX431" fmla="*/ 5309276 w 6598008"/>
                <a:gd name="connsiteY431" fmla="*/ 551894 h 1306090"/>
                <a:gd name="connsiteX432" fmla="*/ 5300156 w 6598008"/>
                <a:gd name="connsiteY432" fmla="*/ 528024 h 1306090"/>
                <a:gd name="connsiteX433" fmla="*/ 5289009 w 6598008"/>
                <a:gd name="connsiteY433" fmla="*/ 529150 h 1306090"/>
                <a:gd name="connsiteX434" fmla="*/ 5289347 w 6598008"/>
                <a:gd name="connsiteY434" fmla="*/ 539059 h 1306090"/>
                <a:gd name="connsiteX435" fmla="*/ 5269756 w 6598008"/>
                <a:gd name="connsiteY435" fmla="*/ 540973 h 1306090"/>
                <a:gd name="connsiteX436" fmla="*/ 5244760 w 6598008"/>
                <a:gd name="connsiteY436" fmla="*/ 548404 h 1306090"/>
                <a:gd name="connsiteX437" fmla="*/ 5222579 w 6598008"/>
                <a:gd name="connsiteY437" fmla="*/ 555497 h 1306090"/>
                <a:gd name="connsiteX438" fmla="*/ 5210418 w 6598008"/>
                <a:gd name="connsiteY438" fmla="*/ 527011 h 1306090"/>
                <a:gd name="connsiteX439" fmla="*/ 5189026 w 6598008"/>
                <a:gd name="connsiteY439" fmla="*/ 558875 h 1306090"/>
                <a:gd name="connsiteX440" fmla="*/ 5169097 w 6598008"/>
                <a:gd name="connsiteY440" fmla="*/ 550881 h 1306090"/>
                <a:gd name="connsiteX441" fmla="*/ 5152320 w 6598008"/>
                <a:gd name="connsiteY441" fmla="*/ 552570 h 1306090"/>
                <a:gd name="connsiteX442" fmla="*/ 5143763 w 6598008"/>
                <a:gd name="connsiteY442" fmla="*/ 548516 h 1306090"/>
                <a:gd name="connsiteX443" fmla="*/ 5143087 w 6598008"/>
                <a:gd name="connsiteY443" fmla="*/ 528813 h 1306090"/>
                <a:gd name="connsiteX444" fmla="*/ 5131940 w 6598008"/>
                <a:gd name="connsiteY444" fmla="*/ 529938 h 1306090"/>
                <a:gd name="connsiteX445" fmla="*/ 5132616 w 6598008"/>
                <a:gd name="connsiteY445" fmla="*/ 549642 h 1306090"/>
                <a:gd name="connsiteX446" fmla="*/ 5112687 w 6598008"/>
                <a:gd name="connsiteY446" fmla="*/ 541761 h 1306090"/>
                <a:gd name="connsiteX447" fmla="*/ 5101990 w 6598008"/>
                <a:gd name="connsiteY447" fmla="*/ 557637 h 1306090"/>
                <a:gd name="connsiteX448" fmla="*/ 5093096 w 6598008"/>
                <a:gd name="connsiteY448" fmla="*/ 543675 h 1306090"/>
                <a:gd name="connsiteX449" fmla="*/ 5081724 w 6598008"/>
                <a:gd name="connsiteY449" fmla="*/ 539847 h 1306090"/>
                <a:gd name="connsiteX450" fmla="*/ 5053913 w 6598008"/>
                <a:gd name="connsiteY450" fmla="*/ 547503 h 1306090"/>
                <a:gd name="connsiteX451" fmla="*/ 5040064 w 6598008"/>
                <a:gd name="connsiteY451" fmla="*/ 553808 h 1306090"/>
                <a:gd name="connsiteX452" fmla="*/ 5020698 w 6598008"/>
                <a:gd name="connsiteY452" fmla="*/ 560677 h 1306090"/>
                <a:gd name="connsiteX453" fmla="*/ 5015406 w 6598008"/>
                <a:gd name="connsiteY453" fmla="*/ 571035 h 1306090"/>
                <a:gd name="connsiteX454" fmla="*/ 5001444 w 6598008"/>
                <a:gd name="connsiteY454" fmla="*/ 572386 h 1306090"/>
                <a:gd name="connsiteX455" fmla="*/ 4989960 w 6598008"/>
                <a:gd name="connsiteY455" fmla="*/ 563604 h 1306090"/>
                <a:gd name="connsiteX456" fmla="*/ 4970593 w 6598008"/>
                <a:gd name="connsiteY456" fmla="*/ 570472 h 1306090"/>
                <a:gd name="connsiteX457" fmla="*/ 4964851 w 6598008"/>
                <a:gd name="connsiteY457" fmla="*/ 566081 h 1306090"/>
                <a:gd name="connsiteX458" fmla="*/ 4947286 w 6598008"/>
                <a:gd name="connsiteY458" fmla="*/ 542999 h 1306090"/>
                <a:gd name="connsiteX459" fmla="*/ 4946048 w 6598008"/>
                <a:gd name="connsiteY459" fmla="*/ 503479 h 1306090"/>
                <a:gd name="connsiteX460" fmla="*/ 4962937 w 6598008"/>
                <a:gd name="connsiteY460" fmla="*/ 506744 h 1306090"/>
                <a:gd name="connsiteX461" fmla="*/ 4976561 w 6598008"/>
                <a:gd name="connsiteY461" fmla="*/ 495485 h 1306090"/>
                <a:gd name="connsiteX462" fmla="*/ 4968004 w 6598008"/>
                <a:gd name="connsiteY462" fmla="*/ 491431 h 1306090"/>
                <a:gd name="connsiteX463" fmla="*/ 4992662 w 6598008"/>
                <a:gd name="connsiteY463" fmla="*/ 474092 h 1306090"/>
                <a:gd name="connsiteX464" fmla="*/ 5007299 w 6598008"/>
                <a:gd name="connsiteY464" fmla="*/ 492445 h 1306090"/>
                <a:gd name="connsiteX465" fmla="*/ 5020923 w 6598008"/>
                <a:gd name="connsiteY465" fmla="*/ 481185 h 1306090"/>
                <a:gd name="connsiteX466" fmla="*/ 5029367 w 6598008"/>
                <a:gd name="connsiteY466" fmla="*/ 480397 h 1306090"/>
                <a:gd name="connsiteX467" fmla="*/ 5033083 w 6598008"/>
                <a:gd name="connsiteY467" fmla="*/ 509784 h 1306090"/>
                <a:gd name="connsiteX468" fmla="*/ 5034772 w 6598008"/>
                <a:gd name="connsiteY468" fmla="*/ 474993 h 1306090"/>
                <a:gd name="connsiteX469" fmla="*/ 5043329 w 6598008"/>
                <a:gd name="connsiteY469" fmla="*/ 479159 h 1306090"/>
                <a:gd name="connsiteX470" fmla="*/ 5051661 w 6598008"/>
                <a:gd name="connsiteY470" fmla="*/ 478370 h 1306090"/>
                <a:gd name="connsiteX471" fmla="*/ 5068775 w 6598008"/>
                <a:gd name="connsiteY471" fmla="*/ 486590 h 1306090"/>
                <a:gd name="connsiteX472" fmla="*/ 5070014 w 6598008"/>
                <a:gd name="connsiteY472" fmla="*/ 526110 h 1306090"/>
                <a:gd name="connsiteX473" fmla="*/ 5086678 w 6598008"/>
                <a:gd name="connsiteY473" fmla="*/ 519467 h 1306090"/>
                <a:gd name="connsiteX474" fmla="*/ 5080935 w 6598008"/>
                <a:gd name="connsiteY474" fmla="*/ 515076 h 1306090"/>
                <a:gd name="connsiteX475" fmla="*/ 5085777 w 6598008"/>
                <a:gd name="connsiteY475" fmla="*/ 489855 h 1306090"/>
                <a:gd name="connsiteX476" fmla="*/ 5096136 w 6598008"/>
                <a:gd name="connsiteY476" fmla="*/ 464071 h 1306090"/>
                <a:gd name="connsiteX477" fmla="*/ 5110097 w 6598008"/>
                <a:gd name="connsiteY477" fmla="*/ 462720 h 1306090"/>
                <a:gd name="connsiteX478" fmla="*/ 5101202 w 6598008"/>
                <a:gd name="connsiteY478" fmla="*/ 448758 h 1306090"/>
                <a:gd name="connsiteX479" fmla="*/ 5103567 w 6598008"/>
                <a:gd name="connsiteY479" fmla="*/ 433671 h 1306090"/>
                <a:gd name="connsiteX480" fmla="*/ 5103116 w 6598008"/>
                <a:gd name="connsiteY480" fmla="*/ 418808 h 1306090"/>
                <a:gd name="connsiteX481" fmla="*/ 5098613 w 6598008"/>
                <a:gd name="connsiteY481" fmla="*/ 364763 h 1306090"/>
                <a:gd name="connsiteX482" fmla="*/ 5123609 w 6598008"/>
                <a:gd name="connsiteY482" fmla="*/ 357332 h 1306090"/>
                <a:gd name="connsiteX483" fmla="*/ 5132616 w 6598008"/>
                <a:gd name="connsiteY483" fmla="*/ 376248 h 1306090"/>
                <a:gd name="connsiteX484" fmla="*/ 5147028 w 6598008"/>
                <a:gd name="connsiteY484" fmla="*/ 389646 h 1306090"/>
                <a:gd name="connsiteX485" fmla="*/ 5144664 w 6598008"/>
                <a:gd name="connsiteY485" fmla="*/ 404734 h 1306090"/>
                <a:gd name="connsiteX486" fmla="*/ 5136444 w 6598008"/>
                <a:gd name="connsiteY486" fmla="*/ 410476 h 1306090"/>
                <a:gd name="connsiteX487" fmla="*/ 5122483 w 6598008"/>
                <a:gd name="connsiteY487" fmla="*/ 411827 h 1306090"/>
                <a:gd name="connsiteX488" fmla="*/ 5118092 w 6598008"/>
                <a:gd name="connsiteY488" fmla="*/ 451911 h 1306090"/>
                <a:gd name="connsiteX489" fmla="*/ 5138583 w 6598008"/>
                <a:gd name="connsiteY489" fmla="*/ 479609 h 1306090"/>
                <a:gd name="connsiteX490" fmla="*/ 5143763 w 6598008"/>
                <a:gd name="connsiteY490" fmla="*/ 464296 h 1306090"/>
                <a:gd name="connsiteX491" fmla="*/ 5158175 w 6598008"/>
                <a:gd name="connsiteY491" fmla="*/ 477695 h 1306090"/>
                <a:gd name="connsiteX492" fmla="*/ 5166056 w 6598008"/>
                <a:gd name="connsiteY492" fmla="*/ 462044 h 1306090"/>
                <a:gd name="connsiteX493" fmla="*/ 5189026 w 6598008"/>
                <a:gd name="connsiteY493" fmla="*/ 479609 h 1306090"/>
                <a:gd name="connsiteX494" fmla="*/ 5191390 w 6598008"/>
                <a:gd name="connsiteY494" fmla="*/ 464521 h 1306090"/>
                <a:gd name="connsiteX495" fmla="*/ 5197470 w 6598008"/>
                <a:gd name="connsiteY495" fmla="*/ 478821 h 1306090"/>
                <a:gd name="connsiteX496" fmla="*/ 5202537 w 6598008"/>
                <a:gd name="connsiteY496" fmla="*/ 463508 h 1306090"/>
                <a:gd name="connsiteX497" fmla="*/ 5216949 w 6598008"/>
                <a:gd name="connsiteY497" fmla="*/ 476907 h 1306090"/>
                <a:gd name="connsiteX498" fmla="*/ 5216499 w 6598008"/>
                <a:gd name="connsiteY498" fmla="*/ 462157 h 1306090"/>
                <a:gd name="connsiteX499" fmla="*/ 5222241 w 6598008"/>
                <a:gd name="connsiteY499" fmla="*/ 466548 h 1306090"/>
                <a:gd name="connsiteX500" fmla="*/ 5225394 w 6598008"/>
                <a:gd name="connsiteY500" fmla="*/ 476118 h 1306090"/>
                <a:gd name="connsiteX501" fmla="*/ 5245323 w 6598008"/>
                <a:gd name="connsiteY501" fmla="*/ 484113 h 1306090"/>
                <a:gd name="connsiteX502" fmla="*/ 5252754 w 6598008"/>
                <a:gd name="connsiteY502" fmla="*/ 453712 h 1306090"/>
                <a:gd name="connsiteX503" fmla="*/ 5266603 w 6598008"/>
                <a:gd name="connsiteY503" fmla="*/ 447407 h 1306090"/>
                <a:gd name="connsiteX504" fmla="*/ 5272683 w 6598008"/>
                <a:gd name="connsiteY504" fmla="*/ 461706 h 1306090"/>
                <a:gd name="connsiteX505" fmla="*/ 5278425 w 6598008"/>
                <a:gd name="connsiteY505" fmla="*/ 466098 h 1306090"/>
                <a:gd name="connsiteX506" fmla="*/ 5286983 w 6598008"/>
                <a:gd name="connsiteY506" fmla="*/ 470151 h 1306090"/>
                <a:gd name="connsiteX507" fmla="*/ 5292049 w 6598008"/>
                <a:gd name="connsiteY507" fmla="*/ 454838 h 1306090"/>
                <a:gd name="connsiteX508" fmla="*/ 5298129 w 6598008"/>
                <a:gd name="connsiteY508" fmla="*/ 469138 h 1306090"/>
                <a:gd name="connsiteX509" fmla="*/ 5320198 w 6598008"/>
                <a:gd name="connsiteY509" fmla="*/ 457090 h 1306090"/>
                <a:gd name="connsiteX510" fmla="*/ 5348121 w 6598008"/>
                <a:gd name="connsiteY510" fmla="*/ 454275 h 1306090"/>
                <a:gd name="connsiteX511" fmla="*/ 5341703 w 6598008"/>
                <a:gd name="connsiteY511" fmla="*/ 430180 h 1306090"/>
                <a:gd name="connsiteX512" fmla="*/ 5363321 w 6598008"/>
                <a:gd name="connsiteY512" fmla="*/ 403270 h 1306090"/>
                <a:gd name="connsiteX513" fmla="*/ 5345644 w 6598008"/>
                <a:gd name="connsiteY513" fmla="*/ 375347 h 1306090"/>
                <a:gd name="connsiteX514" fmla="*/ 5331682 w 6598008"/>
                <a:gd name="connsiteY514" fmla="*/ 376698 h 1306090"/>
                <a:gd name="connsiteX515" fmla="*/ 5329543 w 6598008"/>
                <a:gd name="connsiteY515" fmla="*/ 396740 h 1306090"/>
                <a:gd name="connsiteX516" fmla="*/ 5326390 w 6598008"/>
                <a:gd name="connsiteY516" fmla="*/ 387169 h 1306090"/>
                <a:gd name="connsiteX517" fmla="*/ 5306687 w 6598008"/>
                <a:gd name="connsiteY517" fmla="*/ 384129 h 1306090"/>
                <a:gd name="connsiteX518" fmla="*/ 5290248 w 6598008"/>
                <a:gd name="connsiteY518" fmla="*/ 395614 h 1306090"/>
                <a:gd name="connsiteX519" fmla="*/ 5281803 w 6598008"/>
                <a:gd name="connsiteY519" fmla="*/ 396402 h 1306090"/>
                <a:gd name="connsiteX520" fmla="*/ 5270319 w 6598008"/>
                <a:gd name="connsiteY520" fmla="*/ 387620 h 1306090"/>
                <a:gd name="connsiteX521" fmla="*/ 5259172 w 6598008"/>
                <a:gd name="connsiteY521" fmla="*/ 388746 h 1306090"/>
                <a:gd name="connsiteX522" fmla="*/ 5256695 w 6598008"/>
                <a:gd name="connsiteY522" fmla="*/ 398879 h 1306090"/>
                <a:gd name="connsiteX523" fmla="*/ 5236991 w 6598008"/>
                <a:gd name="connsiteY523" fmla="*/ 395839 h 1306090"/>
                <a:gd name="connsiteX524" fmla="*/ 5236540 w 6598008"/>
                <a:gd name="connsiteY524" fmla="*/ 380977 h 1306090"/>
                <a:gd name="connsiteX525" fmla="*/ 5242170 w 6598008"/>
                <a:gd name="connsiteY525" fmla="*/ 380414 h 1306090"/>
                <a:gd name="connsiteX526" fmla="*/ 5244084 w 6598008"/>
                <a:gd name="connsiteY526" fmla="*/ 350576 h 1306090"/>
                <a:gd name="connsiteX527" fmla="*/ 5272458 w 6598008"/>
                <a:gd name="connsiteY527" fmla="*/ 362624 h 1306090"/>
                <a:gd name="connsiteX528" fmla="*/ 5280565 w 6598008"/>
                <a:gd name="connsiteY528" fmla="*/ 351927 h 1306090"/>
                <a:gd name="connsiteX529" fmla="*/ 5306236 w 6598008"/>
                <a:gd name="connsiteY529" fmla="*/ 364200 h 1306090"/>
                <a:gd name="connsiteX530" fmla="*/ 5311866 w 6598008"/>
                <a:gd name="connsiteY530" fmla="*/ 363637 h 1306090"/>
                <a:gd name="connsiteX531" fmla="*/ 5317495 w 6598008"/>
                <a:gd name="connsiteY531" fmla="*/ 363074 h 1306090"/>
                <a:gd name="connsiteX532" fmla="*/ 5320085 w 6598008"/>
                <a:gd name="connsiteY532" fmla="*/ 357895 h 1306090"/>
                <a:gd name="connsiteX533" fmla="*/ 5325940 w 6598008"/>
                <a:gd name="connsiteY533" fmla="*/ 367240 h 1306090"/>
                <a:gd name="connsiteX534" fmla="*/ 5334047 w 6598008"/>
                <a:gd name="connsiteY534" fmla="*/ 356544 h 1306090"/>
                <a:gd name="connsiteX535" fmla="*/ 5345419 w 6598008"/>
                <a:gd name="connsiteY535" fmla="*/ 360372 h 1306090"/>
                <a:gd name="connsiteX536" fmla="*/ 5364672 w 6598008"/>
                <a:gd name="connsiteY536" fmla="*/ 348549 h 1306090"/>
                <a:gd name="connsiteX537" fmla="*/ 5358817 w 6598008"/>
                <a:gd name="connsiteY537" fmla="*/ 339204 h 1306090"/>
                <a:gd name="connsiteX538" fmla="*/ 5364447 w 6598008"/>
                <a:gd name="connsiteY538" fmla="*/ 338641 h 1306090"/>
                <a:gd name="connsiteX539" fmla="*/ 5370077 w 6598008"/>
                <a:gd name="connsiteY539" fmla="*/ 338078 h 1306090"/>
                <a:gd name="connsiteX540" fmla="*/ 5370414 w 6598008"/>
                <a:gd name="connsiteY540" fmla="*/ 347987 h 1306090"/>
                <a:gd name="connsiteX541" fmla="*/ 5381899 w 6598008"/>
                <a:gd name="connsiteY541" fmla="*/ 356769 h 1306090"/>
                <a:gd name="connsiteX542" fmla="*/ 5395748 w 6598008"/>
                <a:gd name="connsiteY542" fmla="*/ 350464 h 1306090"/>
                <a:gd name="connsiteX543" fmla="*/ 5395073 w 6598008"/>
                <a:gd name="connsiteY543" fmla="*/ 330760 h 1306090"/>
                <a:gd name="connsiteX544" fmla="*/ 5423334 w 6598008"/>
                <a:gd name="connsiteY544" fmla="*/ 337853 h 1306090"/>
                <a:gd name="connsiteX545" fmla="*/ 5434143 w 6598008"/>
                <a:gd name="connsiteY545" fmla="*/ 326931 h 1306090"/>
                <a:gd name="connsiteX546" fmla="*/ 5439885 w 6598008"/>
                <a:gd name="connsiteY546" fmla="*/ 331323 h 1306090"/>
                <a:gd name="connsiteX547" fmla="*/ 5453847 w 6598008"/>
                <a:gd name="connsiteY547" fmla="*/ 329971 h 1306090"/>
                <a:gd name="connsiteX548" fmla="*/ 5444952 w 6598008"/>
                <a:gd name="connsiteY548" fmla="*/ 316010 h 1306090"/>
                <a:gd name="connsiteX549" fmla="*/ 5464994 w 6598008"/>
                <a:gd name="connsiteY549" fmla="*/ 328846 h 1306090"/>
                <a:gd name="connsiteX550" fmla="*/ 5495394 w 6598008"/>
                <a:gd name="connsiteY550" fmla="*/ 315897 h 1306090"/>
                <a:gd name="connsiteX551" fmla="*/ 5500461 w 6598008"/>
                <a:gd name="connsiteY551" fmla="*/ 300584 h 1306090"/>
                <a:gd name="connsiteX552" fmla="*/ 5514873 w 6598008"/>
                <a:gd name="connsiteY552" fmla="*/ 313983 h 1306090"/>
                <a:gd name="connsiteX553" fmla="*/ 5536603 w 6598008"/>
                <a:gd name="connsiteY553" fmla="*/ 292027 h 1306090"/>
                <a:gd name="connsiteX554" fmla="*/ 5556195 w 6598008"/>
                <a:gd name="connsiteY554" fmla="*/ 290113 h 1306090"/>
                <a:gd name="connsiteX555" fmla="*/ 5551804 w 6598008"/>
                <a:gd name="connsiteY555" fmla="*/ 330197 h 1306090"/>
                <a:gd name="connsiteX556" fmla="*/ 5577250 w 6598008"/>
                <a:gd name="connsiteY556" fmla="*/ 337628 h 1306090"/>
                <a:gd name="connsiteX557" fmla="*/ 5571057 w 6598008"/>
                <a:gd name="connsiteY557" fmla="*/ 318487 h 1306090"/>
                <a:gd name="connsiteX558" fmla="*/ 5582091 w 6598008"/>
                <a:gd name="connsiteY558" fmla="*/ 312407 h 1306090"/>
                <a:gd name="connsiteX559" fmla="*/ 5581190 w 6598008"/>
                <a:gd name="connsiteY559" fmla="*/ 282795 h 1306090"/>
                <a:gd name="connsiteX560" fmla="*/ 5623075 w 6598008"/>
                <a:gd name="connsiteY560" fmla="*/ 278629 h 1306090"/>
                <a:gd name="connsiteX561" fmla="*/ 5615306 w 6598008"/>
                <a:gd name="connsiteY561" fmla="*/ 299233 h 1306090"/>
                <a:gd name="connsiteX562" fmla="*/ 5632083 w 6598008"/>
                <a:gd name="connsiteY562" fmla="*/ 297544 h 1306090"/>
                <a:gd name="connsiteX563" fmla="*/ 5633885 w 6598008"/>
                <a:gd name="connsiteY563" fmla="*/ 267707 h 1306090"/>
                <a:gd name="connsiteX564" fmla="*/ 5651787 w 6598008"/>
                <a:gd name="connsiteY564" fmla="*/ 300584 h 1306090"/>
                <a:gd name="connsiteX565" fmla="*/ 5659894 w 6598008"/>
                <a:gd name="connsiteY565" fmla="*/ 289888 h 1306090"/>
                <a:gd name="connsiteX566" fmla="*/ 5656516 w 6598008"/>
                <a:gd name="connsiteY566" fmla="*/ 270409 h 1306090"/>
                <a:gd name="connsiteX567" fmla="*/ 5668113 w 6598008"/>
                <a:gd name="connsiteY567" fmla="*/ 284146 h 1306090"/>
                <a:gd name="connsiteX568" fmla="*/ 5670478 w 6598008"/>
                <a:gd name="connsiteY568" fmla="*/ 269058 h 1306090"/>
                <a:gd name="connsiteX569" fmla="*/ 5695924 w 6598008"/>
                <a:gd name="connsiteY569" fmla="*/ 276489 h 1306090"/>
                <a:gd name="connsiteX570" fmla="*/ 5704030 w 6598008"/>
                <a:gd name="connsiteY570" fmla="*/ 265793 h 1306090"/>
                <a:gd name="connsiteX571" fmla="*/ 5729026 w 6598008"/>
                <a:gd name="connsiteY571" fmla="*/ 258362 h 1306090"/>
                <a:gd name="connsiteX572" fmla="*/ 5720132 w 6598008"/>
                <a:gd name="connsiteY572" fmla="*/ 244400 h 1306090"/>
                <a:gd name="connsiteX573" fmla="*/ 5716866 w 6598008"/>
                <a:gd name="connsiteY573" fmla="*/ 239896 h 1306090"/>
                <a:gd name="connsiteX574" fmla="*/ 5711687 w 6598008"/>
                <a:gd name="connsiteY574" fmla="*/ 245188 h 1306090"/>
                <a:gd name="connsiteX575" fmla="*/ 5692096 w 6598008"/>
                <a:gd name="connsiteY575" fmla="*/ 247102 h 1306090"/>
                <a:gd name="connsiteX576" fmla="*/ 5667100 w 6598008"/>
                <a:gd name="connsiteY576" fmla="*/ 254533 h 1306090"/>
                <a:gd name="connsiteX577" fmla="*/ 5658092 w 6598008"/>
                <a:gd name="connsiteY577" fmla="*/ 235618 h 1306090"/>
                <a:gd name="connsiteX578" fmla="*/ 5644919 w 6598008"/>
                <a:gd name="connsiteY578" fmla="*/ 261740 h 1306090"/>
                <a:gd name="connsiteX579" fmla="*/ 5633434 w 6598008"/>
                <a:gd name="connsiteY579" fmla="*/ 252957 h 1306090"/>
                <a:gd name="connsiteX580" fmla="*/ 5628367 w 6598008"/>
                <a:gd name="connsiteY580" fmla="*/ 268270 h 1306090"/>
                <a:gd name="connsiteX581" fmla="*/ 5594702 w 6598008"/>
                <a:gd name="connsiteY581" fmla="*/ 266694 h 1306090"/>
                <a:gd name="connsiteX582" fmla="*/ 5588959 w 6598008"/>
                <a:gd name="connsiteY582" fmla="*/ 262302 h 1306090"/>
                <a:gd name="connsiteX583" fmla="*/ 5593801 w 6598008"/>
                <a:gd name="connsiteY583" fmla="*/ 237081 h 1306090"/>
                <a:gd name="connsiteX584" fmla="*/ 5586032 w 6598008"/>
                <a:gd name="connsiteY584" fmla="*/ 257686 h 1306090"/>
                <a:gd name="connsiteX585" fmla="*/ 5569255 w 6598008"/>
                <a:gd name="connsiteY585" fmla="*/ 259375 h 1306090"/>
                <a:gd name="connsiteX586" fmla="*/ 5563626 w 6598008"/>
                <a:gd name="connsiteY586" fmla="*/ 259938 h 1306090"/>
                <a:gd name="connsiteX587" fmla="*/ 5561149 w 6598008"/>
                <a:gd name="connsiteY587" fmla="*/ 270071 h 1306090"/>
                <a:gd name="connsiteX588" fmla="*/ 5555294 w 6598008"/>
                <a:gd name="connsiteY588" fmla="*/ 260726 h 1306090"/>
                <a:gd name="connsiteX589" fmla="*/ 5547187 w 6598008"/>
                <a:gd name="connsiteY589" fmla="*/ 271423 h 1306090"/>
                <a:gd name="connsiteX590" fmla="*/ 5518588 w 6598008"/>
                <a:gd name="connsiteY590" fmla="*/ 254421 h 1306090"/>
                <a:gd name="connsiteX591" fmla="*/ 5516111 w 6598008"/>
                <a:gd name="connsiteY591" fmla="*/ 264554 h 1306090"/>
                <a:gd name="connsiteX592" fmla="*/ 5507554 w 6598008"/>
                <a:gd name="connsiteY592" fmla="*/ 260501 h 1306090"/>
                <a:gd name="connsiteX593" fmla="*/ 5501474 w 6598008"/>
                <a:gd name="connsiteY593" fmla="*/ 246202 h 1306090"/>
                <a:gd name="connsiteX594" fmla="*/ 5496520 w 6598008"/>
                <a:gd name="connsiteY594" fmla="*/ 266468 h 1306090"/>
                <a:gd name="connsiteX595" fmla="*/ 5470623 w 6598008"/>
                <a:gd name="connsiteY595" fmla="*/ 244287 h 1306090"/>
                <a:gd name="connsiteX596" fmla="*/ 5471299 w 6598008"/>
                <a:gd name="connsiteY596" fmla="*/ 263991 h 1306090"/>
                <a:gd name="connsiteX597" fmla="*/ 5468484 w 6598008"/>
                <a:gd name="connsiteY597" fmla="*/ 264217 h 1306090"/>
                <a:gd name="connsiteX598" fmla="*/ 5460715 w 6598008"/>
                <a:gd name="connsiteY598" fmla="*/ 284821 h 1306090"/>
                <a:gd name="connsiteX599" fmla="*/ 5443938 w 6598008"/>
                <a:gd name="connsiteY599" fmla="*/ 286510 h 1306090"/>
                <a:gd name="connsiteX600" fmla="*/ 5429526 w 6598008"/>
                <a:gd name="connsiteY600" fmla="*/ 273112 h 1306090"/>
                <a:gd name="connsiteX601" fmla="*/ 5426711 w 6598008"/>
                <a:gd name="connsiteY601" fmla="*/ 273337 h 1306090"/>
                <a:gd name="connsiteX602" fmla="*/ 5421419 w 6598008"/>
                <a:gd name="connsiteY602" fmla="*/ 283808 h 1306090"/>
                <a:gd name="connsiteX603" fmla="*/ 5404981 w 6598008"/>
                <a:gd name="connsiteY603" fmla="*/ 295293 h 1306090"/>
                <a:gd name="connsiteX604" fmla="*/ 5398563 w 6598008"/>
                <a:gd name="connsiteY604" fmla="*/ 271197 h 1306090"/>
                <a:gd name="connsiteX605" fmla="*/ 5409710 w 6598008"/>
                <a:gd name="connsiteY605" fmla="*/ 270071 h 1306090"/>
                <a:gd name="connsiteX606" fmla="*/ 5397099 w 6598008"/>
                <a:gd name="connsiteY606" fmla="*/ 226723 h 1306090"/>
                <a:gd name="connsiteX607" fmla="*/ 5391808 w 6598008"/>
                <a:gd name="connsiteY607" fmla="*/ 237194 h 1306090"/>
                <a:gd name="connsiteX608" fmla="*/ 5383363 w 6598008"/>
                <a:gd name="connsiteY608" fmla="*/ 237982 h 1306090"/>
                <a:gd name="connsiteX609" fmla="*/ 5391920 w 6598008"/>
                <a:gd name="connsiteY609" fmla="*/ 242036 h 1306090"/>
                <a:gd name="connsiteX610" fmla="*/ 5381561 w 6598008"/>
                <a:gd name="connsiteY610" fmla="*/ 267820 h 1306090"/>
                <a:gd name="connsiteX611" fmla="*/ 5372892 w 6598008"/>
                <a:gd name="connsiteY611" fmla="*/ 258812 h 1306090"/>
                <a:gd name="connsiteX612" fmla="*/ 5370752 w 6598008"/>
                <a:gd name="connsiteY612" fmla="*/ 278854 h 1306090"/>
                <a:gd name="connsiteX613" fmla="*/ 5358930 w 6598008"/>
                <a:gd name="connsiteY613" fmla="*/ 260276 h 1306090"/>
                <a:gd name="connsiteX614" fmla="*/ 5344968 w 6598008"/>
                <a:gd name="connsiteY614" fmla="*/ 261627 h 1306090"/>
                <a:gd name="connsiteX615" fmla="*/ 5330556 w 6598008"/>
                <a:gd name="connsiteY615" fmla="*/ 248228 h 1306090"/>
                <a:gd name="connsiteX616" fmla="*/ 5333371 w 6598008"/>
                <a:gd name="connsiteY616" fmla="*/ 247890 h 1306090"/>
                <a:gd name="connsiteX617" fmla="*/ 5336298 w 6598008"/>
                <a:gd name="connsiteY617" fmla="*/ 252507 h 1306090"/>
                <a:gd name="connsiteX618" fmla="*/ 5327404 w 6598008"/>
                <a:gd name="connsiteY618" fmla="*/ 238545 h 1306090"/>
                <a:gd name="connsiteX619" fmla="*/ 5324589 w 6598008"/>
                <a:gd name="connsiteY619" fmla="*/ 238883 h 1306090"/>
                <a:gd name="connsiteX620" fmla="*/ 5305223 w 6598008"/>
                <a:gd name="connsiteY620" fmla="*/ 245751 h 1306090"/>
                <a:gd name="connsiteX621" fmla="*/ 5303083 w 6598008"/>
                <a:gd name="connsiteY621" fmla="*/ 265793 h 1306090"/>
                <a:gd name="connsiteX622" fmla="*/ 5302295 w 6598008"/>
                <a:gd name="connsiteY622" fmla="*/ 241135 h 1306090"/>
                <a:gd name="connsiteX623" fmla="*/ 5294639 w 6598008"/>
                <a:gd name="connsiteY623" fmla="*/ 266694 h 1306090"/>
                <a:gd name="connsiteX624" fmla="*/ 5290923 w 6598008"/>
                <a:gd name="connsiteY624" fmla="*/ 237307 h 1306090"/>
                <a:gd name="connsiteX625" fmla="*/ 5288446 w 6598008"/>
                <a:gd name="connsiteY625" fmla="*/ 247440 h 1306090"/>
                <a:gd name="connsiteX626" fmla="*/ 5274259 w 6598008"/>
                <a:gd name="connsiteY626" fmla="*/ 243837 h 1306090"/>
                <a:gd name="connsiteX627" fmla="*/ 5266828 w 6598008"/>
                <a:gd name="connsiteY627" fmla="*/ 274237 h 1306090"/>
                <a:gd name="connsiteX628" fmla="*/ 5252529 w 6598008"/>
                <a:gd name="connsiteY628" fmla="*/ 265793 h 1306090"/>
                <a:gd name="connsiteX629" fmla="*/ 5247687 w 6598008"/>
                <a:gd name="connsiteY629" fmla="*/ 291014 h 1306090"/>
                <a:gd name="connsiteX630" fmla="*/ 5239918 w 6598008"/>
                <a:gd name="connsiteY630" fmla="*/ 311619 h 1306090"/>
                <a:gd name="connsiteX631" fmla="*/ 5209292 w 6598008"/>
                <a:gd name="connsiteY631" fmla="*/ 319613 h 1306090"/>
                <a:gd name="connsiteX632" fmla="*/ 5203213 w 6598008"/>
                <a:gd name="connsiteY632" fmla="*/ 305313 h 1306090"/>
                <a:gd name="connsiteX633" fmla="*/ 5247462 w 6598008"/>
                <a:gd name="connsiteY633" fmla="*/ 286060 h 1306090"/>
                <a:gd name="connsiteX634" fmla="*/ 5243859 w 6598008"/>
                <a:gd name="connsiteY634" fmla="*/ 261627 h 1306090"/>
                <a:gd name="connsiteX635" fmla="*/ 5235752 w 6598008"/>
                <a:gd name="connsiteY635" fmla="*/ 272323 h 1306090"/>
                <a:gd name="connsiteX636" fmla="*/ 5223930 w 6598008"/>
                <a:gd name="connsiteY636" fmla="*/ 253633 h 1306090"/>
                <a:gd name="connsiteX637" fmla="*/ 5204564 w 6598008"/>
                <a:gd name="connsiteY637" fmla="*/ 260501 h 1306090"/>
                <a:gd name="connsiteX638" fmla="*/ 5196006 w 6598008"/>
                <a:gd name="connsiteY638" fmla="*/ 256448 h 1306090"/>
                <a:gd name="connsiteX639" fmla="*/ 5184860 w 6598008"/>
                <a:gd name="connsiteY639" fmla="*/ 257574 h 1306090"/>
                <a:gd name="connsiteX640" fmla="*/ 5190602 w 6598008"/>
                <a:gd name="connsiteY640" fmla="*/ 261965 h 1306090"/>
                <a:gd name="connsiteX641" fmla="*/ 5174163 w 6598008"/>
                <a:gd name="connsiteY641" fmla="*/ 273449 h 1306090"/>
                <a:gd name="connsiteX642" fmla="*/ 5179455 w 6598008"/>
                <a:gd name="connsiteY642" fmla="*/ 262978 h 1306090"/>
                <a:gd name="connsiteX643" fmla="*/ 5170785 w 6598008"/>
                <a:gd name="connsiteY643" fmla="*/ 253971 h 1306090"/>
                <a:gd name="connsiteX644" fmla="*/ 5151644 w 6598008"/>
                <a:gd name="connsiteY644" fmla="*/ 270747 h 1306090"/>
                <a:gd name="connsiteX645" fmla="*/ 5148379 w 6598008"/>
                <a:gd name="connsiteY645" fmla="*/ 256222 h 1306090"/>
                <a:gd name="connsiteX646" fmla="*/ 5125748 w 6598008"/>
                <a:gd name="connsiteY646" fmla="*/ 248566 h 1306090"/>
                <a:gd name="connsiteX647" fmla="*/ 5123384 w 6598008"/>
                <a:gd name="connsiteY647" fmla="*/ 263654 h 1306090"/>
                <a:gd name="connsiteX648" fmla="*/ 5115164 w 6598008"/>
                <a:gd name="connsiteY648" fmla="*/ 269396 h 1306090"/>
                <a:gd name="connsiteX649" fmla="*/ 5109309 w 6598008"/>
                <a:gd name="connsiteY649" fmla="*/ 260051 h 1306090"/>
                <a:gd name="connsiteX650" fmla="*/ 5104017 w 6598008"/>
                <a:gd name="connsiteY650" fmla="*/ 270522 h 1306090"/>
                <a:gd name="connsiteX651" fmla="*/ 5095573 w 6598008"/>
                <a:gd name="connsiteY651" fmla="*/ 271310 h 1306090"/>
                <a:gd name="connsiteX652" fmla="*/ 5086903 w 6598008"/>
                <a:gd name="connsiteY652" fmla="*/ 262302 h 1306090"/>
                <a:gd name="connsiteX653" fmla="*/ 5087353 w 6598008"/>
                <a:gd name="connsiteY653" fmla="*/ 277165 h 1306090"/>
                <a:gd name="connsiteX654" fmla="*/ 5073392 w 6598008"/>
                <a:gd name="connsiteY654" fmla="*/ 278516 h 1306090"/>
                <a:gd name="connsiteX655" fmla="*/ 5073054 w 6598008"/>
                <a:gd name="connsiteY655" fmla="*/ 268608 h 1306090"/>
                <a:gd name="connsiteX656" fmla="*/ 5059205 w 6598008"/>
                <a:gd name="connsiteY656" fmla="*/ 274913 h 1306090"/>
                <a:gd name="connsiteX657" fmla="*/ 5055939 w 6598008"/>
                <a:gd name="connsiteY657" fmla="*/ 260388 h 1306090"/>
                <a:gd name="connsiteX658" fmla="*/ 5044568 w 6598008"/>
                <a:gd name="connsiteY658" fmla="*/ 256560 h 1306090"/>
                <a:gd name="connsiteX659" fmla="*/ 5027791 w 6598008"/>
                <a:gd name="connsiteY659" fmla="*/ 258249 h 1306090"/>
                <a:gd name="connsiteX660" fmla="*/ 5022499 w 6598008"/>
                <a:gd name="connsiteY660" fmla="*/ 268720 h 1306090"/>
                <a:gd name="connsiteX661" fmla="*/ 4997165 w 6598008"/>
                <a:gd name="connsiteY661" fmla="*/ 266243 h 1306090"/>
                <a:gd name="connsiteX662" fmla="*/ 4994688 w 6598008"/>
                <a:gd name="connsiteY662" fmla="*/ 276377 h 1306090"/>
                <a:gd name="connsiteX663" fmla="*/ 4983542 w 6598008"/>
                <a:gd name="connsiteY663" fmla="*/ 277503 h 1306090"/>
                <a:gd name="connsiteX664" fmla="*/ 4972395 w 6598008"/>
                <a:gd name="connsiteY664" fmla="*/ 278629 h 1306090"/>
                <a:gd name="connsiteX665" fmla="*/ 4980614 w 6598008"/>
                <a:gd name="connsiteY665" fmla="*/ 272886 h 1306090"/>
                <a:gd name="connsiteX666" fmla="*/ 4980502 w 6598008"/>
                <a:gd name="connsiteY666" fmla="*/ 267932 h 1306090"/>
                <a:gd name="connsiteX667" fmla="*/ 4972170 w 6598008"/>
                <a:gd name="connsiteY667" fmla="*/ 268720 h 1306090"/>
                <a:gd name="connsiteX668" fmla="*/ 4961136 w 6598008"/>
                <a:gd name="connsiteY668" fmla="*/ 274800 h 1306090"/>
                <a:gd name="connsiteX669" fmla="*/ 4949651 w 6598008"/>
                <a:gd name="connsiteY669" fmla="*/ 266018 h 1306090"/>
                <a:gd name="connsiteX670" fmla="*/ 4927807 w 6598008"/>
                <a:gd name="connsiteY670" fmla="*/ 283020 h 1306090"/>
                <a:gd name="connsiteX671" fmla="*/ 4918913 w 6598008"/>
                <a:gd name="connsiteY671" fmla="*/ 269058 h 1306090"/>
                <a:gd name="connsiteX672" fmla="*/ 4888174 w 6598008"/>
                <a:gd name="connsiteY672" fmla="*/ 272098 h 1306090"/>
                <a:gd name="connsiteX673" fmla="*/ 4888625 w 6598008"/>
                <a:gd name="connsiteY673" fmla="*/ 286961 h 1306090"/>
                <a:gd name="connsiteX674" fmla="*/ 4876802 w 6598008"/>
                <a:gd name="connsiteY674" fmla="*/ 268270 h 1306090"/>
                <a:gd name="connsiteX675" fmla="*/ 4857211 w 6598008"/>
                <a:gd name="connsiteY675" fmla="*/ 270184 h 1306090"/>
                <a:gd name="connsiteX676" fmla="*/ 4849329 w 6598008"/>
                <a:gd name="connsiteY676" fmla="*/ 285835 h 1306090"/>
                <a:gd name="connsiteX677" fmla="*/ 4846064 w 6598008"/>
                <a:gd name="connsiteY677" fmla="*/ 271310 h 1306090"/>
                <a:gd name="connsiteX678" fmla="*/ 4826473 w 6598008"/>
                <a:gd name="connsiteY678" fmla="*/ 273224 h 1306090"/>
                <a:gd name="connsiteX679" fmla="*/ 4835143 w 6598008"/>
                <a:gd name="connsiteY679" fmla="*/ 282232 h 1306090"/>
                <a:gd name="connsiteX680" fmla="*/ 4824108 w 6598008"/>
                <a:gd name="connsiteY680" fmla="*/ 288312 h 1306090"/>
                <a:gd name="connsiteX681" fmla="*/ 4820843 w 6598008"/>
                <a:gd name="connsiteY681" fmla="*/ 273787 h 1306090"/>
                <a:gd name="connsiteX682" fmla="*/ 4799000 w 6598008"/>
                <a:gd name="connsiteY682" fmla="*/ 290789 h 1306090"/>
                <a:gd name="connsiteX683" fmla="*/ 4795847 w 6598008"/>
                <a:gd name="connsiteY683" fmla="*/ 281218 h 1306090"/>
                <a:gd name="connsiteX684" fmla="*/ 4787515 w 6598008"/>
                <a:gd name="connsiteY684" fmla="*/ 282006 h 1306090"/>
                <a:gd name="connsiteX685" fmla="*/ 4784363 w 6598008"/>
                <a:gd name="connsiteY685" fmla="*/ 272436 h 1306090"/>
                <a:gd name="connsiteX686" fmla="*/ 4731218 w 6598008"/>
                <a:gd name="connsiteY686" fmla="*/ 277728 h 1306090"/>
                <a:gd name="connsiteX687" fmla="*/ 4728741 w 6598008"/>
                <a:gd name="connsiteY687" fmla="*/ 287861 h 1306090"/>
                <a:gd name="connsiteX688" fmla="*/ 4717707 w 6598008"/>
                <a:gd name="connsiteY688" fmla="*/ 293941 h 1306090"/>
                <a:gd name="connsiteX689" fmla="*/ 4711965 w 6598008"/>
                <a:gd name="connsiteY689" fmla="*/ 289550 h 1306090"/>
                <a:gd name="connsiteX690" fmla="*/ 4697778 w 6598008"/>
                <a:gd name="connsiteY690" fmla="*/ 285947 h 1306090"/>
                <a:gd name="connsiteX691" fmla="*/ 4686406 w 6598008"/>
                <a:gd name="connsiteY691" fmla="*/ 282119 h 1306090"/>
                <a:gd name="connsiteX692" fmla="*/ 4683816 w 6598008"/>
                <a:gd name="connsiteY692" fmla="*/ 287298 h 1306090"/>
                <a:gd name="connsiteX693" fmla="*/ 4678074 w 6598008"/>
                <a:gd name="connsiteY693" fmla="*/ 282907 h 1306090"/>
                <a:gd name="connsiteX694" fmla="*/ 4669855 w 6598008"/>
                <a:gd name="connsiteY694" fmla="*/ 288649 h 1306090"/>
                <a:gd name="connsiteX695" fmla="*/ 4647336 w 6598008"/>
                <a:gd name="connsiteY695" fmla="*/ 285947 h 1306090"/>
                <a:gd name="connsiteX696" fmla="*/ 4653078 w 6598008"/>
                <a:gd name="connsiteY696" fmla="*/ 290338 h 1306090"/>
                <a:gd name="connsiteX697" fmla="*/ 4650489 w 6598008"/>
                <a:gd name="connsiteY697" fmla="*/ 295518 h 1306090"/>
                <a:gd name="connsiteX698" fmla="*/ 4641819 w 6598008"/>
                <a:gd name="connsiteY698" fmla="*/ 286510 h 1306090"/>
                <a:gd name="connsiteX699" fmla="*/ 4640805 w 6598008"/>
                <a:gd name="connsiteY699" fmla="*/ 286285 h 1306090"/>
                <a:gd name="connsiteX700" fmla="*/ 4641256 w 6598008"/>
                <a:gd name="connsiteY700" fmla="*/ 281218 h 1306090"/>
                <a:gd name="connsiteX701" fmla="*/ 4630559 w 6598008"/>
                <a:gd name="connsiteY701" fmla="*/ 281669 h 1306090"/>
                <a:gd name="connsiteX702" fmla="*/ 4624817 w 6598008"/>
                <a:gd name="connsiteY702" fmla="*/ 291014 h 1306090"/>
                <a:gd name="connsiteX703" fmla="*/ 4622228 w 6598008"/>
                <a:gd name="connsiteY703" fmla="*/ 288537 h 1306090"/>
                <a:gd name="connsiteX704" fmla="*/ 4611193 w 6598008"/>
                <a:gd name="connsiteY704" fmla="*/ 294617 h 1306090"/>
                <a:gd name="connsiteX705" fmla="*/ 4605901 w 6598008"/>
                <a:gd name="connsiteY705" fmla="*/ 292252 h 1306090"/>
                <a:gd name="connsiteX706" fmla="*/ 4619863 w 6598008"/>
                <a:gd name="connsiteY706" fmla="*/ 282232 h 1306090"/>
                <a:gd name="connsiteX707" fmla="*/ 4590138 w 6598008"/>
                <a:gd name="connsiteY707" fmla="*/ 288087 h 1306090"/>
                <a:gd name="connsiteX708" fmla="*/ 4594304 w 6598008"/>
                <a:gd name="connsiteY708" fmla="*/ 283358 h 1306090"/>
                <a:gd name="connsiteX709" fmla="*/ 4600609 w 6598008"/>
                <a:gd name="connsiteY709" fmla="*/ 278516 h 1306090"/>
                <a:gd name="connsiteX710" fmla="*/ 4602636 w 6598008"/>
                <a:gd name="connsiteY710" fmla="*/ 273787 h 1306090"/>
                <a:gd name="connsiteX711" fmla="*/ 4619638 w 6598008"/>
                <a:gd name="connsiteY711" fmla="*/ 268495 h 1306090"/>
                <a:gd name="connsiteX712" fmla="*/ 4621664 w 6598008"/>
                <a:gd name="connsiteY712" fmla="*/ 263766 h 1306090"/>
                <a:gd name="connsiteX713" fmla="*/ 4638553 w 6598008"/>
                <a:gd name="connsiteY713" fmla="*/ 253858 h 1306090"/>
                <a:gd name="connsiteX714" fmla="*/ 4636640 w 6598008"/>
                <a:gd name="connsiteY714" fmla="*/ 267707 h 1306090"/>
                <a:gd name="connsiteX715" fmla="*/ 4645084 w 6598008"/>
                <a:gd name="connsiteY715" fmla="*/ 262753 h 1306090"/>
                <a:gd name="connsiteX716" fmla="*/ 4653529 w 6598008"/>
                <a:gd name="connsiteY716" fmla="*/ 257799 h 1306090"/>
                <a:gd name="connsiteX717" fmla="*/ 4646998 w 6598008"/>
                <a:gd name="connsiteY717" fmla="*/ 244287 h 1306090"/>
                <a:gd name="connsiteX718" fmla="*/ 4646886 w 6598008"/>
                <a:gd name="connsiteY718" fmla="*/ 235055 h 1306090"/>
                <a:gd name="connsiteX719" fmla="*/ 4642607 w 6598008"/>
                <a:gd name="connsiteY719" fmla="*/ 230664 h 1306090"/>
                <a:gd name="connsiteX720" fmla="*/ 4610968 w 6598008"/>
                <a:gd name="connsiteY720" fmla="*/ 254984 h 1306090"/>
                <a:gd name="connsiteX721" fmla="*/ 4593966 w 6598008"/>
                <a:gd name="connsiteY721" fmla="*/ 260276 h 1306090"/>
                <a:gd name="connsiteX722" fmla="*/ 4577077 w 6598008"/>
                <a:gd name="connsiteY722" fmla="*/ 270184 h 1306090"/>
                <a:gd name="connsiteX723" fmla="*/ 4547240 w 6598008"/>
                <a:gd name="connsiteY723" fmla="*/ 276039 h 1306090"/>
                <a:gd name="connsiteX724" fmla="*/ 4540935 w 6598008"/>
                <a:gd name="connsiteY724" fmla="*/ 280880 h 1306090"/>
                <a:gd name="connsiteX725" fmla="*/ 4513237 w 6598008"/>
                <a:gd name="connsiteY725" fmla="*/ 286623 h 1306090"/>
                <a:gd name="connsiteX726" fmla="*/ 4496235 w 6598008"/>
                <a:gd name="connsiteY726" fmla="*/ 291915 h 1306090"/>
                <a:gd name="connsiteX727" fmla="*/ 4493983 w 6598008"/>
                <a:gd name="connsiteY727" fmla="*/ 287411 h 1306090"/>
                <a:gd name="connsiteX728" fmla="*/ 4487678 w 6598008"/>
                <a:gd name="connsiteY728" fmla="*/ 292252 h 1306090"/>
                <a:gd name="connsiteX729" fmla="*/ 4485426 w 6598008"/>
                <a:gd name="connsiteY729" fmla="*/ 287749 h 1306090"/>
                <a:gd name="connsiteX730" fmla="*/ 4479121 w 6598008"/>
                <a:gd name="connsiteY730" fmla="*/ 292590 h 1306090"/>
                <a:gd name="connsiteX731" fmla="*/ 4470563 w 6598008"/>
                <a:gd name="connsiteY731" fmla="*/ 288312 h 1306090"/>
                <a:gd name="connsiteX732" fmla="*/ 4438699 w 6598008"/>
                <a:gd name="connsiteY732" fmla="*/ 294279 h 1306090"/>
                <a:gd name="connsiteX733" fmla="*/ 4432169 w 6598008"/>
                <a:gd name="connsiteY733" fmla="*/ 280768 h 1306090"/>
                <a:gd name="connsiteX734" fmla="*/ 4278703 w 6598008"/>
                <a:gd name="connsiteY734" fmla="*/ 291802 h 1306090"/>
                <a:gd name="connsiteX735" fmla="*/ 4285008 w 6598008"/>
                <a:gd name="connsiteY735" fmla="*/ 282344 h 1306090"/>
                <a:gd name="connsiteX736" fmla="*/ 4299984 w 6598008"/>
                <a:gd name="connsiteY736" fmla="*/ 286285 h 1306090"/>
                <a:gd name="connsiteX737" fmla="*/ 4308428 w 6598008"/>
                <a:gd name="connsiteY737" fmla="*/ 281331 h 1306090"/>
                <a:gd name="connsiteX738" fmla="*/ 4353240 w 6598008"/>
                <a:gd name="connsiteY738" fmla="*/ 279417 h 1306090"/>
                <a:gd name="connsiteX739" fmla="*/ 4357406 w 6598008"/>
                <a:gd name="connsiteY739" fmla="*/ 274688 h 1306090"/>
                <a:gd name="connsiteX740" fmla="*/ 4359658 w 6598008"/>
                <a:gd name="connsiteY740" fmla="*/ 279192 h 1306090"/>
                <a:gd name="connsiteX741" fmla="*/ 4368103 w 6598008"/>
                <a:gd name="connsiteY741" fmla="*/ 274237 h 1306090"/>
                <a:gd name="connsiteX742" fmla="*/ 4382965 w 6598008"/>
                <a:gd name="connsiteY742" fmla="*/ 273562 h 1306090"/>
                <a:gd name="connsiteX743" fmla="*/ 4416969 w 6598008"/>
                <a:gd name="connsiteY743" fmla="*/ 267482 h 1306090"/>
                <a:gd name="connsiteX744" fmla="*/ 4425526 w 6598008"/>
                <a:gd name="connsiteY744" fmla="*/ 267144 h 1306090"/>
                <a:gd name="connsiteX745" fmla="*/ 4427552 w 6598008"/>
                <a:gd name="connsiteY745" fmla="*/ 262415 h 1306090"/>
                <a:gd name="connsiteX746" fmla="*/ 4433970 w 6598008"/>
                <a:gd name="connsiteY746" fmla="*/ 266694 h 1306090"/>
                <a:gd name="connsiteX747" fmla="*/ 4438136 w 6598008"/>
                <a:gd name="connsiteY747" fmla="*/ 261965 h 1306090"/>
                <a:gd name="connsiteX748" fmla="*/ 4463695 w 6598008"/>
                <a:gd name="connsiteY748" fmla="*/ 256335 h 1306090"/>
                <a:gd name="connsiteX749" fmla="*/ 4444442 w 6598008"/>
                <a:gd name="connsiteY749" fmla="*/ 252507 h 1306090"/>
                <a:gd name="connsiteX750" fmla="*/ 4414717 w 6598008"/>
                <a:gd name="connsiteY750" fmla="*/ 258362 h 1306090"/>
                <a:gd name="connsiteX751" fmla="*/ 4406160 w 6598008"/>
                <a:gd name="connsiteY751" fmla="*/ 258699 h 1306090"/>
                <a:gd name="connsiteX752" fmla="*/ 4378462 w 6598008"/>
                <a:gd name="connsiteY752" fmla="*/ 259825 h 1306090"/>
                <a:gd name="connsiteX753" fmla="*/ 4370017 w 6598008"/>
                <a:gd name="connsiteY753" fmla="*/ 264780 h 1306090"/>
                <a:gd name="connsiteX754" fmla="*/ 4361460 w 6598008"/>
                <a:gd name="connsiteY754" fmla="*/ 260501 h 1306090"/>
                <a:gd name="connsiteX755" fmla="*/ 4359433 w 6598008"/>
                <a:gd name="connsiteY755" fmla="*/ 265230 h 1306090"/>
                <a:gd name="connsiteX756" fmla="*/ 4342431 w 6598008"/>
                <a:gd name="connsiteY756" fmla="*/ 265905 h 1306090"/>
                <a:gd name="connsiteX757" fmla="*/ 4319012 w 6598008"/>
                <a:gd name="connsiteY757" fmla="*/ 266919 h 1306090"/>
                <a:gd name="connsiteX758" fmla="*/ 4312481 w 6598008"/>
                <a:gd name="connsiteY758" fmla="*/ 253408 h 1306090"/>
                <a:gd name="connsiteX759" fmla="*/ 4299646 w 6598008"/>
                <a:gd name="connsiteY759" fmla="*/ 253971 h 1306090"/>
                <a:gd name="connsiteX760" fmla="*/ 4295142 w 6598008"/>
                <a:gd name="connsiteY760" fmla="*/ 240347 h 1306090"/>
                <a:gd name="connsiteX761" fmla="*/ 4288949 w 6598008"/>
                <a:gd name="connsiteY761" fmla="*/ 254421 h 1306090"/>
                <a:gd name="connsiteX762" fmla="*/ 4284558 w 6598008"/>
                <a:gd name="connsiteY762" fmla="*/ 245413 h 1306090"/>
                <a:gd name="connsiteX763" fmla="*/ 4282531 w 6598008"/>
                <a:gd name="connsiteY763" fmla="*/ 254646 h 1306090"/>
                <a:gd name="connsiteX764" fmla="*/ 4242110 w 6598008"/>
                <a:gd name="connsiteY764" fmla="*/ 265568 h 1306090"/>
                <a:gd name="connsiteX765" fmla="*/ 4192906 w 6598008"/>
                <a:gd name="connsiteY765" fmla="*/ 258474 h 1306090"/>
                <a:gd name="connsiteX766" fmla="*/ 4182435 w 6598008"/>
                <a:gd name="connsiteY766" fmla="*/ 272661 h 1306090"/>
                <a:gd name="connsiteX767" fmla="*/ 4171626 w 6598008"/>
                <a:gd name="connsiteY767" fmla="*/ 263879 h 1306090"/>
                <a:gd name="connsiteX768" fmla="*/ 4133344 w 6598008"/>
                <a:gd name="connsiteY768" fmla="*/ 274688 h 1306090"/>
                <a:gd name="connsiteX769" fmla="*/ 4128953 w 6598008"/>
                <a:gd name="connsiteY769" fmla="*/ 265680 h 1306090"/>
                <a:gd name="connsiteX770" fmla="*/ 4124675 w 6598008"/>
                <a:gd name="connsiteY770" fmla="*/ 261289 h 1306090"/>
                <a:gd name="connsiteX771" fmla="*/ 4063086 w 6598008"/>
                <a:gd name="connsiteY771" fmla="*/ 277728 h 1306090"/>
                <a:gd name="connsiteX772" fmla="*/ 4058807 w 6598008"/>
                <a:gd name="connsiteY772" fmla="*/ 277953 h 1306090"/>
                <a:gd name="connsiteX773" fmla="*/ 4050250 w 6598008"/>
                <a:gd name="connsiteY773" fmla="*/ 278291 h 1306090"/>
                <a:gd name="connsiteX774" fmla="*/ 4041805 w 6598008"/>
                <a:gd name="connsiteY774" fmla="*/ 283245 h 1306090"/>
                <a:gd name="connsiteX775" fmla="*/ 4031109 w 6598008"/>
                <a:gd name="connsiteY775" fmla="*/ 279079 h 1306090"/>
                <a:gd name="connsiteX776" fmla="*/ 4022552 w 6598008"/>
                <a:gd name="connsiteY776" fmla="*/ 279417 h 1306090"/>
                <a:gd name="connsiteX777" fmla="*/ 4022777 w 6598008"/>
                <a:gd name="connsiteY777" fmla="*/ 293266 h 1306090"/>
                <a:gd name="connsiteX778" fmla="*/ 4003636 w 6598008"/>
                <a:gd name="connsiteY778" fmla="*/ 294054 h 1306090"/>
                <a:gd name="connsiteX779" fmla="*/ 3990688 w 6598008"/>
                <a:gd name="connsiteY779" fmla="*/ 285384 h 1306090"/>
                <a:gd name="connsiteX780" fmla="*/ 3984382 w 6598008"/>
                <a:gd name="connsiteY780" fmla="*/ 294842 h 1306090"/>
                <a:gd name="connsiteX781" fmla="*/ 3978190 w 6598008"/>
                <a:gd name="connsiteY781" fmla="*/ 308916 h 1306090"/>
                <a:gd name="connsiteX782" fmla="*/ 3975825 w 6598008"/>
                <a:gd name="connsiteY782" fmla="*/ 290564 h 1306090"/>
                <a:gd name="connsiteX783" fmla="*/ 3967268 w 6598008"/>
                <a:gd name="connsiteY783" fmla="*/ 290901 h 1306090"/>
                <a:gd name="connsiteX784" fmla="*/ 3958823 w 6598008"/>
                <a:gd name="connsiteY784" fmla="*/ 295855 h 1306090"/>
                <a:gd name="connsiteX785" fmla="*/ 3952293 w 6598008"/>
                <a:gd name="connsiteY785" fmla="*/ 282344 h 1306090"/>
                <a:gd name="connsiteX786" fmla="*/ 3922456 w 6598008"/>
                <a:gd name="connsiteY786" fmla="*/ 283583 h 1306090"/>
                <a:gd name="connsiteX787" fmla="*/ 3950379 w 6598008"/>
                <a:gd name="connsiteY787" fmla="*/ 300810 h 1306090"/>
                <a:gd name="connsiteX788" fmla="*/ 3909958 w 6598008"/>
                <a:gd name="connsiteY788" fmla="*/ 307115 h 1306090"/>
                <a:gd name="connsiteX789" fmla="*/ 3907931 w 6598008"/>
                <a:gd name="connsiteY789" fmla="*/ 311844 h 1306090"/>
                <a:gd name="connsiteX790" fmla="*/ 3905792 w 6598008"/>
                <a:gd name="connsiteY790" fmla="*/ 307340 h 1306090"/>
                <a:gd name="connsiteX791" fmla="*/ 3884511 w 6598008"/>
                <a:gd name="connsiteY791" fmla="*/ 308241 h 1306090"/>
                <a:gd name="connsiteX792" fmla="*/ 3882035 w 6598008"/>
                <a:gd name="connsiteY792" fmla="*/ 280768 h 1306090"/>
                <a:gd name="connsiteX793" fmla="*/ 3832943 w 6598008"/>
                <a:gd name="connsiteY793" fmla="*/ 278291 h 1306090"/>
                <a:gd name="connsiteX794" fmla="*/ 3822360 w 6598008"/>
                <a:gd name="connsiteY794" fmla="*/ 287974 h 1306090"/>
                <a:gd name="connsiteX795" fmla="*/ 3794549 w 6598008"/>
                <a:gd name="connsiteY795" fmla="*/ 279980 h 1306090"/>
                <a:gd name="connsiteX796" fmla="*/ 3788356 w 6598008"/>
                <a:gd name="connsiteY796" fmla="*/ 294054 h 1306090"/>
                <a:gd name="connsiteX797" fmla="*/ 3779686 w 6598008"/>
                <a:gd name="connsiteY797" fmla="*/ 285272 h 1306090"/>
                <a:gd name="connsiteX798" fmla="*/ 3773381 w 6598008"/>
                <a:gd name="connsiteY798" fmla="*/ 290113 h 1306090"/>
                <a:gd name="connsiteX799" fmla="*/ 3771129 w 6598008"/>
                <a:gd name="connsiteY799" fmla="*/ 285609 h 1306090"/>
                <a:gd name="connsiteX800" fmla="*/ 3769102 w 6598008"/>
                <a:gd name="connsiteY800" fmla="*/ 290338 h 1306090"/>
                <a:gd name="connsiteX801" fmla="*/ 3751876 w 6598008"/>
                <a:gd name="connsiteY801" fmla="*/ 281894 h 1306090"/>
                <a:gd name="connsiteX802" fmla="*/ 3766964 w 6598008"/>
                <a:gd name="connsiteY802" fmla="*/ 295067 h 1306090"/>
                <a:gd name="connsiteX803" fmla="*/ 3773381 w 6598008"/>
                <a:gd name="connsiteY803" fmla="*/ 294842 h 1306090"/>
                <a:gd name="connsiteX804" fmla="*/ 3777772 w 6598008"/>
                <a:gd name="connsiteY804" fmla="*/ 303850 h 1306090"/>
                <a:gd name="connsiteX805" fmla="*/ 3794774 w 6598008"/>
                <a:gd name="connsiteY805" fmla="*/ 298558 h 1306090"/>
                <a:gd name="connsiteX806" fmla="*/ 3799053 w 6598008"/>
                <a:gd name="connsiteY806" fmla="*/ 298333 h 1306090"/>
                <a:gd name="connsiteX807" fmla="*/ 3812001 w 6598008"/>
                <a:gd name="connsiteY807" fmla="*/ 311619 h 1306090"/>
                <a:gd name="connsiteX808" fmla="*/ 3799165 w 6598008"/>
                <a:gd name="connsiteY808" fmla="*/ 307565 h 1306090"/>
                <a:gd name="connsiteX809" fmla="*/ 3784415 w 6598008"/>
                <a:gd name="connsiteY809" fmla="*/ 317361 h 1306090"/>
                <a:gd name="connsiteX810" fmla="*/ 3782276 w 6598008"/>
                <a:gd name="connsiteY810" fmla="*/ 312857 h 1306090"/>
                <a:gd name="connsiteX811" fmla="*/ 3771467 w 6598008"/>
                <a:gd name="connsiteY811" fmla="*/ 304075 h 1306090"/>
                <a:gd name="connsiteX812" fmla="*/ 3763135 w 6598008"/>
                <a:gd name="connsiteY812" fmla="*/ 318262 h 1306090"/>
                <a:gd name="connsiteX813" fmla="*/ 3752439 w 6598008"/>
                <a:gd name="connsiteY813" fmla="*/ 318712 h 1306090"/>
                <a:gd name="connsiteX814" fmla="*/ 3746021 w 6598008"/>
                <a:gd name="connsiteY814" fmla="*/ 314434 h 1306090"/>
                <a:gd name="connsiteX815" fmla="*/ 3728907 w 6598008"/>
                <a:gd name="connsiteY815" fmla="*/ 310493 h 1306090"/>
                <a:gd name="connsiteX816" fmla="*/ 3712018 w 6598008"/>
                <a:gd name="connsiteY816" fmla="*/ 325017 h 1306090"/>
                <a:gd name="connsiteX817" fmla="*/ 3703348 w 6598008"/>
                <a:gd name="connsiteY817" fmla="*/ 316235 h 1306090"/>
                <a:gd name="connsiteX818" fmla="*/ 3667092 w 6598008"/>
                <a:gd name="connsiteY818" fmla="*/ 313195 h 1306090"/>
                <a:gd name="connsiteX819" fmla="*/ 3675425 w 6598008"/>
                <a:gd name="connsiteY819" fmla="*/ 294392 h 1306090"/>
                <a:gd name="connsiteX820" fmla="*/ 3690512 w 6598008"/>
                <a:gd name="connsiteY820" fmla="*/ 302949 h 1306090"/>
                <a:gd name="connsiteX821" fmla="*/ 3694565 w 6598008"/>
                <a:gd name="connsiteY821" fmla="*/ 288987 h 1306090"/>
                <a:gd name="connsiteX822" fmla="*/ 3675425 w 6598008"/>
                <a:gd name="connsiteY822" fmla="*/ 289775 h 1306090"/>
                <a:gd name="connsiteX823" fmla="*/ 3662476 w 6598008"/>
                <a:gd name="connsiteY823" fmla="*/ 276489 h 1306090"/>
                <a:gd name="connsiteX824" fmla="*/ 3658310 w 6598008"/>
                <a:gd name="connsiteY824" fmla="*/ 281218 h 1306090"/>
                <a:gd name="connsiteX825" fmla="*/ 3649640 w 6598008"/>
                <a:gd name="connsiteY825" fmla="*/ 272436 h 1306090"/>
                <a:gd name="connsiteX826" fmla="*/ 3639169 w 6598008"/>
                <a:gd name="connsiteY826" fmla="*/ 282119 h 1306090"/>
                <a:gd name="connsiteX827" fmla="*/ 3602914 w 6598008"/>
                <a:gd name="connsiteY827" fmla="*/ 279079 h 1306090"/>
                <a:gd name="connsiteX828" fmla="*/ 3592330 w 6598008"/>
                <a:gd name="connsiteY828" fmla="*/ 284146 h 1306090"/>
                <a:gd name="connsiteX829" fmla="*/ 3573077 w 6598008"/>
                <a:gd name="connsiteY829" fmla="*/ 280318 h 1306090"/>
                <a:gd name="connsiteX830" fmla="*/ 3568798 w 6598008"/>
                <a:gd name="connsiteY830" fmla="*/ 280543 h 1306090"/>
                <a:gd name="connsiteX831" fmla="*/ 3558101 w 6598008"/>
                <a:gd name="connsiteY831" fmla="*/ 280993 h 1306090"/>
                <a:gd name="connsiteX832" fmla="*/ 3521734 w 6598008"/>
                <a:gd name="connsiteY832" fmla="*/ 268720 h 1306090"/>
                <a:gd name="connsiteX833" fmla="*/ 3519820 w 6598008"/>
                <a:gd name="connsiteY833" fmla="*/ 282569 h 1306090"/>
                <a:gd name="connsiteX834" fmla="*/ 3498314 w 6598008"/>
                <a:gd name="connsiteY834" fmla="*/ 269621 h 1306090"/>
                <a:gd name="connsiteX835" fmla="*/ 3477259 w 6598008"/>
                <a:gd name="connsiteY835" fmla="*/ 288875 h 1306090"/>
                <a:gd name="connsiteX836" fmla="*/ 3468589 w 6598008"/>
                <a:gd name="connsiteY836" fmla="*/ 280092 h 1306090"/>
                <a:gd name="connsiteX837" fmla="*/ 3459919 w 6598008"/>
                <a:gd name="connsiteY837" fmla="*/ 271310 h 1306090"/>
                <a:gd name="connsiteX838" fmla="*/ 3451588 w 6598008"/>
                <a:gd name="connsiteY838" fmla="*/ 285497 h 1306090"/>
                <a:gd name="connsiteX839" fmla="*/ 3415220 w 6598008"/>
                <a:gd name="connsiteY839" fmla="*/ 277840 h 1306090"/>
                <a:gd name="connsiteX840" fmla="*/ 3406775 w 6598008"/>
                <a:gd name="connsiteY840" fmla="*/ 282795 h 1306090"/>
                <a:gd name="connsiteX841" fmla="*/ 3396079 w 6598008"/>
                <a:gd name="connsiteY841" fmla="*/ 278629 h 1306090"/>
                <a:gd name="connsiteX842" fmla="*/ 3381329 w 6598008"/>
                <a:gd name="connsiteY842" fmla="*/ 293041 h 1306090"/>
                <a:gd name="connsiteX843" fmla="*/ 3361963 w 6598008"/>
                <a:gd name="connsiteY843" fmla="*/ 284709 h 1306090"/>
                <a:gd name="connsiteX844" fmla="*/ 3344623 w 6598008"/>
                <a:gd name="connsiteY844" fmla="*/ 267031 h 1306090"/>
                <a:gd name="connsiteX845" fmla="*/ 3346988 w 6598008"/>
                <a:gd name="connsiteY845" fmla="*/ 280768 h 1306090"/>
                <a:gd name="connsiteX846" fmla="*/ 3342709 w 6598008"/>
                <a:gd name="connsiteY846" fmla="*/ 280993 h 1306090"/>
                <a:gd name="connsiteX847" fmla="*/ 3310732 w 6598008"/>
                <a:gd name="connsiteY847" fmla="*/ 282344 h 1306090"/>
                <a:gd name="connsiteX848" fmla="*/ 3300036 w 6598008"/>
                <a:gd name="connsiteY848" fmla="*/ 282795 h 1306090"/>
                <a:gd name="connsiteX849" fmla="*/ 3285061 w 6598008"/>
                <a:gd name="connsiteY849" fmla="*/ 283470 h 1306090"/>
                <a:gd name="connsiteX850" fmla="*/ 3259615 w 6598008"/>
                <a:gd name="connsiteY850" fmla="*/ 293716 h 1306090"/>
                <a:gd name="connsiteX851" fmla="*/ 3238109 w 6598008"/>
                <a:gd name="connsiteY851" fmla="*/ 280768 h 1306090"/>
                <a:gd name="connsiteX852" fmla="*/ 3216942 w 6598008"/>
                <a:gd name="connsiteY852" fmla="*/ 295518 h 1306090"/>
                <a:gd name="connsiteX853" fmla="*/ 3201854 w 6598008"/>
                <a:gd name="connsiteY853" fmla="*/ 286961 h 1306090"/>
                <a:gd name="connsiteX854" fmla="*/ 3191270 w 6598008"/>
                <a:gd name="connsiteY854" fmla="*/ 296644 h 1306090"/>
                <a:gd name="connsiteX855" fmla="*/ 3174156 w 6598008"/>
                <a:gd name="connsiteY855" fmla="*/ 292815 h 1306090"/>
                <a:gd name="connsiteX856" fmla="*/ 3165486 w 6598008"/>
                <a:gd name="connsiteY856" fmla="*/ 284033 h 1306090"/>
                <a:gd name="connsiteX857" fmla="*/ 3163460 w 6598008"/>
                <a:gd name="connsiteY857" fmla="*/ 288762 h 1306090"/>
                <a:gd name="connsiteX858" fmla="*/ 3138126 w 6598008"/>
                <a:gd name="connsiteY858" fmla="*/ 303624 h 1306090"/>
                <a:gd name="connsiteX859" fmla="*/ 3135761 w 6598008"/>
                <a:gd name="connsiteY859" fmla="*/ 285272 h 1306090"/>
                <a:gd name="connsiteX860" fmla="*/ 3125178 w 6598008"/>
                <a:gd name="connsiteY860" fmla="*/ 294955 h 1306090"/>
                <a:gd name="connsiteX861" fmla="*/ 3106037 w 6598008"/>
                <a:gd name="connsiteY861" fmla="*/ 295743 h 1306090"/>
                <a:gd name="connsiteX862" fmla="*/ 3067529 w 6598008"/>
                <a:gd name="connsiteY862" fmla="*/ 288199 h 1306090"/>
                <a:gd name="connsiteX863" fmla="*/ 3065503 w 6598008"/>
                <a:gd name="connsiteY863" fmla="*/ 292928 h 1306090"/>
                <a:gd name="connsiteX864" fmla="*/ 3057171 w 6598008"/>
                <a:gd name="connsiteY864" fmla="*/ 307115 h 1306090"/>
                <a:gd name="connsiteX865" fmla="*/ 3050528 w 6598008"/>
                <a:gd name="connsiteY865" fmla="*/ 288987 h 1306090"/>
                <a:gd name="connsiteX866" fmla="*/ 3037692 w 6598008"/>
                <a:gd name="connsiteY866" fmla="*/ 289550 h 1306090"/>
                <a:gd name="connsiteX867" fmla="*/ 3020803 w 6598008"/>
                <a:gd name="connsiteY867" fmla="*/ 299459 h 1306090"/>
                <a:gd name="connsiteX868" fmla="*/ 3016524 w 6598008"/>
                <a:gd name="connsiteY868" fmla="*/ 299684 h 1306090"/>
                <a:gd name="connsiteX869" fmla="*/ 3010107 w 6598008"/>
                <a:gd name="connsiteY869" fmla="*/ 299909 h 1306090"/>
                <a:gd name="connsiteX870" fmla="*/ 3003689 w 6598008"/>
                <a:gd name="connsiteY870" fmla="*/ 295630 h 1306090"/>
                <a:gd name="connsiteX871" fmla="*/ 2986574 w 6598008"/>
                <a:gd name="connsiteY871" fmla="*/ 291690 h 1306090"/>
                <a:gd name="connsiteX872" fmla="*/ 2978130 w 6598008"/>
                <a:gd name="connsiteY872" fmla="*/ 301260 h 1306090"/>
                <a:gd name="connsiteX873" fmla="*/ 2961015 w 6598008"/>
                <a:gd name="connsiteY873" fmla="*/ 297432 h 1306090"/>
                <a:gd name="connsiteX874" fmla="*/ 2937483 w 6598008"/>
                <a:gd name="connsiteY874" fmla="*/ 293829 h 1306090"/>
                <a:gd name="connsiteX875" fmla="*/ 2931178 w 6598008"/>
                <a:gd name="connsiteY875" fmla="*/ 303287 h 1306090"/>
                <a:gd name="connsiteX876" fmla="*/ 2924873 w 6598008"/>
                <a:gd name="connsiteY876" fmla="*/ 308128 h 1306090"/>
                <a:gd name="connsiteX877" fmla="*/ 2916203 w 6598008"/>
                <a:gd name="connsiteY877" fmla="*/ 294730 h 1306090"/>
                <a:gd name="connsiteX878" fmla="*/ 2903367 w 6598008"/>
                <a:gd name="connsiteY878" fmla="*/ 295293 h 1306090"/>
                <a:gd name="connsiteX879" fmla="*/ 2901341 w 6598008"/>
                <a:gd name="connsiteY879" fmla="*/ 304525 h 1306090"/>
                <a:gd name="connsiteX880" fmla="*/ 2890532 w 6598008"/>
                <a:gd name="connsiteY880" fmla="*/ 295743 h 1306090"/>
                <a:gd name="connsiteX881" fmla="*/ 2875557 w 6598008"/>
                <a:gd name="connsiteY881" fmla="*/ 291802 h 1306090"/>
                <a:gd name="connsiteX882" fmla="*/ 2864973 w 6598008"/>
                <a:gd name="connsiteY882" fmla="*/ 301485 h 1306090"/>
                <a:gd name="connsiteX883" fmla="*/ 2847746 w 6598008"/>
                <a:gd name="connsiteY883" fmla="*/ 293041 h 1306090"/>
                <a:gd name="connsiteX884" fmla="*/ 2839301 w 6598008"/>
                <a:gd name="connsiteY884" fmla="*/ 297995 h 1306090"/>
                <a:gd name="connsiteX885" fmla="*/ 2820048 w 6598008"/>
                <a:gd name="connsiteY885" fmla="*/ 294167 h 1306090"/>
                <a:gd name="connsiteX886" fmla="*/ 2835361 w 6598008"/>
                <a:gd name="connsiteY886" fmla="*/ 325693 h 1306090"/>
                <a:gd name="connsiteX887" fmla="*/ 2822750 w 6598008"/>
                <a:gd name="connsiteY887" fmla="*/ 339992 h 1306090"/>
                <a:gd name="connsiteX888" fmla="*/ 2852475 w 6598008"/>
                <a:gd name="connsiteY888" fmla="*/ 334137 h 1306090"/>
                <a:gd name="connsiteX889" fmla="*/ 2856754 w 6598008"/>
                <a:gd name="connsiteY889" fmla="*/ 338529 h 1306090"/>
                <a:gd name="connsiteX890" fmla="*/ 2856866 w 6598008"/>
                <a:gd name="connsiteY890" fmla="*/ 343145 h 1306090"/>
                <a:gd name="connsiteX891" fmla="*/ 2863284 w 6598008"/>
                <a:gd name="connsiteY891" fmla="*/ 342920 h 1306090"/>
                <a:gd name="connsiteX892" fmla="*/ 2874093 w 6598008"/>
                <a:gd name="connsiteY892" fmla="*/ 351702 h 1306090"/>
                <a:gd name="connsiteX893" fmla="*/ 2897513 w 6598008"/>
                <a:gd name="connsiteY893" fmla="*/ 346072 h 1306090"/>
                <a:gd name="connsiteX894" fmla="*/ 2891320 w 6598008"/>
                <a:gd name="connsiteY894" fmla="*/ 364763 h 1306090"/>
                <a:gd name="connsiteX895" fmla="*/ 2884789 w 6598008"/>
                <a:gd name="connsiteY895" fmla="*/ 355868 h 1306090"/>
                <a:gd name="connsiteX896" fmla="*/ 2878484 w 6598008"/>
                <a:gd name="connsiteY896" fmla="*/ 365326 h 1306090"/>
                <a:gd name="connsiteX897" fmla="*/ 2891432 w 6598008"/>
                <a:gd name="connsiteY897" fmla="*/ 378612 h 1306090"/>
                <a:gd name="connsiteX898" fmla="*/ 2910573 w 6598008"/>
                <a:gd name="connsiteY898" fmla="*/ 373208 h 1306090"/>
                <a:gd name="connsiteX899" fmla="*/ 2927913 w 6598008"/>
                <a:gd name="connsiteY899" fmla="*/ 390885 h 1306090"/>
                <a:gd name="connsiteX900" fmla="*/ 2915527 w 6598008"/>
                <a:gd name="connsiteY900" fmla="*/ 419033 h 1306090"/>
                <a:gd name="connsiteX901" fmla="*/ 2924085 w 6598008"/>
                <a:gd name="connsiteY901" fmla="*/ 423312 h 1306090"/>
                <a:gd name="connsiteX902" fmla="*/ 2913501 w 6598008"/>
                <a:gd name="connsiteY902" fmla="*/ 432995 h 1306090"/>
                <a:gd name="connsiteX903" fmla="*/ 2920257 w 6598008"/>
                <a:gd name="connsiteY903" fmla="*/ 455739 h 1306090"/>
                <a:gd name="connsiteX904" fmla="*/ 2881862 w 6598008"/>
                <a:gd name="connsiteY904" fmla="*/ 457315 h 1306090"/>
                <a:gd name="connsiteX905" fmla="*/ 2892558 w 6598008"/>
                <a:gd name="connsiteY905" fmla="*/ 456865 h 1306090"/>
                <a:gd name="connsiteX906" fmla="*/ 2894585 w 6598008"/>
                <a:gd name="connsiteY906" fmla="*/ 452136 h 1306090"/>
                <a:gd name="connsiteX907" fmla="*/ 2900890 w 6598008"/>
                <a:gd name="connsiteY907" fmla="*/ 447294 h 1306090"/>
                <a:gd name="connsiteX908" fmla="*/ 2907196 w 6598008"/>
                <a:gd name="connsiteY908" fmla="*/ 437837 h 1306090"/>
                <a:gd name="connsiteX909" fmla="*/ 2885578 w 6598008"/>
                <a:gd name="connsiteY909" fmla="*/ 415768 h 1306090"/>
                <a:gd name="connsiteX910" fmla="*/ 2881637 w 6598008"/>
                <a:gd name="connsiteY910" fmla="*/ 438962 h 1306090"/>
                <a:gd name="connsiteX911" fmla="*/ 2860244 w 6598008"/>
                <a:gd name="connsiteY911" fmla="*/ 435247 h 1306090"/>
                <a:gd name="connsiteX912" fmla="*/ 2851799 w 6598008"/>
                <a:gd name="connsiteY912" fmla="*/ 444817 h 1306090"/>
                <a:gd name="connsiteX913" fmla="*/ 2854164 w 6598008"/>
                <a:gd name="connsiteY913" fmla="*/ 463170 h 1306090"/>
                <a:gd name="connsiteX914" fmla="*/ 2845494 w 6598008"/>
                <a:gd name="connsiteY914" fmla="*/ 454388 h 1306090"/>
                <a:gd name="connsiteX915" fmla="*/ 2834910 w 6598008"/>
                <a:gd name="connsiteY915" fmla="*/ 464071 h 1306090"/>
                <a:gd name="connsiteX916" fmla="*/ 2838964 w 6598008"/>
                <a:gd name="connsiteY916" fmla="*/ 445493 h 1306090"/>
                <a:gd name="connsiteX917" fmla="*/ 2847521 w 6598008"/>
                <a:gd name="connsiteY917" fmla="*/ 445155 h 1306090"/>
                <a:gd name="connsiteX918" fmla="*/ 2826128 w 6598008"/>
                <a:gd name="connsiteY918" fmla="*/ 441440 h 1306090"/>
                <a:gd name="connsiteX919" fmla="*/ 2802708 w 6598008"/>
                <a:gd name="connsiteY919" fmla="*/ 442453 h 1306090"/>
                <a:gd name="connsiteX920" fmla="*/ 2800457 w 6598008"/>
                <a:gd name="connsiteY920" fmla="*/ 433333 h 1306090"/>
                <a:gd name="connsiteX921" fmla="*/ 2796178 w 6598008"/>
                <a:gd name="connsiteY921" fmla="*/ 433558 h 1306090"/>
                <a:gd name="connsiteX922" fmla="*/ 2787621 w 6598008"/>
                <a:gd name="connsiteY922" fmla="*/ 429279 h 1306090"/>
                <a:gd name="connsiteX923" fmla="*/ 2785256 w 6598008"/>
                <a:gd name="connsiteY923" fmla="*/ 415543 h 1306090"/>
                <a:gd name="connsiteX924" fmla="*/ 2789310 w 6598008"/>
                <a:gd name="connsiteY924" fmla="*/ 401581 h 1306090"/>
                <a:gd name="connsiteX925" fmla="*/ 2799894 w 6598008"/>
                <a:gd name="connsiteY925" fmla="*/ 396515 h 1306090"/>
                <a:gd name="connsiteX926" fmla="*/ 2810252 w 6598008"/>
                <a:gd name="connsiteY926" fmla="*/ 377711 h 1306090"/>
                <a:gd name="connsiteX927" fmla="*/ 2819034 w 6598008"/>
                <a:gd name="connsiteY927" fmla="*/ 400343 h 1306090"/>
                <a:gd name="connsiteX928" fmla="*/ 2829618 w 6598008"/>
                <a:gd name="connsiteY928" fmla="*/ 390660 h 1306090"/>
                <a:gd name="connsiteX929" fmla="*/ 2831870 w 6598008"/>
                <a:gd name="connsiteY929" fmla="*/ 399780 h 1306090"/>
                <a:gd name="connsiteX930" fmla="*/ 2836149 w 6598008"/>
                <a:gd name="connsiteY930" fmla="*/ 399555 h 1306090"/>
                <a:gd name="connsiteX931" fmla="*/ 2846845 w 6598008"/>
                <a:gd name="connsiteY931" fmla="*/ 399104 h 1306090"/>
                <a:gd name="connsiteX932" fmla="*/ 2838175 w 6598008"/>
                <a:gd name="connsiteY932" fmla="*/ 385705 h 1306090"/>
                <a:gd name="connsiteX933" fmla="*/ 2861708 w 6598008"/>
                <a:gd name="connsiteY933" fmla="*/ 389309 h 1306090"/>
                <a:gd name="connsiteX934" fmla="*/ 2863734 w 6598008"/>
                <a:gd name="connsiteY934" fmla="*/ 384580 h 1306090"/>
                <a:gd name="connsiteX935" fmla="*/ 2865536 w 6598008"/>
                <a:gd name="connsiteY935" fmla="*/ 361498 h 1306090"/>
                <a:gd name="connsiteX936" fmla="*/ 2861370 w 6598008"/>
                <a:gd name="connsiteY936" fmla="*/ 370843 h 1306090"/>
                <a:gd name="connsiteX937" fmla="*/ 2852925 w 6598008"/>
                <a:gd name="connsiteY937" fmla="*/ 375797 h 1306090"/>
                <a:gd name="connsiteX938" fmla="*/ 2846395 w 6598008"/>
                <a:gd name="connsiteY938" fmla="*/ 366902 h 1306090"/>
                <a:gd name="connsiteX939" fmla="*/ 2837725 w 6598008"/>
                <a:gd name="connsiteY939" fmla="*/ 358120 h 1306090"/>
                <a:gd name="connsiteX940" fmla="*/ 2831307 w 6598008"/>
                <a:gd name="connsiteY940" fmla="*/ 353841 h 1306090"/>
                <a:gd name="connsiteX941" fmla="*/ 2801582 w 6598008"/>
                <a:gd name="connsiteY941" fmla="*/ 364313 h 1306090"/>
                <a:gd name="connsiteX942" fmla="*/ 2809914 w 6598008"/>
                <a:gd name="connsiteY942" fmla="*/ 350126 h 1306090"/>
                <a:gd name="connsiteX943" fmla="*/ 2818359 w 6598008"/>
                <a:gd name="connsiteY943" fmla="*/ 340555 h 1306090"/>
                <a:gd name="connsiteX944" fmla="*/ 2815995 w 6598008"/>
                <a:gd name="connsiteY944" fmla="*/ 322315 h 1306090"/>
                <a:gd name="connsiteX945" fmla="*/ 2817909 w 6598008"/>
                <a:gd name="connsiteY945" fmla="*/ 308466 h 1306090"/>
                <a:gd name="connsiteX946" fmla="*/ 2811265 w 6598008"/>
                <a:gd name="connsiteY946" fmla="*/ 290338 h 1306090"/>
                <a:gd name="connsiteX947" fmla="*/ 2806987 w 6598008"/>
                <a:gd name="connsiteY947" fmla="*/ 285947 h 1306090"/>
                <a:gd name="connsiteX948" fmla="*/ 2768705 w 6598008"/>
                <a:gd name="connsiteY948" fmla="*/ 296756 h 1306090"/>
                <a:gd name="connsiteX949" fmla="*/ 2779514 w 6598008"/>
                <a:gd name="connsiteY949" fmla="*/ 305539 h 1306090"/>
                <a:gd name="connsiteX950" fmla="*/ 2779739 w 6598008"/>
                <a:gd name="connsiteY950" fmla="*/ 319275 h 1306090"/>
                <a:gd name="connsiteX951" fmla="*/ 2784130 w 6598008"/>
                <a:gd name="connsiteY951" fmla="*/ 328283 h 1306090"/>
                <a:gd name="connsiteX952" fmla="*/ 2780302 w 6598008"/>
                <a:gd name="connsiteY952" fmla="*/ 360597 h 1306090"/>
                <a:gd name="connsiteX953" fmla="*/ 2795390 w 6598008"/>
                <a:gd name="connsiteY953" fmla="*/ 369154 h 1306090"/>
                <a:gd name="connsiteX954" fmla="*/ 2789310 w 6598008"/>
                <a:gd name="connsiteY954" fmla="*/ 392461 h 1306090"/>
                <a:gd name="connsiteX955" fmla="*/ 2776474 w 6598008"/>
                <a:gd name="connsiteY955" fmla="*/ 393024 h 1306090"/>
                <a:gd name="connsiteX956" fmla="*/ 2783004 w 6598008"/>
                <a:gd name="connsiteY956" fmla="*/ 406535 h 1306090"/>
                <a:gd name="connsiteX957" fmla="*/ 2783455 w 6598008"/>
                <a:gd name="connsiteY957" fmla="*/ 438737 h 1306090"/>
                <a:gd name="connsiteX958" fmla="*/ 2766453 w 6598008"/>
                <a:gd name="connsiteY958" fmla="*/ 439413 h 1306090"/>
                <a:gd name="connsiteX959" fmla="*/ 2764201 w 6598008"/>
                <a:gd name="connsiteY959" fmla="*/ 434909 h 1306090"/>
                <a:gd name="connsiteX960" fmla="*/ 2757896 w 6598008"/>
                <a:gd name="connsiteY960" fmla="*/ 439751 h 1306090"/>
                <a:gd name="connsiteX961" fmla="*/ 2753617 w 6598008"/>
                <a:gd name="connsiteY961" fmla="*/ 435359 h 1306090"/>
                <a:gd name="connsiteX962" fmla="*/ 2730198 w 6598008"/>
                <a:gd name="connsiteY962" fmla="*/ 440989 h 1306090"/>
                <a:gd name="connsiteX963" fmla="*/ 2719501 w 6598008"/>
                <a:gd name="connsiteY963" fmla="*/ 436823 h 1306090"/>
                <a:gd name="connsiteX964" fmla="*/ 2696082 w 6598008"/>
                <a:gd name="connsiteY964" fmla="*/ 437837 h 1306090"/>
                <a:gd name="connsiteX965" fmla="*/ 2708805 w 6598008"/>
                <a:gd name="connsiteY965" fmla="*/ 432657 h 1306090"/>
                <a:gd name="connsiteX966" fmla="*/ 2710607 w 6598008"/>
                <a:gd name="connsiteY966" fmla="*/ 409575 h 1306090"/>
                <a:gd name="connsiteX967" fmla="*/ 2725581 w 6598008"/>
                <a:gd name="connsiteY967" fmla="*/ 408900 h 1306090"/>
                <a:gd name="connsiteX968" fmla="*/ 2729860 w 6598008"/>
                <a:gd name="connsiteY968" fmla="*/ 413291 h 1306090"/>
                <a:gd name="connsiteX969" fmla="*/ 2731887 w 6598008"/>
                <a:gd name="connsiteY969" fmla="*/ 408562 h 1306090"/>
                <a:gd name="connsiteX970" fmla="*/ 2753167 w 6598008"/>
                <a:gd name="connsiteY970" fmla="*/ 403045 h 1306090"/>
                <a:gd name="connsiteX971" fmla="*/ 2744385 w 6598008"/>
                <a:gd name="connsiteY971" fmla="*/ 385030 h 1306090"/>
                <a:gd name="connsiteX972" fmla="*/ 2740331 w 6598008"/>
                <a:gd name="connsiteY972" fmla="*/ 398992 h 1306090"/>
                <a:gd name="connsiteX973" fmla="*/ 2729635 w 6598008"/>
                <a:gd name="connsiteY973" fmla="*/ 394826 h 1306090"/>
                <a:gd name="connsiteX974" fmla="*/ 2731662 w 6598008"/>
                <a:gd name="connsiteY974" fmla="*/ 385593 h 1306090"/>
                <a:gd name="connsiteX975" fmla="*/ 2712633 w 6598008"/>
                <a:gd name="connsiteY975" fmla="*/ 395614 h 1306090"/>
                <a:gd name="connsiteX976" fmla="*/ 2718826 w 6598008"/>
                <a:gd name="connsiteY976" fmla="*/ 381540 h 1306090"/>
                <a:gd name="connsiteX977" fmla="*/ 2725131 w 6598008"/>
                <a:gd name="connsiteY977" fmla="*/ 372082 h 1306090"/>
                <a:gd name="connsiteX978" fmla="*/ 2746411 w 6598008"/>
                <a:gd name="connsiteY978" fmla="*/ 371181 h 1306090"/>
                <a:gd name="connsiteX979" fmla="*/ 2748776 w 6598008"/>
                <a:gd name="connsiteY979" fmla="*/ 384917 h 1306090"/>
                <a:gd name="connsiteX980" fmla="*/ 2753054 w 6598008"/>
                <a:gd name="connsiteY980" fmla="*/ 389309 h 1306090"/>
                <a:gd name="connsiteX981" fmla="*/ 2761724 w 6598008"/>
                <a:gd name="connsiteY981" fmla="*/ 398091 h 1306090"/>
                <a:gd name="connsiteX982" fmla="*/ 2761499 w 6598008"/>
                <a:gd name="connsiteY982" fmla="*/ 384354 h 1306090"/>
                <a:gd name="connsiteX983" fmla="*/ 2763526 w 6598008"/>
                <a:gd name="connsiteY983" fmla="*/ 379625 h 1306090"/>
                <a:gd name="connsiteX984" fmla="*/ 2759135 w 6598008"/>
                <a:gd name="connsiteY984" fmla="*/ 370618 h 1306090"/>
                <a:gd name="connsiteX985" fmla="*/ 2774110 w 6598008"/>
                <a:gd name="connsiteY985" fmla="*/ 369942 h 1306090"/>
                <a:gd name="connsiteX986" fmla="*/ 2769606 w 6598008"/>
                <a:gd name="connsiteY986" fmla="*/ 351702 h 1306090"/>
                <a:gd name="connsiteX987" fmla="*/ 2765102 w 6598008"/>
                <a:gd name="connsiteY987" fmla="*/ 338078 h 1306090"/>
                <a:gd name="connsiteX988" fmla="*/ 2773547 w 6598008"/>
                <a:gd name="connsiteY988" fmla="*/ 328508 h 1306090"/>
                <a:gd name="connsiteX989" fmla="*/ 2758572 w 6598008"/>
                <a:gd name="connsiteY989" fmla="*/ 324567 h 1306090"/>
                <a:gd name="connsiteX990" fmla="*/ 2769155 w 6598008"/>
                <a:gd name="connsiteY990" fmla="*/ 314884 h 1306090"/>
                <a:gd name="connsiteX991" fmla="*/ 2760373 w 6598008"/>
                <a:gd name="connsiteY991" fmla="*/ 292252 h 1306090"/>
                <a:gd name="connsiteX992" fmla="*/ 2732562 w 6598008"/>
                <a:gd name="connsiteY992" fmla="*/ 288875 h 1306090"/>
                <a:gd name="connsiteX993" fmla="*/ 2721978 w 6598008"/>
                <a:gd name="connsiteY993" fmla="*/ 293941 h 1306090"/>
                <a:gd name="connsiteX994" fmla="*/ 2711282 w 6598008"/>
                <a:gd name="connsiteY994" fmla="*/ 289775 h 1306090"/>
                <a:gd name="connsiteX995" fmla="*/ 2690002 w 6598008"/>
                <a:gd name="connsiteY995" fmla="*/ 290676 h 1306090"/>
                <a:gd name="connsiteX996" fmla="*/ 2679305 w 6598008"/>
                <a:gd name="connsiteY996" fmla="*/ 286510 h 1306090"/>
                <a:gd name="connsiteX997" fmla="*/ 2658025 w 6598008"/>
                <a:gd name="connsiteY997" fmla="*/ 292027 h 1306090"/>
                <a:gd name="connsiteX998" fmla="*/ 2651720 w 6598008"/>
                <a:gd name="connsiteY998" fmla="*/ 296869 h 1306090"/>
                <a:gd name="connsiteX999" fmla="*/ 2641023 w 6598008"/>
                <a:gd name="connsiteY999" fmla="*/ 292703 h 1306090"/>
                <a:gd name="connsiteX1000" fmla="*/ 2636857 w 6598008"/>
                <a:gd name="connsiteY1000" fmla="*/ 297432 h 1306090"/>
                <a:gd name="connsiteX1001" fmla="*/ 2634718 w 6598008"/>
                <a:gd name="connsiteY1001" fmla="*/ 292928 h 1306090"/>
                <a:gd name="connsiteX1002" fmla="*/ 2615577 w 6598008"/>
                <a:gd name="connsiteY1002" fmla="*/ 293716 h 1306090"/>
                <a:gd name="connsiteX1003" fmla="*/ 2585740 w 6598008"/>
                <a:gd name="connsiteY1003" fmla="*/ 294955 h 1306090"/>
                <a:gd name="connsiteX1004" fmla="*/ 2583713 w 6598008"/>
                <a:gd name="connsiteY1004" fmla="*/ 299684 h 1306090"/>
                <a:gd name="connsiteX1005" fmla="*/ 2564572 w 6598008"/>
                <a:gd name="connsiteY1005" fmla="*/ 305088 h 1306090"/>
                <a:gd name="connsiteX1006" fmla="*/ 2549484 w 6598008"/>
                <a:gd name="connsiteY1006" fmla="*/ 291915 h 1306090"/>
                <a:gd name="connsiteX1007" fmla="*/ 2538788 w 6598008"/>
                <a:gd name="connsiteY1007" fmla="*/ 292365 h 1306090"/>
                <a:gd name="connsiteX1008" fmla="*/ 2523926 w 6598008"/>
                <a:gd name="connsiteY1008" fmla="*/ 297544 h 1306090"/>
                <a:gd name="connsiteX1009" fmla="*/ 2517620 w 6598008"/>
                <a:gd name="connsiteY1009" fmla="*/ 302386 h 1306090"/>
                <a:gd name="connsiteX1010" fmla="*/ 2502533 w 6598008"/>
                <a:gd name="connsiteY1010" fmla="*/ 293829 h 1306090"/>
                <a:gd name="connsiteX1011" fmla="*/ 2479113 w 6598008"/>
                <a:gd name="connsiteY1011" fmla="*/ 294842 h 1306090"/>
                <a:gd name="connsiteX1012" fmla="*/ 2477087 w 6598008"/>
                <a:gd name="connsiteY1012" fmla="*/ 299571 h 1306090"/>
                <a:gd name="connsiteX1013" fmla="*/ 2444997 w 6598008"/>
                <a:gd name="connsiteY1013" fmla="*/ 291690 h 1306090"/>
                <a:gd name="connsiteX1014" fmla="*/ 2410994 w 6598008"/>
                <a:gd name="connsiteY1014" fmla="*/ 297770 h 1306090"/>
                <a:gd name="connsiteX1015" fmla="*/ 2400635 w 6598008"/>
                <a:gd name="connsiteY1015" fmla="*/ 321189 h 1306090"/>
                <a:gd name="connsiteX1016" fmla="*/ 2389601 w 6598008"/>
                <a:gd name="connsiteY1016" fmla="*/ 294054 h 1306090"/>
                <a:gd name="connsiteX1017" fmla="*/ 2327787 w 6598008"/>
                <a:gd name="connsiteY1017" fmla="*/ 296644 h 1306090"/>
                <a:gd name="connsiteX1018" fmla="*/ 2315289 w 6598008"/>
                <a:gd name="connsiteY1018" fmla="*/ 315559 h 1306090"/>
                <a:gd name="connsiteX1019" fmla="*/ 2308646 w 6598008"/>
                <a:gd name="connsiteY1019" fmla="*/ 297432 h 1306090"/>
                <a:gd name="connsiteX1020" fmla="*/ 2304367 w 6598008"/>
                <a:gd name="connsiteY1020" fmla="*/ 293041 h 1306090"/>
                <a:gd name="connsiteX1021" fmla="*/ 2278808 w 6598008"/>
                <a:gd name="connsiteY1021" fmla="*/ 294167 h 1306090"/>
                <a:gd name="connsiteX1022" fmla="*/ 2275205 w 6598008"/>
                <a:gd name="connsiteY1022" fmla="*/ 344946 h 1306090"/>
                <a:gd name="connsiteX1023" fmla="*/ 2262595 w 6598008"/>
                <a:gd name="connsiteY1023" fmla="*/ 354630 h 1306090"/>
                <a:gd name="connsiteX1024" fmla="*/ 2264509 w 6598008"/>
                <a:gd name="connsiteY1024" fmla="*/ 340781 h 1306090"/>
                <a:gd name="connsiteX1025" fmla="*/ 2261919 w 6598008"/>
                <a:gd name="connsiteY1025" fmla="*/ 304075 h 1306090"/>
                <a:gd name="connsiteX1026" fmla="*/ 2227578 w 6598008"/>
                <a:gd name="connsiteY1026" fmla="*/ 287073 h 1306090"/>
                <a:gd name="connsiteX1027" fmla="*/ 2221385 w 6598008"/>
                <a:gd name="connsiteY1027" fmla="*/ 301147 h 1306090"/>
                <a:gd name="connsiteX1028" fmla="*/ 2199767 w 6598008"/>
                <a:gd name="connsiteY1028" fmla="*/ 283695 h 1306090"/>
                <a:gd name="connsiteX1029" fmla="*/ 2187157 w 6598008"/>
                <a:gd name="connsiteY1029" fmla="*/ 297995 h 1306090"/>
                <a:gd name="connsiteX1030" fmla="*/ 2183104 w 6598008"/>
                <a:gd name="connsiteY1030" fmla="*/ 311956 h 1306090"/>
                <a:gd name="connsiteX1031" fmla="*/ 2183329 w 6598008"/>
                <a:gd name="connsiteY1031" fmla="*/ 330309 h 1306090"/>
                <a:gd name="connsiteX1032" fmla="*/ 2170606 w 6598008"/>
                <a:gd name="connsiteY1032" fmla="*/ 338416 h 1306090"/>
                <a:gd name="connsiteX1033" fmla="*/ 2164413 w 6598008"/>
                <a:gd name="connsiteY1033" fmla="*/ 334588 h 1306090"/>
                <a:gd name="connsiteX1034" fmla="*/ 2161823 w 6598008"/>
                <a:gd name="connsiteY1034" fmla="*/ 334700 h 1306090"/>
                <a:gd name="connsiteX1035" fmla="*/ 2172520 w 6598008"/>
                <a:gd name="connsiteY1035" fmla="*/ 321527 h 1306090"/>
                <a:gd name="connsiteX1036" fmla="*/ 2172407 w 6598008"/>
                <a:gd name="connsiteY1036" fmla="*/ 312294 h 1306090"/>
                <a:gd name="connsiteX1037" fmla="*/ 2176573 w 6598008"/>
                <a:gd name="connsiteY1037" fmla="*/ 307565 h 1306090"/>
                <a:gd name="connsiteX1038" fmla="*/ 2178487 w 6598008"/>
                <a:gd name="connsiteY1038" fmla="*/ 293716 h 1306090"/>
                <a:gd name="connsiteX1039" fmla="*/ 2152928 w 6598008"/>
                <a:gd name="connsiteY1039" fmla="*/ 294842 h 1306090"/>
                <a:gd name="connsiteX1040" fmla="*/ 2135701 w 6598008"/>
                <a:gd name="connsiteY1040" fmla="*/ 281781 h 1306090"/>
                <a:gd name="connsiteX1041" fmla="*/ 2118812 w 6598008"/>
                <a:gd name="connsiteY1041" fmla="*/ 291690 h 1306090"/>
                <a:gd name="connsiteX1042" fmla="*/ 2084696 w 6598008"/>
                <a:gd name="connsiteY1042" fmla="*/ 293153 h 1306090"/>
                <a:gd name="connsiteX1043" fmla="*/ 2074113 w 6598008"/>
                <a:gd name="connsiteY1043" fmla="*/ 298220 h 1306090"/>
                <a:gd name="connsiteX1044" fmla="*/ 2065668 w 6598008"/>
                <a:gd name="connsiteY1044" fmla="*/ 307790 h 1306090"/>
                <a:gd name="connsiteX1045" fmla="*/ 2004192 w 6598008"/>
                <a:gd name="connsiteY1045" fmla="*/ 333349 h 1306090"/>
                <a:gd name="connsiteX1046" fmla="*/ 2005993 w 6598008"/>
                <a:gd name="connsiteY1046" fmla="*/ 336389 h 1306090"/>
                <a:gd name="connsiteX1047" fmla="*/ 1985276 w 6598008"/>
                <a:gd name="connsiteY1047" fmla="*/ 343708 h 1306090"/>
                <a:gd name="connsiteX1048" fmla="*/ 1961519 w 6598008"/>
                <a:gd name="connsiteY1048" fmla="*/ 336840 h 1306090"/>
                <a:gd name="connsiteX1049" fmla="*/ 1953187 w 6598008"/>
                <a:gd name="connsiteY1049" fmla="*/ 342244 h 1306090"/>
                <a:gd name="connsiteX1050" fmla="*/ 1946656 w 6598008"/>
                <a:gd name="connsiteY1050" fmla="*/ 338303 h 1306090"/>
                <a:gd name="connsiteX1051" fmla="*/ 1938324 w 6598008"/>
                <a:gd name="connsiteY1051" fmla="*/ 343708 h 1306090"/>
                <a:gd name="connsiteX1052" fmla="*/ 1927402 w 6598008"/>
                <a:gd name="connsiteY1052" fmla="*/ 335601 h 1306090"/>
                <a:gd name="connsiteX1053" fmla="*/ 1916706 w 6598008"/>
                <a:gd name="connsiteY1053" fmla="*/ 336727 h 1306090"/>
                <a:gd name="connsiteX1054" fmla="*/ 1906010 w 6598008"/>
                <a:gd name="connsiteY1054" fmla="*/ 337853 h 1306090"/>
                <a:gd name="connsiteX1055" fmla="*/ 1903983 w 6598008"/>
                <a:gd name="connsiteY1055" fmla="*/ 342695 h 1306090"/>
                <a:gd name="connsiteX1056" fmla="*/ 1899592 w 6598008"/>
                <a:gd name="connsiteY1056" fmla="*/ 338529 h 1306090"/>
                <a:gd name="connsiteX1057" fmla="*/ 1895539 w 6598008"/>
                <a:gd name="connsiteY1057" fmla="*/ 343595 h 1306090"/>
                <a:gd name="connsiteX1058" fmla="*/ 1893287 w 6598008"/>
                <a:gd name="connsiteY1058" fmla="*/ 339204 h 1306090"/>
                <a:gd name="connsiteX1059" fmla="*/ 1889008 w 6598008"/>
                <a:gd name="connsiteY1059" fmla="*/ 339655 h 1306090"/>
                <a:gd name="connsiteX1060" fmla="*/ 1880676 w 6598008"/>
                <a:gd name="connsiteY1060" fmla="*/ 345059 h 1306090"/>
                <a:gd name="connsiteX1061" fmla="*/ 1854779 w 6598008"/>
                <a:gd name="connsiteY1061" fmla="*/ 338416 h 1306090"/>
                <a:gd name="connsiteX1062" fmla="*/ 1850501 w 6598008"/>
                <a:gd name="connsiteY1062" fmla="*/ 338866 h 1306090"/>
                <a:gd name="connsiteX1063" fmla="*/ 1784408 w 6598008"/>
                <a:gd name="connsiteY1063" fmla="*/ 340893 h 1306090"/>
                <a:gd name="connsiteX1064" fmla="*/ 1777878 w 6598008"/>
                <a:gd name="connsiteY1064" fmla="*/ 336952 h 1306090"/>
                <a:gd name="connsiteX1065" fmla="*/ 1750180 w 6598008"/>
                <a:gd name="connsiteY1065" fmla="*/ 339767 h 1306090"/>
                <a:gd name="connsiteX1066" fmla="*/ 1741510 w 6598008"/>
                <a:gd name="connsiteY1066" fmla="*/ 336052 h 1306090"/>
                <a:gd name="connsiteX1067" fmla="*/ 1735317 w 6598008"/>
                <a:gd name="connsiteY1067" fmla="*/ 341343 h 1306090"/>
                <a:gd name="connsiteX1068" fmla="*/ 1726648 w 6598008"/>
                <a:gd name="connsiteY1068" fmla="*/ 337628 h 1306090"/>
                <a:gd name="connsiteX1069" fmla="*/ 1700976 w 6598008"/>
                <a:gd name="connsiteY1069" fmla="*/ 335601 h 1306090"/>
                <a:gd name="connsiteX1070" fmla="*/ 1692644 w 6598008"/>
                <a:gd name="connsiteY1070" fmla="*/ 341006 h 1306090"/>
                <a:gd name="connsiteX1071" fmla="*/ 1675755 w 6598008"/>
                <a:gd name="connsiteY1071" fmla="*/ 347311 h 1306090"/>
                <a:gd name="connsiteX1072" fmla="*/ 1669225 w 6598008"/>
                <a:gd name="connsiteY1072" fmla="*/ 343370 h 1306090"/>
                <a:gd name="connsiteX1073" fmla="*/ 1667198 w 6598008"/>
                <a:gd name="connsiteY1073" fmla="*/ 348212 h 1306090"/>
                <a:gd name="connsiteX1074" fmla="*/ 1647944 w 6598008"/>
                <a:gd name="connsiteY1074" fmla="*/ 345509 h 1306090"/>
                <a:gd name="connsiteX1075" fmla="*/ 1637135 w 6598008"/>
                <a:gd name="connsiteY1075" fmla="*/ 342019 h 1306090"/>
                <a:gd name="connsiteX1076" fmla="*/ 1630605 w 6598008"/>
                <a:gd name="connsiteY1076" fmla="*/ 338078 h 1306090"/>
                <a:gd name="connsiteX1077" fmla="*/ 1626326 w 6598008"/>
                <a:gd name="connsiteY1077" fmla="*/ 338529 h 1306090"/>
                <a:gd name="connsiteX1078" fmla="*/ 1621822 w 6598008"/>
                <a:gd name="connsiteY1078" fmla="*/ 329746 h 1306090"/>
                <a:gd name="connsiteX1079" fmla="*/ 1587594 w 6598008"/>
                <a:gd name="connsiteY1079" fmla="*/ 328620 h 1306090"/>
                <a:gd name="connsiteX1080" fmla="*/ 1555617 w 6598008"/>
                <a:gd name="connsiteY1080" fmla="*/ 331886 h 1306090"/>
                <a:gd name="connsiteX1081" fmla="*/ 1553365 w 6598008"/>
                <a:gd name="connsiteY1081" fmla="*/ 327494 h 1306090"/>
                <a:gd name="connsiteX1082" fmla="*/ 1547173 w 6598008"/>
                <a:gd name="connsiteY1082" fmla="*/ 332786 h 1306090"/>
                <a:gd name="connsiteX1083" fmla="*/ 1527807 w 6598008"/>
                <a:gd name="connsiteY1083" fmla="*/ 330084 h 1306090"/>
                <a:gd name="connsiteX1084" fmla="*/ 1495830 w 6598008"/>
                <a:gd name="connsiteY1084" fmla="*/ 333349 h 1306090"/>
                <a:gd name="connsiteX1085" fmla="*/ 1489299 w 6598008"/>
                <a:gd name="connsiteY1085" fmla="*/ 329408 h 1306090"/>
                <a:gd name="connsiteX1086" fmla="*/ 1459687 w 6598008"/>
                <a:gd name="connsiteY1086" fmla="*/ 336952 h 1306090"/>
                <a:gd name="connsiteX1087" fmla="*/ 1446964 w 6598008"/>
                <a:gd name="connsiteY1087" fmla="*/ 338191 h 1306090"/>
                <a:gd name="connsiteX1088" fmla="*/ 1442573 w 6598008"/>
                <a:gd name="connsiteY1088" fmla="*/ 334025 h 1306090"/>
                <a:gd name="connsiteX1089" fmla="*/ 1440546 w 6598008"/>
                <a:gd name="connsiteY1089" fmla="*/ 338866 h 1306090"/>
                <a:gd name="connsiteX1090" fmla="*/ 1436268 w 6598008"/>
                <a:gd name="connsiteY1090" fmla="*/ 339317 h 1306090"/>
                <a:gd name="connsiteX1091" fmla="*/ 1427598 w 6598008"/>
                <a:gd name="connsiteY1091" fmla="*/ 335601 h 1306090"/>
                <a:gd name="connsiteX1092" fmla="*/ 1408569 w 6598008"/>
                <a:gd name="connsiteY1092" fmla="*/ 342132 h 1306090"/>
                <a:gd name="connsiteX1093" fmla="*/ 1399900 w 6598008"/>
                <a:gd name="connsiteY1093" fmla="*/ 338416 h 1306090"/>
                <a:gd name="connsiteX1094" fmla="*/ 1389203 w 6598008"/>
                <a:gd name="connsiteY1094" fmla="*/ 339542 h 1306090"/>
                <a:gd name="connsiteX1095" fmla="*/ 1370062 w 6598008"/>
                <a:gd name="connsiteY1095" fmla="*/ 341456 h 1306090"/>
                <a:gd name="connsiteX1096" fmla="*/ 1282802 w 6598008"/>
                <a:gd name="connsiteY1096" fmla="*/ 350238 h 1306090"/>
                <a:gd name="connsiteX1097" fmla="*/ 1276271 w 6598008"/>
                <a:gd name="connsiteY1097" fmla="*/ 346298 h 1306090"/>
                <a:gd name="connsiteX1098" fmla="*/ 1274245 w 6598008"/>
                <a:gd name="connsiteY1098" fmla="*/ 351139 h 1306090"/>
                <a:gd name="connsiteX1099" fmla="*/ 1271993 w 6598008"/>
                <a:gd name="connsiteY1099" fmla="*/ 346748 h 1306090"/>
                <a:gd name="connsiteX1100" fmla="*/ 1261522 w 6598008"/>
                <a:gd name="connsiteY1100" fmla="*/ 352378 h 1306090"/>
                <a:gd name="connsiteX1101" fmla="*/ 1233824 w 6598008"/>
                <a:gd name="connsiteY1101" fmla="*/ 355193 h 1306090"/>
                <a:gd name="connsiteX1102" fmla="*/ 1227293 w 6598008"/>
                <a:gd name="connsiteY1102" fmla="*/ 351252 h 1306090"/>
                <a:gd name="connsiteX1103" fmla="*/ 1093194 w 6598008"/>
                <a:gd name="connsiteY1103" fmla="*/ 364763 h 1306090"/>
                <a:gd name="connsiteX1104" fmla="*/ 1084524 w 6598008"/>
                <a:gd name="connsiteY1104" fmla="*/ 361047 h 1306090"/>
                <a:gd name="connsiteX1105" fmla="*/ 1076192 w 6598008"/>
                <a:gd name="connsiteY1105" fmla="*/ 366452 h 1306090"/>
                <a:gd name="connsiteX1106" fmla="*/ 1063469 w 6598008"/>
                <a:gd name="connsiteY1106" fmla="*/ 367690 h 1306090"/>
                <a:gd name="connsiteX1107" fmla="*/ 1061217 w 6598008"/>
                <a:gd name="connsiteY1107" fmla="*/ 363299 h 1306090"/>
                <a:gd name="connsiteX1108" fmla="*/ 1029240 w 6598008"/>
                <a:gd name="connsiteY1108" fmla="*/ 366565 h 1306090"/>
                <a:gd name="connsiteX1109" fmla="*/ 890975 w 6598008"/>
                <a:gd name="connsiteY1109" fmla="*/ 385143 h 1306090"/>
                <a:gd name="connsiteX1110" fmla="*/ 871496 w 6598008"/>
                <a:gd name="connsiteY1110" fmla="*/ 377937 h 1306090"/>
                <a:gd name="connsiteX1111" fmla="*/ 992647 w 6598008"/>
                <a:gd name="connsiteY1111" fmla="*/ 361160 h 1306090"/>
                <a:gd name="connsiteX1112" fmla="*/ 1003344 w 6598008"/>
                <a:gd name="connsiteY1112" fmla="*/ 360034 h 1306090"/>
                <a:gd name="connsiteX1113" fmla="*/ 1007622 w 6598008"/>
                <a:gd name="connsiteY1113" fmla="*/ 359584 h 1306090"/>
                <a:gd name="connsiteX1114" fmla="*/ 1109745 w 6598008"/>
                <a:gd name="connsiteY1114" fmla="*/ 349225 h 1306090"/>
                <a:gd name="connsiteX1115" fmla="*/ 1214007 w 6598008"/>
                <a:gd name="connsiteY1115" fmla="*/ 338754 h 1306090"/>
                <a:gd name="connsiteX1116" fmla="*/ 1222339 w 6598008"/>
                <a:gd name="connsiteY1116" fmla="*/ 333349 h 1306090"/>
                <a:gd name="connsiteX1117" fmla="*/ 1228869 w 6598008"/>
                <a:gd name="connsiteY1117" fmla="*/ 337290 h 1306090"/>
                <a:gd name="connsiteX1118" fmla="*/ 1235062 w 6598008"/>
                <a:gd name="connsiteY1118" fmla="*/ 331998 h 1306090"/>
                <a:gd name="connsiteX1119" fmla="*/ 1237314 w 6598008"/>
                <a:gd name="connsiteY1119" fmla="*/ 336389 h 1306090"/>
                <a:gd name="connsiteX1120" fmla="*/ 1241593 w 6598008"/>
                <a:gd name="connsiteY1120" fmla="*/ 335939 h 1306090"/>
                <a:gd name="connsiteX1121" fmla="*/ 1301155 w 6598008"/>
                <a:gd name="connsiteY1121" fmla="*/ 329971 h 1306090"/>
                <a:gd name="connsiteX1122" fmla="*/ 1303407 w 6598008"/>
                <a:gd name="connsiteY1122" fmla="*/ 334363 h 1306090"/>
                <a:gd name="connsiteX1123" fmla="*/ 1313878 w 6598008"/>
                <a:gd name="connsiteY1123" fmla="*/ 328733 h 1306090"/>
                <a:gd name="connsiteX1124" fmla="*/ 1322548 w 6598008"/>
                <a:gd name="connsiteY1124" fmla="*/ 332449 h 1306090"/>
                <a:gd name="connsiteX1125" fmla="*/ 1371526 w 6598008"/>
                <a:gd name="connsiteY1125" fmla="*/ 327494 h 1306090"/>
                <a:gd name="connsiteX1126" fmla="*/ 1379858 w 6598008"/>
                <a:gd name="connsiteY1126" fmla="*/ 322090 h 1306090"/>
                <a:gd name="connsiteX1127" fmla="*/ 1388528 w 6598008"/>
                <a:gd name="connsiteY1127" fmla="*/ 325805 h 1306090"/>
                <a:gd name="connsiteX1128" fmla="*/ 1420279 w 6598008"/>
                <a:gd name="connsiteY1128" fmla="*/ 318037 h 1306090"/>
                <a:gd name="connsiteX1129" fmla="*/ 1426697 w 6598008"/>
                <a:gd name="connsiteY1129" fmla="*/ 317361 h 1306090"/>
                <a:gd name="connsiteX1130" fmla="*/ 1518349 w 6598008"/>
                <a:gd name="connsiteY1130" fmla="*/ 312745 h 1306090"/>
                <a:gd name="connsiteX1131" fmla="*/ 1520601 w 6598008"/>
                <a:gd name="connsiteY1131" fmla="*/ 317136 h 1306090"/>
                <a:gd name="connsiteX1132" fmla="*/ 1533211 w 6598008"/>
                <a:gd name="connsiteY1132" fmla="*/ 311281 h 1306090"/>
                <a:gd name="connsiteX1133" fmla="*/ 1541881 w 6598008"/>
                <a:gd name="connsiteY1133" fmla="*/ 314996 h 1306090"/>
                <a:gd name="connsiteX1134" fmla="*/ 1601443 w 6598008"/>
                <a:gd name="connsiteY1134" fmla="*/ 309029 h 1306090"/>
                <a:gd name="connsiteX1135" fmla="*/ 1612139 w 6598008"/>
                <a:gd name="connsiteY1135" fmla="*/ 307903 h 1306090"/>
                <a:gd name="connsiteX1136" fmla="*/ 1631168 w 6598008"/>
                <a:gd name="connsiteY1136" fmla="*/ 301373 h 1306090"/>
                <a:gd name="connsiteX1137" fmla="*/ 1633420 w 6598008"/>
                <a:gd name="connsiteY1137" fmla="*/ 305764 h 1306090"/>
                <a:gd name="connsiteX1138" fmla="*/ 1648282 w 6598008"/>
                <a:gd name="connsiteY1138" fmla="*/ 304300 h 1306090"/>
                <a:gd name="connsiteX1139" fmla="*/ 1654475 w 6598008"/>
                <a:gd name="connsiteY1139" fmla="*/ 299008 h 1306090"/>
                <a:gd name="connsiteX1140" fmla="*/ 1656727 w 6598008"/>
                <a:gd name="connsiteY1140" fmla="*/ 303399 h 1306090"/>
                <a:gd name="connsiteX1141" fmla="*/ 1658753 w 6598008"/>
                <a:gd name="connsiteY1141" fmla="*/ 298558 h 1306090"/>
                <a:gd name="connsiteX1142" fmla="*/ 1661005 w 6598008"/>
                <a:gd name="connsiteY1142" fmla="*/ 302949 h 1306090"/>
                <a:gd name="connsiteX1143" fmla="*/ 1671476 w 6598008"/>
                <a:gd name="connsiteY1143" fmla="*/ 297319 h 1306090"/>
                <a:gd name="connsiteX1144" fmla="*/ 1682173 w 6598008"/>
                <a:gd name="connsiteY1144" fmla="*/ 296193 h 1306090"/>
                <a:gd name="connsiteX1145" fmla="*/ 1686451 w 6598008"/>
                <a:gd name="connsiteY1145" fmla="*/ 295743 h 1306090"/>
                <a:gd name="connsiteX1146" fmla="*/ 1737569 w 6598008"/>
                <a:gd name="connsiteY1146" fmla="*/ 290564 h 1306090"/>
                <a:gd name="connsiteX1147" fmla="*/ 1739821 w 6598008"/>
                <a:gd name="connsiteY1147" fmla="*/ 294955 h 1306090"/>
                <a:gd name="connsiteX1148" fmla="*/ 1748153 w 6598008"/>
                <a:gd name="connsiteY1148" fmla="*/ 289550 h 1306090"/>
                <a:gd name="connsiteX1149" fmla="*/ 1750405 w 6598008"/>
                <a:gd name="connsiteY1149" fmla="*/ 293941 h 1306090"/>
                <a:gd name="connsiteX1150" fmla="*/ 1752432 w 6598008"/>
                <a:gd name="connsiteY1150" fmla="*/ 289100 h 1306090"/>
                <a:gd name="connsiteX1151" fmla="*/ 1758962 w 6598008"/>
                <a:gd name="connsiteY1151" fmla="*/ 293041 h 1306090"/>
                <a:gd name="connsiteX1152" fmla="*/ 1795105 w 6598008"/>
                <a:gd name="connsiteY1152" fmla="*/ 289438 h 1306090"/>
                <a:gd name="connsiteX1153" fmla="*/ 1807828 w 6598008"/>
                <a:gd name="connsiteY1153" fmla="*/ 288199 h 1306090"/>
                <a:gd name="connsiteX1154" fmla="*/ 1854779 w 6598008"/>
                <a:gd name="connsiteY1154" fmla="*/ 288087 h 1306090"/>
                <a:gd name="connsiteX1155" fmla="*/ 1869529 w 6598008"/>
                <a:gd name="connsiteY1155" fmla="*/ 282006 h 1306090"/>
                <a:gd name="connsiteX1156" fmla="*/ 1878199 w 6598008"/>
                <a:gd name="connsiteY1156" fmla="*/ 285722 h 1306090"/>
                <a:gd name="connsiteX1157" fmla="*/ 1948458 w 6598008"/>
                <a:gd name="connsiteY1157" fmla="*/ 278629 h 1306090"/>
                <a:gd name="connsiteX1158" fmla="*/ 1957127 w 6598008"/>
                <a:gd name="connsiteY1158" fmla="*/ 282344 h 1306090"/>
                <a:gd name="connsiteX1159" fmla="*/ 1965459 w 6598008"/>
                <a:gd name="connsiteY1159" fmla="*/ 276940 h 1306090"/>
                <a:gd name="connsiteX1160" fmla="*/ 1974129 w 6598008"/>
                <a:gd name="connsiteY1160" fmla="*/ 280655 h 1306090"/>
                <a:gd name="connsiteX1161" fmla="*/ 2023107 w 6598008"/>
                <a:gd name="connsiteY1161" fmla="*/ 275701 h 1306090"/>
                <a:gd name="connsiteX1162" fmla="*/ 2025359 w 6598008"/>
                <a:gd name="connsiteY1162" fmla="*/ 280092 h 1306090"/>
                <a:gd name="connsiteX1163" fmla="*/ 2040109 w 6598008"/>
                <a:gd name="connsiteY1163" fmla="*/ 274012 h 1306090"/>
                <a:gd name="connsiteX1164" fmla="*/ 2037857 w 6598008"/>
                <a:gd name="connsiteY1164" fmla="*/ 269621 h 1306090"/>
                <a:gd name="connsiteX1165" fmla="*/ 2029300 w 6598008"/>
                <a:gd name="connsiteY1165" fmla="*/ 270522 h 1306090"/>
                <a:gd name="connsiteX1166" fmla="*/ 2005881 w 6598008"/>
                <a:gd name="connsiteY1166" fmla="*/ 272886 h 1306090"/>
                <a:gd name="connsiteX1167" fmla="*/ 1995072 w 6598008"/>
                <a:gd name="connsiteY1167" fmla="*/ 269396 h 1306090"/>
                <a:gd name="connsiteX1168" fmla="*/ 1967373 w 6598008"/>
                <a:gd name="connsiteY1168" fmla="*/ 272211 h 1306090"/>
                <a:gd name="connsiteX1169" fmla="*/ 1958704 w 6598008"/>
                <a:gd name="connsiteY1169" fmla="*/ 268495 h 1306090"/>
                <a:gd name="connsiteX1170" fmla="*/ 1950372 w 6598008"/>
                <a:gd name="connsiteY1170" fmla="*/ 273900 h 1306090"/>
                <a:gd name="connsiteX1171" fmla="*/ 1948120 w 6598008"/>
                <a:gd name="connsiteY1171" fmla="*/ 269509 h 1306090"/>
                <a:gd name="connsiteX1172" fmla="*/ 1931118 w 6598008"/>
                <a:gd name="connsiteY1172" fmla="*/ 271197 h 1306090"/>
                <a:gd name="connsiteX1173" fmla="*/ 1928866 w 6598008"/>
                <a:gd name="connsiteY1173" fmla="*/ 266806 h 1306090"/>
                <a:gd name="connsiteX1174" fmla="*/ 1922674 w 6598008"/>
                <a:gd name="connsiteY1174" fmla="*/ 271986 h 1306090"/>
                <a:gd name="connsiteX1175" fmla="*/ 1903645 w 6598008"/>
                <a:gd name="connsiteY1175" fmla="*/ 278516 h 1306090"/>
                <a:gd name="connsiteX1176" fmla="*/ 1897115 w 6598008"/>
                <a:gd name="connsiteY1176" fmla="*/ 274575 h 1306090"/>
                <a:gd name="connsiteX1177" fmla="*/ 1848024 w 6598008"/>
                <a:gd name="connsiteY1177" fmla="*/ 274913 h 1306090"/>
                <a:gd name="connsiteX1178" fmla="*/ 1837553 w 6598008"/>
                <a:gd name="connsiteY1178" fmla="*/ 280543 h 1306090"/>
                <a:gd name="connsiteX1179" fmla="*/ 1833161 w 6598008"/>
                <a:gd name="connsiteY1179" fmla="*/ 276377 h 1306090"/>
                <a:gd name="connsiteX1180" fmla="*/ 1826744 w 6598008"/>
                <a:gd name="connsiteY1180" fmla="*/ 277052 h 1306090"/>
                <a:gd name="connsiteX1181" fmla="*/ 1815935 w 6598008"/>
                <a:gd name="connsiteY1181" fmla="*/ 273562 h 1306090"/>
                <a:gd name="connsiteX1182" fmla="*/ 1786322 w 6598008"/>
                <a:gd name="connsiteY1182" fmla="*/ 281218 h 1306090"/>
                <a:gd name="connsiteX1183" fmla="*/ 1775513 w 6598008"/>
                <a:gd name="connsiteY1183" fmla="*/ 277728 h 1306090"/>
                <a:gd name="connsiteX1184" fmla="*/ 1758512 w 6598008"/>
                <a:gd name="connsiteY1184" fmla="*/ 279417 h 1306090"/>
                <a:gd name="connsiteX1185" fmla="*/ 1756260 w 6598008"/>
                <a:gd name="connsiteY1185" fmla="*/ 275026 h 1306090"/>
                <a:gd name="connsiteX1186" fmla="*/ 1745788 w 6598008"/>
                <a:gd name="connsiteY1186" fmla="*/ 280655 h 1306090"/>
                <a:gd name="connsiteX1187" fmla="*/ 1737119 w 6598008"/>
                <a:gd name="connsiteY1187" fmla="*/ 276940 h 1306090"/>
                <a:gd name="connsiteX1188" fmla="*/ 1713699 w 6598008"/>
                <a:gd name="connsiteY1188" fmla="*/ 279304 h 1306090"/>
                <a:gd name="connsiteX1189" fmla="*/ 1705029 w 6598008"/>
                <a:gd name="connsiteY1189" fmla="*/ 275589 h 1306090"/>
                <a:gd name="connsiteX1190" fmla="*/ 1694558 w 6598008"/>
                <a:gd name="connsiteY1190" fmla="*/ 281218 h 1306090"/>
                <a:gd name="connsiteX1191" fmla="*/ 1692306 w 6598008"/>
                <a:gd name="connsiteY1191" fmla="*/ 276827 h 1306090"/>
                <a:gd name="connsiteX1192" fmla="*/ 1673278 w 6598008"/>
                <a:gd name="connsiteY1192" fmla="*/ 283358 h 1306090"/>
                <a:gd name="connsiteX1193" fmla="*/ 1669225 w 6598008"/>
                <a:gd name="connsiteY1193" fmla="*/ 288424 h 1306090"/>
                <a:gd name="connsiteX1194" fmla="*/ 1652223 w 6598008"/>
                <a:gd name="connsiteY1194" fmla="*/ 290113 h 1306090"/>
                <a:gd name="connsiteX1195" fmla="*/ 1641301 w 6598008"/>
                <a:gd name="connsiteY1195" fmla="*/ 282006 h 1306090"/>
                <a:gd name="connsiteX1196" fmla="*/ 1632744 w 6598008"/>
                <a:gd name="connsiteY1196" fmla="*/ 282907 h 1306090"/>
                <a:gd name="connsiteX1197" fmla="*/ 1628466 w 6598008"/>
                <a:gd name="connsiteY1197" fmla="*/ 283358 h 1306090"/>
                <a:gd name="connsiteX1198" fmla="*/ 1594350 w 6598008"/>
                <a:gd name="connsiteY1198" fmla="*/ 286848 h 1306090"/>
                <a:gd name="connsiteX1199" fmla="*/ 1541318 w 6598008"/>
                <a:gd name="connsiteY1199" fmla="*/ 296869 h 1306090"/>
                <a:gd name="connsiteX1200" fmla="*/ 1532648 w 6598008"/>
                <a:gd name="connsiteY1200" fmla="*/ 293153 h 1306090"/>
                <a:gd name="connsiteX1201" fmla="*/ 1526455 w 6598008"/>
                <a:gd name="connsiteY1201" fmla="*/ 298445 h 1306090"/>
                <a:gd name="connsiteX1202" fmla="*/ 1509228 w 6598008"/>
                <a:gd name="connsiteY1202" fmla="*/ 295518 h 1306090"/>
                <a:gd name="connsiteX1203" fmla="*/ 1419829 w 6598008"/>
                <a:gd name="connsiteY1203" fmla="*/ 304525 h 1306090"/>
                <a:gd name="connsiteX1204" fmla="*/ 1341013 w 6598008"/>
                <a:gd name="connsiteY1204" fmla="*/ 312519 h 1306090"/>
                <a:gd name="connsiteX1205" fmla="*/ 1328290 w 6598008"/>
                <a:gd name="connsiteY1205" fmla="*/ 313758 h 1306090"/>
                <a:gd name="connsiteX1206" fmla="*/ 1292147 w 6598008"/>
                <a:gd name="connsiteY1206" fmla="*/ 317361 h 1306090"/>
                <a:gd name="connsiteX1207" fmla="*/ 1283477 w 6598008"/>
                <a:gd name="connsiteY1207" fmla="*/ 313645 h 1306090"/>
                <a:gd name="connsiteX1208" fmla="*/ 1275146 w 6598008"/>
                <a:gd name="connsiteY1208" fmla="*/ 319050 h 1306090"/>
                <a:gd name="connsiteX1209" fmla="*/ 1264337 w 6598008"/>
                <a:gd name="connsiteY1209" fmla="*/ 315559 h 1306090"/>
                <a:gd name="connsiteX1210" fmla="*/ 1251613 w 6598008"/>
                <a:gd name="connsiteY1210" fmla="*/ 316798 h 1306090"/>
                <a:gd name="connsiteX1211" fmla="*/ 1234612 w 6598008"/>
                <a:gd name="connsiteY1211" fmla="*/ 318487 h 1306090"/>
                <a:gd name="connsiteX1212" fmla="*/ 1196330 w 6598008"/>
                <a:gd name="connsiteY1212" fmla="*/ 322315 h 1306090"/>
                <a:gd name="connsiteX1213" fmla="*/ 1185633 w 6598008"/>
                <a:gd name="connsiteY1213" fmla="*/ 323441 h 1306090"/>
                <a:gd name="connsiteX1214" fmla="*/ 1155796 w 6598008"/>
                <a:gd name="connsiteY1214" fmla="*/ 326481 h 1306090"/>
                <a:gd name="connsiteX1215" fmla="*/ 1149153 w 6598008"/>
                <a:gd name="connsiteY1215" fmla="*/ 317924 h 1306090"/>
                <a:gd name="connsiteX1216" fmla="*/ 1266251 w 6598008"/>
                <a:gd name="connsiteY1216" fmla="*/ 306102 h 1306090"/>
                <a:gd name="connsiteX1217" fmla="*/ 1274920 w 6598008"/>
                <a:gd name="connsiteY1217" fmla="*/ 309817 h 1306090"/>
                <a:gd name="connsiteX1218" fmla="*/ 1283252 w 6598008"/>
                <a:gd name="connsiteY1218" fmla="*/ 304413 h 1306090"/>
                <a:gd name="connsiteX1219" fmla="*/ 1289783 w 6598008"/>
                <a:gd name="connsiteY1219" fmla="*/ 308353 h 1306090"/>
                <a:gd name="connsiteX1220" fmla="*/ 1293836 w 6598008"/>
                <a:gd name="connsiteY1220" fmla="*/ 303287 h 1306090"/>
                <a:gd name="connsiteX1221" fmla="*/ 1308924 w 6598008"/>
                <a:gd name="connsiteY1221" fmla="*/ 306327 h 1306090"/>
                <a:gd name="connsiteX1222" fmla="*/ 1383461 w 6598008"/>
                <a:gd name="connsiteY1222" fmla="*/ 298783 h 1306090"/>
                <a:gd name="connsiteX1223" fmla="*/ 1402152 w 6598008"/>
                <a:gd name="connsiteY1223" fmla="*/ 283132 h 1306090"/>
                <a:gd name="connsiteX1224" fmla="*/ 1383011 w 6598008"/>
                <a:gd name="connsiteY1224" fmla="*/ 285046 h 1306090"/>
                <a:gd name="connsiteX1225" fmla="*/ 1349007 w 6598008"/>
                <a:gd name="connsiteY1225" fmla="*/ 288537 h 1306090"/>
                <a:gd name="connsiteX1226" fmla="*/ 1342589 w 6598008"/>
                <a:gd name="connsiteY1226" fmla="*/ 289212 h 1306090"/>
                <a:gd name="connsiteX1227" fmla="*/ 1329866 w 6598008"/>
                <a:gd name="connsiteY1227" fmla="*/ 290451 h 1306090"/>
                <a:gd name="connsiteX1228" fmla="*/ 1316918 w 6598008"/>
                <a:gd name="connsiteY1228" fmla="*/ 287186 h 1306090"/>
                <a:gd name="connsiteX1229" fmla="*/ 1369950 w 6598008"/>
                <a:gd name="connsiteY1229" fmla="*/ 277165 h 1306090"/>
                <a:gd name="connsiteX1230" fmla="*/ 1380646 w 6598008"/>
                <a:gd name="connsiteY1230" fmla="*/ 276039 h 1306090"/>
                <a:gd name="connsiteX1231" fmla="*/ 1406205 w 6598008"/>
                <a:gd name="connsiteY1231" fmla="*/ 273449 h 1306090"/>
                <a:gd name="connsiteX1232" fmla="*/ 1425233 w 6598008"/>
                <a:gd name="connsiteY1232" fmla="*/ 266919 h 1306090"/>
                <a:gd name="connsiteX1233" fmla="*/ 1424783 w 6598008"/>
                <a:gd name="connsiteY1233" fmla="*/ 253182 h 1306090"/>
                <a:gd name="connsiteX1234" fmla="*/ 1414424 w 6598008"/>
                <a:gd name="connsiteY1234" fmla="*/ 263428 h 1306090"/>
                <a:gd name="connsiteX1235" fmla="*/ 1394833 w 6598008"/>
                <a:gd name="connsiteY1235" fmla="*/ 251606 h 1306090"/>
                <a:gd name="connsiteX1236" fmla="*/ 1386726 w 6598008"/>
                <a:gd name="connsiteY1236" fmla="*/ 266243 h 1306090"/>
                <a:gd name="connsiteX1237" fmla="*/ 1335609 w 6598008"/>
                <a:gd name="connsiteY1237" fmla="*/ 271423 h 1306090"/>
                <a:gd name="connsiteX1238" fmla="*/ 1327051 w 6598008"/>
                <a:gd name="connsiteY1238" fmla="*/ 272323 h 1306090"/>
                <a:gd name="connsiteX1239" fmla="*/ 1312189 w 6598008"/>
                <a:gd name="connsiteY1239" fmla="*/ 273787 h 1306090"/>
                <a:gd name="connsiteX1240" fmla="*/ 1306222 w 6598008"/>
                <a:gd name="connsiteY1240" fmla="*/ 288199 h 1306090"/>
                <a:gd name="connsiteX1241" fmla="*/ 1299353 w 6598008"/>
                <a:gd name="connsiteY1241" fmla="*/ 275026 h 1306090"/>
                <a:gd name="connsiteX1242" fmla="*/ 1273794 w 6598008"/>
                <a:gd name="connsiteY1242" fmla="*/ 277615 h 1306090"/>
                <a:gd name="connsiteX1243" fmla="*/ 1267377 w 6598008"/>
                <a:gd name="connsiteY1243" fmla="*/ 278291 h 1306090"/>
                <a:gd name="connsiteX1244" fmla="*/ 1263098 w 6598008"/>
                <a:gd name="connsiteY1244" fmla="*/ 278741 h 1306090"/>
                <a:gd name="connsiteX1245" fmla="*/ 1233148 w 6598008"/>
                <a:gd name="connsiteY1245" fmla="*/ 277165 h 1306090"/>
                <a:gd name="connsiteX1246" fmla="*/ 1222789 w 6598008"/>
                <a:gd name="connsiteY1246" fmla="*/ 287411 h 1306090"/>
                <a:gd name="connsiteX1247" fmla="*/ 1210066 w 6598008"/>
                <a:gd name="connsiteY1247" fmla="*/ 288649 h 1306090"/>
                <a:gd name="connsiteX1248" fmla="*/ 1218173 w 6598008"/>
                <a:gd name="connsiteY1248" fmla="*/ 274012 h 1306090"/>
                <a:gd name="connsiteX1249" fmla="*/ 1309712 w 6598008"/>
                <a:gd name="connsiteY1249" fmla="*/ 264780 h 1306090"/>
                <a:gd name="connsiteX1250" fmla="*/ 1313540 w 6598008"/>
                <a:gd name="connsiteY1250" fmla="*/ 250593 h 1306090"/>
                <a:gd name="connsiteX1251" fmla="*/ 1313990 w 6598008"/>
                <a:gd name="connsiteY1251" fmla="*/ 264329 h 1306090"/>
                <a:gd name="connsiteX1252" fmla="*/ 1320408 w 6598008"/>
                <a:gd name="connsiteY1252" fmla="*/ 263654 h 1306090"/>
                <a:gd name="connsiteX1253" fmla="*/ 1362969 w 6598008"/>
                <a:gd name="connsiteY1253" fmla="*/ 259375 h 1306090"/>
                <a:gd name="connsiteX1254" fmla="*/ 1362856 w 6598008"/>
                <a:gd name="connsiteY1254" fmla="*/ 254759 h 1306090"/>
                <a:gd name="connsiteX1255" fmla="*/ 1358578 w 6598008"/>
                <a:gd name="connsiteY1255" fmla="*/ 255209 h 1306090"/>
                <a:gd name="connsiteX1256" fmla="*/ 1352160 w 6598008"/>
                <a:gd name="connsiteY1256" fmla="*/ 255885 h 1306090"/>
                <a:gd name="connsiteX1257" fmla="*/ 1343490 w 6598008"/>
                <a:gd name="connsiteY1257" fmla="*/ 252169 h 1306090"/>
                <a:gd name="connsiteX1258" fmla="*/ 1355763 w 6598008"/>
                <a:gd name="connsiteY1258" fmla="*/ 237081 h 1306090"/>
                <a:gd name="connsiteX1259" fmla="*/ 1358015 w 6598008"/>
                <a:gd name="connsiteY1259" fmla="*/ 241473 h 1306090"/>
                <a:gd name="connsiteX1260" fmla="*/ 1379408 w 6598008"/>
                <a:gd name="connsiteY1260" fmla="*/ 243950 h 1306090"/>
                <a:gd name="connsiteX1261" fmla="*/ 1381434 w 6598008"/>
                <a:gd name="connsiteY1261" fmla="*/ 239108 h 1306090"/>
                <a:gd name="connsiteX1262" fmla="*/ 1392243 w 6598008"/>
                <a:gd name="connsiteY1262" fmla="*/ 242599 h 1306090"/>
                <a:gd name="connsiteX1263" fmla="*/ 1394270 w 6598008"/>
                <a:gd name="connsiteY1263" fmla="*/ 237757 h 1306090"/>
                <a:gd name="connsiteX1264" fmla="*/ 1398661 w 6598008"/>
                <a:gd name="connsiteY1264" fmla="*/ 241923 h 1306090"/>
                <a:gd name="connsiteX1265" fmla="*/ 1411384 w 6598008"/>
                <a:gd name="connsiteY1265" fmla="*/ 240684 h 1306090"/>
                <a:gd name="connsiteX1266" fmla="*/ 1436831 w 6598008"/>
                <a:gd name="connsiteY1266" fmla="*/ 233478 h 1306090"/>
                <a:gd name="connsiteX1267" fmla="*/ 1447639 w 6598008"/>
                <a:gd name="connsiteY1267" fmla="*/ 236969 h 1306090"/>
                <a:gd name="connsiteX1268" fmla="*/ 1453832 w 6598008"/>
                <a:gd name="connsiteY1268" fmla="*/ 231677 h 1306090"/>
                <a:gd name="connsiteX1269" fmla="*/ 1458223 w 6598008"/>
                <a:gd name="connsiteY1269" fmla="*/ 235843 h 1306090"/>
                <a:gd name="connsiteX1270" fmla="*/ 1464416 w 6598008"/>
                <a:gd name="connsiteY1270" fmla="*/ 230551 h 1306090"/>
                <a:gd name="connsiteX1271" fmla="*/ 1466668 w 6598008"/>
                <a:gd name="connsiteY1271" fmla="*/ 234942 h 1306090"/>
                <a:gd name="connsiteX1272" fmla="*/ 1470947 w 6598008"/>
                <a:gd name="connsiteY1272" fmla="*/ 234492 h 1306090"/>
                <a:gd name="connsiteX1273" fmla="*/ 1556068 w 6598008"/>
                <a:gd name="connsiteY1273" fmla="*/ 225935 h 1306090"/>
                <a:gd name="connsiteX1274" fmla="*/ 1562260 w 6598008"/>
                <a:gd name="connsiteY1274" fmla="*/ 220643 h 1306090"/>
                <a:gd name="connsiteX1275" fmla="*/ 1570930 w 6598008"/>
                <a:gd name="connsiteY1275" fmla="*/ 224358 h 1306090"/>
                <a:gd name="connsiteX1276" fmla="*/ 1587932 w 6598008"/>
                <a:gd name="connsiteY1276" fmla="*/ 222669 h 1306090"/>
                <a:gd name="connsiteX1277" fmla="*/ 1596601 w 6598008"/>
                <a:gd name="connsiteY1277" fmla="*/ 226385 h 1306090"/>
                <a:gd name="connsiteX1278" fmla="*/ 1604933 w 6598008"/>
                <a:gd name="connsiteY1278" fmla="*/ 220980 h 1306090"/>
                <a:gd name="connsiteX1279" fmla="*/ 1615742 w 6598008"/>
                <a:gd name="connsiteY1279" fmla="*/ 224471 h 1306090"/>
                <a:gd name="connsiteX1280" fmla="*/ 1617769 w 6598008"/>
                <a:gd name="connsiteY1280" fmla="*/ 219629 h 1306090"/>
                <a:gd name="connsiteX1281" fmla="*/ 1658415 w 6598008"/>
                <a:gd name="connsiteY1281" fmla="*/ 220080 h 1306090"/>
                <a:gd name="connsiteX1282" fmla="*/ 1668887 w 6598008"/>
                <a:gd name="connsiteY1282" fmla="*/ 214450 h 1306090"/>
                <a:gd name="connsiteX1283" fmla="*/ 1673278 w 6598008"/>
                <a:gd name="connsiteY1283" fmla="*/ 218616 h 1306090"/>
                <a:gd name="connsiteX1284" fmla="*/ 1679471 w 6598008"/>
                <a:gd name="connsiteY1284" fmla="*/ 213437 h 1306090"/>
                <a:gd name="connsiteX1285" fmla="*/ 1686001 w 6598008"/>
                <a:gd name="connsiteY1285" fmla="*/ 217377 h 1306090"/>
                <a:gd name="connsiteX1286" fmla="*/ 1696698 w 6598008"/>
                <a:gd name="connsiteY1286" fmla="*/ 216252 h 1306090"/>
                <a:gd name="connsiteX1287" fmla="*/ 1700976 w 6598008"/>
                <a:gd name="connsiteY1287" fmla="*/ 215801 h 1306090"/>
                <a:gd name="connsiteX1288" fmla="*/ 1764817 w 6598008"/>
                <a:gd name="connsiteY1288" fmla="*/ 209383 h 1306090"/>
                <a:gd name="connsiteX1289" fmla="*/ 1773487 w 6598008"/>
                <a:gd name="connsiteY1289" fmla="*/ 213099 h 1306090"/>
                <a:gd name="connsiteX1290" fmla="*/ 1779679 w 6598008"/>
                <a:gd name="connsiteY1290" fmla="*/ 207807 h 1306090"/>
                <a:gd name="connsiteX1291" fmla="*/ 1786210 w 6598008"/>
                <a:gd name="connsiteY1291" fmla="*/ 211748 h 1306090"/>
                <a:gd name="connsiteX1292" fmla="*/ 1792402 w 6598008"/>
                <a:gd name="connsiteY1292" fmla="*/ 206456 h 1306090"/>
                <a:gd name="connsiteX1293" fmla="*/ 1798933 w 6598008"/>
                <a:gd name="connsiteY1293" fmla="*/ 210397 h 1306090"/>
                <a:gd name="connsiteX1294" fmla="*/ 1807265 w 6598008"/>
                <a:gd name="connsiteY1294" fmla="*/ 204992 h 1306090"/>
                <a:gd name="connsiteX1295" fmla="*/ 1809517 w 6598008"/>
                <a:gd name="connsiteY1295" fmla="*/ 209383 h 1306090"/>
                <a:gd name="connsiteX1296" fmla="*/ 1832824 w 6598008"/>
                <a:gd name="connsiteY1296" fmla="*/ 202402 h 1306090"/>
                <a:gd name="connsiteX1297" fmla="*/ 1843633 w 6598008"/>
                <a:gd name="connsiteY1297" fmla="*/ 205893 h 1306090"/>
                <a:gd name="connsiteX1298" fmla="*/ 1935172 w 6598008"/>
                <a:gd name="connsiteY1298" fmla="*/ 196660 h 1306090"/>
                <a:gd name="connsiteX1299" fmla="*/ 1941702 w 6598008"/>
                <a:gd name="connsiteY1299" fmla="*/ 200601 h 1306090"/>
                <a:gd name="connsiteX1300" fmla="*/ 1982123 w 6598008"/>
                <a:gd name="connsiteY1300" fmla="*/ 196548 h 1306090"/>
                <a:gd name="connsiteX1301" fmla="*/ 1990455 w 6598008"/>
                <a:gd name="connsiteY1301" fmla="*/ 191143 h 1306090"/>
                <a:gd name="connsiteX1302" fmla="*/ 1992707 w 6598008"/>
                <a:gd name="connsiteY1302" fmla="*/ 195534 h 1306090"/>
                <a:gd name="connsiteX1303" fmla="*/ 1996760 w 6598008"/>
                <a:gd name="connsiteY1303" fmla="*/ 190468 h 1306090"/>
                <a:gd name="connsiteX1304" fmla="*/ 2016352 w 6598008"/>
                <a:gd name="connsiteY1304" fmla="*/ 202290 h 1306090"/>
                <a:gd name="connsiteX1305" fmla="*/ 2058800 w 6598008"/>
                <a:gd name="connsiteY1305" fmla="*/ 193395 h 1306090"/>
                <a:gd name="connsiteX1306" fmla="*/ 2082670 w 6598008"/>
                <a:gd name="connsiteY1306" fmla="*/ 204767 h 1306090"/>
                <a:gd name="connsiteX1307" fmla="*/ 2095280 w 6598008"/>
                <a:gd name="connsiteY1307" fmla="*/ 198912 h 1306090"/>
                <a:gd name="connsiteX1308" fmla="*/ 2101811 w 6598008"/>
                <a:gd name="connsiteY1308" fmla="*/ 202853 h 1306090"/>
                <a:gd name="connsiteX1309" fmla="*/ 2103838 w 6598008"/>
                <a:gd name="connsiteY1309" fmla="*/ 198011 h 1306090"/>
                <a:gd name="connsiteX1310" fmla="*/ 2108229 w 6598008"/>
                <a:gd name="connsiteY1310" fmla="*/ 202177 h 1306090"/>
                <a:gd name="connsiteX1311" fmla="*/ 2114646 w 6598008"/>
                <a:gd name="connsiteY1311" fmla="*/ 201502 h 1306090"/>
                <a:gd name="connsiteX1312" fmla="*/ 2146623 w 6598008"/>
                <a:gd name="connsiteY1312" fmla="*/ 198236 h 1306090"/>
                <a:gd name="connsiteX1313" fmla="*/ 2148650 w 6598008"/>
                <a:gd name="connsiteY1313" fmla="*/ 193395 h 1306090"/>
                <a:gd name="connsiteX1314" fmla="*/ 2157320 w 6598008"/>
                <a:gd name="connsiteY1314" fmla="*/ 197111 h 1306090"/>
                <a:gd name="connsiteX1315" fmla="*/ 2167791 w 6598008"/>
                <a:gd name="connsiteY1315" fmla="*/ 191481 h 1306090"/>
                <a:gd name="connsiteX1316" fmla="*/ 2178487 w 6598008"/>
                <a:gd name="connsiteY1316" fmla="*/ 190355 h 1306090"/>
                <a:gd name="connsiteX1317" fmla="*/ 2171619 w 6598008"/>
                <a:gd name="connsiteY1317" fmla="*/ 177181 h 1306090"/>
                <a:gd name="connsiteX1318" fmla="*/ 2135476 w 6598008"/>
                <a:gd name="connsiteY1318" fmla="*/ 180784 h 1306090"/>
                <a:gd name="connsiteX1319" fmla="*/ 2131198 w 6598008"/>
                <a:gd name="connsiteY1319" fmla="*/ 181235 h 1306090"/>
                <a:gd name="connsiteX1320" fmla="*/ 2126919 w 6598008"/>
                <a:gd name="connsiteY1320" fmla="*/ 181685 h 1306090"/>
                <a:gd name="connsiteX1321" fmla="*/ 2118250 w 6598008"/>
                <a:gd name="connsiteY1321" fmla="*/ 177970 h 1306090"/>
                <a:gd name="connsiteX1322" fmla="*/ 2107553 w 6598008"/>
                <a:gd name="connsiteY1322" fmla="*/ 179096 h 1306090"/>
                <a:gd name="connsiteX1323" fmla="*/ 2090551 w 6598008"/>
                <a:gd name="connsiteY1323" fmla="*/ 180784 h 1306090"/>
                <a:gd name="connsiteX1324" fmla="*/ 2056435 w 6598008"/>
                <a:gd name="connsiteY1324" fmla="*/ 184275 h 1306090"/>
                <a:gd name="connsiteX1325" fmla="*/ 2045626 w 6598008"/>
                <a:gd name="connsiteY1325" fmla="*/ 180784 h 1306090"/>
                <a:gd name="connsiteX1326" fmla="*/ 2039659 w 6598008"/>
                <a:gd name="connsiteY1326" fmla="*/ 195196 h 1306090"/>
                <a:gd name="connsiteX1327" fmla="*/ 2034930 w 6598008"/>
                <a:gd name="connsiteY1327" fmla="*/ 181910 h 1306090"/>
                <a:gd name="connsiteX1328" fmla="*/ 2024233 w 6598008"/>
                <a:gd name="connsiteY1328" fmla="*/ 183036 h 1306090"/>
                <a:gd name="connsiteX1329" fmla="*/ 2017816 w 6598008"/>
                <a:gd name="connsiteY1329" fmla="*/ 183712 h 1306090"/>
                <a:gd name="connsiteX1330" fmla="*/ 1979534 w 6598008"/>
                <a:gd name="connsiteY1330" fmla="*/ 187540 h 1306090"/>
                <a:gd name="connsiteX1331" fmla="*/ 1973003 w 6598008"/>
                <a:gd name="connsiteY1331" fmla="*/ 183599 h 1306090"/>
                <a:gd name="connsiteX1332" fmla="*/ 1924025 w 6598008"/>
                <a:gd name="connsiteY1332" fmla="*/ 188553 h 1306090"/>
                <a:gd name="connsiteX1333" fmla="*/ 1911302 w 6598008"/>
                <a:gd name="connsiteY1333" fmla="*/ 189792 h 1306090"/>
                <a:gd name="connsiteX1334" fmla="*/ 1909050 w 6598008"/>
                <a:gd name="connsiteY1334" fmla="*/ 185401 h 1306090"/>
                <a:gd name="connsiteX1335" fmla="*/ 1866489 w 6598008"/>
                <a:gd name="connsiteY1335" fmla="*/ 189679 h 1306090"/>
                <a:gd name="connsiteX1336" fmla="*/ 1855793 w 6598008"/>
                <a:gd name="connsiteY1336" fmla="*/ 190805 h 1306090"/>
                <a:gd name="connsiteX1337" fmla="*/ 1796231 w 6598008"/>
                <a:gd name="connsiteY1337" fmla="*/ 196773 h 1306090"/>
                <a:gd name="connsiteX1338" fmla="*/ 1793979 w 6598008"/>
                <a:gd name="connsiteY1338" fmla="*/ 192382 h 1306090"/>
                <a:gd name="connsiteX1339" fmla="*/ 1781368 w 6598008"/>
                <a:gd name="connsiteY1339" fmla="*/ 198236 h 1306090"/>
                <a:gd name="connsiteX1340" fmla="*/ 1770559 w 6598008"/>
                <a:gd name="connsiteY1340" fmla="*/ 194746 h 1306090"/>
                <a:gd name="connsiteX1341" fmla="*/ 1759863 w 6598008"/>
                <a:gd name="connsiteY1341" fmla="*/ 195872 h 1306090"/>
                <a:gd name="connsiteX1342" fmla="*/ 1730025 w 6598008"/>
                <a:gd name="connsiteY1342" fmla="*/ 198912 h 1306090"/>
                <a:gd name="connsiteX1343" fmla="*/ 1723495 w 6598008"/>
                <a:gd name="connsiteY1343" fmla="*/ 194971 h 1306090"/>
                <a:gd name="connsiteX1344" fmla="*/ 1712798 w 6598008"/>
                <a:gd name="connsiteY1344" fmla="*/ 196097 h 1306090"/>
                <a:gd name="connsiteX1345" fmla="*/ 1700075 w 6598008"/>
                <a:gd name="connsiteY1345" fmla="*/ 197336 h 1306090"/>
                <a:gd name="connsiteX1346" fmla="*/ 1670238 w 6598008"/>
                <a:gd name="connsiteY1346" fmla="*/ 200376 h 1306090"/>
                <a:gd name="connsiteX1347" fmla="*/ 1664045 w 6598008"/>
                <a:gd name="connsiteY1347" fmla="*/ 205668 h 1306090"/>
                <a:gd name="connsiteX1348" fmla="*/ 1655376 w 6598008"/>
                <a:gd name="connsiteY1348" fmla="*/ 201952 h 1306090"/>
                <a:gd name="connsiteX1349" fmla="*/ 1619233 w 6598008"/>
                <a:gd name="connsiteY1349" fmla="*/ 205555 h 1306090"/>
                <a:gd name="connsiteX1350" fmla="*/ 1606285 w 6598008"/>
                <a:gd name="connsiteY1350" fmla="*/ 202290 h 1306090"/>
                <a:gd name="connsiteX1351" fmla="*/ 1604258 w 6598008"/>
                <a:gd name="connsiteY1351" fmla="*/ 207131 h 1306090"/>
                <a:gd name="connsiteX1352" fmla="*/ 1599867 w 6598008"/>
                <a:gd name="connsiteY1352" fmla="*/ 202965 h 1306090"/>
                <a:gd name="connsiteX1353" fmla="*/ 1587256 w 6598008"/>
                <a:gd name="connsiteY1353" fmla="*/ 208820 h 1306090"/>
                <a:gd name="connsiteX1354" fmla="*/ 1578586 w 6598008"/>
                <a:gd name="connsiteY1354" fmla="*/ 205105 h 1306090"/>
                <a:gd name="connsiteX1355" fmla="*/ 1574420 w 6598008"/>
                <a:gd name="connsiteY1355" fmla="*/ 210171 h 1306090"/>
                <a:gd name="connsiteX1356" fmla="*/ 1567890 w 6598008"/>
                <a:gd name="connsiteY1356" fmla="*/ 206231 h 1306090"/>
                <a:gd name="connsiteX1357" fmla="*/ 1565863 w 6598008"/>
                <a:gd name="connsiteY1357" fmla="*/ 211072 h 1306090"/>
                <a:gd name="connsiteX1358" fmla="*/ 1563611 w 6598008"/>
                <a:gd name="connsiteY1358" fmla="*/ 206681 h 1306090"/>
                <a:gd name="connsiteX1359" fmla="*/ 1557419 w 6598008"/>
                <a:gd name="connsiteY1359" fmla="*/ 211860 h 1306090"/>
                <a:gd name="connsiteX1360" fmla="*/ 1546610 w 6598008"/>
                <a:gd name="connsiteY1360" fmla="*/ 208370 h 1306090"/>
                <a:gd name="connsiteX1361" fmla="*/ 1544583 w 6598008"/>
                <a:gd name="connsiteY1361" fmla="*/ 213211 h 1306090"/>
                <a:gd name="connsiteX1362" fmla="*/ 1529495 w 6598008"/>
                <a:gd name="connsiteY1362" fmla="*/ 210171 h 1306090"/>
                <a:gd name="connsiteX1363" fmla="*/ 1435817 w 6598008"/>
                <a:gd name="connsiteY1363" fmla="*/ 219629 h 1306090"/>
                <a:gd name="connsiteX1364" fmla="*/ 1342139 w 6598008"/>
                <a:gd name="connsiteY1364" fmla="*/ 229087 h 1306090"/>
                <a:gd name="connsiteX1365" fmla="*/ 1333469 w 6598008"/>
                <a:gd name="connsiteY1365" fmla="*/ 225372 h 1306090"/>
                <a:gd name="connsiteX1366" fmla="*/ 1325137 w 6598008"/>
                <a:gd name="connsiteY1366" fmla="*/ 230776 h 1306090"/>
                <a:gd name="connsiteX1367" fmla="*/ 1303744 w 6598008"/>
                <a:gd name="connsiteY1367" fmla="*/ 228299 h 1306090"/>
                <a:gd name="connsiteX1368" fmla="*/ 1280437 w 6598008"/>
                <a:gd name="connsiteY1368" fmla="*/ 235280 h 1306090"/>
                <a:gd name="connsiteX1369" fmla="*/ 1229320 w 6598008"/>
                <a:gd name="connsiteY1369" fmla="*/ 240459 h 1306090"/>
                <a:gd name="connsiteX1370" fmla="*/ 1216259 w 6598008"/>
                <a:gd name="connsiteY1370" fmla="*/ 232578 h 1306090"/>
                <a:gd name="connsiteX1371" fmla="*/ 1271655 w 6598008"/>
                <a:gd name="connsiteY1371" fmla="*/ 226948 h 1306090"/>
                <a:gd name="connsiteX1372" fmla="*/ 1277848 w 6598008"/>
                <a:gd name="connsiteY1372" fmla="*/ 221656 h 1306090"/>
                <a:gd name="connsiteX1373" fmla="*/ 1284378 w 6598008"/>
                <a:gd name="connsiteY1373" fmla="*/ 225597 h 1306090"/>
                <a:gd name="connsiteX1374" fmla="*/ 1303407 w 6598008"/>
                <a:gd name="connsiteY1374" fmla="*/ 219066 h 1306090"/>
                <a:gd name="connsiteX1375" fmla="*/ 1324799 w 6598008"/>
                <a:gd name="connsiteY1375" fmla="*/ 221543 h 1306090"/>
                <a:gd name="connsiteX1376" fmla="*/ 1339662 w 6598008"/>
                <a:gd name="connsiteY1376" fmla="*/ 220080 h 1306090"/>
                <a:gd name="connsiteX1377" fmla="*/ 1356664 w 6598008"/>
                <a:gd name="connsiteY1377" fmla="*/ 218391 h 1306090"/>
                <a:gd name="connsiteX1378" fmla="*/ 1373553 w 6598008"/>
                <a:gd name="connsiteY1378" fmla="*/ 212086 h 1306090"/>
                <a:gd name="connsiteX1379" fmla="*/ 1382222 w 6598008"/>
                <a:gd name="connsiteY1379" fmla="*/ 215801 h 1306090"/>
                <a:gd name="connsiteX1380" fmla="*/ 1388415 w 6598008"/>
                <a:gd name="connsiteY1380" fmla="*/ 210509 h 1306090"/>
                <a:gd name="connsiteX1381" fmla="*/ 1394946 w 6598008"/>
                <a:gd name="connsiteY1381" fmla="*/ 214450 h 1306090"/>
                <a:gd name="connsiteX1382" fmla="*/ 1401138 w 6598008"/>
                <a:gd name="connsiteY1382" fmla="*/ 209158 h 1306090"/>
                <a:gd name="connsiteX1383" fmla="*/ 1407669 w 6598008"/>
                <a:gd name="connsiteY1383" fmla="*/ 213099 h 1306090"/>
                <a:gd name="connsiteX1384" fmla="*/ 1409695 w 6598008"/>
                <a:gd name="connsiteY1384" fmla="*/ 208257 h 1306090"/>
                <a:gd name="connsiteX1385" fmla="*/ 1426697 w 6598008"/>
                <a:gd name="connsiteY1385" fmla="*/ 206568 h 1306090"/>
                <a:gd name="connsiteX1386" fmla="*/ 1435254 w 6598008"/>
                <a:gd name="connsiteY1386" fmla="*/ 205668 h 1306090"/>
                <a:gd name="connsiteX1387" fmla="*/ 1439533 w 6598008"/>
                <a:gd name="connsiteY1387" fmla="*/ 205217 h 1306090"/>
                <a:gd name="connsiteX1388" fmla="*/ 1448090 w 6598008"/>
                <a:gd name="connsiteY1388" fmla="*/ 204317 h 1306090"/>
                <a:gd name="connsiteX1389" fmla="*/ 1454620 w 6598008"/>
                <a:gd name="connsiteY1389" fmla="*/ 208257 h 1306090"/>
                <a:gd name="connsiteX1390" fmla="*/ 1456647 w 6598008"/>
                <a:gd name="connsiteY1390" fmla="*/ 203416 h 1306090"/>
                <a:gd name="connsiteX1391" fmla="*/ 1464979 w 6598008"/>
                <a:gd name="connsiteY1391" fmla="*/ 198011 h 1306090"/>
                <a:gd name="connsiteX1392" fmla="*/ 1373328 w 6598008"/>
                <a:gd name="connsiteY1392" fmla="*/ 202628 h 1306090"/>
                <a:gd name="connsiteX1393" fmla="*/ 1360604 w 6598008"/>
                <a:gd name="connsiteY1393" fmla="*/ 203866 h 1306090"/>
                <a:gd name="connsiteX1394" fmla="*/ 1341463 w 6598008"/>
                <a:gd name="connsiteY1394" fmla="*/ 205780 h 1306090"/>
                <a:gd name="connsiteX1395" fmla="*/ 1296764 w 6598008"/>
                <a:gd name="connsiteY1395" fmla="*/ 210284 h 1306090"/>
                <a:gd name="connsiteX1396" fmla="*/ 1283815 w 6598008"/>
                <a:gd name="connsiteY1396" fmla="*/ 207019 h 1306090"/>
                <a:gd name="connsiteX1397" fmla="*/ 1317706 w 6598008"/>
                <a:gd name="connsiteY1397" fmla="*/ 199025 h 1306090"/>
                <a:gd name="connsiteX1398" fmla="*/ 1328515 w 6598008"/>
                <a:gd name="connsiteY1398" fmla="*/ 202515 h 1306090"/>
                <a:gd name="connsiteX1399" fmla="*/ 1341126 w 6598008"/>
                <a:gd name="connsiteY1399" fmla="*/ 196660 h 1306090"/>
                <a:gd name="connsiteX1400" fmla="*/ 1351935 w 6598008"/>
                <a:gd name="connsiteY1400" fmla="*/ 200151 h 1306090"/>
                <a:gd name="connsiteX1401" fmla="*/ 1353961 w 6598008"/>
                <a:gd name="connsiteY1401" fmla="*/ 195309 h 1306090"/>
                <a:gd name="connsiteX1402" fmla="*/ 1386051 w 6598008"/>
                <a:gd name="connsiteY1402" fmla="*/ 196660 h 1306090"/>
                <a:gd name="connsiteX1403" fmla="*/ 1396409 w 6598008"/>
                <a:gd name="connsiteY1403" fmla="*/ 186414 h 1306090"/>
                <a:gd name="connsiteX1404" fmla="*/ 1379182 w 6598008"/>
                <a:gd name="connsiteY1404" fmla="*/ 183487 h 1306090"/>
                <a:gd name="connsiteX1405" fmla="*/ 1379295 w 6598008"/>
                <a:gd name="connsiteY1405" fmla="*/ 188103 h 1306090"/>
                <a:gd name="connsiteX1406" fmla="*/ 1357902 w 6598008"/>
                <a:gd name="connsiteY1406" fmla="*/ 185626 h 1306090"/>
                <a:gd name="connsiteX1407" fmla="*/ 1345292 w 6598008"/>
                <a:gd name="connsiteY1407" fmla="*/ 191481 h 1306090"/>
                <a:gd name="connsiteX1408" fmla="*/ 1338761 w 6598008"/>
                <a:gd name="connsiteY1408" fmla="*/ 187540 h 1306090"/>
                <a:gd name="connsiteX1409" fmla="*/ 1332568 w 6598008"/>
                <a:gd name="connsiteY1409" fmla="*/ 192832 h 1306090"/>
                <a:gd name="connsiteX1410" fmla="*/ 1313202 w 6598008"/>
                <a:gd name="connsiteY1410" fmla="*/ 190130 h 1306090"/>
                <a:gd name="connsiteX1411" fmla="*/ 1251501 w 6598008"/>
                <a:gd name="connsiteY1411" fmla="*/ 196322 h 1306090"/>
                <a:gd name="connsiteX1412" fmla="*/ 1240804 w 6598008"/>
                <a:gd name="connsiteY1412" fmla="*/ 197448 h 1306090"/>
                <a:gd name="connsiteX1413" fmla="*/ 1234386 w 6598008"/>
                <a:gd name="connsiteY1413" fmla="*/ 198124 h 1306090"/>
                <a:gd name="connsiteX1414" fmla="*/ 1223690 w 6598008"/>
                <a:gd name="connsiteY1414" fmla="*/ 199250 h 1306090"/>
                <a:gd name="connsiteX1415" fmla="*/ 1219412 w 6598008"/>
                <a:gd name="connsiteY1415" fmla="*/ 199700 h 1306090"/>
                <a:gd name="connsiteX1416" fmla="*/ 1166155 w 6598008"/>
                <a:gd name="connsiteY1416" fmla="*/ 205105 h 1306090"/>
                <a:gd name="connsiteX1417" fmla="*/ 1155458 w 6598008"/>
                <a:gd name="connsiteY1417" fmla="*/ 206231 h 1306090"/>
                <a:gd name="connsiteX1418" fmla="*/ 1136317 w 6598008"/>
                <a:gd name="connsiteY1418" fmla="*/ 208145 h 1306090"/>
                <a:gd name="connsiteX1419" fmla="*/ 1121230 w 6598008"/>
                <a:gd name="connsiteY1419" fmla="*/ 205105 h 1306090"/>
                <a:gd name="connsiteX1420" fmla="*/ 1133953 w 6598008"/>
                <a:gd name="connsiteY1420" fmla="*/ 203866 h 1306090"/>
                <a:gd name="connsiteX1421" fmla="*/ 1142285 w 6598008"/>
                <a:gd name="connsiteY1421" fmla="*/ 198462 h 1306090"/>
                <a:gd name="connsiteX1422" fmla="*/ 1112335 w 6598008"/>
                <a:gd name="connsiteY1422" fmla="*/ 196885 h 1306090"/>
                <a:gd name="connsiteX1423" fmla="*/ 1104003 w 6598008"/>
                <a:gd name="connsiteY1423" fmla="*/ 202290 h 1306090"/>
                <a:gd name="connsiteX1424" fmla="*/ 1099611 w 6598008"/>
                <a:gd name="connsiteY1424" fmla="*/ 198124 h 1306090"/>
                <a:gd name="connsiteX1425" fmla="*/ 1084862 w 6598008"/>
                <a:gd name="connsiteY1425" fmla="*/ 204204 h 1306090"/>
                <a:gd name="connsiteX1426" fmla="*/ 1074053 w 6598008"/>
                <a:gd name="connsiteY1426" fmla="*/ 200714 h 1306090"/>
                <a:gd name="connsiteX1427" fmla="*/ 1065721 w 6598008"/>
                <a:gd name="connsiteY1427" fmla="*/ 206118 h 1306090"/>
                <a:gd name="connsiteX1428" fmla="*/ 1061442 w 6598008"/>
                <a:gd name="connsiteY1428" fmla="*/ 206568 h 1306090"/>
                <a:gd name="connsiteX1429" fmla="*/ 1059190 w 6598008"/>
                <a:gd name="connsiteY1429" fmla="*/ 202177 h 1306090"/>
                <a:gd name="connsiteX1430" fmla="*/ 1050858 w 6598008"/>
                <a:gd name="connsiteY1430" fmla="*/ 207582 h 1306090"/>
                <a:gd name="connsiteX1431" fmla="*/ 1046467 w 6598008"/>
                <a:gd name="connsiteY1431" fmla="*/ 203416 h 1306090"/>
                <a:gd name="connsiteX1432" fmla="*/ 1029578 w 6598008"/>
                <a:gd name="connsiteY1432" fmla="*/ 209721 h 1306090"/>
                <a:gd name="connsiteX1433" fmla="*/ 891313 w 6598008"/>
                <a:gd name="connsiteY1433" fmla="*/ 228299 h 1306090"/>
                <a:gd name="connsiteX1434" fmla="*/ 878364 w 6598008"/>
                <a:gd name="connsiteY1434" fmla="*/ 225034 h 1306090"/>
                <a:gd name="connsiteX1435" fmla="*/ 873635 w 6598008"/>
                <a:gd name="connsiteY1435" fmla="*/ 211748 h 1306090"/>
                <a:gd name="connsiteX1436" fmla="*/ 869807 w 6598008"/>
                <a:gd name="connsiteY1436" fmla="*/ 225935 h 1306090"/>
                <a:gd name="connsiteX1437" fmla="*/ 835579 w 6598008"/>
                <a:gd name="connsiteY1437" fmla="*/ 224809 h 1306090"/>
                <a:gd name="connsiteX1438" fmla="*/ 813961 w 6598008"/>
                <a:gd name="connsiteY1438" fmla="*/ 217828 h 1306090"/>
                <a:gd name="connsiteX1439" fmla="*/ 826909 w 6598008"/>
                <a:gd name="connsiteY1439" fmla="*/ 221093 h 1306090"/>
                <a:gd name="connsiteX1440" fmla="*/ 830962 w 6598008"/>
                <a:gd name="connsiteY1440" fmla="*/ 216026 h 1306090"/>
                <a:gd name="connsiteX1441" fmla="*/ 835016 w 6598008"/>
                <a:gd name="connsiteY1441" fmla="*/ 210960 h 1306090"/>
                <a:gd name="connsiteX1442" fmla="*/ 841546 w 6598008"/>
                <a:gd name="connsiteY1442" fmla="*/ 214900 h 1306090"/>
                <a:gd name="connsiteX1443" fmla="*/ 845712 w 6598008"/>
                <a:gd name="connsiteY1443" fmla="*/ 209834 h 1306090"/>
                <a:gd name="connsiteX1444" fmla="*/ 849765 w 6598008"/>
                <a:gd name="connsiteY1444" fmla="*/ 204767 h 1306090"/>
                <a:gd name="connsiteX1445" fmla="*/ 860687 w 6598008"/>
                <a:gd name="connsiteY1445" fmla="*/ 212874 h 1306090"/>
                <a:gd name="connsiteX1446" fmla="*/ 873298 w 6598008"/>
                <a:gd name="connsiteY1446" fmla="*/ 207019 h 1306090"/>
                <a:gd name="connsiteX1447" fmla="*/ 883769 w 6598008"/>
                <a:gd name="connsiteY1447" fmla="*/ 201389 h 1306090"/>
                <a:gd name="connsiteX1448" fmla="*/ 905049 w 6598008"/>
                <a:gd name="connsiteY1448" fmla="*/ 199250 h 1306090"/>
                <a:gd name="connsiteX1449" fmla="*/ 917772 w 6598008"/>
                <a:gd name="connsiteY1449" fmla="*/ 198011 h 1306090"/>
                <a:gd name="connsiteX1450" fmla="*/ 943444 w 6598008"/>
                <a:gd name="connsiteY1450" fmla="*/ 200038 h 1306090"/>
                <a:gd name="connsiteX1451" fmla="*/ 966751 w 6598008"/>
                <a:gd name="connsiteY1451" fmla="*/ 193057 h 1306090"/>
                <a:gd name="connsiteX1452" fmla="*/ 979361 w 6598008"/>
                <a:gd name="connsiteY1452" fmla="*/ 187202 h 1306090"/>
                <a:gd name="connsiteX1453" fmla="*/ 988031 w 6598008"/>
                <a:gd name="connsiteY1453" fmla="*/ 190918 h 1306090"/>
                <a:gd name="connsiteX1454" fmla="*/ 996363 w 6598008"/>
                <a:gd name="connsiteY1454" fmla="*/ 185513 h 1306090"/>
                <a:gd name="connsiteX1455" fmla="*/ 998615 w 6598008"/>
                <a:gd name="connsiteY1455" fmla="*/ 189905 h 1306090"/>
                <a:gd name="connsiteX1456" fmla="*/ 1009086 w 6598008"/>
                <a:gd name="connsiteY1456" fmla="*/ 184275 h 1306090"/>
                <a:gd name="connsiteX1457" fmla="*/ 1017756 w 6598008"/>
                <a:gd name="connsiteY1457" fmla="*/ 187990 h 1306090"/>
                <a:gd name="connsiteX1458" fmla="*/ 1026088 w 6598008"/>
                <a:gd name="connsiteY1458" fmla="*/ 182586 h 1306090"/>
                <a:gd name="connsiteX1459" fmla="*/ 1049507 w 6598008"/>
                <a:gd name="connsiteY1459" fmla="*/ 180221 h 1306090"/>
                <a:gd name="connsiteX1460" fmla="*/ 1058064 w 6598008"/>
                <a:gd name="connsiteY1460" fmla="*/ 179321 h 1306090"/>
                <a:gd name="connsiteX1461" fmla="*/ 1062343 w 6598008"/>
                <a:gd name="connsiteY1461" fmla="*/ 178870 h 1306090"/>
                <a:gd name="connsiteX1462" fmla="*/ 1079345 w 6598008"/>
                <a:gd name="connsiteY1462" fmla="*/ 177181 h 1306090"/>
                <a:gd name="connsiteX1463" fmla="*/ 1126184 w 6598008"/>
                <a:gd name="connsiteY1463" fmla="*/ 172452 h 1306090"/>
                <a:gd name="connsiteX1464" fmla="*/ 1173023 w 6598008"/>
                <a:gd name="connsiteY1464" fmla="*/ 167724 h 1306090"/>
                <a:gd name="connsiteX1465" fmla="*/ 1183832 w 6598008"/>
                <a:gd name="connsiteY1465" fmla="*/ 171214 h 1306090"/>
                <a:gd name="connsiteX1466" fmla="*/ 1187885 w 6598008"/>
                <a:gd name="connsiteY1466" fmla="*/ 166147 h 1306090"/>
                <a:gd name="connsiteX1467" fmla="*/ 1206688 w 6598008"/>
                <a:gd name="connsiteY1467" fmla="*/ 155000 h 1306090"/>
                <a:gd name="connsiteX1468" fmla="*/ 1198019 w 6598008"/>
                <a:gd name="connsiteY1468" fmla="*/ 151285 h 1306090"/>
                <a:gd name="connsiteX1469" fmla="*/ 1201959 w 6598008"/>
                <a:gd name="connsiteY1469" fmla="*/ 141714 h 1306090"/>
                <a:gd name="connsiteX1470" fmla="*/ 1184733 w 6598008"/>
                <a:gd name="connsiteY1470" fmla="*/ 138899 h 1306090"/>
                <a:gd name="connsiteX1471" fmla="*/ 1161200 w 6598008"/>
                <a:gd name="connsiteY1471" fmla="*/ 136648 h 1306090"/>
                <a:gd name="connsiteX1472" fmla="*/ 1231346 w 6598008"/>
                <a:gd name="connsiteY1472" fmla="*/ 124938 h 1306090"/>
                <a:gd name="connsiteX1473" fmla="*/ 1244070 w 6598008"/>
                <a:gd name="connsiteY1473" fmla="*/ 123699 h 1306090"/>
                <a:gd name="connsiteX1474" fmla="*/ 1260959 w 6598008"/>
                <a:gd name="connsiteY1474" fmla="*/ 117394 h 1306090"/>
                <a:gd name="connsiteX1475" fmla="*/ 1271768 w 6598008"/>
                <a:gd name="connsiteY1475" fmla="*/ 120884 h 1306090"/>
                <a:gd name="connsiteX1476" fmla="*/ 1273794 w 6598008"/>
                <a:gd name="connsiteY1476" fmla="*/ 116043 h 1306090"/>
                <a:gd name="connsiteX1477" fmla="*/ 1278186 w 6598008"/>
                <a:gd name="connsiteY1477" fmla="*/ 120209 h 1306090"/>
                <a:gd name="connsiteX1478" fmla="*/ 1286518 w 6598008"/>
                <a:gd name="connsiteY1478" fmla="*/ 114804 h 1306090"/>
                <a:gd name="connsiteX1479" fmla="*/ 1295187 w 6598008"/>
                <a:gd name="connsiteY1479" fmla="*/ 118520 h 1306090"/>
                <a:gd name="connsiteX1480" fmla="*/ 1335496 w 6598008"/>
                <a:gd name="connsiteY1480" fmla="*/ 109850 h 1306090"/>
                <a:gd name="connsiteX1481" fmla="*/ 1341914 w 6598008"/>
                <a:gd name="connsiteY1481" fmla="*/ 109175 h 1306090"/>
                <a:gd name="connsiteX1482" fmla="*/ 1348332 w 6598008"/>
                <a:gd name="connsiteY1482" fmla="*/ 108499 h 1306090"/>
                <a:gd name="connsiteX1483" fmla="*/ 1350358 w 6598008"/>
                <a:gd name="connsiteY1483" fmla="*/ 103658 h 1306090"/>
                <a:gd name="connsiteX1484" fmla="*/ 1290571 w 6598008"/>
                <a:gd name="connsiteY1484" fmla="*/ 105121 h 1306090"/>
                <a:gd name="connsiteX1485" fmla="*/ 1288544 w 6598008"/>
                <a:gd name="connsiteY1485" fmla="*/ 109963 h 1306090"/>
                <a:gd name="connsiteX1486" fmla="*/ 1275821 w 6598008"/>
                <a:gd name="connsiteY1486" fmla="*/ 111201 h 1306090"/>
                <a:gd name="connsiteX1487" fmla="*/ 1271543 w 6598008"/>
                <a:gd name="connsiteY1487" fmla="*/ 111652 h 1306090"/>
                <a:gd name="connsiteX1488" fmla="*/ 1214120 w 6598008"/>
                <a:gd name="connsiteY1488" fmla="*/ 117507 h 1306090"/>
                <a:gd name="connsiteX1489" fmla="*/ 1197118 w 6598008"/>
                <a:gd name="connsiteY1489" fmla="*/ 119195 h 1306090"/>
                <a:gd name="connsiteX1490" fmla="*/ 1194866 w 6598008"/>
                <a:gd name="connsiteY1490" fmla="*/ 114804 h 1306090"/>
                <a:gd name="connsiteX1491" fmla="*/ 1184395 w 6598008"/>
                <a:gd name="connsiteY1491" fmla="*/ 120434 h 1306090"/>
                <a:gd name="connsiteX1492" fmla="*/ 1175725 w 6598008"/>
                <a:gd name="connsiteY1492" fmla="*/ 116718 h 1306090"/>
                <a:gd name="connsiteX1493" fmla="*/ 1160637 w 6598008"/>
                <a:gd name="connsiteY1493" fmla="*/ 113678 h 1306090"/>
                <a:gd name="connsiteX1494" fmla="*/ 1166830 w 6598008"/>
                <a:gd name="connsiteY1494" fmla="*/ 108386 h 1306090"/>
                <a:gd name="connsiteX1495" fmla="*/ 1156134 w 6598008"/>
                <a:gd name="connsiteY1495" fmla="*/ 109512 h 1306090"/>
                <a:gd name="connsiteX1496" fmla="*/ 1143411 w 6598008"/>
                <a:gd name="connsiteY1496" fmla="*/ 110751 h 1306090"/>
                <a:gd name="connsiteX1497" fmla="*/ 1126522 w 6598008"/>
                <a:gd name="connsiteY1497" fmla="*/ 117056 h 1306090"/>
                <a:gd name="connsiteX1498" fmla="*/ 1117852 w 6598008"/>
                <a:gd name="connsiteY1498" fmla="*/ 113341 h 1306090"/>
                <a:gd name="connsiteX1499" fmla="*/ 1115825 w 6598008"/>
                <a:gd name="connsiteY1499" fmla="*/ 118182 h 1306090"/>
                <a:gd name="connsiteX1500" fmla="*/ 1086213 w 6598008"/>
                <a:gd name="connsiteY1500" fmla="*/ 125726 h 1306090"/>
                <a:gd name="connsiteX1501" fmla="*/ 1073265 w 6598008"/>
                <a:gd name="connsiteY1501" fmla="*/ 122461 h 1306090"/>
                <a:gd name="connsiteX1502" fmla="*/ 1051872 w 6598008"/>
                <a:gd name="connsiteY1502" fmla="*/ 119984 h 1306090"/>
                <a:gd name="connsiteX1503" fmla="*/ 1049845 w 6598008"/>
                <a:gd name="connsiteY1503" fmla="*/ 124825 h 1306090"/>
                <a:gd name="connsiteX1504" fmla="*/ 1039374 w 6598008"/>
                <a:gd name="connsiteY1504" fmla="*/ 130455 h 1306090"/>
                <a:gd name="connsiteX1505" fmla="*/ 1032843 w 6598008"/>
                <a:gd name="connsiteY1505" fmla="*/ 126514 h 1306090"/>
                <a:gd name="connsiteX1506" fmla="*/ 1024173 w 6598008"/>
                <a:gd name="connsiteY1506" fmla="*/ 122799 h 1306090"/>
                <a:gd name="connsiteX1507" fmla="*/ 1020120 w 6598008"/>
                <a:gd name="connsiteY1507" fmla="*/ 127865 h 1306090"/>
                <a:gd name="connsiteX1508" fmla="*/ 1017868 w 6598008"/>
                <a:gd name="connsiteY1508" fmla="*/ 123474 h 1306090"/>
                <a:gd name="connsiteX1509" fmla="*/ 1005258 w 6598008"/>
                <a:gd name="connsiteY1509" fmla="*/ 129329 h 1306090"/>
                <a:gd name="connsiteX1510" fmla="*/ 1000867 w 6598008"/>
                <a:gd name="connsiteY1510" fmla="*/ 125163 h 1306090"/>
                <a:gd name="connsiteX1511" fmla="*/ 998840 w 6598008"/>
                <a:gd name="connsiteY1511" fmla="*/ 130005 h 1306090"/>
                <a:gd name="connsiteX1512" fmla="*/ 975308 w 6598008"/>
                <a:gd name="connsiteY1512" fmla="*/ 127753 h 1306090"/>
                <a:gd name="connsiteX1513" fmla="*/ 968890 w 6598008"/>
                <a:gd name="connsiteY1513" fmla="*/ 128428 h 1306090"/>
                <a:gd name="connsiteX1514" fmla="*/ 954253 w 6598008"/>
                <a:gd name="connsiteY1514" fmla="*/ 139125 h 1306090"/>
                <a:gd name="connsiteX1515" fmla="*/ 949861 w 6598008"/>
                <a:gd name="connsiteY1515" fmla="*/ 134959 h 1306090"/>
                <a:gd name="connsiteX1516" fmla="*/ 941304 w 6598008"/>
                <a:gd name="connsiteY1516" fmla="*/ 135859 h 1306090"/>
                <a:gd name="connsiteX1517" fmla="*/ 907076 w 6598008"/>
                <a:gd name="connsiteY1517" fmla="*/ 134733 h 1306090"/>
                <a:gd name="connsiteX1518" fmla="*/ 925766 w 6598008"/>
                <a:gd name="connsiteY1518" fmla="*/ 119083 h 1306090"/>
                <a:gd name="connsiteX1519" fmla="*/ 919349 w 6598008"/>
                <a:gd name="connsiteY1519" fmla="*/ 119758 h 1306090"/>
                <a:gd name="connsiteX1520" fmla="*/ 917322 w 6598008"/>
                <a:gd name="connsiteY1520" fmla="*/ 124600 h 1306090"/>
                <a:gd name="connsiteX1521" fmla="*/ 908652 w 6598008"/>
                <a:gd name="connsiteY1521" fmla="*/ 120884 h 1306090"/>
                <a:gd name="connsiteX1522" fmla="*/ 902459 w 6598008"/>
                <a:gd name="connsiteY1522" fmla="*/ 126176 h 1306090"/>
                <a:gd name="connsiteX1523" fmla="*/ 900207 w 6598008"/>
                <a:gd name="connsiteY1523" fmla="*/ 121785 h 1306090"/>
                <a:gd name="connsiteX1524" fmla="*/ 898181 w 6598008"/>
                <a:gd name="connsiteY1524" fmla="*/ 126627 h 1306090"/>
                <a:gd name="connsiteX1525" fmla="*/ 891650 w 6598008"/>
                <a:gd name="connsiteY1525" fmla="*/ 122686 h 1306090"/>
                <a:gd name="connsiteX1526" fmla="*/ 832088 w 6598008"/>
                <a:gd name="connsiteY1526" fmla="*/ 128653 h 1306090"/>
                <a:gd name="connsiteX1527" fmla="*/ 823756 w 6598008"/>
                <a:gd name="connsiteY1527" fmla="*/ 134058 h 1306090"/>
                <a:gd name="connsiteX1528" fmla="*/ 817226 w 6598008"/>
                <a:gd name="connsiteY1528" fmla="*/ 130117 h 1306090"/>
                <a:gd name="connsiteX1529" fmla="*/ 810695 w 6598008"/>
                <a:gd name="connsiteY1529" fmla="*/ 126176 h 1306090"/>
                <a:gd name="connsiteX1530" fmla="*/ 816775 w 6598008"/>
                <a:gd name="connsiteY1530" fmla="*/ 116381 h 1306090"/>
                <a:gd name="connsiteX1531" fmla="*/ 820604 w 6598008"/>
                <a:gd name="connsiteY1531" fmla="*/ 102194 h 1306090"/>
                <a:gd name="connsiteX1532" fmla="*/ 828823 w 6598008"/>
                <a:gd name="connsiteY1532" fmla="*/ 92173 h 1306090"/>
                <a:gd name="connsiteX1533" fmla="*/ 801350 w 6598008"/>
                <a:gd name="connsiteY1533" fmla="*/ 99604 h 1306090"/>
                <a:gd name="connsiteX1534" fmla="*/ 794932 w 6598008"/>
                <a:gd name="connsiteY1534" fmla="*/ 100280 h 1306090"/>
                <a:gd name="connsiteX1535" fmla="*/ 790654 w 6598008"/>
                <a:gd name="connsiteY1535" fmla="*/ 100730 h 1306090"/>
                <a:gd name="connsiteX1536" fmla="*/ 748093 w 6598008"/>
                <a:gd name="connsiteY1536" fmla="*/ 105009 h 1306090"/>
                <a:gd name="connsiteX1537" fmla="*/ 733005 w 6598008"/>
                <a:gd name="connsiteY1537" fmla="*/ 101969 h 1306090"/>
                <a:gd name="connsiteX1538" fmla="*/ 766784 w 6598008"/>
                <a:gd name="connsiteY1538" fmla="*/ 89358 h 1306090"/>
                <a:gd name="connsiteX1539" fmla="*/ 794594 w 6598008"/>
                <a:gd name="connsiteY1539" fmla="*/ 91160 h 1306090"/>
                <a:gd name="connsiteX1540" fmla="*/ 815537 w 6598008"/>
                <a:gd name="connsiteY1540" fmla="*/ 79788 h 1306090"/>
                <a:gd name="connsiteX1541" fmla="*/ 819365 w 6598008"/>
                <a:gd name="connsiteY1541" fmla="*/ 65601 h 1306090"/>
                <a:gd name="connsiteX1542" fmla="*/ 819815 w 6598008"/>
                <a:gd name="connsiteY1542" fmla="*/ 79337 h 1306090"/>
                <a:gd name="connsiteX1543" fmla="*/ 839294 w 6598008"/>
                <a:gd name="connsiteY1543" fmla="*/ 86543 h 1306090"/>
                <a:gd name="connsiteX1544" fmla="*/ 851792 w 6598008"/>
                <a:gd name="connsiteY1544" fmla="*/ 76072 h 1306090"/>
                <a:gd name="connsiteX1545" fmla="*/ 842785 w 6598008"/>
                <a:gd name="connsiteY1545" fmla="*/ 63124 h 1306090"/>
                <a:gd name="connsiteX1546" fmla="*/ 848527 w 6598008"/>
                <a:gd name="connsiteY1546" fmla="*/ 44095 h 1306090"/>
                <a:gd name="connsiteX1547" fmla="*/ 869469 w 6598008"/>
                <a:gd name="connsiteY1547" fmla="*/ 32723 h 1306090"/>
                <a:gd name="connsiteX1548" fmla="*/ 852243 w 6598008"/>
                <a:gd name="connsiteY1548" fmla="*/ 29908 h 1306090"/>
                <a:gd name="connsiteX1549" fmla="*/ 837605 w 6598008"/>
                <a:gd name="connsiteY1549" fmla="*/ 40605 h 1306090"/>
                <a:gd name="connsiteX1550" fmla="*/ 830624 w 6598008"/>
                <a:gd name="connsiteY1550" fmla="*/ 22928 h 1306090"/>
                <a:gd name="connsiteX1551" fmla="*/ 849653 w 6598008"/>
                <a:gd name="connsiteY1551" fmla="*/ 16397 h 1306090"/>
                <a:gd name="connsiteX1552" fmla="*/ 866542 w 6598008"/>
                <a:gd name="connsiteY1552" fmla="*/ 10092 h 1306090"/>
                <a:gd name="connsiteX1553" fmla="*/ 855620 w 6598008"/>
                <a:gd name="connsiteY1553" fmla="*/ 1985 h 1306090"/>
                <a:gd name="connsiteX1554" fmla="*/ 849202 w 6598008"/>
                <a:gd name="connsiteY1554" fmla="*/ 2661 h 1306090"/>
                <a:gd name="connsiteX1555" fmla="*/ 838506 w 6598008"/>
                <a:gd name="connsiteY1555" fmla="*/ 3787 h 1306090"/>
                <a:gd name="connsiteX1556" fmla="*/ 821617 w 6598008"/>
                <a:gd name="connsiteY1556" fmla="*/ 10092 h 1306090"/>
                <a:gd name="connsiteX1557" fmla="*/ 806529 w 6598008"/>
                <a:gd name="connsiteY1557" fmla="*/ 7052 h 1306090"/>
                <a:gd name="connsiteX1558" fmla="*/ 804503 w 6598008"/>
                <a:gd name="connsiteY1558" fmla="*/ 11893 h 1306090"/>
                <a:gd name="connsiteX1559" fmla="*/ 755524 w 6598008"/>
                <a:gd name="connsiteY1559" fmla="*/ 16848 h 1306090"/>
                <a:gd name="connsiteX1560" fmla="*/ 749332 w 6598008"/>
                <a:gd name="connsiteY1560" fmla="*/ 22027 h 1306090"/>
                <a:gd name="connsiteX1561" fmla="*/ 706771 w 6598008"/>
                <a:gd name="connsiteY1561" fmla="*/ 26305 h 1306090"/>
                <a:gd name="connsiteX1562" fmla="*/ 700578 w 6598008"/>
                <a:gd name="connsiteY1562" fmla="*/ 31485 h 1306090"/>
                <a:gd name="connsiteX1563" fmla="*/ 694048 w 6598008"/>
                <a:gd name="connsiteY1563" fmla="*/ 27544 h 1306090"/>
                <a:gd name="connsiteX1564" fmla="*/ 692021 w 6598008"/>
                <a:gd name="connsiteY1564" fmla="*/ 32386 h 1306090"/>
                <a:gd name="connsiteX1565" fmla="*/ 689769 w 6598008"/>
                <a:gd name="connsiteY1565" fmla="*/ 27994 h 1306090"/>
                <a:gd name="connsiteX1566" fmla="*/ 685603 w 6598008"/>
                <a:gd name="connsiteY1566" fmla="*/ 31710 h 1306090"/>
                <a:gd name="connsiteX1567" fmla="*/ 600482 w 6598008"/>
                <a:gd name="connsiteY1567" fmla="*/ 40267 h 1306090"/>
                <a:gd name="connsiteX1568" fmla="*/ 592150 w 6598008"/>
                <a:gd name="connsiteY1568" fmla="*/ 45672 h 1306090"/>
                <a:gd name="connsiteX1569" fmla="*/ 585620 w 6598008"/>
                <a:gd name="connsiteY1569" fmla="*/ 41731 h 1306090"/>
                <a:gd name="connsiteX1570" fmla="*/ 583593 w 6598008"/>
                <a:gd name="connsiteY1570" fmla="*/ 46572 h 1306090"/>
                <a:gd name="connsiteX1571" fmla="*/ 577063 w 6598008"/>
                <a:gd name="connsiteY1571" fmla="*/ 42632 h 1306090"/>
                <a:gd name="connsiteX1572" fmla="*/ 575036 w 6598008"/>
                <a:gd name="connsiteY1572" fmla="*/ 47473 h 1306090"/>
                <a:gd name="connsiteX1573" fmla="*/ 532476 w 6598008"/>
                <a:gd name="connsiteY1573" fmla="*/ 51752 h 1306090"/>
                <a:gd name="connsiteX1574" fmla="*/ 526283 w 6598008"/>
                <a:gd name="connsiteY1574" fmla="*/ 56931 h 1306090"/>
                <a:gd name="connsiteX1575" fmla="*/ 479444 w 6598008"/>
                <a:gd name="connsiteY1575" fmla="*/ 61660 h 1306090"/>
                <a:gd name="connsiteX1576" fmla="*/ 473251 w 6598008"/>
                <a:gd name="connsiteY1576" fmla="*/ 66952 h 1306090"/>
                <a:gd name="connsiteX1577" fmla="*/ 379573 w 6598008"/>
                <a:gd name="connsiteY1577" fmla="*/ 76410 h 1306090"/>
                <a:gd name="connsiteX1578" fmla="*/ 360432 w 6598008"/>
                <a:gd name="connsiteY1578" fmla="*/ 78324 h 1306090"/>
                <a:gd name="connsiteX1579" fmla="*/ 348159 w 6598008"/>
                <a:gd name="connsiteY1579" fmla="*/ 93411 h 1306090"/>
                <a:gd name="connsiteX1580" fmla="*/ 280603 w 6598008"/>
                <a:gd name="connsiteY1580" fmla="*/ 118633 h 1306090"/>
                <a:gd name="connsiteX1581" fmla="*/ 251666 w 6598008"/>
                <a:gd name="connsiteY1581" fmla="*/ 149146 h 1306090"/>
                <a:gd name="connsiteX1582" fmla="*/ 263151 w 6598008"/>
                <a:gd name="connsiteY1582" fmla="*/ 175605 h 1306090"/>
                <a:gd name="connsiteX1583" fmla="*/ 244573 w 6598008"/>
                <a:gd name="connsiteY1583" fmla="*/ 195872 h 1306090"/>
                <a:gd name="connsiteX1584" fmla="*/ 249414 w 6598008"/>
                <a:gd name="connsiteY1584" fmla="*/ 213774 h 1306090"/>
                <a:gd name="connsiteX1585" fmla="*/ 251553 w 6598008"/>
                <a:gd name="connsiteY1585" fmla="*/ 213549 h 1306090"/>
                <a:gd name="connsiteX1586" fmla="*/ 251891 w 6598008"/>
                <a:gd name="connsiteY1586" fmla="*/ 222782 h 1306090"/>
                <a:gd name="connsiteX1587" fmla="*/ 256508 w 6598008"/>
                <a:gd name="connsiteY1587" fmla="*/ 231564 h 1306090"/>
                <a:gd name="connsiteX1588" fmla="*/ 248288 w 6598008"/>
                <a:gd name="connsiteY1588" fmla="*/ 241585 h 1306090"/>
                <a:gd name="connsiteX1589" fmla="*/ 271708 w 6598008"/>
                <a:gd name="connsiteY1589" fmla="*/ 239221 h 1306090"/>
                <a:gd name="connsiteX1590" fmla="*/ 299856 w 6598008"/>
                <a:gd name="connsiteY1590" fmla="*/ 250142 h 1306090"/>
                <a:gd name="connsiteX1591" fmla="*/ 289385 w 6598008"/>
                <a:gd name="connsiteY1591" fmla="*/ 255772 h 1306090"/>
                <a:gd name="connsiteX1592" fmla="*/ 281166 w 6598008"/>
                <a:gd name="connsiteY1592" fmla="*/ 265793 h 1306090"/>
                <a:gd name="connsiteX1593" fmla="*/ 317083 w 6598008"/>
                <a:gd name="connsiteY1593" fmla="*/ 252957 h 1306090"/>
                <a:gd name="connsiteX1594" fmla="*/ 330031 w 6598008"/>
                <a:gd name="connsiteY1594" fmla="*/ 256222 h 1306090"/>
                <a:gd name="connsiteX1595" fmla="*/ 296366 w 6598008"/>
                <a:gd name="connsiteY1595" fmla="*/ 273449 h 1306090"/>
                <a:gd name="connsiteX1596" fmla="*/ 275536 w 6598008"/>
                <a:gd name="connsiteY1596" fmla="*/ 289325 h 1306090"/>
                <a:gd name="connsiteX1597" fmla="*/ 264952 w 6598008"/>
                <a:gd name="connsiteY1597" fmla="*/ 290451 h 1306090"/>
                <a:gd name="connsiteX1598" fmla="*/ 261011 w 6598008"/>
                <a:gd name="connsiteY1598" fmla="*/ 300021 h 1306090"/>
                <a:gd name="connsiteX1599" fmla="*/ 254931 w 6598008"/>
                <a:gd name="connsiteY1599" fmla="*/ 309817 h 1306090"/>
                <a:gd name="connsiteX1600" fmla="*/ 271820 w 6598008"/>
                <a:gd name="connsiteY1600" fmla="*/ 303512 h 1306090"/>
                <a:gd name="connsiteX1601" fmla="*/ 261800 w 6598008"/>
                <a:gd name="connsiteY1601" fmla="*/ 322991 h 1306090"/>
                <a:gd name="connsiteX1602" fmla="*/ 261912 w 6598008"/>
                <a:gd name="connsiteY1602" fmla="*/ 392123 h 1306090"/>
                <a:gd name="connsiteX1603" fmla="*/ 256395 w 6598008"/>
                <a:gd name="connsiteY1603" fmla="*/ 420272 h 1306090"/>
                <a:gd name="connsiteX1604" fmla="*/ 263826 w 6598008"/>
                <a:gd name="connsiteY1604" fmla="*/ 451798 h 1306090"/>
                <a:gd name="connsiteX1605" fmla="*/ 260336 w 6598008"/>
                <a:gd name="connsiteY1605" fmla="*/ 475218 h 1306090"/>
                <a:gd name="connsiteX1606" fmla="*/ 252454 w 6598008"/>
                <a:gd name="connsiteY1606" fmla="*/ 494471 h 1306090"/>
                <a:gd name="connsiteX1607" fmla="*/ 264164 w 6598008"/>
                <a:gd name="connsiteY1607" fmla="*/ 525547 h 1306090"/>
                <a:gd name="connsiteX1608" fmla="*/ 255945 w 6598008"/>
                <a:gd name="connsiteY1608" fmla="*/ 535568 h 1306090"/>
                <a:gd name="connsiteX1609" fmla="*/ 253017 w 6598008"/>
                <a:gd name="connsiteY1609" fmla="*/ 577340 h 1306090"/>
                <a:gd name="connsiteX1610" fmla="*/ 253580 w 6598008"/>
                <a:gd name="connsiteY1610" fmla="*/ 595693 h 1306090"/>
                <a:gd name="connsiteX1611" fmla="*/ 251891 w 6598008"/>
                <a:gd name="connsiteY1611" fmla="*/ 609655 h 1306090"/>
                <a:gd name="connsiteX1612" fmla="*/ 256733 w 6598008"/>
                <a:gd name="connsiteY1612" fmla="*/ 627557 h 1306090"/>
                <a:gd name="connsiteX1613" fmla="*/ 250653 w 6598008"/>
                <a:gd name="connsiteY1613" fmla="*/ 637353 h 1306090"/>
                <a:gd name="connsiteX1614" fmla="*/ 251666 w 6598008"/>
                <a:gd name="connsiteY1614" fmla="*/ 669442 h 1306090"/>
                <a:gd name="connsiteX1615" fmla="*/ 258647 w 6598008"/>
                <a:gd name="connsiteY1615" fmla="*/ 687120 h 1306090"/>
                <a:gd name="connsiteX1616" fmla="*/ 267429 w 6598008"/>
                <a:gd name="connsiteY1616" fmla="*/ 695452 h 1306090"/>
                <a:gd name="connsiteX1617" fmla="*/ 267992 w 6598008"/>
                <a:gd name="connsiteY1617" fmla="*/ 713804 h 1306090"/>
                <a:gd name="connsiteX1618" fmla="*/ 285332 w 6598008"/>
                <a:gd name="connsiteY1618" fmla="*/ 721236 h 1306090"/>
                <a:gd name="connsiteX1619" fmla="*/ 277225 w 6598008"/>
                <a:gd name="connsiteY1619" fmla="*/ 735873 h 1306090"/>
                <a:gd name="connsiteX1620" fmla="*/ 288034 w 6598008"/>
                <a:gd name="connsiteY1620" fmla="*/ 739363 h 1306090"/>
                <a:gd name="connsiteX1621" fmla="*/ 273284 w 6598008"/>
                <a:gd name="connsiteY1621" fmla="*/ 745443 h 1306090"/>
                <a:gd name="connsiteX1622" fmla="*/ 265628 w 6598008"/>
                <a:gd name="connsiteY1622" fmla="*/ 773817 h 1306090"/>
                <a:gd name="connsiteX1623" fmla="*/ 278576 w 6598008"/>
                <a:gd name="connsiteY1623" fmla="*/ 777082 h 1306090"/>
                <a:gd name="connsiteX1624" fmla="*/ 281166 w 6598008"/>
                <a:gd name="connsiteY1624" fmla="*/ 790594 h 1306090"/>
                <a:gd name="connsiteX1625" fmla="*/ 262700 w 6598008"/>
                <a:gd name="connsiteY1625" fmla="*/ 815477 h 1306090"/>
                <a:gd name="connsiteX1626" fmla="*/ 237592 w 6598008"/>
                <a:gd name="connsiteY1626" fmla="*/ 831803 h 1306090"/>
                <a:gd name="connsiteX1627" fmla="*/ 205953 w 6598008"/>
                <a:gd name="connsiteY1627" fmla="*/ 844188 h 1306090"/>
                <a:gd name="connsiteX1628" fmla="*/ 222955 w 6598008"/>
                <a:gd name="connsiteY1628" fmla="*/ 842499 h 1306090"/>
                <a:gd name="connsiteX1629" fmla="*/ 240181 w 6598008"/>
                <a:gd name="connsiteY1629" fmla="*/ 845427 h 1306090"/>
                <a:gd name="connsiteX1630" fmla="*/ 212709 w 6598008"/>
                <a:gd name="connsiteY1630" fmla="*/ 852858 h 1306090"/>
                <a:gd name="connsiteX1631" fmla="*/ 197959 w 6598008"/>
                <a:gd name="connsiteY1631" fmla="*/ 858938 h 1306090"/>
                <a:gd name="connsiteX1632" fmla="*/ 189739 w 6598008"/>
                <a:gd name="connsiteY1632" fmla="*/ 868959 h 1306090"/>
                <a:gd name="connsiteX1633" fmla="*/ 177016 w 6598008"/>
                <a:gd name="connsiteY1633" fmla="*/ 870197 h 1306090"/>
                <a:gd name="connsiteX1634" fmla="*/ 172963 w 6598008"/>
                <a:gd name="connsiteY1634" fmla="*/ 875264 h 1306090"/>
                <a:gd name="connsiteX1635" fmla="*/ 168797 w 6598008"/>
                <a:gd name="connsiteY1635" fmla="*/ 880331 h 1306090"/>
                <a:gd name="connsiteX1636" fmla="*/ 164518 w 6598008"/>
                <a:gd name="connsiteY1636" fmla="*/ 880781 h 1306090"/>
                <a:gd name="connsiteX1637" fmla="*/ 145377 w 6598008"/>
                <a:gd name="connsiteY1637" fmla="*/ 882695 h 1306090"/>
                <a:gd name="connsiteX1638" fmla="*/ 139410 w 6598008"/>
                <a:gd name="connsiteY1638" fmla="*/ 897107 h 1306090"/>
                <a:gd name="connsiteX1639" fmla="*/ 130628 w 6598008"/>
                <a:gd name="connsiteY1639" fmla="*/ 888775 h 1306090"/>
                <a:gd name="connsiteX1640" fmla="*/ 130740 w 6598008"/>
                <a:gd name="connsiteY1640" fmla="*/ 893392 h 1306090"/>
                <a:gd name="connsiteX1641" fmla="*/ 126462 w 6598008"/>
                <a:gd name="connsiteY1641" fmla="*/ 893842 h 1306090"/>
                <a:gd name="connsiteX1642" fmla="*/ 107433 w 6598008"/>
                <a:gd name="connsiteY1642" fmla="*/ 900373 h 1306090"/>
                <a:gd name="connsiteX1643" fmla="*/ 99214 w 6598008"/>
                <a:gd name="connsiteY1643" fmla="*/ 910394 h 1306090"/>
                <a:gd name="connsiteX1644" fmla="*/ 118693 w 6598008"/>
                <a:gd name="connsiteY1644" fmla="*/ 917600 h 1306090"/>
                <a:gd name="connsiteX1645" fmla="*/ 108221 w 6598008"/>
                <a:gd name="connsiteY1645" fmla="*/ 923229 h 1306090"/>
                <a:gd name="connsiteX1646" fmla="*/ 82775 w 6598008"/>
                <a:gd name="connsiteY1646" fmla="*/ 930435 h 1306090"/>
                <a:gd name="connsiteX1647" fmla="*/ 91445 w 6598008"/>
                <a:gd name="connsiteY1647" fmla="*/ 934151 h 1306090"/>
                <a:gd name="connsiteX1648" fmla="*/ 102141 w 6598008"/>
                <a:gd name="connsiteY1648" fmla="*/ 933025 h 1306090"/>
                <a:gd name="connsiteX1649" fmla="*/ 104393 w 6598008"/>
                <a:gd name="connsiteY1649" fmla="*/ 937416 h 1306090"/>
                <a:gd name="connsiteX1650" fmla="*/ 117341 w 6598008"/>
                <a:gd name="connsiteY1650" fmla="*/ 940681 h 1306090"/>
                <a:gd name="connsiteX1651" fmla="*/ 129952 w 6598008"/>
                <a:gd name="connsiteY1651" fmla="*/ 934826 h 1306090"/>
                <a:gd name="connsiteX1652" fmla="*/ 134231 w 6598008"/>
                <a:gd name="connsiteY1652" fmla="*/ 934376 h 1306090"/>
                <a:gd name="connsiteX1653" fmla="*/ 147179 w 6598008"/>
                <a:gd name="connsiteY1653" fmla="*/ 937641 h 1306090"/>
                <a:gd name="connsiteX1654" fmla="*/ 162041 w 6598008"/>
                <a:gd name="connsiteY1654" fmla="*/ 936178 h 1306090"/>
                <a:gd name="connsiteX1655" fmla="*/ 179268 w 6598008"/>
                <a:gd name="connsiteY1655" fmla="*/ 939105 h 1306090"/>
                <a:gd name="connsiteX1656" fmla="*/ 156186 w 6598008"/>
                <a:gd name="connsiteY1656" fmla="*/ 950702 h 1306090"/>
                <a:gd name="connsiteX1657" fmla="*/ 141437 w 6598008"/>
                <a:gd name="connsiteY1657" fmla="*/ 956782 h 1306090"/>
                <a:gd name="connsiteX1658" fmla="*/ 135469 w 6598008"/>
                <a:gd name="connsiteY1658" fmla="*/ 971194 h 1306090"/>
                <a:gd name="connsiteX1659" fmla="*/ 131416 w 6598008"/>
                <a:gd name="connsiteY1659" fmla="*/ 976261 h 1306090"/>
                <a:gd name="connsiteX1660" fmla="*/ 124885 w 6598008"/>
                <a:gd name="connsiteY1660" fmla="*/ 972320 h 1306090"/>
                <a:gd name="connsiteX1661" fmla="*/ 132992 w 6598008"/>
                <a:gd name="connsiteY1661" fmla="*/ 957683 h 1306090"/>
                <a:gd name="connsiteX1662" fmla="*/ 116215 w 6598008"/>
                <a:gd name="connsiteY1662" fmla="*/ 968605 h 1306090"/>
                <a:gd name="connsiteX1663" fmla="*/ 123084 w 6598008"/>
                <a:gd name="connsiteY1663" fmla="*/ 981778 h 1306090"/>
                <a:gd name="connsiteX1664" fmla="*/ 148530 w 6598008"/>
                <a:gd name="connsiteY1664" fmla="*/ 974572 h 1306090"/>
                <a:gd name="connsiteX1665" fmla="*/ 174201 w 6598008"/>
                <a:gd name="connsiteY1665" fmla="*/ 976599 h 1306090"/>
                <a:gd name="connsiteX1666" fmla="*/ 180844 w 6598008"/>
                <a:gd name="connsiteY1666" fmla="*/ 985156 h 1306090"/>
                <a:gd name="connsiteX1667" fmla="*/ 170486 w 6598008"/>
                <a:gd name="connsiteY1667" fmla="*/ 995402 h 1306090"/>
                <a:gd name="connsiteX1668" fmla="*/ 161929 w 6598008"/>
                <a:gd name="connsiteY1668" fmla="*/ 996303 h 1306090"/>
                <a:gd name="connsiteX1669" fmla="*/ 153709 w 6598008"/>
                <a:gd name="connsiteY1669" fmla="*/ 1006324 h 1306090"/>
                <a:gd name="connsiteX1670" fmla="*/ 149318 w 6598008"/>
                <a:gd name="connsiteY1670" fmla="*/ 1002158 h 1306090"/>
                <a:gd name="connsiteX1671" fmla="*/ 145265 w 6598008"/>
                <a:gd name="connsiteY1671" fmla="*/ 1007224 h 1306090"/>
                <a:gd name="connsiteX1672" fmla="*/ 136595 w 6598008"/>
                <a:gd name="connsiteY1672" fmla="*/ 1003509 h 1306090"/>
                <a:gd name="connsiteX1673" fmla="*/ 130402 w 6598008"/>
                <a:gd name="connsiteY1673" fmla="*/ 1008688 h 1306090"/>
                <a:gd name="connsiteX1674" fmla="*/ 121733 w 6598008"/>
                <a:gd name="connsiteY1674" fmla="*/ 1004973 h 1306090"/>
                <a:gd name="connsiteX1675" fmla="*/ 113401 w 6598008"/>
                <a:gd name="connsiteY1675" fmla="*/ 1010377 h 1306090"/>
                <a:gd name="connsiteX1676" fmla="*/ 87842 w 6598008"/>
                <a:gd name="connsiteY1676" fmla="*/ 1012967 h 1306090"/>
                <a:gd name="connsiteX1677" fmla="*/ 80861 w 6598008"/>
                <a:gd name="connsiteY1677" fmla="*/ 1009251 h 1306090"/>
                <a:gd name="connsiteX1678" fmla="*/ 74668 w 6598008"/>
                <a:gd name="connsiteY1678" fmla="*/ 1014430 h 1306090"/>
                <a:gd name="connsiteX1679" fmla="*/ 72416 w 6598008"/>
                <a:gd name="connsiteY1679" fmla="*/ 1010039 h 1306090"/>
                <a:gd name="connsiteX1680" fmla="*/ 48997 w 6598008"/>
                <a:gd name="connsiteY1680" fmla="*/ 1012404 h 1306090"/>
                <a:gd name="connsiteX1681" fmla="*/ 40665 w 6598008"/>
                <a:gd name="connsiteY1681" fmla="*/ 1017808 h 1306090"/>
                <a:gd name="connsiteX1682" fmla="*/ 31995 w 6598008"/>
                <a:gd name="connsiteY1682" fmla="*/ 1014093 h 1306090"/>
                <a:gd name="connsiteX1683" fmla="*/ 8576 w 6598008"/>
                <a:gd name="connsiteY1683" fmla="*/ 1016457 h 1306090"/>
                <a:gd name="connsiteX1684" fmla="*/ 8688 w 6598008"/>
                <a:gd name="connsiteY1684" fmla="*/ 1021073 h 1306090"/>
                <a:gd name="connsiteX1685" fmla="*/ 469 w 6598008"/>
                <a:gd name="connsiteY1685" fmla="*/ 1031094 h 1306090"/>
                <a:gd name="connsiteX1686" fmla="*/ 62508 w 6598008"/>
                <a:gd name="connsiteY1686" fmla="*/ 1034022 h 1306090"/>
                <a:gd name="connsiteX1687" fmla="*/ 71065 w 6598008"/>
                <a:gd name="connsiteY1687" fmla="*/ 1033121 h 1306090"/>
                <a:gd name="connsiteX1688" fmla="*/ 73317 w 6598008"/>
                <a:gd name="connsiteY1688" fmla="*/ 1037512 h 1306090"/>
                <a:gd name="connsiteX1689" fmla="*/ 77371 w 6598008"/>
                <a:gd name="connsiteY1689" fmla="*/ 1032445 h 1306090"/>
                <a:gd name="connsiteX1690" fmla="*/ 83901 w 6598008"/>
                <a:gd name="connsiteY1690" fmla="*/ 1036386 h 1306090"/>
                <a:gd name="connsiteX1691" fmla="*/ 147742 w 6598008"/>
                <a:gd name="connsiteY1691" fmla="*/ 1029968 h 1306090"/>
                <a:gd name="connsiteX1692" fmla="*/ 158663 w 6598008"/>
                <a:gd name="connsiteY1692" fmla="*/ 1038075 h 1306090"/>
                <a:gd name="connsiteX1693" fmla="*/ 190640 w 6598008"/>
                <a:gd name="connsiteY1693" fmla="*/ 1034810 h 1306090"/>
                <a:gd name="connsiteX1694" fmla="*/ 198972 w 6598008"/>
                <a:gd name="connsiteY1694" fmla="*/ 1029405 h 1306090"/>
                <a:gd name="connsiteX1695" fmla="*/ 212033 w 6598008"/>
                <a:gd name="connsiteY1695" fmla="*/ 1037287 h 1306090"/>
                <a:gd name="connsiteX1696" fmla="*/ 250315 w 6598008"/>
                <a:gd name="connsiteY1696" fmla="*/ 1033459 h 1306090"/>
                <a:gd name="connsiteX1697" fmla="*/ 257183 w 6598008"/>
                <a:gd name="connsiteY1697" fmla="*/ 1046632 h 1306090"/>
                <a:gd name="connsiteX1698" fmla="*/ 291412 w 6598008"/>
                <a:gd name="connsiteY1698" fmla="*/ 1047758 h 1306090"/>
                <a:gd name="connsiteX1699" fmla="*/ 298055 w 6598008"/>
                <a:gd name="connsiteY1699" fmla="*/ 1056315 h 1306090"/>
                <a:gd name="connsiteX1700" fmla="*/ 310553 w 6598008"/>
                <a:gd name="connsiteY1700" fmla="*/ 1045844 h 1306090"/>
                <a:gd name="connsiteX1701" fmla="*/ 323501 w 6598008"/>
                <a:gd name="connsiteY1701" fmla="*/ 1049109 h 1306090"/>
                <a:gd name="connsiteX1702" fmla="*/ 353451 w 6598008"/>
                <a:gd name="connsiteY1702" fmla="*/ 1050686 h 1306090"/>
                <a:gd name="connsiteX1703" fmla="*/ 353338 w 6598008"/>
                <a:gd name="connsiteY1703" fmla="*/ 1046069 h 1306090"/>
                <a:gd name="connsiteX1704" fmla="*/ 357842 w 6598008"/>
                <a:gd name="connsiteY1704" fmla="*/ 1054852 h 1306090"/>
                <a:gd name="connsiteX1705" fmla="*/ 296253 w 6598008"/>
                <a:gd name="connsiteY1705" fmla="*/ 1065661 h 1306090"/>
                <a:gd name="connsiteX1706" fmla="*/ 290061 w 6598008"/>
                <a:gd name="connsiteY1706" fmla="*/ 1070840 h 1306090"/>
                <a:gd name="connsiteX1707" fmla="*/ 287809 w 6598008"/>
                <a:gd name="connsiteY1707" fmla="*/ 1066449 h 1306090"/>
                <a:gd name="connsiteX1708" fmla="*/ 283755 w 6598008"/>
                <a:gd name="connsiteY1708" fmla="*/ 1071516 h 1306090"/>
                <a:gd name="connsiteX1709" fmla="*/ 279364 w 6598008"/>
                <a:gd name="connsiteY1709" fmla="*/ 1067350 h 1306090"/>
                <a:gd name="connsiteX1710" fmla="*/ 272946 w 6598008"/>
                <a:gd name="connsiteY1710" fmla="*/ 1068025 h 1306090"/>
                <a:gd name="connsiteX1711" fmla="*/ 262475 w 6598008"/>
                <a:gd name="connsiteY1711" fmla="*/ 1073655 h 1306090"/>
                <a:gd name="connsiteX1712" fmla="*/ 275649 w 6598008"/>
                <a:gd name="connsiteY1712" fmla="*/ 1086153 h 1306090"/>
                <a:gd name="connsiteX1713" fmla="*/ 281729 w 6598008"/>
                <a:gd name="connsiteY1713" fmla="*/ 1076357 h 1306090"/>
                <a:gd name="connsiteX1714" fmla="*/ 292425 w 6598008"/>
                <a:gd name="connsiteY1714" fmla="*/ 1075231 h 1306090"/>
                <a:gd name="connsiteX1715" fmla="*/ 305599 w 6598008"/>
                <a:gd name="connsiteY1715" fmla="*/ 1087729 h 1306090"/>
                <a:gd name="connsiteX1716" fmla="*/ 318322 w 6598008"/>
                <a:gd name="connsiteY1716" fmla="*/ 1086491 h 1306090"/>
                <a:gd name="connsiteX1717" fmla="*/ 331045 w 6598008"/>
                <a:gd name="connsiteY1717" fmla="*/ 1085252 h 1306090"/>
                <a:gd name="connsiteX1718" fmla="*/ 325077 w 6598008"/>
                <a:gd name="connsiteY1718" fmla="*/ 1099664 h 1306090"/>
                <a:gd name="connsiteX1719" fmla="*/ 384640 w 6598008"/>
                <a:gd name="connsiteY1719" fmla="*/ 1093697 h 1306090"/>
                <a:gd name="connsiteX1720" fmla="*/ 386891 w 6598008"/>
                <a:gd name="connsiteY1720" fmla="*/ 1098088 h 1306090"/>
                <a:gd name="connsiteX1721" fmla="*/ 410649 w 6598008"/>
                <a:gd name="connsiteY1721" fmla="*/ 1104956 h 1306090"/>
                <a:gd name="connsiteX1722" fmla="*/ 422021 w 6598008"/>
                <a:gd name="connsiteY1722" fmla="*/ 1126799 h 1306090"/>
                <a:gd name="connsiteX1723" fmla="*/ 432379 w 6598008"/>
                <a:gd name="connsiteY1723" fmla="*/ 1116553 h 1306090"/>
                <a:gd name="connsiteX1724" fmla="*/ 445328 w 6598008"/>
                <a:gd name="connsiteY1724" fmla="*/ 1119818 h 1306090"/>
                <a:gd name="connsiteX1725" fmla="*/ 436095 w 6598008"/>
                <a:gd name="connsiteY1725" fmla="*/ 1097750 h 1306090"/>
                <a:gd name="connsiteX1726" fmla="*/ 450957 w 6598008"/>
                <a:gd name="connsiteY1726" fmla="*/ 1096286 h 1306090"/>
                <a:gd name="connsiteX1727" fmla="*/ 453547 w 6598008"/>
                <a:gd name="connsiteY1727" fmla="*/ 1109798 h 1306090"/>
                <a:gd name="connsiteX1728" fmla="*/ 458163 w 6598008"/>
                <a:gd name="connsiteY1728" fmla="*/ 1118580 h 1306090"/>
                <a:gd name="connsiteX1729" fmla="*/ 473026 w 6598008"/>
                <a:gd name="connsiteY1729" fmla="*/ 1117116 h 1306090"/>
                <a:gd name="connsiteX1730" fmla="*/ 484285 w 6598008"/>
                <a:gd name="connsiteY1730" fmla="*/ 1134456 h 1306090"/>
                <a:gd name="connsiteX1731" fmla="*/ 507705 w 6598008"/>
                <a:gd name="connsiteY1731" fmla="*/ 1132091 h 1306090"/>
                <a:gd name="connsiteX1732" fmla="*/ 493068 w 6598008"/>
                <a:gd name="connsiteY1732" fmla="*/ 1142788 h 1306090"/>
                <a:gd name="connsiteX1733" fmla="*/ 454898 w 6598008"/>
                <a:gd name="connsiteY1733" fmla="*/ 1151232 h 1306090"/>
                <a:gd name="connsiteX1734" fmla="*/ 446679 w 6598008"/>
                <a:gd name="connsiteY1734" fmla="*/ 1161253 h 1306090"/>
                <a:gd name="connsiteX1735" fmla="*/ 422922 w 6598008"/>
                <a:gd name="connsiteY1735" fmla="*/ 1154385 h 1306090"/>
                <a:gd name="connsiteX1736" fmla="*/ 412563 w 6598008"/>
                <a:gd name="connsiteY1736" fmla="*/ 1164631 h 1306090"/>
                <a:gd name="connsiteX1737" fmla="*/ 399615 w 6598008"/>
                <a:gd name="connsiteY1737" fmla="*/ 1161366 h 1306090"/>
                <a:gd name="connsiteX1738" fmla="*/ 397475 w 6598008"/>
                <a:gd name="connsiteY1738" fmla="*/ 1161591 h 1306090"/>
                <a:gd name="connsiteX1739" fmla="*/ 395674 w 6598008"/>
                <a:gd name="connsiteY1739" fmla="*/ 1170936 h 1306090"/>
                <a:gd name="connsiteX1740" fmla="*/ 387454 w 6598008"/>
                <a:gd name="connsiteY1740" fmla="*/ 1180957 h 1306090"/>
                <a:gd name="connsiteX1741" fmla="*/ 384865 w 6598008"/>
                <a:gd name="connsiteY1741" fmla="*/ 1167446 h 1306090"/>
                <a:gd name="connsiteX1742" fmla="*/ 378222 w 6598008"/>
                <a:gd name="connsiteY1742" fmla="*/ 1158889 h 1306090"/>
                <a:gd name="connsiteX1743" fmla="*/ 365499 w 6598008"/>
                <a:gd name="connsiteY1743" fmla="*/ 1160127 h 1306090"/>
                <a:gd name="connsiteX1744" fmla="*/ 372479 w 6598008"/>
                <a:gd name="connsiteY1744" fmla="*/ 1177804 h 1306090"/>
                <a:gd name="connsiteX1745" fmla="*/ 317083 w 6598008"/>
                <a:gd name="connsiteY1745" fmla="*/ 1183434 h 1306090"/>
                <a:gd name="connsiteX1746" fmla="*/ 306837 w 6598008"/>
                <a:gd name="connsiteY1746" fmla="*/ 1198296 h 1306090"/>
                <a:gd name="connsiteX1747" fmla="*/ 295578 w 6598008"/>
                <a:gd name="connsiteY1747" fmla="*/ 1180957 h 1306090"/>
                <a:gd name="connsiteX1748" fmla="*/ 291637 w 6598008"/>
                <a:gd name="connsiteY1748" fmla="*/ 1190527 h 1306090"/>
                <a:gd name="connsiteX1749" fmla="*/ 285557 w 6598008"/>
                <a:gd name="connsiteY1749" fmla="*/ 1200323 h 1306090"/>
                <a:gd name="connsiteX1750" fmla="*/ 279364 w 6598008"/>
                <a:gd name="connsiteY1750" fmla="*/ 1205615 h 1306090"/>
                <a:gd name="connsiteX1751" fmla="*/ 264051 w 6598008"/>
                <a:gd name="connsiteY1751" fmla="*/ 1193342 h 1306090"/>
                <a:gd name="connsiteX1752" fmla="*/ 202913 w 6598008"/>
                <a:gd name="connsiteY1752" fmla="*/ 1217888 h 1306090"/>
                <a:gd name="connsiteX1753" fmla="*/ 196495 w 6598008"/>
                <a:gd name="connsiteY1753" fmla="*/ 1218563 h 1306090"/>
                <a:gd name="connsiteX1754" fmla="*/ 169135 w 6598008"/>
                <a:gd name="connsiteY1754" fmla="*/ 1230498 h 1306090"/>
                <a:gd name="connsiteX1755" fmla="*/ 154272 w 6598008"/>
                <a:gd name="connsiteY1755" fmla="*/ 1231962 h 1306090"/>
                <a:gd name="connsiteX1756" fmla="*/ 141774 w 6598008"/>
                <a:gd name="connsiteY1756" fmla="*/ 1242433 h 1306090"/>
                <a:gd name="connsiteX1757" fmla="*/ 129389 w 6598008"/>
                <a:gd name="connsiteY1757" fmla="*/ 1257521 h 1306090"/>
                <a:gd name="connsiteX1758" fmla="*/ 159001 w 6598008"/>
                <a:gd name="connsiteY1758" fmla="*/ 1249977 h 1306090"/>
                <a:gd name="connsiteX1759" fmla="*/ 165644 w 6598008"/>
                <a:gd name="connsiteY1759" fmla="*/ 1258534 h 1306090"/>
                <a:gd name="connsiteX1760" fmla="*/ 178255 w 6598008"/>
                <a:gd name="connsiteY1760" fmla="*/ 1252679 h 1306090"/>
                <a:gd name="connsiteX1761" fmla="*/ 193117 w 6598008"/>
                <a:gd name="connsiteY1761" fmla="*/ 1251216 h 1306090"/>
                <a:gd name="connsiteX1762" fmla="*/ 199197 w 6598008"/>
                <a:gd name="connsiteY1762" fmla="*/ 1241420 h 1306090"/>
                <a:gd name="connsiteX1763" fmla="*/ 216424 w 6598008"/>
                <a:gd name="connsiteY1763" fmla="*/ 1244347 h 1306090"/>
                <a:gd name="connsiteX1764" fmla="*/ 224644 w 6598008"/>
                <a:gd name="connsiteY1764" fmla="*/ 1234327 h 1306090"/>
                <a:gd name="connsiteX1765" fmla="*/ 233426 w 6598008"/>
                <a:gd name="connsiteY1765" fmla="*/ 1242658 h 1306090"/>
                <a:gd name="connsiteX1766" fmla="*/ 239506 w 6598008"/>
                <a:gd name="connsiteY1766" fmla="*/ 1232863 h 1306090"/>
                <a:gd name="connsiteX1767" fmla="*/ 245699 w 6598008"/>
                <a:gd name="connsiteY1767" fmla="*/ 1227571 h 1306090"/>
                <a:gd name="connsiteX1768" fmla="*/ 254481 w 6598008"/>
                <a:gd name="connsiteY1768" fmla="*/ 1235903 h 1306090"/>
                <a:gd name="connsiteX1769" fmla="*/ 264952 w 6598008"/>
                <a:gd name="connsiteY1769" fmla="*/ 1230273 h 1306090"/>
                <a:gd name="connsiteX1770" fmla="*/ 266979 w 6598008"/>
                <a:gd name="connsiteY1770" fmla="*/ 1225432 h 1306090"/>
                <a:gd name="connsiteX1771" fmla="*/ 271257 w 6598008"/>
                <a:gd name="connsiteY1771" fmla="*/ 1224981 h 1306090"/>
                <a:gd name="connsiteX1772" fmla="*/ 275198 w 6598008"/>
                <a:gd name="connsiteY1772" fmla="*/ 1215411 h 1306090"/>
                <a:gd name="connsiteX1773" fmla="*/ 269456 w 6598008"/>
                <a:gd name="connsiteY1773" fmla="*/ 1234439 h 1306090"/>
                <a:gd name="connsiteX1774" fmla="*/ 267429 w 6598008"/>
                <a:gd name="connsiteY1774" fmla="*/ 1239281 h 1306090"/>
                <a:gd name="connsiteX1775" fmla="*/ 225319 w 6598008"/>
                <a:gd name="connsiteY1775" fmla="*/ 1257296 h 1306090"/>
                <a:gd name="connsiteX1776" fmla="*/ 187487 w 6598008"/>
                <a:gd name="connsiteY1776" fmla="*/ 1274973 h 1306090"/>
                <a:gd name="connsiteX1777" fmla="*/ 141099 w 6598008"/>
                <a:gd name="connsiteY1777" fmla="*/ 1293438 h 1306090"/>
                <a:gd name="connsiteX1778" fmla="*/ 142112 w 6598008"/>
                <a:gd name="connsiteY1778" fmla="*/ 1310665 h 1306090"/>
                <a:gd name="connsiteX1779" fmla="*/ 6605346 w 6598008"/>
                <a:gd name="connsiteY1779" fmla="*/ 1310665 h 1306090"/>
                <a:gd name="connsiteX1780" fmla="*/ 6545558 w 6598008"/>
                <a:gd name="connsiteY1780" fmla="*/ 890464 h 1306090"/>
                <a:gd name="connsiteX1781" fmla="*/ 6553440 w 6598008"/>
                <a:gd name="connsiteY1781" fmla="*/ 874814 h 1306090"/>
                <a:gd name="connsiteX1782" fmla="*/ 6547247 w 6598008"/>
                <a:gd name="connsiteY1782" fmla="*/ 855560 h 1306090"/>
                <a:gd name="connsiteX1783" fmla="*/ 6547585 w 6598008"/>
                <a:gd name="connsiteY1783" fmla="*/ 865469 h 1306090"/>
                <a:gd name="connsiteX1784" fmla="*/ 6543644 w 6598008"/>
                <a:gd name="connsiteY1784" fmla="*/ 831127 h 1306090"/>
                <a:gd name="connsiteX1785" fmla="*/ 6535537 w 6598008"/>
                <a:gd name="connsiteY1785" fmla="*/ 841824 h 1306090"/>
                <a:gd name="connsiteX1786" fmla="*/ 6540379 w 6598008"/>
                <a:gd name="connsiteY1786" fmla="*/ 816603 h 1306090"/>
                <a:gd name="connsiteX1787" fmla="*/ 6549049 w 6598008"/>
                <a:gd name="connsiteY1787" fmla="*/ 825610 h 1306090"/>
                <a:gd name="connsiteX1788" fmla="*/ 6556480 w 6598008"/>
                <a:gd name="connsiteY1788" fmla="*/ 795210 h 1306090"/>
                <a:gd name="connsiteX1789" fmla="*/ 6545333 w 6598008"/>
                <a:gd name="connsiteY1789" fmla="*/ 796336 h 1306090"/>
                <a:gd name="connsiteX1790" fmla="*/ 6539253 w 6598008"/>
                <a:gd name="connsiteY1790" fmla="*/ 782036 h 1306090"/>
                <a:gd name="connsiteX1791" fmla="*/ 6531821 w 6598008"/>
                <a:gd name="connsiteY1791" fmla="*/ 812437 h 1306090"/>
                <a:gd name="connsiteX1792" fmla="*/ 6530358 w 6598008"/>
                <a:gd name="connsiteY1792" fmla="*/ 767962 h 1306090"/>
                <a:gd name="connsiteX1793" fmla="*/ 6539028 w 6598008"/>
                <a:gd name="connsiteY1793" fmla="*/ 776970 h 1306090"/>
                <a:gd name="connsiteX1794" fmla="*/ 6538690 w 6598008"/>
                <a:gd name="connsiteY1794" fmla="*/ 767061 h 1306090"/>
                <a:gd name="connsiteX1795" fmla="*/ 6555128 w 6598008"/>
                <a:gd name="connsiteY1795" fmla="*/ 755577 h 1306090"/>
                <a:gd name="connsiteX1796" fmla="*/ 6557831 w 6598008"/>
                <a:gd name="connsiteY1796" fmla="*/ 740602 h 1306090"/>
                <a:gd name="connsiteX1797" fmla="*/ 6500971 w 6598008"/>
                <a:gd name="connsiteY1797" fmla="*/ 449096 h 1306090"/>
                <a:gd name="connsiteX1798" fmla="*/ 6507839 w 6598008"/>
                <a:gd name="connsiteY1798" fmla="*/ 488053 h 1306090"/>
                <a:gd name="connsiteX1799" fmla="*/ 6502209 w 6598008"/>
                <a:gd name="connsiteY1799" fmla="*/ 488616 h 1306090"/>
                <a:gd name="connsiteX1800" fmla="*/ 6511442 w 6598008"/>
                <a:gd name="connsiteY1800" fmla="*/ 512486 h 1306090"/>
                <a:gd name="connsiteX1801" fmla="*/ 6502435 w 6598008"/>
                <a:gd name="connsiteY1801" fmla="*/ 493571 h 1306090"/>
                <a:gd name="connsiteX1802" fmla="*/ 6496805 w 6598008"/>
                <a:gd name="connsiteY1802" fmla="*/ 494134 h 1306090"/>
                <a:gd name="connsiteX1803" fmla="*/ 6493540 w 6598008"/>
                <a:gd name="connsiteY1803" fmla="*/ 479609 h 1306090"/>
                <a:gd name="connsiteX1804" fmla="*/ 6496017 w 6598008"/>
                <a:gd name="connsiteY1804" fmla="*/ 469475 h 1306090"/>
                <a:gd name="connsiteX1805" fmla="*/ 6501646 w 6598008"/>
                <a:gd name="connsiteY1805" fmla="*/ 468912 h 1306090"/>
                <a:gd name="connsiteX1806" fmla="*/ 6490050 w 6598008"/>
                <a:gd name="connsiteY1806" fmla="*/ 455176 h 1306090"/>
                <a:gd name="connsiteX1807" fmla="*/ 6487459 w 6598008"/>
                <a:gd name="connsiteY1807" fmla="*/ 460355 h 1306090"/>
                <a:gd name="connsiteX1808" fmla="*/ 6500971 w 6598008"/>
                <a:gd name="connsiteY1808" fmla="*/ 449096 h 1306090"/>
                <a:gd name="connsiteX1809" fmla="*/ 6473836 w 6598008"/>
                <a:gd name="connsiteY1809" fmla="*/ 476569 h 1306090"/>
                <a:gd name="connsiteX1810" fmla="*/ 6488023 w 6598008"/>
                <a:gd name="connsiteY1810" fmla="*/ 480172 h 1306090"/>
                <a:gd name="connsiteX1811" fmla="*/ 6480141 w 6598008"/>
                <a:gd name="connsiteY1811" fmla="*/ 495822 h 1306090"/>
                <a:gd name="connsiteX1812" fmla="*/ 6469106 w 6598008"/>
                <a:gd name="connsiteY1812" fmla="*/ 501903 h 1306090"/>
                <a:gd name="connsiteX1813" fmla="*/ 6473836 w 6598008"/>
                <a:gd name="connsiteY1813" fmla="*/ 476569 h 1306090"/>
                <a:gd name="connsiteX1814" fmla="*/ 6480591 w 6598008"/>
                <a:gd name="connsiteY1814" fmla="*/ 337290 h 1306090"/>
                <a:gd name="connsiteX1815" fmla="*/ 6470233 w 6598008"/>
                <a:gd name="connsiteY1815" fmla="*/ 363074 h 1306090"/>
                <a:gd name="connsiteX1816" fmla="*/ 6480591 w 6598008"/>
                <a:gd name="connsiteY1816" fmla="*/ 337290 h 1306090"/>
                <a:gd name="connsiteX1817" fmla="*/ 6411684 w 6598008"/>
                <a:gd name="connsiteY1817" fmla="*/ 195534 h 1306090"/>
                <a:gd name="connsiteX1818" fmla="*/ 6417426 w 6598008"/>
                <a:gd name="connsiteY1818" fmla="*/ 199925 h 1306090"/>
                <a:gd name="connsiteX1819" fmla="*/ 6417764 w 6598008"/>
                <a:gd name="connsiteY1819" fmla="*/ 209834 h 1306090"/>
                <a:gd name="connsiteX1820" fmla="*/ 6409545 w 6598008"/>
                <a:gd name="connsiteY1820" fmla="*/ 215576 h 1306090"/>
                <a:gd name="connsiteX1821" fmla="*/ 6411684 w 6598008"/>
                <a:gd name="connsiteY1821" fmla="*/ 195534 h 1306090"/>
                <a:gd name="connsiteX1822" fmla="*/ 6162176 w 6598008"/>
                <a:gd name="connsiteY1822" fmla="*/ 462832 h 1306090"/>
                <a:gd name="connsiteX1823" fmla="*/ 6164202 w 6598008"/>
                <a:gd name="connsiteY1823" fmla="*/ 437837 h 1306090"/>
                <a:gd name="connsiteX1824" fmla="*/ 6162176 w 6598008"/>
                <a:gd name="connsiteY1824" fmla="*/ 462832 h 1306090"/>
                <a:gd name="connsiteX1825" fmla="*/ 5326278 w 6598008"/>
                <a:gd name="connsiteY1825" fmla="*/ 451348 h 1306090"/>
                <a:gd name="connsiteX1826" fmla="*/ 5331907 w 6598008"/>
                <a:gd name="connsiteY1826" fmla="*/ 450785 h 1306090"/>
                <a:gd name="connsiteX1827" fmla="*/ 5326278 w 6598008"/>
                <a:gd name="connsiteY1827" fmla="*/ 451348 h 1306090"/>
                <a:gd name="connsiteX1828" fmla="*/ 5322112 w 6598008"/>
                <a:gd name="connsiteY1828" fmla="*/ 407211 h 1306090"/>
                <a:gd name="connsiteX1829" fmla="*/ 5325264 w 6598008"/>
                <a:gd name="connsiteY1829" fmla="*/ 416781 h 1306090"/>
                <a:gd name="connsiteX1830" fmla="*/ 5336411 w 6598008"/>
                <a:gd name="connsiteY1830" fmla="*/ 415656 h 1306090"/>
                <a:gd name="connsiteX1831" fmla="*/ 5320085 w 6598008"/>
                <a:gd name="connsiteY1831" fmla="*/ 432094 h 1306090"/>
                <a:gd name="connsiteX1832" fmla="*/ 5322112 w 6598008"/>
                <a:gd name="connsiteY1832" fmla="*/ 407211 h 1306090"/>
                <a:gd name="connsiteX1833" fmla="*/ 5294188 w 6598008"/>
                <a:gd name="connsiteY1833" fmla="*/ 410026 h 1306090"/>
                <a:gd name="connsiteX1834" fmla="*/ 5303421 w 6598008"/>
                <a:gd name="connsiteY1834" fmla="*/ 433896 h 1306090"/>
                <a:gd name="connsiteX1835" fmla="*/ 5298129 w 6598008"/>
                <a:gd name="connsiteY1835" fmla="*/ 444367 h 1306090"/>
                <a:gd name="connsiteX1836" fmla="*/ 5283717 w 6598008"/>
                <a:gd name="connsiteY1836" fmla="*/ 430968 h 1306090"/>
                <a:gd name="connsiteX1837" fmla="*/ 5282929 w 6598008"/>
                <a:gd name="connsiteY1837" fmla="*/ 406310 h 1306090"/>
                <a:gd name="connsiteX1838" fmla="*/ 5294188 w 6598008"/>
                <a:gd name="connsiteY1838" fmla="*/ 410026 h 1306090"/>
                <a:gd name="connsiteX1839" fmla="*/ 5436845 w 6598008"/>
                <a:gd name="connsiteY1839" fmla="*/ 311731 h 1306090"/>
                <a:gd name="connsiteX1840" fmla="*/ 5437183 w 6598008"/>
                <a:gd name="connsiteY1840" fmla="*/ 321640 h 1306090"/>
                <a:gd name="connsiteX1841" fmla="*/ 5431553 w 6598008"/>
                <a:gd name="connsiteY1841" fmla="*/ 322202 h 1306090"/>
                <a:gd name="connsiteX1842" fmla="*/ 5431215 w 6598008"/>
                <a:gd name="connsiteY1842" fmla="*/ 312294 h 1306090"/>
                <a:gd name="connsiteX1843" fmla="*/ 5436845 w 6598008"/>
                <a:gd name="connsiteY1843" fmla="*/ 311731 h 1306090"/>
                <a:gd name="connsiteX1844" fmla="*/ 5394960 w 6598008"/>
                <a:gd name="connsiteY1844" fmla="*/ 315785 h 1306090"/>
                <a:gd name="connsiteX1845" fmla="*/ 5403630 w 6598008"/>
                <a:gd name="connsiteY1845" fmla="*/ 324792 h 1306090"/>
                <a:gd name="connsiteX1846" fmla="*/ 5394960 w 6598008"/>
                <a:gd name="connsiteY1846" fmla="*/ 315785 h 1306090"/>
                <a:gd name="connsiteX1847" fmla="*/ 5331907 w 6598008"/>
                <a:gd name="connsiteY1847" fmla="*/ 272549 h 1306090"/>
                <a:gd name="connsiteX1848" fmla="*/ 5343730 w 6598008"/>
                <a:gd name="connsiteY1848" fmla="*/ 291239 h 1306090"/>
                <a:gd name="connsiteX1849" fmla="*/ 5335623 w 6598008"/>
                <a:gd name="connsiteY1849" fmla="*/ 301936 h 1306090"/>
                <a:gd name="connsiteX1850" fmla="*/ 5349585 w 6598008"/>
                <a:gd name="connsiteY1850" fmla="*/ 300584 h 1306090"/>
                <a:gd name="connsiteX1851" fmla="*/ 5344968 w 6598008"/>
                <a:gd name="connsiteY1851" fmla="*/ 330760 h 1306090"/>
                <a:gd name="connsiteX1852" fmla="*/ 5330781 w 6598008"/>
                <a:gd name="connsiteY1852" fmla="*/ 327157 h 1306090"/>
                <a:gd name="connsiteX1853" fmla="*/ 5327178 w 6598008"/>
                <a:gd name="connsiteY1853" fmla="*/ 302724 h 1306090"/>
                <a:gd name="connsiteX1854" fmla="*/ 5323913 w 6598008"/>
                <a:gd name="connsiteY1854" fmla="*/ 288199 h 1306090"/>
                <a:gd name="connsiteX1855" fmla="*/ 5318847 w 6598008"/>
                <a:gd name="connsiteY1855" fmla="*/ 303512 h 1306090"/>
                <a:gd name="connsiteX1856" fmla="*/ 5323012 w 6598008"/>
                <a:gd name="connsiteY1856" fmla="*/ 347649 h 1306090"/>
                <a:gd name="connsiteX1857" fmla="*/ 5318959 w 6598008"/>
                <a:gd name="connsiteY1857" fmla="*/ 308466 h 1306090"/>
                <a:gd name="connsiteX1858" fmla="*/ 5313217 w 6598008"/>
                <a:gd name="connsiteY1858" fmla="*/ 304075 h 1306090"/>
                <a:gd name="connsiteX1859" fmla="*/ 5312316 w 6598008"/>
                <a:gd name="connsiteY1859" fmla="*/ 274463 h 1306090"/>
                <a:gd name="connsiteX1860" fmla="*/ 5331907 w 6598008"/>
                <a:gd name="connsiteY1860" fmla="*/ 272549 h 1306090"/>
                <a:gd name="connsiteX1861" fmla="*/ 5278650 w 6598008"/>
                <a:gd name="connsiteY1861" fmla="*/ 272886 h 1306090"/>
                <a:gd name="connsiteX1862" fmla="*/ 5289797 w 6598008"/>
                <a:gd name="connsiteY1862" fmla="*/ 271760 h 1306090"/>
                <a:gd name="connsiteX1863" fmla="*/ 5295652 w 6598008"/>
                <a:gd name="connsiteY1863" fmla="*/ 281106 h 1306090"/>
                <a:gd name="connsiteX1864" fmla="*/ 5301057 w 6598008"/>
                <a:gd name="connsiteY1864" fmla="*/ 275589 h 1306090"/>
                <a:gd name="connsiteX1865" fmla="*/ 5310402 w 6598008"/>
                <a:gd name="connsiteY1865" fmla="*/ 304413 h 1306090"/>
                <a:gd name="connsiteX1866" fmla="*/ 5293175 w 6598008"/>
                <a:gd name="connsiteY1866" fmla="*/ 291239 h 1306090"/>
                <a:gd name="connsiteX1867" fmla="*/ 5273922 w 6598008"/>
                <a:gd name="connsiteY1867" fmla="*/ 303062 h 1306090"/>
                <a:gd name="connsiteX1868" fmla="*/ 5278650 w 6598008"/>
                <a:gd name="connsiteY1868" fmla="*/ 272886 h 1306090"/>
                <a:gd name="connsiteX1869" fmla="*/ 5154910 w 6598008"/>
                <a:gd name="connsiteY1869" fmla="*/ 438625 h 1306090"/>
                <a:gd name="connsiteX1870" fmla="*/ 5159864 w 6598008"/>
                <a:gd name="connsiteY1870" fmla="*/ 418358 h 1306090"/>
                <a:gd name="connsiteX1871" fmla="*/ 5154910 w 6598008"/>
                <a:gd name="connsiteY1871" fmla="*/ 438625 h 1306090"/>
                <a:gd name="connsiteX1872" fmla="*/ 5208279 w 6598008"/>
                <a:gd name="connsiteY1872" fmla="*/ 443241 h 1306090"/>
                <a:gd name="connsiteX1873" fmla="*/ 5216048 w 6598008"/>
                <a:gd name="connsiteY1873" fmla="*/ 422636 h 1306090"/>
                <a:gd name="connsiteX1874" fmla="*/ 5216724 w 6598008"/>
                <a:gd name="connsiteY1874" fmla="*/ 442340 h 1306090"/>
                <a:gd name="connsiteX1875" fmla="*/ 5208279 w 6598008"/>
                <a:gd name="connsiteY1875" fmla="*/ 443241 h 1306090"/>
                <a:gd name="connsiteX1876" fmla="*/ 5158175 w 6598008"/>
                <a:gd name="connsiteY1876" fmla="*/ 363975 h 1306090"/>
                <a:gd name="connsiteX1877" fmla="*/ 5172587 w 6598008"/>
                <a:gd name="connsiteY1877" fmla="*/ 377374 h 1306090"/>
                <a:gd name="connsiteX1878" fmla="*/ 5171799 w 6598008"/>
                <a:gd name="connsiteY1878" fmla="*/ 352715 h 1306090"/>
                <a:gd name="connsiteX1879" fmla="*/ 5194430 w 6598008"/>
                <a:gd name="connsiteY1879" fmla="*/ 360372 h 1306090"/>
                <a:gd name="connsiteX1880" fmla="*/ 5205464 w 6598008"/>
                <a:gd name="connsiteY1880" fmla="*/ 354292 h 1306090"/>
                <a:gd name="connsiteX1881" fmla="*/ 5208617 w 6598008"/>
                <a:gd name="connsiteY1881" fmla="*/ 363862 h 1306090"/>
                <a:gd name="connsiteX1882" fmla="*/ 5230798 w 6598008"/>
                <a:gd name="connsiteY1882" fmla="*/ 356656 h 1306090"/>
                <a:gd name="connsiteX1883" fmla="*/ 5234063 w 6598008"/>
                <a:gd name="connsiteY1883" fmla="*/ 371181 h 1306090"/>
                <a:gd name="connsiteX1884" fmla="*/ 5231924 w 6598008"/>
                <a:gd name="connsiteY1884" fmla="*/ 391223 h 1306090"/>
                <a:gd name="connsiteX1885" fmla="*/ 5218300 w 6598008"/>
                <a:gd name="connsiteY1885" fmla="*/ 402482 h 1306090"/>
                <a:gd name="connsiteX1886" fmla="*/ 5232712 w 6598008"/>
                <a:gd name="connsiteY1886" fmla="*/ 415881 h 1306090"/>
                <a:gd name="connsiteX1887" fmla="*/ 5224493 w 6598008"/>
                <a:gd name="connsiteY1887" fmla="*/ 421623 h 1306090"/>
                <a:gd name="connsiteX1888" fmla="*/ 5236090 w 6598008"/>
                <a:gd name="connsiteY1888" fmla="*/ 435359 h 1306090"/>
                <a:gd name="connsiteX1889" fmla="*/ 5228659 w 6598008"/>
                <a:gd name="connsiteY1889" fmla="*/ 465760 h 1306090"/>
                <a:gd name="connsiteX1890" fmla="*/ 5221453 w 6598008"/>
                <a:gd name="connsiteY1890" fmla="*/ 417007 h 1306090"/>
                <a:gd name="connsiteX1891" fmla="*/ 5206815 w 6598008"/>
                <a:gd name="connsiteY1891" fmla="*/ 398654 h 1306090"/>
                <a:gd name="connsiteX1892" fmla="*/ 5179005 w 6598008"/>
                <a:gd name="connsiteY1892" fmla="*/ 406310 h 1306090"/>
                <a:gd name="connsiteX1893" fmla="*/ 5169997 w 6598008"/>
                <a:gd name="connsiteY1893" fmla="*/ 387394 h 1306090"/>
                <a:gd name="connsiteX1894" fmla="*/ 5161440 w 6598008"/>
                <a:gd name="connsiteY1894" fmla="*/ 383341 h 1306090"/>
                <a:gd name="connsiteX1895" fmla="*/ 5156824 w 6598008"/>
                <a:gd name="connsiteY1895" fmla="*/ 413516 h 1306090"/>
                <a:gd name="connsiteX1896" fmla="*/ 5153559 w 6598008"/>
                <a:gd name="connsiteY1896" fmla="*/ 398992 h 1306090"/>
                <a:gd name="connsiteX1897" fmla="*/ 5158175 w 6598008"/>
                <a:gd name="connsiteY1897" fmla="*/ 363975 h 1306090"/>
                <a:gd name="connsiteX1898" fmla="*/ 2853263 w 6598008"/>
                <a:gd name="connsiteY1898" fmla="*/ 328733 h 1306090"/>
                <a:gd name="connsiteX1899" fmla="*/ 2863734 w 6598008"/>
                <a:gd name="connsiteY1899" fmla="*/ 314546 h 1306090"/>
                <a:gd name="connsiteX1900" fmla="*/ 2853263 w 6598008"/>
                <a:gd name="connsiteY1900" fmla="*/ 328733 h 1306090"/>
                <a:gd name="connsiteX1901" fmla="*/ 2787396 w 6598008"/>
                <a:gd name="connsiteY1901" fmla="*/ 340781 h 1306090"/>
                <a:gd name="connsiteX1902" fmla="*/ 2796065 w 6598008"/>
                <a:gd name="connsiteY1902" fmla="*/ 354179 h 1306090"/>
                <a:gd name="connsiteX1903" fmla="*/ 2787396 w 6598008"/>
                <a:gd name="connsiteY1903" fmla="*/ 340781 h 1306090"/>
                <a:gd name="connsiteX1904" fmla="*/ 2757333 w 6598008"/>
                <a:gd name="connsiteY1904" fmla="*/ 328170 h 1306090"/>
                <a:gd name="connsiteX1905" fmla="*/ 2757558 w 6598008"/>
                <a:gd name="connsiteY1905" fmla="*/ 346523 h 1306090"/>
                <a:gd name="connsiteX1906" fmla="*/ 2746637 w 6598008"/>
                <a:gd name="connsiteY1906" fmla="*/ 324004 h 1306090"/>
                <a:gd name="connsiteX1907" fmla="*/ 2757333 w 6598008"/>
                <a:gd name="connsiteY1907" fmla="*/ 328170 h 1306090"/>
                <a:gd name="connsiteX1908" fmla="*/ 2717137 w 6598008"/>
                <a:gd name="connsiteY1908" fmla="*/ 352941 h 1306090"/>
                <a:gd name="connsiteX1909" fmla="*/ 2729973 w 6598008"/>
                <a:gd name="connsiteY1909" fmla="*/ 356994 h 1306090"/>
                <a:gd name="connsiteX1910" fmla="*/ 2717137 w 6598008"/>
                <a:gd name="connsiteY1910" fmla="*/ 352941 h 1306090"/>
                <a:gd name="connsiteX1911" fmla="*/ 2734026 w 6598008"/>
                <a:gd name="connsiteY1911" fmla="*/ 338416 h 1306090"/>
                <a:gd name="connsiteX1912" fmla="*/ 2719051 w 6598008"/>
                <a:gd name="connsiteY1912" fmla="*/ 339092 h 1306090"/>
                <a:gd name="connsiteX1913" fmla="*/ 2716687 w 6598008"/>
                <a:gd name="connsiteY1913" fmla="*/ 325355 h 1306090"/>
                <a:gd name="connsiteX1914" fmla="*/ 2734026 w 6598008"/>
                <a:gd name="connsiteY1914" fmla="*/ 338416 h 1306090"/>
                <a:gd name="connsiteX1915" fmla="*/ 1248799 w 6598008"/>
                <a:gd name="connsiteY1915" fmla="*/ 209721 h 1306090"/>
                <a:gd name="connsiteX1916" fmla="*/ 1248686 w 6598008"/>
                <a:gd name="connsiteY1916" fmla="*/ 205105 h 1306090"/>
                <a:gd name="connsiteX1917" fmla="*/ 1261634 w 6598008"/>
                <a:gd name="connsiteY1917" fmla="*/ 208370 h 1306090"/>
                <a:gd name="connsiteX1918" fmla="*/ 1240467 w 6598008"/>
                <a:gd name="connsiteY1918" fmla="*/ 215126 h 1306090"/>
                <a:gd name="connsiteX1919" fmla="*/ 1248799 w 6598008"/>
                <a:gd name="connsiteY1919" fmla="*/ 209721 h 1306090"/>
                <a:gd name="connsiteX1920" fmla="*/ 1218398 w 6598008"/>
                <a:gd name="connsiteY1920" fmla="*/ 258925 h 1306090"/>
                <a:gd name="connsiteX1921" fmla="*/ 1254428 w 6598008"/>
                <a:gd name="connsiteY1921" fmla="*/ 250705 h 1306090"/>
                <a:gd name="connsiteX1922" fmla="*/ 1260846 w 6598008"/>
                <a:gd name="connsiteY1922" fmla="*/ 250030 h 1306090"/>
                <a:gd name="connsiteX1923" fmla="*/ 1263098 w 6598008"/>
                <a:gd name="connsiteY1923" fmla="*/ 254421 h 1306090"/>
                <a:gd name="connsiteX1924" fmla="*/ 1280437 w 6598008"/>
                <a:gd name="connsiteY1924" fmla="*/ 261852 h 1306090"/>
                <a:gd name="connsiteX1925" fmla="*/ 1223015 w 6598008"/>
                <a:gd name="connsiteY1925" fmla="*/ 267707 h 1306090"/>
                <a:gd name="connsiteX1926" fmla="*/ 1220763 w 6598008"/>
                <a:gd name="connsiteY1926" fmla="*/ 263316 h 1306090"/>
                <a:gd name="connsiteX1927" fmla="*/ 1218398 w 6598008"/>
                <a:gd name="connsiteY1927" fmla="*/ 258925 h 1306090"/>
                <a:gd name="connsiteX1928" fmla="*/ 1097697 w 6598008"/>
                <a:gd name="connsiteY1928" fmla="*/ 225034 h 1306090"/>
                <a:gd name="connsiteX1929" fmla="*/ 1087226 w 6598008"/>
                <a:gd name="connsiteY1929" fmla="*/ 230664 h 1306090"/>
                <a:gd name="connsiteX1930" fmla="*/ 1097697 w 6598008"/>
                <a:gd name="connsiteY1930" fmla="*/ 225034 h 1306090"/>
                <a:gd name="connsiteX1931" fmla="*/ 1191376 w 6598008"/>
                <a:gd name="connsiteY1931" fmla="*/ 151060 h 1306090"/>
                <a:gd name="connsiteX1932" fmla="*/ 1195654 w 6598008"/>
                <a:gd name="connsiteY1932" fmla="*/ 150609 h 1306090"/>
                <a:gd name="connsiteX1933" fmla="*/ 1191376 w 6598008"/>
                <a:gd name="connsiteY1933" fmla="*/ 151060 h 1306090"/>
                <a:gd name="connsiteX1934" fmla="*/ 1156697 w 6598008"/>
                <a:gd name="connsiteY1934" fmla="*/ 136085 h 1306090"/>
                <a:gd name="connsiteX1935" fmla="*/ 1143974 w 6598008"/>
                <a:gd name="connsiteY1935" fmla="*/ 137323 h 1306090"/>
                <a:gd name="connsiteX1936" fmla="*/ 1156697 w 6598008"/>
                <a:gd name="connsiteY1936" fmla="*/ 136085 h 1306090"/>
                <a:gd name="connsiteX1937" fmla="*/ 1133502 w 6598008"/>
                <a:gd name="connsiteY1937" fmla="*/ 143065 h 1306090"/>
                <a:gd name="connsiteX1938" fmla="*/ 1133502 w 6598008"/>
                <a:gd name="connsiteY1938" fmla="*/ 143065 h 1306090"/>
                <a:gd name="connsiteX1939" fmla="*/ 1133502 w 6598008"/>
                <a:gd name="connsiteY1939" fmla="*/ 143065 h 1306090"/>
                <a:gd name="connsiteX1940" fmla="*/ 1110083 w 6598008"/>
                <a:gd name="connsiteY1940" fmla="*/ 145430 h 1306090"/>
                <a:gd name="connsiteX1941" fmla="*/ 1118753 w 6598008"/>
                <a:gd name="connsiteY1941" fmla="*/ 149146 h 1306090"/>
                <a:gd name="connsiteX1942" fmla="*/ 1107943 w 6598008"/>
                <a:gd name="connsiteY1942" fmla="*/ 145655 h 1306090"/>
                <a:gd name="connsiteX1943" fmla="*/ 1094995 w 6598008"/>
                <a:gd name="connsiteY1943" fmla="*/ 142390 h 1306090"/>
                <a:gd name="connsiteX1944" fmla="*/ 1110083 w 6598008"/>
                <a:gd name="connsiteY1944" fmla="*/ 145430 h 1306090"/>
                <a:gd name="connsiteX1945" fmla="*/ 1090717 w 6598008"/>
                <a:gd name="connsiteY1945" fmla="*/ 142728 h 1306090"/>
                <a:gd name="connsiteX1946" fmla="*/ 1076079 w 6598008"/>
                <a:gd name="connsiteY1946" fmla="*/ 153424 h 1306090"/>
                <a:gd name="connsiteX1947" fmla="*/ 1090717 w 6598008"/>
                <a:gd name="connsiteY1947" fmla="*/ 142728 h 1306090"/>
                <a:gd name="connsiteX1948" fmla="*/ 1039824 w 6598008"/>
                <a:gd name="connsiteY1948" fmla="*/ 152523 h 1306090"/>
                <a:gd name="connsiteX1949" fmla="*/ 1029353 w 6598008"/>
                <a:gd name="connsiteY1949" fmla="*/ 158153 h 1306090"/>
                <a:gd name="connsiteX1950" fmla="*/ 1039824 w 6598008"/>
                <a:gd name="connsiteY1950" fmla="*/ 152523 h 1306090"/>
                <a:gd name="connsiteX1951" fmla="*/ 939728 w 6598008"/>
                <a:gd name="connsiteY1951" fmla="*/ 162657 h 1306090"/>
                <a:gd name="connsiteX1952" fmla="*/ 940066 w 6598008"/>
                <a:gd name="connsiteY1952" fmla="*/ 171889 h 1306090"/>
                <a:gd name="connsiteX1953" fmla="*/ 931509 w 6598008"/>
                <a:gd name="connsiteY1953" fmla="*/ 172790 h 1306090"/>
                <a:gd name="connsiteX1954" fmla="*/ 931171 w 6598008"/>
                <a:gd name="connsiteY1954" fmla="*/ 163558 h 1306090"/>
                <a:gd name="connsiteX1955" fmla="*/ 939728 w 6598008"/>
                <a:gd name="connsiteY1955" fmla="*/ 162657 h 1306090"/>
                <a:gd name="connsiteX1956" fmla="*/ 862038 w 6598008"/>
                <a:gd name="connsiteY1956" fmla="*/ 138224 h 1306090"/>
                <a:gd name="connsiteX1957" fmla="*/ 853819 w 6598008"/>
                <a:gd name="connsiteY1957" fmla="*/ 148245 h 1306090"/>
                <a:gd name="connsiteX1958" fmla="*/ 862038 w 6598008"/>
                <a:gd name="connsiteY1958" fmla="*/ 138224 h 1306090"/>
                <a:gd name="connsiteX1959" fmla="*/ 838844 w 6598008"/>
                <a:gd name="connsiteY1959" fmla="*/ 145205 h 1306090"/>
                <a:gd name="connsiteX1960" fmla="*/ 839182 w 6598008"/>
                <a:gd name="connsiteY1960" fmla="*/ 154437 h 1306090"/>
                <a:gd name="connsiteX1961" fmla="*/ 824319 w 6598008"/>
                <a:gd name="connsiteY1961" fmla="*/ 155901 h 1306090"/>
                <a:gd name="connsiteX1962" fmla="*/ 823981 w 6598008"/>
                <a:gd name="connsiteY1962" fmla="*/ 146668 h 1306090"/>
                <a:gd name="connsiteX1963" fmla="*/ 838844 w 6598008"/>
                <a:gd name="connsiteY1963" fmla="*/ 145205 h 1306090"/>
                <a:gd name="connsiteX1964" fmla="*/ 364260 w 6598008"/>
                <a:gd name="connsiteY1964" fmla="*/ 1054401 h 1306090"/>
                <a:gd name="connsiteX1965" fmla="*/ 374619 w 6598008"/>
                <a:gd name="connsiteY1965" fmla="*/ 1044155 h 1306090"/>
                <a:gd name="connsiteX1966" fmla="*/ 364260 w 6598008"/>
                <a:gd name="connsiteY1966" fmla="*/ 1054401 h 1306090"/>
                <a:gd name="connsiteX1967" fmla="*/ 419544 w 6598008"/>
                <a:gd name="connsiteY1967" fmla="*/ 1113288 h 1306090"/>
                <a:gd name="connsiteX1968" fmla="*/ 432267 w 6598008"/>
                <a:gd name="connsiteY1968" fmla="*/ 1112049 h 1306090"/>
                <a:gd name="connsiteX1969" fmla="*/ 419544 w 6598008"/>
                <a:gd name="connsiteY1969" fmla="*/ 1113288 h 1306090"/>
                <a:gd name="connsiteX1970" fmla="*/ 292650 w 6598008"/>
                <a:gd name="connsiteY1970" fmla="*/ 1218226 h 1306090"/>
                <a:gd name="connsiteX1971" fmla="*/ 294452 w 6598008"/>
                <a:gd name="connsiteY1971" fmla="*/ 1208880 h 1306090"/>
                <a:gd name="connsiteX1972" fmla="*/ 298730 w 6598008"/>
                <a:gd name="connsiteY1972" fmla="*/ 1208430 h 1306090"/>
                <a:gd name="connsiteX1973" fmla="*/ 292650 w 6598008"/>
                <a:gd name="connsiteY1973" fmla="*/ 1218226 h 1306090"/>
                <a:gd name="connsiteX1974" fmla="*/ 460303 w 6598008"/>
                <a:gd name="connsiteY1974" fmla="*/ 1251891 h 1306090"/>
                <a:gd name="connsiteX1975" fmla="*/ 472913 w 6598008"/>
                <a:gd name="connsiteY1975" fmla="*/ 1246036 h 1306090"/>
                <a:gd name="connsiteX1976" fmla="*/ 460303 w 6598008"/>
                <a:gd name="connsiteY1976" fmla="*/ 1251891 h 1306090"/>
                <a:gd name="connsiteX1977" fmla="*/ 802251 w 6598008"/>
                <a:gd name="connsiteY1977" fmla="*/ 70555 h 1306090"/>
                <a:gd name="connsiteX1978" fmla="*/ 797409 w 6598008"/>
                <a:gd name="connsiteY1978" fmla="*/ 52652 h 1306090"/>
                <a:gd name="connsiteX1979" fmla="*/ 810470 w 6598008"/>
                <a:gd name="connsiteY1979" fmla="*/ 60534 h 1306090"/>
                <a:gd name="connsiteX1980" fmla="*/ 802251 w 6598008"/>
                <a:gd name="connsiteY1980" fmla="*/ 70555 h 1306090"/>
                <a:gd name="connsiteX1981" fmla="*/ 620524 w 6598008"/>
                <a:gd name="connsiteY1981" fmla="*/ 65826 h 1306090"/>
                <a:gd name="connsiteX1982" fmla="*/ 628631 w 6598008"/>
                <a:gd name="connsiteY1982" fmla="*/ 51189 h 1306090"/>
                <a:gd name="connsiteX1983" fmla="*/ 641354 w 6598008"/>
                <a:gd name="connsiteY1983" fmla="*/ 49950 h 1306090"/>
                <a:gd name="connsiteX1984" fmla="*/ 652163 w 6598008"/>
                <a:gd name="connsiteY1984" fmla="*/ 53441 h 1306090"/>
                <a:gd name="connsiteX1985" fmla="*/ 675245 w 6598008"/>
                <a:gd name="connsiteY1985" fmla="*/ 41843 h 1306090"/>
                <a:gd name="connsiteX1986" fmla="*/ 679974 w 6598008"/>
                <a:gd name="connsiteY1986" fmla="*/ 55242 h 1306090"/>
                <a:gd name="connsiteX1987" fmla="*/ 690783 w 6598008"/>
                <a:gd name="connsiteY1987" fmla="*/ 58733 h 1306090"/>
                <a:gd name="connsiteX1988" fmla="*/ 702943 w 6598008"/>
                <a:gd name="connsiteY1988" fmla="*/ 39029 h 1306090"/>
                <a:gd name="connsiteX1989" fmla="*/ 709248 w 6598008"/>
                <a:gd name="connsiteY1989" fmla="*/ 33849 h 1306090"/>
                <a:gd name="connsiteX1990" fmla="*/ 717918 w 6598008"/>
                <a:gd name="connsiteY1990" fmla="*/ 37565 h 1306090"/>
                <a:gd name="connsiteX1991" fmla="*/ 726250 w 6598008"/>
                <a:gd name="connsiteY1991" fmla="*/ 32160 h 1306090"/>
                <a:gd name="connsiteX1992" fmla="*/ 743252 w 6598008"/>
                <a:gd name="connsiteY1992" fmla="*/ 30471 h 1306090"/>
                <a:gd name="connsiteX1993" fmla="*/ 754398 w 6598008"/>
                <a:gd name="connsiteY1993" fmla="*/ 43195 h 1306090"/>
                <a:gd name="connsiteX1994" fmla="*/ 760366 w 6598008"/>
                <a:gd name="connsiteY1994" fmla="*/ 28783 h 1306090"/>
                <a:gd name="connsiteX1995" fmla="*/ 817564 w 6598008"/>
                <a:gd name="connsiteY1995" fmla="*/ 13808 h 1306090"/>
                <a:gd name="connsiteX1996" fmla="*/ 811483 w 6598008"/>
                <a:gd name="connsiteY1996" fmla="*/ 23603 h 1306090"/>
                <a:gd name="connsiteX1997" fmla="*/ 818352 w 6598008"/>
                <a:gd name="connsiteY1997" fmla="*/ 36777 h 1306090"/>
                <a:gd name="connsiteX1998" fmla="*/ 805741 w 6598008"/>
                <a:gd name="connsiteY1998" fmla="*/ 42632 h 1306090"/>
                <a:gd name="connsiteX1999" fmla="*/ 793018 w 6598008"/>
                <a:gd name="connsiteY1999" fmla="*/ 43870 h 1306090"/>
                <a:gd name="connsiteX2000" fmla="*/ 786825 w 6598008"/>
                <a:gd name="connsiteY2000" fmla="*/ 49049 h 1306090"/>
                <a:gd name="connsiteX2001" fmla="*/ 741900 w 6598008"/>
                <a:gd name="connsiteY2001" fmla="*/ 53666 h 1306090"/>
                <a:gd name="connsiteX2002" fmla="*/ 733568 w 6598008"/>
                <a:gd name="connsiteY2002" fmla="*/ 59070 h 1306090"/>
                <a:gd name="connsiteX2003" fmla="*/ 716567 w 6598008"/>
                <a:gd name="connsiteY2003" fmla="*/ 60759 h 1306090"/>
                <a:gd name="connsiteX2004" fmla="*/ 707559 w 6598008"/>
                <a:gd name="connsiteY2004" fmla="*/ 47811 h 1306090"/>
                <a:gd name="connsiteX2005" fmla="*/ 703618 w 6598008"/>
                <a:gd name="connsiteY2005" fmla="*/ 57381 h 1306090"/>
                <a:gd name="connsiteX2006" fmla="*/ 703731 w 6598008"/>
                <a:gd name="connsiteY2006" fmla="*/ 61998 h 1306090"/>
                <a:gd name="connsiteX2007" fmla="*/ 654753 w 6598008"/>
                <a:gd name="connsiteY2007" fmla="*/ 66952 h 1306090"/>
                <a:gd name="connsiteX2008" fmla="*/ 646421 w 6598008"/>
                <a:gd name="connsiteY2008" fmla="*/ 72356 h 1306090"/>
                <a:gd name="connsiteX2009" fmla="*/ 642142 w 6598008"/>
                <a:gd name="connsiteY2009" fmla="*/ 72807 h 1306090"/>
                <a:gd name="connsiteX2010" fmla="*/ 637863 w 6598008"/>
                <a:gd name="connsiteY2010" fmla="*/ 73257 h 1306090"/>
                <a:gd name="connsiteX2011" fmla="*/ 629194 w 6598008"/>
                <a:gd name="connsiteY2011" fmla="*/ 69542 h 1306090"/>
                <a:gd name="connsiteX2012" fmla="*/ 601496 w 6598008"/>
                <a:gd name="connsiteY2012" fmla="*/ 72356 h 1306090"/>
                <a:gd name="connsiteX2013" fmla="*/ 620524 w 6598008"/>
                <a:gd name="connsiteY2013" fmla="*/ 65826 h 1306090"/>
                <a:gd name="connsiteX2014" fmla="*/ 698777 w 6598008"/>
                <a:gd name="connsiteY2014" fmla="*/ 108612 h 1306090"/>
                <a:gd name="connsiteX2015" fmla="*/ 713414 w 6598008"/>
                <a:gd name="connsiteY2015" fmla="*/ 97915 h 1306090"/>
                <a:gd name="connsiteX2016" fmla="*/ 698777 w 6598008"/>
                <a:gd name="connsiteY2016" fmla="*/ 108612 h 1306090"/>
                <a:gd name="connsiteX2017" fmla="*/ 705983 w 6598008"/>
                <a:gd name="connsiteY2017" fmla="*/ 130905 h 1306090"/>
                <a:gd name="connsiteX2018" fmla="*/ 686954 w 6598008"/>
                <a:gd name="connsiteY2018" fmla="*/ 137436 h 1306090"/>
                <a:gd name="connsiteX2019" fmla="*/ 697313 w 6598008"/>
                <a:gd name="connsiteY2019" fmla="*/ 127190 h 1306090"/>
                <a:gd name="connsiteX2020" fmla="*/ 705983 w 6598008"/>
                <a:gd name="connsiteY2020" fmla="*/ 130905 h 1306090"/>
                <a:gd name="connsiteX2021" fmla="*/ 710712 w 6598008"/>
                <a:gd name="connsiteY2021" fmla="*/ 144304 h 1306090"/>
                <a:gd name="connsiteX2022" fmla="*/ 714990 w 6598008"/>
                <a:gd name="connsiteY2022" fmla="*/ 143854 h 1306090"/>
                <a:gd name="connsiteX2023" fmla="*/ 710712 w 6598008"/>
                <a:gd name="connsiteY2023" fmla="*/ 144304 h 1306090"/>
                <a:gd name="connsiteX2024" fmla="*/ 699790 w 6598008"/>
                <a:gd name="connsiteY2024" fmla="*/ 71681 h 1306090"/>
                <a:gd name="connsiteX2025" fmla="*/ 717130 w 6598008"/>
                <a:gd name="connsiteY2025" fmla="*/ 79112 h 1306090"/>
                <a:gd name="connsiteX2026" fmla="*/ 699790 w 6598008"/>
                <a:gd name="connsiteY2026" fmla="*/ 71681 h 1306090"/>
                <a:gd name="connsiteX2027" fmla="*/ 645182 w 6598008"/>
                <a:gd name="connsiteY2027" fmla="*/ 100280 h 1306090"/>
                <a:gd name="connsiteX2028" fmla="*/ 625816 w 6598008"/>
                <a:gd name="connsiteY2028" fmla="*/ 97577 h 1306090"/>
                <a:gd name="connsiteX2029" fmla="*/ 618948 w 6598008"/>
                <a:gd name="connsiteY2029" fmla="*/ 84404 h 1306090"/>
                <a:gd name="connsiteX2030" fmla="*/ 646421 w 6598008"/>
                <a:gd name="connsiteY2030" fmla="*/ 76973 h 1306090"/>
                <a:gd name="connsiteX2031" fmla="*/ 645182 w 6598008"/>
                <a:gd name="connsiteY2031" fmla="*/ 100280 h 1306090"/>
                <a:gd name="connsiteX2032" fmla="*/ 611967 w 6598008"/>
                <a:gd name="connsiteY2032" fmla="*/ 131243 h 1306090"/>
                <a:gd name="connsiteX2033" fmla="*/ 623226 w 6598008"/>
                <a:gd name="connsiteY2033" fmla="*/ 148583 h 1306090"/>
                <a:gd name="connsiteX2034" fmla="*/ 604085 w 6598008"/>
                <a:gd name="connsiteY2034" fmla="*/ 150497 h 1306090"/>
                <a:gd name="connsiteX2035" fmla="*/ 611967 w 6598008"/>
                <a:gd name="connsiteY2035" fmla="*/ 131243 h 1306090"/>
                <a:gd name="connsiteX2036" fmla="*/ 591024 w 6598008"/>
                <a:gd name="connsiteY2036" fmla="*/ 78099 h 1306090"/>
                <a:gd name="connsiteX2037" fmla="*/ 573798 w 6598008"/>
                <a:gd name="connsiteY2037" fmla="*/ 75284 h 1306090"/>
                <a:gd name="connsiteX2038" fmla="*/ 591024 w 6598008"/>
                <a:gd name="connsiteY2038" fmla="*/ 78099 h 1306090"/>
                <a:gd name="connsiteX2039" fmla="*/ 518289 w 6598008"/>
                <a:gd name="connsiteY2039" fmla="*/ 140701 h 1306090"/>
                <a:gd name="connsiteX2040" fmla="*/ 530787 w 6598008"/>
                <a:gd name="connsiteY2040" fmla="*/ 130230 h 1306090"/>
                <a:gd name="connsiteX2041" fmla="*/ 518289 w 6598008"/>
                <a:gd name="connsiteY2041" fmla="*/ 140701 h 1306090"/>
                <a:gd name="connsiteX2042" fmla="*/ 527972 w 6598008"/>
                <a:gd name="connsiteY2042" fmla="*/ 107486 h 1306090"/>
                <a:gd name="connsiteX2043" fmla="*/ 515361 w 6598008"/>
                <a:gd name="connsiteY2043" fmla="*/ 113341 h 1306090"/>
                <a:gd name="connsiteX2044" fmla="*/ 527972 w 6598008"/>
                <a:gd name="connsiteY2044" fmla="*/ 107486 h 1306090"/>
                <a:gd name="connsiteX2045" fmla="*/ 512096 w 6598008"/>
                <a:gd name="connsiteY2045" fmla="*/ 1136145 h 1306090"/>
                <a:gd name="connsiteX2046" fmla="*/ 520315 w 6598008"/>
                <a:gd name="connsiteY2046" fmla="*/ 1126124 h 1306090"/>
                <a:gd name="connsiteX2047" fmla="*/ 524819 w 6598008"/>
                <a:gd name="connsiteY2047" fmla="*/ 1134906 h 1306090"/>
                <a:gd name="connsiteX2048" fmla="*/ 512096 w 6598008"/>
                <a:gd name="connsiteY2048" fmla="*/ 1136145 h 1306090"/>
                <a:gd name="connsiteX2049" fmla="*/ 533489 w 6598008"/>
                <a:gd name="connsiteY2049" fmla="*/ 1138622 h 1306090"/>
                <a:gd name="connsiteX2050" fmla="*/ 533038 w 6598008"/>
                <a:gd name="connsiteY2050" fmla="*/ 1124885 h 1306090"/>
                <a:gd name="connsiteX2051" fmla="*/ 533489 w 6598008"/>
                <a:gd name="connsiteY2051" fmla="*/ 1138622 h 1306090"/>
                <a:gd name="connsiteX2052" fmla="*/ 540920 w 6598008"/>
                <a:gd name="connsiteY2052" fmla="*/ 179884 h 1306090"/>
                <a:gd name="connsiteX2053" fmla="*/ 502638 w 6598008"/>
                <a:gd name="connsiteY2053" fmla="*/ 183712 h 1306090"/>
                <a:gd name="connsiteX2054" fmla="*/ 491716 w 6598008"/>
                <a:gd name="connsiteY2054" fmla="*/ 175605 h 1306090"/>
                <a:gd name="connsiteX2055" fmla="*/ 468297 w 6598008"/>
                <a:gd name="connsiteY2055" fmla="*/ 177970 h 1306090"/>
                <a:gd name="connsiteX2056" fmla="*/ 466158 w 6598008"/>
                <a:gd name="connsiteY2056" fmla="*/ 178195 h 1306090"/>
                <a:gd name="connsiteX2057" fmla="*/ 459289 w 6598008"/>
                <a:gd name="connsiteY2057" fmla="*/ 165021 h 1306090"/>
                <a:gd name="connsiteX2058" fmla="*/ 440486 w 6598008"/>
                <a:gd name="connsiteY2058" fmla="*/ 176168 h 1306090"/>
                <a:gd name="connsiteX2059" fmla="*/ 454786 w 6598008"/>
                <a:gd name="connsiteY2059" fmla="*/ 156352 h 1306090"/>
                <a:gd name="connsiteX2060" fmla="*/ 467509 w 6598008"/>
                <a:gd name="connsiteY2060" fmla="*/ 155113 h 1306090"/>
                <a:gd name="connsiteX2061" fmla="*/ 478093 w 6598008"/>
                <a:gd name="connsiteY2061" fmla="*/ 153987 h 1306090"/>
                <a:gd name="connsiteX2062" fmla="*/ 465032 w 6598008"/>
                <a:gd name="connsiteY2062" fmla="*/ 146105 h 1306090"/>
                <a:gd name="connsiteX2063" fmla="*/ 473251 w 6598008"/>
                <a:gd name="connsiteY2063" fmla="*/ 136085 h 1306090"/>
                <a:gd name="connsiteX2064" fmla="*/ 486199 w 6598008"/>
                <a:gd name="connsiteY2064" fmla="*/ 139350 h 1306090"/>
                <a:gd name="connsiteX2065" fmla="*/ 487100 w 6598008"/>
                <a:gd name="connsiteY2065" fmla="*/ 166935 h 1306090"/>
                <a:gd name="connsiteX2066" fmla="*/ 495770 w 6598008"/>
                <a:gd name="connsiteY2066" fmla="*/ 170651 h 1306090"/>
                <a:gd name="connsiteX2067" fmla="*/ 506579 w 6598008"/>
                <a:gd name="connsiteY2067" fmla="*/ 174141 h 1306090"/>
                <a:gd name="connsiteX2068" fmla="*/ 513109 w 6598008"/>
                <a:gd name="connsiteY2068" fmla="*/ 178082 h 1306090"/>
                <a:gd name="connsiteX2069" fmla="*/ 532250 w 6598008"/>
                <a:gd name="connsiteY2069" fmla="*/ 176168 h 1306090"/>
                <a:gd name="connsiteX2070" fmla="*/ 540920 w 6598008"/>
                <a:gd name="connsiteY2070" fmla="*/ 179884 h 1306090"/>
                <a:gd name="connsiteX2071" fmla="*/ 559836 w 6598008"/>
                <a:gd name="connsiteY2071" fmla="*/ 104220 h 1306090"/>
                <a:gd name="connsiteX2072" fmla="*/ 587084 w 6598008"/>
                <a:gd name="connsiteY2072" fmla="*/ 87669 h 1306090"/>
                <a:gd name="connsiteX2073" fmla="*/ 583593 w 6598008"/>
                <a:gd name="connsiteY2073" fmla="*/ 111089 h 1306090"/>
                <a:gd name="connsiteX2074" fmla="*/ 556120 w 6598008"/>
                <a:gd name="connsiteY2074" fmla="*/ 118520 h 1306090"/>
                <a:gd name="connsiteX2075" fmla="*/ 559836 w 6598008"/>
                <a:gd name="connsiteY2075" fmla="*/ 104220 h 1306090"/>
                <a:gd name="connsiteX2076" fmla="*/ 566366 w 6598008"/>
                <a:gd name="connsiteY2076" fmla="*/ 1098426 h 1306090"/>
                <a:gd name="connsiteX2077" fmla="*/ 572897 w 6598008"/>
                <a:gd name="connsiteY2077" fmla="*/ 1102366 h 1306090"/>
                <a:gd name="connsiteX2078" fmla="*/ 566366 w 6598008"/>
                <a:gd name="connsiteY2078" fmla="*/ 1098426 h 1306090"/>
                <a:gd name="connsiteX2079" fmla="*/ 571208 w 6598008"/>
                <a:gd name="connsiteY2079" fmla="*/ 1116328 h 1306090"/>
                <a:gd name="connsiteX2080" fmla="*/ 577738 w 6598008"/>
                <a:gd name="connsiteY2080" fmla="*/ 1120269 h 1306090"/>
                <a:gd name="connsiteX2081" fmla="*/ 571208 w 6598008"/>
                <a:gd name="connsiteY2081" fmla="*/ 1116328 h 1306090"/>
                <a:gd name="connsiteX2082" fmla="*/ 588547 w 6598008"/>
                <a:gd name="connsiteY2082" fmla="*/ 1123872 h 1306090"/>
                <a:gd name="connsiteX2083" fmla="*/ 581679 w 6598008"/>
                <a:gd name="connsiteY2083" fmla="*/ 1110698 h 1306090"/>
                <a:gd name="connsiteX2084" fmla="*/ 590236 w 6598008"/>
                <a:gd name="connsiteY2084" fmla="*/ 1109798 h 1306090"/>
                <a:gd name="connsiteX2085" fmla="*/ 588547 w 6598008"/>
                <a:gd name="connsiteY2085" fmla="*/ 1123872 h 1306090"/>
                <a:gd name="connsiteX2086" fmla="*/ 587196 w 6598008"/>
                <a:gd name="connsiteY2086" fmla="*/ 156802 h 1306090"/>
                <a:gd name="connsiteX2087" fmla="*/ 580778 w 6598008"/>
                <a:gd name="connsiteY2087" fmla="*/ 157477 h 1306090"/>
                <a:gd name="connsiteX2088" fmla="*/ 574248 w 6598008"/>
                <a:gd name="connsiteY2088" fmla="*/ 153537 h 1306090"/>
                <a:gd name="connsiteX2089" fmla="*/ 565916 w 6598008"/>
                <a:gd name="connsiteY2089" fmla="*/ 158941 h 1306090"/>
                <a:gd name="connsiteX2090" fmla="*/ 559385 w 6598008"/>
                <a:gd name="connsiteY2090" fmla="*/ 155000 h 1306090"/>
                <a:gd name="connsiteX2091" fmla="*/ 567492 w 6598008"/>
                <a:gd name="connsiteY2091" fmla="*/ 140363 h 1306090"/>
                <a:gd name="connsiteX2092" fmla="*/ 562651 w 6598008"/>
                <a:gd name="connsiteY2092" fmla="*/ 122461 h 1306090"/>
                <a:gd name="connsiteX2093" fmla="*/ 586070 w 6598008"/>
                <a:gd name="connsiteY2093" fmla="*/ 120096 h 1306090"/>
                <a:gd name="connsiteX2094" fmla="*/ 573798 w 6598008"/>
                <a:gd name="connsiteY2094" fmla="*/ 135184 h 1306090"/>
                <a:gd name="connsiteX2095" fmla="*/ 591250 w 6598008"/>
                <a:gd name="connsiteY2095" fmla="*/ 147231 h 1306090"/>
                <a:gd name="connsiteX2096" fmla="*/ 593839 w 6598008"/>
                <a:gd name="connsiteY2096" fmla="*/ 160743 h 1306090"/>
                <a:gd name="connsiteX2097" fmla="*/ 587196 w 6598008"/>
                <a:gd name="connsiteY2097" fmla="*/ 156802 h 1306090"/>
                <a:gd name="connsiteX2098" fmla="*/ 605211 w 6598008"/>
                <a:gd name="connsiteY2098" fmla="*/ 1108334 h 1306090"/>
                <a:gd name="connsiteX2099" fmla="*/ 596429 w 6598008"/>
                <a:gd name="connsiteY2099" fmla="*/ 1100002 h 1306090"/>
                <a:gd name="connsiteX2100" fmla="*/ 598456 w 6598008"/>
                <a:gd name="connsiteY2100" fmla="*/ 1095160 h 1306090"/>
                <a:gd name="connsiteX2101" fmla="*/ 604986 w 6598008"/>
                <a:gd name="connsiteY2101" fmla="*/ 1099101 h 1306090"/>
                <a:gd name="connsiteX2102" fmla="*/ 613093 w 6598008"/>
                <a:gd name="connsiteY2102" fmla="*/ 1084464 h 1306090"/>
                <a:gd name="connsiteX2103" fmla="*/ 615682 w 6598008"/>
                <a:gd name="connsiteY2103" fmla="*/ 1097975 h 1306090"/>
                <a:gd name="connsiteX2104" fmla="*/ 630770 w 6598008"/>
                <a:gd name="connsiteY2104" fmla="*/ 1101015 h 1306090"/>
                <a:gd name="connsiteX2105" fmla="*/ 605211 w 6598008"/>
                <a:gd name="connsiteY2105" fmla="*/ 1108334 h 1306090"/>
                <a:gd name="connsiteX2106" fmla="*/ 656779 w 6598008"/>
                <a:gd name="connsiteY2106" fmla="*/ 260276 h 1306090"/>
                <a:gd name="connsiteX2107" fmla="*/ 647772 w 6598008"/>
                <a:gd name="connsiteY2107" fmla="*/ 247327 h 1306090"/>
                <a:gd name="connsiteX2108" fmla="*/ 667138 w 6598008"/>
                <a:gd name="connsiteY2108" fmla="*/ 250030 h 1306090"/>
                <a:gd name="connsiteX2109" fmla="*/ 656779 w 6598008"/>
                <a:gd name="connsiteY2109" fmla="*/ 260276 h 1306090"/>
                <a:gd name="connsiteX2110" fmla="*/ 652839 w 6598008"/>
                <a:gd name="connsiteY2110" fmla="*/ 140926 h 1306090"/>
                <a:gd name="connsiteX2111" fmla="*/ 663310 w 6598008"/>
                <a:gd name="connsiteY2111" fmla="*/ 135296 h 1306090"/>
                <a:gd name="connsiteX2112" fmla="*/ 652839 w 6598008"/>
                <a:gd name="connsiteY2112" fmla="*/ 140926 h 1306090"/>
                <a:gd name="connsiteX2113" fmla="*/ 672880 w 6598008"/>
                <a:gd name="connsiteY2113" fmla="*/ 97465 h 1306090"/>
                <a:gd name="connsiteX2114" fmla="*/ 671529 w 6598008"/>
                <a:gd name="connsiteY2114" fmla="*/ 120659 h 1306090"/>
                <a:gd name="connsiteX2115" fmla="*/ 618160 w 6598008"/>
                <a:gd name="connsiteY2115" fmla="*/ 121447 h 1306090"/>
                <a:gd name="connsiteX2116" fmla="*/ 639327 w 6598008"/>
                <a:gd name="connsiteY2116" fmla="*/ 114692 h 1306090"/>
                <a:gd name="connsiteX2117" fmla="*/ 666688 w 6598008"/>
                <a:gd name="connsiteY2117" fmla="*/ 102757 h 1306090"/>
                <a:gd name="connsiteX2118" fmla="*/ 685378 w 6598008"/>
                <a:gd name="connsiteY2118" fmla="*/ 86994 h 1306090"/>
                <a:gd name="connsiteX2119" fmla="*/ 672880 w 6598008"/>
                <a:gd name="connsiteY2119" fmla="*/ 97465 h 1306090"/>
                <a:gd name="connsiteX2120" fmla="*/ 706996 w 6598008"/>
                <a:gd name="connsiteY2120" fmla="*/ 163107 h 1306090"/>
                <a:gd name="connsiteX2121" fmla="*/ 685716 w 6598008"/>
                <a:gd name="connsiteY2121" fmla="*/ 165246 h 1306090"/>
                <a:gd name="connsiteX2122" fmla="*/ 689769 w 6598008"/>
                <a:gd name="connsiteY2122" fmla="*/ 160180 h 1306090"/>
                <a:gd name="connsiteX2123" fmla="*/ 694048 w 6598008"/>
                <a:gd name="connsiteY2123" fmla="*/ 159729 h 1306090"/>
                <a:gd name="connsiteX2124" fmla="*/ 726025 w 6598008"/>
                <a:gd name="connsiteY2124" fmla="*/ 156464 h 1306090"/>
                <a:gd name="connsiteX2125" fmla="*/ 706996 w 6598008"/>
                <a:gd name="connsiteY2125" fmla="*/ 163107 h 1306090"/>
                <a:gd name="connsiteX2126" fmla="*/ 733343 w 6598008"/>
                <a:gd name="connsiteY2126" fmla="*/ 118970 h 1306090"/>
                <a:gd name="connsiteX2127" fmla="*/ 750345 w 6598008"/>
                <a:gd name="connsiteY2127" fmla="*/ 117281 h 1306090"/>
                <a:gd name="connsiteX2128" fmla="*/ 733343 w 6598008"/>
                <a:gd name="connsiteY2128" fmla="*/ 118970 h 1306090"/>
                <a:gd name="connsiteX2129" fmla="*/ 738297 w 6598008"/>
                <a:gd name="connsiteY2129" fmla="*/ 141489 h 1306090"/>
                <a:gd name="connsiteX2130" fmla="*/ 751246 w 6598008"/>
                <a:gd name="connsiteY2130" fmla="*/ 144754 h 1306090"/>
                <a:gd name="connsiteX2131" fmla="*/ 738297 w 6598008"/>
                <a:gd name="connsiteY2131" fmla="*/ 141489 h 1306090"/>
                <a:gd name="connsiteX2132" fmla="*/ 742914 w 6598008"/>
                <a:gd name="connsiteY2132" fmla="*/ 546377 h 1306090"/>
                <a:gd name="connsiteX2133" fmla="*/ 764644 w 6598008"/>
                <a:gd name="connsiteY2133" fmla="*/ 557974 h 1306090"/>
                <a:gd name="connsiteX2134" fmla="*/ 742914 w 6598008"/>
                <a:gd name="connsiteY2134" fmla="*/ 546377 h 1306090"/>
                <a:gd name="connsiteX2135" fmla="*/ 1381997 w 6598008"/>
                <a:gd name="connsiteY2135" fmla="*/ 431193 h 1306090"/>
                <a:gd name="connsiteX2136" fmla="*/ 1371301 w 6598008"/>
                <a:gd name="connsiteY2136" fmla="*/ 432319 h 1306090"/>
                <a:gd name="connsiteX2137" fmla="*/ 1381997 w 6598008"/>
                <a:gd name="connsiteY2137" fmla="*/ 431193 h 1306090"/>
                <a:gd name="connsiteX2138" fmla="*/ 1333469 w 6598008"/>
                <a:gd name="connsiteY2138" fmla="*/ 449884 h 1306090"/>
                <a:gd name="connsiteX2139" fmla="*/ 1365446 w 6598008"/>
                <a:gd name="connsiteY2139" fmla="*/ 446619 h 1306090"/>
                <a:gd name="connsiteX2140" fmla="*/ 1331555 w 6598008"/>
                <a:gd name="connsiteY2140" fmla="*/ 454613 h 1306090"/>
                <a:gd name="connsiteX2141" fmla="*/ 1333469 w 6598008"/>
                <a:gd name="connsiteY2141" fmla="*/ 449884 h 1306090"/>
                <a:gd name="connsiteX2142" fmla="*/ 1242944 w 6598008"/>
                <a:gd name="connsiteY2142" fmla="*/ 491319 h 1306090"/>
                <a:gd name="connsiteX2143" fmla="*/ 1234274 w 6598008"/>
                <a:gd name="connsiteY2143" fmla="*/ 487603 h 1306090"/>
                <a:gd name="connsiteX2144" fmla="*/ 1242944 w 6598008"/>
                <a:gd name="connsiteY2144" fmla="*/ 491319 h 1306090"/>
                <a:gd name="connsiteX2145" fmla="*/ 1049057 w 6598008"/>
                <a:gd name="connsiteY2145" fmla="*/ 372645 h 1306090"/>
                <a:gd name="connsiteX2146" fmla="*/ 1053335 w 6598008"/>
                <a:gd name="connsiteY2146" fmla="*/ 372194 h 1306090"/>
                <a:gd name="connsiteX2147" fmla="*/ 1049057 w 6598008"/>
                <a:gd name="connsiteY2147" fmla="*/ 372645 h 1306090"/>
                <a:gd name="connsiteX2148" fmla="*/ 1012576 w 6598008"/>
                <a:gd name="connsiteY2148" fmla="*/ 500777 h 1306090"/>
                <a:gd name="connsiteX2149" fmla="*/ 1031717 w 6598008"/>
                <a:gd name="connsiteY2149" fmla="*/ 498862 h 1306090"/>
                <a:gd name="connsiteX2150" fmla="*/ 1025525 w 6598008"/>
                <a:gd name="connsiteY2150" fmla="*/ 504042 h 1306090"/>
                <a:gd name="connsiteX2151" fmla="*/ 995687 w 6598008"/>
                <a:gd name="connsiteY2151" fmla="*/ 507082 h 1306090"/>
                <a:gd name="connsiteX2152" fmla="*/ 1012576 w 6598008"/>
                <a:gd name="connsiteY2152" fmla="*/ 500777 h 1306090"/>
                <a:gd name="connsiteX2153" fmla="*/ 963936 w 6598008"/>
                <a:gd name="connsiteY2153" fmla="*/ 381314 h 1306090"/>
                <a:gd name="connsiteX2154" fmla="*/ 1006496 w 6598008"/>
                <a:gd name="connsiteY2154" fmla="*/ 377036 h 1306090"/>
                <a:gd name="connsiteX2155" fmla="*/ 996025 w 6598008"/>
                <a:gd name="connsiteY2155" fmla="*/ 382665 h 1306090"/>
                <a:gd name="connsiteX2156" fmla="*/ 989607 w 6598008"/>
                <a:gd name="connsiteY2156" fmla="*/ 383341 h 1306090"/>
                <a:gd name="connsiteX2157" fmla="*/ 987580 w 6598008"/>
                <a:gd name="connsiteY2157" fmla="*/ 388183 h 1306090"/>
                <a:gd name="connsiteX2158" fmla="*/ 959770 w 6598008"/>
                <a:gd name="connsiteY2158" fmla="*/ 386381 h 1306090"/>
                <a:gd name="connsiteX2159" fmla="*/ 963936 w 6598008"/>
                <a:gd name="connsiteY2159" fmla="*/ 381314 h 1306090"/>
                <a:gd name="connsiteX2160" fmla="*/ 987130 w 6598008"/>
                <a:gd name="connsiteY2160" fmla="*/ 503254 h 1306090"/>
                <a:gd name="connsiteX2161" fmla="*/ 965962 w 6598008"/>
                <a:gd name="connsiteY2161" fmla="*/ 510009 h 1306090"/>
                <a:gd name="connsiteX2162" fmla="*/ 987130 w 6598008"/>
                <a:gd name="connsiteY2162" fmla="*/ 503254 h 1306090"/>
                <a:gd name="connsiteX2163" fmla="*/ 946596 w 6598008"/>
                <a:gd name="connsiteY2163" fmla="*/ 507420 h 1306090"/>
                <a:gd name="connsiteX2164" fmla="*/ 954928 w 6598008"/>
                <a:gd name="connsiteY2164" fmla="*/ 502015 h 1306090"/>
                <a:gd name="connsiteX2165" fmla="*/ 933761 w 6598008"/>
                <a:gd name="connsiteY2165" fmla="*/ 508771 h 1306090"/>
                <a:gd name="connsiteX2166" fmla="*/ 946596 w 6598008"/>
                <a:gd name="connsiteY2166" fmla="*/ 507420 h 1306090"/>
                <a:gd name="connsiteX2167" fmla="*/ 866542 w 6598008"/>
                <a:gd name="connsiteY2167" fmla="*/ 538496 h 1306090"/>
                <a:gd name="connsiteX2168" fmla="*/ 858210 w 6598008"/>
                <a:gd name="connsiteY2168" fmla="*/ 543900 h 1306090"/>
                <a:gd name="connsiteX2169" fmla="*/ 843010 w 6598008"/>
                <a:gd name="connsiteY2169" fmla="*/ 536244 h 1306090"/>
                <a:gd name="connsiteX2170" fmla="*/ 866542 w 6598008"/>
                <a:gd name="connsiteY2170" fmla="*/ 538496 h 1306090"/>
                <a:gd name="connsiteX2171" fmla="*/ 799886 w 6598008"/>
                <a:gd name="connsiteY2171" fmla="*/ 130680 h 1306090"/>
                <a:gd name="connsiteX2172" fmla="*/ 804165 w 6598008"/>
                <a:gd name="connsiteY2172" fmla="*/ 130230 h 1306090"/>
                <a:gd name="connsiteX2173" fmla="*/ 795833 w 6598008"/>
                <a:gd name="connsiteY2173" fmla="*/ 135634 h 1306090"/>
                <a:gd name="connsiteX2174" fmla="*/ 799886 w 6598008"/>
                <a:gd name="connsiteY2174" fmla="*/ 130680 h 1306090"/>
                <a:gd name="connsiteX2175" fmla="*/ 773652 w 6598008"/>
                <a:gd name="connsiteY2175" fmla="*/ 110301 h 1306090"/>
                <a:gd name="connsiteX2176" fmla="*/ 794932 w 6598008"/>
                <a:gd name="connsiteY2176" fmla="*/ 108161 h 1306090"/>
                <a:gd name="connsiteX2177" fmla="*/ 773652 w 6598008"/>
                <a:gd name="connsiteY2177" fmla="*/ 110301 h 1306090"/>
                <a:gd name="connsiteX2178" fmla="*/ 793581 w 6598008"/>
                <a:gd name="connsiteY2178" fmla="*/ 131356 h 1306090"/>
                <a:gd name="connsiteX2179" fmla="*/ 785249 w 6598008"/>
                <a:gd name="connsiteY2179" fmla="*/ 136760 h 1306090"/>
                <a:gd name="connsiteX2180" fmla="*/ 793581 w 6598008"/>
                <a:gd name="connsiteY2180" fmla="*/ 131356 h 1306090"/>
                <a:gd name="connsiteX2181" fmla="*/ 792117 w 6598008"/>
                <a:gd name="connsiteY2181" fmla="*/ 550656 h 1306090"/>
                <a:gd name="connsiteX2182" fmla="*/ 781196 w 6598008"/>
                <a:gd name="connsiteY2182" fmla="*/ 542549 h 1306090"/>
                <a:gd name="connsiteX2183" fmla="*/ 789753 w 6598008"/>
                <a:gd name="connsiteY2183" fmla="*/ 541648 h 1306090"/>
                <a:gd name="connsiteX2184" fmla="*/ 804615 w 6598008"/>
                <a:gd name="connsiteY2184" fmla="*/ 540184 h 1306090"/>
                <a:gd name="connsiteX2185" fmla="*/ 792117 w 6598008"/>
                <a:gd name="connsiteY2185" fmla="*/ 550656 h 1306090"/>
                <a:gd name="connsiteX2186" fmla="*/ 801575 w 6598008"/>
                <a:gd name="connsiteY2186" fmla="*/ 116718 h 1306090"/>
                <a:gd name="connsiteX2187" fmla="*/ 816325 w 6598008"/>
                <a:gd name="connsiteY2187" fmla="*/ 110638 h 1306090"/>
                <a:gd name="connsiteX2188" fmla="*/ 801575 w 6598008"/>
                <a:gd name="connsiteY2188" fmla="*/ 116718 h 1306090"/>
                <a:gd name="connsiteX2189" fmla="*/ 809006 w 6598008"/>
                <a:gd name="connsiteY2189" fmla="*/ 608754 h 1306090"/>
                <a:gd name="connsiteX2190" fmla="*/ 817226 w 6598008"/>
                <a:gd name="connsiteY2190" fmla="*/ 598733 h 1306090"/>
                <a:gd name="connsiteX2191" fmla="*/ 809006 w 6598008"/>
                <a:gd name="connsiteY2191" fmla="*/ 608754 h 1306090"/>
                <a:gd name="connsiteX2192" fmla="*/ 823644 w 6598008"/>
                <a:gd name="connsiteY2192" fmla="*/ 533654 h 1306090"/>
                <a:gd name="connsiteX2193" fmla="*/ 827922 w 6598008"/>
                <a:gd name="connsiteY2193" fmla="*/ 533204 h 1306090"/>
                <a:gd name="connsiteX2194" fmla="*/ 821842 w 6598008"/>
                <a:gd name="connsiteY2194" fmla="*/ 542999 h 1306090"/>
                <a:gd name="connsiteX2195" fmla="*/ 823644 w 6598008"/>
                <a:gd name="connsiteY2195" fmla="*/ 533654 h 1306090"/>
                <a:gd name="connsiteX2196" fmla="*/ 828035 w 6598008"/>
                <a:gd name="connsiteY2196" fmla="*/ 602224 h 1306090"/>
                <a:gd name="connsiteX2197" fmla="*/ 838731 w 6598008"/>
                <a:gd name="connsiteY2197" fmla="*/ 601098 h 1306090"/>
                <a:gd name="connsiteX2198" fmla="*/ 828035 w 6598008"/>
                <a:gd name="connsiteY2198" fmla="*/ 602224 h 1306090"/>
                <a:gd name="connsiteX2199" fmla="*/ 840645 w 6598008"/>
                <a:gd name="connsiteY2199" fmla="*/ 596369 h 1306090"/>
                <a:gd name="connsiteX2200" fmla="*/ 851229 w 6598008"/>
                <a:gd name="connsiteY2200" fmla="*/ 595243 h 1306090"/>
                <a:gd name="connsiteX2201" fmla="*/ 840645 w 6598008"/>
                <a:gd name="connsiteY2201" fmla="*/ 596369 h 1306090"/>
                <a:gd name="connsiteX2202" fmla="*/ 871046 w 6598008"/>
                <a:gd name="connsiteY2202" fmla="*/ 680814 h 1306090"/>
                <a:gd name="connsiteX2203" fmla="*/ 851905 w 6598008"/>
                <a:gd name="connsiteY2203" fmla="*/ 682728 h 1306090"/>
                <a:gd name="connsiteX2204" fmla="*/ 862263 w 6598008"/>
                <a:gd name="connsiteY2204" fmla="*/ 672482 h 1306090"/>
                <a:gd name="connsiteX2205" fmla="*/ 871046 w 6598008"/>
                <a:gd name="connsiteY2205" fmla="*/ 680814 h 1306090"/>
                <a:gd name="connsiteX2206" fmla="*/ 941079 w 6598008"/>
                <a:gd name="connsiteY2206" fmla="*/ 798137 h 1306090"/>
                <a:gd name="connsiteX2207" fmla="*/ 926217 w 6598008"/>
                <a:gd name="connsiteY2207" fmla="*/ 799601 h 1306090"/>
                <a:gd name="connsiteX2208" fmla="*/ 943106 w 6598008"/>
                <a:gd name="connsiteY2208" fmla="*/ 793296 h 1306090"/>
                <a:gd name="connsiteX2209" fmla="*/ 951438 w 6598008"/>
                <a:gd name="connsiteY2209" fmla="*/ 787891 h 1306090"/>
                <a:gd name="connsiteX2210" fmla="*/ 941079 w 6598008"/>
                <a:gd name="connsiteY2210" fmla="*/ 798137 h 1306090"/>
                <a:gd name="connsiteX2211" fmla="*/ 959094 w 6598008"/>
                <a:gd name="connsiteY2211" fmla="*/ 695001 h 1306090"/>
                <a:gd name="connsiteX2212" fmla="*/ 965174 w 6598008"/>
                <a:gd name="connsiteY2212" fmla="*/ 685206 h 1306090"/>
                <a:gd name="connsiteX2213" fmla="*/ 959094 w 6598008"/>
                <a:gd name="connsiteY2213" fmla="*/ 695001 h 1306090"/>
                <a:gd name="connsiteX2214" fmla="*/ 982514 w 6598008"/>
                <a:gd name="connsiteY2214" fmla="*/ 692637 h 1306090"/>
                <a:gd name="connsiteX2215" fmla="*/ 988594 w 6598008"/>
                <a:gd name="connsiteY2215" fmla="*/ 682841 h 1306090"/>
                <a:gd name="connsiteX2216" fmla="*/ 982514 w 6598008"/>
                <a:gd name="connsiteY2216" fmla="*/ 692637 h 1306090"/>
                <a:gd name="connsiteX2217" fmla="*/ 1000529 w 6598008"/>
                <a:gd name="connsiteY2217" fmla="*/ 589501 h 1306090"/>
                <a:gd name="connsiteX2218" fmla="*/ 991972 w 6598008"/>
                <a:gd name="connsiteY2218" fmla="*/ 590401 h 1306090"/>
                <a:gd name="connsiteX2219" fmla="*/ 958081 w 6598008"/>
                <a:gd name="connsiteY2219" fmla="*/ 598396 h 1306090"/>
                <a:gd name="connsiteX2220" fmla="*/ 938940 w 6598008"/>
                <a:gd name="connsiteY2220" fmla="*/ 600310 h 1306090"/>
                <a:gd name="connsiteX2221" fmla="*/ 926217 w 6598008"/>
                <a:gd name="connsiteY2221" fmla="*/ 601548 h 1306090"/>
                <a:gd name="connsiteX2222" fmla="*/ 921826 w 6598008"/>
                <a:gd name="connsiteY2222" fmla="*/ 597382 h 1306090"/>
                <a:gd name="connsiteX2223" fmla="*/ 919799 w 6598008"/>
                <a:gd name="connsiteY2223" fmla="*/ 602224 h 1306090"/>
                <a:gd name="connsiteX2224" fmla="*/ 917660 w 6598008"/>
                <a:gd name="connsiteY2224" fmla="*/ 602449 h 1306090"/>
                <a:gd name="connsiteX2225" fmla="*/ 908990 w 6598008"/>
                <a:gd name="connsiteY2225" fmla="*/ 598733 h 1306090"/>
                <a:gd name="connsiteX2226" fmla="*/ 900658 w 6598008"/>
                <a:gd name="connsiteY2226" fmla="*/ 604138 h 1306090"/>
                <a:gd name="connsiteX2227" fmla="*/ 889849 w 6598008"/>
                <a:gd name="connsiteY2227" fmla="*/ 600647 h 1306090"/>
                <a:gd name="connsiteX2228" fmla="*/ 868569 w 6598008"/>
                <a:gd name="connsiteY2228" fmla="*/ 602787 h 1306090"/>
                <a:gd name="connsiteX2229" fmla="*/ 874536 w 6598008"/>
                <a:gd name="connsiteY2229" fmla="*/ 588375 h 1306090"/>
                <a:gd name="connsiteX2230" fmla="*/ 881067 w 6598008"/>
                <a:gd name="connsiteY2230" fmla="*/ 592316 h 1306090"/>
                <a:gd name="connsiteX2231" fmla="*/ 880954 w 6598008"/>
                <a:gd name="connsiteY2231" fmla="*/ 587699 h 1306090"/>
                <a:gd name="connsiteX2232" fmla="*/ 953352 w 6598008"/>
                <a:gd name="connsiteY2232" fmla="*/ 580381 h 1306090"/>
                <a:gd name="connsiteX2233" fmla="*/ 957630 w 6598008"/>
                <a:gd name="connsiteY2233" fmla="*/ 579930 h 1306090"/>
                <a:gd name="connsiteX2234" fmla="*/ 959882 w 6598008"/>
                <a:gd name="connsiteY2234" fmla="*/ 584321 h 1306090"/>
                <a:gd name="connsiteX2235" fmla="*/ 968214 w 6598008"/>
                <a:gd name="connsiteY2235" fmla="*/ 578917 h 1306090"/>
                <a:gd name="connsiteX2236" fmla="*/ 974745 w 6598008"/>
                <a:gd name="connsiteY2236" fmla="*/ 582858 h 1306090"/>
                <a:gd name="connsiteX2237" fmla="*/ 976771 w 6598008"/>
                <a:gd name="connsiteY2237" fmla="*/ 578016 h 1306090"/>
                <a:gd name="connsiteX2238" fmla="*/ 989720 w 6598008"/>
                <a:gd name="connsiteY2238" fmla="*/ 581281 h 1306090"/>
                <a:gd name="connsiteX2239" fmla="*/ 997939 w 6598008"/>
                <a:gd name="connsiteY2239" fmla="*/ 571260 h 1306090"/>
                <a:gd name="connsiteX2240" fmla="*/ 1001992 w 6598008"/>
                <a:gd name="connsiteY2240" fmla="*/ 566194 h 1306090"/>
                <a:gd name="connsiteX2241" fmla="*/ 1004470 w 6598008"/>
                <a:gd name="connsiteY2241" fmla="*/ 575201 h 1306090"/>
                <a:gd name="connsiteX2242" fmla="*/ 1000529 w 6598008"/>
                <a:gd name="connsiteY2242" fmla="*/ 589501 h 1306090"/>
                <a:gd name="connsiteX2243" fmla="*/ 1001092 w 6598008"/>
                <a:gd name="connsiteY2243" fmla="*/ 538721 h 1306090"/>
                <a:gd name="connsiteX2244" fmla="*/ 981838 w 6598008"/>
                <a:gd name="connsiteY2244" fmla="*/ 536019 h 1306090"/>
                <a:gd name="connsiteX2245" fmla="*/ 979811 w 6598008"/>
                <a:gd name="connsiteY2245" fmla="*/ 540860 h 1306090"/>
                <a:gd name="connsiteX2246" fmla="*/ 977560 w 6598008"/>
                <a:gd name="connsiteY2246" fmla="*/ 536469 h 1306090"/>
                <a:gd name="connsiteX2247" fmla="*/ 898856 w 6598008"/>
                <a:gd name="connsiteY2247" fmla="*/ 544463 h 1306090"/>
                <a:gd name="connsiteX2248" fmla="*/ 874986 w 6598008"/>
                <a:gd name="connsiteY2248" fmla="*/ 533091 h 1306090"/>
                <a:gd name="connsiteX2249" fmla="*/ 881179 w 6598008"/>
                <a:gd name="connsiteY2249" fmla="*/ 527799 h 1306090"/>
                <a:gd name="connsiteX2250" fmla="*/ 887822 w 6598008"/>
                <a:gd name="connsiteY2250" fmla="*/ 536356 h 1306090"/>
                <a:gd name="connsiteX2251" fmla="*/ 902459 w 6598008"/>
                <a:gd name="connsiteY2251" fmla="*/ 525660 h 1306090"/>
                <a:gd name="connsiteX2252" fmla="*/ 919799 w 6598008"/>
                <a:gd name="connsiteY2252" fmla="*/ 533091 h 1306090"/>
                <a:gd name="connsiteX2253" fmla="*/ 932297 w 6598008"/>
                <a:gd name="connsiteY2253" fmla="*/ 522620 h 1306090"/>
                <a:gd name="connsiteX2254" fmla="*/ 944907 w 6598008"/>
                <a:gd name="connsiteY2254" fmla="*/ 516765 h 1306090"/>
                <a:gd name="connsiteX2255" fmla="*/ 960220 w 6598008"/>
                <a:gd name="connsiteY2255" fmla="*/ 529038 h 1306090"/>
                <a:gd name="connsiteX2256" fmla="*/ 985666 w 6598008"/>
                <a:gd name="connsiteY2256" fmla="*/ 521832 h 1306090"/>
                <a:gd name="connsiteX2257" fmla="*/ 1026313 w 6598008"/>
                <a:gd name="connsiteY2257" fmla="*/ 522282 h 1306090"/>
                <a:gd name="connsiteX2258" fmla="*/ 1030591 w 6598008"/>
                <a:gd name="connsiteY2258" fmla="*/ 521832 h 1306090"/>
                <a:gd name="connsiteX2259" fmla="*/ 1041288 w 6598008"/>
                <a:gd name="connsiteY2259" fmla="*/ 520706 h 1306090"/>
                <a:gd name="connsiteX2260" fmla="*/ 1045341 w 6598008"/>
                <a:gd name="connsiteY2260" fmla="*/ 515639 h 1306090"/>
                <a:gd name="connsiteX2261" fmla="*/ 1062681 w 6598008"/>
                <a:gd name="connsiteY2261" fmla="*/ 523070 h 1306090"/>
                <a:gd name="connsiteX2262" fmla="*/ 1064707 w 6598008"/>
                <a:gd name="connsiteY2262" fmla="*/ 518229 h 1306090"/>
                <a:gd name="connsiteX2263" fmla="*/ 1092068 w 6598008"/>
                <a:gd name="connsiteY2263" fmla="*/ 506294 h 1306090"/>
                <a:gd name="connsiteX2264" fmla="*/ 1079119 w 6598008"/>
                <a:gd name="connsiteY2264" fmla="*/ 503028 h 1306090"/>
                <a:gd name="connsiteX2265" fmla="*/ 1066396 w 6598008"/>
                <a:gd name="connsiteY2265" fmla="*/ 504267 h 1306090"/>
                <a:gd name="connsiteX2266" fmla="*/ 1057727 w 6598008"/>
                <a:gd name="connsiteY2266" fmla="*/ 500551 h 1306090"/>
                <a:gd name="connsiteX2267" fmla="*/ 1055700 w 6598008"/>
                <a:gd name="connsiteY2267" fmla="*/ 505393 h 1306090"/>
                <a:gd name="connsiteX2268" fmla="*/ 1053448 w 6598008"/>
                <a:gd name="connsiteY2268" fmla="*/ 501002 h 1306090"/>
                <a:gd name="connsiteX2269" fmla="*/ 1045116 w 6598008"/>
                <a:gd name="connsiteY2269" fmla="*/ 506406 h 1306090"/>
                <a:gd name="connsiteX2270" fmla="*/ 1042864 w 6598008"/>
                <a:gd name="connsiteY2270" fmla="*/ 502015 h 1306090"/>
                <a:gd name="connsiteX2271" fmla="*/ 1038586 w 6598008"/>
                <a:gd name="connsiteY2271" fmla="*/ 502465 h 1306090"/>
                <a:gd name="connsiteX2272" fmla="*/ 1053335 w 6598008"/>
                <a:gd name="connsiteY2272" fmla="*/ 496385 h 1306090"/>
                <a:gd name="connsiteX2273" fmla="*/ 1055362 w 6598008"/>
                <a:gd name="connsiteY2273" fmla="*/ 491544 h 1306090"/>
                <a:gd name="connsiteX2274" fmla="*/ 1066171 w 6598008"/>
                <a:gd name="connsiteY2274" fmla="*/ 495034 h 1306090"/>
                <a:gd name="connsiteX2275" fmla="*/ 1104453 w 6598008"/>
                <a:gd name="connsiteY2275" fmla="*/ 491206 h 1306090"/>
                <a:gd name="connsiteX2276" fmla="*/ 1113010 w 6598008"/>
                <a:gd name="connsiteY2276" fmla="*/ 490305 h 1306090"/>
                <a:gd name="connsiteX2277" fmla="*/ 1113123 w 6598008"/>
                <a:gd name="connsiteY2277" fmla="*/ 494922 h 1306090"/>
                <a:gd name="connsiteX2278" fmla="*/ 1121455 w 6598008"/>
                <a:gd name="connsiteY2278" fmla="*/ 489517 h 1306090"/>
                <a:gd name="connsiteX2279" fmla="*/ 1130012 w 6598008"/>
                <a:gd name="connsiteY2279" fmla="*/ 488616 h 1306090"/>
                <a:gd name="connsiteX2280" fmla="*/ 1155571 w 6598008"/>
                <a:gd name="connsiteY2280" fmla="*/ 486027 h 1306090"/>
                <a:gd name="connsiteX2281" fmla="*/ 1166155 w 6598008"/>
                <a:gd name="connsiteY2281" fmla="*/ 484901 h 1306090"/>
                <a:gd name="connsiteX2282" fmla="*/ 1187435 w 6598008"/>
                <a:gd name="connsiteY2282" fmla="*/ 482762 h 1306090"/>
                <a:gd name="connsiteX2283" fmla="*/ 1198244 w 6598008"/>
                <a:gd name="connsiteY2283" fmla="*/ 486252 h 1306090"/>
                <a:gd name="connsiteX2284" fmla="*/ 1212994 w 6598008"/>
                <a:gd name="connsiteY2284" fmla="*/ 480172 h 1306090"/>
                <a:gd name="connsiteX2285" fmla="*/ 1215246 w 6598008"/>
                <a:gd name="connsiteY2285" fmla="*/ 484563 h 1306090"/>
                <a:gd name="connsiteX2286" fmla="*/ 1230108 w 6598008"/>
                <a:gd name="connsiteY2286" fmla="*/ 483099 h 1306090"/>
                <a:gd name="connsiteX2287" fmla="*/ 1219749 w 6598008"/>
                <a:gd name="connsiteY2287" fmla="*/ 493345 h 1306090"/>
                <a:gd name="connsiteX2288" fmla="*/ 1211192 w 6598008"/>
                <a:gd name="connsiteY2288" fmla="*/ 494246 h 1306090"/>
                <a:gd name="connsiteX2289" fmla="*/ 1208940 w 6598008"/>
                <a:gd name="connsiteY2289" fmla="*/ 489855 h 1306090"/>
                <a:gd name="connsiteX2290" fmla="*/ 1200608 w 6598008"/>
                <a:gd name="connsiteY2290" fmla="*/ 495259 h 1306090"/>
                <a:gd name="connsiteX2291" fmla="*/ 1191939 w 6598008"/>
                <a:gd name="connsiteY2291" fmla="*/ 491544 h 1306090"/>
                <a:gd name="connsiteX2292" fmla="*/ 1183607 w 6598008"/>
                <a:gd name="connsiteY2292" fmla="*/ 496948 h 1306090"/>
                <a:gd name="connsiteX2293" fmla="*/ 1181355 w 6598008"/>
                <a:gd name="connsiteY2293" fmla="*/ 492557 h 1306090"/>
                <a:gd name="connsiteX2294" fmla="*/ 1134516 w 6598008"/>
                <a:gd name="connsiteY2294" fmla="*/ 497286 h 1306090"/>
                <a:gd name="connsiteX2295" fmla="*/ 1121793 w 6598008"/>
                <a:gd name="connsiteY2295" fmla="*/ 498525 h 1306090"/>
                <a:gd name="connsiteX2296" fmla="*/ 1098373 w 6598008"/>
                <a:gd name="connsiteY2296" fmla="*/ 500889 h 1306090"/>
                <a:gd name="connsiteX2297" fmla="*/ 1113911 w 6598008"/>
                <a:gd name="connsiteY2297" fmla="*/ 517778 h 1306090"/>
                <a:gd name="connsiteX2298" fmla="*/ 1126409 w 6598008"/>
                <a:gd name="connsiteY2298" fmla="*/ 507307 h 1306090"/>
                <a:gd name="connsiteX2299" fmla="*/ 1137331 w 6598008"/>
                <a:gd name="connsiteY2299" fmla="*/ 515414 h 1306090"/>
                <a:gd name="connsiteX2300" fmla="*/ 1151968 w 6598008"/>
                <a:gd name="connsiteY2300" fmla="*/ 504717 h 1306090"/>
                <a:gd name="connsiteX2301" fmla="*/ 1192839 w 6598008"/>
                <a:gd name="connsiteY2301" fmla="*/ 514400 h 1306090"/>
                <a:gd name="connsiteX2302" fmla="*/ 1207589 w 6598008"/>
                <a:gd name="connsiteY2302" fmla="*/ 508320 h 1306090"/>
                <a:gd name="connsiteX2303" fmla="*/ 1209616 w 6598008"/>
                <a:gd name="connsiteY2303" fmla="*/ 503479 h 1306090"/>
                <a:gd name="connsiteX2304" fmla="*/ 1211868 w 6598008"/>
                <a:gd name="connsiteY2304" fmla="*/ 507870 h 1306090"/>
                <a:gd name="connsiteX2305" fmla="*/ 1215921 w 6598008"/>
                <a:gd name="connsiteY2305" fmla="*/ 502803 h 1306090"/>
                <a:gd name="connsiteX2306" fmla="*/ 1224591 w 6598008"/>
                <a:gd name="connsiteY2306" fmla="*/ 506519 h 1306090"/>
                <a:gd name="connsiteX2307" fmla="*/ 1248123 w 6598008"/>
                <a:gd name="connsiteY2307" fmla="*/ 508771 h 1306090"/>
                <a:gd name="connsiteX2308" fmla="*/ 1258482 w 6598008"/>
                <a:gd name="connsiteY2308" fmla="*/ 498525 h 1306090"/>
                <a:gd name="connsiteX2309" fmla="*/ 1265012 w 6598008"/>
                <a:gd name="connsiteY2309" fmla="*/ 502465 h 1306090"/>
                <a:gd name="connsiteX2310" fmla="*/ 1267039 w 6598008"/>
                <a:gd name="connsiteY2310" fmla="*/ 497624 h 1306090"/>
                <a:gd name="connsiteX2311" fmla="*/ 1294737 w 6598008"/>
                <a:gd name="connsiteY2311" fmla="*/ 494809 h 1306090"/>
                <a:gd name="connsiteX2312" fmla="*/ 1311739 w 6598008"/>
                <a:gd name="connsiteY2312" fmla="*/ 493120 h 1306090"/>
                <a:gd name="connsiteX2313" fmla="*/ 1309712 w 6598008"/>
                <a:gd name="connsiteY2313" fmla="*/ 497962 h 1306090"/>
                <a:gd name="connsiteX2314" fmla="*/ 1301155 w 6598008"/>
                <a:gd name="connsiteY2314" fmla="*/ 498862 h 1306090"/>
                <a:gd name="connsiteX2315" fmla="*/ 1254653 w 6598008"/>
                <a:gd name="connsiteY2315" fmla="*/ 512824 h 1306090"/>
                <a:gd name="connsiteX2316" fmla="*/ 1250600 w 6598008"/>
                <a:gd name="connsiteY2316" fmla="*/ 517891 h 1306090"/>
                <a:gd name="connsiteX2317" fmla="*/ 1248348 w 6598008"/>
                <a:gd name="connsiteY2317" fmla="*/ 513500 h 1306090"/>
                <a:gd name="connsiteX2318" fmla="*/ 1240016 w 6598008"/>
                <a:gd name="connsiteY2318" fmla="*/ 518904 h 1306090"/>
                <a:gd name="connsiteX2319" fmla="*/ 1146338 w 6598008"/>
                <a:gd name="connsiteY2319" fmla="*/ 528362 h 1306090"/>
                <a:gd name="connsiteX2320" fmla="*/ 1139920 w 6598008"/>
                <a:gd name="connsiteY2320" fmla="*/ 529038 h 1306090"/>
                <a:gd name="connsiteX2321" fmla="*/ 1135529 w 6598008"/>
                <a:gd name="connsiteY2321" fmla="*/ 524872 h 1306090"/>
                <a:gd name="connsiteX2322" fmla="*/ 1125058 w 6598008"/>
                <a:gd name="connsiteY2322" fmla="*/ 530501 h 1306090"/>
                <a:gd name="connsiteX2323" fmla="*/ 1101638 w 6598008"/>
                <a:gd name="connsiteY2323" fmla="*/ 532866 h 1306090"/>
                <a:gd name="connsiteX2324" fmla="*/ 1093081 w 6598008"/>
                <a:gd name="connsiteY2324" fmla="*/ 533767 h 1306090"/>
                <a:gd name="connsiteX2325" fmla="*/ 1084524 w 6598008"/>
                <a:gd name="connsiteY2325" fmla="*/ 534667 h 1306090"/>
                <a:gd name="connsiteX2326" fmla="*/ 1080133 w 6598008"/>
                <a:gd name="connsiteY2326" fmla="*/ 530501 h 1306090"/>
                <a:gd name="connsiteX2327" fmla="*/ 1069662 w 6598008"/>
                <a:gd name="connsiteY2327" fmla="*/ 536131 h 1306090"/>
                <a:gd name="connsiteX2328" fmla="*/ 1058853 w 6598008"/>
                <a:gd name="connsiteY2328" fmla="*/ 532641 h 1306090"/>
                <a:gd name="connsiteX2329" fmla="*/ 1024849 w 6598008"/>
                <a:gd name="connsiteY2329" fmla="*/ 536131 h 1306090"/>
                <a:gd name="connsiteX2330" fmla="*/ 1009761 w 6598008"/>
                <a:gd name="connsiteY2330" fmla="*/ 533091 h 1306090"/>
                <a:gd name="connsiteX2331" fmla="*/ 1007735 w 6598008"/>
                <a:gd name="connsiteY2331" fmla="*/ 537933 h 1306090"/>
                <a:gd name="connsiteX2332" fmla="*/ 1005483 w 6598008"/>
                <a:gd name="connsiteY2332" fmla="*/ 533541 h 1306090"/>
                <a:gd name="connsiteX2333" fmla="*/ 1001092 w 6598008"/>
                <a:gd name="connsiteY2333" fmla="*/ 538721 h 1306090"/>
                <a:gd name="connsiteX2334" fmla="*/ 1013139 w 6598008"/>
                <a:gd name="connsiteY2334" fmla="*/ 583533 h 1306090"/>
                <a:gd name="connsiteX2335" fmla="*/ 1006271 w 6598008"/>
                <a:gd name="connsiteY2335" fmla="*/ 570472 h 1306090"/>
                <a:gd name="connsiteX2336" fmla="*/ 1033744 w 6598008"/>
                <a:gd name="connsiteY2336" fmla="*/ 563041 h 1306090"/>
                <a:gd name="connsiteX2337" fmla="*/ 1027551 w 6598008"/>
                <a:gd name="connsiteY2337" fmla="*/ 568333 h 1306090"/>
                <a:gd name="connsiteX2338" fmla="*/ 1032055 w 6598008"/>
                <a:gd name="connsiteY2338" fmla="*/ 577115 h 1306090"/>
                <a:gd name="connsiteX2339" fmla="*/ 1013139 w 6598008"/>
                <a:gd name="connsiteY2339" fmla="*/ 583533 h 1306090"/>
                <a:gd name="connsiteX2340" fmla="*/ 1024624 w 6598008"/>
                <a:gd name="connsiteY2340" fmla="*/ 674509 h 1306090"/>
                <a:gd name="connsiteX2341" fmla="*/ 1034983 w 6598008"/>
                <a:gd name="connsiteY2341" fmla="*/ 664263 h 1306090"/>
                <a:gd name="connsiteX2342" fmla="*/ 1037009 w 6598008"/>
                <a:gd name="connsiteY2342" fmla="*/ 659422 h 1306090"/>
                <a:gd name="connsiteX2343" fmla="*/ 1041738 w 6598008"/>
                <a:gd name="connsiteY2343" fmla="*/ 672820 h 1306090"/>
                <a:gd name="connsiteX2344" fmla="*/ 1024624 w 6598008"/>
                <a:gd name="connsiteY2344" fmla="*/ 674509 h 1306090"/>
                <a:gd name="connsiteX2345" fmla="*/ 1091730 w 6598008"/>
                <a:gd name="connsiteY2345" fmla="*/ 635552 h 1306090"/>
                <a:gd name="connsiteX2346" fmla="*/ 1102089 w 6598008"/>
                <a:gd name="connsiteY2346" fmla="*/ 625306 h 1306090"/>
                <a:gd name="connsiteX2347" fmla="*/ 1091730 w 6598008"/>
                <a:gd name="connsiteY2347" fmla="*/ 635552 h 1306090"/>
                <a:gd name="connsiteX2348" fmla="*/ 1167393 w 6598008"/>
                <a:gd name="connsiteY2348" fmla="*/ 664713 h 1306090"/>
                <a:gd name="connsiteX2349" fmla="*/ 1188336 w 6598008"/>
                <a:gd name="connsiteY2349" fmla="*/ 653341 h 1306090"/>
                <a:gd name="connsiteX2350" fmla="*/ 1167393 w 6598008"/>
                <a:gd name="connsiteY2350" fmla="*/ 664713 h 1306090"/>
                <a:gd name="connsiteX2351" fmla="*/ 1185408 w 6598008"/>
                <a:gd name="connsiteY2351" fmla="*/ 626094 h 1306090"/>
                <a:gd name="connsiteX2352" fmla="*/ 1181355 w 6598008"/>
                <a:gd name="connsiteY2352" fmla="*/ 631160 h 1306090"/>
                <a:gd name="connsiteX2353" fmla="*/ 1179103 w 6598008"/>
                <a:gd name="connsiteY2353" fmla="*/ 626769 h 1306090"/>
                <a:gd name="connsiteX2354" fmla="*/ 1177076 w 6598008"/>
                <a:gd name="connsiteY2354" fmla="*/ 631611 h 1306090"/>
                <a:gd name="connsiteX2355" fmla="*/ 1173023 w 6598008"/>
                <a:gd name="connsiteY2355" fmla="*/ 636678 h 1306090"/>
                <a:gd name="connsiteX2356" fmla="*/ 1115600 w 6598008"/>
                <a:gd name="connsiteY2356" fmla="*/ 642532 h 1306090"/>
                <a:gd name="connsiteX2357" fmla="*/ 1113348 w 6598008"/>
                <a:gd name="connsiteY2357" fmla="*/ 638141 h 1306090"/>
                <a:gd name="connsiteX2358" fmla="*/ 1121905 w 6598008"/>
                <a:gd name="connsiteY2358" fmla="*/ 637240 h 1306090"/>
                <a:gd name="connsiteX2359" fmla="*/ 1138794 w 6598008"/>
                <a:gd name="connsiteY2359" fmla="*/ 630935 h 1306090"/>
                <a:gd name="connsiteX2360" fmla="*/ 1143185 w 6598008"/>
                <a:gd name="connsiteY2360" fmla="*/ 635101 h 1306090"/>
                <a:gd name="connsiteX2361" fmla="*/ 1147126 w 6598008"/>
                <a:gd name="connsiteY2361" fmla="*/ 625531 h 1306090"/>
                <a:gd name="connsiteX2362" fmla="*/ 1155908 w 6598008"/>
                <a:gd name="connsiteY2362" fmla="*/ 633863 h 1306090"/>
                <a:gd name="connsiteX2363" fmla="*/ 1166267 w 6598008"/>
                <a:gd name="connsiteY2363" fmla="*/ 623617 h 1306090"/>
                <a:gd name="connsiteX2364" fmla="*/ 1206688 w 6598008"/>
                <a:gd name="connsiteY2364" fmla="*/ 619563 h 1306090"/>
                <a:gd name="connsiteX2365" fmla="*/ 1185408 w 6598008"/>
                <a:gd name="connsiteY2365" fmla="*/ 626094 h 1306090"/>
                <a:gd name="connsiteX2366" fmla="*/ 1180567 w 6598008"/>
                <a:gd name="connsiteY2366" fmla="*/ 608079 h 1306090"/>
                <a:gd name="connsiteX2367" fmla="*/ 1184620 w 6598008"/>
                <a:gd name="connsiteY2367" fmla="*/ 603012 h 1306090"/>
                <a:gd name="connsiteX2368" fmla="*/ 1191038 w 6598008"/>
                <a:gd name="connsiteY2368" fmla="*/ 602336 h 1306090"/>
                <a:gd name="connsiteX2369" fmla="*/ 1180567 w 6598008"/>
                <a:gd name="connsiteY2369" fmla="*/ 608079 h 1306090"/>
                <a:gd name="connsiteX2370" fmla="*/ 1212881 w 6598008"/>
                <a:gd name="connsiteY2370" fmla="*/ 618663 h 1306090"/>
                <a:gd name="connsiteX2371" fmla="*/ 1217160 w 6598008"/>
                <a:gd name="connsiteY2371" fmla="*/ 618212 h 1306090"/>
                <a:gd name="connsiteX2372" fmla="*/ 1212881 w 6598008"/>
                <a:gd name="connsiteY2372" fmla="*/ 618663 h 1306090"/>
                <a:gd name="connsiteX2373" fmla="*/ 1235850 w 6598008"/>
                <a:gd name="connsiteY2373" fmla="*/ 602562 h 1306090"/>
                <a:gd name="connsiteX2374" fmla="*/ 1240129 w 6598008"/>
                <a:gd name="connsiteY2374" fmla="*/ 602111 h 1306090"/>
                <a:gd name="connsiteX2375" fmla="*/ 1235850 w 6598008"/>
                <a:gd name="connsiteY2375" fmla="*/ 602562 h 1306090"/>
                <a:gd name="connsiteX2376" fmla="*/ 1315454 w 6598008"/>
                <a:gd name="connsiteY2376" fmla="*/ 553020 h 1306090"/>
                <a:gd name="connsiteX2377" fmla="*/ 1268728 w 6598008"/>
                <a:gd name="connsiteY2377" fmla="*/ 562366 h 1306090"/>
                <a:gd name="connsiteX2378" fmla="*/ 1258256 w 6598008"/>
                <a:gd name="connsiteY2378" fmla="*/ 567995 h 1306090"/>
                <a:gd name="connsiteX2379" fmla="*/ 1239116 w 6598008"/>
                <a:gd name="connsiteY2379" fmla="*/ 569909 h 1306090"/>
                <a:gd name="connsiteX2380" fmla="*/ 1239228 w 6598008"/>
                <a:gd name="connsiteY2380" fmla="*/ 574526 h 1306090"/>
                <a:gd name="connsiteX2381" fmla="*/ 1234950 w 6598008"/>
                <a:gd name="connsiteY2381" fmla="*/ 574976 h 1306090"/>
                <a:gd name="connsiteX2382" fmla="*/ 1226392 w 6598008"/>
                <a:gd name="connsiteY2382" fmla="*/ 575877 h 1306090"/>
                <a:gd name="connsiteX2383" fmla="*/ 1213782 w 6598008"/>
                <a:gd name="connsiteY2383" fmla="*/ 581732 h 1306090"/>
                <a:gd name="connsiteX2384" fmla="*/ 1211530 w 6598008"/>
                <a:gd name="connsiteY2384" fmla="*/ 577340 h 1306090"/>
                <a:gd name="connsiteX2385" fmla="*/ 1200834 w 6598008"/>
                <a:gd name="connsiteY2385" fmla="*/ 578466 h 1306090"/>
                <a:gd name="connsiteX2386" fmla="*/ 1190362 w 6598008"/>
                <a:gd name="connsiteY2386" fmla="*/ 584096 h 1306090"/>
                <a:gd name="connsiteX2387" fmla="*/ 1160525 w 6598008"/>
                <a:gd name="connsiteY2387" fmla="*/ 587136 h 1306090"/>
                <a:gd name="connsiteX2388" fmla="*/ 1151968 w 6598008"/>
                <a:gd name="connsiteY2388" fmla="*/ 588037 h 1306090"/>
                <a:gd name="connsiteX2389" fmla="*/ 1130687 w 6598008"/>
                <a:gd name="connsiteY2389" fmla="*/ 590176 h 1306090"/>
                <a:gd name="connsiteX2390" fmla="*/ 1122130 w 6598008"/>
                <a:gd name="connsiteY2390" fmla="*/ 591077 h 1306090"/>
                <a:gd name="connsiteX2391" fmla="*/ 1085988 w 6598008"/>
                <a:gd name="connsiteY2391" fmla="*/ 594680 h 1306090"/>
                <a:gd name="connsiteX2392" fmla="*/ 1047480 w 6598008"/>
                <a:gd name="connsiteY2392" fmla="*/ 594004 h 1306090"/>
                <a:gd name="connsiteX2393" fmla="*/ 1059753 w 6598008"/>
                <a:gd name="connsiteY2393" fmla="*/ 578917 h 1306090"/>
                <a:gd name="connsiteX2394" fmla="*/ 1036334 w 6598008"/>
                <a:gd name="connsiteY2394" fmla="*/ 581281 h 1306090"/>
                <a:gd name="connsiteX2395" fmla="*/ 1044666 w 6598008"/>
                <a:gd name="connsiteY2395" fmla="*/ 575877 h 1306090"/>
                <a:gd name="connsiteX2396" fmla="*/ 1050746 w 6598008"/>
                <a:gd name="connsiteY2396" fmla="*/ 566081 h 1306090"/>
                <a:gd name="connsiteX2397" fmla="*/ 1050858 w 6598008"/>
                <a:gd name="connsiteY2397" fmla="*/ 570697 h 1306090"/>
                <a:gd name="connsiteX2398" fmla="*/ 1065608 w 6598008"/>
                <a:gd name="connsiteY2398" fmla="*/ 564617 h 1306090"/>
                <a:gd name="connsiteX2399" fmla="*/ 1061667 w 6598008"/>
                <a:gd name="connsiteY2399" fmla="*/ 574188 h 1306090"/>
                <a:gd name="connsiteX2400" fmla="*/ 1069887 w 6598008"/>
                <a:gd name="connsiteY2400" fmla="*/ 564167 h 1306090"/>
                <a:gd name="connsiteX2401" fmla="*/ 1123144 w 6598008"/>
                <a:gd name="connsiteY2401" fmla="*/ 558763 h 1306090"/>
                <a:gd name="connsiteX2402" fmla="*/ 1129674 w 6598008"/>
                <a:gd name="connsiteY2402" fmla="*/ 562703 h 1306090"/>
                <a:gd name="connsiteX2403" fmla="*/ 1133953 w 6598008"/>
                <a:gd name="connsiteY2403" fmla="*/ 562253 h 1306090"/>
                <a:gd name="connsiteX2404" fmla="*/ 1138344 w 6598008"/>
                <a:gd name="connsiteY2404" fmla="*/ 566419 h 1306090"/>
                <a:gd name="connsiteX2405" fmla="*/ 1153094 w 6598008"/>
                <a:gd name="connsiteY2405" fmla="*/ 560339 h 1306090"/>
                <a:gd name="connsiteX2406" fmla="*/ 1170095 w 6598008"/>
                <a:gd name="connsiteY2406" fmla="*/ 558650 h 1306090"/>
                <a:gd name="connsiteX2407" fmla="*/ 1180792 w 6598008"/>
                <a:gd name="connsiteY2407" fmla="*/ 557524 h 1306090"/>
                <a:gd name="connsiteX2408" fmla="*/ 1244633 w 6598008"/>
                <a:gd name="connsiteY2408" fmla="*/ 551106 h 1306090"/>
                <a:gd name="connsiteX2409" fmla="*/ 1253190 w 6598008"/>
                <a:gd name="connsiteY2409" fmla="*/ 550205 h 1306090"/>
                <a:gd name="connsiteX2410" fmla="*/ 1263999 w 6598008"/>
                <a:gd name="connsiteY2410" fmla="*/ 553696 h 1306090"/>
                <a:gd name="connsiteX2411" fmla="*/ 1276722 w 6598008"/>
                <a:gd name="connsiteY2411" fmla="*/ 552457 h 1306090"/>
                <a:gd name="connsiteX2412" fmla="*/ 1287418 w 6598008"/>
                <a:gd name="connsiteY2412" fmla="*/ 551331 h 1306090"/>
                <a:gd name="connsiteX2413" fmla="*/ 1295975 w 6598008"/>
                <a:gd name="connsiteY2413" fmla="*/ 550431 h 1306090"/>
                <a:gd name="connsiteX2414" fmla="*/ 1295863 w 6598008"/>
                <a:gd name="connsiteY2414" fmla="*/ 545814 h 1306090"/>
                <a:gd name="connsiteX2415" fmla="*/ 1321534 w 6598008"/>
                <a:gd name="connsiteY2415" fmla="*/ 547841 h 1306090"/>
                <a:gd name="connsiteX2416" fmla="*/ 1315454 w 6598008"/>
                <a:gd name="connsiteY2416" fmla="*/ 553020 h 1306090"/>
                <a:gd name="connsiteX2417" fmla="*/ 1355988 w 6598008"/>
                <a:gd name="connsiteY2417" fmla="*/ 484450 h 1306090"/>
                <a:gd name="connsiteX2418" fmla="*/ 1330429 w 6598008"/>
                <a:gd name="connsiteY2418" fmla="*/ 487040 h 1306090"/>
                <a:gd name="connsiteX2419" fmla="*/ 1302619 w 6598008"/>
                <a:gd name="connsiteY2419" fmla="*/ 485239 h 1306090"/>
                <a:gd name="connsiteX2420" fmla="*/ 1294061 w 6598008"/>
                <a:gd name="connsiteY2420" fmla="*/ 486139 h 1306090"/>
                <a:gd name="connsiteX2421" fmla="*/ 1245083 w 6598008"/>
                <a:gd name="connsiteY2421" fmla="*/ 491093 h 1306090"/>
                <a:gd name="connsiteX2422" fmla="*/ 1249024 w 6598008"/>
                <a:gd name="connsiteY2422" fmla="*/ 481523 h 1306090"/>
                <a:gd name="connsiteX2423" fmla="*/ 1276722 w 6598008"/>
                <a:gd name="connsiteY2423" fmla="*/ 478708 h 1306090"/>
                <a:gd name="connsiteX2424" fmla="*/ 1289558 w 6598008"/>
                <a:gd name="connsiteY2424" fmla="*/ 477470 h 1306090"/>
                <a:gd name="connsiteX2425" fmla="*/ 1310950 w 6598008"/>
                <a:gd name="connsiteY2425" fmla="*/ 479947 h 1306090"/>
                <a:gd name="connsiteX2426" fmla="*/ 1317143 w 6598008"/>
                <a:gd name="connsiteY2426" fmla="*/ 474655 h 1306090"/>
                <a:gd name="connsiteX2427" fmla="*/ 1340675 w 6598008"/>
                <a:gd name="connsiteY2427" fmla="*/ 476907 h 1306090"/>
                <a:gd name="connsiteX2428" fmla="*/ 1346868 w 6598008"/>
                <a:gd name="connsiteY2428" fmla="*/ 471615 h 1306090"/>
                <a:gd name="connsiteX2429" fmla="*/ 1361956 w 6598008"/>
                <a:gd name="connsiteY2429" fmla="*/ 474655 h 1306090"/>
                <a:gd name="connsiteX2430" fmla="*/ 1378957 w 6598008"/>
                <a:gd name="connsiteY2430" fmla="*/ 472966 h 1306090"/>
                <a:gd name="connsiteX2431" fmla="*/ 1355988 w 6598008"/>
                <a:gd name="connsiteY2431" fmla="*/ 484450 h 1306090"/>
                <a:gd name="connsiteX2432" fmla="*/ 1378282 w 6598008"/>
                <a:gd name="connsiteY2432" fmla="*/ 449997 h 1306090"/>
                <a:gd name="connsiteX2433" fmla="*/ 1388753 w 6598008"/>
                <a:gd name="connsiteY2433" fmla="*/ 444367 h 1306090"/>
                <a:gd name="connsiteX2434" fmla="*/ 1378282 w 6598008"/>
                <a:gd name="connsiteY2434" fmla="*/ 449997 h 1306090"/>
                <a:gd name="connsiteX2435" fmla="*/ 2209000 w 6598008"/>
                <a:gd name="connsiteY2435" fmla="*/ 314546 h 1306090"/>
                <a:gd name="connsiteX2436" fmla="*/ 2209000 w 6598008"/>
                <a:gd name="connsiteY2436" fmla="*/ 314546 h 1306090"/>
                <a:gd name="connsiteX2437" fmla="*/ 2209000 w 6598008"/>
                <a:gd name="connsiteY2437" fmla="*/ 314546 h 1306090"/>
                <a:gd name="connsiteX2438" fmla="*/ 2189071 w 6598008"/>
                <a:gd name="connsiteY2438" fmla="*/ 338529 h 1306090"/>
                <a:gd name="connsiteX2439" fmla="*/ 2186481 w 6598008"/>
                <a:gd name="connsiteY2439" fmla="*/ 338529 h 1306090"/>
                <a:gd name="connsiteX2440" fmla="*/ 2185918 w 6598008"/>
                <a:gd name="connsiteY2440" fmla="*/ 333912 h 1306090"/>
                <a:gd name="connsiteX2441" fmla="*/ 2189071 w 6598008"/>
                <a:gd name="connsiteY2441" fmla="*/ 338529 h 1306090"/>
                <a:gd name="connsiteX2442" fmla="*/ 1508215 w 6598008"/>
                <a:gd name="connsiteY2442" fmla="*/ 436936 h 1306090"/>
                <a:gd name="connsiteX2443" fmla="*/ 1493465 w 6598008"/>
                <a:gd name="connsiteY2443" fmla="*/ 443016 h 1306090"/>
                <a:gd name="connsiteX2444" fmla="*/ 1508215 w 6598008"/>
                <a:gd name="connsiteY2444" fmla="*/ 436936 h 1306090"/>
                <a:gd name="connsiteX2445" fmla="*/ 1465542 w 6598008"/>
                <a:gd name="connsiteY2445" fmla="*/ 441214 h 1306090"/>
                <a:gd name="connsiteX2446" fmla="*/ 1452931 w 6598008"/>
                <a:gd name="connsiteY2446" fmla="*/ 447069 h 1306090"/>
                <a:gd name="connsiteX2447" fmla="*/ 1465542 w 6598008"/>
                <a:gd name="connsiteY2447" fmla="*/ 441214 h 1306090"/>
                <a:gd name="connsiteX2448" fmla="*/ 1443474 w 6598008"/>
                <a:gd name="connsiteY2448" fmla="*/ 484901 h 1306090"/>
                <a:gd name="connsiteX2449" fmla="*/ 1439195 w 6598008"/>
                <a:gd name="connsiteY2449" fmla="*/ 485351 h 1306090"/>
                <a:gd name="connsiteX2450" fmla="*/ 1436943 w 6598008"/>
                <a:gd name="connsiteY2450" fmla="*/ 480960 h 1306090"/>
                <a:gd name="connsiteX2451" fmla="*/ 1443474 w 6598008"/>
                <a:gd name="connsiteY2451" fmla="*/ 484901 h 1306090"/>
                <a:gd name="connsiteX2452" fmla="*/ 1418590 w 6598008"/>
                <a:gd name="connsiteY2452" fmla="*/ 441327 h 1306090"/>
                <a:gd name="connsiteX2453" fmla="*/ 1418928 w 6598008"/>
                <a:gd name="connsiteY2453" fmla="*/ 450560 h 1306090"/>
                <a:gd name="connsiteX2454" fmla="*/ 1412510 w 6598008"/>
                <a:gd name="connsiteY2454" fmla="*/ 451235 h 1306090"/>
                <a:gd name="connsiteX2455" fmla="*/ 1412172 w 6598008"/>
                <a:gd name="connsiteY2455" fmla="*/ 442002 h 1306090"/>
                <a:gd name="connsiteX2456" fmla="*/ 1418590 w 6598008"/>
                <a:gd name="connsiteY2456" fmla="*/ 441327 h 1306090"/>
                <a:gd name="connsiteX2457" fmla="*/ 1422193 w 6598008"/>
                <a:gd name="connsiteY2457" fmla="*/ 487040 h 1306090"/>
                <a:gd name="connsiteX2458" fmla="*/ 1401363 w 6598008"/>
                <a:gd name="connsiteY2458" fmla="*/ 502916 h 1306090"/>
                <a:gd name="connsiteX2459" fmla="*/ 1419829 w 6598008"/>
                <a:gd name="connsiteY2459" fmla="*/ 478033 h 1306090"/>
                <a:gd name="connsiteX2460" fmla="*/ 1434916 w 6598008"/>
                <a:gd name="connsiteY2460" fmla="*/ 481073 h 1306090"/>
                <a:gd name="connsiteX2461" fmla="*/ 1422193 w 6598008"/>
                <a:gd name="connsiteY2461" fmla="*/ 487040 h 1306090"/>
                <a:gd name="connsiteX2462" fmla="*/ 1507765 w 6598008"/>
                <a:gd name="connsiteY2462" fmla="*/ 492219 h 1306090"/>
                <a:gd name="connsiteX2463" fmla="*/ 1476013 w 6598008"/>
                <a:gd name="connsiteY2463" fmla="*/ 499988 h 1306090"/>
                <a:gd name="connsiteX2464" fmla="*/ 1461263 w 6598008"/>
                <a:gd name="connsiteY2464" fmla="*/ 506068 h 1306090"/>
                <a:gd name="connsiteX2465" fmla="*/ 1454846 w 6598008"/>
                <a:gd name="connsiteY2465" fmla="*/ 506744 h 1306090"/>
                <a:gd name="connsiteX2466" fmla="*/ 1433453 w 6598008"/>
                <a:gd name="connsiteY2466" fmla="*/ 504267 h 1306090"/>
                <a:gd name="connsiteX2467" fmla="*/ 1429062 w 6598008"/>
                <a:gd name="connsiteY2467" fmla="*/ 500101 h 1306090"/>
                <a:gd name="connsiteX2468" fmla="*/ 1443811 w 6598008"/>
                <a:gd name="connsiteY2468" fmla="*/ 494021 h 1306090"/>
                <a:gd name="connsiteX2469" fmla="*/ 1450004 w 6598008"/>
                <a:gd name="connsiteY2469" fmla="*/ 488729 h 1306090"/>
                <a:gd name="connsiteX2470" fmla="*/ 1458674 w 6598008"/>
                <a:gd name="connsiteY2470" fmla="*/ 492445 h 1306090"/>
                <a:gd name="connsiteX2471" fmla="*/ 1477702 w 6598008"/>
                <a:gd name="connsiteY2471" fmla="*/ 485914 h 1306090"/>
                <a:gd name="connsiteX2472" fmla="*/ 1492790 w 6598008"/>
                <a:gd name="connsiteY2472" fmla="*/ 488954 h 1306090"/>
                <a:gd name="connsiteX2473" fmla="*/ 1518349 w 6598008"/>
                <a:gd name="connsiteY2473" fmla="*/ 486365 h 1306090"/>
                <a:gd name="connsiteX2474" fmla="*/ 1507765 w 6598008"/>
                <a:gd name="connsiteY2474" fmla="*/ 492219 h 1306090"/>
                <a:gd name="connsiteX2475" fmla="*/ 1522515 w 6598008"/>
                <a:gd name="connsiteY2475" fmla="*/ 486139 h 1306090"/>
                <a:gd name="connsiteX2476" fmla="*/ 1532986 w 6598008"/>
                <a:gd name="connsiteY2476" fmla="*/ 480510 h 1306090"/>
                <a:gd name="connsiteX2477" fmla="*/ 1522515 w 6598008"/>
                <a:gd name="connsiteY2477" fmla="*/ 486139 h 1306090"/>
                <a:gd name="connsiteX2478" fmla="*/ 1529608 w 6598008"/>
                <a:gd name="connsiteY2478" fmla="*/ 439300 h 1306090"/>
                <a:gd name="connsiteX2479" fmla="*/ 1542556 w 6598008"/>
                <a:gd name="connsiteY2479" fmla="*/ 442565 h 1306090"/>
                <a:gd name="connsiteX2480" fmla="*/ 1529608 w 6598008"/>
                <a:gd name="connsiteY2480" fmla="*/ 439300 h 1306090"/>
                <a:gd name="connsiteX2481" fmla="*/ 1535463 w 6598008"/>
                <a:gd name="connsiteY2481" fmla="*/ 489405 h 1306090"/>
                <a:gd name="connsiteX2482" fmla="*/ 1543682 w 6598008"/>
                <a:gd name="connsiteY2482" fmla="*/ 479384 h 1306090"/>
                <a:gd name="connsiteX2483" fmla="*/ 1535463 w 6598008"/>
                <a:gd name="connsiteY2483" fmla="*/ 489405 h 1306090"/>
                <a:gd name="connsiteX2484" fmla="*/ 1544470 w 6598008"/>
                <a:gd name="connsiteY2484" fmla="*/ 437837 h 1306090"/>
                <a:gd name="connsiteX2485" fmla="*/ 1554942 w 6598008"/>
                <a:gd name="connsiteY2485" fmla="*/ 432207 h 1306090"/>
                <a:gd name="connsiteX2486" fmla="*/ 1551001 w 6598008"/>
                <a:gd name="connsiteY2486" fmla="*/ 441777 h 1306090"/>
                <a:gd name="connsiteX2487" fmla="*/ 1544470 w 6598008"/>
                <a:gd name="connsiteY2487" fmla="*/ 437837 h 1306090"/>
                <a:gd name="connsiteX2488" fmla="*/ 1547961 w 6598008"/>
                <a:gd name="connsiteY2488" fmla="*/ 478933 h 1306090"/>
                <a:gd name="connsiteX2489" fmla="*/ 1558432 w 6598008"/>
                <a:gd name="connsiteY2489" fmla="*/ 473304 h 1306090"/>
                <a:gd name="connsiteX2490" fmla="*/ 1567214 w 6598008"/>
                <a:gd name="connsiteY2490" fmla="*/ 481636 h 1306090"/>
                <a:gd name="connsiteX2491" fmla="*/ 1547961 w 6598008"/>
                <a:gd name="connsiteY2491" fmla="*/ 478933 h 1306090"/>
                <a:gd name="connsiteX2492" fmla="*/ 1612252 w 6598008"/>
                <a:gd name="connsiteY2492" fmla="*/ 486252 h 1306090"/>
                <a:gd name="connsiteX2493" fmla="*/ 1607861 w 6598008"/>
                <a:gd name="connsiteY2493" fmla="*/ 482086 h 1306090"/>
                <a:gd name="connsiteX2494" fmla="*/ 1599079 w 6598008"/>
                <a:gd name="connsiteY2494" fmla="*/ 473754 h 1306090"/>
                <a:gd name="connsiteX2495" fmla="*/ 1616305 w 6598008"/>
                <a:gd name="connsiteY2495" fmla="*/ 476681 h 1306090"/>
                <a:gd name="connsiteX2496" fmla="*/ 1612252 w 6598008"/>
                <a:gd name="connsiteY2496" fmla="*/ 486252 h 1306090"/>
                <a:gd name="connsiteX2497" fmla="*/ 1679921 w 6598008"/>
                <a:gd name="connsiteY2497" fmla="*/ 465647 h 1306090"/>
                <a:gd name="connsiteX2498" fmla="*/ 1690392 w 6598008"/>
                <a:gd name="connsiteY2498" fmla="*/ 460018 h 1306090"/>
                <a:gd name="connsiteX2499" fmla="*/ 1690955 w 6598008"/>
                <a:gd name="connsiteY2499" fmla="*/ 478370 h 1306090"/>
                <a:gd name="connsiteX2500" fmla="*/ 1679921 w 6598008"/>
                <a:gd name="connsiteY2500" fmla="*/ 465647 h 1306090"/>
                <a:gd name="connsiteX2501" fmla="*/ 1788799 w 6598008"/>
                <a:gd name="connsiteY2501" fmla="*/ 399329 h 1306090"/>
                <a:gd name="connsiteX2502" fmla="*/ 1786773 w 6598008"/>
                <a:gd name="connsiteY2502" fmla="*/ 404171 h 1306090"/>
                <a:gd name="connsiteX2503" fmla="*/ 1710096 w 6598008"/>
                <a:gd name="connsiteY2503" fmla="*/ 411940 h 1306090"/>
                <a:gd name="connsiteX2504" fmla="*/ 1708069 w 6598008"/>
                <a:gd name="connsiteY2504" fmla="*/ 416781 h 1306090"/>
                <a:gd name="connsiteX2505" fmla="*/ 1705818 w 6598008"/>
                <a:gd name="connsiteY2505" fmla="*/ 412390 h 1306090"/>
                <a:gd name="connsiteX2506" fmla="*/ 1622836 w 6598008"/>
                <a:gd name="connsiteY2506" fmla="*/ 420722 h 1306090"/>
                <a:gd name="connsiteX2507" fmla="*/ 1612027 w 6598008"/>
                <a:gd name="connsiteY2507" fmla="*/ 417232 h 1306090"/>
                <a:gd name="connsiteX2508" fmla="*/ 1603470 w 6598008"/>
                <a:gd name="connsiteY2508" fmla="*/ 418133 h 1306090"/>
                <a:gd name="connsiteX2509" fmla="*/ 1601443 w 6598008"/>
                <a:gd name="connsiteY2509" fmla="*/ 422974 h 1306090"/>
                <a:gd name="connsiteX2510" fmla="*/ 1599191 w 6598008"/>
                <a:gd name="connsiteY2510" fmla="*/ 418583 h 1306090"/>
                <a:gd name="connsiteX2511" fmla="*/ 1513845 w 6598008"/>
                <a:gd name="connsiteY2511" fmla="*/ 422636 h 1306090"/>
                <a:gd name="connsiteX2512" fmla="*/ 1503036 w 6598008"/>
                <a:gd name="connsiteY2512" fmla="*/ 419146 h 1306090"/>
                <a:gd name="connsiteX2513" fmla="*/ 1502698 w 6598008"/>
                <a:gd name="connsiteY2513" fmla="*/ 409913 h 1306090"/>
                <a:gd name="connsiteX2514" fmla="*/ 1506977 w 6598008"/>
                <a:gd name="connsiteY2514" fmla="*/ 409463 h 1306090"/>
                <a:gd name="connsiteX2515" fmla="*/ 1549537 w 6598008"/>
                <a:gd name="connsiteY2515" fmla="*/ 405184 h 1306090"/>
                <a:gd name="connsiteX2516" fmla="*/ 1583766 w 6598008"/>
                <a:gd name="connsiteY2516" fmla="*/ 406310 h 1306090"/>
                <a:gd name="connsiteX2517" fmla="*/ 1598516 w 6598008"/>
                <a:gd name="connsiteY2517" fmla="*/ 400230 h 1306090"/>
                <a:gd name="connsiteX2518" fmla="*/ 1600767 w 6598008"/>
                <a:gd name="connsiteY2518" fmla="*/ 404621 h 1306090"/>
                <a:gd name="connsiteX2519" fmla="*/ 1613491 w 6598008"/>
                <a:gd name="connsiteY2519" fmla="*/ 403383 h 1306090"/>
                <a:gd name="connsiteX2520" fmla="*/ 1619683 w 6598008"/>
                <a:gd name="connsiteY2520" fmla="*/ 398091 h 1306090"/>
                <a:gd name="connsiteX2521" fmla="*/ 1626214 w 6598008"/>
                <a:gd name="connsiteY2521" fmla="*/ 402032 h 1306090"/>
                <a:gd name="connsiteX2522" fmla="*/ 1643215 w 6598008"/>
                <a:gd name="connsiteY2522" fmla="*/ 400343 h 1306090"/>
                <a:gd name="connsiteX2523" fmla="*/ 1649746 w 6598008"/>
                <a:gd name="connsiteY2523" fmla="*/ 404284 h 1306090"/>
                <a:gd name="connsiteX2524" fmla="*/ 1655938 w 6598008"/>
                <a:gd name="connsiteY2524" fmla="*/ 399104 h 1306090"/>
                <a:gd name="connsiteX2525" fmla="*/ 1658190 w 6598008"/>
                <a:gd name="connsiteY2525" fmla="*/ 403495 h 1306090"/>
                <a:gd name="connsiteX2526" fmla="*/ 1668662 w 6598008"/>
                <a:gd name="connsiteY2526" fmla="*/ 397866 h 1306090"/>
                <a:gd name="connsiteX2527" fmla="*/ 1670913 w 6598008"/>
                <a:gd name="connsiteY2527" fmla="*/ 402257 h 1306090"/>
                <a:gd name="connsiteX2528" fmla="*/ 1672940 w 6598008"/>
                <a:gd name="connsiteY2528" fmla="*/ 397415 h 1306090"/>
                <a:gd name="connsiteX2529" fmla="*/ 1698612 w 6598008"/>
                <a:gd name="connsiteY2529" fmla="*/ 399442 h 1306090"/>
                <a:gd name="connsiteX2530" fmla="*/ 1700638 w 6598008"/>
                <a:gd name="connsiteY2530" fmla="*/ 394600 h 1306090"/>
                <a:gd name="connsiteX2531" fmla="*/ 1711447 w 6598008"/>
                <a:gd name="connsiteY2531" fmla="*/ 398091 h 1306090"/>
                <a:gd name="connsiteX2532" fmla="*/ 1741285 w 6598008"/>
                <a:gd name="connsiteY2532" fmla="*/ 395051 h 1306090"/>
                <a:gd name="connsiteX2533" fmla="*/ 1743537 w 6598008"/>
                <a:gd name="connsiteY2533" fmla="*/ 399442 h 1306090"/>
                <a:gd name="connsiteX2534" fmla="*/ 1758286 w 6598008"/>
                <a:gd name="connsiteY2534" fmla="*/ 393362 h 1306090"/>
                <a:gd name="connsiteX2535" fmla="*/ 1764817 w 6598008"/>
                <a:gd name="connsiteY2535" fmla="*/ 397303 h 1306090"/>
                <a:gd name="connsiteX2536" fmla="*/ 1773036 w 6598008"/>
                <a:gd name="connsiteY2536" fmla="*/ 387282 h 1306090"/>
                <a:gd name="connsiteX2537" fmla="*/ 1775288 w 6598008"/>
                <a:gd name="connsiteY2537" fmla="*/ 391673 h 1306090"/>
                <a:gd name="connsiteX2538" fmla="*/ 1779567 w 6598008"/>
                <a:gd name="connsiteY2538" fmla="*/ 391223 h 1306090"/>
                <a:gd name="connsiteX2539" fmla="*/ 1781593 w 6598008"/>
                <a:gd name="connsiteY2539" fmla="*/ 386381 h 1306090"/>
                <a:gd name="connsiteX2540" fmla="*/ 1796681 w 6598008"/>
                <a:gd name="connsiteY2540" fmla="*/ 389421 h 1306090"/>
                <a:gd name="connsiteX2541" fmla="*/ 1788799 w 6598008"/>
                <a:gd name="connsiteY2541" fmla="*/ 399329 h 1306090"/>
                <a:gd name="connsiteX2542" fmla="*/ 1894525 w 6598008"/>
                <a:gd name="connsiteY2542" fmla="*/ 430180 h 1306090"/>
                <a:gd name="connsiteX2543" fmla="*/ 1894187 w 6598008"/>
                <a:gd name="connsiteY2543" fmla="*/ 420947 h 1306090"/>
                <a:gd name="connsiteX2544" fmla="*/ 1898466 w 6598008"/>
                <a:gd name="connsiteY2544" fmla="*/ 420497 h 1306090"/>
                <a:gd name="connsiteX2545" fmla="*/ 1898804 w 6598008"/>
                <a:gd name="connsiteY2545" fmla="*/ 429730 h 1306090"/>
                <a:gd name="connsiteX2546" fmla="*/ 1894525 w 6598008"/>
                <a:gd name="connsiteY2546" fmla="*/ 430180 h 1306090"/>
                <a:gd name="connsiteX2547" fmla="*/ 1963545 w 6598008"/>
                <a:gd name="connsiteY2547" fmla="*/ 386381 h 1306090"/>
                <a:gd name="connsiteX2548" fmla="*/ 1952961 w 6598008"/>
                <a:gd name="connsiteY2548" fmla="*/ 387507 h 1306090"/>
                <a:gd name="connsiteX2549" fmla="*/ 1927402 w 6598008"/>
                <a:gd name="connsiteY2549" fmla="*/ 390097 h 1306090"/>
                <a:gd name="connsiteX2550" fmla="*/ 1910401 w 6598008"/>
                <a:gd name="connsiteY2550" fmla="*/ 391786 h 1306090"/>
                <a:gd name="connsiteX2551" fmla="*/ 1886981 w 6598008"/>
                <a:gd name="connsiteY2551" fmla="*/ 394150 h 1306090"/>
                <a:gd name="connsiteX2552" fmla="*/ 1878312 w 6598008"/>
                <a:gd name="connsiteY2552" fmla="*/ 390434 h 1306090"/>
                <a:gd name="connsiteX2553" fmla="*/ 1869980 w 6598008"/>
                <a:gd name="connsiteY2553" fmla="*/ 395839 h 1306090"/>
                <a:gd name="connsiteX2554" fmla="*/ 1857256 w 6598008"/>
                <a:gd name="connsiteY2554" fmla="*/ 397078 h 1306090"/>
                <a:gd name="connsiteX2555" fmla="*/ 1855005 w 6598008"/>
                <a:gd name="connsiteY2555" fmla="*/ 392686 h 1306090"/>
                <a:gd name="connsiteX2556" fmla="*/ 1844533 w 6598008"/>
                <a:gd name="connsiteY2556" fmla="*/ 398316 h 1306090"/>
                <a:gd name="connsiteX2557" fmla="*/ 1838003 w 6598008"/>
                <a:gd name="connsiteY2557" fmla="*/ 394375 h 1306090"/>
                <a:gd name="connsiteX2558" fmla="*/ 1835976 w 6598008"/>
                <a:gd name="connsiteY2558" fmla="*/ 399217 h 1306090"/>
                <a:gd name="connsiteX2559" fmla="*/ 1829558 w 6598008"/>
                <a:gd name="connsiteY2559" fmla="*/ 399892 h 1306090"/>
                <a:gd name="connsiteX2560" fmla="*/ 1827306 w 6598008"/>
                <a:gd name="connsiteY2560" fmla="*/ 395501 h 1306090"/>
                <a:gd name="connsiteX2561" fmla="*/ 1816835 w 6598008"/>
                <a:gd name="connsiteY2561" fmla="*/ 401131 h 1306090"/>
                <a:gd name="connsiteX2562" fmla="*/ 1808165 w 6598008"/>
                <a:gd name="connsiteY2562" fmla="*/ 397415 h 1306090"/>
                <a:gd name="connsiteX2563" fmla="*/ 1799608 w 6598008"/>
                <a:gd name="connsiteY2563" fmla="*/ 398316 h 1306090"/>
                <a:gd name="connsiteX2564" fmla="*/ 1816498 w 6598008"/>
                <a:gd name="connsiteY2564" fmla="*/ 392011 h 1306090"/>
                <a:gd name="connsiteX2565" fmla="*/ 1824829 w 6598008"/>
                <a:gd name="connsiteY2565" fmla="*/ 386606 h 1306090"/>
                <a:gd name="connsiteX2566" fmla="*/ 1841831 w 6598008"/>
                <a:gd name="connsiteY2566" fmla="*/ 384917 h 1306090"/>
                <a:gd name="connsiteX2567" fmla="*/ 1852528 w 6598008"/>
                <a:gd name="connsiteY2567" fmla="*/ 383791 h 1306090"/>
                <a:gd name="connsiteX2568" fmla="*/ 1890809 w 6598008"/>
                <a:gd name="connsiteY2568" fmla="*/ 379963 h 1306090"/>
                <a:gd name="connsiteX2569" fmla="*/ 1901168 w 6598008"/>
                <a:gd name="connsiteY2569" fmla="*/ 369717 h 1306090"/>
                <a:gd name="connsiteX2570" fmla="*/ 1909838 w 6598008"/>
                <a:gd name="connsiteY2570" fmla="*/ 373433 h 1306090"/>
                <a:gd name="connsiteX2571" fmla="*/ 1916368 w 6598008"/>
                <a:gd name="connsiteY2571" fmla="*/ 377374 h 1306090"/>
                <a:gd name="connsiteX2572" fmla="*/ 1926840 w 6598008"/>
                <a:gd name="connsiteY2572" fmla="*/ 371744 h 1306090"/>
                <a:gd name="connsiteX2573" fmla="*/ 1935509 w 6598008"/>
                <a:gd name="connsiteY2573" fmla="*/ 375459 h 1306090"/>
                <a:gd name="connsiteX2574" fmla="*/ 1959042 w 6598008"/>
                <a:gd name="connsiteY2574" fmla="*/ 377711 h 1306090"/>
                <a:gd name="connsiteX2575" fmla="*/ 1973341 w 6598008"/>
                <a:gd name="connsiteY2575" fmla="*/ 357895 h 1306090"/>
                <a:gd name="connsiteX2576" fmla="*/ 1978070 w 6598008"/>
                <a:gd name="connsiteY2576" fmla="*/ 371181 h 1306090"/>
                <a:gd name="connsiteX2577" fmla="*/ 1980209 w 6598008"/>
                <a:gd name="connsiteY2577" fmla="*/ 370956 h 1306090"/>
                <a:gd name="connsiteX2578" fmla="*/ 2000251 w 6598008"/>
                <a:gd name="connsiteY2578" fmla="*/ 366565 h 1306090"/>
                <a:gd name="connsiteX2579" fmla="*/ 1998675 w 6598008"/>
                <a:gd name="connsiteY2579" fmla="*/ 369605 h 1306090"/>
                <a:gd name="connsiteX2580" fmla="*/ 1998675 w 6598008"/>
                <a:gd name="connsiteY2580" fmla="*/ 370618 h 1306090"/>
                <a:gd name="connsiteX2581" fmla="*/ 1997323 w 6598008"/>
                <a:gd name="connsiteY2581" fmla="*/ 373883 h 1306090"/>
                <a:gd name="connsiteX2582" fmla="*/ 1998675 w 6598008"/>
                <a:gd name="connsiteY2582" fmla="*/ 373771 h 1306090"/>
                <a:gd name="connsiteX2583" fmla="*/ 2004192 w 6598008"/>
                <a:gd name="connsiteY2583" fmla="*/ 373545 h 1306090"/>
                <a:gd name="connsiteX2584" fmla="*/ 2005993 w 6598008"/>
                <a:gd name="connsiteY2584" fmla="*/ 377599 h 1306090"/>
                <a:gd name="connsiteX2585" fmla="*/ 2007907 w 6598008"/>
                <a:gd name="connsiteY2585" fmla="*/ 376585 h 1306090"/>
                <a:gd name="connsiteX2586" fmla="*/ 2009033 w 6598008"/>
                <a:gd name="connsiteY2586" fmla="*/ 381765 h 1306090"/>
                <a:gd name="connsiteX2587" fmla="*/ 1963545 w 6598008"/>
                <a:gd name="connsiteY2587" fmla="*/ 386381 h 1306090"/>
                <a:gd name="connsiteX2588" fmla="*/ 2050918 w 6598008"/>
                <a:gd name="connsiteY2588" fmla="*/ 382102 h 1306090"/>
                <a:gd name="connsiteX2589" fmla="*/ 2036056 w 6598008"/>
                <a:gd name="connsiteY2589" fmla="*/ 383566 h 1306090"/>
                <a:gd name="connsiteX2590" fmla="*/ 2029075 w 6598008"/>
                <a:gd name="connsiteY2590" fmla="*/ 380188 h 1306090"/>
                <a:gd name="connsiteX2591" fmla="*/ 2049905 w 6598008"/>
                <a:gd name="connsiteY2591" fmla="*/ 376473 h 1306090"/>
                <a:gd name="connsiteX2592" fmla="*/ 2055084 w 6598008"/>
                <a:gd name="connsiteY2592" fmla="*/ 385480 h 1306090"/>
                <a:gd name="connsiteX2593" fmla="*/ 2050918 w 6598008"/>
                <a:gd name="connsiteY2593" fmla="*/ 382102 h 1306090"/>
                <a:gd name="connsiteX2594" fmla="*/ 2064204 w 6598008"/>
                <a:gd name="connsiteY2594" fmla="*/ 393812 h 1306090"/>
                <a:gd name="connsiteX2595" fmla="*/ 2068258 w 6598008"/>
                <a:gd name="connsiteY2595" fmla="*/ 366677 h 1306090"/>
                <a:gd name="connsiteX2596" fmla="*/ 2071073 w 6598008"/>
                <a:gd name="connsiteY2596" fmla="*/ 366339 h 1306090"/>
                <a:gd name="connsiteX2597" fmla="*/ 2071073 w 6598008"/>
                <a:gd name="connsiteY2597" fmla="*/ 366339 h 1306090"/>
                <a:gd name="connsiteX2598" fmla="*/ 2077603 w 6598008"/>
                <a:gd name="connsiteY2598" fmla="*/ 375234 h 1306090"/>
                <a:gd name="connsiteX2599" fmla="*/ 2081994 w 6598008"/>
                <a:gd name="connsiteY2599" fmla="*/ 384242 h 1306090"/>
                <a:gd name="connsiteX2600" fmla="*/ 2082219 w 6598008"/>
                <a:gd name="connsiteY2600" fmla="*/ 397078 h 1306090"/>
                <a:gd name="connsiteX2601" fmla="*/ 2064204 w 6598008"/>
                <a:gd name="connsiteY2601" fmla="*/ 393812 h 1306090"/>
                <a:gd name="connsiteX2602" fmla="*/ 2074901 w 6598008"/>
                <a:gd name="connsiteY2602" fmla="*/ 329071 h 1306090"/>
                <a:gd name="connsiteX2603" fmla="*/ 2066569 w 6598008"/>
                <a:gd name="connsiteY2603" fmla="*/ 334475 h 1306090"/>
                <a:gd name="connsiteX2604" fmla="*/ 2049567 w 6598008"/>
                <a:gd name="connsiteY2604" fmla="*/ 336164 h 1306090"/>
                <a:gd name="connsiteX2605" fmla="*/ 2024008 w 6598008"/>
                <a:gd name="connsiteY2605" fmla="*/ 338754 h 1306090"/>
                <a:gd name="connsiteX2606" fmla="*/ 2017478 w 6598008"/>
                <a:gd name="connsiteY2606" fmla="*/ 334813 h 1306090"/>
                <a:gd name="connsiteX2607" fmla="*/ 2017365 w 6598008"/>
                <a:gd name="connsiteY2607" fmla="*/ 334813 h 1306090"/>
                <a:gd name="connsiteX2608" fmla="*/ 2021644 w 6598008"/>
                <a:gd name="connsiteY2608" fmla="*/ 331660 h 1306090"/>
                <a:gd name="connsiteX2609" fmla="*/ 2025922 w 6598008"/>
                <a:gd name="connsiteY2609" fmla="*/ 331435 h 1306090"/>
                <a:gd name="connsiteX2610" fmla="*/ 2059926 w 6598008"/>
                <a:gd name="connsiteY2610" fmla="*/ 325355 h 1306090"/>
                <a:gd name="connsiteX2611" fmla="*/ 2066231 w 6598008"/>
                <a:gd name="connsiteY2611" fmla="*/ 315897 h 1306090"/>
                <a:gd name="connsiteX2612" fmla="*/ 2076927 w 6598008"/>
                <a:gd name="connsiteY2612" fmla="*/ 320063 h 1306090"/>
                <a:gd name="connsiteX2613" fmla="*/ 2085372 w 6598008"/>
                <a:gd name="connsiteY2613" fmla="*/ 315109 h 1306090"/>
                <a:gd name="connsiteX2614" fmla="*/ 2087511 w 6598008"/>
                <a:gd name="connsiteY2614" fmla="*/ 319613 h 1306090"/>
                <a:gd name="connsiteX2615" fmla="*/ 2115322 w 6598008"/>
                <a:gd name="connsiteY2615" fmla="*/ 322991 h 1306090"/>
                <a:gd name="connsiteX2616" fmla="*/ 2117349 w 6598008"/>
                <a:gd name="connsiteY2616" fmla="*/ 318262 h 1306090"/>
                <a:gd name="connsiteX2617" fmla="*/ 2145047 w 6598008"/>
                <a:gd name="connsiteY2617" fmla="*/ 317136 h 1306090"/>
                <a:gd name="connsiteX2618" fmla="*/ 2156869 w 6598008"/>
                <a:gd name="connsiteY2618" fmla="*/ 334025 h 1306090"/>
                <a:gd name="connsiteX2619" fmla="*/ 2107215 w 6598008"/>
                <a:gd name="connsiteY2619" fmla="*/ 339542 h 1306090"/>
                <a:gd name="connsiteX2620" fmla="*/ 2096293 w 6598008"/>
                <a:gd name="connsiteY2620" fmla="*/ 331435 h 1306090"/>
                <a:gd name="connsiteX2621" fmla="*/ 2085935 w 6598008"/>
                <a:gd name="connsiteY2621" fmla="*/ 341681 h 1306090"/>
                <a:gd name="connsiteX2622" fmla="*/ 2074901 w 6598008"/>
                <a:gd name="connsiteY2622" fmla="*/ 329071 h 1306090"/>
                <a:gd name="connsiteX2623" fmla="*/ 2120727 w 6598008"/>
                <a:gd name="connsiteY2623" fmla="*/ 361273 h 1306090"/>
                <a:gd name="connsiteX2624" fmla="*/ 2124104 w 6598008"/>
                <a:gd name="connsiteY2624" fmla="*/ 362061 h 1306090"/>
                <a:gd name="connsiteX2625" fmla="*/ 2119826 w 6598008"/>
                <a:gd name="connsiteY2625" fmla="*/ 364988 h 1306090"/>
                <a:gd name="connsiteX2626" fmla="*/ 2120727 w 6598008"/>
                <a:gd name="connsiteY2626" fmla="*/ 361273 h 1306090"/>
                <a:gd name="connsiteX2627" fmla="*/ 2107215 w 6598008"/>
                <a:gd name="connsiteY2627" fmla="*/ 395163 h 1306090"/>
                <a:gd name="connsiteX2628" fmla="*/ 2104738 w 6598008"/>
                <a:gd name="connsiteY2628" fmla="*/ 395051 h 1306090"/>
                <a:gd name="connsiteX2629" fmla="*/ 2096068 w 6598008"/>
                <a:gd name="connsiteY2629" fmla="*/ 391335 h 1306090"/>
                <a:gd name="connsiteX2630" fmla="*/ 2094154 w 6598008"/>
                <a:gd name="connsiteY2630" fmla="*/ 392011 h 1306090"/>
                <a:gd name="connsiteX2631" fmla="*/ 2088074 w 6598008"/>
                <a:gd name="connsiteY2631" fmla="*/ 370168 h 1306090"/>
                <a:gd name="connsiteX2632" fmla="*/ 2088074 w 6598008"/>
                <a:gd name="connsiteY2632" fmla="*/ 368816 h 1306090"/>
                <a:gd name="connsiteX2633" fmla="*/ 2091002 w 6598008"/>
                <a:gd name="connsiteY2633" fmla="*/ 368816 h 1306090"/>
                <a:gd name="connsiteX2634" fmla="*/ 2100685 w 6598008"/>
                <a:gd name="connsiteY2634" fmla="*/ 365439 h 1306090"/>
                <a:gd name="connsiteX2635" fmla="*/ 2109580 w 6598008"/>
                <a:gd name="connsiteY2635" fmla="*/ 378499 h 1306090"/>
                <a:gd name="connsiteX2636" fmla="*/ 2107215 w 6598008"/>
                <a:gd name="connsiteY2636" fmla="*/ 395163 h 1306090"/>
                <a:gd name="connsiteX2637" fmla="*/ 2243904 w 6598008"/>
                <a:gd name="connsiteY2637" fmla="*/ 394826 h 1306090"/>
                <a:gd name="connsiteX2638" fmla="*/ 2243679 w 6598008"/>
                <a:gd name="connsiteY2638" fmla="*/ 394938 h 1306090"/>
                <a:gd name="connsiteX2639" fmla="*/ 2237149 w 6598008"/>
                <a:gd name="connsiteY2639" fmla="*/ 390997 h 1306090"/>
                <a:gd name="connsiteX2640" fmla="*/ 2234109 w 6598008"/>
                <a:gd name="connsiteY2640" fmla="*/ 394263 h 1306090"/>
                <a:gd name="connsiteX2641" fmla="*/ 2229380 w 6598008"/>
                <a:gd name="connsiteY2641" fmla="*/ 387394 h 1306090"/>
                <a:gd name="connsiteX2642" fmla="*/ 2229492 w 6598008"/>
                <a:gd name="connsiteY2642" fmla="*/ 392686 h 1306090"/>
                <a:gd name="connsiteX2643" fmla="*/ 2228704 w 6598008"/>
                <a:gd name="connsiteY2643" fmla="*/ 391898 h 1306090"/>
                <a:gd name="connsiteX2644" fmla="*/ 2216769 w 6598008"/>
                <a:gd name="connsiteY2644" fmla="*/ 390997 h 1306090"/>
                <a:gd name="connsiteX2645" fmla="*/ 2214292 w 6598008"/>
                <a:gd name="connsiteY2645" fmla="*/ 369605 h 1306090"/>
                <a:gd name="connsiteX2646" fmla="*/ 2207874 w 6598008"/>
                <a:gd name="connsiteY2646" fmla="*/ 365326 h 1306090"/>
                <a:gd name="connsiteX2647" fmla="*/ 2199542 w 6598008"/>
                <a:gd name="connsiteY2647" fmla="*/ 379513 h 1306090"/>
                <a:gd name="connsiteX2648" fmla="*/ 2198754 w 6598008"/>
                <a:gd name="connsiteY2648" fmla="*/ 395051 h 1306090"/>
                <a:gd name="connsiteX2649" fmla="*/ 2196953 w 6598008"/>
                <a:gd name="connsiteY2649" fmla="*/ 395163 h 1306090"/>
                <a:gd name="connsiteX2650" fmla="*/ 2190422 w 6598008"/>
                <a:gd name="connsiteY2650" fmla="*/ 391223 h 1306090"/>
                <a:gd name="connsiteX2651" fmla="*/ 2156531 w 6598008"/>
                <a:gd name="connsiteY2651" fmla="*/ 394713 h 1306090"/>
                <a:gd name="connsiteX2652" fmla="*/ 2141782 w 6598008"/>
                <a:gd name="connsiteY2652" fmla="*/ 363524 h 1306090"/>
                <a:gd name="connsiteX2653" fmla="*/ 2138967 w 6598008"/>
                <a:gd name="connsiteY2653" fmla="*/ 391110 h 1306090"/>
                <a:gd name="connsiteX2654" fmla="*/ 2132099 w 6598008"/>
                <a:gd name="connsiteY2654" fmla="*/ 392011 h 1306090"/>
                <a:gd name="connsiteX2655" fmla="*/ 2129171 w 6598008"/>
                <a:gd name="connsiteY2655" fmla="*/ 382440 h 1306090"/>
                <a:gd name="connsiteX2656" fmla="*/ 2114196 w 6598008"/>
                <a:gd name="connsiteY2656" fmla="*/ 378499 h 1306090"/>
                <a:gd name="connsiteX2657" fmla="*/ 2108679 w 6598008"/>
                <a:gd name="connsiteY2657" fmla="*/ 362962 h 1306090"/>
                <a:gd name="connsiteX2658" fmla="*/ 2110368 w 6598008"/>
                <a:gd name="connsiteY2658" fmla="*/ 362511 h 1306090"/>
                <a:gd name="connsiteX2659" fmla="*/ 2118475 w 6598008"/>
                <a:gd name="connsiteY2659" fmla="*/ 366002 h 1306090"/>
                <a:gd name="connsiteX2660" fmla="*/ 2133337 w 6598008"/>
                <a:gd name="connsiteY2660" fmla="*/ 373095 h 1306090"/>
                <a:gd name="connsiteX2661" fmla="*/ 2132211 w 6598008"/>
                <a:gd name="connsiteY2661" fmla="*/ 364538 h 1306090"/>
                <a:gd name="connsiteX2662" fmla="*/ 2134013 w 6598008"/>
                <a:gd name="connsiteY2662" fmla="*/ 364650 h 1306090"/>
                <a:gd name="connsiteX2663" fmla="*/ 2144484 w 6598008"/>
                <a:gd name="connsiteY2663" fmla="*/ 359021 h 1306090"/>
                <a:gd name="connsiteX2664" fmla="*/ 2161711 w 6598008"/>
                <a:gd name="connsiteY2664" fmla="*/ 361836 h 1306090"/>
                <a:gd name="connsiteX2665" fmla="*/ 2185243 w 6598008"/>
                <a:gd name="connsiteY2665" fmla="*/ 364087 h 1306090"/>
                <a:gd name="connsiteX2666" fmla="*/ 2191210 w 6598008"/>
                <a:gd name="connsiteY2666" fmla="*/ 349675 h 1306090"/>
                <a:gd name="connsiteX2667" fmla="*/ 2203934 w 6598008"/>
                <a:gd name="connsiteY2667" fmla="*/ 348437 h 1306090"/>
                <a:gd name="connsiteX2668" fmla="*/ 2208662 w 6598008"/>
                <a:gd name="connsiteY2668" fmla="*/ 361836 h 1306090"/>
                <a:gd name="connsiteX2669" fmla="*/ 2223412 w 6598008"/>
                <a:gd name="connsiteY2669" fmla="*/ 355755 h 1306090"/>
                <a:gd name="connsiteX2670" fmla="*/ 2212716 w 6598008"/>
                <a:gd name="connsiteY2670" fmla="*/ 356881 h 1306090"/>
                <a:gd name="connsiteX2671" fmla="*/ 2214292 w 6598008"/>
                <a:gd name="connsiteY2671" fmla="*/ 338303 h 1306090"/>
                <a:gd name="connsiteX2672" fmla="*/ 2204159 w 6598008"/>
                <a:gd name="connsiteY2672" fmla="*/ 338416 h 1306090"/>
                <a:gd name="connsiteX2673" fmla="*/ 2207424 w 6598008"/>
                <a:gd name="connsiteY2673" fmla="*/ 333349 h 1306090"/>
                <a:gd name="connsiteX2674" fmla="*/ 2220147 w 6598008"/>
                <a:gd name="connsiteY2674" fmla="*/ 328170 h 1306090"/>
                <a:gd name="connsiteX2675" fmla="*/ 2228817 w 6598008"/>
                <a:gd name="connsiteY2675" fmla="*/ 341569 h 1306090"/>
                <a:gd name="connsiteX2676" fmla="*/ 2224763 w 6598008"/>
                <a:gd name="connsiteY2676" fmla="*/ 360147 h 1306090"/>
                <a:gd name="connsiteX2677" fmla="*/ 2218571 w 6598008"/>
                <a:gd name="connsiteY2677" fmla="*/ 374221 h 1306090"/>
                <a:gd name="connsiteX2678" fmla="*/ 2224989 w 6598008"/>
                <a:gd name="connsiteY2678" fmla="*/ 373996 h 1306090"/>
                <a:gd name="connsiteX2679" fmla="*/ 2229155 w 6598008"/>
                <a:gd name="connsiteY2679" fmla="*/ 364650 h 1306090"/>
                <a:gd name="connsiteX2680" fmla="*/ 2237712 w 6598008"/>
                <a:gd name="connsiteY2680" fmla="*/ 368929 h 1306090"/>
                <a:gd name="connsiteX2681" fmla="*/ 2239626 w 6598008"/>
                <a:gd name="connsiteY2681" fmla="*/ 363750 h 1306090"/>
                <a:gd name="connsiteX2682" fmla="*/ 2244693 w 6598008"/>
                <a:gd name="connsiteY2682" fmla="*/ 358345 h 1306090"/>
                <a:gd name="connsiteX2683" fmla="*/ 2244355 w 6598008"/>
                <a:gd name="connsiteY2683" fmla="*/ 357782 h 1306090"/>
                <a:gd name="connsiteX2684" fmla="*/ 2248183 w 6598008"/>
                <a:gd name="connsiteY2684" fmla="*/ 359246 h 1306090"/>
                <a:gd name="connsiteX2685" fmla="*/ 2243904 w 6598008"/>
                <a:gd name="connsiteY2685" fmla="*/ 394826 h 1306090"/>
                <a:gd name="connsiteX2686" fmla="*/ 2262708 w 6598008"/>
                <a:gd name="connsiteY2686" fmla="*/ 393024 h 1306090"/>
                <a:gd name="connsiteX2687" fmla="*/ 2262708 w 6598008"/>
                <a:gd name="connsiteY2687" fmla="*/ 393024 h 1306090"/>
                <a:gd name="connsiteX2688" fmla="*/ 2262933 w 6598008"/>
                <a:gd name="connsiteY2688" fmla="*/ 362849 h 1306090"/>
                <a:gd name="connsiteX2689" fmla="*/ 2269351 w 6598008"/>
                <a:gd name="connsiteY2689" fmla="*/ 367128 h 1306090"/>
                <a:gd name="connsiteX2690" fmla="*/ 2267437 w 6598008"/>
                <a:gd name="connsiteY2690" fmla="*/ 385593 h 1306090"/>
                <a:gd name="connsiteX2691" fmla="*/ 2273854 w 6598008"/>
                <a:gd name="connsiteY2691" fmla="*/ 394263 h 1306090"/>
                <a:gd name="connsiteX2692" fmla="*/ 2262708 w 6598008"/>
                <a:gd name="connsiteY2692" fmla="*/ 393024 h 1306090"/>
                <a:gd name="connsiteX2693" fmla="*/ 2286578 w 6598008"/>
                <a:gd name="connsiteY2693" fmla="*/ 375685 h 1306090"/>
                <a:gd name="connsiteX2694" fmla="*/ 2275881 w 6598008"/>
                <a:gd name="connsiteY2694" fmla="*/ 376135 h 1306090"/>
                <a:gd name="connsiteX2695" fmla="*/ 2275656 w 6598008"/>
                <a:gd name="connsiteY2695" fmla="*/ 362286 h 1306090"/>
                <a:gd name="connsiteX2696" fmla="*/ 2286578 w 6598008"/>
                <a:gd name="connsiteY2696" fmla="*/ 375685 h 1306090"/>
                <a:gd name="connsiteX2697" fmla="*/ 2348392 w 6598008"/>
                <a:gd name="connsiteY2697" fmla="*/ 398203 h 1306090"/>
                <a:gd name="connsiteX2698" fmla="*/ 2339834 w 6598008"/>
                <a:gd name="connsiteY2698" fmla="*/ 399104 h 1306090"/>
                <a:gd name="connsiteX2699" fmla="*/ 2333642 w 6598008"/>
                <a:gd name="connsiteY2699" fmla="*/ 404396 h 1306090"/>
                <a:gd name="connsiteX2700" fmla="*/ 2332403 w 6598008"/>
                <a:gd name="connsiteY2700" fmla="*/ 403833 h 1306090"/>
                <a:gd name="connsiteX2701" fmla="*/ 2331840 w 6598008"/>
                <a:gd name="connsiteY2701" fmla="*/ 401469 h 1306090"/>
                <a:gd name="connsiteX2702" fmla="*/ 2331165 w 6598008"/>
                <a:gd name="connsiteY2702" fmla="*/ 401018 h 1306090"/>
                <a:gd name="connsiteX2703" fmla="*/ 2329138 w 6598008"/>
                <a:gd name="connsiteY2703" fmla="*/ 395614 h 1306090"/>
                <a:gd name="connsiteX2704" fmla="*/ 2325085 w 6598008"/>
                <a:gd name="connsiteY2704" fmla="*/ 396740 h 1306090"/>
                <a:gd name="connsiteX2705" fmla="*/ 2321031 w 6598008"/>
                <a:gd name="connsiteY2705" fmla="*/ 388070 h 1306090"/>
                <a:gd name="connsiteX2706" fmla="*/ 2329476 w 6598008"/>
                <a:gd name="connsiteY2706" fmla="*/ 383116 h 1306090"/>
                <a:gd name="connsiteX2707" fmla="*/ 2329025 w 6598008"/>
                <a:gd name="connsiteY2707" fmla="*/ 350914 h 1306090"/>
                <a:gd name="connsiteX2708" fmla="*/ 2341861 w 6598008"/>
                <a:gd name="connsiteY2708" fmla="*/ 354967 h 1306090"/>
                <a:gd name="connsiteX2709" fmla="*/ 2329363 w 6598008"/>
                <a:gd name="connsiteY2709" fmla="*/ 373883 h 1306090"/>
                <a:gd name="connsiteX2710" fmla="*/ 2335894 w 6598008"/>
                <a:gd name="connsiteY2710" fmla="*/ 387394 h 1306090"/>
                <a:gd name="connsiteX2711" fmla="*/ 2344338 w 6598008"/>
                <a:gd name="connsiteY2711" fmla="*/ 382440 h 1306090"/>
                <a:gd name="connsiteX2712" fmla="*/ 2348729 w 6598008"/>
                <a:gd name="connsiteY2712" fmla="*/ 391448 h 1306090"/>
                <a:gd name="connsiteX2713" fmla="*/ 2351319 w 6598008"/>
                <a:gd name="connsiteY2713" fmla="*/ 398766 h 1306090"/>
                <a:gd name="connsiteX2714" fmla="*/ 2348392 w 6598008"/>
                <a:gd name="connsiteY2714" fmla="*/ 398203 h 1306090"/>
                <a:gd name="connsiteX2715" fmla="*/ 2384872 w 6598008"/>
                <a:gd name="connsiteY2715" fmla="*/ 385368 h 1306090"/>
                <a:gd name="connsiteX2716" fmla="*/ 2395568 w 6598008"/>
                <a:gd name="connsiteY2716" fmla="*/ 384917 h 1306090"/>
                <a:gd name="connsiteX2717" fmla="*/ 2384872 w 6598008"/>
                <a:gd name="connsiteY2717" fmla="*/ 385368 h 1306090"/>
                <a:gd name="connsiteX2718" fmla="*/ 2412345 w 6598008"/>
                <a:gd name="connsiteY2718" fmla="*/ 370393 h 1306090"/>
                <a:gd name="connsiteX2719" fmla="*/ 2418875 w 6598008"/>
                <a:gd name="connsiteY2719" fmla="*/ 383904 h 1306090"/>
                <a:gd name="connsiteX2720" fmla="*/ 2406265 w 6598008"/>
                <a:gd name="connsiteY2720" fmla="*/ 398203 h 1306090"/>
                <a:gd name="connsiteX2721" fmla="*/ 2411782 w 6598008"/>
                <a:gd name="connsiteY2721" fmla="*/ 403495 h 1306090"/>
                <a:gd name="connsiteX2722" fmla="*/ 2408292 w 6598008"/>
                <a:gd name="connsiteY2722" fmla="*/ 405860 h 1306090"/>
                <a:gd name="connsiteX2723" fmla="*/ 2401761 w 6598008"/>
                <a:gd name="connsiteY2723" fmla="*/ 401919 h 1306090"/>
                <a:gd name="connsiteX2724" fmla="*/ 2395568 w 6598008"/>
                <a:gd name="connsiteY2724" fmla="*/ 407098 h 1306090"/>
                <a:gd name="connsiteX2725" fmla="*/ 2393317 w 6598008"/>
                <a:gd name="connsiteY2725" fmla="*/ 402707 h 1306090"/>
                <a:gd name="connsiteX2726" fmla="*/ 2392191 w 6598008"/>
                <a:gd name="connsiteY2726" fmla="*/ 402257 h 1306090"/>
                <a:gd name="connsiteX2727" fmla="*/ 2404126 w 6598008"/>
                <a:gd name="connsiteY2727" fmla="*/ 398203 h 1306090"/>
                <a:gd name="connsiteX2728" fmla="*/ 2405815 w 6598008"/>
                <a:gd name="connsiteY2728" fmla="*/ 365889 h 1306090"/>
                <a:gd name="connsiteX2729" fmla="*/ 2425068 w 6598008"/>
                <a:gd name="connsiteY2729" fmla="*/ 369717 h 1306090"/>
                <a:gd name="connsiteX2730" fmla="*/ 2412345 w 6598008"/>
                <a:gd name="connsiteY2730" fmla="*/ 370393 h 1306090"/>
                <a:gd name="connsiteX2731" fmla="*/ 2825340 w 6598008"/>
                <a:gd name="connsiteY2731" fmla="*/ 467899 h 1306090"/>
                <a:gd name="connsiteX2732" fmla="*/ 2816670 w 6598008"/>
                <a:gd name="connsiteY2732" fmla="*/ 459117 h 1306090"/>
                <a:gd name="connsiteX2733" fmla="*/ 2805861 w 6598008"/>
                <a:gd name="connsiteY2733" fmla="*/ 450334 h 1306090"/>
                <a:gd name="connsiteX2734" fmla="*/ 2825340 w 6598008"/>
                <a:gd name="connsiteY2734" fmla="*/ 467899 h 1306090"/>
                <a:gd name="connsiteX2735" fmla="*/ 2823313 w 6598008"/>
                <a:gd name="connsiteY2735" fmla="*/ 472628 h 1306090"/>
                <a:gd name="connsiteX2736" fmla="*/ 2804172 w 6598008"/>
                <a:gd name="connsiteY2736" fmla="*/ 473416 h 1306090"/>
                <a:gd name="connsiteX2737" fmla="*/ 2823313 w 6598008"/>
                <a:gd name="connsiteY2737" fmla="*/ 472628 h 1306090"/>
                <a:gd name="connsiteX2738" fmla="*/ 2697546 w 6598008"/>
                <a:gd name="connsiteY2738" fmla="*/ 326143 h 1306090"/>
                <a:gd name="connsiteX2739" fmla="*/ 2712633 w 6598008"/>
                <a:gd name="connsiteY2739" fmla="*/ 334700 h 1306090"/>
                <a:gd name="connsiteX2740" fmla="*/ 2697996 w 6598008"/>
                <a:gd name="connsiteY2740" fmla="*/ 353729 h 1306090"/>
                <a:gd name="connsiteX2741" fmla="*/ 2697546 w 6598008"/>
                <a:gd name="connsiteY2741" fmla="*/ 326143 h 1306090"/>
                <a:gd name="connsiteX2742" fmla="*/ 2655098 w 6598008"/>
                <a:gd name="connsiteY2742" fmla="*/ 341681 h 1306090"/>
                <a:gd name="connsiteX2743" fmla="*/ 2676491 w 6598008"/>
                <a:gd name="connsiteY2743" fmla="*/ 345397 h 1306090"/>
                <a:gd name="connsiteX2744" fmla="*/ 2687187 w 6598008"/>
                <a:gd name="connsiteY2744" fmla="*/ 349563 h 1306090"/>
                <a:gd name="connsiteX2745" fmla="*/ 2687300 w 6598008"/>
                <a:gd name="connsiteY2745" fmla="*/ 354179 h 1306090"/>
                <a:gd name="connsiteX2746" fmla="*/ 2681107 w 6598008"/>
                <a:gd name="connsiteY2746" fmla="*/ 372870 h 1306090"/>
                <a:gd name="connsiteX2747" fmla="*/ 2687525 w 6598008"/>
                <a:gd name="connsiteY2747" fmla="*/ 377261 h 1306090"/>
                <a:gd name="connsiteX2748" fmla="*/ 2666132 w 6598008"/>
                <a:gd name="connsiteY2748" fmla="*/ 368929 h 1306090"/>
                <a:gd name="connsiteX2749" fmla="*/ 2651157 w 6598008"/>
                <a:gd name="connsiteY2749" fmla="*/ 364988 h 1306090"/>
                <a:gd name="connsiteX2750" fmla="*/ 2655098 w 6598008"/>
                <a:gd name="connsiteY2750" fmla="*/ 341681 h 1306090"/>
                <a:gd name="connsiteX2751" fmla="*/ 2652170 w 6598008"/>
                <a:gd name="connsiteY2751" fmla="*/ 433783 h 1306090"/>
                <a:gd name="connsiteX2752" fmla="*/ 2654084 w 6598008"/>
                <a:gd name="connsiteY2752" fmla="*/ 415318 h 1306090"/>
                <a:gd name="connsiteX2753" fmla="*/ 2660502 w 6598008"/>
                <a:gd name="connsiteY2753" fmla="*/ 419596 h 1306090"/>
                <a:gd name="connsiteX2754" fmla="*/ 2690340 w 6598008"/>
                <a:gd name="connsiteY2754" fmla="*/ 418358 h 1306090"/>
                <a:gd name="connsiteX2755" fmla="*/ 2684147 w 6598008"/>
                <a:gd name="connsiteY2755" fmla="*/ 432432 h 1306090"/>
                <a:gd name="connsiteX2756" fmla="*/ 2667033 w 6598008"/>
                <a:gd name="connsiteY2756" fmla="*/ 428604 h 1306090"/>
                <a:gd name="connsiteX2757" fmla="*/ 2656674 w 6598008"/>
                <a:gd name="connsiteY2757" fmla="*/ 447407 h 1306090"/>
                <a:gd name="connsiteX2758" fmla="*/ 2633142 w 6598008"/>
                <a:gd name="connsiteY2758" fmla="*/ 443804 h 1306090"/>
                <a:gd name="connsiteX2759" fmla="*/ 2652170 w 6598008"/>
                <a:gd name="connsiteY2759" fmla="*/ 433783 h 1306090"/>
                <a:gd name="connsiteX2760" fmla="*/ 2677842 w 6598008"/>
                <a:gd name="connsiteY2760" fmla="*/ 446506 h 1306090"/>
                <a:gd name="connsiteX2761" fmla="*/ 2675928 w 6598008"/>
                <a:gd name="connsiteY2761" fmla="*/ 460355 h 1306090"/>
                <a:gd name="connsiteX2762" fmla="*/ 2677842 w 6598008"/>
                <a:gd name="connsiteY2762" fmla="*/ 446506 h 1306090"/>
                <a:gd name="connsiteX2763" fmla="*/ 2633254 w 6598008"/>
                <a:gd name="connsiteY2763" fmla="*/ 457653 h 1306090"/>
                <a:gd name="connsiteX2764" fmla="*/ 2650256 w 6598008"/>
                <a:gd name="connsiteY2764" fmla="*/ 456978 h 1306090"/>
                <a:gd name="connsiteX2765" fmla="*/ 2633254 w 6598008"/>
                <a:gd name="connsiteY2765" fmla="*/ 457653 h 1306090"/>
                <a:gd name="connsiteX2766" fmla="*/ 2595423 w 6598008"/>
                <a:gd name="connsiteY2766" fmla="*/ 339655 h 1306090"/>
                <a:gd name="connsiteX2767" fmla="*/ 2599814 w 6598008"/>
                <a:gd name="connsiteY2767" fmla="*/ 348662 h 1306090"/>
                <a:gd name="connsiteX2768" fmla="*/ 2608371 w 6598008"/>
                <a:gd name="connsiteY2768" fmla="*/ 348324 h 1306090"/>
                <a:gd name="connsiteX2769" fmla="*/ 2616928 w 6598008"/>
                <a:gd name="connsiteY2769" fmla="*/ 352603 h 1306090"/>
                <a:gd name="connsiteX2770" fmla="*/ 2612425 w 6598008"/>
                <a:gd name="connsiteY2770" fmla="*/ 334363 h 1306090"/>
                <a:gd name="connsiteX2771" fmla="*/ 2625485 w 6598008"/>
                <a:gd name="connsiteY2771" fmla="*/ 352265 h 1306090"/>
                <a:gd name="connsiteX2772" fmla="*/ 2619180 w 6598008"/>
                <a:gd name="connsiteY2772" fmla="*/ 361723 h 1306090"/>
                <a:gd name="connsiteX2773" fmla="*/ 2627962 w 6598008"/>
                <a:gd name="connsiteY2773" fmla="*/ 384354 h 1306090"/>
                <a:gd name="connsiteX2774" fmla="*/ 2621770 w 6598008"/>
                <a:gd name="connsiteY2774" fmla="*/ 398429 h 1306090"/>
                <a:gd name="connsiteX2775" fmla="*/ 2628413 w 6598008"/>
                <a:gd name="connsiteY2775" fmla="*/ 416556 h 1306090"/>
                <a:gd name="connsiteX2776" fmla="*/ 2615577 w 6598008"/>
                <a:gd name="connsiteY2776" fmla="*/ 417119 h 1306090"/>
                <a:gd name="connsiteX2777" fmla="*/ 2608033 w 6598008"/>
                <a:gd name="connsiteY2777" fmla="*/ 439525 h 1306090"/>
                <a:gd name="connsiteX2778" fmla="*/ 2590694 w 6598008"/>
                <a:gd name="connsiteY2778" fmla="*/ 433671 h 1306090"/>
                <a:gd name="connsiteX2779" fmla="*/ 2584163 w 6598008"/>
                <a:gd name="connsiteY2779" fmla="*/ 429730 h 1306090"/>
                <a:gd name="connsiteX2780" fmla="*/ 2584051 w 6598008"/>
                <a:gd name="connsiteY2780" fmla="*/ 422073 h 1306090"/>
                <a:gd name="connsiteX2781" fmla="*/ 2585740 w 6598008"/>
                <a:gd name="connsiteY2781" fmla="*/ 422862 h 1306090"/>
                <a:gd name="connsiteX2782" fmla="*/ 2594184 w 6598008"/>
                <a:gd name="connsiteY2782" fmla="*/ 417907 h 1306090"/>
                <a:gd name="connsiteX2783" fmla="*/ 2596324 w 6598008"/>
                <a:gd name="connsiteY2783" fmla="*/ 422411 h 1306090"/>
                <a:gd name="connsiteX2784" fmla="*/ 2602741 w 6598008"/>
                <a:gd name="connsiteY2784" fmla="*/ 422186 h 1306090"/>
                <a:gd name="connsiteX2785" fmla="*/ 2594072 w 6598008"/>
                <a:gd name="connsiteY2785" fmla="*/ 408787 h 1306090"/>
                <a:gd name="connsiteX2786" fmla="*/ 2606344 w 6598008"/>
                <a:gd name="connsiteY2786" fmla="*/ 371519 h 1306090"/>
                <a:gd name="connsiteX2787" fmla="*/ 2593509 w 6598008"/>
                <a:gd name="connsiteY2787" fmla="*/ 372082 h 1306090"/>
                <a:gd name="connsiteX2788" fmla="*/ 2591032 w 6598008"/>
                <a:gd name="connsiteY2788" fmla="*/ 344609 h 1306090"/>
                <a:gd name="connsiteX2789" fmla="*/ 2582700 w 6598008"/>
                <a:gd name="connsiteY2789" fmla="*/ 358796 h 1306090"/>
                <a:gd name="connsiteX2790" fmla="*/ 2574255 w 6598008"/>
                <a:gd name="connsiteY2790" fmla="*/ 368366 h 1306090"/>
                <a:gd name="connsiteX2791" fmla="*/ 2567612 w 6598008"/>
                <a:gd name="connsiteY2791" fmla="*/ 350238 h 1306090"/>
                <a:gd name="connsiteX2792" fmla="*/ 2595423 w 6598008"/>
                <a:gd name="connsiteY2792" fmla="*/ 339655 h 1306090"/>
                <a:gd name="connsiteX2793" fmla="*/ 2582137 w 6598008"/>
                <a:gd name="connsiteY2793" fmla="*/ 511023 h 1306090"/>
                <a:gd name="connsiteX2794" fmla="*/ 2582700 w 6598008"/>
                <a:gd name="connsiteY2794" fmla="*/ 505731 h 1306090"/>
                <a:gd name="connsiteX2795" fmla="*/ 2577746 w 6598008"/>
                <a:gd name="connsiteY2795" fmla="*/ 509221 h 1306090"/>
                <a:gd name="connsiteX2796" fmla="*/ 2545769 w 6598008"/>
                <a:gd name="connsiteY2796" fmla="*/ 493345 h 1306090"/>
                <a:gd name="connsiteX2797" fmla="*/ 2541265 w 6598008"/>
                <a:gd name="connsiteY2797" fmla="*/ 493796 h 1306090"/>
                <a:gd name="connsiteX2798" fmla="*/ 2569751 w 6598008"/>
                <a:gd name="connsiteY2798" fmla="*/ 487828 h 1306090"/>
                <a:gd name="connsiteX2799" fmla="*/ 2564685 w 6598008"/>
                <a:gd name="connsiteY2799" fmla="*/ 480284 h 1306090"/>
                <a:gd name="connsiteX2800" fmla="*/ 2575381 w 6598008"/>
                <a:gd name="connsiteY2800" fmla="*/ 481073 h 1306090"/>
                <a:gd name="connsiteX2801" fmla="*/ 2599364 w 6598008"/>
                <a:gd name="connsiteY2801" fmla="*/ 491093 h 1306090"/>
                <a:gd name="connsiteX2802" fmla="*/ 2597675 w 6598008"/>
                <a:gd name="connsiteY2802" fmla="*/ 500439 h 1306090"/>
                <a:gd name="connsiteX2803" fmla="*/ 2612650 w 6598008"/>
                <a:gd name="connsiteY2803" fmla="*/ 504380 h 1306090"/>
                <a:gd name="connsiteX2804" fmla="*/ 2602178 w 6598008"/>
                <a:gd name="connsiteY2804" fmla="*/ 518566 h 1306090"/>
                <a:gd name="connsiteX2805" fmla="*/ 2598013 w 6598008"/>
                <a:gd name="connsiteY2805" fmla="*/ 527912 h 1306090"/>
                <a:gd name="connsiteX2806" fmla="*/ 2593846 w 6598008"/>
                <a:gd name="connsiteY2806" fmla="*/ 532641 h 1306090"/>
                <a:gd name="connsiteX2807" fmla="*/ 2589343 w 6598008"/>
                <a:gd name="connsiteY2807" fmla="*/ 519017 h 1306090"/>
                <a:gd name="connsiteX2808" fmla="*/ 2583150 w 6598008"/>
                <a:gd name="connsiteY2808" fmla="*/ 517666 h 1306090"/>
                <a:gd name="connsiteX2809" fmla="*/ 2584839 w 6598008"/>
                <a:gd name="connsiteY2809" fmla="*/ 512149 h 1306090"/>
                <a:gd name="connsiteX2810" fmla="*/ 2582137 w 6598008"/>
                <a:gd name="connsiteY2810" fmla="*/ 511023 h 1306090"/>
                <a:gd name="connsiteX2811" fmla="*/ 2569864 w 6598008"/>
                <a:gd name="connsiteY2811" fmla="*/ 458554 h 1306090"/>
                <a:gd name="connsiteX2812" fmla="*/ 2567950 w 6598008"/>
                <a:gd name="connsiteY2812" fmla="*/ 454388 h 1306090"/>
                <a:gd name="connsiteX2813" fmla="*/ 2563446 w 6598008"/>
                <a:gd name="connsiteY2813" fmla="*/ 455176 h 1306090"/>
                <a:gd name="connsiteX2814" fmla="*/ 2560969 w 6598008"/>
                <a:gd name="connsiteY2814" fmla="*/ 453487 h 1306090"/>
                <a:gd name="connsiteX2815" fmla="*/ 2559055 w 6598008"/>
                <a:gd name="connsiteY2815" fmla="*/ 446056 h 1306090"/>
                <a:gd name="connsiteX2816" fmla="*/ 2546107 w 6598008"/>
                <a:gd name="connsiteY2816" fmla="*/ 442791 h 1306090"/>
                <a:gd name="connsiteX2817" fmla="*/ 2542954 w 6598008"/>
                <a:gd name="connsiteY2817" fmla="*/ 443128 h 1306090"/>
                <a:gd name="connsiteX2818" fmla="*/ 2551624 w 6598008"/>
                <a:gd name="connsiteY2818" fmla="*/ 434346 h 1306090"/>
                <a:gd name="connsiteX2819" fmla="*/ 2576957 w 6598008"/>
                <a:gd name="connsiteY2819" fmla="*/ 437724 h 1306090"/>
                <a:gd name="connsiteX2820" fmla="*/ 2575381 w 6598008"/>
                <a:gd name="connsiteY2820" fmla="*/ 441665 h 1306090"/>
                <a:gd name="connsiteX2821" fmla="*/ 2569188 w 6598008"/>
                <a:gd name="connsiteY2821" fmla="*/ 455739 h 1306090"/>
                <a:gd name="connsiteX2822" fmla="*/ 2569864 w 6598008"/>
                <a:gd name="connsiteY2822" fmla="*/ 458554 h 1306090"/>
                <a:gd name="connsiteX2823" fmla="*/ 2579547 w 6598008"/>
                <a:gd name="connsiteY2823" fmla="*/ 418020 h 1306090"/>
                <a:gd name="connsiteX2824" fmla="*/ 2581236 w 6598008"/>
                <a:gd name="connsiteY2824" fmla="*/ 419709 h 1306090"/>
                <a:gd name="connsiteX2825" fmla="*/ 2579547 w 6598008"/>
                <a:gd name="connsiteY2825" fmla="*/ 418020 h 1306090"/>
                <a:gd name="connsiteX2826" fmla="*/ 2599026 w 6598008"/>
                <a:gd name="connsiteY2826" fmla="*/ 454500 h 1306090"/>
                <a:gd name="connsiteX2827" fmla="*/ 2590356 w 6598008"/>
                <a:gd name="connsiteY2827" fmla="*/ 441102 h 1306090"/>
                <a:gd name="connsiteX2828" fmla="*/ 2586077 w 6598008"/>
                <a:gd name="connsiteY2828" fmla="*/ 441327 h 1306090"/>
                <a:gd name="connsiteX2829" fmla="*/ 2585627 w 6598008"/>
                <a:gd name="connsiteY2829" fmla="*/ 439976 h 1306090"/>
                <a:gd name="connsiteX2830" fmla="*/ 2601841 w 6598008"/>
                <a:gd name="connsiteY2830" fmla="*/ 446394 h 1306090"/>
                <a:gd name="connsiteX2831" fmla="*/ 2606344 w 6598008"/>
                <a:gd name="connsiteY2831" fmla="*/ 446168 h 1306090"/>
                <a:gd name="connsiteX2832" fmla="*/ 2599026 w 6598008"/>
                <a:gd name="connsiteY2832" fmla="*/ 454500 h 1306090"/>
                <a:gd name="connsiteX2833" fmla="*/ 2612087 w 6598008"/>
                <a:gd name="connsiteY2833" fmla="*/ 467674 h 1306090"/>
                <a:gd name="connsiteX2834" fmla="*/ 2597450 w 6598008"/>
                <a:gd name="connsiteY2834" fmla="*/ 472403 h 1306090"/>
                <a:gd name="connsiteX2835" fmla="*/ 2589230 w 6598008"/>
                <a:gd name="connsiteY2835" fmla="*/ 470264 h 1306090"/>
                <a:gd name="connsiteX2836" fmla="*/ 2590694 w 6598008"/>
                <a:gd name="connsiteY2836" fmla="*/ 463958 h 1306090"/>
                <a:gd name="connsiteX2837" fmla="*/ 2612087 w 6598008"/>
                <a:gd name="connsiteY2837" fmla="*/ 467674 h 1306090"/>
                <a:gd name="connsiteX2838" fmla="*/ 2612537 w 6598008"/>
                <a:gd name="connsiteY2838" fmla="*/ 499876 h 1306090"/>
                <a:gd name="connsiteX2839" fmla="*/ 2611749 w 6598008"/>
                <a:gd name="connsiteY2839" fmla="*/ 491093 h 1306090"/>
                <a:gd name="connsiteX2840" fmla="*/ 2614001 w 6598008"/>
                <a:gd name="connsiteY2840" fmla="*/ 491093 h 1306090"/>
                <a:gd name="connsiteX2841" fmla="*/ 2618054 w 6598008"/>
                <a:gd name="connsiteY2841" fmla="*/ 493571 h 1306090"/>
                <a:gd name="connsiteX2842" fmla="*/ 2612537 w 6598008"/>
                <a:gd name="connsiteY2842" fmla="*/ 499876 h 1306090"/>
                <a:gd name="connsiteX2843" fmla="*/ 2613663 w 6598008"/>
                <a:gd name="connsiteY2843" fmla="*/ 587249 h 1306090"/>
                <a:gd name="connsiteX2844" fmla="*/ 2614789 w 6598008"/>
                <a:gd name="connsiteY2844" fmla="*/ 584997 h 1306090"/>
                <a:gd name="connsiteX2845" fmla="*/ 2620531 w 6598008"/>
                <a:gd name="connsiteY2845" fmla="*/ 581957 h 1306090"/>
                <a:gd name="connsiteX2846" fmla="*/ 2622220 w 6598008"/>
                <a:gd name="connsiteY2846" fmla="*/ 591415 h 1306090"/>
                <a:gd name="connsiteX2847" fmla="*/ 2613663 w 6598008"/>
                <a:gd name="connsiteY2847" fmla="*/ 587249 h 1306090"/>
                <a:gd name="connsiteX2848" fmla="*/ 2621770 w 6598008"/>
                <a:gd name="connsiteY2848" fmla="*/ 481073 h 1306090"/>
                <a:gd name="connsiteX2849" fmla="*/ 2625035 w 6598008"/>
                <a:gd name="connsiteY2849" fmla="*/ 480960 h 1306090"/>
                <a:gd name="connsiteX2850" fmla="*/ 2624923 w 6598008"/>
                <a:gd name="connsiteY2850" fmla="*/ 482987 h 1306090"/>
                <a:gd name="connsiteX2851" fmla="*/ 2621770 w 6598008"/>
                <a:gd name="connsiteY2851" fmla="*/ 481073 h 1306090"/>
                <a:gd name="connsiteX2852" fmla="*/ 2531469 w 6598008"/>
                <a:gd name="connsiteY2852" fmla="*/ 346973 h 1306090"/>
                <a:gd name="connsiteX2853" fmla="*/ 2544305 w 6598008"/>
                <a:gd name="connsiteY2853" fmla="*/ 346410 h 1306090"/>
                <a:gd name="connsiteX2854" fmla="*/ 2535861 w 6598008"/>
                <a:gd name="connsiteY2854" fmla="*/ 355981 h 1306090"/>
                <a:gd name="connsiteX2855" fmla="*/ 2546670 w 6598008"/>
                <a:gd name="connsiteY2855" fmla="*/ 364763 h 1306090"/>
                <a:gd name="connsiteX2856" fmla="*/ 2561419 w 6598008"/>
                <a:gd name="connsiteY2856" fmla="*/ 354967 h 1306090"/>
                <a:gd name="connsiteX2857" fmla="*/ 2561645 w 6598008"/>
                <a:gd name="connsiteY2857" fmla="*/ 368704 h 1306090"/>
                <a:gd name="connsiteX2858" fmla="*/ 2561757 w 6598008"/>
                <a:gd name="connsiteY2858" fmla="*/ 377937 h 1306090"/>
                <a:gd name="connsiteX2859" fmla="*/ 2572341 w 6598008"/>
                <a:gd name="connsiteY2859" fmla="*/ 372870 h 1306090"/>
                <a:gd name="connsiteX2860" fmla="*/ 2570427 w 6598008"/>
                <a:gd name="connsiteY2860" fmla="*/ 386719 h 1306090"/>
                <a:gd name="connsiteX2861" fmla="*/ 2572679 w 6598008"/>
                <a:gd name="connsiteY2861" fmla="*/ 395839 h 1306090"/>
                <a:gd name="connsiteX2862" fmla="*/ 2570765 w 6598008"/>
                <a:gd name="connsiteY2862" fmla="*/ 414304 h 1306090"/>
                <a:gd name="connsiteX2863" fmla="*/ 2577858 w 6598008"/>
                <a:gd name="connsiteY2863" fmla="*/ 416444 h 1306090"/>
                <a:gd name="connsiteX2864" fmla="*/ 2555339 w 6598008"/>
                <a:gd name="connsiteY2864" fmla="*/ 413178 h 1306090"/>
                <a:gd name="connsiteX2865" fmla="*/ 2557929 w 6598008"/>
                <a:gd name="connsiteY2865" fmla="*/ 410138 h 1306090"/>
                <a:gd name="connsiteX2866" fmla="*/ 2549372 w 6598008"/>
                <a:gd name="connsiteY2866" fmla="*/ 410476 h 1306090"/>
                <a:gd name="connsiteX2867" fmla="*/ 2547233 w 6598008"/>
                <a:gd name="connsiteY2867" fmla="*/ 405972 h 1306090"/>
                <a:gd name="connsiteX2868" fmla="*/ 2540815 w 6598008"/>
                <a:gd name="connsiteY2868" fmla="*/ 406198 h 1306090"/>
                <a:gd name="connsiteX2869" fmla="*/ 2544868 w 6598008"/>
                <a:gd name="connsiteY2869" fmla="*/ 387620 h 1306090"/>
                <a:gd name="connsiteX2870" fmla="*/ 2542616 w 6598008"/>
                <a:gd name="connsiteY2870" fmla="*/ 378499 h 1306090"/>
                <a:gd name="connsiteX2871" fmla="*/ 2540364 w 6598008"/>
                <a:gd name="connsiteY2871" fmla="*/ 369379 h 1306090"/>
                <a:gd name="connsiteX2872" fmla="*/ 2518859 w 6598008"/>
                <a:gd name="connsiteY2872" fmla="*/ 356544 h 1306090"/>
                <a:gd name="connsiteX2873" fmla="*/ 2531469 w 6598008"/>
                <a:gd name="connsiteY2873" fmla="*/ 346973 h 1306090"/>
                <a:gd name="connsiteX2874" fmla="*/ 2452991 w 6598008"/>
                <a:gd name="connsiteY2874" fmla="*/ 373208 h 1306090"/>
                <a:gd name="connsiteX2875" fmla="*/ 2448488 w 6598008"/>
                <a:gd name="connsiteY2875" fmla="*/ 359584 h 1306090"/>
                <a:gd name="connsiteX2876" fmla="*/ 2463463 w 6598008"/>
                <a:gd name="connsiteY2876" fmla="*/ 363524 h 1306090"/>
                <a:gd name="connsiteX2877" fmla="*/ 2452991 w 6598008"/>
                <a:gd name="connsiteY2877" fmla="*/ 373208 h 1306090"/>
                <a:gd name="connsiteX2878" fmla="*/ 2477875 w 6598008"/>
                <a:gd name="connsiteY2878" fmla="*/ 406085 h 1306090"/>
                <a:gd name="connsiteX2879" fmla="*/ 2476749 w 6598008"/>
                <a:gd name="connsiteY2879" fmla="*/ 399892 h 1306090"/>
                <a:gd name="connsiteX2880" fmla="*/ 2485306 w 6598008"/>
                <a:gd name="connsiteY2880" fmla="*/ 404171 h 1306090"/>
                <a:gd name="connsiteX2881" fmla="*/ 2486544 w 6598008"/>
                <a:gd name="connsiteY2881" fmla="*/ 405747 h 1306090"/>
                <a:gd name="connsiteX2882" fmla="*/ 2477875 w 6598008"/>
                <a:gd name="connsiteY2882" fmla="*/ 406085 h 1306090"/>
                <a:gd name="connsiteX2883" fmla="*/ 2486882 w 6598008"/>
                <a:gd name="connsiteY2883" fmla="*/ 358007 h 1306090"/>
                <a:gd name="connsiteX2884" fmla="*/ 2480464 w 6598008"/>
                <a:gd name="connsiteY2884" fmla="*/ 358233 h 1306090"/>
                <a:gd name="connsiteX2885" fmla="*/ 2508050 w 6598008"/>
                <a:gd name="connsiteY2885" fmla="*/ 347874 h 1306090"/>
                <a:gd name="connsiteX2886" fmla="*/ 2506136 w 6598008"/>
                <a:gd name="connsiteY2886" fmla="*/ 366339 h 1306090"/>
                <a:gd name="connsiteX2887" fmla="*/ 2493300 w 6598008"/>
                <a:gd name="connsiteY2887" fmla="*/ 366902 h 1306090"/>
                <a:gd name="connsiteX2888" fmla="*/ 2491273 w 6598008"/>
                <a:gd name="connsiteY2888" fmla="*/ 376135 h 1306090"/>
                <a:gd name="connsiteX2889" fmla="*/ 2486882 w 6598008"/>
                <a:gd name="connsiteY2889" fmla="*/ 358007 h 1306090"/>
                <a:gd name="connsiteX2890" fmla="*/ 2500056 w 6598008"/>
                <a:gd name="connsiteY2890" fmla="*/ 548179 h 1306090"/>
                <a:gd name="connsiteX2891" fmla="*/ 2501632 w 6598008"/>
                <a:gd name="connsiteY2891" fmla="*/ 544013 h 1306090"/>
                <a:gd name="connsiteX2892" fmla="*/ 2500056 w 6598008"/>
                <a:gd name="connsiteY2892" fmla="*/ 548179 h 1306090"/>
                <a:gd name="connsiteX2893" fmla="*/ 2509514 w 6598008"/>
                <a:gd name="connsiteY2893" fmla="*/ 408787 h 1306090"/>
                <a:gd name="connsiteX2894" fmla="*/ 2504447 w 6598008"/>
                <a:gd name="connsiteY2894" fmla="*/ 405409 h 1306090"/>
                <a:gd name="connsiteX2895" fmla="*/ 2492174 w 6598008"/>
                <a:gd name="connsiteY2895" fmla="*/ 405409 h 1306090"/>
                <a:gd name="connsiteX2896" fmla="*/ 2491836 w 6598008"/>
                <a:gd name="connsiteY2896" fmla="*/ 403833 h 1306090"/>
                <a:gd name="connsiteX2897" fmla="*/ 2493750 w 6598008"/>
                <a:gd name="connsiteY2897" fmla="*/ 385368 h 1306090"/>
                <a:gd name="connsiteX2898" fmla="*/ 2512891 w 6598008"/>
                <a:gd name="connsiteY2898" fmla="*/ 384580 h 1306090"/>
                <a:gd name="connsiteX2899" fmla="*/ 2509514 w 6598008"/>
                <a:gd name="connsiteY2899" fmla="*/ 408787 h 1306090"/>
                <a:gd name="connsiteX2900" fmla="*/ 2527754 w 6598008"/>
                <a:gd name="connsiteY2900" fmla="*/ 543450 h 1306090"/>
                <a:gd name="connsiteX2901" fmla="*/ 2523588 w 6598008"/>
                <a:gd name="connsiteY2901" fmla="*/ 545026 h 1306090"/>
                <a:gd name="connsiteX2902" fmla="*/ 2518296 w 6598008"/>
                <a:gd name="connsiteY2902" fmla="*/ 541085 h 1306090"/>
                <a:gd name="connsiteX2903" fmla="*/ 2519535 w 6598008"/>
                <a:gd name="connsiteY2903" fmla="*/ 537482 h 1306090"/>
                <a:gd name="connsiteX2904" fmla="*/ 2528204 w 6598008"/>
                <a:gd name="connsiteY2904" fmla="*/ 541198 h 1306090"/>
                <a:gd name="connsiteX2905" fmla="*/ 2527754 w 6598008"/>
                <a:gd name="connsiteY2905" fmla="*/ 543450 h 1306090"/>
                <a:gd name="connsiteX2906" fmla="*/ 2523588 w 6598008"/>
                <a:gd name="connsiteY2906" fmla="*/ 489855 h 1306090"/>
                <a:gd name="connsiteX2907" fmla="*/ 2526966 w 6598008"/>
                <a:gd name="connsiteY2907" fmla="*/ 491431 h 1306090"/>
                <a:gd name="connsiteX2908" fmla="*/ 2523588 w 6598008"/>
                <a:gd name="connsiteY2908" fmla="*/ 489855 h 1306090"/>
                <a:gd name="connsiteX2909" fmla="*/ 2529443 w 6598008"/>
                <a:gd name="connsiteY2909" fmla="*/ 440088 h 1306090"/>
                <a:gd name="connsiteX2910" fmla="*/ 2515931 w 6598008"/>
                <a:gd name="connsiteY2910" fmla="*/ 431982 h 1306090"/>
                <a:gd name="connsiteX2911" fmla="*/ 2530343 w 6598008"/>
                <a:gd name="connsiteY2911" fmla="*/ 429279 h 1306090"/>
                <a:gd name="connsiteX2912" fmla="*/ 2529443 w 6598008"/>
                <a:gd name="connsiteY2912" fmla="*/ 440088 h 1306090"/>
                <a:gd name="connsiteX2913" fmla="*/ 2561194 w 6598008"/>
                <a:gd name="connsiteY2913" fmla="*/ 627895 h 1306090"/>
                <a:gd name="connsiteX2914" fmla="*/ 2549822 w 6598008"/>
                <a:gd name="connsiteY2914" fmla="*/ 621928 h 1306090"/>
                <a:gd name="connsiteX2915" fmla="*/ 2532595 w 6598008"/>
                <a:gd name="connsiteY2915" fmla="*/ 619113 h 1306090"/>
                <a:gd name="connsiteX2916" fmla="*/ 2531920 w 6598008"/>
                <a:gd name="connsiteY2916" fmla="*/ 617987 h 1306090"/>
                <a:gd name="connsiteX2917" fmla="*/ 2535072 w 6598008"/>
                <a:gd name="connsiteY2917" fmla="*/ 618212 h 1306090"/>
                <a:gd name="connsiteX2918" fmla="*/ 2543630 w 6598008"/>
                <a:gd name="connsiteY2918" fmla="*/ 617874 h 1306090"/>
                <a:gd name="connsiteX2919" fmla="*/ 2562883 w 6598008"/>
                <a:gd name="connsiteY2919" fmla="*/ 621703 h 1306090"/>
                <a:gd name="connsiteX2920" fmla="*/ 2561194 w 6598008"/>
                <a:gd name="connsiteY2920" fmla="*/ 627895 h 1306090"/>
                <a:gd name="connsiteX2921" fmla="*/ 2565923 w 6598008"/>
                <a:gd name="connsiteY2921" fmla="*/ 524872 h 1306090"/>
                <a:gd name="connsiteX2922" fmla="*/ 2553538 w 6598008"/>
                <a:gd name="connsiteY2922" fmla="*/ 525435 h 1306090"/>
                <a:gd name="connsiteX2923" fmla="*/ 2553200 w 6598008"/>
                <a:gd name="connsiteY2923" fmla="*/ 524984 h 1306090"/>
                <a:gd name="connsiteX2924" fmla="*/ 2566148 w 6598008"/>
                <a:gd name="connsiteY2924" fmla="*/ 523746 h 1306090"/>
                <a:gd name="connsiteX2925" fmla="*/ 2565923 w 6598008"/>
                <a:gd name="connsiteY2925" fmla="*/ 524872 h 1306090"/>
                <a:gd name="connsiteX2926" fmla="*/ 2627512 w 6598008"/>
                <a:gd name="connsiteY2926" fmla="*/ 664826 h 1306090"/>
                <a:gd name="connsiteX2927" fmla="*/ 2632016 w 6598008"/>
                <a:gd name="connsiteY2927" fmla="*/ 668316 h 1306090"/>
                <a:gd name="connsiteX2928" fmla="*/ 2627512 w 6598008"/>
                <a:gd name="connsiteY2928" fmla="*/ 665051 h 1306090"/>
                <a:gd name="connsiteX2929" fmla="*/ 2627512 w 6598008"/>
                <a:gd name="connsiteY2929" fmla="*/ 664826 h 1306090"/>
                <a:gd name="connsiteX2930" fmla="*/ 2627737 w 6598008"/>
                <a:gd name="connsiteY2930" fmla="*/ 678675 h 1306090"/>
                <a:gd name="connsiteX2931" fmla="*/ 2627625 w 6598008"/>
                <a:gd name="connsiteY2931" fmla="*/ 674397 h 1306090"/>
                <a:gd name="connsiteX2932" fmla="*/ 2632129 w 6598008"/>
                <a:gd name="connsiteY2932" fmla="*/ 669780 h 1306090"/>
                <a:gd name="connsiteX2933" fmla="*/ 2627737 w 6598008"/>
                <a:gd name="connsiteY2933" fmla="*/ 678675 h 1306090"/>
                <a:gd name="connsiteX2934" fmla="*/ 2629426 w 6598008"/>
                <a:gd name="connsiteY2934" fmla="*/ 646361 h 1306090"/>
                <a:gd name="connsiteX2935" fmla="*/ 2625035 w 6598008"/>
                <a:gd name="connsiteY2935" fmla="*/ 637353 h 1306090"/>
                <a:gd name="connsiteX2936" fmla="*/ 2640235 w 6598008"/>
                <a:gd name="connsiteY2936" fmla="*/ 659759 h 1306090"/>
                <a:gd name="connsiteX2937" fmla="*/ 2629426 w 6598008"/>
                <a:gd name="connsiteY2937" fmla="*/ 646361 h 1306090"/>
                <a:gd name="connsiteX2938" fmla="*/ 2636182 w 6598008"/>
                <a:gd name="connsiteY2938" fmla="*/ 678337 h 1306090"/>
                <a:gd name="connsiteX2939" fmla="*/ 2636069 w 6598008"/>
                <a:gd name="connsiteY2939" fmla="*/ 669105 h 1306090"/>
                <a:gd name="connsiteX2940" fmla="*/ 2640348 w 6598008"/>
                <a:gd name="connsiteY2940" fmla="*/ 668879 h 1306090"/>
                <a:gd name="connsiteX2941" fmla="*/ 2640460 w 6598008"/>
                <a:gd name="connsiteY2941" fmla="*/ 678112 h 1306090"/>
                <a:gd name="connsiteX2942" fmla="*/ 2636182 w 6598008"/>
                <a:gd name="connsiteY2942" fmla="*/ 678337 h 1306090"/>
                <a:gd name="connsiteX2943" fmla="*/ 2624923 w 6598008"/>
                <a:gd name="connsiteY2943" fmla="*/ 632737 h 1306090"/>
                <a:gd name="connsiteX2944" fmla="*/ 2616253 w 6598008"/>
                <a:gd name="connsiteY2944" fmla="*/ 623954 h 1306090"/>
                <a:gd name="connsiteX2945" fmla="*/ 2599251 w 6598008"/>
                <a:gd name="connsiteY2945" fmla="*/ 629246 h 1306090"/>
                <a:gd name="connsiteX2946" fmla="*/ 2593058 w 6598008"/>
                <a:gd name="connsiteY2946" fmla="*/ 633525 h 1306090"/>
                <a:gd name="connsiteX2947" fmla="*/ 2588329 w 6598008"/>
                <a:gd name="connsiteY2947" fmla="*/ 633187 h 1306090"/>
                <a:gd name="connsiteX2948" fmla="*/ 2586528 w 6598008"/>
                <a:gd name="connsiteY2948" fmla="*/ 629809 h 1306090"/>
                <a:gd name="connsiteX2949" fmla="*/ 2580110 w 6598008"/>
                <a:gd name="connsiteY2949" fmla="*/ 625531 h 1306090"/>
                <a:gd name="connsiteX2950" fmla="*/ 2575944 w 6598008"/>
                <a:gd name="connsiteY2950" fmla="*/ 631611 h 1306090"/>
                <a:gd name="connsiteX2951" fmla="*/ 2574593 w 6598008"/>
                <a:gd name="connsiteY2951" fmla="*/ 631386 h 1306090"/>
                <a:gd name="connsiteX2952" fmla="*/ 2573805 w 6598008"/>
                <a:gd name="connsiteY2952" fmla="*/ 630372 h 1306090"/>
                <a:gd name="connsiteX2953" fmla="*/ 2573579 w 6598008"/>
                <a:gd name="connsiteY2953" fmla="*/ 612019 h 1306090"/>
                <a:gd name="connsiteX2954" fmla="*/ 2588667 w 6598008"/>
                <a:gd name="connsiteY2954" fmla="*/ 620577 h 1306090"/>
                <a:gd name="connsiteX2955" fmla="*/ 2597337 w 6598008"/>
                <a:gd name="connsiteY2955" fmla="*/ 617424 h 1306090"/>
                <a:gd name="connsiteX2956" fmla="*/ 2618392 w 6598008"/>
                <a:gd name="connsiteY2956" fmla="*/ 619788 h 1306090"/>
                <a:gd name="connsiteX2957" fmla="*/ 2620644 w 6598008"/>
                <a:gd name="connsiteY2957" fmla="*/ 624180 h 1306090"/>
                <a:gd name="connsiteX2958" fmla="*/ 2635506 w 6598008"/>
                <a:gd name="connsiteY2958" fmla="*/ 622716 h 1306090"/>
                <a:gd name="connsiteX2959" fmla="*/ 2635168 w 6598008"/>
                <a:gd name="connsiteY2959" fmla="*/ 618550 h 1306090"/>
                <a:gd name="connsiteX2960" fmla="*/ 2644289 w 6598008"/>
                <a:gd name="connsiteY2960" fmla="*/ 627557 h 1306090"/>
                <a:gd name="connsiteX2961" fmla="*/ 2624923 w 6598008"/>
                <a:gd name="connsiteY2961" fmla="*/ 632737 h 1306090"/>
                <a:gd name="connsiteX2962" fmla="*/ 2673901 w 6598008"/>
                <a:gd name="connsiteY2962" fmla="*/ 621477 h 1306090"/>
                <a:gd name="connsiteX2963" fmla="*/ 2661065 w 6598008"/>
                <a:gd name="connsiteY2963" fmla="*/ 622040 h 1306090"/>
                <a:gd name="connsiteX2964" fmla="*/ 2650481 w 6598008"/>
                <a:gd name="connsiteY2964" fmla="*/ 627107 h 1306090"/>
                <a:gd name="connsiteX2965" fmla="*/ 2648342 w 6598008"/>
                <a:gd name="connsiteY2965" fmla="*/ 622603 h 1306090"/>
                <a:gd name="connsiteX2966" fmla="*/ 2646090 w 6598008"/>
                <a:gd name="connsiteY2966" fmla="*/ 613483 h 1306090"/>
                <a:gd name="connsiteX2967" fmla="*/ 2658926 w 6598008"/>
                <a:gd name="connsiteY2967" fmla="*/ 617537 h 1306090"/>
                <a:gd name="connsiteX2968" fmla="*/ 2656674 w 6598008"/>
                <a:gd name="connsiteY2968" fmla="*/ 608416 h 1306090"/>
                <a:gd name="connsiteX2969" fmla="*/ 2682345 w 6598008"/>
                <a:gd name="connsiteY2969" fmla="*/ 611907 h 1306090"/>
                <a:gd name="connsiteX2970" fmla="*/ 2673901 w 6598008"/>
                <a:gd name="connsiteY2970" fmla="*/ 621477 h 1306090"/>
                <a:gd name="connsiteX2971" fmla="*/ 2675139 w 6598008"/>
                <a:gd name="connsiteY2971" fmla="*/ 561690 h 1306090"/>
                <a:gd name="connsiteX2972" fmla="*/ 2675027 w 6598008"/>
                <a:gd name="connsiteY2972" fmla="*/ 552457 h 1306090"/>
                <a:gd name="connsiteX2973" fmla="*/ 2679305 w 6598008"/>
                <a:gd name="connsiteY2973" fmla="*/ 552232 h 1306090"/>
                <a:gd name="connsiteX2974" fmla="*/ 2679418 w 6598008"/>
                <a:gd name="connsiteY2974" fmla="*/ 561465 h 1306090"/>
                <a:gd name="connsiteX2975" fmla="*/ 2675139 w 6598008"/>
                <a:gd name="connsiteY2975" fmla="*/ 561690 h 1306090"/>
                <a:gd name="connsiteX2976" fmla="*/ 2681895 w 6598008"/>
                <a:gd name="connsiteY2976" fmla="*/ 588938 h 1306090"/>
                <a:gd name="connsiteX2977" fmla="*/ 2675365 w 6598008"/>
                <a:gd name="connsiteY2977" fmla="*/ 580043 h 1306090"/>
                <a:gd name="connsiteX2978" fmla="*/ 2681895 w 6598008"/>
                <a:gd name="connsiteY2978" fmla="*/ 588938 h 1306090"/>
                <a:gd name="connsiteX2979" fmla="*/ 2642037 w 6598008"/>
                <a:gd name="connsiteY2979" fmla="*/ 480284 h 1306090"/>
                <a:gd name="connsiteX2980" fmla="*/ 2684597 w 6598008"/>
                <a:gd name="connsiteY2980" fmla="*/ 473867 h 1306090"/>
                <a:gd name="connsiteX2981" fmla="*/ 2684935 w 6598008"/>
                <a:gd name="connsiteY2981" fmla="*/ 496836 h 1306090"/>
                <a:gd name="connsiteX2982" fmla="*/ 2642037 w 6598008"/>
                <a:gd name="connsiteY2982" fmla="*/ 480284 h 1306090"/>
                <a:gd name="connsiteX2983" fmla="*/ 2688651 w 6598008"/>
                <a:gd name="connsiteY2983" fmla="*/ 611682 h 1306090"/>
                <a:gd name="connsiteX2984" fmla="*/ 2705652 w 6598008"/>
                <a:gd name="connsiteY2984" fmla="*/ 611006 h 1306090"/>
                <a:gd name="connsiteX2985" fmla="*/ 2720515 w 6598008"/>
                <a:gd name="connsiteY2985" fmla="*/ 610331 h 1306090"/>
                <a:gd name="connsiteX2986" fmla="*/ 2686511 w 6598008"/>
                <a:gd name="connsiteY2986" fmla="*/ 620914 h 1306090"/>
                <a:gd name="connsiteX2987" fmla="*/ 2688651 w 6598008"/>
                <a:gd name="connsiteY2987" fmla="*/ 611682 h 1306090"/>
                <a:gd name="connsiteX2988" fmla="*/ 2697771 w 6598008"/>
                <a:gd name="connsiteY2988" fmla="*/ 652666 h 1306090"/>
                <a:gd name="connsiteX2989" fmla="*/ 2689326 w 6598008"/>
                <a:gd name="connsiteY2989" fmla="*/ 657620 h 1306090"/>
                <a:gd name="connsiteX2990" fmla="*/ 2697771 w 6598008"/>
                <a:gd name="connsiteY2990" fmla="*/ 652666 h 1306090"/>
                <a:gd name="connsiteX2991" fmla="*/ 2697996 w 6598008"/>
                <a:gd name="connsiteY2991" fmla="*/ 675635 h 1306090"/>
                <a:gd name="connsiteX2992" fmla="*/ 2693605 w 6598008"/>
                <a:gd name="connsiteY2992" fmla="*/ 666628 h 1306090"/>
                <a:gd name="connsiteX2993" fmla="*/ 2699910 w 6598008"/>
                <a:gd name="connsiteY2993" fmla="*/ 657170 h 1306090"/>
                <a:gd name="connsiteX2994" fmla="*/ 2701937 w 6598008"/>
                <a:gd name="connsiteY2994" fmla="*/ 647824 h 1306090"/>
                <a:gd name="connsiteX2995" fmla="*/ 2704301 w 6598008"/>
                <a:gd name="connsiteY2995" fmla="*/ 666177 h 1306090"/>
                <a:gd name="connsiteX2996" fmla="*/ 2697996 w 6598008"/>
                <a:gd name="connsiteY2996" fmla="*/ 675635 h 1306090"/>
                <a:gd name="connsiteX2997" fmla="*/ 2717024 w 6598008"/>
                <a:gd name="connsiteY2997" fmla="*/ 656494 h 1306090"/>
                <a:gd name="connsiteX2998" fmla="*/ 2719164 w 6598008"/>
                <a:gd name="connsiteY2998" fmla="*/ 660998 h 1306090"/>
                <a:gd name="connsiteX2999" fmla="*/ 2721303 w 6598008"/>
                <a:gd name="connsiteY2999" fmla="*/ 660885 h 1306090"/>
                <a:gd name="connsiteX3000" fmla="*/ 2717024 w 6598008"/>
                <a:gd name="connsiteY3000" fmla="*/ 656494 h 1306090"/>
                <a:gd name="connsiteX3001" fmla="*/ 2727608 w 6598008"/>
                <a:gd name="connsiteY3001" fmla="*/ 651427 h 1306090"/>
                <a:gd name="connsiteX3002" fmla="*/ 2727496 w 6598008"/>
                <a:gd name="connsiteY3002" fmla="*/ 642195 h 1306090"/>
                <a:gd name="connsiteX3003" fmla="*/ 2731774 w 6598008"/>
                <a:gd name="connsiteY3003" fmla="*/ 641969 h 1306090"/>
                <a:gd name="connsiteX3004" fmla="*/ 2731887 w 6598008"/>
                <a:gd name="connsiteY3004" fmla="*/ 651202 h 1306090"/>
                <a:gd name="connsiteX3005" fmla="*/ 2727608 w 6598008"/>
                <a:gd name="connsiteY3005" fmla="*/ 651427 h 1306090"/>
                <a:gd name="connsiteX3006" fmla="*/ 2739768 w 6598008"/>
                <a:gd name="connsiteY3006" fmla="*/ 609542 h 1306090"/>
                <a:gd name="connsiteX3007" fmla="*/ 2735490 w 6598008"/>
                <a:gd name="connsiteY3007" fmla="*/ 605151 h 1306090"/>
                <a:gd name="connsiteX3008" fmla="*/ 2746186 w 6598008"/>
                <a:gd name="connsiteY3008" fmla="*/ 609317 h 1306090"/>
                <a:gd name="connsiteX3009" fmla="*/ 2739768 w 6598008"/>
                <a:gd name="connsiteY3009" fmla="*/ 609542 h 1306090"/>
                <a:gd name="connsiteX3010" fmla="*/ 2742245 w 6598008"/>
                <a:gd name="connsiteY3010" fmla="*/ 476006 h 1306090"/>
                <a:gd name="connsiteX3011" fmla="*/ 2737742 w 6598008"/>
                <a:gd name="connsiteY3011" fmla="*/ 462382 h 1306090"/>
                <a:gd name="connsiteX3012" fmla="*/ 2729072 w 6598008"/>
                <a:gd name="connsiteY3012" fmla="*/ 448983 h 1306090"/>
                <a:gd name="connsiteX3013" fmla="*/ 2746074 w 6598008"/>
                <a:gd name="connsiteY3013" fmla="*/ 448308 h 1306090"/>
                <a:gd name="connsiteX3014" fmla="*/ 2759135 w 6598008"/>
                <a:gd name="connsiteY3014" fmla="*/ 466210 h 1306090"/>
                <a:gd name="connsiteX3015" fmla="*/ 2742245 w 6598008"/>
                <a:gd name="connsiteY3015" fmla="*/ 476006 h 1306090"/>
                <a:gd name="connsiteX3016" fmla="*/ 2763300 w 6598008"/>
                <a:gd name="connsiteY3016" fmla="*/ 608529 h 1306090"/>
                <a:gd name="connsiteX3017" fmla="*/ 2759022 w 6598008"/>
                <a:gd name="connsiteY3017" fmla="*/ 604138 h 1306090"/>
                <a:gd name="connsiteX3018" fmla="*/ 2769718 w 6598008"/>
                <a:gd name="connsiteY3018" fmla="*/ 608304 h 1306090"/>
                <a:gd name="connsiteX3019" fmla="*/ 2763300 w 6598008"/>
                <a:gd name="connsiteY3019" fmla="*/ 608529 h 1306090"/>
                <a:gd name="connsiteX3020" fmla="*/ 2771745 w 6598008"/>
                <a:gd name="connsiteY3020" fmla="*/ 603575 h 1306090"/>
                <a:gd name="connsiteX3021" fmla="*/ 2784581 w 6598008"/>
                <a:gd name="connsiteY3021" fmla="*/ 607628 h 1306090"/>
                <a:gd name="connsiteX3022" fmla="*/ 2771745 w 6598008"/>
                <a:gd name="connsiteY3022" fmla="*/ 603575 h 1306090"/>
                <a:gd name="connsiteX3023" fmla="*/ 2770169 w 6598008"/>
                <a:gd name="connsiteY3023" fmla="*/ 488616 h 1306090"/>
                <a:gd name="connsiteX3024" fmla="*/ 2765440 w 6598008"/>
                <a:gd name="connsiteY3024" fmla="*/ 452023 h 1306090"/>
                <a:gd name="connsiteX3025" fmla="*/ 2761161 w 6598008"/>
                <a:gd name="connsiteY3025" fmla="*/ 447632 h 1306090"/>
                <a:gd name="connsiteX3026" fmla="*/ 2788972 w 6598008"/>
                <a:gd name="connsiteY3026" fmla="*/ 451010 h 1306090"/>
                <a:gd name="connsiteX3027" fmla="*/ 2782779 w 6598008"/>
                <a:gd name="connsiteY3027" fmla="*/ 465084 h 1306090"/>
                <a:gd name="connsiteX3028" fmla="*/ 2785031 w 6598008"/>
                <a:gd name="connsiteY3028" fmla="*/ 474204 h 1306090"/>
                <a:gd name="connsiteX3029" fmla="*/ 2797867 w 6598008"/>
                <a:gd name="connsiteY3029" fmla="*/ 473641 h 1306090"/>
                <a:gd name="connsiteX3030" fmla="*/ 2797979 w 6598008"/>
                <a:gd name="connsiteY3030" fmla="*/ 478258 h 1306090"/>
                <a:gd name="connsiteX3031" fmla="*/ 2770169 w 6598008"/>
                <a:gd name="connsiteY3031" fmla="*/ 488616 h 1306090"/>
                <a:gd name="connsiteX3032" fmla="*/ 2804960 w 6598008"/>
                <a:gd name="connsiteY3032" fmla="*/ 542324 h 1306090"/>
                <a:gd name="connsiteX3033" fmla="*/ 2811491 w 6598008"/>
                <a:gd name="connsiteY3033" fmla="*/ 551219 h 1306090"/>
                <a:gd name="connsiteX3034" fmla="*/ 2804960 w 6598008"/>
                <a:gd name="connsiteY3034" fmla="*/ 542324 h 1306090"/>
                <a:gd name="connsiteX3035" fmla="*/ 2806987 w 6598008"/>
                <a:gd name="connsiteY3035" fmla="*/ 533091 h 1306090"/>
                <a:gd name="connsiteX3036" fmla="*/ 2807100 w 6598008"/>
                <a:gd name="connsiteY3036" fmla="*/ 537707 h 1306090"/>
                <a:gd name="connsiteX3037" fmla="*/ 2798542 w 6598008"/>
                <a:gd name="connsiteY3037" fmla="*/ 538045 h 1306090"/>
                <a:gd name="connsiteX3038" fmla="*/ 2806987 w 6598008"/>
                <a:gd name="connsiteY3038" fmla="*/ 533091 h 1306090"/>
                <a:gd name="connsiteX3039" fmla="*/ 2806874 w 6598008"/>
                <a:gd name="connsiteY3039" fmla="*/ 523858 h 1306090"/>
                <a:gd name="connsiteX3040" fmla="*/ 2817571 w 6598008"/>
                <a:gd name="connsiteY3040" fmla="*/ 523408 h 1306090"/>
                <a:gd name="connsiteX3041" fmla="*/ 2806987 w 6598008"/>
                <a:gd name="connsiteY3041" fmla="*/ 533091 h 1306090"/>
                <a:gd name="connsiteX3042" fmla="*/ 2825002 w 6598008"/>
                <a:gd name="connsiteY3042" fmla="*/ 601323 h 1306090"/>
                <a:gd name="connsiteX3043" fmla="*/ 2816445 w 6598008"/>
                <a:gd name="connsiteY3043" fmla="*/ 597044 h 1306090"/>
                <a:gd name="connsiteX3044" fmla="*/ 2825002 w 6598008"/>
                <a:gd name="connsiteY3044" fmla="*/ 601323 h 1306090"/>
                <a:gd name="connsiteX3045" fmla="*/ 2857542 w 6598008"/>
                <a:gd name="connsiteY3045" fmla="*/ 480397 h 1306090"/>
                <a:gd name="connsiteX3046" fmla="*/ 2844819 w 6598008"/>
                <a:gd name="connsiteY3046" fmla="*/ 485576 h 1306090"/>
                <a:gd name="connsiteX3047" fmla="*/ 2834009 w 6598008"/>
                <a:gd name="connsiteY3047" fmla="*/ 476794 h 1306090"/>
                <a:gd name="connsiteX3048" fmla="*/ 2825452 w 6598008"/>
                <a:gd name="connsiteY3048" fmla="*/ 472515 h 1306090"/>
                <a:gd name="connsiteX3049" fmla="*/ 2863847 w 6598008"/>
                <a:gd name="connsiteY3049" fmla="*/ 470939 h 1306090"/>
                <a:gd name="connsiteX3050" fmla="*/ 2876683 w 6598008"/>
                <a:gd name="connsiteY3050" fmla="*/ 474993 h 1306090"/>
                <a:gd name="connsiteX3051" fmla="*/ 2857542 w 6598008"/>
                <a:gd name="connsiteY3051" fmla="*/ 480397 h 1306090"/>
                <a:gd name="connsiteX3052" fmla="*/ 3062688 w 6598008"/>
                <a:gd name="connsiteY3052" fmla="*/ 352152 h 1306090"/>
                <a:gd name="connsiteX3053" fmla="*/ 3062688 w 6598008"/>
                <a:gd name="connsiteY3053" fmla="*/ 352152 h 1306090"/>
                <a:gd name="connsiteX3054" fmla="*/ 3062688 w 6598008"/>
                <a:gd name="connsiteY3054" fmla="*/ 352152 h 1306090"/>
                <a:gd name="connsiteX3055" fmla="*/ 2983309 w 6598008"/>
                <a:gd name="connsiteY3055" fmla="*/ 323216 h 1306090"/>
                <a:gd name="connsiteX3056" fmla="*/ 2991866 w 6598008"/>
                <a:gd name="connsiteY3056" fmla="*/ 327494 h 1306090"/>
                <a:gd name="connsiteX3057" fmla="*/ 2974865 w 6598008"/>
                <a:gd name="connsiteY3057" fmla="*/ 332786 h 1306090"/>
                <a:gd name="connsiteX3058" fmla="*/ 2983309 w 6598008"/>
                <a:gd name="connsiteY3058" fmla="*/ 323216 h 1306090"/>
                <a:gd name="connsiteX3059" fmla="*/ 2968447 w 6598008"/>
                <a:gd name="connsiteY3059" fmla="*/ 328508 h 1306090"/>
                <a:gd name="connsiteX3060" fmla="*/ 2959777 w 6598008"/>
                <a:gd name="connsiteY3060" fmla="*/ 319725 h 1306090"/>
                <a:gd name="connsiteX3061" fmla="*/ 2968447 w 6598008"/>
                <a:gd name="connsiteY3061" fmla="*/ 328508 h 1306090"/>
                <a:gd name="connsiteX3062" fmla="*/ 2923972 w 6598008"/>
                <a:gd name="connsiteY3062" fmla="*/ 348775 h 1306090"/>
                <a:gd name="connsiteX3063" fmla="*/ 2930165 w 6598008"/>
                <a:gd name="connsiteY3063" fmla="*/ 334700 h 1306090"/>
                <a:gd name="connsiteX3064" fmla="*/ 2919356 w 6598008"/>
                <a:gd name="connsiteY3064" fmla="*/ 321414 h 1306090"/>
                <a:gd name="connsiteX3065" fmla="*/ 2942888 w 6598008"/>
                <a:gd name="connsiteY3065" fmla="*/ 329634 h 1306090"/>
                <a:gd name="connsiteX3066" fmla="*/ 2936695 w 6598008"/>
                <a:gd name="connsiteY3066" fmla="*/ 348324 h 1306090"/>
                <a:gd name="connsiteX3067" fmla="*/ 2923972 w 6598008"/>
                <a:gd name="connsiteY3067" fmla="*/ 348775 h 1306090"/>
                <a:gd name="connsiteX3068" fmla="*/ 3031612 w 6598008"/>
                <a:gd name="connsiteY3068" fmla="*/ 427028 h 1306090"/>
                <a:gd name="connsiteX3069" fmla="*/ 3020803 w 6598008"/>
                <a:gd name="connsiteY3069" fmla="*/ 418245 h 1306090"/>
                <a:gd name="connsiteX3070" fmla="*/ 3012471 w 6598008"/>
                <a:gd name="connsiteY3070" fmla="*/ 432432 h 1306090"/>
                <a:gd name="connsiteX3071" fmla="*/ 2997609 w 6598008"/>
                <a:gd name="connsiteY3071" fmla="*/ 433108 h 1306090"/>
                <a:gd name="connsiteX3072" fmla="*/ 2991191 w 6598008"/>
                <a:gd name="connsiteY3072" fmla="*/ 428829 h 1306090"/>
                <a:gd name="connsiteX3073" fmla="*/ 2984773 w 6598008"/>
                <a:gd name="connsiteY3073" fmla="*/ 429054 h 1306090"/>
                <a:gd name="connsiteX3074" fmla="*/ 2965632 w 6598008"/>
                <a:gd name="connsiteY3074" fmla="*/ 429842 h 1306090"/>
                <a:gd name="connsiteX3075" fmla="*/ 2959102 w 6598008"/>
                <a:gd name="connsiteY3075" fmla="*/ 420947 h 1306090"/>
                <a:gd name="connsiteX3076" fmla="*/ 2955048 w 6598008"/>
                <a:gd name="connsiteY3076" fmla="*/ 434909 h 1306090"/>
                <a:gd name="connsiteX3077" fmla="*/ 2940186 w 6598008"/>
                <a:gd name="connsiteY3077" fmla="*/ 435585 h 1306090"/>
                <a:gd name="connsiteX3078" fmla="*/ 2929377 w 6598008"/>
                <a:gd name="connsiteY3078" fmla="*/ 422186 h 1306090"/>
                <a:gd name="connsiteX3079" fmla="*/ 2946603 w 6598008"/>
                <a:gd name="connsiteY3079" fmla="*/ 430631 h 1306090"/>
                <a:gd name="connsiteX3080" fmla="*/ 2956850 w 6598008"/>
                <a:gd name="connsiteY3080" fmla="*/ 402595 h 1306090"/>
                <a:gd name="connsiteX3081" fmla="*/ 2969685 w 6598008"/>
                <a:gd name="connsiteY3081" fmla="*/ 402032 h 1306090"/>
                <a:gd name="connsiteX3082" fmla="*/ 2963042 w 6598008"/>
                <a:gd name="connsiteY3082" fmla="*/ 383904 h 1306090"/>
                <a:gd name="connsiteX3083" fmla="*/ 2954260 w 6598008"/>
                <a:gd name="connsiteY3083" fmla="*/ 361273 h 1306090"/>
                <a:gd name="connsiteX3084" fmla="*/ 2958651 w 6598008"/>
                <a:gd name="connsiteY3084" fmla="*/ 370280 h 1306090"/>
                <a:gd name="connsiteX3085" fmla="*/ 2967321 w 6598008"/>
                <a:gd name="connsiteY3085" fmla="*/ 379062 h 1306090"/>
                <a:gd name="connsiteX3086" fmla="*/ 2974076 w 6598008"/>
                <a:gd name="connsiteY3086" fmla="*/ 406423 h 1306090"/>
                <a:gd name="connsiteX3087" fmla="*/ 2988939 w 6598008"/>
                <a:gd name="connsiteY3087" fmla="*/ 401243 h 1306090"/>
                <a:gd name="connsiteX3088" fmla="*/ 3018889 w 6598008"/>
                <a:gd name="connsiteY3088" fmla="*/ 404621 h 1306090"/>
                <a:gd name="connsiteX3089" fmla="*/ 3040056 w 6598008"/>
                <a:gd name="connsiteY3089" fmla="*/ 394488 h 1306090"/>
                <a:gd name="connsiteX3090" fmla="*/ 3003801 w 6598008"/>
                <a:gd name="connsiteY3090" fmla="*/ 396064 h 1306090"/>
                <a:gd name="connsiteX3091" fmla="*/ 2990853 w 6598008"/>
                <a:gd name="connsiteY3091" fmla="*/ 382778 h 1306090"/>
                <a:gd name="connsiteX3092" fmla="*/ 2975765 w 6598008"/>
                <a:gd name="connsiteY3092" fmla="*/ 369605 h 1306090"/>
                <a:gd name="connsiteX3093" fmla="*/ 2986574 w 6598008"/>
                <a:gd name="connsiteY3093" fmla="*/ 378387 h 1306090"/>
                <a:gd name="connsiteX3094" fmla="*/ 2988601 w 6598008"/>
                <a:gd name="connsiteY3094" fmla="*/ 373658 h 1306090"/>
                <a:gd name="connsiteX3095" fmla="*/ 3001437 w 6598008"/>
                <a:gd name="connsiteY3095" fmla="*/ 373095 h 1306090"/>
                <a:gd name="connsiteX3096" fmla="*/ 3012021 w 6598008"/>
                <a:gd name="connsiteY3096" fmla="*/ 368028 h 1306090"/>
                <a:gd name="connsiteX3097" fmla="*/ 3022604 w 6598008"/>
                <a:gd name="connsiteY3097" fmla="*/ 362962 h 1306090"/>
                <a:gd name="connsiteX3098" fmla="*/ 2999072 w 6598008"/>
                <a:gd name="connsiteY3098" fmla="*/ 354742 h 1306090"/>
                <a:gd name="connsiteX3099" fmla="*/ 3003126 w 6598008"/>
                <a:gd name="connsiteY3099" fmla="*/ 336164 h 1306090"/>
                <a:gd name="connsiteX3100" fmla="*/ 3007404 w 6598008"/>
                <a:gd name="connsiteY3100" fmla="*/ 340555 h 1306090"/>
                <a:gd name="connsiteX3101" fmla="*/ 3013709 w 6598008"/>
                <a:gd name="connsiteY3101" fmla="*/ 335714 h 1306090"/>
                <a:gd name="connsiteX3102" fmla="*/ 3030824 w 6598008"/>
                <a:gd name="connsiteY3102" fmla="*/ 339542 h 1306090"/>
                <a:gd name="connsiteX3103" fmla="*/ 3024293 w 6598008"/>
                <a:gd name="connsiteY3103" fmla="*/ 326031 h 1306090"/>
                <a:gd name="connsiteX3104" fmla="*/ 3045686 w 6598008"/>
                <a:gd name="connsiteY3104" fmla="*/ 329746 h 1306090"/>
                <a:gd name="connsiteX3105" fmla="*/ 3039381 w 6598008"/>
                <a:gd name="connsiteY3105" fmla="*/ 339204 h 1306090"/>
                <a:gd name="connsiteX3106" fmla="*/ 3037467 w 6598008"/>
                <a:gd name="connsiteY3106" fmla="*/ 353053 h 1306090"/>
                <a:gd name="connsiteX3107" fmla="*/ 3029022 w 6598008"/>
                <a:gd name="connsiteY3107" fmla="*/ 358007 h 1306090"/>
                <a:gd name="connsiteX3108" fmla="*/ 3031274 w 6598008"/>
                <a:gd name="connsiteY3108" fmla="*/ 367128 h 1306090"/>
                <a:gd name="connsiteX3109" fmla="*/ 3052667 w 6598008"/>
                <a:gd name="connsiteY3109" fmla="*/ 375459 h 1306090"/>
                <a:gd name="connsiteX3110" fmla="*/ 3050753 w 6598008"/>
                <a:gd name="connsiteY3110" fmla="*/ 393925 h 1306090"/>
                <a:gd name="connsiteX3111" fmla="*/ 3042308 w 6598008"/>
                <a:gd name="connsiteY3111" fmla="*/ 403495 h 1306090"/>
                <a:gd name="connsiteX3112" fmla="*/ 3050753 w 6598008"/>
                <a:gd name="connsiteY3112" fmla="*/ 398541 h 1306090"/>
                <a:gd name="connsiteX3113" fmla="*/ 3057396 w 6598008"/>
                <a:gd name="connsiteY3113" fmla="*/ 416669 h 1306090"/>
                <a:gd name="connsiteX3114" fmla="*/ 3061675 w 6598008"/>
                <a:gd name="connsiteY3114" fmla="*/ 421060 h 1306090"/>
                <a:gd name="connsiteX3115" fmla="*/ 3031612 w 6598008"/>
                <a:gd name="connsiteY3115" fmla="*/ 427028 h 1306090"/>
                <a:gd name="connsiteX3116" fmla="*/ 3058972 w 6598008"/>
                <a:gd name="connsiteY3116" fmla="*/ 393700 h 1306090"/>
                <a:gd name="connsiteX3117" fmla="*/ 3071696 w 6598008"/>
                <a:gd name="connsiteY3117" fmla="*/ 388520 h 1306090"/>
                <a:gd name="connsiteX3118" fmla="*/ 3058972 w 6598008"/>
                <a:gd name="connsiteY3118" fmla="*/ 393700 h 1306090"/>
                <a:gd name="connsiteX3119" fmla="*/ 3118084 w 6598008"/>
                <a:gd name="connsiteY3119" fmla="*/ 349788 h 1306090"/>
                <a:gd name="connsiteX3120" fmla="*/ 3103222 w 6598008"/>
                <a:gd name="connsiteY3120" fmla="*/ 350464 h 1306090"/>
                <a:gd name="connsiteX3121" fmla="*/ 3118084 w 6598008"/>
                <a:gd name="connsiteY3121" fmla="*/ 349788 h 1306090"/>
                <a:gd name="connsiteX3122" fmla="*/ 3106937 w 6598008"/>
                <a:gd name="connsiteY3122" fmla="*/ 318037 h 1306090"/>
                <a:gd name="connsiteX3123" fmla="*/ 3107050 w 6598008"/>
                <a:gd name="connsiteY3123" fmla="*/ 327269 h 1306090"/>
                <a:gd name="connsiteX3124" fmla="*/ 3100632 w 6598008"/>
                <a:gd name="connsiteY3124" fmla="*/ 327494 h 1306090"/>
                <a:gd name="connsiteX3125" fmla="*/ 3100520 w 6598008"/>
                <a:gd name="connsiteY3125" fmla="*/ 318262 h 1306090"/>
                <a:gd name="connsiteX3126" fmla="*/ 3106937 w 6598008"/>
                <a:gd name="connsiteY3126" fmla="*/ 318037 h 1306090"/>
                <a:gd name="connsiteX3127" fmla="*/ 3110540 w 6598008"/>
                <a:gd name="connsiteY3127" fmla="*/ 423650 h 1306090"/>
                <a:gd name="connsiteX3128" fmla="*/ 3097592 w 6598008"/>
                <a:gd name="connsiteY3128" fmla="*/ 414980 h 1306090"/>
                <a:gd name="connsiteX3129" fmla="*/ 3089148 w 6598008"/>
                <a:gd name="connsiteY3129" fmla="*/ 424550 h 1306090"/>
                <a:gd name="connsiteX3130" fmla="*/ 3095340 w 6598008"/>
                <a:gd name="connsiteY3130" fmla="*/ 405860 h 1306090"/>
                <a:gd name="connsiteX3131" fmla="*/ 3090949 w 6598008"/>
                <a:gd name="connsiteY3131" fmla="*/ 396852 h 1306090"/>
                <a:gd name="connsiteX3132" fmla="*/ 3099281 w 6598008"/>
                <a:gd name="connsiteY3132" fmla="*/ 378049 h 1306090"/>
                <a:gd name="connsiteX3133" fmla="*/ 3103447 w 6598008"/>
                <a:gd name="connsiteY3133" fmla="*/ 373320 h 1306090"/>
                <a:gd name="connsiteX3134" fmla="*/ 3127092 w 6598008"/>
                <a:gd name="connsiteY3134" fmla="*/ 386156 h 1306090"/>
                <a:gd name="connsiteX3135" fmla="*/ 3099619 w 6598008"/>
                <a:gd name="connsiteY3135" fmla="*/ 401131 h 1306090"/>
                <a:gd name="connsiteX3136" fmla="*/ 3116846 w 6598008"/>
                <a:gd name="connsiteY3136" fmla="*/ 409575 h 1306090"/>
                <a:gd name="connsiteX3137" fmla="*/ 3110540 w 6598008"/>
                <a:gd name="connsiteY3137" fmla="*/ 423650 h 1306090"/>
                <a:gd name="connsiteX3138" fmla="*/ 3127542 w 6598008"/>
                <a:gd name="connsiteY3138" fmla="*/ 422974 h 1306090"/>
                <a:gd name="connsiteX3139" fmla="*/ 3118872 w 6598008"/>
                <a:gd name="connsiteY3139" fmla="*/ 414079 h 1306090"/>
                <a:gd name="connsiteX3140" fmla="*/ 3127542 w 6598008"/>
                <a:gd name="connsiteY3140" fmla="*/ 422974 h 1306090"/>
                <a:gd name="connsiteX3141" fmla="*/ 3132609 w 6598008"/>
                <a:gd name="connsiteY3141" fmla="*/ 326143 h 1306090"/>
                <a:gd name="connsiteX3142" fmla="*/ 3138801 w 6598008"/>
                <a:gd name="connsiteY3142" fmla="*/ 312069 h 1306090"/>
                <a:gd name="connsiteX3143" fmla="*/ 3139027 w 6598008"/>
                <a:gd name="connsiteY3143" fmla="*/ 325805 h 1306090"/>
                <a:gd name="connsiteX3144" fmla="*/ 3132609 w 6598008"/>
                <a:gd name="connsiteY3144" fmla="*/ 326143 h 1306090"/>
                <a:gd name="connsiteX3145" fmla="*/ 3140378 w 6598008"/>
                <a:gd name="connsiteY3145" fmla="*/ 422411 h 1306090"/>
                <a:gd name="connsiteX3146" fmla="*/ 3150962 w 6598008"/>
                <a:gd name="connsiteY3146" fmla="*/ 417344 h 1306090"/>
                <a:gd name="connsiteX3147" fmla="*/ 3140378 w 6598008"/>
                <a:gd name="connsiteY3147" fmla="*/ 422411 h 1306090"/>
                <a:gd name="connsiteX3148" fmla="*/ 3150399 w 6598008"/>
                <a:gd name="connsiteY3148" fmla="*/ 376022 h 1306090"/>
                <a:gd name="connsiteX3149" fmla="*/ 3165486 w 6598008"/>
                <a:gd name="connsiteY3149" fmla="*/ 384580 h 1306090"/>
                <a:gd name="connsiteX3150" fmla="*/ 3150399 w 6598008"/>
                <a:gd name="connsiteY3150" fmla="*/ 376022 h 1306090"/>
                <a:gd name="connsiteX3151" fmla="*/ 3218631 w 6598008"/>
                <a:gd name="connsiteY3151" fmla="*/ 373095 h 1306090"/>
                <a:gd name="connsiteX3152" fmla="*/ 3239686 w 6598008"/>
                <a:gd name="connsiteY3152" fmla="*/ 353841 h 1306090"/>
                <a:gd name="connsiteX3153" fmla="*/ 3242163 w 6598008"/>
                <a:gd name="connsiteY3153" fmla="*/ 381314 h 1306090"/>
                <a:gd name="connsiteX3154" fmla="*/ 3220883 w 6598008"/>
                <a:gd name="connsiteY3154" fmla="*/ 382215 h 1306090"/>
                <a:gd name="connsiteX3155" fmla="*/ 3214577 w 6598008"/>
                <a:gd name="connsiteY3155" fmla="*/ 387057 h 1306090"/>
                <a:gd name="connsiteX3156" fmla="*/ 3188793 w 6598008"/>
                <a:gd name="connsiteY3156" fmla="*/ 374334 h 1306090"/>
                <a:gd name="connsiteX3157" fmla="*/ 3218631 w 6598008"/>
                <a:gd name="connsiteY3157" fmla="*/ 373095 h 1306090"/>
                <a:gd name="connsiteX3158" fmla="*/ 3190032 w 6598008"/>
                <a:gd name="connsiteY3158" fmla="*/ 314546 h 1306090"/>
                <a:gd name="connsiteX3159" fmla="*/ 3198476 w 6598008"/>
                <a:gd name="connsiteY3159" fmla="*/ 309592 h 1306090"/>
                <a:gd name="connsiteX3160" fmla="*/ 3200728 w 6598008"/>
                <a:gd name="connsiteY3160" fmla="*/ 314096 h 1306090"/>
                <a:gd name="connsiteX3161" fmla="*/ 3209398 w 6598008"/>
                <a:gd name="connsiteY3161" fmla="*/ 327494 h 1306090"/>
                <a:gd name="connsiteX3162" fmla="*/ 3185866 w 6598008"/>
                <a:gd name="connsiteY3162" fmla="*/ 323891 h 1306090"/>
                <a:gd name="connsiteX3163" fmla="*/ 3190032 w 6598008"/>
                <a:gd name="connsiteY3163" fmla="*/ 314546 h 1306090"/>
                <a:gd name="connsiteX3164" fmla="*/ 3170665 w 6598008"/>
                <a:gd name="connsiteY3164" fmla="*/ 457991 h 1306090"/>
                <a:gd name="connsiteX3165" fmla="*/ 3170553 w 6598008"/>
                <a:gd name="connsiteY3165" fmla="*/ 448758 h 1306090"/>
                <a:gd name="connsiteX3166" fmla="*/ 3174831 w 6598008"/>
                <a:gd name="connsiteY3166" fmla="*/ 448533 h 1306090"/>
                <a:gd name="connsiteX3167" fmla="*/ 3174944 w 6598008"/>
                <a:gd name="connsiteY3167" fmla="*/ 457766 h 1306090"/>
                <a:gd name="connsiteX3168" fmla="*/ 3170665 w 6598008"/>
                <a:gd name="connsiteY3168" fmla="*/ 457991 h 1306090"/>
                <a:gd name="connsiteX3169" fmla="*/ 3204219 w 6598008"/>
                <a:gd name="connsiteY3169" fmla="*/ 410589 h 1306090"/>
                <a:gd name="connsiteX3170" fmla="*/ 3174269 w 6598008"/>
                <a:gd name="connsiteY3170" fmla="*/ 407211 h 1306090"/>
                <a:gd name="connsiteX3171" fmla="*/ 3172354 w 6598008"/>
                <a:gd name="connsiteY3171" fmla="*/ 421060 h 1306090"/>
                <a:gd name="connsiteX3172" fmla="*/ 3167851 w 6598008"/>
                <a:gd name="connsiteY3172" fmla="*/ 402820 h 1306090"/>
                <a:gd name="connsiteX3173" fmla="*/ 3212550 w 6598008"/>
                <a:gd name="connsiteY3173" fmla="*/ 396289 h 1306090"/>
                <a:gd name="connsiteX3174" fmla="*/ 3212888 w 6598008"/>
                <a:gd name="connsiteY3174" fmla="*/ 423875 h 1306090"/>
                <a:gd name="connsiteX3175" fmla="*/ 3195887 w 6598008"/>
                <a:gd name="connsiteY3175" fmla="*/ 424550 h 1306090"/>
                <a:gd name="connsiteX3176" fmla="*/ 3204219 w 6598008"/>
                <a:gd name="connsiteY3176" fmla="*/ 410589 h 1306090"/>
                <a:gd name="connsiteX3177" fmla="*/ 3200615 w 6598008"/>
                <a:gd name="connsiteY3177" fmla="*/ 465872 h 1306090"/>
                <a:gd name="connsiteX3178" fmla="*/ 3207033 w 6598008"/>
                <a:gd name="connsiteY3178" fmla="*/ 465647 h 1306090"/>
                <a:gd name="connsiteX3179" fmla="*/ 3200615 w 6598008"/>
                <a:gd name="connsiteY3179" fmla="*/ 465872 h 1306090"/>
                <a:gd name="connsiteX3180" fmla="*/ 3211312 w 6598008"/>
                <a:gd name="connsiteY3180" fmla="*/ 465422 h 1306090"/>
                <a:gd name="connsiteX3181" fmla="*/ 3222008 w 6598008"/>
                <a:gd name="connsiteY3181" fmla="*/ 469588 h 1306090"/>
                <a:gd name="connsiteX3182" fmla="*/ 3211312 w 6598008"/>
                <a:gd name="connsiteY3182" fmla="*/ 465422 h 1306090"/>
                <a:gd name="connsiteX3183" fmla="*/ 3236195 w 6598008"/>
                <a:gd name="connsiteY3183" fmla="*/ 413741 h 1306090"/>
                <a:gd name="connsiteX3184" fmla="*/ 3219306 w 6598008"/>
                <a:gd name="connsiteY3184" fmla="*/ 423650 h 1306090"/>
                <a:gd name="connsiteX3185" fmla="*/ 3216829 w 6598008"/>
                <a:gd name="connsiteY3185" fmla="*/ 400793 h 1306090"/>
                <a:gd name="connsiteX3186" fmla="*/ 3236195 w 6598008"/>
                <a:gd name="connsiteY3186" fmla="*/ 413741 h 1306090"/>
                <a:gd name="connsiteX3187" fmla="*/ 3240924 w 6598008"/>
                <a:gd name="connsiteY3187" fmla="*/ 445831 h 1306090"/>
                <a:gd name="connsiteX3188" fmla="*/ 3247230 w 6598008"/>
                <a:gd name="connsiteY3188" fmla="*/ 440989 h 1306090"/>
                <a:gd name="connsiteX3189" fmla="*/ 3240924 w 6598008"/>
                <a:gd name="connsiteY3189" fmla="*/ 445831 h 1306090"/>
                <a:gd name="connsiteX3190" fmla="*/ 3245653 w 6598008"/>
                <a:gd name="connsiteY3190" fmla="*/ 326031 h 1306090"/>
                <a:gd name="connsiteX3191" fmla="*/ 3251846 w 6598008"/>
                <a:gd name="connsiteY3191" fmla="*/ 307340 h 1306090"/>
                <a:gd name="connsiteX3192" fmla="*/ 3271325 w 6598008"/>
                <a:gd name="connsiteY3192" fmla="*/ 324905 h 1306090"/>
                <a:gd name="connsiteX3193" fmla="*/ 3245653 w 6598008"/>
                <a:gd name="connsiteY3193" fmla="*/ 326031 h 1306090"/>
                <a:gd name="connsiteX3194" fmla="*/ 3268397 w 6598008"/>
                <a:gd name="connsiteY3194" fmla="*/ 426239 h 1306090"/>
                <a:gd name="connsiteX3195" fmla="*/ 3259727 w 6598008"/>
                <a:gd name="connsiteY3195" fmla="*/ 417457 h 1306090"/>
                <a:gd name="connsiteX3196" fmla="*/ 3268397 w 6598008"/>
                <a:gd name="connsiteY3196" fmla="*/ 426239 h 1306090"/>
                <a:gd name="connsiteX3197" fmla="*/ 3289002 w 6598008"/>
                <a:gd name="connsiteY3197" fmla="*/ 374784 h 1306090"/>
                <a:gd name="connsiteX3198" fmla="*/ 3303864 w 6598008"/>
                <a:gd name="connsiteY3198" fmla="*/ 369605 h 1306090"/>
                <a:gd name="connsiteX3199" fmla="*/ 3289002 w 6598008"/>
                <a:gd name="connsiteY3199" fmla="*/ 374784 h 1306090"/>
                <a:gd name="connsiteX3200" fmla="*/ 3316137 w 6598008"/>
                <a:gd name="connsiteY3200" fmla="*/ 327607 h 1306090"/>
                <a:gd name="connsiteX3201" fmla="*/ 3315912 w 6598008"/>
                <a:gd name="connsiteY3201" fmla="*/ 313871 h 1306090"/>
                <a:gd name="connsiteX3202" fmla="*/ 3320190 w 6598008"/>
                <a:gd name="connsiteY3202" fmla="*/ 313645 h 1306090"/>
                <a:gd name="connsiteX3203" fmla="*/ 3322442 w 6598008"/>
                <a:gd name="connsiteY3203" fmla="*/ 322765 h 1306090"/>
                <a:gd name="connsiteX3204" fmla="*/ 3316137 w 6598008"/>
                <a:gd name="connsiteY3204" fmla="*/ 327607 h 1306090"/>
                <a:gd name="connsiteX3205" fmla="*/ 3424565 w 6598008"/>
                <a:gd name="connsiteY3205" fmla="*/ 304638 h 1306090"/>
                <a:gd name="connsiteX3206" fmla="*/ 3426929 w 6598008"/>
                <a:gd name="connsiteY3206" fmla="*/ 318374 h 1306090"/>
                <a:gd name="connsiteX3207" fmla="*/ 3416346 w 6598008"/>
                <a:gd name="connsiteY3207" fmla="*/ 323441 h 1306090"/>
                <a:gd name="connsiteX3208" fmla="*/ 3424565 w 6598008"/>
                <a:gd name="connsiteY3208" fmla="*/ 304638 h 1306090"/>
                <a:gd name="connsiteX3209" fmla="*/ 3361512 w 6598008"/>
                <a:gd name="connsiteY3209" fmla="*/ 371744 h 1306090"/>
                <a:gd name="connsiteX3210" fmla="*/ 3348677 w 6598008"/>
                <a:gd name="connsiteY3210" fmla="*/ 372307 h 1306090"/>
                <a:gd name="connsiteX3211" fmla="*/ 3361512 w 6598008"/>
                <a:gd name="connsiteY3211" fmla="*/ 371744 h 1306090"/>
                <a:gd name="connsiteX3212" fmla="*/ 3347100 w 6598008"/>
                <a:gd name="connsiteY3212" fmla="*/ 409125 h 1306090"/>
                <a:gd name="connsiteX3213" fmla="*/ 3351154 w 6598008"/>
                <a:gd name="connsiteY3213" fmla="*/ 395163 h 1306090"/>
                <a:gd name="connsiteX3214" fmla="*/ 3363989 w 6598008"/>
                <a:gd name="connsiteY3214" fmla="*/ 394600 h 1306090"/>
                <a:gd name="connsiteX3215" fmla="*/ 3370632 w 6598008"/>
                <a:gd name="connsiteY3215" fmla="*/ 412728 h 1306090"/>
                <a:gd name="connsiteX3216" fmla="*/ 3347100 w 6598008"/>
                <a:gd name="connsiteY3216" fmla="*/ 409125 h 1306090"/>
                <a:gd name="connsiteX3217" fmla="*/ 3373447 w 6598008"/>
                <a:gd name="connsiteY3217" fmla="*/ 311393 h 1306090"/>
                <a:gd name="connsiteX3218" fmla="*/ 3401145 w 6598008"/>
                <a:gd name="connsiteY3218" fmla="*/ 310268 h 1306090"/>
                <a:gd name="connsiteX3219" fmla="*/ 3390674 w 6598008"/>
                <a:gd name="connsiteY3219" fmla="*/ 324454 h 1306090"/>
                <a:gd name="connsiteX3220" fmla="*/ 3373447 w 6598008"/>
                <a:gd name="connsiteY3220" fmla="*/ 311393 h 1306090"/>
                <a:gd name="connsiteX3221" fmla="*/ 3402046 w 6598008"/>
                <a:gd name="connsiteY3221" fmla="*/ 374559 h 1306090"/>
                <a:gd name="connsiteX3222" fmla="*/ 3387071 w 6598008"/>
                <a:gd name="connsiteY3222" fmla="*/ 370618 h 1306090"/>
                <a:gd name="connsiteX3223" fmla="*/ 3402046 w 6598008"/>
                <a:gd name="connsiteY3223" fmla="*/ 374559 h 1306090"/>
                <a:gd name="connsiteX3224" fmla="*/ 3376149 w 6598008"/>
                <a:gd name="connsiteY3224" fmla="*/ 352715 h 1306090"/>
                <a:gd name="connsiteX3225" fmla="*/ 3380315 w 6598008"/>
                <a:gd name="connsiteY3225" fmla="*/ 347987 h 1306090"/>
                <a:gd name="connsiteX3226" fmla="*/ 3382567 w 6598008"/>
                <a:gd name="connsiteY3226" fmla="*/ 357107 h 1306090"/>
                <a:gd name="connsiteX3227" fmla="*/ 3378402 w 6598008"/>
                <a:gd name="connsiteY3227" fmla="*/ 361836 h 1306090"/>
                <a:gd name="connsiteX3228" fmla="*/ 3376149 w 6598008"/>
                <a:gd name="connsiteY3228" fmla="*/ 352715 h 1306090"/>
                <a:gd name="connsiteX3229" fmla="*/ 3394052 w 6598008"/>
                <a:gd name="connsiteY3229" fmla="*/ 411715 h 1306090"/>
                <a:gd name="connsiteX3230" fmla="*/ 3378964 w 6598008"/>
                <a:gd name="connsiteY3230" fmla="*/ 403158 h 1306090"/>
                <a:gd name="connsiteX3231" fmla="*/ 3408914 w 6598008"/>
                <a:gd name="connsiteY3231" fmla="*/ 406535 h 1306090"/>
                <a:gd name="connsiteX3232" fmla="*/ 3394052 w 6598008"/>
                <a:gd name="connsiteY3232" fmla="*/ 411715 h 1306090"/>
                <a:gd name="connsiteX3233" fmla="*/ 3423326 w 6598008"/>
                <a:gd name="connsiteY3233" fmla="*/ 373658 h 1306090"/>
                <a:gd name="connsiteX3234" fmla="*/ 3410491 w 6598008"/>
                <a:gd name="connsiteY3234" fmla="*/ 369605 h 1306090"/>
                <a:gd name="connsiteX3235" fmla="*/ 3421187 w 6598008"/>
                <a:gd name="connsiteY3235" fmla="*/ 369154 h 1306090"/>
                <a:gd name="connsiteX3236" fmla="*/ 3431884 w 6598008"/>
                <a:gd name="connsiteY3236" fmla="*/ 373320 h 1306090"/>
                <a:gd name="connsiteX3237" fmla="*/ 3423326 w 6598008"/>
                <a:gd name="connsiteY3237" fmla="*/ 373658 h 1306090"/>
                <a:gd name="connsiteX3238" fmla="*/ 3445170 w 6598008"/>
                <a:gd name="connsiteY3238" fmla="*/ 409575 h 1306090"/>
                <a:gd name="connsiteX3239" fmla="*/ 3427943 w 6598008"/>
                <a:gd name="connsiteY3239" fmla="*/ 401131 h 1306090"/>
                <a:gd name="connsiteX3240" fmla="*/ 3453502 w 6598008"/>
                <a:gd name="connsiteY3240" fmla="*/ 400005 h 1306090"/>
                <a:gd name="connsiteX3241" fmla="*/ 3445170 w 6598008"/>
                <a:gd name="connsiteY3241" fmla="*/ 409575 h 1306090"/>
                <a:gd name="connsiteX3242" fmla="*/ 3463860 w 6598008"/>
                <a:gd name="connsiteY3242" fmla="*/ 371969 h 1306090"/>
                <a:gd name="connsiteX3243" fmla="*/ 3455191 w 6598008"/>
                <a:gd name="connsiteY3243" fmla="*/ 363187 h 1306090"/>
                <a:gd name="connsiteX3244" fmla="*/ 3463860 w 6598008"/>
                <a:gd name="connsiteY3244" fmla="*/ 371969 h 1306090"/>
                <a:gd name="connsiteX3245" fmla="*/ 3468026 w 6598008"/>
                <a:gd name="connsiteY3245" fmla="*/ 362624 h 1306090"/>
                <a:gd name="connsiteX3246" fmla="*/ 3485253 w 6598008"/>
                <a:gd name="connsiteY3246" fmla="*/ 371068 h 1306090"/>
                <a:gd name="connsiteX3247" fmla="*/ 3468026 w 6598008"/>
                <a:gd name="connsiteY3247" fmla="*/ 362624 h 1306090"/>
                <a:gd name="connsiteX3248" fmla="*/ 3483452 w 6598008"/>
                <a:gd name="connsiteY3248" fmla="*/ 403383 h 1306090"/>
                <a:gd name="connsiteX3249" fmla="*/ 3498539 w 6598008"/>
                <a:gd name="connsiteY3249" fmla="*/ 411940 h 1306090"/>
                <a:gd name="connsiteX3250" fmla="*/ 3483452 w 6598008"/>
                <a:gd name="connsiteY3250" fmla="*/ 403383 h 1306090"/>
                <a:gd name="connsiteX3251" fmla="*/ 3506083 w 6598008"/>
                <a:gd name="connsiteY3251" fmla="*/ 337966 h 1306090"/>
                <a:gd name="connsiteX3252" fmla="*/ 3512501 w 6598008"/>
                <a:gd name="connsiteY3252" fmla="*/ 337740 h 1306090"/>
                <a:gd name="connsiteX3253" fmla="*/ 3512613 w 6598008"/>
                <a:gd name="connsiteY3253" fmla="*/ 346973 h 1306090"/>
                <a:gd name="connsiteX3254" fmla="*/ 3506196 w 6598008"/>
                <a:gd name="connsiteY3254" fmla="*/ 347198 h 1306090"/>
                <a:gd name="connsiteX3255" fmla="*/ 3506083 w 6598008"/>
                <a:gd name="connsiteY3255" fmla="*/ 337966 h 1306090"/>
                <a:gd name="connsiteX3256" fmla="*/ 3529840 w 6598008"/>
                <a:gd name="connsiteY3256" fmla="*/ 364650 h 1306090"/>
                <a:gd name="connsiteX3257" fmla="*/ 3534344 w 6598008"/>
                <a:gd name="connsiteY3257" fmla="*/ 378274 h 1306090"/>
                <a:gd name="connsiteX3258" fmla="*/ 3506421 w 6598008"/>
                <a:gd name="connsiteY3258" fmla="*/ 365664 h 1306090"/>
                <a:gd name="connsiteX3259" fmla="*/ 3529840 w 6598008"/>
                <a:gd name="connsiteY3259" fmla="*/ 364650 h 1306090"/>
                <a:gd name="connsiteX3260" fmla="*/ 3524098 w 6598008"/>
                <a:gd name="connsiteY3260" fmla="*/ 410814 h 1306090"/>
                <a:gd name="connsiteX3261" fmla="*/ 3506984 w 6598008"/>
                <a:gd name="connsiteY3261" fmla="*/ 406986 h 1306090"/>
                <a:gd name="connsiteX3262" fmla="*/ 3534794 w 6598008"/>
                <a:gd name="connsiteY3262" fmla="*/ 414980 h 1306090"/>
                <a:gd name="connsiteX3263" fmla="*/ 3524098 w 6598008"/>
                <a:gd name="connsiteY3263" fmla="*/ 410814 h 1306090"/>
                <a:gd name="connsiteX3264" fmla="*/ 3555512 w 6598008"/>
                <a:gd name="connsiteY3264" fmla="*/ 368141 h 1306090"/>
                <a:gd name="connsiteX3265" fmla="*/ 3549094 w 6598008"/>
                <a:gd name="connsiteY3265" fmla="*/ 368366 h 1306090"/>
                <a:gd name="connsiteX3266" fmla="*/ 3548869 w 6598008"/>
                <a:gd name="connsiteY3266" fmla="*/ 350013 h 1306090"/>
                <a:gd name="connsiteX3267" fmla="*/ 3555512 w 6598008"/>
                <a:gd name="connsiteY3267" fmla="*/ 368141 h 1306090"/>
                <a:gd name="connsiteX3268" fmla="*/ 3557426 w 6598008"/>
                <a:gd name="connsiteY3268" fmla="*/ 354179 h 1306090"/>
                <a:gd name="connsiteX3269" fmla="*/ 3574653 w 6598008"/>
                <a:gd name="connsiteY3269" fmla="*/ 362624 h 1306090"/>
                <a:gd name="connsiteX3270" fmla="*/ 3557426 w 6598008"/>
                <a:gd name="connsiteY3270" fmla="*/ 354179 h 1306090"/>
                <a:gd name="connsiteX3271" fmla="*/ 3573865 w 6598008"/>
                <a:gd name="connsiteY3271" fmla="*/ 307565 h 1306090"/>
                <a:gd name="connsiteX3272" fmla="*/ 3569586 w 6598008"/>
                <a:gd name="connsiteY3272" fmla="*/ 307790 h 1306090"/>
                <a:gd name="connsiteX3273" fmla="*/ 3561029 w 6598008"/>
                <a:gd name="connsiteY3273" fmla="*/ 303512 h 1306090"/>
                <a:gd name="connsiteX3274" fmla="*/ 3580282 w 6598008"/>
                <a:gd name="connsiteY3274" fmla="*/ 307340 h 1306090"/>
                <a:gd name="connsiteX3275" fmla="*/ 3584448 w 6598008"/>
                <a:gd name="connsiteY3275" fmla="*/ 302611 h 1306090"/>
                <a:gd name="connsiteX3276" fmla="*/ 3603702 w 6598008"/>
                <a:gd name="connsiteY3276" fmla="*/ 310943 h 1306090"/>
                <a:gd name="connsiteX3277" fmla="*/ 3607868 w 6598008"/>
                <a:gd name="connsiteY3277" fmla="*/ 306214 h 1306090"/>
                <a:gd name="connsiteX3278" fmla="*/ 3622956 w 6598008"/>
                <a:gd name="connsiteY3278" fmla="*/ 314771 h 1306090"/>
                <a:gd name="connsiteX3279" fmla="*/ 3593006 w 6598008"/>
                <a:gd name="connsiteY3279" fmla="*/ 311393 h 1306090"/>
                <a:gd name="connsiteX3280" fmla="*/ 3573865 w 6598008"/>
                <a:gd name="connsiteY3280" fmla="*/ 307565 h 1306090"/>
                <a:gd name="connsiteX3281" fmla="*/ 3612822 w 6598008"/>
                <a:gd name="connsiteY3281" fmla="*/ 351927 h 1306090"/>
                <a:gd name="connsiteX3282" fmla="*/ 3623519 w 6598008"/>
                <a:gd name="connsiteY3282" fmla="*/ 356093 h 1306090"/>
                <a:gd name="connsiteX3283" fmla="*/ 3612822 w 6598008"/>
                <a:gd name="connsiteY3283" fmla="*/ 351927 h 1306090"/>
                <a:gd name="connsiteX3284" fmla="*/ 3652906 w 6598008"/>
                <a:gd name="connsiteY3284" fmla="*/ 313420 h 1306090"/>
                <a:gd name="connsiteX3285" fmla="*/ 3657184 w 6598008"/>
                <a:gd name="connsiteY3285" fmla="*/ 313195 h 1306090"/>
                <a:gd name="connsiteX3286" fmla="*/ 3652906 w 6598008"/>
                <a:gd name="connsiteY3286" fmla="*/ 313420 h 1306090"/>
                <a:gd name="connsiteX3287" fmla="*/ 3667430 w 6598008"/>
                <a:gd name="connsiteY3287" fmla="*/ 289775 h 1306090"/>
                <a:gd name="connsiteX3288" fmla="*/ 3671709 w 6598008"/>
                <a:gd name="connsiteY3288" fmla="*/ 289550 h 1306090"/>
                <a:gd name="connsiteX3289" fmla="*/ 3671821 w 6598008"/>
                <a:gd name="connsiteY3289" fmla="*/ 298783 h 1306090"/>
                <a:gd name="connsiteX3290" fmla="*/ 3667543 w 6598008"/>
                <a:gd name="connsiteY3290" fmla="*/ 299008 h 1306090"/>
                <a:gd name="connsiteX3291" fmla="*/ 3667430 w 6598008"/>
                <a:gd name="connsiteY3291" fmla="*/ 289775 h 1306090"/>
                <a:gd name="connsiteX3292" fmla="*/ 3687359 w 6598008"/>
                <a:gd name="connsiteY3292" fmla="*/ 339542 h 1306090"/>
                <a:gd name="connsiteX3293" fmla="*/ 3706500 w 6598008"/>
                <a:gd name="connsiteY3293" fmla="*/ 338754 h 1306090"/>
                <a:gd name="connsiteX3294" fmla="*/ 3698281 w 6598008"/>
                <a:gd name="connsiteY3294" fmla="*/ 362061 h 1306090"/>
                <a:gd name="connsiteX3295" fmla="*/ 3687359 w 6598008"/>
                <a:gd name="connsiteY3295" fmla="*/ 339542 h 1306090"/>
                <a:gd name="connsiteX3296" fmla="*/ 3689837 w 6598008"/>
                <a:gd name="connsiteY3296" fmla="*/ 362399 h 1306090"/>
                <a:gd name="connsiteX3297" fmla="*/ 3707063 w 6598008"/>
                <a:gd name="connsiteY3297" fmla="*/ 375459 h 1306090"/>
                <a:gd name="connsiteX3298" fmla="*/ 3689837 w 6598008"/>
                <a:gd name="connsiteY3298" fmla="*/ 362399 h 1306090"/>
                <a:gd name="connsiteX3299" fmla="*/ 3719899 w 6598008"/>
                <a:gd name="connsiteY3299" fmla="*/ 379513 h 1306090"/>
                <a:gd name="connsiteX3300" fmla="*/ 3715620 w 6598008"/>
                <a:gd name="connsiteY3300" fmla="*/ 379738 h 1306090"/>
                <a:gd name="connsiteX3301" fmla="*/ 3713369 w 6598008"/>
                <a:gd name="connsiteY3301" fmla="*/ 370618 h 1306090"/>
                <a:gd name="connsiteX3302" fmla="*/ 3719899 w 6598008"/>
                <a:gd name="connsiteY3302" fmla="*/ 379513 h 1306090"/>
                <a:gd name="connsiteX3303" fmla="*/ 3818081 w 6598008"/>
                <a:gd name="connsiteY3303" fmla="*/ 389196 h 1306090"/>
                <a:gd name="connsiteX3304" fmla="*/ 3813802 w 6598008"/>
                <a:gd name="connsiteY3304" fmla="*/ 389421 h 1306090"/>
                <a:gd name="connsiteX3305" fmla="*/ 3811551 w 6598008"/>
                <a:gd name="connsiteY3305" fmla="*/ 380301 h 1306090"/>
                <a:gd name="connsiteX3306" fmla="*/ 3818081 w 6598008"/>
                <a:gd name="connsiteY3306" fmla="*/ 389196 h 1306090"/>
                <a:gd name="connsiteX3307" fmla="*/ 3819207 w 6598008"/>
                <a:gd name="connsiteY3307" fmla="*/ 315559 h 1306090"/>
                <a:gd name="connsiteX3308" fmla="*/ 3827764 w 6598008"/>
                <a:gd name="connsiteY3308" fmla="*/ 315222 h 1306090"/>
                <a:gd name="connsiteX3309" fmla="*/ 3819207 w 6598008"/>
                <a:gd name="connsiteY3309" fmla="*/ 315559 h 1306090"/>
                <a:gd name="connsiteX3310" fmla="*/ 3833957 w 6598008"/>
                <a:gd name="connsiteY3310" fmla="*/ 301147 h 1306090"/>
                <a:gd name="connsiteX3311" fmla="*/ 3840487 w 6598008"/>
                <a:gd name="connsiteY3311" fmla="*/ 310042 h 1306090"/>
                <a:gd name="connsiteX3312" fmla="*/ 3833957 w 6598008"/>
                <a:gd name="connsiteY3312" fmla="*/ 301147 h 1306090"/>
                <a:gd name="connsiteX3313" fmla="*/ 4189979 w 6598008"/>
                <a:gd name="connsiteY3313" fmla="*/ 286172 h 1306090"/>
                <a:gd name="connsiteX3314" fmla="*/ 4198536 w 6598008"/>
                <a:gd name="connsiteY3314" fmla="*/ 290451 h 1306090"/>
                <a:gd name="connsiteX3315" fmla="*/ 4189979 w 6598008"/>
                <a:gd name="connsiteY3315" fmla="*/ 286172 h 1306090"/>
                <a:gd name="connsiteX3316" fmla="*/ 4234566 w 6598008"/>
                <a:gd name="connsiteY3316" fmla="*/ 426802 h 1306090"/>
                <a:gd name="connsiteX3317" fmla="*/ 4225897 w 6598008"/>
                <a:gd name="connsiteY3317" fmla="*/ 418020 h 1306090"/>
                <a:gd name="connsiteX3318" fmla="*/ 4234566 w 6598008"/>
                <a:gd name="connsiteY3318" fmla="*/ 426802 h 1306090"/>
                <a:gd name="connsiteX3319" fmla="*/ 4250780 w 6598008"/>
                <a:gd name="connsiteY3319" fmla="*/ 423987 h 1306090"/>
                <a:gd name="connsiteX3320" fmla="*/ 4256748 w 6598008"/>
                <a:gd name="connsiteY3320" fmla="*/ 423425 h 1306090"/>
                <a:gd name="connsiteX3321" fmla="*/ 4250780 w 6598008"/>
                <a:gd name="connsiteY3321" fmla="*/ 423987 h 1306090"/>
                <a:gd name="connsiteX3322" fmla="*/ 4300546 w 6598008"/>
                <a:gd name="connsiteY3322" fmla="*/ 419484 h 1306090"/>
                <a:gd name="connsiteX3323" fmla="*/ 4299420 w 6598008"/>
                <a:gd name="connsiteY3323" fmla="*/ 418358 h 1306090"/>
                <a:gd name="connsiteX3324" fmla="*/ 4299083 w 6598008"/>
                <a:gd name="connsiteY3324" fmla="*/ 414304 h 1306090"/>
                <a:gd name="connsiteX3325" fmla="*/ 4310230 w 6598008"/>
                <a:gd name="connsiteY3325" fmla="*/ 413178 h 1306090"/>
                <a:gd name="connsiteX3326" fmla="*/ 4310455 w 6598008"/>
                <a:gd name="connsiteY3326" fmla="*/ 415318 h 1306090"/>
                <a:gd name="connsiteX3327" fmla="*/ 4300546 w 6598008"/>
                <a:gd name="connsiteY3327" fmla="*/ 419484 h 1306090"/>
                <a:gd name="connsiteX3328" fmla="*/ 4435321 w 6598008"/>
                <a:gd name="connsiteY3328" fmla="*/ 294167 h 1306090"/>
                <a:gd name="connsiteX3329" fmla="*/ 4426764 w 6598008"/>
                <a:gd name="connsiteY3329" fmla="*/ 294504 h 1306090"/>
                <a:gd name="connsiteX3330" fmla="*/ 4435321 w 6598008"/>
                <a:gd name="connsiteY3330" fmla="*/ 294167 h 1306090"/>
                <a:gd name="connsiteX3331" fmla="*/ 4551293 w 6598008"/>
                <a:gd name="connsiteY3331" fmla="*/ 414079 h 1306090"/>
                <a:gd name="connsiteX3332" fmla="*/ 4548028 w 6598008"/>
                <a:gd name="connsiteY3332" fmla="*/ 415205 h 1306090"/>
                <a:gd name="connsiteX3333" fmla="*/ 4549942 w 6598008"/>
                <a:gd name="connsiteY3333" fmla="*/ 413629 h 1306090"/>
                <a:gd name="connsiteX3334" fmla="*/ 4550730 w 6598008"/>
                <a:gd name="connsiteY3334" fmla="*/ 411152 h 1306090"/>
                <a:gd name="connsiteX3335" fmla="*/ 4551293 w 6598008"/>
                <a:gd name="connsiteY3335" fmla="*/ 414079 h 1306090"/>
                <a:gd name="connsiteX3336" fmla="*/ 4671431 w 6598008"/>
                <a:gd name="connsiteY3336" fmla="*/ 575539 h 1306090"/>
                <a:gd name="connsiteX3337" fmla="*/ 4657582 w 6598008"/>
                <a:gd name="connsiteY3337" fmla="*/ 581844 h 1306090"/>
                <a:gd name="connsiteX3338" fmla="*/ 4657470 w 6598008"/>
                <a:gd name="connsiteY3338" fmla="*/ 576890 h 1306090"/>
                <a:gd name="connsiteX3339" fmla="*/ 4643395 w 6598008"/>
                <a:gd name="connsiteY3339" fmla="*/ 573287 h 1306090"/>
                <a:gd name="connsiteX3340" fmla="*/ 4640243 w 6598008"/>
                <a:gd name="connsiteY3340" fmla="*/ 563717 h 1306090"/>
                <a:gd name="connsiteX3341" fmla="*/ 4645647 w 6598008"/>
                <a:gd name="connsiteY3341" fmla="*/ 558200 h 1306090"/>
                <a:gd name="connsiteX3342" fmla="*/ 4670643 w 6598008"/>
                <a:gd name="connsiteY3342" fmla="*/ 550768 h 1306090"/>
                <a:gd name="connsiteX3343" fmla="*/ 4671431 w 6598008"/>
                <a:gd name="connsiteY3343" fmla="*/ 575539 h 1306090"/>
                <a:gd name="connsiteX3344" fmla="*/ 4669292 w 6598008"/>
                <a:gd name="connsiteY3344" fmla="*/ 422186 h 1306090"/>
                <a:gd name="connsiteX3345" fmla="*/ 4683479 w 6598008"/>
                <a:gd name="connsiteY3345" fmla="*/ 425789 h 1306090"/>
                <a:gd name="connsiteX3346" fmla="*/ 4669292 w 6598008"/>
                <a:gd name="connsiteY3346" fmla="*/ 422186 h 1306090"/>
                <a:gd name="connsiteX3347" fmla="*/ 4694625 w 6598008"/>
                <a:gd name="connsiteY3347" fmla="*/ 424663 h 1306090"/>
                <a:gd name="connsiteX3348" fmla="*/ 4694963 w 6598008"/>
                <a:gd name="connsiteY3348" fmla="*/ 434571 h 1306090"/>
                <a:gd name="connsiteX3349" fmla="*/ 4689333 w 6598008"/>
                <a:gd name="connsiteY3349" fmla="*/ 435134 h 1306090"/>
                <a:gd name="connsiteX3350" fmla="*/ 4688996 w 6598008"/>
                <a:gd name="connsiteY3350" fmla="*/ 425226 h 1306090"/>
                <a:gd name="connsiteX3351" fmla="*/ 4694625 w 6598008"/>
                <a:gd name="connsiteY3351" fmla="*/ 424663 h 1306090"/>
                <a:gd name="connsiteX3352" fmla="*/ 4690009 w 6598008"/>
                <a:gd name="connsiteY3352" fmla="*/ 543900 h 1306090"/>
                <a:gd name="connsiteX3353" fmla="*/ 4686856 w 6598008"/>
                <a:gd name="connsiteY3353" fmla="*/ 534330 h 1306090"/>
                <a:gd name="connsiteX3354" fmla="*/ 4695076 w 6598008"/>
                <a:gd name="connsiteY3354" fmla="*/ 528587 h 1306090"/>
                <a:gd name="connsiteX3355" fmla="*/ 4690009 w 6598008"/>
                <a:gd name="connsiteY3355" fmla="*/ 543900 h 1306090"/>
                <a:gd name="connsiteX3356" fmla="*/ 4693725 w 6598008"/>
                <a:gd name="connsiteY3356" fmla="*/ 573287 h 1306090"/>
                <a:gd name="connsiteX3357" fmla="*/ 4695864 w 6598008"/>
                <a:gd name="connsiteY3357" fmla="*/ 553245 h 1306090"/>
                <a:gd name="connsiteX3358" fmla="*/ 4693725 w 6598008"/>
                <a:gd name="connsiteY3358" fmla="*/ 573287 h 1306090"/>
                <a:gd name="connsiteX3359" fmla="*/ 4705997 w 6598008"/>
                <a:gd name="connsiteY3359" fmla="*/ 428491 h 1306090"/>
                <a:gd name="connsiteX3360" fmla="*/ 4708362 w 6598008"/>
                <a:gd name="connsiteY3360" fmla="*/ 413404 h 1306090"/>
                <a:gd name="connsiteX3361" fmla="*/ 4720184 w 6598008"/>
                <a:gd name="connsiteY3361" fmla="*/ 432094 h 1306090"/>
                <a:gd name="connsiteX3362" fmla="*/ 4705997 w 6598008"/>
                <a:gd name="connsiteY3362" fmla="*/ 428491 h 1306090"/>
                <a:gd name="connsiteX3363" fmla="*/ 5060781 w 6598008"/>
                <a:gd name="connsiteY3363" fmla="*/ 299346 h 1306090"/>
                <a:gd name="connsiteX3364" fmla="*/ 5046932 w 6598008"/>
                <a:gd name="connsiteY3364" fmla="*/ 305651 h 1306090"/>
                <a:gd name="connsiteX3365" fmla="*/ 5060781 w 6598008"/>
                <a:gd name="connsiteY3365" fmla="*/ 299346 h 1306090"/>
                <a:gd name="connsiteX3366" fmla="*/ 5051323 w 6598008"/>
                <a:gd name="connsiteY3366" fmla="*/ 354742 h 1306090"/>
                <a:gd name="connsiteX3367" fmla="*/ 5060218 w 6598008"/>
                <a:gd name="connsiteY3367" fmla="*/ 368704 h 1306090"/>
                <a:gd name="connsiteX3368" fmla="*/ 5068550 w 6598008"/>
                <a:gd name="connsiteY3368" fmla="*/ 367916 h 1306090"/>
                <a:gd name="connsiteX3369" fmla="*/ 5073842 w 6598008"/>
                <a:gd name="connsiteY3369" fmla="*/ 357444 h 1306090"/>
                <a:gd name="connsiteX3370" fmla="*/ 5082850 w 6598008"/>
                <a:gd name="connsiteY3370" fmla="*/ 376360 h 1306090"/>
                <a:gd name="connsiteX3371" fmla="*/ 5094447 w 6598008"/>
                <a:gd name="connsiteY3371" fmla="*/ 390097 h 1306090"/>
                <a:gd name="connsiteX3372" fmla="*/ 5056165 w 6598008"/>
                <a:gd name="connsiteY3372" fmla="*/ 418696 h 1306090"/>
                <a:gd name="connsiteX3373" fmla="*/ 5050422 w 6598008"/>
                <a:gd name="connsiteY3373" fmla="*/ 414304 h 1306090"/>
                <a:gd name="connsiteX3374" fmla="*/ 5047157 w 6598008"/>
                <a:gd name="connsiteY3374" fmla="*/ 399780 h 1306090"/>
                <a:gd name="connsiteX3375" fmla="*/ 5022612 w 6598008"/>
                <a:gd name="connsiteY3375" fmla="*/ 421961 h 1306090"/>
                <a:gd name="connsiteX3376" fmla="*/ 5015181 w 6598008"/>
                <a:gd name="connsiteY3376" fmla="*/ 363299 h 1306090"/>
                <a:gd name="connsiteX3377" fmla="*/ 5051323 w 6598008"/>
                <a:gd name="connsiteY3377" fmla="*/ 354742 h 1306090"/>
                <a:gd name="connsiteX3378" fmla="*/ 5010001 w 6598008"/>
                <a:gd name="connsiteY3378" fmla="*/ 378612 h 1306090"/>
                <a:gd name="connsiteX3379" fmla="*/ 5012928 w 6598008"/>
                <a:gd name="connsiteY3379" fmla="*/ 383228 h 1306090"/>
                <a:gd name="connsiteX3380" fmla="*/ 5007637 w 6598008"/>
                <a:gd name="connsiteY3380" fmla="*/ 393700 h 1306090"/>
                <a:gd name="connsiteX3381" fmla="*/ 5010001 w 6598008"/>
                <a:gd name="connsiteY3381" fmla="*/ 378612 h 1306090"/>
                <a:gd name="connsiteX3382" fmla="*/ 4959334 w 6598008"/>
                <a:gd name="connsiteY3382" fmla="*/ 373771 h 1306090"/>
                <a:gd name="connsiteX3383" fmla="*/ 4978700 w 6598008"/>
                <a:gd name="connsiteY3383" fmla="*/ 366902 h 1306090"/>
                <a:gd name="connsiteX3384" fmla="*/ 4984780 w 6598008"/>
                <a:gd name="connsiteY3384" fmla="*/ 381202 h 1306090"/>
                <a:gd name="connsiteX3385" fmla="*/ 4998967 w 6598008"/>
                <a:gd name="connsiteY3385" fmla="*/ 384805 h 1306090"/>
                <a:gd name="connsiteX3386" fmla="*/ 5001331 w 6598008"/>
                <a:gd name="connsiteY3386" fmla="*/ 369717 h 1306090"/>
                <a:gd name="connsiteX3387" fmla="*/ 5008200 w 6598008"/>
                <a:gd name="connsiteY3387" fmla="*/ 408675 h 1306090"/>
                <a:gd name="connsiteX3388" fmla="*/ 4986919 w 6598008"/>
                <a:gd name="connsiteY3388" fmla="*/ 445380 h 1306090"/>
                <a:gd name="connsiteX3389" fmla="*/ 4988496 w 6598008"/>
                <a:gd name="connsiteY3389" fmla="*/ 405635 h 1306090"/>
                <a:gd name="connsiteX3390" fmla="*/ 4971156 w 6598008"/>
                <a:gd name="connsiteY3390" fmla="*/ 387507 h 1306090"/>
                <a:gd name="connsiteX3391" fmla="*/ 4971832 w 6598008"/>
                <a:gd name="connsiteY3391" fmla="*/ 407211 h 1306090"/>
                <a:gd name="connsiteX3392" fmla="*/ 4946498 w 6598008"/>
                <a:gd name="connsiteY3392" fmla="*/ 404734 h 1306090"/>
                <a:gd name="connsiteX3393" fmla="*/ 4959334 w 6598008"/>
                <a:gd name="connsiteY3393" fmla="*/ 373771 h 1306090"/>
                <a:gd name="connsiteX3394" fmla="*/ 4926006 w 6598008"/>
                <a:gd name="connsiteY3394" fmla="*/ 381990 h 1306090"/>
                <a:gd name="connsiteX3395" fmla="*/ 4928145 w 6598008"/>
                <a:gd name="connsiteY3395" fmla="*/ 361948 h 1306090"/>
                <a:gd name="connsiteX3396" fmla="*/ 4945260 w 6598008"/>
                <a:gd name="connsiteY3396" fmla="*/ 370168 h 1306090"/>
                <a:gd name="connsiteX3397" fmla="*/ 4948637 w 6598008"/>
                <a:gd name="connsiteY3397" fmla="*/ 389646 h 1306090"/>
                <a:gd name="connsiteX3398" fmla="*/ 4937265 w 6598008"/>
                <a:gd name="connsiteY3398" fmla="*/ 385818 h 1306090"/>
                <a:gd name="connsiteX3399" fmla="*/ 4926907 w 6598008"/>
                <a:gd name="connsiteY3399" fmla="*/ 411602 h 1306090"/>
                <a:gd name="connsiteX3400" fmla="*/ 4929834 w 6598008"/>
                <a:gd name="connsiteY3400" fmla="*/ 416218 h 1306090"/>
                <a:gd name="connsiteX3401" fmla="*/ 4917899 w 6598008"/>
                <a:gd name="connsiteY3401" fmla="*/ 392686 h 1306090"/>
                <a:gd name="connsiteX3402" fmla="*/ 4926006 w 6598008"/>
                <a:gd name="connsiteY3402" fmla="*/ 381990 h 1306090"/>
                <a:gd name="connsiteX3403" fmla="*/ 4944021 w 6598008"/>
                <a:gd name="connsiteY3403" fmla="*/ 419821 h 1306090"/>
                <a:gd name="connsiteX3404" fmla="*/ 4932199 w 6598008"/>
                <a:gd name="connsiteY3404" fmla="*/ 401131 h 1306090"/>
                <a:gd name="connsiteX3405" fmla="*/ 4944021 w 6598008"/>
                <a:gd name="connsiteY3405" fmla="*/ 419821 h 1306090"/>
                <a:gd name="connsiteX3406" fmla="*/ 4920151 w 6598008"/>
                <a:gd name="connsiteY3406" fmla="*/ 461819 h 1306090"/>
                <a:gd name="connsiteX3407" fmla="*/ 4942670 w 6598008"/>
                <a:gd name="connsiteY3407" fmla="*/ 464521 h 1306090"/>
                <a:gd name="connsiteX3408" fmla="*/ 4947849 w 6598008"/>
                <a:gd name="connsiteY3408" fmla="*/ 449209 h 1306090"/>
                <a:gd name="connsiteX3409" fmla="*/ 4943458 w 6598008"/>
                <a:gd name="connsiteY3409" fmla="*/ 489292 h 1306090"/>
                <a:gd name="connsiteX3410" fmla="*/ 4926682 w 6598008"/>
                <a:gd name="connsiteY3410" fmla="*/ 490981 h 1306090"/>
                <a:gd name="connsiteX3411" fmla="*/ 4933550 w 6598008"/>
                <a:gd name="connsiteY3411" fmla="*/ 529938 h 1306090"/>
                <a:gd name="connsiteX3412" fmla="*/ 4944697 w 6598008"/>
                <a:gd name="connsiteY3412" fmla="*/ 528813 h 1306090"/>
                <a:gd name="connsiteX3413" fmla="*/ 4937265 w 6598008"/>
                <a:gd name="connsiteY3413" fmla="*/ 559213 h 1306090"/>
                <a:gd name="connsiteX3414" fmla="*/ 4920489 w 6598008"/>
                <a:gd name="connsiteY3414" fmla="*/ 560902 h 1306090"/>
                <a:gd name="connsiteX3415" fmla="*/ 4897632 w 6598008"/>
                <a:gd name="connsiteY3415" fmla="*/ 548291 h 1306090"/>
                <a:gd name="connsiteX3416" fmla="*/ 4902587 w 6598008"/>
                <a:gd name="connsiteY3416" fmla="*/ 528024 h 1306090"/>
                <a:gd name="connsiteX3417" fmla="*/ 4901798 w 6598008"/>
                <a:gd name="connsiteY3417" fmla="*/ 503366 h 1306090"/>
                <a:gd name="connsiteX3418" fmla="*/ 4918237 w 6598008"/>
                <a:gd name="connsiteY3418" fmla="*/ 491882 h 1306090"/>
                <a:gd name="connsiteX3419" fmla="*/ 4920151 w 6598008"/>
                <a:gd name="connsiteY3419" fmla="*/ 461819 h 1306090"/>
                <a:gd name="connsiteX3420" fmla="*/ 4895718 w 6598008"/>
                <a:gd name="connsiteY3420" fmla="*/ 399780 h 1306090"/>
                <a:gd name="connsiteX3421" fmla="*/ 4903938 w 6598008"/>
                <a:gd name="connsiteY3421" fmla="*/ 394037 h 1306090"/>
                <a:gd name="connsiteX3422" fmla="*/ 4915535 w 6598008"/>
                <a:gd name="connsiteY3422" fmla="*/ 407774 h 1306090"/>
                <a:gd name="connsiteX3423" fmla="*/ 4901573 w 6598008"/>
                <a:gd name="connsiteY3423" fmla="*/ 409125 h 1306090"/>
                <a:gd name="connsiteX3424" fmla="*/ 4896394 w 6598008"/>
                <a:gd name="connsiteY3424" fmla="*/ 424438 h 1306090"/>
                <a:gd name="connsiteX3425" fmla="*/ 4882207 w 6598008"/>
                <a:gd name="connsiteY3425" fmla="*/ 420835 h 1306090"/>
                <a:gd name="connsiteX3426" fmla="*/ 4881869 w 6598008"/>
                <a:gd name="connsiteY3426" fmla="*/ 410927 h 1306090"/>
                <a:gd name="connsiteX3427" fmla="*/ 4887274 w 6598008"/>
                <a:gd name="connsiteY3427" fmla="*/ 405409 h 1306090"/>
                <a:gd name="connsiteX3428" fmla="*/ 4887161 w 6598008"/>
                <a:gd name="connsiteY3428" fmla="*/ 400455 h 1306090"/>
                <a:gd name="connsiteX3429" fmla="*/ 4895381 w 6598008"/>
                <a:gd name="connsiteY3429" fmla="*/ 394713 h 1306090"/>
                <a:gd name="connsiteX3430" fmla="*/ 4895718 w 6598008"/>
                <a:gd name="connsiteY3430" fmla="*/ 399780 h 1306090"/>
                <a:gd name="connsiteX3431" fmla="*/ 4892340 w 6598008"/>
                <a:gd name="connsiteY3431" fmla="*/ 380301 h 1306090"/>
                <a:gd name="connsiteX3432" fmla="*/ 4881644 w 6598008"/>
                <a:gd name="connsiteY3432" fmla="*/ 396177 h 1306090"/>
                <a:gd name="connsiteX3433" fmla="*/ 4892340 w 6598008"/>
                <a:gd name="connsiteY3433" fmla="*/ 380301 h 1306090"/>
                <a:gd name="connsiteX3434" fmla="*/ 4766010 w 6598008"/>
                <a:gd name="connsiteY3434" fmla="*/ 377937 h 1306090"/>
                <a:gd name="connsiteX3435" fmla="*/ 4769388 w 6598008"/>
                <a:gd name="connsiteY3435" fmla="*/ 397415 h 1306090"/>
                <a:gd name="connsiteX3436" fmla="*/ 4758016 w 6598008"/>
                <a:gd name="connsiteY3436" fmla="*/ 393587 h 1306090"/>
                <a:gd name="connsiteX3437" fmla="*/ 4766010 w 6598008"/>
                <a:gd name="connsiteY3437" fmla="*/ 377937 h 1306090"/>
                <a:gd name="connsiteX3438" fmla="*/ 4731781 w 6598008"/>
                <a:gd name="connsiteY3438" fmla="*/ 975585 h 1306090"/>
                <a:gd name="connsiteX3439" fmla="*/ 4740001 w 6598008"/>
                <a:gd name="connsiteY3439" fmla="*/ 969843 h 1306090"/>
                <a:gd name="connsiteX3440" fmla="*/ 4731781 w 6598008"/>
                <a:gd name="connsiteY3440" fmla="*/ 975585 h 1306090"/>
                <a:gd name="connsiteX3441" fmla="*/ 4758354 w 6598008"/>
                <a:gd name="connsiteY3441" fmla="*/ 665952 h 1306090"/>
                <a:gd name="connsiteX3442" fmla="*/ 4744054 w 6598008"/>
                <a:gd name="connsiteY3442" fmla="*/ 657507 h 1306090"/>
                <a:gd name="connsiteX3443" fmla="*/ 4760493 w 6598008"/>
                <a:gd name="connsiteY3443" fmla="*/ 646023 h 1306090"/>
                <a:gd name="connsiteX3444" fmla="*/ 4758354 w 6598008"/>
                <a:gd name="connsiteY3444" fmla="*/ 665952 h 1306090"/>
                <a:gd name="connsiteX3445" fmla="*/ 4760831 w 6598008"/>
                <a:gd name="connsiteY3445" fmla="*/ 834055 h 1306090"/>
                <a:gd name="connsiteX3446" fmla="*/ 4762970 w 6598008"/>
                <a:gd name="connsiteY3446" fmla="*/ 814013 h 1306090"/>
                <a:gd name="connsiteX3447" fmla="*/ 4760831 w 6598008"/>
                <a:gd name="connsiteY3447" fmla="*/ 834055 h 1306090"/>
                <a:gd name="connsiteX3448" fmla="*/ 4766798 w 6598008"/>
                <a:gd name="connsiteY3448" fmla="*/ 665164 h 1306090"/>
                <a:gd name="connsiteX3449" fmla="*/ 4766460 w 6598008"/>
                <a:gd name="connsiteY3449" fmla="*/ 655256 h 1306090"/>
                <a:gd name="connsiteX3450" fmla="*/ 4772090 w 6598008"/>
                <a:gd name="connsiteY3450" fmla="*/ 654693 h 1306090"/>
                <a:gd name="connsiteX3451" fmla="*/ 4772428 w 6598008"/>
                <a:gd name="connsiteY3451" fmla="*/ 664601 h 1306090"/>
                <a:gd name="connsiteX3452" fmla="*/ 4766798 w 6598008"/>
                <a:gd name="connsiteY3452" fmla="*/ 665164 h 1306090"/>
                <a:gd name="connsiteX3453" fmla="*/ 4760155 w 6598008"/>
                <a:gd name="connsiteY3453" fmla="*/ 546940 h 1306090"/>
                <a:gd name="connsiteX3454" fmla="*/ 4754525 w 6598008"/>
                <a:gd name="connsiteY3454" fmla="*/ 547503 h 1306090"/>
                <a:gd name="connsiteX3455" fmla="*/ 4742816 w 6598008"/>
                <a:gd name="connsiteY3455" fmla="*/ 533767 h 1306090"/>
                <a:gd name="connsiteX3456" fmla="*/ 4737861 w 6598008"/>
                <a:gd name="connsiteY3456" fmla="*/ 554034 h 1306090"/>
                <a:gd name="connsiteX3457" fmla="*/ 4730993 w 6598008"/>
                <a:gd name="connsiteY3457" fmla="*/ 515076 h 1306090"/>
                <a:gd name="connsiteX3458" fmla="*/ 4739213 w 6598008"/>
                <a:gd name="connsiteY3458" fmla="*/ 509334 h 1306090"/>
                <a:gd name="connsiteX3459" fmla="*/ 4736060 w 6598008"/>
                <a:gd name="connsiteY3459" fmla="*/ 499763 h 1306090"/>
                <a:gd name="connsiteX3460" fmla="*/ 4746419 w 6598008"/>
                <a:gd name="connsiteY3460" fmla="*/ 473979 h 1306090"/>
                <a:gd name="connsiteX3461" fmla="*/ 4747094 w 6598008"/>
                <a:gd name="connsiteY3461" fmla="*/ 493683 h 1306090"/>
                <a:gd name="connsiteX3462" fmla="*/ 4758129 w 6598008"/>
                <a:gd name="connsiteY3462" fmla="*/ 487603 h 1306090"/>
                <a:gd name="connsiteX3463" fmla="*/ 4761281 w 6598008"/>
                <a:gd name="connsiteY3463" fmla="*/ 497174 h 1306090"/>
                <a:gd name="connsiteX3464" fmla="*/ 4763758 w 6598008"/>
                <a:gd name="connsiteY3464" fmla="*/ 487040 h 1306090"/>
                <a:gd name="connsiteX3465" fmla="*/ 4761844 w 6598008"/>
                <a:gd name="connsiteY3465" fmla="*/ 516878 h 1306090"/>
                <a:gd name="connsiteX3466" fmla="*/ 4744617 w 6598008"/>
                <a:gd name="connsiteY3466" fmla="*/ 503704 h 1306090"/>
                <a:gd name="connsiteX3467" fmla="*/ 4747995 w 6598008"/>
                <a:gd name="connsiteY3467" fmla="*/ 523183 h 1306090"/>
                <a:gd name="connsiteX3468" fmla="*/ 4773441 w 6598008"/>
                <a:gd name="connsiteY3468" fmla="*/ 530614 h 1306090"/>
                <a:gd name="connsiteX3469" fmla="*/ 4773892 w 6598008"/>
                <a:gd name="connsiteY3469" fmla="*/ 545476 h 1306090"/>
                <a:gd name="connsiteX3470" fmla="*/ 4760155 w 6598008"/>
                <a:gd name="connsiteY3470" fmla="*/ 546940 h 1306090"/>
                <a:gd name="connsiteX3471" fmla="*/ 4778620 w 6598008"/>
                <a:gd name="connsiteY3471" fmla="*/ 772916 h 1306090"/>
                <a:gd name="connsiteX3472" fmla="*/ 4778170 w 6598008"/>
                <a:gd name="connsiteY3472" fmla="*/ 758054 h 1306090"/>
                <a:gd name="connsiteX3473" fmla="*/ 4778620 w 6598008"/>
                <a:gd name="connsiteY3473" fmla="*/ 772916 h 1306090"/>
                <a:gd name="connsiteX3474" fmla="*/ 4794722 w 6598008"/>
                <a:gd name="connsiteY3474" fmla="*/ 573175 h 1306090"/>
                <a:gd name="connsiteX3475" fmla="*/ 4779746 w 6598008"/>
                <a:gd name="connsiteY3475" fmla="*/ 544913 h 1306090"/>
                <a:gd name="connsiteX3476" fmla="*/ 4793145 w 6598008"/>
                <a:gd name="connsiteY3476" fmla="*/ 523746 h 1306090"/>
                <a:gd name="connsiteX3477" fmla="*/ 4797199 w 6598008"/>
                <a:gd name="connsiteY3477" fmla="*/ 562928 h 1306090"/>
                <a:gd name="connsiteX3478" fmla="*/ 4794722 w 6598008"/>
                <a:gd name="connsiteY3478" fmla="*/ 573175 h 1306090"/>
                <a:gd name="connsiteX3479" fmla="*/ 4792132 w 6598008"/>
                <a:gd name="connsiteY3479" fmla="*/ 405072 h 1306090"/>
                <a:gd name="connsiteX3480" fmla="*/ 4789317 w 6598008"/>
                <a:gd name="connsiteY3480" fmla="*/ 405297 h 1306090"/>
                <a:gd name="connsiteX3481" fmla="*/ 4780760 w 6598008"/>
                <a:gd name="connsiteY3481" fmla="*/ 401243 h 1306090"/>
                <a:gd name="connsiteX3482" fmla="*/ 4788979 w 6598008"/>
                <a:gd name="connsiteY3482" fmla="*/ 395501 h 1306090"/>
                <a:gd name="connsiteX3483" fmla="*/ 4788529 w 6598008"/>
                <a:gd name="connsiteY3483" fmla="*/ 380639 h 1306090"/>
                <a:gd name="connsiteX3484" fmla="*/ 4805643 w 6598008"/>
                <a:gd name="connsiteY3484" fmla="*/ 388858 h 1306090"/>
                <a:gd name="connsiteX3485" fmla="*/ 4811048 w 6598008"/>
                <a:gd name="connsiteY3485" fmla="*/ 383341 h 1306090"/>
                <a:gd name="connsiteX3486" fmla="*/ 4816114 w 6598008"/>
                <a:gd name="connsiteY3486" fmla="*/ 368028 h 1306090"/>
                <a:gd name="connsiteX3487" fmla="*/ 4808683 w 6598008"/>
                <a:gd name="connsiteY3487" fmla="*/ 398429 h 1306090"/>
                <a:gd name="connsiteX3488" fmla="*/ 4800014 w 6598008"/>
                <a:gd name="connsiteY3488" fmla="*/ 389421 h 1306090"/>
                <a:gd name="connsiteX3489" fmla="*/ 4792132 w 6598008"/>
                <a:gd name="connsiteY3489" fmla="*/ 405072 h 1306090"/>
                <a:gd name="connsiteX3490" fmla="*/ 4844713 w 6598008"/>
                <a:gd name="connsiteY3490" fmla="*/ 558425 h 1306090"/>
                <a:gd name="connsiteX3491" fmla="*/ 4844375 w 6598008"/>
                <a:gd name="connsiteY3491" fmla="*/ 548516 h 1306090"/>
                <a:gd name="connsiteX3492" fmla="*/ 4850005 w 6598008"/>
                <a:gd name="connsiteY3492" fmla="*/ 547953 h 1306090"/>
                <a:gd name="connsiteX3493" fmla="*/ 4850343 w 6598008"/>
                <a:gd name="connsiteY3493" fmla="*/ 557862 h 1306090"/>
                <a:gd name="connsiteX3494" fmla="*/ 4844713 w 6598008"/>
                <a:gd name="connsiteY3494" fmla="*/ 558425 h 1306090"/>
                <a:gd name="connsiteX3495" fmla="*/ 4869822 w 6598008"/>
                <a:gd name="connsiteY3495" fmla="*/ 555948 h 1306090"/>
                <a:gd name="connsiteX3496" fmla="*/ 4858450 w 6598008"/>
                <a:gd name="connsiteY3496" fmla="*/ 552119 h 1306090"/>
                <a:gd name="connsiteX3497" fmla="*/ 4844150 w 6598008"/>
                <a:gd name="connsiteY3497" fmla="*/ 543675 h 1306090"/>
                <a:gd name="connsiteX3498" fmla="*/ 4844037 w 6598008"/>
                <a:gd name="connsiteY3498" fmla="*/ 538721 h 1306090"/>
                <a:gd name="connsiteX3499" fmla="*/ 4838408 w 6598008"/>
                <a:gd name="connsiteY3499" fmla="*/ 539284 h 1306090"/>
                <a:gd name="connsiteX3500" fmla="*/ 4813750 w 6598008"/>
                <a:gd name="connsiteY3500" fmla="*/ 556623 h 1306090"/>
                <a:gd name="connsiteX3501" fmla="*/ 4808570 w 6598008"/>
                <a:gd name="connsiteY3501" fmla="*/ 571936 h 1306090"/>
                <a:gd name="connsiteX3502" fmla="*/ 4810710 w 6598008"/>
                <a:gd name="connsiteY3502" fmla="*/ 551894 h 1306090"/>
                <a:gd name="connsiteX3503" fmla="*/ 4807332 w 6598008"/>
                <a:gd name="connsiteY3503" fmla="*/ 532416 h 1306090"/>
                <a:gd name="connsiteX3504" fmla="*/ 4821294 w 6598008"/>
                <a:gd name="connsiteY3504" fmla="*/ 531064 h 1306090"/>
                <a:gd name="connsiteX3505" fmla="*/ 4834130 w 6598008"/>
                <a:gd name="connsiteY3505" fmla="*/ 495147 h 1306090"/>
                <a:gd name="connsiteX3506" fmla="*/ 4822757 w 6598008"/>
                <a:gd name="connsiteY3506" fmla="*/ 491319 h 1306090"/>
                <a:gd name="connsiteX3507" fmla="*/ 4821631 w 6598008"/>
                <a:gd name="connsiteY3507" fmla="*/ 456752 h 1306090"/>
                <a:gd name="connsiteX3508" fmla="*/ 4812736 w 6598008"/>
                <a:gd name="connsiteY3508" fmla="*/ 442791 h 1306090"/>
                <a:gd name="connsiteX3509" fmla="*/ 4820843 w 6598008"/>
                <a:gd name="connsiteY3509" fmla="*/ 432094 h 1306090"/>
                <a:gd name="connsiteX3510" fmla="*/ 4831990 w 6598008"/>
                <a:gd name="connsiteY3510" fmla="*/ 430968 h 1306090"/>
                <a:gd name="connsiteX3511" fmla="*/ 4834580 w 6598008"/>
                <a:gd name="connsiteY3511" fmla="*/ 425789 h 1306090"/>
                <a:gd name="connsiteX3512" fmla="*/ 4842799 w 6598008"/>
                <a:gd name="connsiteY3512" fmla="*/ 420047 h 1306090"/>
                <a:gd name="connsiteX3513" fmla="*/ 4848429 w 6598008"/>
                <a:gd name="connsiteY3513" fmla="*/ 419484 h 1306090"/>
                <a:gd name="connsiteX3514" fmla="*/ 4850906 w 6598008"/>
                <a:gd name="connsiteY3514" fmla="*/ 409350 h 1306090"/>
                <a:gd name="connsiteX3515" fmla="*/ 4856648 w 6598008"/>
                <a:gd name="connsiteY3515" fmla="*/ 413741 h 1306090"/>
                <a:gd name="connsiteX3516" fmla="*/ 4861490 w 6598008"/>
                <a:gd name="connsiteY3516" fmla="*/ 388520 h 1306090"/>
                <a:gd name="connsiteX3517" fmla="*/ 4864867 w 6598008"/>
                <a:gd name="connsiteY3517" fmla="*/ 407999 h 1306090"/>
                <a:gd name="connsiteX3518" fmla="*/ 4873875 w 6598008"/>
                <a:gd name="connsiteY3518" fmla="*/ 426915 h 1306090"/>
                <a:gd name="connsiteX3519" fmla="*/ 4865205 w 6598008"/>
                <a:gd name="connsiteY3519" fmla="*/ 417907 h 1306090"/>
                <a:gd name="connsiteX3520" fmla="*/ 4859801 w 6598008"/>
                <a:gd name="connsiteY3520" fmla="*/ 423425 h 1306090"/>
                <a:gd name="connsiteX3521" fmla="*/ 4857436 w 6598008"/>
                <a:gd name="connsiteY3521" fmla="*/ 438512 h 1306090"/>
                <a:gd name="connsiteX3522" fmla="*/ 4849329 w 6598008"/>
                <a:gd name="connsiteY3522" fmla="*/ 449209 h 1306090"/>
                <a:gd name="connsiteX3523" fmla="*/ 4832666 w 6598008"/>
                <a:gd name="connsiteY3523" fmla="*/ 455852 h 1306090"/>
                <a:gd name="connsiteX3524" fmla="*/ 4825122 w 6598008"/>
                <a:gd name="connsiteY3524" fmla="*/ 481410 h 1306090"/>
                <a:gd name="connsiteX3525" fmla="*/ 4850793 w 6598008"/>
                <a:gd name="connsiteY3525" fmla="*/ 493683 h 1306090"/>
                <a:gd name="connsiteX3526" fmla="*/ 4853946 w 6598008"/>
                <a:gd name="connsiteY3526" fmla="*/ 503254 h 1306090"/>
                <a:gd name="connsiteX3527" fmla="*/ 4850681 w 6598008"/>
                <a:gd name="connsiteY3527" fmla="*/ 488729 h 1306090"/>
                <a:gd name="connsiteX3528" fmla="*/ 4869934 w 6598008"/>
                <a:gd name="connsiteY3528" fmla="*/ 476907 h 1306090"/>
                <a:gd name="connsiteX3529" fmla="*/ 4863741 w 6598008"/>
                <a:gd name="connsiteY3529" fmla="*/ 457766 h 1306090"/>
                <a:gd name="connsiteX3530" fmla="*/ 4875114 w 6598008"/>
                <a:gd name="connsiteY3530" fmla="*/ 461594 h 1306090"/>
                <a:gd name="connsiteX3531" fmla="*/ 4876240 w 6598008"/>
                <a:gd name="connsiteY3531" fmla="*/ 496160 h 1306090"/>
                <a:gd name="connsiteX3532" fmla="*/ 4884797 w 6598008"/>
                <a:gd name="connsiteY3532" fmla="*/ 500214 h 1306090"/>
                <a:gd name="connsiteX3533" fmla="*/ 4877028 w 6598008"/>
                <a:gd name="connsiteY3533" fmla="*/ 520818 h 1306090"/>
                <a:gd name="connsiteX3534" fmla="*/ 4886035 w 6598008"/>
                <a:gd name="connsiteY3534" fmla="*/ 539734 h 1306090"/>
                <a:gd name="connsiteX3535" fmla="*/ 4880293 w 6598008"/>
                <a:gd name="connsiteY3535" fmla="*/ 535343 h 1306090"/>
                <a:gd name="connsiteX3536" fmla="*/ 4877928 w 6598008"/>
                <a:gd name="connsiteY3536" fmla="*/ 550431 h 1306090"/>
                <a:gd name="connsiteX3537" fmla="*/ 4870610 w 6598008"/>
                <a:gd name="connsiteY3537" fmla="*/ 585785 h 1306090"/>
                <a:gd name="connsiteX3538" fmla="*/ 4869822 w 6598008"/>
                <a:gd name="connsiteY3538" fmla="*/ 555948 h 1306090"/>
                <a:gd name="connsiteX3539" fmla="*/ 4878829 w 6598008"/>
                <a:gd name="connsiteY3539" fmla="*/ 663925 h 1306090"/>
                <a:gd name="connsiteX3540" fmla="*/ 4889526 w 6598008"/>
                <a:gd name="connsiteY3540" fmla="*/ 648050 h 1306090"/>
                <a:gd name="connsiteX3541" fmla="*/ 4871848 w 6598008"/>
                <a:gd name="connsiteY3541" fmla="*/ 620126 h 1306090"/>
                <a:gd name="connsiteX3542" fmla="*/ 4880068 w 6598008"/>
                <a:gd name="connsiteY3542" fmla="*/ 614384 h 1306090"/>
                <a:gd name="connsiteX3543" fmla="*/ 4897295 w 6598008"/>
                <a:gd name="connsiteY3543" fmla="*/ 627557 h 1306090"/>
                <a:gd name="connsiteX3544" fmla="*/ 4885697 w 6598008"/>
                <a:gd name="connsiteY3544" fmla="*/ 613821 h 1306090"/>
                <a:gd name="connsiteX3545" fmla="*/ 4902474 w 6598008"/>
                <a:gd name="connsiteY3545" fmla="*/ 612132 h 1306090"/>
                <a:gd name="connsiteX3546" fmla="*/ 4903600 w 6598008"/>
                <a:gd name="connsiteY3546" fmla="*/ 646698 h 1306090"/>
                <a:gd name="connsiteX3547" fmla="*/ 4895493 w 6598008"/>
                <a:gd name="connsiteY3547" fmla="*/ 657395 h 1306090"/>
                <a:gd name="connsiteX3548" fmla="*/ 4901123 w 6598008"/>
                <a:gd name="connsiteY3548" fmla="*/ 656832 h 1306090"/>
                <a:gd name="connsiteX3549" fmla="*/ 4899096 w 6598008"/>
                <a:gd name="connsiteY3549" fmla="*/ 681828 h 1306090"/>
                <a:gd name="connsiteX3550" fmla="*/ 4878829 w 6598008"/>
                <a:gd name="connsiteY3550" fmla="*/ 663925 h 1306090"/>
                <a:gd name="connsiteX3551" fmla="*/ 4887386 w 6598008"/>
                <a:gd name="connsiteY3551" fmla="*/ 757153 h 1306090"/>
                <a:gd name="connsiteX3552" fmla="*/ 4893016 w 6598008"/>
                <a:gd name="connsiteY3552" fmla="*/ 756590 h 1306090"/>
                <a:gd name="connsiteX3553" fmla="*/ 4896281 w 6598008"/>
                <a:gd name="connsiteY3553" fmla="*/ 771115 h 1306090"/>
                <a:gd name="connsiteX3554" fmla="*/ 4887949 w 6598008"/>
                <a:gd name="connsiteY3554" fmla="*/ 771903 h 1306090"/>
                <a:gd name="connsiteX3555" fmla="*/ 4887386 w 6598008"/>
                <a:gd name="connsiteY3555" fmla="*/ 757153 h 1306090"/>
                <a:gd name="connsiteX3556" fmla="*/ 4905514 w 6598008"/>
                <a:gd name="connsiteY3556" fmla="*/ 973221 h 1306090"/>
                <a:gd name="connsiteX3557" fmla="*/ 4897182 w 6598008"/>
                <a:gd name="connsiteY3557" fmla="*/ 974009 h 1306090"/>
                <a:gd name="connsiteX3558" fmla="*/ 4893466 w 6598008"/>
                <a:gd name="connsiteY3558" fmla="*/ 944622 h 1306090"/>
                <a:gd name="connsiteX3559" fmla="*/ 4905514 w 6598008"/>
                <a:gd name="connsiteY3559" fmla="*/ 973221 h 1306090"/>
                <a:gd name="connsiteX3560" fmla="*/ 4909567 w 6598008"/>
                <a:gd name="connsiteY3560" fmla="*/ 660885 h 1306090"/>
                <a:gd name="connsiteX3561" fmla="*/ 4914521 w 6598008"/>
                <a:gd name="connsiteY3561" fmla="*/ 640618 h 1306090"/>
                <a:gd name="connsiteX3562" fmla="*/ 4909567 w 6598008"/>
                <a:gd name="connsiteY3562" fmla="*/ 660885 h 1306090"/>
                <a:gd name="connsiteX3563" fmla="*/ 4918462 w 6598008"/>
                <a:gd name="connsiteY3563" fmla="*/ 674847 h 1306090"/>
                <a:gd name="connsiteX3564" fmla="*/ 4914859 w 6598008"/>
                <a:gd name="connsiteY3564" fmla="*/ 650414 h 1306090"/>
                <a:gd name="connsiteX3565" fmla="*/ 4918462 w 6598008"/>
                <a:gd name="connsiteY3565" fmla="*/ 674847 h 1306090"/>
                <a:gd name="connsiteX3566" fmla="*/ 4946386 w 6598008"/>
                <a:gd name="connsiteY3566" fmla="*/ 672145 h 1306090"/>
                <a:gd name="connsiteX3567" fmla="*/ 4938504 w 6598008"/>
                <a:gd name="connsiteY3567" fmla="*/ 687795 h 1306090"/>
                <a:gd name="connsiteX3568" fmla="*/ 4933888 w 6598008"/>
                <a:gd name="connsiteY3568" fmla="*/ 717970 h 1306090"/>
                <a:gd name="connsiteX3569" fmla="*/ 4925556 w 6598008"/>
                <a:gd name="connsiteY3569" fmla="*/ 718759 h 1306090"/>
                <a:gd name="connsiteX3570" fmla="*/ 4932987 w 6598008"/>
                <a:gd name="connsiteY3570" fmla="*/ 688358 h 1306090"/>
                <a:gd name="connsiteX3571" fmla="*/ 4929722 w 6598008"/>
                <a:gd name="connsiteY3571" fmla="*/ 673834 h 1306090"/>
                <a:gd name="connsiteX3572" fmla="*/ 4937603 w 6598008"/>
                <a:gd name="connsiteY3572" fmla="*/ 658183 h 1306090"/>
                <a:gd name="connsiteX3573" fmla="*/ 4934450 w 6598008"/>
                <a:gd name="connsiteY3573" fmla="*/ 648613 h 1306090"/>
                <a:gd name="connsiteX3574" fmla="*/ 4928708 w 6598008"/>
                <a:gd name="connsiteY3574" fmla="*/ 644221 h 1306090"/>
                <a:gd name="connsiteX3575" fmla="*/ 4945598 w 6598008"/>
                <a:gd name="connsiteY3575" fmla="*/ 647487 h 1306090"/>
                <a:gd name="connsiteX3576" fmla="*/ 4956969 w 6598008"/>
                <a:gd name="connsiteY3576" fmla="*/ 651315 h 1306090"/>
                <a:gd name="connsiteX3577" fmla="*/ 4946386 w 6598008"/>
                <a:gd name="connsiteY3577" fmla="*/ 672145 h 1306090"/>
                <a:gd name="connsiteX3578" fmla="*/ 5569593 w 6598008"/>
                <a:gd name="connsiteY3578" fmla="*/ 783838 h 1306090"/>
                <a:gd name="connsiteX3579" fmla="*/ 5555407 w 6598008"/>
                <a:gd name="connsiteY3579" fmla="*/ 780235 h 1306090"/>
                <a:gd name="connsiteX3580" fmla="*/ 5569593 w 6598008"/>
                <a:gd name="connsiteY3580" fmla="*/ 783838 h 1306090"/>
                <a:gd name="connsiteX3581" fmla="*/ 5545723 w 6598008"/>
                <a:gd name="connsiteY3581" fmla="*/ 652441 h 1306090"/>
                <a:gd name="connsiteX3582" fmla="*/ 5548651 w 6598008"/>
                <a:gd name="connsiteY3582" fmla="*/ 657057 h 1306090"/>
                <a:gd name="connsiteX3583" fmla="*/ 5543359 w 6598008"/>
                <a:gd name="connsiteY3583" fmla="*/ 667528 h 1306090"/>
                <a:gd name="connsiteX3584" fmla="*/ 5545723 w 6598008"/>
                <a:gd name="connsiteY3584" fmla="*/ 652441 h 1306090"/>
                <a:gd name="connsiteX3585" fmla="*/ 5538855 w 6598008"/>
                <a:gd name="connsiteY3585" fmla="*/ 786878 h 1306090"/>
                <a:gd name="connsiteX3586" fmla="*/ 5538855 w 6598008"/>
                <a:gd name="connsiteY3586" fmla="*/ 786878 h 1306090"/>
                <a:gd name="connsiteX3587" fmla="*/ 5538855 w 6598008"/>
                <a:gd name="connsiteY3587" fmla="*/ 786878 h 1306090"/>
                <a:gd name="connsiteX3588" fmla="*/ 5495281 w 6598008"/>
                <a:gd name="connsiteY3588" fmla="*/ 652553 h 1306090"/>
                <a:gd name="connsiteX3589" fmla="*/ 5495619 w 6598008"/>
                <a:gd name="connsiteY3589" fmla="*/ 662462 h 1306090"/>
                <a:gd name="connsiteX3590" fmla="*/ 5487287 w 6598008"/>
                <a:gd name="connsiteY3590" fmla="*/ 663250 h 1306090"/>
                <a:gd name="connsiteX3591" fmla="*/ 5486949 w 6598008"/>
                <a:gd name="connsiteY3591" fmla="*/ 653341 h 1306090"/>
                <a:gd name="connsiteX3592" fmla="*/ 5495281 w 6598008"/>
                <a:gd name="connsiteY3592" fmla="*/ 652553 h 1306090"/>
                <a:gd name="connsiteX3593" fmla="*/ 5489990 w 6598008"/>
                <a:gd name="connsiteY3593" fmla="*/ 573850 h 1306090"/>
                <a:gd name="connsiteX3594" fmla="*/ 5485035 w 6598008"/>
                <a:gd name="connsiteY3594" fmla="*/ 594117 h 1306090"/>
                <a:gd name="connsiteX3595" fmla="*/ 5489990 w 6598008"/>
                <a:gd name="connsiteY3595" fmla="*/ 573850 h 1306090"/>
                <a:gd name="connsiteX3596" fmla="*/ 5469948 w 6598008"/>
                <a:gd name="connsiteY3596" fmla="*/ 560902 h 1306090"/>
                <a:gd name="connsiteX3597" fmla="*/ 5478280 w 6598008"/>
                <a:gd name="connsiteY3597" fmla="*/ 560114 h 1306090"/>
                <a:gd name="connsiteX3598" fmla="*/ 5481207 w 6598008"/>
                <a:gd name="connsiteY3598" fmla="*/ 564730 h 1306090"/>
                <a:gd name="connsiteX3599" fmla="*/ 5482108 w 6598008"/>
                <a:gd name="connsiteY3599" fmla="*/ 594342 h 1306090"/>
                <a:gd name="connsiteX3600" fmla="*/ 5479293 w 6598008"/>
                <a:gd name="connsiteY3600" fmla="*/ 594567 h 1306090"/>
                <a:gd name="connsiteX3601" fmla="*/ 5477154 w 6598008"/>
                <a:gd name="connsiteY3601" fmla="*/ 614609 h 1306090"/>
                <a:gd name="connsiteX3602" fmla="*/ 5477491 w 6598008"/>
                <a:gd name="connsiteY3602" fmla="*/ 624517 h 1306090"/>
                <a:gd name="connsiteX3603" fmla="*/ 5475127 w 6598008"/>
                <a:gd name="connsiteY3603" fmla="*/ 639605 h 1306090"/>
                <a:gd name="connsiteX3604" fmla="*/ 5466119 w 6598008"/>
                <a:gd name="connsiteY3604" fmla="*/ 620689 h 1306090"/>
                <a:gd name="connsiteX3605" fmla="*/ 5455423 w 6598008"/>
                <a:gd name="connsiteY3605" fmla="*/ 636565 h 1306090"/>
                <a:gd name="connsiteX3606" fmla="*/ 5448555 w 6598008"/>
                <a:gd name="connsiteY3606" fmla="*/ 597607 h 1306090"/>
                <a:gd name="connsiteX3607" fmla="*/ 5462854 w 6598008"/>
                <a:gd name="connsiteY3607" fmla="*/ 606052 h 1306090"/>
                <a:gd name="connsiteX3608" fmla="*/ 5459476 w 6598008"/>
                <a:gd name="connsiteY3608" fmla="*/ 586573 h 1306090"/>
                <a:gd name="connsiteX3609" fmla="*/ 5473326 w 6598008"/>
                <a:gd name="connsiteY3609" fmla="*/ 580268 h 1306090"/>
                <a:gd name="connsiteX3610" fmla="*/ 5469948 w 6598008"/>
                <a:gd name="connsiteY3610" fmla="*/ 560902 h 1306090"/>
                <a:gd name="connsiteX3611" fmla="*/ 5452270 w 6598008"/>
                <a:gd name="connsiteY3611" fmla="*/ 443917 h 1306090"/>
                <a:gd name="connsiteX3612" fmla="*/ 5452608 w 6598008"/>
                <a:gd name="connsiteY3612" fmla="*/ 453825 h 1306090"/>
                <a:gd name="connsiteX3613" fmla="*/ 5452270 w 6598008"/>
                <a:gd name="connsiteY3613" fmla="*/ 443917 h 1306090"/>
                <a:gd name="connsiteX3614" fmla="*/ 5359268 w 6598008"/>
                <a:gd name="connsiteY3614" fmla="*/ 695677 h 1306090"/>
                <a:gd name="connsiteX3615" fmla="*/ 5373905 w 6598008"/>
                <a:gd name="connsiteY3615" fmla="*/ 714030 h 1306090"/>
                <a:gd name="connsiteX3616" fmla="*/ 5359268 w 6598008"/>
                <a:gd name="connsiteY3616" fmla="*/ 695677 h 1306090"/>
                <a:gd name="connsiteX3617" fmla="*/ 5376382 w 6598008"/>
                <a:gd name="connsiteY3617" fmla="*/ 882132 h 1306090"/>
                <a:gd name="connsiteX3618" fmla="*/ 5365235 w 6598008"/>
                <a:gd name="connsiteY3618" fmla="*/ 883258 h 1306090"/>
                <a:gd name="connsiteX3619" fmla="*/ 5370189 w 6598008"/>
                <a:gd name="connsiteY3619" fmla="*/ 862991 h 1306090"/>
                <a:gd name="connsiteX3620" fmla="*/ 5376382 w 6598008"/>
                <a:gd name="connsiteY3620" fmla="*/ 882132 h 1306090"/>
                <a:gd name="connsiteX3621" fmla="*/ 5368501 w 6598008"/>
                <a:gd name="connsiteY3621" fmla="*/ 808721 h 1306090"/>
                <a:gd name="connsiteX3622" fmla="*/ 5354314 w 6598008"/>
                <a:gd name="connsiteY3622" fmla="*/ 805118 h 1306090"/>
                <a:gd name="connsiteX3623" fmla="*/ 5368501 w 6598008"/>
                <a:gd name="connsiteY3623" fmla="*/ 808721 h 1306090"/>
                <a:gd name="connsiteX3624" fmla="*/ 4979488 w 6598008"/>
                <a:gd name="connsiteY3624" fmla="*/ 654017 h 1306090"/>
                <a:gd name="connsiteX3625" fmla="*/ 4968567 w 6598008"/>
                <a:gd name="connsiteY3625" fmla="*/ 664939 h 1306090"/>
                <a:gd name="connsiteX3626" fmla="*/ 4970706 w 6598008"/>
                <a:gd name="connsiteY3626" fmla="*/ 644897 h 1306090"/>
                <a:gd name="connsiteX3627" fmla="*/ 4964964 w 6598008"/>
                <a:gd name="connsiteY3627" fmla="*/ 640506 h 1306090"/>
                <a:gd name="connsiteX3628" fmla="*/ 4976110 w 6598008"/>
                <a:gd name="connsiteY3628" fmla="*/ 639380 h 1306090"/>
                <a:gd name="connsiteX3629" fmla="*/ 4974872 w 6598008"/>
                <a:gd name="connsiteY3629" fmla="*/ 599859 h 1306090"/>
                <a:gd name="connsiteX3630" fmla="*/ 4985906 w 6598008"/>
                <a:gd name="connsiteY3630" fmla="*/ 593779 h 1306090"/>
                <a:gd name="connsiteX3631" fmla="*/ 4996940 w 6598008"/>
                <a:gd name="connsiteY3631" fmla="*/ 587699 h 1306090"/>
                <a:gd name="connsiteX3632" fmla="*/ 5003133 w 6598008"/>
                <a:gd name="connsiteY3632" fmla="*/ 606840 h 1306090"/>
                <a:gd name="connsiteX3633" fmla="*/ 5000656 w 6598008"/>
                <a:gd name="connsiteY3633" fmla="*/ 616974 h 1306090"/>
                <a:gd name="connsiteX3634" fmla="*/ 4992437 w 6598008"/>
                <a:gd name="connsiteY3634" fmla="*/ 622716 h 1306090"/>
                <a:gd name="connsiteX3635" fmla="*/ 4993112 w 6598008"/>
                <a:gd name="connsiteY3635" fmla="*/ 642420 h 1306090"/>
                <a:gd name="connsiteX3636" fmla="*/ 5013154 w 6598008"/>
                <a:gd name="connsiteY3636" fmla="*/ 655256 h 1306090"/>
                <a:gd name="connsiteX3637" fmla="*/ 5015518 w 6598008"/>
                <a:gd name="connsiteY3637" fmla="*/ 640168 h 1306090"/>
                <a:gd name="connsiteX3638" fmla="*/ 5009776 w 6598008"/>
                <a:gd name="connsiteY3638" fmla="*/ 635777 h 1306090"/>
                <a:gd name="connsiteX3639" fmla="*/ 5023963 w 6598008"/>
                <a:gd name="connsiteY3639" fmla="*/ 639380 h 1306090"/>
                <a:gd name="connsiteX3640" fmla="*/ 5022274 w 6598008"/>
                <a:gd name="connsiteY3640" fmla="*/ 674171 h 1306090"/>
                <a:gd name="connsiteX3641" fmla="*/ 5028016 w 6598008"/>
                <a:gd name="connsiteY3641" fmla="*/ 678563 h 1306090"/>
                <a:gd name="connsiteX3642" fmla="*/ 5014167 w 6598008"/>
                <a:gd name="connsiteY3642" fmla="*/ 684868 h 1306090"/>
                <a:gd name="connsiteX3643" fmla="*/ 5014843 w 6598008"/>
                <a:gd name="connsiteY3643" fmla="*/ 704572 h 1306090"/>
                <a:gd name="connsiteX3644" fmla="*/ 5011577 w 6598008"/>
                <a:gd name="connsiteY3644" fmla="*/ 690047 h 1306090"/>
                <a:gd name="connsiteX3645" fmla="*/ 5000093 w 6598008"/>
                <a:gd name="connsiteY3645" fmla="*/ 681265 h 1306090"/>
                <a:gd name="connsiteX3646" fmla="*/ 4997954 w 6598008"/>
                <a:gd name="connsiteY3646" fmla="*/ 701306 h 1306090"/>
                <a:gd name="connsiteX3647" fmla="*/ 4986019 w 6598008"/>
                <a:gd name="connsiteY3647" fmla="*/ 677774 h 1306090"/>
                <a:gd name="connsiteX3648" fmla="*/ 4975322 w 6598008"/>
                <a:gd name="connsiteY3648" fmla="*/ 693650 h 1306090"/>
                <a:gd name="connsiteX3649" fmla="*/ 4979488 w 6598008"/>
                <a:gd name="connsiteY3649" fmla="*/ 654017 h 1306090"/>
                <a:gd name="connsiteX3650" fmla="*/ 4974084 w 6598008"/>
                <a:gd name="connsiteY3650" fmla="*/ 748596 h 1306090"/>
                <a:gd name="connsiteX3651" fmla="*/ 4985230 w 6598008"/>
                <a:gd name="connsiteY3651" fmla="*/ 747470 h 1306090"/>
                <a:gd name="connsiteX3652" fmla="*/ 4985568 w 6598008"/>
                <a:gd name="connsiteY3652" fmla="*/ 757378 h 1306090"/>
                <a:gd name="connsiteX3653" fmla="*/ 4980164 w 6598008"/>
                <a:gd name="connsiteY3653" fmla="*/ 762895 h 1306090"/>
                <a:gd name="connsiteX3654" fmla="*/ 4974084 w 6598008"/>
                <a:gd name="connsiteY3654" fmla="*/ 748596 h 1306090"/>
                <a:gd name="connsiteX3655" fmla="*/ 4984780 w 6598008"/>
                <a:gd name="connsiteY3655" fmla="*/ 821782 h 1306090"/>
                <a:gd name="connsiteX3656" fmla="*/ 5001557 w 6598008"/>
                <a:gd name="connsiteY3656" fmla="*/ 820093 h 1306090"/>
                <a:gd name="connsiteX3657" fmla="*/ 4984780 w 6598008"/>
                <a:gd name="connsiteY3657" fmla="*/ 821782 h 1306090"/>
                <a:gd name="connsiteX3658" fmla="*/ 4997616 w 6598008"/>
                <a:gd name="connsiteY3658" fmla="*/ 959259 h 1306090"/>
                <a:gd name="connsiteX3659" fmla="*/ 4999980 w 6598008"/>
                <a:gd name="connsiteY3659" fmla="*/ 944172 h 1306090"/>
                <a:gd name="connsiteX3660" fmla="*/ 5008988 w 6598008"/>
                <a:gd name="connsiteY3660" fmla="*/ 963088 h 1306090"/>
                <a:gd name="connsiteX3661" fmla="*/ 4997616 w 6598008"/>
                <a:gd name="connsiteY3661" fmla="*/ 959259 h 1306090"/>
                <a:gd name="connsiteX3662" fmla="*/ 4999417 w 6598008"/>
                <a:gd name="connsiteY3662" fmla="*/ 929309 h 1306090"/>
                <a:gd name="connsiteX3663" fmla="*/ 5013829 w 6598008"/>
                <a:gd name="connsiteY3663" fmla="*/ 942708 h 1306090"/>
                <a:gd name="connsiteX3664" fmla="*/ 4999417 w 6598008"/>
                <a:gd name="connsiteY3664" fmla="*/ 929309 h 1306090"/>
                <a:gd name="connsiteX3665" fmla="*/ 5044568 w 6598008"/>
                <a:gd name="connsiteY3665" fmla="*/ 761432 h 1306090"/>
                <a:gd name="connsiteX3666" fmla="*/ 5011015 w 6598008"/>
                <a:gd name="connsiteY3666" fmla="*/ 764697 h 1306090"/>
                <a:gd name="connsiteX3667" fmla="*/ 5010339 w 6598008"/>
                <a:gd name="connsiteY3667" fmla="*/ 744993 h 1306090"/>
                <a:gd name="connsiteX3668" fmla="*/ 5032858 w 6598008"/>
                <a:gd name="connsiteY3668" fmla="*/ 747695 h 1306090"/>
                <a:gd name="connsiteX3669" fmla="*/ 5038150 w 6598008"/>
                <a:gd name="connsiteY3669" fmla="*/ 737224 h 1306090"/>
                <a:gd name="connsiteX3670" fmla="*/ 5060669 w 6598008"/>
                <a:gd name="connsiteY3670" fmla="*/ 739926 h 1306090"/>
                <a:gd name="connsiteX3671" fmla="*/ 5044568 w 6598008"/>
                <a:gd name="connsiteY3671" fmla="*/ 761432 h 1306090"/>
                <a:gd name="connsiteX3672" fmla="*/ 5067424 w 6598008"/>
                <a:gd name="connsiteY3672" fmla="*/ 684868 h 1306090"/>
                <a:gd name="connsiteX3673" fmla="*/ 5067087 w 6598008"/>
                <a:gd name="connsiteY3673" fmla="*/ 674960 h 1306090"/>
                <a:gd name="connsiteX3674" fmla="*/ 5070351 w 6598008"/>
                <a:gd name="connsiteY3674" fmla="*/ 689484 h 1306090"/>
                <a:gd name="connsiteX3675" fmla="*/ 5067424 w 6598008"/>
                <a:gd name="connsiteY3675" fmla="*/ 684868 h 1306090"/>
                <a:gd name="connsiteX3676" fmla="*/ 5072378 w 6598008"/>
                <a:gd name="connsiteY3676" fmla="*/ 932012 h 1306090"/>
                <a:gd name="connsiteX3677" fmla="*/ 5083863 w 6598008"/>
                <a:gd name="connsiteY3677" fmla="*/ 940794 h 1306090"/>
                <a:gd name="connsiteX3678" fmla="*/ 5072378 w 6598008"/>
                <a:gd name="connsiteY3678" fmla="*/ 932012 h 1306090"/>
                <a:gd name="connsiteX3679" fmla="*/ 5097036 w 6598008"/>
                <a:gd name="connsiteY3679" fmla="*/ 736436 h 1306090"/>
                <a:gd name="connsiteX3680" fmla="*/ 5128112 w 6598008"/>
                <a:gd name="connsiteY3680" fmla="*/ 743304 h 1306090"/>
                <a:gd name="connsiteX3681" fmla="*/ 5097036 w 6598008"/>
                <a:gd name="connsiteY3681" fmla="*/ 736436 h 1306090"/>
                <a:gd name="connsiteX3682" fmla="*/ 5129914 w 6598008"/>
                <a:gd name="connsiteY3682" fmla="*/ 624292 h 1306090"/>
                <a:gd name="connsiteX3683" fmla="*/ 5109985 w 6598008"/>
                <a:gd name="connsiteY3683" fmla="*/ 616298 h 1306090"/>
                <a:gd name="connsiteX3684" fmla="*/ 5094334 w 6598008"/>
                <a:gd name="connsiteY3684" fmla="*/ 652553 h 1306090"/>
                <a:gd name="connsiteX3685" fmla="*/ 5084876 w 6598008"/>
                <a:gd name="connsiteY3685" fmla="*/ 618775 h 1306090"/>
                <a:gd name="connsiteX3686" fmla="*/ 5079922 w 6598008"/>
                <a:gd name="connsiteY3686" fmla="*/ 639042 h 1306090"/>
                <a:gd name="connsiteX3687" fmla="*/ 5088817 w 6598008"/>
                <a:gd name="connsiteY3687" fmla="*/ 653004 h 1306090"/>
                <a:gd name="connsiteX3688" fmla="*/ 5071703 w 6598008"/>
                <a:gd name="connsiteY3688" fmla="*/ 644784 h 1306090"/>
                <a:gd name="connsiteX3689" fmla="*/ 5069563 w 6598008"/>
                <a:gd name="connsiteY3689" fmla="*/ 664826 h 1306090"/>
                <a:gd name="connsiteX3690" fmla="*/ 5061231 w 6598008"/>
                <a:gd name="connsiteY3690" fmla="*/ 665614 h 1306090"/>
                <a:gd name="connsiteX3691" fmla="*/ 5056052 w 6598008"/>
                <a:gd name="connsiteY3691" fmla="*/ 680927 h 1306090"/>
                <a:gd name="connsiteX3692" fmla="*/ 5049859 w 6598008"/>
                <a:gd name="connsiteY3692" fmla="*/ 661786 h 1306090"/>
                <a:gd name="connsiteX3693" fmla="*/ 5046707 w 6598008"/>
                <a:gd name="connsiteY3693" fmla="*/ 652216 h 1306090"/>
                <a:gd name="connsiteX3694" fmla="*/ 5058079 w 6598008"/>
                <a:gd name="connsiteY3694" fmla="*/ 656044 h 1306090"/>
                <a:gd name="connsiteX3695" fmla="*/ 5056953 w 6598008"/>
                <a:gd name="connsiteY3695" fmla="*/ 621477 h 1306090"/>
                <a:gd name="connsiteX3696" fmla="*/ 5051098 w 6598008"/>
                <a:gd name="connsiteY3696" fmla="*/ 612132 h 1306090"/>
                <a:gd name="connsiteX3697" fmla="*/ 5070464 w 6598008"/>
                <a:gd name="connsiteY3697" fmla="*/ 605264 h 1306090"/>
                <a:gd name="connsiteX3698" fmla="*/ 5072941 w 6598008"/>
                <a:gd name="connsiteY3698" fmla="*/ 595130 h 1306090"/>
                <a:gd name="connsiteX3699" fmla="*/ 5087128 w 6598008"/>
                <a:gd name="connsiteY3699" fmla="*/ 598733 h 1306090"/>
                <a:gd name="connsiteX3700" fmla="*/ 5092420 w 6598008"/>
                <a:gd name="connsiteY3700" fmla="*/ 588262 h 1306090"/>
                <a:gd name="connsiteX3701" fmla="*/ 5101090 w 6598008"/>
                <a:gd name="connsiteY3701" fmla="*/ 597270 h 1306090"/>
                <a:gd name="connsiteX3702" fmla="*/ 5101540 w 6598008"/>
                <a:gd name="connsiteY3702" fmla="*/ 612132 h 1306090"/>
                <a:gd name="connsiteX3703" fmla="*/ 5106832 w 6598008"/>
                <a:gd name="connsiteY3703" fmla="*/ 601661 h 1306090"/>
                <a:gd name="connsiteX3704" fmla="*/ 5109759 w 6598008"/>
                <a:gd name="connsiteY3704" fmla="*/ 606277 h 1306090"/>
                <a:gd name="connsiteX3705" fmla="*/ 5117979 w 6598008"/>
                <a:gd name="connsiteY3705" fmla="*/ 600535 h 1306090"/>
                <a:gd name="connsiteX3706" fmla="*/ 5123271 w 6598008"/>
                <a:gd name="connsiteY3706" fmla="*/ 590064 h 1306090"/>
                <a:gd name="connsiteX3707" fmla="*/ 5137570 w 6598008"/>
                <a:gd name="connsiteY3707" fmla="*/ 598508 h 1306090"/>
                <a:gd name="connsiteX3708" fmla="*/ 5167971 w 6598008"/>
                <a:gd name="connsiteY3708" fmla="*/ 585560 h 1306090"/>
                <a:gd name="connsiteX3709" fmla="*/ 5179906 w 6598008"/>
                <a:gd name="connsiteY3709" fmla="*/ 609092 h 1306090"/>
                <a:gd name="connsiteX3710" fmla="*/ 5177879 w 6598008"/>
                <a:gd name="connsiteY3710" fmla="*/ 634088 h 1306090"/>
                <a:gd name="connsiteX3711" fmla="*/ 5157950 w 6598008"/>
                <a:gd name="connsiteY3711" fmla="*/ 626094 h 1306090"/>
                <a:gd name="connsiteX3712" fmla="*/ 5152995 w 6598008"/>
                <a:gd name="connsiteY3712" fmla="*/ 646361 h 1306090"/>
                <a:gd name="connsiteX3713" fmla="*/ 5130589 w 6598008"/>
                <a:gd name="connsiteY3713" fmla="*/ 648613 h 1306090"/>
                <a:gd name="connsiteX3714" fmla="*/ 5129914 w 6598008"/>
                <a:gd name="connsiteY3714" fmla="*/ 624292 h 1306090"/>
                <a:gd name="connsiteX3715" fmla="*/ 5134418 w 6598008"/>
                <a:gd name="connsiteY3715" fmla="*/ 678337 h 1306090"/>
                <a:gd name="connsiteX3716" fmla="*/ 5131490 w 6598008"/>
                <a:gd name="connsiteY3716" fmla="*/ 673721 h 1306090"/>
                <a:gd name="connsiteX3717" fmla="*/ 5131152 w 6598008"/>
                <a:gd name="connsiteY3717" fmla="*/ 663813 h 1306090"/>
                <a:gd name="connsiteX3718" fmla="*/ 5134418 w 6598008"/>
                <a:gd name="connsiteY3718" fmla="*/ 678337 h 1306090"/>
                <a:gd name="connsiteX3719" fmla="*/ 5158400 w 6598008"/>
                <a:gd name="connsiteY3719" fmla="*/ 992812 h 1306090"/>
                <a:gd name="connsiteX3720" fmla="*/ 5155135 w 6598008"/>
                <a:gd name="connsiteY3720" fmla="*/ 978288 h 1306090"/>
                <a:gd name="connsiteX3721" fmla="*/ 5163467 w 6598008"/>
                <a:gd name="connsiteY3721" fmla="*/ 977500 h 1306090"/>
                <a:gd name="connsiteX3722" fmla="*/ 5158400 w 6598008"/>
                <a:gd name="connsiteY3722" fmla="*/ 992812 h 1306090"/>
                <a:gd name="connsiteX3723" fmla="*/ 5173938 w 6598008"/>
                <a:gd name="connsiteY3723" fmla="*/ 951716 h 1306090"/>
                <a:gd name="connsiteX3724" fmla="*/ 5171011 w 6598008"/>
                <a:gd name="connsiteY3724" fmla="*/ 947099 h 1306090"/>
                <a:gd name="connsiteX3725" fmla="*/ 5159638 w 6598008"/>
                <a:gd name="connsiteY3725" fmla="*/ 943271 h 1306090"/>
                <a:gd name="connsiteX3726" fmla="*/ 5161665 w 6598008"/>
                <a:gd name="connsiteY3726" fmla="*/ 918275 h 1306090"/>
                <a:gd name="connsiteX3727" fmla="*/ 5170335 w 6598008"/>
                <a:gd name="connsiteY3727" fmla="*/ 927283 h 1306090"/>
                <a:gd name="connsiteX3728" fmla="*/ 5175965 w 6598008"/>
                <a:gd name="connsiteY3728" fmla="*/ 926720 h 1306090"/>
                <a:gd name="connsiteX3729" fmla="*/ 5181819 w 6598008"/>
                <a:gd name="connsiteY3729" fmla="*/ 936065 h 1306090"/>
                <a:gd name="connsiteX3730" fmla="*/ 5187224 w 6598008"/>
                <a:gd name="connsiteY3730" fmla="*/ 930548 h 1306090"/>
                <a:gd name="connsiteX3731" fmla="*/ 5190377 w 6598008"/>
                <a:gd name="connsiteY3731" fmla="*/ 940118 h 1306090"/>
                <a:gd name="connsiteX3732" fmla="*/ 5173938 w 6598008"/>
                <a:gd name="connsiteY3732" fmla="*/ 951716 h 1306090"/>
                <a:gd name="connsiteX3733" fmla="*/ 5189926 w 6598008"/>
                <a:gd name="connsiteY3733" fmla="*/ 747132 h 1306090"/>
                <a:gd name="connsiteX3734" fmla="*/ 5164593 w 6598008"/>
                <a:gd name="connsiteY3734" fmla="*/ 744655 h 1306090"/>
                <a:gd name="connsiteX3735" fmla="*/ 5162116 w 6598008"/>
                <a:gd name="connsiteY3735" fmla="*/ 754789 h 1306090"/>
                <a:gd name="connsiteX3736" fmla="*/ 5156711 w 6598008"/>
                <a:gd name="connsiteY3736" fmla="*/ 760306 h 1306090"/>
                <a:gd name="connsiteX3737" fmla="*/ 5153108 w 6598008"/>
                <a:gd name="connsiteY3737" fmla="*/ 735873 h 1306090"/>
                <a:gd name="connsiteX3738" fmla="*/ 5131378 w 6598008"/>
                <a:gd name="connsiteY3738" fmla="*/ 757829 h 1306090"/>
                <a:gd name="connsiteX3739" fmla="*/ 5144439 w 6598008"/>
                <a:gd name="connsiteY3739" fmla="*/ 726865 h 1306090"/>
                <a:gd name="connsiteX3740" fmla="*/ 5149055 w 6598008"/>
                <a:gd name="connsiteY3740" fmla="*/ 696690 h 1306090"/>
                <a:gd name="connsiteX3741" fmla="*/ 5166394 w 6598008"/>
                <a:gd name="connsiteY3741" fmla="*/ 714818 h 1306090"/>
                <a:gd name="connsiteX3742" fmla="*/ 5172137 w 6598008"/>
                <a:gd name="connsiteY3742" fmla="*/ 719209 h 1306090"/>
                <a:gd name="connsiteX3743" fmla="*/ 5175064 w 6598008"/>
                <a:gd name="connsiteY3743" fmla="*/ 723825 h 1306090"/>
                <a:gd name="connsiteX3744" fmla="*/ 5192291 w 6598008"/>
                <a:gd name="connsiteY3744" fmla="*/ 736999 h 1306090"/>
                <a:gd name="connsiteX3745" fmla="*/ 5197695 w 6598008"/>
                <a:gd name="connsiteY3745" fmla="*/ 731482 h 1306090"/>
                <a:gd name="connsiteX3746" fmla="*/ 5189926 w 6598008"/>
                <a:gd name="connsiteY3746" fmla="*/ 747132 h 1306090"/>
                <a:gd name="connsiteX3747" fmla="*/ 5188575 w 6598008"/>
                <a:gd name="connsiteY3747" fmla="*/ 618437 h 1306090"/>
                <a:gd name="connsiteX3748" fmla="*/ 5193192 w 6598008"/>
                <a:gd name="connsiteY3748" fmla="*/ 588262 h 1306090"/>
                <a:gd name="connsiteX3749" fmla="*/ 5198934 w 6598008"/>
                <a:gd name="connsiteY3749" fmla="*/ 592653 h 1306090"/>
                <a:gd name="connsiteX3750" fmla="*/ 5188575 w 6598008"/>
                <a:gd name="connsiteY3750" fmla="*/ 618437 h 1306090"/>
                <a:gd name="connsiteX3751" fmla="*/ 5218638 w 6598008"/>
                <a:gd name="connsiteY3751" fmla="*/ 947324 h 1306090"/>
                <a:gd name="connsiteX3752" fmla="*/ 5209518 w 6598008"/>
                <a:gd name="connsiteY3752" fmla="*/ 923454 h 1306090"/>
                <a:gd name="connsiteX3753" fmla="*/ 5201636 w 6598008"/>
                <a:gd name="connsiteY3753" fmla="*/ 939105 h 1306090"/>
                <a:gd name="connsiteX3754" fmla="*/ 5203438 w 6598008"/>
                <a:gd name="connsiteY3754" fmla="*/ 909268 h 1306090"/>
                <a:gd name="connsiteX3755" fmla="*/ 5214359 w 6598008"/>
                <a:gd name="connsiteY3755" fmla="*/ 898346 h 1306090"/>
                <a:gd name="connsiteX3756" fmla="*/ 5214022 w 6598008"/>
                <a:gd name="connsiteY3756" fmla="*/ 888438 h 1306090"/>
                <a:gd name="connsiteX3757" fmla="*/ 5222691 w 6598008"/>
                <a:gd name="connsiteY3757" fmla="*/ 897445 h 1306090"/>
                <a:gd name="connsiteX3758" fmla="*/ 5225506 w 6598008"/>
                <a:gd name="connsiteY3758" fmla="*/ 897107 h 1306090"/>
                <a:gd name="connsiteX3759" fmla="*/ 5226407 w 6598008"/>
                <a:gd name="connsiteY3759" fmla="*/ 926720 h 1306090"/>
                <a:gd name="connsiteX3760" fmla="*/ 5231473 w 6598008"/>
                <a:gd name="connsiteY3760" fmla="*/ 911407 h 1306090"/>
                <a:gd name="connsiteX3761" fmla="*/ 5218638 w 6598008"/>
                <a:gd name="connsiteY3761" fmla="*/ 947324 h 1306090"/>
                <a:gd name="connsiteX3762" fmla="*/ 5217737 w 6598008"/>
                <a:gd name="connsiteY3762" fmla="*/ 828538 h 1306090"/>
                <a:gd name="connsiteX3763" fmla="*/ 5216949 w 6598008"/>
                <a:gd name="connsiteY3763" fmla="*/ 803880 h 1306090"/>
                <a:gd name="connsiteX3764" fmla="*/ 5233838 w 6598008"/>
                <a:gd name="connsiteY3764" fmla="*/ 807145 h 1306090"/>
                <a:gd name="connsiteX3765" fmla="*/ 5217737 w 6598008"/>
                <a:gd name="connsiteY3765" fmla="*/ 828538 h 1306090"/>
                <a:gd name="connsiteX3766" fmla="*/ 5258946 w 6598008"/>
                <a:gd name="connsiteY3766" fmla="*/ 626319 h 1306090"/>
                <a:gd name="connsiteX3767" fmla="*/ 5245098 w 6598008"/>
                <a:gd name="connsiteY3767" fmla="*/ 632624 h 1306090"/>
                <a:gd name="connsiteX3768" fmla="*/ 5237216 w 6598008"/>
                <a:gd name="connsiteY3768" fmla="*/ 648275 h 1306090"/>
                <a:gd name="connsiteX3769" fmla="*/ 5234852 w 6598008"/>
                <a:gd name="connsiteY3769" fmla="*/ 663362 h 1306090"/>
                <a:gd name="connsiteX3770" fmla="*/ 5229109 w 6598008"/>
                <a:gd name="connsiteY3770" fmla="*/ 658971 h 1306090"/>
                <a:gd name="connsiteX3771" fmla="*/ 5229897 w 6598008"/>
                <a:gd name="connsiteY3771" fmla="*/ 683629 h 1306090"/>
                <a:gd name="connsiteX3772" fmla="*/ 5244534 w 6598008"/>
                <a:gd name="connsiteY3772" fmla="*/ 701982 h 1306090"/>
                <a:gd name="connsiteX3773" fmla="*/ 5248475 w 6598008"/>
                <a:gd name="connsiteY3773" fmla="*/ 736211 h 1306090"/>
                <a:gd name="connsiteX3774" fmla="*/ 5228884 w 6598008"/>
                <a:gd name="connsiteY3774" fmla="*/ 738125 h 1306090"/>
                <a:gd name="connsiteX3775" fmla="*/ 5229334 w 6598008"/>
                <a:gd name="connsiteY3775" fmla="*/ 752987 h 1306090"/>
                <a:gd name="connsiteX3776" fmla="*/ 5206815 w 6598008"/>
                <a:gd name="connsiteY3776" fmla="*/ 750285 h 1306090"/>
                <a:gd name="connsiteX3777" fmla="*/ 5211432 w 6598008"/>
                <a:gd name="connsiteY3777" fmla="*/ 720110 h 1306090"/>
                <a:gd name="connsiteX3778" fmla="*/ 5217625 w 6598008"/>
                <a:gd name="connsiteY3778" fmla="*/ 739363 h 1306090"/>
                <a:gd name="connsiteX3779" fmla="*/ 5231136 w 6598008"/>
                <a:gd name="connsiteY3779" fmla="*/ 723150 h 1306090"/>
                <a:gd name="connsiteX3780" fmla="*/ 5228546 w 6598008"/>
                <a:gd name="connsiteY3780" fmla="*/ 728329 h 1306090"/>
                <a:gd name="connsiteX3781" fmla="*/ 5239693 w 6598008"/>
                <a:gd name="connsiteY3781" fmla="*/ 727203 h 1306090"/>
                <a:gd name="connsiteX3782" fmla="*/ 5233613 w 6598008"/>
                <a:gd name="connsiteY3782" fmla="*/ 712904 h 1306090"/>
                <a:gd name="connsiteX3783" fmla="*/ 5238905 w 6598008"/>
                <a:gd name="connsiteY3783" fmla="*/ 702432 h 1306090"/>
                <a:gd name="connsiteX3784" fmla="*/ 5222016 w 6598008"/>
                <a:gd name="connsiteY3784" fmla="*/ 699167 h 1306090"/>
                <a:gd name="connsiteX3785" fmla="*/ 5218413 w 6598008"/>
                <a:gd name="connsiteY3785" fmla="*/ 674734 h 1306090"/>
                <a:gd name="connsiteX3786" fmla="*/ 5220214 w 6598008"/>
                <a:gd name="connsiteY3786" fmla="*/ 644784 h 1306090"/>
                <a:gd name="connsiteX3787" fmla="*/ 5208279 w 6598008"/>
                <a:gd name="connsiteY3787" fmla="*/ 621252 h 1306090"/>
                <a:gd name="connsiteX3788" fmla="*/ 5219426 w 6598008"/>
                <a:gd name="connsiteY3788" fmla="*/ 620126 h 1306090"/>
                <a:gd name="connsiteX3789" fmla="*/ 5207604 w 6598008"/>
                <a:gd name="connsiteY3789" fmla="*/ 601548 h 1306090"/>
                <a:gd name="connsiteX3790" fmla="*/ 5234964 w 6598008"/>
                <a:gd name="connsiteY3790" fmla="*/ 579029 h 1306090"/>
                <a:gd name="connsiteX3791" fmla="*/ 5263676 w 6598008"/>
                <a:gd name="connsiteY3791" fmla="*/ 600985 h 1306090"/>
                <a:gd name="connsiteX3792" fmla="*/ 5258946 w 6598008"/>
                <a:gd name="connsiteY3792" fmla="*/ 626319 h 1306090"/>
                <a:gd name="connsiteX3793" fmla="*/ 5302182 w 6598008"/>
                <a:gd name="connsiteY3793" fmla="*/ 929084 h 1306090"/>
                <a:gd name="connsiteX3794" fmla="*/ 5282591 w 6598008"/>
                <a:gd name="connsiteY3794" fmla="*/ 930998 h 1306090"/>
                <a:gd name="connsiteX3795" fmla="*/ 5288334 w 6598008"/>
                <a:gd name="connsiteY3795" fmla="*/ 935389 h 1306090"/>
                <a:gd name="connsiteX3796" fmla="*/ 5268630 w 6598008"/>
                <a:gd name="connsiteY3796" fmla="*/ 932349 h 1306090"/>
                <a:gd name="connsiteX3797" fmla="*/ 5276173 w 6598008"/>
                <a:gd name="connsiteY3797" fmla="*/ 906903 h 1306090"/>
                <a:gd name="connsiteX3798" fmla="*/ 5298580 w 6598008"/>
                <a:gd name="connsiteY3798" fmla="*/ 904651 h 1306090"/>
                <a:gd name="connsiteX3799" fmla="*/ 5302182 w 6598008"/>
                <a:gd name="connsiteY3799" fmla="*/ 929084 h 1306090"/>
                <a:gd name="connsiteX3800" fmla="*/ 5298129 w 6598008"/>
                <a:gd name="connsiteY3800" fmla="*/ 889901 h 1306090"/>
                <a:gd name="connsiteX3801" fmla="*/ 5294751 w 6598008"/>
                <a:gd name="connsiteY3801" fmla="*/ 870423 h 1306090"/>
                <a:gd name="connsiteX3802" fmla="*/ 5311640 w 6598008"/>
                <a:gd name="connsiteY3802" fmla="*/ 873688 h 1306090"/>
                <a:gd name="connsiteX3803" fmla="*/ 5298129 w 6598008"/>
                <a:gd name="connsiteY3803" fmla="*/ 889901 h 1306090"/>
                <a:gd name="connsiteX3804" fmla="*/ 5300043 w 6598008"/>
                <a:gd name="connsiteY3804" fmla="*/ 859951 h 1306090"/>
                <a:gd name="connsiteX3805" fmla="*/ 5311528 w 6598008"/>
                <a:gd name="connsiteY3805" fmla="*/ 868734 h 1306090"/>
                <a:gd name="connsiteX3806" fmla="*/ 5300043 w 6598008"/>
                <a:gd name="connsiteY3806" fmla="*/ 859951 h 1306090"/>
                <a:gd name="connsiteX3807" fmla="*/ 5301395 w 6598008"/>
                <a:gd name="connsiteY3807" fmla="*/ 726190 h 1306090"/>
                <a:gd name="connsiteX3808" fmla="*/ 5301845 w 6598008"/>
                <a:gd name="connsiteY3808" fmla="*/ 741052 h 1306090"/>
                <a:gd name="connsiteX3809" fmla="*/ 5293400 w 6598008"/>
                <a:gd name="connsiteY3809" fmla="*/ 741840 h 1306090"/>
                <a:gd name="connsiteX3810" fmla="*/ 5292500 w 6598008"/>
                <a:gd name="connsiteY3810" fmla="*/ 712228 h 1306090"/>
                <a:gd name="connsiteX3811" fmla="*/ 5312204 w 6598008"/>
                <a:gd name="connsiteY3811" fmla="*/ 715268 h 1306090"/>
                <a:gd name="connsiteX3812" fmla="*/ 5301395 w 6598008"/>
                <a:gd name="connsiteY3812" fmla="*/ 726190 h 1306090"/>
                <a:gd name="connsiteX3813" fmla="*/ 5317608 w 6598008"/>
                <a:gd name="connsiteY3813" fmla="*/ 620577 h 1306090"/>
                <a:gd name="connsiteX3814" fmla="*/ 5298017 w 6598008"/>
                <a:gd name="connsiteY3814" fmla="*/ 622491 h 1306090"/>
                <a:gd name="connsiteX3815" fmla="*/ 5289797 w 6598008"/>
                <a:gd name="connsiteY3815" fmla="*/ 628233 h 1306090"/>
                <a:gd name="connsiteX3816" fmla="*/ 5286870 w 6598008"/>
                <a:gd name="connsiteY3816" fmla="*/ 623617 h 1306090"/>
                <a:gd name="connsiteX3817" fmla="*/ 5275385 w 6598008"/>
                <a:gd name="connsiteY3817" fmla="*/ 614834 h 1306090"/>
                <a:gd name="connsiteX3818" fmla="*/ 5267166 w 6598008"/>
                <a:gd name="connsiteY3818" fmla="*/ 620577 h 1306090"/>
                <a:gd name="connsiteX3819" fmla="*/ 5280565 w 6598008"/>
                <a:gd name="connsiteY3819" fmla="*/ 599409 h 1306090"/>
                <a:gd name="connsiteX3820" fmla="*/ 5282929 w 6598008"/>
                <a:gd name="connsiteY3820" fmla="*/ 584321 h 1306090"/>
                <a:gd name="connsiteX3821" fmla="*/ 5302182 w 6598008"/>
                <a:gd name="connsiteY3821" fmla="*/ 572499 h 1306090"/>
                <a:gd name="connsiteX3822" fmla="*/ 5313667 w 6598008"/>
                <a:gd name="connsiteY3822" fmla="*/ 581281 h 1306090"/>
                <a:gd name="connsiteX3823" fmla="*/ 5322112 w 6598008"/>
                <a:gd name="connsiteY3823" fmla="*/ 580493 h 1306090"/>
                <a:gd name="connsiteX3824" fmla="*/ 5323012 w 6598008"/>
                <a:gd name="connsiteY3824" fmla="*/ 610105 h 1306090"/>
                <a:gd name="connsiteX3825" fmla="*/ 5339001 w 6598008"/>
                <a:gd name="connsiteY3825" fmla="*/ 583758 h 1306090"/>
                <a:gd name="connsiteX3826" fmla="*/ 5332020 w 6598008"/>
                <a:gd name="connsiteY3826" fmla="*/ 629021 h 1306090"/>
                <a:gd name="connsiteX3827" fmla="*/ 5317608 w 6598008"/>
                <a:gd name="connsiteY3827" fmla="*/ 620577 h 1306090"/>
                <a:gd name="connsiteX3828" fmla="*/ 5335511 w 6598008"/>
                <a:gd name="connsiteY3828" fmla="*/ 653454 h 1306090"/>
                <a:gd name="connsiteX3829" fmla="*/ 5332583 w 6598008"/>
                <a:gd name="connsiteY3829" fmla="*/ 648838 h 1306090"/>
                <a:gd name="connsiteX3830" fmla="*/ 5332245 w 6598008"/>
                <a:gd name="connsiteY3830" fmla="*/ 638929 h 1306090"/>
                <a:gd name="connsiteX3831" fmla="*/ 5335511 w 6598008"/>
                <a:gd name="connsiteY3831" fmla="*/ 653454 h 1306090"/>
                <a:gd name="connsiteX3832" fmla="*/ 5332133 w 6598008"/>
                <a:gd name="connsiteY3832" fmla="*/ 812212 h 1306090"/>
                <a:gd name="connsiteX3833" fmla="*/ 5331682 w 6598008"/>
                <a:gd name="connsiteY3833" fmla="*/ 797349 h 1306090"/>
                <a:gd name="connsiteX3834" fmla="*/ 5340352 w 6598008"/>
                <a:gd name="connsiteY3834" fmla="*/ 806357 h 1306090"/>
                <a:gd name="connsiteX3835" fmla="*/ 5332133 w 6598008"/>
                <a:gd name="connsiteY3835" fmla="*/ 812212 h 1306090"/>
                <a:gd name="connsiteX3836" fmla="*/ 5340352 w 6598008"/>
                <a:gd name="connsiteY3836" fmla="*/ 717407 h 1306090"/>
                <a:gd name="connsiteX3837" fmla="*/ 5337537 w 6598008"/>
                <a:gd name="connsiteY3837" fmla="*/ 717745 h 1306090"/>
                <a:gd name="connsiteX3838" fmla="*/ 5328980 w 6598008"/>
                <a:gd name="connsiteY3838" fmla="*/ 713579 h 1306090"/>
                <a:gd name="connsiteX3839" fmla="*/ 5326390 w 6598008"/>
                <a:gd name="connsiteY3839" fmla="*/ 718759 h 1306090"/>
                <a:gd name="connsiteX3840" fmla="*/ 5323463 w 6598008"/>
                <a:gd name="connsiteY3840" fmla="*/ 714142 h 1306090"/>
                <a:gd name="connsiteX3841" fmla="*/ 5328755 w 6598008"/>
                <a:gd name="connsiteY3841" fmla="*/ 703671 h 1306090"/>
                <a:gd name="connsiteX3842" fmla="*/ 5334047 w 6598008"/>
                <a:gd name="connsiteY3842" fmla="*/ 693200 h 1306090"/>
                <a:gd name="connsiteX3843" fmla="*/ 5337199 w 6598008"/>
                <a:gd name="connsiteY3843" fmla="*/ 702770 h 1306090"/>
                <a:gd name="connsiteX3844" fmla="*/ 5342604 w 6598008"/>
                <a:gd name="connsiteY3844" fmla="*/ 697253 h 1306090"/>
                <a:gd name="connsiteX3845" fmla="*/ 5340352 w 6598008"/>
                <a:gd name="connsiteY3845" fmla="*/ 717407 h 1306090"/>
                <a:gd name="connsiteX3846" fmla="*/ 5384039 w 6598008"/>
                <a:gd name="connsiteY3846" fmla="*/ 945748 h 1306090"/>
                <a:gd name="connsiteX3847" fmla="*/ 5383475 w 6598008"/>
                <a:gd name="connsiteY3847" fmla="*/ 926044 h 1306090"/>
                <a:gd name="connsiteX3848" fmla="*/ 5377733 w 6598008"/>
                <a:gd name="connsiteY3848" fmla="*/ 921653 h 1306090"/>
                <a:gd name="connsiteX3849" fmla="*/ 5372892 w 6598008"/>
                <a:gd name="connsiteY3849" fmla="*/ 946874 h 1306090"/>
                <a:gd name="connsiteX3850" fmla="*/ 5358817 w 6598008"/>
                <a:gd name="connsiteY3850" fmla="*/ 943271 h 1306090"/>
                <a:gd name="connsiteX3851" fmla="*/ 5350260 w 6598008"/>
                <a:gd name="connsiteY3851" fmla="*/ 939105 h 1306090"/>
                <a:gd name="connsiteX3852" fmla="*/ 5366586 w 6598008"/>
                <a:gd name="connsiteY3852" fmla="*/ 922666 h 1306090"/>
                <a:gd name="connsiteX3853" fmla="*/ 5372441 w 6598008"/>
                <a:gd name="connsiteY3853" fmla="*/ 932012 h 1306090"/>
                <a:gd name="connsiteX3854" fmla="*/ 5368951 w 6598008"/>
                <a:gd name="connsiteY3854" fmla="*/ 912533 h 1306090"/>
                <a:gd name="connsiteX3855" fmla="*/ 5379985 w 6598008"/>
                <a:gd name="connsiteY3855" fmla="*/ 906453 h 1306090"/>
                <a:gd name="connsiteX3856" fmla="*/ 5382462 w 6598008"/>
                <a:gd name="connsiteY3856" fmla="*/ 896319 h 1306090"/>
                <a:gd name="connsiteX3857" fmla="*/ 5384039 w 6598008"/>
                <a:gd name="connsiteY3857" fmla="*/ 945748 h 1306090"/>
                <a:gd name="connsiteX3858" fmla="*/ 5382124 w 6598008"/>
                <a:gd name="connsiteY3858" fmla="*/ 708287 h 1306090"/>
                <a:gd name="connsiteX3859" fmla="*/ 5387529 w 6598008"/>
                <a:gd name="connsiteY3859" fmla="*/ 702770 h 1306090"/>
                <a:gd name="connsiteX3860" fmla="*/ 5390682 w 6598008"/>
                <a:gd name="connsiteY3860" fmla="*/ 712341 h 1306090"/>
                <a:gd name="connsiteX3861" fmla="*/ 5385277 w 6598008"/>
                <a:gd name="connsiteY3861" fmla="*/ 717858 h 1306090"/>
                <a:gd name="connsiteX3862" fmla="*/ 5382124 w 6598008"/>
                <a:gd name="connsiteY3862" fmla="*/ 708287 h 1306090"/>
                <a:gd name="connsiteX3863" fmla="*/ 5396086 w 6598008"/>
                <a:gd name="connsiteY3863" fmla="*/ 885172 h 1306090"/>
                <a:gd name="connsiteX3864" fmla="*/ 5401153 w 6598008"/>
                <a:gd name="connsiteY3864" fmla="*/ 869860 h 1306090"/>
                <a:gd name="connsiteX3865" fmla="*/ 5404530 w 6598008"/>
                <a:gd name="connsiteY3865" fmla="*/ 889339 h 1306090"/>
                <a:gd name="connsiteX3866" fmla="*/ 5398901 w 6598008"/>
                <a:gd name="connsiteY3866" fmla="*/ 889901 h 1306090"/>
                <a:gd name="connsiteX3867" fmla="*/ 5396086 w 6598008"/>
                <a:gd name="connsiteY3867" fmla="*/ 885172 h 1306090"/>
                <a:gd name="connsiteX3868" fmla="*/ 5403292 w 6598008"/>
                <a:gd name="connsiteY3868" fmla="*/ 933926 h 1306090"/>
                <a:gd name="connsiteX3869" fmla="*/ 5400027 w 6598008"/>
                <a:gd name="connsiteY3869" fmla="*/ 919401 h 1306090"/>
                <a:gd name="connsiteX3870" fmla="*/ 5405656 w 6598008"/>
                <a:gd name="connsiteY3870" fmla="*/ 918838 h 1306090"/>
                <a:gd name="connsiteX3871" fmla="*/ 5403292 w 6598008"/>
                <a:gd name="connsiteY3871" fmla="*/ 933926 h 1306090"/>
                <a:gd name="connsiteX3872" fmla="*/ 5404643 w 6598008"/>
                <a:gd name="connsiteY3872" fmla="*/ 621928 h 1306090"/>
                <a:gd name="connsiteX3873" fmla="*/ 5399239 w 6598008"/>
                <a:gd name="connsiteY3873" fmla="*/ 627445 h 1306090"/>
                <a:gd name="connsiteX3874" fmla="*/ 5393609 w 6598008"/>
                <a:gd name="connsiteY3874" fmla="*/ 628008 h 1306090"/>
                <a:gd name="connsiteX3875" fmla="*/ 5391244 w 6598008"/>
                <a:gd name="connsiteY3875" fmla="*/ 643095 h 1306090"/>
                <a:gd name="connsiteX3876" fmla="*/ 5391582 w 6598008"/>
                <a:gd name="connsiteY3876" fmla="*/ 653004 h 1306090"/>
                <a:gd name="connsiteX3877" fmla="*/ 5386178 w 6598008"/>
                <a:gd name="connsiteY3877" fmla="*/ 658521 h 1306090"/>
                <a:gd name="connsiteX3878" fmla="*/ 5381224 w 6598008"/>
                <a:gd name="connsiteY3878" fmla="*/ 678788 h 1306090"/>
                <a:gd name="connsiteX3879" fmla="*/ 5375144 w 6598008"/>
                <a:gd name="connsiteY3879" fmla="*/ 664488 h 1306090"/>
                <a:gd name="connsiteX3880" fmla="*/ 5373004 w 6598008"/>
                <a:gd name="connsiteY3880" fmla="*/ 684530 h 1306090"/>
                <a:gd name="connsiteX3881" fmla="*/ 5359493 w 6598008"/>
                <a:gd name="connsiteY3881" fmla="*/ 611569 h 1306090"/>
                <a:gd name="connsiteX3882" fmla="*/ 5370302 w 6598008"/>
                <a:gd name="connsiteY3882" fmla="*/ 600535 h 1306090"/>
                <a:gd name="connsiteX3883" fmla="*/ 5372441 w 6598008"/>
                <a:gd name="connsiteY3883" fmla="*/ 580493 h 1306090"/>
                <a:gd name="connsiteX3884" fmla="*/ 5386290 w 6598008"/>
                <a:gd name="connsiteY3884" fmla="*/ 574188 h 1306090"/>
                <a:gd name="connsiteX3885" fmla="*/ 5392483 w 6598008"/>
                <a:gd name="connsiteY3885" fmla="*/ 593329 h 1306090"/>
                <a:gd name="connsiteX3886" fmla="*/ 5408584 w 6598008"/>
                <a:gd name="connsiteY3886" fmla="*/ 571936 h 1306090"/>
                <a:gd name="connsiteX3887" fmla="*/ 5453509 w 6598008"/>
                <a:gd name="connsiteY3887" fmla="*/ 572499 h 1306090"/>
                <a:gd name="connsiteX3888" fmla="*/ 5453059 w 6598008"/>
                <a:gd name="connsiteY3888" fmla="*/ 557637 h 1306090"/>
                <a:gd name="connsiteX3889" fmla="*/ 5467358 w 6598008"/>
                <a:gd name="connsiteY3889" fmla="*/ 566081 h 1306090"/>
                <a:gd name="connsiteX3890" fmla="*/ 5464994 w 6598008"/>
                <a:gd name="connsiteY3890" fmla="*/ 581169 h 1306090"/>
                <a:gd name="connsiteX3891" fmla="*/ 5453847 w 6598008"/>
                <a:gd name="connsiteY3891" fmla="*/ 582295 h 1306090"/>
                <a:gd name="connsiteX3892" fmla="*/ 5454184 w 6598008"/>
                <a:gd name="connsiteY3892" fmla="*/ 592203 h 1306090"/>
                <a:gd name="connsiteX3893" fmla="*/ 5440561 w 6598008"/>
                <a:gd name="connsiteY3893" fmla="*/ 603462 h 1306090"/>
                <a:gd name="connsiteX3894" fmla="*/ 5444276 w 6598008"/>
                <a:gd name="connsiteY3894" fmla="*/ 632849 h 1306090"/>
                <a:gd name="connsiteX3895" fmla="*/ 5431103 w 6598008"/>
                <a:gd name="connsiteY3895" fmla="*/ 658971 h 1306090"/>
                <a:gd name="connsiteX3896" fmla="*/ 5428738 w 6598008"/>
                <a:gd name="connsiteY3896" fmla="*/ 674059 h 1306090"/>
                <a:gd name="connsiteX3897" fmla="*/ 5427612 w 6598008"/>
                <a:gd name="connsiteY3897" fmla="*/ 639492 h 1306090"/>
                <a:gd name="connsiteX3898" fmla="*/ 5416015 w 6598008"/>
                <a:gd name="connsiteY3898" fmla="*/ 625756 h 1306090"/>
                <a:gd name="connsiteX3899" fmla="*/ 5410386 w 6598008"/>
                <a:gd name="connsiteY3899" fmla="*/ 626319 h 1306090"/>
                <a:gd name="connsiteX3900" fmla="*/ 5404643 w 6598008"/>
                <a:gd name="connsiteY3900" fmla="*/ 621928 h 1306090"/>
                <a:gd name="connsiteX3901" fmla="*/ 5424234 w 6598008"/>
                <a:gd name="connsiteY3901" fmla="*/ 798250 h 1306090"/>
                <a:gd name="connsiteX3902" fmla="*/ 5415903 w 6598008"/>
                <a:gd name="connsiteY3902" fmla="*/ 799038 h 1306090"/>
                <a:gd name="connsiteX3903" fmla="*/ 5421082 w 6598008"/>
                <a:gd name="connsiteY3903" fmla="*/ 783725 h 1306090"/>
                <a:gd name="connsiteX3904" fmla="*/ 5424234 w 6598008"/>
                <a:gd name="connsiteY3904" fmla="*/ 798250 h 1306090"/>
                <a:gd name="connsiteX3905" fmla="*/ 5509806 w 6598008"/>
                <a:gd name="connsiteY3905" fmla="*/ 933363 h 1306090"/>
                <a:gd name="connsiteX3906" fmla="*/ 5498209 w 6598008"/>
                <a:gd name="connsiteY3906" fmla="*/ 919626 h 1306090"/>
                <a:gd name="connsiteX3907" fmla="*/ 5478505 w 6598008"/>
                <a:gd name="connsiteY3907" fmla="*/ 916586 h 1306090"/>
                <a:gd name="connsiteX3908" fmla="*/ 5479180 w 6598008"/>
                <a:gd name="connsiteY3908" fmla="*/ 936290 h 1306090"/>
                <a:gd name="connsiteX3909" fmla="*/ 5447767 w 6598008"/>
                <a:gd name="connsiteY3909" fmla="*/ 919626 h 1306090"/>
                <a:gd name="connsiteX3910" fmla="*/ 5448555 w 6598008"/>
                <a:gd name="connsiteY3910" fmla="*/ 944284 h 1306090"/>
                <a:gd name="connsiteX3911" fmla="*/ 5426036 w 6598008"/>
                <a:gd name="connsiteY3911" fmla="*/ 941582 h 1306090"/>
                <a:gd name="connsiteX3912" fmla="*/ 5422883 w 6598008"/>
                <a:gd name="connsiteY3912" fmla="*/ 932012 h 1306090"/>
                <a:gd name="connsiteX3913" fmla="*/ 5423559 w 6598008"/>
                <a:gd name="connsiteY3913" fmla="*/ 951716 h 1306090"/>
                <a:gd name="connsiteX3914" fmla="*/ 5412074 w 6598008"/>
                <a:gd name="connsiteY3914" fmla="*/ 942933 h 1306090"/>
                <a:gd name="connsiteX3915" fmla="*/ 5422320 w 6598008"/>
                <a:gd name="connsiteY3915" fmla="*/ 912195 h 1306090"/>
                <a:gd name="connsiteX3916" fmla="*/ 5425473 w 6598008"/>
                <a:gd name="connsiteY3916" fmla="*/ 921766 h 1306090"/>
                <a:gd name="connsiteX3917" fmla="*/ 5425135 w 6598008"/>
                <a:gd name="connsiteY3917" fmla="*/ 911857 h 1306090"/>
                <a:gd name="connsiteX3918" fmla="*/ 5461503 w 6598008"/>
                <a:gd name="connsiteY3918" fmla="*/ 908254 h 1306090"/>
                <a:gd name="connsiteX3919" fmla="*/ 5452833 w 6598008"/>
                <a:gd name="connsiteY3919" fmla="*/ 899247 h 1306090"/>
                <a:gd name="connsiteX3920" fmla="*/ 5472425 w 6598008"/>
                <a:gd name="connsiteY3920" fmla="*/ 897333 h 1306090"/>
                <a:gd name="connsiteX3921" fmla="*/ 5478505 w 6598008"/>
                <a:gd name="connsiteY3921" fmla="*/ 911632 h 1306090"/>
                <a:gd name="connsiteX3922" fmla="*/ 5489652 w 6598008"/>
                <a:gd name="connsiteY3922" fmla="*/ 910506 h 1306090"/>
                <a:gd name="connsiteX3923" fmla="*/ 5494831 w 6598008"/>
                <a:gd name="connsiteY3923" fmla="*/ 895193 h 1306090"/>
                <a:gd name="connsiteX3924" fmla="*/ 5506203 w 6598008"/>
                <a:gd name="connsiteY3924" fmla="*/ 899022 h 1306090"/>
                <a:gd name="connsiteX3925" fmla="*/ 5512171 w 6598008"/>
                <a:gd name="connsiteY3925" fmla="*/ 908367 h 1306090"/>
                <a:gd name="connsiteX3926" fmla="*/ 5520840 w 6598008"/>
                <a:gd name="connsiteY3926" fmla="*/ 917374 h 1306090"/>
                <a:gd name="connsiteX3927" fmla="*/ 5509806 w 6598008"/>
                <a:gd name="connsiteY3927" fmla="*/ 933363 h 1306090"/>
                <a:gd name="connsiteX3928" fmla="*/ 5533563 w 6598008"/>
                <a:gd name="connsiteY3928" fmla="*/ 1064647 h 1306090"/>
                <a:gd name="connsiteX3929" fmla="*/ 5541670 w 6598008"/>
                <a:gd name="connsiteY3929" fmla="*/ 1053951 h 1306090"/>
                <a:gd name="connsiteX3930" fmla="*/ 5555969 w 6598008"/>
                <a:gd name="connsiteY3930" fmla="*/ 1062395 h 1306090"/>
                <a:gd name="connsiteX3931" fmla="*/ 5533563 w 6598008"/>
                <a:gd name="connsiteY3931" fmla="*/ 1064647 h 1306090"/>
                <a:gd name="connsiteX3932" fmla="*/ 5584681 w 6598008"/>
                <a:gd name="connsiteY3932" fmla="*/ 906115 h 1306090"/>
                <a:gd name="connsiteX3933" fmla="*/ 5564752 w 6598008"/>
                <a:gd name="connsiteY3933" fmla="*/ 898121 h 1306090"/>
                <a:gd name="connsiteX3934" fmla="*/ 5565315 w 6598008"/>
                <a:gd name="connsiteY3934" fmla="*/ 917825 h 1306090"/>
                <a:gd name="connsiteX3935" fmla="*/ 5548538 w 6598008"/>
                <a:gd name="connsiteY3935" fmla="*/ 919514 h 1306090"/>
                <a:gd name="connsiteX3936" fmla="*/ 5543246 w 6598008"/>
                <a:gd name="connsiteY3936" fmla="*/ 929985 h 1306090"/>
                <a:gd name="connsiteX3937" fmla="*/ 5537166 w 6598008"/>
                <a:gd name="connsiteY3937" fmla="*/ 915685 h 1306090"/>
                <a:gd name="connsiteX3938" fmla="*/ 5528834 w 6598008"/>
                <a:gd name="connsiteY3938" fmla="*/ 916474 h 1306090"/>
                <a:gd name="connsiteX3939" fmla="*/ 5525907 w 6598008"/>
                <a:gd name="connsiteY3939" fmla="*/ 911857 h 1306090"/>
                <a:gd name="connsiteX3940" fmla="*/ 5521741 w 6598008"/>
                <a:gd name="connsiteY3940" fmla="*/ 867720 h 1306090"/>
                <a:gd name="connsiteX3941" fmla="*/ 5530411 w 6598008"/>
                <a:gd name="connsiteY3941" fmla="*/ 876728 h 1306090"/>
                <a:gd name="connsiteX3942" fmla="*/ 5547187 w 6598008"/>
                <a:gd name="connsiteY3942" fmla="*/ 875039 h 1306090"/>
                <a:gd name="connsiteX3943" fmla="*/ 5558109 w 6598008"/>
                <a:gd name="connsiteY3943" fmla="*/ 864005 h 1306090"/>
                <a:gd name="connsiteX3944" fmla="*/ 5561374 w 6598008"/>
                <a:gd name="connsiteY3944" fmla="*/ 878529 h 1306090"/>
                <a:gd name="connsiteX3945" fmla="*/ 5561712 w 6598008"/>
                <a:gd name="connsiteY3945" fmla="*/ 888438 h 1306090"/>
                <a:gd name="connsiteX3946" fmla="*/ 5572633 w 6598008"/>
                <a:gd name="connsiteY3946" fmla="*/ 877516 h 1306090"/>
                <a:gd name="connsiteX3947" fmla="*/ 5584681 w 6598008"/>
                <a:gd name="connsiteY3947" fmla="*/ 906115 h 1306090"/>
                <a:gd name="connsiteX3948" fmla="*/ 5583893 w 6598008"/>
                <a:gd name="connsiteY3948" fmla="*/ 792282 h 1306090"/>
                <a:gd name="connsiteX3949" fmla="*/ 5583555 w 6598008"/>
                <a:gd name="connsiteY3949" fmla="*/ 782374 h 1306090"/>
                <a:gd name="connsiteX3950" fmla="*/ 5589185 w 6598008"/>
                <a:gd name="connsiteY3950" fmla="*/ 781811 h 1306090"/>
                <a:gd name="connsiteX3951" fmla="*/ 5589523 w 6598008"/>
                <a:gd name="connsiteY3951" fmla="*/ 791720 h 1306090"/>
                <a:gd name="connsiteX3952" fmla="*/ 5583893 w 6598008"/>
                <a:gd name="connsiteY3952" fmla="*/ 792282 h 1306090"/>
                <a:gd name="connsiteX3953" fmla="*/ 6455708 w 6598008"/>
                <a:gd name="connsiteY3953" fmla="*/ 612132 h 1306090"/>
                <a:gd name="connsiteX3954" fmla="*/ 6478227 w 6598008"/>
                <a:gd name="connsiteY3954" fmla="*/ 614834 h 1306090"/>
                <a:gd name="connsiteX3955" fmla="*/ 6462238 w 6598008"/>
                <a:gd name="connsiteY3955" fmla="*/ 641181 h 1306090"/>
                <a:gd name="connsiteX3956" fmla="*/ 6447489 w 6598008"/>
                <a:gd name="connsiteY3956" fmla="*/ 617874 h 1306090"/>
                <a:gd name="connsiteX3957" fmla="*/ 6450303 w 6598008"/>
                <a:gd name="connsiteY3957" fmla="*/ 617649 h 1306090"/>
                <a:gd name="connsiteX3958" fmla="*/ 6461450 w 6598008"/>
                <a:gd name="connsiteY3958" fmla="*/ 616523 h 1306090"/>
                <a:gd name="connsiteX3959" fmla="*/ 6455708 w 6598008"/>
                <a:gd name="connsiteY3959" fmla="*/ 612132 h 1306090"/>
                <a:gd name="connsiteX3960" fmla="*/ 6404703 w 6598008"/>
                <a:gd name="connsiteY3960" fmla="*/ 419033 h 1306090"/>
                <a:gd name="connsiteX3961" fmla="*/ 6399073 w 6598008"/>
                <a:gd name="connsiteY3961" fmla="*/ 419596 h 1306090"/>
                <a:gd name="connsiteX3962" fmla="*/ 6389841 w 6598008"/>
                <a:gd name="connsiteY3962" fmla="*/ 395726 h 1306090"/>
                <a:gd name="connsiteX3963" fmla="*/ 6395470 w 6598008"/>
                <a:gd name="connsiteY3963" fmla="*/ 395163 h 1306090"/>
                <a:gd name="connsiteX3964" fmla="*/ 6398623 w 6598008"/>
                <a:gd name="connsiteY3964" fmla="*/ 404734 h 1306090"/>
                <a:gd name="connsiteX3965" fmla="*/ 6407293 w 6598008"/>
                <a:gd name="connsiteY3965" fmla="*/ 413741 h 1306090"/>
                <a:gd name="connsiteX3966" fmla="*/ 6404703 w 6598008"/>
                <a:gd name="connsiteY3966" fmla="*/ 419033 h 1306090"/>
                <a:gd name="connsiteX3967" fmla="*/ 6406730 w 6598008"/>
                <a:gd name="connsiteY3967" fmla="*/ 394150 h 1306090"/>
                <a:gd name="connsiteX3968" fmla="*/ 6401100 w 6598008"/>
                <a:gd name="connsiteY3968" fmla="*/ 394713 h 1306090"/>
                <a:gd name="connsiteX3969" fmla="*/ 6397948 w 6598008"/>
                <a:gd name="connsiteY3969" fmla="*/ 385143 h 1306090"/>
                <a:gd name="connsiteX3970" fmla="*/ 6406730 w 6598008"/>
                <a:gd name="connsiteY3970" fmla="*/ 394150 h 1306090"/>
                <a:gd name="connsiteX3971" fmla="*/ 6369911 w 6598008"/>
                <a:gd name="connsiteY3971" fmla="*/ 204654 h 1306090"/>
                <a:gd name="connsiteX3972" fmla="*/ 6364957 w 6598008"/>
                <a:gd name="connsiteY3972" fmla="*/ 224921 h 1306090"/>
                <a:gd name="connsiteX3973" fmla="*/ 6369911 w 6598008"/>
                <a:gd name="connsiteY3973" fmla="*/ 204654 h 1306090"/>
                <a:gd name="connsiteX3974" fmla="*/ 6371262 w 6598008"/>
                <a:gd name="connsiteY3974" fmla="*/ 249016 h 1306090"/>
                <a:gd name="connsiteX3975" fmla="*/ 6369348 w 6598008"/>
                <a:gd name="connsiteY3975" fmla="*/ 278966 h 1306090"/>
                <a:gd name="connsiteX3976" fmla="*/ 6360228 w 6598008"/>
                <a:gd name="connsiteY3976" fmla="*/ 255096 h 1306090"/>
                <a:gd name="connsiteX3977" fmla="*/ 6371262 w 6598008"/>
                <a:gd name="connsiteY3977" fmla="*/ 249016 h 1306090"/>
                <a:gd name="connsiteX3978" fmla="*/ 6358202 w 6598008"/>
                <a:gd name="connsiteY3978" fmla="*/ 279980 h 1306090"/>
                <a:gd name="connsiteX3979" fmla="*/ 6366872 w 6598008"/>
                <a:gd name="connsiteY3979" fmla="*/ 288987 h 1306090"/>
                <a:gd name="connsiteX3980" fmla="*/ 6358202 w 6598008"/>
                <a:gd name="connsiteY3980" fmla="*/ 279980 h 1306090"/>
                <a:gd name="connsiteX3981" fmla="*/ 6354824 w 6598008"/>
                <a:gd name="connsiteY3981" fmla="*/ 260614 h 1306090"/>
                <a:gd name="connsiteX3982" fmla="*/ 6349757 w 6598008"/>
                <a:gd name="connsiteY3982" fmla="*/ 275926 h 1306090"/>
                <a:gd name="connsiteX3983" fmla="*/ 6349420 w 6598008"/>
                <a:gd name="connsiteY3983" fmla="*/ 266018 h 1306090"/>
                <a:gd name="connsiteX3984" fmla="*/ 6354824 w 6598008"/>
                <a:gd name="connsiteY3984" fmla="*/ 260614 h 1306090"/>
                <a:gd name="connsiteX3985" fmla="*/ 6319919 w 6598008"/>
                <a:gd name="connsiteY3985" fmla="*/ 219517 h 1306090"/>
                <a:gd name="connsiteX3986" fmla="*/ 6314628 w 6598008"/>
                <a:gd name="connsiteY3986" fmla="*/ 229875 h 1306090"/>
                <a:gd name="connsiteX3987" fmla="*/ 6319919 w 6598008"/>
                <a:gd name="connsiteY3987" fmla="*/ 219517 h 1306090"/>
                <a:gd name="connsiteX3988" fmla="*/ 6300891 w 6598008"/>
                <a:gd name="connsiteY3988" fmla="*/ 241135 h 1306090"/>
                <a:gd name="connsiteX3989" fmla="*/ 6306183 w 6598008"/>
                <a:gd name="connsiteY3989" fmla="*/ 230664 h 1306090"/>
                <a:gd name="connsiteX3990" fmla="*/ 6306521 w 6598008"/>
                <a:gd name="connsiteY3990" fmla="*/ 240572 h 1306090"/>
                <a:gd name="connsiteX3991" fmla="*/ 6307309 w 6598008"/>
                <a:gd name="connsiteY3991" fmla="*/ 265230 h 1306090"/>
                <a:gd name="connsiteX3992" fmla="*/ 6310575 w 6598008"/>
                <a:gd name="connsiteY3992" fmla="*/ 279755 h 1306090"/>
                <a:gd name="connsiteX3993" fmla="*/ 6301679 w 6598008"/>
                <a:gd name="connsiteY3993" fmla="*/ 265793 h 1306090"/>
                <a:gd name="connsiteX3994" fmla="*/ 6281975 w 6598008"/>
                <a:gd name="connsiteY3994" fmla="*/ 262753 h 1306090"/>
                <a:gd name="connsiteX3995" fmla="*/ 6281300 w 6598008"/>
                <a:gd name="connsiteY3995" fmla="*/ 243049 h 1306090"/>
                <a:gd name="connsiteX3996" fmla="*/ 6300891 w 6598008"/>
                <a:gd name="connsiteY3996" fmla="*/ 241135 h 1306090"/>
                <a:gd name="connsiteX3997" fmla="*/ 6238064 w 6598008"/>
                <a:gd name="connsiteY3997" fmla="*/ 291915 h 1306090"/>
                <a:gd name="connsiteX3998" fmla="*/ 6243919 w 6598008"/>
                <a:gd name="connsiteY3998" fmla="*/ 301260 h 1306090"/>
                <a:gd name="connsiteX3999" fmla="*/ 6249774 w 6598008"/>
                <a:gd name="connsiteY3999" fmla="*/ 310605 h 1306090"/>
                <a:gd name="connsiteX4000" fmla="*/ 6255516 w 6598008"/>
                <a:gd name="connsiteY4000" fmla="*/ 314996 h 1306090"/>
                <a:gd name="connsiteX4001" fmla="*/ 6233110 w 6598008"/>
                <a:gd name="connsiteY4001" fmla="*/ 317248 h 1306090"/>
                <a:gd name="connsiteX4002" fmla="*/ 6238064 w 6598008"/>
                <a:gd name="connsiteY4002" fmla="*/ 291915 h 1306090"/>
                <a:gd name="connsiteX4003" fmla="*/ 6220274 w 6598008"/>
                <a:gd name="connsiteY4003" fmla="*/ 348099 h 1306090"/>
                <a:gd name="connsiteX4004" fmla="*/ 6234461 w 6598008"/>
                <a:gd name="connsiteY4004" fmla="*/ 351702 h 1306090"/>
                <a:gd name="connsiteX4005" fmla="*/ 6245382 w 6598008"/>
                <a:gd name="connsiteY4005" fmla="*/ 340668 h 1306090"/>
                <a:gd name="connsiteX4006" fmla="*/ 6245045 w 6598008"/>
                <a:gd name="connsiteY4006" fmla="*/ 330760 h 1306090"/>
                <a:gd name="connsiteX4007" fmla="*/ 6272968 w 6598008"/>
                <a:gd name="connsiteY4007" fmla="*/ 327945 h 1306090"/>
                <a:gd name="connsiteX4008" fmla="*/ 6278260 w 6598008"/>
                <a:gd name="connsiteY4008" fmla="*/ 317474 h 1306090"/>
                <a:gd name="connsiteX4009" fmla="*/ 6281412 w 6598008"/>
                <a:gd name="connsiteY4009" fmla="*/ 327044 h 1306090"/>
                <a:gd name="connsiteX4010" fmla="*/ 6298076 w 6598008"/>
                <a:gd name="connsiteY4010" fmla="*/ 320401 h 1306090"/>
                <a:gd name="connsiteX4011" fmla="*/ 6287380 w 6598008"/>
                <a:gd name="connsiteY4011" fmla="*/ 336277 h 1306090"/>
                <a:gd name="connsiteX4012" fmla="*/ 6296275 w 6598008"/>
                <a:gd name="connsiteY4012" fmla="*/ 350238 h 1306090"/>
                <a:gd name="connsiteX4013" fmla="*/ 6321159 w 6598008"/>
                <a:gd name="connsiteY4013" fmla="*/ 337853 h 1306090"/>
                <a:gd name="connsiteX4014" fmla="*/ 6326901 w 6598008"/>
                <a:gd name="connsiteY4014" fmla="*/ 342244 h 1306090"/>
                <a:gd name="connsiteX4015" fmla="*/ 6335796 w 6598008"/>
                <a:gd name="connsiteY4015" fmla="*/ 356206 h 1306090"/>
                <a:gd name="connsiteX4016" fmla="*/ 6326676 w 6598008"/>
                <a:gd name="connsiteY4016" fmla="*/ 332336 h 1306090"/>
                <a:gd name="connsiteX4017" fmla="*/ 6343452 w 6598008"/>
                <a:gd name="connsiteY4017" fmla="*/ 330647 h 1306090"/>
                <a:gd name="connsiteX4018" fmla="*/ 6356963 w 6598008"/>
                <a:gd name="connsiteY4018" fmla="*/ 314434 h 1306090"/>
                <a:gd name="connsiteX4019" fmla="*/ 6359553 w 6598008"/>
                <a:gd name="connsiteY4019" fmla="*/ 309254 h 1306090"/>
                <a:gd name="connsiteX4020" fmla="*/ 6362142 w 6598008"/>
                <a:gd name="connsiteY4020" fmla="*/ 304075 h 1306090"/>
                <a:gd name="connsiteX4021" fmla="*/ 6373514 w 6598008"/>
                <a:gd name="connsiteY4021" fmla="*/ 307903 h 1306090"/>
                <a:gd name="connsiteX4022" fmla="*/ 6373177 w 6598008"/>
                <a:gd name="connsiteY4022" fmla="*/ 297995 h 1306090"/>
                <a:gd name="connsiteX4023" fmla="*/ 6384324 w 6598008"/>
                <a:gd name="connsiteY4023" fmla="*/ 296869 h 1306090"/>
                <a:gd name="connsiteX4024" fmla="*/ 6389728 w 6598008"/>
                <a:gd name="connsiteY4024" fmla="*/ 291352 h 1306090"/>
                <a:gd name="connsiteX4025" fmla="*/ 6398172 w 6598008"/>
                <a:gd name="connsiteY4025" fmla="*/ 290564 h 1306090"/>
                <a:gd name="connsiteX4026" fmla="*/ 6396146 w 6598008"/>
                <a:gd name="connsiteY4026" fmla="*/ 315559 h 1306090"/>
                <a:gd name="connsiteX4027" fmla="*/ 6399523 w 6598008"/>
                <a:gd name="connsiteY4027" fmla="*/ 335038 h 1306090"/>
                <a:gd name="connsiteX4028" fmla="*/ 6390629 w 6598008"/>
                <a:gd name="connsiteY4028" fmla="*/ 321077 h 1306090"/>
                <a:gd name="connsiteX4029" fmla="*/ 6385562 w 6598008"/>
                <a:gd name="connsiteY4029" fmla="*/ 336389 h 1306090"/>
                <a:gd name="connsiteX4030" fmla="*/ 6360116 w 6598008"/>
                <a:gd name="connsiteY4030" fmla="*/ 328958 h 1306090"/>
                <a:gd name="connsiteX4031" fmla="*/ 6363719 w 6598008"/>
                <a:gd name="connsiteY4031" fmla="*/ 353391 h 1306090"/>
                <a:gd name="connsiteX4032" fmla="*/ 6349532 w 6598008"/>
                <a:gd name="connsiteY4032" fmla="*/ 349788 h 1306090"/>
                <a:gd name="connsiteX4033" fmla="*/ 6336021 w 6598008"/>
                <a:gd name="connsiteY4033" fmla="*/ 366002 h 1306090"/>
                <a:gd name="connsiteX4034" fmla="*/ 6356175 w 6598008"/>
                <a:gd name="connsiteY4034" fmla="*/ 383791 h 1306090"/>
                <a:gd name="connsiteX4035" fmla="*/ 6339736 w 6598008"/>
                <a:gd name="connsiteY4035" fmla="*/ 395276 h 1306090"/>
                <a:gd name="connsiteX4036" fmla="*/ 6345704 w 6598008"/>
                <a:gd name="connsiteY4036" fmla="*/ 404621 h 1306090"/>
                <a:gd name="connsiteX4037" fmla="*/ 6346379 w 6598008"/>
                <a:gd name="connsiteY4037" fmla="*/ 424325 h 1306090"/>
                <a:gd name="connsiteX4038" fmla="*/ 6352235 w 6598008"/>
                <a:gd name="connsiteY4038" fmla="*/ 433671 h 1306090"/>
                <a:gd name="connsiteX4039" fmla="*/ 6360679 w 6598008"/>
                <a:gd name="connsiteY4039" fmla="*/ 432882 h 1306090"/>
                <a:gd name="connsiteX4040" fmla="*/ 6341425 w 6598008"/>
                <a:gd name="connsiteY4040" fmla="*/ 444705 h 1306090"/>
                <a:gd name="connsiteX4041" fmla="*/ 6334557 w 6598008"/>
                <a:gd name="connsiteY4041" fmla="*/ 405747 h 1306090"/>
                <a:gd name="connsiteX4042" fmla="*/ 6323410 w 6598008"/>
                <a:gd name="connsiteY4042" fmla="*/ 406873 h 1306090"/>
                <a:gd name="connsiteX4043" fmla="*/ 6333994 w 6598008"/>
                <a:gd name="connsiteY4043" fmla="*/ 386043 h 1306090"/>
                <a:gd name="connsiteX4044" fmla="*/ 6330841 w 6598008"/>
                <a:gd name="connsiteY4044" fmla="*/ 376473 h 1306090"/>
                <a:gd name="connsiteX4045" fmla="*/ 6325099 w 6598008"/>
                <a:gd name="connsiteY4045" fmla="*/ 372082 h 1306090"/>
                <a:gd name="connsiteX4046" fmla="*/ 6324762 w 6598008"/>
                <a:gd name="connsiteY4046" fmla="*/ 362173 h 1306090"/>
                <a:gd name="connsiteX4047" fmla="*/ 6319469 w 6598008"/>
                <a:gd name="connsiteY4047" fmla="*/ 372645 h 1306090"/>
                <a:gd name="connsiteX4048" fmla="*/ 6299428 w 6598008"/>
                <a:gd name="connsiteY4048" fmla="*/ 359809 h 1306090"/>
                <a:gd name="connsiteX4049" fmla="*/ 6294136 w 6598008"/>
                <a:gd name="connsiteY4049" fmla="*/ 370280 h 1306090"/>
                <a:gd name="connsiteX4050" fmla="*/ 6295374 w 6598008"/>
                <a:gd name="connsiteY4050" fmla="*/ 409801 h 1306090"/>
                <a:gd name="connsiteX4051" fmla="*/ 6280962 w 6598008"/>
                <a:gd name="connsiteY4051" fmla="*/ 396402 h 1306090"/>
                <a:gd name="connsiteX4052" fmla="*/ 6273081 w 6598008"/>
                <a:gd name="connsiteY4052" fmla="*/ 412052 h 1306090"/>
                <a:gd name="connsiteX4053" fmla="*/ 6270716 w 6598008"/>
                <a:gd name="connsiteY4053" fmla="*/ 427140 h 1306090"/>
                <a:gd name="connsiteX4054" fmla="*/ 6270040 w 6598008"/>
                <a:gd name="connsiteY4054" fmla="*/ 407436 h 1306090"/>
                <a:gd name="connsiteX4055" fmla="*/ 6261371 w 6598008"/>
                <a:gd name="connsiteY4055" fmla="*/ 398429 h 1306090"/>
                <a:gd name="connsiteX4056" fmla="*/ 6258105 w 6598008"/>
                <a:gd name="connsiteY4056" fmla="*/ 383904 h 1306090"/>
                <a:gd name="connsiteX4057" fmla="*/ 6232997 w 6598008"/>
                <a:gd name="connsiteY4057" fmla="*/ 386381 h 1306090"/>
                <a:gd name="connsiteX4058" fmla="*/ 6234123 w 6598008"/>
                <a:gd name="connsiteY4058" fmla="*/ 420947 h 1306090"/>
                <a:gd name="connsiteX4059" fmla="*/ 6229169 w 6598008"/>
                <a:gd name="connsiteY4059" fmla="*/ 441214 h 1306090"/>
                <a:gd name="connsiteX4060" fmla="*/ 6228381 w 6598008"/>
                <a:gd name="connsiteY4060" fmla="*/ 416556 h 1306090"/>
                <a:gd name="connsiteX4061" fmla="*/ 6225228 w 6598008"/>
                <a:gd name="connsiteY4061" fmla="*/ 406986 h 1306090"/>
                <a:gd name="connsiteX4062" fmla="*/ 6227705 w 6598008"/>
                <a:gd name="connsiteY4062" fmla="*/ 396852 h 1306090"/>
                <a:gd name="connsiteX4063" fmla="*/ 6219036 w 6598008"/>
                <a:gd name="connsiteY4063" fmla="*/ 387845 h 1306090"/>
                <a:gd name="connsiteX4064" fmla="*/ 6220274 w 6598008"/>
                <a:gd name="connsiteY4064" fmla="*/ 348099 h 1306090"/>
                <a:gd name="connsiteX4065" fmla="*/ 6384774 w 6598008"/>
                <a:gd name="connsiteY4065" fmla="*/ 673608 h 1306090"/>
                <a:gd name="connsiteX4066" fmla="*/ 6384098 w 6598008"/>
                <a:gd name="connsiteY4066" fmla="*/ 653904 h 1306090"/>
                <a:gd name="connsiteX4067" fmla="*/ 6384774 w 6598008"/>
                <a:gd name="connsiteY4067" fmla="*/ 673608 h 1306090"/>
                <a:gd name="connsiteX4068" fmla="*/ 6385112 w 6598008"/>
                <a:gd name="connsiteY4068" fmla="*/ 510122 h 1306090"/>
                <a:gd name="connsiteX4069" fmla="*/ 6376442 w 6598008"/>
                <a:gd name="connsiteY4069" fmla="*/ 501114 h 1306090"/>
                <a:gd name="connsiteX4070" fmla="*/ 6374077 w 6598008"/>
                <a:gd name="connsiteY4070" fmla="*/ 516202 h 1306090"/>
                <a:gd name="connsiteX4071" fmla="*/ 6357413 w 6598008"/>
                <a:gd name="connsiteY4071" fmla="*/ 522845 h 1306090"/>
                <a:gd name="connsiteX4072" fmla="*/ 6348856 w 6598008"/>
                <a:gd name="connsiteY4072" fmla="*/ 518679 h 1306090"/>
                <a:gd name="connsiteX4073" fmla="*/ 6375879 w 6598008"/>
                <a:gd name="connsiteY4073" fmla="*/ 486252 h 1306090"/>
                <a:gd name="connsiteX4074" fmla="*/ 6386800 w 6598008"/>
                <a:gd name="connsiteY4074" fmla="*/ 475330 h 1306090"/>
                <a:gd name="connsiteX4075" fmla="*/ 6385112 w 6598008"/>
                <a:gd name="connsiteY4075" fmla="*/ 510122 h 1306090"/>
                <a:gd name="connsiteX4076" fmla="*/ 6380270 w 6598008"/>
                <a:gd name="connsiteY4076" fmla="*/ 619563 h 1306090"/>
                <a:gd name="connsiteX4077" fmla="*/ 6374641 w 6598008"/>
                <a:gd name="connsiteY4077" fmla="*/ 620126 h 1306090"/>
                <a:gd name="connsiteX4078" fmla="*/ 6374303 w 6598008"/>
                <a:gd name="connsiteY4078" fmla="*/ 610218 h 1306090"/>
                <a:gd name="connsiteX4079" fmla="*/ 6379932 w 6598008"/>
                <a:gd name="connsiteY4079" fmla="*/ 609655 h 1306090"/>
                <a:gd name="connsiteX4080" fmla="*/ 6380270 w 6598008"/>
                <a:gd name="connsiteY4080" fmla="*/ 619563 h 1306090"/>
                <a:gd name="connsiteX4081" fmla="*/ 6369799 w 6598008"/>
                <a:gd name="connsiteY4081" fmla="*/ 645347 h 1306090"/>
                <a:gd name="connsiteX4082" fmla="*/ 6361579 w 6598008"/>
                <a:gd name="connsiteY4082" fmla="*/ 651090 h 1306090"/>
                <a:gd name="connsiteX4083" fmla="*/ 6361129 w 6598008"/>
                <a:gd name="connsiteY4083" fmla="*/ 636227 h 1306090"/>
                <a:gd name="connsiteX4084" fmla="*/ 6366759 w 6598008"/>
                <a:gd name="connsiteY4084" fmla="*/ 635664 h 1306090"/>
                <a:gd name="connsiteX4085" fmla="*/ 6369799 w 6598008"/>
                <a:gd name="connsiteY4085" fmla="*/ 645347 h 1306090"/>
                <a:gd name="connsiteX4086" fmla="*/ 6358877 w 6598008"/>
                <a:gd name="connsiteY4086" fmla="*/ 388858 h 1306090"/>
                <a:gd name="connsiteX4087" fmla="*/ 6358427 w 6598008"/>
                <a:gd name="connsiteY4087" fmla="*/ 374108 h 1306090"/>
                <a:gd name="connsiteX4088" fmla="*/ 6358877 w 6598008"/>
                <a:gd name="connsiteY4088" fmla="*/ 388858 h 1306090"/>
                <a:gd name="connsiteX4089" fmla="*/ 6346379 w 6598008"/>
                <a:gd name="connsiteY4089" fmla="*/ 523858 h 1306090"/>
                <a:gd name="connsiteX4090" fmla="*/ 6332305 w 6598008"/>
                <a:gd name="connsiteY4090" fmla="*/ 520255 h 1306090"/>
                <a:gd name="connsiteX4091" fmla="*/ 6346379 w 6598008"/>
                <a:gd name="connsiteY4091" fmla="*/ 523858 h 1306090"/>
                <a:gd name="connsiteX4092" fmla="*/ 6326337 w 6598008"/>
                <a:gd name="connsiteY4092" fmla="*/ 511023 h 1306090"/>
                <a:gd name="connsiteX4093" fmla="*/ 6315979 w 6598008"/>
                <a:gd name="connsiteY4093" fmla="*/ 536807 h 1306090"/>
                <a:gd name="connsiteX4094" fmla="*/ 6326337 w 6598008"/>
                <a:gd name="connsiteY4094" fmla="*/ 511023 h 1306090"/>
                <a:gd name="connsiteX4095" fmla="*/ 6287155 w 6598008"/>
                <a:gd name="connsiteY4095" fmla="*/ 514851 h 1306090"/>
                <a:gd name="connsiteX4096" fmla="*/ 6293010 w 6598008"/>
                <a:gd name="connsiteY4096" fmla="*/ 524196 h 1306090"/>
                <a:gd name="connsiteX4097" fmla="*/ 6288844 w 6598008"/>
                <a:gd name="connsiteY4097" fmla="*/ 569234 h 1306090"/>
                <a:gd name="connsiteX4098" fmla="*/ 6285128 w 6598008"/>
                <a:gd name="connsiteY4098" fmla="*/ 539847 h 1306090"/>
                <a:gd name="connsiteX4099" fmla="*/ 6281751 w 6598008"/>
                <a:gd name="connsiteY4099" fmla="*/ 520368 h 1306090"/>
                <a:gd name="connsiteX4100" fmla="*/ 6283777 w 6598008"/>
                <a:gd name="connsiteY4100" fmla="*/ 495372 h 1306090"/>
                <a:gd name="connsiteX4101" fmla="*/ 6276909 w 6598008"/>
                <a:gd name="connsiteY4101" fmla="*/ 456415 h 1306090"/>
                <a:gd name="connsiteX4102" fmla="*/ 6299428 w 6598008"/>
                <a:gd name="connsiteY4102" fmla="*/ 459117 h 1306090"/>
                <a:gd name="connsiteX4103" fmla="*/ 6291659 w 6598008"/>
                <a:gd name="connsiteY4103" fmla="*/ 479722 h 1306090"/>
                <a:gd name="connsiteX4104" fmla="*/ 6289182 w 6598008"/>
                <a:gd name="connsiteY4104" fmla="*/ 489855 h 1306090"/>
                <a:gd name="connsiteX4105" fmla="*/ 6286367 w 6598008"/>
                <a:gd name="connsiteY4105" fmla="*/ 490080 h 1306090"/>
                <a:gd name="connsiteX4106" fmla="*/ 6287155 w 6598008"/>
                <a:gd name="connsiteY4106" fmla="*/ 514851 h 1306090"/>
                <a:gd name="connsiteX4107" fmla="*/ 6277697 w 6598008"/>
                <a:gd name="connsiteY4107" fmla="*/ 570247 h 1306090"/>
                <a:gd name="connsiteX4108" fmla="*/ 6270716 w 6598008"/>
                <a:gd name="connsiteY4108" fmla="*/ 526335 h 1306090"/>
                <a:gd name="connsiteX4109" fmla="*/ 6277697 w 6598008"/>
                <a:gd name="connsiteY4109" fmla="*/ 570247 h 1306090"/>
                <a:gd name="connsiteX4110" fmla="*/ 6276346 w 6598008"/>
                <a:gd name="connsiteY4110" fmla="*/ 436711 h 1306090"/>
                <a:gd name="connsiteX4111" fmla="*/ 6283890 w 6598008"/>
                <a:gd name="connsiteY4111" fmla="*/ 411152 h 1306090"/>
                <a:gd name="connsiteX4112" fmla="*/ 6287268 w 6598008"/>
                <a:gd name="connsiteY4112" fmla="*/ 430631 h 1306090"/>
                <a:gd name="connsiteX4113" fmla="*/ 6276346 w 6598008"/>
                <a:gd name="connsiteY4113" fmla="*/ 436711 h 1306090"/>
                <a:gd name="connsiteX4114" fmla="*/ 6220950 w 6598008"/>
                <a:gd name="connsiteY4114" fmla="*/ 546152 h 1306090"/>
                <a:gd name="connsiteX4115" fmla="*/ 6231984 w 6598008"/>
                <a:gd name="connsiteY4115" fmla="*/ 540072 h 1306090"/>
                <a:gd name="connsiteX4116" fmla="*/ 6220950 w 6598008"/>
                <a:gd name="connsiteY4116" fmla="*/ 546152 h 1306090"/>
                <a:gd name="connsiteX4117" fmla="*/ 6226692 w 6598008"/>
                <a:gd name="connsiteY4117" fmla="*/ 728779 h 1306090"/>
                <a:gd name="connsiteX4118" fmla="*/ 6226692 w 6598008"/>
                <a:gd name="connsiteY4118" fmla="*/ 728779 h 1306090"/>
                <a:gd name="connsiteX4119" fmla="*/ 6226692 w 6598008"/>
                <a:gd name="connsiteY4119" fmla="*/ 728779 h 1306090"/>
                <a:gd name="connsiteX4120" fmla="*/ 6221400 w 6598008"/>
                <a:gd name="connsiteY4120" fmla="*/ 561014 h 1306090"/>
                <a:gd name="connsiteX4121" fmla="*/ 6219260 w 6598008"/>
                <a:gd name="connsiteY4121" fmla="*/ 581056 h 1306090"/>
                <a:gd name="connsiteX4122" fmla="*/ 6221400 w 6598008"/>
                <a:gd name="connsiteY4122" fmla="*/ 561014 h 1306090"/>
                <a:gd name="connsiteX4123" fmla="*/ 6223877 w 6598008"/>
                <a:gd name="connsiteY4123" fmla="*/ 461706 h 1306090"/>
                <a:gd name="connsiteX4124" fmla="*/ 6232885 w 6598008"/>
                <a:gd name="connsiteY4124" fmla="*/ 480622 h 1306090"/>
                <a:gd name="connsiteX4125" fmla="*/ 6223877 w 6598008"/>
                <a:gd name="connsiteY4125" fmla="*/ 461706 h 1306090"/>
                <a:gd name="connsiteX4126" fmla="*/ 6192576 w 6598008"/>
                <a:gd name="connsiteY4126" fmla="*/ 360822 h 1306090"/>
                <a:gd name="connsiteX4127" fmla="*/ 6197981 w 6598008"/>
                <a:gd name="connsiteY4127" fmla="*/ 355305 h 1306090"/>
                <a:gd name="connsiteX4128" fmla="*/ 6215094 w 6598008"/>
                <a:gd name="connsiteY4128" fmla="*/ 363524 h 1306090"/>
                <a:gd name="connsiteX4129" fmla="*/ 6206650 w 6598008"/>
                <a:gd name="connsiteY4129" fmla="*/ 364313 h 1306090"/>
                <a:gd name="connsiteX4130" fmla="*/ 6196066 w 6598008"/>
                <a:gd name="connsiteY4130" fmla="*/ 385143 h 1306090"/>
                <a:gd name="connsiteX4131" fmla="*/ 6192576 w 6598008"/>
                <a:gd name="connsiteY4131" fmla="*/ 360822 h 1306090"/>
                <a:gd name="connsiteX4132" fmla="*/ 6197080 w 6598008"/>
                <a:gd name="connsiteY4132" fmla="*/ 414755 h 1306090"/>
                <a:gd name="connsiteX4133" fmla="*/ 6194940 w 6598008"/>
                <a:gd name="connsiteY4133" fmla="*/ 434796 h 1306090"/>
                <a:gd name="connsiteX4134" fmla="*/ 6197080 w 6598008"/>
                <a:gd name="connsiteY4134" fmla="*/ 414755 h 1306090"/>
                <a:gd name="connsiteX4135" fmla="*/ 6188861 w 6598008"/>
                <a:gd name="connsiteY4135" fmla="*/ 420610 h 1306090"/>
                <a:gd name="connsiteX4136" fmla="*/ 6184019 w 6598008"/>
                <a:gd name="connsiteY4136" fmla="*/ 445831 h 1306090"/>
                <a:gd name="connsiteX4137" fmla="*/ 6188861 w 6598008"/>
                <a:gd name="connsiteY4137" fmla="*/ 420610 h 1306090"/>
                <a:gd name="connsiteX4138" fmla="*/ 6193026 w 6598008"/>
                <a:gd name="connsiteY4138" fmla="*/ 464746 h 1306090"/>
                <a:gd name="connsiteX4139" fmla="*/ 6198881 w 6598008"/>
                <a:gd name="connsiteY4139" fmla="*/ 474092 h 1306090"/>
                <a:gd name="connsiteX4140" fmla="*/ 6173885 w 6598008"/>
                <a:gd name="connsiteY4140" fmla="*/ 481523 h 1306090"/>
                <a:gd name="connsiteX4141" fmla="*/ 6184131 w 6598008"/>
                <a:gd name="connsiteY4141" fmla="*/ 450785 h 1306090"/>
                <a:gd name="connsiteX4142" fmla="*/ 6204060 w 6598008"/>
                <a:gd name="connsiteY4142" fmla="*/ 458779 h 1306090"/>
                <a:gd name="connsiteX4143" fmla="*/ 6193026 w 6598008"/>
                <a:gd name="connsiteY4143" fmla="*/ 464746 h 1306090"/>
                <a:gd name="connsiteX4144" fmla="*/ 6205750 w 6598008"/>
                <a:gd name="connsiteY4144" fmla="*/ 423875 h 1306090"/>
                <a:gd name="connsiteX4145" fmla="*/ 6202371 w 6598008"/>
                <a:gd name="connsiteY4145" fmla="*/ 404396 h 1306090"/>
                <a:gd name="connsiteX4146" fmla="*/ 6219148 w 6598008"/>
                <a:gd name="connsiteY4146" fmla="*/ 402707 h 1306090"/>
                <a:gd name="connsiteX4147" fmla="*/ 6217122 w 6598008"/>
                <a:gd name="connsiteY4147" fmla="*/ 427703 h 1306090"/>
                <a:gd name="connsiteX4148" fmla="*/ 6205750 w 6598008"/>
                <a:gd name="connsiteY4148" fmla="*/ 423875 h 1306090"/>
                <a:gd name="connsiteX4149" fmla="*/ 6190324 w 6598008"/>
                <a:gd name="connsiteY4149" fmla="*/ 643208 h 1306090"/>
                <a:gd name="connsiteX4150" fmla="*/ 6190774 w 6598008"/>
                <a:gd name="connsiteY4150" fmla="*/ 658070 h 1306090"/>
                <a:gd name="connsiteX4151" fmla="*/ 6182330 w 6598008"/>
                <a:gd name="connsiteY4151" fmla="*/ 658859 h 1306090"/>
                <a:gd name="connsiteX4152" fmla="*/ 6190324 w 6598008"/>
                <a:gd name="connsiteY4152" fmla="*/ 643208 h 1306090"/>
                <a:gd name="connsiteX4153" fmla="*/ 6167693 w 6598008"/>
                <a:gd name="connsiteY4153" fmla="*/ 635552 h 1306090"/>
                <a:gd name="connsiteX4154" fmla="*/ 6171071 w 6598008"/>
                <a:gd name="connsiteY4154" fmla="*/ 655030 h 1306090"/>
                <a:gd name="connsiteX4155" fmla="*/ 6167693 w 6598008"/>
                <a:gd name="connsiteY4155" fmla="*/ 635552 h 1306090"/>
                <a:gd name="connsiteX4156" fmla="*/ 5950274 w 6598008"/>
                <a:gd name="connsiteY4156" fmla="*/ 766048 h 1306090"/>
                <a:gd name="connsiteX4157" fmla="*/ 5953652 w 6598008"/>
                <a:gd name="connsiteY4157" fmla="*/ 785527 h 1306090"/>
                <a:gd name="connsiteX4158" fmla="*/ 5948697 w 6598008"/>
                <a:gd name="connsiteY4158" fmla="*/ 805794 h 1306090"/>
                <a:gd name="connsiteX4159" fmla="*/ 5950274 w 6598008"/>
                <a:gd name="connsiteY4159" fmla="*/ 766048 h 1306090"/>
                <a:gd name="connsiteX4160" fmla="*/ 5941266 w 6598008"/>
                <a:gd name="connsiteY4160" fmla="*/ 747132 h 1306090"/>
                <a:gd name="connsiteX4161" fmla="*/ 5924489 w 6598008"/>
                <a:gd name="connsiteY4161" fmla="*/ 748821 h 1306090"/>
                <a:gd name="connsiteX4162" fmla="*/ 5941266 w 6598008"/>
                <a:gd name="connsiteY4162" fmla="*/ 747132 h 1306090"/>
                <a:gd name="connsiteX4163" fmla="*/ 5930457 w 6598008"/>
                <a:gd name="connsiteY4163" fmla="*/ 758054 h 1306090"/>
                <a:gd name="connsiteX4164" fmla="*/ 5933385 w 6598008"/>
                <a:gd name="connsiteY4164" fmla="*/ 762670 h 1306090"/>
                <a:gd name="connsiteX4165" fmla="*/ 5928092 w 6598008"/>
                <a:gd name="connsiteY4165" fmla="*/ 773141 h 1306090"/>
                <a:gd name="connsiteX4166" fmla="*/ 5930457 w 6598008"/>
                <a:gd name="connsiteY4166" fmla="*/ 758054 h 1306090"/>
                <a:gd name="connsiteX4167" fmla="*/ 5907263 w 6598008"/>
                <a:gd name="connsiteY4167" fmla="*/ 735648 h 1306090"/>
                <a:gd name="connsiteX4168" fmla="*/ 5901859 w 6598008"/>
                <a:gd name="connsiteY4168" fmla="*/ 741165 h 1306090"/>
                <a:gd name="connsiteX4169" fmla="*/ 5907263 w 6598008"/>
                <a:gd name="connsiteY4169" fmla="*/ 735648 h 1306090"/>
                <a:gd name="connsiteX4170" fmla="*/ 5899044 w 6598008"/>
                <a:gd name="connsiteY4170" fmla="*/ 830452 h 1306090"/>
                <a:gd name="connsiteX4171" fmla="*/ 5895665 w 6598008"/>
                <a:gd name="connsiteY4171" fmla="*/ 810973 h 1306090"/>
                <a:gd name="connsiteX4172" fmla="*/ 5899044 w 6598008"/>
                <a:gd name="connsiteY4172" fmla="*/ 830452 h 1306090"/>
                <a:gd name="connsiteX4173" fmla="*/ 5906587 w 6598008"/>
                <a:gd name="connsiteY4173" fmla="*/ 889226 h 1306090"/>
                <a:gd name="connsiteX4174" fmla="*/ 5907263 w 6598008"/>
                <a:gd name="connsiteY4174" fmla="*/ 908930 h 1306090"/>
                <a:gd name="connsiteX4175" fmla="*/ 5901633 w 6598008"/>
                <a:gd name="connsiteY4175" fmla="*/ 909493 h 1306090"/>
                <a:gd name="connsiteX4176" fmla="*/ 5900958 w 6598008"/>
                <a:gd name="connsiteY4176" fmla="*/ 889789 h 1306090"/>
                <a:gd name="connsiteX4177" fmla="*/ 5906587 w 6598008"/>
                <a:gd name="connsiteY4177" fmla="*/ 889226 h 1306090"/>
                <a:gd name="connsiteX4178" fmla="*/ 5892963 w 6598008"/>
                <a:gd name="connsiteY4178" fmla="*/ 727091 h 1306090"/>
                <a:gd name="connsiteX4179" fmla="*/ 5896116 w 6598008"/>
                <a:gd name="connsiteY4179" fmla="*/ 736661 h 1306090"/>
                <a:gd name="connsiteX4180" fmla="*/ 5887896 w 6598008"/>
                <a:gd name="connsiteY4180" fmla="*/ 742403 h 1306090"/>
                <a:gd name="connsiteX4181" fmla="*/ 5887446 w 6598008"/>
                <a:gd name="connsiteY4181" fmla="*/ 727654 h 1306090"/>
                <a:gd name="connsiteX4182" fmla="*/ 5892963 w 6598008"/>
                <a:gd name="connsiteY4182" fmla="*/ 727091 h 1306090"/>
                <a:gd name="connsiteX4183" fmla="*/ 5759427 w 6598008"/>
                <a:gd name="connsiteY4183" fmla="*/ 760081 h 1306090"/>
                <a:gd name="connsiteX4184" fmla="*/ 5754360 w 6598008"/>
                <a:gd name="connsiteY4184" fmla="*/ 775393 h 1306090"/>
                <a:gd name="connsiteX4185" fmla="*/ 5759427 w 6598008"/>
                <a:gd name="connsiteY4185" fmla="*/ 760081 h 1306090"/>
                <a:gd name="connsiteX4186" fmla="*/ 5654602 w 6598008"/>
                <a:gd name="connsiteY4186" fmla="*/ 725965 h 1306090"/>
                <a:gd name="connsiteX4187" fmla="*/ 5661020 w 6598008"/>
                <a:gd name="connsiteY4187" fmla="*/ 750060 h 1306090"/>
                <a:gd name="connsiteX4188" fmla="*/ 5653363 w 6598008"/>
                <a:gd name="connsiteY4188" fmla="*/ 775619 h 1306090"/>
                <a:gd name="connsiteX4189" fmla="*/ 5654940 w 6598008"/>
                <a:gd name="connsiteY4189" fmla="*/ 735873 h 1306090"/>
                <a:gd name="connsiteX4190" fmla="*/ 5654602 w 6598008"/>
                <a:gd name="connsiteY4190" fmla="*/ 725965 h 1306090"/>
                <a:gd name="connsiteX4191" fmla="*/ 5643568 w 6598008"/>
                <a:gd name="connsiteY4191" fmla="*/ 642870 h 1306090"/>
                <a:gd name="connsiteX4192" fmla="*/ 5649648 w 6598008"/>
                <a:gd name="connsiteY4192" fmla="*/ 657170 h 1306090"/>
                <a:gd name="connsiteX4193" fmla="*/ 5636136 w 6598008"/>
                <a:gd name="connsiteY4193" fmla="*/ 673383 h 1306090"/>
                <a:gd name="connsiteX4194" fmla="*/ 5632759 w 6598008"/>
                <a:gd name="connsiteY4194" fmla="*/ 653904 h 1306090"/>
                <a:gd name="connsiteX4195" fmla="*/ 5643568 w 6598008"/>
                <a:gd name="connsiteY4195" fmla="*/ 642870 h 1306090"/>
                <a:gd name="connsiteX4196" fmla="*/ 5642892 w 6598008"/>
                <a:gd name="connsiteY4196" fmla="*/ 707274 h 1306090"/>
                <a:gd name="connsiteX4197" fmla="*/ 5641203 w 6598008"/>
                <a:gd name="connsiteY4197" fmla="*/ 742066 h 1306090"/>
                <a:gd name="connsiteX4198" fmla="*/ 5642892 w 6598008"/>
                <a:gd name="connsiteY4198" fmla="*/ 707274 h 1306090"/>
                <a:gd name="connsiteX4199" fmla="*/ 5634898 w 6598008"/>
                <a:gd name="connsiteY4199" fmla="*/ 722925 h 1306090"/>
                <a:gd name="connsiteX4200" fmla="*/ 5635236 w 6598008"/>
                <a:gd name="connsiteY4200" fmla="*/ 732833 h 1306090"/>
                <a:gd name="connsiteX4201" fmla="*/ 5629606 w 6598008"/>
                <a:gd name="connsiteY4201" fmla="*/ 733396 h 1306090"/>
                <a:gd name="connsiteX4202" fmla="*/ 5629268 w 6598008"/>
                <a:gd name="connsiteY4202" fmla="*/ 723488 h 1306090"/>
                <a:gd name="connsiteX4203" fmla="*/ 5634898 w 6598008"/>
                <a:gd name="connsiteY4203" fmla="*/ 722925 h 1306090"/>
                <a:gd name="connsiteX4204" fmla="*/ 5645820 w 6598008"/>
                <a:gd name="connsiteY4204" fmla="*/ 979301 h 1306090"/>
                <a:gd name="connsiteX4205" fmla="*/ 5642667 w 6598008"/>
                <a:gd name="connsiteY4205" fmla="*/ 969731 h 1306090"/>
                <a:gd name="connsiteX4206" fmla="*/ 5648071 w 6598008"/>
                <a:gd name="connsiteY4206" fmla="*/ 964214 h 1306090"/>
                <a:gd name="connsiteX4207" fmla="*/ 5651224 w 6598008"/>
                <a:gd name="connsiteY4207" fmla="*/ 973784 h 1306090"/>
                <a:gd name="connsiteX4208" fmla="*/ 5645820 w 6598008"/>
                <a:gd name="connsiteY4208" fmla="*/ 979301 h 1306090"/>
                <a:gd name="connsiteX4209" fmla="*/ 5662033 w 6598008"/>
                <a:gd name="connsiteY4209" fmla="*/ 1047083 h 1306090"/>
                <a:gd name="connsiteX4210" fmla="*/ 5658655 w 6598008"/>
                <a:gd name="connsiteY4210" fmla="*/ 1027604 h 1306090"/>
                <a:gd name="connsiteX4211" fmla="*/ 5666987 w 6598008"/>
                <a:gd name="connsiteY4211" fmla="*/ 1026816 h 1306090"/>
                <a:gd name="connsiteX4212" fmla="*/ 5662033 w 6598008"/>
                <a:gd name="connsiteY4212" fmla="*/ 1047083 h 1306090"/>
                <a:gd name="connsiteX4213" fmla="*/ 5703918 w 6598008"/>
                <a:gd name="connsiteY4213" fmla="*/ 953742 h 1306090"/>
                <a:gd name="connsiteX4214" fmla="*/ 5712250 w 6598008"/>
                <a:gd name="connsiteY4214" fmla="*/ 952954 h 1306090"/>
                <a:gd name="connsiteX4215" fmla="*/ 5712926 w 6598008"/>
                <a:gd name="connsiteY4215" fmla="*/ 972658 h 1306090"/>
                <a:gd name="connsiteX4216" fmla="*/ 5703918 w 6598008"/>
                <a:gd name="connsiteY4216" fmla="*/ 953742 h 1306090"/>
                <a:gd name="connsiteX4217" fmla="*/ 5707296 w 6598008"/>
                <a:gd name="connsiteY4217" fmla="*/ 884159 h 1306090"/>
                <a:gd name="connsiteX4218" fmla="*/ 5710448 w 6598008"/>
                <a:gd name="connsiteY4218" fmla="*/ 893730 h 1306090"/>
                <a:gd name="connsiteX4219" fmla="*/ 5699302 w 6598008"/>
                <a:gd name="connsiteY4219" fmla="*/ 894856 h 1306090"/>
                <a:gd name="connsiteX4220" fmla="*/ 5696825 w 6598008"/>
                <a:gd name="connsiteY4220" fmla="*/ 904989 h 1306090"/>
                <a:gd name="connsiteX4221" fmla="*/ 5685453 w 6598008"/>
                <a:gd name="connsiteY4221" fmla="*/ 901161 h 1306090"/>
                <a:gd name="connsiteX4222" fmla="*/ 5679485 w 6598008"/>
                <a:gd name="connsiteY4222" fmla="*/ 891816 h 1306090"/>
                <a:gd name="connsiteX4223" fmla="*/ 5677121 w 6598008"/>
                <a:gd name="connsiteY4223" fmla="*/ 906903 h 1306090"/>
                <a:gd name="connsiteX4224" fmla="*/ 5668901 w 6598008"/>
                <a:gd name="connsiteY4224" fmla="*/ 912645 h 1306090"/>
                <a:gd name="connsiteX4225" fmla="*/ 5660569 w 6598008"/>
                <a:gd name="connsiteY4225" fmla="*/ 913434 h 1306090"/>
                <a:gd name="connsiteX4226" fmla="*/ 5655277 w 6598008"/>
                <a:gd name="connsiteY4226" fmla="*/ 923905 h 1306090"/>
                <a:gd name="connsiteX4227" fmla="*/ 5649422 w 6598008"/>
                <a:gd name="connsiteY4227" fmla="*/ 914560 h 1306090"/>
                <a:gd name="connsiteX4228" fmla="*/ 5644131 w 6598008"/>
                <a:gd name="connsiteY4228" fmla="*/ 925031 h 1306090"/>
                <a:gd name="connsiteX4229" fmla="*/ 5635461 w 6598008"/>
                <a:gd name="connsiteY4229" fmla="*/ 916023 h 1306090"/>
                <a:gd name="connsiteX4230" fmla="*/ 5619022 w 6598008"/>
                <a:gd name="connsiteY4230" fmla="*/ 927508 h 1306090"/>
                <a:gd name="connsiteX4231" fmla="*/ 5612492 w 6598008"/>
                <a:gd name="connsiteY4231" fmla="*/ 898459 h 1306090"/>
                <a:gd name="connsiteX4232" fmla="*/ 5604723 w 6598008"/>
                <a:gd name="connsiteY4232" fmla="*/ 919063 h 1306090"/>
                <a:gd name="connsiteX4233" fmla="*/ 5600669 w 6598008"/>
                <a:gd name="connsiteY4233" fmla="*/ 879881 h 1306090"/>
                <a:gd name="connsiteX4234" fmla="*/ 5592788 w 6598008"/>
                <a:gd name="connsiteY4234" fmla="*/ 895531 h 1306090"/>
                <a:gd name="connsiteX4235" fmla="*/ 5594927 w 6598008"/>
                <a:gd name="connsiteY4235" fmla="*/ 875489 h 1306090"/>
                <a:gd name="connsiteX4236" fmla="*/ 5608551 w 6598008"/>
                <a:gd name="connsiteY4236" fmla="*/ 864230 h 1306090"/>
                <a:gd name="connsiteX4237" fmla="*/ 5614744 w 6598008"/>
                <a:gd name="connsiteY4237" fmla="*/ 883484 h 1306090"/>
                <a:gd name="connsiteX4238" fmla="*/ 5616883 w 6598008"/>
                <a:gd name="connsiteY4238" fmla="*/ 863442 h 1306090"/>
                <a:gd name="connsiteX4239" fmla="*/ 5631633 w 6598008"/>
                <a:gd name="connsiteY4239" fmla="*/ 886749 h 1306090"/>
                <a:gd name="connsiteX4240" fmla="*/ 5659218 w 6598008"/>
                <a:gd name="connsiteY4240" fmla="*/ 874138 h 1306090"/>
                <a:gd name="connsiteX4241" fmla="*/ 5668451 w 6598008"/>
                <a:gd name="connsiteY4241" fmla="*/ 898008 h 1306090"/>
                <a:gd name="connsiteX4242" fmla="*/ 5670928 w 6598008"/>
                <a:gd name="connsiteY4242" fmla="*/ 887875 h 1306090"/>
                <a:gd name="connsiteX4243" fmla="*/ 5673518 w 6598008"/>
                <a:gd name="connsiteY4243" fmla="*/ 882695 h 1306090"/>
                <a:gd name="connsiteX4244" fmla="*/ 5684439 w 6598008"/>
                <a:gd name="connsiteY4244" fmla="*/ 871661 h 1306090"/>
                <a:gd name="connsiteX4245" fmla="*/ 5692659 w 6598008"/>
                <a:gd name="connsiteY4245" fmla="*/ 865919 h 1306090"/>
                <a:gd name="connsiteX4246" fmla="*/ 5721370 w 6598008"/>
                <a:gd name="connsiteY4246" fmla="*/ 887875 h 1306090"/>
                <a:gd name="connsiteX4247" fmla="*/ 5707296 w 6598008"/>
                <a:gd name="connsiteY4247" fmla="*/ 884159 h 1306090"/>
                <a:gd name="connsiteX4248" fmla="*/ 5713939 w 6598008"/>
                <a:gd name="connsiteY4248" fmla="*/ 650752 h 1306090"/>
                <a:gd name="connsiteX4249" fmla="*/ 5711124 w 6598008"/>
                <a:gd name="connsiteY4249" fmla="*/ 650977 h 1306090"/>
                <a:gd name="connsiteX4250" fmla="*/ 5725423 w 6598008"/>
                <a:gd name="connsiteY4250" fmla="*/ 659422 h 1306090"/>
                <a:gd name="connsiteX4251" fmla="*/ 5713939 w 6598008"/>
                <a:gd name="connsiteY4251" fmla="*/ 650752 h 1306090"/>
                <a:gd name="connsiteX4252" fmla="*/ 5750870 w 6598008"/>
                <a:gd name="connsiteY4252" fmla="*/ 1107658 h 1306090"/>
                <a:gd name="connsiteX4253" fmla="*/ 5750532 w 6598008"/>
                <a:gd name="connsiteY4253" fmla="*/ 1097750 h 1306090"/>
                <a:gd name="connsiteX4254" fmla="*/ 5756162 w 6598008"/>
                <a:gd name="connsiteY4254" fmla="*/ 1097187 h 1306090"/>
                <a:gd name="connsiteX4255" fmla="*/ 5756499 w 6598008"/>
                <a:gd name="connsiteY4255" fmla="*/ 1107095 h 1306090"/>
                <a:gd name="connsiteX4256" fmla="*/ 5750870 w 6598008"/>
                <a:gd name="connsiteY4256" fmla="*/ 1107658 h 1306090"/>
                <a:gd name="connsiteX4257" fmla="*/ 5782171 w 6598008"/>
                <a:gd name="connsiteY4257" fmla="*/ 946086 h 1306090"/>
                <a:gd name="connsiteX4258" fmla="*/ 5771587 w 6598008"/>
                <a:gd name="connsiteY4258" fmla="*/ 966916 h 1306090"/>
                <a:gd name="connsiteX4259" fmla="*/ 5765507 w 6598008"/>
                <a:gd name="connsiteY4259" fmla="*/ 952616 h 1306090"/>
                <a:gd name="connsiteX4260" fmla="*/ 5763030 w 6598008"/>
                <a:gd name="connsiteY4260" fmla="*/ 962750 h 1306090"/>
                <a:gd name="connsiteX4261" fmla="*/ 5739836 w 6598008"/>
                <a:gd name="connsiteY4261" fmla="*/ 940231 h 1306090"/>
                <a:gd name="connsiteX4262" fmla="*/ 5733755 w 6598008"/>
                <a:gd name="connsiteY4262" fmla="*/ 925932 h 1306090"/>
                <a:gd name="connsiteX4263" fmla="*/ 5747379 w 6598008"/>
                <a:gd name="connsiteY4263" fmla="*/ 914672 h 1306090"/>
                <a:gd name="connsiteX4264" fmla="*/ 5762242 w 6598008"/>
                <a:gd name="connsiteY4264" fmla="*/ 942933 h 1306090"/>
                <a:gd name="connsiteX4265" fmla="*/ 5764268 w 6598008"/>
                <a:gd name="connsiteY4265" fmla="*/ 917937 h 1306090"/>
                <a:gd name="connsiteX4266" fmla="*/ 5775415 w 6598008"/>
                <a:gd name="connsiteY4266" fmla="*/ 916811 h 1306090"/>
                <a:gd name="connsiteX4267" fmla="*/ 5784422 w 6598008"/>
                <a:gd name="connsiteY4267" fmla="*/ 935727 h 1306090"/>
                <a:gd name="connsiteX4268" fmla="*/ 5802100 w 6598008"/>
                <a:gd name="connsiteY4268" fmla="*/ 963651 h 1306090"/>
                <a:gd name="connsiteX4269" fmla="*/ 5782171 w 6598008"/>
                <a:gd name="connsiteY4269" fmla="*/ 946086 h 1306090"/>
                <a:gd name="connsiteX4270" fmla="*/ 5798497 w 6598008"/>
                <a:gd name="connsiteY4270" fmla="*/ 929535 h 1306090"/>
                <a:gd name="connsiteX4271" fmla="*/ 5789940 w 6598008"/>
                <a:gd name="connsiteY4271" fmla="*/ 925481 h 1306090"/>
                <a:gd name="connsiteX4272" fmla="*/ 5798497 w 6598008"/>
                <a:gd name="connsiteY4272" fmla="*/ 929535 h 1306090"/>
                <a:gd name="connsiteX4273" fmla="*/ 5792191 w 6598008"/>
                <a:gd name="connsiteY4273" fmla="*/ 1083676 h 1306090"/>
                <a:gd name="connsiteX4274" fmla="*/ 5811333 w 6598008"/>
                <a:gd name="connsiteY4274" fmla="*/ 1066899 h 1306090"/>
                <a:gd name="connsiteX4275" fmla="*/ 5820565 w 6598008"/>
                <a:gd name="connsiteY4275" fmla="*/ 1090769 h 1306090"/>
                <a:gd name="connsiteX4276" fmla="*/ 5792191 w 6598008"/>
                <a:gd name="connsiteY4276" fmla="*/ 1083676 h 1306090"/>
                <a:gd name="connsiteX4277" fmla="*/ 5809981 w 6598008"/>
                <a:gd name="connsiteY4277" fmla="*/ 938317 h 1306090"/>
                <a:gd name="connsiteX4278" fmla="*/ 5817638 w 6598008"/>
                <a:gd name="connsiteY4278" fmla="*/ 912758 h 1306090"/>
                <a:gd name="connsiteX4279" fmla="*/ 5826983 w 6598008"/>
                <a:gd name="connsiteY4279" fmla="*/ 941582 h 1306090"/>
                <a:gd name="connsiteX4280" fmla="*/ 5809981 w 6598008"/>
                <a:gd name="connsiteY4280" fmla="*/ 938317 h 1306090"/>
                <a:gd name="connsiteX4281" fmla="*/ 5848376 w 6598008"/>
                <a:gd name="connsiteY4281" fmla="*/ 1088067 h 1306090"/>
                <a:gd name="connsiteX4282" fmla="*/ 5831599 w 6598008"/>
                <a:gd name="connsiteY4282" fmla="*/ 1089756 h 1306090"/>
                <a:gd name="connsiteX4283" fmla="*/ 5839481 w 6598008"/>
                <a:gd name="connsiteY4283" fmla="*/ 1074105 h 1306090"/>
                <a:gd name="connsiteX4284" fmla="*/ 5845111 w 6598008"/>
                <a:gd name="connsiteY4284" fmla="*/ 1073542 h 1306090"/>
                <a:gd name="connsiteX4285" fmla="*/ 5848376 w 6598008"/>
                <a:gd name="connsiteY4285" fmla="*/ 1088067 h 1306090"/>
                <a:gd name="connsiteX4286" fmla="*/ 5879677 w 6598008"/>
                <a:gd name="connsiteY4286" fmla="*/ 926494 h 1306090"/>
                <a:gd name="connsiteX4287" fmla="*/ 5873597 w 6598008"/>
                <a:gd name="connsiteY4287" fmla="*/ 912195 h 1306090"/>
                <a:gd name="connsiteX4288" fmla="*/ 5865266 w 6598008"/>
                <a:gd name="connsiteY4288" fmla="*/ 912983 h 1306090"/>
                <a:gd name="connsiteX4289" fmla="*/ 5884631 w 6598008"/>
                <a:gd name="connsiteY4289" fmla="*/ 906115 h 1306090"/>
                <a:gd name="connsiteX4290" fmla="*/ 5879677 w 6598008"/>
                <a:gd name="connsiteY4290" fmla="*/ 926494 h 1306090"/>
                <a:gd name="connsiteX4291" fmla="*/ 5883280 w 6598008"/>
                <a:gd name="connsiteY4291" fmla="*/ 861753 h 1306090"/>
                <a:gd name="connsiteX4292" fmla="*/ 5885420 w 6598008"/>
                <a:gd name="connsiteY4292" fmla="*/ 841711 h 1306090"/>
                <a:gd name="connsiteX4293" fmla="*/ 5883280 w 6598008"/>
                <a:gd name="connsiteY4293" fmla="*/ 861753 h 1306090"/>
                <a:gd name="connsiteX4294" fmla="*/ 5876750 w 6598008"/>
                <a:gd name="connsiteY4294" fmla="*/ 832704 h 1306090"/>
                <a:gd name="connsiteX4295" fmla="*/ 5871908 w 6598008"/>
                <a:gd name="connsiteY4295" fmla="*/ 857925 h 1306090"/>
                <a:gd name="connsiteX4296" fmla="*/ 5860199 w 6598008"/>
                <a:gd name="connsiteY4296" fmla="*/ 844188 h 1306090"/>
                <a:gd name="connsiteX4297" fmla="*/ 5865490 w 6598008"/>
                <a:gd name="connsiteY4297" fmla="*/ 833717 h 1306090"/>
                <a:gd name="connsiteX4298" fmla="*/ 5859298 w 6598008"/>
                <a:gd name="connsiteY4298" fmla="*/ 814576 h 1306090"/>
                <a:gd name="connsiteX4299" fmla="*/ 5845674 w 6598008"/>
                <a:gd name="connsiteY4299" fmla="*/ 825835 h 1306090"/>
                <a:gd name="connsiteX4300" fmla="*/ 5844098 w 6598008"/>
                <a:gd name="connsiteY4300" fmla="*/ 865581 h 1306090"/>
                <a:gd name="connsiteX4301" fmla="*/ 5818764 w 6598008"/>
                <a:gd name="connsiteY4301" fmla="*/ 863104 h 1306090"/>
                <a:gd name="connsiteX4302" fmla="*/ 5809644 w 6598008"/>
                <a:gd name="connsiteY4302" fmla="*/ 839234 h 1306090"/>
                <a:gd name="connsiteX4303" fmla="*/ 5816061 w 6598008"/>
                <a:gd name="connsiteY4303" fmla="*/ 863329 h 1306090"/>
                <a:gd name="connsiteX4304" fmla="*/ 5813585 w 6598008"/>
                <a:gd name="connsiteY4304" fmla="*/ 873463 h 1306090"/>
                <a:gd name="connsiteX4305" fmla="*/ 5804915 w 6598008"/>
                <a:gd name="connsiteY4305" fmla="*/ 864455 h 1306090"/>
                <a:gd name="connsiteX4306" fmla="*/ 5802775 w 6598008"/>
                <a:gd name="connsiteY4306" fmla="*/ 884497 h 1306090"/>
                <a:gd name="connsiteX4307" fmla="*/ 5780144 w 6598008"/>
                <a:gd name="connsiteY4307" fmla="*/ 876841 h 1306090"/>
                <a:gd name="connsiteX4308" fmla="*/ 5773951 w 6598008"/>
                <a:gd name="connsiteY4308" fmla="*/ 857700 h 1306090"/>
                <a:gd name="connsiteX4309" fmla="*/ 5774627 w 6598008"/>
                <a:gd name="connsiteY4309" fmla="*/ 877403 h 1306090"/>
                <a:gd name="connsiteX4310" fmla="*/ 5766408 w 6598008"/>
                <a:gd name="connsiteY4310" fmla="*/ 883146 h 1306090"/>
                <a:gd name="connsiteX4311" fmla="*/ 5766295 w 6598008"/>
                <a:gd name="connsiteY4311" fmla="*/ 878192 h 1306090"/>
                <a:gd name="connsiteX4312" fmla="*/ 5755261 w 6598008"/>
                <a:gd name="connsiteY4312" fmla="*/ 884272 h 1306090"/>
                <a:gd name="connsiteX4313" fmla="*/ 5744564 w 6598008"/>
                <a:gd name="connsiteY4313" fmla="*/ 900148 h 1306090"/>
                <a:gd name="connsiteX4314" fmla="*/ 5744114 w 6598008"/>
                <a:gd name="connsiteY4314" fmla="*/ 885285 h 1306090"/>
                <a:gd name="connsiteX4315" fmla="*/ 5738484 w 6598008"/>
                <a:gd name="connsiteY4315" fmla="*/ 885848 h 1306090"/>
                <a:gd name="connsiteX4316" fmla="*/ 5735107 w 6598008"/>
                <a:gd name="connsiteY4316" fmla="*/ 866369 h 1306090"/>
                <a:gd name="connsiteX4317" fmla="*/ 5727225 w 6598008"/>
                <a:gd name="connsiteY4317" fmla="*/ 882020 h 1306090"/>
                <a:gd name="connsiteX4318" fmla="*/ 5728914 w 6598008"/>
                <a:gd name="connsiteY4318" fmla="*/ 847228 h 1306090"/>
                <a:gd name="connsiteX4319" fmla="*/ 5740736 w 6598008"/>
                <a:gd name="connsiteY4319" fmla="*/ 865806 h 1306090"/>
                <a:gd name="connsiteX4320" fmla="*/ 5746366 w 6598008"/>
                <a:gd name="connsiteY4320" fmla="*/ 865243 h 1306090"/>
                <a:gd name="connsiteX4321" fmla="*/ 5752446 w 6598008"/>
                <a:gd name="connsiteY4321" fmla="*/ 879543 h 1306090"/>
                <a:gd name="connsiteX4322" fmla="*/ 5748843 w 6598008"/>
                <a:gd name="connsiteY4322" fmla="*/ 855110 h 1306090"/>
                <a:gd name="connsiteX4323" fmla="*/ 5754023 w 6598008"/>
                <a:gd name="connsiteY4323" fmla="*/ 839797 h 1306090"/>
                <a:gd name="connsiteX4324" fmla="*/ 5765057 w 6598008"/>
                <a:gd name="connsiteY4324" fmla="*/ 833717 h 1306090"/>
                <a:gd name="connsiteX4325" fmla="*/ 5765507 w 6598008"/>
                <a:gd name="connsiteY4325" fmla="*/ 848467 h 1306090"/>
                <a:gd name="connsiteX4326" fmla="*/ 5770574 w 6598008"/>
                <a:gd name="connsiteY4326" fmla="*/ 833154 h 1306090"/>
                <a:gd name="connsiteX4327" fmla="*/ 5779244 w 6598008"/>
                <a:gd name="connsiteY4327" fmla="*/ 842162 h 1306090"/>
                <a:gd name="connsiteX4328" fmla="*/ 5784085 w 6598008"/>
                <a:gd name="connsiteY4328" fmla="*/ 816941 h 1306090"/>
                <a:gd name="connsiteX4329" fmla="*/ 5796020 w 6598008"/>
                <a:gd name="connsiteY4329" fmla="*/ 840473 h 1306090"/>
                <a:gd name="connsiteX4330" fmla="*/ 5815386 w 6598008"/>
                <a:gd name="connsiteY4330" fmla="*/ 833604 h 1306090"/>
                <a:gd name="connsiteX4331" fmla="*/ 5817525 w 6598008"/>
                <a:gd name="connsiteY4331" fmla="*/ 813563 h 1306090"/>
                <a:gd name="connsiteX4332" fmla="*/ 5834189 w 6598008"/>
                <a:gd name="connsiteY4332" fmla="*/ 806920 h 1306090"/>
                <a:gd name="connsiteX4333" fmla="*/ 5840044 w 6598008"/>
                <a:gd name="connsiteY4333" fmla="*/ 816265 h 1306090"/>
                <a:gd name="connsiteX4334" fmla="*/ 5842409 w 6598008"/>
                <a:gd name="connsiteY4334" fmla="*/ 801177 h 1306090"/>
                <a:gd name="connsiteX4335" fmla="*/ 5859298 w 6598008"/>
                <a:gd name="connsiteY4335" fmla="*/ 804443 h 1306090"/>
                <a:gd name="connsiteX4336" fmla="*/ 5884181 w 6598008"/>
                <a:gd name="connsiteY4336" fmla="*/ 792057 h 1306090"/>
                <a:gd name="connsiteX4337" fmla="*/ 5898143 w 6598008"/>
                <a:gd name="connsiteY4337" fmla="*/ 790706 h 1306090"/>
                <a:gd name="connsiteX4338" fmla="*/ 5888234 w 6598008"/>
                <a:gd name="connsiteY4338" fmla="*/ 831353 h 1306090"/>
                <a:gd name="connsiteX4339" fmla="*/ 5876750 w 6598008"/>
                <a:gd name="connsiteY4339" fmla="*/ 832704 h 1306090"/>
                <a:gd name="connsiteX4340" fmla="*/ 5893526 w 6598008"/>
                <a:gd name="connsiteY4340" fmla="*/ 920189 h 1306090"/>
                <a:gd name="connsiteX4341" fmla="*/ 5907938 w 6598008"/>
                <a:gd name="connsiteY4341" fmla="*/ 933588 h 1306090"/>
                <a:gd name="connsiteX4342" fmla="*/ 5893526 w 6598008"/>
                <a:gd name="connsiteY4342" fmla="*/ 920189 h 1306090"/>
                <a:gd name="connsiteX4343" fmla="*/ 5907037 w 6598008"/>
                <a:gd name="connsiteY4343" fmla="*/ 993150 h 1306090"/>
                <a:gd name="connsiteX4344" fmla="*/ 5903772 w 6598008"/>
                <a:gd name="connsiteY4344" fmla="*/ 978626 h 1306090"/>
                <a:gd name="connsiteX4345" fmla="*/ 5912104 w 6598008"/>
                <a:gd name="connsiteY4345" fmla="*/ 977837 h 1306090"/>
                <a:gd name="connsiteX4346" fmla="*/ 5912554 w 6598008"/>
                <a:gd name="connsiteY4346" fmla="*/ 992700 h 1306090"/>
                <a:gd name="connsiteX4347" fmla="*/ 5907037 w 6598008"/>
                <a:gd name="connsiteY4347" fmla="*/ 993150 h 1306090"/>
                <a:gd name="connsiteX4348" fmla="*/ 5931583 w 6598008"/>
                <a:gd name="connsiteY4348" fmla="*/ 1060031 h 1306090"/>
                <a:gd name="connsiteX4349" fmla="*/ 5931245 w 6598008"/>
                <a:gd name="connsiteY4349" fmla="*/ 1050123 h 1306090"/>
                <a:gd name="connsiteX4350" fmla="*/ 5939577 w 6598008"/>
                <a:gd name="connsiteY4350" fmla="*/ 1049335 h 1306090"/>
                <a:gd name="connsiteX4351" fmla="*/ 5939915 w 6598008"/>
                <a:gd name="connsiteY4351" fmla="*/ 1059243 h 1306090"/>
                <a:gd name="connsiteX4352" fmla="*/ 5931583 w 6598008"/>
                <a:gd name="connsiteY4352" fmla="*/ 1060031 h 1306090"/>
                <a:gd name="connsiteX4353" fmla="*/ 5945432 w 6598008"/>
                <a:gd name="connsiteY4353" fmla="*/ 1053726 h 1306090"/>
                <a:gd name="connsiteX4354" fmla="*/ 5945094 w 6598008"/>
                <a:gd name="connsiteY4354" fmla="*/ 1043817 h 1306090"/>
                <a:gd name="connsiteX4355" fmla="*/ 5950724 w 6598008"/>
                <a:gd name="connsiteY4355" fmla="*/ 1043254 h 1306090"/>
                <a:gd name="connsiteX4356" fmla="*/ 5951062 w 6598008"/>
                <a:gd name="connsiteY4356" fmla="*/ 1053163 h 1306090"/>
                <a:gd name="connsiteX4357" fmla="*/ 5945432 w 6598008"/>
                <a:gd name="connsiteY4357" fmla="*/ 1053726 h 1306090"/>
                <a:gd name="connsiteX4358" fmla="*/ 5948472 w 6598008"/>
                <a:gd name="connsiteY4358" fmla="*/ 885060 h 1306090"/>
                <a:gd name="connsiteX4359" fmla="*/ 5939465 w 6598008"/>
                <a:gd name="connsiteY4359" fmla="*/ 866144 h 1306090"/>
                <a:gd name="connsiteX4360" fmla="*/ 5948135 w 6598008"/>
                <a:gd name="connsiteY4360" fmla="*/ 875152 h 1306090"/>
                <a:gd name="connsiteX4361" fmla="*/ 5962434 w 6598008"/>
                <a:gd name="connsiteY4361" fmla="*/ 883596 h 1306090"/>
                <a:gd name="connsiteX4362" fmla="*/ 5948472 w 6598008"/>
                <a:gd name="connsiteY4362" fmla="*/ 885060 h 1306090"/>
                <a:gd name="connsiteX4363" fmla="*/ 5962096 w 6598008"/>
                <a:gd name="connsiteY4363" fmla="*/ 1052037 h 1306090"/>
                <a:gd name="connsiteX4364" fmla="*/ 5981237 w 6598008"/>
                <a:gd name="connsiteY4364" fmla="*/ 1035260 h 1306090"/>
                <a:gd name="connsiteX4365" fmla="*/ 5962096 w 6598008"/>
                <a:gd name="connsiteY4365" fmla="*/ 1052037 h 1306090"/>
                <a:gd name="connsiteX4366" fmla="*/ 5987204 w 6598008"/>
                <a:gd name="connsiteY4366" fmla="*/ 1044606 h 1306090"/>
                <a:gd name="connsiteX4367" fmla="*/ 5994636 w 6598008"/>
                <a:gd name="connsiteY4367" fmla="*/ 1014205 h 1306090"/>
                <a:gd name="connsiteX4368" fmla="*/ 5987204 w 6598008"/>
                <a:gd name="connsiteY4368" fmla="*/ 1044606 h 1306090"/>
                <a:gd name="connsiteX4369" fmla="*/ 6031229 w 6598008"/>
                <a:gd name="connsiteY4369" fmla="*/ 1020511 h 1306090"/>
                <a:gd name="connsiteX4370" fmla="*/ 6026388 w 6598008"/>
                <a:gd name="connsiteY4370" fmla="*/ 1045732 h 1306090"/>
                <a:gd name="connsiteX4371" fmla="*/ 6012425 w 6598008"/>
                <a:gd name="connsiteY4371" fmla="*/ 1047083 h 1306090"/>
                <a:gd name="connsiteX4372" fmla="*/ 6006008 w 6598008"/>
                <a:gd name="connsiteY4372" fmla="*/ 1022988 h 1306090"/>
                <a:gd name="connsiteX4373" fmla="*/ 5999928 w 6598008"/>
                <a:gd name="connsiteY4373" fmla="*/ 1008688 h 1306090"/>
                <a:gd name="connsiteX4374" fmla="*/ 6019631 w 6598008"/>
                <a:gd name="connsiteY4374" fmla="*/ 1011728 h 1306090"/>
                <a:gd name="connsiteX4375" fmla="*/ 6044177 w 6598008"/>
                <a:gd name="connsiteY4375" fmla="*/ 989547 h 1306090"/>
                <a:gd name="connsiteX4376" fmla="*/ 6031229 w 6598008"/>
                <a:gd name="connsiteY4376" fmla="*/ 1020511 h 1306090"/>
                <a:gd name="connsiteX4377" fmla="*/ 6003756 w 6598008"/>
                <a:gd name="connsiteY4377" fmla="*/ 948901 h 1306090"/>
                <a:gd name="connsiteX4378" fmla="*/ 6029427 w 6598008"/>
                <a:gd name="connsiteY4378" fmla="*/ 961173 h 1306090"/>
                <a:gd name="connsiteX4379" fmla="*/ 6003756 w 6598008"/>
                <a:gd name="connsiteY4379" fmla="*/ 948901 h 1306090"/>
                <a:gd name="connsiteX4380" fmla="*/ 6054085 w 6598008"/>
                <a:gd name="connsiteY4380" fmla="*/ 943947 h 1306090"/>
                <a:gd name="connsiteX4381" fmla="*/ 6045753 w 6598008"/>
                <a:gd name="connsiteY4381" fmla="*/ 944735 h 1306090"/>
                <a:gd name="connsiteX4382" fmla="*/ 6045303 w 6598008"/>
                <a:gd name="connsiteY4382" fmla="*/ 929872 h 1306090"/>
                <a:gd name="connsiteX4383" fmla="*/ 6070750 w 6598008"/>
                <a:gd name="connsiteY4383" fmla="*/ 937304 h 1306090"/>
                <a:gd name="connsiteX4384" fmla="*/ 6054085 w 6598008"/>
                <a:gd name="connsiteY4384" fmla="*/ 943947 h 1306090"/>
                <a:gd name="connsiteX4385" fmla="*/ 6106892 w 6598008"/>
                <a:gd name="connsiteY4385" fmla="*/ 928859 h 1306090"/>
                <a:gd name="connsiteX4386" fmla="*/ 6114323 w 6598008"/>
                <a:gd name="connsiteY4386" fmla="*/ 898459 h 1306090"/>
                <a:gd name="connsiteX4387" fmla="*/ 6106892 w 6598008"/>
                <a:gd name="connsiteY4387" fmla="*/ 928859 h 1306090"/>
                <a:gd name="connsiteX4388" fmla="*/ 6162401 w 6598008"/>
                <a:gd name="connsiteY4388" fmla="*/ 913434 h 1306090"/>
                <a:gd name="connsiteX4389" fmla="*/ 6159136 w 6598008"/>
                <a:gd name="connsiteY4389" fmla="*/ 898909 h 1306090"/>
                <a:gd name="connsiteX4390" fmla="*/ 6151254 w 6598008"/>
                <a:gd name="connsiteY4390" fmla="*/ 914560 h 1306090"/>
                <a:gd name="connsiteX4391" fmla="*/ 6145174 w 6598008"/>
                <a:gd name="connsiteY4391" fmla="*/ 900260 h 1306090"/>
                <a:gd name="connsiteX4392" fmla="*/ 6137292 w 6598008"/>
                <a:gd name="connsiteY4392" fmla="*/ 915911 h 1306090"/>
                <a:gd name="connsiteX4393" fmla="*/ 6131550 w 6598008"/>
                <a:gd name="connsiteY4393" fmla="*/ 911520 h 1306090"/>
                <a:gd name="connsiteX4394" fmla="*/ 6133577 w 6598008"/>
                <a:gd name="connsiteY4394" fmla="*/ 886524 h 1306090"/>
                <a:gd name="connsiteX4395" fmla="*/ 6170057 w 6598008"/>
                <a:gd name="connsiteY4395" fmla="*/ 887875 h 1306090"/>
                <a:gd name="connsiteX4396" fmla="*/ 6162401 w 6598008"/>
                <a:gd name="connsiteY4396" fmla="*/ 913434 h 1306090"/>
                <a:gd name="connsiteX4397" fmla="*/ 6184019 w 6598008"/>
                <a:gd name="connsiteY4397" fmla="*/ 886524 h 1306090"/>
                <a:gd name="connsiteX4398" fmla="*/ 6197418 w 6598008"/>
                <a:gd name="connsiteY4398" fmla="*/ 865356 h 1306090"/>
                <a:gd name="connsiteX4399" fmla="*/ 6203610 w 6598008"/>
                <a:gd name="connsiteY4399" fmla="*/ 884497 h 1306090"/>
                <a:gd name="connsiteX4400" fmla="*/ 6184019 w 6598008"/>
                <a:gd name="connsiteY4400" fmla="*/ 886524 h 1306090"/>
                <a:gd name="connsiteX4401" fmla="*/ 6181542 w 6598008"/>
                <a:gd name="connsiteY4401" fmla="*/ 807483 h 1306090"/>
                <a:gd name="connsiteX4402" fmla="*/ 6162626 w 6598008"/>
                <a:gd name="connsiteY4402" fmla="*/ 829213 h 1306090"/>
                <a:gd name="connsiteX4403" fmla="*/ 6115562 w 6598008"/>
                <a:gd name="connsiteY4403" fmla="*/ 848692 h 1306090"/>
                <a:gd name="connsiteX4404" fmla="*/ 6107005 w 6598008"/>
                <a:gd name="connsiteY4404" fmla="*/ 844639 h 1306090"/>
                <a:gd name="connsiteX4405" fmla="*/ 6079081 w 6598008"/>
                <a:gd name="connsiteY4405" fmla="*/ 847454 h 1306090"/>
                <a:gd name="connsiteX4406" fmla="*/ 6079532 w 6598008"/>
                <a:gd name="connsiteY4406" fmla="*/ 862316 h 1306090"/>
                <a:gd name="connsiteX4407" fmla="*/ 6062755 w 6598008"/>
                <a:gd name="connsiteY4407" fmla="*/ 864005 h 1306090"/>
                <a:gd name="connsiteX4408" fmla="*/ 6050482 w 6598008"/>
                <a:gd name="connsiteY4408" fmla="*/ 830564 h 1306090"/>
                <a:gd name="connsiteX4409" fmla="*/ 6051608 w 6598008"/>
                <a:gd name="connsiteY4409" fmla="*/ 865131 h 1306090"/>
                <a:gd name="connsiteX4410" fmla="*/ 6029090 w 6598008"/>
                <a:gd name="connsiteY4410" fmla="*/ 862429 h 1306090"/>
                <a:gd name="connsiteX4411" fmla="*/ 6029878 w 6598008"/>
                <a:gd name="connsiteY4411" fmla="*/ 887087 h 1306090"/>
                <a:gd name="connsiteX4412" fmla="*/ 6015128 w 6598008"/>
                <a:gd name="connsiteY4412" fmla="*/ 863780 h 1306090"/>
                <a:gd name="connsiteX4413" fmla="*/ 6028752 w 6598008"/>
                <a:gd name="connsiteY4413" fmla="*/ 852520 h 1306090"/>
                <a:gd name="connsiteX4414" fmla="*/ 6047667 w 6598008"/>
                <a:gd name="connsiteY4414" fmla="*/ 830790 h 1306090"/>
                <a:gd name="connsiteX4415" fmla="*/ 6033256 w 6598008"/>
                <a:gd name="connsiteY4415" fmla="*/ 817391 h 1306090"/>
                <a:gd name="connsiteX4416" fmla="*/ 6013889 w 6598008"/>
                <a:gd name="connsiteY4416" fmla="*/ 824259 h 1306090"/>
                <a:gd name="connsiteX4417" fmla="*/ 6003756 w 6598008"/>
                <a:gd name="connsiteY4417" fmla="*/ 859951 h 1306090"/>
                <a:gd name="connsiteX4418" fmla="*/ 6000490 w 6598008"/>
                <a:gd name="connsiteY4418" fmla="*/ 845427 h 1306090"/>
                <a:gd name="connsiteX4419" fmla="*/ 6002968 w 6598008"/>
                <a:gd name="connsiteY4419" fmla="*/ 835293 h 1306090"/>
                <a:gd name="connsiteX4420" fmla="*/ 5989344 w 6598008"/>
                <a:gd name="connsiteY4420" fmla="*/ 846553 h 1306090"/>
                <a:gd name="connsiteX4421" fmla="*/ 5988555 w 6598008"/>
                <a:gd name="connsiteY4421" fmla="*/ 821895 h 1306090"/>
                <a:gd name="connsiteX4422" fmla="*/ 5980336 w 6598008"/>
                <a:gd name="connsiteY4422" fmla="*/ 827637 h 1306090"/>
                <a:gd name="connsiteX4423" fmla="*/ 5972455 w 6598008"/>
                <a:gd name="connsiteY4423" fmla="*/ 843288 h 1306090"/>
                <a:gd name="connsiteX4424" fmla="*/ 5963334 w 6598008"/>
                <a:gd name="connsiteY4424" fmla="*/ 819418 h 1306090"/>
                <a:gd name="connsiteX4425" fmla="*/ 5955453 w 6598008"/>
                <a:gd name="connsiteY4425" fmla="*/ 835068 h 1306090"/>
                <a:gd name="connsiteX4426" fmla="*/ 5944306 w 6598008"/>
                <a:gd name="connsiteY4426" fmla="*/ 836194 h 1306090"/>
                <a:gd name="connsiteX4427" fmla="*/ 5944644 w 6598008"/>
                <a:gd name="connsiteY4427" fmla="*/ 846102 h 1306090"/>
                <a:gd name="connsiteX4428" fmla="*/ 5933497 w 6598008"/>
                <a:gd name="connsiteY4428" fmla="*/ 847228 h 1306090"/>
                <a:gd name="connsiteX4429" fmla="*/ 5930907 w 6598008"/>
                <a:gd name="connsiteY4429" fmla="*/ 852408 h 1306090"/>
                <a:gd name="connsiteX4430" fmla="*/ 5927755 w 6598008"/>
                <a:gd name="connsiteY4430" fmla="*/ 842837 h 1306090"/>
                <a:gd name="connsiteX4431" fmla="*/ 5922125 w 6598008"/>
                <a:gd name="connsiteY4431" fmla="*/ 843400 h 1306090"/>
                <a:gd name="connsiteX4432" fmla="*/ 5913568 w 6598008"/>
                <a:gd name="connsiteY4432" fmla="*/ 839347 h 1306090"/>
                <a:gd name="connsiteX4433" fmla="*/ 5907376 w 6598008"/>
                <a:gd name="connsiteY4433" fmla="*/ 820206 h 1306090"/>
                <a:gd name="connsiteX4434" fmla="*/ 5915482 w 6598008"/>
                <a:gd name="connsiteY4434" fmla="*/ 809509 h 1306090"/>
                <a:gd name="connsiteX4435" fmla="*/ 5907263 w 6598008"/>
                <a:gd name="connsiteY4435" fmla="*/ 815252 h 1306090"/>
                <a:gd name="connsiteX4436" fmla="*/ 5908951 w 6598008"/>
                <a:gd name="connsiteY4436" fmla="*/ 780460 h 1306090"/>
                <a:gd name="connsiteX4437" fmla="*/ 5921337 w 6598008"/>
                <a:gd name="connsiteY4437" fmla="*/ 818855 h 1306090"/>
                <a:gd name="connsiteX4438" fmla="*/ 5929444 w 6598008"/>
                <a:gd name="connsiteY4438" fmla="*/ 808158 h 1306090"/>
                <a:gd name="connsiteX4439" fmla="*/ 5937325 w 6598008"/>
                <a:gd name="connsiteY4439" fmla="*/ 792508 h 1306090"/>
                <a:gd name="connsiteX4440" fmla="*/ 5915257 w 6598008"/>
                <a:gd name="connsiteY4440" fmla="*/ 804555 h 1306090"/>
                <a:gd name="connsiteX4441" fmla="*/ 5917058 w 6598008"/>
                <a:gd name="connsiteY4441" fmla="*/ 774718 h 1306090"/>
                <a:gd name="connsiteX4442" fmla="*/ 5942730 w 6598008"/>
                <a:gd name="connsiteY4442" fmla="*/ 786991 h 1306090"/>
                <a:gd name="connsiteX4443" fmla="*/ 5943518 w 6598008"/>
                <a:gd name="connsiteY4443" fmla="*/ 811649 h 1306090"/>
                <a:gd name="connsiteX4444" fmla="*/ 5951850 w 6598008"/>
                <a:gd name="connsiteY4444" fmla="*/ 810860 h 1306090"/>
                <a:gd name="connsiteX4445" fmla="*/ 5957930 w 6598008"/>
                <a:gd name="connsiteY4445" fmla="*/ 825160 h 1306090"/>
                <a:gd name="connsiteX4446" fmla="*/ 5957367 w 6598008"/>
                <a:gd name="connsiteY4446" fmla="*/ 805456 h 1306090"/>
                <a:gd name="connsiteX4447" fmla="*/ 5957029 w 6598008"/>
                <a:gd name="connsiteY4447" fmla="*/ 795548 h 1306090"/>
                <a:gd name="connsiteX4448" fmla="*/ 5962321 w 6598008"/>
                <a:gd name="connsiteY4448" fmla="*/ 785076 h 1306090"/>
                <a:gd name="connsiteX4449" fmla="*/ 5959056 w 6598008"/>
                <a:gd name="connsiteY4449" fmla="*/ 770552 h 1306090"/>
                <a:gd name="connsiteX4450" fmla="*/ 5972680 w 6598008"/>
                <a:gd name="connsiteY4450" fmla="*/ 759292 h 1306090"/>
                <a:gd name="connsiteX4451" fmla="*/ 5984277 w 6598008"/>
                <a:gd name="connsiteY4451" fmla="*/ 773029 h 1306090"/>
                <a:gd name="connsiteX4452" fmla="*/ 5976170 w 6598008"/>
                <a:gd name="connsiteY4452" fmla="*/ 783725 h 1306090"/>
                <a:gd name="connsiteX4453" fmla="*/ 5968063 w 6598008"/>
                <a:gd name="connsiteY4453" fmla="*/ 794422 h 1306090"/>
                <a:gd name="connsiteX4454" fmla="*/ 5976959 w 6598008"/>
                <a:gd name="connsiteY4454" fmla="*/ 808383 h 1306090"/>
                <a:gd name="connsiteX4455" fmla="*/ 5977296 w 6598008"/>
                <a:gd name="connsiteY4455" fmla="*/ 818292 h 1306090"/>
                <a:gd name="connsiteX4456" fmla="*/ 5988218 w 6598008"/>
                <a:gd name="connsiteY4456" fmla="*/ 807370 h 1306090"/>
                <a:gd name="connsiteX4457" fmla="*/ 5984952 w 6598008"/>
                <a:gd name="connsiteY4457" fmla="*/ 792845 h 1306090"/>
                <a:gd name="connsiteX4458" fmla="*/ 5996437 w 6598008"/>
                <a:gd name="connsiteY4458" fmla="*/ 801628 h 1306090"/>
                <a:gd name="connsiteX4459" fmla="*/ 5998915 w 6598008"/>
                <a:gd name="connsiteY4459" fmla="*/ 791494 h 1306090"/>
                <a:gd name="connsiteX4460" fmla="*/ 5994861 w 6598008"/>
                <a:gd name="connsiteY4460" fmla="*/ 752312 h 1306090"/>
                <a:gd name="connsiteX4461" fmla="*/ 6012313 w 6598008"/>
                <a:gd name="connsiteY4461" fmla="*/ 770439 h 1306090"/>
                <a:gd name="connsiteX4462" fmla="*/ 6001391 w 6598008"/>
                <a:gd name="connsiteY4462" fmla="*/ 781473 h 1306090"/>
                <a:gd name="connsiteX4463" fmla="*/ 6010286 w 6598008"/>
                <a:gd name="connsiteY4463" fmla="*/ 795435 h 1306090"/>
                <a:gd name="connsiteX4464" fmla="*/ 6007922 w 6598008"/>
                <a:gd name="connsiteY4464" fmla="*/ 810523 h 1306090"/>
                <a:gd name="connsiteX4465" fmla="*/ 6029202 w 6598008"/>
                <a:gd name="connsiteY4465" fmla="*/ 773817 h 1306090"/>
                <a:gd name="connsiteX4466" fmla="*/ 6014565 w 6598008"/>
                <a:gd name="connsiteY4466" fmla="*/ 755464 h 1306090"/>
                <a:gd name="connsiteX4467" fmla="*/ 6036408 w 6598008"/>
                <a:gd name="connsiteY4467" fmla="*/ 738463 h 1306090"/>
                <a:gd name="connsiteX4468" fmla="*/ 6051383 w 6598008"/>
                <a:gd name="connsiteY4468" fmla="*/ 766724 h 1306090"/>
                <a:gd name="connsiteX4469" fmla="*/ 6058477 w 6598008"/>
                <a:gd name="connsiteY4469" fmla="*/ 726415 h 1306090"/>
                <a:gd name="connsiteX4470" fmla="*/ 6092029 w 6598008"/>
                <a:gd name="connsiteY4470" fmla="*/ 723150 h 1306090"/>
                <a:gd name="connsiteX4471" fmla="*/ 6084598 w 6598008"/>
                <a:gd name="connsiteY4471" fmla="*/ 753550 h 1306090"/>
                <a:gd name="connsiteX4472" fmla="*/ 6087863 w 6598008"/>
                <a:gd name="connsiteY4472" fmla="*/ 768075 h 1306090"/>
                <a:gd name="connsiteX4473" fmla="*/ 6090791 w 6598008"/>
                <a:gd name="connsiteY4473" fmla="*/ 772691 h 1306090"/>
                <a:gd name="connsiteX4474" fmla="*/ 6091241 w 6598008"/>
                <a:gd name="connsiteY4474" fmla="*/ 787554 h 1306090"/>
                <a:gd name="connsiteX4475" fmla="*/ 6101375 w 6598008"/>
                <a:gd name="connsiteY4475" fmla="*/ 751861 h 1306090"/>
                <a:gd name="connsiteX4476" fmla="*/ 6115449 w 6598008"/>
                <a:gd name="connsiteY4476" fmla="*/ 755464 h 1306090"/>
                <a:gd name="connsiteX4477" fmla="*/ 6106892 w 6598008"/>
                <a:gd name="connsiteY4477" fmla="*/ 751411 h 1306090"/>
                <a:gd name="connsiteX4478" fmla="*/ 6106442 w 6598008"/>
                <a:gd name="connsiteY4478" fmla="*/ 736548 h 1306090"/>
                <a:gd name="connsiteX4479" fmla="*/ 6094957 w 6598008"/>
                <a:gd name="connsiteY4479" fmla="*/ 727766 h 1306090"/>
                <a:gd name="connsiteX4480" fmla="*/ 6111846 w 6598008"/>
                <a:gd name="connsiteY4480" fmla="*/ 731031 h 1306090"/>
                <a:gd name="connsiteX4481" fmla="*/ 6117476 w 6598008"/>
                <a:gd name="connsiteY4481" fmla="*/ 730468 h 1306090"/>
                <a:gd name="connsiteX4482" fmla="*/ 6117026 w 6598008"/>
                <a:gd name="connsiteY4482" fmla="*/ 715606 h 1306090"/>
                <a:gd name="connsiteX4483" fmla="*/ 6130874 w 6598008"/>
                <a:gd name="connsiteY4483" fmla="*/ 709301 h 1306090"/>
                <a:gd name="connsiteX4484" fmla="*/ 6142359 w 6598008"/>
                <a:gd name="connsiteY4484" fmla="*/ 718083 h 1306090"/>
                <a:gd name="connsiteX4485" fmla="*/ 6153956 w 6598008"/>
                <a:gd name="connsiteY4485" fmla="*/ 731820 h 1306090"/>
                <a:gd name="connsiteX4486" fmla="*/ 6159361 w 6598008"/>
                <a:gd name="connsiteY4486" fmla="*/ 726302 h 1306090"/>
                <a:gd name="connsiteX4487" fmla="*/ 6161162 w 6598008"/>
                <a:gd name="connsiteY4487" fmla="*/ 696465 h 1306090"/>
                <a:gd name="connsiteX4488" fmla="*/ 6169607 w 6598008"/>
                <a:gd name="connsiteY4488" fmla="*/ 695677 h 1306090"/>
                <a:gd name="connsiteX4489" fmla="*/ 6173323 w 6598008"/>
                <a:gd name="connsiteY4489" fmla="*/ 725064 h 1306090"/>
                <a:gd name="connsiteX4490" fmla="*/ 6180753 w 6598008"/>
                <a:gd name="connsiteY4490" fmla="*/ 694663 h 1306090"/>
                <a:gd name="connsiteX4491" fmla="*/ 6181654 w 6598008"/>
                <a:gd name="connsiteY4491" fmla="*/ 724276 h 1306090"/>
                <a:gd name="connsiteX4492" fmla="*/ 6197755 w 6598008"/>
                <a:gd name="connsiteY4492" fmla="*/ 702883 h 1306090"/>
                <a:gd name="connsiteX4493" fmla="*/ 6212955 w 6598008"/>
                <a:gd name="connsiteY4493" fmla="*/ 740940 h 1306090"/>
                <a:gd name="connsiteX4494" fmla="*/ 6204849 w 6598008"/>
                <a:gd name="connsiteY4494" fmla="*/ 751636 h 1306090"/>
                <a:gd name="connsiteX4495" fmla="*/ 6216221 w 6598008"/>
                <a:gd name="connsiteY4495" fmla="*/ 755464 h 1306090"/>
                <a:gd name="connsiteX4496" fmla="*/ 6217797 w 6598008"/>
                <a:gd name="connsiteY4496" fmla="*/ 804780 h 1306090"/>
                <a:gd name="connsiteX4497" fmla="*/ 6212505 w 6598008"/>
                <a:gd name="connsiteY4497" fmla="*/ 815252 h 1306090"/>
                <a:gd name="connsiteX4498" fmla="*/ 6181542 w 6598008"/>
                <a:gd name="connsiteY4498" fmla="*/ 807483 h 1306090"/>
                <a:gd name="connsiteX4499" fmla="*/ 6209015 w 6598008"/>
                <a:gd name="connsiteY4499" fmla="*/ 879092 h 1306090"/>
                <a:gd name="connsiteX4500" fmla="*/ 6208114 w 6598008"/>
                <a:gd name="connsiteY4500" fmla="*/ 849480 h 1306090"/>
                <a:gd name="connsiteX4501" fmla="*/ 6211717 w 6598008"/>
                <a:gd name="connsiteY4501" fmla="*/ 873913 h 1306090"/>
                <a:gd name="connsiteX4502" fmla="*/ 6220387 w 6598008"/>
                <a:gd name="connsiteY4502" fmla="*/ 882921 h 1306090"/>
                <a:gd name="connsiteX4503" fmla="*/ 6209015 w 6598008"/>
                <a:gd name="connsiteY4503" fmla="*/ 879092 h 1306090"/>
                <a:gd name="connsiteX4504" fmla="*/ 6246733 w 6598008"/>
                <a:gd name="connsiteY4504" fmla="*/ 1009026 h 1306090"/>
                <a:gd name="connsiteX4505" fmla="*/ 6246396 w 6598008"/>
                <a:gd name="connsiteY4505" fmla="*/ 999118 h 1306090"/>
                <a:gd name="connsiteX4506" fmla="*/ 6257543 w 6598008"/>
                <a:gd name="connsiteY4506" fmla="*/ 997992 h 1306090"/>
                <a:gd name="connsiteX4507" fmla="*/ 6257881 w 6598008"/>
                <a:gd name="connsiteY4507" fmla="*/ 1007900 h 1306090"/>
                <a:gd name="connsiteX4508" fmla="*/ 6246733 w 6598008"/>
                <a:gd name="connsiteY4508" fmla="*/ 1009026 h 1306090"/>
                <a:gd name="connsiteX4509" fmla="*/ 6233673 w 6598008"/>
                <a:gd name="connsiteY4509" fmla="*/ 861753 h 1306090"/>
                <a:gd name="connsiteX4510" fmla="*/ 6228381 w 6598008"/>
                <a:gd name="connsiteY4510" fmla="*/ 872224 h 1306090"/>
                <a:gd name="connsiteX4511" fmla="*/ 6230182 w 6598008"/>
                <a:gd name="connsiteY4511" fmla="*/ 842274 h 1306090"/>
                <a:gd name="connsiteX4512" fmla="*/ 6260920 w 6598008"/>
                <a:gd name="connsiteY4512" fmla="*/ 839234 h 1306090"/>
                <a:gd name="connsiteX4513" fmla="*/ 6264298 w 6598008"/>
                <a:gd name="connsiteY4513" fmla="*/ 858713 h 1306090"/>
                <a:gd name="connsiteX4514" fmla="*/ 6233673 w 6598008"/>
                <a:gd name="connsiteY4514" fmla="*/ 861753 h 1306090"/>
                <a:gd name="connsiteX4515" fmla="*/ 6265650 w 6598008"/>
                <a:gd name="connsiteY4515" fmla="*/ 719997 h 1306090"/>
                <a:gd name="connsiteX4516" fmla="*/ 6260357 w 6598008"/>
                <a:gd name="connsiteY4516" fmla="*/ 730468 h 1306090"/>
                <a:gd name="connsiteX4517" fmla="*/ 6263622 w 6598008"/>
                <a:gd name="connsiteY4517" fmla="*/ 744993 h 1306090"/>
                <a:gd name="connsiteX4518" fmla="*/ 6255516 w 6598008"/>
                <a:gd name="connsiteY4518" fmla="*/ 755689 h 1306090"/>
                <a:gd name="connsiteX4519" fmla="*/ 6256754 w 6598008"/>
                <a:gd name="connsiteY4519" fmla="*/ 795210 h 1306090"/>
                <a:gd name="connsiteX4520" fmla="*/ 6229169 w 6598008"/>
                <a:gd name="connsiteY4520" fmla="*/ 807820 h 1306090"/>
                <a:gd name="connsiteX4521" fmla="*/ 6220274 w 6598008"/>
                <a:gd name="connsiteY4521" fmla="*/ 793859 h 1306090"/>
                <a:gd name="connsiteX4522" fmla="*/ 6227255 w 6598008"/>
                <a:gd name="connsiteY4522" fmla="*/ 748596 h 1306090"/>
                <a:gd name="connsiteX4523" fmla="*/ 6230858 w 6598008"/>
                <a:gd name="connsiteY4523" fmla="*/ 773029 h 1306090"/>
                <a:gd name="connsiteX4524" fmla="*/ 6250224 w 6598008"/>
                <a:gd name="connsiteY4524" fmla="*/ 766161 h 1306090"/>
                <a:gd name="connsiteX4525" fmla="*/ 6244257 w 6598008"/>
                <a:gd name="connsiteY4525" fmla="*/ 756815 h 1306090"/>
                <a:gd name="connsiteX4526" fmla="*/ 6243806 w 6598008"/>
                <a:gd name="connsiteY4526" fmla="*/ 741953 h 1306090"/>
                <a:gd name="connsiteX4527" fmla="*/ 6237951 w 6598008"/>
                <a:gd name="connsiteY4527" fmla="*/ 732608 h 1306090"/>
                <a:gd name="connsiteX4528" fmla="*/ 6254615 w 6598008"/>
                <a:gd name="connsiteY4528" fmla="*/ 725965 h 1306090"/>
                <a:gd name="connsiteX4529" fmla="*/ 6237501 w 6598008"/>
                <a:gd name="connsiteY4529" fmla="*/ 717745 h 1306090"/>
                <a:gd name="connsiteX4530" fmla="*/ 6239641 w 6598008"/>
                <a:gd name="connsiteY4530" fmla="*/ 697703 h 1306090"/>
                <a:gd name="connsiteX4531" fmla="*/ 6259569 w 6598008"/>
                <a:gd name="connsiteY4531" fmla="*/ 705585 h 1306090"/>
                <a:gd name="connsiteX4532" fmla="*/ 6264186 w 6598008"/>
                <a:gd name="connsiteY4532" fmla="*/ 675410 h 1306090"/>
                <a:gd name="connsiteX4533" fmla="*/ 6271054 w 6598008"/>
                <a:gd name="connsiteY4533" fmla="*/ 714367 h 1306090"/>
                <a:gd name="connsiteX4534" fmla="*/ 6265650 w 6598008"/>
                <a:gd name="connsiteY4534" fmla="*/ 719997 h 1306090"/>
                <a:gd name="connsiteX4535" fmla="*/ 6288281 w 6598008"/>
                <a:gd name="connsiteY4535" fmla="*/ 1079285 h 1306090"/>
                <a:gd name="connsiteX4536" fmla="*/ 6284903 w 6598008"/>
                <a:gd name="connsiteY4536" fmla="*/ 1059806 h 1306090"/>
                <a:gd name="connsiteX4537" fmla="*/ 6298752 w 6598008"/>
                <a:gd name="connsiteY4537" fmla="*/ 1053501 h 1306090"/>
                <a:gd name="connsiteX4538" fmla="*/ 6288281 w 6598008"/>
                <a:gd name="connsiteY4538" fmla="*/ 1079285 h 1306090"/>
                <a:gd name="connsiteX4539" fmla="*/ 6287943 w 6598008"/>
                <a:gd name="connsiteY4539" fmla="*/ 980202 h 1306090"/>
                <a:gd name="connsiteX4540" fmla="*/ 6293347 w 6598008"/>
                <a:gd name="connsiteY4540" fmla="*/ 974685 h 1306090"/>
                <a:gd name="connsiteX4541" fmla="*/ 6288281 w 6598008"/>
                <a:gd name="connsiteY4541" fmla="*/ 989997 h 1306090"/>
                <a:gd name="connsiteX4542" fmla="*/ 6287943 w 6598008"/>
                <a:gd name="connsiteY4542" fmla="*/ 980202 h 1306090"/>
                <a:gd name="connsiteX4543" fmla="*/ 6349420 w 6598008"/>
                <a:gd name="connsiteY4543" fmla="*/ 974122 h 1306090"/>
                <a:gd name="connsiteX4544" fmla="*/ 6338272 w 6598008"/>
                <a:gd name="connsiteY4544" fmla="*/ 975248 h 1306090"/>
                <a:gd name="connsiteX4545" fmla="*/ 6341425 w 6598008"/>
                <a:gd name="connsiteY4545" fmla="*/ 984818 h 1306090"/>
                <a:gd name="connsiteX4546" fmla="*/ 6312827 w 6598008"/>
                <a:gd name="connsiteY4546" fmla="*/ 967817 h 1306090"/>
                <a:gd name="connsiteX4547" fmla="*/ 6337935 w 6598008"/>
                <a:gd name="connsiteY4547" fmla="*/ 965339 h 1306090"/>
                <a:gd name="connsiteX4548" fmla="*/ 6351334 w 6598008"/>
                <a:gd name="connsiteY4548" fmla="*/ 944172 h 1306090"/>
                <a:gd name="connsiteX4549" fmla="*/ 6376442 w 6598008"/>
                <a:gd name="connsiteY4549" fmla="*/ 941695 h 1306090"/>
                <a:gd name="connsiteX4550" fmla="*/ 6377117 w 6598008"/>
                <a:gd name="connsiteY4550" fmla="*/ 961399 h 1306090"/>
                <a:gd name="connsiteX4551" fmla="*/ 6349420 w 6598008"/>
                <a:gd name="connsiteY4551" fmla="*/ 974122 h 1306090"/>
                <a:gd name="connsiteX4552" fmla="*/ 6329828 w 6598008"/>
                <a:gd name="connsiteY4552" fmla="*/ 886974 h 1306090"/>
                <a:gd name="connsiteX4553" fmla="*/ 6327688 w 6598008"/>
                <a:gd name="connsiteY4553" fmla="*/ 907016 h 1306090"/>
                <a:gd name="connsiteX4554" fmla="*/ 6329828 w 6598008"/>
                <a:gd name="connsiteY4554" fmla="*/ 886974 h 1306090"/>
                <a:gd name="connsiteX4555" fmla="*/ 6330729 w 6598008"/>
                <a:gd name="connsiteY4555" fmla="*/ 827412 h 1306090"/>
                <a:gd name="connsiteX4556" fmla="*/ 6327576 w 6598008"/>
                <a:gd name="connsiteY4556" fmla="*/ 817841 h 1306090"/>
                <a:gd name="connsiteX4557" fmla="*/ 6322284 w 6598008"/>
                <a:gd name="connsiteY4557" fmla="*/ 828313 h 1306090"/>
                <a:gd name="connsiteX4558" fmla="*/ 6324311 w 6598008"/>
                <a:gd name="connsiteY4558" fmla="*/ 803317 h 1306090"/>
                <a:gd name="connsiteX4559" fmla="*/ 6332643 w 6598008"/>
                <a:gd name="connsiteY4559" fmla="*/ 802529 h 1306090"/>
                <a:gd name="connsiteX4560" fmla="*/ 6330729 w 6598008"/>
                <a:gd name="connsiteY4560" fmla="*/ 827412 h 1306090"/>
                <a:gd name="connsiteX4561" fmla="*/ 6344578 w 6598008"/>
                <a:gd name="connsiteY4561" fmla="*/ 821106 h 1306090"/>
                <a:gd name="connsiteX4562" fmla="*/ 6342214 w 6598008"/>
                <a:gd name="connsiteY4562" fmla="*/ 836194 h 1306090"/>
                <a:gd name="connsiteX4563" fmla="*/ 6341425 w 6598008"/>
                <a:gd name="connsiteY4563" fmla="*/ 811536 h 1306090"/>
                <a:gd name="connsiteX4564" fmla="*/ 6344578 w 6598008"/>
                <a:gd name="connsiteY4564" fmla="*/ 821106 h 1306090"/>
                <a:gd name="connsiteX4565" fmla="*/ 6352009 w 6598008"/>
                <a:gd name="connsiteY4565" fmla="*/ 879768 h 1306090"/>
                <a:gd name="connsiteX4566" fmla="*/ 6344240 w 6598008"/>
                <a:gd name="connsiteY4566" fmla="*/ 900373 h 1306090"/>
                <a:gd name="connsiteX4567" fmla="*/ 6341651 w 6598008"/>
                <a:gd name="connsiteY4567" fmla="*/ 905552 h 1306090"/>
                <a:gd name="connsiteX4568" fmla="*/ 6352009 w 6598008"/>
                <a:gd name="connsiteY4568" fmla="*/ 879768 h 1306090"/>
                <a:gd name="connsiteX4569" fmla="*/ 6366083 w 6598008"/>
                <a:gd name="connsiteY4569" fmla="*/ 794197 h 1306090"/>
                <a:gd name="connsiteX4570" fmla="*/ 6363606 w 6598008"/>
                <a:gd name="connsiteY4570" fmla="*/ 804330 h 1306090"/>
                <a:gd name="connsiteX4571" fmla="*/ 6366083 w 6598008"/>
                <a:gd name="connsiteY4571" fmla="*/ 794197 h 1306090"/>
                <a:gd name="connsiteX4572" fmla="*/ 6376216 w 6598008"/>
                <a:gd name="connsiteY4572" fmla="*/ 758617 h 1306090"/>
                <a:gd name="connsiteX4573" fmla="*/ 6367322 w 6598008"/>
                <a:gd name="connsiteY4573" fmla="*/ 744655 h 1306090"/>
                <a:gd name="connsiteX4574" fmla="*/ 6342776 w 6598008"/>
                <a:gd name="connsiteY4574" fmla="*/ 766836 h 1306090"/>
                <a:gd name="connsiteX4575" fmla="*/ 6316880 w 6598008"/>
                <a:gd name="connsiteY4575" fmla="*/ 744655 h 1306090"/>
                <a:gd name="connsiteX4576" fmla="*/ 6324986 w 6598008"/>
                <a:gd name="connsiteY4576" fmla="*/ 733959 h 1306090"/>
                <a:gd name="connsiteX4577" fmla="*/ 6311137 w 6598008"/>
                <a:gd name="connsiteY4577" fmla="*/ 740264 h 1306090"/>
                <a:gd name="connsiteX4578" fmla="*/ 6308998 w 6598008"/>
                <a:gd name="connsiteY4578" fmla="*/ 760306 h 1306090"/>
                <a:gd name="connsiteX4579" fmla="*/ 6299765 w 6598008"/>
                <a:gd name="connsiteY4579" fmla="*/ 736436 h 1306090"/>
                <a:gd name="connsiteX4580" fmla="*/ 6300554 w 6598008"/>
                <a:gd name="connsiteY4580" fmla="*/ 761094 h 1306090"/>
                <a:gd name="connsiteX4581" fmla="*/ 6306521 w 6598008"/>
                <a:gd name="connsiteY4581" fmla="*/ 770439 h 1306090"/>
                <a:gd name="connsiteX4582" fmla="*/ 6292334 w 6598008"/>
                <a:gd name="connsiteY4582" fmla="*/ 766836 h 1306090"/>
                <a:gd name="connsiteX4583" fmla="*/ 6272631 w 6598008"/>
                <a:gd name="connsiteY4583" fmla="*/ 763796 h 1306090"/>
                <a:gd name="connsiteX4584" fmla="*/ 6281187 w 6598008"/>
                <a:gd name="connsiteY4584" fmla="*/ 767850 h 1306090"/>
                <a:gd name="connsiteX4585" fmla="*/ 6286141 w 6598008"/>
                <a:gd name="connsiteY4585" fmla="*/ 747583 h 1306090"/>
                <a:gd name="connsiteX4586" fmla="*/ 6291884 w 6598008"/>
                <a:gd name="connsiteY4586" fmla="*/ 751974 h 1306090"/>
                <a:gd name="connsiteX4587" fmla="*/ 6299203 w 6598008"/>
                <a:gd name="connsiteY4587" fmla="*/ 716619 h 1306090"/>
                <a:gd name="connsiteX4588" fmla="*/ 6324536 w 6598008"/>
                <a:gd name="connsiteY4588" fmla="*/ 719096 h 1306090"/>
                <a:gd name="connsiteX4589" fmla="*/ 6337935 w 6598008"/>
                <a:gd name="connsiteY4589" fmla="*/ 697929 h 1306090"/>
                <a:gd name="connsiteX4590" fmla="*/ 6349420 w 6598008"/>
                <a:gd name="connsiteY4590" fmla="*/ 706711 h 1306090"/>
                <a:gd name="connsiteX4591" fmla="*/ 6355500 w 6598008"/>
                <a:gd name="connsiteY4591" fmla="*/ 721010 h 1306090"/>
                <a:gd name="connsiteX4592" fmla="*/ 6355049 w 6598008"/>
                <a:gd name="connsiteY4592" fmla="*/ 706148 h 1306090"/>
                <a:gd name="connsiteX4593" fmla="*/ 6360791 w 6598008"/>
                <a:gd name="connsiteY4593" fmla="*/ 710539 h 1306090"/>
                <a:gd name="connsiteX4594" fmla="*/ 6364057 w 6598008"/>
                <a:gd name="connsiteY4594" fmla="*/ 725064 h 1306090"/>
                <a:gd name="connsiteX4595" fmla="*/ 6383310 w 6598008"/>
                <a:gd name="connsiteY4595" fmla="*/ 713241 h 1306090"/>
                <a:gd name="connsiteX4596" fmla="*/ 6381171 w 6598008"/>
                <a:gd name="connsiteY4596" fmla="*/ 733283 h 1306090"/>
                <a:gd name="connsiteX4597" fmla="*/ 6376216 w 6598008"/>
                <a:gd name="connsiteY4597" fmla="*/ 758617 h 1306090"/>
                <a:gd name="connsiteX4598" fmla="*/ 6380270 w 6598008"/>
                <a:gd name="connsiteY4598" fmla="*/ 886974 h 1306090"/>
                <a:gd name="connsiteX4599" fmla="*/ 6379820 w 6598008"/>
                <a:gd name="connsiteY4599" fmla="*/ 872112 h 1306090"/>
                <a:gd name="connsiteX4600" fmla="*/ 6385449 w 6598008"/>
                <a:gd name="connsiteY4600" fmla="*/ 871549 h 1306090"/>
                <a:gd name="connsiteX4601" fmla="*/ 6388602 w 6598008"/>
                <a:gd name="connsiteY4601" fmla="*/ 881119 h 1306090"/>
                <a:gd name="connsiteX4602" fmla="*/ 6380270 w 6598008"/>
                <a:gd name="connsiteY4602" fmla="*/ 886974 h 1306090"/>
                <a:gd name="connsiteX4603" fmla="*/ 6389841 w 6598008"/>
                <a:gd name="connsiteY4603" fmla="*/ 479947 h 1306090"/>
                <a:gd name="connsiteX4604" fmla="*/ 6386125 w 6598008"/>
                <a:gd name="connsiteY4604" fmla="*/ 450560 h 1306090"/>
                <a:gd name="connsiteX4605" fmla="*/ 6380946 w 6598008"/>
                <a:gd name="connsiteY4605" fmla="*/ 465872 h 1306090"/>
                <a:gd name="connsiteX4606" fmla="*/ 6380270 w 6598008"/>
                <a:gd name="connsiteY4606" fmla="*/ 446168 h 1306090"/>
                <a:gd name="connsiteX4607" fmla="*/ 6374641 w 6598008"/>
                <a:gd name="connsiteY4607" fmla="*/ 446731 h 1306090"/>
                <a:gd name="connsiteX4608" fmla="*/ 6374303 w 6598008"/>
                <a:gd name="connsiteY4608" fmla="*/ 436823 h 1306090"/>
                <a:gd name="connsiteX4609" fmla="*/ 6362593 w 6598008"/>
                <a:gd name="connsiteY4609" fmla="*/ 423087 h 1306090"/>
                <a:gd name="connsiteX4610" fmla="*/ 6388264 w 6598008"/>
                <a:gd name="connsiteY4610" fmla="*/ 435359 h 1306090"/>
                <a:gd name="connsiteX4611" fmla="*/ 6390742 w 6598008"/>
                <a:gd name="connsiteY4611" fmla="*/ 425226 h 1306090"/>
                <a:gd name="connsiteX4612" fmla="*/ 6397948 w 6598008"/>
                <a:gd name="connsiteY4612" fmla="*/ 473979 h 1306090"/>
                <a:gd name="connsiteX4613" fmla="*/ 6389841 w 6598008"/>
                <a:gd name="connsiteY4613" fmla="*/ 479947 h 1306090"/>
                <a:gd name="connsiteX4614" fmla="*/ 6393556 w 6598008"/>
                <a:gd name="connsiteY4614" fmla="*/ 776632 h 1306090"/>
                <a:gd name="connsiteX4615" fmla="*/ 6410670 w 6598008"/>
                <a:gd name="connsiteY4615" fmla="*/ 784851 h 1306090"/>
                <a:gd name="connsiteX4616" fmla="*/ 6393556 w 6598008"/>
                <a:gd name="connsiteY4616" fmla="*/ 776632 h 1306090"/>
                <a:gd name="connsiteX4617" fmla="*/ 6409995 w 6598008"/>
                <a:gd name="connsiteY4617" fmla="*/ 849368 h 1306090"/>
                <a:gd name="connsiteX4618" fmla="*/ 6418214 w 6598008"/>
                <a:gd name="connsiteY4618" fmla="*/ 843625 h 1306090"/>
                <a:gd name="connsiteX4619" fmla="*/ 6409995 w 6598008"/>
                <a:gd name="connsiteY4619" fmla="*/ 849368 h 1306090"/>
                <a:gd name="connsiteX4620" fmla="*/ 6435441 w 6598008"/>
                <a:gd name="connsiteY4620" fmla="*/ 505168 h 1306090"/>
                <a:gd name="connsiteX4621" fmla="*/ 6421254 w 6598008"/>
                <a:gd name="connsiteY4621" fmla="*/ 501565 h 1306090"/>
                <a:gd name="connsiteX4622" fmla="*/ 6407293 w 6598008"/>
                <a:gd name="connsiteY4622" fmla="*/ 502916 h 1306090"/>
                <a:gd name="connsiteX4623" fmla="*/ 6401100 w 6598008"/>
                <a:gd name="connsiteY4623" fmla="*/ 483775 h 1306090"/>
                <a:gd name="connsiteX4624" fmla="*/ 6409770 w 6598008"/>
                <a:gd name="connsiteY4624" fmla="*/ 492782 h 1306090"/>
                <a:gd name="connsiteX4625" fmla="*/ 6431951 w 6598008"/>
                <a:gd name="connsiteY4625" fmla="*/ 485689 h 1306090"/>
                <a:gd name="connsiteX4626" fmla="*/ 6442647 w 6598008"/>
                <a:gd name="connsiteY4626" fmla="*/ 469813 h 1306090"/>
                <a:gd name="connsiteX4627" fmla="*/ 6457060 w 6598008"/>
                <a:gd name="connsiteY4627" fmla="*/ 483212 h 1306090"/>
                <a:gd name="connsiteX4628" fmla="*/ 6448840 w 6598008"/>
                <a:gd name="connsiteY4628" fmla="*/ 488954 h 1306090"/>
                <a:gd name="connsiteX4629" fmla="*/ 6446250 w 6598008"/>
                <a:gd name="connsiteY4629" fmla="*/ 494134 h 1306090"/>
                <a:gd name="connsiteX4630" fmla="*/ 6440508 w 6598008"/>
                <a:gd name="connsiteY4630" fmla="*/ 489742 h 1306090"/>
                <a:gd name="connsiteX4631" fmla="*/ 6435441 w 6598008"/>
                <a:gd name="connsiteY4631" fmla="*/ 505168 h 1306090"/>
                <a:gd name="connsiteX4632" fmla="*/ 6438031 w 6598008"/>
                <a:gd name="connsiteY4632" fmla="*/ 762332 h 1306090"/>
                <a:gd name="connsiteX4633" fmla="*/ 6449403 w 6598008"/>
                <a:gd name="connsiteY4633" fmla="*/ 766161 h 1306090"/>
                <a:gd name="connsiteX4634" fmla="*/ 6438031 w 6598008"/>
                <a:gd name="connsiteY4634" fmla="*/ 762332 h 1306090"/>
                <a:gd name="connsiteX4635" fmla="*/ 6463139 w 6598008"/>
                <a:gd name="connsiteY4635" fmla="*/ 759855 h 1306090"/>
                <a:gd name="connsiteX4636" fmla="*/ 6468094 w 6598008"/>
                <a:gd name="connsiteY4636" fmla="*/ 739588 h 1306090"/>
                <a:gd name="connsiteX4637" fmla="*/ 6463139 w 6598008"/>
                <a:gd name="connsiteY4637" fmla="*/ 759855 h 1306090"/>
                <a:gd name="connsiteX4638" fmla="*/ 6467868 w 6598008"/>
                <a:gd name="connsiteY4638" fmla="*/ 729680 h 1306090"/>
                <a:gd name="connsiteX4639" fmla="*/ 6475750 w 6598008"/>
                <a:gd name="connsiteY4639" fmla="*/ 714030 h 1306090"/>
                <a:gd name="connsiteX4640" fmla="*/ 6467868 w 6598008"/>
                <a:gd name="connsiteY4640" fmla="*/ 729680 h 1306090"/>
                <a:gd name="connsiteX4641" fmla="*/ 6484533 w 6598008"/>
                <a:gd name="connsiteY4641" fmla="*/ 728104 h 1306090"/>
                <a:gd name="connsiteX4642" fmla="*/ 6484533 w 6598008"/>
                <a:gd name="connsiteY4642" fmla="*/ 728104 h 1306090"/>
                <a:gd name="connsiteX4643" fmla="*/ 6484533 w 6598008"/>
                <a:gd name="connsiteY4643" fmla="*/ 728104 h 1306090"/>
                <a:gd name="connsiteX4644" fmla="*/ 6481154 w 6598008"/>
                <a:gd name="connsiteY4644" fmla="*/ 708625 h 1306090"/>
                <a:gd name="connsiteX4645" fmla="*/ 6472822 w 6598008"/>
                <a:gd name="connsiteY4645" fmla="*/ 709413 h 1306090"/>
                <a:gd name="connsiteX4646" fmla="*/ 6463139 w 6598008"/>
                <a:gd name="connsiteY4646" fmla="*/ 670794 h 1306090"/>
                <a:gd name="connsiteX4647" fmla="*/ 6485545 w 6598008"/>
                <a:gd name="connsiteY4647" fmla="*/ 668542 h 1306090"/>
                <a:gd name="connsiteX4648" fmla="*/ 6491738 w 6598008"/>
                <a:gd name="connsiteY4648" fmla="*/ 687683 h 1306090"/>
                <a:gd name="connsiteX4649" fmla="*/ 6481154 w 6598008"/>
                <a:gd name="connsiteY4649" fmla="*/ 708625 h 1306090"/>
                <a:gd name="connsiteX4650" fmla="*/ 6519211 w 6598008"/>
                <a:gd name="connsiteY4650" fmla="*/ 759292 h 1306090"/>
                <a:gd name="connsiteX4651" fmla="*/ 6502097 w 6598008"/>
                <a:gd name="connsiteY4651" fmla="*/ 751073 h 1306090"/>
                <a:gd name="connsiteX4652" fmla="*/ 6495679 w 6598008"/>
                <a:gd name="connsiteY4652" fmla="*/ 726978 h 1306090"/>
                <a:gd name="connsiteX4653" fmla="*/ 6504236 w 6598008"/>
                <a:gd name="connsiteY4653" fmla="*/ 731144 h 1306090"/>
                <a:gd name="connsiteX4654" fmla="*/ 6512681 w 6598008"/>
                <a:gd name="connsiteY4654" fmla="*/ 730356 h 1306090"/>
                <a:gd name="connsiteX4655" fmla="*/ 6521350 w 6598008"/>
                <a:gd name="connsiteY4655" fmla="*/ 739363 h 1306090"/>
                <a:gd name="connsiteX4656" fmla="*/ 6519211 w 6598008"/>
                <a:gd name="connsiteY4656" fmla="*/ 759292 h 1306090"/>
                <a:gd name="connsiteX4657" fmla="*/ 6519887 w 6598008"/>
                <a:gd name="connsiteY4657" fmla="*/ 689935 h 1306090"/>
                <a:gd name="connsiteX4658" fmla="*/ 6514482 w 6598008"/>
                <a:gd name="connsiteY4658" fmla="*/ 695452 h 1306090"/>
                <a:gd name="connsiteX4659" fmla="*/ 6512117 w 6598008"/>
                <a:gd name="connsiteY4659" fmla="*/ 710539 h 1306090"/>
                <a:gd name="connsiteX4660" fmla="*/ 6500971 w 6598008"/>
                <a:gd name="connsiteY4660" fmla="*/ 711665 h 1306090"/>
                <a:gd name="connsiteX4661" fmla="*/ 6500070 w 6598008"/>
                <a:gd name="connsiteY4661" fmla="*/ 682053 h 1306090"/>
                <a:gd name="connsiteX4662" fmla="*/ 6511555 w 6598008"/>
                <a:gd name="connsiteY4662" fmla="*/ 690835 h 1306090"/>
                <a:gd name="connsiteX4663" fmla="*/ 6505137 w 6598008"/>
                <a:gd name="connsiteY4663" fmla="*/ 666740 h 1306090"/>
                <a:gd name="connsiteX4664" fmla="*/ 6524728 w 6598008"/>
                <a:gd name="connsiteY4664" fmla="*/ 664826 h 1306090"/>
                <a:gd name="connsiteX4665" fmla="*/ 6522251 w 6598008"/>
                <a:gd name="connsiteY4665" fmla="*/ 674960 h 1306090"/>
                <a:gd name="connsiteX4666" fmla="*/ 6519887 w 6598008"/>
                <a:gd name="connsiteY4666" fmla="*/ 689935 h 1306090"/>
                <a:gd name="connsiteX4667" fmla="*/ 6526643 w 6598008"/>
                <a:gd name="connsiteY4667" fmla="*/ 728892 h 1306090"/>
                <a:gd name="connsiteX4668" fmla="*/ 6523039 w 6598008"/>
                <a:gd name="connsiteY4668" fmla="*/ 704459 h 1306090"/>
                <a:gd name="connsiteX4669" fmla="*/ 6526643 w 6598008"/>
                <a:gd name="connsiteY4669" fmla="*/ 728892 h 1306090"/>
                <a:gd name="connsiteX4670" fmla="*/ 6530583 w 6598008"/>
                <a:gd name="connsiteY4670" fmla="*/ 674059 h 1306090"/>
                <a:gd name="connsiteX4671" fmla="*/ 6530246 w 6598008"/>
                <a:gd name="connsiteY4671" fmla="*/ 664151 h 1306090"/>
                <a:gd name="connsiteX4672" fmla="*/ 6538577 w 6598008"/>
                <a:gd name="connsiteY4672" fmla="*/ 663362 h 1306090"/>
                <a:gd name="connsiteX4673" fmla="*/ 6538915 w 6598008"/>
                <a:gd name="connsiteY4673" fmla="*/ 673271 h 1306090"/>
                <a:gd name="connsiteX4674" fmla="*/ 6530583 w 6598008"/>
                <a:gd name="connsiteY4674" fmla="*/ 674059 h 1306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Lst>
              <a:rect l="l" t="t" r="r" b="b"/>
              <a:pathLst>
                <a:path w="6598008" h="1306090">
                  <a:moveTo>
                    <a:pt x="6557831" y="740602"/>
                  </a:moveTo>
                  <a:cubicBezTo>
                    <a:pt x="6556705" y="733959"/>
                    <a:pt x="6550737" y="737224"/>
                    <a:pt x="6546459" y="736774"/>
                  </a:cubicBezTo>
                  <a:cubicBezTo>
                    <a:pt x="6544770" y="726415"/>
                    <a:pt x="6550174" y="726978"/>
                    <a:pt x="6554566" y="726077"/>
                  </a:cubicBezTo>
                  <a:cubicBezTo>
                    <a:pt x="6552089" y="711215"/>
                    <a:pt x="6558957" y="711102"/>
                    <a:pt x="6556367" y="696240"/>
                  </a:cubicBezTo>
                  <a:cubicBezTo>
                    <a:pt x="6553552" y="698266"/>
                    <a:pt x="6551638" y="687120"/>
                    <a:pt x="6550512" y="686894"/>
                  </a:cubicBezTo>
                  <a:cubicBezTo>
                    <a:pt x="6549499" y="686669"/>
                    <a:pt x="6546347" y="694326"/>
                    <a:pt x="6545107" y="692412"/>
                  </a:cubicBezTo>
                  <a:cubicBezTo>
                    <a:pt x="6542968" y="689034"/>
                    <a:pt x="6547698" y="687232"/>
                    <a:pt x="6547698" y="687232"/>
                  </a:cubicBezTo>
                  <a:cubicBezTo>
                    <a:pt x="6548148" y="681265"/>
                    <a:pt x="6541280" y="679688"/>
                    <a:pt x="6541617" y="672933"/>
                  </a:cubicBezTo>
                  <a:cubicBezTo>
                    <a:pt x="6543644" y="659084"/>
                    <a:pt x="6553327" y="683291"/>
                    <a:pt x="6549499" y="657282"/>
                  </a:cubicBezTo>
                  <a:cubicBezTo>
                    <a:pt x="6554340" y="658633"/>
                    <a:pt x="6554678" y="652891"/>
                    <a:pt x="6554791" y="646811"/>
                  </a:cubicBezTo>
                  <a:cubicBezTo>
                    <a:pt x="6549499" y="655593"/>
                    <a:pt x="6551188" y="646698"/>
                    <a:pt x="6543644" y="647937"/>
                  </a:cubicBezTo>
                  <a:cubicBezTo>
                    <a:pt x="6545783" y="637240"/>
                    <a:pt x="6551638" y="632512"/>
                    <a:pt x="6551075" y="617537"/>
                  </a:cubicBezTo>
                  <a:cubicBezTo>
                    <a:pt x="6548373" y="617987"/>
                    <a:pt x="6549049" y="623842"/>
                    <a:pt x="6548598" y="627670"/>
                  </a:cubicBezTo>
                  <a:cubicBezTo>
                    <a:pt x="6541054" y="632061"/>
                    <a:pt x="6542631" y="618437"/>
                    <a:pt x="6537114" y="618888"/>
                  </a:cubicBezTo>
                  <a:cubicBezTo>
                    <a:pt x="6540266" y="612132"/>
                    <a:pt x="6541167" y="620914"/>
                    <a:pt x="6545333" y="613145"/>
                  </a:cubicBezTo>
                  <a:cubicBezTo>
                    <a:pt x="6547585" y="609092"/>
                    <a:pt x="6545107" y="596819"/>
                    <a:pt x="6550400" y="597720"/>
                  </a:cubicBezTo>
                  <a:cubicBezTo>
                    <a:pt x="6546008" y="583758"/>
                    <a:pt x="6536663" y="600535"/>
                    <a:pt x="6533736" y="604363"/>
                  </a:cubicBezTo>
                  <a:cubicBezTo>
                    <a:pt x="6528669" y="609542"/>
                    <a:pt x="6523940" y="590514"/>
                    <a:pt x="6522589" y="605489"/>
                  </a:cubicBezTo>
                  <a:cubicBezTo>
                    <a:pt x="6517072" y="605939"/>
                    <a:pt x="6518648" y="592428"/>
                    <a:pt x="6511105" y="596707"/>
                  </a:cubicBezTo>
                  <a:cubicBezTo>
                    <a:pt x="6506038" y="604926"/>
                    <a:pt x="6515721" y="615510"/>
                    <a:pt x="6509190" y="626544"/>
                  </a:cubicBezTo>
                  <a:cubicBezTo>
                    <a:pt x="6498269" y="622603"/>
                    <a:pt x="6503336" y="607178"/>
                    <a:pt x="6499845" y="597720"/>
                  </a:cubicBezTo>
                  <a:cubicBezTo>
                    <a:pt x="6490838" y="606728"/>
                    <a:pt x="6483293" y="595693"/>
                    <a:pt x="6482280" y="574751"/>
                  </a:cubicBezTo>
                  <a:cubicBezTo>
                    <a:pt x="6479015" y="575877"/>
                    <a:pt x="6477326" y="574188"/>
                    <a:pt x="6476538" y="570360"/>
                  </a:cubicBezTo>
                  <a:cubicBezTo>
                    <a:pt x="6467531" y="566982"/>
                    <a:pt x="6468094" y="578917"/>
                    <a:pt x="6462914" y="581619"/>
                  </a:cubicBezTo>
                  <a:cubicBezTo>
                    <a:pt x="6458748" y="579255"/>
                    <a:pt x="6455820" y="574638"/>
                    <a:pt x="6454019" y="567657"/>
                  </a:cubicBezTo>
                  <a:cubicBezTo>
                    <a:pt x="6461563" y="554484"/>
                    <a:pt x="6473385" y="548291"/>
                    <a:pt x="6483969" y="539959"/>
                  </a:cubicBezTo>
                  <a:cubicBezTo>
                    <a:pt x="6494215" y="533654"/>
                    <a:pt x="6489036" y="558087"/>
                    <a:pt x="6498381" y="553358"/>
                  </a:cubicBezTo>
                  <a:cubicBezTo>
                    <a:pt x="6494328" y="537032"/>
                    <a:pt x="6511893" y="531515"/>
                    <a:pt x="6514820" y="541873"/>
                  </a:cubicBezTo>
                  <a:cubicBezTo>
                    <a:pt x="6512568" y="555948"/>
                    <a:pt x="6507163" y="535456"/>
                    <a:pt x="6503786" y="547953"/>
                  </a:cubicBezTo>
                  <a:cubicBezTo>
                    <a:pt x="6506713" y="563491"/>
                    <a:pt x="6499845" y="563604"/>
                    <a:pt x="6498944" y="573175"/>
                  </a:cubicBezTo>
                  <a:cubicBezTo>
                    <a:pt x="6493877" y="569346"/>
                    <a:pt x="6490274" y="558312"/>
                    <a:pt x="6484870" y="569572"/>
                  </a:cubicBezTo>
                  <a:cubicBezTo>
                    <a:pt x="6485095" y="593667"/>
                    <a:pt x="6500295" y="587924"/>
                    <a:pt x="6513469" y="586573"/>
                  </a:cubicBezTo>
                  <a:cubicBezTo>
                    <a:pt x="6512230" y="575089"/>
                    <a:pt x="6507389" y="566757"/>
                    <a:pt x="6512568" y="556961"/>
                  </a:cubicBezTo>
                  <a:cubicBezTo>
                    <a:pt x="6512681" y="545251"/>
                    <a:pt x="6519098" y="564280"/>
                    <a:pt x="6523602" y="550881"/>
                  </a:cubicBezTo>
                  <a:cubicBezTo>
                    <a:pt x="6524165" y="548066"/>
                    <a:pt x="6516059" y="538946"/>
                    <a:pt x="6517522" y="536581"/>
                  </a:cubicBezTo>
                  <a:cubicBezTo>
                    <a:pt x="6523264" y="527574"/>
                    <a:pt x="6511105" y="538721"/>
                    <a:pt x="6513919" y="512149"/>
                  </a:cubicBezTo>
                  <a:cubicBezTo>
                    <a:pt x="6523377" y="512599"/>
                    <a:pt x="6530246" y="518454"/>
                    <a:pt x="6542068" y="514288"/>
                  </a:cubicBezTo>
                  <a:cubicBezTo>
                    <a:pt x="6540942" y="503141"/>
                    <a:pt x="6542181" y="495710"/>
                    <a:pt x="6547022" y="494021"/>
                  </a:cubicBezTo>
                  <a:cubicBezTo>
                    <a:pt x="6544657" y="472515"/>
                    <a:pt x="6530020" y="475105"/>
                    <a:pt x="6528894" y="451235"/>
                  </a:cubicBezTo>
                  <a:cubicBezTo>
                    <a:pt x="6520449" y="452249"/>
                    <a:pt x="6510654" y="455964"/>
                    <a:pt x="6511667" y="438062"/>
                  </a:cubicBezTo>
                  <a:cubicBezTo>
                    <a:pt x="6511667" y="427140"/>
                    <a:pt x="6523490" y="434796"/>
                    <a:pt x="6528331" y="431419"/>
                  </a:cubicBezTo>
                  <a:cubicBezTo>
                    <a:pt x="6528331" y="419146"/>
                    <a:pt x="6523490" y="416556"/>
                    <a:pt x="6521913" y="407324"/>
                  </a:cubicBezTo>
                  <a:cubicBezTo>
                    <a:pt x="6517973" y="408112"/>
                    <a:pt x="6514032" y="408900"/>
                    <a:pt x="6513357" y="403270"/>
                  </a:cubicBezTo>
                  <a:cubicBezTo>
                    <a:pt x="6504912" y="405635"/>
                    <a:pt x="6503898" y="419484"/>
                    <a:pt x="6491288" y="415318"/>
                  </a:cubicBezTo>
                  <a:cubicBezTo>
                    <a:pt x="6494440" y="427140"/>
                    <a:pt x="6487459" y="431644"/>
                    <a:pt x="6483744" y="440764"/>
                  </a:cubicBezTo>
                  <a:cubicBezTo>
                    <a:pt x="6473273" y="434008"/>
                    <a:pt x="6489937" y="432770"/>
                    <a:pt x="6485884" y="420722"/>
                  </a:cubicBezTo>
                  <a:cubicBezTo>
                    <a:pt x="6479240" y="428716"/>
                    <a:pt x="6467531" y="410476"/>
                    <a:pt x="6452217" y="419146"/>
                  </a:cubicBezTo>
                  <a:cubicBezTo>
                    <a:pt x="6452443" y="412390"/>
                    <a:pt x="6464716" y="393925"/>
                    <a:pt x="6463252" y="413066"/>
                  </a:cubicBezTo>
                  <a:cubicBezTo>
                    <a:pt x="6475187" y="404734"/>
                    <a:pt x="6459986" y="402369"/>
                    <a:pt x="6462351" y="383454"/>
                  </a:cubicBezTo>
                  <a:cubicBezTo>
                    <a:pt x="6457284" y="399329"/>
                    <a:pt x="6444674" y="373996"/>
                    <a:pt x="6440170" y="390660"/>
                  </a:cubicBezTo>
                  <a:cubicBezTo>
                    <a:pt x="6434653" y="391110"/>
                    <a:pt x="6436229" y="377486"/>
                    <a:pt x="6428686" y="381877"/>
                  </a:cubicBezTo>
                  <a:cubicBezTo>
                    <a:pt x="6432063" y="394488"/>
                    <a:pt x="6440508" y="396852"/>
                    <a:pt x="6451542" y="394488"/>
                  </a:cubicBezTo>
                  <a:cubicBezTo>
                    <a:pt x="6457284" y="416556"/>
                    <a:pt x="6437130" y="405072"/>
                    <a:pt x="6446700" y="419709"/>
                  </a:cubicBezTo>
                  <a:cubicBezTo>
                    <a:pt x="6441972" y="421961"/>
                    <a:pt x="6441296" y="416331"/>
                    <a:pt x="6440846" y="410364"/>
                  </a:cubicBezTo>
                  <a:cubicBezTo>
                    <a:pt x="6437130" y="412278"/>
                    <a:pt x="6438931" y="422974"/>
                    <a:pt x="6438707" y="430405"/>
                  </a:cubicBezTo>
                  <a:cubicBezTo>
                    <a:pt x="6432739" y="428153"/>
                    <a:pt x="6430374" y="418921"/>
                    <a:pt x="6421592" y="422186"/>
                  </a:cubicBezTo>
                  <a:cubicBezTo>
                    <a:pt x="6420354" y="412390"/>
                    <a:pt x="6421705" y="406648"/>
                    <a:pt x="6426772" y="406873"/>
                  </a:cubicBezTo>
                  <a:cubicBezTo>
                    <a:pt x="6425308" y="400906"/>
                    <a:pt x="6422831" y="397078"/>
                    <a:pt x="6418102" y="397866"/>
                  </a:cubicBezTo>
                  <a:cubicBezTo>
                    <a:pt x="6417201" y="389534"/>
                    <a:pt x="6422493" y="384580"/>
                    <a:pt x="6417652" y="383003"/>
                  </a:cubicBezTo>
                  <a:cubicBezTo>
                    <a:pt x="6420804" y="375572"/>
                    <a:pt x="6430712" y="375122"/>
                    <a:pt x="6422606" y="362736"/>
                  </a:cubicBezTo>
                  <a:cubicBezTo>
                    <a:pt x="6427109" y="360822"/>
                    <a:pt x="6427559" y="367015"/>
                    <a:pt x="6431162" y="366902"/>
                  </a:cubicBezTo>
                  <a:cubicBezTo>
                    <a:pt x="6433640" y="366790"/>
                    <a:pt x="6437130" y="361498"/>
                    <a:pt x="6436567" y="361385"/>
                  </a:cubicBezTo>
                  <a:cubicBezTo>
                    <a:pt x="6445800" y="363524"/>
                    <a:pt x="6451092" y="377824"/>
                    <a:pt x="6464941" y="373433"/>
                  </a:cubicBezTo>
                  <a:cubicBezTo>
                    <a:pt x="6468206" y="373883"/>
                    <a:pt x="6467531" y="382215"/>
                    <a:pt x="6468206" y="387957"/>
                  </a:cubicBezTo>
                  <a:cubicBezTo>
                    <a:pt x="6475975" y="388070"/>
                    <a:pt x="6477551" y="379400"/>
                    <a:pt x="6473273" y="372645"/>
                  </a:cubicBezTo>
                  <a:cubicBezTo>
                    <a:pt x="6486897" y="370280"/>
                    <a:pt x="6488586" y="391448"/>
                    <a:pt x="6501872" y="389646"/>
                  </a:cubicBezTo>
                  <a:cubicBezTo>
                    <a:pt x="6502097" y="383904"/>
                    <a:pt x="6500971" y="380977"/>
                    <a:pt x="6498719" y="380076"/>
                  </a:cubicBezTo>
                  <a:cubicBezTo>
                    <a:pt x="6503560" y="372194"/>
                    <a:pt x="6506713" y="361385"/>
                    <a:pt x="6506038" y="344721"/>
                  </a:cubicBezTo>
                  <a:cubicBezTo>
                    <a:pt x="6506488" y="333012"/>
                    <a:pt x="6515496" y="334588"/>
                    <a:pt x="6513581" y="319162"/>
                  </a:cubicBezTo>
                  <a:cubicBezTo>
                    <a:pt x="6513919" y="311506"/>
                    <a:pt x="6509866" y="303737"/>
                    <a:pt x="6507389" y="300021"/>
                  </a:cubicBezTo>
                  <a:cubicBezTo>
                    <a:pt x="6506488" y="298558"/>
                    <a:pt x="6502660" y="302161"/>
                    <a:pt x="6501759" y="300584"/>
                  </a:cubicBezTo>
                  <a:cubicBezTo>
                    <a:pt x="6499732" y="296644"/>
                    <a:pt x="6501422" y="287974"/>
                    <a:pt x="6495904" y="291239"/>
                  </a:cubicBezTo>
                  <a:cubicBezTo>
                    <a:pt x="6501083" y="299008"/>
                    <a:pt x="6493990" y="308016"/>
                    <a:pt x="6497030" y="325805"/>
                  </a:cubicBezTo>
                  <a:cubicBezTo>
                    <a:pt x="6493202" y="324680"/>
                    <a:pt x="6494328" y="313645"/>
                    <a:pt x="6493653" y="306327"/>
                  </a:cubicBezTo>
                  <a:cubicBezTo>
                    <a:pt x="6490050" y="306214"/>
                    <a:pt x="6485208" y="306327"/>
                    <a:pt x="6485433" y="312069"/>
                  </a:cubicBezTo>
                  <a:cubicBezTo>
                    <a:pt x="6485996" y="329746"/>
                    <a:pt x="6484645" y="300134"/>
                    <a:pt x="6474061" y="308241"/>
                  </a:cubicBezTo>
                  <a:cubicBezTo>
                    <a:pt x="6475187" y="322653"/>
                    <a:pt x="6468206" y="324004"/>
                    <a:pt x="6469445" y="338416"/>
                  </a:cubicBezTo>
                  <a:cubicBezTo>
                    <a:pt x="6458973" y="341569"/>
                    <a:pt x="6456384" y="329296"/>
                    <a:pt x="6452105" y="320288"/>
                  </a:cubicBezTo>
                  <a:cubicBezTo>
                    <a:pt x="6443886" y="314096"/>
                    <a:pt x="6437356" y="337065"/>
                    <a:pt x="6437918" y="316685"/>
                  </a:cubicBezTo>
                  <a:cubicBezTo>
                    <a:pt x="6433527" y="316235"/>
                    <a:pt x="6437356" y="327945"/>
                    <a:pt x="6435554" y="331773"/>
                  </a:cubicBezTo>
                  <a:cubicBezTo>
                    <a:pt x="6433189" y="337065"/>
                    <a:pt x="6416413" y="335826"/>
                    <a:pt x="6413148" y="334025"/>
                  </a:cubicBezTo>
                  <a:cubicBezTo>
                    <a:pt x="6405717" y="329859"/>
                    <a:pt x="6405604" y="314096"/>
                    <a:pt x="6398511" y="315672"/>
                  </a:cubicBezTo>
                  <a:cubicBezTo>
                    <a:pt x="6397497" y="300134"/>
                    <a:pt x="6405379" y="298445"/>
                    <a:pt x="6403014" y="280543"/>
                  </a:cubicBezTo>
                  <a:cubicBezTo>
                    <a:pt x="6406842" y="281669"/>
                    <a:pt x="6405717" y="292703"/>
                    <a:pt x="6406392" y="300021"/>
                  </a:cubicBezTo>
                  <a:cubicBezTo>
                    <a:pt x="6413823" y="300810"/>
                    <a:pt x="6415400" y="292252"/>
                    <a:pt x="6414161" y="279417"/>
                  </a:cubicBezTo>
                  <a:cubicBezTo>
                    <a:pt x="6420804" y="280318"/>
                    <a:pt x="6419903" y="296081"/>
                    <a:pt x="6428573" y="292815"/>
                  </a:cubicBezTo>
                  <a:cubicBezTo>
                    <a:pt x="6429474" y="269283"/>
                    <a:pt x="6449741" y="276152"/>
                    <a:pt x="6455596" y="260388"/>
                  </a:cubicBezTo>
                  <a:cubicBezTo>
                    <a:pt x="6457960" y="241698"/>
                    <a:pt x="6448164" y="246990"/>
                    <a:pt x="6449065" y="231339"/>
                  </a:cubicBezTo>
                  <a:cubicBezTo>
                    <a:pt x="6451767" y="214112"/>
                    <a:pt x="6476538" y="242036"/>
                    <a:pt x="6460775" y="245076"/>
                  </a:cubicBezTo>
                  <a:cubicBezTo>
                    <a:pt x="6463815" y="254083"/>
                    <a:pt x="6477776" y="240910"/>
                    <a:pt x="6477101" y="228637"/>
                  </a:cubicBezTo>
                  <a:cubicBezTo>
                    <a:pt x="6469895" y="232352"/>
                    <a:pt x="6466967" y="227624"/>
                    <a:pt x="6468206" y="214675"/>
                  </a:cubicBezTo>
                  <a:cubicBezTo>
                    <a:pt x="6459536" y="211973"/>
                    <a:pt x="6460212" y="224021"/>
                    <a:pt x="6451655" y="221318"/>
                  </a:cubicBezTo>
                  <a:cubicBezTo>
                    <a:pt x="6443210" y="222332"/>
                    <a:pt x="6448164" y="196773"/>
                    <a:pt x="6439720" y="197786"/>
                  </a:cubicBezTo>
                  <a:cubicBezTo>
                    <a:pt x="6442647" y="196210"/>
                    <a:pt x="6440282" y="186189"/>
                    <a:pt x="6442084" y="182699"/>
                  </a:cubicBezTo>
                  <a:cubicBezTo>
                    <a:pt x="6442197" y="182361"/>
                    <a:pt x="6444899" y="182699"/>
                    <a:pt x="6444899" y="182361"/>
                  </a:cubicBezTo>
                  <a:cubicBezTo>
                    <a:pt x="6444899" y="179208"/>
                    <a:pt x="6436229" y="166372"/>
                    <a:pt x="6447263" y="167273"/>
                  </a:cubicBezTo>
                  <a:cubicBezTo>
                    <a:pt x="6450529" y="152974"/>
                    <a:pt x="6432063" y="156352"/>
                    <a:pt x="6441071" y="148132"/>
                  </a:cubicBezTo>
                  <a:cubicBezTo>
                    <a:pt x="6435666" y="129892"/>
                    <a:pt x="6436792" y="159279"/>
                    <a:pt x="6432964" y="158829"/>
                  </a:cubicBezTo>
                  <a:cubicBezTo>
                    <a:pt x="6432739" y="157252"/>
                    <a:pt x="6427109" y="150046"/>
                    <a:pt x="6427109" y="149483"/>
                  </a:cubicBezTo>
                  <a:cubicBezTo>
                    <a:pt x="6426884" y="146556"/>
                    <a:pt x="6430825" y="142840"/>
                    <a:pt x="6429587" y="139350"/>
                  </a:cubicBezTo>
                  <a:cubicBezTo>
                    <a:pt x="6427222" y="132369"/>
                    <a:pt x="6422155" y="136535"/>
                    <a:pt x="6420691" y="125388"/>
                  </a:cubicBezTo>
                  <a:cubicBezTo>
                    <a:pt x="6414161" y="128766"/>
                    <a:pt x="6409657" y="145655"/>
                    <a:pt x="6416075" y="155563"/>
                  </a:cubicBezTo>
                  <a:cubicBezTo>
                    <a:pt x="6414273" y="174704"/>
                    <a:pt x="6389278" y="169863"/>
                    <a:pt x="6374641" y="174479"/>
                  </a:cubicBezTo>
                  <a:cubicBezTo>
                    <a:pt x="6375203" y="174254"/>
                    <a:pt x="6373627" y="182811"/>
                    <a:pt x="6372051" y="179658"/>
                  </a:cubicBezTo>
                  <a:cubicBezTo>
                    <a:pt x="6367772" y="171214"/>
                    <a:pt x="6363944" y="191706"/>
                    <a:pt x="6358652" y="200826"/>
                  </a:cubicBezTo>
                  <a:cubicBezTo>
                    <a:pt x="6356738" y="215013"/>
                    <a:pt x="6363043" y="213211"/>
                    <a:pt x="6362255" y="225259"/>
                  </a:cubicBezTo>
                  <a:cubicBezTo>
                    <a:pt x="6350207" y="233478"/>
                    <a:pt x="6361242" y="195759"/>
                    <a:pt x="6352910" y="196435"/>
                  </a:cubicBezTo>
                  <a:cubicBezTo>
                    <a:pt x="6354261" y="192269"/>
                    <a:pt x="6355612" y="188103"/>
                    <a:pt x="6355274" y="181347"/>
                  </a:cubicBezTo>
                  <a:cubicBezTo>
                    <a:pt x="6352797" y="185176"/>
                    <a:pt x="6351334" y="190693"/>
                    <a:pt x="6350207" y="196660"/>
                  </a:cubicBezTo>
                  <a:cubicBezTo>
                    <a:pt x="6340524" y="200488"/>
                    <a:pt x="6340299" y="174254"/>
                    <a:pt x="6333093" y="188441"/>
                  </a:cubicBezTo>
                  <a:cubicBezTo>
                    <a:pt x="6334332" y="192156"/>
                    <a:pt x="6336809" y="196210"/>
                    <a:pt x="6336358" y="202965"/>
                  </a:cubicBezTo>
                  <a:cubicBezTo>
                    <a:pt x="6335908" y="209834"/>
                    <a:pt x="6332305" y="204317"/>
                    <a:pt x="6330954" y="208483"/>
                  </a:cubicBezTo>
                  <a:cubicBezTo>
                    <a:pt x="6329040" y="214337"/>
                    <a:pt x="6333206" y="226723"/>
                    <a:pt x="6331742" y="233141"/>
                  </a:cubicBezTo>
                  <a:cubicBezTo>
                    <a:pt x="6329828" y="233366"/>
                    <a:pt x="6328027" y="233478"/>
                    <a:pt x="6326113" y="233704"/>
                  </a:cubicBezTo>
                  <a:cubicBezTo>
                    <a:pt x="6314965" y="222895"/>
                    <a:pt x="6333206" y="206681"/>
                    <a:pt x="6324986" y="199137"/>
                  </a:cubicBezTo>
                  <a:cubicBezTo>
                    <a:pt x="6316993" y="210622"/>
                    <a:pt x="6300779" y="191593"/>
                    <a:pt x="6300441" y="221318"/>
                  </a:cubicBezTo>
                  <a:cubicBezTo>
                    <a:pt x="6293798" y="223908"/>
                    <a:pt x="6301229" y="198687"/>
                    <a:pt x="6291546" y="207357"/>
                  </a:cubicBezTo>
                  <a:cubicBezTo>
                    <a:pt x="6290645" y="217828"/>
                    <a:pt x="6293910" y="220192"/>
                    <a:pt x="6294924" y="226835"/>
                  </a:cubicBezTo>
                  <a:cubicBezTo>
                    <a:pt x="6288393" y="227624"/>
                    <a:pt x="6280512" y="214563"/>
                    <a:pt x="6280962" y="228186"/>
                  </a:cubicBezTo>
                  <a:cubicBezTo>
                    <a:pt x="6281412" y="241585"/>
                    <a:pt x="6277472" y="222782"/>
                    <a:pt x="6269816" y="229312"/>
                  </a:cubicBezTo>
                  <a:cubicBezTo>
                    <a:pt x="6269703" y="224471"/>
                    <a:pt x="6273081" y="225146"/>
                    <a:pt x="6275220" y="223795"/>
                  </a:cubicBezTo>
                  <a:cubicBezTo>
                    <a:pt x="6272855" y="208483"/>
                    <a:pt x="6267564" y="218053"/>
                    <a:pt x="6261146" y="220192"/>
                  </a:cubicBezTo>
                  <a:cubicBezTo>
                    <a:pt x="6261934" y="229763"/>
                    <a:pt x="6260583" y="234267"/>
                    <a:pt x="6259006" y="240234"/>
                  </a:cubicBezTo>
                  <a:cubicBezTo>
                    <a:pt x="6256642" y="248791"/>
                    <a:pt x="6250675" y="249467"/>
                    <a:pt x="6251237" y="260839"/>
                  </a:cubicBezTo>
                  <a:cubicBezTo>
                    <a:pt x="6263735" y="257236"/>
                    <a:pt x="6264298" y="277052"/>
                    <a:pt x="6274206" y="278403"/>
                  </a:cubicBezTo>
                  <a:cubicBezTo>
                    <a:pt x="6275557" y="296193"/>
                    <a:pt x="6255291" y="279755"/>
                    <a:pt x="6261033" y="304525"/>
                  </a:cubicBezTo>
                  <a:cubicBezTo>
                    <a:pt x="6253264" y="304075"/>
                    <a:pt x="6252026" y="290789"/>
                    <a:pt x="6249098" y="280993"/>
                  </a:cubicBezTo>
                  <a:cubicBezTo>
                    <a:pt x="6240091" y="284709"/>
                    <a:pt x="6236037" y="278966"/>
                    <a:pt x="6229394" y="277953"/>
                  </a:cubicBezTo>
                  <a:cubicBezTo>
                    <a:pt x="6226692" y="288312"/>
                    <a:pt x="6216671" y="299459"/>
                    <a:pt x="6224890" y="313082"/>
                  </a:cubicBezTo>
                  <a:cubicBezTo>
                    <a:pt x="6221175" y="313420"/>
                    <a:pt x="6217459" y="313871"/>
                    <a:pt x="6213743" y="314208"/>
                  </a:cubicBezTo>
                  <a:cubicBezTo>
                    <a:pt x="6214082" y="332674"/>
                    <a:pt x="6211041" y="328620"/>
                    <a:pt x="6214644" y="343821"/>
                  </a:cubicBezTo>
                  <a:cubicBezTo>
                    <a:pt x="6211379" y="343370"/>
                    <a:pt x="6209690" y="345397"/>
                    <a:pt x="6209240" y="349338"/>
                  </a:cubicBezTo>
                  <a:cubicBezTo>
                    <a:pt x="6205974" y="348887"/>
                    <a:pt x="6206650" y="340555"/>
                    <a:pt x="6205974" y="334813"/>
                  </a:cubicBezTo>
                  <a:cubicBezTo>
                    <a:pt x="6202034" y="335601"/>
                    <a:pt x="6198093" y="336389"/>
                    <a:pt x="6197418" y="330760"/>
                  </a:cubicBezTo>
                  <a:cubicBezTo>
                    <a:pt x="6187171" y="333237"/>
                    <a:pt x="6188072" y="353504"/>
                    <a:pt x="6172760" y="348099"/>
                  </a:cubicBezTo>
                  <a:cubicBezTo>
                    <a:pt x="6176813" y="360034"/>
                    <a:pt x="6167242" y="372645"/>
                    <a:pt x="6173547" y="372757"/>
                  </a:cubicBezTo>
                  <a:cubicBezTo>
                    <a:pt x="6173547" y="381765"/>
                    <a:pt x="6168931" y="379513"/>
                    <a:pt x="6165441" y="383454"/>
                  </a:cubicBezTo>
                  <a:cubicBezTo>
                    <a:pt x="6164202" y="384805"/>
                    <a:pt x="6160487" y="393700"/>
                    <a:pt x="6160149" y="393925"/>
                  </a:cubicBezTo>
                  <a:cubicBezTo>
                    <a:pt x="6158347" y="394938"/>
                    <a:pt x="6150128" y="383228"/>
                    <a:pt x="6146187" y="395276"/>
                  </a:cubicBezTo>
                  <a:cubicBezTo>
                    <a:pt x="6140107" y="396740"/>
                    <a:pt x="6144386" y="377937"/>
                    <a:pt x="6142584" y="370843"/>
                  </a:cubicBezTo>
                  <a:cubicBezTo>
                    <a:pt x="6140107" y="374671"/>
                    <a:pt x="6138643" y="380188"/>
                    <a:pt x="6137518" y="386156"/>
                  </a:cubicBezTo>
                  <a:cubicBezTo>
                    <a:pt x="6124119" y="386494"/>
                    <a:pt x="6122993" y="411152"/>
                    <a:pt x="6109932" y="398766"/>
                  </a:cubicBezTo>
                  <a:cubicBezTo>
                    <a:pt x="6108581" y="402932"/>
                    <a:pt x="6107230" y="407098"/>
                    <a:pt x="6107567" y="413854"/>
                  </a:cubicBezTo>
                  <a:cubicBezTo>
                    <a:pt x="6100136" y="408224"/>
                    <a:pt x="6098785" y="403833"/>
                    <a:pt x="6090678" y="410589"/>
                  </a:cubicBezTo>
                  <a:cubicBezTo>
                    <a:pt x="6089890" y="398316"/>
                    <a:pt x="6091466" y="389984"/>
                    <a:pt x="6095520" y="385368"/>
                  </a:cubicBezTo>
                  <a:cubicBezTo>
                    <a:pt x="6093043" y="376360"/>
                    <a:pt x="6090341" y="367803"/>
                    <a:pt x="6088990" y="356318"/>
                  </a:cubicBezTo>
                  <a:cubicBezTo>
                    <a:pt x="6084148" y="354967"/>
                    <a:pt x="6083810" y="360710"/>
                    <a:pt x="6083697" y="366790"/>
                  </a:cubicBezTo>
                  <a:cubicBezTo>
                    <a:pt x="6077055" y="357557"/>
                    <a:pt x="6080432" y="351027"/>
                    <a:pt x="6069398" y="358345"/>
                  </a:cubicBezTo>
                  <a:cubicBezTo>
                    <a:pt x="6069736" y="358120"/>
                    <a:pt x="6068385" y="366902"/>
                    <a:pt x="6066696" y="363524"/>
                  </a:cubicBezTo>
                  <a:cubicBezTo>
                    <a:pt x="6062755" y="355755"/>
                    <a:pt x="6060503" y="369042"/>
                    <a:pt x="6061629" y="378837"/>
                  </a:cubicBezTo>
                  <a:cubicBezTo>
                    <a:pt x="6067935" y="380977"/>
                    <a:pt x="6065345" y="369042"/>
                    <a:pt x="6069736" y="368141"/>
                  </a:cubicBezTo>
                  <a:cubicBezTo>
                    <a:pt x="6072213" y="370956"/>
                    <a:pt x="6076717" y="395163"/>
                    <a:pt x="6081221" y="376923"/>
                  </a:cubicBezTo>
                  <a:cubicBezTo>
                    <a:pt x="6083923" y="380301"/>
                    <a:pt x="6085724" y="385480"/>
                    <a:pt x="6087301" y="391223"/>
                  </a:cubicBezTo>
                  <a:cubicBezTo>
                    <a:pt x="6087075" y="409575"/>
                    <a:pt x="6075591" y="410251"/>
                    <a:pt x="6080320" y="436485"/>
                  </a:cubicBezTo>
                  <a:cubicBezTo>
                    <a:pt x="6076942" y="434234"/>
                    <a:pt x="6076604" y="426465"/>
                    <a:pt x="6074240" y="422186"/>
                  </a:cubicBezTo>
                  <a:cubicBezTo>
                    <a:pt x="6072325" y="418808"/>
                    <a:pt x="6066020" y="422186"/>
                    <a:pt x="6071312" y="417570"/>
                  </a:cubicBezTo>
                  <a:cubicBezTo>
                    <a:pt x="6069849" y="410476"/>
                    <a:pt x="6068835" y="418358"/>
                    <a:pt x="6065683" y="418133"/>
                  </a:cubicBezTo>
                  <a:cubicBezTo>
                    <a:pt x="6063093" y="415318"/>
                    <a:pt x="6060503" y="412615"/>
                    <a:pt x="6060053" y="418696"/>
                  </a:cubicBezTo>
                  <a:cubicBezTo>
                    <a:pt x="6057801" y="418020"/>
                    <a:pt x="6057125" y="414079"/>
                    <a:pt x="6054311" y="414304"/>
                  </a:cubicBezTo>
                  <a:cubicBezTo>
                    <a:pt x="6053522" y="402144"/>
                    <a:pt x="6053072" y="390434"/>
                    <a:pt x="6059152" y="389083"/>
                  </a:cubicBezTo>
                  <a:cubicBezTo>
                    <a:pt x="6061854" y="373208"/>
                    <a:pt x="6054423" y="377486"/>
                    <a:pt x="6052960" y="369942"/>
                  </a:cubicBezTo>
                  <a:cubicBezTo>
                    <a:pt x="6049469" y="371519"/>
                    <a:pt x="6050482" y="380076"/>
                    <a:pt x="6053297" y="379851"/>
                  </a:cubicBezTo>
                  <a:cubicBezTo>
                    <a:pt x="6051608" y="391223"/>
                    <a:pt x="6045303" y="395389"/>
                    <a:pt x="6039898" y="401018"/>
                  </a:cubicBezTo>
                  <a:cubicBezTo>
                    <a:pt x="6036633" y="400568"/>
                    <a:pt x="6037309" y="392236"/>
                    <a:pt x="6036633" y="386494"/>
                  </a:cubicBezTo>
                  <a:cubicBezTo>
                    <a:pt x="6029540" y="390885"/>
                    <a:pt x="6039786" y="422749"/>
                    <a:pt x="6029314" y="421848"/>
                  </a:cubicBezTo>
                  <a:cubicBezTo>
                    <a:pt x="6021883" y="426014"/>
                    <a:pt x="6023573" y="412165"/>
                    <a:pt x="6020420" y="407887"/>
                  </a:cubicBezTo>
                  <a:cubicBezTo>
                    <a:pt x="6002855" y="403833"/>
                    <a:pt x="5986191" y="423312"/>
                    <a:pt x="5978310" y="407098"/>
                  </a:cubicBezTo>
                  <a:cubicBezTo>
                    <a:pt x="5970766" y="410364"/>
                    <a:pt x="5966375" y="417119"/>
                    <a:pt x="5964911" y="428266"/>
                  </a:cubicBezTo>
                  <a:cubicBezTo>
                    <a:pt x="5963673" y="437837"/>
                    <a:pt x="5974481" y="453600"/>
                    <a:pt x="5966037" y="462832"/>
                  </a:cubicBezTo>
                  <a:cubicBezTo>
                    <a:pt x="5968627" y="469926"/>
                    <a:pt x="5973468" y="472741"/>
                    <a:pt x="5980336" y="471277"/>
                  </a:cubicBezTo>
                  <a:cubicBezTo>
                    <a:pt x="5983038" y="464521"/>
                    <a:pt x="5982476" y="452812"/>
                    <a:pt x="5985178" y="446056"/>
                  </a:cubicBezTo>
                  <a:cubicBezTo>
                    <a:pt x="5992384" y="445831"/>
                    <a:pt x="5990245" y="463958"/>
                    <a:pt x="5994298" y="469926"/>
                  </a:cubicBezTo>
                  <a:cubicBezTo>
                    <a:pt x="6001729" y="469138"/>
                    <a:pt x="6009160" y="468462"/>
                    <a:pt x="6016704" y="467674"/>
                  </a:cubicBezTo>
                  <a:cubicBezTo>
                    <a:pt x="6015240" y="458441"/>
                    <a:pt x="6010286" y="455852"/>
                    <a:pt x="6010286" y="443579"/>
                  </a:cubicBezTo>
                  <a:cubicBezTo>
                    <a:pt x="6015015" y="441327"/>
                    <a:pt x="6015691" y="446957"/>
                    <a:pt x="6016141" y="452924"/>
                  </a:cubicBezTo>
                  <a:cubicBezTo>
                    <a:pt x="6021433" y="451798"/>
                    <a:pt x="6017605" y="436373"/>
                    <a:pt x="6024023" y="437274"/>
                  </a:cubicBezTo>
                  <a:cubicBezTo>
                    <a:pt x="6031566" y="437949"/>
                    <a:pt x="6029652" y="457540"/>
                    <a:pt x="6035958" y="460806"/>
                  </a:cubicBezTo>
                  <a:cubicBezTo>
                    <a:pt x="6034044" y="465647"/>
                    <a:pt x="6031116" y="468800"/>
                    <a:pt x="6027851" y="471502"/>
                  </a:cubicBezTo>
                  <a:cubicBezTo>
                    <a:pt x="6030441" y="478596"/>
                    <a:pt x="6035169" y="481410"/>
                    <a:pt x="6042150" y="479947"/>
                  </a:cubicBezTo>
                  <a:cubicBezTo>
                    <a:pt x="6041925" y="471727"/>
                    <a:pt x="6041587" y="463508"/>
                    <a:pt x="6041362" y="455289"/>
                  </a:cubicBezTo>
                  <a:cubicBezTo>
                    <a:pt x="6048681" y="453037"/>
                    <a:pt x="6050708" y="461256"/>
                    <a:pt x="6050369" y="474204"/>
                  </a:cubicBezTo>
                  <a:cubicBezTo>
                    <a:pt x="6058814" y="473529"/>
                    <a:pt x="6052284" y="449096"/>
                    <a:pt x="6060729" y="448420"/>
                  </a:cubicBezTo>
                  <a:cubicBezTo>
                    <a:pt x="6065907" y="448646"/>
                    <a:pt x="6062981" y="464972"/>
                    <a:pt x="6066921" y="467561"/>
                  </a:cubicBezTo>
                  <a:cubicBezTo>
                    <a:pt x="6064782" y="474993"/>
                    <a:pt x="6063205" y="483662"/>
                    <a:pt x="6056225" y="483437"/>
                  </a:cubicBezTo>
                  <a:cubicBezTo>
                    <a:pt x="6058477" y="496498"/>
                    <a:pt x="6058364" y="514175"/>
                    <a:pt x="6063093" y="522395"/>
                  </a:cubicBezTo>
                  <a:cubicBezTo>
                    <a:pt x="6076267" y="521832"/>
                    <a:pt x="6061066" y="502465"/>
                    <a:pt x="6067935" y="497174"/>
                  </a:cubicBezTo>
                  <a:cubicBezTo>
                    <a:pt x="6074577" y="494471"/>
                    <a:pt x="6074240" y="505618"/>
                    <a:pt x="6082121" y="500777"/>
                  </a:cubicBezTo>
                  <a:cubicBezTo>
                    <a:pt x="6080995" y="495597"/>
                    <a:pt x="6076717" y="497849"/>
                    <a:pt x="6076267" y="491431"/>
                  </a:cubicBezTo>
                  <a:cubicBezTo>
                    <a:pt x="6075140" y="477920"/>
                    <a:pt x="6084711" y="495710"/>
                    <a:pt x="6087301" y="485351"/>
                  </a:cubicBezTo>
                  <a:cubicBezTo>
                    <a:pt x="6085274" y="475218"/>
                    <a:pt x="6081445" y="469025"/>
                    <a:pt x="6075478" y="466661"/>
                  </a:cubicBezTo>
                  <a:cubicBezTo>
                    <a:pt x="6072551" y="463733"/>
                    <a:pt x="6072213" y="455626"/>
                    <a:pt x="6066808" y="457653"/>
                  </a:cubicBezTo>
                  <a:cubicBezTo>
                    <a:pt x="6066583" y="451010"/>
                    <a:pt x="6066358" y="444480"/>
                    <a:pt x="6066133" y="437949"/>
                  </a:cubicBezTo>
                  <a:cubicBezTo>
                    <a:pt x="6073339" y="434234"/>
                    <a:pt x="6076267" y="438962"/>
                    <a:pt x="6075028" y="451911"/>
                  </a:cubicBezTo>
                  <a:cubicBezTo>
                    <a:pt x="6080094" y="442115"/>
                    <a:pt x="6082009" y="450672"/>
                    <a:pt x="6088990" y="450560"/>
                  </a:cubicBezTo>
                  <a:cubicBezTo>
                    <a:pt x="6088764" y="442340"/>
                    <a:pt x="6088426" y="434121"/>
                    <a:pt x="6088202" y="425902"/>
                  </a:cubicBezTo>
                  <a:cubicBezTo>
                    <a:pt x="6091466" y="426352"/>
                    <a:pt x="6090791" y="434684"/>
                    <a:pt x="6091466" y="440426"/>
                  </a:cubicBezTo>
                  <a:cubicBezTo>
                    <a:pt x="6104978" y="434008"/>
                    <a:pt x="6114886" y="449884"/>
                    <a:pt x="6119278" y="432770"/>
                  </a:cubicBezTo>
                  <a:cubicBezTo>
                    <a:pt x="6123331" y="432995"/>
                    <a:pt x="6134815" y="452361"/>
                    <a:pt x="6122655" y="452249"/>
                  </a:cubicBezTo>
                  <a:cubicBezTo>
                    <a:pt x="6125808" y="465760"/>
                    <a:pt x="6129861" y="444367"/>
                    <a:pt x="6134027" y="456077"/>
                  </a:cubicBezTo>
                  <a:cubicBezTo>
                    <a:pt x="6132113" y="465535"/>
                    <a:pt x="6129973" y="474655"/>
                    <a:pt x="6129411" y="486252"/>
                  </a:cubicBezTo>
                  <a:cubicBezTo>
                    <a:pt x="6132676" y="478933"/>
                    <a:pt x="6144160" y="484563"/>
                    <a:pt x="6139994" y="465422"/>
                  </a:cubicBezTo>
                  <a:cubicBezTo>
                    <a:pt x="6146638" y="468462"/>
                    <a:pt x="6150804" y="463170"/>
                    <a:pt x="6156884" y="468687"/>
                  </a:cubicBezTo>
                  <a:cubicBezTo>
                    <a:pt x="6163752" y="474993"/>
                    <a:pt x="6160261" y="488166"/>
                    <a:pt x="6171183" y="477132"/>
                  </a:cubicBezTo>
                  <a:cubicBezTo>
                    <a:pt x="6172647" y="488954"/>
                    <a:pt x="6166454" y="488391"/>
                    <a:pt x="6169157" y="502128"/>
                  </a:cubicBezTo>
                  <a:cubicBezTo>
                    <a:pt x="6164653" y="506181"/>
                    <a:pt x="6156658" y="493571"/>
                    <a:pt x="6163302" y="492782"/>
                  </a:cubicBezTo>
                  <a:cubicBezTo>
                    <a:pt x="6158010" y="475893"/>
                    <a:pt x="6158010" y="505731"/>
                    <a:pt x="6152380" y="503704"/>
                  </a:cubicBezTo>
                  <a:cubicBezTo>
                    <a:pt x="6145061" y="505956"/>
                    <a:pt x="6154069" y="475781"/>
                    <a:pt x="6143372" y="484788"/>
                  </a:cubicBezTo>
                  <a:cubicBezTo>
                    <a:pt x="6144949" y="488616"/>
                    <a:pt x="6146525" y="492557"/>
                    <a:pt x="6146638" y="499313"/>
                  </a:cubicBezTo>
                  <a:cubicBezTo>
                    <a:pt x="6144386" y="519580"/>
                    <a:pt x="6133577" y="497174"/>
                    <a:pt x="6130312" y="515752"/>
                  </a:cubicBezTo>
                  <a:cubicBezTo>
                    <a:pt x="6126483" y="511135"/>
                    <a:pt x="6121642" y="508433"/>
                    <a:pt x="6118714" y="502015"/>
                  </a:cubicBezTo>
                  <a:cubicBezTo>
                    <a:pt x="6113985" y="507532"/>
                    <a:pt x="6103964" y="512036"/>
                    <a:pt x="6110945" y="522620"/>
                  </a:cubicBezTo>
                  <a:cubicBezTo>
                    <a:pt x="6101262" y="507983"/>
                    <a:pt x="6084260" y="534104"/>
                    <a:pt x="6079870" y="515752"/>
                  </a:cubicBezTo>
                  <a:cubicBezTo>
                    <a:pt x="6076041" y="516540"/>
                    <a:pt x="6078518" y="525435"/>
                    <a:pt x="6077505" y="530839"/>
                  </a:cubicBezTo>
                  <a:cubicBezTo>
                    <a:pt x="6076379" y="536919"/>
                    <a:pt x="6072663" y="539396"/>
                    <a:pt x="6072438" y="546152"/>
                  </a:cubicBezTo>
                  <a:cubicBezTo>
                    <a:pt x="6071988" y="557974"/>
                    <a:pt x="6074577" y="564280"/>
                    <a:pt x="6076154" y="575539"/>
                  </a:cubicBezTo>
                  <a:cubicBezTo>
                    <a:pt x="6075478" y="582295"/>
                    <a:pt x="6069286" y="580268"/>
                    <a:pt x="6065120" y="581619"/>
                  </a:cubicBezTo>
                  <a:cubicBezTo>
                    <a:pt x="6065007" y="565406"/>
                    <a:pt x="6071537" y="559888"/>
                    <a:pt x="6066808" y="546828"/>
                  </a:cubicBezTo>
                  <a:cubicBezTo>
                    <a:pt x="6065120" y="542324"/>
                    <a:pt x="6060053" y="546152"/>
                    <a:pt x="6058251" y="542774"/>
                  </a:cubicBezTo>
                  <a:cubicBezTo>
                    <a:pt x="6057013" y="540297"/>
                    <a:pt x="6070750" y="528813"/>
                    <a:pt x="6055099" y="533204"/>
                  </a:cubicBezTo>
                  <a:cubicBezTo>
                    <a:pt x="6051270" y="530952"/>
                    <a:pt x="6049018" y="506406"/>
                    <a:pt x="6048231" y="494246"/>
                  </a:cubicBezTo>
                  <a:cubicBezTo>
                    <a:pt x="6039110" y="490756"/>
                    <a:pt x="6044852" y="510685"/>
                    <a:pt x="6040462" y="514851"/>
                  </a:cubicBezTo>
                  <a:cubicBezTo>
                    <a:pt x="6034044" y="531402"/>
                    <a:pt x="6019631" y="535118"/>
                    <a:pt x="6019519" y="561465"/>
                  </a:cubicBezTo>
                  <a:cubicBezTo>
                    <a:pt x="6027739" y="560339"/>
                    <a:pt x="6029540" y="549192"/>
                    <a:pt x="6032917" y="540297"/>
                  </a:cubicBezTo>
                  <a:cubicBezTo>
                    <a:pt x="6036746" y="541423"/>
                    <a:pt x="6035620" y="552457"/>
                    <a:pt x="6036295" y="559776"/>
                  </a:cubicBezTo>
                  <a:cubicBezTo>
                    <a:pt x="6040349" y="562140"/>
                    <a:pt x="6043389" y="566869"/>
                    <a:pt x="6045191" y="573737"/>
                  </a:cubicBezTo>
                  <a:cubicBezTo>
                    <a:pt x="6056337" y="569121"/>
                    <a:pt x="6061291" y="576890"/>
                    <a:pt x="6059940" y="597044"/>
                  </a:cubicBezTo>
                  <a:cubicBezTo>
                    <a:pt x="6068835" y="609317"/>
                    <a:pt x="6076267" y="600647"/>
                    <a:pt x="6085387" y="604476"/>
                  </a:cubicBezTo>
                  <a:cubicBezTo>
                    <a:pt x="6087751" y="585785"/>
                    <a:pt x="6077955" y="591077"/>
                    <a:pt x="6078856" y="575426"/>
                  </a:cubicBezTo>
                  <a:cubicBezTo>
                    <a:pt x="6079081" y="562591"/>
                    <a:pt x="6083923" y="581732"/>
                    <a:pt x="6090003" y="574300"/>
                  </a:cubicBezTo>
                  <a:cubicBezTo>
                    <a:pt x="6090454" y="567995"/>
                    <a:pt x="6095407" y="568783"/>
                    <a:pt x="6095632" y="573737"/>
                  </a:cubicBezTo>
                  <a:cubicBezTo>
                    <a:pt x="6099235" y="570134"/>
                    <a:pt x="6100474" y="562703"/>
                    <a:pt x="6100587" y="553471"/>
                  </a:cubicBezTo>
                  <a:cubicBezTo>
                    <a:pt x="6108806" y="547841"/>
                    <a:pt x="6108468" y="567432"/>
                    <a:pt x="6112409" y="572049"/>
                  </a:cubicBezTo>
                  <a:cubicBezTo>
                    <a:pt x="6113535" y="573512"/>
                    <a:pt x="6116575" y="570697"/>
                    <a:pt x="6118038" y="571486"/>
                  </a:cubicBezTo>
                  <a:cubicBezTo>
                    <a:pt x="6122768" y="574413"/>
                    <a:pt x="6126934" y="587812"/>
                    <a:pt x="6132451" y="584884"/>
                  </a:cubicBezTo>
                  <a:cubicBezTo>
                    <a:pt x="6131212" y="576552"/>
                    <a:pt x="6134365" y="575314"/>
                    <a:pt x="6137742" y="574413"/>
                  </a:cubicBezTo>
                  <a:cubicBezTo>
                    <a:pt x="6135378" y="556511"/>
                    <a:pt x="6143147" y="554822"/>
                    <a:pt x="6142246" y="539284"/>
                  </a:cubicBezTo>
                  <a:cubicBezTo>
                    <a:pt x="6146187" y="539284"/>
                    <a:pt x="6150241" y="539284"/>
                    <a:pt x="6150466" y="533541"/>
                  </a:cubicBezTo>
                  <a:cubicBezTo>
                    <a:pt x="6155758" y="542324"/>
                    <a:pt x="6159248" y="554597"/>
                    <a:pt x="6170620" y="551331"/>
                  </a:cubicBezTo>
                  <a:cubicBezTo>
                    <a:pt x="6173435" y="548291"/>
                    <a:pt x="6172872" y="560902"/>
                    <a:pt x="6173773" y="560902"/>
                  </a:cubicBezTo>
                  <a:cubicBezTo>
                    <a:pt x="6177488" y="561240"/>
                    <a:pt x="6174448" y="552908"/>
                    <a:pt x="6176250" y="550768"/>
                  </a:cubicBezTo>
                  <a:cubicBezTo>
                    <a:pt x="6180416" y="545589"/>
                    <a:pt x="6200683" y="557862"/>
                    <a:pt x="6195503" y="538946"/>
                  </a:cubicBezTo>
                  <a:cubicBezTo>
                    <a:pt x="6204849" y="545026"/>
                    <a:pt x="6218810" y="541761"/>
                    <a:pt x="6216108" y="571598"/>
                  </a:cubicBezTo>
                  <a:cubicBezTo>
                    <a:pt x="6207213" y="578579"/>
                    <a:pt x="6213519" y="555835"/>
                    <a:pt x="6204623" y="562816"/>
                  </a:cubicBezTo>
                  <a:cubicBezTo>
                    <a:pt x="6207213" y="578804"/>
                    <a:pt x="6199332" y="570923"/>
                    <a:pt x="6198994" y="563379"/>
                  </a:cubicBezTo>
                  <a:cubicBezTo>
                    <a:pt x="6195729" y="566194"/>
                    <a:pt x="6195954" y="574188"/>
                    <a:pt x="6193815" y="578692"/>
                  </a:cubicBezTo>
                  <a:cubicBezTo>
                    <a:pt x="6192238" y="582069"/>
                    <a:pt x="6186158" y="579480"/>
                    <a:pt x="6188522" y="589163"/>
                  </a:cubicBezTo>
                  <a:cubicBezTo>
                    <a:pt x="6181092" y="593329"/>
                    <a:pt x="6182780" y="579480"/>
                    <a:pt x="6179628" y="575201"/>
                  </a:cubicBezTo>
                  <a:cubicBezTo>
                    <a:pt x="6173885" y="580155"/>
                    <a:pt x="6167467" y="584096"/>
                    <a:pt x="6163302" y="591640"/>
                  </a:cubicBezTo>
                  <a:cubicBezTo>
                    <a:pt x="6152830" y="597157"/>
                    <a:pt x="6145174" y="585335"/>
                    <a:pt x="6140895" y="593892"/>
                  </a:cubicBezTo>
                  <a:cubicBezTo>
                    <a:pt x="6139544" y="616411"/>
                    <a:pt x="6148326" y="585560"/>
                    <a:pt x="6146975" y="608191"/>
                  </a:cubicBezTo>
                  <a:cubicBezTo>
                    <a:pt x="6143372" y="620464"/>
                    <a:pt x="6136729" y="598283"/>
                    <a:pt x="6136391" y="629021"/>
                  </a:cubicBezTo>
                  <a:cubicBezTo>
                    <a:pt x="6134365" y="624968"/>
                    <a:pt x="6128172" y="626882"/>
                    <a:pt x="6127722" y="620014"/>
                  </a:cubicBezTo>
                  <a:cubicBezTo>
                    <a:pt x="6127384" y="613821"/>
                    <a:pt x="6122204" y="606390"/>
                    <a:pt x="6118714" y="601098"/>
                  </a:cubicBezTo>
                  <a:cubicBezTo>
                    <a:pt x="6112634" y="602449"/>
                    <a:pt x="6113084" y="614159"/>
                    <a:pt x="6113873" y="626319"/>
                  </a:cubicBezTo>
                  <a:cubicBezTo>
                    <a:pt x="6106554" y="628458"/>
                    <a:pt x="6101825" y="625756"/>
                    <a:pt x="6102163" y="612582"/>
                  </a:cubicBezTo>
                  <a:cubicBezTo>
                    <a:pt x="6097546" y="619338"/>
                    <a:pt x="6099461" y="636452"/>
                    <a:pt x="6091805" y="638366"/>
                  </a:cubicBezTo>
                  <a:cubicBezTo>
                    <a:pt x="6084824" y="632849"/>
                    <a:pt x="6082121" y="619000"/>
                    <a:pt x="6079532" y="604926"/>
                  </a:cubicBezTo>
                  <a:cubicBezTo>
                    <a:pt x="6076267" y="606052"/>
                    <a:pt x="6077505" y="614159"/>
                    <a:pt x="6077167" y="620014"/>
                  </a:cubicBezTo>
                  <a:cubicBezTo>
                    <a:pt x="6076379" y="631273"/>
                    <a:pt x="6060729" y="619000"/>
                    <a:pt x="6066583" y="640844"/>
                  </a:cubicBezTo>
                  <a:cubicBezTo>
                    <a:pt x="6056337" y="643546"/>
                    <a:pt x="6057576" y="623729"/>
                    <a:pt x="6054423" y="612357"/>
                  </a:cubicBezTo>
                  <a:cubicBezTo>
                    <a:pt x="6048343" y="616861"/>
                    <a:pt x="6048005" y="630260"/>
                    <a:pt x="6044064" y="638141"/>
                  </a:cubicBezTo>
                  <a:cubicBezTo>
                    <a:pt x="6031229" y="639718"/>
                    <a:pt x="6026388" y="654017"/>
                    <a:pt x="6016704" y="660660"/>
                  </a:cubicBezTo>
                  <a:cubicBezTo>
                    <a:pt x="6009610" y="656607"/>
                    <a:pt x="6019970" y="641294"/>
                    <a:pt x="6015578" y="626094"/>
                  </a:cubicBezTo>
                  <a:cubicBezTo>
                    <a:pt x="6007697" y="629809"/>
                    <a:pt x="6001954" y="645798"/>
                    <a:pt x="5998689" y="622828"/>
                  </a:cubicBezTo>
                  <a:cubicBezTo>
                    <a:pt x="5995762" y="621365"/>
                    <a:pt x="5994523" y="632737"/>
                    <a:pt x="5993397" y="633300"/>
                  </a:cubicBezTo>
                  <a:cubicBezTo>
                    <a:pt x="5989119" y="635101"/>
                    <a:pt x="5984277" y="618775"/>
                    <a:pt x="5993059" y="623391"/>
                  </a:cubicBezTo>
                  <a:cubicBezTo>
                    <a:pt x="5992834" y="623279"/>
                    <a:pt x="5986980" y="614497"/>
                    <a:pt x="5984502" y="619338"/>
                  </a:cubicBezTo>
                  <a:cubicBezTo>
                    <a:pt x="5981913" y="624292"/>
                    <a:pt x="5982025" y="619563"/>
                    <a:pt x="5976058" y="620126"/>
                  </a:cubicBezTo>
                  <a:cubicBezTo>
                    <a:pt x="5978985" y="641969"/>
                    <a:pt x="5971892" y="648050"/>
                    <a:pt x="5962997" y="651090"/>
                  </a:cubicBezTo>
                  <a:cubicBezTo>
                    <a:pt x="5957479" y="645798"/>
                    <a:pt x="5967613" y="620239"/>
                    <a:pt x="5951062" y="627557"/>
                  </a:cubicBezTo>
                  <a:cubicBezTo>
                    <a:pt x="5953652" y="633075"/>
                    <a:pt x="5955115" y="640393"/>
                    <a:pt x="5954665" y="651990"/>
                  </a:cubicBezTo>
                  <a:cubicBezTo>
                    <a:pt x="5948022" y="650977"/>
                    <a:pt x="5951287" y="630710"/>
                    <a:pt x="5945544" y="628120"/>
                  </a:cubicBezTo>
                  <a:cubicBezTo>
                    <a:pt x="5936988" y="623954"/>
                    <a:pt x="5940928" y="639605"/>
                    <a:pt x="5940590" y="648387"/>
                  </a:cubicBezTo>
                  <a:cubicBezTo>
                    <a:pt x="5935637" y="649513"/>
                    <a:pt x="5934510" y="642870"/>
                    <a:pt x="5929219" y="644559"/>
                  </a:cubicBezTo>
                  <a:cubicBezTo>
                    <a:pt x="5923251" y="648275"/>
                    <a:pt x="5923476" y="646473"/>
                    <a:pt x="5915369" y="650864"/>
                  </a:cubicBezTo>
                  <a:cubicBezTo>
                    <a:pt x="5914131" y="651540"/>
                    <a:pt x="5911992" y="656156"/>
                    <a:pt x="5912667" y="656044"/>
                  </a:cubicBezTo>
                  <a:cubicBezTo>
                    <a:pt x="5910303" y="656381"/>
                    <a:pt x="5908051" y="649738"/>
                    <a:pt x="5904110" y="651990"/>
                  </a:cubicBezTo>
                  <a:cubicBezTo>
                    <a:pt x="5902984" y="652666"/>
                    <a:pt x="5900169" y="669330"/>
                    <a:pt x="5890486" y="663250"/>
                  </a:cubicBezTo>
                  <a:cubicBezTo>
                    <a:pt x="5894090" y="678450"/>
                    <a:pt x="5892738" y="676986"/>
                    <a:pt x="5885532" y="683517"/>
                  </a:cubicBezTo>
                  <a:cubicBezTo>
                    <a:pt x="5885870" y="691961"/>
                    <a:pt x="5883843" y="696465"/>
                    <a:pt x="5880353" y="698829"/>
                  </a:cubicBezTo>
                  <a:cubicBezTo>
                    <a:pt x="5874610" y="698041"/>
                    <a:pt x="5877088" y="680702"/>
                    <a:pt x="5871345" y="679914"/>
                  </a:cubicBezTo>
                  <a:cubicBezTo>
                    <a:pt x="5872134" y="673271"/>
                    <a:pt x="5875961" y="671694"/>
                    <a:pt x="5876525" y="664601"/>
                  </a:cubicBezTo>
                  <a:cubicBezTo>
                    <a:pt x="5880015" y="665502"/>
                    <a:pt x="5879677" y="674171"/>
                    <a:pt x="5876862" y="674509"/>
                  </a:cubicBezTo>
                  <a:cubicBezTo>
                    <a:pt x="5877651" y="682841"/>
                    <a:pt x="5890036" y="670906"/>
                    <a:pt x="5887559" y="658633"/>
                  </a:cubicBezTo>
                  <a:cubicBezTo>
                    <a:pt x="5881929" y="649964"/>
                    <a:pt x="5880465" y="658746"/>
                    <a:pt x="5873597" y="659984"/>
                  </a:cubicBezTo>
                  <a:cubicBezTo>
                    <a:pt x="5871908" y="633863"/>
                    <a:pt x="5884744" y="630710"/>
                    <a:pt x="5897805" y="627895"/>
                  </a:cubicBezTo>
                  <a:cubicBezTo>
                    <a:pt x="5901070" y="615848"/>
                    <a:pt x="5898818" y="595018"/>
                    <a:pt x="5910866" y="596932"/>
                  </a:cubicBezTo>
                  <a:cubicBezTo>
                    <a:pt x="5901971" y="585335"/>
                    <a:pt x="5888572" y="589163"/>
                    <a:pt x="5880127" y="599972"/>
                  </a:cubicBezTo>
                  <a:cubicBezTo>
                    <a:pt x="5875961" y="592428"/>
                    <a:pt x="5871683" y="585110"/>
                    <a:pt x="5868192" y="576440"/>
                  </a:cubicBezTo>
                  <a:cubicBezTo>
                    <a:pt x="5864927" y="580606"/>
                    <a:pt x="5863238" y="572049"/>
                    <a:pt x="5862451" y="572049"/>
                  </a:cubicBezTo>
                  <a:cubicBezTo>
                    <a:pt x="5860311" y="572049"/>
                    <a:pt x="5859636" y="578692"/>
                    <a:pt x="5857046" y="577566"/>
                  </a:cubicBezTo>
                  <a:cubicBezTo>
                    <a:pt x="5853443" y="575989"/>
                    <a:pt x="5852317" y="569121"/>
                    <a:pt x="5848376" y="568558"/>
                  </a:cubicBezTo>
                  <a:cubicBezTo>
                    <a:pt x="5844210" y="567883"/>
                    <a:pt x="5844323" y="573737"/>
                    <a:pt x="5842971" y="574075"/>
                  </a:cubicBezTo>
                  <a:cubicBezTo>
                    <a:pt x="5843310" y="573963"/>
                    <a:pt x="5821354" y="559551"/>
                    <a:pt x="5823606" y="580943"/>
                  </a:cubicBezTo>
                  <a:cubicBezTo>
                    <a:pt x="5818539" y="578579"/>
                    <a:pt x="5807392" y="588487"/>
                    <a:pt x="5806717" y="577678"/>
                  </a:cubicBezTo>
                  <a:cubicBezTo>
                    <a:pt x="5801762" y="583984"/>
                    <a:pt x="5797709" y="591527"/>
                    <a:pt x="5793318" y="598846"/>
                  </a:cubicBezTo>
                  <a:cubicBezTo>
                    <a:pt x="5788026" y="603462"/>
                    <a:pt x="5786674" y="590739"/>
                    <a:pt x="5784648" y="589838"/>
                  </a:cubicBezTo>
                  <a:cubicBezTo>
                    <a:pt x="5781383" y="588375"/>
                    <a:pt x="5777780" y="599634"/>
                    <a:pt x="5770686" y="591190"/>
                  </a:cubicBezTo>
                  <a:cubicBezTo>
                    <a:pt x="5767984" y="591190"/>
                    <a:pt x="5769785" y="604813"/>
                    <a:pt x="5768322" y="606277"/>
                  </a:cubicBezTo>
                  <a:cubicBezTo>
                    <a:pt x="5767196" y="607403"/>
                    <a:pt x="5762579" y="598508"/>
                    <a:pt x="5759764" y="602224"/>
                  </a:cubicBezTo>
                  <a:cubicBezTo>
                    <a:pt x="5757175" y="605714"/>
                    <a:pt x="5758751" y="616523"/>
                    <a:pt x="5754698" y="617537"/>
                  </a:cubicBezTo>
                  <a:cubicBezTo>
                    <a:pt x="5750645" y="616861"/>
                    <a:pt x="5753234" y="602899"/>
                    <a:pt x="5748618" y="603237"/>
                  </a:cubicBezTo>
                  <a:cubicBezTo>
                    <a:pt x="5742538" y="601548"/>
                    <a:pt x="5743551" y="610781"/>
                    <a:pt x="5743551" y="618550"/>
                  </a:cubicBezTo>
                  <a:cubicBezTo>
                    <a:pt x="5734093" y="623166"/>
                    <a:pt x="5739385" y="598846"/>
                    <a:pt x="5729139" y="605151"/>
                  </a:cubicBezTo>
                  <a:cubicBezTo>
                    <a:pt x="5723059" y="606277"/>
                    <a:pt x="5724860" y="607741"/>
                    <a:pt x="5726549" y="610331"/>
                  </a:cubicBezTo>
                  <a:cubicBezTo>
                    <a:pt x="5730490" y="616523"/>
                    <a:pt x="5720469" y="616185"/>
                    <a:pt x="5717880" y="601323"/>
                  </a:cubicBezTo>
                  <a:cubicBezTo>
                    <a:pt x="5717542" y="592878"/>
                    <a:pt x="5719569" y="588375"/>
                    <a:pt x="5722947" y="586010"/>
                  </a:cubicBezTo>
                  <a:cubicBezTo>
                    <a:pt x="5718330" y="571598"/>
                    <a:pt x="5714952" y="597833"/>
                    <a:pt x="5712250" y="601886"/>
                  </a:cubicBezTo>
                  <a:cubicBezTo>
                    <a:pt x="5723847" y="633637"/>
                    <a:pt x="5700315" y="655143"/>
                    <a:pt x="5693334" y="623617"/>
                  </a:cubicBezTo>
                  <a:cubicBezTo>
                    <a:pt x="5686128" y="624743"/>
                    <a:pt x="5691082" y="645010"/>
                    <a:pt x="5679823" y="639830"/>
                  </a:cubicBezTo>
                  <a:cubicBezTo>
                    <a:pt x="5670928" y="631723"/>
                    <a:pt x="5677909" y="624855"/>
                    <a:pt x="5675882" y="605602"/>
                  </a:cubicBezTo>
                  <a:cubicBezTo>
                    <a:pt x="5673743" y="609205"/>
                    <a:pt x="5668451" y="614046"/>
                    <a:pt x="5667550" y="606390"/>
                  </a:cubicBezTo>
                  <a:cubicBezTo>
                    <a:pt x="5664510" y="607966"/>
                    <a:pt x="5665974" y="616411"/>
                    <a:pt x="5662258" y="616861"/>
                  </a:cubicBezTo>
                  <a:cubicBezTo>
                    <a:pt x="5647508" y="619563"/>
                    <a:pt x="5654151" y="581507"/>
                    <a:pt x="5658092" y="572724"/>
                  </a:cubicBezTo>
                  <a:cubicBezTo>
                    <a:pt x="5666537" y="575201"/>
                    <a:pt x="5655728" y="583533"/>
                    <a:pt x="5658768" y="592428"/>
                  </a:cubicBezTo>
                  <a:cubicBezTo>
                    <a:pt x="5663497" y="590176"/>
                    <a:pt x="5664172" y="595806"/>
                    <a:pt x="5664623" y="601773"/>
                  </a:cubicBezTo>
                  <a:cubicBezTo>
                    <a:pt x="5675206" y="593104"/>
                    <a:pt x="5662821" y="557749"/>
                    <a:pt x="5659894" y="542774"/>
                  </a:cubicBezTo>
                  <a:cubicBezTo>
                    <a:pt x="5660232" y="533992"/>
                    <a:pt x="5656291" y="518341"/>
                    <a:pt x="5664848" y="522507"/>
                  </a:cubicBezTo>
                  <a:cubicBezTo>
                    <a:pt x="5672617" y="526223"/>
                    <a:pt x="5657642" y="532416"/>
                    <a:pt x="5662821" y="547503"/>
                  </a:cubicBezTo>
                  <a:cubicBezTo>
                    <a:pt x="5671829" y="552345"/>
                    <a:pt x="5669352" y="539059"/>
                    <a:pt x="5673743" y="536581"/>
                  </a:cubicBezTo>
                  <a:cubicBezTo>
                    <a:pt x="5682300" y="543337"/>
                    <a:pt x="5664172" y="559551"/>
                    <a:pt x="5674869" y="571148"/>
                  </a:cubicBezTo>
                  <a:cubicBezTo>
                    <a:pt x="5681174" y="573512"/>
                    <a:pt x="5677121" y="556623"/>
                    <a:pt x="5682750" y="555497"/>
                  </a:cubicBezTo>
                  <a:cubicBezTo>
                    <a:pt x="5688155" y="554484"/>
                    <a:pt x="5682750" y="541536"/>
                    <a:pt x="5687592" y="530276"/>
                  </a:cubicBezTo>
                  <a:cubicBezTo>
                    <a:pt x="5689956" y="534330"/>
                    <a:pt x="5695361" y="532416"/>
                    <a:pt x="5696261" y="539284"/>
                  </a:cubicBezTo>
                  <a:cubicBezTo>
                    <a:pt x="5700991" y="557637"/>
                    <a:pt x="5683764" y="541536"/>
                    <a:pt x="5688492" y="559888"/>
                  </a:cubicBezTo>
                  <a:cubicBezTo>
                    <a:pt x="5697050" y="555610"/>
                    <a:pt x="5693784" y="555948"/>
                    <a:pt x="5702454" y="558537"/>
                  </a:cubicBezTo>
                  <a:cubicBezTo>
                    <a:pt x="5703693" y="554934"/>
                    <a:pt x="5700090" y="541423"/>
                    <a:pt x="5701779" y="538833"/>
                  </a:cubicBezTo>
                  <a:cubicBezTo>
                    <a:pt x="5703130" y="536694"/>
                    <a:pt x="5705494" y="546602"/>
                    <a:pt x="5704931" y="548404"/>
                  </a:cubicBezTo>
                  <a:cubicBezTo>
                    <a:pt x="5706283" y="544688"/>
                    <a:pt x="5709097" y="540522"/>
                    <a:pt x="5709773" y="523183"/>
                  </a:cubicBezTo>
                  <a:cubicBezTo>
                    <a:pt x="5716416" y="524084"/>
                    <a:pt x="5715515" y="539847"/>
                    <a:pt x="5724185" y="536581"/>
                  </a:cubicBezTo>
                  <a:cubicBezTo>
                    <a:pt x="5723960" y="531740"/>
                    <a:pt x="5720582" y="533091"/>
                    <a:pt x="5718443" y="532190"/>
                  </a:cubicBezTo>
                  <a:cubicBezTo>
                    <a:pt x="5718555" y="523070"/>
                    <a:pt x="5727788" y="528250"/>
                    <a:pt x="5729364" y="521156"/>
                  </a:cubicBezTo>
                  <a:cubicBezTo>
                    <a:pt x="5732629" y="522620"/>
                    <a:pt x="5736683" y="529150"/>
                    <a:pt x="5732517" y="530727"/>
                  </a:cubicBezTo>
                  <a:cubicBezTo>
                    <a:pt x="5741074" y="543787"/>
                    <a:pt x="5740736" y="522620"/>
                    <a:pt x="5740286" y="510122"/>
                  </a:cubicBezTo>
                  <a:cubicBezTo>
                    <a:pt x="5740173" y="505280"/>
                    <a:pt x="5735557" y="489630"/>
                    <a:pt x="5733755" y="481073"/>
                  </a:cubicBezTo>
                  <a:cubicBezTo>
                    <a:pt x="5724748" y="484000"/>
                    <a:pt x="5727338" y="505280"/>
                    <a:pt x="5723622" y="516765"/>
                  </a:cubicBezTo>
                  <a:cubicBezTo>
                    <a:pt x="5721032" y="513162"/>
                    <a:pt x="5717091" y="512036"/>
                    <a:pt x="5712250" y="512937"/>
                  </a:cubicBezTo>
                  <a:cubicBezTo>
                    <a:pt x="5707183" y="508883"/>
                    <a:pt x="5706620" y="496160"/>
                    <a:pt x="5703130" y="489067"/>
                  </a:cubicBezTo>
                  <a:cubicBezTo>
                    <a:pt x="5699527" y="491206"/>
                    <a:pt x="5699076" y="498187"/>
                    <a:pt x="5695023" y="499763"/>
                  </a:cubicBezTo>
                  <a:cubicBezTo>
                    <a:pt x="5694798" y="491544"/>
                    <a:pt x="5694460" y="483325"/>
                    <a:pt x="5694235" y="475105"/>
                  </a:cubicBezTo>
                  <a:cubicBezTo>
                    <a:pt x="5688605" y="477132"/>
                    <a:pt x="5689168" y="488954"/>
                    <a:pt x="5683539" y="490981"/>
                  </a:cubicBezTo>
                  <a:cubicBezTo>
                    <a:pt x="5685790" y="495372"/>
                    <a:pt x="5688830" y="497962"/>
                    <a:pt x="5692208" y="499988"/>
                  </a:cubicBezTo>
                  <a:cubicBezTo>
                    <a:pt x="5689956" y="508996"/>
                    <a:pt x="5686466" y="515864"/>
                    <a:pt x="5681624" y="520818"/>
                  </a:cubicBezTo>
                  <a:cubicBezTo>
                    <a:pt x="5676670" y="520143"/>
                    <a:pt x="5674981" y="512937"/>
                    <a:pt x="5675432" y="501565"/>
                  </a:cubicBezTo>
                  <a:cubicBezTo>
                    <a:pt x="5652350" y="510347"/>
                    <a:pt x="5649422" y="479609"/>
                    <a:pt x="5637825" y="465647"/>
                  </a:cubicBezTo>
                  <a:cubicBezTo>
                    <a:pt x="5632646" y="474655"/>
                    <a:pt x="5632646" y="491769"/>
                    <a:pt x="5633659" y="510685"/>
                  </a:cubicBezTo>
                  <a:cubicBezTo>
                    <a:pt x="5623413" y="516990"/>
                    <a:pt x="5625327" y="499200"/>
                    <a:pt x="5616545" y="502465"/>
                  </a:cubicBezTo>
                  <a:cubicBezTo>
                    <a:pt x="5611929" y="520368"/>
                    <a:pt x="5619135" y="518454"/>
                    <a:pt x="5623075" y="531515"/>
                  </a:cubicBezTo>
                  <a:cubicBezTo>
                    <a:pt x="5621387" y="535906"/>
                    <a:pt x="5623075" y="548179"/>
                    <a:pt x="5620936" y="551557"/>
                  </a:cubicBezTo>
                  <a:cubicBezTo>
                    <a:pt x="5616658" y="558425"/>
                    <a:pt x="5623075" y="561127"/>
                    <a:pt x="5618909" y="576552"/>
                  </a:cubicBezTo>
                  <a:cubicBezTo>
                    <a:pt x="5613618" y="565631"/>
                    <a:pt x="5607875" y="559551"/>
                    <a:pt x="5598980" y="568558"/>
                  </a:cubicBezTo>
                  <a:cubicBezTo>
                    <a:pt x="5598305" y="578016"/>
                    <a:pt x="5605736" y="573737"/>
                    <a:pt x="5607650" y="577566"/>
                  </a:cubicBezTo>
                  <a:cubicBezTo>
                    <a:pt x="5608551" y="579255"/>
                    <a:pt x="5613392" y="591077"/>
                    <a:pt x="5619360" y="591302"/>
                  </a:cubicBezTo>
                  <a:cubicBezTo>
                    <a:pt x="5628255" y="591527"/>
                    <a:pt x="5633434" y="557637"/>
                    <a:pt x="5638613" y="579480"/>
                  </a:cubicBezTo>
                  <a:cubicBezTo>
                    <a:pt x="5641541" y="577903"/>
                    <a:pt x="5640190" y="569459"/>
                    <a:pt x="5643905" y="569009"/>
                  </a:cubicBezTo>
                  <a:cubicBezTo>
                    <a:pt x="5648747" y="573625"/>
                    <a:pt x="5649986" y="581844"/>
                    <a:pt x="5650098" y="588262"/>
                  </a:cubicBezTo>
                  <a:cubicBezTo>
                    <a:pt x="5650436" y="601886"/>
                    <a:pt x="5638951" y="614497"/>
                    <a:pt x="5645594" y="623391"/>
                  </a:cubicBezTo>
                  <a:cubicBezTo>
                    <a:pt x="5635236" y="631723"/>
                    <a:pt x="5644356" y="601436"/>
                    <a:pt x="5633997" y="609655"/>
                  </a:cubicBezTo>
                  <a:cubicBezTo>
                    <a:pt x="5641428" y="621027"/>
                    <a:pt x="5628480" y="620802"/>
                    <a:pt x="5632083" y="639492"/>
                  </a:cubicBezTo>
                  <a:cubicBezTo>
                    <a:pt x="5625440" y="642082"/>
                    <a:pt x="5632984" y="616861"/>
                    <a:pt x="5623188" y="625531"/>
                  </a:cubicBezTo>
                  <a:cubicBezTo>
                    <a:pt x="5623413" y="640844"/>
                    <a:pt x="5627354" y="648725"/>
                    <a:pt x="5629831" y="659534"/>
                  </a:cubicBezTo>
                  <a:cubicBezTo>
                    <a:pt x="5628480" y="674509"/>
                    <a:pt x="5623751" y="655368"/>
                    <a:pt x="5618684" y="660660"/>
                  </a:cubicBezTo>
                  <a:cubicBezTo>
                    <a:pt x="5619360" y="664826"/>
                    <a:pt x="5617783" y="665389"/>
                    <a:pt x="5616095" y="665839"/>
                  </a:cubicBezTo>
                  <a:cubicBezTo>
                    <a:pt x="5610240" y="665051"/>
                    <a:pt x="5614744" y="644109"/>
                    <a:pt x="5607087" y="646924"/>
                  </a:cubicBezTo>
                  <a:cubicBezTo>
                    <a:pt x="5607200" y="639267"/>
                    <a:pt x="5616320" y="612019"/>
                    <a:pt x="5618009" y="635889"/>
                  </a:cubicBezTo>
                  <a:cubicBezTo>
                    <a:pt x="5619810" y="636115"/>
                    <a:pt x="5621161" y="628909"/>
                    <a:pt x="5620486" y="625756"/>
                  </a:cubicBezTo>
                  <a:cubicBezTo>
                    <a:pt x="5619247" y="619563"/>
                    <a:pt x="5617221" y="624743"/>
                    <a:pt x="5614744" y="621365"/>
                  </a:cubicBezTo>
                  <a:cubicBezTo>
                    <a:pt x="5612154" y="617874"/>
                    <a:pt x="5606299" y="610894"/>
                    <a:pt x="5603259" y="612582"/>
                  </a:cubicBezTo>
                  <a:cubicBezTo>
                    <a:pt x="5605511" y="611344"/>
                    <a:pt x="5597179" y="637916"/>
                    <a:pt x="5597629" y="613145"/>
                  </a:cubicBezTo>
                  <a:cubicBezTo>
                    <a:pt x="5590085" y="622491"/>
                    <a:pt x="5595377" y="626319"/>
                    <a:pt x="5595828" y="642983"/>
                  </a:cubicBezTo>
                  <a:cubicBezTo>
                    <a:pt x="5585244" y="649513"/>
                    <a:pt x="5585357" y="626544"/>
                    <a:pt x="5578939" y="639718"/>
                  </a:cubicBezTo>
                  <a:cubicBezTo>
                    <a:pt x="5575673" y="638254"/>
                    <a:pt x="5571620" y="631723"/>
                    <a:pt x="5575786" y="630147"/>
                  </a:cubicBezTo>
                  <a:cubicBezTo>
                    <a:pt x="5568355" y="614271"/>
                    <a:pt x="5571057" y="653679"/>
                    <a:pt x="5562387" y="651315"/>
                  </a:cubicBezTo>
                  <a:cubicBezTo>
                    <a:pt x="5559910" y="648387"/>
                    <a:pt x="5552930" y="629134"/>
                    <a:pt x="5558784" y="626882"/>
                  </a:cubicBezTo>
                  <a:cubicBezTo>
                    <a:pt x="5557884" y="620802"/>
                    <a:pt x="5553042" y="622491"/>
                    <a:pt x="5553155" y="627445"/>
                  </a:cubicBezTo>
                  <a:cubicBezTo>
                    <a:pt x="5550227" y="624517"/>
                    <a:pt x="5549889" y="616411"/>
                    <a:pt x="5544485" y="618437"/>
                  </a:cubicBezTo>
                  <a:cubicBezTo>
                    <a:pt x="5542458" y="623954"/>
                    <a:pt x="5540319" y="665502"/>
                    <a:pt x="5536716" y="639042"/>
                  </a:cubicBezTo>
                  <a:cubicBezTo>
                    <a:pt x="5528609" y="643996"/>
                    <a:pt x="5540769" y="651090"/>
                    <a:pt x="5537504" y="663700"/>
                  </a:cubicBezTo>
                  <a:cubicBezTo>
                    <a:pt x="5531086" y="665839"/>
                    <a:pt x="5533901" y="649738"/>
                    <a:pt x="5528609" y="649738"/>
                  </a:cubicBezTo>
                  <a:cubicBezTo>
                    <a:pt x="5522191" y="648950"/>
                    <a:pt x="5518138" y="651990"/>
                    <a:pt x="5517688" y="660660"/>
                  </a:cubicBezTo>
                  <a:cubicBezTo>
                    <a:pt x="5509693" y="656607"/>
                    <a:pt x="5521291" y="647036"/>
                    <a:pt x="5514310" y="641181"/>
                  </a:cubicBezTo>
                  <a:cubicBezTo>
                    <a:pt x="5502938" y="647937"/>
                    <a:pt x="5503050" y="631836"/>
                    <a:pt x="5494381" y="633187"/>
                  </a:cubicBezTo>
                  <a:cubicBezTo>
                    <a:pt x="5490440" y="628683"/>
                    <a:pt x="5488413" y="620577"/>
                    <a:pt x="5485373" y="614271"/>
                  </a:cubicBezTo>
                  <a:cubicBezTo>
                    <a:pt x="5492467" y="595018"/>
                    <a:pt x="5505865" y="624968"/>
                    <a:pt x="5510481" y="611794"/>
                  </a:cubicBezTo>
                  <a:cubicBezTo>
                    <a:pt x="5507779" y="601436"/>
                    <a:pt x="5503050" y="595018"/>
                    <a:pt x="5493255" y="598621"/>
                  </a:cubicBezTo>
                  <a:cubicBezTo>
                    <a:pt x="5490552" y="580268"/>
                    <a:pt x="5495957" y="574638"/>
                    <a:pt x="5494831" y="558875"/>
                  </a:cubicBezTo>
                  <a:cubicBezTo>
                    <a:pt x="5491453" y="555047"/>
                    <a:pt x="5487175" y="553133"/>
                    <a:pt x="5480644" y="555272"/>
                  </a:cubicBezTo>
                  <a:cubicBezTo>
                    <a:pt x="5481545" y="545702"/>
                    <a:pt x="5488300" y="545589"/>
                    <a:pt x="5485486" y="530051"/>
                  </a:cubicBezTo>
                  <a:cubicBezTo>
                    <a:pt x="5474226" y="523183"/>
                    <a:pt x="5485148" y="551444"/>
                    <a:pt x="5477716" y="550656"/>
                  </a:cubicBezTo>
                  <a:cubicBezTo>
                    <a:pt x="5473438" y="552119"/>
                    <a:pt x="5476478" y="539284"/>
                    <a:pt x="5474452" y="536131"/>
                  </a:cubicBezTo>
                  <a:cubicBezTo>
                    <a:pt x="5471749" y="531627"/>
                    <a:pt x="5458913" y="533879"/>
                    <a:pt x="5457562" y="532866"/>
                  </a:cubicBezTo>
                  <a:cubicBezTo>
                    <a:pt x="5458013" y="533204"/>
                    <a:pt x="5467583" y="514851"/>
                    <a:pt x="5457225" y="522958"/>
                  </a:cubicBezTo>
                  <a:cubicBezTo>
                    <a:pt x="5456887" y="523183"/>
                    <a:pt x="5456999" y="530727"/>
                    <a:pt x="5454635" y="528137"/>
                  </a:cubicBezTo>
                  <a:cubicBezTo>
                    <a:pt x="5448442" y="528137"/>
                    <a:pt x="5452833" y="507307"/>
                    <a:pt x="5450919" y="498750"/>
                  </a:cubicBezTo>
                  <a:cubicBezTo>
                    <a:pt x="5455423" y="490305"/>
                    <a:pt x="5460602" y="482762"/>
                    <a:pt x="5469948" y="481973"/>
                  </a:cubicBezTo>
                  <a:cubicBezTo>
                    <a:pt x="5468596" y="463733"/>
                    <a:pt x="5454748" y="470038"/>
                    <a:pt x="5454860" y="448758"/>
                  </a:cubicBezTo>
                  <a:cubicBezTo>
                    <a:pt x="5456999" y="436598"/>
                    <a:pt x="5463417" y="459117"/>
                    <a:pt x="5471749" y="452023"/>
                  </a:cubicBezTo>
                  <a:cubicBezTo>
                    <a:pt x="5468709" y="436373"/>
                    <a:pt x="5480644" y="444142"/>
                    <a:pt x="5482446" y="436148"/>
                  </a:cubicBezTo>
                  <a:cubicBezTo>
                    <a:pt x="5481770" y="427365"/>
                    <a:pt x="5485486" y="425339"/>
                    <a:pt x="5484585" y="416106"/>
                  </a:cubicBezTo>
                  <a:cubicBezTo>
                    <a:pt x="5475352" y="416781"/>
                    <a:pt x="5470398" y="409125"/>
                    <a:pt x="5459251" y="413629"/>
                  </a:cubicBezTo>
                  <a:cubicBezTo>
                    <a:pt x="5460265" y="421510"/>
                    <a:pt x="5456887" y="422411"/>
                    <a:pt x="5456887" y="428716"/>
                  </a:cubicBezTo>
                  <a:cubicBezTo>
                    <a:pt x="5451820" y="427478"/>
                    <a:pt x="5455648" y="414304"/>
                    <a:pt x="5445402" y="419934"/>
                  </a:cubicBezTo>
                  <a:cubicBezTo>
                    <a:pt x="5444614" y="420384"/>
                    <a:pt x="5441574" y="425113"/>
                    <a:pt x="5442813" y="425113"/>
                  </a:cubicBezTo>
                  <a:cubicBezTo>
                    <a:pt x="5438196" y="424888"/>
                    <a:pt x="5434593" y="409350"/>
                    <a:pt x="5422883" y="417119"/>
                  </a:cubicBezTo>
                  <a:cubicBezTo>
                    <a:pt x="5420181" y="413741"/>
                    <a:pt x="5418380" y="408562"/>
                    <a:pt x="5416803" y="402820"/>
                  </a:cubicBezTo>
                  <a:cubicBezTo>
                    <a:pt x="5413651" y="404058"/>
                    <a:pt x="5415452" y="407887"/>
                    <a:pt x="5416916" y="407774"/>
                  </a:cubicBezTo>
                  <a:cubicBezTo>
                    <a:pt x="5417929" y="415656"/>
                    <a:pt x="5414551" y="416556"/>
                    <a:pt x="5414551" y="422862"/>
                  </a:cubicBezTo>
                  <a:cubicBezTo>
                    <a:pt x="5403067" y="428153"/>
                    <a:pt x="5401040" y="414530"/>
                    <a:pt x="5391920" y="415205"/>
                  </a:cubicBezTo>
                  <a:cubicBezTo>
                    <a:pt x="5389893" y="391673"/>
                    <a:pt x="5398563" y="385030"/>
                    <a:pt x="5407571" y="378950"/>
                  </a:cubicBezTo>
                  <a:cubicBezTo>
                    <a:pt x="5403855" y="360259"/>
                    <a:pt x="5395185" y="366790"/>
                    <a:pt x="5384939" y="371293"/>
                  </a:cubicBezTo>
                  <a:cubicBezTo>
                    <a:pt x="5392595" y="390434"/>
                    <a:pt x="5376157" y="405297"/>
                    <a:pt x="5389330" y="420384"/>
                  </a:cubicBezTo>
                  <a:cubicBezTo>
                    <a:pt x="5380210" y="421060"/>
                    <a:pt x="5378183" y="407436"/>
                    <a:pt x="5366699" y="412728"/>
                  </a:cubicBezTo>
                  <a:cubicBezTo>
                    <a:pt x="5363771" y="414980"/>
                    <a:pt x="5366023" y="423537"/>
                    <a:pt x="5364335" y="427816"/>
                  </a:cubicBezTo>
                  <a:cubicBezTo>
                    <a:pt x="5360844" y="436823"/>
                    <a:pt x="5351499" y="431982"/>
                    <a:pt x="5353751" y="448646"/>
                  </a:cubicBezTo>
                  <a:cubicBezTo>
                    <a:pt x="5367375" y="444480"/>
                    <a:pt x="5373905" y="454388"/>
                    <a:pt x="5379535" y="465872"/>
                  </a:cubicBezTo>
                  <a:cubicBezTo>
                    <a:pt x="5383250" y="463958"/>
                    <a:pt x="5381449" y="453262"/>
                    <a:pt x="5381674" y="445831"/>
                  </a:cubicBezTo>
                  <a:cubicBezTo>
                    <a:pt x="5394059" y="448420"/>
                    <a:pt x="5413313" y="435247"/>
                    <a:pt x="5420969" y="446844"/>
                  </a:cubicBezTo>
                  <a:cubicBezTo>
                    <a:pt x="5423109" y="449997"/>
                    <a:pt x="5430652" y="448420"/>
                    <a:pt x="5435269" y="455289"/>
                  </a:cubicBezTo>
                  <a:cubicBezTo>
                    <a:pt x="5438196" y="459680"/>
                    <a:pt x="5439772" y="467561"/>
                    <a:pt x="5441462" y="474430"/>
                  </a:cubicBezTo>
                  <a:cubicBezTo>
                    <a:pt x="5441912" y="476344"/>
                    <a:pt x="5444051" y="474092"/>
                    <a:pt x="5444389" y="479046"/>
                  </a:cubicBezTo>
                  <a:cubicBezTo>
                    <a:pt x="5444727" y="484000"/>
                    <a:pt x="5444614" y="488954"/>
                    <a:pt x="5444839" y="493908"/>
                  </a:cubicBezTo>
                  <a:cubicBezTo>
                    <a:pt x="5442249" y="502353"/>
                    <a:pt x="5433129" y="500439"/>
                    <a:pt x="5428401" y="505393"/>
                  </a:cubicBezTo>
                  <a:cubicBezTo>
                    <a:pt x="5429301" y="517666"/>
                    <a:pt x="5424572" y="521269"/>
                    <a:pt x="5420632" y="525998"/>
                  </a:cubicBezTo>
                  <a:cubicBezTo>
                    <a:pt x="5420068" y="537482"/>
                    <a:pt x="5421645" y="544913"/>
                    <a:pt x="5424234" y="550431"/>
                  </a:cubicBezTo>
                  <a:cubicBezTo>
                    <a:pt x="5418155" y="563041"/>
                    <a:pt x="5416466" y="543450"/>
                    <a:pt x="5409935" y="541986"/>
                  </a:cubicBezTo>
                  <a:cubicBezTo>
                    <a:pt x="5400364" y="542549"/>
                    <a:pt x="5390344" y="542436"/>
                    <a:pt x="5387867" y="554034"/>
                  </a:cubicBezTo>
                  <a:cubicBezTo>
                    <a:pt x="5382913" y="549079"/>
                    <a:pt x="5378634" y="542887"/>
                    <a:pt x="5373229" y="535681"/>
                  </a:cubicBezTo>
                  <a:cubicBezTo>
                    <a:pt x="5371428" y="533316"/>
                    <a:pt x="5370640" y="536581"/>
                    <a:pt x="5370302" y="531064"/>
                  </a:cubicBezTo>
                  <a:cubicBezTo>
                    <a:pt x="5369176" y="512261"/>
                    <a:pt x="5365235" y="553696"/>
                    <a:pt x="5364560" y="526673"/>
                  </a:cubicBezTo>
                  <a:cubicBezTo>
                    <a:pt x="5352962" y="533429"/>
                    <a:pt x="5347108" y="549079"/>
                    <a:pt x="5337537" y="559100"/>
                  </a:cubicBezTo>
                  <a:cubicBezTo>
                    <a:pt x="5334047" y="552119"/>
                    <a:pt x="5330106" y="545814"/>
                    <a:pt x="5325715" y="540410"/>
                  </a:cubicBezTo>
                  <a:cubicBezTo>
                    <a:pt x="5316820" y="538946"/>
                    <a:pt x="5319860" y="556173"/>
                    <a:pt x="5309276" y="551894"/>
                  </a:cubicBezTo>
                  <a:cubicBezTo>
                    <a:pt x="5304997" y="546265"/>
                    <a:pt x="5304435" y="533429"/>
                    <a:pt x="5300156" y="528024"/>
                  </a:cubicBezTo>
                  <a:cubicBezTo>
                    <a:pt x="5294751" y="523858"/>
                    <a:pt x="5291261" y="543787"/>
                    <a:pt x="5289009" y="529150"/>
                  </a:cubicBezTo>
                  <a:cubicBezTo>
                    <a:pt x="5285068" y="531740"/>
                    <a:pt x="5289460" y="533429"/>
                    <a:pt x="5289347" y="539059"/>
                  </a:cubicBezTo>
                  <a:cubicBezTo>
                    <a:pt x="5278425" y="544013"/>
                    <a:pt x="5280902" y="543787"/>
                    <a:pt x="5269756" y="540973"/>
                  </a:cubicBezTo>
                  <a:cubicBezTo>
                    <a:pt x="5264238" y="556398"/>
                    <a:pt x="5254668" y="546265"/>
                    <a:pt x="5244760" y="548404"/>
                  </a:cubicBezTo>
                  <a:cubicBezTo>
                    <a:pt x="5237554" y="549980"/>
                    <a:pt x="5231248" y="558537"/>
                    <a:pt x="5222579" y="555497"/>
                  </a:cubicBezTo>
                  <a:cubicBezTo>
                    <a:pt x="5217061" y="548854"/>
                    <a:pt x="5209856" y="545702"/>
                    <a:pt x="5210418" y="527011"/>
                  </a:cubicBezTo>
                  <a:cubicBezTo>
                    <a:pt x="5203663" y="538270"/>
                    <a:pt x="5191615" y="541198"/>
                    <a:pt x="5189026" y="558875"/>
                  </a:cubicBezTo>
                  <a:cubicBezTo>
                    <a:pt x="5181144" y="551782"/>
                    <a:pt x="5177203" y="562478"/>
                    <a:pt x="5169097" y="550881"/>
                  </a:cubicBezTo>
                  <a:cubicBezTo>
                    <a:pt x="5163467" y="551444"/>
                    <a:pt x="5157950" y="552007"/>
                    <a:pt x="5152320" y="552570"/>
                  </a:cubicBezTo>
                  <a:cubicBezTo>
                    <a:pt x="5149956" y="550205"/>
                    <a:pt x="5147591" y="547841"/>
                    <a:pt x="5143763" y="548516"/>
                  </a:cubicBezTo>
                  <a:cubicBezTo>
                    <a:pt x="5143538" y="541986"/>
                    <a:pt x="5143313" y="535343"/>
                    <a:pt x="5143087" y="528813"/>
                  </a:cubicBezTo>
                  <a:cubicBezTo>
                    <a:pt x="5139372" y="529150"/>
                    <a:pt x="5135656" y="529488"/>
                    <a:pt x="5131940" y="529938"/>
                  </a:cubicBezTo>
                  <a:cubicBezTo>
                    <a:pt x="5132166" y="536469"/>
                    <a:pt x="5132391" y="543112"/>
                    <a:pt x="5132616" y="549642"/>
                  </a:cubicBezTo>
                  <a:cubicBezTo>
                    <a:pt x="5126198" y="546715"/>
                    <a:pt x="5111110" y="560677"/>
                    <a:pt x="5112687" y="541761"/>
                  </a:cubicBezTo>
                  <a:cubicBezTo>
                    <a:pt x="5109985" y="550543"/>
                    <a:pt x="5092870" y="543787"/>
                    <a:pt x="5101990" y="557637"/>
                  </a:cubicBezTo>
                  <a:cubicBezTo>
                    <a:pt x="5095911" y="559100"/>
                    <a:pt x="5092983" y="554484"/>
                    <a:pt x="5093096" y="543675"/>
                  </a:cubicBezTo>
                  <a:cubicBezTo>
                    <a:pt x="5087353" y="546377"/>
                    <a:pt x="5085552" y="541085"/>
                    <a:pt x="5081724" y="539847"/>
                  </a:cubicBezTo>
                  <a:cubicBezTo>
                    <a:pt x="5079922" y="550656"/>
                    <a:pt x="5058304" y="537032"/>
                    <a:pt x="5053913" y="547503"/>
                  </a:cubicBezTo>
                  <a:cubicBezTo>
                    <a:pt x="5049184" y="558875"/>
                    <a:pt x="5047833" y="543562"/>
                    <a:pt x="5040064" y="553808"/>
                  </a:cubicBezTo>
                  <a:cubicBezTo>
                    <a:pt x="5036911" y="558087"/>
                    <a:pt x="5028241" y="555272"/>
                    <a:pt x="5020698" y="560677"/>
                  </a:cubicBezTo>
                  <a:cubicBezTo>
                    <a:pt x="5018446" y="562253"/>
                    <a:pt x="5019234" y="569909"/>
                    <a:pt x="5015406" y="571035"/>
                  </a:cubicBezTo>
                  <a:cubicBezTo>
                    <a:pt x="5013717" y="571598"/>
                    <a:pt x="5002345" y="574300"/>
                    <a:pt x="5001444" y="572386"/>
                  </a:cubicBezTo>
                  <a:cubicBezTo>
                    <a:pt x="4995251" y="560451"/>
                    <a:pt x="4992437" y="585785"/>
                    <a:pt x="4989960" y="563604"/>
                  </a:cubicBezTo>
                  <a:cubicBezTo>
                    <a:pt x="4984780" y="576102"/>
                    <a:pt x="4976335" y="556736"/>
                    <a:pt x="4970593" y="570472"/>
                  </a:cubicBezTo>
                  <a:cubicBezTo>
                    <a:pt x="4968341" y="569797"/>
                    <a:pt x="4967666" y="565743"/>
                    <a:pt x="4964851" y="566081"/>
                  </a:cubicBezTo>
                  <a:cubicBezTo>
                    <a:pt x="4955618" y="565180"/>
                    <a:pt x="4958433" y="540410"/>
                    <a:pt x="4947286" y="542999"/>
                  </a:cubicBezTo>
                  <a:cubicBezTo>
                    <a:pt x="4950439" y="529713"/>
                    <a:pt x="4961698" y="507082"/>
                    <a:pt x="4946048" y="503479"/>
                  </a:cubicBezTo>
                  <a:cubicBezTo>
                    <a:pt x="4949538" y="488729"/>
                    <a:pt x="4959897" y="503479"/>
                    <a:pt x="4962937" y="506744"/>
                  </a:cubicBezTo>
                  <a:cubicBezTo>
                    <a:pt x="4969918" y="506857"/>
                    <a:pt x="4971382" y="498187"/>
                    <a:pt x="4976561" y="495485"/>
                  </a:cubicBezTo>
                  <a:cubicBezTo>
                    <a:pt x="4975885" y="489742"/>
                    <a:pt x="4971382" y="491882"/>
                    <a:pt x="4968004" y="491431"/>
                  </a:cubicBezTo>
                  <a:cubicBezTo>
                    <a:pt x="4969130" y="474430"/>
                    <a:pt x="4988721" y="486590"/>
                    <a:pt x="4992662" y="474092"/>
                  </a:cubicBezTo>
                  <a:cubicBezTo>
                    <a:pt x="5000543" y="474204"/>
                    <a:pt x="4996940" y="497174"/>
                    <a:pt x="5007299" y="492445"/>
                  </a:cubicBezTo>
                  <a:cubicBezTo>
                    <a:pt x="5001444" y="481748"/>
                    <a:pt x="5018558" y="476456"/>
                    <a:pt x="5020923" y="481185"/>
                  </a:cubicBezTo>
                  <a:cubicBezTo>
                    <a:pt x="5024188" y="487603"/>
                    <a:pt x="5025314" y="474542"/>
                    <a:pt x="5029367" y="480397"/>
                  </a:cubicBezTo>
                  <a:cubicBezTo>
                    <a:pt x="5033871" y="487040"/>
                    <a:pt x="5032407" y="494359"/>
                    <a:pt x="5033083" y="509784"/>
                  </a:cubicBezTo>
                  <a:cubicBezTo>
                    <a:pt x="5038262" y="523521"/>
                    <a:pt x="5034547" y="484338"/>
                    <a:pt x="5034772" y="474993"/>
                  </a:cubicBezTo>
                  <a:cubicBezTo>
                    <a:pt x="5035673" y="480172"/>
                    <a:pt x="5041302" y="476006"/>
                    <a:pt x="5043329" y="479159"/>
                  </a:cubicBezTo>
                  <a:cubicBezTo>
                    <a:pt x="5046819" y="484676"/>
                    <a:pt x="5045468" y="476456"/>
                    <a:pt x="5051661" y="478370"/>
                  </a:cubicBezTo>
                  <a:cubicBezTo>
                    <a:pt x="5056615" y="479834"/>
                    <a:pt x="5061795" y="488616"/>
                    <a:pt x="5068775" y="486590"/>
                  </a:cubicBezTo>
                  <a:cubicBezTo>
                    <a:pt x="5067312" y="498074"/>
                    <a:pt x="5064159" y="516878"/>
                    <a:pt x="5070014" y="526110"/>
                  </a:cubicBezTo>
                  <a:cubicBezTo>
                    <a:pt x="5076544" y="525547"/>
                    <a:pt x="5078008" y="516765"/>
                    <a:pt x="5086678" y="519467"/>
                  </a:cubicBezTo>
                  <a:cubicBezTo>
                    <a:pt x="5086452" y="514626"/>
                    <a:pt x="5083187" y="515977"/>
                    <a:pt x="5080935" y="515076"/>
                  </a:cubicBezTo>
                  <a:cubicBezTo>
                    <a:pt x="5078346" y="500101"/>
                    <a:pt x="5090393" y="508095"/>
                    <a:pt x="5085777" y="489855"/>
                  </a:cubicBezTo>
                  <a:cubicBezTo>
                    <a:pt x="5089718" y="482086"/>
                    <a:pt x="5093659" y="474204"/>
                    <a:pt x="5096136" y="464071"/>
                  </a:cubicBezTo>
                  <a:cubicBezTo>
                    <a:pt x="5104805" y="466661"/>
                    <a:pt x="5101653" y="466998"/>
                    <a:pt x="5110097" y="462720"/>
                  </a:cubicBezTo>
                  <a:cubicBezTo>
                    <a:pt x="5111561" y="449209"/>
                    <a:pt x="5104017" y="453712"/>
                    <a:pt x="5101202" y="448758"/>
                  </a:cubicBezTo>
                  <a:cubicBezTo>
                    <a:pt x="5098838" y="443466"/>
                    <a:pt x="5105368" y="436485"/>
                    <a:pt x="5103567" y="433671"/>
                  </a:cubicBezTo>
                  <a:cubicBezTo>
                    <a:pt x="5098838" y="426239"/>
                    <a:pt x="5103792" y="427703"/>
                    <a:pt x="5103116" y="418808"/>
                  </a:cubicBezTo>
                  <a:cubicBezTo>
                    <a:pt x="5101540" y="400230"/>
                    <a:pt x="5093659" y="389534"/>
                    <a:pt x="5098613" y="364763"/>
                  </a:cubicBezTo>
                  <a:cubicBezTo>
                    <a:pt x="5107845" y="371856"/>
                    <a:pt x="5117303" y="367015"/>
                    <a:pt x="5123609" y="357332"/>
                  </a:cubicBezTo>
                  <a:cubicBezTo>
                    <a:pt x="5127775" y="361273"/>
                    <a:pt x="5134530" y="360147"/>
                    <a:pt x="5132616" y="376248"/>
                  </a:cubicBezTo>
                  <a:cubicBezTo>
                    <a:pt x="5136444" y="382778"/>
                    <a:pt x="5146352" y="377036"/>
                    <a:pt x="5147028" y="389646"/>
                  </a:cubicBezTo>
                  <a:cubicBezTo>
                    <a:pt x="5148041" y="397528"/>
                    <a:pt x="5144664" y="398429"/>
                    <a:pt x="5144664" y="404734"/>
                  </a:cubicBezTo>
                  <a:cubicBezTo>
                    <a:pt x="5138696" y="408449"/>
                    <a:pt x="5135318" y="391673"/>
                    <a:pt x="5136444" y="410476"/>
                  </a:cubicBezTo>
                  <a:cubicBezTo>
                    <a:pt x="5127662" y="414304"/>
                    <a:pt x="5127549" y="402032"/>
                    <a:pt x="5122483" y="411827"/>
                  </a:cubicBezTo>
                  <a:cubicBezTo>
                    <a:pt x="5121357" y="430068"/>
                    <a:pt x="5133179" y="449884"/>
                    <a:pt x="5118092" y="451911"/>
                  </a:cubicBezTo>
                  <a:cubicBezTo>
                    <a:pt x="5122595" y="465760"/>
                    <a:pt x="5138246" y="457653"/>
                    <a:pt x="5138583" y="479609"/>
                  </a:cubicBezTo>
                  <a:cubicBezTo>
                    <a:pt x="5141961" y="477132"/>
                    <a:pt x="5144101" y="472741"/>
                    <a:pt x="5143763" y="464296"/>
                  </a:cubicBezTo>
                  <a:cubicBezTo>
                    <a:pt x="5154009" y="457991"/>
                    <a:pt x="5148830" y="482424"/>
                    <a:pt x="5158175" y="477695"/>
                  </a:cubicBezTo>
                  <a:cubicBezTo>
                    <a:pt x="5155810" y="464634"/>
                    <a:pt x="5163692" y="467561"/>
                    <a:pt x="5166056" y="462044"/>
                  </a:cubicBezTo>
                  <a:cubicBezTo>
                    <a:pt x="5175852" y="463733"/>
                    <a:pt x="5187111" y="462495"/>
                    <a:pt x="5189026" y="479609"/>
                  </a:cubicBezTo>
                  <a:cubicBezTo>
                    <a:pt x="5192291" y="478483"/>
                    <a:pt x="5191052" y="470376"/>
                    <a:pt x="5191390" y="464521"/>
                  </a:cubicBezTo>
                  <a:cubicBezTo>
                    <a:pt x="5197245" y="461594"/>
                    <a:pt x="5196907" y="471052"/>
                    <a:pt x="5197470" y="478821"/>
                  </a:cubicBezTo>
                  <a:cubicBezTo>
                    <a:pt x="5200848" y="476344"/>
                    <a:pt x="5202987" y="471953"/>
                    <a:pt x="5202537" y="463508"/>
                  </a:cubicBezTo>
                  <a:cubicBezTo>
                    <a:pt x="5211995" y="458892"/>
                    <a:pt x="5206703" y="483212"/>
                    <a:pt x="5216949" y="476907"/>
                  </a:cubicBezTo>
                  <a:cubicBezTo>
                    <a:pt x="5216836" y="471953"/>
                    <a:pt x="5216611" y="466998"/>
                    <a:pt x="5216499" y="462157"/>
                  </a:cubicBezTo>
                  <a:cubicBezTo>
                    <a:pt x="5219764" y="461031"/>
                    <a:pt x="5221453" y="462720"/>
                    <a:pt x="5222241" y="466548"/>
                  </a:cubicBezTo>
                  <a:cubicBezTo>
                    <a:pt x="5224943" y="466435"/>
                    <a:pt x="5224605" y="472403"/>
                    <a:pt x="5225394" y="476118"/>
                  </a:cubicBezTo>
                  <a:cubicBezTo>
                    <a:pt x="5231811" y="471840"/>
                    <a:pt x="5245885" y="461594"/>
                    <a:pt x="5245323" y="484113"/>
                  </a:cubicBezTo>
                  <a:cubicBezTo>
                    <a:pt x="5249714" y="477019"/>
                    <a:pt x="5248926" y="461706"/>
                    <a:pt x="5252754" y="453712"/>
                  </a:cubicBezTo>
                  <a:cubicBezTo>
                    <a:pt x="5259510" y="455063"/>
                    <a:pt x="5258496" y="444142"/>
                    <a:pt x="5266603" y="447407"/>
                  </a:cubicBezTo>
                  <a:cubicBezTo>
                    <a:pt x="5270093" y="448871"/>
                    <a:pt x="5270093" y="458554"/>
                    <a:pt x="5272683" y="461706"/>
                  </a:cubicBezTo>
                  <a:cubicBezTo>
                    <a:pt x="5273358" y="462495"/>
                    <a:pt x="5280227" y="451798"/>
                    <a:pt x="5278425" y="466098"/>
                  </a:cubicBezTo>
                  <a:cubicBezTo>
                    <a:pt x="5282366" y="465309"/>
                    <a:pt x="5286307" y="464521"/>
                    <a:pt x="5286983" y="470151"/>
                  </a:cubicBezTo>
                  <a:cubicBezTo>
                    <a:pt x="5290360" y="467674"/>
                    <a:pt x="5292500" y="463283"/>
                    <a:pt x="5292049" y="454838"/>
                  </a:cubicBezTo>
                  <a:cubicBezTo>
                    <a:pt x="5294751" y="458216"/>
                    <a:pt x="5296553" y="463395"/>
                    <a:pt x="5298129" y="469138"/>
                  </a:cubicBezTo>
                  <a:cubicBezTo>
                    <a:pt x="5300719" y="457540"/>
                    <a:pt x="5318171" y="469475"/>
                    <a:pt x="5320198" y="457090"/>
                  </a:cubicBezTo>
                  <a:cubicBezTo>
                    <a:pt x="5330894" y="472290"/>
                    <a:pt x="5340239" y="456415"/>
                    <a:pt x="5348121" y="454275"/>
                  </a:cubicBezTo>
                  <a:cubicBezTo>
                    <a:pt x="5350035" y="438287"/>
                    <a:pt x="5343280" y="439413"/>
                    <a:pt x="5341703" y="430180"/>
                  </a:cubicBezTo>
                  <a:cubicBezTo>
                    <a:pt x="5347783" y="419484"/>
                    <a:pt x="5351499" y="404959"/>
                    <a:pt x="5363321" y="403270"/>
                  </a:cubicBezTo>
                  <a:cubicBezTo>
                    <a:pt x="5360506" y="387957"/>
                    <a:pt x="5348459" y="390660"/>
                    <a:pt x="5345644" y="375347"/>
                  </a:cubicBezTo>
                  <a:cubicBezTo>
                    <a:pt x="5337199" y="379625"/>
                    <a:pt x="5340352" y="379288"/>
                    <a:pt x="5331682" y="376698"/>
                  </a:cubicBezTo>
                  <a:cubicBezTo>
                    <a:pt x="5329655" y="381314"/>
                    <a:pt x="5328980" y="388183"/>
                    <a:pt x="5329543" y="396740"/>
                  </a:cubicBezTo>
                  <a:cubicBezTo>
                    <a:pt x="5326841" y="396852"/>
                    <a:pt x="5327178" y="390885"/>
                    <a:pt x="5326390" y="387169"/>
                  </a:cubicBezTo>
                  <a:cubicBezTo>
                    <a:pt x="5314343" y="394037"/>
                    <a:pt x="5317270" y="388070"/>
                    <a:pt x="5306687" y="384129"/>
                  </a:cubicBezTo>
                  <a:cubicBezTo>
                    <a:pt x="5310289" y="388295"/>
                    <a:pt x="5295427" y="403833"/>
                    <a:pt x="5290248" y="395614"/>
                  </a:cubicBezTo>
                  <a:cubicBezTo>
                    <a:pt x="5286757" y="390097"/>
                    <a:pt x="5288108" y="398203"/>
                    <a:pt x="5281803" y="396402"/>
                  </a:cubicBezTo>
                  <a:cubicBezTo>
                    <a:pt x="5276624" y="394938"/>
                    <a:pt x="5274147" y="391786"/>
                    <a:pt x="5270319" y="387620"/>
                  </a:cubicBezTo>
                  <a:cubicBezTo>
                    <a:pt x="5267279" y="389984"/>
                    <a:pt x="5261987" y="385818"/>
                    <a:pt x="5259172" y="388746"/>
                  </a:cubicBezTo>
                  <a:cubicBezTo>
                    <a:pt x="5258609" y="389309"/>
                    <a:pt x="5256920" y="398766"/>
                    <a:pt x="5256695" y="398879"/>
                  </a:cubicBezTo>
                  <a:cubicBezTo>
                    <a:pt x="5251177" y="400793"/>
                    <a:pt x="5247349" y="390547"/>
                    <a:pt x="5236991" y="395839"/>
                  </a:cubicBezTo>
                  <a:cubicBezTo>
                    <a:pt x="5238004" y="393024"/>
                    <a:pt x="5235189" y="383341"/>
                    <a:pt x="5236540" y="380977"/>
                  </a:cubicBezTo>
                  <a:cubicBezTo>
                    <a:pt x="5237216" y="379851"/>
                    <a:pt x="5241832" y="381765"/>
                    <a:pt x="5242170" y="380414"/>
                  </a:cubicBezTo>
                  <a:cubicBezTo>
                    <a:pt x="5244309" y="371631"/>
                    <a:pt x="5242733" y="361723"/>
                    <a:pt x="5244084" y="350576"/>
                  </a:cubicBezTo>
                  <a:cubicBezTo>
                    <a:pt x="5249826" y="361160"/>
                    <a:pt x="5271895" y="341794"/>
                    <a:pt x="5272458" y="362624"/>
                  </a:cubicBezTo>
                  <a:cubicBezTo>
                    <a:pt x="5277299" y="362399"/>
                    <a:pt x="5279551" y="358233"/>
                    <a:pt x="5280565" y="351927"/>
                  </a:cubicBezTo>
                  <a:cubicBezTo>
                    <a:pt x="5287545" y="366227"/>
                    <a:pt x="5291036" y="361836"/>
                    <a:pt x="5306236" y="364200"/>
                  </a:cubicBezTo>
                  <a:cubicBezTo>
                    <a:pt x="5307137" y="364313"/>
                    <a:pt x="5311303" y="362624"/>
                    <a:pt x="5311866" y="363637"/>
                  </a:cubicBezTo>
                  <a:cubicBezTo>
                    <a:pt x="5315018" y="369717"/>
                    <a:pt x="5315243" y="367240"/>
                    <a:pt x="5317495" y="363074"/>
                  </a:cubicBezTo>
                  <a:cubicBezTo>
                    <a:pt x="5316932" y="364087"/>
                    <a:pt x="5322112" y="357557"/>
                    <a:pt x="5320085" y="357895"/>
                  </a:cubicBezTo>
                  <a:cubicBezTo>
                    <a:pt x="5322112" y="357557"/>
                    <a:pt x="5326053" y="367240"/>
                    <a:pt x="5325940" y="367240"/>
                  </a:cubicBezTo>
                  <a:cubicBezTo>
                    <a:pt x="5329655" y="366002"/>
                    <a:pt x="5329993" y="357557"/>
                    <a:pt x="5334047" y="356544"/>
                  </a:cubicBezTo>
                  <a:cubicBezTo>
                    <a:pt x="5338776" y="355305"/>
                    <a:pt x="5340239" y="360597"/>
                    <a:pt x="5345419" y="360372"/>
                  </a:cubicBezTo>
                  <a:cubicBezTo>
                    <a:pt x="5352625" y="360034"/>
                    <a:pt x="5357917" y="352715"/>
                    <a:pt x="5364672" y="348549"/>
                  </a:cubicBezTo>
                  <a:cubicBezTo>
                    <a:pt x="5363771" y="343258"/>
                    <a:pt x="5359043" y="345735"/>
                    <a:pt x="5358817" y="339204"/>
                  </a:cubicBezTo>
                  <a:cubicBezTo>
                    <a:pt x="5360056" y="329746"/>
                    <a:pt x="5363209" y="337740"/>
                    <a:pt x="5364447" y="338641"/>
                  </a:cubicBezTo>
                  <a:cubicBezTo>
                    <a:pt x="5365686" y="339542"/>
                    <a:pt x="5369063" y="336615"/>
                    <a:pt x="5370077" y="338078"/>
                  </a:cubicBezTo>
                  <a:cubicBezTo>
                    <a:pt x="5370865" y="339317"/>
                    <a:pt x="5369514" y="347198"/>
                    <a:pt x="5370414" y="347987"/>
                  </a:cubicBezTo>
                  <a:cubicBezTo>
                    <a:pt x="5374693" y="351702"/>
                    <a:pt x="5385502" y="340105"/>
                    <a:pt x="5381899" y="356769"/>
                  </a:cubicBezTo>
                  <a:cubicBezTo>
                    <a:pt x="5388655" y="358120"/>
                    <a:pt x="5387641" y="347198"/>
                    <a:pt x="5395748" y="350464"/>
                  </a:cubicBezTo>
                  <a:cubicBezTo>
                    <a:pt x="5400139" y="340218"/>
                    <a:pt x="5395298" y="344158"/>
                    <a:pt x="5395073" y="330760"/>
                  </a:cubicBezTo>
                  <a:cubicBezTo>
                    <a:pt x="5409710" y="332561"/>
                    <a:pt x="5412299" y="327157"/>
                    <a:pt x="5423334" y="337853"/>
                  </a:cubicBezTo>
                  <a:cubicBezTo>
                    <a:pt x="5429864" y="345622"/>
                    <a:pt x="5431553" y="328170"/>
                    <a:pt x="5434143" y="326931"/>
                  </a:cubicBezTo>
                  <a:cubicBezTo>
                    <a:pt x="5435606" y="326256"/>
                    <a:pt x="5437858" y="331097"/>
                    <a:pt x="5439885" y="331323"/>
                  </a:cubicBezTo>
                  <a:cubicBezTo>
                    <a:pt x="5447654" y="331886"/>
                    <a:pt x="5444389" y="323666"/>
                    <a:pt x="5453847" y="329971"/>
                  </a:cubicBezTo>
                  <a:cubicBezTo>
                    <a:pt x="5453284" y="320626"/>
                    <a:pt x="5444501" y="327494"/>
                    <a:pt x="5444952" y="316010"/>
                  </a:cubicBezTo>
                  <a:cubicBezTo>
                    <a:pt x="5453847" y="320626"/>
                    <a:pt x="5460265" y="309592"/>
                    <a:pt x="5464994" y="328846"/>
                  </a:cubicBezTo>
                  <a:cubicBezTo>
                    <a:pt x="5473776" y="314434"/>
                    <a:pt x="5481883" y="313983"/>
                    <a:pt x="5495394" y="315897"/>
                  </a:cubicBezTo>
                  <a:cubicBezTo>
                    <a:pt x="5497083" y="310718"/>
                    <a:pt x="5501699" y="310155"/>
                    <a:pt x="5500461" y="300584"/>
                  </a:cubicBezTo>
                  <a:cubicBezTo>
                    <a:pt x="5506991" y="301598"/>
                    <a:pt x="5512621" y="304413"/>
                    <a:pt x="5514873" y="313983"/>
                  </a:cubicBezTo>
                  <a:cubicBezTo>
                    <a:pt x="5521178" y="305088"/>
                    <a:pt x="5538855" y="314321"/>
                    <a:pt x="5536603" y="292027"/>
                  </a:cubicBezTo>
                  <a:cubicBezTo>
                    <a:pt x="5543021" y="302611"/>
                    <a:pt x="5546061" y="286961"/>
                    <a:pt x="5556195" y="290113"/>
                  </a:cubicBezTo>
                  <a:cubicBezTo>
                    <a:pt x="5560361" y="312294"/>
                    <a:pt x="5549101" y="310268"/>
                    <a:pt x="5551804" y="330197"/>
                  </a:cubicBezTo>
                  <a:cubicBezTo>
                    <a:pt x="5559798" y="333574"/>
                    <a:pt x="5569255" y="334250"/>
                    <a:pt x="5577250" y="337628"/>
                  </a:cubicBezTo>
                  <a:cubicBezTo>
                    <a:pt x="5575561" y="330422"/>
                    <a:pt x="5572746" y="325580"/>
                    <a:pt x="5571057" y="318487"/>
                  </a:cubicBezTo>
                  <a:cubicBezTo>
                    <a:pt x="5571733" y="311731"/>
                    <a:pt x="5577925" y="313645"/>
                    <a:pt x="5582091" y="312407"/>
                  </a:cubicBezTo>
                  <a:cubicBezTo>
                    <a:pt x="5580177" y="296981"/>
                    <a:pt x="5587608" y="292478"/>
                    <a:pt x="5581190" y="282795"/>
                  </a:cubicBezTo>
                  <a:cubicBezTo>
                    <a:pt x="5595602" y="290338"/>
                    <a:pt x="5607763" y="281781"/>
                    <a:pt x="5623075" y="278629"/>
                  </a:cubicBezTo>
                  <a:cubicBezTo>
                    <a:pt x="5627804" y="296981"/>
                    <a:pt x="5610578" y="280880"/>
                    <a:pt x="5615306" y="299233"/>
                  </a:cubicBezTo>
                  <a:cubicBezTo>
                    <a:pt x="5620936" y="298670"/>
                    <a:pt x="5626453" y="298107"/>
                    <a:pt x="5632083" y="297544"/>
                  </a:cubicBezTo>
                  <a:cubicBezTo>
                    <a:pt x="5631633" y="285947"/>
                    <a:pt x="5636474" y="282569"/>
                    <a:pt x="5633885" y="267707"/>
                  </a:cubicBezTo>
                  <a:cubicBezTo>
                    <a:pt x="5644806" y="271197"/>
                    <a:pt x="5658092" y="278066"/>
                    <a:pt x="5651787" y="300584"/>
                  </a:cubicBezTo>
                  <a:cubicBezTo>
                    <a:pt x="5654489" y="297094"/>
                    <a:pt x="5654377" y="288987"/>
                    <a:pt x="5659894" y="289888"/>
                  </a:cubicBezTo>
                  <a:cubicBezTo>
                    <a:pt x="5660006" y="280993"/>
                    <a:pt x="5656178" y="279867"/>
                    <a:pt x="5656516" y="270409"/>
                  </a:cubicBezTo>
                  <a:cubicBezTo>
                    <a:pt x="5665298" y="265230"/>
                    <a:pt x="5662709" y="282682"/>
                    <a:pt x="5668113" y="284146"/>
                  </a:cubicBezTo>
                  <a:cubicBezTo>
                    <a:pt x="5678810" y="284033"/>
                    <a:pt x="5669014" y="279980"/>
                    <a:pt x="5670478" y="269058"/>
                  </a:cubicBezTo>
                  <a:cubicBezTo>
                    <a:pt x="5678359" y="272774"/>
                    <a:pt x="5696374" y="256335"/>
                    <a:pt x="5695924" y="276489"/>
                  </a:cubicBezTo>
                  <a:cubicBezTo>
                    <a:pt x="5699527" y="274350"/>
                    <a:pt x="5700090" y="267369"/>
                    <a:pt x="5704030" y="265793"/>
                  </a:cubicBezTo>
                  <a:cubicBezTo>
                    <a:pt x="5716078" y="264780"/>
                    <a:pt x="5722834" y="274237"/>
                    <a:pt x="5729026" y="258362"/>
                  </a:cubicBezTo>
                  <a:cubicBezTo>
                    <a:pt x="5728013" y="251381"/>
                    <a:pt x="5723847" y="247890"/>
                    <a:pt x="5720132" y="244400"/>
                  </a:cubicBezTo>
                  <a:cubicBezTo>
                    <a:pt x="5720132" y="244400"/>
                    <a:pt x="5716754" y="240797"/>
                    <a:pt x="5716866" y="239896"/>
                  </a:cubicBezTo>
                  <a:cubicBezTo>
                    <a:pt x="5714952" y="240347"/>
                    <a:pt x="5714389" y="245639"/>
                    <a:pt x="5711687" y="245188"/>
                  </a:cubicBezTo>
                  <a:cubicBezTo>
                    <a:pt x="5704819" y="244175"/>
                    <a:pt x="5698063" y="235955"/>
                    <a:pt x="5692096" y="247102"/>
                  </a:cubicBezTo>
                  <a:cubicBezTo>
                    <a:pt x="5688943" y="253182"/>
                    <a:pt x="5675882" y="242824"/>
                    <a:pt x="5667100" y="254533"/>
                  </a:cubicBezTo>
                  <a:cubicBezTo>
                    <a:pt x="5662821" y="250593"/>
                    <a:pt x="5657980" y="248003"/>
                    <a:pt x="5658092" y="235618"/>
                  </a:cubicBezTo>
                  <a:cubicBezTo>
                    <a:pt x="5650098" y="238545"/>
                    <a:pt x="5645707" y="247327"/>
                    <a:pt x="5644919" y="261740"/>
                  </a:cubicBezTo>
                  <a:cubicBezTo>
                    <a:pt x="5636024" y="268720"/>
                    <a:pt x="5642329" y="245976"/>
                    <a:pt x="5633434" y="252957"/>
                  </a:cubicBezTo>
                  <a:cubicBezTo>
                    <a:pt x="5635348" y="263766"/>
                    <a:pt x="5628367" y="260501"/>
                    <a:pt x="5628367" y="268270"/>
                  </a:cubicBezTo>
                  <a:cubicBezTo>
                    <a:pt x="5609564" y="272886"/>
                    <a:pt x="5606412" y="253182"/>
                    <a:pt x="5594702" y="266694"/>
                  </a:cubicBezTo>
                  <a:cubicBezTo>
                    <a:pt x="5592450" y="266018"/>
                    <a:pt x="5591774" y="261965"/>
                    <a:pt x="5588959" y="262302"/>
                  </a:cubicBezTo>
                  <a:cubicBezTo>
                    <a:pt x="5586370" y="247327"/>
                    <a:pt x="5598417" y="255322"/>
                    <a:pt x="5593801" y="237081"/>
                  </a:cubicBezTo>
                  <a:cubicBezTo>
                    <a:pt x="5584343" y="233028"/>
                    <a:pt x="5584906" y="244850"/>
                    <a:pt x="5586032" y="257686"/>
                  </a:cubicBezTo>
                  <a:cubicBezTo>
                    <a:pt x="5580290" y="247778"/>
                    <a:pt x="5576462" y="257911"/>
                    <a:pt x="5569255" y="259375"/>
                  </a:cubicBezTo>
                  <a:cubicBezTo>
                    <a:pt x="5567904" y="259600"/>
                    <a:pt x="5564864" y="258699"/>
                    <a:pt x="5563626" y="259938"/>
                  </a:cubicBezTo>
                  <a:cubicBezTo>
                    <a:pt x="5562950" y="260614"/>
                    <a:pt x="5561599" y="269846"/>
                    <a:pt x="5561149" y="270071"/>
                  </a:cubicBezTo>
                  <a:cubicBezTo>
                    <a:pt x="5558897" y="271197"/>
                    <a:pt x="5555407" y="260726"/>
                    <a:pt x="5555294" y="260726"/>
                  </a:cubicBezTo>
                  <a:cubicBezTo>
                    <a:pt x="5551916" y="262077"/>
                    <a:pt x="5551015" y="271535"/>
                    <a:pt x="5547187" y="271423"/>
                  </a:cubicBezTo>
                  <a:cubicBezTo>
                    <a:pt x="5537954" y="271197"/>
                    <a:pt x="5527596" y="271648"/>
                    <a:pt x="5518588" y="254421"/>
                  </a:cubicBezTo>
                  <a:cubicBezTo>
                    <a:pt x="5515886" y="254871"/>
                    <a:pt x="5516674" y="260726"/>
                    <a:pt x="5516111" y="264554"/>
                  </a:cubicBezTo>
                  <a:cubicBezTo>
                    <a:pt x="5513747" y="262190"/>
                    <a:pt x="5511382" y="259825"/>
                    <a:pt x="5507554" y="260501"/>
                  </a:cubicBezTo>
                  <a:cubicBezTo>
                    <a:pt x="5504852" y="257123"/>
                    <a:pt x="5503050" y="251944"/>
                    <a:pt x="5501474" y="246202"/>
                  </a:cubicBezTo>
                  <a:cubicBezTo>
                    <a:pt x="5496633" y="247890"/>
                    <a:pt x="5495394" y="255322"/>
                    <a:pt x="5496520" y="266468"/>
                  </a:cubicBezTo>
                  <a:cubicBezTo>
                    <a:pt x="5488864" y="257123"/>
                    <a:pt x="5480869" y="248453"/>
                    <a:pt x="5470623" y="244287"/>
                  </a:cubicBezTo>
                  <a:cubicBezTo>
                    <a:pt x="5471299" y="257686"/>
                    <a:pt x="5466232" y="254646"/>
                    <a:pt x="5471299" y="263991"/>
                  </a:cubicBezTo>
                  <a:cubicBezTo>
                    <a:pt x="5470961" y="269621"/>
                    <a:pt x="5468596" y="267031"/>
                    <a:pt x="5468484" y="264217"/>
                  </a:cubicBezTo>
                  <a:cubicBezTo>
                    <a:pt x="5462742" y="266131"/>
                    <a:pt x="5463304" y="277953"/>
                    <a:pt x="5460715" y="284821"/>
                  </a:cubicBezTo>
                  <a:cubicBezTo>
                    <a:pt x="5455085" y="285384"/>
                    <a:pt x="5449568" y="285947"/>
                    <a:pt x="5443938" y="286510"/>
                  </a:cubicBezTo>
                  <a:cubicBezTo>
                    <a:pt x="5437295" y="285609"/>
                    <a:pt x="5438196" y="269846"/>
                    <a:pt x="5429526" y="273112"/>
                  </a:cubicBezTo>
                  <a:cubicBezTo>
                    <a:pt x="5429189" y="278741"/>
                    <a:pt x="5426824" y="276152"/>
                    <a:pt x="5426711" y="273337"/>
                  </a:cubicBezTo>
                  <a:cubicBezTo>
                    <a:pt x="5423446" y="272436"/>
                    <a:pt x="5422996" y="282457"/>
                    <a:pt x="5421419" y="283808"/>
                  </a:cubicBezTo>
                  <a:cubicBezTo>
                    <a:pt x="5415114" y="289100"/>
                    <a:pt x="5404869" y="278966"/>
                    <a:pt x="5404981" y="295293"/>
                  </a:cubicBezTo>
                  <a:cubicBezTo>
                    <a:pt x="5401941" y="292027"/>
                    <a:pt x="5404193" y="280430"/>
                    <a:pt x="5398563" y="271197"/>
                  </a:cubicBezTo>
                  <a:cubicBezTo>
                    <a:pt x="5399914" y="256222"/>
                    <a:pt x="5404643" y="275363"/>
                    <a:pt x="5409710" y="270071"/>
                  </a:cubicBezTo>
                  <a:cubicBezTo>
                    <a:pt x="5411962" y="242936"/>
                    <a:pt x="5402729" y="238320"/>
                    <a:pt x="5397099" y="226723"/>
                  </a:cubicBezTo>
                  <a:cubicBezTo>
                    <a:pt x="5394397" y="229650"/>
                    <a:pt x="5395073" y="234942"/>
                    <a:pt x="5391808" y="237194"/>
                  </a:cubicBezTo>
                  <a:cubicBezTo>
                    <a:pt x="5390456" y="238095"/>
                    <a:pt x="5384264" y="236068"/>
                    <a:pt x="5383363" y="237982"/>
                  </a:cubicBezTo>
                  <a:cubicBezTo>
                    <a:pt x="5381111" y="243274"/>
                    <a:pt x="5391582" y="241135"/>
                    <a:pt x="5391920" y="242036"/>
                  </a:cubicBezTo>
                  <a:cubicBezTo>
                    <a:pt x="5395748" y="253745"/>
                    <a:pt x="5379309" y="244175"/>
                    <a:pt x="5381561" y="267820"/>
                  </a:cubicBezTo>
                  <a:cubicBezTo>
                    <a:pt x="5378634" y="264892"/>
                    <a:pt x="5378296" y="256785"/>
                    <a:pt x="5372892" y="258812"/>
                  </a:cubicBezTo>
                  <a:cubicBezTo>
                    <a:pt x="5374355" y="269058"/>
                    <a:pt x="5371428" y="272098"/>
                    <a:pt x="5370752" y="278854"/>
                  </a:cubicBezTo>
                  <a:cubicBezTo>
                    <a:pt x="5367262" y="271760"/>
                    <a:pt x="5358930" y="274237"/>
                    <a:pt x="5358930" y="260276"/>
                  </a:cubicBezTo>
                  <a:cubicBezTo>
                    <a:pt x="5354314" y="260726"/>
                    <a:pt x="5349585" y="261177"/>
                    <a:pt x="5344968" y="261627"/>
                  </a:cubicBezTo>
                  <a:cubicBezTo>
                    <a:pt x="5339676" y="256785"/>
                    <a:pt x="5337087" y="235055"/>
                    <a:pt x="5330556" y="248228"/>
                  </a:cubicBezTo>
                  <a:cubicBezTo>
                    <a:pt x="5331232" y="253745"/>
                    <a:pt x="5333484" y="250705"/>
                    <a:pt x="5333371" y="247890"/>
                  </a:cubicBezTo>
                  <a:cubicBezTo>
                    <a:pt x="5335736" y="246765"/>
                    <a:pt x="5336073" y="249579"/>
                    <a:pt x="5336298" y="252507"/>
                  </a:cubicBezTo>
                  <a:cubicBezTo>
                    <a:pt x="5330894" y="266243"/>
                    <a:pt x="5321774" y="251831"/>
                    <a:pt x="5327404" y="238545"/>
                  </a:cubicBezTo>
                  <a:cubicBezTo>
                    <a:pt x="5324364" y="244850"/>
                    <a:pt x="5320423" y="241135"/>
                    <a:pt x="5324589" y="238883"/>
                  </a:cubicBezTo>
                  <a:cubicBezTo>
                    <a:pt x="5317383" y="221769"/>
                    <a:pt x="5316707" y="254196"/>
                    <a:pt x="5305223" y="245751"/>
                  </a:cubicBezTo>
                  <a:cubicBezTo>
                    <a:pt x="5306687" y="255997"/>
                    <a:pt x="5303759" y="259037"/>
                    <a:pt x="5303083" y="265793"/>
                  </a:cubicBezTo>
                  <a:cubicBezTo>
                    <a:pt x="5294751" y="262415"/>
                    <a:pt x="5304209" y="249692"/>
                    <a:pt x="5302295" y="241135"/>
                  </a:cubicBezTo>
                  <a:cubicBezTo>
                    <a:pt x="5297566" y="246089"/>
                    <a:pt x="5292837" y="251268"/>
                    <a:pt x="5294639" y="266694"/>
                  </a:cubicBezTo>
                  <a:cubicBezTo>
                    <a:pt x="5285631" y="260726"/>
                    <a:pt x="5297679" y="241923"/>
                    <a:pt x="5290923" y="237307"/>
                  </a:cubicBezTo>
                  <a:cubicBezTo>
                    <a:pt x="5288221" y="237757"/>
                    <a:pt x="5289009" y="243612"/>
                    <a:pt x="5288446" y="247440"/>
                  </a:cubicBezTo>
                  <a:cubicBezTo>
                    <a:pt x="5280677" y="252282"/>
                    <a:pt x="5281015" y="241135"/>
                    <a:pt x="5274259" y="243837"/>
                  </a:cubicBezTo>
                  <a:cubicBezTo>
                    <a:pt x="5267841" y="257461"/>
                    <a:pt x="5273246" y="260614"/>
                    <a:pt x="5266828" y="274237"/>
                  </a:cubicBezTo>
                  <a:cubicBezTo>
                    <a:pt x="5261424" y="272661"/>
                    <a:pt x="5261311" y="260614"/>
                    <a:pt x="5252529" y="265793"/>
                  </a:cubicBezTo>
                  <a:cubicBezTo>
                    <a:pt x="5252191" y="276377"/>
                    <a:pt x="5250164" y="283583"/>
                    <a:pt x="5247687" y="291014"/>
                  </a:cubicBezTo>
                  <a:cubicBezTo>
                    <a:pt x="5245098" y="298670"/>
                    <a:pt x="5239468" y="300922"/>
                    <a:pt x="5239918" y="311619"/>
                  </a:cubicBezTo>
                  <a:cubicBezTo>
                    <a:pt x="5228884" y="297657"/>
                    <a:pt x="5219539" y="317586"/>
                    <a:pt x="5209292" y="319613"/>
                  </a:cubicBezTo>
                  <a:cubicBezTo>
                    <a:pt x="5205802" y="317811"/>
                    <a:pt x="5203325" y="313871"/>
                    <a:pt x="5203213" y="305313"/>
                  </a:cubicBezTo>
                  <a:cubicBezTo>
                    <a:pt x="5204901" y="271873"/>
                    <a:pt x="5232037" y="287636"/>
                    <a:pt x="5247462" y="286060"/>
                  </a:cubicBezTo>
                  <a:cubicBezTo>
                    <a:pt x="5244985" y="280543"/>
                    <a:pt x="5243408" y="273224"/>
                    <a:pt x="5243859" y="261627"/>
                  </a:cubicBezTo>
                  <a:cubicBezTo>
                    <a:pt x="5237554" y="259488"/>
                    <a:pt x="5240143" y="271423"/>
                    <a:pt x="5235752" y="272323"/>
                  </a:cubicBezTo>
                  <a:cubicBezTo>
                    <a:pt x="5232262" y="265343"/>
                    <a:pt x="5228321" y="259037"/>
                    <a:pt x="5223930" y="253633"/>
                  </a:cubicBezTo>
                  <a:cubicBezTo>
                    <a:pt x="5214134" y="250593"/>
                    <a:pt x="5213459" y="262077"/>
                    <a:pt x="5204564" y="260501"/>
                  </a:cubicBezTo>
                  <a:cubicBezTo>
                    <a:pt x="5199497" y="253745"/>
                    <a:pt x="5207829" y="249692"/>
                    <a:pt x="5196006" y="256448"/>
                  </a:cubicBezTo>
                  <a:cubicBezTo>
                    <a:pt x="5192291" y="256785"/>
                    <a:pt x="5188575" y="257123"/>
                    <a:pt x="5184860" y="257574"/>
                  </a:cubicBezTo>
                  <a:cubicBezTo>
                    <a:pt x="5185085" y="262415"/>
                    <a:pt x="5188350" y="261064"/>
                    <a:pt x="5190602" y="261965"/>
                  </a:cubicBezTo>
                  <a:cubicBezTo>
                    <a:pt x="5188350" y="270860"/>
                    <a:pt x="5182270" y="273674"/>
                    <a:pt x="5174163" y="273449"/>
                  </a:cubicBezTo>
                  <a:cubicBezTo>
                    <a:pt x="5172925" y="265117"/>
                    <a:pt x="5176077" y="263879"/>
                    <a:pt x="5179455" y="262978"/>
                  </a:cubicBezTo>
                  <a:cubicBezTo>
                    <a:pt x="5178555" y="255885"/>
                    <a:pt x="5171011" y="262077"/>
                    <a:pt x="5170785" y="253971"/>
                  </a:cubicBezTo>
                  <a:cubicBezTo>
                    <a:pt x="5167182" y="263879"/>
                    <a:pt x="5157499" y="264217"/>
                    <a:pt x="5151644" y="270747"/>
                  </a:cubicBezTo>
                  <a:cubicBezTo>
                    <a:pt x="5148379" y="270297"/>
                    <a:pt x="5149055" y="261965"/>
                    <a:pt x="5148379" y="256222"/>
                  </a:cubicBezTo>
                  <a:cubicBezTo>
                    <a:pt x="5138471" y="265905"/>
                    <a:pt x="5128337" y="271648"/>
                    <a:pt x="5125748" y="248566"/>
                  </a:cubicBezTo>
                  <a:cubicBezTo>
                    <a:pt x="5122483" y="249692"/>
                    <a:pt x="5123721" y="257799"/>
                    <a:pt x="5123384" y="263654"/>
                  </a:cubicBezTo>
                  <a:cubicBezTo>
                    <a:pt x="5119443" y="259150"/>
                    <a:pt x="5115389" y="269396"/>
                    <a:pt x="5115164" y="269396"/>
                  </a:cubicBezTo>
                  <a:cubicBezTo>
                    <a:pt x="5113025" y="269283"/>
                    <a:pt x="5109422" y="260051"/>
                    <a:pt x="5109309" y="260051"/>
                  </a:cubicBezTo>
                  <a:cubicBezTo>
                    <a:pt x="5106945" y="260388"/>
                    <a:pt x="5106719" y="268608"/>
                    <a:pt x="5104017" y="270522"/>
                  </a:cubicBezTo>
                  <a:cubicBezTo>
                    <a:pt x="5102441" y="271535"/>
                    <a:pt x="5097262" y="271873"/>
                    <a:pt x="5095573" y="271310"/>
                  </a:cubicBezTo>
                  <a:cubicBezTo>
                    <a:pt x="5092420" y="270184"/>
                    <a:pt x="5092420" y="258812"/>
                    <a:pt x="5086903" y="262302"/>
                  </a:cubicBezTo>
                  <a:cubicBezTo>
                    <a:pt x="5087016" y="267257"/>
                    <a:pt x="5087241" y="272211"/>
                    <a:pt x="5087353" y="277165"/>
                  </a:cubicBezTo>
                  <a:cubicBezTo>
                    <a:pt x="5082737" y="277615"/>
                    <a:pt x="5078008" y="278066"/>
                    <a:pt x="5073392" y="278516"/>
                  </a:cubicBezTo>
                  <a:cubicBezTo>
                    <a:pt x="5069789" y="277615"/>
                    <a:pt x="5070239" y="268946"/>
                    <a:pt x="5073054" y="268608"/>
                  </a:cubicBezTo>
                  <a:cubicBezTo>
                    <a:pt x="5070126" y="255434"/>
                    <a:pt x="5063371" y="274575"/>
                    <a:pt x="5059205" y="274913"/>
                  </a:cubicBezTo>
                  <a:cubicBezTo>
                    <a:pt x="5054926" y="276940"/>
                    <a:pt x="5057854" y="262978"/>
                    <a:pt x="5055939" y="260388"/>
                  </a:cubicBezTo>
                  <a:cubicBezTo>
                    <a:pt x="5052336" y="255659"/>
                    <a:pt x="5035673" y="267482"/>
                    <a:pt x="5044568" y="256560"/>
                  </a:cubicBezTo>
                  <a:cubicBezTo>
                    <a:pt x="5042766" y="244062"/>
                    <a:pt x="5032295" y="257348"/>
                    <a:pt x="5027791" y="258249"/>
                  </a:cubicBezTo>
                  <a:cubicBezTo>
                    <a:pt x="5023175" y="259150"/>
                    <a:pt x="5022499" y="260839"/>
                    <a:pt x="5022499" y="268720"/>
                  </a:cubicBezTo>
                  <a:cubicBezTo>
                    <a:pt x="5011352" y="273224"/>
                    <a:pt x="5006398" y="265568"/>
                    <a:pt x="4997165" y="266243"/>
                  </a:cubicBezTo>
                  <a:cubicBezTo>
                    <a:pt x="5000656" y="270522"/>
                    <a:pt x="4999755" y="278066"/>
                    <a:pt x="4994688" y="276377"/>
                  </a:cubicBezTo>
                  <a:cubicBezTo>
                    <a:pt x="4988383" y="274237"/>
                    <a:pt x="4993112" y="274237"/>
                    <a:pt x="4983542" y="277503"/>
                  </a:cubicBezTo>
                  <a:cubicBezTo>
                    <a:pt x="4979939" y="278741"/>
                    <a:pt x="4975998" y="277615"/>
                    <a:pt x="4972395" y="278629"/>
                  </a:cubicBezTo>
                  <a:cubicBezTo>
                    <a:pt x="4972620" y="272774"/>
                    <a:pt x="4977349" y="274012"/>
                    <a:pt x="4980614" y="272886"/>
                  </a:cubicBezTo>
                  <a:cubicBezTo>
                    <a:pt x="4983767" y="271648"/>
                    <a:pt x="4981965" y="267820"/>
                    <a:pt x="4980502" y="267932"/>
                  </a:cubicBezTo>
                  <a:cubicBezTo>
                    <a:pt x="4977687" y="268157"/>
                    <a:pt x="4974872" y="268495"/>
                    <a:pt x="4972170" y="268720"/>
                  </a:cubicBezTo>
                  <a:cubicBezTo>
                    <a:pt x="4967779" y="269621"/>
                    <a:pt x="4961473" y="267369"/>
                    <a:pt x="4961136" y="274800"/>
                  </a:cubicBezTo>
                  <a:cubicBezTo>
                    <a:pt x="4955618" y="275251"/>
                    <a:pt x="4957195" y="261740"/>
                    <a:pt x="4949651" y="266018"/>
                  </a:cubicBezTo>
                  <a:cubicBezTo>
                    <a:pt x="4947399" y="279642"/>
                    <a:pt x="4926344" y="263654"/>
                    <a:pt x="4927807" y="283020"/>
                  </a:cubicBezTo>
                  <a:cubicBezTo>
                    <a:pt x="4924768" y="278516"/>
                    <a:pt x="4921840" y="273787"/>
                    <a:pt x="4918913" y="269058"/>
                  </a:cubicBezTo>
                  <a:cubicBezTo>
                    <a:pt x="4907766" y="275476"/>
                    <a:pt x="4899659" y="276264"/>
                    <a:pt x="4888174" y="272098"/>
                  </a:cubicBezTo>
                  <a:cubicBezTo>
                    <a:pt x="4888287" y="277052"/>
                    <a:pt x="4888512" y="282006"/>
                    <a:pt x="4888625" y="286961"/>
                  </a:cubicBezTo>
                  <a:cubicBezTo>
                    <a:pt x="4880743" y="288537"/>
                    <a:pt x="4881194" y="273674"/>
                    <a:pt x="4876802" y="268270"/>
                  </a:cubicBezTo>
                  <a:cubicBezTo>
                    <a:pt x="4870272" y="268946"/>
                    <a:pt x="4863741" y="269509"/>
                    <a:pt x="4857211" y="270184"/>
                  </a:cubicBezTo>
                  <a:cubicBezTo>
                    <a:pt x="4862616" y="278291"/>
                    <a:pt x="4858112" y="287298"/>
                    <a:pt x="4849329" y="285835"/>
                  </a:cubicBezTo>
                  <a:cubicBezTo>
                    <a:pt x="4846064" y="285384"/>
                    <a:pt x="4846740" y="277052"/>
                    <a:pt x="4846064" y="271310"/>
                  </a:cubicBezTo>
                  <a:cubicBezTo>
                    <a:pt x="4839534" y="271986"/>
                    <a:pt x="4833004" y="272549"/>
                    <a:pt x="4826473" y="273224"/>
                  </a:cubicBezTo>
                  <a:cubicBezTo>
                    <a:pt x="4816114" y="282795"/>
                    <a:pt x="4837394" y="271760"/>
                    <a:pt x="4835143" y="282232"/>
                  </a:cubicBezTo>
                  <a:cubicBezTo>
                    <a:pt x="4834917" y="299571"/>
                    <a:pt x="4824334" y="270860"/>
                    <a:pt x="4824108" y="288312"/>
                  </a:cubicBezTo>
                  <a:cubicBezTo>
                    <a:pt x="4820843" y="287861"/>
                    <a:pt x="4821519" y="279529"/>
                    <a:pt x="4820843" y="273787"/>
                  </a:cubicBezTo>
                  <a:cubicBezTo>
                    <a:pt x="4810935" y="275363"/>
                    <a:pt x="4798212" y="272436"/>
                    <a:pt x="4799000" y="290789"/>
                  </a:cubicBezTo>
                  <a:cubicBezTo>
                    <a:pt x="4794046" y="292928"/>
                    <a:pt x="4793933" y="278178"/>
                    <a:pt x="4795847" y="281218"/>
                  </a:cubicBezTo>
                  <a:cubicBezTo>
                    <a:pt x="4790781" y="273562"/>
                    <a:pt x="4792470" y="283808"/>
                    <a:pt x="4787515" y="282006"/>
                  </a:cubicBezTo>
                  <a:cubicBezTo>
                    <a:pt x="4784701" y="280993"/>
                    <a:pt x="4785827" y="272999"/>
                    <a:pt x="4784363" y="272436"/>
                  </a:cubicBezTo>
                  <a:cubicBezTo>
                    <a:pt x="4766123" y="264329"/>
                    <a:pt x="4746194" y="301485"/>
                    <a:pt x="4731218" y="277728"/>
                  </a:cubicBezTo>
                  <a:cubicBezTo>
                    <a:pt x="4727841" y="276264"/>
                    <a:pt x="4730092" y="286398"/>
                    <a:pt x="4728741" y="287861"/>
                  </a:cubicBezTo>
                  <a:cubicBezTo>
                    <a:pt x="4728629" y="287974"/>
                    <a:pt x="4714217" y="273787"/>
                    <a:pt x="4717707" y="293941"/>
                  </a:cubicBezTo>
                  <a:cubicBezTo>
                    <a:pt x="4716018" y="291352"/>
                    <a:pt x="4713992" y="291577"/>
                    <a:pt x="4711965" y="289550"/>
                  </a:cubicBezTo>
                  <a:cubicBezTo>
                    <a:pt x="4707799" y="285497"/>
                    <a:pt x="4706673" y="288762"/>
                    <a:pt x="4697778" y="285947"/>
                  </a:cubicBezTo>
                  <a:cubicBezTo>
                    <a:pt x="4694850" y="285046"/>
                    <a:pt x="4691585" y="279304"/>
                    <a:pt x="4686406" y="282119"/>
                  </a:cubicBezTo>
                  <a:cubicBezTo>
                    <a:pt x="4685280" y="282682"/>
                    <a:pt x="4682916" y="287411"/>
                    <a:pt x="4683816" y="287298"/>
                  </a:cubicBezTo>
                  <a:cubicBezTo>
                    <a:pt x="4681564" y="287524"/>
                    <a:pt x="4680889" y="282119"/>
                    <a:pt x="4678074" y="282907"/>
                  </a:cubicBezTo>
                  <a:cubicBezTo>
                    <a:pt x="4674021" y="284033"/>
                    <a:pt x="4673120" y="288537"/>
                    <a:pt x="4669855" y="288649"/>
                  </a:cubicBezTo>
                  <a:cubicBezTo>
                    <a:pt x="4662536" y="288987"/>
                    <a:pt x="4656118" y="285046"/>
                    <a:pt x="4647336" y="285947"/>
                  </a:cubicBezTo>
                  <a:cubicBezTo>
                    <a:pt x="4645535" y="286060"/>
                    <a:pt x="4653191" y="290451"/>
                    <a:pt x="4653078" y="290338"/>
                  </a:cubicBezTo>
                  <a:cubicBezTo>
                    <a:pt x="4655217" y="292140"/>
                    <a:pt x="4650939" y="295518"/>
                    <a:pt x="4650489" y="295518"/>
                  </a:cubicBezTo>
                  <a:cubicBezTo>
                    <a:pt x="4647111" y="295855"/>
                    <a:pt x="4645422" y="287411"/>
                    <a:pt x="4641819" y="286510"/>
                  </a:cubicBezTo>
                  <a:cubicBezTo>
                    <a:pt x="4641481" y="286398"/>
                    <a:pt x="4641143" y="286398"/>
                    <a:pt x="4640805" y="286285"/>
                  </a:cubicBezTo>
                  <a:cubicBezTo>
                    <a:pt x="4641031" y="284821"/>
                    <a:pt x="4641256" y="283132"/>
                    <a:pt x="4641256" y="281218"/>
                  </a:cubicBezTo>
                  <a:cubicBezTo>
                    <a:pt x="4637090" y="272774"/>
                    <a:pt x="4635851" y="280880"/>
                    <a:pt x="4630559" y="281669"/>
                  </a:cubicBezTo>
                  <a:cubicBezTo>
                    <a:pt x="4627069" y="281443"/>
                    <a:pt x="4625831" y="286060"/>
                    <a:pt x="4624817" y="291014"/>
                  </a:cubicBezTo>
                  <a:cubicBezTo>
                    <a:pt x="4624254" y="289550"/>
                    <a:pt x="4623579" y="288424"/>
                    <a:pt x="4622228" y="288537"/>
                  </a:cubicBezTo>
                  <a:cubicBezTo>
                    <a:pt x="4616260" y="285835"/>
                    <a:pt x="4615021" y="294167"/>
                    <a:pt x="4611193" y="294617"/>
                  </a:cubicBezTo>
                  <a:cubicBezTo>
                    <a:pt x="4608378" y="294842"/>
                    <a:pt x="4607252" y="293491"/>
                    <a:pt x="4605901" y="292252"/>
                  </a:cubicBezTo>
                  <a:cubicBezTo>
                    <a:pt x="4610630" y="289100"/>
                    <a:pt x="4616598" y="288424"/>
                    <a:pt x="4619863" y="282232"/>
                  </a:cubicBezTo>
                  <a:cubicBezTo>
                    <a:pt x="4613783" y="270747"/>
                    <a:pt x="4599934" y="287861"/>
                    <a:pt x="4590138" y="288087"/>
                  </a:cubicBezTo>
                  <a:cubicBezTo>
                    <a:pt x="4590025" y="283358"/>
                    <a:pt x="4592728" y="284709"/>
                    <a:pt x="4594304" y="283358"/>
                  </a:cubicBezTo>
                  <a:cubicBezTo>
                    <a:pt x="4596443" y="281443"/>
                    <a:pt x="4597682" y="280205"/>
                    <a:pt x="4600609" y="278516"/>
                  </a:cubicBezTo>
                  <a:cubicBezTo>
                    <a:pt x="4602298" y="277503"/>
                    <a:pt x="4602073" y="274237"/>
                    <a:pt x="4602636" y="273787"/>
                  </a:cubicBezTo>
                  <a:cubicBezTo>
                    <a:pt x="4608491" y="269846"/>
                    <a:pt x="4614233" y="271873"/>
                    <a:pt x="4619638" y="268495"/>
                  </a:cubicBezTo>
                  <a:cubicBezTo>
                    <a:pt x="4620201" y="268157"/>
                    <a:pt x="4619750" y="264104"/>
                    <a:pt x="4621664" y="263766"/>
                  </a:cubicBezTo>
                  <a:cubicBezTo>
                    <a:pt x="4626393" y="263091"/>
                    <a:pt x="4631798" y="255997"/>
                    <a:pt x="4638553" y="253858"/>
                  </a:cubicBezTo>
                  <a:cubicBezTo>
                    <a:pt x="4645872" y="258474"/>
                    <a:pt x="4632586" y="255547"/>
                    <a:pt x="4636640" y="267707"/>
                  </a:cubicBezTo>
                  <a:cubicBezTo>
                    <a:pt x="4640017" y="267144"/>
                    <a:pt x="4644746" y="269621"/>
                    <a:pt x="4645084" y="262753"/>
                  </a:cubicBezTo>
                  <a:cubicBezTo>
                    <a:pt x="4648462" y="262190"/>
                    <a:pt x="4653191" y="264667"/>
                    <a:pt x="4653529" y="257799"/>
                  </a:cubicBezTo>
                  <a:cubicBezTo>
                    <a:pt x="4655330" y="247327"/>
                    <a:pt x="4648800" y="248003"/>
                    <a:pt x="4646998" y="244287"/>
                  </a:cubicBezTo>
                  <a:cubicBezTo>
                    <a:pt x="4646322" y="242824"/>
                    <a:pt x="4647561" y="236293"/>
                    <a:pt x="4646886" y="235055"/>
                  </a:cubicBezTo>
                  <a:cubicBezTo>
                    <a:pt x="4645535" y="232803"/>
                    <a:pt x="4642157" y="236744"/>
                    <a:pt x="4642607" y="230664"/>
                  </a:cubicBezTo>
                  <a:cubicBezTo>
                    <a:pt x="4633149" y="240910"/>
                    <a:pt x="4616823" y="237194"/>
                    <a:pt x="4610968" y="254984"/>
                  </a:cubicBezTo>
                  <a:cubicBezTo>
                    <a:pt x="4604212" y="254533"/>
                    <a:pt x="4598920" y="255772"/>
                    <a:pt x="4593966" y="260276"/>
                  </a:cubicBezTo>
                  <a:cubicBezTo>
                    <a:pt x="4589913" y="263991"/>
                    <a:pt x="4584508" y="266243"/>
                    <a:pt x="4577077" y="270184"/>
                  </a:cubicBezTo>
                  <a:cubicBezTo>
                    <a:pt x="4570997" y="273449"/>
                    <a:pt x="4558837" y="273787"/>
                    <a:pt x="4547240" y="276039"/>
                  </a:cubicBezTo>
                  <a:cubicBezTo>
                    <a:pt x="4543862" y="276715"/>
                    <a:pt x="4543637" y="279755"/>
                    <a:pt x="4540935" y="280880"/>
                  </a:cubicBezTo>
                  <a:cubicBezTo>
                    <a:pt x="4532828" y="284258"/>
                    <a:pt x="4522244" y="283132"/>
                    <a:pt x="4513237" y="286623"/>
                  </a:cubicBezTo>
                  <a:cubicBezTo>
                    <a:pt x="4508395" y="288537"/>
                    <a:pt x="4504904" y="293491"/>
                    <a:pt x="4496235" y="291915"/>
                  </a:cubicBezTo>
                  <a:cubicBezTo>
                    <a:pt x="4494208" y="291577"/>
                    <a:pt x="4494658" y="287636"/>
                    <a:pt x="4493983" y="287411"/>
                  </a:cubicBezTo>
                  <a:cubicBezTo>
                    <a:pt x="4492519" y="286848"/>
                    <a:pt x="4490492" y="293716"/>
                    <a:pt x="4487678" y="292252"/>
                  </a:cubicBezTo>
                  <a:cubicBezTo>
                    <a:pt x="4486777" y="291802"/>
                    <a:pt x="4484975" y="287749"/>
                    <a:pt x="4485426" y="287749"/>
                  </a:cubicBezTo>
                  <a:cubicBezTo>
                    <a:pt x="4483737" y="287749"/>
                    <a:pt x="4482048" y="292703"/>
                    <a:pt x="4479121" y="292590"/>
                  </a:cubicBezTo>
                  <a:cubicBezTo>
                    <a:pt x="4474842" y="292478"/>
                    <a:pt x="4473266" y="288087"/>
                    <a:pt x="4470563" y="288312"/>
                  </a:cubicBezTo>
                  <a:cubicBezTo>
                    <a:pt x="4465159" y="288762"/>
                    <a:pt x="4448945" y="298220"/>
                    <a:pt x="4438699" y="294279"/>
                  </a:cubicBezTo>
                  <a:cubicBezTo>
                    <a:pt x="4436447" y="289888"/>
                    <a:pt x="4434308" y="285384"/>
                    <a:pt x="4432169" y="280768"/>
                  </a:cubicBezTo>
                  <a:cubicBezTo>
                    <a:pt x="4377223" y="279079"/>
                    <a:pt x="4329821" y="297770"/>
                    <a:pt x="4278703" y="291802"/>
                  </a:cubicBezTo>
                  <a:cubicBezTo>
                    <a:pt x="4279154" y="285159"/>
                    <a:pt x="4285008" y="289888"/>
                    <a:pt x="4285008" y="282344"/>
                  </a:cubicBezTo>
                  <a:cubicBezTo>
                    <a:pt x="4289625" y="277052"/>
                    <a:pt x="4296380" y="286398"/>
                    <a:pt x="4299984" y="286285"/>
                  </a:cubicBezTo>
                  <a:cubicBezTo>
                    <a:pt x="4303699" y="286285"/>
                    <a:pt x="4304600" y="282344"/>
                    <a:pt x="4308428" y="281331"/>
                  </a:cubicBezTo>
                  <a:cubicBezTo>
                    <a:pt x="4321714" y="277840"/>
                    <a:pt x="4337590" y="280993"/>
                    <a:pt x="4353240" y="279417"/>
                  </a:cubicBezTo>
                  <a:cubicBezTo>
                    <a:pt x="4355042" y="279192"/>
                    <a:pt x="4355267" y="274463"/>
                    <a:pt x="4357406" y="274688"/>
                  </a:cubicBezTo>
                  <a:cubicBezTo>
                    <a:pt x="4357181" y="274688"/>
                    <a:pt x="4358307" y="279079"/>
                    <a:pt x="4359658" y="279192"/>
                  </a:cubicBezTo>
                  <a:cubicBezTo>
                    <a:pt x="4364387" y="279529"/>
                    <a:pt x="4364950" y="275589"/>
                    <a:pt x="4368103" y="274237"/>
                  </a:cubicBezTo>
                  <a:cubicBezTo>
                    <a:pt x="4373282" y="271986"/>
                    <a:pt x="4378011" y="274800"/>
                    <a:pt x="4382965" y="273562"/>
                  </a:cubicBezTo>
                  <a:cubicBezTo>
                    <a:pt x="4388933" y="272098"/>
                    <a:pt x="4404696" y="263428"/>
                    <a:pt x="4416969" y="267482"/>
                  </a:cubicBezTo>
                  <a:cubicBezTo>
                    <a:pt x="4421134" y="268833"/>
                    <a:pt x="4420572" y="274575"/>
                    <a:pt x="4425526" y="267144"/>
                  </a:cubicBezTo>
                  <a:cubicBezTo>
                    <a:pt x="4425526" y="267144"/>
                    <a:pt x="4428453" y="262077"/>
                    <a:pt x="4427552" y="262415"/>
                  </a:cubicBezTo>
                  <a:cubicBezTo>
                    <a:pt x="4431043" y="260726"/>
                    <a:pt x="4431268" y="267257"/>
                    <a:pt x="4433970" y="266694"/>
                  </a:cubicBezTo>
                  <a:cubicBezTo>
                    <a:pt x="4435772" y="266356"/>
                    <a:pt x="4435997" y="262190"/>
                    <a:pt x="4438136" y="261965"/>
                  </a:cubicBezTo>
                  <a:cubicBezTo>
                    <a:pt x="4447594" y="260501"/>
                    <a:pt x="4454913" y="260276"/>
                    <a:pt x="4463695" y="256335"/>
                  </a:cubicBezTo>
                  <a:cubicBezTo>
                    <a:pt x="4462344" y="249917"/>
                    <a:pt x="4451197" y="250142"/>
                    <a:pt x="4444442" y="252507"/>
                  </a:cubicBezTo>
                  <a:cubicBezTo>
                    <a:pt x="4445117" y="252282"/>
                    <a:pt x="4418770" y="268495"/>
                    <a:pt x="4414717" y="258362"/>
                  </a:cubicBezTo>
                  <a:cubicBezTo>
                    <a:pt x="4412014" y="251606"/>
                    <a:pt x="4412578" y="256898"/>
                    <a:pt x="4406160" y="258699"/>
                  </a:cubicBezTo>
                  <a:cubicBezTo>
                    <a:pt x="4397602" y="261177"/>
                    <a:pt x="4387356" y="258587"/>
                    <a:pt x="4378462" y="259825"/>
                  </a:cubicBezTo>
                  <a:cubicBezTo>
                    <a:pt x="4373958" y="260501"/>
                    <a:pt x="4373057" y="263991"/>
                    <a:pt x="4370017" y="264780"/>
                  </a:cubicBezTo>
                  <a:cubicBezTo>
                    <a:pt x="4365401" y="266018"/>
                    <a:pt x="4364387" y="260163"/>
                    <a:pt x="4361460" y="260501"/>
                  </a:cubicBezTo>
                  <a:cubicBezTo>
                    <a:pt x="4362360" y="260388"/>
                    <a:pt x="4359996" y="264892"/>
                    <a:pt x="4359433" y="265230"/>
                  </a:cubicBezTo>
                  <a:cubicBezTo>
                    <a:pt x="4356731" y="266806"/>
                    <a:pt x="4348061" y="262640"/>
                    <a:pt x="4342431" y="265905"/>
                  </a:cubicBezTo>
                  <a:cubicBezTo>
                    <a:pt x="4340179" y="267257"/>
                    <a:pt x="4328470" y="271873"/>
                    <a:pt x="4319012" y="266919"/>
                  </a:cubicBezTo>
                  <a:cubicBezTo>
                    <a:pt x="4315183" y="264892"/>
                    <a:pt x="4312707" y="269734"/>
                    <a:pt x="4312481" y="253408"/>
                  </a:cubicBezTo>
                  <a:cubicBezTo>
                    <a:pt x="4308203" y="253633"/>
                    <a:pt x="4303924" y="253745"/>
                    <a:pt x="4299646" y="253971"/>
                  </a:cubicBezTo>
                  <a:cubicBezTo>
                    <a:pt x="4292215" y="252957"/>
                    <a:pt x="4299646" y="241585"/>
                    <a:pt x="4295142" y="240347"/>
                  </a:cubicBezTo>
                  <a:cubicBezTo>
                    <a:pt x="4289400" y="237419"/>
                    <a:pt x="4291201" y="250030"/>
                    <a:pt x="4288949" y="254421"/>
                  </a:cubicBezTo>
                  <a:cubicBezTo>
                    <a:pt x="4286585" y="253408"/>
                    <a:pt x="4287373" y="245301"/>
                    <a:pt x="4284558" y="245413"/>
                  </a:cubicBezTo>
                  <a:cubicBezTo>
                    <a:pt x="4279154" y="245413"/>
                    <a:pt x="4281968" y="248904"/>
                    <a:pt x="4282531" y="254646"/>
                  </a:cubicBezTo>
                  <a:cubicBezTo>
                    <a:pt x="4264742" y="258587"/>
                    <a:pt x="4257198" y="256110"/>
                    <a:pt x="4242110" y="265568"/>
                  </a:cubicBezTo>
                  <a:cubicBezTo>
                    <a:pt x="4226009" y="247553"/>
                    <a:pt x="4207544" y="266694"/>
                    <a:pt x="4192906" y="258474"/>
                  </a:cubicBezTo>
                  <a:cubicBezTo>
                    <a:pt x="4186151" y="256560"/>
                    <a:pt x="4187389" y="271085"/>
                    <a:pt x="4182435" y="272661"/>
                  </a:cubicBezTo>
                  <a:cubicBezTo>
                    <a:pt x="4175905" y="276377"/>
                    <a:pt x="4178157" y="260163"/>
                    <a:pt x="4171626" y="263879"/>
                  </a:cubicBezTo>
                  <a:cubicBezTo>
                    <a:pt x="4166559" y="283245"/>
                    <a:pt x="4145504" y="269734"/>
                    <a:pt x="4133344" y="274688"/>
                  </a:cubicBezTo>
                  <a:cubicBezTo>
                    <a:pt x="4128840" y="278854"/>
                    <a:pt x="4130417" y="268270"/>
                    <a:pt x="4128953" y="265680"/>
                  </a:cubicBezTo>
                  <a:cubicBezTo>
                    <a:pt x="4127714" y="263428"/>
                    <a:pt x="4124224" y="267369"/>
                    <a:pt x="4124675" y="261289"/>
                  </a:cubicBezTo>
                  <a:cubicBezTo>
                    <a:pt x="4102719" y="268833"/>
                    <a:pt x="4081438" y="265680"/>
                    <a:pt x="4063086" y="277728"/>
                  </a:cubicBezTo>
                  <a:cubicBezTo>
                    <a:pt x="4062410" y="278178"/>
                    <a:pt x="4059257" y="276715"/>
                    <a:pt x="4058807" y="277953"/>
                  </a:cubicBezTo>
                  <a:cubicBezTo>
                    <a:pt x="4055767" y="286285"/>
                    <a:pt x="4057231" y="278066"/>
                    <a:pt x="4050250" y="278291"/>
                  </a:cubicBezTo>
                  <a:cubicBezTo>
                    <a:pt x="4046422" y="278403"/>
                    <a:pt x="4045859" y="283132"/>
                    <a:pt x="4041805" y="283245"/>
                  </a:cubicBezTo>
                  <a:cubicBezTo>
                    <a:pt x="4037752" y="283358"/>
                    <a:pt x="4034937" y="279755"/>
                    <a:pt x="4031109" y="279079"/>
                  </a:cubicBezTo>
                  <a:cubicBezTo>
                    <a:pt x="4027393" y="278403"/>
                    <a:pt x="4028970" y="285497"/>
                    <a:pt x="4022552" y="279417"/>
                  </a:cubicBezTo>
                  <a:cubicBezTo>
                    <a:pt x="4025141" y="285384"/>
                    <a:pt x="4023453" y="286623"/>
                    <a:pt x="4022777" y="293266"/>
                  </a:cubicBezTo>
                  <a:cubicBezTo>
                    <a:pt x="4015346" y="292140"/>
                    <a:pt x="4009153" y="295968"/>
                    <a:pt x="4003636" y="294054"/>
                  </a:cubicBezTo>
                  <a:cubicBezTo>
                    <a:pt x="3998795" y="292478"/>
                    <a:pt x="3995304" y="282232"/>
                    <a:pt x="3990688" y="285384"/>
                  </a:cubicBezTo>
                  <a:cubicBezTo>
                    <a:pt x="3996880" y="300584"/>
                    <a:pt x="3989224" y="287411"/>
                    <a:pt x="3984382" y="294842"/>
                  </a:cubicBezTo>
                  <a:cubicBezTo>
                    <a:pt x="3980779" y="300584"/>
                    <a:pt x="3983482" y="315897"/>
                    <a:pt x="3978190" y="308916"/>
                  </a:cubicBezTo>
                  <a:cubicBezTo>
                    <a:pt x="3973123" y="308241"/>
                    <a:pt x="3981455" y="298445"/>
                    <a:pt x="3975825" y="290564"/>
                  </a:cubicBezTo>
                  <a:cubicBezTo>
                    <a:pt x="3971096" y="297094"/>
                    <a:pt x="3967606" y="279079"/>
                    <a:pt x="3967268" y="290901"/>
                  </a:cubicBezTo>
                  <a:cubicBezTo>
                    <a:pt x="3965466" y="294617"/>
                    <a:pt x="3962539" y="296081"/>
                    <a:pt x="3958823" y="295855"/>
                  </a:cubicBezTo>
                  <a:cubicBezTo>
                    <a:pt x="3953081" y="299233"/>
                    <a:pt x="3954545" y="286510"/>
                    <a:pt x="3952293" y="282344"/>
                  </a:cubicBezTo>
                  <a:cubicBezTo>
                    <a:pt x="3939457" y="278854"/>
                    <a:pt x="3935854" y="281443"/>
                    <a:pt x="3922456" y="283583"/>
                  </a:cubicBezTo>
                  <a:cubicBezTo>
                    <a:pt x="3924820" y="315447"/>
                    <a:pt x="3941709" y="291014"/>
                    <a:pt x="3950379" y="300810"/>
                  </a:cubicBezTo>
                  <a:cubicBezTo>
                    <a:pt x="3943173" y="319388"/>
                    <a:pt x="3922118" y="309479"/>
                    <a:pt x="3909958" y="307115"/>
                  </a:cubicBezTo>
                  <a:cubicBezTo>
                    <a:pt x="3910408" y="307227"/>
                    <a:pt x="3909395" y="312407"/>
                    <a:pt x="3907931" y="311844"/>
                  </a:cubicBezTo>
                  <a:cubicBezTo>
                    <a:pt x="3907593" y="311731"/>
                    <a:pt x="3907481" y="307453"/>
                    <a:pt x="3905792" y="307340"/>
                  </a:cubicBezTo>
                  <a:cubicBezTo>
                    <a:pt x="3898811" y="306665"/>
                    <a:pt x="3891718" y="308691"/>
                    <a:pt x="3884511" y="308241"/>
                  </a:cubicBezTo>
                  <a:cubicBezTo>
                    <a:pt x="3878657" y="304413"/>
                    <a:pt x="3888452" y="290226"/>
                    <a:pt x="3882035" y="280768"/>
                  </a:cubicBezTo>
                  <a:cubicBezTo>
                    <a:pt x="3867397" y="270184"/>
                    <a:pt x="3848819" y="300021"/>
                    <a:pt x="3832943" y="278291"/>
                  </a:cubicBezTo>
                  <a:cubicBezTo>
                    <a:pt x="3827539" y="272661"/>
                    <a:pt x="3826976" y="285722"/>
                    <a:pt x="3822360" y="287974"/>
                  </a:cubicBezTo>
                  <a:cubicBezTo>
                    <a:pt x="3812113" y="293041"/>
                    <a:pt x="3802431" y="284033"/>
                    <a:pt x="3794549" y="279980"/>
                  </a:cubicBezTo>
                  <a:cubicBezTo>
                    <a:pt x="3789595" y="272098"/>
                    <a:pt x="3790833" y="292815"/>
                    <a:pt x="3788356" y="294054"/>
                  </a:cubicBezTo>
                  <a:cubicBezTo>
                    <a:pt x="3786442" y="294955"/>
                    <a:pt x="3785091" y="284934"/>
                    <a:pt x="3779686" y="285272"/>
                  </a:cubicBezTo>
                  <a:cubicBezTo>
                    <a:pt x="3776534" y="285497"/>
                    <a:pt x="3775746" y="290789"/>
                    <a:pt x="3773381" y="290113"/>
                  </a:cubicBezTo>
                  <a:cubicBezTo>
                    <a:pt x="3771467" y="289663"/>
                    <a:pt x="3771692" y="285835"/>
                    <a:pt x="3771129" y="285609"/>
                  </a:cubicBezTo>
                  <a:cubicBezTo>
                    <a:pt x="3769666" y="285046"/>
                    <a:pt x="3768540" y="289888"/>
                    <a:pt x="3769102" y="290338"/>
                  </a:cubicBezTo>
                  <a:cubicBezTo>
                    <a:pt x="3765274" y="287524"/>
                    <a:pt x="3761784" y="276264"/>
                    <a:pt x="3751876" y="281894"/>
                  </a:cubicBezTo>
                  <a:cubicBezTo>
                    <a:pt x="3752326" y="308804"/>
                    <a:pt x="3758406" y="296756"/>
                    <a:pt x="3766964" y="295067"/>
                  </a:cubicBezTo>
                  <a:cubicBezTo>
                    <a:pt x="3768540" y="294730"/>
                    <a:pt x="3773043" y="304525"/>
                    <a:pt x="3773381" y="294842"/>
                  </a:cubicBezTo>
                  <a:cubicBezTo>
                    <a:pt x="3775746" y="295855"/>
                    <a:pt x="3774958" y="303962"/>
                    <a:pt x="3777772" y="303850"/>
                  </a:cubicBezTo>
                  <a:cubicBezTo>
                    <a:pt x="3783402" y="301598"/>
                    <a:pt x="3790608" y="307903"/>
                    <a:pt x="3794774" y="298558"/>
                  </a:cubicBezTo>
                  <a:cubicBezTo>
                    <a:pt x="3796688" y="294167"/>
                    <a:pt x="3795900" y="296981"/>
                    <a:pt x="3799053" y="298333"/>
                  </a:cubicBezTo>
                  <a:cubicBezTo>
                    <a:pt x="3804344" y="300584"/>
                    <a:pt x="3810650" y="292478"/>
                    <a:pt x="3812001" y="311619"/>
                  </a:cubicBezTo>
                  <a:cubicBezTo>
                    <a:pt x="3808173" y="327382"/>
                    <a:pt x="3804457" y="304075"/>
                    <a:pt x="3799165" y="307565"/>
                  </a:cubicBezTo>
                  <a:cubicBezTo>
                    <a:pt x="3797364" y="312069"/>
                    <a:pt x="3790608" y="320514"/>
                    <a:pt x="3784415" y="317361"/>
                  </a:cubicBezTo>
                  <a:cubicBezTo>
                    <a:pt x="3783177" y="316798"/>
                    <a:pt x="3782163" y="312857"/>
                    <a:pt x="3782276" y="312857"/>
                  </a:cubicBezTo>
                  <a:cubicBezTo>
                    <a:pt x="3776309" y="311393"/>
                    <a:pt x="3772480" y="325017"/>
                    <a:pt x="3771467" y="304075"/>
                  </a:cubicBezTo>
                  <a:cubicBezTo>
                    <a:pt x="3767189" y="305651"/>
                    <a:pt x="3767414" y="316685"/>
                    <a:pt x="3763135" y="318262"/>
                  </a:cubicBezTo>
                  <a:cubicBezTo>
                    <a:pt x="3759645" y="317586"/>
                    <a:pt x="3755929" y="319613"/>
                    <a:pt x="3752439" y="318712"/>
                  </a:cubicBezTo>
                  <a:cubicBezTo>
                    <a:pt x="3749173" y="317811"/>
                    <a:pt x="3748611" y="314771"/>
                    <a:pt x="3746021" y="314434"/>
                  </a:cubicBezTo>
                  <a:cubicBezTo>
                    <a:pt x="3739265" y="313533"/>
                    <a:pt x="3731722" y="322991"/>
                    <a:pt x="3728907" y="310493"/>
                  </a:cubicBezTo>
                  <a:cubicBezTo>
                    <a:pt x="3725641" y="320176"/>
                    <a:pt x="3715958" y="316685"/>
                    <a:pt x="3712018" y="325017"/>
                  </a:cubicBezTo>
                  <a:cubicBezTo>
                    <a:pt x="3707964" y="329296"/>
                    <a:pt x="3707626" y="317811"/>
                    <a:pt x="3703348" y="316235"/>
                  </a:cubicBezTo>
                  <a:cubicBezTo>
                    <a:pt x="3692989" y="312182"/>
                    <a:pt x="3678127" y="318374"/>
                    <a:pt x="3667092" y="313195"/>
                  </a:cubicBezTo>
                  <a:cubicBezTo>
                    <a:pt x="3668331" y="303737"/>
                    <a:pt x="3677789" y="311506"/>
                    <a:pt x="3675425" y="294392"/>
                  </a:cubicBezTo>
                  <a:cubicBezTo>
                    <a:pt x="3680041" y="297995"/>
                    <a:pt x="3682856" y="305989"/>
                    <a:pt x="3690512" y="302949"/>
                  </a:cubicBezTo>
                  <a:cubicBezTo>
                    <a:pt x="3690287" y="295067"/>
                    <a:pt x="3691976" y="291014"/>
                    <a:pt x="3694565" y="288987"/>
                  </a:cubicBezTo>
                  <a:cubicBezTo>
                    <a:pt x="3694565" y="273337"/>
                    <a:pt x="3673961" y="266581"/>
                    <a:pt x="3675425" y="289775"/>
                  </a:cubicBezTo>
                  <a:cubicBezTo>
                    <a:pt x="3672497" y="285046"/>
                    <a:pt x="3667318" y="279417"/>
                    <a:pt x="3662476" y="276489"/>
                  </a:cubicBezTo>
                  <a:cubicBezTo>
                    <a:pt x="3661013" y="275589"/>
                    <a:pt x="3660224" y="282344"/>
                    <a:pt x="3658310" y="281218"/>
                  </a:cubicBezTo>
                  <a:cubicBezTo>
                    <a:pt x="3657297" y="280655"/>
                    <a:pt x="3654707" y="271648"/>
                    <a:pt x="3649640" y="272436"/>
                  </a:cubicBezTo>
                  <a:cubicBezTo>
                    <a:pt x="3645812" y="272999"/>
                    <a:pt x="3642322" y="274800"/>
                    <a:pt x="3639169" y="282119"/>
                  </a:cubicBezTo>
                  <a:cubicBezTo>
                    <a:pt x="3627347" y="283132"/>
                    <a:pt x="3615074" y="277052"/>
                    <a:pt x="3602914" y="279079"/>
                  </a:cubicBezTo>
                  <a:cubicBezTo>
                    <a:pt x="3599198" y="279642"/>
                    <a:pt x="3595933" y="284146"/>
                    <a:pt x="3592330" y="284146"/>
                  </a:cubicBezTo>
                  <a:cubicBezTo>
                    <a:pt x="3586475" y="284033"/>
                    <a:pt x="3581859" y="282682"/>
                    <a:pt x="3573077" y="280318"/>
                  </a:cubicBezTo>
                  <a:cubicBezTo>
                    <a:pt x="3572401" y="280092"/>
                    <a:pt x="3569248" y="281443"/>
                    <a:pt x="3568798" y="280543"/>
                  </a:cubicBezTo>
                  <a:cubicBezTo>
                    <a:pt x="3566996" y="276039"/>
                    <a:pt x="3565645" y="279755"/>
                    <a:pt x="3558101" y="280993"/>
                  </a:cubicBezTo>
                  <a:cubicBezTo>
                    <a:pt x="3545716" y="282907"/>
                    <a:pt x="3533894" y="273224"/>
                    <a:pt x="3521734" y="268720"/>
                  </a:cubicBezTo>
                  <a:cubicBezTo>
                    <a:pt x="3513514" y="268270"/>
                    <a:pt x="3521058" y="272549"/>
                    <a:pt x="3519820" y="282569"/>
                  </a:cubicBezTo>
                  <a:cubicBezTo>
                    <a:pt x="3510474" y="283132"/>
                    <a:pt x="3507096" y="270409"/>
                    <a:pt x="3498314" y="269621"/>
                  </a:cubicBezTo>
                  <a:cubicBezTo>
                    <a:pt x="3490207" y="273900"/>
                    <a:pt x="3485704" y="285384"/>
                    <a:pt x="3477259" y="288875"/>
                  </a:cubicBezTo>
                  <a:cubicBezTo>
                    <a:pt x="3470391" y="294842"/>
                    <a:pt x="3475457" y="274125"/>
                    <a:pt x="3468589" y="280092"/>
                  </a:cubicBezTo>
                  <a:cubicBezTo>
                    <a:pt x="3469940" y="267594"/>
                    <a:pt x="3458568" y="283808"/>
                    <a:pt x="3459919" y="271310"/>
                  </a:cubicBezTo>
                  <a:cubicBezTo>
                    <a:pt x="3453051" y="267594"/>
                    <a:pt x="3455641" y="283470"/>
                    <a:pt x="3451588" y="285497"/>
                  </a:cubicBezTo>
                  <a:cubicBezTo>
                    <a:pt x="3442130" y="284484"/>
                    <a:pt x="3430870" y="273674"/>
                    <a:pt x="3415220" y="277840"/>
                  </a:cubicBezTo>
                  <a:cubicBezTo>
                    <a:pt x="3411054" y="278966"/>
                    <a:pt x="3409478" y="282457"/>
                    <a:pt x="3406775" y="282795"/>
                  </a:cubicBezTo>
                  <a:cubicBezTo>
                    <a:pt x="3402609" y="283358"/>
                    <a:pt x="3399457" y="277390"/>
                    <a:pt x="3396079" y="278629"/>
                  </a:cubicBezTo>
                  <a:cubicBezTo>
                    <a:pt x="3389999" y="280993"/>
                    <a:pt x="3385157" y="285947"/>
                    <a:pt x="3381329" y="293041"/>
                  </a:cubicBezTo>
                  <a:cubicBezTo>
                    <a:pt x="3375362" y="286398"/>
                    <a:pt x="3368155" y="288987"/>
                    <a:pt x="3361963" y="284709"/>
                  </a:cubicBezTo>
                  <a:cubicBezTo>
                    <a:pt x="3355545" y="280205"/>
                    <a:pt x="3350816" y="269509"/>
                    <a:pt x="3344623" y="267031"/>
                  </a:cubicBezTo>
                  <a:cubicBezTo>
                    <a:pt x="3344173" y="274463"/>
                    <a:pt x="3346763" y="274913"/>
                    <a:pt x="3346988" y="280768"/>
                  </a:cubicBezTo>
                  <a:cubicBezTo>
                    <a:pt x="3346087" y="287524"/>
                    <a:pt x="3345074" y="280430"/>
                    <a:pt x="3342709" y="280993"/>
                  </a:cubicBezTo>
                  <a:cubicBezTo>
                    <a:pt x="3332688" y="280430"/>
                    <a:pt x="3323906" y="290226"/>
                    <a:pt x="3310732" y="282344"/>
                  </a:cubicBezTo>
                  <a:cubicBezTo>
                    <a:pt x="3306454" y="279755"/>
                    <a:pt x="3307017" y="280430"/>
                    <a:pt x="3300036" y="282795"/>
                  </a:cubicBezTo>
                  <a:cubicBezTo>
                    <a:pt x="3294744" y="284596"/>
                    <a:pt x="3289677" y="282006"/>
                    <a:pt x="3285061" y="283470"/>
                  </a:cubicBezTo>
                  <a:cubicBezTo>
                    <a:pt x="3276729" y="285947"/>
                    <a:pt x="3272563" y="295630"/>
                    <a:pt x="3259615" y="293716"/>
                  </a:cubicBezTo>
                  <a:cubicBezTo>
                    <a:pt x="3252522" y="292703"/>
                    <a:pt x="3245203" y="280880"/>
                    <a:pt x="3238109" y="280768"/>
                  </a:cubicBezTo>
                  <a:cubicBezTo>
                    <a:pt x="3230678" y="280768"/>
                    <a:pt x="3222684" y="284484"/>
                    <a:pt x="3216942" y="295518"/>
                  </a:cubicBezTo>
                  <a:cubicBezTo>
                    <a:pt x="3210186" y="296531"/>
                    <a:pt x="3209623" y="283583"/>
                    <a:pt x="3201854" y="286961"/>
                  </a:cubicBezTo>
                  <a:cubicBezTo>
                    <a:pt x="3194986" y="283358"/>
                    <a:pt x="3195324" y="294504"/>
                    <a:pt x="3191270" y="296644"/>
                  </a:cubicBezTo>
                  <a:cubicBezTo>
                    <a:pt x="3184965" y="292815"/>
                    <a:pt x="3180236" y="295293"/>
                    <a:pt x="3174156" y="292815"/>
                  </a:cubicBezTo>
                  <a:cubicBezTo>
                    <a:pt x="3170440" y="291239"/>
                    <a:pt x="3170328" y="286398"/>
                    <a:pt x="3165486" y="284033"/>
                  </a:cubicBezTo>
                  <a:cubicBezTo>
                    <a:pt x="3166387" y="284484"/>
                    <a:pt x="3164360" y="291127"/>
                    <a:pt x="3163460" y="288762"/>
                  </a:cubicBezTo>
                  <a:cubicBezTo>
                    <a:pt x="3157942" y="274688"/>
                    <a:pt x="3145782" y="294167"/>
                    <a:pt x="3138126" y="303624"/>
                  </a:cubicBezTo>
                  <a:cubicBezTo>
                    <a:pt x="3132046" y="299346"/>
                    <a:pt x="3141053" y="291239"/>
                    <a:pt x="3135761" y="285272"/>
                  </a:cubicBezTo>
                  <a:cubicBezTo>
                    <a:pt x="3130470" y="284821"/>
                    <a:pt x="3125403" y="284821"/>
                    <a:pt x="3125178" y="294955"/>
                  </a:cubicBezTo>
                  <a:cubicBezTo>
                    <a:pt x="3118422" y="289550"/>
                    <a:pt x="3110203" y="282119"/>
                    <a:pt x="3106037" y="295743"/>
                  </a:cubicBezTo>
                  <a:cubicBezTo>
                    <a:pt x="3098493" y="281331"/>
                    <a:pt x="3081041" y="289212"/>
                    <a:pt x="3067529" y="288199"/>
                  </a:cubicBezTo>
                  <a:cubicBezTo>
                    <a:pt x="3067980" y="292140"/>
                    <a:pt x="3066741" y="292590"/>
                    <a:pt x="3065503" y="292928"/>
                  </a:cubicBezTo>
                  <a:cubicBezTo>
                    <a:pt x="3058635" y="289212"/>
                    <a:pt x="3061224" y="305088"/>
                    <a:pt x="3057171" y="307115"/>
                  </a:cubicBezTo>
                  <a:cubicBezTo>
                    <a:pt x="3051316" y="309367"/>
                    <a:pt x="3054919" y="290113"/>
                    <a:pt x="3050528" y="288987"/>
                  </a:cubicBezTo>
                  <a:cubicBezTo>
                    <a:pt x="3048951" y="293491"/>
                    <a:pt x="3039831" y="283695"/>
                    <a:pt x="3037692" y="289550"/>
                  </a:cubicBezTo>
                  <a:cubicBezTo>
                    <a:pt x="3035890" y="294504"/>
                    <a:pt x="3027446" y="300922"/>
                    <a:pt x="3020803" y="299459"/>
                  </a:cubicBezTo>
                  <a:cubicBezTo>
                    <a:pt x="3020127" y="299346"/>
                    <a:pt x="3016862" y="300584"/>
                    <a:pt x="3016524" y="299684"/>
                  </a:cubicBezTo>
                  <a:cubicBezTo>
                    <a:pt x="3013597" y="292365"/>
                    <a:pt x="3013597" y="299459"/>
                    <a:pt x="3010107" y="299909"/>
                  </a:cubicBezTo>
                  <a:cubicBezTo>
                    <a:pt x="3006616" y="300359"/>
                    <a:pt x="3006391" y="295405"/>
                    <a:pt x="3003689" y="295630"/>
                  </a:cubicBezTo>
                  <a:cubicBezTo>
                    <a:pt x="2996595" y="296193"/>
                    <a:pt x="2992204" y="307340"/>
                    <a:pt x="2986574" y="291690"/>
                  </a:cubicBezTo>
                  <a:cubicBezTo>
                    <a:pt x="2980719" y="288537"/>
                    <a:pt x="2982408" y="301035"/>
                    <a:pt x="2978130" y="301260"/>
                  </a:cubicBezTo>
                  <a:cubicBezTo>
                    <a:pt x="2973401" y="288987"/>
                    <a:pt x="2967658" y="298220"/>
                    <a:pt x="2961015" y="297432"/>
                  </a:cubicBezTo>
                  <a:cubicBezTo>
                    <a:pt x="2954260" y="296531"/>
                    <a:pt x="2946266" y="290451"/>
                    <a:pt x="2937483" y="293829"/>
                  </a:cubicBezTo>
                  <a:cubicBezTo>
                    <a:pt x="2933092" y="290901"/>
                    <a:pt x="2932980" y="301373"/>
                    <a:pt x="2931178" y="303287"/>
                  </a:cubicBezTo>
                  <a:cubicBezTo>
                    <a:pt x="2928814" y="305876"/>
                    <a:pt x="2924647" y="300584"/>
                    <a:pt x="2924873" y="308128"/>
                  </a:cubicBezTo>
                  <a:cubicBezTo>
                    <a:pt x="2919581" y="309142"/>
                    <a:pt x="2918117" y="301373"/>
                    <a:pt x="2916203" y="294730"/>
                  </a:cubicBezTo>
                  <a:cubicBezTo>
                    <a:pt x="2911925" y="294955"/>
                    <a:pt x="2907646" y="295067"/>
                    <a:pt x="2903367" y="295293"/>
                  </a:cubicBezTo>
                  <a:cubicBezTo>
                    <a:pt x="2897963" y="295293"/>
                    <a:pt x="2900778" y="298783"/>
                    <a:pt x="2901341" y="304525"/>
                  </a:cubicBezTo>
                  <a:cubicBezTo>
                    <a:pt x="2896499" y="309930"/>
                    <a:pt x="2894698" y="298107"/>
                    <a:pt x="2890532" y="295743"/>
                  </a:cubicBezTo>
                  <a:cubicBezTo>
                    <a:pt x="2886141" y="293266"/>
                    <a:pt x="2880398" y="297544"/>
                    <a:pt x="2875557" y="291802"/>
                  </a:cubicBezTo>
                  <a:cubicBezTo>
                    <a:pt x="2870265" y="291352"/>
                    <a:pt x="2869026" y="299346"/>
                    <a:pt x="2864973" y="301485"/>
                  </a:cubicBezTo>
                  <a:cubicBezTo>
                    <a:pt x="2860694" y="299233"/>
                    <a:pt x="2851124" y="299796"/>
                    <a:pt x="2847746" y="293041"/>
                  </a:cubicBezTo>
                  <a:cubicBezTo>
                    <a:pt x="2845269" y="287974"/>
                    <a:pt x="2840652" y="298220"/>
                    <a:pt x="2839301" y="297995"/>
                  </a:cubicBezTo>
                  <a:cubicBezTo>
                    <a:pt x="2832433" y="296869"/>
                    <a:pt x="2826128" y="287524"/>
                    <a:pt x="2820048" y="294167"/>
                  </a:cubicBezTo>
                  <a:cubicBezTo>
                    <a:pt x="2817346" y="322428"/>
                    <a:pt x="2830181" y="315559"/>
                    <a:pt x="2835361" y="325693"/>
                  </a:cubicBezTo>
                  <a:cubicBezTo>
                    <a:pt x="2835473" y="339429"/>
                    <a:pt x="2819485" y="319838"/>
                    <a:pt x="2822750" y="339992"/>
                  </a:cubicBezTo>
                  <a:cubicBezTo>
                    <a:pt x="2835811" y="339880"/>
                    <a:pt x="2843130" y="346748"/>
                    <a:pt x="2852475" y="334137"/>
                  </a:cubicBezTo>
                  <a:cubicBezTo>
                    <a:pt x="2854164" y="334926"/>
                    <a:pt x="2854614" y="338641"/>
                    <a:pt x="2856754" y="338529"/>
                  </a:cubicBezTo>
                  <a:cubicBezTo>
                    <a:pt x="2859231" y="339317"/>
                    <a:pt x="2857992" y="343145"/>
                    <a:pt x="2856866" y="343145"/>
                  </a:cubicBezTo>
                  <a:cubicBezTo>
                    <a:pt x="2858555" y="352152"/>
                    <a:pt x="2860807" y="342469"/>
                    <a:pt x="2863284" y="342920"/>
                  </a:cubicBezTo>
                  <a:cubicBezTo>
                    <a:pt x="2868013" y="343708"/>
                    <a:pt x="2869364" y="351815"/>
                    <a:pt x="2874093" y="351702"/>
                  </a:cubicBezTo>
                  <a:cubicBezTo>
                    <a:pt x="2881299" y="351477"/>
                    <a:pt x="2889293" y="331773"/>
                    <a:pt x="2897513" y="346072"/>
                  </a:cubicBezTo>
                  <a:cubicBezTo>
                    <a:pt x="2897062" y="355530"/>
                    <a:pt x="2891883" y="355305"/>
                    <a:pt x="2891320" y="364763"/>
                  </a:cubicBezTo>
                  <a:cubicBezTo>
                    <a:pt x="2887041" y="366565"/>
                    <a:pt x="2884677" y="364087"/>
                    <a:pt x="2884789" y="355868"/>
                  </a:cubicBezTo>
                  <a:cubicBezTo>
                    <a:pt x="2881975" y="357557"/>
                    <a:pt x="2881524" y="364087"/>
                    <a:pt x="2878484" y="365326"/>
                  </a:cubicBezTo>
                  <a:cubicBezTo>
                    <a:pt x="2876795" y="390885"/>
                    <a:pt x="2884564" y="378725"/>
                    <a:pt x="2891432" y="378612"/>
                  </a:cubicBezTo>
                  <a:cubicBezTo>
                    <a:pt x="2898075" y="378387"/>
                    <a:pt x="2907196" y="379851"/>
                    <a:pt x="2910573" y="373208"/>
                  </a:cubicBezTo>
                  <a:cubicBezTo>
                    <a:pt x="2914627" y="382891"/>
                    <a:pt x="2917104" y="396289"/>
                    <a:pt x="2927913" y="390885"/>
                  </a:cubicBezTo>
                  <a:cubicBezTo>
                    <a:pt x="2924873" y="402369"/>
                    <a:pt x="2914740" y="399667"/>
                    <a:pt x="2915527" y="419033"/>
                  </a:cubicBezTo>
                  <a:cubicBezTo>
                    <a:pt x="2918905" y="419259"/>
                    <a:pt x="2923634" y="416444"/>
                    <a:pt x="2924085" y="423312"/>
                  </a:cubicBezTo>
                  <a:cubicBezTo>
                    <a:pt x="2923634" y="432882"/>
                    <a:pt x="2914740" y="425001"/>
                    <a:pt x="2913501" y="432995"/>
                  </a:cubicBezTo>
                  <a:cubicBezTo>
                    <a:pt x="2912713" y="447407"/>
                    <a:pt x="2919356" y="444930"/>
                    <a:pt x="2920257" y="455739"/>
                  </a:cubicBezTo>
                  <a:cubicBezTo>
                    <a:pt x="2911812" y="463508"/>
                    <a:pt x="2890532" y="464409"/>
                    <a:pt x="2881862" y="457315"/>
                  </a:cubicBezTo>
                  <a:cubicBezTo>
                    <a:pt x="2882988" y="448195"/>
                    <a:pt x="2888505" y="458103"/>
                    <a:pt x="2892558" y="456865"/>
                  </a:cubicBezTo>
                  <a:cubicBezTo>
                    <a:pt x="2892558" y="456865"/>
                    <a:pt x="2893121" y="452474"/>
                    <a:pt x="2894585" y="452136"/>
                  </a:cubicBezTo>
                  <a:cubicBezTo>
                    <a:pt x="2897850" y="451686"/>
                    <a:pt x="2898526" y="449434"/>
                    <a:pt x="2900890" y="447294"/>
                  </a:cubicBezTo>
                  <a:cubicBezTo>
                    <a:pt x="2904268" y="444254"/>
                    <a:pt x="2908209" y="449434"/>
                    <a:pt x="2907196" y="437837"/>
                  </a:cubicBezTo>
                  <a:cubicBezTo>
                    <a:pt x="2895936" y="438512"/>
                    <a:pt x="2879948" y="439300"/>
                    <a:pt x="2885578" y="415768"/>
                  </a:cubicBezTo>
                  <a:cubicBezTo>
                    <a:pt x="2873080" y="417907"/>
                    <a:pt x="2886816" y="429505"/>
                    <a:pt x="2881637" y="438962"/>
                  </a:cubicBezTo>
                  <a:cubicBezTo>
                    <a:pt x="2872179" y="443016"/>
                    <a:pt x="2868801" y="433333"/>
                    <a:pt x="2860244" y="435247"/>
                  </a:cubicBezTo>
                  <a:cubicBezTo>
                    <a:pt x="2858893" y="441440"/>
                    <a:pt x="2855853" y="444029"/>
                    <a:pt x="2851799" y="444817"/>
                  </a:cubicBezTo>
                  <a:cubicBezTo>
                    <a:pt x="2851687" y="453037"/>
                    <a:pt x="2854502" y="454388"/>
                    <a:pt x="2854164" y="463170"/>
                  </a:cubicBezTo>
                  <a:cubicBezTo>
                    <a:pt x="2850223" y="462720"/>
                    <a:pt x="2846958" y="460468"/>
                    <a:pt x="2845494" y="454388"/>
                  </a:cubicBezTo>
                  <a:cubicBezTo>
                    <a:pt x="2838851" y="451235"/>
                    <a:pt x="2841553" y="467224"/>
                    <a:pt x="2834910" y="464071"/>
                  </a:cubicBezTo>
                  <a:cubicBezTo>
                    <a:pt x="2835924" y="457203"/>
                    <a:pt x="2837950" y="452361"/>
                    <a:pt x="2838964" y="445493"/>
                  </a:cubicBezTo>
                  <a:cubicBezTo>
                    <a:pt x="2842229" y="450672"/>
                    <a:pt x="2844368" y="450560"/>
                    <a:pt x="2847521" y="445155"/>
                  </a:cubicBezTo>
                  <a:cubicBezTo>
                    <a:pt x="2843467" y="436598"/>
                    <a:pt x="2834798" y="441327"/>
                    <a:pt x="2826128" y="441440"/>
                  </a:cubicBezTo>
                  <a:cubicBezTo>
                    <a:pt x="2817458" y="441552"/>
                    <a:pt x="2809464" y="445606"/>
                    <a:pt x="2802708" y="442453"/>
                  </a:cubicBezTo>
                  <a:cubicBezTo>
                    <a:pt x="2799894" y="441102"/>
                    <a:pt x="2802145" y="436823"/>
                    <a:pt x="2800457" y="433333"/>
                  </a:cubicBezTo>
                  <a:cubicBezTo>
                    <a:pt x="2799781" y="431869"/>
                    <a:pt x="2796853" y="435022"/>
                    <a:pt x="2796178" y="433558"/>
                  </a:cubicBezTo>
                  <a:cubicBezTo>
                    <a:pt x="2794376" y="429167"/>
                    <a:pt x="2791561" y="428604"/>
                    <a:pt x="2787621" y="429279"/>
                  </a:cubicBezTo>
                  <a:cubicBezTo>
                    <a:pt x="2788071" y="421848"/>
                    <a:pt x="2785481" y="421510"/>
                    <a:pt x="2785256" y="415543"/>
                  </a:cubicBezTo>
                  <a:cubicBezTo>
                    <a:pt x="2783905" y="405409"/>
                    <a:pt x="2789197" y="408787"/>
                    <a:pt x="2789310" y="401581"/>
                  </a:cubicBezTo>
                  <a:cubicBezTo>
                    <a:pt x="2788859" y="391673"/>
                    <a:pt x="2796853" y="399217"/>
                    <a:pt x="2799894" y="396515"/>
                  </a:cubicBezTo>
                  <a:cubicBezTo>
                    <a:pt x="2802145" y="387732"/>
                    <a:pt x="2808000" y="386381"/>
                    <a:pt x="2810252" y="377711"/>
                  </a:cubicBezTo>
                  <a:cubicBezTo>
                    <a:pt x="2814981" y="381089"/>
                    <a:pt x="2815769" y="393587"/>
                    <a:pt x="2819034" y="400343"/>
                  </a:cubicBezTo>
                  <a:cubicBezTo>
                    <a:pt x="2823088" y="398203"/>
                    <a:pt x="2824214" y="390209"/>
                    <a:pt x="2829618" y="390660"/>
                  </a:cubicBezTo>
                  <a:cubicBezTo>
                    <a:pt x="2832095" y="389646"/>
                    <a:pt x="2830744" y="397528"/>
                    <a:pt x="2831870" y="399780"/>
                  </a:cubicBezTo>
                  <a:cubicBezTo>
                    <a:pt x="2832546" y="401243"/>
                    <a:pt x="2835473" y="398091"/>
                    <a:pt x="2836149" y="399555"/>
                  </a:cubicBezTo>
                  <a:cubicBezTo>
                    <a:pt x="2837275" y="402482"/>
                    <a:pt x="2841778" y="408449"/>
                    <a:pt x="2846845" y="399104"/>
                  </a:cubicBezTo>
                  <a:cubicBezTo>
                    <a:pt x="2846170" y="389646"/>
                    <a:pt x="2837387" y="398429"/>
                    <a:pt x="2838175" y="385705"/>
                  </a:cubicBezTo>
                  <a:cubicBezTo>
                    <a:pt x="2845607" y="372194"/>
                    <a:pt x="2852813" y="391223"/>
                    <a:pt x="2861708" y="389309"/>
                  </a:cubicBezTo>
                  <a:cubicBezTo>
                    <a:pt x="2861257" y="385368"/>
                    <a:pt x="2862496" y="384917"/>
                    <a:pt x="2863734" y="384580"/>
                  </a:cubicBezTo>
                  <a:cubicBezTo>
                    <a:pt x="2868238" y="375910"/>
                    <a:pt x="2867788" y="372982"/>
                    <a:pt x="2865536" y="361498"/>
                  </a:cubicBezTo>
                  <a:cubicBezTo>
                    <a:pt x="2856190" y="358570"/>
                    <a:pt x="2867337" y="370505"/>
                    <a:pt x="2861370" y="370843"/>
                  </a:cubicBezTo>
                  <a:cubicBezTo>
                    <a:pt x="2859568" y="374446"/>
                    <a:pt x="2856641" y="376022"/>
                    <a:pt x="2852925" y="375797"/>
                  </a:cubicBezTo>
                  <a:cubicBezTo>
                    <a:pt x="2848196" y="378499"/>
                    <a:pt x="2849773" y="367128"/>
                    <a:pt x="2846395" y="366902"/>
                  </a:cubicBezTo>
                  <a:cubicBezTo>
                    <a:pt x="2840765" y="373320"/>
                    <a:pt x="2840202" y="360034"/>
                    <a:pt x="2837725" y="358120"/>
                  </a:cubicBezTo>
                  <a:cubicBezTo>
                    <a:pt x="2836149" y="356881"/>
                    <a:pt x="2831420" y="368253"/>
                    <a:pt x="2831307" y="353841"/>
                  </a:cubicBezTo>
                  <a:cubicBezTo>
                    <a:pt x="2822412" y="369830"/>
                    <a:pt x="2814080" y="353729"/>
                    <a:pt x="2801582" y="364313"/>
                  </a:cubicBezTo>
                  <a:cubicBezTo>
                    <a:pt x="2800119" y="352828"/>
                    <a:pt x="2807663" y="353166"/>
                    <a:pt x="2809914" y="350126"/>
                  </a:cubicBezTo>
                  <a:cubicBezTo>
                    <a:pt x="2812504" y="346635"/>
                    <a:pt x="2813405" y="334588"/>
                    <a:pt x="2818359" y="340555"/>
                  </a:cubicBezTo>
                  <a:cubicBezTo>
                    <a:pt x="2818359" y="332336"/>
                    <a:pt x="2815769" y="330985"/>
                    <a:pt x="2815995" y="322315"/>
                  </a:cubicBezTo>
                  <a:cubicBezTo>
                    <a:pt x="2816107" y="318487"/>
                    <a:pt x="2818922" y="314771"/>
                    <a:pt x="2817909" y="308466"/>
                  </a:cubicBezTo>
                  <a:cubicBezTo>
                    <a:pt x="2817571" y="306102"/>
                    <a:pt x="2811378" y="299909"/>
                    <a:pt x="2811265" y="290338"/>
                  </a:cubicBezTo>
                  <a:cubicBezTo>
                    <a:pt x="2808789" y="291239"/>
                    <a:pt x="2807437" y="289438"/>
                    <a:pt x="2806987" y="285947"/>
                  </a:cubicBezTo>
                  <a:cubicBezTo>
                    <a:pt x="2795277" y="291577"/>
                    <a:pt x="2780077" y="290338"/>
                    <a:pt x="2768705" y="296756"/>
                  </a:cubicBezTo>
                  <a:cubicBezTo>
                    <a:pt x="2766678" y="312294"/>
                    <a:pt x="2775461" y="303624"/>
                    <a:pt x="2779514" y="305539"/>
                  </a:cubicBezTo>
                  <a:cubicBezTo>
                    <a:pt x="2782667" y="307453"/>
                    <a:pt x="2778726" y="311506"/>
                    <a:pt x="2779739" y="319275"/>
                  </a:cubicBezTo>
                  <a:cubicBezTo>
                    <a:pt x="2781653" y="321189"/>
                    <a:pt x="2783567" y="323103"/>
                    <a:pt x="2784130" y="328283"/>
                  </a:cubicBezTo>
                  <a:cubicBezTo>
                    <a:pt x="2783905" y="341343"/>
                    <a:pt x="2780527" y="347649"/>
                    <a:pt x="2780302" y="360597"/>
                  </a:cubicBezTo>
                  <a:cubicBezTo>
                    <a:pt x="2787058" y="359584"/>
                    <a:pt x="2787621" y="372532"/>
                    <a:pt x="2795390" y="369154"/>
                  </a:cubicBezTo>
                  <a:cubicBezTo>
                    <a:pt x="2797867" y="386156"/>
                    <a:pt x="2787508" y="376811"/>
                    <a:pt x="2789310" y="392461"/>
                  </a:cubicBezTo>
                  <a:cubicBezTo>
                    <a:pt x="2785031" y="392686"/>
                    <a:pt x="2780753" y="392799"/>
                    <a:pt x="2776474" y="393024"/>
                  </a:cubicBezTo>
                  <a:cubicBezTo>
                    <a:pt x="2775123" y="405409"/>
                    <a:pt x="2780978" y="401694"/>
                    <a:pt x="2783004" y="406535"/>
                  </a:cubicBezTo>
                  <a:cubicBezTo>
                    <a:pt x="2778050" y="421510"/>
                    <a:pt x="2780640" y="422862"/>
                    <a:pt x="2783455" y="438737"/>
                  </a:cubicBezTo>
                  <a:cubicBezTo>
                    <a:pt x="2778388" y="435810"/>
                    <a:pt x="2772758" y="443241"/>
                    <a:pt x="2766453" y="439413"/>
                  </a:cubicBezTo>
                  <a:cubicBezTo>
                    <a:pt x="2765665" y="438850"/>
                    <a:pt x="2763751" y="434796"/>
                    <a:pt x="2764201" y="434909"/>
                  </a:cubicBezTo>
                  <a:cubicBezTo>
                    <a:pt x="2760711" y="434571"/>
                    <a:pt x="2760598" y="439976"/>
                    <a:pt x="2757896" y="439751"/>
                  </a:cubicBezTo>
                  <a:cubicBezTo>
                    <a:pt x="2756094" y="439525"/>
                    <a:pt x="2755757" y="435247"/>
                    <a:pt x="2753617" y="435359"/>
                  </a:cubicBezTo>
                  <a:cubicBezTo>
                    <a:pt x="2748325" y="435585"/>
                    <a:pt x="2740894" y="442791"/>
                    <a:pt x="2730198" y="440989"/>
                  </a:cubicBezTo>
                  <a:cubicBezTo>
                    <a:pt x="2726144" y="440314"/>
                    <a:pt x="2724118" y="439188"/>
                    <a:pt x="2719501" y="436823"/>
                  </a:cubicBezTo>
                  <a:cubicBezTo>
                    <a:pt x="2711395" y="445493"/>
                    <a:pt x="2704752" y="447407"/>
                    <a:pt x="2696082" y="437837"/>
                  </a:cubicBezTo>
                  <a:cubicBezTo>
                    <a:pt x="2696195" y="427703"/>
                    <a:pt x="2705089" y="435472"/>
                    <a:pt x="2708805" y="432657"/>
                  </a:cubicBezTo>
                  <a:cubicBezTo>
                    <a:pt x="2706891" y="419709"/>
                    <a:pt x="2711620" y="420610"/>
                    <a:pt x="2710607" y="409575"/>
                  </a:cubicBezTo>
                  <a:cubicBezTo>
                    <a:pt x="2716461" y="409463"/>
                    <a:pt x="2721078" y="408900"/>
                    <a:pt x="2725581" y="408900"/>
                  </a:cubicBezTo>
                  <a:cubicBezTo>
                    <a:pt x="2727383" y="408900"/>
                    <a:pt x="2727721" y="413741"/>
                    <a:pt x="2729860" y="413291"/>
                  </a:cubicBezTo>
                  <a:cubicBezTo>
                    <a:pt x="2729635" y="413291"/>
                    <a:pt x="2730648" y="408787"/>
                    <a:pt x="2731887" y="408562"/>
                  </a:cubicBezTo>
                  <a:cubicBezTo>
                    <a:pt x="2737517" y="407661"/>
                    <a:pt x="2746637" y="419821"/>
                    <a:pt x="2753167" y="403045"/>
                  </a:cubicBezTo>
                  <a:cubicBezTo>
                    <a:pt x="2752829" y="391223"/>
                    <a:pt x="2744723" y="396852"/>
                    <a:pt x="2744385" y="385030"/>
                  </a:cubicBezTo>
                  <a:cubicBezTo>
                    <a:pt x="2741795" y="387169"/>
                    <a:pt x="2740106" y="391110"/>
                    <a:pt x="2740331" y="398992"/>
                  </a:cubicBezTo>
                  <a:cubicBezTo>
                    <a:pt x="2735827" y="396627"/>
                    <a:pt x="2733238" y="386156"/>
                    <a:pt x="2729635" y="394826"/>
                  </a:cubicBezTo>
                  <a:cubicBezTo>
                    <a:pt x="2726595" y="393362"/>
                    <a:pt x="2729297" y="386719"/>
                    <a:pt x="2731662" y="385593"/>
                  </a:cubicBezTo>
                  <a:cubicBezTo>
                    <a:pt x="2723667" y="368141"/>
                    <a:pt x="2721641" y="400455"/>
                    <a:pt x="2712633" y="395614"/>
                  </a:cubicBezTo>
                  <a:cubicBezTo>
                    <a:pt x="2710044" y="384354"/>
                    <a:pt x="2715898" y="385818"/>
                    <a:pt x="2718826" y="381540"/>
                  </a:cubicBezTo>
                  <a:cubicBezTo>
                    <a:pt x="2720965" y="378499"/>
                    <a:pt x="2722429" y="373545"/>
                    <a:pt x="2725131" y="372082"/>
                  </a:cubicBezTo>
                  <a:cubicBezTo>
                    <a:pt x="2731211" y="368816"/>
                    <a:pt x="2739543" y="373771"/>
                    <a:pt x="2746411" y="371181"/>
                  </a:cubicBezTo>
                  <a:cubicBezTo>
                    <a:pt x="2749677" y="370505"/>
                    <a:pt x="2747312" y="381202"/>
                    <a:pt x="2748776" y="384917"/>
                  </a:cubicBezTo>
                  <a:cubicBezTo>
                    <a:pt x="2749564" y="387057"/>
                    <a:pt x="2753955" y="383454"/>
                    <a:pt x="2753054" y="389309"/>
                  </a:cubicBezTo>
                  <a:cubicBezTo>
                    <a:pt x="2757333" y="389196"/>
                    <a:pt x="2755982" y="401694"/>
                    <a:pt x="2761724" y="398091"/>
                  </a:cubicBezTo>
                  <a:cubicBezTo>
                    <a:pt x="2769043" y="397978"/>
                    <a:pt x="2762963" y="392123"/>
                    <a:pt x="2761499" y="384354"/>
                  </a:cubicBezTo>
                  <a:cubicBezTo>
                    <a:pt x="2761837" y="386381"/>
                    <a:pt x="2764652" y="381427"/>
                    <a:pt x="2763526" y="379625"/>
                  </a:cubicBezTo>
                  <a:cubicBezTo>
                    <a:pt x="2761837" y="376923"/>
                    <a:pt x="2759472" y="376360"/>
                    <a:pt x="2759135" y="370618"/>
                  </a:cubicBezTo>
                  <a:cubicBezTo>
                    <a:pt x="2764089" y="370393"/>
                    <a:pt x="2769043" y="370168"/>
                    <a:pt x="2774110" y="369942"/>
                  </a:cubicBezTo>
                  <a:cubicBezTo>
                    <a:pt x="2775235" y="363074"/>
                    <a:pt x="2770844" y="356994"/>
                    <a:pt x="2769606" y="351702"/>
                  </a:cubicBezTo>
                  <a:cubicBezTo>
                    <a:pt x="2767917" y="344946"/>
                    <a:pt x="2770619" y="335489"/>
                    <a:pt x="2765102" y="338078"/>
                  </a:cubicBezTo>
                  <a:cubicBezTo>
                    <a:pt x="2765552" y="329971"/>
                    <a:pt x="2768592" y="327494"/>
                    <a:pt x="2773547" y="328508"/>
                  </a:cubicBezTo>
                  <a:cubicBezTo>
                    <a:pt x="2771632" y="305651"/>
                    <a:pt x="2763188" y="341343"/>
                    <a:pt x="2758572" y="324567"/>
                  </a:cubicBezTo>
                  <a:cubicBezTo>
                    <a:pt x="2756207" y="309254"/>
                    <a:pt x="2765102" y="317136"/>
                    <a:pt x="2769155" y="314884"/>
                  </a:cubicBezTo>
                  <a:cubicBezTo>
                    <a:pt x="2769493" y="299796"/>
                    <a:pt x="2760711" y="305539"/>
                    <a:pt x="2760373" y="292252"/>
                  </a:cubicBezTo>
                  <a:cubicBezTo>
                    <a:pt x="2752154" y="298783"/>
                    <a:pt x="2746862" y="285497"/>
                    <a:pt x="2732562" y="288875"/>
                  </a:cubicBezTo>
                  <a:cubicBezTo>
                    <a:pt x="2729297" y="289663"/>
                    <a:pt x="2725581" y="293829"/>
                    <a:pt x="2721978" y="293941"/>
                  </a:cubicBezTo>
                  <a:cubicBezTo>
                    <a:pt x="2718488" y="293941"/>
                    <a:pt x="2714547" y="290451"/>
                    <a:pt x="2711282" y="289775"/>
                  </a:cubicBezTo>
                  <a:cubicBezTo>
                    <a:pt x="2703738" y="288199"/>
                    <a:pt x="2696870" y="291577"/>
                    <a:pt x="2690002" y="290676"/>
                  </a:cubicBezTo>
                  <a:cubicBezTo>
                    <a:pt x="2686061" y="290113"/>
                    <a:pt x="2683359" y="286172"/>
                    <a:pt x="2679305" y="286510"/>
                  </a:cubicBezTo>
                  <a:cubicBezTo>
                    <a:pt x="2673788" y="286961"/>
                    <a:pt x="2667033" y="288762"/>
                    <a:pt x="2658025" y="292027"/>
                  </a:cubicBezTo>
                  <a:cubicBezTo>
                    <a:pt x="2654872" y="293153"/>
                    <a:pt x="2654197" y="296531"/>
                    <a:pt x="2651720" y="296869"/>
                  </a:cubicBezTo>
                  <a:cubicBezTo>
                    <a:pt x="2648117" y="297432"/>
                    <a:pt x="2645640" y="293491"/>
                    <a:pt x="2641023" y="292703"/>
                  </a:cubicBezTo>
                  <a:cubicBezTo>
                    <a:pt x="2641023" y="292703"/>
                    <a:pt x="2638546" y="297995"/>
                    <a:pt x="2636857" y="297432"/>
                  </a:cubicBezTo>
                  <a:cubicBezTo>
                    <a:pt x="2636745" y="297432"/>
                    <a:pt x="2636294" y="293041"/>
                    <a:pt x="2634718" y="292928"/>
                  </a:cubicBezTo>
                  <a:cubicBezTo>
                    <a:pt x="2631678" y="292703"/>
                    <a:pt x="2621319" y="294504"/>
                    <a:pt x="2615577" y="293716"/>
                  </a:cubicBezTo>
                  <a:cubicBezTo>
                    <a:pt x="2604205" y="292252"/>
                    <a:pt x="2596436" y="286285"/>
                    <a:pt x="2585740" y="294955"/>
                  </a:cubicBezTo>
                  <a:cubicBezTo>
                    <a:pt x="2585289" y="295293"/>
                    <a:pt x="2585289" y="298670"/>
                    <a:pt x="2583713" y="299684"/>
                  </a:cubicBezTo>
                  <a:cubicBezTo>
                    <a:pt x="2578984" y="302499"/>
                    <a:pt x="2572228" y="305764"/>
                    <a:pt x="2564572" y="305088"/>
                  </a:cubicBezTo>
                  <a:cubicBezTo>
                    <a:pt x="2559618" y="304638"/>
                    <a:pt x="2554101" y="293491"/>
                    <a:pt x="2549484" y="291915"/>
                  </a:cubicBezTo>
                  <a:cubicBezTo>
                    <a:pt x="2546444" y="290901"/>
                    <a:pt x="2541828" y="291239"/>
                    <a:pt x="2538788" y="292365"/>
                  </a:cubicBezTo>
                  <a:cubicBezTo>
                    <a:pt x="2534172" y="294054"/>
                    <a:pt x="2531807" y="294955"/>
                    <a:pt x="2523926" y="297544"/>
                  </a:cubicBezTo>
                  <a:cubicBezTo>
                    <a:pt x="2520886" y="298558"/>
                    <a:pt x="2519985" y="302386"/>
                    <a:pt x="2517620" y="302386"/>
                  </a:cubicBezTo>
                  <a:cubicBezTo>
                    <a:pt x="2512554" y="302499"/>
                    <a:pt x="2508388" y="295293"/>
                    <a:pt x="2502533" y="293829"/>
                  </a:cubicBezTo>
                  <a:cubicBezTo>
                    <a:pt x="2497579" y="292590"/>
                    <a:pt x="2484518" y="289438"/>
                    <a:pt x="2479113" y="294842"/>
                  </a:cubicBezTo>
                  <a:cubicBezTo>
                    <a:pt x="2478213" y="295743"/>
                    <a:pt x="2479451" y="299571"/>
                    <a:pt x="2477087" y="299571"/>
                  </a:cubicBezTo>
                  <a:cubicBezTo>
                    <a:pt x="2466390" y="299459"/>
                    <a:pt x="2454680" y="291352"/>
                    <a:pt x="2444997" y="291690"/>
                  </a:cubicBezTo>
                  <a:cubicBezTo>
                    <a:pt x="2433963" y="292140"/>
                    <a:pt x="2422253" y="304750"/>
                    <a:pt x="2410994" y="297770"/>
                  </a:cubicBezTo>
                  <a:cubicBezTo>
                    <a:pt x="2400410" y="298783"/>
                    <a:pt x="2410431" y="316460"/>
                    <a:pt x="2400635" y="321189"/>
                  </a:cubicBezTo>
                  <a:cubicBezTo>
                    <a:pt x="2394330" y="318262"/>
                    <a:pt x="2396920" y="294955"/>
                    <a:pt x="2389601" y="294054"/>
                  </a:cubicBezTo>
                  <a:cubicBezTo>
                    <a:pt x="2368433" y="307678"/>
                    <a:pt x="2349067" y="283470"/>
                    <a:pt x="2327787" y="296644"/>
                  </a:cubicBezTo>
                  <a:cubicBezTo>
                    <a:pt x="2325648" y="307115"/>
                    <a:pt x="2321594" y="313645"/>
                    <a:pt x="2315289" y="315559"/>
                  </a:cubicBezTo>
                  <a:cubicBezTo>
                    <a:pt x="2308421" y="319951"/>
                    <a:pt x="2312136" y="300697"/>
                    <a:pt x="2308646" y="297432"/>
                  </a:cubicBezTo>
                  <a:cubicBezTo>
                    <a:pt x="2306169" y="298220"/>
                    <a:pt x="2304818" y="296531"/>
                    <a:pt x="2304367" y="293041"/>
                  </a:cubicBezTo>
                  <a:cubicBezTo>
                    <a:pt x="2295810" y="293378"/>
                    <a:pt x="2287366" y="293716"/>
                    <a:pt x="2278808" y="294167"/>
                  </a:cubicBezTo>
                  <a:cubicBezTo>
                    <a:pt x="2274417" y="303624"/>
                    <a:pt x="2269463" y="328733"/>
                    <a:pt x="2275205" y="344946"/>
                  </a:cubicBezTo>
                  <a:cubicBezTo>
                    <a:pt x="2273404" y="353053"/>
                    <a:pt x="2268675" y="355418"/>
                    <a:pt x="2262595" y="354630"/>
                  </a:cubicBezTo>
                  <a:cubicBezTo>
                    <a:pt x="2257416" y="354404"/>
                    <a:pt x="2261919" y="339429"/>
                    <a:pt x="2264509" y="340781"/>
                  </a:cubicBezTo>
                  <a:cubicBezTo>
                    <a:pt x="2258767" y="330872"/>
                    <a:pt x="2260793" y="321189"/>
                    <a:pt x="2261919" y="304075"/>
                  </a:cubicBezTo>
                  <a:cubicBezTo>
                    <a:pt x="2254376" y="289550"/>
                    <a:pt x="2243341" y="283020"/>
                    <a:pt x="2227578" y="287073"/>
                  </a:cubicBezTo>
                  <a:cubicBezTo>
                    <a:pt x="2225552" y="291915"/>
                    <a:pt x="2223525" y="296531"/>
                    <a:pt x="2221385" y="301147"/>
                  </a:cubicBezTo>
                  <a:cubicBezTo>
                    <a:pt x="2213504" y="296869"/>
                    <a:pt x="2208437" y="286398"/>
                    <a:pt x="2199767" y="283695"/>
                  </a:cubicBezTo>
                  <a:cubicBezTo>
                    <a:pt x="2192224" y="281556"/>
                    <a:pt x="2194701" y="300134"/>
                    <a:pt x="2187157" y="297995"/>
                  </a:cubicBezTo>
                  <a:cubicBezTo>
                    <a:pt x="2187382" y="305876"/>
                    <a:pt x="2185693" y="309930"/>
                    <a:pt x="2183104" y="311956"/>
                  </a:cubicBezTo>
                  <a:cubicBezTo>
                    <a:pt x="2183216" y="318037"/>
                    <a:pt x="2183216" y="324229"/>
                    <a:pt x="2183329" y="330309"/>
                  </a:cubicBezTo>
                  <a:cubicBezTo>
                    <a:pt x="2180514" y="336052"/>
                    <a:pt x="2175335" y="336840"/>
                    <a:pt x="2170606" y="338416"/>
                  </a:cubicBezTo>
                  <a:cubicBezTo>
                    <a:pt x="2168241" y="337740"/>
                    <a:pt x="2167678" y="334700"/>
                    <a:pt x="2164413" y="334588"/>
                  </a:cubicBezTo>
                  <a:cubicBezTo>
                    <a:pt x="2163512" y="334588"/>
                    <a:pt x="2162724" y="334700"/>
                    <a:pt x="2161823" y="334700"/>
                  </a:cubicBezTo>
                  <a:cubicBezTo>
                    <a:pt x="2166215" y="332111"/>
                    <a:pt x="2170155" y="327720"/>
                    <a:pt x="2172520" y="321527"/>
                  </a:cubicBezTo>
                  <a:cubicBezTo>
                    <a:pt x="2173083" y="319951"/>
                    <a:pt x="2171732" y="313645"/>
                    <a:pt x="2172407" y="312294"/>
                  </a:cubicBezTo>
                  <a:cubicBezTo>
                    <a:pt x="2172858" y="311393"/>
                    <a:pt x="2176348" y="308466"/>
                    <a:pt x="2176573" y="307565"/>
                  </a:cubicBezTo>
                  <a:cubicBezTo>
                    <a:pt x="2177699" y="302386"/>
                    <a:pt x="2174997" y="293491"/>
                    <a:pt x="2178487" y="293716"/>
                  </a:cubicBezTo>
                  <a:cubicBezTo>
                    <a:pt x="2172858" y="275926"/>
                    <a:pt x="2157995" y="279529"/>
                    <a:pt x="2152928" y="294842"/>
                  </a:cubicBezTo>
                  <a:cubicBezTo>
                    <a:pt x="2148988" y="286510"/>
                    <a:pt x="2142007" y="284821"/>
                    <a:pt x="2135701" y="281781"/>
                  </a:cubicBezTo>
                  <a:cubicBezTo>
                    <a:pt x="2127370" y="279417"/>
                    <a:pt x="2123429" y="286285"/>
                    <a:pt x="2118812" y="291690"/>
                  </a:cubicBezTo>
                  <a:cubicBezTo>
                    <a:pt x="2110706" y="276489"/>
                    <a:pt x="2098095" y="290451"/>
                    <a:pt x="2084696" y="293153"/>
                  </a:cubicBezTo>
                  <a:cubicBezTo>
                    <a:pt x="2079630" y="294167"/>
                    <a:pt x="2077941" y="295968"/>
                    <a:pt x="2074113" y="298220"/>
                  </a:cubicBezTo>
                  <a:cubicBezTo>
                    <a:pt x="2070397" y="300472"/>
                    <a:pt x="2069496" y="301485"/>
                    <a:pt x="2065668" y="307790"/>
                  </a:cubicBezTo>
                  <a:cubicBezTo>
                    <a:pt x="2039771" y="305313"/>
                    <a:pt x="2022432" y="320176"/>
                    <a:pt x="2004192" y="333349"/>
                  </a:cubicBezTo>
                  <a:cubicBezTo>
                    <a:pt x="2004755" y="334588"/>
                    <a:pt x="2005318" y="335601"/>
                    <a:pt x="2005993" y="336389"/>
                  </a:cubicBezTo>
                  <a:cubicBezTo>
                    <a:pt x="1997323" y="337966"/>
                    <a:pt x="1988654" y="341569"/>
                    <a:pt x="1985276" y="343708"/>
                  </a:cubicBezTo>
                  <a:cubicBezTo>
                    <a:pt x="1974692" y="350238"/>
                    <a:pt x="1968837" y="337853"/>
                    <a:pt x="1961519" y="336840"/>
                  </a:cubicBezTo>
                  <a:cubicBezTo>
                    <a:pt x="1959042" y="336502"/>
                    <a:pt x="1957240" y="341681"/>
                    <a:pt x="1953187" y="342244"/>
                  </a:cubicBezTo>
                  <a:cubicBezTo>
                    <a:pt x="1950484" y="342582"/>
                    <a:pt x="1950034" y="337966"/>
                    <a:pt x="1946656" y="338303"/>
                  </a:cubicBezTo>
                  <a:cubicBezTo>
                    <a:pt x="1943616" y="338641"/>
                    <a:pt x="1942941" y="343933"/>
                    <a:pt x="1938324" y="343708"/>
                  </a:cubicBezTo>
                  <a:cubicBezTo>
                    <a:pt x="1934496" y="343595"/>
                    <a:pt x="1930780" y="336277"/>
                    <a:pt x="1927402" y="335601"/>
                  </a:cubicBezTo>
                  <a:cubicBezTo>
                    <a:pt x="1920534" y="334250"/>
                    <a:pt x="1920084" y="343145"/>
                    <a:pt x="1916706" y="336727"/>
                  </a:cubicBezTo>
                  <a:cubicBezTo>
                    <a:pt x="1915693" y="334700"/>
                    <a:pt x="1907586" y="337515"/>
                    <a:pt x="1906010" y="337853"/>
                  </a:cubicBezTo>
                  <a:cubicBezTo>
                    <a:pt x="1904659" y="338078"/>
                    <a:pt x="1903758" y="342695"/>
                    <a:pt x="1903983" y="342695"/>
                  </a:cubicBezTo>
                  <a:cubicBezTo>
                    <a:pt x="1901844" y="343145"/>
                    <a:pt x="1901281" y="338303"/>
                    <a:pt x="1899592" y="338529"/>
                  </a:cubicBezTo>
                  <a:cubicBezTo>
                    <a:pt x="1897453" y="338754"/>
                    <a:pt x="1897227" y="343370"/>
                    <a:pt x="1895539" y="343595"/>
                  </a:cubicBezTo>
                  <a:cubicBezTo>
                    <a:pt x="1896214" y="343483"/>
                    <a:pt x="1894075" y="339542"/>
                    <a:pt x="1893287" y="339204"/>
                  </a:cubicBezTo>
                  <a:cubicBezTo>
                    <a:pt x="1892048" y="338641"/>
                    <a:pt x="1890247" y="339429"/>
                    <a:pt x="1889008" y="339655"/>
                  </a:cubicBezTo>
                  <a:cubicBezTo>
                    <a:pt x="1886306" y="340218"/>
                    <a:pt x="1884729" y="343821"/>
                    <a:pt x="1880676" y="345059"/>
                  </a:cubicBezTo>
                  <a:cubicBezTo>
                    <a:pt x="1870655" y="348324"/>
                    <a:pt x="1858045" y="345960"/>
                    <a:pt x="1854779" y="338416"/>
                  </a:cubicBezTo>
                  <a:cubicBezTo>
                    <a:pt x="1854216" y="337177"/>
                    <a:pt x="1851289" y="339429"/>
                    <a:pt x="1850501" y="338866"/>
                  </a:cubicBezTo>
                  <a:cubicBezTo>
                    <a:pt x="1833049" y="326706"/>
                    <a:pt x="1805801" y="344271"/>
                    <a:pt x="1784408" y="340893"/>
                  </a:cubicBezTo>
                  <a:cubicBezTo>
                    <a:pt x="1781593" y="340443"/>
                    <a:pt x="1781368" y="336952"/>
                    <a:pt x="1777878" y="336952"/>
                  </a:cubicBezTo>
                  <a:cubicBezTo>
                    <a:pt x="1768758" y="336840"/>
                    <a:pt x="1759187" y="341118"/>
                    <a:pt x="1750180" y="339767"/>
                  </a:cubicBezTo>
                  <a:cubicBezTo>
                    <a:pt x="1746239" y="339204"/>
                    <a:pt x="1745225" y="336052"/>
                    <a:pt x="1741510" y="336052"/>
                  </a:cubicBezTo>
                  <a:cubicBezTo>
                    <a:pt x="1738808" y="336052"/>
                    <a:pt x="1738808" y="341456"/>
                    <a:pt x="1735317" y="341343"/>
                  </a:cubicBezTo>
                  <a:cubicBezTo>
                    <a:pt x="1732390" y="341231"/>
                    <a:pt x="1731039" y="337740"/>
                    <a:pt x="1726648" y="337628"/>
                  </a:cubicBezTo>
                  <a:cubicBezTo>
                    <a:pt x="1717978" y="337290"/>
                    <a:pt x="1709421" y="343595"/>
                    <a:pt x="1700976" y="335601"/>
                  </a:cubicBezTo>
                  <a:cubicBezTo>
                    <a:pt x="1698386" y="347198"/>
                    <a:pt x="1693995" y="344271"/>
                    <a:pt x="1692644" y="341006"/>
                  </a:cubicBezTo>
                  <a:cubicBezTo>
                    <a:pt x="1689491" y="333687"/>
                    <a:pt x="1674066" y="347536"/>
                    <a:pt x="1675755" y="347311"/>
                  </a:cubicBezTo>
                  <a:cubicBezTo>
                    <a:pt x="1672940" y="347536"/>
                    <a:pt x="1672715" y="342469"/>
                    <a:pt x="1669225" y="343370"/>
                  </a:cubicBezTo>
                  <a:cubicBezTo>
                    <a:pt x="1669562" y="343258"/>
                    <a:pt x="1668324" y="347536"/>
                    <a:pt x="1667198" y="348212"/>
                  </a:cubicBezTo>
                  <a:cubicBezTo>
                    <a:pt x="1658978" y="353616"/>
                    <a:pt x="1650534" y="346635"/>
                    <a:pt x="1647944" y="345509"/>
                  </a:cubicBezTo>
                  <a:cubicBezTo>
                    <a:pt x="1642089" y="343145"/>
                    <a:pt x="1639162" y="342807"/>
                    <a:pt x="1637135" y="342019"/>
                  </a:cubicBezTo>
                  <a:cubicBezTo>
                    <a:pt x="1634320" y="340781"/>
                    <a:pt x="1632519" y="338866"/>
                    <a:pt x="1630605" y="338078"/>
                  </a:cubicBezTo>
                  <a:cubicBezTo>
                    <a:pt x="1629366" y="337515"/>
                    <a:pt x="1627452" y="339655"/>
                    <a:pt x="1626326" y="338529"/>
                  </a:cubicBezTo>
                  <a:cubicBezTo>
                    <a:pt x="1624975" y="337177"/>
                    <a:pt x="1625988" y="324454"/>
                    <a:pt x="1621822" y="329746"/>
                  </a:cubicBezTo>
                  <a:cubicBezTo>
                    <a:pt x="1609662" y="334700"/>
                    <a:pt x="1593899" y="329183"/>
                    <a:pt x="1587594" y="328620"/>
                  </a:cubicBezTo>
                  <a:cubicBezTo>
                    <a:pt x="1578812" y="327832"/>
                    <a:pt x="1561810" y="331886"/>
                    <a:pt x="1555617" y="331886"/>
                  </a:cubicBezTo>
                  <a:cubicBezTo>
                    <a:pt x="1554491" y="331886"/>
                    <a:pt x="1552802" y="327607"/>
                    <a:pt x="1553365" y="327494"/>
                  </a:cubicBezTo>
                  <a:cubicBezTo>
                    <a:pt x="1550213" y="327832"/>
                    <a:pt x="1549199" y="331660"/>
                    <a:pt x="1547173" y="332786"/>
                  </a:cubicBezTo>
                  <a:cubicBezTo>
                    <a:pt x="1538390" y="337177"/>
                    <a:pt x="1532648" y="330647"/>
                    <a:pt x="1527807" y="330084"/>
                  </a:cubicBezTo>
                  <a:cubicBezTo>
                    <a:pt x="1516997" y="328846"/>
                    <a:pt x="1506864" y="333349"/>
                    <a:pt x="1495830" y="333349"/>
                  </a:cubicBezTo>
                  <a:cubicBezTo>
                    <a:pt x="1493240" y="333349"/>
                    <a:pt x="1492565" y="329971"/>
                    <a:pt x="1489299" y="329408"/>
                  </a:cubicBezTo>
                  <a:cubicBezTo>
                    <a:pt x="1478378" y="327607"/>
                    <a:pt x="1464754" y="336164"/>
                    <a:pt x="1459687" y="336952"/>
                  </a:cubicBezTo>
                  <a:cubicBezTo>
                    <a:pt x="1455859" y="337628"/>
                    <a:pt x="1451693" y="338078"/>
                    <a:pt x="1446964" y="338191"/>
                  </a:cubicBezTo>
                  <a:cubicBezTo>
                    <a:pt x="1444825" y="338303"/>
                    <a:pt x="1444262" y="333912"/>
                    <a:pt x="1442573" y="334025"/>
                  </a:cubicBezTo>
                  <a:cubicBezTo>
                    <a:pt x="1443248" y="333912"/>
                    <a:pt x="1441447" y="338303"/>
                    <a:pt x="1440546" y="338866"/>
                  </a:cubicBezTo>
                  <a:cubicBezTo>
                    <a:pt x="1439420" y="339655"/>
                    <a:pt x="1437506" y="339317"/>
                    <a:pt x="1436268" y="339317"/>
                  </a:cubicBezTo>
                  <a:cubicBezTo>
                    <a:pt x="1433565" y="339429"/>
                    <a:pt x="1431876" y="335939"/>
                    <a:pt x="1427598" y="335601"/>
                  </a:cubicBezTo>
                  <a:cubicBezTo>
                    <a:pt x="1420617" y="335038"/>
                    <a:pt x="1415325" y="341343"/>
                    <a:pt x="1408569" y="342132"/>
                  </a:cubicBezTo>
                  <a:cubicBezTo>
                    <a:pt x="1405980" y="342469"/>
                    <a:pt x="1403953" y="338754"/>
                    <a:pt x="1399900" y="338416"/>
                  </a:cubicBezTo>
                  <a:cubicBezTo>
                    <a:pt x="1396634" y="338078"/>
                    <a:pt x="1392468" y="338191"/>
                    <a:pt x="1389203" y="339542"/>
                  </a:cubicBezTo>
                  <a:cubicBezTo>
                    <a:pt x="1381209" y="342695"/>
                    <a:pt x="1377156" y="342019"/>
                    <a:pt x="1370062" y="341456"/>
                  </a:cubicBezTo>
                  <a:cubicBezTo>
                    <a:pt x="1343152" y="339317"/>
                    <a:pt x="1311964" y="350013"/>
                    <a:pt x="1282802" y="350238"/>
                  </a:cubicBezTo>
                  <a:cubicBezTo>
                    <a:pt x="1279762" y="350238"/>
                    <a:pt x="1278186" y="346410"/>
                    <a:pt x="1276271" y="346298"/>
                  </a:cubicBezTo>
                  <a:cubicBezTo>
                    <a:pt x="1276497" y="346298"/>
                    <a:pt x="1275821" y="350914"/>
                    <a:pt x="1274245" y="351139"/>
                  </a:cubicBezTo>
                  <a:cubicBezTo>
                    <a:pt x="1273006" y="351252"/>
                    <a:pt x="1271543" y="346748"/>
                    <a:pt x="1271993" y="346748"/>
                  </a:cubicBezTo>
                  <a:cubicBezTo>
                    <a:pt x="1268277" y="347086"/>
                    <a:pt x="1264674" y="351477"/>
                    <a:pt x="1261522" y="352378"/>
                  </a:cubicBezTo>
                  <a:cubicBezTo>
                    <a:pt x="1252514" y="355080"/>
                    <a:pt x="1242606" y="356544"/>
                    <a:pt x="1233824" y="355193"/>
                  </a:cubicBezTo>
                  <a:cubicBezTo>
                    <a:pt x="1231009" y="354742"/>
                    <a:pt x="1230783" y="351252"/>
                    <a:pt x="1227293" y="351252"/>
                  </a:cubicBezTo>
                  <a:cubicBezTo>
                    <a:pt x="1183719" y="351252"/>
                    <a:pt x="1137331" y="369830"/>
                    <a:pt x="1093194" y="364763"/>
                  </a:cubicBezTo>
                  <a:cubicBezTo>
                    <a:pt x="1089253" y="364313"/>
                    <a:pt x="1088240" y="360710"/>
                    <a:pt x="1084524" y="361047"/>
                  </a:cubicBezTo>
                  <a:cubicBezTo>
                    <a:pt x="1081596" y="361385"/>
                    <a:pt x="1080696" y="366452"/>
                    <a:pt x="1076192" y="366452"/>
                  </a:cubicBezTo>
                  <a:cubicBezTo>
                    <a:pt x="1069774" y="366565"/>
                    <a:pt x="1066621" y="357782"/>
                    <a:pt x="1063469" y="367690"/>
                  </a:cubicBezTo>
                  <a:cubicBezTo>
                    <a:pt x="1062456" y="370731"/>
                    <a:pt x="1060654" y="363299"/>
                    <a:pt x="1061217" y="363299"/>
                  </a:cubicBezTo>
                  <a:cubicBezTo>
                    <a:pt x="1049395" y="363524"/>
                    <a:pt x="1039711" y="365551"/>
                    <a:pt x="1029240" y="366565"/>
                  </a:cubicBezTo>
                  <a:cubicBezTo>
                    <a:pt x="985441" y="370505"/>
                    <a:pt x="926442" y="368816"/>
                    <a:pt x="890975" y="385143"/>
                  </a:cubicBezTo>
                  <a:cubicBezTo>
                    <a:pt x="885233" y="387845"/>
                    <a:pt x="876788" y="392461"/>
                    <a:pt x="871496" y="377937"/>
                  </a:cubicBezTo>
                  <a:cubicBezTo>
                    <a:pt x="911580" y="359133"/>
                    <a:pt x="953014" y="373771"/>
                    <a:pt x="992647" y="361160"/>
                  </a:cubicBezTo>
                  <a:cubicBezTo>
                    <a:pt x="999741" y="358908"/>
                    <a:pt x="998840" y="358120"/>
                    <a:pt x="1003344" y="360034"/>
                  </a:cubicBezTo>
                  <a:cubicBezTo>
                    <a:pt x="1004582" y="360597"/>
                    <a:pt x="1006271" y="359584"/>
                    <a:pt x="1007622" y="359584"/>
                  </a:cubicBezTo>
                  <a:cubicBezTo>
                    <a:pt x="1041063" y="359809"/>
                    <a:pt x="1075179" y="352715"/>
                    <a:pt x="1109745" y="349225"/>
                  </a:cubicBezTo>
                  <a:cubicBezTo>
                    <a:pt x="1145099" y="345622"/>
                    <a:pt x="1181805" y="349000"/>
                    <a:pt x="1214007" y="338754"/>
                  </a:cubicBezTo>
                  <a:cubicBezTo>
                    <a:pt x="1217835" y="337515"/>
                    <a:pt x="1218623" y="333687"/>
                    <a:pt x="1222339" y="333349"/>
                  </a:cubicBezTo>
                  <a:cubicBezTo>
                    <a:pt x="1225041" y="333012"/>
                    <a:pt x="1225379" y="337966"/>
                    <a:pt x="1228869" y="337290"/>
                  </a:cubicBezTo>
                  <a:cubicBezTo>
                    <a:pt x="1231684" y="336727"/>
                    <a:pt x="1231572" y="331998"/>
                    <a:pt x="1235062" y="331998"/>
                  </a:cubicBezTo>
                  <a:cubicBezTo>
                    <a:pt x="1234612" y="331998"/>
                    <a:pt x="1236301" y="335939"/>
                    <a:pt x="1237314" y="336389"/>
                  </a:cubicBezTo>
                  <a:cubicBezTo>
                    <a:pt x="1238665" y="336952"/>
                    <a:pt x="1240241" y="335939"/>
                    <a:pt x="1241593" y="335939"/>
                  </a:cubicBezTo>
                  <a:cubicBezTo>
                    <a:pt x="1260846" y="336052"/>
                    <a:pt x="1286405" y="329746"/>
                    <a:pt x="1301155" y="329971"/>
                  </a:cubicBezTo>
                  <a:cubicBezTo>
                    <a:pt x="1302281" y="329971"/>
                    <a:pt x="1303857" y="334363"/>
                    <a:pt x="1303407" y="334363"/>
                  </a:cubicBezTo>
                  <a:cubicBezTo>
                    <a:pt x="1307235" y="334137"/>
                    <a:pt x="1310500" y="328733"/>
                    <a:pt x="1313878" y="328733"/>
                  </a:cubicBezTo>
                  <a:cubicBezTo>
                    <a:pt x="1316693" y="328733"/>
                    <a:pt x="1318269" y="332223"/>
                    <a:pt x="1322548" y="332449"/>
                  </a:cubicBezTo>
                  <a:cubicBezTo>
                    <a:pt x="1338649" y="333462"/>
                    <a:pt x="1355650" y="332561"/>
                    <a:pt x="1371526" y="327494"/>
                  </a:cubicBezTo>
                  <a:cubicBezTo>
                    <a:pt x="1375354" y="326256"/>
                    <a:pt x="1376142" y="322428"/>
                    <a:pt x="1379858" y="322090"/>
                  </a:cubicBezTo>
                  <a:cubicBezTo>
                    <a:pt x="1382448" y="321865"/>
                    <a:pt x="1384474" y="325355"/>
                    <a:pt x="1388528" y="325805"/>
                  </a:cubicBezTo>
                  <a:cubicBezTo>
                    <a:pt x="1401251" y="327157"/>
                    <a:pt x="1412961" y="319388"/>
                    <a:pt x="1420279" y="318037"/>
                  </a:cubicBezTo>
                  <a:cubicBezTo>
                    <a:pt x="1422306" y="317699"/>
                    <a:pt x="1424670" y="317023"/>
                    <a:pt x="1426697" y="317361"/>
                  </a:cubicBezTo>
                  <a:cubicBezTo>
                    <a:pt x="1452481" y="321527"/>
                    <a:pt x="1493691" y="312407"/>
                    <a:pt x="1518349" y="312745"/>
                  </a:cubicBezTo>
                  <a:cubicBezTo>
                    <a:pt x="1519474" y="312745"/>
                    <a:pt x="1521164" y="317023"/>
                    <a:pt x="1520601" y="317136"/>
                  </a:cubicBezTo>
                  <a:cubicBezTo>
                    <a:pt x="1525555" y="316685"/>
                    <a:pt x="1528370" y="311281"/>
                    <a:pt x="1533211" y="311281"/>
                  </a:cubicBezTo>
                  <a:cubicBezTo>
                    <a:pt x="1537152" y="311281"/>
                    <a:pt x="1538053" y="314546"/>
                    <a:pt x="1541881" y="314996"/>
                  </a:cubicBezTo>
                  <a:cubicBezTo>
                    <a:pt x="1560121" y="317136"/>
                    <a:pt x="1583315" y="314321"/>
                    <a:pt x="1601443" y="309029"/>
                  </a:cubicBezTo>
                  <a:cubicBezTo>
                    <a:pt x="1608762" y="306890"/>
                    <a:pt x="1607073" y="306102"/>
                    <a:pt x="1612139" y="307903"/>
                  </a:cubicBezTo>
                  <a:cubicBezTo>
                    <a:pt x="1620697" y="310943"/>
                    <a:pt x="1625425" y="301936"/>
                    <a:pt x="1631168" y="301373"/>
                  </a:cubicBezTo>
                  <a:cubicBezTo>
                    <a:pt x="1630380" y="301485"/>
                    <a:pt x="1632744" y="305426"/>
                    <a:pt x="1633420" y="305764"/>
                  </a:cubicBezTo>
                  <a:cubicBezTo>
                    <a:pt x="1638261" y="308353"/>
                    <a:pt x="1645129" y="305426"/>
                    <a:pt x="1648282" y="304300"/>
                  </a:cubicBezTo>
                  <a:cubicBezTo>
                    <a:pt x="1650872" y="303287"/>
                    <a:pt x="1653011" y="299233"/>
                    <a:pt x="1654475" y="299008"/>
                  </a:cubicBezTo>
                  <a:cubicBezTo>
                    <a:pt x="1654925" y="299008"/>
                    <a:pt x="1654587" y="304525"/>
                    <a:pt x="1656727" y="303399"/>
                  </a:cubicBezTo>
                  <a:cubicBezTo>
                    <a:pt x="1657627" y="302949"/>
                    <a:pt x="1656164" y="298107"/>
                    <a:pt x="1658753" y="298558"/>
                  </a:cubicBezTo>
                  <a:cubicBezTo>
                    <a:pt x="1658641" y="298558"/>
                    <a:pt x="1659767" y="302386"/>
                    <a:pt x="1661005" y="302949"/>
                  </a:cubicBezTo>
                  <a:cubicBezTo>
                    <a:pt x="1666973" y="305539"/>
                    <a:pt x="1667536" y="299346"/>
                    <a:pt x="1671476" y="297319"/>
                  </a:cubicBezTo>
                  <a:cubicBezTo>
                    <a:pt x="1678345" y="293716"/>
                    <a:pt x="1680822" y="293266"/>
                    <a:pt x="1682173" y="296193"/>
                  </a:cubicBezTo>
                  <a:cubicBezTo>
                    <a:pt x="1682511" y="297094"/>
                    <a:pt x="1685776" y="295630"/>
                    <a:pt x="1686451" y="295743"/>
                  </a:cubicBezTo>
                  <a:cubicBezTo>
                    <a:pt x="1702552" y="298220"/>
                    <a:pt x="1724621" y="290451"/>
                    <a:pt x="1737569" y="290564"/>
                  </a:cubicBezTo>
                  <a:cubicBezTo>
                    <a:pt x="1738808" y="290564"/>
                    <a:pt x="1740159" y="294955"/>
                    <a:pt x="1739821" y="294955"/>
                  </a:cubicBezTo>
                  <a:cubicBezTo>
                    <a:pt x="1743762" y="294955"/>
                    <a:pt x="1744437" y="290451"/>
                    <a:pt x="1748153" y="289550"/>
                  </a:cubicBezTo>
                  <a:cubicBezTo>
                    <a:pt x="1750180" y="288987"/>
                    <a:pt x="1749954" y="293829"/>
                    <a:pt x="1750405" y="293941"/>
                  </a:cubicBezTo>
                  <a:cubicBezTo>
                    <a:pt x="1751756" y="294392"/>
                    <a:pt x="1752995" y="289325"/>
                    <a:pt x="1752432" y="289100"/>
                  </a:cubicBezTo>
                  <a:cubicBezTo>
                    <a:pt x="1755246" y="289888"/>
                    <a:pt x="1755472" y="293153"/>
                    <a:pt x="1758962" y="293041"/>
                  </a:cubicBezTo>
                  <a:cubicBezTo>
                    <a:pt x="1771798" y="292478"/>
                    <a:pt x="1785084" y="288987"/>
                    <a:pt x="1795105" y="289438"/>
                  </a:cubicBezTo>
                  <a:cubicBezTo>
                    <a:pt x="1804337" y="289775"/>
                    <a:pt x="1803211" y="291690"/>
                    <a:pt x="1807828" y="288199"/>
                  </a:cubicBezTo>
                  <a:cubicBezTo>
                    <a:pt x="1822127" y="277165"/>
                    <a:pt x="1845885" y="288312"/>
                    <a:pt x="1854779" y="288087"/>
                  </a:cubicBezTo>
                  <a:cubicBezTo>
                    <a:pt x="1859846" y="287974"/>
                    <a:pt x="1864800" y="282457"/>
                    <a:pt x="1869529" y="282006"/>
                  </a:cubicBezTo>
                  <a:cubicBezTo>
                    <a:pt x="1872232" y="281781"/>
                    <a:pt x="1874033" y="285497"/>
                    <a:pt x="1878199" y="285722"/>
                  </a:cubicBezTo>
                  <a:cubicBezTo>
                    <a:pt x="1899930" y="286961"/>
                    <a:pt x="1925939" y="276039"/>
                    <a:pt x="1948458" y="278629"/>
                  </a:cubicBezTo>
                  <a:cubicBezTo>
                    <a:pt x="1952398" y="279079"/>
                    <a:pt x="1953412" y="282682"/>
                    <a:pt x="1957127" y="282344"/>
                  </a:cubicBezTo>
                  <a:cubicBezTo>
                    <a:pt x="1960055" y="282006"/>
                    <a:pt x="1960956" y="276940"/>
                    <a:pt x="1965459" y="276940"/>
                  </a:cubicBezTo>
                  <a:cubicBezTo>
                    <a:pt x="1968274" y="276940"/>
                    <a:pt x="1969850" y="280430"/>
                    <a:pt x="1974129" y="280655"/>
                  </a:cubicBezTo>
                  <a:cubicBezTo>
                    <a:pt x="1989892" y="281556"/>
                    <a:pt x="2010835" y="275589"/>
                    <a:pt x="2023107" y="275701"/>
                  </a:cubicBezTo>
                  <a:cubicBezTo>
                    <a:pt x="2024233" y="275701"/>
                    <a:pt x="2025922" y="279980"/>
                    <a:pt x="2025359" y="280092"/>
                  </a:cubicBezTo>
                  <a:cubicBezTo>
                    <a:pt x="2030201" y="279642"/>
                    <a:pt x="2035043" y="270409"/>
                    <a:pt x="2040109" y="274012"/>
                  </a:cubicBezTo>
                  <a:cubicBezTo>
                    <a:pt x="2042361" y="273562"/>
                    <a:pt x="2041573" y="267932"/>
                    <a:pt x="2037857" y="269621"/>
                  </a:cubicBezTo>
                  <a:cubicBezTo>
                    <a:pt x="2035043" y="269959"/>
                    <a:pt x="2032228" y="270184"/>
                    <a:pt x="2029300" y="270522"/>
                  </a:cubicBezTo>
                  <a:cubicBezTo>
                    <a:pt x="2021419" y="260276"/>
                    <a:pt x="2014325" y="272323"/>
                    <a:pt x="2005881" y="272886"/>
                  </a:cubicBezTo>
                  <a:cubicBezTo>
                    <a:pt x="2002615" y="273112"/>
                    <a:pt x="1998449" y="269621"/>
                    <a:pt x="1995072" y="269396"/>
                  </a:cubicBezTo>
                  <a:cubicBezTo>
                    <a:pt x="1986177" y="268608"/>
                    <a:pt x="1976944" y="273562"/>
                    <a:pt x="1967373" y="272211"/>
                  </a:cubicBezTo>
                  <a:cubicBezTo>
                    <a:pt x="1963433" y="271648"/>
                    <a:pt x="1962419" y="268495"/>
                    <a:pt x="1958704" y="268495"/>
                  </a:cubicBezTo>
                  <a:cubicBezTo>
                    <a:pt x="1954650" y="268495"/>
                    <a:pt x="1954200" y="273900"/>
                    <a:pt x="1950372" y="273900"/>
                  </a:cubicBezTo>
                  <a:cubicBezTo>
                    <a:pt x="1950822" y="273900"/>
                    <a:pt x="1949021" y="269959"/>
                    <a:pt x="1948120" y="269509"/>
                  </a:cubicBezTo>
                  <a:cubicBezTo>
                    <a:pt x="1942265" y="267031"/>
                    <a:pt x="1933933" y="272436"/>
                    <a:pt x="1931118" y="271197"/>
                  </a:cubicBezTo>
                  <a:cubicBezTo>
                    <a:pt x="1930555" y="270972"/>
                    <a:pt x="1927853" y="266919"/>
                    <a:pt x="1928866" y="266806"/>
                  </a:cubicBezTo>
                  <a:cubicBezTo>
                    <a:pt x="1926051" y="266919"/>
                    <a:pt x="1926164" y="272211"/>
                    <a:pt x="1922674" y="271986"/>
                  </a:cubicBezTo>
                  <a:cubicBezTo>
                    <a:pt x="1914342" y="271535"/>
                    <a:pt x="1908825" y="267594"/>
                    <a:pt x="1903645" y="278516"/>
                  </a:cubicBezTo>
                  <a:cubicBezTo>
                    <a:pt x="1903307" y="271648"/>
                    <a:pt x="1899930" y="275926"/>
                    <a:pt x="1897115" y="274575"/>
                  </a:cubicBezTo>
                  <a:cubicBezTo>
                    <a:pt x="1885855" y="269058"/>
                    <a:pt x="1862436" y="270297"/>
                    <a:pt x="1848024" y="274913"/>
                  </a:cubicBezTo>
                  <a:cubicBezTo>
                    <a:pt x="1843745" y="276264"/>
                    <a:pt x="1841831" y="280430"/>
                    <a:pt x="1837553" y="280543"/>
                  </a:cubicBezTo>
                  <a:cubicBezTo>
                    <a:pt x="1835413" y="280655"/>
                    <a:pt x="1834963" y="277052"/>
                    <a:pt x="1833161" y="276377"/>
                  </a:cubicBezTo>
                  <a:cubicBezTo>
                    <a:pt x="1831135" y="275589"/>
                    <a:pt x="1828883" y="277503"/>
                    <a:pt x="1826744" y="277052"/>
                  </a:cubicBezTo>
                  <a:cubicBezTo>
                    <a:pt x="1822803" y="276039"/>
                    <a:pt x="1819087" y="273787"/>
                    <a:pt x="1815935" y="273562"/>
                  </a:cubicBezTo>
                  <a:cubicBezTo>
                    <a:pt x="1803662" y="272661"/>
                    <a:pt x="1793416" y="280543"/>
                    <a:pt x="1786322" y="281218"/>
                  </a:cubicBezTo>
                  <a:cubicBezTo>
                    <a:pt x="1783057" y="281556"/>
                    <a:pt x="1779004" y="278291"/>
                    <a:pt x="1775513" y="277728"/>
                  </a:cubicBezTo>
                  <a:cubicBezTo>
                    <a:pt x="1768983" y="276602"/>
                    <a:pt x="1762452" y="279529"/>
                    <a:pt x="1758512" y="279417"/>
                  </a:cubicBezTo>
                  <a:cubicBezTo>
                    <a:pt x="1757386" y="279417"/>
                    <a:pt x="1755697" y="275138"/>
                    <a:pt x="1756260" y="275026"/>
                  </a:cubicBezTo>
                  <a:cubicBezTo>
                    <a:pt x="1752206" y="275476"/>
                    <a:pt x="1749504" y="280655"/>
                    <a:pt x="1745788" y="280655"/>
                  </a:cubicBezTo>
                  <a:cubicBezTo>
                    <a:pt x="1743086" y="280655"/>
                    <a:pt x="1741397" y="277390"/>
                    <a:pt x="1737119" y="276940"/>
                  </a:cubicBezTo>
                  <a:cubicBezTo>
                    <a:pt x="1729687" y="276152"/>
                    <a:pt x="1720567" y="279980"/>
                    <a:pt x="1713699" y="279304"/>
                  </a:cubicBezTo>
                  <a:cubicBezTo>
                    <a:pt x="1710659" y="278966"/>
                    <a:pt x="1709533" y="275589"/>
                    <a:pt x="1705029" y="275589"/>
                  </a:cubicBezTo>
                  <a:cubicBezTo>
                    <a:pt x="1701652" y="275589"/>
                    <a:pt x="1697936" y="280880"/>
                    <a:pt x="1694558" y="281218"/>
                  </a:cubicBezTo>
                  <a:cubicBezTo>
                    <a:pt x="1695234" y="281106"/>
                    <a:pt x="1693094" y="277165"/>
                    <a:pt x="1692306" y="276827"/>
                  </a:cubicBezTo>
                  <a:cubicBezTo>
                    <a:pt x="1684425" y="273449"/>
                    <a:pt x="1675417" y="280092"/>
                    <a:pt x="1673278" y="283358"/>
                  </a:cubicBezTo>
                  <a:cubicBezTo>
                    <a:pt x="1671364" y="286398"/>
                    <a:pt x="1672602" y="286623"/>
                    <a:pt x="1669225" y="288424"/>
                  </a:cubicBezTo>
                  <a:cubicBezTo>
                    <a:pt x="1663707" y="291352"/>
                    <a:pt x="1657064" y="291690"/>
                    <a:pt x="1652223" y="290113"/>
                  </a:cubicBezTo>
                  <a:cubicBezTo>
                    <a:pt x="1649183" y="289100"/>
                    <a:pt x="1645242" y="282457"/>
                    <a:pt x="1641301" y="282006"/>
                  </a:cubicBezTo>
                  <a:cubicBezTo>
                    <a:pt x="1634433" y="281218"/>
                    <a:pt x="1636460" y="291352"/>
                    <a:pt x="1632744" y="282907"/>
                  </a:cubicBezTo>
                  <a:cubicBezTo>
                    <a:pt x="1632406" y="282006"/>
                    <a:pt x="1629141" y="283470"/>
                    <a:pt x="1628466" y="283358"/>
                  </a:cubicBezTo>
                  <a:cubicBezTo>
                    <a:pt x="1613941" y="281106"/>
                    <a:pt x="1600993" y="281894"/>
                    <a:pt x="1594350" y="286848"/>
                  </a:cubicBezTo>
                  <a:cubicBezTo>
                    <a:pt x="1581852" y="296193"/>
                    <a:pt x="1557757" y="298670"/>
                    <a:pt x="1541318" y="296869"/>
                  </a:cubicBezTo>
                  <a:cubicBezTo>
                    <a:pt x="1537490" y="296418"/>
                    <a:pt x="1536364" y="292703"/>
                    <a:pt x="1532648" y="293153"/>
                  </a:cubicBezTo>
                  <a:cubicBezTo>
                    <a:pt x="1530171" y="293491"/>
                    <a:pt x="1529495" y="297207"/>
                    <a:pt x="1526455" y="298445"/>
                  </a:cubicBezTo>
                  <a:cubicBezTo>
                    <a:pt x="1518011" y="301710"/>
                    <a:pt x="1514183" y="296193"/>
                    <a:pt x="1509228" y="295518"/>
                  </a:cubicBezTo>
                  <a:cubicBezTo>
                    <a:pt x="1481418" y="292365"/>
                    <a:pt x="1451130" y="301373"/>
                    <a:pt x="1419829" y="304525"/>
                  </a:cubicBezTo>
                  <a:cubicBezTo>
                    <a:pt x="1393932" y="307115"/>
                    <a:pt x="1363757" y="312745"/>
                    <a:pt x="1341013" y="312519"/>
                  </a:cubicBezTo>
                  <a:cubicBezTo>
                    <a:pt x="1331893" y="312407"/>
                    <a:pt x="1332681" y="310943"/>
                    <a:pt x="1328290" y="313758"/>
                  </a:cubicBezTo>
                  <a:cubicBezTo>
                    <a:pt x="1317931" y="320514"/>
                    <a:pt x="1301155" y="318487"/>
                    <a:pt x="1292147" y="317361"/>
                  </a:cubicBezTo>
                  <a:cubicBezTo>
                    <a:pt x="1288206" y="316911"/>
                    <a:pt x="1287193" y="313308"/>
                    <a:pt x="1283477" y="313645"/>
                  </a:cubicBezTo>
                  <a:cubicBezTo>
                    <a:pt x="1280550" y="313983"/>
                    <a:pt x="1279649" y="318937"/>
                    <a:pt x="1275146" y="319050"/>
                  </a:cubicBezTo>
                  <a:cubicBezTo>
                    <a:pt x="1271430" y="319162"/>
                    <a:pt x="1267714" y="315897"/>
                    <a:pt x="1264337" y="315559"/>
                  </a:cubicBezTo>
                  <a:cubicBezTo>
                    <a:pt x="1260283" y="315109"/>
                    <a:pt x="1255442" y="315334"/>
                    <a:pt x="1251613" y="316798"/>
                  </a:cubicBezTo>
                  <a:cubicBezTo>
                    <a:pt x="1243394" y="319951"/>
                    <a:pt x="1242156" y="318937"/>
                    <a:pt x="1234612" y="318487"/>
                  </a:cubicBezTo>
                  <a:cubicBezTo>
                    <a:pt x="1222339" y="317699"/>
                    <a:pt x="1206576" y="322765"/>
                    <a:pt x="1196330" y="322315"/>
                  </a:cubicBezTo>
                  <a:cubicBezTo>
                    <a:pt x="1188786" y="321977"/>
                    <a:pt x="1187210" y="318712"/>
                    <a:pt x="1185633" y="323441"/>
                  </a:cubicBezTo>
                  <a:cubicBezTo>
                    <a:pt x="1181580" y="335601"/>
                    <a:pt x="1159511" y="317023"/>
                    <a:pt x="1155796" y="326481"/>
                  </a:cubicBezTo>
                  <a:cubicBezTo>
                    <a:pt x="1152418" y="326368"/>
                    <a:pt x="1148477" y="327832"/>
                    <a:pt x="1149153" y="317924"/>
                  </a:cubicBezTo>
                  <a:cubicBezTo>
                    <a:pt x="1190025" y="319613"/>
                    <a:pt x="1229995" y="301936"/>
                    <a:pt x="1266251" y="306102"/>
                  </a:cubicBezTo>
                  <a:cubicBezTo>
                    <a:pt x="1270191" y="306552"/>
                    <a:pt x="1271205" y="310042"/>
                    <a:pt x="1274920" y="309817"/>
                  </a:cubicBezTo>
                  <a:cubicBezTo>
                    <a:pt x="1278974" y="309479"/>
                    <a:pt x="1279537" y="304187"/>
                    <a:pt x="1283252" y="304413"/>
                  </a:cubicBezTo>
                  <a:cubicBezTo>
                    <a:pt x="1286067" y="304525"/>
                    <a:pt x="1286292" y="309254"/>
                    <a:pt x="1289783" y="308353"/>
                  </a:cubicBezTo>
                  <a:cubicBezTo>
                    <a:pt x="1291922" y="307790"/>
                    <a:pt x="1292147" y="304300"/>
                    <a:pt x="1293836" y="303287"/>
                  </a:cubicBezTo>
                  <a:cubicBezTo>
                    <a:pt x="1301380" y="298896"/>
                    <a:pt x="1304307" y="305876"/>
                    <a:pt x="1308924" y="306327"/>
                  </a:cubicBezTo>
                  <a:cubicBezTo>
                    <a:pt x="1331330" y="308916"/>
                    <a:pt x="1362856" y="303737"/>
                    <a:pt x="1383461" y="298783"/>
                  </a:cubicBezTo>
                  <a:cubicBezTo>
                    <a:pt x="1388753" y="297544"/>
                    <a:pt x="1402152" y="305764"/>
                    <a:pt x="1402152" y="283132"/>
                  </a:cubicBezTo>
                  <a:cubicBezTo>
                    <a:pt x="1390442" y="283470"/>
                    <a:pt x="1389316" y="282569"/>
                    <a:pt x="1383011" y="285046"/>
                  </a:cubicBezTo>
                  <a:cubicBezTo>
                    <a:pt x="1372652" y="289100"/>
                    <a:pt x="1356326" y="289775"/>
                    <a:pt x="1349007" y="288537"/>
                  </a:cubicBezTo>
                  <a:cubicBezTo>
                    <a:pt x="1344954" y="287749"/>
                    <a:pt x="1344053" y="284934"/>
                    <a:pt x="1342589" y="289212"/>
                  </a:cubicBezTo>
                  <a:cubicBezTo>
                    <a:pt x="1341463" y="292590"/>
                    <a:pt x="1330767" y="290451"/>
                    <a:pt x="1329866" y="290451"/>
                  </a:cubicBezTo>
                  <a:cubicBezTo>
                    <a:pt x="1325475" y="290901"/>
                    <a:pt x="1320521" y="295630"/>
                    <a:pt x="1316918" y="287186"/>
                  </a:cubicBezTo>
                  <a:cubicBezTo>
                    <a:pt x="1334145" y="280205"/>
                    <a:pt x="1352272" y="275138"/>
                    <a:pt x="1369950" y="277165"/>
                  </a:cubicBezTo>
                  <a:cubicBezTo>
                    <a:pt x="1377156" y="277953"/>
                    <a:pt x="1376255" y="278854"/>
                    <a:pt x="1380646" y="276039"/>
                  </a:cubicBezTo>
                  <a:cubicBezTo>
                    <a:pt x="1388640" y="270860"/>
                    <a:pt x="1398436" y="274463"/>
                    <a:pt x="1406205" y="273449"/>
                  </a:cubicBezTo>
                  <a:cubicBezTo>
                    <a:pt x="1413298" y="272549"/>
                    <a:pt x="1423995" y="275363"/>
                    <a:pt x="1425233" y="266919"/>
                  </a:cubicBezTo>
                  <a:cubicBezTo>
                    <a:pt x="1418590" y="262978"/>
                    <a:pt x="1422306" y="259600"/>
                    <a:pt x="1424783" y="253182"/>
                  </a:cubicBezTo>
                  <a:cubicBezTo>
                    <a:pt x="1418253" y="240121"/>
                    <a:pt x="1421518" y="265005"/>
                    <a:pt x="1414424" y="263428"/>
                  </a:cubicBezTo>
                  <a:cubicBezTo>
                    <a:pt x="1403953" y="269058"/>
                    <a:pt x="1403503" y="250255"/>
                    <a:pt x="1394833" y="251606"/>
                  </a:cubicBezTo>
                  <a:cubicBezTo>
                    <a:pt x="1395846" y="263654"/>
                    <a:pt x="1390780" y="263879"/>
                    <a:pt x="1386726" y="266243"/>
                  </a:cubicBezTo>
                  <a:cubicBezTo>
                    <a:pt x="1368599" y="265793"/>
                    <a:pt x="1349570" y="273112"/>
                    <a:pt x="1335609" y="271423"/>
                  </a:cubicBezTo>
                  <a:cubicBezTo>
                    <a:pt x="1328065" y="270522"/>
                    <a:pt x="1331893" y="269171"/>
                    <a:pt x="1327051" y="272323"/>
                  </a:cubicBezTo>
                  <a:cubicBezTo>
                    <a:pt x="1321534" y="275926"/>
                    <a:pt x="1316805" y="271085"/>
                    <a:pt x="1312189" y="273787"/>
                  </a:cubicBezTo>
                  <a:cubicBezTo>
                    <a:pt x="1307235" y="272886"/>
                    <a:pt x="1310275" y="287298"/>
                    <a:pt x="1306222" y="288199"/>
                  </a:cubicBezTo>
                  <a:cubicBezTo>
                    <a:pt x="1306334" y="278178"/>
                    <a:pt x="1303970" y="273787"/>
                    <a:pt x="1299353" y="275026"/>
                  </a:cubicBezTo>
                  <a:cubicBezTo>
                    <a:pt x="1290008" y="277277"/>
                    <a:pt x="1280212" y="275138"/>
                    <a:pt x="1273794" y="277615"/>
                  </a:cubicBezTo>
                  <a:cubicBezTo>
                    <a:pt x="1269741" y="279192"/>
                    <a:pt x="1269065" y="282119"/>
                    <a:pt x="1267377" y="278291"/>
                  </a:cubicBezTo>
                  <a:cubicBezTo>
                    <a:pt x="1266926" y="277390"/>
                    <a:pt x="1263774" y="278854"/>
                    <a:pt x="1263098" y="278741"/>
                  </a:cubicBezTo>
                  <a:cubicBezTo>
                    <a:pt x="1251388" y="276940"/>
                    <a:pt x="1239228" y="284934"/>
                    <a:pt x="1233148" y="277165"/>
                  </a:cubicBezTo>
                  <a:cubicBezTo>
                    <a:pt x="1232135" y="281894"/>
                    <a:pt x="1226280" y="285384"/>
                    <a:pt x="1222789" y="287411"/>
                  </a:cubicBezTo>
                  <a:cubicBezTo>
                    <a:pt x="1219074" y="289663"/>
                    <a:pt x="1211643" y="296981"/>
                    <a:pt x="1210066" y="288649"/>
                  </a:cubicBezTo>
                  <a:cubicBezTo>
                    <a:pt x="1210404" y="279192"/>
                    <a:pt x="1215471" y="278854"/>
                    <a:pt x="1218173" y="274012"/>
                  </a:cubicBezTo>
                  <a:cubicBezTo>
                    <a:pt x="1248686" y="270972"/>
                    <a:pt x="1279199" y="267820"/>
                    <a:pt x="1309712" y="264780"/>
                  </a:cubicBezTo>
                  <a:cubicBezTo>
                    <a:pt x="1309712" y="257574"/>
                    <a:pt x="1308924" y="248904"/>
                    <a:pt x="1313540" y="250593"/>
                  </a:cubicBezTo>
                  <a:cubicBezTo>
                    <a:pt x="1313428" y="255997"/>
                    <a:pt x="1310050" y="261402"/>
                    <a:pt x="1313990" y="264329"/>
                  </a:cubicBezTo>
                  <a:cubicBezTo>
                    <a:pt x="1314553" y="256448"/>
                    <a:pt x="1316805" y="265005"/>
                    <a:pt x="1320408" y="263654"/>
                  </a:cubicBezTo>
                  <a:cubicBezTo>
                    <a:pt x="1334595" y="262190"/>
                    <a:pt x="1348782" y="260839"/>
                    <a:pt x="1362969" y="259375"/>
                  </a:cubicBezTo>
                  <a:cubicBezTo>
                    <a:pt x="1366572" y="260051"/>
                    <a:pt x="1368036" y="253633"/>
                    <a:pt x="1362856" y="254759"/>
                  </a:cubicBezTo>
                  <a:cubicBezTo>
                    <a:pt x="1361393" y="254871"/>
                    <a:pt x="1360041" y="255096"/>
                    <a:pt x="1358578" y="255209"/>
                  </a:cubicBezTo>
                  <a:cubicBezTo>
                    <a:pt x="1356438" y="255434"/>
                    <a:pt x="1354299" y="255659"/>
                    <a:pt x="1352160" y="255885"/>
                  </a:cubicBezTo>
                  <a:cubicBezTo>
                    <a:pt x="1348895" y="255434"/>
                    <a:pt x="1344391" y="258362"/>
                    <a:pt x="1343490" y="252169"/>
                  </a:cubicBezTo>
                  <a:cubicBezTo>
                    <a:pt x="1346868" y="245188"/>
                    <a:pt x="1351259" y="238545"/>
                    <a:pt x="1355763" y="237081"/>
                  </a:cubicBezTo>
                  <a:cubicBezTo>
                    <a:pt x="1358127" y="236293"/>
                    <a:pt x="1357114" y="240684"/>
                    <a:pt x="1358015" y="241473"/>
                  </a:cubicBezTo>
                  <a:cubicBezTo>
                    <a:pt x="1367473" y="249016"/>
                    <a:pt x="1374566" y="232240"/>
                    <a:pt x="1379408" y="243950"/>
                  </a:cubicBezTo>
                  <a:cubicBezTo>
                    <a:pt x="1380534" y="246539"/>
                    <a:pt x="1382110" y="239221"/>
                    <a:pt x="1381434" y="239108"/>
                  </a:cubicBezTo>
                  <a:cubicBezTo>
                    <a:pt x="1385150" y="239446"/>
                    <a:pt x="1389203" y="242711"/>
                    <a:pt x="1392243" y="242599"/>
                  </a:cubicBezTo>
                  <a:cubicBezTo>
                    <a:pt x="1394608" y="242486"/>
                    <a:pt x="1393369" y="238545"/>
                    <a:pt x="1394270" y="237757"/>
                  </a:cubicBezTo>
                  <a:cubicBezTo>
                    <a:pt x="1396184" y="235955"/>
                    <a:pt x="1398436" y="242036"/>
                    <a:pt x="1398661" y="241923"/>
                  </a:cubicBezTo>
                  <a:cubicBezTo>
                    <a:pt x="1407218" y="240234"/>
                    <a:pt x="1407106" y="238320"/>
                    <a:pt x="1411384" y="240684"/>
                  </a:cubicBezTo>
                  <a:cubicBezTo>
                    <a:pt x="1421405" y="246089"/>
                    <a:pt x="1432327" y="234154"/>
                    <a:pt x="1436831" y="233478"/>
                  </a:cubicBezTo>
                  <a:cubicBezTo>
                    <a:pt x="1440546" y="233028"/>
                    <a:pt x="1443699" y="237307"/>
                    <a:pt x="1447639" y="236969"/>
                  </a:cubicBezTo>
                  <a:cubicBezTo>
                    <a:pt x="1450342" y="236744"/>
                    <a:pt x="1450454" y="232127"/>
                    <a:pt x="1453832" y="231677"/>
                  </a:cubicBezTo>
                  <a:cubicBezTo>
                    <a:pt x="1455971" y="231339"/>
                    <a:pt x="1456422" y="235730"/>
                    <a:pt x="1458223" y="235843"/>
                  </a:cubicBezTo>
                  <a:cubicBezTo>
                    <a:pt x="1460926" y="235955"/>
                    <a:pt x="1460926" y="230213"/>
                    <a:pt x="1464416" y="230551"/>
                  </a:cubicBezTo>
                  <a:cubicBezTo>
                    <a:pt x="1464191" y="230551"/>
                    <a:pt x="1465542" y="234379"/>
                    <a:pt x="1466668" y="234942"/>
                  </a:cubicBezTo>
                  <a:cubicBezTo>
                    <a:pt x="1467906" y="235505"/>
                    <a:pt x="1469595" y="234492"/>
                    <a:pt x="1470947" y="234492"/>
                  </a:cubicBezTo>
                  <a:cubicBezTo>
                    <a:pt x="1498307" y="234154"/>
                    <a:pt x="1529270" y="233816"/>
                    <a:pt x="1556068" y="225935"/>
                  </a:cubicBezTo>
                  <a:cubicBezTo>
                    <a:pt x="1558657" y="225146"/>
                    <a:pt x="1560796" y="220868"/>
                    <a:pt x="1562260" y="220643"/>
                  </a:cubicBezTo>
                  <a:cubicBezTo>
                    <a:pt x="1564850" y="220418"/>
                    <a:pt x="1566877" y="223908"/>
                    <a:pt x="1570930" y="224358"/>
                  </a:cubicBezTo>
                  <a:cubicBezTo>
                    <a:pt x="1577123" y="225146"/>
                    <a:pt x="1582752" y="222106"/>
                    <a:pt x="1587932" y="222669"/>
                  </a:cubicBezTo>
                  <a:cubicBezTo>
                    <a:pt x="1591873" y="223007"/>
                    <a:pt x="1592886" y="226723"/>
                    <a:pt x="1596601" y="226385"/>
                  </a:cubicBezTo>
                  <a:cubicBezTo>
                    <a:pt x="1599304" y="226160"/>
                    <a:pt x="1600655" y="221656"/>
                    <a:pt x="1604933" y="220980"/>
                  </a:cubicBezTo>
                  <a:cubicBezTo>
                    <a:pt x="1608424" y="220418"/>
                    <a:pt x="1612477" y="224921"/>
                    <a:pt x="1615742" y="224471"/>
                  </a:cubicBezTo>
                  <a:cubicBezTo>
                    <a:pt x="1615179" y="224583"/>
                    <a:pt x="1616868" y="220192"/>
                    <a:pt x="1617769" y="219629"/>
                  </a:cubicBezTo>
                  <a:cubicBezTo>
                    <a:pt x="1631618" y="210622"/>
                    <a:pt x="1650196" y="220418"/>
                    <a:pt x="1658415" y="220080"/>
                  </a:cubicBezTo>
                  <a:cubicBezTo>
                    <a:pt x="1664946" y="219855"/>
                    <a:pt x="1666410" y="214788"/>
                    <a:pt x="1668887" y="214450"/>
                  </a:cubicBezTo>
                  <a:cubicBezTo>
                    <a:pt x="1671026" y="214112"/>
                    <a:pt x="1671476" y="218278"/>
                    <a:pt x="1673278" y="218616"/>
                  </a:cubicBezTo>
                  <a:cubicBezTo>
                    <a:pt x="1676318" y="219179"/>
                    <a:pt x="1677782" y="213324"/>
                    <a:pt x="1679471" y="213437"/>
                  </a:cubicBezTo>
                  <a:cubicBezTo>
                    <a:pt x="1682285" y="213437"/>
                    <a:pt x="1682511" y="218391"/>
                    <a:pt x="1686001" y="217377"/>
                  </a:cubicBezTo>
                  <a:cubicBezTo>
                    <a:pt x="1693094" y="215351"/>
                    <a:pt x="1692194" y="214337"/>
                    <a:pt x="1696698" y="216252"/>
                  </a:cubicBezTo>
                  <a:cubicBezTo>
                    <a:pt x="1698049" y="216814"/>
                    <a:pt x="1699625" y="215801"/>
                    <a:pt x="1700976" y="215801"/>
                  </a:cubicBezTo>
                  <a:cubicBezTo>
                    <a:pt x="1722144" y="215914"/>
                    <a:pt x="1744888" y="207019"/>
                    <a:pt x="1764817" y="209383"/>
                  </a:cubicBezTo>
                  <a:cubicBezTo>
                    <a:pt x="1768758" y="209834"/>
                    <a:pt x="1769771" y="213211"/>
                    <a:pt x="1773487" y="213099"/>
                  </a:cubicBezTo>
                  <a:cubicBezTo>
                    <a:pt x="1776527" y="212986"/>
                    <a:pt x="1777990" y="208032"/>
                    <a:pt x="1779679" y="207807"/>
                  </a:cubicBezTo>
                  <a:cubicBezTo>
                    <a:pt x="1782494" y="207582"/>
                    <a:pt x="1782719" y="212761"/>
                    <a:pt x="1786210" y="211748"/>
                  </a:cubicBezTo>
                  <a:cubicBezTo>
                    <a:pt x="1789025" y="210960"/>
                    <a:pt x="1788912" y="206794"/>
                    <a:pt x="1792402" y="206456"/>
                  </a:cubicBezTo>
                  <a:cubicBezTo>
                    <a:pt x="1795105" y="206231"/>
                    <a:pt x="1795555" y="210509"/>
                    <a:pt x="1798933" y="210397"/>
                  </a:cubicBezTo>
                  <a:cubicBezTo>
                    <a:pt x="1802986" y="210284"/>
                    <a:pt x="1803437" y="204992"/>
                    <a:pt x="1807265" y="204992"/>
                  </a:cubicBezTo>
                  <a:cubicBezTo>
                    <a:pt x="1806814" y="204992"/>
                    <a:pt x="1808616" y="208933"/>
                    <a:pt x="1809517" y="209383"/>
                  </a:cubicBezTo>
                  <a:cubicBezTo>
                    <a:pt x="1819650" y="213774"/>
                    <a:pt x="1826969" y="202740"/>
                    <a:pt x="1832824" y="202402"/>
                  </a:cubicBezTo>
                  <a:cubicBezTo>
                    <a:pt x="1836539" y="202177"/>
                    <a:pt x="1839804" y="205555"/>
                    <a:pt x="1843633" y="205893"/>
                  </a:cubicBezTo>
                  <a:cubicBezTo>
                    <a:pt x="1873245" y="208257"/>
                    <a:pt x="1906235" y="192156"/>
                    <a:pt x="1935172" y="196660"/>
                  </a:cubicBezTo>
                  <a:cubicBezTo>
                    <a:pt x="1937986" y="197111"/>
                    <a:pt x="1938212" y="200601"/>
                    <a:pt x="1941702" y="200601"/>
                  </a:cubicBezTo>
                  <a:cubicBezTo>
                    <a:pt x="1954763" y="200601"/>
                    <a:pt x="1969850" y="200488"/>
                    <a:pt x="1982123" y="196548"/>
                  </a:cubicBezTo>
                  <a:cubicBezTo>
                    <a:pt x="1986064" y="195309"/>
                    <a:pt x="1986740" y="192156"/>
                    <a:pt x="1990455" y="191143"/>
                  </a:cubicBezTo>
                  <a:cubicBezTo>
                    <a:pt x="1989892" y="191256"/>
                    <a:pt x="1991581" y="195309"/>
                    <a:pt x="1992707" y="195534"/>
                  </a:cubicBezTo>
                  <a:cubicBezTo>
                    <a:pt x="1994846" y="195872"/>
                    <a:pt x="1995184" y="191143"/>
                    <a:pt x="1996760" y="190468"/>
                  </a:cubicBezTo>
                  <a:cubicBezTo>
                    <a:pt x="2000364" y="199137"/>
                    <a:pt x="2009258" y="201277"/>
                    <a:pt x="2016352" y="202290"/>
                  </a:cubicBezTo>
                  <a:cubicBezTo>
                    <a:pt x="2030426" y="204429"/>
                    <a:pt x="2047991" y="199250"/>
                    <a:pt x="2058800" y="193395"/>
                  </a:cubicBezTo>
                  <a:cubicBezTo>
                    <a:pt x="2066006" y="203416"/>
                    <a:pt x="2074788" y="204317"/>
                    <a:pt x="2082670" y="204767"/>
                  </a:cubicBezTo>
                  <a:cubicBezTo>
                    <a:pt x="2087286" y="205105"/>
                    <a:pt x="2090776" y="199925"/>
                    <a:pt x="2095280" y="198912"/>
                  </a:cubicBezTo>
                  <a:cubicBezTo>
                    <a:pt x="2098433" y="198236"/>
                    <a:pt x="2099897" y="202740"/>
                    <a:pt x="2101811" y="202853"/>
                  </a:cubicBezTo>
                  <a:cubicBezTo>
                    <a:pt x="2104175" y="202965"/>
                    <a:pt x="2102937" y="198799"/>
                    <a:pt x="2103838" y="198011"/>
                  </a:cubicBezTo>
                  <a:cubicBezTo>
                    <a:pt x="2105977" y="195985"/>
                    <a:pt x="2107778" y="202177"/>
                    <a:pt x="2108229" y="202177"/>
                  </a:cubicBezTo>
                  <a:cubicBezTo>
                    <a:pt x="2112845" y="202290"/>
                    <a:pt x="2112282" y="196998"/>
                    <a:pt x="2114646" y="201502"/>
                  </a:cubicBezTo>
                  <a:cubicBezTo>
                    <a:pt x="2116673" y="205443"/>
                    <a:pt x="2146848" y="198124"/>
                    <a:pt x="2146623" y="198236"/>
                  </a:cubicBezTo>
                  <a:cubicBezTo>
                    <a:pt x="2147186" y="197899"/>
                    <a:pt x="2149438" y="193282"/>
                    <a:pt x="2148650" y="193395"/>
                  </a:cubicBezTo>
                  <a:cubicBezTo>
                    <a:pt x="2151577" y="192832"/>
                    <a:pt x="2152703" y="198462"/>
                    <a:pt x="2157320" y="197111"/>
                  </a:cubicBezTo>
                  <a:cubicBezTo>
                    <a:pt x="2161373" y="195985"/>
                    <a:pt x="2164188" y="191706"/>
                    <a:pt x="2167791" y="191481"/>
                  </a:cubicBezTo>
                  <a:cubicBezTo>
                    <a:pt x="2171732" y="191143"/>
                    <a:pt x="2175335" y="203641"/>
                    <a:pt x="2178487" y="190355"/>
                  </a:cubicBezTo>
                  <a:cubicBezTo>
                    <a:pt x="2168466" y="193508"/>
                    <a:pt x="2175898" y="184838"/>
                    <a:pt x="2171619" y="177181"/>
                  </a:cubicBezTo>
                  <a:cubicBezTo>
                    <a:pt x="2158783" y="177970"/>
                    <a:pt x="2145610" y="180559"/>
                    <a:pt x="2135476" y="180784"/>
                  </a:cubicBezTo>
                  <a:cubicBezTo>
                    <a:pt x="2132211" y="180897"/>
                    <a:pt x="2133112" y="175605"/>
                    <a:pt x="2131198" y="181235"/>
                  </a:cubicBezTo>
                  <a:cubicBezTo>
                    <a:pt x="2130973" y="181910"/>
                    <a:pt x="2127482" y="181798"/>
                    <a:pt x="2126919" y="181685"/>
                  </a:cubicBezTo>
                  <a:cubicBezTo>
                    <a:pt x="2123767" y="181235"/>
                    <a:pt x="2122866" y="177632"/>
                    <a:pt x="2118250" y="177970"/>
                  </a:cubicBezTo>
                  <a:cubicBezTo>
                    <a:pt x="2114759" y="178195"/>
                    <a:pt x="2111044" y="177970"/>
                    <a:pt x="2107553" y="179096"/>
                  </a:cubicBezTo>
                  <a:cubicBezTo>
                    <a:pt x="2097757" y="182023"/>
                    <a:pt x="2098771" y="181347"/>
                    <a:pt x="2090551" y="180784"/>
                  </a:cubicBezTo>
                  <a:cubicBezTo>
                    <a:pt x="2080080" y="180221"/>
                    <a:pt x="2064767" y="184275"/>
                    <a:pt x="2056435" y="184275"/>
                  </a:cubicBezTo>
                  <a:cubicBezTo>
                    <a:pt x="2052494" y="184275"/>
                    <a:pt x="2045851" y="180672"/>
                    <a:pt x="2045626" y="180784"/>
                  </a:cubicBezTo>
                  <a:cubicBezTo>
                    <a:pt x="2044613" y="181460"/>
                    <a:pt x="2042361" y="197111"/>
                    <a:pt x="2039659" y="195196"/>
                  </a:cubicBezTo>
                  <a:cubicBezTo>
                    <a:pt x="2039208" y="187990"/>
                    <a:pt x="2039434" y="179321"/>
                    <a:pt x="2034930" y="181910"/>
                  </a:cubicBezTo>
                  <a:cubicBezTo>
                    <a:pt x="2029188" y="188328"/>
                    <a:pt x="2027273" y="184613"/>
                    <a:pt x="2024233" y="183036"/>
                  </a:cubicBezTo>
                  <a:cubicBezTo>
                    <a:pt x="2022432" y="182023"/>
                    <a:pt x="2019730" y="183712"/>
                    <a:pt x="2017816" y="183712"/>
                  </a:cubicBezTo>
                  <a:cubicBezTo>
                    <a:pt x="2003854" y="183487"/>
                    <a:pt x="1992032" y="187540"/>
                    <a:pt x="1979534" y="187540"/>
                  </a:cubicBezTo>
                  <a:cubicBezTo>
                    <a:pt x="1976831" y="187540"/>
                    <a:pt x="1976381" y="183937"/>
                    <a:pt x="1973003" y="183599"/>
                  </a:cubicBezTo>
                  <a:cubicBezTo>
                    <a:pt x="1956790" y="182136"/>
                    <a:pt x="1940463" y="191143"/>
                    <a:pt x="1924025" y="188553"/>
                  </a:cubicBezTo>
                  <a:cubicBezTo>
                    <a:pt x="1918845" y="187765"/>
                    <a:pt x="1914567" y="179771"/>
                    <a:pt x="1911302" y="189792"/>
                  </a:cubicBezTo>
                  <a:cubicBezTo>
                    <a:pt x="1910288" y="192832"/>
                    <a:pt x="1908487" y="185401"/>
                    <a:pt x="1909050" y="185401"/>
                  </a:cubicBezTo>
                  <a:cubicBezTo>
                    <a:pt x="1893512" y="186527"/>
                    <a:pt x="1880226" y="185288"/>
                    <a:pt x="1866489" y="189679"/>
                  </a:cubicBezTo>
                  <a:cubicBezTo>
                    <a:pt x="1859396" y="191931"/>
                    <a:pt x="1860297" y="192719"/>
                    <a:pt x="1855793" y="190805"/>
                  </a:cubicBezTo>
                  <a:cubicBezTo>
                    <a:pt x="1839242" y="183712"/>
                    <a:pt x="1810080" y="196998"/>
                    <a:pt x="1796231" y="196773"/>
                  </a:cubicBezTo>
                  <a:cubicBezTo>
                    <a:pt x="1795105" y="196773"/>
                    <a:pt x="1793416" y="192494"/>
                    <a:pt x="1793979" y="192382"/>
                  </a:cubicBezTo>
                  <a:cubicBezTo>
                    <a:pt x="1789250" y="192832"/>
                    <a:pt x="1785984" y="198124"/>
                    <a:pt x="1781368" y="198236"/>
                  </a:cubicBezTo>
                  <a:cubicBezTo>
                    <a:pt x="1777653" y="198349"/>
                    <a:pt x="1774387" y="194859"/>
                    <a:pt x="1770559" y="194746"/>
                  </a:cubicBezTo>
                  <a:cubicBezTo>
                    <a:pt x="1762565" y="194408"/>
                    <a:pt x="1762340" y="201502"/>
                    <a:pt x="1759863" y="195872"/>
                  </a:cubicBezTo>
                  <a:cubicBezTo>
                    <a:pt x="1756935" y="189116"/>
                    <a:pt x="1732953" y="199137"/>
                    <a:pt x="1730025" y="198912"/>
                  </a:cubicBezTo>
                  <a:cubicBezTo>
                    <a:pt x="1727210" y="198687"/>
                    <a:pt x="1726985" y="194971"/>
                    <a:pt x="1723495" y="194971"/>
                  </a:cubicBezTo>
                  <a:cubicBezTo>
                    <a:pt x="1720004" y="194971"/>
                    <a:pt x="1716289" y="195309"/>
                    <a:pt x="1712798" y="196097"/>
                  </a:cubicBezTo>
                  <a:cubicBezTo>
                    <a:pt x="1703791" y="198011"/>
                    <a:pt x="1704692" y="199362"/>
                    <a:pt x="1700075" y="197336"/>
                  </a:cubicBezTo>
                  <a:cubicBezTo>
                    <a:pt x="1691068" y="193508"/>
                    <a:pt x="1677219" y="198011"/>
                    <a:pt x="1670238" y="200376"/>
                  </a:cubicBezTo>
                  <a:cubicBezTo>
                    <a:pt x="1667648" y="201277"/>
                    <a:pt x="1665509" y="205443"/>
                    <a:pt x="1664045" y="205668"/>
                  </a:cubicBezTo>
                  <a:cubicBezTo>
                    <a:pt x="1661343" y="205893"/>
                    <a:pt x="1659541" y="202177"/>
                    <a:pt x="1655376" y="201952"/>
                  </a:cubicBezTo>
                  <a:cubicBezTo>
                    <a:pt x="1643103" y="201277"/>
                    <a:pt x="1630830" y="206906"/>
                    <a:pt x="1619233" y="205555"/>
                  </a:cubicBezTo>
                  <a:cubicBezTo>
                    <a:pt x="1614954" y="205105"/>
                    <a:pt x="1608762" y="201727"/>
                    <a:pt x="1606285" y="202290"/>
                  </a:cubicBezTo>
                  <a:cubicBezTo>
                    <a:pt x="1604596" y="202628"/>
                    <a:pt x="1604483" y="207019"/>
                    <a:pt x="1604258" y="207131"/>
                  </a:cubicBezTo>
                  <a:cubicBezTo>
                    <a:pt x="1602569" y="207920"/>
                    <a:pt x="1599867" y="202965"/>
                    <a:pt x="1599867" y="202965"/>
                  </a:cubicBezTo>
                  <a:cubicBezTo>
                    <a:pt x="1595363" y="204317"/>
                    <a:pt x="1592098" y="208257"/>
                    <a:pt x="1587256" y="208820"/>
                  </a:cubicBezTo>
                  <a:cubicBezTo>
                    <a:pt x="1583315" y="209271"/>
                    <a:pt x="1582414" y="205330"/>
                    <a:pt x="1578586" y="205105"/>
                  </a:cubicBezTo>
                  <a:cubicBezTo>
                    <a:pt x="1576447" y="204992"/>
                    <a:pt x="1576222" y="209721"/>
                    <a:pt x="1574420" y="210171"/>
                  </a:cubicBezTo>
                  <a:cubicBezTo>
                    <a:pt x="1571718" y="210847"/>
                    <a:pt x="1571268" y="205668"/>
                    <a:pt x="1567890" y="206231"/>
                  </a:cubicBezTo>
                  <a:cubicBezTo>
                    <a:pt x="1566088" y="206568"/>
                    <a:pt x="1566201" y="210847"/>
                    <a:pt x="1565863" y="211072"/>
                  </a:cubicBezTo>
                  <a:cubicBezTo>
                    <a:pt x="1564625" y="211748"/>
                    <a:pt x="1562936" y="207019"/>
                    <a:pt x="1563611" y="206681"/>
                  </a:cubicBezTo>
                  <a:cubicBezTo>
                    <a:pt x="1560909" y="208032"/>
                    <a:pt x="1560796" y="211297"/>
                    <a:pt x="1557419" y="211860"/>
                  </a:cubicBezTo>
                  <a:cubicBezTo>
                    <a:pt x="1553816" y="212423"/>
                    <a:pt x="1550100" y="207694"/>
                    <a:pt x="1546610" y="208370"/>
                  </a:cubicBezTo>
                  <a:cubicBezTo>
                    <a:pt x="1547173" y="208257"/>
                    <a:pt x="1545371" y="212649"/>
                    <a:pt x="1544583" y="213211"/>
                  </a:cubicBezTo>
                  <a:cubicBezTo>
                    <a:pt x="1537602" y="218616"/>
                    <a:pt x="1533774" y="210622"/>
                    <a:pt x="1529495" y="210171"/>
                  </a:cubicBezTo>
                  <a:cubicBezTo>
                    <a:pt x="1500446" y="206794"/>
                    <a:pt x="1468357" y="216364"/>
                    <a:pt x="1435817" y="219629"/>
                  </a:cubicBezTo>
                  <a:cubicBezTo>
                    <a:pt x="1405417" y="222669"/>
                    <a:pt x="1372202" y="232578"/>
                    <a:pt x="1342139" y="229087"/>
                  </a:cubicBezTo>
                  <a:cubicBezTo>
                    <a:pt x="1338198" y="228637"/>
                    <a:pt x="1337185" y="225146"/>
                    <a:pt x="1333469" y="225372"/>
                  </a:cubicBezTo>
                  <a:cubicBezTo>
                    <a:pt x="1330992" y="225597"/>
                    <a:pt x="1329078" y="229538"/>
                    <a:pt x="1325137" y="230776"/>
                  </a:cubicBezTo>
                  <a:cubicBezTo>
                    <a:pt x="1315567" y="233929"/>
                    <a:pt x="1308473" y="229312"/>
                    <a:pt x="1303744" y="228299"/>
                  </a:cubicBezTo>
                  <a:cubicBezTo>
                    <a:pt x="1293724" y="226272"/>
                    <a:pt x="1285166" y="234379"/>
                    <a:pt x="1280437" y="235280"/>
                  </a:cubicBezTo>
                  <a:cubicBezTo>
                    <a:pt x="1262873" y="238433"/>
                    <a:pt x="1244407" y="240797"/>
                    <a:pt x="1229320" y="240459"/>
                  </a:cubicBezTo>
                  <a:cubicBezTo>
                    <a:pt x="1226392" y="240347"/>
                    <a:pt x="1216709" y="249016"/>
                    <a:pt x="1216259" y="232578"/>
                  </a:cubicBezTo>
                  <a:cubicBezTo>
                    <a:pt x="1234837" y="228074"/>
                    <a:pt x="1253640" y="232352"/>
                    <a:pt x="1271655" y="226948"/>
                  </a:cubicBezTo>
                  <a:cubicBezTo>
                    <a:pt x="1274245" y="226160"/>
                    <a:pt x="1276384" y="221881"/>
                    <a:pt x="1277848" y="221656"/>
                  </a:cubicBezTo>
                  <a:cubicBezTo>
                    <a:pt x="1280325" y="221431"/>
                    <a:pt x="1281226" y="225034"/>
                    <a:pt x="1284378" y="225597"/>
                  </a:cubicBezTo>
                  <a:cubicBezTo>
                    <a:pt x="1293386" y="227286"/>
                    <a:pt x="1297552" y="219517"/>
                    <a:pt x="1303407" y="219066"/>
                  </a:cubicBezTo>
                  <a:cubicBezTo>
                    <a:pt x="1310500" y="218503"/>
                    <a:pt x="1318494" y="221769"/>
                    <a:pt x="1324799" y="221543"/>
                  </a:cubicBezTo>
                  <a:cubicBezTo>
                    <a:pt x="1329754" y="221318"/>
                    <a:pt x="1335158" y="220980"/>
                    <a:pt x="1339662" y="220080"/>
                  </a:cubicBezTo>
                  <a:cubicBezTo>
                    <a:pt x="1350246" y="217940"/>
                    <a:pt x="1351484" y="216252"/>
                    <a:pt x="1356664" y="218391"/>
                  </a:cubicBezTo>
                  <a:cubicBezTo>
                    <a:pt x="1365108" y="221769"/>
                    <a:pt x="1368936" y="212649"/>
                    <a:pt x="1373553" y="212086"/>
                  </a:cubicBezTo>
                  <a:cubicBezTo>
                    <a:pt x="1377606" y="211635"/>
                    <a:pt x="1378394" y="216026"/>
                    <a:pt x="1382222" y="215801"/>
                  </a:cubicBezTo>
                  <a:cubicBezTo>
                    <a:pt x="1385262" y="215689"/>
                    <a:pt x="1386726" y="210734"/>
                    <a:pt x="1388415" y="210509"/>
                  </a:cubicBezTo>
                  <a:cubicBezTo>
                    <a:pt x="1391117" y="210284"/>
                    <a:pt x="1391455" y="214900"/>
                    <a:pt x="1394946" y="214450"/>
                  </a:cubicBezTo>
                  <a:cubicBezTo>
                    <a:pt x="1397760" y="214112"/>
                    <a:pt x="1397648" y="209158"/>
                    <a:pt x="1401138" y="209158"/>
                  </a:cubicBezTo>
                  <a:cubicBezTo>
                    <a:pt x="1403953" y="209158"/>
                    <a:pt x="1404178" y="213887"/>
                    <a:pt x="1407669" y="213099"/>
                  </a:cubicBezTo>
                  <a:cubicBezTo>
                    <a:pt x="1407218" y="213211"/>
                    <a:pt x="1408682" y="208933"/>
                    <a:pt x="1409695" y="208257"/>
                  </a:cubicBezTo>
                  <a:cubicBezTo>
                    <a:pt x="1414312" y="205217"/>
                    <a:pt x="1425233" y="205893"/>
                    <a:pt x="1426697" y="206568"/>
                  </a:cubicBezTo>
                  <a:cubicBezTo>
                    <a:pt x="1432552" y="209046"/>
                    <a:pt x="1428724" y="207244"/>
                    <a:pt x="1435254" y="205668"/>
                  </a:cubicBezTo>
                  <a:cubicBezTo>
                    <a:pt x="1436493" y="205330"/>
                    <a:pt x="1438294" y="204767"/>
                    <a:pt x="1439533" y="205217"/>
                  </a:cubicBezTo>
                  <a:cubicBezTo>
                    <a:pt x="1445388" y="207807"/>
                    <a:pt x="1441559" y="204992"/>
                    <a:pt x="1448090" y="204317"/>
                  </a:cubicBezTo>
                  <a:cubicBezTo>
                    <a:pt x="1450905" y="203979"/>
                    <a:pt x="1453044" y="208595"/>
                    <a:pt x="1454620" y="208257"/>
                  </a:cubicBezTo>
                  <a:cubicBezTo>
                    <a:pt x="1454846" y="208257"/>
                    <a:pt x="1454733" y="203641"/>
                    <a:pt x="1456647" y="203416"/>
                  </a:cubicBezTo>
                  <a:cubicBezTo>
                    <a:pt x="1460137" y="203078"/>
                    <a:pt x="1464754" y="212874"/>
                    <a:pt x="1464979" y="198011"/>
                  </a:cubicBezTo>
                  <a:cubicBezTo>
                    <a:pt x="1432552" y="200939"/>
                    <a:pt x="1395959" y="207357"/>
                    <a:pt x="1373328" y="202628"/>
                  </a:cubicBezTo>
                  <a:cubicBezTo>
                    <a:pt x="1369274" y="201727"/>
                    <a:pt x="1364883" y="202290"/>
                    <a:pt x="1360604" y="203866"/>
                  </a:cubicBezTo>
                  <a:cubicBezTo>
                    <a:pt x="1352723" y="206906"/>
                    <a:pt x="1348332" y="206343"/>
                    <a:pt x="1341463" y="205780"/>
                  </a:cubicBezTo>
                  <a:cubicBezTo>
                    <a:pt x="1326038" y="204542"/>
                    <a:pt x="1309374" y="209721"/>
                    <a:pt x="1296764" y="210284"/>
                  </a:cubicBezTo>
                  <a:cubicBezTo>
                    <a:pt x="1292598" y="210509"/>
                    <a:pt x="1287531" y="215689"/>
                    <a:pt x="1283815" y="207019"/>
                  </a:cubicBezTo>
                  <a:cubicBezTo>
                    <a:pt x="1296313" y="206568"/>
                    <a:pt x="1306222" y="197899"/>
                    <a:pt x="1317706" y="199025"/>
                  </a:cubicBezTo>
                  <a:cubicBezTo>
                    <a:pt x="1321309" y="199362"/>
                    <a:pt x="1324462" y="202853"/>
                    <a:pt x="1328515" y="202515"/>
                  </a:cubicBezTo>
                  <a:cubicBezTo>
                    <a:pt x="1332343" y="202177"/>
                    <a:pt x="1337410" y="197561"/>
                    <a:pt x="1341126" y="196660"/>
                  </a:cubicBezTo>
                  <a:cubicBezTo>
                    <a:pt x="1344954" y="195759"/>
                    <a:pt x="1347881" y="200714"/>
                    <a:pt x="1351935" y="200151"/>
                  </a:cubicBezTo>
                  <a:cubicBezTo>
                    <a:pt x="1351372" y="200263"/>
                    <a:pt x="1353061" y="195872"/>
                    <a:pt x="1353961" y="195309"/>
                  </a:cubicBezTo>
                  <a:cubicBezTo>
                    <a:pt x="1364320" y="188553"/>
                    <a:pt x="1376368" y="193733"/>
                    <a:pt x="1386051" y="196660"/>
                  </a:cubicBezTo>
                  <a:cubicBezTo>
                    <a:pt x="1384699" y="183937"/>
                    <a:pt x="1397760" y="199137"/>
                    <a:pt x="1396409" y="186414"/>
                  </a:cubicBezTo>
                  <a:cubicBezTo>
                    <a:pt x="1390780" y="191819"/>
                    <a:pt x="1385375" y="182473"/>
                    <a:pt x="1379182" y="183487"/>
                  </a:cubicBezTo>
                  <a:cubicBezTo>
                    <a:pt x="1379070" y="183487"/>
                    <a:pt x="1379408" y="187765"/>
                    <a:pt x="1379295" y="188103"/>
                  </a:cubicBezTo>
                  <a:cubicBezTo>
                    <a:pt x="1376368" y="196998"/>
                    <a:pt x="1359028" y="185513"/>
                    <a:pt x="1357902" y="185626"/>
                  </a:cubicBezTo>
                  <a:cubicBezTo>
                    <a:pt x="1353849" y="185964"/>
                    <a:pt x="1349232" y="190580"/>
                    <a:pt x="1345292" y="191481"/>
                  </a:cubicBezTo>
                  <a:cubicBezTo>
                    <a:pt x="1342702" y="192156"/>
                    <a:pt x="1342139" y="187090"/>
                    <a:pt x="1338761" y="187540"/>
                  </a:cubicBezTo>
                  <a:cubicBezTo>
                    <a:pt x="1336284" y="187878"/>
                    <a:pt x="1335609" y="191481"/>
                    <a:pt x="1332568" y="192832"/>
                  </a:cubicBezTo>
                  <a:cubicBezTo>
                    <a:pt x="1323561" y="196548"/>
                    <a:pt x="1318269" y="190693"/>
                    <a:pt x="1313202" y="190130"/>
                  </a:cubicBezTo>
                  <a:cubicBezTo>
                    <a:pt x="1294512" y="187990"/>
                    <a:pt x="1270867" y="190693"/>
                    <a:pt x="1251501" y="196322"/>
                  </a:cubicBezTo>
                  <a:cubicBezTo>
                    <a:pt x="1244182" y="198462"/>
                    <a:pt x="1245871" y="199250"/>
                    <a:pt x="1240804" y="197448"/>
                  </a:cubicBezTo>
                  <a:cubicBezTo>
                    <a:pt x="1238890" y="196773"/>
                    <a:pt x="1236413" y="198011"/>
                    <a:pt x="1234386" y="198124"/>
                  </a:cubicBezTo>
                  <a:cubicBezTo>
                    <a:pt x="1226505" y="198236"/>
                    <a:pt x="1226055" y="204542"/>
                    <a:pt x="1223690" y="199250"/>
                  </a:cubicBezTo>
                  <a:cubicBezTo>
                    <a:pt x="1223240" y="198349"/>
                    <a:pt x="1220087" y="199813"/>
                    <a:pt x="1219412" y="199700"/>
                  </a:cubicBezTo>
                  <a:cubicBezTo>
                    <a:pt x="1203198" y="196435"/>
                    <a:pt x="1179666" y="200826"/>
                    <a:pt x="1166155" y="205105"/>
                  </a:cubicBezTo>
                  <a:cubicBezTo>
                    <a:pt x="1159061" y="207357"/>
                    <a:pt x="1159962" y="208145"/>
                    <a:pt x="1155458" y="206231"/>
                  </a:cubicBezTo>
                  <a:cubicBezTo>
                    <a:pt x="1148928" y="203416"/>
                    <a:pt x="1142172" y="207807"/>
                    <a:pt x="1136317" y="208145"/>
                  </a:cubicBezTo>
                  <a:cubicBezTo>
                    <a:pt x="1131926" y="208483"/>
                    <a:pt x="1125058" y="213549"/>
                    <a:pt x="1121230" y="205105"/>
                  </a:cubicBezTo>
                  <a:cubicBezTo>
                    <a:pt x="1125508" y="204654"/>
                    <a:pt x="1129787" y="204204"/>
                    <a:pt x="1133953" y="203866"/>
                  </a:cubicBezTo>
                  <a:cubicBezTo>
                    <a:pt x="1136768" y="204204"/>
                    <a:pt x="1149378" y="202965"/>
                    <a:pt x="1142285" y="198462"/>
                  </a:cubicBezTo>
                  <a:cubicBezTo>
                    <a:pt x="1132827" y="201051"/>
                    <a:pt x="1122130" y="196548"/>
                    <a:pt x="1112335" y="196885"/>
                  </a:cubicBezTo>
                  <a:cubicBezTo>
                    <a:pt x="1108506" y="196998"/>
                    <a:pt x="1106029" y="202065"/>
                    <a:pt x="1104003" y="202290"/>
                  </a:cubicBezTo>
                  <a:cubicBezTo>
                    <a:pt x="1101863" y="202628"/>
                    <a:pt x="1101300" y="198799"/>
                    <a:pt x="1099611" y="198124"/>
                  </a:cubicBezTo>
                  <a:cubicBezTo>
                    <a:pt x="1091617" y="195196"/>
                    <a:pt x="1089703" y="203979"/>
                    <a:pt x="1084862" y="204204"/>
                  </a:cubicBezTo>
                  <a:cubicBezTo>
                    <a:pt x="1080808" y="204317"/>
                    <a:pt x="1077768" y="200151"/>
                    <a:pt x="1074053" y="200714"/>
                  </a:cubicBezTo>
                  <a:cubicBezTo>
                    <a:pt x="1071238" y="201051"/>
                    <a:pt x="1069999" y="205330"/>
                    <a:pt x="1065721" y="206118"/>
                  </a:cubicBezTo>
                  <a:cubicBezTo>
                    <a:pt x="1064482" y="206343"/>
                    <a:pt x="1062681" y="207131"/>
                    <a:pt x="1061442" y="206568"/>
                  </a:cubicBezTo>
                  <a:cubicBezTo>
                    <a:pt x="1060767" y="206231"/>
                    <a:pt x="1058402" y="202177"/>
                    <a:pt x="1059190" y="202177"/>
                  </a:cubicBezTo>
                  <a:cubicBezTo>
                    <a:pt x="1055137" y="201839"/>
                    <a:pt x="1054686" y="207920"/>
                    <a:pt x="1050858" y="207582"/>
                  </a:cubicBezTo>
                  <a:cubicBezTo>
                    <a:pt x="1048719" y="207469"/>
                    <a:pt x="1048269" y="204091"/>
                    <a:pt x="1046467" y="203416"/>
                  </a:cubicBezTo>
                  <a:cubicBezTo>
                    <a:pt x="1038135" y="200151"/>
                    <a:pt x="1034082" y="208257"/>
                    <a:pt x="1029578" y="209721"/>
                  </a:cubicBezTo>
                  <a:cubicBezTo>
                    <a:pt x="986792" y="223458"/>
                    <a:pt x="937927" y="208257"/>
                    <a:pt x="891313" y="228299"/>
                  </a:cubicBezTo>
                  <a:cubicBezTo>
                    <a:pt x="890750" y="218166"/>
                    <a:pt x="882192" y="227286"/>
                    <a:pt x="878364" y="225034"/>
                  </a:cubicBezTo>
                  <a:cubicBezTo>
                    <a:pt x="877914" y="217828"/>
                    <a:pt x="878139" y="209046"/>
                    <a:pt x="873635" y="211748"/>
                  </a:cubicBezTo>
                  <a:cubicBezTo>
                    <a:pt x="870145" y="212198"/>
                    <a:pt x="872847" y="224583"/>
                    <a:pt x="869807" y="225935"/>
                  </a:cubicBezTo>
                  <a:cubicBezTo>
                    <a:pt x="858998" y="230438"/>
                    <a:pt x="846388" y="225822"/>
                    <a:pt x="835579" y="224809"/>
                  </a:cubicBezTo>
                  <a:cubicBezTo>
                    <a:pt x="827021" y="224021"/>
                    <a:pt x="814749" y="235055"/>
                    <a:pt x="813961" y="217828"/>
                  </a:cubicBezTo>
                  <a:cubicBezTo>
                    <a:pt x="817901" y="209721"/>
                    <a:pt x="822180" y="221769"/>
                    <a:pt x="826909" y="221093"/>
                  </a:cubicBezTo>
                  <a:cubicBezTo>
                    <a:pt x="825558" y="221318"/>
                    <a:pt x="830850" y="216252"/>
                    <a:pt x="830962" y="216026"/>
                  </a:cubicBezTo>
                  <a:cubicBezTo>
                    <a:pt x="832651" y="214000"/>
                    <a:pt x="831525" y="210847"/>
                    <a:pt x="835016" y="210960"/>
                  </a:cubicBezTo>
                  <a:cubicBezTo>
                    <a:pt x="837830" y="211072"/>
                    <a:pt x="838056" y="215126"/>
                    <a:pt x="841546" y="214900"/>
                  </a:cubicBezTo>
                  <a:cubicBezTo>
                    <a:pt x="841996" y="214900"/>
                    <a:pt x="843122" y="206456"/>
                    <a:pt x="845712" y="209834"/>
                  </a:cubicBezTo>
                  <a:cubicBezTo>
                    <a:pt x="846050" y="206231"/>
                    <a:pt x="847288" y="204317"/>
                    <a:pt x="849765" y="204767"/>
                  </a:cubicBezTo>
                  <a:cubicBezTo>
                    <a:pt x="856183" y="200714"/>
                    <a:pt x="854269" y="216927"/>
                    <a:pt x="860687" y="212874"/>
                  </a:cubicBezTo>
                  <a:cubicBezTo>
                    <a:pt x="862714" y="203416"/>
                    <a:pt x="869469" y="208370"/>
                    <a:pt x="873298" y="207019"/>
                  </a:cubicBezTo>
                  <a:cubicBezTo>
                    <a:pt x="876450" y="205893"/>
                    <a:pt x="880391" y="201952"/>
                    <a:pt x="883769" y="201389"/>
                  </a:cubicBezTo>
                  <a:cubicBezTo>
                    <a:pt x="890299" y="200151"/>
                    <a:pt x="897618" y="197899"/>
                    <a:pt x="905049" y="199250"/>
                  </a:cubicBezTo>
                  <a:cubicBezTo>
                    <a:pt x="912368" y="200488"/>
                    <a:pt x="913268" y="200601"/>
                    <a:pt x="917772" y="198011"/>
                  </a:cubicBezTo>
                  <a:cubicBezTo>
                    <a:pt x="930158" y="190805"/>
                    <a:pt x="938489" y="191030"/>
                    <a:pt x="943444" y="200038"/>
                  </a:cubicBezTo>
                  <a:cubicBezTo>
                    <a:pt x="947047" y="184613"/>
                    <a:pt x="961121" y="193057"/>
                    <a:pt x="966751" y="193057"/>
                  </a:cubicBezTo>
                  <a:cubicBezTo>
                    <a:pt x="970916" y="193057"/>
                    <a:pt x="974520" y="188103"/>
                    <a:pt x="979361" y="187202"/>
                  </a:cubicBezTo>
                  <a:cubicBezTo>
                    <a:pt x="982176" y="186639"/>
                    <a:pt x="983640" y="191593"/>
                    <a:pt x="988031" y="190918"/>
                  </a:cubicBezTo>
                  <a:cubicBezTo>
                    <a:pt x="991071" y="190468"/>
                    <a:pt x="991746" y="185401"/>
                    <a:pt x="996363" y="185513"/>
                  </a:cubicBezTo>
                  <a:cubicBezTo>
                    <a:pt x="998052" y="185513"/>
                    <a:pt x="998502" y="189905"/>
                    <a:pt x="998615" y="189905"/>
                  </a:cubicBezTo>
                  <a:cubicBezTo>
                    <a:pt x="1002668" y="190805"/>
                    <a:pt x="1006834" y="183937"/>
                    <a:pt x="1009086" y="184275"/>
                  </a:cubicBezTo>
                  <a:cubicBezTo>
                    <a:pt x="1012239" y="184613"/>
                    <a:pt x="1013139" y="188553"/>
                    <a:pt x="1017756" y="187990"/>
                  </a:cubicBezTo>
                  <a:cubicBezTo>
                    <a:pt x="1020570" y="187653"/>
                    <a:pt x="1021809" y="183374"/>
                    <a:pt x="1026088" y="182586"/>
                  </a:cubicBezTo>
                  <a:cubicBezTo>
                    <a:pt x="1033406" y="181122"/>
                    <a:pt x="1042301" y="182924"/>
                    <a:pt x="1049507" y="180221"/>
                  </a:cubicBezTo>
                  <a:cubicBezTo>
                    <a:pt x="1055812" y="177857"/>
                    <a:pt x="1055249" y="172903"/>
                    <a:pt x="1058064" y="179321"/>
                  </a:cubicBezTo>
                  <a:cubicBezTo>
                    <a:pt x="1058515" y="180334"/>
                    <a:pt x="1061667" y="178645"/>
                    <a:pt x="1062343" y="178870"/>
                  </a:cubicBezTo>
                  <a:cubicBezTo>
                    <a:pt x="1071463" y="181798"/>
                    <a:pt x="1071801" y="179321"/>
                    <a:pt x="1079345" y="177181"/>
                  </a:cubicBezTo>
                  <a:cubicBezTo>
                    <a:pt x="1093306" y="173241"/>
                    <a:pt x="1110421" y="174029"/>
                    <a:pt x="1126184" y="172452"/>
                  </a:cubicBezTo>
                  <a:cubicBezTo>
                    <a:pt x="1143748" y="170651"/>
                    <a:pt x="1160863" y="166372"/>
                    <a:pt x="1173023" y="167724"/>
                  </a:cubicBezTo>
                  <a:cubicBezTo>
                    <a:pt x="1176738" y="168174"/>
                    <a:pt x="1180792" y="171889"/>
                    <a:pt x="1183832" y="171214"/>
                  </a:cubicBezTo>
                  <a:cubicBezTo>
                    <a:pt x="1185971" y="170764"/>
                    <a:pt x="1186196" y="167273"/>
                    <a:pt x="1187885" y="166147"/>
                  </a:cubicBezTo>
                  <a:cubicBezTo>
                    <a:pt x="1197118" y="160405"/>
                    <a:pt x="1204324" y="163332"/>
                    <a:pt x="1206688" y="155000"/>
                  </a:cubicBezTo>
                  <a:cubicBezTo>
                    <a:pt x="1205450" y="159279"/>
                    <a:pt x="1198131" y="153649"/>
                    <a:pt x="1198019" y="151285"/>
                  </a:cubicBezTo>
                  <a:cubicBezTo>
                    <a:pt x="1198019" y="151060"/>
                    <a:pt x="1204999" y="149033"/>
                    <a:pt x="1201959" y="141714"/>
                  </a:cubicBezTo>
                  <a:cubicBezTo>
                    <a:pt x="1197005" y="145768"/>
                    <a:pt x="1190137" y="139237"/>
                    <a:pt x="1184733" y="138899"/>
                  </a:cubicBezTo>
                  <a:cubicBezTo>
                    <a:pt x="1175387" y="138111"/>
                    <a:pt x="1165817" y="146105"/>
                    <a:pt x="1161200" y="136648"/>
                  </a:cubicBezTo>
                  <a:cubicBezTo>
                    <a:pt x="1183494" y="129779"/>
                    <a:pt x="1206576" y="132594"/>
                    <a:pt x="1231346" y="124938"/>
                  </a:cubicBezTo>
                  <a:cubicBezTo>
                    <a:pt x="1239116" y="122573"/>
                    <a:pt x="1237427" y="122461"/>
                    <a:pt x="1244070" y="123699"/>
                  </a:cubicBezTo>
                  <a:cubicBezTo>
                    <a:pt x="1252739" y="125276"/>
                    <a:pt x="1256005" y="117957"/>
                    <a:pt x="1260959" y="117394"/>
                  </a:cubicBezTo>
                  <a:cubicBezTo>
                    <a:pt x="1263999" y="117056"/>
                    <a:pt x="1268615" y="120772"/>
                    <a:pt x="1271768" y="120884"/>
                  </a:cubicBezTo>
                  <a:cubicBezTo>
                    <a:pt x="1273907" y="120997"/>
                    <a:pt x="1273119" y="116493"/>
                    <a:pt x="1273794" y="116043"/>
                  </a:cubicBezTo>
                  <a:cubicBezTo>
                    <a:pt x="1275821" y="114692"/>
                    <a:pt x="1276609" y="120659"/>
                    <a:pt x="1278186" y="120209"/>
                  </a:cubicBezTo>
                  <a:cubicBezTo>
                    <a:pt x="1282014" y="119083"/>
                    <a:pt x="1282915" y="114917"/>
                    <a:pt x="1286518" y="114804"/>
                  </a:cubicBezTo>
                  <a:cubicBezTo>
                    <a:pt x="1289220" y="114692"/>
                    <a:pt x="1290909" y="118295"/>
                    <a:pt x="1295187" y="118520"/>
                  </a:cubicBezTo>
                  <a:cubicBezTo>
                    <a:pt x="1307685" y="119308"/>
                    <a:pt x="1328853" y="115930"/>
                    <a:pt x="1335496" y="109850"/>
                  </a:cubicBezTo>
                  <a:cubicBezTo>
                    <a:pt x="1337635" y="109625"/>
                    <a:pt x="1339774" y="109400"/>
                    <a:pt x="1341914" y="109175"/>
                  </a:cubicBezTo>
                  <a:cubicBezTo>
                    <a:pt x="1344053" y="108949"/>
                    <a:pt x="1346192" y="108724"/>
                    <a:pt x="1348332" y="108499"/>
                  </a:cubicBezTo>
                  <a:cubicBezTo>
                    <a:pt x="1357452" y="108499"/>
                    <a:pt x="1358690" y="102869"/>
                    <a:pt x="1350358" y="103658"/>
                  </a:cubicBezTo>
                  <a:cubicBezTo>
                    <a:pt x="1338311" y="104896"/>
                    <a:pt x="1294737" y="115030"/>
                    <a:pt x="1290571" y="105121"/>
                  </a:cubicBezTo>
                  <a:cubicBezTo>
                    <a:pt x="1289445" y="102532"/>
                    <a:pt x="1287869" y="109850"/>
                    <a:pt x="1288544" y="109963"/>
                  </a:cubicBezTo>
                  <a:cubicBezTo>
                    <a:pt x="1280437" y="109175"/>
                    <a:pt x="1279649" y="108724"/>
                    <a:pt x="1275821" y="111201"/>
                  </a:cubicBezTo>
                  <a:cubicBezTo>
                    <a:pt x="1274583" y="111989"/>
                    <a:pt x="1272894" y="111314"/>
                    <a:pt x="1271543" y="111652"/>
                  </a:cubicBezTo>
                  <a:cubicBezTo>
                    <a:pt x="1252402" y="115592"/>
                    <a:pt x="1221889" y="111427"/>
                    <a:pt x="1214120" y="117507"/>
                  </a:cubicBezTo>
                  <a:cubicBezTo>
                    <a:pt x="1209503" y="121110"/>
                    <a:pt x="1200496" y="120659"/>
                    <a:pt x="1197118" y="119195"/>
                  </a:cubicBezTo>
                  <a:cubicBezTo>
                    <a:pt x="1196668" y="118970"/>
                    <a:pt x="1193853" y="114917"/>
                    <a:pt x="1194866" y="114804"/>
                  </a:cubicBezTo>
                  <a:cubicBezTo>
                    <a:pt x="1190700" y="115142"/>
                    <a:pt x="1188561" y="120434"/>
                    <a:pt x="1184395" y="120434"/>
                  </a:cubicBezTo>
                  <a:cubicBezTo>
                    <a:pt x="1181467" y="120434"/>
                    <a:pt x="1180116" y="116831"/>
                    <a:pt x="1175725" y="116718"/>
                  </a:cubicBezTo>
                  <a:cubicBezTo>
                    <a:pt x="1171334" y="116606"/>
                    <a:pt x="1162214" y="125951"/>
                    <a:pt x="1160637" y="113678"/>
                  </a:cubicBezTo>
                  <a:cubicBezTo>
                    <a:pt x="1163115" y="112665"/>
                    <a:pt x="1166718" y="113791"/>
                    <a:pt x="1166830" y="108386"/>
                  </a:cubicBezTo>
                  <a:cubicBezTo>
                    <a:pt x="1163340" y="109287"/>
                    <a:pt x="1159737" y="108386"/>
                    <a:pt x="1156134" y="109512"/>
                  </a:cubicBezTo>
                  <a:cubicBezTo>
                    <a:pt x="1147464" y="112102"/>
                    <a:pt x="1148140" y="112778"/>
                    <a:pt x="1143411" y="110751"/>
                  </a:cubicBezTo>
                  <a:cubicBezTo>
                    <a:pt x="1135079" y="107373"/>
                    <a:pt x="1131025" y="115930"/>
                    <a:pt x="1126522" y="117056"/>
                  </a:cubicBezTo>
                  <a:cubicBezTo>
                    <a:pt x="1122468" y="118070"/>
                    <a:pt x="1121680" y="112778"/>
                    <a:pt x="1117852" y="113341"/>
                  </a:cubicBezTo>
                  <a:cubicBezTo>
                    <a:pt x="1118415" y="113228"/>
                    <a:pt x="1116726" y="117619"/>
                    <a:pt x="1115825" y="118182"/>
                  </a:cubicBezTo>
                  <a:cubicBezTo>
                    <a:pt x="1104003" y="125839"/>
                    <a:pt x="1094770" y="111877"/>
                    <a:pt x="1086213" y="125726"/>
                  </a:cubicBezTo>
                  <a:cubicBezTo>
                    <a:pt x="1081596" y="113791"/>
                    <a:pt x="1076755" y="120434"/>
                    <a:pt x="1073265" y="122461"/>
                  </a:cubicBezTo>
                  <a:cubicBezTo>
                    <a:pt x="1063919" y="127865"/>
                    <a:pt x="1055925" y="118970"/>
                    <a:pt x="1051872" y="119984"/>
                  </a:cubicBezTo>
                  <a:cubicBezTo>
                    <a:pt x="1052209" y="119871"/>
                    <a:pt x="1050858" y="124150"/>
                    <a:pt x="1049845" y="124825"/>
                  </a:cubicBezTo>
                  <a:cubicBezTo>
                    <a:pt x="1044328" y="128428"/>
                    <a:pt x="1041400" y="123361"/>
                    <a:pt x="1039374" y="130455"/>
                  </a:cubicBezTo>
                  <a:cubicBezTo>
                    <a:pt x="1038923" y="123812"/>
                    <a:pt x="1035771" y="127527"/>
                    <a:pt x="1032843" y="126514"/>
                  </a:cubicBezTo>
                  <a:cubicBezTo>
                    <a:pt x="1029128" y="125163"/>
                    <a:pt x="1027777" y="123249"/>
                    <a:pt x="1024173" y="122799"/>
                  </a:cubicBezTo>
                  <a:cubicBezTo>
                    <a:pt x="1022034" y="122573"/>
                    <a:pt x="1021809" y="127640"/>
                    <a:pt x="1020120" y="127865"/>
                  </a:cubicBezTo>
                  <a:cubicBezTo>
                    <a:pt x="1020796" y="127753"/>
                    <a:pt x="1018656" y="123812"/>
                    <a:pt x="1017868" y="123474"/>
                  </a:cubicBezTo>
                  <a:cubicBezTo>
                    <a:pt x="1011113" y="120547"/>
                    <a:pt x="1009536" y="127865"/>
                    <a:pt x="1005258" y="129329"/>
                  </a:cubicBezTo>
                  <a:cubicBezTo>
                    <a:pt x="1003118" y="130005"/>
                    <a:pt x="1002555" y="124938"/>
                    <a:pt x="1000867" y="125163"/>
                  </a:cubicBezTo>
                  <a:cubicBezTo>
                    <a:pt x="1001542" y="125050"/>
                    <a:pt x="999741" y="129442"/>
                    <a:pt x="998840" y="130005"/>
                  </a:cubicBezTo>
                  <a:cubicBezTo>
                    <a:pt x="989720" y="135972"/>
                    <a:pt x="978573" y="128991"/>
                    <a:pt x="975308" y="127753"/>
                  </a:cubicBezTo>
                  <a:cubicBezTo>
                    <a:pt x="973394" y="127077"/>
                    <a:pt x="970804" y="128203"/>
                    <a:pt x="968890" y="128428"/>
                  </a:cubicBezTo>
                  <a:cubicBezTo>
                    <a:pt x="963936" y="129104"/>
                    <a:pt x="959094" y="137661"/>
                    <a:pt x="954253" y="139125"/>
                  </a:cubicBezTo>
                  <a:cubicBezTo>
                    <a:pt x="952226" y="139688"/>
                    <a:pt x="951438" y="135634"/>
                    <a:pt x="949861" y="134959"/>
                  </a:cubicBezTo>
                  <a:cubicBezTo>
                    <a:pt x="947384" y="133945"/>
                    <a:pt x="943894" y="135409"/>
                    <a:pt x="941304" y="135859"/>
                  </a:cubicBezTo>
                  <a:cubicBezTo>
                    <a:pt x="932409" y="137436"/>
                    <a:pt x="910791" y="154325"/>
                    <a:pt x="907076" y="134733"/>
                  </a:cubicBezTo>
                  <a:cubicBezTo>
                    <a:pt x="910679" y="124487"/>
                    <a:pt x="926442" y="137548"/>
                    <a:pt x="925766" y="119083"/>
                  </a:cubicBezTo>
                  <a:cubicBezTo>
                    <a:pt x="923627" y="119533"/>
                    <a:pt x="921488" y="119308"/>
                    <a:pt x="919349" y="119758"/>
                  </a:cubicBezTo>
                  <a:cubicBezTo>
                    <a:pt x="918110" y="119984"/>
                    <a:pt x="916984" y="124600"/>
                    <a:pt x="917322" y="124600"/>
                  </a:cubicBezTo>
                  <a:cubicBezTo>
                    <a:pt x="913268" y="125276"/>
                    <a:pt x="912480" y="119871"/>
                    <a:pt x="908652" y="120884"/>
                  </a:cubicBezTo>
                  <a:cubicBezTo>
                    <a:pt x="905837" y="121673"/>
                    <a:pt x="905950" y="125839"/>
                    <a:pt x="902459" y="126176"/>
                  </a:cubicBezTo>
                  <a:cubicBezTo>
                    <a:pt x="900545" y="126289"/>
                    <a:pt x="900545" y="121898"/>
                    <a:pt x="900207" y="121785"/>
                  </a:cubicBezTo>
                  <a:cubicBezTo>
                    <a:pt x="898856" y="121335"/>
                    <a:pt x="897618" y="126402"/>
                    <a:pt x="898181" y="126627"/>
                  </a:cubicBezTo>
                  <a:cubicBezTo>
                    <a:pt x="895366" y="125839"/>
                    <a:pt x="895141" y="122799"/>
                    <a:pt x="891650" y="122686"/>
                  </a:cubicBezTo>
                  <a:cubicBezTo>
                    <a:pt x="873523" y="121898"/>
                    <a:pt x="848527" y="120997"/>
                    <a:pt x="832088" y="128653"/>
                  </a:cubicBezTo>
                  <a:cubicBezTo>
                    <a:pt x="828936" y="130117"/>
                    <a:pt x="828485" y="134058"/>
                    <a:pt x="823756" y="134058"/>
                  </a:cubicBezTo>
                  <a:cubicBezTo>
                    <a:pt x="821504" y="134058"/>
                    <a:pt x="820041" y="131130"/>
                    <a:pt x="817226" y="130117"/>
                  </a:cubicBezTo>
                  <a:cubicBezTo>
                    <a:pt x="814749" y="129216"/>
                    <a:pt x="811146" y="131919"/>
                    <a:pt x="810695" y="126176"/>
                  </a:cubicBezTo>
                  <a:cubicBezTo>
                    <a:pt x="813172" y="123812"/>
                    <a:pt x="815312" y="120659"/>
                    <a:pt x="816775" y="116381"/>
                  </a:cubicBezTo>
                  <a:cubicBezTo>
                    <a:pt x="818126" y="112440"/>
                    <a:pt x="819140" y="106247"/>
                    <a:pt x="820604" y="102194"/>
                  </a:cubicBezTo>
                  <a:cubicBezTo>
                    <a:pt x="824319" y="100730"/>
                    <a:pt x="831413" y="105684"/>
                    <a:pt x="828823" y="92173"/>
                  </a:cubicBezTo>
                  <a:cubicBezTo>
                    <a:pt x="819590" y="91610"/>
                    <a:pt x="809682" y="101068"/>
                    <a:pt x="801350" y="99604"/>
                  </a:cubicBezTo>
                  <a:cubicBezTo>
                    <a:pt x="797297" y="98816"/>
                    <a:pt x="796396" y="96001"/>
                    <a:pt x="794932" y="100280"/>
                  </a:cubicBezTo>
                  <a:cubicBezTo>
                    <a:pt x="794594" y="101293"/>
                    <a:pt x="791329" y="100392"/>
                    <a:pt x="790654" y="100730"/>
                  </a:cubicBezTo>
                  <a:cubicBezTo>
                    <a:pt x="776467" y="106585"/>
                    <a:pt x="760366" y="104333"/>
                    <a:pt x="748093" y="105009"/>
                  </a:cubicBezTo>
                  <a:cubicBezTo>
                    <a:pt x="742801" y="105346"/>
                    <a:pt x="737847" y="110301"/>
                    <a:pt x="733005" y="101969"/>
                  </a:cubicBezTo>
                  <a:cubicBezTo>
                    <a:pt x="743927" y="102194"/>
                    <a:pt x="761154" y="92623"/>
                    <a:pt x="766784" y="89358"/>
                  </a:cubicBezTo>
                  <a:cubicBezTo>
                    <a:pt x="778606" y="82490"/>
                    <a:pt x="788064" y="77986"/>
                    <a:pt x="794594" y="91160"/>
                  </a:cubicBezTo>
                  <a:cubicBezTo>
                    <a:pt x="796734" y="78099"/>
                    <a:pt x="807430" y="81364"/>
                    <a:pt x="815537" y="79788"/>
                  </a:cubicBezTo>
                  <a:cubicBezTo>
                    <a:pt x="815537" y="72582"/>
                    <a:pt x="814749" y="63912"/>
                    <a:pt x="819365" y="65601"/>
                  </a:cubicBezTo>
                  <a:cubicBezTo>
                    <a:pt x="823081" y="67177"/>
                    <a:pt x="819140" y="71568"/>
                    <a:pt x="819815" y="79337"/>
                  </a:cubicBezTo>
                  <a:cubicBezTo>
                    <a:pt x="829611" y="70217"/>
                    <a:pt x="830399" y="82828"/>
                    <a:pt x="839294" y="86543"/>
                  </a:cubicBezTo>
                  <a:cubicBezTo>
                    <a:pt x="841659" y="79675"/>
                    <a:pt x="846388" y="77085"/>
                    <a:pt x="851792" y="76072"/>
                  </a:cubicBezTo>
                  <a:cubicBezTo>
                    <a:pt x="854607" y="57607"/>
                    <a:pt x="842559" y="75396"/>
                    <a:pt x="842785" y="63124"/>
                  </a:cubicBezTo>
                  <a:cubicBezTo>
                    <a:pt x="851454" y="69654"/>
                    <a:pt x="842897" y="43195"/>
                    <a:pt x="848527" y="44095"/>
                  </a:cubicBezTo>
                  <a:cubicBezTo>
                    <a:pt x="859336" y="39704"/>
                    <a:pt x="866880" y="45559"/>
                    <a:pt x="869469" y="32723"/>
                  </a:cubicBezTo>
                  <a:cubicBezTo>
                    <a:pt x="862263" y="35426"/>
                    <a:pt x="857422" y="32160"/>
                    <a:pt x="852243" y="29908"/>
                  </a:cubicBezTo>
                  <a:cubicBezTo>
                    <a:pt x="849428" y="37340"/>
                    <a:pt x="844248" y="40380"/>
                    <a:pt x="837605" y="40605"/>
                  </a:cubicBezTo>
                  <a:cubicBezTo>
                    <a:pt x="836479" y="31823"/>
                    <a:pt x="829273" y="37790"/>
                    <a:pt x="830624" y="22928"/>
                  </a:cubicBezTo>
                  <a:cubicBezTo>
                    <a:pt x="831413" y="6376"/>
                    <a:pt x="844699" y="13808"/>
                    <a:pt x="849653" y="16397"/>
                  </a:cubicBezTo>
                  <a:cubicBezTo>
                    <a:pt x="854494" y="12231"/>
                    <a:pt x="861250" y="521"/>
                    <a:pt x="866542" y="10092"/>
                  </a:cubicBezTo>
                  <a:cubicBezTo>
                    <a:pt x="866429" y="-5896"/>
                    <a:pt x="859111" y="1873"/>
                    <a:pt x="855620" y="1985"/>
                  </a:cubicBezTo>
                  <a:cubicBezTo>
                    <a:pt x="853594" y="2098"/>
                    <a:pt x="851229" y="1985"/>
                    <a:pt x="849202" y="2661"/>
                  </a:cubicBezTo>
                  <a:cubicBezTo>
                    <a:pt x="841884" y="5025"/>
                    <a:pt x="843573" y="5588"/>
                    <a:pt x="838506" y="3787"/>
                  </a:cubicBezTo>
                  <a:cubicBezTo>
                    <a:pt x="830850" y="972"/>
                    <a:pt x="826796" y="9191"/>
                    <a:pt x="821617" y="10092"/>
                  </a:cubicBezTo>
                  <a:cubicBezTo>
                    <a:pt x="816550" y="10880"/>
                    <a:pt x="811709" y="6489"/>
                    <a:pt x="806529" y="7052"/>
                  </a:cubicBezTo>
                  <a:cubicBezTo>
                    <a:pt x="807205" y="6939"/>
                    <a:pt x="805403" y="11330"/>
                    <a:pt x="804503" y="11893"/>
                  </a:cubicBezTo>
                  <a:cubicBezTo>
                    <a:pt x="789865" y="21351"/>
                    <a:pt x="769486" y="11781"/>
                    <a:pt x="755524" y="16848"/>
                  </a:cubicBezTo>
                  <a:cubicBezTo>
                    <a:pt x="752822" y="17861"/>
                    <a:pt x="752709" y="21351"/>
                    <a:pt x="749332" y="22027"/>
                  </a:cubicBezTo>
                  <a:cubicBezTo>
                    <a:pt x="735145" y="24842"/>
                    <a:pt x="721296" y="22027"/>
                    <a:pt x="706771" y="26305"/>
                  </a:cubicBezTo>
                  <a:cubicBezTo>
                    <a:pt x="703956" y="27094"/>
                    <a:pt x="702155" y="31260"/>
                    <a:pt x="700578" y="31485"/>
                  </a:cubicBezTo>
                  <a:cubicBezTo>
                    <a:pt x="698101" y="31935"/>
                    <a:pt x="697201" y="27769"/>
                    <a:pt x="694048" y="27544"/>
                  </a:cubicBezTo>
                  <a:cubicBezTo>
                    <a:pt x="692021" y="27431"/>
                    <a:pt x="692584" y="32048"/>
                    <a:pt x="692021" y="32386"/>
                  </a:cubicBezTo>
                  <a:cubicBezTo>
                    <a:pt x="690783" y="33061"/>
                    <a:pt x="689094" y="28332"/>
                    <a:pt x="689769" y="27994"/>
                  </a:cubicBezTo>
                  <a:cubicBezTo>
                    <a:pt x="689206" y="27769"/>
                    <a:pt x="689094" y="31034"/>
                    <a:pt x="685603" y="31710"/>
                  </a:cubicBezTo>
                  <a:cubicBezTo>
                    <a:pt x="657680" y="36664"/>
                    <a:pt x="627392" y="31710"/>
                    <a:pt x="600482" y="40267"/>
                  </a:cubicBezTo>
                  <a:cubicBezTo>
                    <a:pt x="596542" y="41506"/>
                    <a:pt x="595866" y="44996"/>
                    <a:pt x="592150" y="45672"/>
                  </a:cubicBezTo>
                  <a:cubicBezTo>
                    <a:pt x="589448" y="46235"/>
                    <a:pt x="589110" y="40830"/>
                    <a:pt x="585620" y="41731"/>
                  </a:cubicBezTo>
                  <a:cubicBezTo>
                    <a:pt x="585958" y="41618"/>
                    <a:pt x="584607" y="45897"/>
                    <a:pt x="583593" y="46572"/>
                  </a:cubicBezTo>
                  <a:cubicBezTo>
                    <a:pt x="580778" y="48374"/>
                    <a:pt x="578526" y="41843"/>
                    <a:pt x="577063" y="42632"/>
                  </a:cubicBezTo>
                  <a:cubicBezTo>
                    <a:pt x="576500" y="42969"/>
                    <a:pt x="577063" y="46798"/>
                    <a:pt x="575036" y="47473"/>
                  </a:cubicBezTo>
                  <a:cubicBezTo>
                    <a:pt x="560399" y="52315"/>
                    <a:pt x="546550" y="48937"/>
                    <a:pt x="532476" y="51752"/>
                  </a:cubicBezTo>
                  <a:cubicBezTo>
                    <a:pt x="529886" y="52315"/>
                    <a:pt x="529548" y="56030"/>
                    <a:pt x="526283" y="56931"/>
                  </a:cubicBezTo>
                  <a:cubicBezTo>
                    <a:pt x="511083" y="61435"/>
                    <a:pt x="494757" y="56143"/>
                    <a:pt x="479444" y="61660"/>
                  </a:cubicBezTo>
                  <a:cubicBezTo>
                    <a:pt x="476741" y="62673"/>
                    <a:pt x="476629" y="66164"/>
                    <a:pt x="473251" y="66952"/>
                  </a:cubicBezTo>
                  <a:cubicBezTo>
                    <a:pt x="442625" y="73145"/>
                    <a:pt x="409635" y="66839"/>
                    <a:pt x="379573" y="76410"/>
                  </a:cubicBezTo>
                  <a:cubicBezTo>
                    <a:pt x="371691" y="78887"/>
                    <a:pt x="367863" y="81477"/>
                    <a:pt x="360432" y="78324"/>
                  </a:cubicBezTo>
                  <a:cubicBezTo>
                    <a:pt x="356266" y="83165"/>
                    <a:pt x="352325" y="88570"/>
                    <a:pt x="348159" y="93411"/>
                  </a:cubicBezTo>
                  <a:cubicBezTo>
                    <a:pt x="323051" y="96902"/>
                    <a:pt x="306049" y="115705"/>
                    <a:pt x="280603" y="118633"/>
                  </a:cubicBezTo>
                  <a:cubicBezTo>
                    <a:pt x="273509" y="133720"/>
                    <a:pt x="262588" y="141377"/>
                    <a:pt x="251666" y="149146"/>
                  </a:cubicBezTo>
                  <a:cubicBezTo>
                    <a:pt x="250315" y="170651"/>
                    <a:pt x="264614" y="154100"/>
                    <a:pt x="263151" y="175605"/>
                  </a:cubicBezTo>
                  <a:cubicBezTo>
                    <a:pt x="257971" y="184275"/>
                    <a:pt x="247950" y="183824"/>
                    <a:pt x="244573" y="195872"/>
                  </a:cubicBezTo>
                  <a:cubicBezTo>
                    <a:pt x="247838" y="199025"/>
                    <a:pt x="247500" y="207582"/>
                    <a:pt x="249414" y="213774"/>
                  </a:cubicBezTo>
                  <a:cubicBezTo>
                    <a:pt x="249639" y="214450"/>
                    <a:pt x="251216" y="213099"/>
                    <a:pt x="251553" y="213549"/>
                  </a:cubicBezTo>
                  <a:cubicBezTo>
                    <a:pt x="252342" y="214675"/>
                    <a:pt x="251216" y="221093"/>
                    <a:pt x="251891" y="222782"/>
                  </a:cubicBezTo>
                  <a:cubicBezTo>
                    <a:pt x="253017" y="225709"/>
                    <a:pt x="256395" y="225822"/>
                    <a:pt x="256508" y="231564"/>
                  </a:cubicBezTo>
                  <a:cubicBezTo>
                    <a:pt x="252792" y="233028"/>
                    <a:pt x="245699" y="227961"/>
                    <a:pt x="248288" y="241585"/>
                  </a:cubicBezTo>
                  <a:cubicBezTo>
                    <a:pt x="257408" y="234604"/>
                    <a:pt x="265403" y="238207"/>
                    <a:pt x="271708" y="239221"/>
                  </a:cubicBezTo>
                  <a:cubicBezTo>
                    <a:pt x="283643" y="241135"/>
                    <a:pt x="294339" y="239446"/>
                    <a:pt x="299856" y="250142"/>
                  </a:cubicBezTo>
                  <a:cubicBezTo>
                    <a:pt x="296141" y="247553"/>
                    <a:pt x="293326" y="253182"/>
                    <a:pt x="289385" y="255772"/>
                  </a:cubicBezTo>
                  <a:cubicBezTo>
                    <a:pt x="287133" y="257236"/>
                    <a:pt x="278351" y="252282"/>
                    <a:pt x="281166" y="265793"/>
                  </a:cubicBezTo>
                  <a:cubicBezTo>
                    <a:pt x="291299" y="272886"/>
                    <a:pt x="307062" y="255547"/>
                    <a:pt x="317083" y="252957"/>
                  </a:cubicBezTo>
                  <a:cubicBezTo>
                    <a:pt x="321137" y="251944"/>
                    <a:pt x="326991" y="248341"/>
                    <a:pt x="330031" y="256222"/>
                  </a:cubicBezTo>
                  <a:cubicBezTo>
                    <a:pt x="321474" y="268383"/>
                    <a:pt x="307963" y="267369"/>
                    <a:pt x="296366" y="273449"/>
                  </a:cubicBezTo>
                  <a:cubicBezTo>
                    <a:pt x="288822" y="277503"/>
                    <a:pt x="282292" y="285835"/>
                    <a:pt x="275536" y="289325"/>
                  </a:cubicBezTo>
                  <a:cubicBezTo>
                    <a:pt x="272271" y="291014"/>
                    <a:pt x="267992" y="287861"/>
                    <a:pt x="264952" y="290451"/>
                  </a:cubicBezTo>
                  <a:cubicBezTo>
                    <a:pt x="264164" y="291127"/>
                    <a:pt x="262025" y="298783"/>
                    <a:pt x="261011" y="300021"/>
                  </a:cubicBezTo>
                  <a:cubicBezTo>
                    <a:pt x="258309" y="303287"/>
                    <a:pt x="253130" y="298220"/>
                    <a:pt x="254931" y="309817"/>
                  </a:cubicBezTo>
                  <a:cubicBezTo>
                    <a:pt x="264277" y="314321"/>
                    <a:pt x="266416" y="293604"/>
                    <a:pt x="271820" y="303512"/>
                  </a:cubicBezTo>
                  <a:cubicBezTo>
                    <a:pt x="270582" y="314096"/>
                    <a:pt x="265853" y="317924"/>
                    <a:pt x="261800" y="322991"/>
                  </a:cubicBezTo>
                  <a:cubicBezTo>
                    <a:pt x="262363" y="345622"/>
                    <a:pt x="255382" y="371856"/>
                    <a:pt x="261912" y="392123"/>
                  </a:cubicBezTo>
                  <a:cubicBezTo>
                    <a:pt x="258759" y="398879"/>
                    <a:pt x="256958" y="408449"/>
                    <a:pt x="256395" y="420272"/>
                  </a:cubicBezTo>
                  <a:cubicBezTo>
                    <a:pt x="256170" y="437386"/>
                    <a:pt x="265403" y="431419"/>
                    <a:pt x="263826" y="451798"/>
                  </a:cubicBezTo>
                  <a:cubicBezTo>
                    <a:pt x="261800" y="458103"/>
                    <a:pt x="262250" y="468912"/>
                    <a:pt x="260336" y="475218"/>
                  </a:cubicBezTo>
                  <a:cubicBezTo>
                    <a:pt x="257408" y="480960"/>
                    <a:pt x="250990" y="480172"/>
                    <a:pt x="252454" y="494471"/>
                  </a:cubicBezTo>
                  <a:cubicBezTo>
                    <a:pt x="252004" y="515414"/>
                    <a:pt x="264164" y="505618"/>
                    <a:pt x="264164" y="525547"/>
                  </a:cubicBezTo>
                  <a:cubicBezTo>
                    <a:pt x="261124" y="528250"/>
                    <a:pt x="258985" y="532866"/>
                    <a:pt x="255945" y="535568"/>
                  </a:cubicBezTo>
                  <a:cubicBezTo>
                    <a:pt x="258309" y="549530"/>
                    <a:pt x="253805" y="564280"/>
                    <a:pt x="253017" y="577340"/>
                  </a:cubicBezTo>
                  <a:cubicBezTo>
                    <a:pt x="252679" y="583308"/>
                    <a:pt x="253918" y="589726"/>
                    <a:pt x="253580" y="595693"/>
                  </a:cubicBezTo>
                  <a:cubicBezTo>
                    <a:pt x="253355" y="601323"/>
                    <a:pt x="251216" y="602562"/>
                    <a:pt x="251891" y="609655"/>
                  </a:cubicBezTo>
                  <a:cubicBezTo>
                    <a:pt x="252679" y="617874"/>
                    <a:pt x="257634" y="616748"/>
                    <a:pt x="256733" y="627557"/>
                  </a:cubicBezTo>
                  <a:cubicBezTo>
                    <a:pt x="253017" y="627670"/>
                    <a:pt x="251441" y="631611"/>
                    <a:pt x="250653" y="637353"/>
                  </a:cubicBezTo>
                  <a:cubicBezTo>
                    <a:pt x="258534" y="646135"/>
                    <a:pt x="252679" y="655931"/>
                    <a:pt x="251666" y="669442"/>
                  </a:cubicBezTo>
                  <a:cubicBezTo>
                    <a:pt x="258647" y="661786"/>
                    <a:pt x="256620" y="683404"/>
                    <a:pt x="258647" y="687120"/>
                  </a:cubicBezTo>
                  <a:cubicBezTo>
                    <a:pt x="262250" y="693988"/>
                    <a:pt x="265515" y="684192"/>
                    <a:pt x="267429" y="695452"/>
                  </a:cubicBezTo>
                  <a:cubicBezTo>
                    <a:pt x="262025" y="697141"/>
                    <a:pt x="270582" y="703108"/>
                    <a:pt x="267992" y="713804"/>
                  </a:cubicBezTo>
                  <a:cubicBezTo>
                    <a:pt x="273284" y="713804"/>
                    <a:pt x="283981" y="715156"/>
                    <a:pt x="285332" y="721236"/>
                  </a:cubicBezTo>
                  <a:cubicBezTo>
                    <a:pt x="285106" y="730806"/>
                    <a:pt x="275986" y="723262"/>
                    <a:pt x="277225" y="735873"/>
                  </a:cubicBezTo>
                  <a:cubicBezTo>
                    <a:pt x="280378" y="738125"/>
                    <a:pt x="288034" y="729455"/>
                    <a:pt x="288034" y="739363"/>
                  </a:cubicBezTo>
                  <a:cubicBezTo>
                    <a:pt x="280490" y="736436"/>
                    <a:pt x="280040" y="747020"/>
                    <a:pt x="273284" y="745443"/>
                  </a:cubicBezTo>
                  <a:cubicBezTo>
                    <a:pt x="277338" y="767737"/>
                    <a:pt x="262475" y="753438"/>
                    <a:pt x="265628" y="773817"/>
                  </a:cubicBezTo>
                  <a:cubicBezTo>
                    <a:pt x="269456" y="776069"/>
                    <a:pt x="277900" y="767061"/>
                    <a:pt x="278576" y="777082"/>
                  </a:cubicBezTo>
                  <a:cubicBezTo>
                    <a:pt x="278689" y="783388"/>
                    <a:pt x="279927" y="787103"/>
                    <a:pt x="281166" y="790594"/>
                  </a:cubicBezTo>
                  <a:cubicBezTo>
                    <a:pt x="279252" y="806469"/>
                    <a:pt x="270357" y="808946"/>
                    <a:pt x="262700" y="815477"/>
                  </a:cubicBezTo>
                  <a:cubicBezTo>
                    <a:pt x="255607" y="821557"/>
                    <a:pt x="246149" y="828650"/>
                    <a:pt x="237592" y="831803"/>
                  </a:cubicBezTo>
                  <a:cubicBezTo>
                    <a:pt x="226332" y="835969"/>
                    <a:pt x="213497" y="825948"/>
                    <a:pt x="205953" y="844188"/>
                  </a:cubicBezTo>
                  <a:cubicBezTo>
                    <a:pt x="210682" y="843851"/>
                    <a:pt x="217663" y="842837"/>
                    <a:pt x="222955" y="842499"/>
                  </a:cubicBezTo>
                  <a:cubicBezTo>
                    <a:pt x="229823" y="842049"/>
                    <a:pt x="236804" y="837095"/>
                    <a:pt x="240181" y="845427"/>
                  </a:cubicBezTo>
                  <a:cubicBezTo>
                    <a:pt x="231850" y="851394"/>
                    <a:pt x="221603" y="849480"/>
                    <a:pt x="212709" y="852858"/>
                  </a:cubicBezTo>
                  <a:cubicBezTo>
                    <a:pt x="207642" y="854772"/>
                    <a:pt x="202237" y="866032"/>
                    <a:pt x="197959" y="858938"/>
                  </a:cubicBezTo>
                  <a:cubicBezTo>
                    <a:pt x="196270" y="865356"/>
                    <a:pt x="190753" y="866707"/>
                    <a:pt x="189739" y="868959"/>
                  </a:cubicBezTo>
                  <a:cubicBezTo>
                    <a:pt x="185010" y="879993"/>
                    <a:pt x="181858" y="868396"/>
                    <a:pt x="177016" y="870197"/>
                  </a:cubicBezTo>
                  <a:cubicBezTo>
                    <a:pt x="175215" y="870873"/>
                    <a:pt x="174201" y="873238"/>
                    <a:pt x="172963" y="875264"/>
                  </a:cubicBezTo>
                  <a:cubicBezTo>
                    <a:pt x="171049" y="878304"/>
                    <a:pt x="172175" y="878417"/>
                    <a:pt x="168797" y="880331"/>
                  </a:cubicBezTo>
                  <a:cubicBezTo>
                    <a:pt x="165532" y="882245"/>
                    <a:pt x="166770" y="874251"/>
                    <a:pt x="164518" y="880781"/>
                  </a:cubicBezTo>
                  <a:cubicBezTo>
                    <a:pt x="161703" y="889226"/>
                    <a:pt x="149881" y="876278"/>
                    <a:pt x="145377" y="882695"/>
                  </a:cubicBezTo>
                  <a:cubicBezTo>
                    <a:pt x="140423" y="881795"/>
                    <a:pt x="143463" y="896207"/>
                    <a:pt x="139410" y="897107"/>
                  </a:cubicBezTo>
                  <a:cubicBezTo>
                    <a:pt x="139410" y="892379"/>
                    <a:pt x="135244" y="888775"/>
                    <a:pt x="130628" y="888775"/>
                  </a:cubicBezTo>
                  <a:cubicBezTo>
                    <a:pt x="130515" y="888775"/>
                    <a:pt x="130853" y="893167"/>
                    <a:pt x="130740" y="893392"/>
                  </a:cubicBezTo>
                  <a:cubicBezTo>
                    <a:pt x="130402" y="894405"/>
                    <a:pt x="127137" y="893617"/>
                    <a:pt x="126462" y="893842"/>
                  </a:cubicBezTo>
                  <a:cubicBezTo>
                    <a:pt x="116778" y="897333"/>
                    <a:pt x="109910" y="892829"/>
                    <a:pt x="107433" y="900373"/>
                  </a:cubicBezTo>
                  <a:cubicBezTo>
                    <a:pt x="105406" y="906340"/>
                    <a:pt x="94485" y="893842"/>
                    <a:pt x="99214" y="910394"/>
                  </a:cubicBezTo>
                  <a:cubicBezTo>
                    <a:pt x="107321" y="908817"/>
                    <a:pt x="114752" y="909042"/>
                    <a:pt x="118693" y="917600"/>
                  </a:cubicBezTo>
                  <a:cubicBezTo>
                    <a:pt x="115090" y="913771"/>
                    <a:pt x="112500" y="921878"/>
                    <a:pt x="108221" y="923229"/>
                  </a:cubicBezTo>
                  <a:cubicBezTo>
                    <a:pt x="98538" y="926494"/>
                    <a:pt x="87166" y="919739"/>
                    <a:pt x="82775" y="930435"/>
                  </a:cubicBezTo>
                  <a:cubicBezTo>
                    <a:pt x="86603" y="929309"/>
                    <a:pt x="89306" y="931449"/>
                    <a:pt x="91445" y="934151"/>
                  </a:cubicBezTo>
                  <a:cubicBezTo>
                    <a:pt x="97075" y="941357"/>
                    <a:pt x="96399" y="933025"/>
                    <a:pt x="102141" y="933025"/>
                  </a:cubicBezTo>
                  <a:cubicBezTo>
                    <a:pt x="101691" y="933025"/>
                    <a:pt x="103380" y="936966"/>
                    <a:pt x="104393" y="937416"/>
                  </a:cubicBezTo>
                  <a:cubicBezTo>
                    <a:pt x="111036" y="940231"/>
                    <a:pt x="111149" y="940681"/>
                    <a:pt x="117341" y="940681"/>
                  </a:cubicBezTo>
                  <a:cubicBezTo>
                    <a:pt x="121170" y="940681"/>
                    <a:pt x="125561" y="935952"/>
                    <a:pt x="129952" y="934826"/>
                  </a:cubicBezTo>
                  <a:cubicBezTo>
                    <a:pt x="133217" y="933926"/>
                    <a:pt x="132204" y="940344"/>
                    <a:pt x="134231" y="934376"/>
                  </a:cubicBezTo>
                  <a:cubicBezTo>
                    <a:pt x="135694" y="929872"/>
                    <a:pt x="145040" y="937866"/>
                    <a:pt x="147179" y="937641"/>
                  </a:cubicBezTo>
                  <a:cubicBezTo>
                    <a:pt x="152020" y="937191"/>
                    <a:pt x="157650" y="937191"/>
                    <a:pt x="162041" y="936178"/>
                  </a:cubicBezTo>
                  <a:cubicBezTo>
                    <a:pt x="168009" y="934826"/>
                    <a:pt x="175665" y="925031"/>
                    <a:pt x="179268" y="939105"/>
                  </a:cubicBezTo>
                  <a:cubicBezTo>
                    <a:pt x="178367" y="966240"/>
                    <a:pt x="165306" y="949464"/>
                    <a:pt x="156186" y="950702"/>
                  </a:cubicBezTo>
                  <a:cubicBezTo>
                    <a:pt x="152583" y="951153"/>
                    <a:pt x="146278" y="961399"/>
                    <a:pt x="141437" y="956782"/>
                  </a:cubicBezTo>
                  <a:cubicBezTo>
                    <a:pt x="138397" y="962187"/>
                    <a:pt x="137721" y="968267"/>
                    <a:pt x="135469" y="971194"/>
                  </a:cubicBezTo>
                  <a:cubicBezTo>
                    <a:pt x="133555" y="973671"/>
                    <a:pt x="134906" y="975135"/>
                    <a:pt x="131416" y="976261"/>
                  </a:cubicBezTo>
                  <a:cubicBezTo>
                    <a:pt x="128939" y="977049"/>
                    <a:pt x="125336" y="976711"/>
                    <a:pt x="124885" y="972320"/>
                  </a:cubicBezTo>
                  <a:cubicBezTo>
                    <a:pt x="124885" y="964664"/>
                    <a:pt x="134118" y="976599"/>
                    <a:pt x="132992" y="957683"/>
                  </a:cubicBezTo>
                  <a:cubicBezTo>
                    <a:pt x="125336" y="966578"/>
                    <a:pt x="118242" y="954080"/>
                    <a:pt x="116215" y="968605"/>
                  </a:cubicBezTo>
                  <a:cubicBezTo>
                    <a:pt x="121620" y="965339"/>
                    <a:pt x="123984" y="969731"/>
                    <a:pt x="123084" y="981778"/>
                  </a:cubicBezTo>
                  <a:cubicBezTo>
                    <a:pt x="132654" y="983917"/>
                    <a:pt x="141211" y="975248"/>
                    <a:pt x="148530" y="974572"/>
                  </a:cubicBezTo>
                  <a:cubicBezTo>
                    <a:pt x="157087" y="973784"/>
                    <a:pt x="165869" y="984255"/>
                    <a:pt x="174201" y="976599"/>
                  </a:cubicBezTo>
                  <a:cubicBezTo>
                    <a:pt x="174427" y="984143"/>
                    <a:pt x="180169" y="978513"/>
                    <a:pt x="180844" y="985156"/>
                  </a:cubicBezTo>
                  <a:cubicBezTo>
                    <a:pt x="176678" y="984706"/>
                    <a:pt x="173751" y="993038"/>
                    <a:pt x="170486" y="995402"/>
                  </a:cubicBezTo>
                  <a:cubicBezTo>
                    <a:pt x="167896" y="997316"/>
                    <a:pt x="164631" y="994952"/>
                    <a:pt x="161929" y="996303"/>
                  </a:cubicBezTo>
                  <a:cubicBezTo>
                    <a:pt x="158213" y="998217"/>
                    <a:pt x="156749" y="1005310"/>
                    <a:pt x="153709" y="1006324"/>
                  </a:cubicBezTo>
                  <a:cubicBezTo>
                    <a:pt x="153372" y="1006436"/>
                    <a:pt x="151795" y="1001369"/>
                    <a:pt x="149318" y="1002158"/>
                  </a:cubicBezTo>
                  <a:cubicBezTo>
                    <a:pt x="147404" y="1002721"/>
                    <a:pt x="146728" y="1007224"/>
                    <a:pt x="145265" y="1007224"/>
                  </a:cubicBezTo>
                  <a:cubicBezTo>
                    <a:pt x="142225" y="1007224"/>
                    <a:pt x="141211" y="1002833"/>
                    <a:pt x="136595" y="1003509"/>
                  </a:cubicBezTo>
                  <a:cubicBezTo>
                    <a:pt x="133893" y="1003847"/>
                    <a:pt x="133780" y="1008463"/>
                    <a:pt x="130402" y="1008688"/>
                  </a:cubicBezTo>
                  <a:cubicBezTo>
                    <a:pt x="126349" y="1009026"/>
                    <a:pt x="125561" y="1004297"/>
                    <a:pt x="121733" y="1004973"/>
                  </a:cubicBezTo>
                  <a:cubicBezTo>
                    <a:pt x="119030" y="1005423"/>
                    <a:pt x="117454" y="1009139"/>
                    <a:pt x="113401" y="1010377"/>
                  </a:cubicBezTo>
                  <a:cubicBezTo>
                    <a:pt x="105632" y="1012742"/>
                    <a:pt x="96512" y="1014656"/>
                    <a:pt x="87842" y="1012967"/>
                  </a:cubicBezTo>
                  <a:cubicBezTo>
                    <a:pt x="84577" y="1012629"/>
                    <a:pt x="84351" y="1009251"/>
                    <a:pt x="80861" y="1009251"/>
                  </a:cubicBezTo>
                  <a:cubicBezTo>
                    <a:pt x="77821" y="1009251"/>
                    <a:pt x="76357" y="1014430"/>
                    <a:pt x="74668" y="1014430"/>
                  </a:cubicBezTo>
                  <a:cubicBezTo>
                    <a:pt x="75231" y="1014430"/>
                    <a:pt x="73317" y="1010490"/>
                    <a:pt x="72416" y="1010039"/>
                  </a:cubicBezTo>
                  <a:cubicBezTo>
                    <a:pt x="65323" y="1006999"/>
                    <a:pt x="55415" y="1010377"/>
                    <a:pt x="48997" y="1012404"/>
                  </a:cubicBezTo>
                  <a:cubicBezTo>
                    <a:pt x="45169" y="1013642"/>
                    <a:pt x="44381" y="1017470"/>
                    <a:pt x="40665" y="1017808"/>
                  </a:cubicBezTo>
                  <a:cubicBezTo>
                    <a:pt x="38075" y="1018033"/>
                    <a:pt x="36049" y="1014543"/>
                    <a:pt x="31995" y="1014093"/>
                  </a:cubicBezTo>
                  <a:cubicBezTo>
                    <a:pt x="26253" y="1013530"/>
                    <a:pt x="14093" y="1012967"/>
                    <a:pt x="8576" y="1016457"/>
                  </a:cubicBezTo>
                  <a:cubicBezTo>
                    <a:pt x="8463" y="1016570"/>
                    <a:pt x="8801" y="1020623"/>
                    <a:pt x="8688" y="1021073"/>
                  </a:cubicBezTo>
                  <a:cubicBezTo>
                    <a:pt x="6774" y="1026928"/>
                    <a:pt x="-2121" y="1018709"/>
                    <a:pt x="469" y="1031094"/>
                  </a:cubicBezTo>
                  <a:cubicBezTo>
                    <a:pt x="19835" y="1032558"/>
                    <a:pt x="46632" y="1031094"/>
                    <a:pt x="62508" y="1034022"/>
                  </a:cubicBezTo>
                  <a:cubicBezTo>
                    <a:pt x="65323" y="1034585"/>
                    <a:pt x="68250" y="1033121"/>
                    <a:pt x="71065" y="1033121"/>
                  </a:cubicBezTo>
                  <a:cubicBezTo>
                    <a:pt x="72529" y="1033121"/>
                    <a:pt x="73430" y="1037512"/>
                    <a:pt x="73317" y="1037512"/>
                  </a:cubicBezTo>
                  <a:cubicBezTo>
                    <a:pt x="75456" y="1037737"/>
                    <a:pt x="75682" y="1032896"/>
                    <a:pt x="77371" y="1032445"/>
                  </a:cubicBezTo>
                  <a:cubicBezTo>
                    <a:pt x="79848" y="1031882"/>
                    <a:pt x="80636" y="1036386"/>
                    <a:pt x="83901" y="1036386"/>
                  </a:cubicBezTo>
                  <a:cubicBezTo>
                    <a:pt x="104618" y="1036611"/>
                    <a:pt x="126799" y="1027717"/>
                    <a:pt x="147742" y="1029968"/>
                  </a:cubicBezTo>
                  <a:cubicBezTo>
                    <a:pt x="151345" y="1030306"/>
                    <a:pt x="154948" y="1037174"/>
                    <a:pt x="158663" y="1038075"/>
                  </a:cubicBezTo>
                  <a:cubicBezTo>
                    <a:pt x="168234" y="1040327"/>
                    <a:pt x="181858" y="1037737"/>
                    <a:pt x="190640" y="1034810"/>
                  </a:cubicBezTo>
                  <a:cubicBezTo>
                    <a:pt x="194356" y="1033571"/>
                    <a:pt x="195482" y="1029068"/>
                    <a:pt x="198972" y="1029405"/>
                  </a:cubicBezTo>
                  <a:cubicBezTo>
                    <a:pt x="202913" y="1029743"/>
                    <a:pt x="207754" y="1037400"/>
                    <a:pt x="212033" y="1037287"/>
                  </a:cubicBezTo>
                  <a:cubicBezTo>
                    <a:pt x="225544" y="1037062"/>
                    <a:pt x="237592" y="1027491"/>
                    <a:pt x="250315" y="1033459"/>
                  </a:cubicBezTo>
                  <a:cubicBezTo>
                    <a:pt x="247500" y="1050123"/>
                    <a:pt x="257634" y="1035485"/>
                    <a:pt x="257183" y="1046632"/>
                  </a:cubicBezTo>
                  <a:cubicBezTo>
                    <a:pt x="268555" y="1050123"/>
                    <a:pt x="279815" y="1045281"/>
                    <a:pt x="291412" y="1047758"/>
                  </a:cubicBezTo>
                  <a:cubicBezTo>
                    <a:pt x="295015" y="1048546"/>
                    <a:pt x="297041" y="1049672"/>
                    <a:pt x="298055" y="1056315"/>
                  </a:cubicBezTo>
                  <a:cubicBezTo>
                    <a:pt x="301883" y="1054627"/>
                    <a:pt x="304698" y="1047533"/>
                    <a:pt x="310553" y="1045844"/>
                  </a:cubicBezTo>
                  <a:cubicBezTo>
                    <a:pt x="314381" y="1044718"/>
                    <a:pt x="319222" y="1048772"/>
                    <a:pt x="323501" y="1049109"/>
                  </a:cubicBezTo>
                  <a:cubicBezTo>
                    <a:pt x="336337" y="1050235"/>
                    <a:pt x="346132" y="1048884"/>
                    <a:pt x="353451" y="1050686"/>
                  </a:cubicBezTo>
                  <a:cubicBezTo>
                    <a:pt x="353451" y="1050686"/>
                    <a:pt x="353226" y="1046294"/>
                    <a:pt x="353338" y="1046069"/>
                  </a:cubicBezTo>
                  <a:cubicBezTo>
                    <a:pt x="354239" y="1043930"/>
                    <a:pt x="357955" y="1053050"/>
                    <a:pt x="357842" y="1054852"/>
                  </a:cubicBezTo>
                  <a:cubicBezTo>
                    <a:pt x="338251" y="1065998"/>
                    <a:pt x="314606" y="1061720"/>
                    <a:pt x="296253" y="1065661"/>
                  </a:cubicBezTo>
                  <a:cubicBezTo>
                    <a:pt x="293213" y="1066336"/>
                    <a:pt x="291975" y="1070277"/>
                    <a:pt x="290061" y="1070840"/>
                  </a:cubicBezTo>
                  <a:cubicBezTo>
                    <a:pt x="290736" y="1070615"/>
                    <a:pt x="288822" y="1066674"/>
                    <a:pt x="287809" y="1066449"/>
                  </a:cubicBezTo>
                  <a:cubicBezTo>
                    <a:pt x="285669" y="1066111"/>
                    <a:pt x="285444" y="1071290"/>
                    <a:pt x="283755" y="1071516"/>
                  </a:cubicBezTo>
                  <a:cubicBezTo>
                    <a:pt x="281616" y="1071741"/>
                    <a:pt x="281166" y="1067687"/>
                    <a:pt x="279364" y="1067350"/>
                  </a:cubicBezTo>
                  <a:cubicBezTo>
                    <a:pt x="274860" y="1066561"/>
                    <a:pt x="275198" y="1073317"/>
                    <a:pt x="272946" y="1068025"/>
                  </a:cubicBezTo>
                  <a:cubicBezTo>
                    <a:pt x="271595" y="1064873"/>
                    <a:pt x="259548" y="1068476"/>
                    <a:pt x="262475" y="1073655"/>
                  </a:cubicBezTo>
                  <a:cubicBezTo>
                    <a:pt x="268105" y="1074893"/>
                    <a:pt x="269343" y="1086716"/>
                    <a:pt x="275649" y="1086153"/>
                  </a:cubicBezTo>
                  <a:cubicBezTo>
                    <a:pt x="279026" y="1085365"/>
                    <a:pt x="276887" y="1074330"/>
                    <a:pt x="281729" y="1076357"/>
                  </a:cubicBezTo>
                  <a:cubicBezTo>
                    <a:pt x="286120" y="1084576"/>
                    <a:pt x="285444" y="1073205"/>
                    <a:pt x="292425" y="1075231"/>
                  </a:cubicBezTo>
                  <a:cubicBezTo>
                    <a:pt x="296929" y="1079172"/>
                    <a:pt x="301207" y="1083788"/>
                    <a:pt x="305599" y="1087729"/>
                  </a:cubicBezTo>
                  <a:cubicBezTo>
                    <a:pt x="306950" y="1077370"/>
                    <a:pt x="313480" y="1086941"/>
                    <a:pt x="318322" y="1086491"/>
                  </a:cubicBezTo>
                  <a:cubicBezTo>
                    <a:pt x="323276" y="1086040"/>
                    <a:pt x="329018" y="1075231"/>
                    <a:pt x="331045" y="1085252"/>
                  </a:cubicBezTo>
                  <a:cubicBezTo>
                    <a:pt x="332058" y="1095723"/>
                    <a:pt x="325077" y="1090994"/>
                    <a:pt x="325077" y="1099664"/>
                  </a:cubicBezTo>
                  <a:cubicBezTo>
                    <a:pt x="348835" y="1095949"/>
                    <a:pt x="364373" y="1099101"/>
                    <a:pt x="384640" y="1093697"/>
                  </a:cubicBezTo>
                  <a:cubicBezTo>
                    <a:pt x="386779" y="1092233"/>
                    <a:pt x="386103" y="1096174"/>
                    <a:pt x="386891" y="1098088"/>
                  </a:cubicBezTo>
                  <a:cubicBezTo>
                    <a:pt x="391057" y="1108109"/>
                    <a:pt x="403218" y="1103492"/>
                    <a:pt x="410649" y="1104956"/>
                  </a:cubicBezTo>
                  <a:cubicBezTo>
                    <a:pt x="411437" y="1122295"/>
                    <a:pt x="421120" y="1114527"/>
                    <a:pt x="422021" y="1126799"/>
                  </a:cubicBezTo>
                  <a:cubicBezTo>
                    <a:pt x="428664" y="1129502"/>
                    <a:pt x="425736" y="1113738"/>
                    <a:pt x="432379" y="1116553"/>
                  </a:cubicBezTo>
                  <a:cubicBezTo>
                    <a:pt x="432942" y="1126687"/>
                    <a:pt x="441500" y="1117567"/>
                    <a:pt x="445328" y="1119818"/>
                  </a:cubicBezTo>
                  <a:cubicBezTo>
                    <a:pt x="448030" y="1098426"/>
                    <a:pt x="436208" y="1112275"/>
                    <a:pt x="436095" y="1097750"/>
                  </a:cubicBezTo>
                  <a:cubicBezTo>
                    <a:pt x="441049" y="1097300"/>
                    <a:pt x="446003" y="1096737"/>
                    <a:pt x="450957" y="1096286"/>
                  </a:cubicBezTo>
                  <a:cubicBezTo>
                    <a:pt x="452759" y="1100002"/>
                    <a:pt x="451971" y="1105181"/>
                    <a:pt x="453547" y="1109798"/>
                  </a:cubicBezTo>
                  <a:cubicBezTo>
                    <a:pt x="455011" y="1114076"/>
                    <a:pt x="456475" y="1114977"/>
                    <a:pt x="458163" y="1118580"/>
                  </a:cubicBezTo>
                  <a:cubicBezTo>
                    <a:pt x="464356" y="1122746"/>
                    <a:pt x="467171" y="1122521"/>
                    <a:pt x="473026" y="1117116"/>
                  </a:cubicBezTo>
                  <a:cubicBezTo>
                    <a:pt x="473927" y="1129727"/>
                    <a:pt x="481245" y="1126799"/>
                    <a:pt x="484285" y="1134456"/>
                  </a:cubicBezTo>
                  <a:cubicBezTo>
                    <a:pt x="490703" y="1133667"/>
                    <a:pt x="502075" y="1120269"/>
                    <a:pt x="507705" y="1132091"/>
                  </a:cubicBezTo>
                  <a:cubicBezTo>
                    <a:pt x="501287" y="1129276"/>
                    <a:pt x="497909" y="1139748"/>
                    <a:pt x="493068" y="1142788"/>
                  </a:cubicBezTo>
                  <a:cubicBezTo>
                    <a:pt x="480907" y="1150331"/>
                    <a:pt x="467284" y="1144364"/>
                    <a:pt x="454898" y="1151232"/>
                  </a:cubicBezTo>
                  <a:cubicBezTo>
                    <a:pt x="451183" y="1153371"/>
                    <a:pt x="451070" y="1164180"/>
                    <a:pt x="446679" y="1161253"/>
                  </a:cubicBezTo>
                  <a:cubicBezTo>
                    <a:pt x="441387" y="1152583"/>
                    <a:pt x="432830" y="1152020"/>
                    <a:pt x="422922" y="1154385"/>
                  </a:cubicBezTo>
                  <a:cubicBezTo>
                    <a:pt x="418981" y="1156749"/>
                    <a:pt x="419544" y="1167896"/>
                    <a:pt x="412563" y="1164631"/>
                  </a:cubicBezTo>
                  <a:cubicBezTo>
                    <a:pt x="406145" y="1168572"/>
                    <a:pt x="406032" y="1157312"/>
                    <a:pt x="399615" y="1161366"/>
                  </a:cubicBezTo>
                  <a:cubicBezTo>
                    <a:pt x="399502" y="1158776"/>
                    <a:pt x="397700" y="1156299"/>
                    <a:pt x="397475" y="1161591"/>
                  </a:cubicBezTo>
                  <a:cubicBezTo>
                    <a:pt x="400741" y="1161366"/>
                    <a:pt x="398151" y="1170486"/>
                    <a:pt x="395674" y="1170936"/>
                  </a:cubicBezTo>
                  <a:cubicBezTo>
                    <a:pt x="392071" y="1171724"/>
                    <a:pt x="393985" y="1187713"/>
                    <a:pt x="387454" y="1180957"/>
                  </a:cubicBezTo>
                  <a:cubicBezTo>
                    <a:pt x="384977" y="1180394"/>
                    <a:pt x="384865" y="1173976"/>
                    <a:pt x="384865" y="1167446"/>
                  </a:cubicBezTo>
                  <a:cubicBezTo>
                    <a:pt x="381825" y="1166658"/>
                    <a:pt x="381037" y="1160240"/>
                    <a:pt x="378222" y="1158889"/>
                  </a:cubicBezTo>
                  <a:cubicBezTo>
                    <a:pt x="376533" y="1172062"/>
                    <a:pt x="369102" y="1158551"/>
                    <a:pt x="365499" y="1160127"/>
                  </a:cubicBezTo>
                  <a:cubicBezTo>
                    <a:pt x="362909" y="1177917"/>
                    <a:pt x="375069" y="1160015"/>
                    <a:pt x="372479" y="1177804"/>
                  </a:cubicBezTo>
                  <a:cubicBezTo>
                    <a:pt x="351762" y="1175440"/>
                    <a:pt x="334986" y="1193455"/>
                    <a:pt x="317083" y="1183434"/>
                  </a:cubicBezTo>
                  <a:cubicBezTo>
                    <a:pt x="312129" y="1185348"/>
                    <a:pt x="313593" y="1199760"/>
                    <a:pt x="306837" y="1198296"/>
                  </a:cubicBezTo>
                  <a:cubicBezTo>
                    <a:pt x="303572" y="1191428"/>
                    <a:pt x="300982" y="1182871"/>
                    <a:pt x="295578" y="1180957"/>
                  </a:cubicBezTo>
                  <a:cubicBezTo>
                    <a:pt x="295803" y="1187037"/>
                    <a:pt x="291975" y="1185573"/>
                    <a:pt x="291637" y="1190527"/>
                  </a:cubicBezTo>
                  <a:cubicBezTo>
                    <a:pt x="288259" y="1191316"/>
                    <a:pt x="290398" y="1202350"/>
                    <a:pt x="285557" y="1200323"/>
                  </a:cubicBezTo>
                  <a:cubicBezTo>
                    <a:pt x="282629" y="1200436"/>
                    <a:pt x="280941" y="1202913"/>
                    <a:pt x="279364" y="1205615"/>
                  </a:cubicBezTo>
                  <a:cubicBezTo>
                    <a:pt x="273960" y="1202350"/>
                    <a:pt x="270582" y="1193905"/>
                    <a:pt x="264051" y="1193342"/>
                  </a:cubicBezTo>
                  <a:cubicBezTo>
                    <a:pt x="246599" y="1201111"/>
                    <a:pt x="217550" y="1209443"/>
                    <a:pt x="202913" y="1217888"/>
                  </a:cubicBezTo>
                  <a:cubicBezTo>
                    <a:pt x="200886" y="1219014"/>
                    <a:pt x="198522" y="1217550"/>
                    <a:pt x="196495" y="1218563"/>
                  </a:cubicBezTo>
                  <a:cubicBezTo>
                    <a:pt x="188050" y="1222504"/>
                    <a:pt x="174314" y="1229035"/>
                    <a:pt x="169135" y="1230498"/>
                  </a:cubicBezTo>
                  <a:cubicBezTo>
                    <a:pt x="164181" y="1231849"/>
                    <a:pt x="159001" y="1229710"/>
                    <a:pt x="154272" y="1231962"/>
                  </a:cubicBezTo>
                  <a:cubicBezTo>
                    <a:pt x="149994" y="1234101"/>
                    <a:pt x="145940" y="1238943"/>
                    <a:pt x="141774" y="1242433"/>
                  </a:cubicBezTo>
                  <a:cubicBezTo>
                    <a:pt x="138059" y="1245586"/>
                    <a:pt x="130177" y="1246261"/>
                    <a:pt x="129389" y="1257521"/>
                  </a:cubicBezTo>
                  <a:cubicBezTo>
                    <a:pt x="135919" y="1263601"/>
                    <a:pt x="148305" y="1249527"/>
                    <a:pt x="159001" y="1249977"/>
                  </a:cubicBezTo>
                  <a:cubicBezTo>
                    <a:pt x="162266" y="1252905"/>
                    <a:pt x="161140" y="1257859"/>
                    <a:pt x="165644" y="1258534"/>
                  </a:cubicBezTo>
                  <a:cubicBezTo>
                    <a:pt x="169247" y="1259097"/>
                    <a:pt x="172850" y="1254368"/>
                    <a:pt x="178255" y="1252679"/>
                  </a:cubicBezTo>
                  <a:cubicBezTo>
                    <a:pt x="183997" y="1250878"/>
                    <a:pt x="189176" y="1253467"/>
                    <a:pt x="193117" y="1251216"/>
                  </a:cubicBezTo>
                  <a:cubicBezTo>
                    <a:pt x="196045" y="1249527"/>
                    <a:pt x="196495" y="1243221"/>
                    <a:pt x="199197" y="1241420"/>
                  </a:cubicBezTo>
                  <a:cubicBezTo>
                    <a:pt x="206854" y="1236466"/>
                    <a:pt x="211357" y="1244685"/>
                    <a:pt x="216424" y="1244347"/>
                  </a:cubicBezTo>
                  <a:cubicBezTo>
                    <a:pt x="220478" y="1244010"/>
                    <a:pt x="220815" y="1234439"/>
                    <a:pt x="224644" y="1234327"/>
                  </a:cubicBezTo>
                  <a:cubicBezTo>
                    <a:pt x="225657" y="1234327"/>
                    <a:pt x="229710" y="1251779"/>
                    <a:pt x="233426" y="1242658"/>
                  </a:cubicBezTo>
                  <a:cubicBezTo>
                    <a:pt x="236804" y="1241870"/>
                    <a:pt x="234664" y="1230724"/>
                    <a:pt x="239506" y="1232863"/>
                  </a:cubicBezTo>
                  <a:cubicBezTo>
                    <a:pt x="242433" y="1232750"/>
                    <a:pt x="244122" y="1230273"/>
                    <a:pt x="245699" y="1227571"/>
                  </a:cubicBezTo>
                  <a:cubicBezTo>
                    <a:pt x="249977" y="1227233"/>
                    <a:pt x="248851" y="1239844"/>
                    <a:pt x="254481" y="1235903"/>
                  </a:cubicBezTo>
                  <a:cubicBezTo>
                    <a:pt x="254368" y="1218451"/>
                    <a:pt x="263826" y="1231061"/>
                    <a:pt x="264952" y="1230273"/>
                  </a:cubicBezTo>
                  <a:cubicBezTo>
                    <a:pt x="265515" y="1229823"/>
                    <a:pt x="265177" y="1226558"/>
                    <a:pt x="266979" y="1225432"/>
                  </a:cubicBezTo>
                  <a:cubicBezTo>
                    <a:pt x="267992" y="1224756"/>
                    <a:pt x="270357" y="1226332"/>
                    <a:pt x="271257" y="1224981"/>
                  </a:cubicBezTo>
                  <a:cubicBezTo>
                    <a:pt x="272496" y="1223067"/>
                    <a:pt x="270582" y="1211245"/>
                    <a:pt x="275198" y="1215411"/>
                  </a:cubicBezTo>
                  <a:cubicBezTo>
                    <a:pt x="277000" y="1233989"/>
                    <a:pt x="274860" y="1233201"/>
                    <a:pt x="269456" y="1234439"/>
                  </a:cubicBezTo>
                  <a:cubicBezTo>
                    <a:pt x="267091" y="1235002"/>
                    <a:pt x="268555" y="1237930"/>
                    <a:pt x="267429" y="1239281"/>
                  </a:cubicBezTo>
                  <a:cubicBezTo>
                    <a:pt x="256395" y="1252905"/>
                    <a:pt x="236128" y="1251553"/>
                    <a:pt x="225319" y="1257296"/>
                  </a:cubicBezTo>
                  <a:cubicBezTo>
                    <a:pt x="211583" y="1264614"/>
                    <a:pt x="198297" y="1268555"/>
                    <a:pt x="187487" y="1274973"/>
                  </a:cubicBezTo>
                  <a:cubicBezTo>
                    <a:pt x="172512" y="1283755"/>
                    <a:pt x="156412" y="1287921"/>
                    <a:pt x="141099" y="1293438"/>
                  </a:cubicBezTo>
                  <a:cubicBezTo>
                    <a:pt x="139410" y="1302333"/>
                    <a:pt x="140423" y="1306950"/>
                    <a:pt x="142112" y="1310665"/>
                  </a:cubicBezTo>
                  <a:lnTo>
                    <a:pt x="6605346" y="1310665"/>
                  </a:lnTo>
                  <a:cubicBezTo>
                    <a:pt x="6578323" y="1126349"/>
                    <a:pt x="6545333" y="900598"/>
                    <a:pt x="6545558" y="890464"/>
                  </a:cubicBezTo>
                  <a:cubicBezTo>
                    <a:pt x="6548148" y="885172"/>
                    <a:pt x="6550737" y="879881"/>
                    <a:pt x="6553440" y="874814"/>
                  </a:cubicBezTo>
                  <a:cubicBezTo>
                    <a:pt x="6551751" y="867608"/>
                    <a:pt x="6548936" y="862766"/>
                    <a:pt x="6547247" y="855560"/>
                  </a:cubicBezTo>
                  <a:cubicBezTo>
                    <a:pt x="6543306" y="858150"/>
                    <a:pt x="6547698" y="859839"/>
                    <a:pt x="6547585" y="865469"/>
                  </a:cubicBezTo>
                  <a:cubicBezTo>
                    <a:pt x="6536551" y="861528"/>
                    <a:pt x="6546571" y="848467"/>
                    <a:pt x="6543644" y="831127"/>
                  </a:cubicBezTo>
                  <a:cubicBezTo>
                    <a:pt x="6540041" y="833267"/>
                    <a:pt x="6539478" y="840248"/>
                    <a:pt x="6535537" y="841824"/>
                  </a:cubicBezTo>
                  <a:cubicBezTo>
                    <a:pt x="6530921" y="823584"/>
                    <a:pt x="6542968" y="831578"/>
                    <a:pt x="6540379" y="816603"/>
                  </a:cubicBezTo>
                  <a:cubicBezTo>
                    <a:pt x="6543306" y="819530"/>
                    <a:pt x="6543644" y="827637"/>
                    <a:pt x="6549049" y="825610"/>
                  </a:cubicBezTo>
                  <a:cubicBezTo>
                    <a:pt x="6547472" y="809059"/>
                    <a:pt x="6553215" y="804105"/>
                    <a:pt x="6556480" y="795210"/>
                  </a:cubicBezTo>
                  <a:cubicBezTo>
                    <a:pt x="6554228" y="780573"/>
                    <a:pt x="6550625" y="800502"/>
                    <a:pt x="6545333" y="796336"/>
                  </a:cubicBezTo>
                  <a:cubicBezTo>
                    <a:pt x="6542631" y="792958"/>
                    <a:pt x="6540830" y="787779"/>
                    <a:pt x="6539253" y="782036"/>
                  </a:cubicBezTo>
                  <a:cubicBezTo>
                    <a:pt x="6533398" y="786765"/>
                    <a:pt x="6535425" y="804105"/>
                    <a:pt x="6531821" y="812437"/>
                  </a:cubicBezTo>
                  <a:cubicBezTo>
                    <a:pt x="6525967" y="807933"/>
                    <a:pt x="6539929" y="779447"/>
                    <a:pt x="6530358" y="767962"/>
                  </a:cubicBezTo>
                  <a:cubicBezTo>
                    <a:pt x="6535875" y="765710"/>
                    <a:pt x="6539140" y="768075"/>
                    <a:pt x="6539028" y="776970"/>
                  </a:cubicBezTo>
                  <a:cubicBezTo>
                    <a:pt x="6542518" y="775393"/>
                    <a:pt x="6541505" y="766836"/>
                    <a:pt x="6538690" y="767061"/>
                  </a:cubicBezTo>
                  <a:cubicBezTo>
                    <a:pt x="6541280" y="752537"/>
                    <a:pt x="6546684" y="749835"/>
                    <a:pt x="6555128" y="755577"/>
                  </a:cubicBezTo>
                  <a:cubicBezTo>
                    <a:pt x="6555128" y="748709"/>
                    <a:pt x="6554678" y="741840"/>
                    <a:pt x="6557831" y="740602"/>
                  </a:cubicBezTo>
                  <a:close/>
                  <a:moveTo>
                    <a:pt x="6500971" y="449096"/>
                  </a:moveTo>
                  <a:cubicBezTo>
                    <a:pt x="6502209" y="460918"/>
                    <a:pt x="6516509" y="473867"/>
                    <a:pt x="6507839" y="488053"/>
                  </a:cubicBezTo>
                  <a:cubicBezTo>
                    <a:pt x="6507614" y="483099"/>
                    <a:pt x="6502773" y="482311"/>
                    <a:pt x="6502209" y="488616"/>
                  </a:cubicBezTo>
                  <a:cubicBezTo>
                    <a:pt x="6503448" y="500214"/>
                    <a:pt x="6512230" y="496836"/>
                    <a:pt x="6511442" y="512486"/>
                  </a:cubicBezTo>
                  <a:cubicBezTo>
                    <a:pt x="6503110" y="520931"/>
                    <a:pt x="6505475" y="500777"/>
                    <a:pt x="6502435" y="493571"/>
                  </a:cubicBezTo>
                  <a:cubicBezTo>
                    <a:pt x="6501759" y="492107"/>
                    <a:pt x="6497706" y="495259"/>
                    <a:pt x="6496805" y="494134"/>
                  </a:cubicBezTo>
                  <a:cubicBezTo>
                    <a:pt x="6496579" y="493908"/>
                    <a:pt x="6493540" y="479271"/>
                    <a:pt x="6493540" y="479609"/>
                  </a:cubicBezTo>
                  <a:cubicBezTo>
                    <a:pt x="6492977" y="476344"/>
                    <a:pt x="6494215" y="469363"/>
                    <a:pt x="6496017" y="469475"/>
                  </a:cubicBezTo>
                  <a:cubicBezTo>
                    <a:pt x="6496242" y="474430"/>
                    <a:pt x="6501083" y="475218"/>
                    <a:pt x="6501646" y="468912"/>
                  </a:cubicBezTo>
                  <a:cubicBezTo>
                    <a:pt x="6498944" y="461932"/>
                    <a:pt x="6496918" y="453712"/>
                    <a:pt x="6490050" y="455176"/>
                  </a:cubicBezTo>
                  <a:cubicBezTo>
                    <a:pt x="6490387" y="460355"/>
                    <a:pt x="6489149" y="467787"/>
                    <a:pt x="6487459" y="460355"/>
                  </a:cubicBezTo>
                  <a:cubicBezTo>
                    <a:pt x="6487347" y="449546"/>
                    <a:pt x="6493990" y="449096"/>
                    <a:pt x="6500971" y="449096"/>
                  </a:cubicBezTo>
                  <a:close/>
                  <a:moveTo>
                    <a:pt x="6473836" y="476569"/>
                  </a:moveTo>
                  <a:cubicBezTo>
                    <a:pt x="6481605" y="471727"/>
                    <a:pt x="6481267" y="482762"/>
                    <a:pt x="6488023" y="480172"/>
                  </a:cubicBezTo>
                  <a:cubicBezTo>
                    <a:pt x="6490500" y="490305"/>
                    <a:pt x="6482843" y="492557"/>
                    <a:pt x="6480141" y="495822"/>
                  </a:cubicBezTo>
                  <a:cubicBezTo>
                    <a:pt x="6476200" y="500664"/>
                    <a:pt x="6472597" y="508996"/>
                    <a:pt x="6469106" y="501903"/>
                  </a:cubicBezTo>
                  <a:cubicBezTo>
                    <a:pt x="6468206" y="489630"/>
                    <a:pt x="6472935" y="486139"/>
                    <a:pt x="6473836" y="476569"/>
                  </a:cubicBezTo>
                  <a:close/>
                  <a:moveTo>
                    <a:pt x="6480591" y="337290"/>
                  </a:moveTo>
                  <a:cubicBezTo>
                    <a:pt x="6481830" y="353278"/>
                    <a:pt x="6478002" y="361385"/>
                    <a:pt x="6470233" y="363074"/>
                  </a:cubicBezTo>
                  <a:cubicBezTo>
                    <a:pt x="6468544" y="346298"/>
                    <a:pt x="6470120" y="334813"/>
                    <a:pt x="6480591" y="337290"/>
                  </a:cubicBezTo>
                  <a:close/>
                  <a:moveTo>
                    <a:pt x="6411684" y="195534"/>
                  </a:moveTo>
                  <a:cubicBezTo>
                    <a:pt x="6412472" y="199362"/>
                    <a:pt x="6414161" y="201051"/>
                    <a:pt x="6417426" y="199925"/>
                  </a:cubicBezTo>
                  <a:cubicBezTo>
                    <a:pt x="6417539" y="203191"/>
                    <a:pt x="6417652" y="206456"/>
                    <a:pt x="6417764" y="209834"/>
                  </a:cubicBezTo>
                  <a:cubicBezTo>
                    <a:pt x="6414161" y="210397"/>
                    <a:pt x="6414049" y="216589"/>
                    <a:pt x="6409545" y="215576"/>
                  </a:cubicBezTo>
                  <a:cubicBezTo>
                    <a:pt x="6409770" y="208145"/>
                    <a:pt x="6407855" y="197448"/>
                    <a:pt x="6411684" y="195534"/>
                  </a:cubicBezTo>
                  <a:close/>
                  <a:moveTo>
                    <a:pt x="6162176" y="462832"/>
                  </a:moveTo>
                  <a:cubicBezTo>
                    <a:pt x="6157559" y="455852"/>
                    <a:pt x="6159473" y="442791"/>
                    <a:pt x="6164202" y="437837"/>
                  </a:cubicBezTo>
                  <a:cubicBezTo>
                    <a:pt x="6162851" y="445155"/>
                    <a:pt x="6168256" y="463058"/>
                    <a:pt x="6162176" y="462832"/>
                  </a:cubicBezTo>
                  <a:close/>
                  <a:moveTo>
                    <a:pt x="5326278" y="451348"/>
                  </a:moveTo>
                  <a:cubicBezTo>
                    <a:pt x="5310965" y="454275"/>
                    <a:pt x="5332020" y="436823"/>
                    <a:pt x="5331907" y="450785"/>
                  </a:cubicBezTo>
                  <a:cubicBezTo>
                    <a:pt x="5329993" y="451010"/>
                    <a:pt x="5328192" y="451123"/>
                    <a:pt x="5326278" y="451348"/>
                  </a:cubicBezTo>
                  <a:close/>
                  <a:moveTo>
                    <a:pt x="5322112" y="407211"/>
                  </a:moveTo>
                  <a:cubicBezTo>
                    <a:pt x="5327404" y="407887"/>
                    <a:pt x="5320761" y="415543"/>
                    <a:pt x="5325264" y="416781"/>
                  </a:cubicBezTo>
                  <a:cubicBezTo>
                    <a:pt x="5328980" y="416444"/>
                    <a:pt x="5332696" y="415993"/>
                    <a:pt x="5336411" y="415656"/>
                  </a:cubicBezTo>
                  <a:cubicBezTo>
                    <a:pt x="5338550" y="433220"/>
                    <a:pt x="5328642" y="431531"/>
                    <a:pt x="5320085" y="432094"/>
                  </a:cubicBezTo>
                  <a:cubicBezTo>
                    <a:pt x="5323576" y="417682"/>
                    <a:pt x="5310627" y="406085"/>
                    <a:pt x="5322112" y="407211"/>
                  </a:cubicBezTo>
                  <a:close/>
                  <a:moveTo>
                    <a:pt x="5294188" y="410026"/>
                  </a:moveTo>
                  <a:cubicBezTo>
                    <a:pt x="5294639" y="423199"/>
                    <a:pt x="5303309" y="419821"/>
                    <a:pt x="5303421" y="433896"/>
                  </a:cubicBezTo>
                  <a:cubicBezTo>
                    <a:pt x="5302971" y="439525"/>
                    <a:pt x="5300494" y="441890"/>
                    <a:pt x="5298129" y="444367"/>
                  </a:cubicBezTo>
                  <a:cubicBezTo>
                    <a:pt x="5298129" y="430405"/>
                    <a:pt x="5290811" y="430743"/>
                    <a:pt x="5283717" y="430968"/>
                  </a:cubicBezTo>
                  <a:cubicBezTo>
                    <a:pt x="5283492" y="422749"/>
                    <a:pt x="5283154" y="414530"/>
                    <a:pt x="5282929" y="406310"/>
                  </a:cubicBezTo>
                  <a:cubicBezTo>
                    <a:pt x="5288108" y="404509"/>
                    <a:pt x="5289122" y="411039"/>
                    <a:pt x="5294188" y="410026"/>
                  </a:cubicBezTo>
                  <a:close/>
                  <a:moveTo>
                    <a:pt x="5436845" y="311731"/>
                  </a:moveTo>
                  <a:cubicBezTo>
                    <a:pt x="5436958" y="314996"/>
                    <a:pt x="5437070" y="318262"/>
                    <a:pt x="5437183" y="321640"/>
                  </a:cubicBezTo>
                  <a:cubicBezTo>
                    <a:pt x="5435269" y="321865"/>
                    <a:pt x="5433467" y="321977"/>
                    <a:pt x="5431553" y="322202"/>
                  </a:cubicBezTo>
                  <a:cubicBezTo>
                    <a:pt x="5431441" y="318937"/>
                    <a:pt x="5431328" y="315672"/>
                    <a:pt x="5431215" y="312294"/>
                  </a:cubicBezTo>
                  <a:cubicBezTo>
                    <a:pt x="5433129" y="312069"/>
                    <a:pt x="5434931" y="311844"/>
                    <a:pt x="5436845" y="311731"/>
                  </a:cubicBezTo>
                  <a:close/>
                  <a:moveTo>
                    <a:pt x="5394960" y="315785"/>
                  </a:moveTo>
                  <a:cubicBezTo>
                    <a:pt x="5399802" y="314996"/>
                    <a:pt x="5402279" y="318937"/>
                    <a:pt x="5403630" y="324792"/>
                  </a:cubicBezTo>
                  <a:cubicBezTo>
                    <a:pt x="5399239" y="324792"/>
                    <a:pt x="5393947" y="326481"/>
                    <a:pt x="5394960" y="315785"/>
                  </a:cubicBezTo>
                  <a:close/>
                  <a:moveTo>
                    <a:pt x="5331907" y="272549"/>
                  </a:moveTo>
                  <a:cubicBezTo>
                    <a:pt x="5329543" y="291239"/>
                    <a:pt x="5341590" y="281331"/>
                    <a:pt x="5343730" y="291239"/>
                  </a:cubicBezTo>
                  <a:cubicBezTo>
                    <a:pt x="5339339" y="292140"/>
                    <a:pt x="5334047" y="291577"/>
                    <a:pt x="5335623" y="301936"/>
                  </a:cubicBezTo>
                  <a:cubicBezTo>
                    <a:pt x="5339113" y="295293"/>
                    <a:pt x="5345757" y="294617"/>
                    <a:pt x="5349585" y="300584"/>
                  </a:cubicBezTo>
                  <a:cubicBezTo>
                    <a:pt x="5347333" y="309479"/>
                    <a:pt x="5349359" y="325355"/>
                    <a:pt x="5344968" y="330760"/>
                  </a:cubicBezTo>
                  <a:cubicBezTo>
                    <a:pt x="5342491" y="315447"/>
                    <a:pt x="5337312" y="325130"/>
                    <a:pt x="5330781" y="327157"/>
                  </a:cubicBezTo>
                  <a:cubicBezTo>
                    <a:pt x="5331344" y="315672"/>
                    <a:pt x="5329768" y="308241"/>
                    <a:pt x="5327178" y="302724"/>
                  </a:cubicBezTo>
                  <a:cubicBezTo>
                    <a:pt x="5320761" y="296193"/>
                    <a:pt x="5330331" y="290338"/>
                    <a:pt x="5323913" y="288199"/>
                  </a:cubicBezTo>
                  <a:cubicBezTo>
                    <a:pt x="5320423" y="290564"/>
                    <a:pt x="5318396" y="295067"/>
                    <a:pt x="5318847" y="303512"/>
                  </a:cubicBezTo>
                  <a:cubicBezTo>
                    <a:pt x="5324364" y="309930"/>
                    <a:pt x="5335060" y="338641"/>
                    <a:pt x="5323012" y="347649"/>
                  </a:cubicBezTo>
                  <a:cubicBezTo>
                    <a:pt x="5320423" y="333912"/>
                    <a:pt x="5322337" y="318825"/>
                    <a:pt x="5318959" y="308466"/>
                  </a:cubicBezTo>
                  <a:cubicBezTo>
                    <a:pt x="5318396" y="306665"/>
                    <a:pt x="5313667" y="306552"/>
                    <a:pt x="5313217" y="304075"/>
                  </a:cubicBezTo>
                  <a:cubicBezTo>
                    <a:pt x="5311866" y="296418"/>
                    <a:pt x="5313442" y="286285"/>
                    <a:pt x="5312316" y="274463"/>
                  </a:cubicBezTo>
                  <a:cubicBezTo>
                    <a:pt x="5318847" y="273787"/>
                    <a:pt x="5325377" y="273224"/>
                    <a:pt x="5331907" y="272549"/>
                  </a:cubicBezTo>
                  <a:close/>
                  <a:moveTo>
                    <a:pt x="5278650" y="272886"/>
                  </a:moveTo>
                  <a:cubicBezTo>
                    <a:pt x="5280565" y="283020"/>
                    <a:pt x="5285969" y="271197"/>
                    <a:pt x="5289797" y="271760"/>
                  </a:cubicBezTo>
                  <a:cubicBezTo>
                    <a:pt x="5291149" y="271986"/>
                    <a:pt x="5292612" y="281331"/>
                    <a:pt x="5295652" y="281106"/>
                  </a:cubicBezTo>
                  <a:cubicBezTo>
                    <a:pt x="5298467" y="280768"/>
                    <a:pt x="5298805" y="276827"/>
                    <a:pt x="5301057" y="275589"/>
                  </a:cubicBezTo>
                  <a:cubicBezTo>
                    <a:pt x="5296440" y="300359"/>
                    <a:pt x="5310740" y="287861"/>
                    <a:pt x="5310402" y="304413"/>
                  </a:cubicBezTo>
                  <a:cubicBezTo>
                    <a:pt x="5302070" y="305201"/>
                    <a:pt x="5300494" y="292478"/>
                    <a:pt x="5293175" y="291239"/>
                  </a:cubicBezTo>
                  <a:cubicBezTo>
                    <a:pt x="5294526" y="304638"/>
                    <a:pt x="5277524" y="312970"/>
                    <a:pt x="5273922" y="303062"/>
                  </a:cubicBezTo>
                  <a:cubicBezTo>
                    <a:pt x="5281916" y="303062"/>
                    <a:pt x="5270656" y="272774"/>
                    <a:pt x="5278650" y="272886"/>
                  </a:cubicBezTo>
                  <a:close/>
                  <a:moveTo>
                    <a:pt x="5154910" y="438625"/>
                  </a:moveTo>
                  <a:cubicBezTo>
                    <a:pt x="5153784" y="427478"/>
                    <a:pt x="5155022" y="420047"/>
                    <a:pt x="5159864" y="418358"/>
                  </a:cubicBezTo>
                  <a:cubicBezTo>
                    <a:pt x="5159751" y="427478"/>
                    <a:pt x="5158513" y="435022"/>
                    <a:pt x="5154910" y="438625"/>
                  </a:cubicBezTo>
                  <a:close/>
                  <a:moveTo>
                    <a:pt x="5208279" y="443241"/>
                  </a:moveTo>
                  <a:cubicBezTo>
                    <a:pt x="5207041" y="430405"/>
                    <a:pt x="5206590" y="418583"/>
                    <a:pt x="5216048" y="422636"/>
                  </a:cubicBezTo>
                  <a:cubicBezTo>
                    <a:pt x="5216274" y="429279"/>
                    <a:pt x="5216499" y="435810"/>
                    <a:pt x="5216724" y="442340"/>
                  </a:cubicBezTo>
                  <a:cubicBezTo>
                    <a:pt x="5213909" y="442678"/>
                    <a:pt x="5211094" y="442903"/>
                    <a:pt x="5208279" y="443241"/>
                  </a:cubicBezTo>
                  <a:close/>
                  <a:moveTo>
                    <a:pt x="5158175" y="363975"/>
                  </a:moveTo>
                  <a:cubicBezTo>
                    <a:pt x="5160427" y="373545"/>
                    <a:pt x="5166056" y="376360"/>
                    <a:pt x="5172587" y="377374"/>
                  </a:cubicBezTo>
                  <a:cubicBezTo>
                    <a:pt x="5177541" y="367465"/>
                    <a:pt x="5172474" y="364988"/>
                    <a:pt x="5171799" y="352715"/>
                  </a:cubicBezTo>
                  <a:cubicBezTo>
                    <a:pt x="5180919" y="347311"/>
                    <a:pt x="5186999" y="360935"/>
                    <a:pt x="5194430" y="360372"/>
                  </a:cubicBezTo>
                  <a:cubicBezTo>
                    <a:pt x="5199497" y="360034"/>
                    <a:pt x="5200623" y="353504"/>
                    <a:pt x="5205464" y="354292"/>
                  </a:cubicBezTo>
                  <a:cubicBezTo>
                    <a:pt x="5206365" y="354404"/>
                    <a:pt x="5205690" y="366902"/>
                    <a:pt x="5208617" y="363862"/>
                  </a:cubicBezTo>
                  <a:cubicBezTo>
                    <a:pt x="5210869" y="343708"/>
                    <a:pt x="5219989" y="363412"/>
                    <a:pt x="5230798" y="356656"/>
                  </a:cubicBezTo>
                  <a:cubicBezTo>
                    <a:pt x="5230911" y="363412"/>
                    <a:pt x="5232487" y="367353"/>
                    <a:pt x="5234063" y="371181"/>
                  </a:cubicBezTo>
                  <a:cubicBezTo>
                    <a:pt x="5224155" y="367690"/>
                    <a:pt x="5229785" y="387732"/>
                    <a:pt x="5231924" y="391223"/>
                  </a:cubicBezTo>
                  <a:cubicBezTo>
                    <a:pt x="5227082" y="394488"/>
                    <a:pt x="5220439" y="394938"/>
                    <a:pt x="5218300" y="402482"/>
                  </a:cubicBezTo>
                  <a:cubicBezTo>
                    <a:pt x="5226294" y="400681"/>
                    <a:pt x="5233500" y="400343"/>
                    <a:pt x="5232712" y="415881"/>
                  </a:cubicBezTo>
                  <a:cubicBezTo>
                    <a:pt x="5229447" y="417007"/>
                    <a:pt x="5224718" y="415768"/>
                    <a:pt x="5224493" y="421623"/>
                  </a:cubicBezTo>
                  <a:cubicBezTo>
                    <a:pt x="5228321" y="426239"/>
                    <a:pt x="5233163" y="428942"/>
                    <a:pt x="5236090" y="435359"/>
                  </a:cubicBezTo>
                  <a:cubicBezTo>
                    <a:pt x="5230235" y="440088"/>
                    <a:pt x="5234514" y="461031"/>
                    <a:pt x="5228659" y="465760"/>
                  </a:cubicBezTo>
                  <a:cubicBezTo>
                    <a:pt x="5233275" y="436260"/>
                    <a:pt x="5213571" y="436485"/>
                    <a:pt x="5221453" y="417007"/>
                  </a:cubicBezTo>
                  <a:cubicBezTo>
                    <a:pt x="5209743" y="424325"/>
                    <a:pt x="5213459" y="401356"/>
                    <a:pt x="5206815" y="398654"/>
                  </a:cubicBezTo>
                  <a:cubicBezTo>
                    <a:pt x="5199610" y="414079"/>
                    <a:pt x="5186211" y="390885"/>
                    <a:pt x="5179005" y="406310"/>
                  </a:cubicBezTo>
                  <a:cubicBezTo>
                    <a:pt x="5175965" y="400005"/>
                    <a:pt x="5173938" y="391898"/>
                    <a:pt x="5169997" y="387394"/>
                  </a:cubicBezTo>
                  <a:cubicBezTo>
                    <a:pt x="5166169" y="387957"/>
                    <a:pt x="5163805" y="385705"/>
                    <a:pt x="5161440" y="383341"/>
                  </a:cubicBezTo>
                  <a:cubicBezTo>
                    <a:pt x="5162453" y="397415"/>
                    <a:pt x="5161553" y="408449"/>
                    <a:pt x="5156824" y="413516"/>
                  </a:cubicBezTo>
                  <a:cubicBezTo>
                    <a:pt x="5156261" y="407774"/>
                    <a:pt x="5156824" y="399442"/>
                    <a:pt x="5153559" y="398992"/>
                  </a:cubicBezTo>
                  <a:cubicBezTo>
                    <a:pt x="5159413" y="383791"/>
                    <a:pt x="5148604" y="369267"/>
                    <a:pt x="5158175" y="363975"/>
                  </a:cubicBezTo>
                  <a:close/>
                  <a:moveTo>
                    <a:pt x="2853263" y="328733"/>
                  </a:moveTo>
                  <a:cubicBezTo>
                    <a:pt x="2852813" y="315785"/>
                    <a:pt x="2858330" y="315222"/>
                    <a:pt x="2863734" y="314546"/>
                  </a:cubicBezTo>
                  <a:cubicBezTo>
                    <a:pt x="2864973" y="328846"/>
                    <a:pt x="2859456" y="329408"/>
                    <a:pt x="2853263" y="328733"/>
                  </a:cubicBezTo>
                  <a:close/>
                  <a:moveTo>
                    <a:pt x="2787396" y="340781"/>
                  </a:moveTo>
                  <a:cubicBezTo>
                    <a:pt x="2792687" y="339767"/>
                    <a:pt x="2794151" y="347536"/>
                    <a:pt x="2796065" y="354179"/>
                  </a:cubicBezTo>
                  <a:cubicBezTo>
                    <a:pt x="2790773" y="355193"/>
                    <a:pt x="2789310" y="347424"/>
                    <a:pt x="2787396" y="340781"/>
                  </a:cubicBezTo>
                  <a:close/>
                  <a:moveTo>
                    <a:pt x="2757333" y="328170"/>
                  </a:moveTo>
                  <a:cubicBezTo>
                    <a:pt x="2757446" y="334250"/>
                    <a:pt x="2757446" y="340443"/>
                    <a:pt x="2757558" y="346523"/>
                  </a:cubicBezTo>
                  <a:cubicBezTo>
                    <a:pt x="2751366" y="344721"/>
                    <a:pt x="2747762" y="337290"/>
                    <a:pt x="2746637" y="324004"/>
                  </a:cubicBezTo>
                  <a:cubicBezTo>
                    <a:pt x="2751703" y="321977"/>
                    <a:pt x="2751366" y="332223"/>
                    <a:pt x="2757333" y="328170"/>
                  </a:cubicBezTo>
                  <a:close/>
                  <a:moveTo>
                    <a:pt x="2717137" y="352941"/>
                  </a:moveTo>
                  <a:cubicBezTo>
                    <a:pt x="2724681" y="356656"/>
                    <a:pt x="2727946" y="340668"/>
                    <a:pt x="2729973" y="356994"/>
                  </a:cubicBezTo>
                  <a:cubicBezTo>
                    <a:pt x="2726257" y="354517"/>
                    <a:pt x="2717587" y="363074"/>
                    <a:pt x="2717137" y="352941"/>
                  </a:cubicBezTo>
                  <a:close/>
                  <a:moveTo>
                    <a:pt x="2734026" y="338416"/>
                  </a:moveTo>
                  <a:cubicBezTo>
                    <a:pt x="2729072" y="338641"/>
                    <a:pt x="2724118" y="338866"/>
                    <a:pt x="2719051" y="339092"/>
                  </a:cubicBezTo>
                  <a:cubicBezTo>
                    <a:pt x="2719051" y="332786"/>
                    <a:pt x="2717925" y="329071"/>
                    <a:pt x="2716687" y="325355"/>
                  </a:cubicBezTo>
                  <a:cubicBezTo>
                    <a:pt x="2723104" y="328283"/>
                    <a:pt x="2731774" y="325918"/>
                    <a:pt x="2734026" y="338416"/>
                  </a:cubicBezTo>
                  <a:close/>
                  <a:moveTo>
                    <a:pt x="1248799" y="209721"/>
                  </a:moveTo>
                  <a:cubicBezTo>
                    <a:pt x="1248911" y="209496"/>
                    <a:pt x="1248573" y="205217"/>
                    <a:pt x="1248686" y="205105"/>
                  </a:cubicBezTo>
                  <a:cubicBezTo>
                    <a:pt x="1253978" y="203528"/>
                    <a:pt x="1259157" y="204204"/>
                    <a:pt x="1261634" y="208370"/>
                  </a:cubicBezTo>
                  <a:cubicBezTo>
                    <a:pt x="1259045" y="219179"/>
                    <a:pt x="1246884" y="211635"/>
                    <a:pt x="1240467" y="215126"/>
                  </a:cubicBezTo>
                  <a:cubicBezTo>
                    <a:pt x="1230896" y="207244"/>
                    <a:pt x="1247222" y="213549"/>
                    <a:pt x="1248799" y="209721"/>
                  </a:cubicBezTo>
                  <a:close/>
                  <a:moveTo>
                    <a:pt x="1218398" y="258925"/>
                  </a:moveTo>
                  <a:cubicBezTo>
                    <a:pt x="1227631" y="250593"/>
                    <a:pt x="1242719" y="251043"/>
                    <a:pt x="1254428" y="250705"/>
                  </a:cubicBezTo>
                  <a:cubicBezTo>
                    <a:pt x="1256230" y="250705"/>
                    <a:pt x="1259045" y="249129"/>
                    <a:pt x="1260846" y="250030"/>
                  </a:cubicBezTo>
                  <a:cubicBezTo>
                    <a:pt x="1261522" y="250368"/>
                    <a:pt x="1263886" y="254308"/>
                    <a:pt x="1263098" y="254421"/>
                  </a:cubicBezTo>
                  <a:cubicBezTo>
                    <a:pt x="1264787" y="254196"/>
                    <a:pt x="1280100" y="238996"/>
                    <a:pt x="1280437" y="261852"/>
                  </a:cubicBezTo>
                  <a:cubicBezTo>
                    <a:pt x="1258707" y="257123"/>
                    <a:pt x="1247110" y="263654"/>
                    <a:pt x="1223015" y="267707"/>
                  </a:cubicBezTo>
                  <a:cubicBezTo>
                    <a:pt x="1223240" y="263766"/>
                    <a:pt x="1222001" y="263428"/>
                    <a:pt x="1220763" y="263316"/>
                  </a:cubicBezTo>
                  <a:cubicBezTo>
                    <a:pt x="1216934" y="264892"/>
                    <a:pt x="1216146" y="259375"/>
                    <a:pt x="1218398" y="258925"/>
                  </a:cubicBezTo>
                  <a:close/>
                  <a:moveTo>
                    <a:pt x="1097697" y="225034"/>
                  </a:moveTo>
                  <a:cubicBezTo>
                    <a:pt x="1098373" y="234942"/>
                    <a:pt x="1090154" y="227849"/>
                    <a:pt x="1087226" y="230664"/>
                  </a:cubicBezTo>
                  <a:cubicBezTo>
                    <a:pt x="1087001" y="218954"/>
                    <a:pt x="1094770" y="218954"/>
                    <a:pt x="1097697" y="225034"/>
                  </a:cubicBezTo>
                  <a:close/>
                  <a:moveTo>
                    <a:pt x="1191376" y="151060"/>
                  </a:moveTo>
                  <a:cubicBezTo>
                    <a:pt x="1192839" y="150947"/>
                    <a:pt x="1194190" y="150722"/>
                    <a:pt x="1195654" y="150609"/>
                  </a:cubicBezTo>
                  <a:cubicBezTo>
                    <a:pt x="1196442" y="163558"/>
                    <a:pt x="1179666" y="150947"/>
                    <a:pt x="1191376" y="151060"/>
                  </a:cubicBezTo>
                  <a:close/>
                  <a:moveTo>
                    <a:pt x="1156697" y="136085"/>
                  </a:moveTo>
                  <a:cubicBezTo>
                    <a:pt x="1154107" y="144417"/>
                    <a:pt x="1144649" y="161531"/>
                    <a:pt x="1143974" y="137323"/>
                  </a:cubicBezTo>
                  <a:cubicBezTo>
                    <a:pt x="1148252" y="136985"/>
                    <a:pt x="1152531" y="136535"/>
                    <a:pt x="1156697" y="136085"/>
                  </a:cubicBezTo>
                  <a:close/>
                  <a:moveTo>
                    <a:pt x="1133502" y="143065"/>
                  </a:moveTo>
                  <a:cubicBezTo>
                    <a:pt x="1127535" y="160743"/>
                    <a:pt x="1125846" y="129892"/>
                    <a:pt x="1133502" y="143065"/>
                  </a:cubicBezTo>
                  <a:lnTo>
                    <a:pt x="1133502" y="143065"/>
                  </a:lnTo>
                  <a:close/>
                  <a:moveTo>
                    <a:pt x="1110083" y="145430"/>
                  </a:moveTo>
                  <a:cubicBezTo>
                    <a:pt x="1113348" y="146443"/>
                    <a:pt x="1118189" y="141602"/>
                    <a:pt x="1118753" y="149146"/>
                  </a:cubicBezTo>
                  <a:cubicBezTo>
                    <a:pt x="1115600" y="147006"/>
                    <a:pt x="1107943" y="155676"/>
                    <a:pt x="1107943" y="145655"/>
                  </a:cubicBezTo>
                  <a:cubicBezTo>
                    <a:pt x="1104340" y="145430"/>
                    <a:pt x="1094883" y="161869"/>
                    <a:pt x="1094995" y="142390"/>
                  </a:cubicBezTo>
                  <a:cubicBezTo>
                    <a:pt x="1100850" y="138449"/>
                    <a:pt x="1105804" y="144079"/>
                    <a:pt x="1110083" y="145430"/>
                  </a:cubicBezTo>
                  <a:close/>
                  <a:moveTo>
                    <a:pt x="1090717" y="142728"/>
                  </a:moveTo>
                  <a:cubicBezTo>
                    <a:pt x="1088915" y="152298"/>
                    <a:pt x="1082835" y="153424"/>
                    <a:pt x="1076079" y="153424"/>
                  </a:cubicBezTo>
                  <a:cubicBezTo>
                    <a:pt x="1073828" y="136197"/>
                    <a:pt x="1085988" y="146556"/>
                    <a:pt x="1090717" y="142728"/>
                  </a:cubicBezTo>
                  <a:close/>
                  <a:moveTo>
                    <a:pt x="1039824" y="152523"/>
                  </a:moveTo>
                  <a:cubicBezTo>
                    <a:pt x="1038135" y="160630"/>
                    <a:pt x="1032731" y="165134"/>
                    <a:pt x="1029353" y="158153"/>
                  </a:cubicBezTo>
                  <a:cubicBezTo>
                    <a:pt x="1028677" y="148245"/>
                    <a:pt x="1036784" y="155338"/>
                    <a:pt x="1039824" y="152523"/>
                  </a:cubicBezTo>
                  <a:close/>
                  <a:moveTo>
                    <a:pt x="939728" y="162657"/>
                  </a:moveTo>
                  <a:cubicBezTo>
                    <a:pt x="939841" y="165697"/>
                    <a:pt x="939953" y="168737"/>
                    <a:pt x="940066" y="171889"/>
                  </a:cubicBezTo>
                  <a:cubicBezTo>
                    <a:pt x="937251" y="172227"/>
                    <a:pt x="934436" y="172452"/>
                    <a:pt x="931509" y="172790"/>
                  </a:cubicBezTo>
                  <a:cubicBezTo>
                    <a:pt x="931396" y="169750"/>
                    <a:pt x="931283" y="166710"/>
                    <a:pt x="931171" y="163558"/>
                  </a:cubicBezTo>
                  <a:cubicBezTo>
                    <a:pt x="934098" y="163220"/>
                    <a:pt x="936913" y="162882"/>
                    <a:pt x="939728" y="162657"/>
                  </a:cubicBezTo>
                  <a:close/>
                  <a:moveTo>
                    <a:pt x="862038" y="138224"/>
                  </a:moveTo>
                  <a:cubicBezTo>
                    <a:pt x="861813" y="146331"/>
                    <a:pt x="858660" y="149033"/>
                    <a:pt x="853819" y="148245"/>
                  </a:cubicBezTo>
                  <a:cubicBezTo>
                    <a:pt x="851229" y="134621"/>
                    <a:pt x="858323" y="139688"/>
                    <a:pt x="862038" y="138224"/>
                  </a:cubicBezTo>
                  <a:close/>
                  <a:moveTo>
                    <a:pt x="838844" y="145205"/>
                  </a:moveTo>
                  <a:cubicBezTo>
                    <a:pt x="838956" y="148245"/>
                    <a:pt x="839069" y="151285"/>
                    <a:pt x="839182" y="154437"/>
                  </a:cubicBezTo>
                  <a:cubicBezTo>
                    <a:pt x="834227" y="154888"/>
                    <a:pt x="829273" y="155451"/>
                    <a:pt x="824319" y="155901"/>
                  </a:cubicBezTo>
                  <a:cubicBezTo>
                    <a:pt x="824207" y="152861"/>
                    <a:pt x="824094" y="149821"/>
                    <a:pt x="823981" y="146668"/>
                  </a:cubicBezTo>
                  <a:cubicBezTo>
                    <a:pt x="828936" y="146218"/>
                    <a:pt x="833890" y="145655"/>
                    <a:pt x="838844" y="145205"/>
                  </a:cubicBezTo>
                  <a:close/>
                  <a:moveTo>
                    <a:pt x="364260" y="1054401"/>
                  </a:moveTo>
                  <a:cubicBezTo>
                    <a:pt x="364260" y="1044380"/>
                    <a:pt x="369327" y="1044043"/>
                    <a:pt x="374619" y="1044155"/>
                  </a:cubicBezTo>
                  <a:cubicBezTo>
                    <a:pt x="377208" y="1059355"/>
                    <a:pt x="368201" y="1051924"/>
                    <a:pt x="364260" y="1054401"/>
                  </a:cubicBezTo>
                  <a:close/>
                  <a:moveTo>
                    <a:pt x="419544" y="1113288"/>
                  </a:moveTo>
                  <a:cubicBezTo>
                    <a:pt x="420444" y="1101916"/>
                    <a:pt x="432379" y="1089531"/>
                    <a:pt x="432267" y="1112049"/>
                  </a:cubicBezTo>
                  <a:cubicBezTo>
                    <a:pt x="427988" y="1112387"/>
                    <a:pt x="423822" y="1112838"/>
                    <a:pt x="419544" y="1113288"/>
                  </a:cubicBezTo>
                  <a:close/>
                  <a:moveTo>
                    <a:pt x="292650" y="1218226"/>
                  </a:moveTo>
                  <a:cubicBezTo>
                    <a:pt x="292875" y="1214510"/>
                    <a:pt x="294677" y="1213384"/>
                    <a:pt x="294452" y="1208880"/>
                  </a:cubicBezTo>
                  <a:cubicBezTo>
                    <a:pt x="295916" y="1208768"/>
                    <a:pt x="297267" y="1208543"/>
                    <a:pt x="298730" y="1208430"/>
                  </a:cubicBezTo>
                  <a:cubicBezTo>
                    <a:pt x="300081" y="1218000"/>
                    <a:pt x="296028" y="1217437"/>
                    <a:pt x="292650" y="1218226"/>
                  </a:cubicBezTo>
                  <a:close/>
                  <a:moveTo>
                    <a:pt x="460303" y="1251891"/>
                  </a:moveTo>
                  <a:cubicBezTo>
                    <a:pt x="460190" y="1241758"/>
                    <a:pt x="469310" y="1249076"/>
                    <a:pt x="472913" y="1246036"/>
                  </a:cubicBezTo>
                  <a:cubicBezTo>
                    <a:pt x="470211" y="1252679"/>
                    <a:pt x="462780" y="1256958"/>
                    <a:pt x="460303" y="1251891"/>
                  </a:cubicBezTo>
                  <a:close/>
                  <a:moveTo>
                    <a:pt x="802251" y="70555"/>
                  </a:moveTo>
                  <a:cubicBezTo>
                    <a:pt x="799323" y="67853"/>
                    <a:pt x="797972" y="61097"/>
                    <a:pt x="797409" y="52652"/>
                  </a:cubicBezTo>
                  <a:cubicBezTo>
                    <a:pt x="804052" y="49725"/>
                    <a:pt x="805966" y="58395"/>
                    <a:pt x="810470" y="60534"/>
                  </a:cubicBezTo>
                  <a:cubicBezTo>
                    <a:pt x="812384" y="72807"/>
                    <a:pt x="800337" y="58282"/>
                    <a:pt x="802251" y="70555"/>
                  </a:cubicBezTo>
                  <a:close/>
                  <a:moveTo>
                    <a:pt x="620524" y="65826"/>
                  </a:moveTo>
                  <a:cubicBezTo>
                    <a:pt x="627505" y="69204"/>
                    <a:pt x="622889" y="50401"/>
                    <a:pt x="628631" y="51189"/>
                  </a:cubicBezTo>
                  <a:cubicBezTo>
                    <a:pt x="633923" y="51301"/>
                    <a:pt x="636963" y="49500"/>
                    <a:pt x="641354" y="49950"/>
                  </a:cubicBezTo>
                  <a:cubicBezTo>
                    <a:pt x="645070" y="50288"/>
                    <a:pt x="649010" y="54116"/>
                    <a:pt x="652163" y="53441"/>
                  </a:cubicBezTo>
                  <a:cubicBezTo>
                    <a:pt x="659369" y="51977"/>
                    <a:pt x="664886" y="37227"/>
                    <a:pt x="675245" y="41843"/>
                  </a:cubicBezTo>
                  <a:cubicBezTo>
                    <a:pt x="683689" y="40267"/>
                    <a:pt x="674794" y="48937"/>
                    <a:pt x="679974" y="55242"/>
                  </a:cubicBezTo>
                  <a:cubicBezTo>
                    <a:pt x="684815" y="53328"/>
                    <a:pt x="688193" y="55130"/>
                    <a:pt x="690783" y="58733"/>
                  </a:cubicBezTo>
                  <a:cubicBezTo>
                    <a:pt x="698326" y="58845"/>
                    <a:pt x="697313" y="42519"/>
                    <a:pt x="702943" y="39029"/>
                  </a:cubicBezTo>
                  <a:cubicBezTo>
                    <a:pt x="706321" y="43195"/>
                    <a:pt x="708685" y="34074"/>
                    <a:pt x="709248" y="33849"/>
                  </a:cubicBezTo>
                  <a:cubicBezTo>
                    <a:pt x="713076" y="32836"/>
                    <a:pt x="713864" y="38578"/>
                    <a:pt x="717918" y="37565"/>
                  </a:cubicBezTo>
                  <a:cubicBezTo>
                    <a:pt x="721746" y="36551"/>
                    <a:pt x="722309" y="32723"/>
                    <a:pt x="726250" y="32160"/>
                  </a:cubicBezTo>
                  <a:cubicBezTo>
                    <a:pt x="731992" y="31260"/>
                    <a:pt x="738860" y="34637"/>
                    <a:pt x="743252" y="30471"/>
                  </a:cubicBezTo>
                  <a:cubicBezTo>
                    <a:pt x="750458" y="26305"/>
                    <a:pt x="746629" y="48824"/>
                    <a:pt x="754398" y="43195"/>
                  </a:cubicBezTo>
                  <a:cubicBezTo>
                    <a:pt x="760253" y="45784"/>
                    <a:pt x="758226" y="33286"/>
                    <a:pt x="760366" y="28783"/>
                  </a:cubicBezTo>
                  <a:cubicBezTo>
                    <a:pt x="778043" y="21126"/>
                    <a:pt x="799098" y="20000"/>
                    <a:pt x="817564" y="13808"/>
                  </a:cubicBezTo>
                  <a:cubicBezTo>
                    <a:pt x="816775" y="19550"/>
                    <a:pt x="815199" y="23491"/>
                    <a:pt x="811483" y="23603"/>
                  </a:cubicBezTo>
                  <a:cubicBezTo>
                    <a:pt x="811371" y="33624"/>
                    <a:pt x="813735" y="38015"/>
                    <a:pt x="818352" y="36777"/>
                  </a:cubicBezTo>
                  <a:cubicBezTo>
                    <a:pt x="815987" y="45784"/>
                    <a:pt x="809907" y="42069"/>
                    <a:pt x="805741" y="42632"/>
                  </a:cubicBezTo>
                  <a:cubicBezTo>
                    <a:pt x="802476" y="43082"/>
                    <a:pt x="797071" y="42969"/>
                    <a:pt x="793018" y="43870"/>
                  </a:cubicBezTo>
                  <a:cubicBezTo>
                    <a:pt x="789640" y="44658"/>
                    <a:pt x="789528" y="48149"/>
                    <a:pt x="786825" y="49049"/>
                  </a:cubicBezTo>
                  <a:cubicBezTo>
                    <a:pt x="772413" y="54229"/>
                    <a:pt x="755862" y="49950"/>
                    <a:pt x="741900" y="53666"/>
                  </a:cubicBezTo>
                  <a:cubicBezTo>
                    <a:pt x="737622" y="54792"/>
                    <a:pt x="736383" y="58620"/>
                    <a:pt x="733568" y="59070"/>
                  </a:cubicBezTo>
                  <a:cubicBezTo>
                    <a:pt x="728839" y="59971"/>
                    <a:pt x="722985" y="50626"/>
                    <a:pt x="716567" y="60759"/>
                  </a:cubicBezTo>
                  <a:cubicBezTo>
                    <a:pt x="714315" y="54792"/>
                    <a:pt x="710599" y="52202"/>
                    <a:pt x="707559" y="47811"/>
                  </a:cubicBezTo>
                  <a:cubicBezTo>
                    <a:pt x="707221" y="52878"/>
                    <a:pt x="703393" y="51414"/>
                    <a:pt x="703618" y="57381"/>
                  </a:cubicBezTo>
                  <a:cubicBezTo>
                    <a:pt x="706095" y="58057"/>
                    <a:pt x="704970" y="61885"/>
                    <a:pt x="703731" y="61998"/>
                  </a:cubicBezTo>
                  <a:cubicBezTo>
                    <a:pt x="684590" y="64475"/>
                    <a:pt x="669390" y="64700"/>
                    <a:pt x="654753" y="66952"/>
                  </a:cubicBezTo>
                  <a:cubicBezTo>
                    <a:pt x="650136" y="67627"/>
                    <a:pt x="649461" y="71230"/>
                    <a:pt x="646421" y="72356"/>
                  </a:cubicBezTo>
                  <a:cubicBezTo>
                    <a:pt x="645970" y="72582"/>
                    <a:pt x="642480" y="73482"/>
                    <a:pt x="642142" y="72807"/>
                  </a:cubicBezTo>
                  <a:cubicBezTo>
                    <a:pt x="639665" y="67177"/>
                    <a:pt x="641241" y="73708"/>
                    <a:pt x="637863" y="73257"/>
                  </a:cubicBezTo>
                  <a:cubicBezTo>
                    <a:pt x="634148" y="72807"/>
                    <a:pt x="633135" y="68979"/>
                    <a:pt x="629194" y="69542"/>
                  </a:cubicBezTo>
                  <a:cubicBezTo>
                    <a:pt x="620299" y="70780"/>
                    <a:pt x="611291" y="83954"/>
                    <a:pt x="601496" y="72356"/>
                  </a:cubicBezTo>
                  <a:cubicBezTo>
                    <a:pt x="603522" y="61773"/>
                    <a:pt x="614894" y="69316"/>
                    <a:pt x="620524" y="65826"/>
                  </a:cubicBezTo>
                  <a:close/>
                  <a:moveTo>
                    <a:pt x="698777" y="108612"/>
                  </a:moveTo>
                  <a:cubicBezTo>
                    <a:pt x="701592" y="101180"/>
                    <a:pt x="706771" y="98140"/>
                    <a:pt x="713414" y="97915"/>
                  </a:cubicBezTo>
                  <a:cubicBezTo>
                    <a:pt x="716004" y="116381"/>
                    <a:pt x="702380" y="115030"/>
                    <a:pt x="698777" y="108612"/>
                  </a:cubicBezTo>
                  <a:close/>
                  <a:moveTo>
                    <a:pt x="705983" y="130905"/>
                  </a:moveTo>
                  <a:cubicBezTo>
                    <a:pt x="703618" y="137098"/>
                    <a:pt x="690445" y="142390"/>
                    <a:pt x="686954" y="137436"/>
                  </a:cubicBezTo>
                  <a:cubicBezTo>
                    <a:pt x="688531" y="130455"/>
                    <a:pt x="693598" y="130117"/>
                    <a:pt x="697313" y="127190"/>
                  </a:cubicBezTo>
                  <a:cubicBezTo>
                    <a:pt x="698889" y="112890"/>
                    <a:pt x="703168" y="131919"/>
                    <a:pt x="705983" y="130905"/>
                  </a:cubicBezTo>
                  <a:close/>
                  <a:moveTo>
                    <a:pt x="710712" y="144304"/>
                  </a:moveTo>
                  <a:cubicBezTo>
                    <a:pt x="712176" y="144191"/>
                    <a:pt x="713527" y="143966"/>
                    <a:pt x="714990" y="143854"/>
                  </a:cubicBezTo>
                  <a:cubicBezTo>
                    <a:pt x="715779" y="156802"/>
                    <a:pt x="699002" y="144191"/>
                    <a:pt x="710712" y="144304"/>
                  </a:cubicBezTo>
                  <a:close/>
                  <a:moveTo>
                    <a:pt x="699790" y="71681"/>
                  </a:moveTo>
                  <a:cubicBezTo>
                    <a:pt x="706321" y="72469"/>
                    <a:pt x="707897" y="85080"/>
                    <a:pt x="717130" y="79112"/>
                  </a:cubicBezTo>
                  <a:cubicBezTo>
                    <a:pt x="716004" y="100167"/>
                    <a:pt x="700804" y="91948"/>
                    <a:pt x="699790" y="71681"/>
                  </a:cubicBezTo>
                  <a:close/>
                  <a:moveTo>
                    <a:pt x="645182" y="100280"/>
                  </a:moveTo>
                  <a:cubicBezTo>
                    <a:pt x="641692" y="100392"/>
                    <a:pt x="611967" y="105572"/>
                    <a:pt x="625816" y="97577"/>
                  </a:cubicBezTo>
                  <a:cubicBezTo>
                    <a:pt x="626266" y="86543"/>
                    <a:pt x="616245" y="101068"/>
                    <a:pt x="618948" y="84404"/>
                  </a:cubicBezTo>
                  <a:cubicBezTo>
                    <a:pt x="630657" y="86768"/>
                    <a:pt x="636062" y="76973"/>
                    <a:pt x="646421" y="76973"/>
                  </a:cubicBezTo>
                  <a:cubicBezTo>
                    <a:pt x="644957" y="82602"/>
                    <a:pt x="644169" y="89696"/>
                    <a:pt x="645182" y="100280"/>
                  </a:cubicBezTo>
                  <a:close/>
                  <a:moveTo>
                    <a:pt x="611967" y="131243"/>
                  </a:moveTo>
                  <a:cubicBezTo>
                    <a:pt x="617259" y="133270"/>
                    <a:pt x="623001" y="134058"/>
                    <a:pt x="623226" y="148583"/>
                  </a:cubicBezTo>
                  <a:cubicBezTo>
                    <a:pt x="616696" y="154212"/>
                    <a:pt x="612079" y="152861"/>
                    <a:pt x="604085" y="150497"/>
                  </a:cubicBezTo>
                  <a:cubicBezTo>
                    <a:pt x="601496" y="133945"/>
                    <a:pt x="613543" y="145655"/>
                    <a:pt x="611967" y="131243"/>
                  </a:cubicBezTo>
                  <a:close/>
                  <a:moveTo>
                    <a:pt x="591024" y="78099"/>
                  </a:moveTo>
                  <a:cubicBezTo>
                    <a:pt x="583818" y="80801"/>
                    <a:pt x="578977" y="77536"/>
                    <a:pt x="573798" y="75284"/>
                  </a:cubicBezTo>
                  <a:cubicBezTo>
                    <a:pt x="573347" y="53328"/>
                    <a:pt x="591250" y="58170"/>
                    <a:pt x="591024" y="78099"/>
                  </a:cubicBezTo>
                  <a:close/>
                  <a:moveTo>
                    <a:pt x="518289" y="140701"/>
                  </a:moveTo>
                  <a:cubicBezTo>
                    <a:pt x="518176" y="128991"/>
                    <a:pt x="525157" y="130905"/>
                    <a:pt x="530787" y="130230"/>
                  </a:cubicBezTo>
                  <a:cubicBezTo>
                    <a:pt x="533376" y="146556"/>
                    <a:pt x="522680" y="137436"/>
                    <a:pt x="518289" y="140701"/>
                  </a:cubicBezTo>
                  <a:close/>
                  <a:moveTo>
                    <a:pt x="527972" y="107486"/>
                  </a:moveTo>
                  <a:cubicBezTo>
                    <a:pt x="528084" y="117619"/>
                    <a:pt x="518964" y="110301"/>
                    <a:pt x="515361" y="113341"/>
                  </a:cubicBezTo>
                  <a:cubicBezTo>
                    <a:pt x="516149" y="96339"/>
                    <a:pt x="524707" y="99266"/>
                    <a:pt x="527972" y="107486"/>
                  </a:cubicBezTo>
                  <a:close/>
                  <a:moveTo>
                    <a:pt x="512096" y="1136145"/>
                  </a:moveTo>
                  <a:cubicBezTo>
                    <a:pt x="511758" y="1119030"/>
                    <a:pt x="520428" y="1135019"/>
                    <a:pt x="520315" y="1126124"/>
                  </a:cubicBezTo>
                  <a:cubicBezTo>
                    <a:pt x="522680" y="1127024"/>
                    <a:pt x="522004" y="1135131"/>
                    <a:pt x="524819" y="1134906"/>
                  </a:cubicBezTo>
                  <a:cubicBezTo>
                    <a:pt x="524256" y="1145152"/>
                    <a:pt x="513672" y="1139635"/>
                    <a:pt x="512096" y="1136145"/>
                  </a:cubicBezTo>
                  <a:close/>
                  <a:moveTo>
                    <a:pt x="533489" y="1138622"/>
                  </a:moveTo>
                  <a:cubicBezTo>
                    <a:pt x="533376" y="1134005"/>
                    <a:pt x="533151" y="1129389"/>
                    <a:pt x="533038" y="1124885"/>
                  </a:cubicBezTo>
                  <a:cubicBezTo>
                    <a:pt x="539119" y="1117454"/>
                    <a:pt x="539907" y="1144702"/>
                    <a:pt x="533489" y="1138622"/>
                  </a:cubicBezTo>
                  <a:close/>
                  <a:moveTo>
                    <a:pt x="540920" y="179884"/>
                  </a:moveTo>
                  <a:cubicBezTo>
                    <a:pt x="526170" y="178307"/>
                    <a:pt x="515023" y="186639"/>
                    <a:pt x="502638" y="183712"/>
                  </a:cubicBezTo>
                  <a:cubicBezTo>
                    <a:pt x="499260" y="182924"/>
                    <a:pt x="495319" y="176168"/>
                    <a:pt x="491716" y="175605"/>
                  </a:cubicBezTo>
                  <a:cubicBezTo>
                    <a:pt x="484285" y="174592"/>
                    <a:pt x="476741" y="178420"/>
                    <a:pt x="468297" y="177970"/>
                  </a:cubicBezTo>
                  <a:cubicBezTo>
                    <a:pt x="467734" y="172790"/>
                    <a:pt x="466045" y="175605"/>
                    <a:pt x="466158" y="178195"/>
                  </a:cubicBezTo>
                  <a:cubicBezTo>
                    <a:pt x="461316" y="180109"/>
                    <a:pt x="463343" y="165134"/>
                    <a:pt x="459289" y="165021"/>
                  </a:cubicBezTo>
                  <a:cubicBezTo>
                    <a:pt x="449944" y="162432"/>
                    <a:pt x="448368" y="189229"/>
                    <a:pt x="440486" y="176168"/>
                  </a:cubicBezTo>
                  <a:cubicBezTo>
                    <a:pt x="440937" y="159955"/>
                    <a:pt x="445103" y="152411"/>
                    <a:pt x="454786" y="156352"/>
                  </a:cubicBezTo>
                  <a:cubicBezTo>
                    <a:pt x="459627" y="158266"/>
                    <a:pt x="458952" y="157590"/>
                    <a:pt x="467509" y="155113"/>
                  </a:cubicBezTo>
                  <a:cubicBezTo>
                    <a:pt x="470999" y="154100"/>
                    <a:pt x="474602" y="154888"/>
                    <a:pt x="478093" y="153987"/>
                  </a:cubicBezTo>
                  <a:cubicBezTo>
                    <a:pt x="479556" y="137211"/>
                    <a:pt x="469535" y="148470"/>
                    <a:pt x="465032" y="146105"/>
                  </a:cubicBezTo>
                  <a:cubicBezTo>
                    <a:pt x="463118" y="133833"/>
                    <a:pt x="475165" y="148357"/>
                    <a:pt x="473251" y="136085"/>
                  </a:cubicBezTo>
                  <a:cubicBezTo>
                    <a:pt x="479669" y="132144"/>
                    <a:pt x="481133" y="140025"/>
                    <a:pt x="486199" y="139350"/>
                  </a:cubicBezTo>
                  <a:cubicBezTo>
                    <a:pt x="487213" y="150046"/>
                    <a:pt x="490928" y="157928"/>
                    <a:pt x="487100" y="166935"/>
                  </a:cubicBezTo>
                  <a:cubicBezTo>
                    <a:pt x="486762" y="175493"/>
                    <a:pt x="494194" y="166935"/>
                    <a:pt x="495770" y="170651"/>
                  </a:cubicBezTo>
                  <a:cubicBezTo>
                    <a:pt x="498022" y="176055"/>
                    <a:pt x="499485" y="172678"/>
                    <a:pt x="506579" y="174141"/>
                  </a:cubicBezTo>
                  <a:cubicBezTo>
                    <a:pt x="509619" y="174817"/>
                    <a:pt x="510745" y="178307"/>
                    <a:pt x="513109" y="178082"/>
                  </a:cubicBezTo>
                  <a:cubicBezTo>
                    <a:pt x="517951" y="177519"/>
                    <a:pt x="526395" y="165246"/>
                    <a:pt x="532250" y="176168"/>
                  </a:cubicBezTo>
                  <a:cubicBezTo>
                    <a:pt x="535065" y="175267"/>
                    <a:pt x="547676" y="173804"/>
                    <a:pt x="540920" y="179884"/>
                  </a:cubicBezTo>
                  <a:close/>
                  <a:moveTo>
                    <a:pt x="559836" y="104220"/>
                  </a:moveTo>
                  <a:cubicBezTo>
                    <a:pt x="564002" y="89245"/>
                    <a:pt x="576162" y="89808"/>
                    <a:pt x="587084" y="87669"/>
                  </a:cubicBezTo>
                  <a:cubicBezTo>
                    <a:pt x="589110" y="101631"/>
                    <a:pt x="581566" y="97127"/>
                    <a:pt x="583593" y="111089"/>
                  </a:cubicBezTo>
                  <a:cubicBezTo>
                    <a:pt x="573009" y="110751"/>
                    <a:pt x="564114" y="113791"/>
                    <a:pt x="556120" y="118520"/>
                  </a:cubicBezTo>
                  <a:cubicBezTo>
                    <a:pt x="553868" y="107486"/>
                    <a:pt x="571433" y="106585"/>
                    <a:pt x="559836" y="104220"/>
                  </a:cubicBezTo>
                  <a:close/>
                  <a:moveTo>
                    <a:pt x="566366" y="1098426"/>
                  </a:moveTo>
                  <a:cubicBezTo>
                    <a:pt x="569744" y="1096737"/>
                    <a:pt x="570195" y="1102366"/>
                    <a:pt x="572897" y="1102366"/>
                  </a:cubicBezTo>
                  <a:cubicBezTo>
                    <a:pt x="574023" y="1111261"/>
                    <a:pt x="563439" y="1110135"/>
                    <a:pt x="566366" y="1098426"/>
                  </a:cubicBezTo>
                  <a:close/>
                  <a:moveTo>
                    <a:pt x="571208" y="1116328"/>
                  </a:moveTo>
                  <a:cubicBezTo>
                    <a:pt x="574586" y="1114639"/>
                    <a:pt x="575036" y="1120269"/>
                    <a:pt x="577738" y="1120269"/>
                  </a:cubicBezTo>
                  <a:cubicBezTo>
                    <a:pt x="578864" y="1129164"/>
                    <a:pt x="568280" y="1128038"/>
                    <a:pt x="571208" y="1116328"/>
                  </a:cubicBezTo>
                  <a:close/>
                  <a:moveTo>
                    <a:pt x="588547" y="1123872"/>
                  </a:moveTo>
                  <a:cubicBezTo>
                    <a:pt x="583931" y="1125223"/>
                    <a:pt x="581679" y="1120832"/>
                    <a:pt x="581679" y="1110698"/>
                  </a:cubicBezTo>
                  <a:cubicBezTo>
                    <a:pt x="584494" y="1110361"/>
                    <a:pt x="587309" y="1110135"/>
                    <a:pt x="590236" y="1109798"/>
                  </a:cubicBezTo>
                  <a:cubicBezTo>
                    <a:pt x="589223" y="1113626"/>
                    <a:pt x="588322" y="1117567"/>
                    <a:pt x="588547" y="1123872"/>
                  </a:cubicBezTo>
                  <a:close/>
                  <a:moveTo>
                    <a:pt x="587196" y="156802"/>
                  </a:moveTo>
                  <a:cubicBezTo>
                    <a:pt x="585282" y="155789"/>
                    <a:pt x="582805" y="157703"/>
                    <a:pt x="580778" y="157477"/>
                  </a:cubicBezTo>
                  <a:cubicBezTo>
                    <a:pt x="577401" y="157027"/>
                    <a:pt x="576950" y="153874"/>
                    <a:pt x="574248" y="153537"/>
                  </a:cubicBezTo>
                  <a:cubicBezTo>
                    <a:pt x="570420" y="152974"/>
                    <a:pt x="569969" y="159166"/>
                    <a:pt x="565916" y="158941"/>
                  </a:cubicBezTo>
                  <a:cubicBezTo>
                    <a:pt x="564114" y="158829"/>
                    <a:pt x="562313" y="152861"/>
                    <a:pt x="559385" y="155000"/>
                  </a:cubicBezTo>
                  <a:cubicBezTo>
                    <a:pt x="558372" y="142953"/>
                    <a:pt x="563439" y="142728"/>
                    <a:pt x="567492" y="140363"/>
                  </a:cubicBezTo>
                  <a:cubicBezTo>
                    <a:pt x="569632" y="125276"/>
                    <a:pt x="560511" y="137548"/>
                    <a:pt x="562651" y="122461"/>
                  </a:cubicBezTo>
                  <a:cubicBezTo>
                    <a:pt x="573460" y="124487"/>
                    <a:pt x="577851" y="111539"/>
                    <a:pt x="586070" y="120096"/>
                  </a:cubicBezTo>
                  <a:cubicBezTo>
                    <a:pt x="586521" y="133833"/>
                    <a:pt x="576162" y="126964"/>
                    <a:pt x="573798" y="135184"/>
                  </a:cubicBezTo>
                  <a:cubicBezTo>
                    <a:pt x="575374" y="149371"/>
                    <a:pt x="586408" y="140926"/>
                    <a:pt x="591250" y="147231"/>
                  </a:cubicBezTo>
                  <a:cubicBezTo>
                    <a:pt x="592938" y="157140"/>
                    <a:pt x="585732" y="162432"/>
                    <a:pt x="593839" y="160743"/>
                  </a:cubicBezTo>
                  <a:cubicBezTo>
                    <a:pt x="592713" y="177069"/>
                    <a:pt x="588322" y="157365"/>
                    <a:pt x="587196" y="156802"/>
                  </a:cubicBezTo>
                  <a:close/>
                  <a:moveTo>
                    <a:pt x="605211" y="1108334"/>
                  </a:moveTo>
                  <a:cubicBezTo>
                    <a:pt x="606900" y="1094260"/>
                    <a:pt x="600257" y="1100677"/>
                    <a:pt x="596429" y="1100002"/>
                  </a:cubicBezTo>
                  <a:cubicBezTo>
                    <a:pt x="593051" y="1097863"/>
                    <a:pt x="596091" y="1095273"/>
                    <a:pt x="598456" y="1095160"/>
                  </a:cubicBezTo>
                  <a:cubicBezTo>
                    <a:pt x="601496" y="1094485"/>
                    <a:pt x="604423" y="1093809"/>
                    <a:pt x="604986" y="1099101"/>
                  </a:cubicBezTo>
                  <a:cubicBezTo>
                    <a:pt x="609039" y="1096849"/>
                    <a:pt x="606112" y="1081086"/>
                    <a:pt x="613093" y="1084464"/>
                  </a:cubicBezTo>
                  <a:cubicBezTo>
                    <a:pt x="614331" y="1088067"/>
                    <a:pt x="615570" y="1091670"/>
                    <a:pt x="615682" y="1097975"/>
                  </a:cubicBezTo>
                  <a:cubicBezTo>
                    <a:pt x="621312" y="1097412"/>
                    <a:pt x="627730" y="1095048"/>
                    <a:pt x="630770" y="1101015"/>
                  </a:cubicBezTo>
                  <a:cubicBezTo>
                    <a:pt x="626604" y="1112162"/>
                    <a:pt x="612980" y="1104618"/>
                    <a:pt x="605211" y="1108334"/>
                  </a:cubicBezTo>
                  <a:close/>
                  <a:moveTo>
                    <a:pt x="656779" y="260276"/>
                  </a:moveTo>
                  <a:cubicBezTo>
                    <a:pt x="654978" y="253070"/>
                    <a:pt x="646421" y="262415"/>
                    <a:pt x="647772" y="247327"/>
                  </a:cubicBezTo>
                  <a:cubicBezTo>
                    <a:pt x="653176" y="250705"/>
                    <a:pt x="659369" y="252169"/>
                    <a:pt x="667138" y="250030"/>
                  </a:cubicBezTo>
                  <a:cubicBezTo>
                    <a:pt x="667138" y="260051"/>
                    <a:pt x="662071" y="260388"/>
                    <a:pt x="656779" y="260276"/>
                  </a:cubicBezTo>
                  <a:close/>
                  <a:moveTo>
                    <a:pt x="652839" y="140926"/>
                  </a:moveTo>
                  <a:cubicBezTo>
                    <a:pt x="652163" y="131018"/>
                    <a:pt x="660270" y="138111"/>
                    <a:pt x="663310" y="135296"/>
                  </a:cubicBezTo>
                  <a:cubicBezTo>
                    <a:pt x="663535" y="146894"/>
                    <a:pt x="655766" y="146894"/>
                    <a:pt x="652839" y="140926"/>
                  </a:cubicBezTo>
                  <a:close/>
                  <a:moveTo>
                    <a:pt x="672880" y="97465"/>
                  </a:moveTo>
                  <a:cubicBezTo>
                    <a:pt x="670178" y="100955"/>
                    <a:pt x="674344" y="109625"/>
                    <a:pt x="671529" y="120659"/>
                  </a:cubicBezTo>
                  <a:cubicBezTo>
                    <a:pt x="650249" y="111089"/>
                    <a:pt x="635949" y="128541"/>
                    <a:pt x="618160" y="121447"/>
                  </a:cubicBezTo>
                  <a:cubicBezTo>
                    <a:pt x="621988" y="110864"/>
                    <a:pt x="630770" y="117619"/>
                    <a:pt x="639327" y="114692"/>
                  </a:cubicBezTo>
                  <a:cubicBezTo>
                    <a:pt x="649461" y="111201"/>
                    <a:pt x="659482" y="97352"/>
                    <a:pt x="666688" y="102757"/>
                  </a:cubicBezTo>
                  <a:cubicBezTo>
                    <a:pt x="671191" y="94087"/>
                    <a:pt x="674794" y="83841"/>
                    <a:pt x="685378" y="86994"/>
                  </a:cubicBezTo>
                  <a:cubicBezTo>
                    <a:pt x="685491" y="98703"/>
                    <a:pt x="678510" y="96789"/>
                    <a:pt x="672880" y="97465"/>
                  </a:cubicBezTo>
                  <a:close/>
                  <a:moveTo>
                    <a:pt x="706996" y="163107"/>
                  </a:moveTo>
                  <a:cubicBezTo>
                    <a:pt x="700128" y="164008"/>
                    <a:pt x="692134" y="164458"/>
                    <a:pt x="685716" y="165246"/>
                  </a:cubicBezTo>
                  <a:cubicBezTo>
                    <a:pt x="685603" y="160743"/>
                    <a:pt x="688193" y="161418"/>
                    <a:pt x="689769" y="160180"/>
                  </a:cubicBezTo>
                  <a:cubicBezTo>
                    <a:pt x="691233" y="160067"/>
                    <a:pt x="692584" y="159842"/>
                    <a:pt x="694048" y="159729"/>
                  </a:cubicBezTo>
                  <a:cubicBezTo>
                    <a:pt x="704744" y="158603"/>
                    <a:pt x="715328" y="157590"/>
                    <a:pt x="726025" y="156464"/>
                  </a:cubicBezTo>
                  <a:cubicBezTo>
                    <a:pt x="721971" y="165584"/>
                    <a:pt x="714765" y="162094"/>
                    <a:pt x="706996" y="163107"/>
                  </a:cubicBezTo>
                  <a:close/>
                  <a:moveTo>
                    <a:pt x="733343" y="118970"/>
                  </a:moveTo>
                  <a:cubicBezTo>
                    <a:pt x="739874" y="112327"/>
                    <a:pt x="742238" y="114917"/>
                    <a:pt x="750345" y="117281"/>
                  </a:cubicBezTo>
                  <a:cubicBezTo>
                    <a:pt x="751696" y="128766"/>
                    <a:pt x="732442" y="135634"/>
                    <a:pt x="733343" y="118970"/>
                  </a:cubicBezTo>
                  <a:close/>
                  <a:moveTo>
                    <a:pt x="738297" y="141489"/>
                  </a:moveTo>
                  <a:cubicBezTo>
                    <a:pt x="738072" y="134508"/>
                    <a:pt x="753723" y="129779"/>
                    <a:pt x="751246" y="144754"/>
                  </a:cubicBezTo>
                  <a:cubicBezTo>
                    <a:pt x="746292" y="145430"/>
                    <a:pt x="744715" y="137548"/>
                    <a:pt x="738297" y="141489"/>
                  </a:cubicBezTo>
                  <a:close/>
                  <a:moveTo>
                    <a:pt x="742914" y="546377"/>
                  </a:moveTo>
                  <a:cubicBezTo>
                    <a:pt x="751471" y="547053"/>
                    <a:pt x="763856" y="538383"/>
                    <a:pt x="764644" y="557974"/>
                  </a:cubicBezTo>
                  <a:cubicBezTo>
                    <a:pt x="756087" y="557299"/>
                    <a:pt x="743589" y="565969"/>
                    <a:pt x="742914" y="546377"/>
                  </a:cubicBezTo>
                  <a:close/>
                  <a:moveTo>
                    <a:pt x="1381997" y="431193"/>
                  </a:moveTo>
                  <a:cubicBezTo>
                    <a:pt x="1378394" y="431531"/>
                    <a:pt x="1374904" y="431869"/>
                    <a:pt x="1371301" y="432319"/>
                  </a:cubicBezTo>
                  <a:cubicBezTo>
                    <a:pt x="1371751" y="419934"/>
                    <a:pt x="1381997" y="409575"/>
                    <a:pt x="1381997" y="431193"/>
                  </a:cubicBezTo>
                  <a:close/>
                  <a:moveTo>
                    <a:pt x="1333469" y="449884"/>
                  </a:moveTo>
                  <a:cubicBezTo>
                    <a:pt x="1346080" y="448983"/>
                    <a:pt x="1354074" y="438737"/>
                    <a:pt x="1365446" y="446619"/>
                  </a:cubicBezTo>
                  <a:cubicBezTo>
                    <a:pt x="1357902" y="465985"/>
                    <a:pt x="1345066" y="448983"/>
                    <a:pt x="1331555" y="454613"/>
                  </a:cubicBezTo>
                  <a:cubicBezTo>
                    <a:pt x="1328177" y="452586"/>
                    <a:pt x="1331217" y="449997"/>
                    <a:pt x="1333469" y="449884"/>
                  </a:cubicBezTo>
                  <a:close/>
                  <a:moveTo>
                    <a:pt x="1242944" y="491319"/>
                  </a:moveTo>
                  <a:cubicBezTo>
                    <a:pt x="1238553" y="493683"/>
                    <a:pt x="1237201" y="488729"/>
                    <a:pt x="1234274" y="487603"/>
                  </a:cubicBezTo>
                  <a:cubicBezTo>
                    <a:pt x="1233373" y="479496"/>
                    <a:pt x="1245984" y="478145"/>
                    <a:pt x="1242944" y="491319"/>
                  </a:cubicBezTo>
                  <a:close/>
                  <a:moveTo>
                    <a:pt x="1049057" y="372645"/>
                  </a:moveTo>
                  <a:cubicBezTo>
                    <a:pt x="1050521" y="372532"/>
                    <a:pt x="1051872" y="372307"/>
                    <a:pt x="1053335" y="372194"/>
                  </a:cubicBezTo>
                  <a:cubicBezTo>
                    <a:pt x="1054124" y="385143"/>
                    <a:pt x="1037347" y="372532"/>
                    <a:pt x="1049057" y="372645"/>
                  </a:cubicBezTo>
                  <a:close/>
                  <a:moveTo>
                    <a:pt x="1012576" y="500777"/>
                  </a:moveTo>
                  <a:cubicBezTo>
                    <a:pt x="1018544" y="499988"/>
                    <a:pt x="1026313" y="499538"/>
                    <a:pt x="1031717" y="498862"/>
                  </a:cubicBezTo>
                  <a:cubicBezTo>
                    <a:pt x="1031492" y="504267"/>
                    <a:pt x="1028002" y="503141"/>
                    <a:pt x="1025525" y="504042"/>
                  </a:cubicBezTo>
                  <a:cubicBezTo>
                    <a:pt x="1015616" y="515414"/>
                    <a:pt x="1006834" y="514400"/>
                    <a:pt x="995687" y="507082"/>
                  </a:cubicBezTo>
                  <a:cubicBezTo>
                    <a:pt x="999178" y="497962"/>
                    <a:pt x="1005370" y="501677"/>
                    <a:pt x="1012576" y="500777"/>
                  </a:cubicBezTo>
                  <a:close/>
                  <a:moveTo>
                    <a:pt x="963936" y="381314"/>
                  </a:moveTo>
                  <a:cubicBezTo>
                    <a:pt x="978123" y="379851"/>
                    <a:pt x="992309" y="378499"/>
                    <a:pt x="1006496" y="377036"/>
                  </a:cubicBezTo>
                  <a:cubicBezTo>
                    <a:pt x="1008861" y="389421"/>
                    <a:pt x="998052" y="376473"/>
                    <a:pt x="996025" y="382665"/>
                  </a:cubicBezTo>
                  <a:cubicBezTo>
                    <a:pt x="994111" y="388520"/>
                    <a:pt x="994111" y="381314"/>
                    <a:pt x="989607" y="383341"/>
                  </a:cubicBezTo>
                  <a:cubicBezTo>
                    <a:pt x="989495" y="383454"/>
                    <a:pt x="989269" y="387845"/>
                    <a:pt x="987580" y="388183"/>
                  </a:cubicBezTo>
                  <a:cubicBezTo>
                    <a:pt x="981726" y="389421"/>
                    <a:pt x="968440" y="393137"/>
                    <a:pt x="959770" y="386381"/>
                  </a:cubicBezTo>
                  <a:cubicBezTo>
                    <a:pt x="959770" y="381765"/>
                    <a:pt x="962247" y="382440"/>
                    <a:pt x="963936" y="381314"/>
                  </a:cubicBezTo>
                  <a:close/>
                  <a:moveTo>
                    <a:pt x="987130" y="503254"/>
                  </a:moveTo>
                  <a:cubicBezTo>
                    <a:pt x="984540" y="514063"/>
                    <a:pt x="972380" y="506406"/>
                    <a:pt x="965962" y="510009"/>
                  </a:cubicBezTo>
                  <a:cubicBezTo>
                    <a:pt x="967651" y="497849"/>
                    <a:pt x="982176" y="496048"/>
                    <a:pt x="987130" y="503254"/>
                  </a:cubicBezTo>
                  <a:close/>
                  <a:moveTo>
                    <a:pt x="946596" y="507420"/>
                  </a:moveTo>
                  <a:cubicBezTo>
                    <a:pt x="950424" y="506744"/>
                    <a:pt x="950987" y="502015"/>
                    <a:pt x="954928" y="502015"/>
                  </a:cubicBezTo>
                  <a:cubicBezTo>
                    <a:pt x="954703" y="517103"/>
                    <a:pt x="937814" y="514288"/>
                    <a:pt x="933761" y="508771"/>
                  </a:cubicBezTo>
                  <a:cubicBezTo>
                    <a:pt x="936125" y="495710"/>
                    <a:pt x="942092" y="508208"/>
                    <a:pt x="946596" y="507420"/>
                  </a:cubicBezTo>
                  <a:close/>
                  <a:moveTo>
                    <a:pt x="866542" y="538496"/>
                  </a:moveTo>
                  <a:cubicBezTo>
                    <a:pt x="865979" y="548967"/>
                    <a:pt x="862263" y="549079"/>
                    <a:pt x="858210" y="543900"/>
                  </a:cubicBezTo>
                  <a:cubicBezTo>
                    <a:pt x="855620" y="540635"/>
                    <a:pt x="848639" y="541198"/>
                    <a:pt x="843010" y="536244"/>
                  </a:cubicBezTo>
                  <a:cubicBezTo>
                    <a:pt x="849315" y="518566"/>
                    <a:pt x="857422" y="536019"/>
                    <a:pt x="866542" y="538496"/>
                  </a:cubicBezTo>
                  <a:close/>
                  <a:moveTo>
                    <a:pt x="799886" y="130680"/>
                  </a:moveTo>
                  <a:cubicBezTo>
                    <a:pt x="801350" y="130567"/>
                    <a:pt x="802701" y="130342"/>
                    <a:pt x="804165" y="130230"/>
                  </a:cubicBezTo>
                  <a:cubicBezTo>
                    <a:pt x="803714" y="136535"/>
                    <a:pt x="798986" y="134621"/>
                    <a:pt x="795833" y="135634"/>
                  </a:cubicBezTo>
                  <a:cubicBezTo>
                    <a:pt x="795720" y="131243"/>
                    <a:pt x="798310" y="131919"/>
                    <a:pt x="799886" y="130680"/>
                  </a:cubicBezTo>
                  <a:close/>
                  <a:moveTo>
                    <a:pt x="773652" y="110301"/>
                  </a:moveTo>
                  <a:cubicBezTo>
                    <a:pt x="780745" y="109625"/>
                    <a:pt x="787839" y="108837"/>
                    <a:pt x="794932" y="108161"/>
                  </a:cubicBezTo>
                  <a:cubicBezTo>
                    <a:pt x="792455" y="120659"/>
                    <a:pt x="775116" y="132594"/>
                    <a:pt x="773652" y="110301"/>
                  </a:cubicBezTo>
                  <a:close/>
                  <a:moveTo>
                    <a:pt x="793581" y="131356"/>
                  </a:moveTo>
                  <a:cubicBezTo>
                    <a:pt x="793356" y="142052"/>
                    <a:pt x="788289" y="142502"/>
                    <a:pt x="785249" y="136760"/>
                  </a:cubicBezTo>
                  <a:cubicBezTo>
                    <a:pt x="785587" y="130455"/>
                    <a:pt x="790316" y="132369"/>
                    <a:pt x="793581" y="131356"/>
                  </a:cubicBezTo>
                  <a:close/>
                  <a:moveTo>
                    <a:pt x="792117" y="550656"/>
                  </a:moveTo>
                  <a:cubicBezTo>
                    <a:pt x="788064" y="550993"/>
                    <a:pt x="779732" y="556398"/>
                    <a:pt x="781196" y="542549"/>
                  </a:cubicBezTo>
                  <a:cubicBezTo>
                    <a:pt x="782547" y="534780"/>
                    <a:pt x="786488" y="541873"/>
                    <a:pt x="789753" y="541648"/>
                  </a:cubicBezTo>
                  <a:cubicBezTo>
                    <a:pt x="795495" y="541310"/>
                    <a:pt x="801913" y="536131"/>
                    <a:pt x="804615" y="540184"/>
                  </a:cubicBezTo>
                  <a:cubicBezTo>
                    <a:pt x="804728" y="547503"/>
                    <a:pt x="797972" y="550093"/>
                    <a:pt x="792117" y="550656"/>
                  </a:cubicBezTo>
                  <a:close/>
                  <a:moveTo>
                    <a:pt x="801575" y="116718"/>
                  </a:moveTo>
                  <a:cubicBezTo>
                    <a:pt x="799323" y="99717"/>
                    <a:pt x="814411" y="106923"/>
                    <a:pt x="816325" y="110638"/>
                  </a:cubicBezTo>
                  <a:cubicBezTo>
                    <a:pt x="815762" y="118407"/>
                    <a:pt x="804390" y="127190"/>
                    <a:pt x="801575" y="116718"/>
                  </a:cubicBezTo>
                  <a:close/>
                  <a:moveTo>
                    <a:pt x="809006" y="608754"/>
                  </a:moveTo>
                  <a:cubicBezTo>
                    <a:pt x="810245" y="602449"/>
                    <a:pt x="813285" y="599747"/>
                    <a:pt x="817226" y="598733"/>
                  </a:cubicBezTo>
                  <a:cubicBezTo>
                    <a:pt x="819815" y="612357"/>
                    <a:pt x="812722" y="607403"/>
                    <a:pt x="809006" y="608754"/>
                  </a:cubicBezTo>
                  <a:close/>
                  <a:moveTo>
                    <a:pt x="823644" y="533654"/>
                  </a:moveTo>
                  <a:cubicBezTo>
                    <a:pt x="825107" y="533541"/>
                    <a:pt x="826458" y="533316"/>
                    <a:pt x="827922" y="533204"/>
                  </a:cubicBezTo>
                  <a:cubicBezTo>
                    <a:pt x="829273" y="542887"/>
                    <a:pt x="825220" y="542211"/>
                    <a:pt x="821842" y="542999"/>
                  </a:cubicBezTo>
                  <a:cubicBezTo>
                    <a:pt x="822067" y="539284"/>
                    <a:pt x="823756" y="538158"/>
                    <a:pt x="823644" y="533654"/>
                  </a:cubicBezTo>
                  <a:close/>
                  <a:moveTo>
                    <a:pt x="828035" y="602224"/>
                  </a:moveTo>
                  <a:cubicBezTo>
                    <a:pt x="830624" y="596031"/>
                    <a:pt x="835691" y="595581"/>
                    <a:pt x="838731" y="601098"/>
                  </a:cubicBezTo>
                  <a:cubicBezTo>
                    <a:pt x="838056" y="613596"/>
                    <a:pt x="810808" y="604138"/>
                    <a:pt x="828035" y="602224"/>
                  </a:cubicBezTo>
                  <a:close/>
                  <a:moveTo>
                    <a:pt x="840645" y="596369"/>
                  </a:moveTo>
                  <a:cubicBezTo>
                    <a:pt x="844248" y="596031"/>
                    <a:pt x="847739" y="595693"/>
                    <a:pt x="851229" y="595243"/>
                  </a:cubicBezTo>
                  <a:cubicBezTo>
                    <a:pt x="854945" y="609092"/>
                    <a:pt x="837830" y="610781"/>
                    <a:pt x="840645" y="596369"/>
                  </a:cubicBezTo>
                  <a:close/>
                  <a:moveTo>
                    <a:pt x="871046" y="680814"/>
                  </a:moveTo>
                  <a:cubicBezTo>
                    <a:pt x="864628" y="681490"/>
                    <a:pt x="858323" y="682053"/>
                    <a:pt x="851905" y="682728"/>
                  </a:cubicBezTo>
                  <a:cubicBezTo>
                    <a:pt x="843798" y="673608"/>
                    <a:pt x="863840" y="683291"/>
                    <a:pt x="862263" y="672482"/>
                  </a:cubicBezTo>
                  <a:cubicBezTo>
                    <a:pt x="866092" y="673158"/>
                    <a:pt x="872847" y="666740"/>
                    <a:pt x="871046" y="680814"/>
                  </a:cubicBezTo>
                  <a:close/>
                  <a:moveTo>
                    <a:pt x="941079" y="798137"/>
                  </a:moveTo>
                  <a:cubicBezTo>
                    <a:pt x="935787" y="799601"/>
                    <a:pt x="929707" y="804668"/>
                    <a:pt x="926217" y="799601"/>
                  </a:cubicBezTo>
                  <a:cubicBezTo>
                    <a:pt x="928806" y="789468"/>
                    <a:pt x="937251" y="795660"/>
                    <a:pt x="943106" y="793296"/>
                  </a:cubicBezTo>
                  <a:cubicBezTo>
                    <a:pt x="945133" y="792508"/>
                    <a:pt x="947497" y="785639"/>
                    <a:pt x="951438" y="787891"/>
                  </a:cubicBezTo>
                  <a:cubicBezTo>
                    <a:pt x="953802" y="805569"/>
                    <a:pt x="945583" y="796899"/>
                    <a:pt x="941079" y="798137"/>
                  </a:cubicBezTo>
                  <a:close/>
                  <a:moveTo>
                    <a:pt x="959094" y="695001"/>
                  </a:moveTo>
                  <a:cubicBezTo>
                    <a:pt x="957743" y="685318"/>
                    <a:pt x="961796" y="685994"/>
                    <a:pt x="965174" y="685206"/>
                  </a:cubicBezTo>
                  <a:cubicBezTo>
                    <a:pt x="964499" y="690835"/>
                    <a:pt x="962810" y="694889"/>
                    <a:pt x="959094" y="695001"/>
                  </a:cubicBezTo>
                  <a:close/>
                  <a:moveTo>
                    <a:pt x="982514" y="692637"/>
                  </a:moveTo>
                  <a:cubicBezTo>
                    <a:pt x="981163" y="682954"/>
                    <a:pt x="985216" y="683629"/>
                    <a:pt x="988594" y="682841"/>
                  </a:cubicBezTo>
                  <a:cubicBezTo>
                    <a:pt x="987918" y="688471"/>
                    <a:pt x="986229" y="692524"/>
                    <a:pt x="982514" y="692637"/>
                  </a:cubicBezTo>
                  <a:close/>
                  <a:moveTo>
                    <a:pt x="1000529" y="589501"/>
                  </a:moveTo>
                  <a:cubicBezTo>
                    <a:pt x="997939" y="598283"/>
                    <a:pt x="995462" y="589726"/>
                    <a:pt x="991972" y="590401"/>
                  </a:cubicBezTo>
                  <a:cubicBezTo>
                    <a:pt x="984428" y="591865"/>
                    <a:pt x="971029" y="597382"/>
                    <a:pt x="958081" y="598396"/>
                  </a:cubicBezTo>
                  <a:cubicBezTo>
                    <a:pt x="952789" y="598846"/>
                    <a:pt x="945358" y="603800"/>
                    <a:pt x="938940" y="600310"/>
                  </a:cubicBezTo>
                  <a:cubicBezTo>
                    <a:pt x="934774" y="598058"/>
                    <a:pt x="934436" y="599522"/>
                    <a:pt x="926217" y="601548"/>
                  </a:cubicBezTo>
                  <a:cubicBezTo>
                    <a:pt x="926104" y="601548"/>
                    <a:pt x="923627" y="596594"/>
                    <a:pt x="921826" y="597382"/>
                  </a:cubicBezTo>
                  <a:cubicBezTo>
                    <a:pt x="921713" y="597495"/>
                    <a:pt x="921488" y="601886"/>
                    <a:pt x="919799" y="602224"/>
                  </a:cubicBezTo>
                  <a:cubicBezTo>
                    <a:pt x="919123" y="602336"/>
                    <a:pt x="918335" y="602336"/>
                    <a:pt x="917660" y="602449"/>
                  </a:cubicBezTo>
                  <a:cubicBezTo>
                    <a:pt x="913156" y="603012"/>
                    <a:pt x="911917" y="598621"/>
                    <a:pt x="908990" y="598733"/>
                  </a:cubicBezTo>
                  <a:cubicBezTo>
                    <a:pt x="905162" y="598959"/>
                    <a:pt x="904711" y="604363"/>
                    <a:pt x="900658" y="604138"/>
                  </a:cubicBezTo>
                  <a:cubicBezTo>
                    <a:pt x="897167" y="604025"/>
                    <a:pt x="893790" y="600310"/>
                    <a:pt x="889849" y="600647"/>
                  </a:cubicBezTo>
                  <a:cubicBezTo>
                    <a:pt x="881742" y="601210"/>
                    <a:pt x="876112" y="608979"/>
                    <a:pt x="868569" y="602787"/>
                  </a:cubicBezTo>
                  <a:cubicBezTo>
                    <a:pt x="867555" y="592316"/>
                    <a:pt x="874536" y="597044"/>
                    <a:pt x="874536" y="588375"/>
                  </a:cubicBezTo>
                  <a:cubicBezTo>
                    <a:pt x="876788" y="584547"/>
                    <a:pt x="879828" y="595243"/>
                    <a:pt x="881067" y="592316"/>
                  </a:cubicBezTo>
                  <a:cubicBezTo>
                    <a:pt x="881179" y="592090"/>
                    <a:pt x="880841" y="587699"/>
                    <a:pt x="880954" y="587699"/>
                  </a:cubicBezTo>
                  <a:cubicBezTo>
                    <a:pt x="901896" y="584321"/>
                    <a:pt x="929482" y="578466"/>
                    <a:pt x="953352" y="580381"/>
                  </a:cubicBezTo>
                  <a:cubicBezTo>
                    <a:pt x="954703" y="580493"/>
                    <a:pt x="956279" y="579367"/>
                    <a:pt x="957630" y="579930"/>
                  </a:cubicBezTo>
                  <a:cubicBezTo>
                    <a:pt x="958531" y="580268"/>
                    <a:pt x="960445" y="584321"/>
                    <a:pt x="959882" y="584321"/>
                  </a:cubicBezTo>
                  <a:cubicBezTo>
                    <a:pt x="963710" y="583984"/>
                    <a:pt x="964161" y="579029"/>
                    <a:pt x="968214" y="578917"/>
                  </a:cubicBezTo>
                  <a:cubicBezTo>
                    <a:pt x="971592" y="578804"/>
                    <a:pt x="972155" y="583195"/>
                    <a:pt x="974745" y="582858"/>
                  </a:cubicBezTo>
                  <a:cubicBezTo>
                    <a:pt x="974294" y="582970"/>
                    <a:pt x="975533" y="578354"/>
                    <a:pt x="976771" y="578016"/>
                  </a:cubicBezTo>
                  <a:cubicBezTo>
                    <a:pt x="980600" y="577228"/>
                    <a:pt x="986342" y="575652"/>
                    <a:pt x="989720" y="581281"/>
                  </a:cubicBezTo>
                  <a:cubicBezTo>
                    <a:pt x="990846" y="574751"/>
                    <a:pt x="997939" y="579818"/>
                    <a:pt x="997939" y="571260"/>
                  </a:cubicBezTo>
                  <a:cubicBezTo>
                    <a:pt x="993886" y="568108"/>
                    <a:pt x="999065" y="566194"/>
                    <a:pt x="1001992" y="566194"/>
                  </a:cubicBezTo>
                  <a:cubicBezTo>
                    <a:pt x="999853" y="572049"/>
                    <a:pt x="1000416" y="575764"/>
                    <a:pt x="1004470" y="575201"/>
                  </a:cubicBezTo>
                  <a:cubicBezTo>
                    <a:pt x="1005821" y="585335"/>
                    <a:pt x="1000529" y="582182"/>
                    <a:pt x="1000529" y="589501"/>
                  </a:cubicBezTo>
                  <a:close/>
                  <a:moveTo>
                    <a:pt x="1001092" y="538721"/>
                  </a:moveTo>
                  <a:cubicBezTo>
                    <a:pt x="995012" y="538833"/>
                    <a:pt x="991071" y="533654"/>
                    <a:pt x="981838" y="536019"/>
                  </a:cubicBezTo>
                  <a:cubicBezTo>
                    <a:pt x="981613" y="536019"/>
                    <a:pt x="981838" y="541423"/>
                    <a:pt x="979811" y="540860"/>
                  </a:cubicBezTo>
                  <a:cubicBezTo>
                    <a:pt x="979474" y="540747"/>
                    <a:pt x="979361" y="536356"/>
                    <a:pt x="977560" y="536469"/>
                  </a:cubicBezTo>
                  <a:cubicBezTo>
                    <a:pt x="954140" y="537820"/>
                    <a:pt x="925879" y="544913"/>
                    <a:pt x="898856" y="544463"/>
                  </a:cubicBezTo>
                  <a:cubicBezTo>
                    <a:pt x="891650" y="544350"/>
                    <a:pt x="877126" y="554146"/>
                    <a:pt x="874986" y="533091"/>
                  </a:cubicBezTo>
                  <a:cubicBezTo>
                    <a:pt x="878139" y="535230"/>
                    <a:pt x="879603" y="514738"/>
                    <a:pt x="881179" y="527799"/>
                  </a:cubicBezTo>
                  <a:cubicBezTo>
                    <a:pt x="883431" y="530614"/>
                    <a:pt x="883769" y="538158"/>
                    <a:pt x="887822" y="536356"/>
                  </a:cubicBezTo>
                  <a:cubicBezTo>
                    <a:pt x="894578" y="536469"/>
                    <a:pt x="894578" y="523408"/>
                    <a:pt x="902459" y="525660"/>
                  </a:cubicBezTo>
                  <a:cubicBezTo>
                    <a:pt x="912030" y="519017"/>
                    <a:pt x="911242" y="537370"/>
                    <a:pt x="919799" y="533091"/>
                  </a:cubicBezTo>
                  <a:cubicBezTo>
                    <a:pt x="925091" y="539171"/>
                    <a:pt x="928581" y="524872"/>
                    <a:pt x="932297" y="522620"/>
                  </a:cubicBezTo>
                  <a:cubicBezTo>
                    <a:pt x="936238" y="520255"/>
                    <a:pt x="942205" y="527011"/>
                    <a:pt x="944907" y="516765"/>
                  </a:cubicBezTo>
                  <a:cubicBezTo>
                    <a:pt x="952001" y="515977"/>
                    <a:pt x="952676" y="530952"/>
                    <a:pt x="960220" y="529038"/>
                  </a:cubicBezTo>
                  <a:cubicBezTo>
                    <a:pt x="969453" y="527687"/>
                    <a:pt x="976659" y="521719"/>
                    <a:pt x="985666" y="521832"/>
                  </a:cubicBezTo>
                  <a:cubicBezTo>
                    <a:pt x="995575" y="521944"/>
                    <a:pt x="1011113" y="524759"/>
                    <a:pt x="1026313" y="522282"/>
                  </a:cubicBezTo>
                  <a:cubicBezTo>
                    <a:pt x="1026876" y="522169"/>
                    <a:pt x="1030254" y="522732"/>
                    <a:pt x="1030591" y="521832"/>
                  </a:cubicBezTo>
                  <a:cubicBezTo>
                    <a:pt x="1033181" y="514063"/>
                    <a:pt x="1033068" y="525435"/>
                    <a:pt x="1041288" y="520706"/>
                  </a:cubicBezTo>
                  <a:cubicBezTo>
                    <a:pt x="1042977" y="519805"/>
                    <a:pt x="1043314" y="515639"/>
                    <a:pt x="1045341" y="515639"/>
                  </a:cubicBezTo>
                  <a:cubicBezTo>
                    <a:pt x="1051421" y="515752"/>
                    <a:pt x="1052885" y="527461"/>
                    <a:pt x="1062681" y="523070"/>
                  </a:cubicBezTo>
                  <a:cubicBezTo>
                    <a:pt x="1062230" y="523295"/>
                    <a:pt x="1063469" y="515301"/>
                    <a:pt x="1064707" y="518229"/>
                  </a:cubicBezTo>
                  <a:cubicBezTo>
                    <a:pt x="1068873" y="528362"/>
                    <a:pt x="1087677" y="521944"/>
                    <a:pt x="1092068" y="506294"/>
                  </a:cubicBezTo>
                  <a:cubicBezTo>
                    <a:pt x="1089140" y="497849"/>
                    <a:pt x="1082047" y="502803"/>
                    <a:pt x="1079119" y="503028"/>
                  </a:cubicBezTo>
                  <a:cubicBezTo>
                    <a:pt x="1074165" y="503254"/>
                    <a:pt x="1070112" y="504267"/>
                    <a:pt x="1066396" y="504267"/>
                  </a:cubicBezTo>
                  <a:cubicBezTo>
                    <a:pt x="1061780" y="504267"/>
                    <a:pt x="1060879" y="501340"/>
                    <a:pt x="1057727" y="500551"/>
                  </a:cubicBezTo>
                  <a:cubicBezTo>
                    <a:pt x="1058402" y="500664"/>
                    <a:pt x="1057051" y="505843"/>
                    <a:pt x="1055700" y="505393"/>
                  </a:cubicBezTo>
                  <a:cubicBezTo>
                    <a:pt x="1055362" y="505280"/>
                    <a:pt x="1055137" y="501114"/>
                    <a:pt x="1053448" y="501002"/>
                  </a:cubicBezTo>
                  <a:cubicBezTo>
                    <a:pt x="1049620" y="500889"/>
                    <a:pt x="1049169" y="506744"/>
                    <a:pt x="1045116" y="506406"/>
                  </a:cubicBezTo>
                  <a:cubicBezTo>
                    <a:pt x="1045792" y="506406"/>
                    <a:pt x="1043540" y="502353"/>
                    <a:pt x="1042864" y="502015"/>
                  </a:cubicBezTo>
                  <a:cubicBezTo>
                    <a:pt x="1041513" y="501452"/>
                    <a:pt x="1039937" y="502803"/>
                    <a:pt x="1038586" y="502465"/>
                  </a:cubicBezTo>
                  <a:cubicBezTo>
                    <a:pt x="1042414" y="492782"/>
                    <a:pt x="1048832" y="497511"/>
                    <a:pt x="1053335" y="496385"/>
                  </a:cubicBezTo>
                  <a:cubicBezTo>
                    <a:pt x="1052547" y="496611"/>
                    <a:pt x="1054686" y="491994"/>
                    <a:pt x="1055362" y="491544"/>
                  </a:cubicBezTo>
                  <a:cubicBezTo>
                    <a:pt x="1059978" y="488616"/>
                    <a:pt x="1060654" y="495597"/>
                    <a:pt x="1066171" y="495034"/>
                  </a:cubicBezTo>
                  <a:cubicBezTo>
                    <a:pt x="1078669" y="493908"/>
                    <a:pt x="1090604" y="490868"/>
                    <a:pt x="1104453" y="491206"/>
                  </a:cubicBezTo>
                  <a:cubicBezTo>
                    <a:pt x="1105804" y="491206"/>
                    <a:pt x="1111997" y="488504"/>
                    <a:pt x="1113010" y="490305"/>
                  </a:cubicBezTo>
                  <a:cubicBezTo>
                    <a:pt x="1113123" y="490531"/>
                    <a:pt x="1113123" y="494922"/>
                    <a:pt x="1113123" y="494922"/>
                  </a:cubicBezTo>
                  <a:cubicBezTo>
                    <a:pt x="1114474" y="494809"/>
                    <a:pt x="1120779" y="491431"/>
                    <a:pt x="1121455" y="489517"/>
                  </a:cubicBezTo>
                  <a:cubicBezTo>
                    <a:pt x="1123144" y="484563"/>
                    <a:pt x="1122243" y="488279"/>
                    <a:pt x="1130012" y="488616"/>
                  </a:cubicBezTo>
                  <a:cubicBezTo>
                    <a:pt x="1136092" y="488954"/>
                    <a:pt x="1147802" y="486815"/>
                    <a:pt x="1155571" y="486027"/>
                  </a:cubicBezTo>
                  <a:cubicBezTo>
                    <a:pt x="1162889" y="485351"/>
                    <a:pt x="1160863" y="482649"/>
                    <a:pt x="1166155" y="484901"/>
                  </a:cubicBezTo>
                  <a:cubicBezTo>
                    <a:pt x="1169870" y="486477"/>
                    <a:pt x="1181242" y="482199"/>
                    <a:pt x="1187435" y="482762"/>
                  </a:cubicBezTo>
                  <a:cubicBezTo>
                    <a:pt x="1190925" y="483099"/>
                    <a:pt x="1194416" y="486252"/>
                    <a:pt x="1198244" y="486252"/>
                  </a:cubicBezTo>
                  <a:cubicBezTo>
                    <a:pt x="1203423" y="486252"/>
                    <a:pt x="1207814" y="480622"/>
                    <a:pt x="1212994" y="480172"/>
                  </a:cubicBezTo>
                  <a:cubicBezTo>
                    <a:pt x="1212431" y="480172"/>
                    <a:pt x="1214120" y="484563"/>
                    <a:pt x="1215246" y="484563"/>
                  </a:cubicBezTo>
                  <a:cubicBezTo>
                    <a:pt x="1219074" y="484563"/>
                    <a:pt x="1224140" y="483325"/>
                    <a:pt x="1230108" y="483099"/>
                  </a:cubicBezTo>
                  <a:cubicBezTo>
                    <a:pt x="1232135" y="488166"/>
                    <a:pt x="1222677" y="500101"/>
                    <a:pt x="1219749" y="493345"/>
                  </a:cubicBezTo>
                  <a:cubicBezTo>
                    <a:pt x="1215808" y="484225"/>
                    <a:pt x="1219412" y="498637"/>
                    <a:pt x="1211192" y="494246"/>
                  </a:cubicBezTo>
                  <a:cubicBezTo>
                    <a:pt x="1210404" y="493796"/>
                    <a:pt x="1208265" y="489855"/>
                    <a:pt x="1208940" y="489855"/>
                  </a:cubicBezTo>
                  <a:cubicBezTo>
                    <a:pt x="1205112" y="489968"/>
                    <a:pt x="1204662" y="495147"/>
                    <a:pt x="1200608" y="495259"/>
                  </a:cubicBezTo>
                  <a:cubicBezTo>
                    <a:pt x="1196780" y="495372"/>
                    <a:pt x="1195992" y="491431"/>
                    <a:pt x="1191939" y="491544"/>
                  </a:cubicBezTo>
                  <a:cubicBezTo>
                    <a:pt x="1187435" y="491656"/>
                    <a:pt x="1186422" y="496948"/>
                    <a:pt x="1183607" y="496948"/>
                  </a:cubicBezTo>
                  <a:cubicBezTo>
                    <a:pt x="1183944" y="496948"/>
                    <a:pt x="1182593" y="492557"/>
                    <a:pt x="1181355" y="492557"/>
                  </a:cubicBezTo>
                  <a:cubicBezTo>
                    <a:pt x="1169645" y="492445"/>
                    <a:pt x="1149378" y="500439"/>
                    <a:pt x="1134516" y="497286"/>
                  </a:cubicBezTo>
                  <a:cubicBezTo>
                    <a:pt x="1128323" y="495935"/>
                    <a:pt x="1129111" y="492895"/>
                    <a:pt x="1121793" y="498525"/>
                  </a:cubicBezTo>
                  <a:cubicBezTo>
                    <a:pt x="1115938" y="503028"/>
                    <a:pt x="1107831" y="501114"/>
                    <a:pt x="1098373" y="500889"/>
                  </a:cubicBezTo>
                  <a:cubicBezTo>
                    <a:pt x="1098035" y="519805"/>
                    <a:pt x="1112898" y="501903"/>
                    <a:pt x="1113911" y="517778"/>
                  </a:cubicBezTo>
                  <a:cubicBezTo>
                    <a:pt x="1120216" y="518341"/>
                    <a:pt x="1120104" y="506744"/>
                    <a:pt x="1126409" y="507307"/>
                  </a:cubicBezTo>
                  <a:cubicBezTo>
                    <a:pt x="1132827" y="503254"/>
                    <a:pt x="1130913" y="519467"/>
                    <a:pt x="1137331" y="515414"/>
                  </a:cubicBezTo>
                  <a:cubicBezTo>
                    <a:pt x="1146338" y="519805"/>
                    <a:pt x="1145325" y="504943"/>
                    <a:pt x="1151968" y="504717"/>
                  </a:cubicBezTo>
                  <a:cubicBezTo>
                    <a:pt x="1162214" y="523858"/>
                    <a:pt x="1178653" y="493908"/>
                    <a:pt x="1192839" y="514400"/>
                  </a:cubicBezTo>
                  <a:cubicBezTo>
                    <a:pt x="1197906" y="511586"/>
                    <a:pt x="1202522" y="510685"/>
                    <a:pt x="1207589" y="508320"/>
                  </a:cubicBezTo>
                  <a:cubicBezTo>
                    <a:pt x="1208040" y="508095"/>
                    <a:pt x="1207477" y="502803"/>
                    <a:pt x="1209616" y="503479"/>
                  </a:cubicBezTo>
                  <a:cubicBezTo>
                    <a:pt x="1210179" y="503704"/>
                    <a:pt x="1209841" y="508658"/>
                    <a:pt x="1211868" y="507870"/>
                  </a:cubicBezTo>
                  <a:cubicBezTo>
                    <a:pt x="1213669" y="507194"/>
                    <a:pt x="1213782" y="503366"/>
                    <a:pt x="1215921" y="502803"/>
                  </a:cubicBezTo>
                  <a:cubicBezTo>
                    <a:pt x="1219749" y="501903"/>
                    <a:pt x="1220537" y="507082"/>
                    <a:pt x="1224591" y="506519"/>
                  </a:cubicBezTo>
                  <a:cubicBezTo>
                    <a:pt x="1232247" y="505506"/>
                    <a:pt x="1242944" y="494134"/>
                    <a:pt x="1248123" y="508771"/>
                  </a:cubicBezTo>
                  <a:cubicBezTo>
                    <a:pt x="1252176" y="507870"/>
                    <a:pt x="1254653" y="500439"/>
                    <a:pt x="1258482" y="498525"/>
                  </a:cubicBezTo>
                  <a:cubicBezTo>
                    <a:pt x="1259945" y="497849"/>
                    <a:pt x="1262197" y="503704"/>
                    <a:pt x="1265012" y="502465"/>
                  </a:cubicBezTo>
                  <a:cubicBezTo>
                    <a:pt x="1265125" y="502353"/>
                    <a:pt x="1265350" y="498074"/>
                    <a:pt x="1267039" y="497624"/>
                  </a:cubicBezTo>
                  <a:cubicBezTo>
                    <a:pt x="1274470" y="496048"/>
                    <a:pt x="1287756" y="500214"/>
                    <a:pt x="1294737" y="494809"/>
                  </a:cubicBezTo>
                  <a:cubicBezTo>
                    <a:pt x="1300367" y="494246"/>
                    <a:pt x="1306109" y="493683"/>
                    <a:pt x="1311739" y="493120"/>
                  </a:cubicBezTo>
                  <a:cubicBezTo>
                    <a:pt x="1315116" y="495259"/>
                    <a:pt x="1312076" y="497849"/>
                    <a:pt x="1309712" y="497962"/>
                  </a:cubicBezTo>
                  <a:cubicBezTo>
                    <a:pt x="1306897" y="498299"/>
                    <a:pt x="1304082" y="498525"/>
                    <a:pt x="1301155" y="498862"/>
                  </a:cubicBezTo>
                  <a:cubicBezTo>
                    <a:pt x="1286180" y="506294"/>
                    <a:pt x="1270754" y="507307"/>
                    <a:pt x="1254653" y="512824"/>
                  </a:cubicBezTo>
                  <a:cubicBezTo>
                    <a:pt x="1253190" y="513275"/>
                    <a:pt x="1252402" y="518679"/>
                    <a:pt x="1250600" y="517891"/>
                  </a:cubicBezTo>
                  <a:cubicBezTo>
                    <a:pt x="1249925" y="517553"/>
                    <a:pt x="1250487" y="512824"/>
                    <a:pt x="1248348" y="513500"/>
                  </a:cubicBezTo>
                  <a:cubicBezTo>
                    <a:pt x="1244633" y="514626"/>
                    <a:pt x="1243957" y="518116"/>
                    <a:pt x="1240016" y="518904"/>
                  </a:cubicBezTo>
                  <a:cubicBezTo>
                    <a:pt x="1210404" y="524759"/>
                    <a:pt x="1178090" y="529601"/>
                    <a:pt x="1146338" y="528362"/>
                  </a:cubicBezTo>
                  <a:cubicBezTo>
                    <a:pt x="1144311" y="528250"/>
                    <a:pt x="1141947" y="529713"/>
                    <a:pt x="1139920" y="529038"/>
                  </a:cubicBezTo>
                  <a:cubicBezTo>
                    <a:pt x="1138119" y="528362"/>
                    <a:pt x="1137668" y="524646"/>
                    <a:pt x="1135529" y="524872"/>
                  </a:cubicBezTo>
                  <a:cubicBezTo>
                    <a:pt x="1132376" y="525210"/>
                    <a:pt x="1127985" y="529713"/>
                    <a:pt x="1125058" y="530501"/>
                  </a:cubicBezTo>
                  <a:cubicBezTo>
                    <a:pt x="1123819" y="530839"/>
                    <a:pt x="1103665" y="537595"/>
                    <a:pt x="1101638" y="532866"/>
                  </a:cubicBezTo>
                  <a:cubicBezTo>
                    <a:pt x="1098823" y="526223"/>
                    <a:pt x="1099499" y="531515"/>
                    <a:pt x="1093081" y="533767"/>
                  </a:cubicBezTo>
                  <a:cubicBezTo>
                    <a:pt x="1090379" y="534667"/>
                    <a:pt x="1087339" y="534104"/>
                    <a:pt x="1084524" y="534667"/>
                  </a:cubicBezTo>
                  <a:cubicBezTo>
                    <a:pt x="1082835" y="535005"/>
                    <a:pt x="1082272" y="529713"/>
                    <a:pt x="1080133" y="530501"/>
                  </a:cubicBezTo>
                  <a:cubicBezTo>
                    <a:pt x="1077881" y="531290"/>
                    <a:pt x="1076305" y="536019"/>
                    <a:pt x="1069662" y="536131"/>
                  </a:cubicBezTo>
                  <a:cubicBezTo>
                    <a:pt x="1066396" y="536244"/>
                    <a:pt x="1062230" y="532978"/>
                    <a:pt x="1058853" y="532641"/>
                  </a:cubicBezTo>
                  <a:cubicBezTo>
                    <a:pt x="1047931" y="531402"/>
                    <a:pt x="1035658" y="535456"/>
                    <a:pt x="1024849" y="536131"/>
                  </a:cubicBezTo>
                  <a:cubicBezTo>
                    <a:pt x="1019895" y="536469"/>
                    <a:pt x="1014941" y="532753"/>
                    <a:pt x="1009761" y="533091"/>
                  </a:cubicBezTo>
                  <a:cubicBezTo>
                    <a:pt x="1010212" y="533091"/>
                    <a:pt x="1008973" y="537820"/>
                    <a:pt x="1007735" y="537933"/>
                  </a:cubicBezTo>
                  <a:cubicBezTo>
                    <a:pt x="1006158" y="538045"/>
                    <a:pt x="1005258" y="533541"/>
                    <a:pt x="1005483" y="533541"/>
                  </a:cubicBezTo>
                  <a:cubicBezTo>
                    <a:pt x="1003344" y="534217"/>
                    <a:pt x="1003231" y="538721"/>
                    <a:pt x="1001092" y="538721"/>
                  </a:cubicBezTo>
                  <a:close/>
                  <a:moveTo>
                    <a:pt x="1013139" y="583533"/>
                  </a:moveTo>
                  <a:cubicBezTo>
                    <a:pt x="1010324" y="580606"/>
                    <a:pt x="1011113" y="563041"/>
                    <a:pt x="1006271" y="570472"/>
                  </a:cubicBezTo>
                  <a:cubicBezTo>
                    <a:pt x="1011000" y="559438"/>
                    <a:pt x="1025299" y="566869"/>
                    <a:pt x="1033744" y="563041"/>
                  </a:cubicBezTo>
                  <a:cubicBezTo>
                    <a:pt x="1033519" y="568446"/>
                    <a:pt x="1030028" y="567320"/>
                    <a:pt x="1027551" y="568333"/>
                  </a:cubicBezTo>
                  <a:cubicBezTo>
                    <a:pt x="1026988" y="576215"/>
                    <a:pt x="1029465" y="576778"/>
                    <a:pt x="1032055" y="577115"/>
                  </a:cubicBezTo>
                  <a:cubicBezTo>
                    <a:pt x="1028790" y="585222"/>
                    <a:pt x="1019219" y="589838"/>
                    <a:pt x="1013139" y="583533"/>
                  </a:cubicBezTo>
                  <a:close/>
                  <a:moveTo>
                    <a:pt x="1024624" y="674509"/>
                  </a:moveTo>
                  <a:cubicBezTo>
                    <a:pt x="1021809" y="661110"/>
                    <a:pt x="1031943" y="664713"/>
                    <a:pt x="1034983" y="664263"/>
                  </a:cubicBezTo>
                  <a:cubicBezTo>
                    <a:pt x="1034757" y="664263"/>
                    <a:pt x="1035546" y="659647"/>
                    <a:pt x="1037009" y="659422"/>
                  </a:cubicBezTo>
                  <a:cubicBezTo>
                    <a:pt x="1039599" y="659196"/>
                    <a:pt x="1041626" y="666402"/>
                    <a:pt x="1041738" y="672820"/>
                  </a:cubicBezTo>
                  <a:cubicBezTo>
                    <a:pt x="1035996" y="673383"/>
                    <a:pt x="1030366" y="673946"/>
                    <a:pt x="1024624" y="674509"/>
                  </a:cubicBezTo>
                  <a:close/>
                  <a:moveTo>
                    <a:pt x="1091730" y="635552"/>
                  </a:moveTo>
                  <a:cubicBezTo>
                    <a:pt x="1093306" y="628571"/>
                    <a:pt x="1098373" y="628233"/>
                    <a:pt x="1102089" y="625306"/>
                  </a:cubicBezTo>
                  <a:cubicBezTo>
                    <a:pt x="1104791" y="640506"/>
                    <a:pt x="1095671" y="633075"/>
                    <a:pt x="1091730" y="635552"/>
                  </a:cubicBezTo>
                  <a:close/>
                  <a:moveTo>
                    <a:pt x="1167393" y="664713"/>
                  </a:moveTo>
                  <a:cubicBezTo>
                    <a:pt x="1167956" y="648613"/>
                    <a:pt x="1181130" y="656607"/>
                    <a:pt x="1188336" y="653341"/>
                  </a:cubicBezTo>
                  <a:cubicBezTo>
                    <a:pt x="1187322" y="667866"/>
                    <a:pt x="1173586" y="673496"/>
                    <a:pt x="1167393" y="664713"/>
                  </a:cubicBezTo>
                  <a:close/>
                  <a:moveTo>
                    <a:pt x="1185408" y="626094"/>
                  </a:moveTo>
                  <a:cubicBezTo>
                    <a:pt x="1183944" y="626657"/>
                    <a:pt x="1183156" y="631949"/>
                    <a:pt x="1181355" y="631160"/>
                  </a:cubicBezTo>
                  <a:cubicBezTo>
                    <a:pt x="1180792" y="630935"/>
                    <a:pt x="1181242" y="625193"/>
                    <a:pt x="1179103" y="626769"/>
                  </a:cubicBezTo>
                  <a:cubicBezTo>
                    <a:pt x="1178427" y="627220"/>
                    <a:pt x="1179103" y="631160"/>
                    <a:pt x="1177076" y="631611"/>
                  </a:cubicBezTo>
                  <a:cubicBezTo>
                    <a:pt x="1175500" y="631949"/>
                    <a:pt x="1174824" y="635777"/>
                    <a:pt x="1173023" y="636678"/>
                  </a:cubicBezTo>
                  <a:cubicBezTo>
                    <a:pt x="1157597" y="643996"/>
                    <a:pt x="1139695" y="636115"/>
                    <a:pt x="1115600" y="642532"/>
                  </a:cubicBezTo>
                  <a:cubicBezTo>
                    <a:pt x="1111884" y="644221"/>
                    <a:pt x="1111096" y="638592"/>
                    <a:pt x="1113348" y="638141"/>
                  </a:cubicBezTo>
                  <a:cubicBezTo>
                    <a:pt x="1116163" y="637804"/>
                    <a:pt x="1118978" y="637578"/>
                    <a:pt x="1121905" y="637240"/>
                  </a:cubicBezTo>
                  <a:cubicBezTo>
                    <a:pt x="1122918" y="627670"/>
                    <a:pt x="1135304" y="639380"/>
                    <a:pt x="1138794" y="630935"/>
                  </a:cubicBezTo>
                  <a:cubicBezTo>
                    <a:pt x="1141496" y="624292"/>
                    <a:pt x="1139357" y="633975"/>
                    <a:pt x="1143185" y="635101"/>
                  </a:cubicBezTo>
                  <a:cubicBezTo>
                    <a:pt x="1146901" y="636452"/>
                    <a:pt x="1147126" y="631160"/>
                    <a:pt x="1147126" y="625531"/>
                  </a:cubicBezTo>
                  <a:cubicBezTo>
                    <a:pt x="1151067" y="625756"/>
                    <a:pt x="1154332" y="627783"/>
                    <a:pt x="1155908" y="633863"/>
                  </a:cubicBezTo>
                  <a:cubicBezTo>
                    <a:pt x="1159849" y="633863"/>
                    <a:pt x="1161876" y="625643"/>
                    <a:pt x="1166267" y="623617"/>
                  </a:cubicBezTo>
                  <a:cubicBezTo>
                    <a:pt x="1178990" y="617649"/>
                    <a:pt x="1196780" y="619000"/>
                    <a:pt x="1206688" y="619563"/>
                  </a:cubicBezTo>
                  <a:cubicBezTo>
                    <a:pt x="1202297" y="630147"/>
                    <a:pt x="1194078" y="623054"/>
                    <a:pt x="1185408" y="626094"/>
                  </a:cubicBezTo>
                  <a:close/>
                  <a:moveTo>
                    <a:pt x="1180567" y="608079"/>
                  </a:moveTo>
                  <a:cubicBezTo>
                    <a:pt x="1180454" y="603575"/>
                    <a:pt x="1183044" y="604250"/>
                    <a:pt x="1184620" y="603012"/>
                  </a:cubicBezTo>
                  <a:cubicBezTo>
                    <a:pt x="1186759" y="602787"/>
                    <a:pt x="1188899" y="602562"/>
                    <a:pt x="1191038" y="602336"/>
                  </a:cubicBezTo>
                  <a:cubicBezTo>
                    <a:pt x="1191713" y="612357"/>
                    <a:pt x="1183607" y="605264"/>
                    <a:pt x="1180567" y="608079"/>
                  </a:cubicBezTo>
                  <a:close/>
                  <a:moveTo>
                    <a:pt x="1212881" y="618663"/>
                  </a:moveTo>
                  <a:cubicBezTo>
                    <a:pt x="1214345" y="618550"/>
                    <a:pt x="1215696" y="618325"/>
                    <a:pt x="1217160" y="618212"/>
                  </a:cubicBezTo>
                  <a:cubicBezTo>
                    <a:pt x="1218060" y="631160"/>
                    <a:pt x="1201284" y="618550"/>
                    <a:pt x="1212881" y="618663"/>
                  </a:cubicBezTo>
                  <a:close/>
                  <a:moveTo>
                    <a:pt x="1235850" y="602562"/>
                  </a:moveTo>
                  <a:cubicBezTo>
                    <a:pt x="1237314" y="602449"/>
                    <a:pt x="1238665" y="602224"/>
                    <a:pt x="1240129" y="602111"/>
                  </a:cubicBezTo>
                  <a:cubicBezTo>
                    <a:pt x="1241030" y="614947"/>
                    <a:pt x="1224140" y="602449"/>
                    <a:pt x="1235850" y="602562"/>
                  </a:cubicBezTo>
                  <a:close/>
                  <a:moveTo>
                    <a:pt x="1315454" y="553020"/>
                  </a:moveTo>
                  <a:cubicBezTo>
                    <a:pt x="1305659" y="558875"/>
                    <a:pt x="1284829" y="558988"/>
                    <a:pt x="1268728" y="562366"/>
                  </a:cubicBezTo>
                  <a:cubicBezTo>
                    <a:pt x="1264787" y="563154"/>
                    <a:pt x="1262085" y="566644"/>
                    <a:pt x="1258256" y="567995"/>
                  </a:cubicBezTo>
                  <a:cubicBezTo>
                    <a:pt x="1254653" y="569234"/>
                    <a:pt x="1240917" y="564617"/>
                    <a:pt x="1239116" y="569909"/>
                  </a:cubicBezTo>
                  <a:cubicBezTo>
                    <a:pt x="1238890" y="570472"/>
                    <a:pt x="1239566" y="574188"/>
                    <a:pt x="1239228" y="574526"/>
                  </a:cubicBezTo>
                  <a:cubicBezTo>
                    <a:pt x="1238440" y="575426"/>
                    <a:pt x="1235400" y="573512"/>
                    <a:pt x="1234950" y="574976"/>
                  </a:cubicBezTo>
                  <a:cubicBezTo>
                    <a:pt x="1232472" y="582520"/>
                    <a:pt x="1234499" y="573062"/>
                    <a:pt x="1226392" y="575877"/>
                  </a:cubicBezTo>
                  <a:cubicBezTo>
                    <a:pt x="1223577" y="576890"/>
                    <a:pt x="1220875" y="583421"/>
                    <a:pt x="1213782" y="581732"/>
                  </a:cubicBezTo>
                  <a:cubicBezTo>
                    <a:pt x="1214232" y="581844"/>
                    <a:pt x="1212543" y="574188"/>
                    <a:pt x="1211530" y="577340"/>
                  </a:cubicBezTo>
                  <a:cubicBezTo>
                    <a:pt x="1208715" y="585898"/>
                    <a:pt x="1206914" y="577566"/>
                    <a:pt x="1200834" y="578466"/>
                  </a:cubicBezTo>
                  <a:cubicBezTo>
                    <a:pt x="1196780" y="579029"/>
                    <a:pt x="1194190" y="582970"/>
                    <a:pt x="1190362" y="584096"/>
                  </a:cubicBezTo>
                  <a:cubicBezTo>
                    <a:pt x="1181017" y="586798"/>
                    <a:pt x="1171109" y="581844"/>
                    <a:pt x="1160525" y="587136"/>
                  </a:cubicBezTo>
                  <a:cubicBezTo>
                    <a:pt x="1155683" y="589613"/>
                    <a:pt x="1157935" y="590514"/>
                    <a:pt x="1151968" y="588037"/>
                  </a:cubicBezTo>
                  <a:cubicBezTo>
                    <a:pt x="1147914" y="586235"/>
                    <a:pt x="1138231" y="589050"/>
                    <a:pt x="1130687" y="590176"/>
                  </a:cubicBezTo>
                  <a:cubicBezTo>
                    <a:pt x="1124157" y="591077"/>
                    <a:pt x="1128098" y="593554"/>
                    <a:pt x="1122130" y="591077"/>
                  </a:cubicBezTo>
                  <a:cubicBezTo>
                    <a:pt x="1114136" y="587699"/>
                    <a:pt x="1097360" y="595693"/>
                    <a:pt x="1085988" y="594680"/>
                  </a:cubicBezTo>
                  <a:cubicBezTo>
                    <a:pt x="1077656" y="594004"/>
                    <a:pt x="1061330" y="589275"/>
                    <a:pt x="1047480" y="594004"/>
                  </a:cubicBezTo>
                  <a:cubicBezTo>
                    <a:pt x="1047818" y="581732"/>
                    <a:pt x="1058177" y="588713"/>
                    <a:pt x="1059753" y="578917"/>
                  </a:cubicBezTo>
                  <a:cubicBezTo>
                    <a:pt x="1054124" y="567094"/>
                    <a:pt x="1046129" y="586911"/>
                    <a:pt x="1036334" y="581281"/>
                  </a:cubicBezTo>
                  <a:cubicBezTo>
                    <a:pt x="1036784" y="574976"/>
                    <a:pt x="1041513" y="576890"/>
                    <a:pt x="1044666" y="575877"/>
                  </a:cubicBezTo>
                  <a:cubicBezTo>
                    <a:pt x="1046129" y="577003"/>
                    <a:pt x="1049395" y="563491"/>
                    <a:pt x="1050746" y="566081"/>
                  </a:cubicBezTo>
                  <a:cubicBezTo>
                    <a:pt x="1050858" y="566194"/>
                    <a:pt x="1050858" y="570697"/>
                    <a:pt x="1050858" y="570697"/>
                  </a:cubicBezTo>
                  <a:cubicBezTo>
                    <a:pt x="1056263" y="567770"/>
                    <a:pt x="1063131" y="562591"/>
                    <a:pt x="1065608" y="564617"/>
                  </a:cubicBezTo>
                  <a:cubicBezTo>
                    <a:pt x="1066059" y="564955"/>
                    <a:pt x="1060879" y="571711"/>
                    <a:pt x="1061667" y="574188"/>
                  </a:cubicBezTo>
                  <a:cubicBezTo>
                    <a:pt x="1068536" y="578804"/>
                    <a:pt x="1066621" y="566419"/>
                    <a:pt x="1069887" y="564167"/>
                  </a:cubicBezTo>
                  <a:cubicBezTo>
                    <a:pt x="1088240" y="568896"/>
                    <a:pt x="1106255" y="551557"/>
                    <a:pt x="1123144" y="558763"/>
                  </a:cubicBezTo>
                  <a:cubicBezTo>
                    <a:pt x="1123031" y="558763"/>
                    <a:pt x="1129562" y="562366"/>
                    <a:pt x="1129674" y="562703"/>
                  </a:cubicBezTo>
                  <a:cubicBezTo>
                    <a:pt x="1131813" y="567545"/>
                    <a:pt x="1130800" y="563266"/>
                    <a:pt x="1133953" y="562253"/>
                  </a:cubicBezTo>
                  <a:cubicBezTo>
                    <a:pt x="1136542" y="561465"/>
                    <a:pt x="1137893" y="566531"/>
                    <a:pt x="1138344" y="566419"/>
                  </a:cubicBezTo>
                  <a:cubicBezTo>
                    <a:pt x="1142960" y="565406"/>
                    <a:pt x="1145212" y="557524"/>
                    <a:pt x="1153094" y="560339"/>
                  </a:cubicBezTo>
                  <a:cubicBezTo>
                    <a:pt x="1157935" y="562140"/>
                    <a:pt x="1160750" y="564730"/>
                    <a:pt x="1170095" y="558650"/>
                  </a:cubicBezTo>
                  <a:cubicBezTo>
                    <a:pt x="1174261" y="555948"/>
                    <a:pt x="1173473" y="556398"/>
                    <a:pt x="1180792" y="557524"/>
                  </a:cubicBezTo>
                  <a:cubicBezTo>
                    <a:pt x="1197231" y="560226"/>
                    <a:pt x="1224703" y="555160"/>
                    <a:pt x="1244633" y="551106"/>
                  </a:cubicBezTo>
                  <a:cubicBezTo>
                    <a:pt x="1245984" y="550881"/>
                    <a:pt x="1252289" y="552232"/>
                    <a:pt x="1253190" y="550205"/>
                  </a:cubicBezTo>
                  <a:cubicBezTo>
                    <a:pt x="1256230" y="542999"/>
                    <a:pt x="1257243" y="551219"/>
                    <a:pt x="1263999" y="553696"/>
                  </a:cubicBezTo>
                  <a:cubicBezTo>
                    <a:pt x="1265350" y="554259"/>
                    <a:pt x="1275146" y="548629"/>
                    <a:pt x="1276722" y="552457"/>
                  </a:cubicBezTo>
                  <a:cubicBezTo>
                    <a:pt x="1278298" y="556285"/>
                    <a:pt x="1280100" y="553921"/>
                    <a:pt x="1287418" y="551331"/>
                  </a:cubicBezTo>
                  <a:cubicBezTo>
                    <a:pt x="1288882" y="550768"/>
                    <a:pt x="1295075" y="552682"/>
                    <a:pt x="1295975" y="550431"/>
                  </a:cubicBezTo>
                  <a:cubicBezTo>
                    <a:pt x="1296088" y="550205"/>
                    <a:pt x="1295750" y="545814"/>
                    <a:pt x="1295863" y="545814"/>
                  </a:cubicBezTo>
                  <a:cubicBezTo>
                    <a:pt x="1302393" y="545026"/>
                    <a:pt x="1310950" y="553358"/>
                    <a:pt x="1321534" y="547841"/>
                  </a:cubicBezTo>
                  <a:cubicBezTo>
                    <a:pt x="1321534" y="553583"/>
                    <a:pt x="1317819" y="551669"/>
                    <a:pt x="1315454" y="553020"/>
                  </a:cubicBezTo>
                  <a:close/>
                  <a:moveTo>
                    <a:pt x="1355988" y="484450"/>
                  </a:moveTo>
                  <a:cubicBezTo>
                    <a:pt x="1347544" y="485914"/>
                    <a:pt x="1338536" y="487490"/>
                    <a:pt x="1330429" y="487040"/>
                  </a:cubicBezTo>
                  <a:cubicBezTo>
                    <a:pt x="1322660" y="486590"/>
                    <a:pt x="1313428" y="478145"/>
                    <a:pt x="1302619" y="485239"/>
                  </a:cubicBezTo>
                  <a:cubicBezTo>
                    <a:pt x="1297890" y="488279"/>
                    <a:pt x="1301605" y="487490"/>
                    <a:pt x="1294061" y="486139"/>
                  </a:cubicBezTo>
                  <a:cubicBezTo>
                    <a:pt x="1281789" y="483887"/>
                    <a:pt x="1260734" y="492107"/>
                    <a:pt x="1245083" y="491093"/>
                  </a:cubicBezTo>
                  <a:cubicBezTo>
                    <a:pt x="1244070" y="483325"/>
                    <a:pt x="1246434" y="482311"/>
                    <a:pt x="1249024" y="481523"/>
                  </a:cubicBezTo>
                  <a:cubicBezTo>
                    <a:pt x="1252965" y="489630"/>
                    <a:pt x="1272218" y="468237"/>
                    <a:pt x="1276722" y="478708"/>
                  </a:cubicBezTo>
                  <a:cubicBezTo>
                    <a:pt x="1280325" y="487040"/>
                    <a:pt x="1282352" y="477807"/>
                    <a:pt x="1289558" y="477470"/>
                  </a:cubicBezTo>
                  <a:cubicBezTo>
                    <a:pt x="1291247" y="477357"/>
                    <a:pt x="1303069" y="483887"/>
                    <a:pt x="1310950" y="479947"/>
                  </a:cubicBezTo>
                  <a:cubicBezTo>
                    <a:pt x="1312977" y="478933"/>
                    <a:pt x="1313990" y="474993"/>
                    <a:pt x="1317143" y="474655"/>
                  </a:cubicBezTo>
                  <a:cubicBezTo>
                    <a:pt x="1321534" y="474317"/>
                    <a:pt x="1330767" y="480735"/>
                    <a:pt x="1340675" y="476907"/>
                  </a:cubicBezTo>
                  <a:cubicBezTo>
                    <a:pt x="1343715" y="475668"/>
                    <a:pt x="1344391" y="471953"/>
                    <a:pt x="1346868" y="471615"/>
                  </a:cubicBezTo>
                  <a:cubicBezTo>
                    <a:pt x="1351259" y="471052"/>
                    <a:pt x="1353961" y="474542"/>
                    <a:pt x="1361956" y="474655"/>
                  </a:cubicBezTo>
                  <a:cubicBezTo>
                    <a:pt x="1367698" y="474767"/>
                    <a:pt x="1372765" y="473078"/>
                    <a:pt x="1378957" y="472966"/>
                  </a:cubicBezTo>
                  <a:cubicBezTo>
                    <a:pt x="1373665" y="488166"/>
                    <a:pt x="1363757" y="483099"/>
                    <a:pt x="1355988" y="484450"/>
                  </a:cubicBezTo>
                  <a:close/>
                  <a:moveTo>
                    <a:pt x="1378282" y="449997"/>
                  </a:moveTo>
                  <a:cubicBezTo>
                    <a:pt x="1381434" y="442340"/>
                    <a:pt x="1386951" y="440877"/>
                    <a:pt x="1388753" y="444367"/>
                  </a:cubicBezTo>
                  <a:cubicBezTo>
                    <a:pt x="1389203" y="445155"/>
                    <a:pt x="1381209" y="458554"/>
                    <a:pt x="1378282" y="449997"/>
                  </a:cubicBezTo>
                  <a:close/>
                  <a:moveTo>
                    <a:pt x="2209000" y="314546"/>
                  </a:moveTo>
                  <a:cubicBezTo>
                    <a:pt x="2222624" y="303850"/>
                    <a:pt x="2214968" y="330872"/>
                    <a:pt x="2209000" y="314546"/>
                  </a:cubicBezTo>
                  <a:lnTo>
                    <a:pt x="2209000" y="314546"/>
                  </a:lnTo>
                  <a:close/>
                  <a:moveTo>
                    <a:pt x="2189071" y="338529"/>
                  </a:moveTo>
                  <a:cubicBezTo>
                    <a:pt x="2188170" y="338529"/>
                    <a:pt x="2187382" y="338529"/>
                    <a:pt x="2186481" y="338529"/>
                  </a:cubicBezTo>
                  <a:cubicBezTo>
                    <a:pt x="2186481" y="337290"/>
                    <a:pt x="2186256" y="335826"/>
                    <a:pt x="2185918" y="333912"/>
                  </a:cubicBezTo>
                  <a:cubicBezTo>
                    <a:pt x="2187044" y="335489"/>
                    <a:pt x="2188058" y="337065"/>
                    <a:pt x="2189071" y="338529"/>
                  </a:cubicBezTo>
                  <a:close/>
                  <a:moveTo>
                    <a:pt x="1508215" y="436936"/>
                  </a:moveTo>
                  <a:cubicBezTo>
                    <a:pt x="1505062" y="451123"/>
                    <a:pt x="1500671" y="442791"/>
                    <a:pt x="1493465" y="443016"/>
                  </a:cubicBezTo>
                  <a:cubicBezTo>
                    <a:pt x="1494028" y="432657"/>
                    <a:pt x="1503824" y="440088"/>
                    <a:pt x="1508215" y="436936"/>
                  </a:cubicBezTo>
                  <a:close/>
                  <a:moveTo>
                    <a:pt x="1465542" y="441214"/>
                  </a:moveTo>
                  <a:cubicBezTo>
                    <a:pt x="1465542" y="451348"/>
                    <a:pt x="1456534" y="444029"/>
                    <a:pt x="1452931" y="447069"/>
                  </a:cubicBezTo>
                  <a:cubicBezTo>
                    <a:pt x="1454508" y="438062"/>
                    <a:pt x="1461939" y="433671"/>
                    <a:pt x="1465542" y="441214"/>
                  </a:cubicBezTo>
                  <a:close/>
                  <a:moveTo>
                    <a:pt x="1443474" y="484901"/>
                  </a:moveTo>
                  <a:cubicBezTo>
                    <a:pt x="1442010" y="485013"/>
                    <a:pt x="1440659" y="485239"/>
                    <a:pt x="1439195" y="485351"/>
                  </a:cubicBezTo>
                  <a:cubicBezTo>
                    <a:pt x="1439420" y="481410"/>
                    <a:pt x="1438182" y="481073"/>
                    <a:pt x="1436943" y="480960"/>
                  </a:cubicBezTo>
                  <a:cubicBezTo>
                    <a:pt x="1435817" y="472065"/>
                    <a:pt x="1446401" y="473191"/>
                    <a:pt x="1443474" y="484901"/>
                  </a:cubicBezTo>
                  <a:close/>
                  <a:moveTo>
                    <a:pt x="1418590" y="441327"/>
                  </a:moveTo>
                  <a:cubicBezTo>
                    <a:pt x="1418703" y="444367"/>
                    <a:pt x="1418816" y="447407"/>
                    <a:pt x="1418928" y="450560"/>
                  </a:cubicBezTo>
                  <a:cubicBezTo>
                    <a:pt x="1416789" y="450785"/>
                    <a:pt x="1414650" y="451010"/>
                    <a:pt x="1412510" y="451235"/>
                  </a:cubicBezTo>
                  <a:cubicBezTo>
                    <a:pt x="1412398" y="448195"/>
                    <a:pt x="1412285" y="445155"/>
                    <a:pt x="1412172" y="442002"/>
                  </a:cubicBezTo>
                  <a:cubicBezTo>
                    <a:pt x="1414312" y="441777"/>
                    <a:pt x="1416451" y="441552"/>
                    <a:pt x="1418590" y="441327"/>
                  </a:cubicBezTo>
                  <a:close/>
                  <a:moveTo>
                    <a:pt x="1422193" y="487040"/>
                  </a:moveTo>
                  <a:cubicBezTo>
                    <a:pt x="1418816" y="499088"/>
                    <a:pt x="1411384" y="503479"/>
                    <a:pt x="1401363" y="502916"/>
                  </a:cubicBezTo>
                  <a:cubicBezTo>
                    <a:pt x="1402940" y="485802"/>
                    <a:pt x="1419378" y="497399"/>
                    <a:pt x="1419829" y="478033"/>
                  </a:cubicBezTo>
                  <a:cubicBezTo>
                    <a:pt x="1427147" y="473641"/>
                    <a:pt x="1428273" y="484000"/>
                    <a:pt x="1434916" y="481073"/>
                  </a:cubicBezTo>
                  <a:cubicBezTo>
                    <a:pt x="1434916" y="491319"/>
                    <a:pt x="1425909" y="484000"/>
                    <a:pt x="1422193" y="487040"/>
                  </a:cubicBezTo>
                  <a:close/>
                  <a:moveTo>
                    <a:pt x="1507765" y="492219"/>
                  </a:moveTo>
                  <a:cubicBezTo>
                    <a:pt x="1504612" y="501677"/>
                    <a:pt x="1486147" y="497061"/>
                    <a:pt x="1476013" y="499988"/>
                  </a:cubicBezTo>
                  <a:cubicBezTo>
                    <a:pt x="1474099" y="500551"/>
                    <a:pt x="1463290" y="510797"/>
                    <a:pt x="1461263" y="506068"/>
                  </a:cubicBezTo>
                  <a:cubicBezTo>
                    <a:pt x="1458786" y="500214"/>
                    <a:pt x="1459575" y="508771"/>
                    <a:pt x="1454846" y="506744"/>
                  </a:cubicBezTo>
                  <a:cubicBezTo>
                    <a:pt x="1452594" y="505731"/>
                    <a:pt x="1441559" y="499763"/>
                    <a:pt x="1433453" y="504267"/>
                  </a:cubicBezTo>
                  <a:cubicBezTo>
                    <a:pt x="1430976" y="505280"/>
                    <a:pt x="1429625" y="503591"/>
                    <a:pt x="1429062" y="500101"/>
                  </a:cubicBezTo>
                  <a:cubicBezTo>
                    <a:pt x="1428836" y="482874"/>
                    <a:pt x="1435479" y="497286"/>
                    <a:pt x="1443811" y="494021"/>
                  </a:cubicBezTo>
                  <a:cubicBezTo>
                    <a:pt x="1446851" y="492895"/>
                    <a:pt x="1447639" y="488954"/>
                    <a:pt x="1450004" y="488729"/>
                  </a:cubicBezTo>
                  <a:cubicBezTo>
                    <a:pt x="1453832" y="488504"/>
                    <a:pt x="1454620" y="493345"/>
                    <a:pt x="1458674" y="492445"/>
                  </a:cubicBezTo>
                  <a:cubicBezTo>
                    <a:pt x="1465542" y="490981"/>
                    <a:pt x="1470834" y="486365"/>
                    <a:pt x="1477702" y="485914"/>
                  </a:cubicBezTo>
                  <a:cubicBezTo>
                    <a:pt x="1482994" y="485576"/>
                    <a:pt x="1487385" y="489067"/>
                    <a:pt x="1492790" y="488954"/>
                  </a:cubicBezTo>
                  <a:cubicBezTo>
                    <a:pt x="1501347" y="488954"/>
                    <a:pt x="1511255" y="477807"/>
                    <a:pt x="1518349" y="486365"/>
                  </a:cubicBezTo>
                  <a:cubicBezTo>
                    <a:pt x="1520713" y="498975"/>
                    <a:pt x="1509904" y="486027"/>
                    <a:pt x="1507765" y="492219"/>
                  </a:cubicBezTo>
                  <a:close/>
                  <a:moveTo>
                    <a:pt x="1522515" y="486139"/>
                  </a:moveTo>
                  <a:cubicBezTo>
                    <a:pt x="1521839" y="476231"/>
                    <a:pt x="1529946" y="483325"/>
                    <a:pt x="1532986" y="480510"/>
                  </a:cubicBezTo>
                  <a:cubicBezTo>
                    <a:pt x="1531409" y="488616"/>
                    <a:pt x="1526005" y="493008"/>
                    <a:pt x="1522515" y="486139"/>
                  </a:cubicBezTo>
                  <a:close/>
                  <a:moveTo>
                    <a:pt x="1529608" y="439300"/>
                  </a:moveTo>
                  <a:cubicBezTo>
                    <a:pt x="1529383" y="432319"/>
                    <a:pt x="1545033" y="427590"/>
                    <a:pt x="1542556" y="442565"/>
                  </a:cubicBezTo>
                  <a:cubicBezTo>
                    <a:pt x="1537264" y="443804"/>
                    <a:pt x="1532310" y="444367"/>
                    <a:pt x="1529608" y="439300"/>
                  </a:cubicBezTo>
                  <a:close/>
                  <a:moveTo>
                    <a:pt x="1535463" y="489405"/>
                  </a:moveTo>
                  <a:cubicBezTo>
                    <a:pt x="1535688" y="481298"/>
                    <a:pt x="1538841" y="478596"/>
                    <a:pt x="1543682" y="479384"/>
                  </a:cubicBezTo>
                  <a:cubicBezTo>
                    <a:pt x="1546272" y="493008"/>
                    <a:pt x="1539178" y="487941"/>
                    <a:pt x="1535463" y="489405"/>
                  </a:cubicBezTo>
                  <a:close/>
                  <a:moveTo>
                    <a:pt x="1544470" y="437837"/>
                  </a:moveTo>
                  <a:cubicBezTo>
                    <a:pt x="1546835" y="430068"/>
                    <a:pt x="1552802" y="429279"/>
                    <a:pt x="1554942" y="432207"/>
                  </a:cubicBezTo>
                  <a:cubicBezTo>
                    <a:pt x="1555842" y="433445"/>
                    <a:pt x="1551902" y="441552"/>
                    <a:pt x="1551001" y="441777"/>
                  </a:cubicBezTo>
                  <a:cubicBezTo>
                    <a:pt x="1549425" y="442340"/>
                    <a:pt x="1547285" y="435247"/>
                    <a:pt x="1544470" y="437837"/>
                  </a:cubicBezTo>
                  <a:close/>
                  <a:moveTo>
                    <a:pt x="1547961" y="478933"/>
                  </a:moveTo>
                  <a:cubicBezTo>
                    <a:pt x="1547848" y="470376"/>
                    <a:pt x="1555842" y="473867"/>
                    <a:pt x="1558432" y="473304"/>
                  </a:cubicBezTo>
                  <a:cubicBezTo>
                    <a:pt x="1561022" y="472741"/>
                    <a:pt x="1566989" y="461031"/>
                    <a:pt x="1567214" y="481636"/>
                  </a:cubicBezTo>
                  <a:cubicBezTo>
                    <a:pt x="1560571" y="481298"/>
                    <a:pt x="1551789" y="486252"/>
                    <a:pt x="1547961" y="478933"/>
                  </a:cubicBezTo>
                  <a:close/>
                  <a:moveTo>
                    <a:pt x="1612252" y="486252"/>
                  </a:moveTo>
                  <a:cubicBezTo>
                    <a:pt x="1608874" y="487828"/>
                    <a:pt x="1609212" y="482424"/>
                    <a:pt x="1607861" y="482086"/>
                  </a:cubicBezTo>
                  <a:cubicBezTo>
                    <a:pt x="1606285" y="481636"/>
                    <a:pt x="1597052" y="487603"/>
                    <a:pt x="1599079" y="473754"/>
                  </a:cubicBezTo>
                  <a:cubicBezTo>
                    <a:pt x="1605271" y="473641"/>
                    <a:pt x="1612928" y="469813"/>
                    <a:pt x="1616305" y="476681"/>
                  </a:cubicBezTo>
                  <a:cubicBezTo>
                    <a:pt x="1615405" y="477244"/>
                    <a:pt x="1612702" y="486027"/>
                    <a:pt x="1612252" y="486252"/>
                  </a:cubicBezTo>
                  <a:close/>
                  <a:moveTo>
                    <a:pt x="1679921" y="465647"/>
                  </a:moveTo>
                  <a:cubicBezTo>
                    <a:pt x="1685100" y="466998"/>
                    <a:pt x="1684312" y="456752"/>
                    <a:pt x="1690392" y="460018"/>
                  </a:cubicBezTo>
                  <a:cubicBezTo>
                    <a:pt x="1690617" y="466098"/>
                    <a:pt x="1690843" y="472290"/>
                    <a:pt x="1690955" y="478370"/>
                  </a:cubicBezTo>
                  <a:cubicBezTo>
                    <a:pt x="1684988" y="479834"/>
                    <a:pt x="1679471" y="480059"/>
                    <a:pt x="1679921" y="465647"/>
                  </a:cubicBezTo>
                  <a:close/>
                  <a:moveTo>
                    <a:pt x="1788799" y="399329"/>
                  </a:moveTo>
                  <a:cubicBezTo>
                    <a:pt x="1787448" y="400230"/>
                    <a:pt x="1786885" y="404058"/>
                    <a:pt x="1786773" y="404171"/>
                  </a:cubicBezTo>
                  <a:cubicBezTo>
                    <a:pt x="1766281" y="413854"/>
                    <a:pt x="1734416" y="405747"/>
                    <a:pt x="1710096" y="411940"/>
                  </a:cubicBezTo>
                  <a:cubicBezTo>
                    <a:pt x="1709871" y="411940"/>
                    <a:pt x="1710096" y="417344"/>
                    <a:pt x="1708069" y="416781"/>
                  </a:cubicBezTo>
                  <a:cubicBezTo>
                    <a:pt x="1707619" y="416669"/>
                    <a:pt x="1707732" y="412278"/>
                    <a:pt x="1705818" y="412390"/>
                  </a:cubicBezTo>
                  <a:cubicBezTo>
                    <a:pt x="1680146" y="414867"/>
                    <a:pt x="1651209" y="422073"/>
                    <a:pt x="1622836" y="420722"/>
                  </a:cubicBezTo>
                  <a:cubicBezTo>
                    <a:pt x="1618219" y="420497"/>
                    <a:pt x="1618332" y="413178"/>
                    <a:pt x="1612027" y="417232"/>
                  </a:cubicBezTo>
                  <a:cubicBezTo>
                    <a:pt x="1607185" y="420384"/>
                    <a:pt x="1611013" y="418133"/>
                    <a:pt x="1603470" y="418133"/>
                  </a:cubicBezTo>
                  <a:cubicBezTo>
                    <a:pt x="1600993" y="418133"/>
                    <a:pt x="1602344" y="422524"/>
                    <a:pt x="1601443" y="422974"/>
                  </a:cubicBezTo>
                  <a:cubicBezTo>
                    <a:pt x="1599079" y="424213"/>
                    <a:pt x="1599754" y="418583"/>
                    <a:pt x="1599191" y="418583"/>
                  </a:cubicBezTo>
                  <a:cubicBezTo>
                    <a:pt x="1573069" y="418133"/>
                    <a:pt x="1541318" y="421848"/>
                    <a:pt x="1513845" y="422636"/>
                  </a:cubicBezTo>
                  <a:cubicBezTo>
                    <a:pt x="1510242" y="422749"/>
                    <a:pt x="1505851" y="428153"/>
                    <a:pt x="1503036" y="419146"/>
                  </a:cubicBezTo>
                  <a:cubicBezTo>
                    <a:pt x="1501572" y="415205"/>
                    <a:pt x="1500221" y="411152"/>
                    <a:pt x="1502698" y="409913"/>
                  </a:cubicBezTo>
                  <a:cubicBezTo>
                    <a:pt x="1504499" y="406873"/>
                    <a:pt x="1506301" y="403946"/>
                    <a:pt x="1506977" y="409463"/>
                  </a:cubicBezTo>
                  <a:cubicBezTo>
                    <a:pt x="1521614" y="409575"/>
                    <a:pt x="1536138" y="404396"/>
                    <a:pt x="1549537" y="405184"/>
                  </a:cubicBezTo>
                  <a:cubicBezTo>
                    <a:pt x="1559671" y="405747"/>
                    <a:pt x="1569691" y="409575"/>
                    <a:pt x="1583766" y="406310"/>
                  </a:cubicBezTo>
                  <a:cubicBezTo>
                    <a:pt x="1588382" y="405297"/>
                    <a:pt x="1594012" y="400793"/>
                    <a:pt x="1598516" y="400230"/>
                  </a:cubicBezTo>
                  <a:cubicBezTo>
                    <a:pt x="1597390" y="400343"/>
                    <a:pt x="1600317" y="404396"/>
                    <a:pt x="1600767" y="404621"/>
                  </a:cubicBezTo>
                  <a:cubicBezTo>
                    <a:pt x="1602907" y="405522"/>
                    <a:pt x="1608762" y="403946"/>
                    <a:pt x="1613491" y="403383"/>
                  </a:cubicBezTo>
                  <a:cubicBezTo>
                    <a:pt x="1616868" y="402932"/>
                    <a:pt x="1616981" y="398429"/>
                    <a:pt x="1619683" y="398091"/>
                  </a:cubicBezTo>
                  <a:cubicBezTo>
                    <a:pt x="1621372" y="397978"/>
                    <a:pt x="1623399" y="402144"/>
                    <a:pt x="1626214" y="402032"/>
                  </a:cubicBezTo>
                  <a:cubicBezTo>
                    <a:pt x="1632068" y="401694"/>
                    <a:pt x="1637811" y="400455"/>
                    <a:pt x="1643215" y="400343"/>
                  </a:cubicBezTo>
                  <a:cubicBezTo>
                    <a:pt x="1646593" y="400230"/>
                    <a:pt x="1647044" y="404509"/>
                    <a:pt x="1649746" y="404284"/>
                  </a:cubicBezTo>
                  <a:cubicBezTo>
                    <a:pt x="1651435" y="404058"/>
                    <a:pt x="1653011" y="399329"/>
                    <a:pt x="1655938" y="399104"/>
                  </a:cubicBezTo>
                  <a:cubicBezTo>
                    <a:pt x="1655601" y="399104"/>
                    <a:pt x="1656839" y="403608"/>
                    <a:pt x="1658190" y="403495"/>
                  </a:cubicBezTo>
                  <a:cubicBezTo>
                    <a:pt x="1659767" y="403383"/>
                    <a:pt x="1662694" y="399104"/>
                    <a:pt x="1668662" y="397866"/>
                  </a:cubicBezTo>
                  <a:cubicBezTo>
                    <a:pt x="1668436" y="397866"/>
                    <a:pt x="1669337" y="403045"/>
                    <a:pt x="1670913" y="402257"/>
                  </a:cubicBezTo>
                  <a:cubicBezTo>
                    <a:pt x="1671139" y="402144"/>
                    <a:pt x="1671251" y="397978"/>
                    <a:pt x="1672940" y="397415"/>
                  </a:cubicBezTo>
                  <a:cubicBezTo>
                    <a:pt x="1680596" y="394826"/>
                    <a:pt x="1689154" y="399667"/>
                    <a:pt x="1698612" y="399442"/>
                  </a:cubicBezTo>
                  <a:cubicBezTo>
                    <a:pt x="1697486" y="399442"/>
                    <a:pt x="1700188" y="394826"/>
                    <a:pt x="1700638" y="394600"/>
                  </a:cubicBezTo>
                  <a:cubicBezTo>
                    <a:pt x="1704917" y="391786"/>
                    <a:pt x="1705029" y="398316"/>
                    <a:pt x="1711447" y="398091"/>
                  </a:cubicBezTo>
                  <a:cubicBezTo>
                    <a:pt x="1720004" y="397753"/>
                    <a:pt x="1731039" y="390660"/>
                    <a:pt x="1741285" y="395051"/>
                  </a:cubicBezTo>
                  <a:cubicBezTo>
                    <a:pt x="1742185" y="395389"/>
                    <a:pt x="1744099" y="399442"/>
                    <a:pt x="1743537" y="399442"/>
                  </a:cubicBezTo>
                  <a:cubicBezTo>
                    <a:pt x="1748040" y="399104"/>
                    <a:pt x="1750180" y="394600"/>
                    <a:pt x="1758286" y="393362"/>
                  </a:cubicBezTo>
                  <a:cubicBezTo>
                    <a:pt x="1761777" y="392799"/>
                    <a:pt x="1762115" y="397640"/>
                    <a:pt x="1764817" y="397303"/>
                  </a:cubicBezTo>
                  <a:cubicBezTo>
                    <a:pt x="1767407" y="397078"/>
                    <a:pt x="1769771" y="386156"/>
                    <a:pt x="1773036" y="387282"/>
                  </a:cubicBezTo>
                  <a:cubicBezTo>
                    <a:pt x="1773374" y="387394"/>
                    <a:pt x="1773487" y="391786"/>
                    <a:pt x="1775288" y="391673"/>
                  </a:cubicBezTo>
                  <a:cubicBezTo>
                    <a:pt x="1776527" y="391560"/>
                    <a:pt x="1778328" y="392011"/>
                    <a:pt x="1779567" y="391223"/>
                  </a:cubicBezTo>
                  <a:cubicBezTo>
                    <a:pt x="1780355" y="390772"/>
                    <a:pt x="1782269" y="386381"/>
                    <a:pt x="1781593" y="386381"/>
                  </a:cubicBezTo>
                  <a:cubicBezTo>
                    <a:pt x="1787223" y="386156"/>
                    <a:pt x="1791164" y="393925"/>
                    <a:pt x="1796681" y="389421"/>
                  </a:cubicBezTo>
                  <a:cubicBezTo>
                    <a:pt x="1799608" y="403721"/>
                    <a:pt x="1793641" y="396177"/>
                    <a:pt x="1788799" y="399329"/>
                  </a:cubicBezTo>
                  <a:close/>
                  <a:moveTo>
                    <a:pt x="1894525" y="430180"/>
                  </a:moveTo>
                  <a:cubicBezTo>
                    <a:pt x="1894413" y="427140"/>
                    <a:pt x="1894300" y="424100"/>
                    <a:pt x="1894187" y="420947"/>
                  </a:cubicBezTo>
                  <a:cubicBezTo>
                    <a:pt x="1895651" y="420835"/>
                    <a:pt x="1897002" y="420610"/>
                    <a:pt x="1898466" y="420497"/>
                  </a:cubicBezTo>
                  <a:cubicBezTo>
                    <a:pt x="1898578" y="423537"/>
                    <a:pt x="1898691" y="426577"/>
                    <a:pt x="1898804" y="429730"/>
                  </a:cubicBezTo>
                  <a:cubicBezTo>
                    <a:pt x="1897340" y="429842"/>
                    <a:pt x="1895876" y="430068"/>
                    <a:pt x="1894525" y="430180"/>
                  </a:cubicBezTo>
                  <a:close/>
                  <a:moveTo>
                    <a:pt x="1963545" y="386381"/>
                  </a:moveTo>
                  <a:cubicBezTo>
                    <a:pt x="1956339" y="385593"/>
                    <a:pt x="1957240" y="384692"/>
                    <a:pt x="1952961" y="387507"/>
                  </a:cubicBezTo>
                  <a:cubicBezTo>
                    <a:pt x="1945755" y="392236"/>
                    <a:pt x="1934383" y="391223"/>
                    <a:pt x="1927402" y="390097"/>
                  </a:cubicBezTo>
                  <a:cubicBezTo>
                    <a:pt x="1919071" y="388746"/>
                    <a:pt x="1918057" y="389309"/>
                    <a:pt x="1910401" y="391786"/>
                  </a:cubicBezTo>
                  <a:cubicBezTo>
                    <a:pt x="1902632" y="394263"/>
                    <a:pt x="1894300" y="395389"/>
                    <a:pt x="1886981" y="394150"/>
                  </a:cubicBezTo>
                  <a:cubicBezTo>
                    <a:pt x="1883153" y="393474"/>
                    <a:pt x="1882027" y="390209"/>
                    <a:pt x="1878312" y="390434"/>
                  </a:cubicBezTo>
                  <a:cubicBezTo>
                    <a:pt x="1875609" y="390660"/>
                    <a:pt x="1874146" y="395051"/>
                    <a:pt x="1869980" y="395839"/>
                  </a:cubicBezTo>
                  <a:cubicBezTo>
                    <a:pt x="1865251" y="396740"/>
                    <a:pt x="1859283" y="397978"/>
                    <a:pt x="1857256" y="397078"/>
                  </a:cubicBezTo>
                  <a:cubicBezTo>
                    <a:pt x="1856693" y="396852"/>
                    <a:pt x="1854104" y="392686"/>
                    <a:pt x="1855005" y="392686"/>
                  </a:cubicBezTo>
                  <a:cubicBezTo>
                    <a:pt x="1851965" y="392686"/>
                    <a:pt x="1848249" y="398879"/>
                    <a:pt x="1844533" y="398316"/>
                  </a:cubicBezTo>
                  <a:cubicBezTo>
                    <a:pt x="1841718" y="397866"/>
                    <a:pt x="1841493" y="393700"/>
                    <a:pt x="1838003" y="394375"/>
                  </a:cubicBezTo>
                  <a:cubicBezTo>
                    <a:pt x="1838453" y="394263"/>
                    <a:pt x="1836990" y="398541"/>
                    <a:pt x="1835976" y="399217"/>
                  </a:cubicBezTo>
                  <a:cubicBezTo>
                    <a:pt x="1834287" y="400343"/>
                    <a:pt x="1831360" y="399892"/>
                    <a:pt x="1829558" y="399892"/>
                  </a:cubicBezTo>
                  <a:cubicBezTo>
                    <a:pt x="1827869" y="399892"/>
                    <a:pt x="1827419" y="395501"/>
                    <a:pt x="1827306" y="395501"/>
                  </a:cubicBezTo>
                  <a:cubicBezTo>
                    <a:pt x="1824267" y="394826"/>
                    <a:pt x="1819200" y="400906"/>
                    <a:pt x="1816835" y="401131"/>
                  </a:cubicBezTo>
                  <a:cubicBezTo>
                    <a:pt x="1812782" y="401469"/>
                    <a:pt x="1811994" y="397303"/>
                    <a:pt x="1808165" y="397415"/>
                  </a:cubicBezTo>
                  <a:cubicBezTo>
                    <a:pt x="1804900" y="397528"/>
                    <a:pt x="1801860" y="411827"/>
                    <a:pt x="1799608" y="398316"/>
                  </a:cubicBezTo>
                  <a:cubicBezTo>
                    <a:pt x="1802874" y="385593"/>
                    <a:pt x="1810192" y="393587"/>
                    <a:pt x="1816498" y="392011"/>
                  </a:cubicBezTo>
                  <a:cubicBezTo>
                    <a:pt x="1819425" y="391223"/>
                    <a:pt x="1820438" y="387620"/>
                    <a:pt x="1824829" y="386606"/>
                  </a:cubicBezTo>
                  <a:cubicBezTo>
                    <a:pt x="1830459" y="385255"/>
                    <a:pt x="1835751" y="387282"/>
                    <a:pt x="1841831" y="384917"/>
                  </a:cubicBezTo>
                  <a:cubicBezTo>
                    <a:pt x="1848925" y="382102"/>
                    <a:pt x="1848024" y="381990"/>
                    <a:pt x="1852528" y="383791"/>
                  </a:cubicBezTo>
                  <a:cubicBezTo>
                    <a:pt x="1862098" y="387957"/>
                    <a:pt x="1883716" y="383566"/>
                    <a:pt x="1890809" y="379963"/>
                  </a:cubicBezTo>
                  <a:cubicBezTo>
                    <a:pt x="1894976" y="377824"/>
                    <a:pt x="1897002" y="368253"/>
                    <a:pt x="1901168" y="369717"/>
                  </a:cubicBezTo>
                  <a:cubicBezTo>
                    <a:pt x="1900718" y="388520"/>
                    <a:pt x="1909275" y="373658"/>
                    <a:pt x="1909838" y="373433"/>
                  </a:cubicBezTo>
                  <a:cubicBezTo>
                    <a:pt x="1912540" y="372757"/>
                    <a:pt x="1912878" y="378274"/>
                    <a:pt x="1916368" y="377374"/>
                  </a:cubicBezTo>
                  <a:cubicBezTo>
                    <a:pt x="1920647" y="376360"/>
                    <a:pt x="1922561" y="371969"/>
                    <a:pt x="1926840" y="371744"/>
                  </a:cubicBezTo>
                  <a:cubicBezTo>
                    <a:pt x="1929542" y="371631"/>
                    <a:pt x="1931231" y="375234"/>
                    <a:pt x="1935509" y="375459"/>
                  </a:cubicBezTo>
                  <a:cubicBezTo>
                    <a:pt x="1944855" y="376022"/>
                    <a:pt x="1954200" y="368479"/>
                    <a:pt x="1959042" y="377711"/>
                  </a:cubicBezTo>
                  <a:cubicBezTo>
                    <a:pt x="1967486" y="378162"/>
                    <a:pt x="1964896" y="357444"/>
                    <a:pt x="1973341" y="357895"/>
                  </a:cubicBezTo>
                  <a:cubicBezTo>
                    <a:pt x="1974579" y="363187"/>
                    <a:pt x="1975931" y="368028"/>
                    <a:pt x="1978070" y="371181"/>
                  </a:cubicBezTo>
                  <a:cubicBezTo>
                    <a:pt x="1977957" y="368591"/>
                    <a:pt x="1979646" y="365776"/>
                    <a:pt x="1980209" y="370956"/>
                  </a:cubicBezTo>
                  <a:cubicBezTo>
                    <a:pt x="1982911" y="374896"/>
                    <a:pt x="1994846" y="359133"/>
                    <a:pt x="2000251" y="366565"/>
                  </a:cubicBezTo>
                  <a:cubicBezTo>
                    <a:pt x="1999688" y="367465"/>
                    <a:pt x="1999125" y="368479"/>
                    <a:pt x="1998675" y="369605"/>
                  </a:cubicBezTo>
                  <a:cubicBezTo>
                    <a:pt x="1998675" y="369942"/>
                    <a:pt x="1998675" y="370280"/>
                    <a:pt x="1998675" y="370618"/>
                  </a:cubicBezTo>
                  <a:cubicBezTo>
                    <a:pt x="1997774" y="372082"/>
                    <a:pt x="1997098" y="373883"/>
                    <a:pt x="1997323" y="373883"/>
                  </a:cubicBezTo>
                  <a:cubicBezTo>
                    <a:pt x="1997774" y="373996"/>
                    <a:pt x="1998224" y="373771"/>
                    <a:pt x="1998675" y="373771"/>
                  </a:cubicBezTo>
                  <a:cubicBezTo>
                    <a:pt x="1998900" y="383341"/>
                    <a:pt x="2000589" y="373208"/>
                    <a:pt x="2004192" y="373545"/>
                  </a:cubicBezTo>
                  <a:cubicBezTo>
                    <a:pt x="2005318" y="374446"/>
                    <a:pt x="2006331" y="377486"/>
                    <a:pt x="2005993" y="377599"/>
                  </a:cubicBezTo>
                  <a:cubicBezTo>
                    <a:pt x="2006781" y="377486"/>
                    <a:pt x="2007344" y="377148"/>
                    <a:pt x="2007907" y="376585"/>
                  </a:cubicBezTo>
                  <a:cubicBezTo>
                    <a:pt x="2008470" y="377937"/>
                    <a:pt x="2008808" y="379738"/>
                    <a:pt x="2009033" y="381765"/>
                  </a:cubicBezTo>
                  <a:cubicBezTo>
                    <a:pt x="1995297" y="381314"/>
                    <a:pt x="1979083" y="388070"/>
                    <a:pt x="1963545" y="386381"/>
                  </a:cubicBezTo>
                  <a:close/>
                  <a:moveTo>
                    <a:pt x="2050918" y="382102"/>
                  </a:moveTo>
                  <a:cubicBezTo>
                    <a:pt x="2046865" y="380188"/>
                    <a:pt x="2041348" y="384805"/>
                    <a:pt x="2036056" y="383566"/>
                  </a:cubicBezTo>
                  <a:cubicBezTo>
                    <a:pt x="2033353" y="383003"/>
                    <a:pt x="2032228" y="380864"/>
                    <a:pt x="2029075" y="380188"/>
                  </a:cubicBezTo>
                  <a:cubicBezTo>
                    <a:pt x="2035043" y="376923"/>
                    <a:pt x="2041911" y="375572"/>
                    <a:pt x="2049905" y="376473"/>
                  </a:cubicBezTo>
                  <a:cubicBezTo>
                    <a:pt x="2052382" y="377937"/>
                    <a:pt x="2053846" y="381540"/>
                    <a:pt x="2055084" y="385480"/>
                  </a:cubicBezTo>
                  <a:cubicBezTo>
                    <a:pt x="2053958" y="384129"/>
                    <a:pt x="2052607" y="382891"/>
                    <a:pt x="2050918" y="382102"/>
                  </a:cubicBezTo>
                  <a:close/>
                  <a:moveTo>
                    <a:pt x="2064204" y="393812"/>
                  </a:moveTo>
                  <a:cubicBezTo>
                    <a:pt x="2062853" y="383679"/>
                    <a:pt x="2066794" y="377711"/>
                    <a:pt x="2068258" y="366677"/>
                  </a:cubicBezTo>
                  <a:cubicBezTo>
                    <a:pt x="2069158" y="366790"/>
                    <a:pt x="2070172" y="366565"/>
                    <a:pt x="2071073" y="366339"/>
                  </a:cubicBezTo>
                  <a:cubicBezTo>
                    <a:pt x="2071073" y="366339"/>
                    <a:pt x="2071073" y="366339"/>
                    <a:pt x="2071073" y="366339"/>
                  </a:cubicBezTo>
                  <a:cubicBezTo>
                    <a:pt x="2070172" y="376248"/>
                    <a:pt x="2074225" y="375009"/>
                    <a:pt x="2077603" y="375234"/>
                  </a:cubicBezTo>
                  <a:cubicBezTo>
                    <a:pt x="2078616" y="379288"/>
                    <a:pt x="2079630" y="383341"/>
                    <a:pt x="2081994" y="384242"/>
                  </a:cubicBezTo>
                  <a:cubicBezTo>
                    <a:pt x="2082107" y="388520"/>
                    <a:pt x="2082107" y="392799"/>
                    <a:pt x="2082219" y="397078"/>
                  </a:cubicBezTo>
                  <a:cubicBezTo>
                    <a:pt x="2076027" y="396515"/>
                    <a:pt x="2070172" y="391560"/>
                    <a:pt x="2064204" y="393812"/>
                  </a:cubicBezTo>
                  <a:close/>
                  <a:moveTo>
                    <a:pt x="2074901" y="329071"/>
                  </a:moveTo>
                  <a:cubicBezTo>
                    <a:pt x="2074788" y="336389"/>
                    <a:pt x="2069834" y="333124"/>
                    <a:pt x="2066569" y="334475"/>
                  </a:cubicBezTo>
                  <a:cubicBezTo>
                    <a:pt x="2056773" y="338529"/>
                    <a:pt x="2057899" y="336952"/>
                    <a:pt x="2049567" y="336164"/>
                  </a:cubicBezTo>
                  <a:cubicBezTo>
                    <a:pt x="2041573" y="335376"/>
                    <a:pt x="2032002" y="338866"/>
                    <a:pt x="2024008" y="338754"/>
                  </a:cubicBezTo>
                  <a:cubicBezTo>
                    <a:pt x="2021419" y="338754"/>
                    <a:pt x="2020743" y="335263"/>
                    <a:pt x="2017478" y="334813"/>
                  </a:cubicBezTo>
                  <a:cubicBezTo>
                    <a:pt x="2017478" y="334813"/>
                    <a:pt x="2017365" y="334813"/>
                    <a:pt x="2017365" y="334813"/>
                  </a:cubicBezTo>
                  <a:cubicBezTo>
                    <a:pt x="2018941" y="333574"/>
                    <a:pt x="2020518" y="332336"/>
                    <a:pt x="2021644" y="331660"/>
                  </a:cubicBezTo>
                  <a:cubicBezTo>
                    <a:pt x="2022995" y="330872"/>
                    <a:pt x="2024571" y="332223"/>
                    <a:pt x="2025922" y="331435"/>
                  </a:cubicBezTo>
                  <a:cubicBezTo>
                    <a:pt x="2032790" y="327832"/>
                    <a:pt x="2048329" y="332223"/>
                    <a:pt x="2059926" y="325355"/>
                  </a:cubicBezTo>
                  <a:cubicBezTo>
                    <a:pt x="2062628" y="323779"/>
                    <a:pt x="2063191" y="316460"/>
                    <a:pt x="2066231" y="315897"/>
                  </a:cubicBezTo>
                  <a:cubicBezTo>
                    <a:pt x="2068483" y="315447"/>
                    <a:pt x="2070622" y="320964"/>
                    <a:pt x="2076927" y="320063"/>
                  </a:cubicBezTo>
                  <a:cubicBezTo>
                    <a:pt x="2080981" y="319500"/>
                    <a:pt x="2082895" y="314771"/>
                    <a:pt x="2085372" y="315109"/>
                  </a:cubicBezTo>
                  <a:cubicBezTo>
                    <a:pt x="2085147" y="315109"/>
                    <a:pt x="2086160" y="319500"/>
                    <a:pt x="2087511" y="319613"/>
                  </a:cubicBezTo>
                  <a:cubicBezTo>
                    <a:pt x="2095505" y="320176"/>
                    <a:pt x="2103612" y="324117"/>
                    <a:pt x="2115322" y="322991"/>
                  </a:cubicBezTo>
                  <a:cubicBezTo>
                    <a:pt x="2114759" y="323103"/>
                    <a:pt x="2116223" y="315447"/>
                    <a:pt x="2117349" y="318262"/>
                  </a:cubicBezTo>
                  <a:cubicBezTo>
                    <a:pt x="2120501" y="326481"/>
                    <a:pt x="2136490" y="324342"/>
                    <a:pt x="2145047" y="317136"/>
                  </a:cubicBezTo>
                  <a:cubicBezTo>
                    <a:pt x="2149551" y="321414"/>
                    <a:pt x="2151802" y="331097"/>
                    <a:pt x="2156869" y="334025"/>
                  </a:cubicBezTo>
                  <a:cubicBezTo>
                    <a:pt x="2138967" y="335826"/>
                    <a:pt x="2122190" y="343933"/>
                    <a:pt x="2107215" y="339542"/>
                  </a:cubicBezTo>
                  <a:cubicBezTo>
                    <a:pt x="2102937" y="338303"/>
                    <a:pt x="2100122" y="329071"/>
                    <a:pt x="2096293" y="331435"/>
                  </a:cubicBezTo>
                  <a:cubicBezTo>
                    <a:pt x="2092353" y="333800"/>
                    <a:pt x="2091227" y="341906"/>
                    <a:pt x="2085935" y="341681"/>
                  </a:cubicBezTo>
                  <a:cubicBezTo>
                    <a:pt x="2082557" y="336727"/>
                    <a:pt x="2080305" y="329071"/>
                    <a:pt x="2074901" y="329071"/>
                  </a:cubicBezTo>
                  <a:close/>
                  <a:moveTo>
                    <a:pt x="2120727" y="361273"/>
                  </a:moveTo>
                  <a:cubicBezTo>
                    <a:pt x="2121965" y="361385"/>
                    <a:pt x="2123091" y="361723"/>
                    <a:pt x="2124104" y="362061"/>
                  </a:cubicBezTo>
                  <a:cubicBezTo>
                    <a:pt x="2123204" y="364087"/>
                    <a:pt x="2121852" y="365439"/>
                    <a:pt x="2119826" y="364988"/>
                  </a:cubicBezTo>
                  <a:cubicBezTo>
                    <a:pt x="2120614" y="363524"/>
                    <a:pt x="2121289" y="361273"/>
                    <a:pt x="2120727" y="361273"/>
                  </a:cubicBezTo>
                  <a:close/>
                  <a:moveTo>
                    <a:pt x="2107215" y="395163"/>
                  </a:moveTo>
                  <a:cubicBezTo>
                    <a:pt x="2106427" y="395163"/>
                    <a:pt x="2105639" y="395163"/>
                    <a:pt x="2104738" y="395051"/>
                  </a:cubicBezTo>
                  <a:cubicBezTo>
                    <a:pt x="2100797" y="394600"/>
                    <a:pt x="2099784" y="390885"/>
                    <a:pt x="2096068" y="391335"/>
                  </a:cubicBezTo>
                  <a:cubicBezTo>
                    <a:pt x="2095505" y="391448"/>
                    <a:pt x="2094830" y="391786"/>
                    <a:pt x="2094154" y="392011"/>
                  </a:cubicBezTo>
                  <a:cubicBezTo>
                    <a:pt x="2092015" y="385143"/>
                    <a:pt x="2090664" y="376135"/>
                    <a:pt x="2088074" y="370168"/>
                  </a:cubicBezTo>
                  <a:cubicBezTo>
                    <a:pt x="2088074" y="369717"/>
                    <a:pt x="2088074" y="369267"/>
                    <a:pt x="2088074" y="368816"/>
                  </a:cubicBezTo>
                  <a:cubicBezTo>
                    <a:pt x="2088975" y="368816"/>
                    <a:pt x="2089988" y="368929"/>
                    <a:pt x="2091002" y="368816"/>
                  </a:cubicBezTo>
                  <a:cubicBezTo>
                    <a:pt x="2094154" y="368591"/>
                    <a:pt x="2097420" y="367015"/>
                    <a:pt x="2100685" y="365439"/>
                  </a:cubicBezTo>
                  <a:cubicBezTo>
                    <a:pt x="2100797" y="376248"/>
                    <a:pt x="2103725" y="380526"/>
                    <a:pt x="2109580" y="378499"/>
                  </a:cubicBezTo>
                  <a:cubicBezTo>
                    <a:pt x="2109354" y="385030"/>
                    <a:pt x="2108566" y="390772"/>
                    <a:pt x="2107215" y="395163"/>
                  </a:cubicBezTo>
                  <a:close/>
                  <a:moveTo>
                    <a:pt x="2243904" y="394826"/>
                  </a:moveTo>
                  <a:cubicBezTo>
                    <a:pt x="2243792" y="394826"/>
                    <a:pt x="2243792" y="394938"/>
                    <a:pt x="2243679" y="394938"/>
                  </a:cubicBezTo>
                  <a:cubicBezTo>
                    <a:pt x="2240639" y="395501"/>
                    <a:pt x="2238950" y="390772"/>
                    <a:pt x="2237149" y="390997"/>
                  </a:cubicBezTo>
                  <a:cubicBezTo>
                    <a:pt x="2235572" y="391110"/>
                    <a:pt x="2234897" y="392799"/>
                    <a:pt x="2234109" y="394263"/>
                  </a:cubicBezTo>
                  <a:cubicBezTo>
                    <a:pt x="2234109" y="389083"/>
                    <a:pt x="2232420" y="383791"/>
                    <a:pt x="2229380" y="387394"/>
                  </a:cubicBezTo>
                  <a:cubicBezTo>
                    <a:pt x="2229380" y="389196"/>
                    <a:pt x="2229380" y="390885"/>
                    <a:pt x="2229492" y="392686"/>
                  </a:cubicBezTo>
                  <a:cubicBezTo>
                    <a:pt x="2229267" y="392349"/>
                    <a:pt x="2229042" y="392011"/>
                    <a:pt x="2228704" y="391898"/>
                  </a:cubicBezTo>
                  <a:cubicBezTo>
                    <a:pt x="2224876" y="390209"/>
                    <a:pt x="2220823" y="390322"/>
                    <a:pt x="2216769" y="390997"/>
                  </a:cubicBezTo>
                  <a:cubicBezTo>
                    <a:pt x="2215305" y="386156"/>
                    <a:pt x="2213617" y="380639"/>
                    <a:pt x="2214292" y="369605"/>
                  </a:cubicBezTo>
                  <a:cubicBezTo>
                    <a:pt x="2210914" y="371068"/>
                    <a:pt x="2210577" y="365439"/>
                    <a:pt x="2207874" y="365326"/>
                  </a:cubicBezTo>
                  <a:cubicBezTo>
                    <a:pt x="2201006" y="361610"/>
                    <a:pt x="2205172" y="380639"/>
                    <a:pt x="2199542" y="379513"/>
                  </a:cubicBezTo>
                  <a:cubicBezTo>
                    <a:pt x="2199542" y="388746"/>
                    <a:pt x="2198979" y="391898"/>
                    <a:pt x="2198754" y="395051"/>
                  </a:cubicBezTo>
                  <a:cubicBezTo>
                    <a:pt x="2198191" y="395051"/>
                    <a:pt x="2197516" y="395163"/>
                    <a:pt x="2196953" y="395163"/>
                  </a:cubicBezTo>
                  <a:cubicBezTo>
                    <a:pt x="2194250" y="395163"/>
                    <a:pt x="2193800" y="391560"/>
                    <a:pt x="2190422" y="391223"/>
                  </a:cubicBezTo>
                  <a:cubicBezTo>
                    <a:pt x="2179951" y="390209"/>
                    <a:pt x="2167903" y="394150"/>
                    <a:pt x="2156531" y="394713"/>
                  </a:cubicBezTo>
                  <a:cubicBezTo>
                    <a:pt x="2148875" y="390660"/>
                    <a:pt x="2152140" y="361723"/>
                    <a:pt x="2141782" y="363524"/>
                  </a:cubicBezTo>
                  <a:cubicBezTo>
                    <a:pt x="2139980" y="373433"/>
                    <a:pt x="2138629" y="382215"/>
                    <a:pt x="2138967" y="391110"/>
                  </a:cubicBezTo>
                  <a:cubicBezTo>
                    <a:pt x="2136715" y="391335"/>
                    <a:pt x="2134463" y="391673"/>
                    <a:pt x="2132099" y="392011"/>
                  </a:cubicBezTo>
                  <a:cubicBezTo>
                    <a:pt x="2131198" y="388520"/>
                    <a:pt x="2130522" y="384805"/>
                    <a:pt x="2129171" y="382440"/>
                  </a:cubicBezTo>
                  <a:cubicBezTo>
                    <a:pt x="2122866" y="388746"/>
                    <a:pt x="2118362" y="387620"/>
                    <a:pt x="2114196" y="378499"/>
                  </a:cubicBezTo>
                  <a:cubicBezTo>
                    <a:pt x="2110481" y="377599"/>
                    <a:pt x="2110368" y="368366"/>
                    <a:pt x="2108679" y="362962"/>
                  </a:cubicBezTo>
                  <a:cubicBezTo>
                    <a:pt x="2109242" y="362849"/>
                    <a:pt x="2109805" y="362624"/>
                    <a:pt x="2110368" y="362511"/>
                  </a:cubicBezTo>
                  <a:cubicBezTo>
                    <a:pt x="2113746" y="362173"/>
                    <a:pt x="2116561" y="365551"/>
                    <a:pt x="2118475" y="366002"/>
                  </a:cubicBezTo>
                  <a:cubicBezTo>
                    <a:pt x="2119601" y="377036"/>
                    <a:pt x="2127595" y="372532"/>
                    <a:pt x="2133337" y="373095"/>
                  </a:cubicBezTo>
                  <a:cubicBezTo>
                    <a:pt x="2133450" y="369154"/>
                    <a:pt x="2132774" y="366902"/>
                    <a:pt x="2132211" y="364538"/>
                  </a:cubicBezTo>
                  <a:cubicBezTo>
                    <a:pt x="2132774" y="364650"/>
                    <a:pt x="2133337" y="364763"/>
                    <a:pt x="2134013" y="364650"/>
                  </a:cubicBezTo>
                  <a:cubicBezTo>
                    <a:pt x="2137841" y="364313"/>
                    <a:pt x="2140205" y="360034"/>
                    <a:pt x="2144484" y="359021"/>
                  </a:cubicBezTo>
                  <a:cubicBezTo>
                    <a:pt x="2153154" y="356881"/>
                    <a:pt x="2156644" y="361948"/>
                    <a:pt x="2161711" y="361836"/>
                  </a:cubicBezTo>
                  <a:cubicBezTo>
                    <a:pt x="2169930" y="361723"/>
                    <a:pt x="2178825" y="352040"/>
                    <a:pt x="2185243" y="364087"/>
                  </a:cubicBezTo>
                  <a:cubicBezTo>
                    <a:pt x="2187157" y="359133"/>
                    <a:pt x="2189184" y="354404"/>
                    <a:pt x="2191210" y="349675"/>
                  </a:cubicBezTo>
                  <a:cubicBezTo>
                    <a:pt x="2194250" y="363412"/>
                    <a:pt x="2198416" y="343933"/>
                    <a:pt x="2203934" y="348437"/>
                  </a:cubicBezTo>
                  <a:cubicBezTo>
                    <a:pt x="2206973" y="349338"/>
                    <a:pt x="2206636" y="358233"/>
                    <a:pt x="2208662" y="361836"/>
                  </a:cubicBezTo>
                  <a:cubicBezTo>
                    <a:pt x="2212941" y="358683"/>
                    <a:pt x="2222849" y="366114"/>
                    <a:pt x="2223412" y="355755"/>
                  </a:cubicBezTo>
                  <a:cubicBezTo>
                    <a:pt x="2219922" y="356093"/>
                    <a:pt x="2216319" y="356431"/>
                    <a:pt x="2212716" y="356881"/>
                  </a:cubicBezTo>
                  <a:cubicBezTo>
                    <a:pt x="2213617" y="347424"/>
                    <a:pt x="2218796" y="347198"/>
                    <a:pt x="2214292" y="338303"/>
                  </a:cubicBezTo>
                  <a:cubicBezTo>
                    <a:pt x="2210914" y="338191"/>
                    <a:pt x="2207536" y="338303"/>
                    <a:pt x="2204159" y="338416"/>
                  </a:cubicBezTo>
                  <a:cubicBezTo>
                    <a:pt x="2205059" y="336389"/>
                    <a:pt x="2205960" y="334363"/>
                    <a:pt x="2207424" y="333349"/>
                  </a:cubicBezTo>
                  <a:cubicBezTo>
                    <a:pt x="2211815" y="330197"/>
                    <a:pt x="2216769" y="332899"/>
                    <a:pt x="2220147" y="328170"/>
                  </a:cubicBezTo>
                  <a:cubicBezTo>
                    <a:pt x="2225777" y="326594"/>
                    <a:pt x="2222061" y="345960"/>
                    <a:pt x="2228817" y="341569"/>
                  </a:cubicBezTo>
                  <a:cubicBezTo>
                    <a:pt x="2229155" y="351139"/>
                    <a:pt x="2227015" y="355305"/>
                    <a:pt x="2224763" y="360147"/>
                  </a:cubicBezTo>
                  <a:cubicBezTo>
                    <a:pt x="2223525" y="362962"/>
                    <a:pt x="2215643" y="361160"/>
                    <a:pt x="2218571" y="374221"/>
                  </a:cubicBezTo>
                  <a:cubicBezTo>
                    <a:pt x="2221160" y="378612"/>
                    <a:pt x="2222286" y="377148"/>
                    <a:pt x="2224989" y="373996"/>
                  </a:cubicBezTo>
                  <a:cubicBezTo>
                    <a:pt x="2225889" y="372870"/>
                    <a:pt x="2228479" y="365101"/>
                    <a:pt x="2229155" y="364650"/>
                  </a:cubicBezTo>
                  <a:cubicBezTo>
                    <a:pt x="2232645" y="362399"/>
                    <a:pt x="2233883" y="370280"/>
                    <a:pt x="2237712" y="368929"/>
                  </a:cubicBezTo>
                  <a:cubicBezTo>
                    <a:pt x="2238050" y="368816"/>
                    <a:pt x="2238612" y="366339"/>
                    <a:pt x="2239626" y="363750"/>
                  </a:cubicBezTo>
                  <a:cubicBezTo>
                    <a:pt x="2242215" y="364650"/>
                    <a:pt x="2244693" y="363862"/>
                    <a:pt x="2244693" y="358345"/>
                  </a:cubicBezTo>
                  <a:cubicBezTo>
                    <a:pt x="2244580" y="358233"/>
                    <a:pt x="2244467" y="358007"/>
                    <a:pt x="2244355" y="357782"/>
                  </a:cubicBezTo>
                  <a:cubicBezTo>
                    <a:pt x="2245481" y="357557"/>
                    <a:pt x="2246719" y="357782"/>
                    <a:pt x="2248183" y="359246"/>
                  </a:cubicBezTo>
                  <a:cubicBezTo>
                    <a:pt x="2250097" y="377711"/>
                    <a:pt x="2239175" y="382440"/>
                    <a:pt x="2243904" y="394826"/>
                  </a:cubicBezTo>
                  <a:close/>
                  <a:moveTo>
                    <a:pt x="2262708" y="393024"/>
                  </a:moveTo>
                  <a:cubicBezTo>
                    <a:pt x="2262708" y="393024"/>
                    <a:pt x="2262708" y="393024"/>
                    <a:pt x="2262708" y="393024"/>
                  </a:cubicBezTo>
                  <a:cubicBezTo>
                    <a:pt x="2263383" y="382440"/>
                    <a:pt x="2258204" y="371744"/>
                    <a:pt x="2262933" y="362849"/>
                  </a:cubicBezTo>
                  <a:cubicBezTo>
                    <a:pt x="2263383" y="368253"/>
                    <a:pt x="2266423" y="367690"/>
                    <a:pt x="2269351" y="367128"/>
                  </a:cubicBezTo>
                  <a:cubicBezTo>
                    <a:pt x="2269576" y="375122"/>
                    <a:pt x="2269125" y="381427"/>
                    <a:pt x="2267437" y="385593"/>
                  </a:cubicBezTo>
                  <a:cubicBezTo>
                    <a:pt x="2271265" y="384805"/>
                    <a:pt x="2273291" y="387845"/>
                    <a:pt x="2273854" y="394263"/>
                  </a:cubicBezTo>
                  <a:cubicBezTo>
                    <a:pt x="2269688" y="394488"/>
                    <a:pt x="2265748" y="394150"/>
                    <a:pt x="2262708" y="393024"/>
                  </a:cubicBezTo>
                  <a:close/>
                  <a:moveTo>
                    <a:pt x="2286578" y="375685"/>
                  </a:moveTo>
                  <a:cubicBezTo>
                    <a:pt x="2283875" y="381652"/>
                    <a:pt x="2278808" y="381877"/>
                    <a:pt x="2275881" y="376135"/>
                  </a:cubicBezTo>
                  <a:cubicBezTo>
                    <a:pt x="2275768" y="371519"/>
                    <a:pt x="2275768" y="366902"/>
                    <a:pt x="2275656" y="362286"/>
                  </a:cubicBezTo>
                  <a:cubicBezTo>
                    <a:pt x="2281849" y="361160"/>
                    <a:pt x="2287366" y="361273"/>
                    <a:pt x="2286578" y="375685"/>
                  </a:cubicBezTo>
                  <a:close/>
                  <a:moveTo>
                    <a:pt x="2348392" y="398203"/>
                  </a:moveTo>
                  <a:cubicBezTo>
                    <a:pt x="2345689" y="398203"/>
                    <a:pt x="2342537" y="398091"/>
                    <a:pt x="2339834" y="399104"/>
                  </a:cubicBezTo>
                  <a:cubicBezTo>
                    <a:pt x="2337470" y="400005"/>
                    <a:pt x="2334880" y="404284"/>
                    <a:pt x="2333642" y="404396"/>
                  </a:cubicBezTo>
                  <a:cubicBezTo>
                    <a:pt x="2333191" y="404396"/>
                    <a:pt x="2332741" y="404171"/>
                    <a:pt x="2332403" y="403833"/>
                  </a:cubicBezTo>
                  <a:cubicBezTo>
                    <a:pt x="2332065" y="402595"/>
                    <a:pt x="2331840" y="401694"/>
                    <a:pt x="2331840" y="401469"/>
                  </a:cubicBezTo>
                  <a:cubicBezTo>
                    <a:pt x="2331728" y="401131"/>
                    <a:pt x="2331390" y="401018"/>
                    <a:pt x="2331165" y="401018"/>
                  </a:cubicBezTo>
                  <a:cubicBezTo>
                    <a:pt x="2330489" y="398766"/>
                    <a:pt x="2330151" y="396177"/>
                    <a:pt x="2329138" y="395614"/>
                  </a:cubicBezTo>
                  <a:cubicBezTo>
                    <a:pt x="2328012" y="394938"/>
                    <a:pt x="2326548" y="395726"/>
                    <a:pt x="2325085" y="396740"/>
                  </a:cubicBezTo>
                  <a:cubicBezTo>
                    <a:pt x="2323508" y="393249"/>
                    <a:pt x="2322157" y="389534"/>
                    <a:pt x="2321031" y="388070"/>
                  </a:cubicBezTo>
                  <a:cubicBezTo>
                    <a:pt x="2324184" y="387169"/>
                    <a:pt x="2328913" y="389421"/>
                    <a:pt x="2329476" y="383116"/>
                  </a:cubicBezTo>
                  <a:cubicBezTo>
                    <a:pt x="2323058" y="376698"/>
                    <a:pt x="2332065" y="365101"/>
                    <a:pt x="2329025" y="350914"/>
                  </a:cubicBezTo>
                  <a:cubicBezTo>
                    <a:pt x="2333754" y="348775"/>
                    <a:pt x="2340397" y="339880"/>
                    <a:pt x="2341861" y="354967"/>
                  </a:cubicBezTo>
                  <a:cubicBezTo>
                    <a:pt x="2337132" y="360147"/>
                    <a:pt x="2332628" y="365776"/>
                    <a:pt x="2329363" y="373883"/>
                  </a:cubicBezTo>
                  <a:cubicBezTo>
                    <a:pt x="2333417" y="374221"/>
                    <a:pt x="2331052" y="388971"/>
                    <a:pt x="2335894" y="387394"/>
                  </a:cubicBezTo>
                  <a:cubicBezTo>
                    <a:pt x="2338709" y="385818"/>
                    <a:pt x="2339834" y="380639"/>
                    <a:pt x="2344338" y="382440"/>
                  </a:cubicBezTo>
                  <a:cubicBezTo>
                    <a:pt x="2344451" y="388520"/>
                    <a:pt x="2348166" y="386494"/>
                    <a:pt x="2348729" y="391448"/>
                  </a:cubicBezTo>
                  <a:cubicBezTo>
                    <a:pt x="2343212" y="395389"/>
                    <a:pt x="2349630" y="394037"/>
                    <a:pt x="2351319" y="398766"/>
                  </a:cubicBezTo>
                  <a:cubicBezTo>
                    <a:pt x="2350418" y="398429"/>
                    <a:pt x="2349518" y="398203"/>
                    <a:pt x="2348392" y="398203"/>
                  </a:cubicBezTo>
                  <a:close/>
                  <a:moveTo>
                    <a:pt x="2384872" y="385368"/>
                  </a:moveTo>
                  <a:cubicBezTo>
                    <a:pt x="2386111" y="382665"/>
                    <a:pt x="2394780" y="374221"/>
                    <a:pt x="2395568" y="384917"/>
                  </a:cubicBezTo>
                  <a:cubicBezTo>
                    <a:pt x="2394217" y="387620"/>
                    <a:pt x="2385548" y="396064"/>
                    <a:pt x="2384872" y="385368"/>
                  </a:cubicBezTo>
                  <a:close/>
                  <a:moveTo>
                    <a:pt x="2412345" y="370393"/>
                  </a:moveTo>
                  <a:cubicBezTo>
                    <a:pt x="2412683" y="379062"/>
                    <a:pt x="2419438" y="373320"/>
                    <a:pt x="2418875" y="383904"/>
                  </a:cubicBezTo>
                  <a:cubicBezTo>
                    <a:pt x="2416061" y="391448"/>
                    <a:pt x="2408404" y="389196"/>
                    <a:pt x="2406265" y="398203"/>
                  </a:cubicBezTo>
                  <a:cubicBezTo>
                    <a:pt x="2406828" y="400343"/>
                    <a:pt x="2409418" y="401806"/>
                    <a:pt x="2411782" y="403495"/>
                  </a:cubicBezTo>
                  <a:cubicBezTo>
                    <a:pt x="2410881" y="404509"/>
                    <a:pt x="2409868" y="405522"/>
                    <a:pt x="2408292" y="405860"/>
                  </a:cubicBezTo>
                  <a:cubicBezTo>
                    <a:pt x="2405702" y="406423"/>
                    <a:pt x="2405026" y="401806"/>
                    <a:pt x="2401761" y="401919"/>
                  </a:cubicBezTo>
                  <a:cubicBezTo>
                    <a:pt x="2398721" y="402032"/>
                    <a:pt x="2397257" y="406986"/>
                    <a:pt x="2395568" y="407098"/>
                  </a:cubicBezTo>
                  <a:cubicBezTo>
                    <a:pt x="2396357" y="406986"/>
                    <a:pt x="2393992" y="403045"/>
                    <a:pt x="2393317" y="402707"/>
                  </a:cubicBezTo>
                  <a:cubicBezTo>
                    <a:pt x="2392979" y="402482"/>
                    <a:pt x="2392641" y="402482"/>
                    <a:pt x="2392191" y="402257"/>
                  </a:cubicBezTo>
                  <a:cubicBezTo>
                    <a:pt x="2394780" y="398091"/>
                    <a:pt x="2399284" y="397753"/>
                    <a:pt x="2404126" y="398203"/>
                  </a:cubicBezTo>
                  <a:cubicBezTo>
                    <a:pt x="2401874" y="380526"/>
                    <a:pt x="2412232" y="378950"/>
                    <a:pt x="2405815" y="365889"/>
                  </a:cubicBezTo>
                  <a:cubicBezTo>
                    <a:pt x="2412232" y="362173"/>
                    <a:pt x="2422929" y="345735"/>
                    <a:pt x="2425068" y="369717"/>
                  </a:cubicBezTo>
                  <a:cubicBezTo>
                    <a:pt x="2423379" y="382440"/>
                    <a:pt x="2418425" y="363637"/>
                    <a:pt x="2412345" y="370393"/>
                  </a:cubicBezTo>
                  <a:close/>
                  <a:moveTo>
                    <a:pt x="2825340" y="467899"/>
                  </a:moveTo>
                  <a:cubicBezTo>
                    <a:pt x="2821737" y="470601"/>
                    <a:pt x="2819823" y="461706"/>
                    <a:pt x="2816670" y="459117"/>
                  </a:cubicBezTo>
                  <a:cubicBezTo>
                    <a:pt x="2813292" y="456302"/>
                    <a:pt x="2806762" y="460355"/>
                    <a:pt x="2805861" y="450334"/>
                  </a:cubicBezTo>
                  <a:cubicBezTo>
                    <a:pt x="2815319" y="449546"/>
                    <a:pt x="2824777" y="448646"/>
                    <a:pt x="2825340" y="467899"/>
                  </a:cubicBezTo>
                  <a:close/>
                  <a:moveTo>
                    <a:pt x="2823313" y="472628"/>
                  </a:moveTo>
                  <a:cubicBezTo>
                    <a:pt x="2823201" y="492107"/>
                    <a:pt x="2806311" y="479609"/>
                    <a:pt x="2804172" y="473416"/>
                  </a:cubicBezTo>
                  <a:cubicBezTo>
                    <a:pt x="2810477" y="473191"/>
                    <a:pt x="2816895" y="472853"/>
                    <a:pt x="2823313" y="472628"/>
                  </a:cubicBezTo>
                  <a:close/>
                  <a:moveTo>
                    <a:pt x="2697546" y="326143"/>
                  </a:moveTo>
                  <a:cubicBezTo>
                    <a:pt x="2703626" y="326706"/>
                    <a:pt x="2712070" y="321527"/>
                    <a:pt x="2712633" y="334700"/>
                  </a:cubicBezTo>
                  <a:cubicBezTo>
                    <a:pt x="2706440" y="338416"/>
                    <a:pt x="2707454" y="356769"/>
                    <a:pt x="2697996" y="353729"/>
                  </a:cubicBezTo>
                  <a:cubicBezTo>
                    <a:pt x="2699460" y="337740"/>
                    <a:pt x="2693717" y="334475"/>
                    <a:pt x="2697546" y="326143"/>
                  </a:cubicBezTo>
                  <a:close/>
                  <a:moveTo>
                    <a:pt x="2655098" y="341681"/>
                  </a:moveTo>
                  <a:cubicBezTo>
                    <a:pt x="2663430" y="337403"/>
                    <a:pt x="2673901" y="344609"/>
                    <a:pt x="2676491" y="345397"/>
                  </a:cubicBezTo>
                  <a:cubicBezTo>
                    <a:pt x="2679418" y="346298"/>
                    <a:pt x="2685273" y="340330"/>
                    <a:pt x="2687187" y="349563"/>
                  </a:cubicBezTo>
                  <a:cubicBezTo>
                    <a:pt x="2683584" y="348662"/>
                    <a:pt x="2682008" y="354967"/>
                    <a:pt x="2687300" y="354179"/>
                  </a:cubicBezTo>
                  <a:cubicBezTo>
                    <a:pt x="2689326" y="368816"/>
                    <a:pt x="2680319" y="360822"/>
                    <a:pt x="2681107" y="372870"/>
                  </a:cubicBezTo>
                  <a:cubicBezTo>
                    <a:pt x="2683584" y="373545"/>
                    <a:pt x="2687187" y="371856"/>
                    <a:pt x="2687525" y="377261"/>
                  </a:cubicBezTo>
                  <a:cubicBezTo>
                    <a:pt x="2682571" y="383566"/>
                    <a:pt x="2673225" y="379963"/>
                    <a:pt x="2666132" y="368929"/>
                  </a:cubicBezTo>
                  <a:cubicBezTo>
                    <a:pt x="2661403" y="379738"/>
                    <a:pt x="2659151" y="360710"/>
                    <a:pt x="2651157" y="364988"/>
                  </a:cubicBezTo>
                  <a:cubicBezTo>
                    <a:pt x="2650706" y="353504"/>
                    <a:pt x="2654310" y="350464"/>
                    <a:pt x="2655098" y="341681"/>
                  </a:cubicBezTo>
                  <a:close/>
                  <a:moveTo>
                    <a:pt x="2652170" y="433783"/>
                  </a:moveTo>
                  <a:cubicBezTo>
                    <a:pt x="2652395" y="426915"/>
                    <a:pt x="2651157" y="416894"/>
                    <a:pt x="2654084" y="415318"/>
                  </a:cubicBezTo>
                  <a:cubicBezTo>
                    <a:pt x="2654535" y="420610"/>
                    <a:pt x="2657575" y="420159"/>
                    <a:pt x="2660502" y="419596"/>
                  </a:cubicBezTo>
                  <a:cubicBezTo>
                    <a:pt x="2665794" y="412390"/>
                    <a:pt x="2687525" y="410589"/>
                    <a:pt x="2690340" y="418358"/>
                  </a:cubicBezTo>
                  <a:cubicBezTo>
                    <a:pt x="2687300" y="421060"/>
                    <a:pt x="2685273" y="425789"/>
                    <a:pt x="2684147" y="432432"/>
                  </a:cubicBezTo>
                  <a:cubicBezTo>
                    <a:pt x="2676491" y="425676"/>
                    <a:pt x="2674689" y="435359"/>
                    <a:pt x="2667033" y="428604"/>
                  </a:cubicBezTo>
                  <a:cubicBezTo>
                    <a:pt x="2663204" y="434121"/>
                    <a:pt x="2659939" y="440877"/>
                    <a:pt x="2656674" y="447407"/>
                  </a:cubicBezTo>
                  <a:cubicBezTo>
                    <a:pt x="2645189" y="445718"/>
                    <a:pt x="2640460" y="456527"/>
                    <a:pt x="2633142" y="443804"/>
                  </a:cubicBezTo>
                  <a:cubicBezTo>
                    <a:pt x="2637758" y="437048"/>
                    <a:pt x="2643163" y="431869"/>
                    <a:pt x="2652170" y="433783"/>
                  </a:cubicBezTo>
                  <a:close/>
                  <a:moveTo>
                    <a:pt x="2677842" y="446506"/>
                  </a:moveTo>
                  <a:cubicBezTo>
                    <a:pt x="2689889" y="442002"/>
                    <a:pt x="2681557" y="478596"/>
                    <a:pt x="2675928" y="460355"/>
                  </a:cubicBezTo>
                  <a:cubicBezTo>
                    <a:pt x="2678405" y="459567"/>
                    <a:pt x="2678179" y="453037"/>
                    <a:pt x="2677842" y="446506"/>
                  </a:cubicBezTo>
                  <a:close/>
                  <a:moveTo>
                    <a:pt x="2633254" y="457653"/>
                  </a:moveTo>
                  <a:cubicBezTo>
                    <a:pt x="2638884" y="457428"/>
                    <a:pt x="2644626" y="457203"/>
                    <a:pt x="2650256" y="456978"/>
                  </a:cubicBezTo>
                  <a:cubicBezTo>
                    <a:pt x="2652508" y="478258"/>
                    <a:pt x="2632241" y="475105"/>
                    <a:pt x="2633254" y="457653"/>
                  </a:cubicBezTo>
                  <a:close/>
                  <a:moveTo>
                    <a:pt x="2595423" y="339655"/>
                  </a:moveTo>
                  <a:cubicBezTo>
                    <a:pt x="2596211" y="340555"/>
                    <a:pt x="2599251" y="348437"/>
                    <a:pt x="2599814" y="348662"/>
                  </a:cubicBezTo>
                  <a:cubicBezTo>
                    <a:pt x="2604318" y="350576"/>
                    <a:pt x="2606457" y="342357"/>
                    <a:pt x="2608371" y="348324"/>
                  </a:cubicBezTo>
                  <a:cubicBezTo>
                    <a:pt x="2610285" y="351815"/>
                    <a:pt x="2613213" y="353053"/>
                    <a:pt x="2616928" y="352603"/>
                  </a:cubicBezTo>
                  <a:cubicBezTo>
                    <a:pt x="2619405" y="337628"/>
                    <a:pt x="2609947" y="349338"/>
                    <a:pt x="2612425" y="334363"/>
                  </a:cubicBezTo>
                  <a:cubicBezTo>
                    <a:pt x="2621545" y="329521"/>
                    <a:pt x="2618842" y="351364"/>
                    <a:pt x="2625485" y="352265"/>
                  </a:cubicBezTo>
                  <a:cubicBezTo>
                    <a:pt x="2624585" y="358007"/>
                    <a:pt x="2622896" y="361836"/>
                    <a:pt x="2619180" y="361723"/>
                  </a:cubicBezTo>
                  <a:cubicBezTo>
                    <a:pt x="2619743" y="374671"/>
                    <a:pt x="2629426" y="367015"/>
                    <a:pt x="2627962" y="384354"/>
                  </a:cubicBezTo>
                  <a:cubicBezTo>
                    <a:pt x="2629539" y="396627"/>
                    <a:pt x="2623684" y="393474"/>
                    <a:pt x="2621770" y="398429"/>
                  </a:cubicBezTo>
                  <a:cubicBezTo>
                    <a:pt x="2622783" y="407211"/>
                    <a:pt x="2631566" y="398429"/>
                    <a:pt x="2628413" y="416556"/>
                  </a:cubicBezTo>
                  <a:cubicBezTo>
                    <a:pt x="2627962" y="431193"/>
                    <a:pt x="2617266" y="426239"/>
                    <a:pt x="2615577" y="417119"/>
                  </a:cubicBezTo>
                  <a:cubicBezTo>
                    <a:pt x="2611073" y="420497"/>
                    <a:pt x="2609835" y="430631"/>
                    <a:pt x="2608033" y="439525"/>
                  </a:cubicBezTo>
                  <a:cubicBezTo>
                    <a:pt x="2602967" y="436035"/>
                    <a:pt x="2597675" y="432770"/>
                    <a:pt x="2590694" y="433671"/>
                  </a:cubicBezTo>
                  <a:cubicBezTo>
                    <a:pt x="2590469" y="419371"/>
                    <a:pt x="2585177" y="430856"/>
                    <a:pt x="2584163" y="429730"/>
                  </a:cubicBezTo>
                  <a:cubicBezTo>
                    <a:pt x="2583601" y="429054"/>
                    <a:pt x="2584051" y="424663"/>
                    <a:pt x="2584051" y="422073"/>
                  </a:cubicBezTo>
                  <a:cubicBezTo>
                    <a:pt x="2584614" y="422411"/>
                    <a:pt x="2585177" y="422749"/>
                    <a:pt x="2585740" y="422862"/>
                  </a:cubicBezTo>
                  <a:cubicBezTo>
                    <a:pt x="2590469" y="424213"/>
                    <a:pt x="2591144" y="417907"/>
                    <a:pt x="2594184" y="417907"/>
                  </a:cubicBezTo>
                  <a:cubicBezTo>
                    <a:pt x="2593734" y="417907"/>
                    <a:pt x="2595198" y="422299"/>
                    <a:pt x="2596324" y="422411"/>
                  </a:cubicBezTo>
                  <a:cubicBezTo>
                    <a:pt x="2598463" y="422524"/>
                    <a:pt x="2600602" y="422073"/>
                    <a:pt x="2602741" y="422186"/>
                  </a:cubicBezTo>
                  <a:cubicBezTo>
                    <a:pt x="2604430" y="407324"/>
                    <a:pt x="2595648" y="415993"/>
                    <a:pt x="2594072" y="408787"/>
                  </a:cubicBezTo>
                  <a:cubicBezTo>
                    <a:pt x="2594184" y="388070"/>
                    <a:pt x="2607020" y="393812"/>
                    <a:pt x="2606344" y="371519"/>
                  </a:cubicBezTo>
                  <a:cubicBezTo>
                    <a:pt x="2602066" y="371744"/>
                    <a:pt x="2597787" y="371856"/>
                    <a:pt x="2593509" y="372082"/>
                  </a:cubicBezTo>
                  <a:cubicBezTo>
                    <a:pt x="2589343" y="365101"/>
                    <a:pt x="2596324" y="354067"/>
                    <a:pt x="2591032" y="344609"/>
                  </a:cubicBezTo>
                  <a:cubicBezTo>
                    <a:pt x="2584163" y="340893"/>
                    <a:pt x="2588329" y="359921"/>
                    <a:pt x="2582700" y="358796"/>
                  </a:cubicBezTo>
                  <a:cubicBezTo>
                    <a:pt x="2578421" y="359021"/>
                    <a:pt x="2580110" y="371406"/>
                    <a:pt x="2574255" y="368366"/>
                  </a:cubicBezTo>
                  <a:cubicBezTo>
                    <a:pt x="2571328" y="363975"/>
                    <a:pt x="2569864" y="356318"/>
                    <a:pt x="2567612" y="350238"/>
                  </a:cubicBezTo>
                  <a:cubicBezTo>
                    <a:pt x="2572116" y="332336"/>
                    <a:pt x="2586415" y="330309"/>
                    <a:pt x="2595423" y="339655"/>
                  </a:cubicBezTo>
                  <a:close/>
                  <a:moveTo>
                    <a:pt x="2582137" y="511023"/>
                  </a:moveTo>
                  <a:cubicBezTo>
                    <a:pt x="2582249" y="509559"/>
                    <a:pt x="2582362" y="507870"/>
                    <a:pt x="2582700" y="505731"/>
                  </a:cubicBezTo>
                  <a:cubicBezTo>
                    <a:pt x="2580673" y="506068"/>
                    <a:pt x="2579097" y="507307"/>
                    <a:pt x="2577746" y="509221"/>
                  </a:cubicBezTo>
                  <a:cubicBezTo>
                    <a:pt x="2566373" y="505618"/>
                    <a:pt x="2552862" y="507307"/>
                    <a:pt x="2545769" y="493345"/>
                  </a:cubicBezTo>
                  <a:cubicBezTo>
                    <a:pt x="2544305" y="493345"/>
                    <a:pt x="2542729" y="493571"/>
                    <a:pt x="2541265" y="493796"/>
                  </a:cubicBezTo>
                  <a:cubicBezTo>
                    <a:pt x="2546107" y="482311"/>
                    <a:pt x="2561082" y="491544"/>
                    <a:pt x="2569751" y="487828"/>
                  </a:cubicBezTo>
                  <a:cubicBezTo>
                    <a:pt x="2569188" y="482874"/>
                    <a:pt x="2567049" y="481185"/>
                    <a:pt x="2564685" y="480284"/>
                  </a:cubicBezTo>
                  <a:cubicBezTo>
                    <a:pt x="2568400" y="480059"/>
                    <a:pt x="2571665" y="479384"/>
                    <a:pt x="2575381" y="481073"/>
                  </a:cubicBezTo>
                  <a:cubicBezTo>
                    <a:pt x="2583263" y="484676"/>
                    <a:pt x="2591820" y="489067"/>
                    <a:pt x="2599364" y="491093"/>
                  </a:cubicBezTo>
                  <a:cubicBezTo>
                    <a:pt x="2595198" y="489405"/>
                    <a:pt x="2594747" y="500214"/>
                    <a:pt x="2597675" y="500439"/>
                  </a:cubicBezTo>
                  <a:cubicBezTo>
                    <a:pt x="2597787" y="521043"/>
                    <a:pt x="2605556" y="497286"/>
                    <a:pt x="2612650" y="504380"/>
                  </a:cubicBezTo>
                  <a:cubicBezTo>
                    <a:pt x="2614451" y="519467"/>
                    <a:pt x="2604768" y="515301"/>
                    <a:pt x="2602178" y="518566"/>
                  </a:cubicBezTo>
                  <a:cubicBezTo>
                    <a:pt x="2600602" y="520593"/>
                    <a:pt x="2599364" y="525547"/>
                    <a:pt x="2598013" y="527912"/>
                  </a:cubicBezTo>
                  <a:cubicBezTo>
                    <a:pt x="2596999" y="529713"/>
                    <a:pt x="2596324" y="533767"/>
                    <a:pt x="2593846" y="532641"/>
                  </a:cubicBezTo>
                  <a:cubicBezTo>
                    <a:pt x="2588217" y="538158"/>
                    <a:pt x="2591144" y="522057"/>
                    <a:pt x="2589343" y="519017"/>
                  </a:cubicBezTo>
                  <a:cubicBezTo>
                    <a:pt x="2587654" y="516202"/>
                    <a:pt x="2584726" y="519017"/>
                    <a:pt x="2583150" y="517666"/>
                  </a:cubicBezTo>
                  <a:cubicBezTo>
                    <a:pt x="2583938" y="516202"/>
                    <a:pt x="2584501" y="514400"/>
                    <a:pt x="2584839" y="512149"/>
                  </a:cubicBezTo>
                  <a:cubicBezTo>
                    <a:pt x="2583938" y="511923"/>
                    <a:pt x="2583038" y="511473"/>
                    <a:pt x="2582137" y="511023"/>
                  </a:cubicBezTo>
                  <a:close/>
                  <a:moveTo>
                    <a:pt x="2569864" y="458554"/>
                  </a:moveTo>
                  <a:cubicBezTo>
                    <a:pt x="2568175" y="458103"/>
                    <a:pt x="2568963" y="455401"/>
                    <a:pt x="2567950" y="454388"/>
                  </a:cubicBezTo>
                  <a:cubicBezTo>
                    <a:pt x="2566711" y="453149"/>
                    <a:pt x="2565022" y="454613"/>
                    <a:pt x="2563446" y="455176"/>
                  </a:cubicBezTo>
                  <a:cubicBezTo>
                    <a:pt x="2562658" y="454613"/>
                    <a:pt x="2561757" y="454050"/>
                    <a:pt x="2560969" y="453487"/>
                  </a:cubicBezTo>
                  <a:cubicBezTo>
                    <a:pt x="2560406" y="451010"/>
                    <a:pt x="2559956" y="446619"/>
                    <a:pt x="2559055" y="446056"/>
                  </a:cubicBezTo>
                  <a:cubicBezTo>
                    <a:pt x="2552862" y="442228"/>
                    <a:pt x="2548696" y="448871"/>
                    <a:pt x="2546107" y="442791"/>
                  </a:cubicBezTo>
                  <a:cubicBezTo>
                    <a:pt x="2545769" y="441890"/>
                    <a:pt x="2544080" y="442791"/>
                    <a:pt x="2542954" y="443128"/>
                  </a:cubicBezTo>
                  <a:cubicBezTo>
                    <a:pt x="2546332" y="441327"/>
                    <a:pt x="2549484" y="438287"/>
                    <a:pt x="2551624" y="434346"/>
                  </a:cubicBezTo>
                  <a:cubicBezTo>
                    <a:pt x="2560519" y="435472"/>
                    <a:pt x="2569751" y="436260"/>
                    <a:pt x="2576957" y="437724"/>
                  </a:cubicBezTo>
                  <a:cubicBezTo>
                    <a:pt x="2576394" y="439075"/>
                    <a:pt x="2575944" y="440426"/>
                    <a:pt x="2575381" y="441665"/>
                  </a:cubicBezTo>
                  <a:cubicBezTo>
                    <a:pt x="2573242" y="446281"/>
                    <a:pt x="2571328" y="451235"/>
                    <a:pt x="2569188" y="455739"/>
                  </a:cubicBezTo>
                  <a:cubicBezTo>
                    <a:pt x="2569414" y="456752"/>
                    <a:pt x="2569639" y="457540"/>
                    <a:pt x="2569864" y="458554"/>
                  </a:cubicBezTo>
                  <a:close/>
                  <a:moveTo>
                    <a:pt x="2579547" y="418020"/>
                  </a:moveTo>
                  <a:cubicBezTo>
                    <a:pt x="2580110" y="418583"/>
                    <a:pt x="2580673" y="419146"/>
                    <a:pt x="2581236" y="419709"/>
                  </a:cubicBezTo>
                  <a:cubicBezTo>
                    <a:pt x="2580448" y="419596"/>
                    <a:pt x="2579772" y="419259"/>
                    <a:pt x="2579547" y="418020"/>
                  </a:cubicBezTo>
                  <a:close/>
                  <a:moveTo>
                    <a:pt x="2599026" y="454500"/>
                  </a:moveTo>
                  <a:cubicBezTo>
                    <a:pt x="2592270" y="461481"/>
                    <a:pt x="2592833" y="445155"/>
                    <a:pt x="2590356" y="441102"/>
                  </a:cubicBezTo>
                  <a:cubicBezTo>
                    <a:pt x="2589568" y="439863"/>
                    <a:pt x="2586753" y="442791"/>
                    <a:pt x="2586077" y="441327"/>
                  </a:cubicBezTo>
                  <a:cubicBezTo>
                    <a:pt x="2585852" y="440877"/>
                    <a:pt x="2585740" y="440426"/>
                    <a:pt x="2585627" y="439976"/>
                  </a:cubicBezTo>
                  <a:cubicBezTo>
                    <a:pt x="2592158" y="441327"/>
                    <a:pt x="2599701" y="441440"/>
                    <a:pt x="2601841" y="446394"/>
                  </a:cubicBezTo>
                  <a:cubicBezTo>
                    <a:pt x="2602404" y="447632"/>
                    <a:pt x="2604430" y="447294"/>
                    <a:pt x="2606344" y="446168"/>
                  </a:cubicBezTo>
                  <a:cubicBezTo>
                    <a:pt x="2604993" y="450897"/>
                    <a:pt x="2602854" y="454275"/>
                    <a:pt x="2599026" y="454500"/>
                  </a:cubicBezTo>
                  <a:close/>
                  <a:moveTo>
                    <a:pt x="2612087" y="467674"/>
                  </a:moveTo>
                  <a:cubicBezTo>
                    <a:pt x="2608258" y="479159"/>
                    <a:pt x="2602967" y="462945"/>
                    <a:pt x="2597450" y="472403"/>
                  </a:cubicBezTo>
                  <a:cubicBezTo>
                    <a:pt x="2594635" y="471727"/>
                    <a:pt x="2591932" y="470939"/>
                    <a:pt x="2589230" y="470264"/>
                  </a:cubicBezTo>
                  <a:cubicBezTo>
                    <a:pt x="2589118" y="468912"/>
                    <a:pt x="2589455" y="467224"/>
                    <a:pt x="2590694" y="463958"/>
                  </a:cubicBezTo>
                  <a:cubicBezTo>
                    <a:pt x="2597224" y="466661"/>
                    <a:pt x="2608934" y="457428"/>
                    <a:pt x="2612087" y="467674"/>
                  </a:cubicBezTo>
                  <a:close/>
                  <a:moveTo>
                    <a:pt x="2612537" y="499876"/>
                  </a:moveTo>
                  <a:cubicBezTo>
                    <a:pt x="2613100" y="495147"/>
                    <a:pt x="2612537" y="492782"/>
                    <a:pt x="2611749" y="491093"/>
                  </a:cubicBezTo>
                  <a:cubicBezTo>
                    <a:pt x="2612537" y="490981"/>
                    <a:pt x="2613325" y="490981"/>
                    <a:pt x="2614001" y="491093"/>
                  </a:cubicBezTo>
                  <a:cubicBezTo>
                    <a:pt x="2615239" y="491319"/>
                    <a:pt x="2616590" y="492332"/>
                    <a:pt x="2618054" y="493571"/>
                  </a:cubicBezTo>
                  <a:cubicBezTo>
                    <a:pt x="2617153" y="497511"/>
                    <a:pt x="2615352" y="499988"/>
                    <a:pt x="2612537" y="499876"/>
                  </a:cubicBezTo>
                  <a:close/>
                  <a:moveTo>
                    <a:pt x="2613663" y="587249"/>
                  </a:moveTo>
                  <a:cubicBezTo>
                    <a:pt x="2613888" y="586686"/>
                    <a:pt x="2614339" y="585898"/>
                    <a:pt x="2614789" y="584997"/>
                  </a:cubicBezTo>
                  <a:cubicBezTo>
                    <a:pt x="2617604" y="585560"/>
                    <a:pt x="2618730" y="584209"/>
                    <a:pt x="2620531" y="581957"/>
                  </a:cubicBezTo>
                  <a:cubicBezTo>
                    <a:pt x="2621545" y="583195"/>
                    <a:pt x="2622220" y="586010"/>
                    <a:pt x="2622220" y="591415"/>
                  </a:cubicBezTo>
                  <a:cubicBezTo>
                    <a:pt x="2618054" y="588037"/>
                    <a:pt x="2612425" y="590627"/>
                    <a:pt x="2613663" y="587249"/>
                  </a:cubicBezTo>
                  <a:close/>
                  <a:moveTo>
                    <a:pt x="2621770" y="481073"/>
                  </a:moveTo>
                  <a:cubicBezTo>
                    <a:pt x="2622896" y="481073"/>
                    <a:pt x="2624022" y="480960"/>
                    <a:pt x="2625035" y="480960"/>
                  </a:cubicBezTo>
                  <a:cubicBezTo>
                    <a:pt x="2625035" y="481748"/>
                    <a:pt x="2624923" y="482311"/>
                    <a:pt x="2624923" y="482987"/>
                  </a:cubicBezTo>
                  <a:cubicBezTo>
                    <a:pt x="2623909" y="482311"/>
                    <a:pt x="2622783" y="481748"/>
                    <a:pt x="2621770" y="481073"/>
                  </a:cubicBezTo>
                  <a:close/>
                  <a:moveTo>
                    <a:pt x="2531469" y="346973"/>
                  </a:moveTo>
                  <a:cubicBezTo>
                    <a:pt x="2536424" y="344834"/>
                    <a:pt x="2540477" y="337515"/>
                    <a:pt x="2544305" y="346410"/>
                  </a:cubicBezTo>
                  <a:cubicBezTo>
                    <a:pt x="2544080" y="354967"/>
                    <a:pt x="2537099" y="349563"/>
                    <a:pt x="2535861" y="355981"/>
                  </a:cubicBezTo>
                  <a:cubicBezTo>
                    <a:pt x="2535072" y="368816"/>
                    <a:pt x="2547458" y="351927"/>
                    <a:pt x="2546670" y="364763"/>
                  </a:cubicBezTo>
                  <a:cubicBezTo>
                    <a:pt x="2553313" y="364988"/>
                    <a:pt x="2552524" y="350013"/>
                    <a:pt x="2561419" y="354967"/>
                  </a:cubicBezTo>
                  <a:cubicBezTo>
                    <a:pt x="2564572" y="356881"/>
                    <a:pt x="2560631" y="360935"/>
                    <a:pt x="2561645" y="368704"/>
                  </a:cubicBezTo>
                  <a:cubicBezTo>
                    <a:pt x="2558605" y="370843"/>
                    <a:pt x="2561870" y="372757"/>
                    <a:pt x="2561757" y="377937"/>
                  </a:cubicBezTo>
                  <a:cubicBezTo>
                    <a:pt x="2566711" y="379175"/>
                    <a:pt x="2569977" y="376811"/>
                    <a:pt x="2572341" y="372870"/>
                  </a:cubicBezTo>
                  <a:cubicBezTo>
                    <a:pt x="2574480" y="379738"/>
                    <a:pt x="2570427" y="385480"/>
                    <a:pt x="2570427" y="386719"/>
                  </a:cubicBezTo>
                  <a:cubicBezTo>
                    <a:pt x="2570314" y="391448"/>
                    <a:pt x="2572679" y="396064"/>
                    <a:pt x="2572679" y="395839"/>
                  </a:cubicBezTo>
                  <a:cubicBezTo>
                    <a:pt x="2572116" y="404396"/>
                    <a:pt x="2566711" y="405522"/>
                    <a:pt x="2570765" y="414304"/>
                  </a:cubicBezTo>
                  <a:cubicBezTo>
                    <a:pt x="2573579" y="413516"/>
                    <a:pt x="2575832" y="414755"/>
                    <a:pt x="2577858" y="416444"/>
                  </a:cubicBezTo>
                  <a:cubicBezTo>
                    <a:pt x="2570202" y="417457"/>
                    <a:pt x="2562771" y="415543"/>
                    <a:pt x="2555339" y="413178"/>
                  </a:cubicBezTo>
                  <a:cubicBezTo>
                    <a:pt x="2555902" y="412390"/>
                    <a:pt x="2556803" y="411377"/>
                    <a:pt x="2557929" y="410138"/>
                  </a:cubicBezTo>
                  <a:cubicBezTo>
                    <a:pt x="2556353" y="399892"/>
                    <a:pt x="2552637" y="410927"/>
                    <a:pt x="2549372" y="410476"/>
                  </a:cubicBezTo>
                  <a:cubicBezTo>
                    <a:pt x="2549597" y="410476"/>
                    <a:pt x="2548584" y="406085"/>
                    <a:pt x="2547233" y="405972"/>
                  </a:cubicBezTo>
                  <a:cubicBezTo>
                    <a:pt x="2545093" y="405860"/>
                    <a:pt x="2542954" y="406310"/>
                    <a:pt x="2540815" y="406198"/>
                  </a:cubicBezTo>
                  <a:cubicBezTo>
                    <a:pt x="2539126" y="393700"/>
                    <a:pt x="2544868" y="396740"/>
                    <a:pt x="2544868" y="387620"/>
                  </a:cubicBezTo>
                  <a:cubicBezTo>
                    <a:pt x="2542841" y="387620"/>
                    <a:pt x="2543179" y="382102"/>
                    <a:pt x="2542616" y="378499"/>
                  </a:cubicBezTo>
                  <a:cubicBezTo>
                    <a:pt x="2540590" y="378499"/>
                    <a:pt x="2540927" y="372982"/>
                    <a:pt x="2540364" y="369379"/>
                  </a:cubicBezTo>
                  <a:cubicBezTo>
                    <a:pt x="2530906" y="370280"/>
                    <a:pt x="2529105" y="353729"/>
                    <a:pt x="2518859" y="356544"/>
                  </a:cubicBezTo>
                  <a:cubicBezTo>
                    <a:pt x="2520773" y="348775"/>
                    <a:pt x="2527191" y="348775"/>
                    <a:pt x="2531469" y="346973"/>
                  </a:cubicBezTo>
                  <a:close/>
                  <a:moveTo>
                    <a:pt x="2452991" y="373208"/>
                  </a:moveTo>
                  <a:cubicBezTo>
                    <a:pt x="2452428" y="366677"/>
                    <a:pt x="2449388" y="365551"/>
                    <a:pt x="2448488" y="359584"/>
                  </a:cubicBezTo>
                  <a:cubicBezTo>
                    <a:pt x="2451303" y="353166"/>
                    <a:pt x="2463238" y="350238"/>
                    <a:pt x="2463463" y="363524"/>
                  </a:cubicBezTo>
                  <a:cubicBezTo>
                    <a:pt x="2456932" y="360484"/>
                    <a:pt x="2459522" y="376360"/>
                    <a:pt x="2452991" y="373208"/>
                  </a:cubicBezTo>
                  <a:close/>
                  <a:moveTo>
                    <a:pt x="2477875" y="406085"/>
                  </a:moveTo>
                  <a:cubicBezTo>
                    <a:pt x="2477537" y="404284"/>
                    <a:pt x="2477199" y="402369"/>
                    <a:pt x="2476749" y="399892"/>
                  </a:cubicBezTo>
                  <a:cubicBezTo>
                    <a:pt x="2481140" y="397753"/>
                    <a:pt x="2482378" y="402820"/>
                    <a:pt x="2485306" y="404171"/>
                  </a:cubicBezTo>
                  <a:cubicBezTo>
                    <a:pt x="2485869" y="404284"/>
                    <a:pt x="2486207" y="404959"/>
                    <a:pt x="2486544" y="405747"/>
                  </a:cubicBezTo>
                  <a:cubicBezTo>
                    <a:pt x="2483617" y="405860"/>
                    <a:pt x="2480802" y="405972"/>
                    <a:pt x="2477875" y="406085"/>
                  </a:cubicBezTo>
                  <a:close/>
                  <a:moveTo>
                    <a:pt x="2486882" y="358007"/>
                  </a:moveTo>
                  <a:cubicBezTo>
                    <a:pt x="2484405" y="358796"/>
                    <a:pt x="2482153" y="366452"/>
                    <a:pt x="2480464" y="358233"/>
                  </a:cubicBezTo>
                  <a:cubicBezTo>
                    <a:pt x="2488571" y="351702"/>
                    <a:pt x="2497916" y="357895"/>
                    <a:pt x="2508050" y="347874"/>
                  </a:cubicBezTo>
                  <a:cubicBezTo>
                    <a:pt x="2508613" y="356544"/>
                    <a:pt x="2505798" y="358120"/>
                    <a:pt x="2506136" y="366339"/>
                  </a:cubicBezTo>
                  <a:cubicBezTo>
                    <a:pt x="2501857" y="366565"/>
                    <a:pt x="2497579" y="366677"/>
                    <a:pt x="2493300" y="366902"/>
                  </a:cubicBezTo>
                  <a:cubicBezTo>
                    <a:pt x="2492850" y="370505"/>
                    <a:pt x="2493413" y="375910"/>
                    <a:pt x="2491273" y="376135"/>
                  </a:cubicBezTo>
                  <a:cubicBezTo>
                    <a:pt x="2491836" y="365776"/>
                    <a:pt x="2490598" y="358908"/>
                    <a:pt x="2486882" y="358007"/>
                  </a:cubicBezTo>
                  <a:close/>
                  <a:moveTo>
                    <a:pt x="2500056" y="548179"/>
                  </a:moveTo>
                  <a:cubicBezTo>
                    <a:pt x="2498142" y="546490"/>
                    <a:pt x="2499718" y="544576"/>
                    <a:pt x="2501632" y="544013"/>
                  </a:cubicBezTo>
                  <a:cubicBezTo>
                    <a:pt x="2501069" y="545589"/>
                    <a:pt x="2500619" y="546940"/>
                    <a:pt x="2500056" y="548179"/>
                  </a:cubicBezTo>
                  <a:close/>
                  <a:moveTo>
                    <a:pt x="2509514" y="408787"/>
                  </a:moveTo>
                  <a:cubicBezTo>
                    <a:pt x="2508050" y="407774"/>
                    <a:pt x="2507149" y="405635"/>
                    <a:pt x="2504447" y="405409"/>
                  </a:cubicBezTo>
                  <a:cubicBezTo>
                    <a:pt x="2500393" y="405184"/>
                    <a:pt x="2496227" y="405184"/>
                    <a:pt x="2492174" y="405409"/>
                  </a:cubicBezTo>
                  <a:cubicBezTo>
                    <a:pt x="2491949" y="404509"/>
                    <a:pt x="2491724" y="403833"/>
                    <a:pt x="2491836" y="403833"/>
                  </a:cubicBezTo>
                  <a:cubicBezTo>
                    <a:pt x="2493976" y="399892"/>
                    <a:pt x="2496790" y="398429"/>
                    <a:pt x="2493750" y="385368"/>
                  </a:cubicBezTo>
                  <a:cubicBezTo>
                    <a:pt x="2500168" y="385143"/>
                    <a:pt x="2506586" y="384805"/>
                    <a:pt x="2512891" y="384580"/>
                  </a:cubicBezTo>
                  <a:cubicBezTo>
                    <a:pt x="2514130" y="397528"/>
                    <a:pt x="2510752" y="401131"/>
                    <a:pt x="2509514" y="408787"/>
                  </a:cubicBezTo>
                  <a:close/>
                  <a:moveTo>
                    <a:pt x="2527754" y="543450"/>
                  </a:moveTo>
                  <a:cubicBezTo>
                    <a:pt x="2526628" y="544576"/>
                    <a:pt x="2525277" y="545251"/>
                    <a:pt x="2523588" y="545026"/>
                  </a:cubicBezTo>
                  <a:cubicBezTo>
                    <a:pt x="2519872" y="545026"/>
                    <a:pt x="2518634" y="543450"/>
                    <a:pt x="2518296" y="541085"/>
                  </a:cubicBezTo>
                  <a:cubicBezTo>
                    <a:pt x="2518859" y="540184"/>
                    <a:pt x="2519309" y="539171"/>
                    <a:pt x="2519535" y="537482"/>
                  </a:cubicBezTo>
                  <a:cubicBezTo>
                    <a:pt x="2523363" y="536469"/>
                    <a:pt x="2524151" y="542662"/>
                    <a:pt x="2528204" y="541198"/>
                  </a:cubicBezTo>
                  <a:cubicBezTo>
                    <a:pt x="2528092" y="542211"/>
                    <a:pt x="2527866" y="542774"/>
                    <a:pt x="2527754" y="543450"/>
                  </a:cubicBezTo>
                  <a:close/>
                  <a:moveTo>
                    <a:pt x="2523588" y="489855"/>
                  </a:moveTo>
                  <a:cubicBezTo>
                    <a:pt x="2524714" y="490080"/>
                    <a:pt x="2525840" y="490531"/>
                    <a:pt x="2526966" y="491431"/>
                  </a:cubicBezTo>
                  <a:cubicBezTo>
                    <a:pt x="2525727" y="491431"/>
                    <a:pt x="2524601" y="491093"/>
                    <a:pt x="2523588" y="489855"/>
                  </a:cubicBezTo>
                  <a:close/>
                  <a:moveTo>
                    <a:pt x="2529443" y="440088"/>
                  </a:moveTo>
                  <a:cubicBezTo>
                    <a:pt x="2524714" y="439638"/>
                    <a:pt x="2519985" y="438512"/>
                    <a:pt x="2515931" y="431982"/>
                  </a:cubicBezTo>
                  <a:cubicBezTo>
                    <a:pt x="2520097" y="427928"/>
                    <a:pt x="2525052" y="427928"/>
                    <a:pt x="2530343" y="429279"/>
                  </a:cubicBezTo>
                  <a:cubicBezTo>
                    <a:pt x="2530006" y="435585"/>
                    <a:pt x="2528429" y="436035"/>
                    <a:pt x="2529443" y="440088"/>
                  </a:cubicBezTo>
                  <a:close/>
                  <a:moveTo>
                    <a:pt x="2561194" y="627895"/>
                  </a:moveTo>
                  <a:cubicBezTo>
                    <a:pt x="2557479" y="625981"/>
                    <a:pt x="2553425" y="623166"/>
                    <a:pt x="2549822" y="621928"/>
                  </a:cubicBezTo>
                  <a:cubicBezTo>
                    <a:pt x="2543855" y="619788"/>
                    <a:pt x="2538338" y="621252"/>
                    <a:pt x="2532595" y="619113"/>
                  </a:cubicBezTo>
                  <a:cubicBezTo>
                    <a:pt x="2532483" y="619000"/>
                    <a:pt x="2532145" y="618550"/>
                    <a:pt x="2531920" y="617987"/>
                  </a:cubicBezTo>
                  <a:cubicBezTo>
                    <a:pt x="2533271" y="618212"/>
                    <a:pt x="2534510" y="618437"/>
                    <a:pt x="2535072" y="618212"/>
                  </a:cubicBezTo>
                  <a:cubicBezTo>
                    <a:pt x="2542391" y="615622"/>
                    <a:pt x="2541941" y="614497"/>
                    <a:pt x="2543630" y="617874"/>
                  </a:cubicBezTo>
                  <a:cubicBezTo>
                    <a:pt x="2547683" y="626094"/>
                    <a:pt x="2563108" y="606728"/>
                    <a:pt x="2562883" y="621703"/>
                  </a:cubicBezTo>
                  <a:cubicBezTo>
                    <a:pt x="2561082" y="620126"/>
                    <a:pt x="2561307" y="624630"/>
                    <a:pt x="2561194" y="627895"/>
                  </a:cubicBezTo>
                  <a:close/>
                  <a:moveTo>
                    <a:pt x="2565923" y="524872"/>
                  </a:moveTo>
                  <a:cubicBezTo>
                    <a:pt x="2561757" y="525097"/>
                    <a:pt x="2557591" y="525210"/>
                    <a:pt x="2553538" y="525435"/>
                  </a:cubicBezTo>
                  <a:cubicBezTo>
                    <a:pt x="2553425" y="525210"/>
                    <a:pt x="2553313" y="525097"/>
                    <a:pt x="2553200" y="524984"/>
                  </a:cubicBezTo>
                  <a:cubicBezTo>
                    <a:pt x="2556803" y="523183"/>
                    <a:pt x="2561532" y="523521"/>
                    <a:pt x="2566148" y="523746"/>
                  </a:cubicBezTo>
                  <a:cubicBezTo>
                    <a:pt x="2566148" y="524084"/>
                    <a:pt x="2565923" y="524309"/>
                    <a:pt x="2565923" y="524872"/>
                  </a:cubicBezTo>
                  <a:close/>
                  <a:moveTo>
                    <a:pt x="2627512" y="664826"/>
                  </a:moveTo>
                  <a:cubicBezTo>
                    <a:pt x="2629876" y="662011"/>
                    <a:pt x="2631453" y="664601"/>
                    <a:pt x="2632016" y="668316"/>
                  </a:cubicBezTo>
                  <a:cubicBezTo>
                    <a:pt x="2630665" y="666965"/>
                    <a:pt x="2629088" y="665952"/>
                    <a:pt x="2627512" y="665051"/>
                  </a:cubicBezTo>
                  <a:cubicBezTo>
                    <a:pt x="2627512" y="665051"/>
                    <a:pt x="2627512" y="664939"/>
                    <a:pt x="2627512" y="664826"/>
                  </a:cubicBezTo>
                  <a:close/>
                  <a:moveTo>
                    <a:pt x="2627737" y="678675"/>
                  </a:moveTo>
                  <a:cubicBezTo>
                    <a:pt x="2627737" y="677211"/>
                    <a:pt x="2627737" y="675860"/>
                    <a:pt x="2627625" y="674397"/>
                  </a:cubicBezTo>
                  <a:cubicBezTo>
                    <a:pt x="2629651" y="673834"/>
                    <a:pt x="2631228" y="672482"/>
                    <a:pt x="2632129" y="669780"/>
                  </a:cubicBezTo>
                  <a:cubicBezTo>
                    <a:pt x="2632691" y="675410"/>
                    <a:pt x="2631228" y="682278"/>
                    <a:pt x="2627737" y="678675"/>
                  </a:cubicBezTo>
                  <a:close/>
                  <a:moveTo>
                    <a:pt x="2629426" y="646361"/>
                  </a:moveTo>
                  <a:cubicBezTo>
                    <a:pt x="2627512" y="643658"/>
                    <a:pt x="2623796" y="646924"/>
                    <a:pt x="2625035" y="637353"/>
                  </a:cubicBezTo>
                  <a:cubicBezTo>
                    <a:pt x="2631678" y="641294"/>
                    <a:pt x="2640911" y="639380"/>
                    <a:pt x="2640235" y="659759"/>
                  </a:cubicBezTo>
                  <a:cubicBezTo>
                    <a:pt x="2635957" y="660547"/>
                    <a:pt x="2632241" y="650414"/>
                    <a:pt x="2629426" y="646361"/>
                  </a:cubicBezTo>
                  <a:close/>
                  <a:moveTo>
                    <a:pt x="2636182" y="678337"/>
                  </a:moveTo>
                  <a:cubicBezTo>
                    <a:pt x="2636182" y="675297"/>
                    <a:pt x="2636069" y="672257"/>
                    <a:pt x="2636069" y="669105"/>
                  </a:cubicBezTo>
                  <a:cubicBezTo>
                    <a:pt x="2637533" y="668992"/>
                    <a:pt x="2638884" y="668992"/>
                    <a:pt x="2640348" y="668879"/>
                  </a:cubicBezTo>
                  <a:cubicBezTo>
                    <a:pt x="2640348" y="671919"/>
                    <a:pt x="2640460" y="674960"/>
                    <a:pt x="2640460" y="678112"/>
                  </a:cubicBezTo>
                  <a:cubicBezTo>
                    <a:pt x="2639109" y="678225"/>
                    <a:pt x="2637646" y="678225"/>
                    <a:pt x="2636182" y="678337"/>
                  </a:cubicBezTo>
                  <a:close/>
                  <a:moveTo>
                    <a:pt x="2624923" y="632737"/>
                  </a:moveTo>
                  <a:cubicBezTo>
                    <a:pt x="2621094" y="631498"/>
                    <a:pt x="2621207" y="621140"/>
                    <a:pt x="2616253" y="623954"/>
                  </a:cubicBezTo>
                  <a:cubicBezTo>
                    <a:pt x="2614451" y="643658"/>
                    <a:pt x="2601728" y="629472"/>
                    <a:pt x="2599251" y="629246"/>
                  </a:cubicBezTo>
                  <a:cubicBezTo>
                    <a:pt x="2597112" y="629021"/>
                    <a:pt x="2595648" y="632061"/>
                    <a:pt x="2593058" y="633525"/>
                  </a:cubicBezTo>
                  <a:cubicBezTo>
                    <a:pt x="2591482" y="633412"/>
                    <a:pt x="2589906" y="633300"/>
                    <a:pt x="2588329" y="633187"/>
                  </a:cubicBezTo>
                  <a:cubicBezTo>
                    <a:pt x="2587654" y="632399"/>
                    <a:pt x="2587203" y="631273"/>
                    <a:pt x="2586528" y="629809"/>
                  </a:cubicBezTo>
                  <a:cubicBezTo>
                    <a:pt x="2586415" y="629472"/>
                    <a:pt x="2579547" y="625643"/>
                    <a:pt x="2580110" y="625531"/>
                  </a:cubicBezTo>
                  <a:cubicBezTo>
                    <a:pt x="2580110" y="625531"/>
                    <a:pt x="2578083" y="630823"/>
                    <a:pt x="2575944" y="631611"/>
                  </a:cubicBezTo>
                  <a:cubicBezTo>
                    <a:pt x="2575494" y="631611"/>
                    <a:pt x="2575043" y="631498"/>
                    <a:pt x="2574593" y="631386"/>
                  </a:cubicBezTo>
                  <a:cubicBezTo>
                    <a:pt x="2574255" y="631160"/>
                    <a:pt x="2574030" y="630823"/>
                    <a:pt x="2573805" y="630372"/>
                  </a:cubicBezTo>
                  <a:cubicBezTo>
                    <a:pt x="2572341" y="627332"/>
                    <a:pt x="2574706" y="615735"/>
                    <a:pt x="2573579" y="612019"/>
                  </a:cubicBezTo>
                  <a:cubicBezTo>
                    <a:pt x="2579097" y="614384"/>
                    <a:pt x="2582925" y="620239"/>
                    <a:pt x="2588667" y="620577"/>
                  </a:cubicBezTo>
                  <a:cubicBezTo>
                    <a:pt x="2591482" y="620802"/>
                    <a:pt x="2594297" y="619338"/>
                    <a:pt x="2597337" y="617424"/>
                  </a:cubicBezTo>
                  <a:cubicBezTo>
                    <a:pt x="2603980" y="620239"/>
                    <a:pt x="2612312" y="618325"/>
                    <a:pt x="2618392" y="619788"/>
                  </a:cubicBezTo>
                  <a:cubicBezTo>
                    <a:pt x="2618279" y="619788"/>
                    <a:pt x="2619518" y="623504"/>
                    <a:pt x="2620644" y="624180"/>
                  </a:cubicBezTo>
                  <a:cubicBezTo>
                    <a:pt x="2628751" y="628571"/>
                    <a:pt x="2630890" y="623842"/>
                    <a:pt x="2635506" y="622716"/>
                  </a:cubicBezTo>
                  <a:cubicBezTo>
                    <a:pt x="2635619" y="620914"/>
                    <a:pt x="2635394" y="619676"/>
                    <a:pt x="2635168" y="618550"/>
                  </a:cubicBezTo>
                  <a:cubicBezTo>
                    <a:pt x="2639672" y="618100"/>
                    <a:pt x="2643951" y="618437"/>
                    <a:pt x="2644289" y="627557"/>
                  </a:cubicBezTo>
                  <a:cubicBezTo>
                    <a:pt x="2635506" y="622491"/>
                    <a:pt x="2629876" y="634313"/>
                    <a:pt x="2624923" y="632737"/>
                  </a:cubicBezTo>
                  <a:close/>
                  <a:moveTo>
                    <a:pt x="2673901" y="621477"/>
                  </a:moveTo>
                  <a:cubicBezTo>
                    <a:pt x="2669397" y="622716"/>
                    <a:pt x="2665006" y="621815"/>
                    <a:pt x="2661065" y="622040"/>
                  </a:cubicBezTo>
                  <a:cubicBezTo>
                    <a:pt x="2658250" y="622153"/>
                    <a:pt x="2654197" y="629584"/>
                    <a:pt x="2650481" y="627107"/>
                  </a:cubicBezTo>
                  <a:cubicBezTo>
                    <a:pt x="2651157" y="627557"/>
                    <a:pt x="2648229" y="622491"/>
                    <a:pt x="2648342" y="622603"/>
                  </a:cubicBezTo>
                  <a:cubicBezTo>
                    <a:pt x="2647104" y="620577"/>
                    <a:pt x="2645527" y="619788"/>
                    <a:pt x="2646090" y="613483"/>
                  </a:cubicBezTo>
                  <a:cubicBezTo>
                    <a:pt x="2649355" y="604588"/>
                    <a:pt x="2654197" y="622266"/>
                    <a:pt x="2658926" y="617537"/>
                  </a:cubicBezTo>
                  <a:cubicBezTo>
                    <a:pt x="2659489" y="616974"/>
                    <a:pt x="2656561" y="608416"/>
                    <a:pt x="2656674" y="608416"/>
                  </a:cubicBezTo>
                  <a:cubicBezTo>
                    <a:pt x="2664781" y="607966"/>
                    <a:pt x="2668609" y="616185"/>
                    <a:pt x="2682345" y="611907"/>
                  </a:cubicBezTo>
                  <a:cubicBezTo>
                    <a:pt x="2684485" y="625080"/>
                    <a:pt x="2677166" y="620577"/>
                    <a:pt x="2673901" y="621477"/>
                  </a:cubicBezTo>
                  <a:close/>
                  <a:moveTo>
                    <a:pt x="2675139" y="561690"/>
                  </a:moveTo>
                  <a:cubicBezTo>
                    <a:pt x="2675139" y="558650"/>
                    <a:pt x="2675027" y="555610"/>
                    <a:pt x="2675027" y="552457"/>
                  </a:cubicBezTo>
                  <a:cubicBezTo>
                    <a:pt x="2676491" y="552345"/>
                    <a:pt x="2677842" y="552345"/>
                    <a:pt x="2679305" y="552232"/>
                  </a:cubicBezTo>
                  <a:cubicBezTo>
                    <a:pt x="2679305" y="555272"/>
                    <a:pt x="2679418" y="558312"/>
                    <a:pt x="2679418" y="561465"/>
                  </a:cubicBezTo>
                  <a:cubicBezTo>
                    <a:pt x="2678067" y="561577"/>
                    <a:pt x="2676603" y="561577"/>
                    <a:pt x="2675139" y="561690"/>
                  </a:cubicBezTo>
                  <a:close/>
                  <a:moveTo>
                    <a:pt x="2681895" y="588938"/>
                  </a:moveTo>
                  <a:cubicBezTo>
                    <a:pt x="2678517" y="588600"/>
                    <a:pt x="2674464" y="589838"/>
                    <a:pt x="2675365" y="580043"/>
                  </a:cubicBezTo>
                  <a:cubicBezTo>
                    <a:pt x="2679080" y="579592"/>
                    <a:pt x="2680882" y="583308"/>
                    <a:pt x="2681895" y="588938"/>
                  </a:cubicBezTo>
                  <a:close/>
                  <a:moveTo>
                    <a:pt x="2642037" y="480284"/>
                  </a:moveTo>
                  <a:cubicBezTo>
                    <a:pt x="2654760" y="465309"/>
                    <a:pt x="2671987" y="487153"/>
                    <a:pt x="2684597" y="473867"/>
                  </a:cubicBezTo>
                  <a:cubicBezTo>
                    <a:pt x="2684710" y="481523"/>
                    <a:pt x="2684822" y="489179"/>
                    <a:pt x="2684935" y="496836"/>
                  </a:cubicBezTo>
                  <a:cubicBezTo>
                    <a:pt x="2668046" y="488053"/>
                    <a:pt x="2650256" y="509784"/>
                    <a:pt x="2642037" y="480284"/>
                  </a:cubicBezTo>
                  <a:close/>
                  <a:moveTo>
                    <a:pt x="2688651" y="611682"/>
                  </a:moveTo>
                  <a:cubicBezTo>
                    <a:pt x="2695744" y="602787"/>
                    <a:pt x="2700135" y="612808"/>
                    <a:pt x="2705652" y="611006"/>
                  </a:cubicBezTo>
                  <a:cubicBezTo>
                    <a:pt x="2707341" y="606615"/>
                    <a:pt x="2719051" y="600647"/>
                    <a:pt x="2720515" y="610331"/>
                  </a:cubicBezTo>
                  <a:cubicBezTo>
                    <a:pt x="2708805" y="619901"/>
                    <a:pt x="2696307" y="616861"/>
                    <a:pt x="2686511" y="620914"/>
                  </a:cubicBezTo>
                  <a:cubicBezTo>
                    <a:pt x="2686624" y="615960"/>
                    <a:pt x="2687074" y="613708"/>
                    <a:pt x="2688651" y="611682"/>
                  </a:cubicBezTo>
                  <a:close/>
                  <a:moveTo>
                    <a:pt x="2697771" y="652666"/>
                  </a:moveTo>
                  <a:cubicBezTo>
                    <a:pt x="2693717" y="651765"/>
                    <a:pt x="2693154" y="658070"/>
                    <a:pt x="2689326" y="657620"/>
                  </a:cubicBezTo>
                  <a:cubicBezTo>
                    <a:pt x="2685723" y="645010"/>
                    <a:pt x="2698334" y="644559"/>
                    <a:pt x="2697771" y="652666"/>
                  </a:cubicBezTo>
                  <a:close/>
                  <a:moveTo>
                    <a:pt x="2697996" y="675635"/>
                  </a:moveTo>
                  <a:cubicBezTo>
                    <a:pt x="2697883" y="669555"/>
                    <a:pt x="2694168" y="671582"/>
                    <a:pt x="2693605" y="666628"/>
                  </a:cubicBezTo>
                  <a:cubicBezTo>
                    <a:pt x="2696082" y="664263"/>
                    <a:pt x="2698334" y="661561"/>
                    <a:pt x="2699910" y="657170"/>
                  </a:cubicBezTo>
                  <a:cubicBezTo>
                    <a:pt x="2700360" y="653567"/>
                    <a:pt x="2699797" y="648050"/>
                    <a:pt x="2701937" y="647824"/>
                  </a:cubicBezTo>
                  <a:cubicBezTo>
                    <a:pt x="2701599" y="656494"/>
                    <a:pt x="2704414" y="657845"/>
                    <a:pt x="2704301" y="666177"/>
                  </a:cubicBezTo>
                  <a:cubicBezTo>
                    <a:pt x="2701261" y="667416"/>
                    <a:pt x="2700811" y="673946"/>
                    <a:pt x="2697996" y="675635"/>
                  </a:cubicBezTo>
                  <a:close/>
                  <a:moveTo>
                    <a:pt x="2717024" y="656494"/>
                  </a:moveTo>
                  <a:cubicBezTo>
                    <a:pt x="2717137" y="659309"/>
                    <a:pt x="2717362" y="661899"/>
                    <a:pt x="2719164" y="660998"/>
                  </a:cubicBezTo>
                  <a:cubicBezTo>
                    <a:pt x="2719164" y="658408"/>
                    <a:pt x="2720852" y="655706"/>
                    <a:pt x="2721303" y="660885"/>
                  </a:cubicBezTo>
                  <a:cubicBezTo>
                    <a:pt x="2719501" y="670231"/>
                    <a:pt x="2710494" y="662574"/>
                    <a:pt x="2717024" y="656494"/>
                  </a:cubicBezTo>
                  <a:close/>
                  <a:moveTo>
                    <a:pt x="2727608" y="651427"/>
                  </a:moveTo>
                  <a:cubicBezTo>
                    <a:pt x="2727608" y="648387"/>
                    <a:pt x="2727496" y="645347"/>
                    <a:pt x="2727496" y="642195"/>
                  </a:cubicBezTo>
                  <a:cubicBezTo>
                    <a:pt x="2728959" y="642082"/>
                    <a:pt x="2730310" y="642082"/>
                    <a:pt x="2731774" y="641969"/>
                  </a:cubicBezTo>
                  <a:cubicBezTo>
                    <a:pt x="2731774" y="645010"/>
                    <a:pt x="2731887" y="648050"/>
                    <a:pt x="2731887" y="651202"/>
                  </a:cubicBezTo>
                  <a:cubicBezTo>
                    <a:pt x="2730423" y="651315"/>
                    <a:pt x="2728959" y="651427"/>
                    <a:pt x="2727608" y="651427"/>
                  </a:cubicBezTo>
                  <a:close/>
                  <a:moveTo>
                    <a:pt x="2739768" y="609542"/>
                  </a:moveTo>
                  <a:cubicBezTo>
                    <a:pt x="2738079" y="608529"/>
                    <a:pt x="2735602" y="609655"/>
                    <a:pt x="2735490" y="605151"/>
                  </a:cubicBezTo>
                  <a:cubicBezTo>
                    <a:pt x="2738642" y="607516"/>
                    <a:pt x="2746411" y="599296"/>
                    <a:pt x="2746186" y="609317"/>
                  </a:cubicBezTo>
                  <a:cubicBezTo>
                    <a:pt x="2744047" y="609317"/>
                    <a:pt x="2741908" y="609430"/>
                    <a:pt x="2739768" y="609542"/>
                  </a:cubicBezTo>
                  <a:close/>
                  <a:moveTo>
                    <a:pt x="2742245" y="476006"/>
                  </a:moveTo>
                  <a:cubicBezTo>
                    <a:pt x="2740331" y="464859"/>
                    <a:pt x="2737629" y="451010"/>
                    <a:pt x="2737742" y="462382"/>
                  </a:cubicBezTo>
                  <a:cubicBezTo>
                    <a:pt x="2737854" y="474767"/>
                    <a:pt x="2729072" y="462945"/>
                    <a:pt x="2729072" y="448983"/>
                  </a:cubicBezTo>
                  <a:cubicBezTo>
                    <a:pt x="2734814" y="448758"/>
                    <a:pt x="2740444" y="448533"/>
                    <a:pt x="2746074" y="448308"/>
                  </a:cubicBezTo>
                  <a:cubicBezTo>
                    <a:pt x="2746299" y="463508"/>
                    <a:pt x="2752379" y="465647"/>
                    <a:pt x="2759135" y="466210"/>
                  </a:cubicBezTo>
                  <a:cubicBezTo>
                    <a:pt x="2758572" y="497737"/>
                    <a:pt x="2748325" y="458779"/>
                    <a:pt x="2742245" y="476006"/>
                  </a:cubicBezTo>
                  <a:close/>
                  <a:moveTo>
                    <a:pt x="2763300" y="608529"/>
                  </a:moveTo>
                  <a:cubicBezTo>
                    <a:pt x="2761612" y="607516"/>
                    <a:pt x="2759135" y="608642"/>
                    <a:pt x="2759022" y="604138"/>
                  </a:cubicBezTo>
                  <a:cubicBezTo>
                    <a:pt x="2762174" y="606502"/>
                    <a:pt x="2769943" y="598283"/>
                    <a:pt x="2769718" y="608304"/>
                  </a:cubicBezTo>
                  <a:cubicBezTo>
                    <a:pt x="2767466" y="608304"/>
                    <a:pt x="2765327" y="608416"/>
                    <a:pt x="2763300" y="608529"/>
                  </a:cubicBezTo>
                  <a:close/>
                  <a:moveTo>
                    <a:pt x="2771745" y="603575"/>
                  </a:moveTo>
                  <a:cubicBezTo>
                    <a:pt x="2775123" y="595581"/>
                    <a:pt x="2782667" y="598846"/>
                    <a:pt x="2784581" y="607628"/>
                  </a:cubicBezTo>
                  <a:cubicBezTo>
                    <a:pt x="2780753" y="605151"/>
                    <a:pt x="2772083" y="613708"/>
                    <a:pt x="2771745" y="603575"/>
                  </a:cubicBezTo>
                  <a:close/>
                  <a:moveTo>
                    <a:pt x="2770169" y="488616"/>
                  </a:moveTo>
                  <a:cubicBezTo>
                    <a:pt x="2765552" y="479046"/>
                    <a:pt x="2773659" y="459229"/>
                    <a:pt x="2765440" y="452023"/>
                  </a:cubicBezTo>
                  <a:cubicBezTo>
                    <a:pt x="2763751" y="451010"/>
                    <a:pt x="2761274" y="452023"/>
                    <a:pt x="2761161" y="447632"/>
                  </a:cubicBezTo>
                  <a:cubicBezTo>
                    <a:pt x="2772533" y="454500"/>
                    <a:pt x="2785031" y="431756"/>
                    <a:pt x="2788972" y="451010"/>
                  </a:cubicBezTo>
                  <a:cubicBezTo>
                    <a:pt x="2787058" y="455964"/>
                    <a:pt x="2781090" y="452812"/>
                    <a:pt x="2782779" y="465084"/>
                  </a:cubicBezTo>
                  <a:cubicBezTo>
                    <a:pt x="2784468" y="465985"/>
                    <a:pt x="2785369" y="468800"/>
                    <a:pt x="2785031" y="474204"/>
                  </a:cubicBezTo>
                  <a:cubicBezTo>
                    <a:pt x="2789310" y="473979"/>
                    <a:pt x="2793588" y="473867"/>
                    <a:pt x="2797867" y="473641"/>
                  </a:cubicBezTo>
                  <a:cubicBezTo>
                    <a:pt x="2798767" y="478596"/>
                    <a:pt x="2800569" y="484563"/>
                    <a:pt x="2797979" y="478258"/>
                  </a:cubicBezTo>
                  <a:cubicBezTo>
                    <a:pt x="2784018" y="472403"/>
                    <a:pt x="2782441" y="491656"/>
                    <a:pt x="2770169" y="488616"/>
                  </a:cubicBezTo>
                  <a:close/>
                  <a:moveTo>
                    <a:pt x="2804960" y="542324"/>
                  </a:moveTo>
                  <a:cubicBezTo>
                    <a:pt x="2808676" y="541873"/>
                    <a:pt x="2810477" y="545589"/>
                    <a:pt x="2811491" y="551219"/>
                  </a:cubicBezTo>
                  <a:cubicBezTo>
                    <a:pt x="2808226" y="550993"/>
                    <a:pt x="2804172" y="552232"/>
                    <a:pt x="2804960" y="542324"/>
                  </a:cubicBezTo>
                  <a:close/>
                  <a:moveTo>
                    <a:pt x="2806987" y="533091"/>
                  </a:moveTo>
                  <a:cubicBezTo>
                    <a:pt x="2806874" y="533091"/>
                    <a:pt x="2807212" y="537370"/>
                    <a:pt x="2807100" y="537707"/>
                  </a:cubicBezTo>
                  <a:cubicBezTo>
                    <a:pt x="2805748" y="540860"/>
                    <a:pt x="2800344" y="535681"/>
                    <a:pt x="2798542" y="538045"/>
                  </a:cubicBezTo>
                  <a:cubicBezTo>
                    <a:pt x="2795502" y="524421"/>
                    <a:pt x="2804735" y="535118"/>
                    <a:pt x="2806987" y="533091"/>
                  </a:cubicBezTo>
                  <a:cubicBezTo>
                    <a:pt x="2807437" y="532753"/>
                    <a:pt x="2806424" y="524196"/>
                    <a:pt x="2806874" y="523858"/>
                  </a:cubicBezTo>
                  <a:cubicBezTo>
                    <a:pt x="2810140" y="521832"/>
                    <a:pt x="2814193" y="524984"/>
                    <a:pt x="2817571" y="523408"/>
                  </a:cubicBezTo>
                  <a:cubicBezTo>
                    <a:pt x="2817796" y="542662"/>
                    <a:pt x="2811040" y="531965"/>
                    <a:pt x="2806987" y="533091"/>
                  </a:cubicBezTo>
                  <a:close/>
                  <a:moveTo>
                    <a:pt x="2825002" y="601323"/>
                  </a:moveTo>
                  <a:cubicBezTo>
                    <a:pt x="2823763" y="604476"/>
                    <a:pt x="2816445" y="615172"/>
                    <a:pt x="2816445" y="597044"/>
                  </a:cubicBezTo>
                  <a:cubicBezTo>
                    <a:pt x="2820611" y="600535"/>
                    <a:pt x="2826240" y="597945"/>
                    <a:pt x="2825002" y="601323"/>
                  </a:cubicBezTo>
                  <a:close/>
                  <a:moveTo>
                    <a:pt x="2857542" y="480397"/>
                  </a:moveTo>
                  <a:cubicBezTo>
                    <a:pt x="2851799" y="480960"/>
                    <a:pt x="2849322" y="486252"/>
                    <a:pt x="2844819" y="485576"/>
                  </a:cubicBezTo>
                  <a:cubicBezTo>
                    <a:pt x="2840652" y="484901"/>
                    <a:pt x="2838288" y="478596"/>
                    <a:pt x="2834009" y="476794"/>
                  </a:cubicBezTo>
                  <a:cubicBezTo>
                    <a:pt x="2831532" y="475781"/>
                    <a:pt x="2823989" y="486590"/>
                    <a:pt x="2825452" y="472515"/>
                  </a:cubicBezTo>
                  <a:cubicBezTo>
                    <a:pt x="2838063" y="472290"/>
                    <a:pt x="2853713" y="470939"/>
                    <a:pt x="2863847" y="470939"/>
                  </a:cubicBezTo>
                  <a:cubicBezTo>
                    <a:pt x="2867562" y="470939"/>
                    <a:pt x="2874093" y="466323"/>
                    <a:pt x="2876683" y="474993"/>
                  </a:cubicBezTo>
                  <a:cubicBezTo>
                    <a:pt x="2872066" y="488279"/>
                    <a:pt x="2865311" y="479496"/>
                    <a:pt x="2857542" y="480397"/>
                  </a:cubicBezTo>
                  <a:close/>
                  <a:moveTo>
                    <a:pt x="3062688" y="352152"/>
                  </a:moveTo>
                  <a:cubicBezTo>
                    <a:pt x="3055594" y="366339"/>
                    <a:pt x="3055932" y="335376"/>
                    <a:pt x="3062688" y="352152"/>
                  </a:cubicBezTo>
                  <a:lnTo>
                    <a:pt x="3062688" y="352152"/>
                  </a:lnTo>
                  <a:close/>
                  <a:moveTo>
                    <a:pt x="2983309" y="323216"/>
                  </a:moveTo>
                  <a:cubicBezTo>
                    <a:pt x="2987700" y="321527"/>
                    <a:pt x="2992654" y="316911"/>
                    <a:pt x="2991866" y="327494"/>
                  </a:cubicBezTo>
                  <a:cubicBezTo>
                    <a:pt x="2988151" y="337966"/>
                    <a:pt x="2981283" y="338754"/>
                    <a:pt x="2974865" y="332786"/>
                  </a:cubicBezTo>
                  <a:cubicBezTo>
                    <a:pt x="2971824" y="320063"/>
                    <a:pt x="2980832" y="324229"/>
                    <a:pt x="2983309" y="323216"/>
                  </a:cubicBezTo>
                  <a:close/>
                  <a:moveTo>
                    <a:pt x="2968447" y="328508"/>
                  </a:moveTo>
                  <a:cubicBezTo>
                    <a:pt x="2963605" y="329971"/>
                    <a:pt x="2960453" y="327720"/>
                    <a:pt x="2959777" y="319725"/>
                  </a:cubicBezTo>
                  <a:cubicBezTo>
                    <a:pt x="2964619" y="318149"/>
                    <a:pt x="2967884" y="320401"/>
                    <a:pt x="2968447" y="328508"/>
                  </a:cubicBezTo>
                  <a:close/>
                  <a:moveTo>
                    <a:pt x="2923972" y="348775"/>
                  </a:moveTo>
                  <a:cubicBezTo>
                    <a:pt x="2927012" y="346072"/>
                    <a:pt x="2929039" y="341343"/>
                    <a:pt x="2930165" y="334700"/>
                  </a:cubicBezTo>
                  <a:cubicBezTo>
                    <a:pt x="2925548" y="335151"/>
                    <a:pt x="2912938" y="330084"/>
                    <a:pt x="2919356" y="321414"/>
                  </a:cubicBezTo>
                  <a:cubicBezTo>
                    <a:pt x="2922509" y="334813"/>
                    <a:pt x="2939735" y="316235"/>
                    <a:pt x="2942888" y="329634"/>
                  </a:cubicBezTo>
                  <a:cubicBezTo>
                    <a:pt x="2935907" y="325805"/>
                    <a:pt x="2940073" y="344721"/>
                    <a:pt x="2936695" y="348324"/>
                  </a:cubicBezTo>
                  <a:cubicBezTo>
                    <a:pt x="2932980" y="347086"/>
                    <a:pt x="2926337" y="361610"/>
                    <a:pt x="2923972" y="348775"/>
                  </a:cubicBezTo>
                  <a:close/>
                  <a:moveTo>
                    <a:pt x="3031612" y="427028"/>
                  </a:moveTo>
                  <a:cubicBezTo>
                    <a:pt x="3025081" y="430743"/>
                    <a:pt x="3027334" y="414530"/>
                    <a:pt x="3020803" y="418245"/>
                  </a:cubicBezTo>
                  <a:cubicBezTo>
                    <a:pt x="3021591" y="430405"/>
                    <a:pt x="3008755" y="414417"/>
                    <a:pt x="3012471" y="432432"/>
                  </a:cubicBezTo>
                  <a:cubicBezTo>
                    <a:pt x="3007066" y="426352"/>
                    <a:pt x="3002112" y="433108"/>
                    <a:pt x="2997609" y="433108"/>
                  </a:cubicBezTo>
                  <a:cubicBezTo>
                    <a:pt x="2994456" y="433108"/>
                    <a:pt x="2993105" y="429167"/>
                    <a:pt x="2991191" y="428829"/>
                  </a:cubicBezTo>
                  <a:cubicBezTo>
                    <a:pt x="2987588" y="428153"/>
                    <a:pt x="2987926" y="437048"/>
                    <a:pt x="2984773" y="429054"/>
                  </a:cubicBezTo>
                  <a:cubicBezTo>
                    <a:pt x="2981733" y="421510"/>
                    <a:pt x="2968784" y="435472"/>
                    <a:pt x="2965632" y="429842"/>
                  </a:cubicBezTo>
                  <a:cubicBezTo>
                    <a:pt x="2962254" y="429617"/>
                    <a:pt x="2963830" y="418133"/>
                    <a:pt x="2959102" y="420947"/>
                  </a:cubicBezTo>
                  <a:cubicBezTo>
                    <a:pt x="2951670" y="422636"/>
                    <a:pt x="2959439" y="433333"/>
                    <a:pt x="2955048" y="434909"/>
                  </a:cubicBezTo>
                  <a:cubicBezTo>
                    <a:pt x="2952909" y="427478"/>
                    <a:pt x="2946041" y="437386"/>
                    <a:pt x="2940186" y="435585"/>
                  </a:cubicBezTo>
                  <a:cubicBezTo>
                    <a:pt x="2935569" y="434234"/>
                    <a:pt x="2930503" y="430631"/>
                    <a:pt x="2929377" y="422186"/>
                  </a:cubicBezTo>
                  <a:cubicBezTo>
                    <a:pt x="2938272" y="417907"/>
                    <a:pt x="2939510" y="430743"/>
                    <a:pt x="2946603" y="430631"/>
                  </a:cubicBezTo>
                  <a:cubicBezTo>
                    <a:pt x="2946378" y="413741"/>
                    <a:pt x="2958989" y="423312"/>
                    <a:pt x="2956850" y="402595"/>
                  </a:cubicBezTo>
                  <a:cubicBezTo>
                    <a:pt x="2960565" y="401131"/>
                    <a:pt x="2967658" y="415093"/>
                    <a:pt x="2969685" y="402032"/>
                  </a:cubicBezTo>
                  <a:cubicBezTo>
                    <a:pt x="2966532" y="398091"/>
                    <a:pt x="2961353" y="398766"/>
                    <a:pt x="2963042" y="383904"/>
                  </a:cubicBezTo>
                  <a:cubicBezTo>
                    <a:pt x="2957525" y="384917"/>
                    <a:pt x="2947729" y="371631"/>
                    <a:pt x="2954260" y="361273"/>
                  </a:cubicBezTo>
                  <a:cubicBezTo>
                    <a:pt x="2954372" y="367353"/>
                    <a:pt x="2958088" y="365326"/>
                    <a:pt x="2958651" y="370280"/>
                  </a:cubicBezTo>
                  <a:cubicBezTo>
                    <a:pt x="2962029" y="372082"/>
                    <a:pt x="2960678" y="384692"/>
                    <a:pt x="2967321" y="379062"/>
                  </a:cubicBezTo>
                  <a:cubicBezTo>
                    <a:pt x="2968447" y="390772"/>
                    <a:pt x="2970586" y="400118"/>
                    <a:pt x="2974076" y="406423"/>
                  </a:cubicBezTo>
                  <a:cubicBezTo>
                    <a:pt x="2981508" y="409801"/>
                    <a:pt x="2982183" y="399217"/>
                    <a:pt x="2988939" y="401243"/>
                  </a:cubicBezTo>
                  <a:cubicBezTo>
                    <a:pt x="2998622" y="410476"/>
                    <a:pt x="3011345" y="407098"/>
                    <a:pt x="3018889" y="404621"/>
                  </a:cubicBezTo>
                  <a:cubicBezTo>
                    <a:pt x="3026095" y="402144"/>
                    <a:pt x="3035440" y="405072"/>
                    <a:pt x="3040056" y="394488"/>
                  </a:cubicBezTo>
                  <a:cubicBezTo>
                    <a:pt x="3028009" y="395051"/>
                    <a:pt x="3015849" y="395501"/>
                    <a:pt x="3003801" y="396064"/>
                  </a:cubicBezTo>
                  <a:cubicBezTo>
                    <a:pt x="2999973" y="390097"/>
                    <a:pt x="2997383" y="386944"/>
                    <a:pt x="2990853" y="382778"/>
                  </a:cubicBezTo>
                  <a:cubicBezTo>
                    <a:pt x="2985336" y="379288"/>
                    <a:pt x="2974639" y="390322"/>
                    <a:pt x="2975765" y="369605"/>
                  </a:cubicBezTo>
                  <a:cubicBezTo>
                    <a:pt x="2980157" y="367015"/>
                    <a:pt x="2981620" y="377148"/>
                    <a:pt x="2986574" y="378387"/>
                  </a:cubicBezTo>
                  <a:cubicBezTo>
                    <a:pt x="2985449" y="378162"/>
                    <a:pt x="2988263" y="373996"/>
                    <a:pt x="2988601" y="373658"/>
                  </a:cubicBezTo>
                  <a:cubicBezTo>
                    <a:pt x="2996708" y="368028"/>
                    <a:pt x="2998847" y="380188"/>
                    <a:pt x="3001437" y="373095"/>
                  </a:cubicBezTo>
                  <a:cubicBezTo>
                    <a:pt x="3002675" y="369717"/>
                    <a:pt x="3011007" y="368479"/>
                    <a:pt x="3012021" y="368028"/>
                  </a:cubicBezTo>
                  <a:cubicBezTo>
                    <a:pt x="3015624" y="366565"/>
                    <a:pt x="3020240" y="371744"/>
                    <a:pt x="3022604" y="362962"/>
                  </a:cubicBezTo>
                  <a:cubicBezTo>
                    <a:pt x="3019677" y="341006"/>
                    <a:pt x="3003013" y="365326"/>
                    <a:pt x="2999072" y="354742"/>
                  </a:cubicBezTo>
                  <a:cubicBezTo>
                    <a:pt x="2999072" y="345509"/>
                    <a:pt x="3001774" y="337740"/>
                    <a:pt x="3003126" y="336164"/>
                  </a:cubicBezTo>
                  <a:cubicBezTo>
                    <a:pt x="3005040" y="333800"/>
                    <a:pt x="3007066" y="340555"/>
                    <a:pt x="3007404" y="340555"/>
                  </a:cubicBezTo>
                  <a:cubicBezTo>
                    <a:pt x="3009994" y="341006"/>
                    <a:pt x="3010332" y="335601"/>
                    <a:pt x="3013709" y="335714"/>
                  </a:cubicBezTo>
                  <a:cubicBezTo>
                    <a:pt x="3019001" y="335826"/>
                    <a:pt x="3026208" y="356206"/>
                    <a:pt x="3030824" y="339542"/>
                  </a:cubicBezTo>
                  <a:cubicBezTo>
                    <a:pt x="3031499" y="328508"/>
                    <a:pt x="3021141" y="342469"/>
                    <a:pt x="3024293" y="326031"/>
                  </a:cubicBezTo>
                  <a:cubicBezTo>
                    <a:pt x="3033526" y="322428"/>
                    <a:pt x="3036454" y="333349"/>
                    <a:pt x="3045686" y="329746"/>
                  </a:cubicBezTo>
                  <a:cubicBezTo>
                    <a:pt x="3047825" y="342019"/>
                    <a:pt x="3041408" y="335263"/>
                    <a:pt x="3039381" y="339204"/>
                  </a:cubicBezTo>
                  <a:cubicBezTo>
                    <a:pt x="3038480" y="340893"/>
                    <a:pt x="3038255" y="352040"/>
                    <a:pt x="3037467" y="353053"/>
                  </a:cubicBezTo>
                  <a:cubicBezTo>
                    <a:pt x="3034877" y="356206"/>
                    <a:pt x="3029135" y="350013"/>
                    <a:pt x="3029022" y="358007"/>
                  </a:cubicBezTo>
                  <a:cubicBezTo>
                    <a:pt x="3030711" y="358908"/>
                    <a:pt x="3031499" y="361723"/>
                    <a:pt x="3031274" y="367128"/>
                  </a:cubicBezTo>
                  <a:cubicBezTo>
                    <a:pt x="3039494" y="367465"/>
                    <a:pt x="3049965" y="362736"/>
                    <a:pt x="3052667" y="375459"/>
                  </a:cubicBezTo>
                  <a:cubicBezTo>
                    <a:pt x="3040845" y="374784"/>
                    <a:pt x="3051428" y="380977"/>
                    <a:pt x="3050753" y="393925"/>
                  </a:cubicBezTo>
                  <a:cubicBezTo>
                    <a:pt x="3047037" y="395163"/>
                    <a:pt x="3040056" y="389759"/>
                    <a:pt x="3042308" y="403495"/>
                  </a:cubicBezTo>
                  <a:cubicBezTo>
                    <a:pt x="3046024" y="403721"/>
                    <a:pt x="3048951" y="402144"/>
                    <a:pt x="3050753" y="398541"/>
                  </a:cubicBezTo>
                  <a:cubicBezTo>
                    <a:pt x="3053005" y="404509"/>
                    <a:pt x="3053005" y="415543"/>
                    <a:pt x="3057396" y="416669"/>
                  </a:cubicBezTo>
                  <a:cubicBezTo>
                    <a:pt x="3059085" y="417682"/>
                    <a:pt x="3061562" y="416669"/>
                    <a:pt x="3061675" y="421060"/>
                  </a:cubicBezTo>
                  <a:cubicBezTo>
                    <a:pt x="3050302" y="420610"/>
                    <a:pt x="3040169" y="422186"/>
                    <a:pt x="3031612" y="427028"/>
                  </a:cubicBezTo>
                  <a:close/>
                  <a:moveTo>
                    <a:pt x="3058972" y="393700"/>
                  </a:moveTo>
                  <a:cubicBezTo>
                    <a:pt x="3058522" y="380301"/>
                    <a:pt x="3071132" y="374221"/>
                    <a:pt x="3071696" y="388520"/>
                  </a:cubicBezTo>
                  <a:cubicBezTo>
                    <a:pt x="3065052" y="385480"/>
                    <a:pt x="3065503" y="396740"/>
                    <a:pt x="3058972" y="393700"/>
                  </a:cubicBezTo>
                  <a:close/>
                  <a:moveTo>
                    <a:pt x="3118084" y="349788"/>
                  </a:moveTo>
                  <a:cubicBezTo>
                    <a:pt x="3113130" y="350013"/>
                    <a:pt x="3108176" y="350238"/>
                    <a:pt x="3103222" y="350464"/>
                  </a:cubicBezTo>
                  <a:cubicBezTo>
                    <a:pt x="3101983" y="327157"/>
                    <a:pt x="3116846" y="337853"/>
                    <a:pt x="3118084" y="349788"/>
                  </a:cubicBezTo>
                  <a:close/>
                  <a:moveTo>
                    <a:pt x="3106937" y="318037"/>
                  </a:moveTo>
                  <a:cubicBezTo>
                    <a:pt x="3106937" y="321077"/>
                    <a:pt x="3107050" y="324117"/>
                    <a:pt x="3107050" y="327269"/>
                  </a:cubicBezTo>
                  <a:cubicBezTo>
                    <a:pt x="3104911" y="327382"/>
                    <a:pt x="3102771" y="327494"/>
                    <a:pt x="3100632" y="327494"/>
                  </a:cubicBezTo>
                  <a:cubicBezTo>
                    <a:pt x="3100632" y="324454"/>
                    <a:pt x="3100520" y="321414"/>
                    <a:pt x="3100520" y="318262"/>
                  </a:cubicBezTo>
                  <a:cubicBezTo>
                    <a:pt x="3102659" y="318262"/>
                    <a:pt x="3104798" y="318149"/>
                    <a:pt x="3106937" y="318037"/>
                  </a:cubicBezTo>
                  <a:close/>
                  <a:moveTo>
                    <a:pt x="3110540" y="423650"/>
                  </a:moveTo>
                  <a:cubicBezTo>
                    <a:pt x="3102659" y="428942"/>
                    <a:pt x="3104348" y="412503"/>
                    <a:pt x="3097592" y="414980"/>
                  </a:cubicBezTo>
                  <a:cubicBezTo>
                    <a:pt x="3097142" y="423087"/>
                    <a:pt x="3094102" y="425564"/>
                    <a:pt x="3089148" y="424550"/>
                  </a:cubicBezTo>
                  <a:cubicBezTo>
                    <a:pt x="3087121" y="409801"/>
                    <a:pt x="3096128" y="417907"/>
                    <a:pt x="3095340" y="405860"/>
                  </a:cubicBezTo>
                  <a:cubicBezTo>
                    <a:pt x="3092976" y="404959"/>
                    <a:pt x="3091962" y="400906"/>
                    <a:pt x="3090949" y="396852"/>
                  </a:cubicBezTo>
                  <a:cubicBezTo>
                    <a:pt x="3094665" y="392574"/>
                    <a:pt x="3097367" y="386268"/>
                    <a:pt x="3099281" y="378049"/>
                  </a:cubicBezTo>
                  <a:cubicBezTo>
                    <a:pt x="3100970" y="376923"/>
                    <a:pt x="3103447" y="377711"/>
                    <a:pt x="3103447" y="373320"/>
                  </a:cubicBezTo>
                  <a:cubicBezTo>
                    <a:pt x="3113130" y="373433"/>
                    <a:pt x="3122025" y="375347"/>
                    <a:pt x="3127092" y="386156"/>
                  </a:cubicBezTo>
                  <a:cubicBezTo>
                    <a:pt x="3115494" y="392349"/>
                    <a:pt x="3099619" y="367353"/>
                    <a:pt x="3099619" y="401131"/>
                  </a:cubicBezTo>
                  <a:cubicBezTo>
                    <a:pt x="3107050" y="400005"/>
                    <a:pt x="3113242" y="401806"/>
                    <a:pt x="3116846" y="409575"/>
                  </a:cubicBezTo>
                  <a:cubicBezTo>
                    <a:pt x="3111103" y="407098"/>
                    <a:pt x="3109077" y="411827"/>
                    <a:pt x="3110540" y="423650"/>
                  </a:cubicBezTo>
                  <a:close/>
                  <a:moveTo>
                    <a:pt x="3127542" y="422974"/>
                  </a:moveTo>
                  <a:cubicBezTo>
                    <a:pt x="3122701" y="424438"/>
                    <a:pt x="3119548" y="422186"/>
                    <a:pt x="3118872" y="414079"/>
                  </a:cubicBezTo>
                  <a:cubicBezTo>
                    <a:pt x="3122701" y="414980"/>
                    <a:pt x="3129569" y="409012"/>
                    <a:pt x="3127542" y="422974"/>
                  </a:cubicBezTo>
                  <a:close/>
                  <a:moveTo>
                    <a:pt x="3132609" y="326143"/>
                  </a:moveTo>
                  <a:cubicBezTo>
                    <a:pt x="3132046" y="316122"/>
                    <a:pt x="3134185" y="311506"/>
                    <a:pt x="3138801" y="312069"/>
                  </a:cubicBezTo>
                  <a:cubicBezTo>
                    <a:pt x="3138914" y="316685"/>
                    <a:pt x="3138914" y="321302"/>
                    <a:pt x="3139027" y="325805"/>
                  </a:cubicBezTo>
                  <a:cubicBezTo>
                    <a:pt x="3136887" y="326031"/>
                    <a:pt x="3134748" y="326031"/>
                    <a:pt x="3132609" y="326143"/>
                  </a:cubicBezTo>
                  <a:close/>
                  <a:moveTo>
                    <a:pt x="3140378" y="422411"/>
                  </a:moveTo>
                  <a:cubicBezTo>
                    <a:pt x="3136887" y="408675"/>
                    <a:pt x="3151299" y="409801"/>
                    <a:pt x="3150962" y="417344"/>
                  </a:cubicBezTo>
                  <a:cubicBezTo>
                    <a:pt x="3148484" y="421398"/>
                    <a:pt x="3145332" y="423650"/>
                    <a:pt x="3140378" y="422411"/>
                  </a:cubicBezTo>
                  <a:close/>
                  <a:moveTo>
                    <a:pt x="3150399" y="376022"/>
                  </a:moveTo>
                  <a:cubicBezTo>
                    <a:pt x="3156479" y="376585"/>
                    <a:pt x="3164923" y="371406"/>
                    <a:pt x="3165486" y="384580"/>
                  </a:cubicBezTo>
                  <a:cubicBezTo>
                    <a:pt x="3159406" y="384017"/>
                    <a:pt x="3150849" y="389196"/>
                    <a:pt x="3150399" y="376022"/>
                  </a:cubicBezTo>
                  <a:close/>
                  <a:moveTo>
                    <a:pt x="3218631" y="373095"/>
                  </a:moveTo>
                  <a:cubicBezTo>
                    <a:pt x="3222797" y="360822"/>
                    <a:pt x="3231466" y="357782"/>
                    <a:pt x="3239686" y="353841"/>
                  </a:cubicBezTo>
                  <a:cubicBezTo>
                    <a:pt x="3242163" y="359133"/>
                    <a:pt x="3242275" y="369942"/>
                    <a:pt x="3242163" y="381314"/>
                  </a:cubicBezTo>
                  <a:cubicBezTo>
                    <a:pt x="3233605" y="387732"/>
                    <a:pt x="3227751" y="381427"/>
                    <a:pt x="3220883" y="382215"/>
                  </a:cubicBezTo>
                  <a:cubicBezTo>
                    <a:pt x="3218406" y="382440"/>
                    <a:pt x="3217617" y="386043"/>
                    <a:pt x="3214577" y="387057"/>
                  </a:cubicBezTo>
                  <a:cubicBezTo>
                    <a:pt x="3205007" y="390322"/>
                    <a:pt x="3194085" y="389309"/>
                    <a:pt x="3188793" y="374334"/>
                  </a:cubicBezTo>
                  <a:cubicBezTo>
                    <a:pt x="3198138" y="362061"/>
                    <a:pt x="3208272" y="366227"/>
                    <a:pt x="3218631" y="373095"/>
                  </a:cubicBezTo>
                  <a:close/>
                  <a:moveTo>
                    <a:pt x="3190032" y="314546"/>
                  </a:moveTo>
                  <a:cubicBezTo>
                    <a:pt x="3192396" y="312182"/>
                    <a:pt x="3195887" y="309367"/>
                    <a:pt x="3198476" y="309592"/>
                  </a:cubicBezTo>
                  <a:cubicBezTo>
                    <a:pt x="3200841" y="309705"/>
                    <a:pt x="3199489" y="312857"/>
                    <a:pt x="3200728" y="314096"/>
                  </a:cubicBezTo>
                  <a:cubicBezTo>
                    <a:pt x="3203543" y="317248"/>
                    <a:pt x="3217392" y="317586"/>
                    <a:pt x="3209398" y="327494"/>
                  </a:cubicBezTo>
                  <a:cubicBezTo>
                    <a:pt x="3205570" y="317136"/>
                    <a:pt x="3193072" y="326481"/>
                    <a:pt x="3185866" y="323891"/>
                  </a:cubicBezTo>
                  <a:cubicBezTo>
                    <a:pt x="3185415" y="314996"/>
                    <a:pt x="3187329" y="317248"/>
                    <a:pt x="3190032" y="314546"/>
                  </a:cubicBezTo>
                  <a:close/>
                  <a:moveTo>
                    <a:pt x="3170665" y="457991"/>
                  </a:moveTo>
                  <a:cubicBezTo>
                    <a:pt x="3170665" y="454951"/>
                    <a:pt x="3170553" y="451911"/>
                    <a:pt x="3170553" y="448758"/>
                  </a:cubicBezTo>
                  <a:cubicBezTo>
                    <a:pt x="3172017" y="448646"/>
                    <a:pt x="3173368" y="448646"/>
                    <a:pt x="3174831" y="448533"/>
                  </a:cubicBezTo>
                  <a:cubicBezTo>
                    <a:pt x="3174831" y="451573"/>
                    <a:pt x="3174944" y="454613"/>
                    <a:pt x="3174944" y="457766"/>
                  </a:cubicBezTo>
                  <a:cubicBezTo>
                    <a:pt x="3173593" y="457878"/>
                    <a:pt x="3172129" y="457878"/>
                    <a:pt x="3170665" y="457991"/>
                  </a:cubicBezTo>
                  <a:close/>
                  <a:moveTo>
                    <a:pt x="3204219" y="410589"/>
                  </a:moveTo>
                  <a:cubicBezTo>
                    <a:pt x="3195549" y="406423"/>
                    <a:pt x="3185415" y="405747"/>
                    <a:pt x="3174269" y="407211"/>
                  </a:cubicBezTo>
                  <a:cubicBezTo>
                    <a:pt x="3173030" y="417344"/>
                    <a:pt x="3180461" y="421623"/>
                    <a:pt x="3172354" y="421060"/>
                  </a:cubicBezTo>
                  <a:cubicBezTo>
                    <a:pt x="3168639" y="420159"/>
                    <a:pt x="3167400" y="413291"/>
                    <a:pt x="3167851" y="402820"/>
                  </a:cubicBezTo>
                  <a:cubicBezTo>
                    <a:pt x="3183164" y="401469"/>
                    <a:pt x="3200390" y="404171"/>
                    <a:pt x="3212550" y="396289"/>
                  </a:cubicBezTo>
                  <a:cubicBezTo>
                    <a:pt x="3216604" y="404284"/>
                    <a:pt x="3210974" y="407999"/>
                    <a:pt x="3212888" y="423875"/>
                  </a:cubicBezTo>
                  <a:cubicBezTo>
                    <a:pt x="3207258" y="424100"/>
                    <a:pt x="3201516" y="424325"/>
                    <a:pt x="3195887" y="424550"/>
                  </a:cubicBezTo>
                  <a:cubicBezTo>
                    <a:pt x="3192171" y="406761"/>
                    <a:pt x="3205007" y="422749"/>
                    <a:pt x="3204219" y="410589"/>
                  </a:cubicBezTo>
                  <a:close/>
                  <a:moveTo>
                    <a:pt x="3200615" y="465872"/>
                  </a:moveTo>
                  <a:cubicBezTo>
                    <a:pt x="3188230" y="466435"/>
                    <a:pt x="3207484" y="453149"/>
                    <a:pt x="3207033" y="465647"/>
                  </a:cubicBezTo>
                  <a:cubicBezTo>
                    <a:pt x="3204894" y="465647"/>
                    <a:pt x="3202755" y="465760"/>
                    <a:pt x="3200615" y="465872"/>
                  </a:cubicBezTo>
                  <a:close/>
                  <a:moveTo>
                    <a:pt x="3211312" y="465422"/>
                  </a:moveTo>
                  <a:cubicBezTo>
                    <a:pt x="3213902" y="459004"/>
                    <a:pt x="3221671" y="457878"/>
                    <a:pt x="3222008" y="469588"/>
                  </a:cubicBezTo>
                  <a:cubicBezTo>
                    <a:pt x="3218856" y="467224"/>
                    <a:pt x="3211087" y="475443"/>
                    <a:pt x="3211312" y="465422"/>
                  </a:cubicBezTo>
                  <a:close/>
                  <a:moveTo>
                    <a:pt x="3236195" y="413741"/>
                  </a:moveTo>
                  <a:cubicBezTo>
                    <a:pt x="3235970" y="428041"/>
                    <a:pt x="3225724" y="421961"/>
                    <a:pt x="3219306" y="423650"/>
                  </a:cubicBezTo>
                  <a:cubicBezTo>
                    <a:pt x="3221445" y="409125"/>
                    <a:pt x="3220094" y="411490"/>
                    <a:pt x="3216829" y="400793"/>
                  </a:cubicBezTo>
                  <a:cubicBezTo>
                    <a:pt x="3224373" y="402595"/>
                    <a:pt x="3237321" y="392461"/>
                    <a:pt x="3236195" y="413741"/>
                  </a:cubicBezTo>
                  <a:close/>
                  <a:moveTo>
                    <a:pt x="3240924" y="445831"/>
                  </a:moveTo>
                  <a:cubicBezTo>
                    <a:pt x="3237434" y="434684"/>
                    <a:pt x="3248017" y="431982"/>
                    <a:pt x="3247230" y="440989"/>
                  </a:cubicBezTo>
                  <a:cubicBezTo>
                    <a:pt x="3244527" y="441327"/>
                    <a:pt x="3244415" y="446957"/>
                    <a:pt x="3240924" y="445831"/>
                  </a:cubicBezTo>
                  <a:close/>
                  <a:moveTo>
                    <a:pt x="3245653" y="326031"/>
                  </a:moveTo>
                  <a:cubicBezTo>
                    <a:pt x="3243626" y="311281"/>
                    <a:pt x="3252634" y="319388"/>
                    <a:pt x="3251846" y="307340"/>
                  </a:cubicBezTo>
                  <a:cubicBezTo>
                    <a:pt x="3258489" y="312970"/>
                    <a:pt x="3269636" y="308016"/>
                    <a:pt x="3271325" y="324905"/>
                  </a:cubicBezTo>
                  <a:cubicBezTo>
                    <a:pt x="3262542" y="335939"/>
                    <a:pt x="3255674" y="331660"/>
                    <a:pt x="3245653" y="326031"/>
                  </a:cubicBezTo>
                  <a:close/>
                  <a:moveTo>
                    <a:pt x="3268397" y="426239"/>
                  </a:moveTo>
                  <a:cubicBezTo>
                    <a:pt x="3267721" y="418133"/>
                    <a:pt x="3264569" y="415881"/>
                    <a:pt x="3259727" y="417457"/>
                  </a:cubicBezTo>
                  <a:cubicBezTo>
                    <a:pt x="3258601" y="385705"/>
                    <a:pt x="3280332" y="420159"/>
                    <a:pt x="3268397" y="426239"/>
                  </a:cubicBezTo>
                  <a:close/>
                  <a:moveTo>
                    <a:pt x="3289002" y="374784"/>
                  </a:moveTo>
                  <a:cubicBezTo>
                    <a:pt x="3291704" y="368366"/>
                    <a:pt x="3298235" y="369830"/>
                    <a:pt x="3303864" y="369605"/>
                  </a:cubicBezTo>
                  <a:cubicBezTo>
                    <a:pt x="3306679" y="384692"/>
                    <a:pt x="3289565" y="381427"/>
                    <a:pt x="3289002" y="374784"/>
                  </a:cubicBezTo>
                  <a:close/>
                  <a:moveTo>
                    <a:pt x="3316137" y="327607"/>
                  </a:moveTo>
                  <a:cubicBezTo>
                    <a:pt x="3316024" y="322991"/>
                    <a:pt x="3316024" y="318374"/>
                    <a:pt x="3315912" y="313871"/>
                  </a:cubicBezTo>
                  <a:cubicBezTo>
                    <a:pt x="3317375" y="313758"/>
                    <a:pt x="3318726" y="313758"/>
                    <a:pt x="3320190" y="313645"/>
                  </a:cubicBezTo>
                  <a:cubicBezTo>
                    <a:pt x="3320190" y="318262"/>
                    <a:pt x="3321992" y="319050"/>
                    <a:pt x="3322442" y="322765"/>
                  </a:cubicBezTo>
                  <a:cubicBezTo>
                    <a:pt x="3319740" y="323103"/>
                    <a:pt x="3319515" y="328733"/>
                    <a:pt x="3316137" y="327607"/>
                  </a:cubicBezTo>
                  <a:close/>
                  <a:moveTo>
                    <a:pt x="3424565" y="304638"/>
                  </a:moveTo>
                  <a:cubicBezTo>
                    <a:pt x="3424565" y="310943"/>
                    <a:pt x="3425691" y="314659"/>
                    <a:pt x="3426929" y="318374"/>
                  </a:cubicBezTo>
                  <a:cubicBezTo>
                    <a:pt x="3424452" y="322315"/>
                    <a:pt x="3421300" y="324680"/>
                    <a:pt x="3416346" y="323441"/>
                  </a:cubicBezTo>
                  <a:cubicBezTo>
                    <a:pt x="3416908" y="312632"/>
                    <a:pt x="3417359" y="301823"/>
                    <a:pt x="3424565" y="304638"/>
                  </a:cubicBezTo>
                  <a:close/>
                  <a:moveTo>
                    <a:pt x="3361512" y="371744"/>
                  </a:moveTo>
                  <a:cubicBezTo>
                    <a:pt x="3360049" y="375459"/>
                    <a:pt x="3349803" y="382440"/>
                    <a:pt x="3348677" y="372307"/>
                  </a:cubicBezTo>
                  <a:cubicBezTo>
                    <a:pt x="3350140" y="368591"/>
                    <a:pt x="3360499" y="361498"/>
                    <a:pt x="3361512" y="371744"/>
                  </a:cubicBezTo>
                  <a:close/>
                  <a:moveTo>
                    <a:pt x="3347100" y="409125"/>
                  </a:moveTo>
                  <a:cubicBezTo>
                    <a:pt x="3349803" y="407098"/>
                    <a:pt x="3351379" y="403045"/>
                    <a:pt x="3351154" y="395163"/>
                  </a:cubicBezTo>
                  <a:cubicBezTo>
                    <a:pt x="3357909" y="400005"/>
                    <a:pt x="3355995" y="395389"/>
                    <a:pt x="3363989" y="394600"/>
                  </a:cubicBezTo>
                  <a:cubicBezTo>
                    <a:pt x="3362301" y="409463"/>
                    <a:pt x="3369619" y="403946"/>
                    <a:pt x="3370632" y="412728"/>
                  </a:cubicBezTo>
                  <a:cubicBezTo>
                    <a:pt x="3359824" y="412615"/>
                    <a:pt x="3354419" y="421848"/>
                    <a:pt x="3347100" y="409125"/>
                  </a:cubicBezTo>
                  <a:close/>
                  <a:moveTo>
                    <a:pt x="3373447" y="311393"/>
                  </a:moveTo>
                  <a:cubicBezTo>
                    <a:pt x="3379077" y="304750"/>
                    <a:pt x="3397655" y="302048"/>
                    <a:pt x="3401145" y="310268"/>
                  </a:cubicBezTo>
                  <a:cubicBezTo>
                    <a:pt x="3396191" y="311844"/>
                    <a:pt x="3397430" y="326368"/>
                    <a:pt x="3390674" y="324454"/>
                  </a:cubicBezTo>
                  <a:cubicBezTo>
                    <a:pt x="3388535" y="312069"/>
                    <a:pt x="3373110" y="329521"/>
                    <a:pt x="3373447" y="311393"/>
                  </a:cubicBezTo>
                  <a:close/>
                  <a:moveTo>
                    <a:pt x="3402046" y="374559"/>
                  </a:moveTo>
                  <a:cubicBezTo>
                    <a:pt x="3398443" y="382778"/>
                    <a:pt x="3388985" y="380188"/>
                    <a:pt x="3387071" y="370618"/>
                  </a:cubicBezTo>
                  <a:cubicBezTo>
                    <a:pt x="3392476" y="366227"/>
                    <a:pt x="3399006" y="362624"/>
                    <a:pt x="3402046" y="374559"/>
                  </a:cubicBezTo>
                  <a:close/>
                  <a:moveTo>
                    <a:pt x="3376149" y="352715"/>
                  </a:moveTo>
                  <a:cubicBezTo>
                    <a:pt x="3378289" y="352603"/>
                    <a:pt x="3378627" y="348887"/>
                    <a:pt x="3380315" y="347987"/>
                  </a:cubicBezTo>
                  <a:cubicBezTo>
                    <a:pt x="3380315" y="352603"/>
                    <a:pt x="3382117" y="353391"/>
                    <a:pt x="3382567" y="357107"/>
                  </a:cubicBezTo>
                  <a:cubicBezTo>
                    <a:pt x="3380428" y="357219"/>
                    <a:pt x="3380090" y="360935"/>
                    <a:pt x="3378402" y="361836"/>
                  </a:cubicBezTo>
                  <a:cubicBezTo>
                    <a:pt x="3378402" y="357219"/>
                    <a:pt x="3376600" y="356431"/>
                    <a:pt x="3376149" y="352715"/>
                  </a:cubicBezTo>
                  <a:close/>
                  <a:moveTo>
                    <a:pt x="3394052" y="411715"/>
                  </a:moveTo>
                  <a:cubicBezTo>
                    <a:pt x="3388873" y="412278"/>
                    <a:pt x="3378289" y="418245"/>
                    <a:pt x="3378964" y="403158"/>
                  </a:cubicBezTo>
                  <a:cubicBezTo>
                    <a:pt x="3391012" y="410251"/>
                    <a:pt x="3403960" y="386043"/>
                    <a:pt x="3408914" y="406535"/>
                  </a:cubicBezTo>
                  <a:cubicBezTo>
                    <a:pt x="3405537" y="406423"/>
                    <a:pt x="3400357" y="411039"/>
                    <a:pt x="3394052" y="411715"/>
                  </a:cubicBezTo>
                  <a:close/>
                  <a:moveTo>
                    <a:pt x="3423326" y="373658"/>
                  </a:moveTo>
                  <a:cubicBezTo>
                    <a:pt x="3420737" y="368479"/>
                    <a:pt x="3409703" y="381765"/>
                    <a:pt x="3410491" y="369605"/>
                  </a:cubicBezTo>
                  <a:cubicBezTo>
                    <a:pt x="3413080" y="361948"/>
                    <a:pt x="3417246" y="368929"/>
                    <a:pt x="3421187" y="369154"/>
                  </a:cubicBezTo>
                  <a:cubicBezTo>
                    <a:pt x="3425128" y="369379"/>
                    <a:pt x="3430533" y="360935"/>
                    <a:pt x="3431884" y="373320"/>
                  </a:cubicBezTo>
                  <a:cubicBezTo>
                    <a:pt x="3428168" y="381990"/>
                    <a:pt x="3424340" y="375797"/>
                    <a:pt x="3423326" y="373658"/>
                  </a:cubicBezTo>
                  <a:close/>
                  <a:moveTo>
                    <a:pt x="3445170" y="409575"/>
                  </a:moveTo>
                  <a:cubicBezTo>
                    <a:pt x="3439990" y="410026"/>
                    <a:pt x="3427943" y="413629"/>
                    <a:pt x="3427943" y="401131"/>
                  </a:cubicBezTo>
                  <a:cubicBezTo>
                    <a:pt x="3436500" y="400793"/>
                    <a:pt x="3444945" y="400455"/>
                    <a:pt x="3453502" y="400005"/>
                  </a:cubicBezTo>
                  <a:cubicBezTo>
                    <a:pt x="3454402" y="420835"/>
                    <a:pt x="3447534" y="409350"/>
                    <a:pt x="3445170" y="409575"/>
                  </a:cubicBezTo>
                  <a:close/>
                  <a:moveTo>
                    <a:pt x="3463860" y="371969"/>
                  </a:moveTo>
                  <a:cubicBezTo>
                    <a:pt x="3459019" y="373433"/>
                    <a:pt x="3455866" y="371181"/>
                    <a:pt x="3455191" y="363187"/>
                  </a:cubicBezTo>
                  <a:cubicBezTo>
                    <a:pt x="3459019" y="364087"/>
                    <a:pt x="3465775" y="358007"/>
                    <a:pt x="3463860" y="371969"/>
                  </a:cubicBezTo>
                  <a:close/>
                  <a:moveTo>
                    <a:pt x="3468026" y="362624"/>
                  </a:moveTo>
                  <a:cubicBezTo>
                    <a:pt x="3473431" y="366227"/>
                    <a:pt x="3486266" y="352941"/>
                    <a:pt x="3485253" y="371068"/>
                  </a:cubicBezTo>
                  <a:cubicBezTo>
                    <a:pt x="3483789" y="376923"/>
                    <a:pt x="3468927" y="373433"/>
                    <a:pt x="3468026" y="362624"/>
                  </a:cubicBezTo>
                  <a:close/>
                  <a:moveTo>
                    <a:pt x="3483452" y="403383"/>
                  </a:moveTo>
                  <a:cubicBezTo>
                    <a:pt x="3491558" y="409913"/>
                    <a:pt x="3495612" y="397978"/>
                    <a:pt x="3498539" y="411940"/>
                  </a:cubicBezTo>
                  <a:cubicBezTo>
                    <a:pt x="3492459" y="411377"/>
                    <a:pt x="3483902" y="416444"/>
                    <a:pt x="3483452" y="403383"/>
                  </a:cubicBezTo>
                  <a:close/>
                  <a:moveTo>
                    <a:pt x="3506083" y="337966"/>
                  </a:moveTo>
                  <a:cubicBezTo>
                    <a:pt x="3508222" y="337853"/>
                    <a:pt x="3510362" y="337740"/>
                    <a:pt x="3512501" y="337740"/>
                  </a:cubicBezTo>
                  <a:cubicBezTo>
                    <a:pt x="3512501" y="340781"/>
                    <a:pt x="3512613" y="343821"/>
                    <a:pt x="3512613" y="346973"/>
                  </a:cubicBezTo>
                  <a:cubicBezTo>
                    <a:pt x="3510474" y="347086"/>
                    <a:pt x="3508335" y="347198"/>
                    <a:pt x="3506196" y="347198"/>
                  </a:cubicBezTo>
                  <a:cubicBezTo>
                    <a:pt x="3506083" y="344158"/>
                    <a:pt x="3506083" y="341118"/>
                    <a:pt x="3506083" y="337966"/>
                  </a:cubicBezTo>
                  <a:close/>
                  <a:moveTo>
                    <a:pt x="3529840" y="364650"/>
                  </a:moveTo>
                  <a:cubicBezTo>
                    <a:pt x="3532655" y="366677"/>
                    <a:pt x="3532543" y="373883"/>
                    <a:pt x="3534344" y="378274"/>
                  </a:cubicBezTo>
                  <a:cubicBezTo>
                    <a:pt x="3522409" y="369830"/>
                    <a:pt x="3512051" y="387282"/>
                    <a:pt x="3506421" y="365664"/>
                  </a:cubicBezTo>
                  <a:cubicBezTo>
                    <a:pt x="3511600" y="362736"/>
                    <a:pt x="3523535" y="360034"/>
                    <a:pt x="3529840" y="364650"/>
                  </a:cubicBezTo>
                  <a:close/>
                  <a:moveTo>
                    <a:pt x="3524098" y="410814"/>
                  </a:moveTo>
                  <a:cubicBezTo>
                    <a:pt x="3517793" y="409350"/>
                    <a:pt x="3510699" y="416556"/>
                    <a:pt x="3506984" y="406986"/>
                  </a:cubicBezTo>
                  <a:cubicBezTo>
                    <a:pt x="3512388" y="402032"/>
                    <a:pt x="3535358" y="391448"/>
                    <a:pt x="3534794" y="414980"/>
                  </a:cubicBezTo>
                  <a:cubicBezTo>
                    <a:pt x="3531529" y="419146"/>
                    <a:pt x="3527476" y="411602"/>
                    <a:pt x="3524098" y="410814"/>
                  </a:cubicBezTo>
                  <a:close/>
                  <a:moveTo>
                    <a:pt x="3555512" y="368141"/>
                  </a:moveTo>
                  <a:cubicBezTo>
                    <a:pt x="3553373" y="368253"/>
                    <a:pt x="3551233" y="368366"/>
                    <a:pt x="3549094" y="368366"/>
                  </a:cubicBezTo>
                  <a:cubicBezTo>
                    <a:pt x="3548981" y="362286"/>
                    <a:pt x="3548981" y="356093"/>
                    <a:pt x="3548869" y="350013"/>
                  </a:cubicBezTo>
                  <a:cubicBezTo>
                    <a:pt x="3554498" y="348324"/>
                    <a:pt x="3555962" y="356093"/>
                    <a:pt x="3555512" y="368141"/>
                  </a:cubicBezTo>
                  <a:close/>
                  <a:moveTo>
                    <a:pt x="3557426" y="354179"/>
                  </a:moveTo>
                  <a:cubicBezTo>
                    <a:pt x="3561479" y="346523"/>
                    <a:pt x="3575103" y="345622"/>
                    <a:pt x="3574653" y="362624"/>
                  </a:cubicBezTo>
                  <a:cubicBezTo>
                    <a:pt x="3568122" y="361498"/>
                    <a:pt x="3558101" y="368479"/>
                    <a:pt x="3557426" y="354179"/>
                  </a:cubicBezTo>
                  <a:close/>
                  <a:moveTo>
                    <a:pt x="3573865" y="307565"/>
                  </a:moveTo>
                  <a:cubicBezTo>
                    <a:pt x="3571050" y="305764"/>
                    <a:pt x="3571162" y="303399"/>
                    <a:pt x="3569586" y="307790"/>
                  </a:cubicBezTo>
                  <a:cubicBezTo>
                    <a:pt x="3568573" y="310718"/>
                    <a:pt x="3560128" y="307002"/>
                    <a:pt x="3561029" y="303512"/>
                  </a:cubicBezTo>
                  <a:cubicBezTo>
                    <a:pt x="3566546" y="289550"/>
                    <a:pt x="3572739" y="307115"/>
                    <a:pt x="3580282" y="307340"/>
                  </a:cubicBezTo>
                  <a:cubicBezTo>
                    <a:pt x="3582422" y="307340"/>
                    <a:pt x="3582760" y="303512"/>
                    <a:pt x="3584448" y="302611"/>
                  </a:cubicBezTo>
                  <a:cubicBezTo>
                    <a:pt x="3594807" y="296869"/>
                    <a:pt x="3597847" y="309705"/>
                    <a:pt x="3603702" y="310943"/>
                  </a:cubicBezTo>
                  <a:cubicBezTo>
                    <a:pt x="3605729" y="311393"/>
                    <a:pt x="3606292" y="307002"/>
                    <a:pt x="3607868" y="306214"/>
                  </a:cubicBezTo>
                  <a:cubicBezTo>
                    <a:pt x="3615187" y="302386"/>
                    <a:pt x="3620254" y="307227"/>
                    <a:pt x="3622956" y="314771"/>
                  </a:cubicBezTo>
                  <a:cubicBezTo>
                    <a:pt x="3611696" y="318712"/>
                    <a:pt x="3598523" y="312632"/>
                    <a:pt x="3593006" y="311393"/>
                  </a:cubicBezTo>
                  <a:cubicBezTo>
                    <a:pt x="3583886" y="309367"/>
                    <a:pt x="3576679" y="309254"/>
                    <a:pt x="3573865" y="307565"/>
                  </a:cubicBezTo>
                  <a:close/>
                  <a:moveTo>
                    <a:pt x="3612822" y="351927"/>
                  </a:moveTo>
                  <a:cubicBezTo>
                    <a:pt x="3615975" y="354292"/>
                    <a:pt x="3623744" y="346072"/>
                    <a:pt x="3623519" y="356093"/>
                  </a:cubicBezTo>
                  <a:cubicBezTo>
                    <a:pt x="3620929" y="362399"/>
                    <a:pt x="3613272" y="363637"/>
                    <a:pt x="3612822" y="351927"/>
                  </a:cubicBezTo>
                  <a:close/>
                  <a:moveTo>
                    <a:pt x="3652906" y="313420"/>
                  </a:moveTo>
                  <a:cubicBezTo>
                    <a:pt x="3641309" y="315222"/>
                    <a:pt x="3657409" y="300247"/>
                    <a:pt x="3657184" y="313195"/>
                  </a:cubicBezTo>
                  <a:cubicBezTo>
                    <a:pt x="3655721" y="313308"/>
                    <a:pt x="3654257" y="313308"/>
                    <a:pt x="3652906" y="313420"/>
                  </a:cubicBezTo>
                  <a:close/>
                  <a:moveTo>
                    <a:pt x="3667430" y="289775"/>
                  </a:moveTo>
                  <a:cubicBezTo>
                    <a:pt x="3668894" y="289663"/>
                    <a:pt x="3670245" y="289663"/>
                    <a:pt x="3671709" y="289550"/>
                  </a:cubicBezTo>
                  <a:cubicBezTo>
                    <a:pt x="3671709" y="292590"/>
                    <a:pt x="3671821" y="295630"/>
                    <a:pt x="3671821" y="298783"/>
                  </a:cubicBezTo>
                  <a:cubicBezTo>
                    <a:pt x="3670358" y="298896"/>
                    <a:pt x="3669007" y="298896"/>
                    <a:pt x="3667543" y="299008"/>
                  </a:cubicBezTo>
                  <a:cubicBezTo>
                    <a:pt x="3667543" y="295968"/>
                    <a:pt x="3667543" y="292815"/>
                    <a:pt x="3667430" y="289775"/>
                  </a:cubicBezTo>
                  <a:close/>
                  <a:moveTo>
                    <a:pt x="3687359" y="339542"/>
                  </a:moveTo>
                  <a:cubicBezTo>
                    <a:pt x="3696142" y="343595"/>
                    <a:pt x="3700871" y="327607"/>
                    <a:pt x="3706500" y="338754"/>
                  </a:cubicBezTo>
                  <a:cubicBezTo>
                    <a:pt x="3705487" y="350013"/>
                    <a:pt x="3705037" y="362511"/>
                    <a:pt x="3698281" y="362061"/>
                  </a:cubicBezTo>
                  <a:cubicBezTo>
                    <a:pt x="3697943" y="347198"/>
                    <a:pt x="3685558" y="359359"/>
                    <a:pt x="3687359" y="339542"/>
                  </a:cubicBezTo>
                  <a:close/>
                  <a:moveTo>
                    <a:pt x="3689837" y="362399"/>
                  </a:moveTo>
                  <a:cubicBezTo>
                    <a:pt x="3697042" y="363524"/>
                    <a:pt x="3703348" y="366565"/>
                    <a:pt x="3707063" y="375459"/>
                  </a:cubicBezTo>
                  <a:cubicBezTo>
                    <a:pt x="3699182" y="385368"/>
                    <a:pt x="3692876" y="376248"/>
                    <a:pt x="3689837" y="362399"/>
                  </a:cubicBezTo>
                  <a:close/>
                  <a:moveTo>
                    <a:pt x="3719899" y="379513"/>
                  </a:moveTo>
                  <a:cubicBezTo>
                    <a:pt x="3718435" y="379625"/>
                    <a:pt x="3717084" y="379625"/>
                    <a:pt x="3715620" y="379738"/>
                  </a:cubicBezTo>
                  <a:cubicBezTo>
                    <a:pt x="3715620" y="375122"/>
                    <a:pt x="3713819" y="374334"/>
                    <a:pt x="3713369" y="370618"/>
                  </a:cubicBezTo>
                  <a:cubicBezTo>
                    <a:pt x="3716746" y="370956"/>
                    <a:pt x="3720800" y="369717"/>
                    <a:pt x="3719899" y="379513"/>
                  </a:cubicBezTo>
                  <a:close/>
                  <a:moveTo>
                    <a:pt x="3818081" y="389196"/>
                  </a:moveTo>
                  <a:cubicBezTo>
                    <a:pt x="3816617" y="389309"/>
                    <a:pt x="3815266" y="389309"/>
                    <a:pt x="3813802" y="389421"/>
                  </a:cubicBezTo>
                  <a:cubicBezTo>
                    <a:pt x="3813690" y="384805"/>
                    <a:pt x="3812001" y="384017"/>
                    <a:pt x="3811551" y="380301"/>
                  </a:cubicBezTo>
                  <a:cubicBezTo>
                    <a:pt x="3814928" y="380639"/>
                    <a:pt x="3818982" y="379400"/>
                    <a:pt x="3818081" y="389196"/>
                  </a:cubicBezTo>
                  <a:close/>
                  <a:moveTo>
                    <a:pt x="3819207" y="315559"/>
                  </a:moveTo>
                  <a:cubicBezTo>
                    <a:pt x="3818531" y="300584"/>
                    <a:pt x="3829003" y="296981"/>
                    <a:pt x="3827764" y="315222"/>
                  </a:cubicBezTo>
                  <a:cubicBezTo>
                    <a:pt x="3824949" y="315334"/>
                    <a:pt x="3822134" y="315447"/>
                    <a:pt x="3819207" y="315559"/>
                  </a:cubicBezTo>
                  <a:close/>
                  <a:moveTo>
                    <a:pt x="3833957" y="301147"/>
                  </a:moveTo>
                  <a:cubicBezTo>
                    <a:pt x="3837673" y="300697"/>
                    <a:pt x="3839474" y="304413"/>
                    <a:pt x="3840487" y="310042"/>
                  </a:cubicBezTo>
                  <a:cubicBezTo>
                    <a:pt x="3837109" y="309817"/>
                    <a:pt x="3833168" y="311056"/>
                    <a:pt x="3833957" y="301147"/>
                  </a:cubicBezTo>
                  <a:close/>
                  <a:moveTo>
                    <a:pt x="4189979" y="286172"/>
                  </a:moveTo>
                  <a:cubicBezTo>
                    <a:pt x="4193132" y="286848"/>
                    <a:pt x="4197861" y="284258"/>
                    <a:pt x="4198536" y="290451"/>
                  </a:cubicBezTo>
                  <a:cubicBezTo>
                    <a:pt x="4195834" y="296418"/>
                    <a:pt x="4190654" y="296756"/>
                    <a:pt x="4189979" y="286172"/>
                  </a:cubicBezTo>
                  <a:close/>
                  <a:moveTo>
                    <a:pt x="4234566" y="426802"/>
                  </a:moveTo>
                  <a:cubicBezTo>
                    <a:pt x="4229725" y="428266"/>
                    <a:pt x="4226572" y="426014"/>
                    <a:pt x="4225897" y="418020"/>
                  </a:cubicBezTo>
                  <a:cubicBezTo>
                    <a:pt x="4229612" y="418921"/>
                    <a:pt x="4236480" y="412953"/>
                    <a:pt x="4234566" y="426802"/>
                  </a:cubicBezTo>
                  <a:close/>
                  <a:moveTo>
                    <a:pt x="4250780" y="423987"/>
                  </a:moveTo>
                  <a:cubicBezTo>
                    <a:pt x="4252807" y="423762"/>
                    <a:pt x="4254721" y="423650"/>
                    <a:pt x="4256748" y="423425"/>
                  </a:cubicBezTo>
                  <a:cubicBezTo>
                    <a:pt x="4254946" y="425789"/>
                    <a:pt x="4252694" y="425789"/>
                    <a:pt x="4250780" y="423987"/>
                  </a:cubicBezTo>
                  <a:close/>
                  <a:moveTo>
                    <a:pt x="4300546" y="419484"/>
                  </a:moveTo>
                  <a:cubicBezTo>
                    <a:pt x="4300209" y="419033"/>
                    <a:pt x="4299758" y="418696"/>
                    <a:pt x="4299420" y="418358"/>
                  </a:cubicBezTo>
                  <a:cubicBezTo>
                    <a:pt x="4299195" y="417119"/>
                    <a:pt x="4299083" y="415768"/>
                    <a:pt x="4299083" y="414304"/>
                  </a:cubicBezTo>
                  <a:cubicBezTo>
                    <a:pt x="4302798" y="413967"/>
                    <a:pt x="4306514" y="413516"/>
                    <a:pt x="4310230" y="413178"/>
                  </a:cubicBezTo>
                  <a:cubicBezTo>
                    <a:pt x="4310342" y="413967"/>
                    <a:pt x="4310342" y="414642"/>
                    <a:pt x="4310455" y="415318"/>
                  </a:cubicBezTo>
                  <a:cubicBezTo>
                    <a:pt x="4306852" y="415881"/>
                    <a:pt x="4303586" y="417007"/>
                    <a:pt x="4300546" y="419484"/>
                  </a:cubicBezTo>
                  <a:close/>
                  <a:moveTo>
                    <a:pt x="4435321" y="294167"/>
                  </a:moveTo>
                  <a:cubicBezTo>
                    <a:pt x="4432507" y="293941"/>
                    <a:pt x="4429579" y="294842"/>
                    <a:pt x="4426764" y="294504"/>
                  </a:cubicBezTo>
                  <a:cubicBezTo>
                    <a:pt x="4408299" y="292478"/>
                    <a:pt x="4437686" y="284371"/>
                    <a:pt x="4435321" y="294167"/>
                  </a:cubicBezTo>
                  <a:close/>
                  <a:moveTo>
                    <a:pt x="4551293" y="414079"/>
                  </a:moveTo>
                  <a:cubicBezTo>
                    <a:pt x="4550505" y="415656"/>
                    <a:pt x="4549266" y="415656"/>
                    <a:pt x="4548028" y="415205"/>
                  </a:cubicBezTo>
                  <a:cubicBezTo>
                    <a:pt x="4548816" y="415093"/>
                    <a:pt x="4549492" y="414642"/>
                    <a:pt x="4549942" y="413629"/>
                  </a:cubicBezTo>
                  <a:cubicBezTo>
                    <a:pt x="4550280" y="412728"/>
                    <a:pt x="4550505" y="411940"/>
                    <a:pt x="4550730" y="411152"/>
                  </a:cubicBezTo>
                  <a:cubicBezTo>
                    <a:pt x="4551406" y="412165"/>
                    <a:pt x="4551744" y="413291"/>
                    <a:pt x="4551293" y="414079"/>
                  </a:cubicBezTo>
                  <a:close/>
                  <a:moveTo>
                    <a:pt x="4671431" y="575539"/>
                  </a:moveTo>
                  <a:cubicBezTo>
                    <a:pt x="4667265" y="570472"/>
                    <a:pt x="4661635" y="581732"/>
                    <a:pt x="4657582" y="581844"/>
                  </a:cubicBezTo>
                  <a:cubicBezTo>
                    <a:pt x="4657470" y="581844"/>
                    <a:pt x="4657582" y="577115"/>
                    <a:pt x="4657470" y="576890"/>
                  </a:cubicBezTo>
                  <a:cubicBezTo>
                    <a:pt x="4654429" y="572049"/>
                    <a:pt x="4646773" y="577566"/>
                    <a:pt x="4643395" y="573287"/>
                  </a:cubicBezTo>
                  <a:cubicBezTo>
                    <a:pt x="4641706" y="571148"/>
                    <a:pt x="4639567" y="570472"/>
                    <a:pt x="4640243" y="563717"/>
                  </a:cubicBezTo>
                  <a:cubicBezTo>
                    <a:pt x="4640468" y="558087"/>
                    <a:pt x="4642832" y="559888"/>
                    <a:pt x="4645647" y="558200"/>
                  </a:cubicBezTo>
                  <a:cubicBezTo>
                    <a:pt x="4652515" y="554146"/>
                    <a:pt x="4660734" y="549755"/>
                    <a:pt x="4670643" y="550768"/>
                  </a:cubicBezTo>
                  <a:cubicBezTo>
                    <a:pt x="4673008" y="565856"/>
                    <a:pt x="4672895" y="560114"/>
                    <a:pt x="4671431" y="575539"/>
                  </a:cubicBezTo>
                  <a:close/>
                  <a:moveTo>
                    <a:pt x="4669292" y="422186"/>
                  </a:moveTo>
                  <a:cubicBezTo>
                    <a:pt x="4673458" y="424438"/>
                    <a:pt x="4683591" y="414980"/>
                    <a:pt x="4683479" y="425789"/>
                  </a:cubicBezTo>
                  <a:cubicBezTo>
                    <a:pt x="4680101" y="432882"/>
                    <a:pt x="4669967" y="434684"/>
                    <a:pt x="4669292" y="422186"/>
                  </a:cubicBezTo>
                  <a:close/>
                  <a:moveTo>
                    <a:pt x="4694625" y="424663"/>
                  </a:moveTo>
                  <a:cubicBezTo>
                    <a:pt x="4694738" y="427928"/>
                    <a:pt x="4694850" y="431193"/>
                    <a:pt x="4694963" y="434571"/>
                  </a:cubicBezTo>
                  <a:cubicBezTo>
                    <a:pt x="4693049" y="434796"/>
                    <a:pt x="4691248" y="434909"/>
                    <a:pt x="4689333" y="435134"/>
                  </a:cubicBezTo>
                  <a:cubicBezTo>
                    <a:pt x="4689221" y="431869"/>
                    <a:pt x="4689108" y="428604"/>
                    <a:pt x="4688996" y="425226"/>
                  </a:cubicBezTo>
                  <a:cubicBezTo>
                    <a:pt x="4690910" y="425001"/>
                    <a:pt x="4692824" y="424888"/>
                    <a:pt x="4694625" y="424663"/>
                  </a:cubicBezTo>
                  <a:close/>
                  <a:moveTo>
                    <a:pt x="4690009" y="543900"/>
                  </a:moveTo>
                  <a:cubicBezTo>
                    <a:pt x="4689897" y="538946"/>
                    <a:pt x="4687532" y="538270"/>
                    <a:pt x="4686856" y="534330"/>
                  </a:cubicBezTo>
                  <a:cubicBezTo>
                    <a:pt x="4690459" y="533654"/>
                    <a:pt x="4690572" y="527574"/>
                    <a:pt x="4695076" y="528587"/>
                  </a:cubicBezTo>
                  <a:cubicBezTo>
                    <a:pt x="4695526" y="537032"/>
                    <a:pt x="4693387" y="541423"/>
                    <a:pt x="4690009" y="543900"/>
                  </a:cubicBezTo>
                  <a:close/>
                  <a:moveTo>
                    <a:pt x="4693725" y="573287"/>
                  </a:moveTo>
                  <a:cubicBezTo>
                    <a:pt x="4692824" y="564054"/>
                    <a:pt x="4696540" y="562028"/>
                    <a:pt x="4695864" y="553245"/>
                  </a:cubicBezTo>
                  <a:cubicBezTo>
                    <a:pt x="4707574" y="549980"/>
                    <a:pt x="4695076" y="568220"/>
                    <a:pt x="4693725" y="573287"/>
                  </a:cubicBezTo>
                  <a:close/>
                  <a:moveTo>
                    <a:pt x="4705997" y="428491"/>
                  </a:moveTo>
                  <a:cubicBezTo>
                    <a:pt x="4705660" y="421736"/>
                    <a:pt x="4707011" y="417570"/>
                    <a:pt x="4708362" y="413404"/>
                  </a:cubicBezTo>
                  <a:cubicBezTo>
                    <a:pt x="4715455" y="413291"/>
                    <a:pt x="4719396" y="419484"/>
                    <a:pt x="4720184" y="432094"/>
                  </a:cubicBezTo>
                  <a:cubicBezTo>
                    <a:pt x="4713654" y="434234"/>
                    <a:pt x="4709375" y="432319"/>
                    <a:pt x="4705997" y="428491"/>
                  </a:cubicBezTo>
                  <a:close/>
                  <a:moveTo>
                    <a:pt x="5060781" y="299346"/>
                  </a:moveTo>
                  <a:cubicBezTo>
                    <a:pt x="5052787" y="296081"/>
                    <a:pt x="5053800" y="307002"/>
                    <a:pt x="5046932" y="305651"/>
                  </a:cubicBezTo>
                  <a:cubicBezTo>
                    <a:pt x="5041302" y="284033"/>
                    <a:pt x="5061119" y="286398"/>
                    <a:pt x="5060781" y="299346"/>
                  </a:cubicBezTo>
                  <a:close/>
                  <a:moveTo>
                    <a:pt x="5051323" y="354742"/>
                  </a:moveTo>
                  <a:cubicBezTo>
                    <a:pt x="5054476" y="359021"/>
                    <a:pt x="5052787" y="372870"/>
                    <a:pt x="5060218" y="368704"/>
                  </a:cubicBezTo>
                  <a:cubicBezTo>
                    <a:pt x="5063033" y="368479"/>
                    <a:pt x="5065848" y="368141"/>
                    <a:pt x="5068550" y="367916"/>
                  </a:cubicBezTo>
                  <a:cubicBezTo>
                    <a:pt x="5072266" y="367465"/>
                    <a:pt x="5070802" y="359021"/>
                    <a:pt x="5073842" y="357444"/>
                  </a:cubicBezTo>
                  <a:cubicBezTo>
                    <a:pt x="5074968" y="367465"/>
                    <a:pt x="5081724" y="366339"/>
                    <a:pt x="5082850" y="376360"/>
                  </a:cubicBezTo>
                  <a:cubicBezTo>
                    <a:pt x="5088254" y="377937"/>
                    <a:pt x="5094897" y="376923"/>
                    <a:pt x="5094447" y="390097"/>
                  </a:cubicBezTo>
                  <a:cubicBezTo>
                    <a:pt x="5072040" y="384467"/>
                    <a:pt x="5076432" y="421060"/>
                    <a:pt x="5056165" y="418696"/>
                  </a:cubicBezTo>
                  <a:cubicBezTo>
                    <a:pt x="5055377" y="414867"/>
                    <a:pt x="5053575" y="413178"/>
                    <a:pt x="5050422" y="414304"/>
                  </a:cubicBezTo>
                  <a:cubicBezTo>
                    <a:pt x="5049747" y="408562"/>
                    <a:pt x="5050422" y="400230"/>
                    <a:pt x="5047157" y="399780"/>
                  </a:cubicBezTo>
                  <a:cubicBezTo>
                    <a:pt x="5041415" y="411152"/>
                    <a:pt x="5031281" y="415318"/>
                    <a:pt x="5022612" y="421961"/>
                  </a:cubicBezTo>
                  <a:cubicBezTo>
                    <a:pt x="5020022" y="410701"/>
                    <a:pt x="5021035" y="381202"/>
                    <a:pt x="5015181" y="363299"/>
                  </a:cubicBezTo>
                  <a:cubicBezTo>
                    <a:pt x="5032970" y="362173"/>
                    <a:pt x="5040965" y="357895"/>
                    <a:pt x="5051323" y="354742"/>
                  </a:cubicBezTo>
                  <a:close/>
                  <a:moveTo>
                    <a:pt x="5010001" y="378612"/>
                  </a:moveTo>
                  <a:cubicBezTo>
                    <a:pt x="5010226" y="381652"/>
                    <a:pt x="5010564" y="384467"/>
                    <a:pt x="5012928" y="383228"/>
                  </a:cubicBezTo>
                  <a:cubicBezTo>
                    <a:pt x="5012816" y="389309"/>
                    <a:pt x="5012478" y="394938"/>
                    <a:pt x="5007637" y="393700"/>
                  </a:cubicBezTo>
                  <a:cubicBezTo>
                    <a:pt x="5007975" y="387845"/>
                    <a:pt x="5006736" y="379738"/>
                    <a:pt x="5010001" y="378612"/>
                  </a:cubicBezTo>
                  <a:close/>
                  <a:moveTo>
                    <a:pt x="4959334" y="373771"/>
                  </a:moveTo>
                  <a:cubicBezTo>
                    <a:pt x="4967441" y="369717"/>
                    <a:pt x="4986244" y="387057"/>
                    <a:pt x="4978700" y="366902"/>
                  </a:cubicBezTo>
                  <a:cubicBezTo>
                    <a:pt x="4983654" y="365776"/>
                    <a:pt x="4985343" y="371181"/>
                    <a:pt x="4984780" y="381202"/>
                  </a:cubicBezTo>
                  <a:cubicBezTo>
                    <a:pt x="4992549" y="376360"/>
                    <a:pt x="4992211" y="387394"/>
                    <a:pt x="4998967" y="384805"/>
                  </a:cubicBezTo>
                  <a:cubicBezTo>
                    <a:pt x="4999192" y="378950"/>
                    <a:pt x="4998066" y="370843"/>
                    <a:pt x="5001331" y="369717"/>
                  </a:cubicBezTo>
                  <a:cubicBezTo>
                    <a:pt x="5000318" y="389196"/>
                    <a:pt x="5004597" y="398091"/>
                    <a:pt x="5008200" y="408675"/>
                  </a:cubicBezTo>
                  <a:cubicBezTo>
                    <a:pt x="4986469" y="397866"/>
                    <a:pt x="5002570" y="446619"/>
                    <a:pt x="4986919" y="445380"/>
                  </a:cubicBezTo>
                  <a:cubicBezTo>
                    <a:pt x="4987145" y="434459"/>
                    <a:pt x="4992549" y="407887"/>
                    <a:pt x="4988496" y="405635"/>
                  </a:cubicBezTo>
                  <a:cubicBezTo>
                    <a:pt x="4976673" y="420610"/>
                    <a:pt x="4980727" y="390660"/>
                    <a:pt x="4971156" y="387507"/>
                  </a:cubicBezTo>
                  <a:cubicBezTo>
                    <a:pt x="4968116" y="395163"/>
                    <a:pt x="4968341" y="400230"/>
                    <a:pt x="4971832" y="407211"/>
                  </a:cubicBezTo>
                  <a:cubicBezTo>
                    <a:pt x="4964175" y="404959"/>
                    <a:pt x="4949876" y="415656"/>
                    <a:pt x="4946498" y="404734"/>
                  </a:cubicBezTo>
                  <a:cubicBezTo>
                    <a:pt x="4953592" y="398992"/>
                    <a:pt x="4954943" y="383904"/>
                    <a:pt x="4959334" y="373771"/>
                  </a:cubicBezTo>
                  <a:close/>
                  <a:moveTo>
                    <a:pt x="4926006" y="381990"/>
                  </a:moveTo>
                  <a:cubicBezTo>
                    <a:pt x="4917899" y="381877"/>
                    <a:pt x="4918575" y="359246"/>
                    <a:pt x="4928145" y="361948"/>
                  </a:cubicBezTo>
                  <a:cubicBezTo>
                    <a:pt x="4926456" y="395163"/>
                    <a:pt x="4938166" y="374334"/>
                    <a:pt x="4945260" y="370168"/>
                  </a:cubicBezTo>
                  <a:cubicBezTo>
                    <a:pt x="4944922" y="379625"/>
                    <a:pt x="4948750" y="380751"/>
                    <a:pt x="4948637" y="389646"/>
                  </a:cubicBezTo>
                  <a:cubicBezTo>
                    <a:pt x="4943796" y="390547"/>
                    <a:pt x="4939968" y="389421"/>
                    <a:pt x="4937265" y="385818"/>
                  </a:cubicBezTo>
                  <a:cubicBezTo>
                    <a:pt x="4938504" y="401806"/>
                    <a:pt x="4926794" y="397303"/>
                    <a:pt x="4926907" y="411602"/>
                  </a:cubicBezTo>
                  <a:cubicBezTo>
                    <a:pt x="4928596" y="411715"/>
                    <a:pt x="4930285" y="412052"/>
                    <a:pt x="4929834" y="416218"/>
                  </a:cubicBezTo>
                  <a:cubicBezTo>
                    <a:pt x="4921052" y="417795"/>
                    <a:pt x="4919813" y="404509"/>
                    <a:pt x="4917899" y="392686"/>
                  </a:cubicBezTo>
                  <a:cubicBezTo>
                    <a:pt x="4921164" y="389984"/>
                    <a:pt x="4924092" y="386831"/>
                    <a:pt x="4926006" y="381990"/>
                  </a:cubicBezTo>
                  <a:close/>
                  <a:moveTo>
                    <a:pt x="4944021" y="419821"/>
                  </a:moveTo>
                  <a:cubicBezTo>
                    <a:pt x="4937491" y="418808"/>
                    <a:pt x="4930848" y="417907"/>
                    <a:pt x="4932199" y="401131"/>
                  </a:cubicBezTo>
                  <a:cubicBezTo>
                    <a:pt x="4940868" y="397978"/>
                    <a:pt x="4944809" y="404284"/>
                    <a:pt x="4944021" y="419821"/>
                  </a:cubicBezTo>
                  <a:close/>
                  <a:moveTo>
                    <a:pt x="4920151" y="461819"/>
                  </a:moveTo>
                  <a:cubicBezTo>
                    <a:pt x="4924655" y="475668"/>
                    <a:pt x="4936477" y="449434"/>
                    <a:pt x="4942670" y="464521"/>
                  </a:cubicBezTo>
                  <a:cubicBezTo>
                    <a:pt x="4942670" y="456752"/>
                    <a:pt x="4941769" y="447407"/>
                    <a:pt x="4947849" y="449209"/>
                  </a:cubicBezTo>
                  <a:cubicBezTo>
                    <a:pt x="4950101" y="468349"/>
                    <a:pt x="4946386" y="478145"/>
                    <a:pt x="4943458" y="489292"/>
                  </a:cubicBezTo>
                  <a:cubicBezTo>
                    <a:pt x="4936252" y="495822"/>
                    <a:pt x="4926682" y="481410"/>
                    <a:pt x="4926682" y="490981"/>
                  </a:cubicBezTo>
                  <a:cubicBezTo>
                    <a:pt x="4939968" y="493458"/>
                    <a:pt x="4932424" y="509784"/>
                    <a:pt x="4933550" y="529938"/>
                  </a:cubicBezTo>
                  <a:cubicBezTo>
                    <a:pt x="4937265" y="529601"/>
                    <a:pt x="4940981" y="529150"/>
                    <a:pt x="4944697" y="528813"/>
                  </a:cubicBezTo>
                  <a:cubicBezTo>
                    <a:pt x="4946273" y="545364"/>
                    <a:pt x="4932537" y="537820"/>
                    <a:pt x="4937265" y="559213"/>
                  </a:cubicBezTo>
                  <a:cubicBezTo>
                    <a:pt x="4928933" y="555610"/>
                    <a:pt x="4928596" y="555610"/>
                    <a:pt x="4920489" y="560902"/>
                  </a:cubicBezTo>
                  <a:cubicBezTo>
                    <a:pt x="4918125" y="535456"/>
                    <a:pt x="4908441" y="557074"/>
                    <a:pt x="4897632" y="548291"/>
                  </a:cubicBezTo>
                  <a:cubicBezTo>
                    <a:pt x="4893917" y="533091"/>
                    <a:pt x="4901686" y="535906"/>
                    <a:pt x="4902587" y="528024"/>
                  </a:cubicBezTo>
                  <a:cubicBezTo>
                    <a:pt x="4902361" y="519805"/>
                    <a:pt x="4902024" y="511586"/>
                    <a:pt x="4901798" y="503366"/>
                  </a:cubicBezTo>
                  <a:cubicBezTo>
                    <a:pt x="4912382" y="504830"/>
                    <a:pt x="4914747" y="508320"/>
                    <a:pt x="4918237" y="491882"/>
                  </a:cubicBezTo>
                  <a:cubicBezTo>
                    <a:pt x="4915760" y="479271"/>
                    <a:pt x="4913395" y="469363"/>
                    <a:pt x="4920151" y="461819"/>
                  </a:cubicBezTo>
                  <a:close/>
                  <a:moveTo>
                    <a:pt x="4895718" y="399780"/>
                  </a:moveTo>
                  <a:cubicBezTo>
                    <a:pt x="4897407" y="403045"/>
                    <a:pt x="4903487" y="394263"/>
                    <a:pt x="4903938" y="394037"/>
                  </a:cubicBezTo>
                  <a:cubicBezTo>
                    <a:pt x="4911369" y="389984"/>
                    <a:pt x="4912833" y="403270"/>
                    <a:pt x="4915535" y="407774"/>
                  </a:cubicBezTo>
                  <a:cubicBezTo>
                    <a:pt x="4912044" y="414530"/>
                    <a:pt x="4905401" y="415093"/>
                    <a:pt x="4901573" y="409125"/>
                  </a:cubicBezTo>
                  <a:cubicBezTo>
                    <a:pt x="4902024" y="417570"/>
                    <a:pt x="4899772" y="421961"/>
                    <a:pt x="4896394" y="424438"/>
                  </a:cubicBezTo>
                  <a:cubicBezTo>
                    <a:pt x="4893579" y="416106"/>
                    <a:pt x="4886148" y="412615"/>
                    <a:pt x="4882207" y="420835"/>
                  </a:cubicBezTo>
                  <a:cubicBezTo>
                    <a:pt x="4882432" y="417682"/>
                    <a:pt x="4881531" y="414079"/>
                    <a:pt x="4881869" y="410927"/>
                  </a:cubicBezTo>
                  <a:cubicBezTo>
                    <a:pt x="4882545" y="404734"/>
                    <a:pt x="4884121" y="407887"/>
                    <a:pt x="4887274" y="405409"/>
                  </a:cubicBezTo>
                  <a:cubicBezTo>
                    <a:pt x="4887612" y="405184"/>
                    <a:pt x="4886823" y="400906"/>
                    <a:pt x="4887161" y="400455"/>
                  </a:cubicBezTo>
                  <a:cubicBezTo>
                    <a:pt x="4887949" y="399442"/>
                    <a:pt x="4895606" y="394713"/>
                    <a:pt x="4895381" y="394713"/>
                  </a:cubicBezTo>
                  <a:cubicBezTo>
                    <a:pt x="4895718" y="394938"/>
                    <a:pt x="4895606" y="399555"/>
                    <a:pt x="4895718" y="399780"/>
                  </a:cubicBezTo>
                  <a:close/>
                  <a:moveTo>
                    <a:pt x="4892340" y="380301"/>
                  </a:moveTo>
                  <a:cubicBezTo>
                    <a:pt x="4895381" y="395952"/>
                    <a:pt x="4883445" y="388183"/>
                    <a:pt x="4881644" y="396177"/>
                  </a:cubicBezTo>
                  <a:cubicBezTo>
                    <a:pt x="4880293" y="383341"/>
                    <a:pt x="4884909" y="379738"/>
                    <a:pt x="4892340" y="380301"/>
                  </a:cubicBezTo>
                  <a:close/>
                  <a:moveTo>
                    <a:pt x="4766010" y="377937"/>
                  </a:moveTo>
                  <a:cubicBezTo>
                    <a:pt x="4765672" y="387282"/>
                    <a:pt x="4769500" y="388520"/>
                    <a:pt x="4769388" y="397415"/>
                  </a:cubicBezTo>
                  <a:cubicBezTo>
                    <a:pt x="4764546" y="398203"/>
                    <a:pt x="4760718" y="397190"/>
                    <a:pt x="4758016" y="393587"/>
                  </a:cubicBezTo>
                  <a:cubicBezTo>
                    <a:pt x="4757340" y="382891"/>
                    <a:pt x="4759930" y="377711"/>
                    <a:pt x="4766010" y="377937"/>
                  </a:cubicBezTo>
                  <a:close/>
                  <a:moveTo>
                    <a:pt x="4731781" y="975585"/>
                  </a:moveTo>
                  <a:cubicBezTo>
                    <a:pt x="4727053" y="963876"/>
                    <a:pt x="4740789" y="960160"/>
                    <a:pt x="4740001" y="969843"/>
                  </a:cubicBezTo>
                  <a:cubicBezTo>
                    <a:pt x="4736398" y="970406"/>
                    <a:pt x="4736285" y="976486"/>
                    <a:pt x="4731781" y="975585"/>
                  </a:cubicBezTo>
                  <a:close/>
                  <a:moveTo>
                    <a:pt x="4758354" y="665952"/>
                  </a:moveTo>
                  <a:cubicBezTo>
                    <a:pt x="4755989" y="656156"/>
                    <a:pt x="4749346" y="646586"/>
                    <a:pt x="4744054" y="657507"/>
                  </a:cubicBezTo>
                  <a:cubicBezTo>
                    <a:pt x="4740789" y="639943"/>
                    <a:pt x="4754863" y="649513"/>
                    <a:pt x="4760493" y="646023"/>
                  </a:cubicBezTo>
                  <a:cubicBezTo>
                    <a:pt x="4760268" y="653341"/>
                    <a:pt x="4762069" y="664038"/>
                    <a:pt x="4758354" y="665952"/>
                  </a:cubicBezTo>
                  <a:close/>
                  <a:moveTo>
                    <a:pt x="4760831" y="834055"/>
                  </a:moveTo>
                  <a:cubicBezTo>
                    <a:pt x="4761056" y="826624"/>
                    <a:pt x="4759254" y="815927"/>
                    <a:pt x="4762970" y="814013"/>
                  </a:cubicBezTo>
                  <a:cubicBezTo>
                    <a:pt x="4766911" y="820206"/>
                    <a:pt x="4767361" y="832028"/>
                    <a:pt x="4760831" y="834055"/>
                  </a:cubicBezTo>
                  <a:close/>
                  <a:moveTo>
                    <a:pt x="4766798" y="665164"/>
                  </a:moveTo>
                  <a:cubicBezTo>
                    <a:pt x="4766685" y="661899"/>
                    <a:pt x="4766573" y="658521"/>
                    <a:pt x="4766460" y="655256"/>
                  </a:cubicBezTo>
                  <a:cubicBezTo>
                    <a:pt x="4768374" y="655030"/>
                    <a:pt x="4770176" y="654918"/>
                    <a:pt x="4772090" y="654693"/>
                  </a:cubicBezTo>
                  <a:cubicBezTo>
                    <a:pt x="4772203" y="657958"/>
                    <a:pt x="4772315" y="661336"/>
                    <a:pt x="4772428" y="664601"/>
                  </a:cubicBezTo>
                  <a:cubicBezTo>
                    <a:pt x="4770514" y="664713"/>
                    <a:pt x="4768600" y="664939"/>
                    <a:pt x="4766798" y="665164"/>
                  </a:cubicBezTo>
                  <a:close/>
                  <a:moveTo>
                    <a:pt x="4760155" y="546940"/>
                  </a:moveTo>
                  <a:cubicBezTo>
                    <a:pt x="4759705" y="547953"/>
                    <a:pt x="4755426" y="547278"/>
                    <a:pt x="4754525" y="547503"/>
                  </a:cubicBezTo>
                  <a:cubicBezTo>
                    <a:pt x="4741915" y="551444"/>
                    <a:pt x="4749234" y="536807"/>
                    <a:pt x="4742816" y="533767"/>
                  </a:cubicBezTo>
                  <a:cubicBezTo>
                    <a:pt x="4743942" y="544913"/>
                    <a:pt x="4742703" y="552345"/>
                    <a:pt x="4737861" y="554034"/>
                  </a:cubicBezTo>
                  <a:cubicBezTo>
                    <a:pt x="4734371" y="543562"/>
                    <a:pt x="4729980" y="534555"/>
                    <a:pt x="4730993" y="515076"/>
                  </a:cubicBezTo>
                  <a:cubicBezTo>
                    <a:pt x="4734709" y="503704"/>
                    <a:pt x="4737974" y="520593"/>
                    <a:pt x="4739213" y="509334"/>
                  </a:cubicBezTo>
                  <a:cubicBezTo>
                    <a:pt x="4736961" y="508433"/>
                    <a:pt x="4735835" y="505506"/>
                    <a:pt x="4736060" y="499763"/>
                  </a:cubicBezTo>
                  <a:cubicBezTo>
                    <a:pt x="4744279" y="489067"/>
                    <a:pt x="4733358" y="477019"/>
                    <a:pt x="4746419" y="473979"/>
                  </a:cubicBezTo>
                  <a:cubicBezTo>
                    <a:pt x="4749346" y="482874"/>
                    <a:pt x="4738537" y="491319"/>
                    <a:pt x="4747094" y="493683"/>
                  </a:cubicBezTo>
                  <a:cubicBezTo>
                    <a:pt x="4751598" y="496948"/>
                    <a:pt x="4754188" y="483887"/>
                    <a:pt x="4758129" y="487603"/>
                  </a:cubicBezTo>
                  <a:cubicBezTo>
                    <a:pt x="4759817" y="489179"/>
                    <a:pt x="4757678" y="498750"/>
                    <a:pt x="4761281" y="497174"/>
                  </a:cubicBezTo>
                  <a:cubicBezTo>
                    <a:pt x="4762294" y="496723"/>
                    <a:pt x="4760718" y="484676"/>
                    <a:pt x="4763758" y="487040"/>
                  </a:cubicBezTo>
                  <a:cubicBezTo>
                    <a:pt x="4763083" y="502240"/>
                    <a:pt x="4771865" y="511473"/>
                    <a:pt x="4761844" y="516878"/>
                  </a:cubicBezTo>
                  <a:cubicBezTo>
                    <a:pt x="4761506" y="501903"/>
                    <a:pt x="4751598" y="505506"/>
                    <a:pt x="4744617" y="503704"/>
                  </a:cubicBezTo>
                  <a:cubicBezTo>
                    <a:pt x="4745293" y="511023"/>
                    <a:pt x="4744167" y="522057"/>
                    <a:pt x="4747995" y="523183"/>
                  </a:cubicBezTo>
                  <a:cubicBezTo>
                    <a:pt x="4755539" y="511023"/>
                    <a:pt x="4759480" y="539284"/>
                    <a:pt x="4773441" y="530614"/>
                  </a:cubicBezTo>
                  <a:cubicBezTo>
                    <a:pt x="4773554" y="535568"/>
                    <a:pt x="4773779" y="540522"/>
                    <a:pt x="4773892" y="545476"/>
                  </a:cubicBezTo>
                  <a:cubicBezTo>
                    <a:pt x="4763533" y="549755"/>
                    <a:pt x="4763420" y="539171"/>
                    <a:pt x="4760155" y="546940"/>
                  </a:cubicBezTo>
                  <a:close/>
                  <a:moveTo>
                    <a:pt x="4778620" y="772916"/>
                  </a:moveTo>
                  <a:cubicBezTo>
                    <a:pt x="4778508" y="767962"/>
                    <a:pt x="4778283" y="763008"/>
                    <a:pt x="4778170" y="758054"/>
                  </a:cubicBezTo>
                  <a:cubicBezTo>
                    <a:pt x="4786052" y="750060"/>
                    <a:pt x="4786953" y="779334"/>
                    <a:pt x="4778620" y="772916"/>
                  </a:cubicBezTo>
                  <a:close/>
                  <a:moveTo>
                    <a:pt x="4794722" y="573175"/>
                  </a:moveTo>
                  <a:cubicBezTo>
                    <a:pt x="4792245" y="558875"/>
                    <a:pt x="4785602" y="552795"/>
                    <a:pt x="4779746" y="544913"/>
                  </a:cubicBezTo>
                  <a:cubicBezTo>
                    <a:pt x="4787740" y="543562"/>
                    <a:pt x="4783912" y="523408"/>
                    <a:pt x="4793145" y="523746"/>
                  </a:cubicBezTo>
                  <a:cubicBezTo>
                    <a:pt x="4797649" y="530501"/>
                    <a:pt x="4796410" y="548742"/>
                    <a:pt x="4797199" y="562928"/>
                  </a:cubicBezTo>
                  <a:cubicBezTo>
                    <a:pt x="4797987" y="569234"/>
                    <a:pt x="4801815" y="572724"/>
                    <a:pt x="4794722" y="573175"/>
                  </a:cubicBezTo>
                  <a:close/>
                  <a:moveTo>
                    <a:pt x="4792132" y="405072"/>
                  </a:moveTo>
                  <a:cubicBezTo>
                    <a:pt x="4792019" y="402369"/>
                    <a:pt x="4789655" y="399667"/>
                    <a:pt x="4789317" y="405297"/>
                  </a:cubicBezTo>
                  <a:cubicBezTo>
                    <a:pt x="4786052" y="404846"/>
                    <a:pt x="4781435" y="406986"/>
                    <a:pt x="4780760" y="401243"/>
                  </a:cubicBezTo>
                  <a:cubicBezTo>
                    <a:pt x="4784025" y="400118"/>
                    <a:pt x="4788754" y="401243"/>
                    <a:pt x="4788979" y="395501"/>
                  </a:cubicBezTo>
                  <a:cubicBezTo>
                    <a:pt x="4787628" y="388520"/>
                    <a:pt x="4785376" y="387507"/>
                    <a:pt x="4788529" y="380639"/>
                  </a:cubicBezTo>
                  <a:cubicBezTo>
                    <a:pt x="4797199" y="377374"/>
                    <a:pt x="4799676" y="386606"/>
                    <a:pt x="4805643" y="388858"/>
                  </a:cubicBezTo>
                  <a:cubicBezTo>
                    <a:pt x="4806093" y="384917"/>
                    <a:pt x="4807782" y="382891"/>
                    <a:pt x="4811048" y="383341"/>
                  </a:cubicBezTo>
                  <a:cubicBezTo>
                    <a:pt x="4811048" y="375572"/>
                    <a:pt x="4810147" y="366227"/>
                    <a:pt x="4816114" y="368028"/>
                  </a:cubicBezTo>
                  <a:cubicBezTo>
                    <a:pt x="4816790" y="383003"/>
                    <a:pt x="4814426" y="393362"/>
                    <a:pt x="4808683" y="398429"/>
                  </a:cubicBezTo>
                  <a:cubicBezTo>
                    <a:pt x="4807782" y="391560"/>
                    <a:pt x="4802378" y="393362"/>
                    <a:pt x="4800014" y="389421"/>
                  </a:cubicBezTo>
                  <a:cubicBezTo>
                    <a:pt x="4797536" y="394826"/>
                    <a:pt x="4794834" y="400005"/>
                    <a:pt x="4792132" y="405072"/>
                  </a:cubicBezTo>
                  <a:close/>
                  <a:moveTo>
                    <a:pt x="4844713" y="558425"/>
                  </a:moveTo>
                  <a:cubicBezTo>
                    <a:pt x="4844601" y="555160"/>
                    <a:pt x="4844488" y="551782"/>
                    <a:pt x="4844375" y="548516"/>
                  </a:cubicBezTo>
                  <a:cubicBezTo>
                    <a:pt x="4846290" y="548291"/>
                    <a:pt x="4848091" y="548179"/>
                    <a:pt x="4850005" y="547953"/>
                  </a:cubicBezTo>
                  <a:cubicBezTo>
                    <a:pt x="4850118" y="551219"/>
                    <a:pt x="4850230" y="554597"/>
                    <a:pt x="4850343" y="557862"/>
                  </a:cubicBezTo>
                  <a:cubicBezTo>
                    <a:pt x="4848429" y="557974"/>
                    <a:pt x="4846515" y="558200"/>
                    <a:pt x="4844713" y="558425"/>
                  </a:cubicBezTo>
                  <a:close/>
                  <a:moveTo>
                    <a:pt x="4869822" y="555948"/>
                  </a:moveTo>
                  <a:cubicBezTo>
                    <a:pt x="4865993" y="554822"/>
                    <a:pt x="4864305" y="549417"/>
                    <a:pt x="4858450" y="552119"/>
                  </a:cubicBezTo>
                  <a:cubicBezTo>
                    <a:pt x="4854621" y="532190"/>
                    <a:pt x="4853496" y="544125"/>
                    <a:pt x="4844150" y="543675"/>
                  </a:cubicBezTo>
                  <a:cubicBezTo>
                    <a:pt x="4844037" y="543675"/>
                    <a:pt x="4844150" y="539059"/>
                    <a:pt x="4844037" y="538721"/>
                  </a:cubicBezTo>
                  <a:cubicBezTo>
                    <a:pt x="4843587" y="537707"/>
                    <a:pt x="4839309" y="539396"/>
                    <a:pt x="4838408" y="539284"/>
                  </a:cubicBezTo>
                  <a:cubicBezTo>
                    <a:pt x="4824784" y="537707"/>
                    <a:pt x="4821744" y="558087"/>
                    <a:pt x="4813750" y="556623"/>
                  </a:cubicBezTo>
                  <a:cubicBezTo>
                    <a:pt x="4814200" y="565068"/>
                    <a:pt x="4811948" y="569459"/>
                    <a:pt x="4808570" y="571936"/>
                  </a:cubicBezTo>
                  <a:cubicBezTo>
                    <a:pt x="4808120" y="563379"/>
                    <a:pt x="4808683" y="556511"/>
                    <a:pt x="4810710" y="551894"/>
                  </a:cubicBezTo>
                  <a:cubicBezTo>
                    <a:pt x="4808796" y="541986"/>
                    <a:pt x="4802040" y="542999"/>
                    <a:pt x="4807332" y="532416"/>
                  </a:cubicBezTo>
                  <a:cubicBezTo>
                    <a:pt x="4811948" y="531965"/>
                    <a:pt x="4816677" y="531515"/>
                    <a:pt x="4821294" y="531064"/>
                  </a:cubicBezTo>
                  <a:cubicBezTo>
                    <a:pt x="4823546" y="515752"/>
                    <a:pt x="4837620" y="519467"/>
                    <a:pt x="4834130" y="495147"/>
                  </a:cubicBezTo>
                  <a:cubicBezTo>
                    <a:pt x="4827148" y="508658"/>
                    <a:pt x="4831652" y="487378"/>
                    <a:pt x="4822757" y="491319"/>
                  </a:cubicBezTo>
                  <a:cubicBezTo>
                    <a:pt x="4822420" y="479834"/>
                    <a:pt x="4821969" y="468237"/>
                    <a:pt x="4821631" y="456752"/>
                  </a:cubicBezTo>
                  <a:cubicBezTo>
                    <a:pt x="4815551" y="458216"/>
                    <a:pt x="4812624" y="453600"/>
                    <a:pt x="4812736" y="442791"/>
                  </a:cubicBezTo>
                  <a:cubicBezTo>
                    <a:pt x="4813637" y="436598"/>
                    <a:pt x="4818254" y="435472"/>
                    <a:pt x="4820843" y="432094"/>
                  </a:cubicBezTo>
                  <a:cubicBezTo>
                    <a:pt x="4827486" y="423199"/>
                    <a:pt x="4826698" y="431982"/>
                    <a:pt x="4831990" y="430968"/>
                  </a:cubicBezTo>
                  <a:cubicBezTo>
                    <a:pt x="4831427" y="431081"/>
                    <a:pt x="4833341" y="426465"/>
                    <a:pt x="4834580" y="425789"/>
                  </a:cubicBezTo>
                  <a:cubicBezTo>
                    <a:pt x="4838070" y="423875"/>
                    <a:pt x="4840435" y="421398"/>
                    <a:pt x="4842799" y="420047"/>
                  </a:cubicBezTo>
                  <a:cubicBezTo>
                    <a:pt x="4844150" y="419371"/>
                    <a:pt x="4847303" y="420947"/>
                    <a:pt x="4848429" y="419484"/>
                  </a:cubicBezTo>
                  <a:cubicBezTo>
                    <a:pt x="4849780" y="417570"/>
                    <a:pt x="4847528" y="408224"/>
                    <a:pt x="4850906" y="409350"/>
                  </a:cubicBezTo>
                  <a:cubicBezTo>
                    <a:pt x="4851694" y="413178"/>
                    <a:pt x="4853383" y="414867"/>
                    <a:pt x="4856648" y="413741"/>
                  </a:cubicBezTo>
                  <a:cubicBezTo>
                    <a:pt x="4855860" y="401581"/>
                    <a:pt x="4855410" y="389871"/>
                    <a:pt x="4861490" y="388520"/>
                  </a:cubicBezTo>
                  <a:cubicBezTo>
                    <a:pt x="4862616" y="395051"/>
                    <a:pt x="4865768" y="397528"/>
                    <a:pt x="4864867" y="407999"/>
                  </a:cubicBezTo>
                  <a:cubicBezTo>
                    <a:pt x="4872186" y="405747"/>
                    <a:pt x="4872411" y="417570"/>
                    <a:pt x="4873875" y="426915"/>
                  </a:cubicBezTo>
                  <a:cubicBezTo>
                    <a:pt x="4868471" y="428942"/>
                    <a:pt x="4868133" y="420835"/>
                    <a:pt x="4865205" y="417907"/>
                  </a:cubicBezTo>
                  <a:cubicBezTo>
                    <a:pt x="4865656" y="427140"/>
                    <a:pt x="4863404" y="428604"/>
                    <a:pt x="4859801" y="423425"/>
                  </a:cubicBezTo>
                  <a:cubicBezTo>
                    <a:pt x="4857774" y="426239"/>
                    <a:pt x="4859238" y="435134"/>
                    <a:pt x="4857436" y="438512"/>
                  </a:cubicBezTo>
                  <a:cubicBezTo>
                    <a:pt x="4855185" y="442903"/>
                    <a:pt x="4846177" y="436260"/>
                    <a:pt x="4849329" y="449209"/>
                  </a:cubicBezTo>
                  <a:cubicBezTo>
                    <a:pt x="4840660" y="446506"/>
                    <a:pt x="4841335" y="458554"/>
                    <a:pt x="4832666" y="455852"/>
                  </a:cubicBezTo>
                  <a:cubicBezTo>
                    <a:pt x="4833116" y="469025"/>
                    <a:pt x="4824221" y="467449"/>
                    <a:pt x="4825122" y="481410"/>
                  </a:cubicBezTo>
                  <a:cubicBezTo>
                    <a:pt x="4829063" y="496385"/>
                    <a:pt x="4842912" y="488166"/>
                    <a:pt x="4850793" y="493683"/>
                  </a:cubicBezTo>
                  <a:cubicBezTo>
                    <a:pt x="4852144" y="494696"/>
                    <a:pt x="4850681" y="505618"/>
                    <a:pt x="4853946" y="503254"/>
                  </a:cubicBezTo>
                  <a:cubicBezTo>
                    <a:pt x="4853833" y="496385"/>
                    <a:pt x="4852257" y="492557"/>
                    <a:pt x="4850681" y="488729"/>
                  </a:cubicBezTo>
                  <a:cubicBezTo>
                    <a:pt x="4858562" y="487153"/>
                    <a:pt x="4869934" y="491093"/>
                    <a:pt x="4869934" y="476907"/>
                  </a:cubicBezTo>
                  <a:cubicBezTo>
                    <a:pt x="4864755" y="476681"/>
                    <a:pt x="4867682" y="460355"/>
                    <a:pt x="4863741" y="457766"/>
                  </a:cubicBezTo>
                  <a:cubicBezTo>
                    <a:pt x="4869033" y="456189"/>
                    <a:pt x="4870047" y="462720"/>
                    <a:pt x="4875114" y="461594"/>
                  </a:cubicBezTo>
                  <a:cubicBezTo>
                    <a:pt x="4877703" y="472741"/>
                    <a:pt x="4872862" y="489405"/>
                    <a:pt x="4876240" y="496160"/>
                  </a:cubicBezTo>
                  <a:cubicBezTo>
                    <a:pt x="4877816" y="499313"/>
                    <a:pt x="4885472" y="492445"/>
                    <a:pt x="4884797" y="500214"/>
                  </a:cubicBezTo>
                  <a:cubicBezTo>
                    <a:pt x="4877366" y="499425"/>
                    <a:pt x="4875789" y="507983"/>
                    <a:pt x="4877028" y="520818"/>
                  </a:cubicBezTo>
                  <a:cubicBezTo>
                    <a:pt x="4875339" y="533541"/>
                    <a:pt x="4896394" y="527236"/>
                    <a:pt x="4886035" y="539734"/>
                  </a:cubicBezTo>
                  <a:cubicBezTo>
                    <a:pt x="4885247" y="535906"/>
                    <a:pt x="4883558" y="534217"/>
                    <a:pt x="4880293" y="535343"/>
                  </a:cubicBezTo>
                  <a:cubicBezTo>
                    <a:pt x="4880631" y="542099"/>
                    <a:pt x="4879279" y="546265"/>
                    <a:pt x="4877928" y="550431"/>
                  </a:cubicBezTo>
                  <a:cubicBezTo>
                    <a:pt x="4875902" y="562816"/>
                    <a:pt x="4879730" y="584547"/>
                    <a:pt x="4870610" y="585785"/>
                  </a:cubicBezTo>
                  <a:cubicBezTo>
                    <a:pt x="4872862" y="570810"/>
                    <a:pt x="4872749" y="570134"/>
                    <a:pt x="4869822" y="555948"/>
                  </a:cubicBezTo>
                  <a:close/>
                  <a:moveTo>
                    <a:pt x="4878829" y="663925"/>
                  </a:moveTo>
                  <a:cubicBezTo>
                    <a:pt x="4873762" y="644897"/>
                    <a:pt x="4890877" y="660998"/>
                    <a:pt x="4889526" y="648050"/>
                  </a:cubicBezTo>
                  <a:cubicBezTo>
                    <a:pt x="4885922" y="634200"/>
                    <a:pt x="4870047" y="644559"/>
                    <a:pt x="4871848" y="620126"/>
                  </a:cubicBezTo>
                  <a:cubicBezTo>
                    <a:pt x="4875677" y="619901"/>
                    <a:pt x="4877928" y="617199"/>
                    <a:pt x="4880068" y="614384"/>
                  </a:cubicBezTo>
                  <a:cubicBezTo>
                    <a:pt x="4880856" y="625531"/>
                    <a:pt x="4891552" y="643658"/>
                    <a:pt x="4897295" y="627557"/>
                  </a:cubicBezTo>
                  <a:cubicBezTo>
                    <a:pt x="4891890" y="625981"/>
                    <a:pt x="4885247" y="626994"/>
                    <a:pt x="4885697" y="613821"/>
                  </a:cubicBezTo>
                  <a:cubicBezTo>
                    <a:pt x="4894367" y="607403"/>
                    <a:pt x="4892003" y="612695"/>
                    <a:pt x="4902474" y="612132"/>
                  </a:cubicBezTo>
                  <a:cubicBezTo>
                    <a:pt x="4902812" y="623617"/>
                    <a:pt x="4903262" y="635214"/>
                    <a:pt x="4903600" y="646698"/>
                  </a:cubicBezTo>
                  <a:cubicBezTo>
                    <a:pt x="4900334" y="649401"/>
                    <a:pt x="4897407" y="652553"/>
                    <a:pt x="4895493" y="657395"/>
                  </a:cubicBezTo>
                  <a:cubicBezTo>
                    <a:pt x="4897407" y="657170"/>
                    <a:pt x="4899209" y="657057"/>
                    <a:pt x="4901123" y="656832"/>
                  </a:cubicBezTo>
                  <a:cubicBezTo>
                    <a:pt x="4899772" y="664151"/>
                    <a:pt x="4905176" y="682053"/>
                    <a:pt x="4899096" y="681828"/>
                  </a:cubicBezTo>
                  <a:cubicBezTo>
                    <a:pt x="4896394" y="667641"/>
                    <a:pt x="4891327" y="658408"/>
                    <a:pt x="4878829" y="663925"/>
                  </a:cubicBezTo>
                  <a:close/>
                  <a:moveTo>
                    <a:pt x="4887386" y="757153"/>
                  </a:moveTo>
                  <a:cubicBezTo>
                    <a:pt x="4889301" y="756928"/>
                    <a:pt x="4891102" y="756815"/>
                    <a:pt x="4893016" y="756590"/>
                  </a:cubicBezTo>
                  <a:cubicBezTo>
                    <a:pt x="4893354" y="762895"/>
                    <a:pt x="4896844" y="763121"/>
                    <a:pt x="4896281" y="771115"/>
                  </a:cubicBezTo>
                  <a:cubicBezTo>
                    <a:pt x="4893466" y="771340"/>
                    <a:pt x="4890652" y="771678"/>
                    <a:pt x="4887949" y="771903"/>
                  </a:cubicBezTo>
                  <a:cubicBezTo>
                    <a:pt x="4887724" y="767061"/>
                    <a:pt x="4887612" y="762107"/>
                    <a:pt x="4887386" y="757153"/>
                  </a:cubicBezTo>
                  <a:close/>
                  <a:moveTo>
                    <a:pt x="4905514" y="973221"/>
                  </a:moveTo>
                  <a:cubicBezTo>
                    <a:pt x="4902699" y="973559"/>
                    <a:pt x="4899884" y="973784"/>
                    <a:pt x="4897182" y="974009"/>
                  </a:cubicBezTo>
                  <a:cubicBezTo>
                    <a:pt x="4895043" y="963763"/>
                    <a:pt x="4889075" y="952842"/>
                    <a:pt x="4893466" y="944622"/>
                  </a:cubicBezTo>
                  <a:cubicBezTo>
                    <a:pt x="4902361" y="944510"/>
                    <a:pt x="4905964" y="954756"/>
                    <a:pt x="4905514" y="973221"/>
                  </a:cubicBezTo>
                  <a:close/>
                  <a:moveTo>
                    <a:pt x="4909567" y="660885"/>
                  </a:moveTo>
                  <a:cubicBezTo>
                    <a:pt x="4905852" y="655481"/>
                    <a:pt x="4906640" y="640618"/>
                    <a:pt x="4914521" y="640618"/>
                  </a:cubicBezTo>
                  <a:cubicBezTo>
                    <a:pt x="4914521" y="649851"/>
                    <a:pt x="4913283" y="657282"/>
                    <a:pt x="4909567" y="660885"/>
                  </a:cubicBezTo>
                  <a:close/>
                  <a:moveTo>
                    <a:pt x="4918462" y="674847"/>
                  </a:moveTo>
                  <a:cubicBezTo>
                    <a:pt x="4915985" y="669330"/>
                    <a:pt x="4914409" y="662011"/>
                    <a:pt x="4914859" y="650414"/>
                  </a:cubicBezTo>
                  <a:cubicBezTo>
                    <a:pt x="4923079" y="641969"/>
                    <a:pt x="4923079" y="675297"/>
                    <a:pt x="4918462" y="674847"/>
                  </a:cubicBezTo>
                  <a:close/>
                  <a:moveTo>
                    <a:pt x="4946386" y="672145"/>
                  </a:moveTo>
                  <a:cubicBezTo>
                    <a:pt x="4941432" y="673045"/>
                    <a:pt x="4939855" y="683404"/>
                    <a:pt x="4938504" y="687795"/>
                  </a:cubicBezTo>
                  <a:cubicBezTo>
                    <a:pt x="4937941" y="699392"/>
                    <a:pt x="4935802" y="708512"/>
                    <a:pt x="4933888" y="717970"/>
                  </a:cubicBezTo>
                  <a:cubicBezTo>
                    <a:pt x="4931073" y="718196"/>
                    <a:pt x="4928258" y="718533"/>
                    <a:pt x="4925556" y="718759"/>
                  </a:cubicBezTo>
                  <a:cubicBezTo>
                    <a:pt x="4923191" y="703558"/>
                    <a:pt x="4931523" y="695902"/>
                    <a:pt x="4932987" y="688358"/>
                  </a:cubicBezTo>
                  <a:cubicBezTo>
                    <a:pt x="4934225" y="681828"/>
                    <a:pt x="4929384" y="677211"/>
                    <a:pt x="4929722" y="673834"/>
                  </a:cubicBezTo>
                  <a:cubicBezTo>
                    <a:pt x="4930172" y="668091"/>
                    <a:pt x="4940193" y="665502"/>
                    <a:pt x="4937603" y="658183"/>
                  </a:cubicBezTo>
                  <a:cubicBezTo>
                    <a:pt x="4935351" y="657282"/>
                    <a:pt x="4934225" y="654355"/>
                    <a:pt x="4934450" y="648613"/>
                  </a:cubicBezTo>
                  <a:cubicBezTo>
                    <a:pt x="4932199" y="647712"/>
                    <a:pt x="4928933" y="649063"/>
                    <a:pt x="4928708" y="644221"/>
                  </a:cubicBezTo>
                  <a:cubicBezTo>
                    <a:pt x="4937378" y="640506"/>
                    <a:pt x="4944134" y="644672"/>
                    <a:pt x="4945598" y="647487"/>
                  </a:cubicBezTo>
                  <a:cubicBezTo>
                    <a:pt x="4947624" y="651427"/>
                    <a:pt x="4957532" y="642082"/>
                    <a:pt x="4956969" y="651315"/>
                  </a:cubicBezTo>
                  <a:cubicBezTo>
                    <a:pt x="4949538" y="652328"/>
                    <a:pt x="4951340" y="671131"/>
                    <a:pt x="4946386" y="672145"/>
                  </a:cubicBezTo>
                  <a:close/>
                  <a:moveTo>
                    <a:pt x="5569593" y="783838"/>
                  </a:moveTo>
                  <a:cubicBezTo>
                    <a:pt x="5565427" y="781586"/>
                    <a:pt x="5555294" y="791044"/>
                    <a:pt x="5555407" y="780235"/>
                  </a:cubicBezTo>
                  <a:cubicBezTo>
                    <a:pt x="5559347" y="772128"/>
                    <a:pt x="5569368" y="761769"/>
                    <a:pt x="5569593" y="783838"/>
                  </a:cubicBezTo>
                  <a:close/>
                  <a:moveTo>
                    <a:pt x="5545723" y="652441"/>
                  </a:moveTo>
                  <a:cubicBezTo>
                    <a:pt x="5545949" y="655481"/>
                    <a:pt x="5546287" y="658296"/>
                    <a:pt x="5548651" y="657057"/>
                  </a:cubicBezTo>
                  <a:cubicBezTo>
                    <a:pt x="5548538" y="663137"/>
                    <a:pt x="5548200" y="668879"/>
                    <a:pt x="5543359" y="667528"/>
                  </a:cubicBezTo>
                  <a:cubicBezTo>
                    <a:pt x="5543697" y="661673"/>
                    <a:pt x="5542571" y="653567"/>
                    <a:pt x="5545723" y="652441"/>
                  </a:cubicBezTo>
                  <a:close/>
                  <a:moveTo>
                    <a:pt x="5538855" y="786878"/>
                  </a:moveTo>
                  <a:cubicBezTo>
                    <a:pt x="5529848" y="771115"/>
                    <a:pt x="5548651" y="770890"/>
                    <a:pt x="5538855" y="786878"/>
                  </a:cubicBezTo>
                  <a:lnTo>
                    <a:pt x="5538855" y="786878"/>
                  </a:lnTo>
                  <a:close/>
                  <a:moveTo>
                    <a:pt x="5495281" y="652553"/>
                  </a:moveTo>
                  <a:cubicBezTo>
                    <a:pt x="5495394" y="655819"/>
                    <a:pt x="5495507" y="659084"/>
                    <a:pt x="5495619" y="662462"/>
                  </a:cubicBezTo>
                  <a:cubicBezTo>
                    <a:pt x="5492804" y="662687"/>
                    <a:pt x="5489990" y="663025"/>
                    <a:pt x="5487287" y="663250"/>
                  </a:cubicBezTo>
                  <a:cubicBezTo>
                    <a:pt x="5487175" y="659984"/>
                    <a:pt x="5487062" y="656607"/>
                    <a:pt x="5486949" y="653341"/>
                  </a:cubicBezTo>
                  <a:cubicBezTo>
                    <a:pt x="5489764" y="653116"/>
                    <a:pt x="5492467" y="652778"/>
                    <a:pt x="5495281" y="652553"/>
                  </a:cubicBezTo>
                  <a:close/>
                  <a:moveTo>
                    <a:pt x="5489990" y="573850"/>
                  </a:moveTo>
                  <a:cubicBezTo>
                    <a:pt x="5491115" y="584997"/>
                    <a:pt x="5489877" y="592428"/>
                    <a:pt x="5485035" y="594117"/>
                  </a:cubicBezTo>
                  <a:cubicBezTo>
                    <a:pt x="5483234" y="581732"/>
                    <a:pt x="5479631" y="575426"/>
                    <a:pt x="5489990" y="573850"/>
                  </a:cubicBezTo>
                  <a:close/>
                  <a:moveTo>
                    <a:pt x="5469948" y="560902"/>
                  </a:moveTo>
                  <a:cubicBezTo>
                    <a:pt x="5472763" y="560677"/>
                    <a:pt x="5475578" y="560339"/>
                    <a:pt x="5478280" y="560114"/>
                  </a:cubicBezTo>
                  <a:cubicBezTo>
                    <a:pt x="5479969" y="560226"/>
                    <a:pt x="5481657" y="560564"/>
                    <a:pt x="5481207" y="564730"/>
                  </a:cubicBezTo>
                  <a:cubicBezTo>
                    <a:pt x="5475915" y="572274"/>
                    <a:pt x="5482671" y="583195"/>
                    <a:pt x="5482108" y="594342"/>
                  </a:cubicBezTo>
                  <a:cubicBezTo>
                    <a:pt x="5482108" y="594680"/>
                    <a:pt x="5479518" y="594230"/>
                    <a:pt x="5479293" y="594567"/>
                  </a:cubicBezTo>
                  <a:cubicBezTo>
                    <a:pt x="5476703" y="599747"/>
                    <a:pt x="5480194" y="609655"/>
                    <a:pt x="5477154" y="614609"/>
                  </a:cubicBezTo>
                  <a:cubicBezTo>
                    <a:pt x="5476365" y="615848"/>
                    <a:pt x="5477829" y="622603"/>
                    <a:pt x="5477491" y="624517"/>
                  </a:cubicBezTo>
                  <a:cubicBezTo>
                    <a:pt x="5476816" y="627445"/>
                    <a:pt x="5472763" y="631273"/>
                    <a:pt x="5475127" y="639605"/>
                  </a:cubicBezTo>
                  <a:cubicBezTo>
                    <a:pt x="5464430" y="648613"/>
                    <a:pt x="5473438" y="618437"/>
                    <a:pt x="5466119" y="620689"/>
                  </a:cubicBezTo>
                  <a:cubicBezTo>
                    <a:pt x="5463868" y="628120"/>
                    <a:pt x="5462404" y="636790"/>
                    <a:pt x="5455423" y="636565"/>
                  </a:cubicBezTo>
                  <a:cubicBezTo>
                    <a:pt x="5449906" y="629922"/>
                    <a:pt x="5454072" y="604250"/>
                    <a:pt x="5448555" y="597607"/>
                  </a:cubicBezTo>
                  <a:cubicBezTo>
                    <a:pt x="5456999" y="593104"/>
                    <a:pt x="5454297" y="610668"/>
                    <a:pt x="5462854" y="606052"/>
                  </a:cubicBezTo>
                  <a:cubicBezTo>
                    <a:pt x="5463192" y="596707"/>
                    <a:pt x="5459364" y="595468"/>
                    <a:pt x="5459476" y="586573"/>
                  </a:cubicBezTo>
                  <a:cubicBezTo>
                    <a:pt x="5463417" y="583533"/>
                    <a:pt x="5474114" y="590964"/>
                    <a:pt x="5473326" y="580268"/>
                  </a:cubicBezTo>
                  <a:cubicBezTo>
                    <a:pt x="5473326" y="571823"/>
                    <a:pt x="5472312" y="565180"/>
                    <a:pt x="5469948" y="560902"/>
                  </a:cubicBezTo>
                  <a:close/>
                  <a:moveTo>
                    <a:pt x="5452270" y="443917"/>
                  </a:moveTo>
                  <a:cubicBezTo>
                    <a:pt x="5452383" y="447182"/>
                    <a:pt x="5452496" y="450447"/>
                    <a:pt x="5452608" y="453825"/>
                  </a:cubicBezTo>
                  <a:cubicBezTo>
                    <a:pt x="5447879" y="470601"/>
                    <a:pt x="5438421" y="440201"/>
                    <a:pt x="5452270" y="443917"/>
                  </a:cubicBezTo>
                  <a:close/>
                  <a:moveTo>
                    <a:pt x="5359268" y="695677"/>
                  </a:moveTo>
                  <a:cubicBezTo>
                    <a:pt x="5366023" y="698154"/>
                    <a:pt x="5372554" y="701081"/>
                    <a:pt x="5373905" y="714030"/>
                  </a:cubicBezTo>
                  <a:cubicBezTo>
                    <a:pt x="5367825" y="710201"/>
                    <a:pt x="5357241" y="715493"/>
                    <a:pt x="5359268" y="695677"/>
                  </a:cubicBezTo>
                  <a:close/>
                  <a:moveTo>
                    <a:pt x="5376382" y="882132"/>
                  </a:moveTo>
                  <a:cubicBezTo>
                    <a:pt x="5372666" y="882470"/>
                    <a:pt x="5368951" y="882808"/>
                    <a:pt x="5365235" y="883258"/>
                  </a:cubicBezTo>
                  <a:cubicBezTo>
                    <a:pt x="5364109" y="872112"/>
                    <a:pt x="5365348" y="864680"/>
                    <a:pt x="5370189" y="862991"/>
                  </a:cubicBezTo>
                  <a:cubicBezTo>
                    <a:pt x="5370527" y="872787"/>
                    <a:pt x="5378071" y="868509"/>
                    <a:pt x="5376382" y="882132"/>
                  </a:cubicBezTo>
                  <a:close/>
                  <a:moveTo>
                    <a:pt x="5368501" y="808721"/>
                  </a:moveTo>
                  <a:cubicBezTo>
                    <a:pt x="5364560" y="816941"/>
                    <a:pt x="5357241" y="813450"/>
                    <a:pt x="5354314" y="805118"/>
                  </a:cubicBezTo>
                  <a:cubicBezTo>
                    <a:pt x="5360844" y="802979"/>
                    <a:pt x="5366023" y="793408"/>
                    <a:pt x="5368501" y="808721"/>
                  </a:cubicBezTo>
                  <a:close/>
                  <a:moveTo>
                    <a:pt x="4979488" y="654017"/>
                  </a:moveTo>
                  <a:cubicBezTo>
                    <a:pt x="4971719" y="651202"/>
                    <a:pt x="4974196" y="664376"/>
                    <a:pt x="4968567" y="664939"/>
                  </a:cubicBezTo>
                  <a:cubicBezTo>
                    <a:pt x="4968116" y="656381"/>
                    <a:pt x="4968679" y="649513"/>
                    <a:pt x="4970706" y="644897"/>
                  </a:cubicBezTo>
                  <a:cubicBezTo>
                    <a:pt x="4968454" y="643996"/>
                    <a:pt x="4965189" y="645347"/>
                    <a:pt x="4964964" y="640506"/>
                  </a:cubicBezTo>
                  <a:cubicBezTo>
                    <a:pt x="4970256" y="631723"/>
                    <a:pt x="4968567" y="640618"/>
                    <a:pt x="4976110" y="639380"/>
                  </a:cubicBezTo>
                  <a:cubicBezTo>
                    <a:pt x="4975660" y="626206"/>
                    <a:pt x="4975322" y="613033"/>
                    <a:pt x="4974872" y="599859"/>
                  </a:cubicBezTo>
                  <a:cubicBezTo>
                    <a:pt x="4980839" y="593892"/>
                    <a:pt x="4982979" y="600760"/>
                    <a:pt x="4985906" y="593779"/>
                  </a:cubicBezTo>
                  <a:cubicBezTo>
                    <a:pt x="4987595" y="589726"/>
                    <a:pt x="4994688" y="591190"/>
                    <a:pt x="4996940" y="587699"/>
                  </a:cubicBezTo>
                  <a:cubicBezTo>
                    <a:pt x="4994238" y="603575"/>
                    <a:pt x="5001669" y="599296"/>
                    <a:pt x="5003133" y="606840"/>
                  </a:cubicBezTo>
                  <a:cubicBezTo>
                    <a:pt x="4999755" y="604363"/>
                    <a:pt x="5001557" y="616073"/>
                    <a:pt x="5000656" y="616974"/>
                  </a:cubicBezTo>
                  <a:cubicBezTo>
                    <a:pt x="4998404" y="619225"/>
                    <a:pt x="4990973" y="607516"/>
                    <a:pt x="4992437" y="622716"/>
                  </a:cubicBezTo>
                  <a:cubicBezTo>
                    <a:pt x="4992662" y="629246"/>
                    <a:pt x="4992887" y="635889"/>
                    <a:pt x="4993112" y="642420"/>
                  </a:cubicBezTo>
                  <a:cubicBezTo>
                    <a:pt x="5005498" y="635326"/>
                    <a:pt x="5000093" y="663700"/>
                    <a:pt x="5013154" y="655256"/>
                  </a:cubicBezTo>
                  <a:cubicBezTo>
                    <a:pt x="5012816" y="648500"/>
                    <a:pt x="5014167" y="644334"/>
                    <a:pt x="5015518" y="640168"/>
                  </a:cubicBezTo>
                  <a:cubicBezTo>
                    <a:pt x="5012028" y="641632"/>
                    <a:pt x="5010001" y="648387"/>
                    <a:pt x="5009776" y="635777"/>
                  </a:cubicBezTo>
                  <a:cubicBezTo>
                    <a:pt x="5015969" y="623054"/>
                    <a:pt x="5015181" y="642645"/>
                    <a:pt x="5023963" y="639380"/>
                  </a:cubicBezTo>
                  <a:cubicBezTo>
                    <a:pt x="5023400" y="651090"/>
                    <a:pt x="5020135" y="658296"/>
                    <a:pt x="5022274" y="674171"/>
                  </a:cubicBezTo>
                  <a:cubicBezTo>
                    <a:pt x="5024526" y="675072"/>
                    <a:pt x="5027791" y="673721"/>
                    <a:pt x="5028016" y="678563"/>
                  </a:cubicBezTo>
                  <a:cubicBezTo>
                    <a:pt x="5024076" y="681715"/>
                    <a:pt x="5013379" y="674171"/>
                    <a:pt x="5014167" y="684868"/>
                  </a:cubicBezTo>
                  <a:cubicBezTo>
                    <a:pt x="5016869" y="693312"/>
                    <a:pt x="5023963" y="699280"/>
                    <a:pt x="5014843" y="704572"/>
                  </a:cubicBezTo>
                  <a:cubicBezTo>
                    <a:pt x="5014167" y="698829"/>
                    <a:pt x="5014843" y="690497"/>
                    <a:pt x="5011577" y="690047"/>
                  </a:cubicBezTo>
                  <a:cubicBezTo>
                    <a:pt x="5002683" y="697028"/>
                    <a:pt x="5008988" y="674284"/>
                    <a:pt x="5000093" y="681265"/>
                  </a:cubicBezTo>
                  <a:cubicBezTo>
                    <a:pt x="5000543" y="689822"/>
                    <a:pt x="4999980" y="696690"/>
                    <a:pt x="4997954" y="701306"/>
                  </a:cubicBezTo>
                  <a:cubicBezTo>
                    <a:pt x="4985794" y="704121"/>
                    <a:pt x="4989509" y="679238"/>
                    <a:pt x="4986019" y="677774"/>
                  </a:cubicBezTo>
                  <a:cubicBezTo>
                    <a:pt x="4980389" y="679801"/>
                    <a:pt x="4978925" y="688358"/>
                    <a:pt x="4975322" y="693650"/>
                  </a:cubicBezTo>
                  <a:cubicBezTo>
                    <a:pt x="4966653" y="679351"/>
                    <a:pt x="4981290" y="672595"/>
                    <a:pt x="4979488" y="654017"/>
                  </a:cubicBezTo>
                  <a:close/>
                  <a:moveTo>
                    <a:pt x="4974084" y="748596"/>
                  </a:moveTo>
                  <a:cubicBezTo>
                    <a:pt x="4977799" y="748258"/>
                    <a:pt x="4981515" y="747808"/>
                    <a:pt x="4985230" y="747470"/>
                  </a:cubicBezTo>
                  <a:cubicBezTo>
                    <a:pt x="4985343" y="750735"/>
                    <a:pt x="4985456" y="754113"/>
                    <a:pt x="4985568" y="757378"/>
                  </a:cubicBezTo>
                  <a:cubicBezTo>
                    <a:pt x="4982753" y="757603"/>
                    <a:pt x="4982416" y="761657"/>
                    <a:pt x="4980164" y="762895"/>
                  </a:cubicBezTo>
                  <a:cubicBezTo>
                    <a:pt x="4979263" y="755915"/>
                    <a:pt x="4975210" y="755014"/>
                    <a:pt x="4974084" y="748596"/>
                  </a:cubicBezTo>
                  <a:close/>
                  <a:moveTo>
                    <a:pt x="4984780" y="821782"/>
                  </a:moveTo>
                  <a:cubicBezTo>
                    <a:pt x="4993450" y="818404"/>
                    <a:pt x="4996039" y="831465"/>
                    <a:pt x="5001557" y="820093"/>
                  </a:cubicBezTo>
                  <a:cubicBezTo>
                    <a:pt x="5006060" y="835181"/>
                    <a:pt x="4981290" y="837658"/>
                    <a:pt x="4984780" y="821782"/>
                  </a:cubicBezTo>
                  <a:close/>
                  <a:moveTo>
                    <a:pt x="4997616" y="959259"/>
                  </a:moveTo>
                  <a:cubicBezTo>
                    <a:pt x="4997841" y="953404"/>
                    <a:pt x="4996715" y="945298"/>
                    <a:pt x="4999980" y="944172"/>
                  </a:cubicBezTo>
                  <a:cubicBezTo>
                    <a:pt x="4998066" y="960273"/>
                    <a:pt x="5007524" y="953630"/>
                    <a:pt x="5008988" y="963088"/>
                  </a:cubicBezTo>
                  <a:cubicBezTo>
                    <a:pt x="5003583" y="964664"/>
                    <a:pt x="5002570" y="958133"/>
                    <a:pt x="4997616" y="959259"/>
                  </a:cubicBezTo>
                  <a:close/>
                  <a:moveTo>
                    <a:pt x="4999417" y="929309"/>
                  </a:moveTo>
                  <a:cubicBezTo>
                    <a:pt x="5005948" y="930323"/>
                    <a:pt x="5011577" y="933138"/>
                    <a:pt x="5013829" y="942708"/>
                  </a:cubicBezTo>
                  <a:cubicBezTo>
                    <a:pt x="5005835" y="944510"/>
                    <a:pt x="4998629" y="944847"/>
                    <a:pt x="4999417" y="929309"/>
                  </a:cubicBezTo>
                  <a:close/>
                  <a:moveTo>
                    <a:pt x="5044568" y="761432"/>
                  </a:moveTo>
                  <a:cubicBezTo>
                    <a:pt x="5043216" y="733734"/>
                    <a:pt x="5020135" y="761544"/>
                    <a:pt x="5011015" y="764697"/>
                  </a:cubicBezTo>
                  <a:cubicBezTo>
                    <a:pt x="5010790" y="758166"/>
                    <a:pt x="5010564" y="751523"/>
                    <a:pt x="5010339" y="744993"/>
                  </a:cubicBezTo>
                  <a:cubicBezTo>
                    <a:pt x="5020247" y="740714"/>
                    <a:pt x="5025989" y="753325"/>
                    <a:pt x="5032858" y="747695"/>
                  </a:cubicBezTo>
                  <a:cubicBezTo>
                    <a:pt x="5034322" y="746569"/>
                    <a:pt x="5032295" y="732157"/>
                    <a:pt x="5038150" y="737224"/>
                  </a:cubicBezTo>
                  <a:cubicBezTo>
                    <a:pt x="5045356" y="746006"/>
                    <a:pt x="5054251" y="757041"/>
                    <a:pt x="5060669" y="739926"/>
                  </a:cubicBezTo>
                  <a:cubicBezTo>
                    <a:pt x="5063821" y="771002"/>
                    <a:pt x="5051436" y="748258"/>
                    <a:pt x="5044568" y="761432"/>
                  </a:cubicBezTo>
                  <a:close/>
                  <a:moveTo>
                    <a:pt x="5067424" y="684868"/>
                  </a:moveTo>
                  <a:cubicBezTo>
                    <a:pt x="5067312" y="681603"/>
                    <a:pt x="5067199" y="678337"/>
                    <a:pt x="5067087" y="674960"/>
                  </a:cubicBezTo>
                  <a:cubicBezTo>
                    <a:pt x="5073730" y="666628"/>
                    <a:pt x="5075869" y="690948"/>
                    <a:pt x="5070351" y="689484"/>
                  </a:cubicBezTo>
                  <a:cubicBezTo>
                    <a:pt x="5070014" y="686557"/>
                    <a:pt x="5069676" y="683742"/>
                    <a:pt x="5067424" y="684868"/>
                  </a:cubicBezTo>
                  <a:close/>
                  <a:moveTo>
                    <a:pt x="5072378" y="932012"/>
                  </a:moveTo>
                  <a:cubicBezTo>
                    <a:pt x="5078684" y="929985"/>
                    <a:pt x="5082962" y="932124"/>
                    <a:pt x="5083863" y="940794"/>
                  </a:cubicBezTo>
                  <a:cubicBezTo>
                    <a:pt x="5080035" y="949013"/>
                    <a:pt x="5071590" y="947550"/>
                    <a:pt x="5072378" y="932012"/>
                  </a:cubicBezTo>
                  <a:close/>
                  <a:moveTo>
                    <a:pt x="5097036" y="736436"/>
                  </a:moveTo>
                  <a:cubicBezTo>
                    <a:pt x="5110210" y="737337"/>
                    <a:pt x="5115277" y="734747"/>
                    <a:pt x="5128112" y="743304"/>
                  </a:cubicBezTo>
                  <a:cubicBezTo>
                    <a:pt x="5126198" y="775168"/>
                    <a:pt x="5102328" y="746682"/>
                    <a:pt x="5097036" y="736436"/>
                  </a:cubicBezTo>
                  <a:close/>
                  <a:moveTo>
                    <a:pt x="5129914" y="624292"/>
                  </a:moveTo>
                  <a:cubicBezTo>
                    <a:pt x="5122483" y="617762"/>
                    <a:pt x="5118992" y="607065"/>
                    <a:pt x="5109985" y="616298"/>
                  </a:cubicBezTo>
                  <a:cubicBezTo>
                    <a:pt x="5113025" y="641407"/>
                    <a:pt x="5102891" y="645685"/>
                    <a:pt x="5094334" y="652553"/>
                  </a:cubicBezTo>
                  <a:cubicBezTo>
                    <a:pt x="5090844" y="643658"/>
                    <a:pt x="5096698" y="621590"/>
                    <a:pt x="5084876" y="618775"/>
                  </a:cubicBezTo>
                  <a:cubicBezTo>
                    <a:pt x="5083638" y="626206"/>
                    <a:pt x="5081161" y="631611"/>
                    <a:pt x="5079922" y="639042"/>
                  </a:cubicBezTo>
                  <a:cubicBezTo>
                    <a:pt x="5086002" y="637578"/>
                    <a:pt x="5088929" y="642195"/>
                    <a:pt x="5088817" y="653004"/>
                  </a:cubicBezTo>
                  <a:cubicBezTo>
                    <a:pt x="5083300" y="664038"/>
                    <a:pt x="5077670" y="648275"/>
                    <a:pt x="5071703" y="644784"/>
                  </a:cubicBezTo>
                  <a:cubicBezTo>
                    <a:pt x="5070464" y="651090"/>
                    <a:pt x="5071703" y="659872"/>
                    <a:pt x="5069563" y="664826"/>
                  </a:cubicBezTo>
                  <a:cubicBezTo>
                    <a:pt x="5068550" y="667191"/>
                    <a:pt x="5062695" y="663925"/>
                    <a:pt x="5061231" y="665614"/>
                  </a:cubicBezTo>
                  <a:cubicBezTo>
                    <a:pt x="5059318" y="667979"/>
                    <a:pt x="5061231" y="683179"/>
                    <a:pt x="5056052" y="680927"/>
                  </a:cubicBezTo>
                  <a:cubicBezTo>
                    <a:pt x="5055714" y="671131"/>
                    <a:pt x="5048283" y="675410"/>
                    <a:pt x="5049859" y="661786"/>
                  </a:cubicBezTo>
                  <a:cubicBezTo>
                    <a:pt x="5045356" y="663700"/>
                    <a:pt x="5042091" y="655819"/>
                    <a:pt x="5046707" y="652216"/>
                  </a:cubicBezTo>
                  <a:cubicBezTo>
                    <a:pt x="5047495" y="659422"/>
                    <a:pt x="5053575" y="656044"/>
                    <a:pt x="5058079" y="656044"/>
                  </a:cubicBezTo>
                  <a:cubicBezTo>
                    <a:pt x="5055939" y="641857"/>
                    <a:pt x="5059543" y="629922"/>
                    <a:pt x="5056953" y="621477"/>
                  </a:cubicBezTo>
                  <a:cubicBezTo>
                    <a:pt x="5056165" y="618775"/>
                    <a:pt x="5048283" y="622491"/>
                    <a:pt x="5051098" y="612132"/>
                  </a:cubicBezTo>
                  <a:cubicBezTo>
                    <a:pt x="5056052" y="604025"/>
                    <a:pt x="5063146" y="612695"/>
                    <a:pt x="5070464" y="605264"/>
                  </a:cubicBezTo>
                  <a:cubicBezTo>
                    <a:pt x="5071140" y="604588"/>
                    <a:pt x="5072266" y="596481"/>
                    <a:pt x="5072941" y="595130"/>
                  </a:cubicBezTo>
                  <a:cubicBezTo>
                    <a:pt x="5079359" y="582520"/>
                    <a:pt x="5077558" y="599522"/>
                    <a:pt x="5087128" y="598733"/>
                  </a:cubicBezTo>
                  <a:cubicBezTo>
                    <a:pt x="5087128" y="598733"/>
                    <a:pt x="5091744" y="588487"/>
                    <a:pt x="5092420" y="588262"/>
                  </a:cubicBezTo>
                  <a:cubicBezTo>
                    <a:pt x="5095460" y="587249"/>
                    <a:pt x="5099176" y="595243"/>
                    <a:pt x="5101090" y="597270"/>
                  </a:cubicBezTo>
                  <a:cubicBezTo>
                    <a:pt x="5097487" y="597720"/>
                    <a:pt x="5097937" y="611344"/>
                    <a:pt x="5101540" y="612132"/>
                  </a:cubicBezTo>
                  <a:cubicBezTo>
                    <a:pt x="5105819" y="598170"/>
                    <a:pt x="5103567" y="583083"/>
                    <a:pt x="5106832" y="601661"/>
                  </a:cubicBezTo>
                  <a:cubicBezTo>
                    <a:pt x="5107620" y="606390"/>
                    <a:pt x="5107170" y="604926"/>
                    <a:pt x="5109759" y="606277"/>
                  </a:cubicBezTo>
                  <a:cubicBezTo>
                    <a:pt x="5109985" y="606390"/>
                    <a:pt x="5117303" y="601661"/>
                    <a:pt x="5117979" y="600535"/>
                  </a:cubicBezTo>
                  <a:cubicBezTo>
                    <a:pt x="5119780" y="597833"/>
                    <a:pt x="5117191" y="586123"/>
                    <a:pt x="5123271" y="590064"/>
                  </a:cubicBezTo>
                  <a:cubicBezTo>
                    <a:pt x="5131715" y="585560"/>
                    <a:pt x="5129013" y="603125"/>
                    <a:pt x="5137570" y="598508"/>
                  </a:cubicBezTo>
                  <a:cubicBezTo>
                    <a:pt x="5149730" y="597382"/>
                    <a:pt x="5152658" y="581732"/>
                    <a:pt x="5167971" y="585560"/>
                  </a:cubicBezTo>
                  <a:cubicBezTo>
                    <a:pt x="5170785" y="596369"/>
                    <a:pt x="5170898" y="626319"/>
                    <a:pt x="5179906" y="609092"/>
                  </a:cubicBezTo>
                  <a:cubicBezTo>
                    <a:pt x="5181144" y="620464"/>
                    <a:pt x="5180018" y="628120"/>
                    <a:pt x="5177879" y="634088"/>
                  </a:cubicBezTo>
                  <a:cubicBezTo>
                    <a:pt x="5168533" y="629809"/>
                    <a:pt x="5165606" y="638479"/>
                    <a:pt x="5157950" y="626094"/>
                  </a:cubicBezTo>
                  <a:cubicBezTo>
                    <a:pt x="5156711" y="633525"/>
                    <a:pt x="5154234" y="638929"/>
                    <a:pt x="5152995" y="646361"/>
                  </a:cubicBezTo>
                  <a:cubicBezTo>
                    <a:pt x="5145564" y="647149"/>
                    <a:pt x="5138133" y="647824"/>
                    <a:pt x="5130589" y="648613"/>
                  </a:cubicBezTo>
                  <a:cubicBezTo>
                    <a:pt x="5130027" y="636678"/>
                    <a:pt x="5124960" y="634200"/>
                    <a:pt x="5129914" y="624292"/>
                  </a:cubicBezTo>
                  <a:close/>
                  <a:moveTo>
                    <a:pt x="5134418" y="678337"/>
                  </a:moveTo>
                  <a:cubicBezTo>
                    <a:pt x="5134192" y="675297"/>
                    <a:pt x="5133855" y="672482"/>
                    <a:pt x="5131490" y="673721"/>
                  </a:cubicBezTo>
                  <a:cubicBezTo>
                    <a:pt x="5131378" y="670456"/>
                    <a:pt x="5131265" y="667191"/>
                    <a:pt x="5131152" y="663813"/>
                  </a:cubicBezTo>
                  <a:cubicBezTo>
                    <a:pt x="5137796" y="655368"/>
                    <a:pt x="5139935" y="679688"/>
                    <a:pt x="5134418" y="678337"/>
                  </a:cubicBezTo>
                  <a:close/>
                  <a:moveTo>
                    <a:pt x="5158400" y="992812"/>
                  </a:moveTo>
                  <a:cubicBezTo>
                    <a:pt x="5158287" y="986057"/>
                    <a:pt x="5156711" y="982116"/>
                    <a:pt x="5155135" y="978288"/>
                  </a:cubicBezTo>
                  <a:cubicBezTo>
                    <a:pt x="5157950" y="977950"/>
                    <a:pt x="5160764" y="977725"/>
                    <a:pt x="5163467" y="977500"/>
                  </a:cubicBezTo>
                  <a:cubicBezTo>
                    <a:pt x="5163917" y="985944"/>
                    <a:pt x="5161778" y="990335"/>
                    <a:pt x="5158400" y="992812"/>
                  </a:cubicBezTo>
                  <a:close/>
                  <a:moveTo>
                    <a:pt x="5173938" y="951716"/>
                  </a:moveTo>
                  <a:cubicBezTo>
                    <a:pt x="5174614" y="951716"/>
                    <a:pt x="5172249" y="947437"/>
                    <a:pt x="5171011" y="947099"/>
                  </a:cubicBezTo>
                  <a:cubicBezTo>
                    <a:pt x="5166169" y="945410"/>
                    <a:pt x="5164368" y="944622"/>
                    <a:pt x="5159638" y="943271"/>
                  </a:cubicBezTo>
                  <a:cubicBezTo>
                    <a:pt x="5160539" y="927620"/>
                    <a:pt x="5152433" y="923792"/>
                    <a:pt x="5161665" y="918275"/>
                  </a:cubicBezTo>
                  <a:cubicBezTo>
                    <a:pt x="5164142" y="937304"/>
                    <a:pt x="5166507" y="919964"/>
                    <a:pt x="5170335" y="927283"/>
                  </a:cubicBezTo>
                  <a:cubicBezTo>
                    <a:pt x="5171123" y="928859"/>
                    <a:pt x="5174839" y="925594"/>
                    <a:pt x="5175965" y="926720"/>
                  </a:cubicBezTo>
                  <a:cubicBezTo>
                    <a:pt x="5178442" y="929422"/>
                    <a:pt x="5178442" y="934151"/>
                    <a:pt x="5181819" y="936065"/>
                  </a:cubicBezTo>
                  <a:cubicBezTo>
                    <a:pt x="5181707" y="935952"/>
                    <a:pt x="5184184" y="928859"/>
                    <a:pt x="5187224" y="930548"/>
                  </a:cubicBezTo>
                  <a:cubicBezTo>
                    <a:pt x="5188125" y="931111"/>
                    <a:pt x="5189026" y="939781"/>
                    <a:pt x="5190377" y="940118"/>
                  </a:cubicBezTo>
                  <a:cubicBezTo>
                    <a:pt x="5181032" y="938317"/>
                    <a:pt x="5180694" y="951490"/>
                    <a:pt x="5173938" y="951716"/>
                  </a:cubicBezTo>
                  <a:close/>
                  <a:moveTo>
                    <a:pt x="5189926" y="747132"/>
                  </a:moveTo>
                  <a:cubicBezTo>
                    <a:pt x="5182045" y="761206"/>
                    <a:pt x="5172024" y="747695"/>
                    <a:pt x="5164593" y="744655"/>
                  </a:cubicBezTo>
                  <a:cubicBezTo>
                    <a:pt x="5164030" y="748596"/>
                    <a:pt x="5164818" y="754451"/>
                    <a:pt x="5162116" y="754789"/>
                  </a:cubicBezTo>
                  <a:cubicBezTo>
                    <a:pt x="5161665" y="758729"/>
                    <a:pt x="5159977" y="760756"/>
                    <a:pt x="5156711" y="760306"/>
                  </a:cubicBezTo>
                  <a:cubicBezTo>
                    <a:pt x="5154910" y="753325"/>
                    <a:pt x="5159188" y="734409"/>
                    <a:pt x="5153108" y="735873"/>
                  </a:cubicBezTo>
                  <a:cubicBezTo>
                    <a:pt x="5147816" y="746232"/>
                    <a:pt x="5142749" y="756928"/>
                    <a:pt x="5131378" y="757829"/>
                  </a:cubicBezTo>
                  <a:cubicBezTo>
                    <a:pt x="5128000" y="735423"/>
                    <a:pt x="5139709" y="736548"/>
                    <a:pt x="5144439" y="726865"/>
                  </a:cubicBezTo>
                  <a:cubicBezTo>
                    <a:pt x="5139597" y="692299"/>
                    <a:pt x="5157837" y="723375"/>
                    <a:pt x="5149055" y="696690"/>
                  </a:cubicBezTo>
                  <a:cubicBezTo>
                    <a:pt x="5158738" y="690385"/>
                    <a:pt x="5161553" y="709301"/>
                    <a:pt x="5166394" y="714818"/>
                  </a:cubicBezTo>
                  <a:cubicBezTo>
                    <a:pt x="5168533" y="717182"/>
                    <a:pt x="5171799" y="713241"/>
                    <a:pt x="5172137" y="719209"/>
                  </a:cubicBezTo>
                  <a:cubicBezTo>
                    <a:pt x="5172474" y="724613"/>
                    <a:pt x="5173150" y="721799"/>
                    <a:pt x="5175064" y="723825"/>
                  </a:cubicBezTo>
                  <a:cubicBezTo>
                    <a:pt x="5179681" y="728554"/>
                    <a:pt x="5187787" y="729117"/>
                    <a:pt x="5192291" y="736999"/>
                  </a:cubicBezTo>
                  <a:cubicBezTo>
                    <a:pt x="5195106" y="736774"/>
                    <a:pt x="5195444" y="732720"/>
                    <a:pt x="5197695" y="731482"/>
                  </a:cubicBezTo>
                  <a:cubicBezTo>
                    <a:pt x="5200172" y="744543"/>
                    <a:pt x="5192291" y="741615"/>
                    <a:pt x="5189926" y="747132"/>
                  </a:cubicBezTo>
                  <a:close/>
                  <a:moveTo>
                    <a:pt x="5188575" y="618437"/>
                  </a:moveTo>
                  <a:cubicBezTo>
                    <a:pt x="5188237" y="605376"/>
                    <a:pt x="5186098" y="589501"/>
                    <a:pt x="5193192" y="588262"/>
                  </a:cubicBezTo>
                  <a:cubicBezTo>
                    <a:pt x="5193980" y="592090"/>
                    <a:pt x="5195669" y="593779"/>
                    <a:pt x="5198934" y="592653"/>
                  </a:cubicBezTo>
                  <a:cubicBezTo>
                    <a:pt x="5201861" y="611344"/>
                    <a:pt x="5193642" y="612357"/>
                    <a:pt x="5188575" y="618437"/>
                  </a:cubicBezTo>
                  <a:close/>
                  <a:moveTo>
                    <a:pt x="5218638" y="947324"/>
                  </a:moveTo>
                  <a:cubicBezTo>
                    <a:pt x="5214359" y="941920"/>
                    <a:pt x="5213684" y="929084"/>
                    <a:pt x="5209518" y="923454"/>
                  </a:cubicBezTo>
                  <a:cubicBezTo>
                    <a:pt x="5199384" y="916811"/>
                    <a:pt x="5208392" y="940344"/>
                    <a:pt x="5201636" y="939105"/>
                  </a:cubicBezTo>
                  <a:cubicBezTo>
                    <a:pt x="5201861" y="928183"/>
                    <a:pt x="5200623" y="916136"/>
                    <a:pt x="5203438" y="909268"/>
                  </a:cubicBezTo>
                  <a:cubicBezTo>
                    <a:pt x="5206815" y="901273"/>
                    <a:pt x="5211882" y="908930"/>
                    <a:pt x="5214359" y="898346"/>
                  </a:cubicBezTo>
                  <a:cubicBezTo>
                    <a:pt x="5214247" y="895081"/>
                    <a:pt x="5214134" y="891703"/>
                    <a:pt x="5214022" y="888438"/>
                  </a:cubicBezTo>
                  <a:cubicBezTo>
                    <a:pt x="5219426" y="886411"/>
                    <a:pt x="5219764" y="894518"/>
                    <a:pt x="5222691" y="897445"/>
                  </a:cubicBezTo>
                  <a:cubicBezTo>
                    <a:pt x="5222579" y="894743"/>
                    <a:pt x="5224830" y="891590"/>
                    <a:pt x="5225506" y="897107"/>
                  </a:cubicBezTo>
                  <a:cubicBezTo>
                    <a:pt x="5220890" y="896770"/>
                    <a:pt x="5221903" y="927958"/>
                    <a:pt x="5226407" y="926720"/>
                  </a:cubicBezTo>
                  <a:cubicBezTo>
                    <a:pt x="5227533" y="920752"/>
                    <a:pt x="5228996" y="915235"/>
                    <a:pt x="5231473" y="911407"/>
                  </a:cubicBezTo>
                  <a:cubicBezTo>
                    <a:pt x="5236315" y="922216"/>
                    <a:pt x="5229560" y="946424"/>
                    <a:pt x="5218638" y="947324"/>
                  </a:cubicBezTo>
                  <a:close/>
                  <a:moveTo>
                    <a:pt x="5217737" y="828538"/>
                  </a:moveTo>
                  <a:cubicBezTo>
                    <a:pt x="5217512" y="820318"/>
                    <a:pt x="5217174" y="812099"/>
                    <a:pt x="5216949" y="803880"/>
                  </a:cubicBezTo>
                  <a:cubicBezTo>
                    <a:pt x="5225394" y="799488"/>
                    <a:pt x="5225394" y="811536"/>
                    <a:pt x="5233838" y="807145"/>
                  </a:cubicBezTo>
                  <a:cubicBezTo>
                    <a:pt x="5236878" y="835293"/>
                    <a:pt x="5228771" y="831916"/>
                    <a:pt x="5217737" y="828538"/>
                  </a:cubicBezTo>
                  <a:close/>
                  <a:moveTo>
                    <a:pt x="5258946" y="626319"/>
                  </a:moveTo>
                  <a:cubicBezTo>
                    <a:pt x="5256582" y="614159"/>
                    <a:pt x="5251741" y="636227"/>
                    <a:pt x="5245098" y="632624"/>
                  </a:cubicBezTo>
                  <a:cubicBezTo>
                    <a:pt x="5245210" y="642420"/>
                    <a:pt x="5239130" y="640055"/>
                    <a:pt x="5237216" y="648275"/>
                  </a:cubicBezTo>
                  <a:cubicBezTo>
                    <a:pt x="5235978" y="653341"/>
                    <a:pt x="5238905" y="662799"/>
                    <a:pt x="5234852" y="663362"/>
                  </a:cubicBezTo>
                  <a:cubicBezTo>
                    <a:pt x="5234063" y="659534"/>
                    <a:pt x="5232262" y="657845"/>
                    <a:pt x="5229109" y="658971"/>
                  </a:cubicBezTo>
                  <a:cubicBezTo>
                    <a:pt x="5229334" y="667191"/>
                    <a:pt x="5229672" y="675410"/>
                    <a:pt x="5229897" y="683629"/>
                  </a:cubicBezTo>
                  <a:cubicBezTo>
                    <a:pt x="5236428" y="686332"/>
                    <a:pt x="5239918" y="695226"/>
                    <a:pt x="5244534" y="701982"/>
                  </a:cubicBezTo>
                  <a:cubicBezTo>
                    <a:pt x="5233388" y="708512"/>
                    <a:pt x="5247912" y="721911"/>
                    <a:pt x="5248475" y="736211"/>
                  </a:cubicBezTo>
                  <a:cubicBezTo>
                    <a:pt x="5240594" y="743867"/>
                    <a:pt x="5234964" y="749835"/>
                    <a:pt x="5228884" y="738125"/>
                  </a:cubicBezTo>
                  <a:cubicBezTo>
                    <a:pt x="5228996" y="743079"/>
                    <a:pt x="5229222" y="748033"/>
                    <a:pt x="5229334" y="752987"/>
                  </a:cubicBezTo>
                  <a:cubicBezTo>
                    <a:pt x="5219201" y="746344"/>
                    <a:pt x="5216949" y="756928"/>
                    <a:pt x="5206815" y="750285"/>
                  </a:cubicBezTo>
                  <a:cubicBezTo>
                    <a:pt x="5205802" y="736211"/>
                    <a:pt x="5206703" y="725176"/>
                    <a:pt x="5211432" y="720110"/>
                  </a:cubicBezTo>
                  <a:cubicBezTo>
                    <a:pt x="5215373" y="722699"/>
                    <a:pt x="5212445" y="739026"/>
                    <a:pt x="5217625" y="739363"/>
                  </a:cubicBezTo>
                  <a:cubicBezTo>
                    <a:pt x="5224605" y="740489"/>
                    <a:pt x="5224943" y="707724"/>
                    <a:pt x="5231136" y="723150"/>
                  </a:cubicBezTo>
                  <a:cubicBezTo>
                    <a:pt x="5229447" y="723600"/>
                    <a:pt x="5227871" y="724163"/>
                    <a:pt x="5228546" y="728329"/>
                  </a:cubicBezTo>
                  <a:cubicBezTo>
                    <a:pt x="5234739" y="720898"/>
                    <a:pt x="5239468" y="740039"/>
                    <a:pt x="5239693" y="727203"/>
                  </a:cubicBezTo>
                  <a:cubicBezTo>
                    <a:pt x="5239242" y="719434"/>
                    <a:pt x="5232487" y="724051"/>
                    <a:pt x="5233613" y="712904"/>
                  </a:cubicBezTo>
                  <a:cubicBezTo>
                    <a:pt x="5236765" y="711553"/>
                    <a:pt x="5237779" y="707049"/>
                    <a:pt x="5238905" y="702432"/>
                  </a:cubicBezTo>
                  <a:cubicBezTo>
                    <a:pt x="5228321" y="708963"/>
                    <a:pt x="5228434" y="685994"/>
                    <a:pt x="5222016" y="699167"/>
                  </a:cubicBezTo>
                  <a:cubicBezTo>
                    <a:pt x="5223930" y="684980"/>
                    <a:pt x="5217625" y="686782"/>
                    <a:pt x="5218413" y="674734"/>
                  </a:cubicBezTo>
                  <a:cubicBezTo>
                    <a:pt x="5223930" y="662124"/>
                    <a:pt x="5222016" y="663813"/>
                    <a:pt x="5220214" y="644784"/>
                  </a:cubicBezTo>
                  <a:cubicBezTo>
                    <a:pt x="5212783" y="643771"/>
                    <a:pt x="5210418" y="632737"/>
                    <a:pt x="5208279" y="621252"/>
                  </a:cubicBezTo>
                  <a:cubicBezTo>
                    <a:pt x="5213346" y="616073"/>
                    <a:pt x="5218075" y="635101"/>
                    <a:pt x="5219426" y="620126"/>
                  </a:cubicBezTo>
                  <a:cubicBezTo>
                    <a:pt x="5212333" y="620239"/>
                    <a:pt x="5208392" y="614046"/>
                    <a:pt x="5207604" y="601548"/>
                  </a:cubicBezTo>
                  <a:cubicBezTo>
                    <a:pt x="5223704" y="605151"/>
                    <a:pt x="5223367" y="582745"/>
                    <a:pt x="5234964" y="579029"/>
                  </a:cubicBezTo>
                  <a:cubicBezTo>
                    <a:pt x="5248813" y="577903"/>
                    <a:pt x="5252529" y="596932"/>
                    <a:pt x="5263676" y="600985"/>
                  </a:cubicBezTo>
                  <a:cubicBezTo>
                    <a:pt x="5262550" y="610105"/>
                    <a:pt x="5263000" y="621815"/>
                    <a:pt x="5258946" y="626319"/>
                  </a:cubicBezTo>
                  <a:close/>
                  <a:moveTo>
                    <a:pt x="5302182" y="929084"/>
                  </a:moveTo>
                  <a:cubicBezTo>
                    <a:pt x="5293963" y="926607"/>
                    <a:pt x="5287883" y="912983"/>
                    <a:pt x="5282591" y="930998"/>
                  </a:cubicBezTo>
                  <a:cubicBezTo>
                    <a:pt x="5284843" y="931899"/>
                    <a:pt x="5288108" y="930548"/>
                    <a:pt x="5288334" y="935389"/>
                  </a:cubicBezTo>
                  <a:cubicBezTo>
                    <a:pt x="5282704" y="946649"/>
                    <a:pt x="5272796" y="939443"/>
                    <a:pt x="5268630" y="932349"/>
                  </a:cubicBezTo>
                  <a:cubicBezTo>
                    <a:pt x="5266828" y="917037"/>
                    <a:pt x="5275723" y="918613"/>
                    <a:pt x="5276173" y="906903"/>
                  </a:cubicBezTo>
                  <a:cubicBezTo>
                    <a:pt x="5288896" y="906453"/>
                    <a:pt x="5287320" y="909943"/>
                    <a:pt x="5298580" y="904651"/>
                  </a:cubicBezTo>
                  <a:cubicBezTo>
                    <a:pt x="5301169" y="910168"/>
                    <a:pt x="5302746" y="917600"/>
                    <a:pt x="5302182" y="929084"/>
                  </a:cubicBezTo>
                  <a:close/>
                  <a:moveTo>
                    <a:pt x="5298129" y="889901"/>
                  </a:moveTo>
                  <a:cubicBezTo>
                    <a:pt x="5298467" y="880556"/>
                    <a:pt x="5294639" y="879318"/>
                    <a:pt x="5294751" y="870423"/>
                  </a:cubicBezTo>
                  <a:cubicBezTo>
                    <a:pt x="5303196" y="866032"/>
                    <a:pt x="5303196" y="878079"/>
                    <a:pt x="5311640" y="873688"/>
                  </a:cubicBezTo>
                  <a:cubicBezTo>
                    <a:pt x="5313442" y="889001"/>
                    <a:pt x="5306236" y="890127"/>
                    <a:pt x="5298129" y="889901"/>
                  </a:cubicBezTo>
                  <a:close/>
                  <a:moveTo>
                    <a:pt x="5300043" y="859951"/>
                  </a:moveTo>
                  <a:cubicBezTo>
                    <a:pt x="5304997" y="860627"/>
                    <a:pt x="5313892" y="853534"/>
                    <a:pt x="5311528" y="868734"/>
                  </a:cubicBezTo>
                  <a:cubicBezTo>
                    <a:pt x="5305223" y="870760"/>
                    <a:pt x="5300944" y="868621"/>
                    <a:pt x="5300043" y="859951"/>
                  </a:cubicBezTo>
                  <a:close/>
                  <a:moveTo>
                    <a:pt x="5301395" y="726190"/>
                  </a:moveTo>
                  <a:cubicBezTo>
                    <a:pt x="5301507" y="731144"/>
                    <a:pt x="5301732" y="736098"/>
                    <a:pt x="5301845" y="741052"/>
                  </a:cubicBezTo>
                  <a:cubicBezTo>
                    <a:pt x="5299030" y="741277"/>
                    <a:pt x="5296215" y="741615"/>
                    <a:pt x="5293400" y="741840"/>
                  </a:cubicBezTo>
                  <a:cubicBezTo>
                    <a:pt x="5293062" y="731932"/>
                    <a:pt x="5292837" y="722136"/>
                    <a:pt x="5292500" y="712228"/>
                  </a:cubicBezTo>
                  <a:cubicBezTo>
                    <a:pt x="5304772" y="722587"/>
                    <a:pt x="5306349" y="696578"/>
                    <a:pt x="5312204" y="715268"/>
                  </a:cubicBezTo>
                  <a:cubicBezTo>
                    <a:pt x="5310740" y="722249"/>
                    <a:pt x="5301507" y="716957"/>
                    <a:pt x="5301395" y="726190"/>
                  </a:cubicBezTo>
                  <a:close/>
                  <a:moveTo>
                    <a:pt x="5317608" y="620577"/>
                  </a:moveTo>
                  <a:cubicBezTo>
                    <a:pt x="5313555" y="628233"/>
                    <a:pt x="5304435" y="620914"/>
                    <a:pt x="5298017" y="622491"/>
                  </a:cubicBezTo>
                  <a:cubicBezTo>
                    <a:pt x="5294526" y="623391"/>
                    <a:pt x="5294188" y="629359"/>
                    <a:pt x="5289797" y="628233"/>
                  </a:cubicBezTo>
                  <a:cubicBezTo>
                    <a:pt x="5289797" y="628233"/>
                    <a:pt x="5288446" y="624292"/>
                    <a:pt x="5286870" y="623617"/>
                  </a:cubicBezTo>
                  <a:cubicBezTo>
                    <a:pt x="5277975" y="619788"/>
                    <a:pt x="5279101" y="622603"/>
                    <a:pt x="5275385" y="614834"/>
                  </a:cubicBezTo>
                  <a:cubicBezTo>
                    <a:pt x="5275047" y="620689"/>
                    <a:pt x="5271107" y="620577"/>
                    <a:pt x="5267166" y="620577"/>
                  </a:cubicBezTo>
                  <a:cubicBezTo>
                    <a:pt x="5264689" y="602449"/>
                    <a:pt x="5270881" y="598283"/>
                    <a:pt x="5280565" y="599409"/>
                  </a:cubicBezTo>
                  <a:cubicBezTo>
                    <a:pt x="5280790" y="593554"/>
                    <a:pt x="5279664" y="585447"/>
                    <a:pt x="5282929" y="584321"/>
                  </a:cubicBezTo>
                  <a:cubicBezTo>
                    <a:pt x="5289122" y="604363"/>
                    <a:pt x="5304209" y="571823"/>
                    <a:pt x="5302182" y="572499"/>
                  </a:cubicBezTo>
                  <a:cubicBezTo>
                    <a:pt x="5308938" y="570247"/>
                    <a:pt x="5306912" y="576890"/>
                    <a:pt x="5313667" y="581281"/>
                  </a:cubicBezTo>
                  <a:cubicBezTo>
                    <a:pt x="5314117" y="573512"/>
                    <a:pt x="5319747" y="577228"/>
                    <a:pt x="5322112" y="580493"/>
                  </a:cubicBezTo>
                  <a:cubicBezTo>
                    <a:pt x="5325490" y="592878"/>
                    <a:pt x="5314343" y="604813"/>
                    <a:pt x="5323012" y="610105"/>
                  </a:cubicBezTo>
                  <a:cubicBezTo>
                    <a:pt x="5331007" y="605602"/>
                    <a:pt x="5327516" y="582970"/>
                    <a:pt x="5339001" y="583758"/>
                  </a:cubicBezTo>
                  <a:cubicBezTo>
                    <a:pt x="5346432" y="598959"/>
                    <a:pt x="5332808" y="612132"/>
                    <a:pt x="5332020" y="629021"/>
                  </a:cubicBezTo>
                  <a:cubicBezTo>
                    <a:pt x="5323125" y="634200"/>
                    <a:pt x="5321211" y="625756"/>
                    <a:pt x="5317608" y="620577"/>
                  </a:cubicBezTo>
                  <a:close/>
                  <a:moveTo>
                    <a:pt x="5335511" y="653454"/>
                  </a:moveTo>
                  <a:cubicBezTo>
                    <a:pt x="5335285" y="650414"/>
                    <a:pt x="5334947" y="647599"/>
                    <a:pt x="5332583" y="648838"/>
                  </a:cubicBezTo>
                  <a:cubicBezTo>
                    <a:pt x="5332470" y="645572"/>
                    <a:pt x="5332358" y="642195"/>
                    <a:pt x="5332245" y="638929"/>
                  </a:cubicBezTo>
                  <a:cubicBezTo>
                    <a:pt x="5338888" y="630597"/>
                    <a:pt x="5341028" y="654918"/>
                    <a:pt x="5335511" y="653454"/>
                  </a:cubicBezTo>
                  <a:close/>
                  <a:moveTo>
                    <a:pt x="5332133" y="812212"/>
                  </a:moveTo>
                  <a:cubicBezTo>
                    <a:pt x="5331570" y="806469"/>
                    <a:pt x="5326841" y="801515"/>
                    <a:pt x="5331682" y="797349"/>
                  </a:cubicBezTo>
                  <a:cubicBezTo>
                    <a:pt x="5332020" y="805456"/>
                    <a:pt x="5339564" y="799376"/>
                    <a:pt x="5340352" y="806357"/>
                  </a:cubicBezTo>
                  <a:cubicBezTo>
                    <a:pt x="5336749" y="807145"/>
                    <a:pt x="5336749" y="813225"/>
                    <a:pt x="5332133" y="812212"/>
                  </a:cubicBezTo>
                  <a:close/>
                  <a:moveTo>
                    <a:pt x="5340352" y="717407"/>
                  </a:moveTo>
                  <a:cubicBezTo>
                    <a:pt x="5340127" y="710201"/>
                    <a:pt x="5337988" y="717633"/>
                    <a:pt x="5337537" y="717745"/>
                  </a:cubicBezTo>
                  <a:cubicBezTo>
                    <a:pt x="5333484" y="717970"/>
                    <a:pt x="5331570" y="713917"/>
                    <a:pt x="5328980" y="713579"/>
                  </a:cubicBezTo>
                  <a:cubicBezTo>
                    <a:pt x="5328755" y="713579"/>
                    <a:pt x="5328980" y="719434"/>
                    <a:pt x="5326390" y="718759"/>
                  </a:cubicBezTo>
                  <a:cubicBezTo>
                    <a:pt x="5325940" y="718646"/>
                    <a:pt x="5325940" y="710764"/>
                    <a:pt x="5323463" y="714142"/>
                  </a:cubicBezTo>
                  <a:cubicBezTo>
                    <a:pt x="5323463" y="706373"/>
                    <a:pt x="5324026" y="704572"/>
                    <a:pt x="5328755" y="703671"/>
                  </a:cubicBezTo>
                  <a:cubicBezTo>
                    <a:pt x="5336411" y="702207"/>
                    <a:pt x="5326503" y="680364"/>
                    <a:pt x="5334047" y="693200"/>
                  </a:cubicBezTo>
                  <a:cubicBezTo>
                    <a:pt x="5335511" y="695677"/>
                    <a:pt x="5333821" y="703896"/>
                    <a:pt x="5337199" y="702770"/>
                  </a:cubicBezTo>
                  <a:cubicBezTo>
                    <a:pt x="5340014" y="702545"/>
                    <a:pt x="5340352" y="698492"/>
                    <a:pt x="5342604" y="697253"/>
                  </a:cubicBezTo>
                  <a:cubicBezTo>
                    <a:pt x="5342266" y="704797"/>
                    <a:pt x="5344067" y="715493"/>
                    <a:pt x="5340352" y="717407"/>
                  </a:cubicBezTo>
                  <a:close/>
                  <a:moveTo>
                    <a:pt x="5384039" y="945748"/>
                  </a:moveTo>
                  <a:cubicBezTo>
                    <a:pt x="5379873" y="934826"/>
                    <a:pt x="5390682" y="926494"/>
                    <a:pt x="5383475" y="926044"/>
                  </a:cubicBezTo>
                  <a:cubicBezTo>
                    <a:pt x="5380661" y="926382"/>
                    <a:pt x="5379985" y="922329"/>
                    <a:pt x="5377733" y="921653"/>
                  </a:cubicBezTo>
                  <a:cubicBezTo>
                    <a:pt x="5378521" y="933926"/>
                    <a:pt x="5373792" y="937416"/>
                    <a:pt x="5372892" y="946874"/>
                  </a:cubicBezTo>
                  <a:cubicBezTo>
                    <a:pt x="5366474" y="949126"/>
                    <a:pt x="5362083" y="947099"/>
                    <a:pt x="5358817" y="943271"/>
                  </a:cubicBezTo>
                  <a:cubicBezTo>
                    <a:pt x="5355552" y="942821"/>
                    <a:pt x="5350936" y="944960"/>
                    <a:pt x="5350260" y="939105"/>
                  </a:cubicBezTo>
                  <a:cubicBezTo>
                    <a:pt x="5353638" y="930323"/>
                    <a:pt x="5359043" y="924806"/>
                    <a:pt x="5366586" y="922666"/>
                  </a:cubicBezTo>
                  <a:cubicBezTo>
                    <a:pt x="5364785" y="930886"/>
                    <a:pt x="5372779" y="943609"/>
                    <a:pt x="5372441" y="932012"/>
                  </a:cubicBezTo>
                  <a:cubicBezTo>
                    <a:pt x="5368275" y="931449"/>
                    <a:pt x="5369514" y="920302"/>
                    <a:pt x="5368951" y="912533"/>
                  </a:cubicBezTo>
                  <a:cubicBezTo>
                    <a:pt x="5373117" y="911294"/>
                    <a:pt x="5379309" y="913321"/>
                    <a:pt x="5379985" y="906453"/>
                  </a:cubicBezTo>
                  <a:cubicBezTo>
                    <a:pt x="5380435" y="902625"/>
                    <a:pt x="5379760" y="896657"/>
                    <a:pt x="5382462" y="896319"/>
                  </a:cubicBezTo>
                  <a:cubicBezTo>
                    <a:pt x="5379197" y="920865"/>
                    <a:pt x="5404080" y="935389"/>
                    <a:pt x="5384039" y="945748"/>
                  </a:cubicBezTo>
                  <a:close/>
                  <a:moveTo>
                    <a:pt x="5382124" y="708287"/>
                  </a:moveTo>
                  <a:cubicBezTo>
                    <a:pt x="5384939" y="708062"/>
                    <a:pt x="5385277" y="704009"/>
                    <a:pt x="5387529" y="702770"/>
                  </a:cubicBezTo>
                  <a:cubicBezTo>
                    <a:pt x="5387641" y="707724"/>
                    <a:pt x="5390006" y="708400"/>
                    <a:pt x="5390682" y="712341"/>
                  </a:cubicBezTo>
                  <a:cubicBezTo>
                    <a:pt x="5387867" y="712566"/>
                    <a:pt x="5387416" y="716619"/>
                    <a:pt x="5385277" y="717858"/>
                  </a:cubicBezTo>
                  <a:cubicBezTo>
                    <a:pt x="5385052" y="712904"/>
                    <a:pt x="5382800" y="712228"/>
                    <a:pt x="5382124" y="708287"/>
                  </a:cubicBezTo>
                  <a:close/>
                  <a:moveTo>
                    <a:pt x="5396086" y="885172"/>
                  </a:moveTo>
                  <a:cubicBezTo>
                    <a:pt x="5400702" y="884610"/>
                    <a:pt x="5397212" y="871323"/>
                    <a:pt x="5401153" y="869860"/>
                  </a:cubicBezTo>
                  <a:cubicBezTo>
                    <a:pt x="5400815" y="879205"/>
                    <a:pt x="5404643" y="880444"/>
                    <a:pt x="5404530" y="889339"/>
                  </a:cubicBezTo>
                  <a:cubicBezTo>
                    <a:pt x="5402616" y="889564"/>
                    <a:pt x="5400815" y="889676"/>
                    <a:pt x="5398901" y="889901"/>
                  </a:cubicBezTo>
                  <a:cubicBezTo>
                    <a:pt x="5397325" y="889676"/>
                    <a:pt x="5395748" y="889451"/>
                    <a:pt x="5396086" y="885172"/>
                  </a:cubicBezTo>
                  <a:close/>
                  <a:moveTo>
                    <a:pt x="5403292" y="933926"/>
                  </a:moveTo>
                  <a:cubicBezTo>
                    <a:pt x="5402954" y="927620"/>
                    <a:pt x="5399464" y="927395"/>
                    <a:pt x="5400027" y="919401"/>
                  </a:cubicBezTo>
                  <a:cubicBezTo>
                    <a:pt x="5401941" y="919176"/>
                    <a:pt x="5403743" y="919063"/>
                    <a:pt x="5405656" y="918838"/>
                  </a:cubicBezTo>
                  <a:cubicBezTo>
                    <a:pt x="5408922" y="925706"/>
                    <a:pt x="5409034" y="930660"/>
                    <a:pt x="5403292" y="933926"/>
                  </a:cubicBezTo>
                  <a:close/>
                  <a:moveTo>
                    <a:pt x="5404643" y="621928"/>
                  </a:moveTo>
                  <a:cubicBezTo>
                    <a:pt x="5401828" y="621815"/>
                    <a:pt x="5401490" y="626657"/>
                    <a:pt x="5399239" y="627445"/>
                  </a:cubicBezTo>
                  <a:cubicBezTo>
                    <a:pt x="5396086" y="628458"/>
                    <a:pt x="5394622" y="620464"/>
                    <a:pt x="5393609" y="628008"/>
                  </a:cubicBezTo>
                  <a:cubicBezTo>
                    <a:pt x="5394285" y="635552"/>
                    <a:pt x="5393384" y="639718"/>
                    <a:pt x="5391244" y="643095"/>
                  </a:cubicBezTo>
                  <a:cubicBezTo>
                    <a:pt x="5390344" y="644559"/>
                    <a:pt x="5392258" y="651090"/>
                    <a:pt x="5391582" y="653004"/>
                  </a:cubicBezTo>
                  <a:cubicBezTo>
                    <a:pt x="5390682" y="655481"/>
                    <a:pt x="5386966" y="655593"/>
                    <a:pt x="5386178" y="658521"/>
                  </a:cubicBezTo>
                  <a:cubicBezTo>
                    <a:pt x="5383701" y="667303"/>
                    <a:pt x="5388767" y="679801"/>
                    <a:pt x="5381224" y="678788"/>
                  </a:cubicBezTo>
                  <a:cubicBezTo>
                    <a:pt x="5379647" y="673045"/>
                    <a:pt x="5377846" y="667866"/>
                    <a:pt x="5375144" y="664488"/>
                  </a:cubicBezTo>
                  <a:cubicBezTo>
                    <a:pt x="5374918" y="671919"/>
                    <a:pt x="5376720" y="682616"/>
                    <a:pt x="5373004" y="684530"/>
                  </a:cubicBezTo>
                  <a:cubicBezTo>
                    <a:pt x="5367037" y="663137"/>
                    <a:pt x="5361069" y="641744"/>
                    <a:pt x="5359493" y="611569"/>
                  </a:cubicBezTo>
                  <a:cubicBezTo>
                    <a:pt x="5360957" y="604588"/>
                    <a:pt x="5370189" y="609768"/>
                    <a:pt x="5370302" y="600535"/>
                  </a:cubicBezTo>
                  <a:cubicBezTo>
                    <a:pt x="5369401" y="591302"/>
                    <a:pt x="5373117" y="589388"/>
                    <a:pt x="5372441" y="580493"/>
                  </a:cubicBezTo>
                  <a:cubicBezTo>
                    <a:pt x="5378972" y="581394"/>
                    <a:pt x="5383138" y="578692"/>
                    <a:pt x="5386290" y="574188"/>
                  </a:cubicBezTo>
                  <a:cubicBezTo>
                    <a:pt x="5386966" y="583308"/>
                    <a:pt x="5388655" y="590514"/>
                    <a:pt x="5392483" y="593329"/>
                  </a:cubicBezTo>
                  <a:cubicBezTo>
                    <a:pt x="5398225" y="586798"/>
                    <a:pt x="5407571" y="585785"/>
                    <a:pt x="5408584" y="571936"/>
                  </a:cubicBezTo>
                  <a:cubicBezTo>
                    <a:pt x="5420519" y="578917"/>
                    <a:pt x="5438647" y="567432"/>
                    <a:pt x="5453509" y="572499"/>
                  </a:cubicBezTo>
                  <a:cubicBezTo>
                    <a:pt x="5453396" y="567545"/>
                    <a:pt x="5453171" y="562591"/>
                    <a:pt x="5453059" y="557637"/>
                  </a:cubicBezTo>
                  <a:cubicBezTo>
                    <a:pt x="5458125" y="559888"/>
                    <a:pt x="5464768" y="558988"/>
                    <a:pt x="5467358" y="566081"/>
                  </a:cubicBezTo>
                  <a:cubicBezTo>
                    <a:pt x="5461616" y="569459"/>
                    <a:pt x="5461728" y="574413"/>
                    <a:pt x="5464994" y="581169"/>
                  </a:cubicBezTo>
                  <a:cubicBezTo>
                    <a:pt x="5462967" y="583871"/>
                    <a:pt x="5455423" y="578804"/>
                    <a:pt x="5453847" y="582295"/>
                  </a:cubicBezTo>
                  <a:cubicBezTo>
                    <a:pt x="5453284" y="583421"/>
                    <a:pt x="5454860" y="591527"/>
                    <a:pt x="5454184" y="592203"/>
                  </a:cubicBezTo>
                  <a:cubicBezTo>
                    <a:pt x="5450807" y="595130"/>
                    <a:pt x="5439998" y="589163"/>
                    <a:pt x="5440561" y="603462"/>
                  </a:cubicBezTo>
                  <a:cubicBezTo>
                    <a:pt x="5438984" y="618775"/>
                    <a:pt x="5445853" y="617537"/>
                    <a:pt x="5444276" y="632849"/>
                  </a:cubicBezTo>
                  <a:cubicBezTo>
                    <a:pt x="5438196" y="637578"/>
                    <a:pt x="5433242" y="646135"/>
                    <a:pt x="5431103" y="658971"/>
                  </a:cubicBezTo>
                  <a:cubicBezTo>
                    <a:pt x="5430202" y="664488"/>
                    <a:pt x="5432567" y="673158"/>
                    <a:pt x="5428738" y="674059"/>
                  </a:cubicBezTo>
                  <a:cubicBezTo>
                    <a:pt x="5421532" y="664713"/>
                    <a:pt x="5424234" y="654242"/>
                    <a:pt x="5427612" y="639492"/>
                  </a:cubicBezTo>
                  <a:cubicBezTo>
                    <a:pt x="5422996" y="637691"/>
                    <a:pt x="5421082" y="628909"/>
                    <a:pt x="5416015" y="625756"/>
                  </a:cubicBezTo>
                  <a:cubicBezTo>
                    <a:pt x="5414439" y="624743"/>
                    <a:pt x="5412074" y="626657"/>
                    <a:pt x="5410386" y="626319"/>
                  </a:cubicBezTo>
                  <a:cubicBezTo>
                    <a:pt x="5407796" y="625643"/>
                    <a:pt x="5406782" y="621928"/>
                    <a:pt x="5404643" y="621928"/>
                  </a:cubicBezTo>
                  <a:close/>
                  <a:moveTo>
                    <a:pt x="5424234" y="798250"/>
                  </a:moveTo>
                  <a:cubicBezTo>
                    <a:pt x="5421419" y="798475"/>
                    <a:pt x="5418605" y="798813"/>
                    <a:pt x="5415903" y="799038"/>
                  </a:cubicBezTo>
                  <a:cubicBezTo>
                    <a:pt x="5415452" y="790594"/>
                    <a:pt x="5417704" y="786202"/>
                    <a:pt x="5421082" y="783725"/>
                  </a:cubicBezTo>
                  <a:cubicBezTo>
                    <a:pt x="5421082" y="790481"/>
                    <a:pt x="5422658" y="794422"/>
                    <a:pt x="5424234" y="798250"/>
                  </a:cubicBezTo>
                  <a:close/>
                  <a:moveTo>
                    <a:pt x="5509806" y="933363"/>
                  </a:moveTo>
                  <a:cubicBezTo>
                    <a:pt x="5500911" y="938542"/>
                    <a:pt x="5505415" y="917487"/>
                    <a:pt x="5498209" y="919626"/>
                  </a:cubicBezTo>
                  <a:cubicBezTo>
                    <a:pt x="5491341" y="936741"/>
                    <a:pt x="5487625" y="921315"/>
                    <a:pt x="5478505" y="916586"/>
                  </a:cubicBezTo>
                  <a:cubicBezTo>
                    <a:pt x="5474114" y="926832"/>
                    <a:pt x="5478955" y="922891"/>
                    <a:pt x="5479180" y="936290"/>
                  </a:cubicBezTo>
                  <a:cubicBezTo>
                    <a:pt x="5463642" y="940681"/>
                    <a:pt x="5455986" y="929760"/>
                    <a:pt x="5447767" y="919626"/>
                  </a:cubicBezTo>
                  <a:cubicBezTo>
                    <a:pt x="5447992" y="927846"/>
                    <a:pt x="5448330" y="936065"/>
                    <a:pt x="5448555" y="944284"/>
                  </a:cubicBezTo>
                  <a:cubicBezTo>
                    <a:pt x="5441799" y="941920"/>
                    <a:pt x="5435606" y="938429"/>
                    <a:pt x="5426036" y="941582"/>
                  </a:cubicBezTo>
                  <a:cubicBezTo>
                    <a:pt x="5425248" y="937866"/>
                    <a:pt x="5425698" y="931899"/>
                    <a:pt x="5422883" y="932012"/>
                  </a:cubicBezTo>
                  <a:cubicBezTo>
                    <a:pt x="5420519" y="941469"/>
                    <a:pt x="5431778" y="947662"/>
                    <a:pt x="5423559" y="951716"/>
                  </a:cubicBezTo>
                  <a:cubicBezTo>
                    <a:pt x="5421532" y="945298"/>
                    <a:pt x="5417254" y="943158"/>
                    <a:pt x="5412074" y="942933"/>
                  </a:cubicBezTo>
                  <a:cubicBezTo>
                    <a:pt x="5410611" y="924918"/>
                    <a:pt x="5415565" y="917149"/>
                    <a:pt x="5422320" y="912195"/>
                  </a:cubicBezTo>
                  <a:cubicBezTo>
                    <a:pt x="5422996" y="915348"/>
                    <a:pt x="5422771" y="922666"/>
                    <a:pt x="5425473" y="921766"/>
                  </a:cubicBezTo>
                  <a:cubicBezTo>
                    <a:pt x="5425586" y="921766"/>
                    <a:pt x="5425023" y="911970"/>
                    <a:pt x="5425135" y="911857"/>
                  </a:cubicBezTo>
                  <a:cubicBezTo>
                    <a:pt x="5434931" y="910394"/>
                    <a:pt x="5455310" y="922441"/>
                    <a:pt x="5461503" y="908254"/>
                  </a:cubicBezTo>
                  <a:cubicBezTo>
                    <a:pt x="5457112" y="908254"/>
                    <a:pt x="5451820" y="909831"/>
                    <a:pt x="5452833" y="899247"/>
                  </a:cubicBezTo>
                  <a:cubicBezTo>
                    <a:pt x="5455648" y="878079"/>
                    <a:pt x="5464318" y="898571"/>
                    <a:pt x="5472425" y="897333"/>
                  </a:cubicBezTo>
                  <a:cubicBezTo>
                    <a:pt x="5472537" y="905890"/>
                    <a:pt x="5475014" y="909831"/>
                    <a:pt x="5478505" y="911632"/>
                  </a:cubicBezTo>
                  <a:cubicBezTo>
                    <a:pt x="5482221" y="911294"/>
                    <a:pt x="5485936" y="910844"/>
                    <a:pt x="5489652" y="910506"/>
                  </a:cubicBezTo>
                  <a:cubicBezTo>
                    <a:pt x="5490777" y="904539"/>
                    <a:pt x="5492241" y="899022"/>
                    <a:pt x="5494831" y="895193"/>
                  </a:cubicBezTo>
                  <a:cubicBezTo>
                    <a:pt x="5495619" y="915010"/>
                    <a:pt x="5501024" y="897896"/>
                    <a:pt x="5506203" y="899022"/>
                  </a:cubicBezTo>
                  <a:cubicBezTo>
                    <a:pt x="5506090" y="899022"/>
                    <a:pt x="5511157" y="907466"/>
                    <a:pt x="5512171" y="908367"/>
                  </a:cubicBezTo>
                  <a:cubicBezTo>
                    <a:pt x="5515886" y="911632"/>
                    <a:pt x="5520277" y="908479"/>
                    <a:pt x="5520840" y="917374"/>
                  </a:cubicBezTo>
                  <a:cubicBezTo>
                    <a:pt x="5518701" y="925481"/>
                    <a:pt x="5506766" y="917600"/>
                    <a:pt x="5509806" y="933363"/>
                  </a:cubicBezTo>
                  <a:close/>
                  <a:moveTo>
                    <a:pt x="5533563" y="1064647"/>
                  </a:moveTo>
                  <a:cubicBezTo>
                    <a:pt x="5530749" y="1054739"/>
                    <a:pt x="5540094" y="1041791"/>
                    <a:pt x="5541670" y="1053951"/>
                  </a:cubicBezTo>
                  <a:cubicBezTo>
                    <a:pt x="5546737" y="1056203"/>
                    <a:pt x="5553380" y="1055302"/>
                    <a:pt x="5555969" y="1062395"/>
                  </a:cubicBezTo>
                  <a:cubicBezTo>
                    <a:pt x="5550790" y="1072867"/>
                    <a:pt x="5540094" y="1067237"/>
                    <a:pt x="5533563" y="1064647"/>
                  </a:cubicBezTo>
                  <a:close/>
                  <a:moveTo>
                    <a:pt x="5584681" y="906115"/>
                  </a:moveTo>
                  <a:cubicBezTo>
                    <a:pt x="5574547" y="910394"/>
                    <a:pt x="5573647" y="896545"/>
                    <a:pt x="5564752" y="898121"/>
                  </a:cubicBezTo>
                  <a:cubicBezTo>
                    <a:pt x="5560361" y="908367"/>
                    <a:pt x="5565202" y="904426"/>
                    <a:pt x="5565315" y="917825"/>
                  </a:cubicBezTo>
                  <a:cubicBezTo>
                    <a:pt x="5560248" y="922329"/>
                    <a:pt x="5555407" y="913659"/>
                    <a:pt x="5548538" y="919514"/>
                  </a:cubicBezTo>
                  <a:cubicBezTo>
                    <a:pt x="5546737" y="921090"/>
                    <a:pt x="5546737" y="929985"/>
                    <a:pt x="5543246" y="929985"/>
                  </a:cubicBezTo>
                  <a:cubicBezTo>
                    <a:pt x="5542233" y="929985"/>
                    <a:pt x="5538518" y="916136"/>
                    <a:pt x="5537166" y="915685"/>
                  </a:cubicBezTo>
                  <a:cubicBezTo>
                    <a:pt x="5535252" y="915123"/>
                    <a:pt x="5529397" y="926494"/>
                    <a:pt x="5528834" y="916474"/>
                  </a:cubicBezTo>
                  <a:cubicBezTo>
                    <a:pt x="5528496" y="910731"/>
                    <a:pt x="5527483" y="914447"/>
                    <a:pt x="5525907" y="911857"/>
                  </a:cubicBezTo>
                  <a:cubicBezTo>
                    <a:pt x="5520165" y="902512"/>
                    <a:pt x="5523317" y="886073"/>
                    <a:pt x="5521741" y="867720"/>
                  </a:cubicBezTo>
                  <a:cubicBezTo>
                    <a:pt x="5527145" y="865694"/>
                    <a:pt x="5527483" y="873800"/>
                    <a:pt x="5530411" y="876728"/>
                  </a:cubicBezTo>
                  <a:cubicBezTo>
                    <a:pt x="5536040" y="876165"/>
                    <a:pt x="5541557" y="875602"/>
                    <a:pt x="5547187" y="875039"/>
                  </a:cubicBezTo>
                  <a:cubicBezTo>
                    <a:pt x="5552704" y="874476"/>
                    <a:pt x="5550340" y="861190"/>
                    <a:pt x="5558109" y="864005"/>
                  </a:cubicBezTo>
                  <a:cubicBezTo>
                    <a:pt x="5558447" y="870310"/>
                    <a:pt x="5561937" y="870535"/>
                    <a:pt x="5561374" y="878529"/>
                  </a:cubicBezTo>
                  <a:cubicBezTo>
                    <a:pt x="5558559" y="878867"/>
                    <a:pt x="5558109" y="887537"/>
                    <a:pt x="5561712" y="888438"/>
                  </a:cubicBezTo>
                  <a:cubicBezTo>
                    <a:pt x="5570719" y="893279"/>
                    <a:pt x="5568242" y="879993"/>
                    <a:pt x="5572633" y="877516"/>
                  </a:cubicBezTo>
                  <a:cubicBezTo>
                    <a:pt x="5573647" y="892829"/>
                    <a:pt x="5586708" y="884610"/>
                    <a:pt x="5584681" y="906115"/>
                  </a:cubicBezTo>
                  <a:close/>
                  <a:moveTo>
                    <a:pt x="5583893" y="792282"/>
                  </a:moveTo>
                  <a:cubicBezTo>
                    <a:pt x="5583780" y="789017"/>
                    <a:pt x="5583667" y="785752"/>
                    <a:pt x="5583555" y="782374"/>
                  </a:cubicBezTo>
                  <a:cubicBezTo>
                    <a:pt x="5585469" y="782149"/>
                    <a:pt x="5587271" y="782036"/>
                    <a:pt x="5589185" y="781811"/>
                  </a:cubicBezTo>
                  <a:cubicBezTo>
                    <a:pt x="5589297" y="785076"/>
                    <a:pt x="5589410" y="788342"/>
                    <a:pt x="5589523" y="791720"/>
                  </a:cubicBezTo>
                  <a:cubicBezTo>
                    <a:pt x="5587608" y="791945"/>
                    <a:pt x="5585694" y="792170"/>
                    <a:pt x="5583893" y="792282"/>
                  </a:cubicBezTo>
                  <a:close/>
                  <a:moveTo>
                    <a:pt x="6455708" y="612132"/>
                  </a:moveTo>
                  <a:cubicBezTo>
                    <a:pt x="6464716" y="610218"/>
                    <a:pt x="6467755" y="619676"/>
                    <a:pt x="6478227" y="614834"/>
                  </a:cubicBezTo>
                  <a:cubicBezTo>
                    <a:pt x="6477889" y="631498"/>
                    <a:pt x="6469557" y="635439"/>
                    <a:pt x="6462238" y="641181"/>
                  </a:cubicBezTo>
                  <a:cubicBezTo>
                    <a:pt x="6458298" y="634538"/>
                    <a:pt x="6441634" y="626431"/>
                    <a:pt x="6447489" y="617874"/>
                  </a:cubicBezTo>
                  <a:cubicBezTo>
                    <a:pt x="6447601" y="620577"/>
                    <a:pt x="6449966" y="623279"/>
                    <a:pt x="6450303" y="617649"/>
                  </a:cubicBezTo>
                  <a:cubicBezTo>
                    <a:pt x="6455370" y="612357"/>
                    <a:pt x="6460099" y="631498"/>
                    <a:pt x="6461450" y="616523"/>
                  </a:cubicBezTo>
                  <a:cubicBezTo>
                    <a:pt x="6459199" y="615622"/>
                    <a:pt x="6455933" y="616861"/>
                    <a:pt x="6455708" y="612132"/>
                  </a:cubicBezTo>
                  <a:close/>
                  <a:moveTo>
                    <a:pt x="6404703" y="419033"/>
                  </a:moveTo>
                  <a:cubicBezTo>
                    <a:pt x="6402789" y="419259"/>
                    <a:pt x="6400987" y="419371"/>
                    <a:pt x="6399073" y="419596"/>
                  </a:cubicBezTo>
                  <a:cubicBezTo>
                    <a:pt x="6399862" y="403946"/>
                    <a:pt x="6391079" y="407324"/>
                    <a:pt x="6389841" y="395726"/>
                  </a:cubicBezTo>
                  <a:cubicBezTo>
                    <a:pt x="6391642" y="396177"/>
                    <a:pt x="6393669" y="394488"/>
                    <a:pt x="6395470" y="395163"/>
                  </a:cubicBezTo>
                  <a:cubicBezTo>
                    <a:pt x="6399523" y="396627"/>
                    <a:pt x="6396033" y="401694"/>
                    <a:pt x="6398623" y="404734"/>
                  </a:cubicBezTo>
                  <a:cubicBezTo>
                    <a:pt x="6401438" y="408224"/>
                    <a:pt x="6405491" y="408337"/>
                    <a:pt x="6407293" y="413741"/>
                  </a:cubicBezTo>
                  <a:cubicBezTo>
                    <a:pt x="6405604" y="414304"/>
                    <a:pt x="6404028" y="414867"/>
                    <a:pt x="6404703" y="419033"/>
                  </a:cubicBezTo>
                  <a:close/>
                  <a:moveTo>
                    <a:pt x="6406730" y="394150"/>
                  </a:moveTo>
                  <a:cubicBezTo>
                    <a:pt x="6404816" y="394375"/>
                    <a:pt x="6403014" y="394488"/>
                    <a:pt x="6401100" y="394713"/>
                  </a:cubicBezTo>
                  <a:cubicBezTo>
                    <a:pt x="6400987" y="389759"/>
                    <a:pt x="6398623" y="389083"/>
                    <a:pt x="6397948" y="385143"/>
                  </a:cubicBezTo>
                  <a:cubicBezTo>
                    <a:pt x="6402451" y="385030"/>
                    <a:pt x="6407743" y="383454"/>
                    <a:pt x="6406730" y="394150"/>
                  </a:cubicBezTo>
                  <a:close/>
                  <a:moveTo>
                    <a:pt x="6369911" y="204654"/>
                  </a:moveTo>
                  <a:cubicBezTo>
                    <a:pt x="6371038" y="215801"/>
                    <a:pt x="6369799" y="223232"/>
                    <a:pt x="6364957" y="224921"/>
                  </a:cubicBezTo>
                  <a:cubicBezTo>
                    <a:pt x="6363719" y="213774"/>
                    <a:pt x="6364957" y="206231"/>
                    <a:pt x="6369911" y="204654"/>
                  </a:cubicBezTo>
                  <a:close/>
                  <a:moveTo>
                    <a:pt x="6371262" y="249016"/>
                  </a:moveTo>
                  <a:cubicBezTo>
                    <a:pt x="6369911" y="257911"/>
                    <a:pt x="6375541" y="277728"/>
                    <a:pt x="6369348" y="278966"/>
                  </a:cubicBezTo>
                  <a:cubicBezTo>
                    <a:pt x="6369574" y="264442"/>
                    <a:pt x="6363606" y="262415"/>
                    <a:pt x="6360228" y="255096"/>
                  </a:cubicBezTo>
                  <a:cubicBezTo>
                    <a:pt x="6365182" y="254984"/>
                    <a:pt x="6368898" y="253070"/>
                    <a:pt x="6371262" y="249016"/>
                  </a:cubicBezTo>
                  <a:close/>
                  <a:moveTo>
                    <a:pt x="6358202" y="279980"/>
                  </a:moveTo>
                  <a:cubicBezTo>
                    <a:pt x="6363043" y="279192"/>
                    <a:pt x="6365521" y="283132"/>
                    <a:pt x="6366872" y="288987"/>
                  </a:cubicBezTo>
                  <a:cubicBezTo>
                    <a:pt x="6362593" y="289100"/>
                    <a:pt x="6357301" y="290676"/>
                    <a:pt x="6358202" y="279980"/>
                  </a:cubicBezTo>
                  <a:close/>
                  <a:moveTo>
                    <a:pt x="6354824" y="260614"/>
                  </a:moveTo>
                  <a:cubicBezTo>
                    <a:pt x="6354824" y="268383"/>
                    <a:pt x="6355725" y="277728"/>
                    <a:pt x="6349757" y="275926"/>
                  </a:cubicBezTo>
                  <a:cubicBezTo>
                    <a:pt x="6349644" y="272661"/>
                    <a:pt x="6349532" y="269396"/>
                    <a:pt x="6349420" y="266018"/>
                  </a:cubicBezTo>
                  <a:cubicBezTo>
                    <a:pt x="6352235" y="265793"/>
                    <a:pt x="6352572" y="261740"/>
                    <a:pt x="6354824" y="260614"/>
                  </a:cubicBezTo>
                  <a:close/>
                  <a:moveTo>
                    <a:pt x="6319919" y="219517"/>
                  </a:moveTo>
                  <a:cubicBezTo>
                    <a:pt x="6322171" y="223120"/>
                    <a:pt x="6319919" y="246314"/>
                    <a:pt x="6314628" y="229875"/>
                  </a:cubicBezTo>
                  <a:cubicBezTo>
                    <a:pt x="6316993" y="232127"/>
                    <a:pt x="6318681" y="217490"/>
                    <a:pt x="6319919" y="219517"/>
                  </a:cubicBezTo>
                  <a:close/>
                  <a:moveTo>
                    <a:pt x="6300891" y="241135"/>
                  </a:moveTo>
                  <a:cubicBezTo>
                    <a:pt x="6301004" y="235055"/>
                    <a:pt x="6301342" y="229425"/>
                    <a:pt x="6306183" y="230664"/>
                  </a:cubicBezTo>
                  <a:cubicBezTo>
                    <a:pt x="6309561" y="231339"/>
                    <a:pt x="6308097" y="235955"/>
                    <a:pt x="6306521" y="240572"/>
                  </a:cubicBezTo>
                  <a:cubicBezTo>
                    <a:pt x="6321496" y="247215"/>
                    <a:pt x="6308885" y="248341"/>
                    <a:pt x="6307309" y="265230"/>
                  </a:cubicBezTo>
                  <a:cubicBezTo>
                    <a:pt x="6310687" y="263316"/>
                    <a:pt x="6317443" y="278516"/>
                    <a:pt x="6310575" y="279755"/>
                  </a:cubicBezTo>
                  <a:cubicBezTo>
                    <a:pt x="6307647" y="274913"/>
                    <a:pt x="6304720" y="270297"/>
                    <a:pt x="6301679" y="265793"/>
                  </a:cubicBezTo>
                  <a:cubicBezTo>
                    <a:pt x="6295037" y="264892"/>
                    <a:pt x="6290983" y="259037"/>
                    <a:pt x="6281975" y="262753"/>
                  </a:cubicBezTo>
                  <a:cubicBezTo>
                    <a:pt x="6281300" y="249354"/>
                    <a:pt x="6286367" y="252394"/>
                    <a:pt x="6281300" y="243049"/>
                  </a:cubicBezTo>
                  <a:cubicBezTo>
                    <a:pt x="6287943" y="242373"/>
                    <a:pt x="6294474" y="241810"/>
                    <a:pt x="6300891" y="241135"/>
                  </a:cubicBezTo>
                  <a:close/>
                  <a:moveTo>
                    <a:pt x="6238064" y="291915"/>
                  </a:moveTo>
                  <a:cubicBezTo>
                    <a:pt x="6239190" y="296869"/>
                    <a:pt x="6242005" y="297995"/>
                    <a:pt x="6243919" y="301260"/>
                  </a:cubicBezTo>
                  <a:cubicBezTo>
                    <a:pt x="6245833" y="304525"/>
                    <a:pt x="6246396" y="310268"/>
                    <a:pt x="6249774" y="310605"/>
                  </a:cubicBezTo>
                  <a:cubicBezTo>
                    <a:pt x="6252026" y="311506"/>
                    <a:pt x="6255291" y="310155"/>
                    <a:pt x="6255516" y="314996"/>
                  </a:cubicBezTo>
                  <a:cubicBezTo>
                    <a:pt x="6245270" y="318487"/>
                    <a:pt x="6236600" y="324117"/>
                    <a:pt x="6233110" y="317248"/>
                  </a:cubicBezTo>
                  <a:cubicBezTo>
                    <a:pt x="6241779" y="309930"/>
                    <a:pt x="6226467" y="294279"/>
                    <a:pt x="6238064" y="291915"/>
                  </a:cubicBezTo>
                  <a:close/>
                  <a:moveTo>
                    <a:pt x="6220274" y="348099"/>
                  </a:moveTo>
                  <a:cubicBezTo>
                    <a:pt x="6224778" y="358233"/>
                    <a:pt x="6227029" y="343933"/>
                    <a:pt x="6234461" y="351702"/>
                  </a:cubicBezTo>
                  <a:cubicBezTo>
                    <a:pt x="6233560" y="327607"/>
                    <a:pt x="6241104" y="345397"/>
                    <a:pt x="6245382" y="340668"/>
                  </a:cubicBezTo>
                  <a:cubicBezTo>
                    <a:pt x="6246171" y="339767"/>
                    <a:pt x="6244257" y="331773"/>
                    <a:pt x="6245045" y="330760"/>
                  </a:cubicBezTo>
                  <a:cubicBezTo>
                    <a:pt x="6252927" y="321302"/>
                    <a:pt x="6262159" y="332674"/>
                    <a:pt x="6272968" y="327945"/>
                  </a:cubicBezTo>
                  <a:cubicBezTo>
                    <a:pt x="6273081" y="321865"/>
                    <a:pt x="6273419" y="316235"/>
                    <a:pt x="6278260" y="317474"/>
                  </a:cubicBezTo>
                  <a:cubicBezTo>
                    <a:pt x="6279048" y="321189"/>
                    <a:pt x="6278598" y="327157"/>
                    <a:pt x="6281412" y="327044"/>
                  </a:cubicBezTo>
                  <a:cubicBezTo>
                    <a:pt x="6277021" y="311731"/>
                    <a:pt x="6297739" y="312970"/>
                    <a:pt x="6298076" y="320401"/>
                  </a:cubicBezTo>
                  <a:cubicBezTo>
                    <a:pt x="6290758" y="319725"/>
                    <a:pt x="6286141" y="323441"/>
                    <a:pt x="6287380" y="336277"/>
                  </a:cubicBezTo>
                  <a:cubicBezTo>
                    <a:pt x="6301455" y="328508"/>
                    <a:pt x="6290758" y="350351"/>
                    <a:pt x="6296275" y="350238"/>
                  </a:cubicBezTo>
                  <a:cubicBezTo>
                    <a:pt x="6309224" y="353504"/>
                    <a:pt x="6309448" y="336502"/>
                    <a:pt x="6321159" y="337853"/>
                  </a:cubicBezTo>
                  <a:cubicBezTo>
                    <a:pt x="6321947" y="341681"/>
                    <a:pt x="6323748" y="343370"/>
                    <a:pt x="6326901" y="342244"/>
                  </a:cubicBezTo>
                  <a:cubicBezTo>
                    <a:pt x="6326676" y="353053"/>
                    <a:pt x="6329716" y="357670"/>
                    <a:pt x="6335796" y="356206"/>
                  </a:cubicBezTo>
                  <a:cubicBezTo>
                    <a:pt x="6334557" y="344609"/>
                    <a:pt x="6325775" y="347987"/>
                    <a:pt x="6326676" y="332336"/>
                  </a:cubicBezTo>
                  <a:cubicBezTo>
                    <a:pt x="6332418" y="320401"/>
                    <a:pt x="6335683" y="323441"/>
                    <a:pt x="6343452" y="330647"/>
                  </a:cubicBezTo>
                  <a:cubicBezTo>
                    <a:pt x="6343790" y="312857"/>
                    <a:pt x="6350095" y="318937"/>
                    <a:pt x="6356963" y="314434"/>
                  </a:cubicBezTo>
                  <a:cubicBezTo>
                    <a:pt x="6356288" y="314884"/>
                    <a:pt x="6359327" y="309592"/>
                    <a:pt x="6359553" y="309254"/>
                  </a:cubicBezTo>
                  <a:cubicBezTo>
                    <a:pt x="6359215" y="309705"/>
                    <a:pt x="6363944" y="303512"/>
                    <a:pt x="6362142" y="304075"/>
                  </a:cubicBezTo>
                  <a:cubicBezTo>
                    <a:pt x="6366196" y="302724"/>
                    <a:pt x="6372389" y="308691"/>
                    <a:pt x="6373514" y="307903"/>
                  </a:cubicBezTo>
                  <a:cubicBezTo>
                    <a:pt x="6374190" y="307453"/>
                    <a:pt x="6372614" y="298783"/>
                    <a:pt x="6373177" y="297995"/>
                  </a:cubicBezTo>
                  <a:cubicBezTo>
                    <a:pt x="6375766" y="294842"/>
                    <a:pt x="6381509" y="299233"/>
                    <a:pt x="6384324" y="296869"/>
                  </a:cubicBezTo>
                  <a:cubicBezTo>
                    <a:pt x="6387476" y="294279"/>
                    <a:pt x="6385787" y="283583"/>
                    <a:pt x="6389728" y="291352"/>
                  </a:cubicBezTo>
                  <a:cubicBezTo>
                    <a:pt x="6390854" y="293604"/>
                    <a:pt x="6397384" y="279417"/>
                    <a:pt x="6398172" y="290564"/>
                  </a:cubicBezTo>
                  <a:cubicBezTo>
                    <a:pt x="6390854" y="295405"/>
                    <a:pt x="6388151" y="308916"/>
                    <a:pt x="6396146" y="315559"/>
                  </a:cubicBezTo>
                  <a:cubicBezTo>
                    <a:pt x="6399974" y="316122"/>
                    <a:pt x="6410445" y="337740"/>
                    <a:pt x="6399523" y="335038"/>
                  </a:cubicBezTo>
                  <a:cubicBezTo>
                    <a:pt x="6392881" y="337628"/>
                    <a:pt x="6400312" y="312407"/>
                    <a:pt x="6390629" y="321077"/>
                  </a:cubicBezTo>
                  <a:cubicBezTo>
                    <a:pt x="6386800" y="322765"/>
                    <a:pt x="6387814" y="332223"/>
                    <a:pt x="6385562" y="336389"/>
                  </a:cubicBezTo>
                  <a:cubicBezTo>
                    <a:pt x="6369799" y="337515"/>
                    <a:pt x="6372276" y="334926"/>
                    <a:pt x="6360116" y="328958"/>
                  </a:cubicBezTo>
                  <a:cubicBezTo>
                    <a:pt x="6359327" y="341006"/>
                    <a:pt x="6365521" y="339204"/>
                    <a:pt x="6363719" y="353391"/>
                  </a:cubicBezTo>
                  <a:cubicBezTo>
                    <a:pt x="6357526" y="366114"/>
                    <a:pt x="6358314" y="346523"/>
                    <a:pt x="6349532" y="349788"/>
                  </a:cubicBezTo>
                  <a:cubicBezTo>
                    <a:pt x="6351334" y="365213"/>
                    <a:pt x="6336809" y="354742"/>
                    <a:pt x="6336021" y="366002"/>
                  </a:cubicBezTo>
                  <a:cubicBezTo>
                    <a:pt x="6336358" y="384467"/>
                    <a:pt x="6355837" y="365326"/>
                    <a:pt x="6356175" y="383791"/>
                  </a:cubicBezTo>
                  <a:cubicBezTo>
                    <a:pt x="6354486" y="393700"/>
                    <a:pt x="6340524" y="384129"/>
                    <a:pt x="6339736" y="395276"/>
                  </a:cubicBezTo>
                  <a:cubicBezTo>
                    <a:pt x="6343452" y="394938"/>
                    <a:pt x="6342551" y="403721"/>
                    <a:pt x="6345704" y="404621"/>
                  </a:cubicBezTo>
                  <a:cubicBezTo>
                    <a:pt x="6357188" y="403608"/>
                    <a:pt x="6345253" y="420722"/>
                    <a:pt x="6346379" y="424325"/>
                  </a:cubicBezTo>
                  <a:cubicBezTo>
                    <a:pt x="6346041" y="423312"/>
                    <a:pt x="6352910" y="434008"/>
                    <a:pt x="6352235" y="433671"/>
                  </a:cubicBezTo>
                  <a:cubicBezTo>
                    <a:pt x="6355274" y="435697"/>
                    <a:pt x="6357413" y="423987"/>
                    <a:pt x="6360679" y="432882"/>
                  </a:cubicBezTo>
                  <a:cubicBezTo>
                    <a:pt x="6364394" y="461819"/>
                    <a:pt x="6347392" y="452361"/>
                    <a:pt x="6341425" y="444705"/>
                  </a:cubicBezTo>
                  <a:cubicBezTo>
                    <a:pt x="6346041" y="427253"/>
                    <a:pt x="6341313" y="414417"/>
                    <a:pt x="6334557" y="405747"/>
                  </a:cubicBezTo>
                  <a:cubicBezTo>
                    <a:pt x="6330841" y="406085"/>
                    <a:pt x="6327126" y="406535"/>
                    <a:pt x="6323410" y="406873"/>
                  </a:cubicBezTo>
                  <a:cubicBezTo>
                    <a:pt x="6320820" y="390209"/>
                    <a:pt x="6333431" y="397753"/>
                    <a:pt x="6333994" y="386043"/>
                  </a:cubicBezTo>
                  <a:cubicBezTo>
                    <a:pt x="6330391" y="387957"/>
                    <a:pt x="6332418" y="378725"/>
                    <a:pt x="6330841" y="376473"/>
                  </a:cubicBezTo>
                  <a:cubicBezTo>
                    <a:pt x="6328589" y="372870"/>
                    <a:pt x="6326337" y="378499"/>
                    <a:pt x="6325099" y="372082"/>
                  </a:cubicBezTo>
                  <a:cubicBezTo>
                    <a:pt x="6325324" y="373320"/>
                    <a:pt x="6330279" y="361836"/>
                    <a:pt x="6324762" y="362173"/>
                  </a:cubicBezTo>
                  <a:cubicBezTo>
                    <a:pt x="6321383" y="363074"/>
                    <a:pt x="6318231" y="364313"/>
                    <a:pt x="6319469" y="372645"/>
                  </a:cubicBezTo>
                  <a:cubicBezTo>
                    <a:pt x="6309448" y="374896"/>
                    <a:pt x="6308773" y="358796"/>
                    <a:pt x="6299428" y="359809"/>
                  </a:cubicBezTo>
                  <a:cubicBezTo>
                    <a:pt x="6296275" y="361160"/>
                    <a:pt x="6295261" y="365664"/>
                    <a:pt x="6294136" y="370280"/>
                  </a:cubicBezTo>
                  <a:cubicBezTo>
                    <a:pt x="6288956" y="393024"/>
                    <a:pt x="6301116" y="391673"/>
                    <a:pt x="6295374" y="409801"/>
                  </a:cubicBezTo>
                  <a:cubicBezTo>
                    <a:pt x="6286705" y="412953"/>
                    <a:pt x="6287605" y="397190"/>
                    <a:pt x="6280962" y="396402"/>
                  </a:cubicBezTo>
                  <a:cubicBezTo>
                    <a:pt x="6285917" y="413516"/>
                    <a:pt x="6271617" y="400343"/>
                    <a:pt x="6273081" y="412052"/>
                  </a:cubicBezTo>
                  <a:cubicBezTo>
                    <a:pt x="6274882" y="416444"/>
                    <a:pt x="6280174" y="429617"/>
                    <a:pt x="6270716" y="427140"/>
                  </a:cubicBezTo>
                  <a:cubicBezTo>
                    <a:pt x="6261258" y="423762"/>
                    <a:pt x="6271391" y="413967"/>
                    <a:pt x="6270040" y="407436"/>
                  </a:cubicBezTo>
                  <a:cubicBezTo>
                    <a:pt x="6269478" y="404509"/>
                    <a:pt x="6262384" y="401356"/>
                    <a:pt x="6261371" y="398429"/>
                  </a:cubicBezTo>
                  <a:cubicBezTo>
                    <a:pt x="6259682" y="393812"/>
                    <a:pt x="6262271" y="383454"/>
                    <a:pt x="6258105" y="383904"/>
                  </a:cubicBezTo>
                  <a:cubicBezTo>
                    <a:pt x="6251800" y="374784"/>
                    <a:pt x="6233110" y="382891"/>
                    <a:pt x="6232997" y="386381"/>
                  </a:cubicBezTo>
                  <a:cubicBezTo>
                    <a:pt x="6232997" y="404509"/>
                    <a:pt x="6229732" y="405635"/>
                    <a:pt x="6234123" y="420947"/>
                  </a:cubicBezTo>
                  <a:cubicBezTo>
                    <a:pt x="6226467" y="418133"/>
                    <a:pt x="6236826" y="444029"/>
                    <a:pt x="6229169" y="441214"/>
                  </a:cubicBezTo>
                  <a:cubicBezTo>
                    <a:pt x="6219711" y="428491"/>
                    <a:pt x="6227593" y="429167"/>
                    <a:pt x="6228381" y="416556"/>
                  </a:cubicBezTo>
                  <a:cubicBezTo>
                    <a:pt x="6228381" y="416106"/>
                    <a:pt x="6224890" y="412728"/>
                    <a:pt x="6225228" y="406986"/>
                  </a:cubicBezTo>
                  <a:cubicBezTo>
                    <a:pt x="6225341" y="405297"/>
                    <a:pt x="6229957" y="402820"/>
                    <a:pt x="6227705" y="396852"/>
                  </a:cubicBezTo>
                  <a:cubicBezTo>
                    <a:pt x="6222301" y="398879"/>
                    <a:pt x="6221963" y="390772"/>
                    <a:pt x="6219036" y="387845"/>
                  </a:cubicBezTo>
                  <a:cubicBezTo>
                    <a:pt x="6220049" y="375910"/>
                    <a:pt x="6214082" y="352490"/>
                    <a:pt x="6220274" y="348099"/>
                  </a:cubicBezTo>
                  <a:close/>
                  <a:moveTo>
                    <a:pt x="6384774" y="673608"/>
                  </a:moveTo>
                  <a:cubicBezTo>
                    <a:pt x="6383873" y="670681"/>
                    <a:pt x="6377230" y="655256"/>
                    <a:pt x="6384098" y="653904"/>
                  </a:cubicBezTo>
                  <a:cubicBezTo>
                    <a:pt x="6381734" y="663250"/>
                    <a:pt x="6392994" y="669442"/>
                    <a:pt x="6384774" y="673608"/>
                  </a:cubicBezTo>
                  <a:close/>
                  <a:moveTo>
                    <a:pt x="6385112" y="510122"/>
                  </a:moveTo>
                  <a:cubicBezTo>
                    <a:pt x="6379707" y="512149"/>
                    <a:pt x="6379369" y="504042"/>
                    <a:pt x="6376442" y="501114"/>
                  </a:cubicBezTo>
                  <a:cubicBezTo>
                    <a:pt x="6376216" y="506969"/>
                    <a:pt x="6377343" y="515076"/>
                    <a:pt x="6374077" y="516202"/>
                  </a:cubicBezTo>
                  <a:cubicBezTo>
                    <a:pt x="6368673" y="500664"/>
                    <a:pt x="6367209" y="529713"/>
                    <a:pt x="6357413" y="522845"/>
                  </a:cubicBezTo>
                  <a:cubicBezTo>
                    <a:pt x="6356738" y="517103"/>
                    <a:pt x="6352797" y="517891"/>
                    <a:pt x="6348856" y="518679"/>
                  </a:cubicBezTo>
                  <a:cubicBezTo>
                    <a:pt x="6344353" y="486590"/>
                    <a:pt x="6360116" y="486365"/>
                    <a:pt x="6375879" y="486252"/>
                  </a:cubicBezTo>
                  <a:cubicBezTo>
                    <a:pt x="6375654" y="468800"/>
                    <a:pt x="6379932" y="484450"/>
                    <a:pt x="6386800" y="475330"/>
                  </a:cubicBezTo>
                  <a:cubicBezTo>
                    <a:pt x="6387814" y="490418"/>
                    <a:pt x="6377793" y="498412"/>
                    <a:pt x="6385112" y="510122"/>
                  </a:cubicBezTo>
                  <a:close/>
                  <a:moveTo>
                    <a:pt x="6380270" y="619563"/>
                  </a:moveTo>
                  <a:cubicBezTo>
                    <a:pt x="6378356" y="619788"/>
                    <a:pt x="6376555" y="619901"/>
                    <a:pt x="6374641" y="620126"/>
                  </a:cubicBezTo>
                  <a:cubicBezTo>
                    <a:pt x="6374528" y="616861"/>
                    <a:pt x="6374415" y="613483"/>
                    <a:pt x="6374303" y="610218"/>
                  </a:cubicBezTo>
                  <a:cubicBezTo>
                    <a:pt x="6376216" y="609993"/>
                    <a:pt x="6378018" y="609880"/>
                    <a:pt x="6379932" y="609655"/>
                  </a:cubicBezTo>
                  <a:cubicBezTo>
                    <a:pt x="6380045" y="612920"/>
                    <a:pt x="6380158" y="616298"/>
                    <a:pt x="6380270" y="619563"/>
                  </a:cubicBezTo>
                  <a:close/>
                  <a:moveTo>
                    <a:pt x="6369799" y="645347"/>
                  </a:moveTo>
                  <a:cubicBezTo>
                    <a:pt x="6366196" y="646023"/>
                    <a:pt x="6366083" y="652103"/>
                    <a:pt x="6361579" y="651090"/>
                  </a:cubicBezTo>
                  <a:cubicBezTo>
                    <a:pt x="6361467" y="646135"/>
                    <a:pt x="6361242" y="641181"/>
                    <a:pt x="6361129" y="636227"/>
                  </a:cubicBezTo>
                  <a:cubicBezTo>
                    <a:pt x="6363043" y="636002"/>
                    <a:pt x="6364845" y="635889"/>
                    <a:pt x="6366759" y="635664"/>
                  </a:cubicBezTo>
                  <a:cubicBezTo>
                    <a:pt x="6366872" y="640731"/>
                    <a:pt x="6369124" y="641407"/>
                    <a:pt x="6369799" y="645347"/>
                  </a:cubicBezTo>
                  <a:close/>
                  <a:moveTo>
                    <a:pt x="6358877" y="388858"/>
                  </a:moveTo>
                  <a:cubicBezTo>
                    <a:pt x="6358765" y="383904"/>
                    <a:pt x="6358540" y="378950"/>
                    <a:pt x="6358427" y="374108"/>
                  </a:cubicBezTo>
                  <a:cubicBezTo>
                    <a:pt x="6366309" y="366002"/>
                    <a:pt x="6367322" y="395389"/>
                    <a:pt x="6358877" y="388858"/>
                  </a:cubicBezTo>
                  <a:close/>
                  <a:moveTo>
                    <a:pt x="6346379" y="523858"/>
                  </a:moveTo>
                  <a:cubicBezTo>
                    <a:pt x="6342214" y="521606"/>
                    <a:pt x="6332080" y="531064"/>
                    <a:pt x="6332305" y="520255"/>
                  </a:cubicBezTo>
                  <a:cubicBezTo>
                    <a:pt x="6336133" y="512036"/>
                    <a:pt x="6346154" y="501790"/>
                    <a:pt x="6346379" y="523858"/>
                  </a:cubicBezTo>
                  <a:close/>
                  <a:moveTo>
                    <a:pt x="6326337" y="511023"/>
                  </a:moveTo>
                  <a:cubicBezTo>
                    <a:pt x="6325099" y="523183"/>
                    <a:pt x="6324762" y="536694"/>
                    <a:pt x="6315979" y="536807"/>
                  </a:cubicBezTo>
                  <a:cubicBezTo>
                    <a:pt x="6315642" y="522282"/>
                    <a:pt x="6316092" y="508883"/>
                    <a:pt x="6326337" y="511023"/>
                  </a:cubicBezTo>
                  <a:close/>
                  <a:moveTo>
                    <a:pt x="6287155" y="514851"/>
                  </a:moveTo>
                  <a:cubicBezTo>
                    <a:pt x="6287943" y="517553"/>
                    <a:pt x="6295825" y="513837"/>
                    <a:pt x="6293010" y="524196"/>
                  </a:cubicBezTo>
                  <a:cubicBezTo>
                    <a:pt x="6288731" y="534555"/>
                    <a:pt x="6294361" y="560789"/>
                    <a:pt x="6288844" y="569234"/>
                  </a:cubicBezTo>
                  <a:cubicBezTo>
                    <a:pt x="6280624" y="557411"/>
                    <a:pt x="6286817" y="557862"/>
                    <a:pt x="6285128" y="539847"/>
                  </a:cubicBezTo>
                  <a:cubicBezTo>
                    <a:pt x="6284453" y="532528"/>
                    <a:pt x="6281638" y="531402"/>
                    <a:pt x="6281751" y="520368"/>
                  </a:cubicBezTo>
                  <a:cubicBezTo>
                    <a:pt x="6281751" y="511248"/>
                    <a:pt x="6285354" y="503704"/>
                    <a:pt x="6283777" y="495372"/>
                  </a:cubicBezTo>
                  <a:cubicBezTo>
                    <a:pt x="6280287" y="484901"/>
                    <a:pt x="6275896" y="475893"/>
                    <a:pt x="6276909" y="456415"/>
                  </a:cubicBezTo>
                  <a:cubicBezTo>
                    <a:pt x="6286929" y="459229"/>
                    <a:pt x="6287042" y="456077"/>
                    <a:pt x="6299428" y="459117"/>
                  </a:cubicBezTo>
                  <a:cubicBezTo>
                    <a:pt x="6298640" y="472628"/>
                    <a:pt x="6293010" y="472628"/>
                    <a:pt x="6291659" y="479722"/>
                  </a:cubicBezTo>
                  <a:cubicBezTo>
                    <a:pt x="6290983" y="483550"/>
                    <a:pt x="6292109" y="489517"/>
                    <a:pt x="6289182" y="489855"/>
                  </a:cubicBezTo>
                  <a:cubicBezTo>
                    <a:pt x="6289069" y="487153"/>
                    <a:pt x="6286705" y="484450"/>
                    <a:pt x="6286367" y="490080"/>
                  </a:cubicBezTo>
                  <a:cubicBezTo>
                    <a:pt x="6287943" y="497174"/>
                    <a:pt x="6285241" y="508208"/>
                    <a:pt x="6287155" y="514851"/>
                  </a:cubicBezTo>
                  <a:close/>
                  <a:moveTo>
                    <a:pt x="6277697" y="570247"/>
                  </a:moveTo>
                  <a:cubicBezTo>
                    <a:pt x="6264862" y="573737"/>
                    <a:pt x="6255629" y="532303"/>
                    <a:pt x="6270716" y="526335"/>
                  </a:cubicBezTo>
                  <a:cubicBezTo>
                    <a:pt x="6268915" y="549305"/>
                    <a:pt x="6278485" y="549530"/>
                    <a:pt x="6277697" y="570247"/>
                  </a:cubicBezTo>
                  <a:close/>
                  <a:moveTo>
                    <a:pt x="6276346" y="436711"/>
                  </a:moveTo>
                  <a:cubicBezTo>
                    <a:pt x="6276234" y="424100"/>
                    <a:pt x="6280962" y="418921"/>
                    <a:pt x="6283890" y="411152"/>
                  </a:cubicBezTo>
                  <a:cubicBezTo>
                    <a:pt x="6283552" y="420497"/>
                    <a:pt x="6287380" y="421736"/>
                    <a:pt x="6287268" y="430631"/>
                  </a:cubicBezTo>
                  <a:cubicBezTo>
                    <a:pt x="6283552" y="432545"/>
                    <a:pt x="6282201" y="438174"/>
                    <a:pt x="6276346" y="436711"/>
                  </a:cubicBezTo>
                  <a:close/>
                  <a:moveTo>
                    <a:pt x="6220950" y="546152"/>
                  </a:moveTo>
                  <a:cubicBezTo>
                    <a:pt x="6224665" y="544238"/>
                    <a:pt x="6226016" y="538608"/>
                    <a:pt x="6231984" y="540072"/>
                  </a:cubicBezTo>
                  <a:cubicBezTo>
                    <a:pt x="6234574" y="556736"/>
                    <a:pt x="6221851" y="560451"/>
                    <a:pt x="6220950" y="546152"/>
                  </a:cubicBezTo>
                  <a:close/>
                  <a:moveTo>
                    <a:pt x="6226692" y="728779"/>
                  </a:moveTo>
                  <a:cubicBezTo>
                    <a:pt x="6222863" y="700406"/>
                    <a:pt x="6238740" y="725514"/>
                    <a:pt x="6226692" y="728779"/>
                  </a:cubicBezTo>
                  <a:lnTo>
                    <a:pt x="6226692" y="728779"/>
                  </a:lnTo>
                  <a:close/>
                  <a:moveTo>
                    <a:pt x="6221400" y="561014"/>
                  </a:moveTo>
                  <a:cubicBezTo>
                    <a:pt x="6222188" y="573287"/>
                    <a:pt x="6227255" y="575989"/>
                    <a:pt x="6219260" y="581056"/>
                  </a:cubicBezTo>
                  <a:cubicBezTo>
                    <a:pt x="6219486" y="573512"/>
                    <a:pt x="6217572" y="562816"/>
                    <a:pt x="6221400" y="561014"/>
                  </a:cubicBezTo>
                  <a:close/>
                  <a:moveTo>
                    <a:pt x="6223877" y="461706"/>
                  </a:moveTo>
                  <a:cubicBezTo>
                    <a:pt x="6232322" y="454388"/>
                    <a:pt x="6240203" y="474092"/>
                    <a:pt x="6232885" y="480622"/>
                  </a:cubicBezTo>
                  <a:cubicBezTo>
                    <a:pt x="6231421" y="471164"/>
                    <a:pt x="6221851" y="477807"/>
                    <a:pt x="6223877" y="461706"/>
                  </a:cubicBezTo>
                  <a:close/>
                  <a:moveTo>
                    <a:pt x="6192576" y="360822"/>
                  </a:moveTo>
                  <a:cubicBezTo>
                    <a:pt x="6194715" y="359471"/>
                    <a:pt x="6198093" y="360147"/>
                    <a:pt x="6197981" y="355305"/>
                  </a:cubicBezTo>
                  <a:cubicBezTo>
                    <a:pt x="6206988" y="362061"/>
                    <a:pt x="6214419" y="347649"/>
                    <a:pt x="6215094" y="363524"/>
                  </a:cubicBezTo>
                  <a:cubicBezTo>
                    <a:pt x="6214194" y="372082"/>
                    <a:pt x="6211492" y="362849"/>
                    <a:pt x="6206650" y="364313"/>
                  </a:cubicBezTo>
                  <a:cubicBezTo>
                    <a:pt x="6207551" y="378162"/>
                    <a:pt x="6199106" y="377486"/>
                    <a:pt x="6196066" y="385143"/>
                  </a:cubicBezTo>
                  <a:cubicBezTo>
                    <a:pt x="6196967" y="373208"/>
                    <a:pt x="6190662" y="375009"/>
                    <a:pt x="6192576" y="360822"/>
                  </a:cubicBezTo>
                  <a:close/>
                  <a:moveTo>
                    <a:pt x="6197080" y="414755"/>
                  </a:moveTo>
                  <a:cubicBezTo>
                    <a:pt x="6196854" y="422186"/>
                    <a:pt x="6198656" y="432882"/>
                    <a:pt x="6194940" y="434796"/>
                  </a:cubicBezTo>
                  <a:cubicBezTo>
                    <a:pt x="6191112" y="428604"/>
                    <a:pt x="6190662" y="416781"/>
                    <a:pt x="6197080" y="414755"/>
                  </a:cubicBezTo>
                  <a:close/>
                  <a:moveTo>
                    <a:pt x="6188861" y="420610"/>
                  </a:moveTo>
                  <a:cubicBezTo>
                    <a:pt x="6187622" y="429505"/>
                    <a:pt x="6188072" y="441214"/>
                    <a:pt x="6184019" y="445831"/>
                  </a:cubicBezTo>
                  <a:cubicBezTo>
                    <a:pt x="6185032" y="436373"/>
                    <a:pt x="6179290" y="416444"/>
                    <a:pt x="6188861" y="420610"/>
                  </a:cubicBezTo>
                  <a:close/>
                  <a:moveTo>
                    <a:pt x="6193026" y="464746"/>
                  </a:moveTo>
                  <a:cubicBezTo>
                    <a:pt x="6193251" y="471277"/>
                    <a:pt x="6198093" y="468800"/>
                    <a:pt x="6198881" y="474092"/>
                  </a:cubicBezTo>
                  <a:cubicBezTo>
                    <a:pt x="6192013" y="478933"/>
                    <a:pt x="6184131" y="481973"/>
                    <a:pt x="6173885" y="481523"/>
                  </a:cubicBezTo>
                  <a:cubicBezTo>
                    <a:pt x="6168706" y="457653"/>
                    <a:pt x="6188072" y="472741"/>
                    <a:pt x="6184131" y="450785"/>
                  </a:cubicBezTo>
                  <a:cubicBezTo>
                    <a:pt x="6192801" y="461031"/>
                    <a:pt x="6201020" y="441890"/>
                    <a:pt x="6204060" y="458779"/>
                  </a:cubicBezTo>
                  <a:cubicBezTo>
                    <a:pt x="6200795" y="471164"/>
                    <a:pt x="6195391" y="450672"/>
                    <a:pt x="6193026" y="464746"/>
                  </a:cubicBezTo>
                  <a:close/>
                  <a:moveTo>
                    <a:pt x="6205750" y="423875"/>
                  </a:moveTo>
                  <a:cubicBezTo>
                    <a:pt x="6203272" y="419821"/>
                    <a:pt x="6204399" y="409238"/>
                    <a:pt x="6202371" y="404396"/>
                  </a:cubicBezTo>
                  <a:cubicBezTo>
                    <a:pt x="6211379" y="409012"/>
                    <a:pt x="6208677" y="404171"/>
                    <a:pt x="6219148" y="402707"/>
                  </a:cubicBezTo>
                  <a:cubicBezTo>
                    <a:pt x="6217797" y="410026"/>
                    <a:pt x="6223202" y="427928"/>
                    <a:pt x="6217122" y="427703"/>
                  </a:cubicBezTo>
                  <a:cubicBezTo>
                    <a:pt x="6216671" y="419596"/>
                    <a:pt x="6209803" y="430293"/>
                    <a:pt x="6205750" y="423875"/>
                  </a:cubicBezTo>
                  <a:close/>
                  <a:moveTo>
                    <a:pt x="6190324" y="643208"/>
                  </a:moveTo>
                  <a:cubicBezTo>
                    <a:pt x="6190436" y="648162"/>
                    <a:pt x="6190662" y="653116"/>
                    <a:pt x="6190774" y="658070"/>
                  </a:cubicBezTo>
                  <a:cubicBezTo>
                    <a:pt x="6187960" y="658296"/>
                    <a:pt x="6185145" y="658633"/>
                    <a:pt x="6182330" y="658859"/>
                  </a:cubicBezTo>
                  <a:cubicBezTo>
                    <a:pt x="6181542" y="648162"/>
                    <a:pt x="6184244" y="642983"/>
                    <a:pt x="6190324" y="643208"/>
                  </a:cubicBezTo>
                  <a:close/>
                  <a:moveTo>
                    <a:pt x="6167693" y="635552"/>
                  </a:moveTo>
                  <a:cubicBezTo>
                    <a:pt x="6168819" y="642195"/>
                    <a:pt x="6171971" y="644559"/>
                    <a:pt x="6171071" y="655030"/>
                  </a:cubicBezTo>
                  <a:cubicBezTo>
                    <a:pt x="6160712" y="658183"/>
                    <a:pt x="6162063" y="641181"/>
                    <a:pt x="6167693" y="635552"/>
                  </a:cubicBezTo>
                  <a:close/>
                  <a:moveTo>
                    <a:pt x="5950274" y="766048"/>
                  </a:moveTo>
                  <a:cubicBezTo>
                    <a:pt x="5954665" y="777307"/>
                    <a:pt x="5950724" y="781699"/>
                    <a:pt x="5953652" y="785527"/>
                  </a:cubicBezTo>
                  <a:cubicBezTo>
                    <a:pt x="5958156" y="791382"/>
                    <a:pt x="5950611" y="809735"/>
                    <a:pt x="5948697" y="805794"/>
                  </a:cubicBezTo>
                  <a:cubicBezTo>
                    <a:pt x="5949148" y="786090"/>
                    <a:pt x="5941266" y="776294"/>
                    <a:pt x="5950274" y="766048"/>
                  </a:cubicBezTo>
                  <a:close/>
                  <a:moveTo>
                    <a:pt x="5941266" y="747132"/>
                  </a:moveTo>
                  <a:cubicBezTo>
                    <a:pt x="5935637" y="747695"/>
                    <a:pt x="5930119" y="748258"/>
                    <a:pt x="5924489" y="748821"/>
                  </a:cubicBezTo>
                  <a:cubicBezTo>
                    <a:pt x="5919986" y="722587"/>
                    <a:pt x="5939803" y="738012"/>
                    <a:pt x="5941266" y="747132"/>
                  </a:cubicBezTo>
                  <a:close/>
                  <a:moveTo>
                    <a:pt x="5930457" y="758054"/>
                  </a:moveTo>
                  <a:cubicBezTo>
                    <a:pt x="5930683" y="761094"/>
                    <a:pt x="5931020" y="763796"/>
                    <a:pt x="5933385" y="762670"/>
                  </a:cubicBezTo>
                  <a:cubicBezTo>
                    <a:pt x="5933272" y="768750"/>
                    <a:pt x="5932934" y="774380"/>
                    <a:pt x="5928092" y="773141"/>
                  </a:cubicBezTo>
                  <a:cubicBezTo>
                    <a:pt x="5928318" y="767287"/>
                    <a:pt x="5927192" y="759180"/>
                    <a:pt x="5930457" y="758054"/>
                  </a:cubicBezTo>
                  <a:close/>
                  <a:moveTo>
                    <a:pt x="5907263" y="735648"/>
                  </a:moveTo>
                  <a:cubicBezTo>
                    <a:pt x="5904448" y="735873"/>
                    <a:pt x="5904110" y="739926"/>
                    <a:pt x="5901859" y="741165"/>
                  </a:cubicBezTo>
                  <a:cubicBezTo>
                    <a:pt x="5893526" y="731932"/>
                    <a:pt x="5906925" y="724951"/>
                    <a:pt x="5907263" y="735648"/>
                  </a:cubicBezTo>
                  <a:close/>
                  <a:moveTo>
                    <a:pt x="5899044" y="830452"/>
                  </a:moveTo>
                  <a:cubicBezTo>
                    <a:pt x="5897129" y="820544"/>
                    <a:pt x="5890374" y="821557"/>
                    <a:pt x="5895665" y="810973"/>
                  </a:cubicBezTo>
                  <a:cubicBezTo>
                    <a:pt x="5903210" y="802303"/>
                    <a:pt x="5903997" y="831578"/>
                    <a:pt x="5899044" y="830452"/>
                  </a:cubicBezTo>
                  <a:close/>
                  <a:moveTo>
                    <a:pt x="5906587" y="889226"/>
                  </a:moveTo>
                  <a:cubicBezTo>
                    <a:pt x="5906812" y="895756"/>
                    <a:pt x="5907037" y="902399"/>
                    <a:pt x="5907263" y="908930"/>
                  </a:cubicBezTo>
                  <a:cubicBezTo>
                    <a:pt x="5905349" y="909155"/>
                    <a:pt x="5903547" y="909268"/>
                    <a:pt x="5901633" y="909493"/>
                  </a:cubicBezTo>
                  <a:cubicBezTo>
                    <a:pt x="5901408" y="902962"/>
                    <a:pt x="5901182" y="896319"/>
                    <a:pt x="5900958" y="889789"/>
                  </a:cubicBezTo>
                  <a:cubicBezTo>
                    <a:pt x="5902759" y="889564"/>
                    <a:pt x="5904673" y="889339"/>
                    <a:pt x="5906587" y="889226"/>
                  </a:cubicBezTo>
                  <a:close/>
                  <a:moveTo>
                    <a:pt x="5892963" y="727091"/>
                  </a:moveTo>
                  <a:cubicBezTo>
                    <a:pt x="5893076" y="732045"/>
                    <a:pt x="5895441" y="732720"/>
                    <a:pt x="5896116" y="736661"/>
                  </a:cubicBezTo>
                  <a:cubicBezTo>
                    <a:pt x="5892513" y="737337"/>
                    <a:pt x="5892400" y="743417"/>
                    <a:pt x="5887896" y="742403"/>
                  </a:cubicBezTo>
                  <a:cubicBezTo>
                    <a:pt x="5887784" y="737449"/>
                    <a:pt x="5887559" y="732495"/>
                    <a:pt x="5887446" y="727654"/>
                  </a:cubicBezTo>
                  <a:cubicBezTo>
                    <a:pt x="5889247" y="727428"/>
                    <a:pt x="5891162" y="727316"/>
                    <a:pt x="5892963" y="727091"/>
                  </a:cubicBezTo>
                  <a:close/>
                  <a:moveTo>
                    <a:pt x="5759427" y="760081"/>
                  </a:moveTo>
                  <a:cubicBezTo>
                    <a:pt x="5759877" y="768525"/>
                    <a:pt x="5757625" y="772916"/>
                    <a:pt x="5754360" y="775393"/>
                  </a:cubicBezTo>
                  <a:cubicBezTo>
                    <a:pt x="5753910" y="767061"/>
                    <a:pt x="5756049" y="762670"/>
                    <a:pt x="5759427" y="760081"/>
                  </a:cubicBezTo>
                  <a:close/>
                  <a:moveTo>
                    <a:pt x="5654602" y="725965"/>
                  </a:moveTo>
                  <a:cubicBezTo>
                    <a:pt x="5654714" y="738913"/>
                    <a:pt x="5660682" y="737900"/>
                    <a:pt x="5661020" y="750060"/>
                  </a:cubicBezTo>
                  <a:cubicBezTo>
                    <a:pt x="5661245" y="757829"/>
                    <a:pt x="5656178" y="769764"/>
                    <a:pt x="5653363" y="775619"/>
                  </a:cubicBezTo>
                  <a:cubicBezTo>
                    <a:pt x="5653251" y="761319"/>
                    <a:pt x="5650774" y="743417"/>
                    <a:pt x="5654940" y="735873"/>
                  </a:cubicBezTo>
                  <a:cubicBezTo>
                    <a:pt x="5652125" y="735985"/>
                    <a:pt x="5651112" y="727541"/>
                    <a:pt x="5654602" y="725965"/>
                  </a:cubicBezTo>
                  <a:close/>
                  <a:moveTo>
                    <a:pt x="5643568" y="642870"/>
                  </a:moveTo>
                  <a:cubicBezTo>
                    <a:pt x="5644469" y="649851"/>
                    <a:pt x="5648409" y="650752"/>
                    <a:pt x="5649648" y="657170"/>
                  </a:cubicBezTo>
                  <a:cubicBezTo>
                    <a:pt x="5643905" y="660660"/>
                    <a:pt x="5640978" y="668429"/>
                    <a:pt x="5636136" y="673383"/>
                  </a:cubicBezTo>
                  <a:cubicBezTo>
                    <a:pt x="5636474" y="664038"/>
                    <a:pt x="5632646" y="662799"/>
                    <a:pt x="5632759" y="653904"/>
                  </a:cubicBezTo>
                  <a:cubicBezTo>
                    <a:pt x="5652575" y="659309"/>
                    <a:pt x="5635799" y="653004"/>
                    <a:pt x="5643568" y="642870"/>
                  </a:cubicBezTo>
                  <a:close/>
                  <a:moveTo>
                    <a:pt x="5642892" y="707274"/>
                  </a:moveTo>
                  <a:cubicBezTo>
                    <a:pt x="5646833" y="713804"/>
                    <a:pt x="5644694" y="740264"/>
                    <a:pt x="5641203" y="742066"/>
                  </a:cubicBezTo>
                  <a:cubicBezTo>
                    <a:pt x="5643343" y="719997"/>
                    <a:pt x="5638276" y="714818"/>
                    <a:pt x="5642892" y="707274"/>
                  </a:cubicBezTo>
                  <a:close/>
                  <a:moveTo>
                    <a:pt x="5634898" y="722925"/>
                  </a:moveTo>
                  <a:cubicBezTo>
                    <a:pt x="5635010" y="726190"/>
                    <a:pt x="5635123" y="729568"/>
                    <a:pt x="5635236" y="732833"/>
                  </a:cubicBezTo>
                  <a:cubicBezTo>
                    <a:pt x="5633321" y="733058"/>
                    <a:pt x="5631520" y="733171"/>
                    <a:pt x="5629606" y="733396"/>
                  </a:cubicBezTo>
                  <a:cubicBezTo>
                    <a:pt x="5629493" y="730131"/>
                    <a:pt x="5629381" y="726865"/>
                    <a:pt x="5629268" y="723488"/>
                  </a:cubicBezTo>
                  <a:cubicBezTo>
                    <a:pt x="5631182" y="723262"/>
                    <a:pt x="5633096" y="723150"/>
                    <a:pt x="5634898" y="722925"/>
                  </a:cubicBezTo>
                  <a:close/>
                  <a:moveTo>
                    <a:pt x="5645820" y="979301"/>
                  </a:moveTo>
                  <a:cubicBezTo>
                    <a:pt x="5645707" y="974347"/>
                    <a:pt x="5643343" y="973671"/>
                    <a:pt x="5642667" y="969731"/>
                  </a:cubicBezTo>
                  <a:cubicBezTo>
                    <a:pt x="5645482" y="969505"/>
                    <a:pt x="5645820" y="965452"/>
                    <a:pt x="5648071" y="964214"/>
                  </a:cubicBezTo>
                  <a:cubicBezTo>
                    <a:pt x="5648184" y="969168"/>
                    <a:pt x="5650548" y="969843"/>
                    <a:pt x="5651224" y="973784"/>
                  </a:cubicBezTo>
                  <a:cubicBezTo>
                    <a:pt x="5648522" y="974122"/>
                    <a:pt x="5648071" y="978175"/>
                    <a:pt x="5645820" y="979301"/>
                  </a:cubicBezTo>
                  <a:close/>
                  <a:moveTo>
                    <a:pt x="5662033" y="1047083"/>
                  </a:moveTo>
                  <a:cubicBezTo>
                    <a:pt x="5662371" y="1037737"/>
                    <a:pt x="5658543" y="1036499"/>
                    <a:pt x="5658655" y="1027604"/>
                  </a:cubicBezTo>
                  <a:cubicBezTo>
                    <a:pt x="5661470" y="1027379"/>
                    <a:pt x="5664285" y="1027041"/>
                    <a:pt x="5666987" y="1026816"/>
                  </a:cubicBezTo>
                  <a:cubicBezTo>
                    <a:pt x="5666875" y="1035936"/>
                    <a:pt x="5665636" y="1043480"/>
                    <a:pt x="5662033" y="1047083"/>
                  </a:cubicBezTo>
                  <a:close/>
                  <a:moveTo>
                    <a:pt x="5703918" y="953742"/>
                  </a:moveTo>
                  <a:cubicBezTo>
                    <a:pt x="5706733" y="953517"/>
                    <a:pt x="5709548" y="953179"/>
                    <a:pt x="5712250" y="952954"/>
                  </a:cubicBezTo>
                  <a:cubicBezTo>
                    <a:pt x="5712926" y="966353"/>
                    <a:pt x="5707859" y="963313"/>
                    <a:pt x="5712926" y="972658"/>
                  </a:cubicBezTo>
                  <a:cubicBezTo>
                    <a:pt x="5705607" y="974910"/>
                    <a:pt x="5703580" y="966803"/>
                    <a:pt x="5703918" y="953742"/>
                  </a:cubicBezTo>
                  <a:close/>
                  <a:moveTo>
                    <a:pt x="5707296" y="884159"/>
                  </a:moveTo>
                  <a:cubicBezTo>
                    <a:pt x="5706395" y="884722"/>
                    <a:pt x="5710561" y="893392"/>
                    <a:pt x="5710448" y="893730"/>
                  </a:cubicBezTo>
                  <a:cubicBezTo>
                    <a:pt x="5708872" y="896770"/>
                    <a:pt x="5701553" y="893054"/>
                    <a:pt x="5699302" y="894856"/>
                  </a:cubicBezTo>
                  <a:cubicBezTo>
                    <a:pt x="5698851" y="895193"/>
                    <a:pt x="5697387" y="903976"/>
                    <a:pt x="5696825" y="904989"/>
                  </a:cubicBezTo>
                  <a:cubicBezTo>
                    <a:pt x="5692546" y="913434"/>
                    <a:pt x="5688492" y="905777"/>
                    <a:pt x="5685453" y="901161"/>
                  </a:cubicBezTo>
                  <a:cubicBezTo>
                    <a:pt x="5683426" y="898121"/>
                    <a:pt x="5682975" y="891928"/>
                    <a:pt x="5679485" y="891816"/>
                  </a:cubicBezTo>
                  <a:cubicBezTo>
                    <a:pt x="5679823" y="898571"/>
                    <a:pt x="5678472" y="902737"/>
                    <a:pt x="5677121" y="906903"/>
                  </a:cubicBezTo>
                  <a:cubicBezTo>
                    <a:pt x="5666537" y="900035"/>
                    <a:pt x="5671941" y="908029"/>
                    <a:pt x="5668901" y="912645"/>
                  </a:cubicBezTo>
                  <a:cubicBezTo>
                    <a:pt x="5667325" y="915010"/>
                    <a:pt x="5662483" y="911857"/>
                    <a:pt x="5660569" y="913434"/>
                  </a:cubicBezTo>
                  <a:cubicBezTo>
                    <a:pt x="5658655" y="915010"/>
                    <a:pt x="5658430" y="922216"/>
                    <a:pt x="5655277" y="923905"/>
                  </a:cubicBezTo>
                  <a:cubicBezTo>
                    <a:pt x="5655503" y="923792"/>
                    <a:pt x="5651224" y="913997"/>
                    <a:pt x="5649422" y="914560"/>
                  </a:cubicBezTo>
                  <a:cubicBezTo>
                    <a:pt x="5648409" y="914897"/>
                    <a:pt x="5646946" y="926607"/>
                    <a:pt x="5644131" y="925031"/>
                  </a:cubicBezTo>
                  <a:cubicBezTo>
                    <a:pt x="5642779" y="918951"/>
                    <a:pt x="5640190" y="915348"/>
                    <a:pt x="5635461" y="916023"/>
                  </a:cubicBezTo>
                  <a:cubicBezTo>
                    <a:pt x="5638726" y="933588"/>
                    <a:pt x="5624652" y="924017"/>
                    <a:pt x="5619022" y="927508"/>
                  </a:cubicBezTo>
                  <a:cubicBezTo>
                    <a:pt x="5618347" y="914897"/>
                    <a:pt x="5616658" y="904088"/>
                    <a:pt x="5612492" y="898459"/>
                  </a:cubicBezTo>
                  <a:cubicBezTo>
                    <a:pt x="5601232" y="891590"/>
                    <a:pt x="5612154" y="919851"/>
                    <a:pt x="5604723" y="919063"/>
                  </a:cubicBezTo>
                  <a:cubicBezTo>
                    <a:pt x="5595490" y="908029"/>
                    <a:pt x="5615982" y="886749"/>
                    <a:pt x="5600669" y="879881"/>
                  </a:cubicBezTo>
                  <a:cubicBezTo>
                    <a:pt x="5601683" y="888325"/>
                    <a:pt x="5596391" y="909605"/>
                    <a:pt x="5592788" y="895531"/>
                  </a:cubicBezTo>
                  <a:cubicBezTo>
                    <a:pt x="5596954" y="894180"/>
                    <a:pt x="5594927" y="883371"/>
                    <a:pt x="5594927" y="875489"/>
                  </a:cubicBezTo>
                  <a:cubicBezTo>
                    <a:pt x="5600219" y="872900"/>
                    <a:pt x="5601570" y="864230"/>
                    <a:pt x="5608551" y="864230"/>
                  </a:cubicBezTo>
                  <a:cubicBezTo>
                    <a:pt x="5609227" y="873350"/>
                    <a:pt x="5610915" y="880556"/>
                    <a:pt x="5614744" y="883484"/>
                  </a:cubicBezTo>
                  <a:cubicBezTo>
                    <a:pt x="5615419" y="876728"/>
                    <a:pt x="5618459" y="873688"/>
                    <a:pt x="5616883" y="863442"/>
                  </a:cubicBezTo>
                  <a:cubicBezTo>
                    <a:pt x="5628705" y="857474"/>
                    <a:pt x="5622513" y="887199"/>
                    <a:pt x="5631633" y="886749"/>
                  </a:cubicBezTo>
                  <a:cubicBezTo>
                    <a:pt x="5643568" y="886749"/>
                    <a:pt x="5646270" y="872337"/>
                    <a:pt x="5659218" y="874138"/>
                  </a:cubicBezTo>
                  <a:cubicBezTo>
                    <a:pt x="5664848" y="876953"/>
                    <a:pt x="5658430" y="903751"/>
                    <a:pt x="5668451" y="898008"/>
                  </a:cubicBezTo>
                  <a:cubicBezTo>
                    <a:pt x="5663947" y="886974"/>
                    <a:pt x="5668226" y="882470"/>
                    <a:pt x="5670928" y="887875"/>
                  </a:cubicBezTo>
                  <a:cubicBezTo>
                    <a:pt x="5672504" y="891027"/>
                    <a:pt x="5674080" y="882470"/>
                    <a:pt x="5673518" y="882695"/>
                  </a:cubicBezTo>
                  <a:cubicBezTo>
                    <a:pt x="5683539" y="878867"/>
                    <a:pt x="5680161" y="877966"/>
                    <a:pt x="5684439" y="871661"/>
                  </a:cubicBezTo>
                  <a:cubicBezTo>
                    <a:pt x="5686804" y="868283"/>
                    <a:pt x="5691645" y="871211"/>
                    <a:pt x="5692659" y="865919"/>
                  </a:cubicBezTo>
                  <a:cubicBezTo>
                    <a:pt x="5696487" y="889901"/>
                    <a:pt x="5722271" y="848467"/>
                    <a:pt x="5721370" y="887875"/>
                  </a:cubicBezTo>
                  <a:cubicBezTo>
                    <a:pt x="5715965" y="890127"/>
                    <a:pt x="5714052" y="879430"/>
                    <a:pt x="5707296" y="884159"/>
                  </a:cubicBezTo>
                  <a:close/>
                  <a:moveTo>
                    <a:pt x="5713939" y="650752"/>
                  </a:moveTo>
                  <a:cubicBezTo>
                    <a:pt x="5714052" y="653454"/>
                    <a:pt x="5711912" y="656607"/>
                    <a:pt x="5711124" y="650977"/>
                  </a:cubicBezTo>
                  <a:cubicBezTo>
                    <a:pt x="5714502" y="638366"/>
                    <a:pt x="5735219" y="647599"/>
                    <a:pt x="5725423" y="659422"/>
                  </a:cubicBezTo>
                  <a:cubicBezTo>
                    <a:pt x="5724523" y="650864"/>
                    <a:pt x="5720244" y="648725"/>
                    <a:pt x="5713939" y="650752"/>
                  </a:cubicBezTo>
                  <a:close/>
                  <a:moveTo>
                    <a:pt x="5750870" y="1107658"/>
                  </a:moveTo>
                  <a:cubicBezTo>
                    <a:pt x="5750757" y="1104393"/>
                    <a:pt x="5750645" y="1101015"/>
                    <a:pt x="5750532" y="1097750"/>
                  </a:cubicBezTo>
                  <a:cubicBezTo>
                    <a:pt x="5752446" y="1097525"/>
                    <a:pt x="5754247" y="1097412"/>
                    <a:pt x="5756162" y="1097187"/>
                  </a:cubicBezTo>
                  <a:cubicBezTo>
                    <a:pt x="5756274" y="1100452"/>
                    <a:pt x="5756387" y="1103718"/>
                    <a:pt x="5756499" y="1107095"/>
                  </a:cubicBezTo>
                  <a:cubicBezTo>
                    <a:pt x="5754585" y="1107208"/>
                    <a:pt x="5752672" y="1107433"/>
                    <a:pt x="5750870" y="1107658"/>
                  </a:cubicBezTo>
                  <a:close/>
                  <a:moveTo>
                    <a:pt x="5782171" y="946086"/>
                  </a:moveTo>
                  <a:cubicBezTo>
                    <a:pt x="5775640" y="948338"/>
                    <a:pt x="5776429" y="961962"/>
                    <a:pt x="5771587" y="966916"/>
                  </a:cubicBezTo>
                  <a:cubicBezTo>
                    <a:pt x="5770011" y="963651"/>
                    <a:pt x="5768322" y="952842"/>
                    <a:pt x="5765507" y="952616"/>
                  </a:cubicBezTo>
                  <a:cubicBezTo>
                    <a:pt x="5762805" y="952391"/>
                    <a:pt x="5763030" y="962750"/>
                    <a:pt x="5763030" y="962750"/>
                  </a:cubicBezTo>
                  <a:cubicBezTo>
                    <a:pt x="5753572" y="963988"/>
                    <a:pt x="5743889" y="945636"/>
                    <a:pt x="5739836" y="940231"/>
                  </a:cubicBezTo>
                  <a:cubicBezTo>
                    <a:pt x="5737133" y="936628"/>
                    <a:pt x="5733305" y="935952"/>
                    <a:pt x="5733755" y="925932"/>
                  </a:cubicBezTo>
                  <a:cubicBezTo>
                    <a:pt x="5744564" y="932012"/>
                    <a:pt x="5738710" y="911857"/>
                    <a:pt x="5747379" y="914672"/>
                  </a:cubicBezTo>
                  <a:cubicBezTo>
                    <a:pt x="5752559" y="923680"/>
                    <a:pt x="5751658" y="944735"/>
                    <a:pt x="5762242" y="942933"/>
                  </a:cubicBezTo>
                  <a:cubicBezTo>
                    <a:pt x="5763706" y="927283"/>
                    <a:pt x="5761228" y="922779"/>
                    <a:pt x="5764268" y="917937"/>
                  </a:cubicBezTo>
                  <a:cubicBezTo>
                    <a:pt x="5765394" y="930548"/>
                    <a:pt x="5768884" y="910731"/>
                    <a:pt x="5775415" y="916811"/>
                  </a:cubicBezTo>
                  <a:cubicBezTo>
                    <a:pt x="5778455" y="923117"/>
                    <a:pt x="5778681" y="934939"/>
                    <a:pt x="5784422" y="935727"/>
                  </a:cubicBezTo>
                  <a:cubicBezTo>
                    <a:pt x="5789039" y="947437"/>
                    <a:pt x="5804239" y="938429"/>
                    <a:pt x="5802100" y="963651"/>
                  </a:cubicBezTo>
                  <a:cubicBezTo>
                    <a:pt x="5789602" y="969731"/>
                    <a:pt x="5791967" y="945861"/>
                    <a:pt x="5782171" y="946086"/>
                  </a:cubicBezTo>
                  <a:close/>
                  <a:moveTo>
                    <a:pt x="5798497" y="929535"/>
                  </a:moveTo>
                  <a:cubicBezTo>
                    <a:pt x="5796133" y="933588"/>
                    <a:pt x="5790390" y="927283"/>
                    <a:pt x="5789940" y="925481"/>
                  </a:cubicBezTo>
                  <a:cubicBezTo>
                    <a:pt x="5785999" y="909831"/>
                    <a:pt x="5804915" y="918500"/>
                    <a:pt x="5798497" y="929535"/>
                  </a:cubicBezTo>
                  <a:close/>
                  <a:moveTo>
                    <a:pt x="5792191" y="1083676"/>
                  </a:moveTo>
                  <a:cubicBezTo>
                    <a:pt x="5799060" y="1078834"/>
                    <a:pt x="5802775" y="1069039"/>
                    <a:pt x="5811333" y="1066899"/>
                  </a:cubicBezTo>
                  <a:cubicBezTo>
                    <a:pt x="5804690" y="1094372"/>
                    <a:pt x="5818313" y="1064985"/>
                    <a:pt x="5820565" y="1090769"/>
                  </a:cubicBezTo>
                  <a:cubicBezTo>
                    <a:pt x="5810657" y="1089193"/>
                    <a:pt x="5794106" y="1100790"/>
                    <a:pt x="5792191" y="1083676"/>
                  </a:cubicBezTo>
                  <a:close/>
                  <a:moveTo>
                    <a:pt x="5809981" y="938317"/>
                  </a:moveTo>
                  <a:cubicBezTo>
                    <a:pt x="5809869" y="925706"/>
                    <a:pt x="5809756" y="912871"/>
                    <a:pt x="5817638" y="912758"/>
                  </a:cubicBezTo>
                  <a:cubicBezTo>
                    <a:pt x="5824506" y="914897"/>
                    <a:pt x="5824394" y="930773"/>
                    <a:pt x="5826983" y="941582"/>
                  </a:cubicBezTo>
                  <a:cubicBezTo>
                    <a:pt x="5820340" y="942370"/>
                    <a:pt x="5818426" y="933926"/>
                    <a:pt x="5809981" y="938317"/>
                  </a:cubicBezTo>
                  <a:close/>
                  <a:moveTo>
                    <a:pt x="5848376" y="1088067"/>
                  </a:moveTo>
                  <a:cubicBezTo>
                    <a:pt x="5837680" y="1083901"/>
                    <a:pt x="5836329" y="1110698"/>
                    <a:pt x="5831599" y="1089756"/>
                  </a:cubicBezTo>
                  <a:cubicBezTo>
                    <a:pt x="5838918" y="1092008"/>
                    <a:pt x="5841620" y="1086828"/>
                    <a:pt x="5839481" y="1074105"/>
                  </a:cubicBezTo>
                  <a:cubicBezTo>
                    <a:pt x="5841283" y="1073880"/>
                    <a:pt x="5843197" y="1073767"/>
                    <a:pt x="5845111" y="1073542"/>
                  </a:cubicBezTo>
                  <a:cubicBezTo>
                    <a:pt x="5845449" y="1079848"/>
                    <a:pt x="5848827" y="1079960"/>
                    <a:pt x="5848376" y="1088067"/>
                  </a:cubicBezTo>
                  <a:close/>
                  <a:moveTo>
                    <a:pt x="5879677" y="926494"/>
                  </a:moveTo>
                  <a:cubicBezTo>
                    <a:pt x="5879564" y="917937"/>
                    <a:pt x="5877088" y="913997"/>
                    <a:pt x="5873597" y="912195"/>
                  </a:cubicBezTo>
                  <a:cubicBezTo>
                    <a:pt x="5870332" y="913208"/>
                    <a:pt x="5867517" y="921653"/>
                    <a:pt x="5865266" y="912983"/>
                  </a:cubicBezTo>
                  <a:cubicBezTo>
                    <a:pt x="5873034" y="903188"/>
                    <a:pt x="5873710" y="904088"/>
                    <a:pt x="5884631" y="906115"/>
                  </a:cubicBezTo>
                  <a:cubicBezTo>
                    <a:pt x="5885757" y="917374"/>
                    <a:pt x="5884519" y="924806"/>
                    <a:pt x="5879677" y="926494"/>
                  </a:cubicBezTo>
                  <a:close/>
                  <a:moveTo>
                    <a:pt x="5883280" y="861753"/>
                  </a:moveTo>
                  <a:cubicBezTo>
                    <a:pt x="5883506" y="854322"/>
                    <a:pt x="5881704" y="843625"/>
                    <a:pt x="5885420" y="841711"/>
                  </a:cubicBezTo>
                  <a:cubicBezTo>
                    <a:pt x="5886095" y="854097"/>
                    <a:pt x="5891275" y="856686"/>
                    <a:pt x="5883280" y="861753"/>
                  </a:cubicBezTo>
                  <a:close/>
                  <a:moveTo>
                    <a:pt x="5876750" y="832704"/>
                  </a:moveTo>
                  <a:cubicBezTo>
                    <a:pt x="5872021" y="836194"/>
                    <a:pt x="5877651" y="856123"/>
                    <a:pt x="5871908" y="857925"/>
                  </a:cubicBezTo>
                  <a:cubicBezTo>
                    <a:pt x="5871345" y="849705"/>
                    <a:pt x="5860199" y="864680"/>
                    <a:pt x="5860199" y="844188"/>
                  </a:cubicBezTo>
                  <a:cubicBezTo>
                    <a:pt x="5859973" y="837658"/>
                    <a:pt x="5864927" y="839234"/>
                    <a:pt x="5865490" y="833717"/>
                  </a:cubicBezTo>
                  <a:cubicBezTo>
                    <a:pt x="5864815" y="824597"/>
                    <a:pt x="5863126" y="817391"/>
                    <a:pt x="5859298" y="814576"/>
                  </a:cubicBezTo>
                  <a:cubicBezTo>
                    <a:pt x="5859523" y="836870"/>
                    <a:pt x="5853443" y="834505"/>
                    <a:pt x="5845674" y="825835"/>
                  </a:cubicBezTo>
                  <a:cubicBezTo>
                    <a:pt x="5843872" y="837433"/>
                    <a:pt x="5843872" y="842387"/>
                    <a:pt x="5844098" y="865581"/>
                  </a:cubicBezTo>
                  <a:cubicBezTo>
                    <a:pt x="5833626" y="877741"/>
                    <a:pt x="5831037" y="861077"/>
                    <a:pt x="5818764" y="863104"/>
                  </a:cubicBezTo>
                  <a:cubicBezTo>
                    <a:pt x="5818876" y="848917"/>
                    <a:pt x="5818201" y="836082"/>
                    <a:pt x="5809644" y="839234"/>
                  </a:cubicBezTo>
                  <a:cubicBezTo>
                    <a:pt x="5807729" y="855223"/>
                    <a:pt x="5812684" y="857700"/>
                    <a:pt x="5816061" y="863329"/>
                  </a:cubicBezTo>
                  <a:cubicBezTo>
                    <a:pt x="5813922" y="864680"/>
                    <a:pt x="5812909" y="867833"/>
                    <a:pt x="5813585" y="873463"/>
                  </a:cubicBezTo>
                  <a:cubicBezTo>
                    <a:pt x="5808180" y="875489"/>
                    <a:pt x="5807842" y="867383"/>
                    <a:pt x="5804915" y="864455"/>
                  </a:cubicBezTo>
                  <a:cubicBezTo>
                    <a:pt x="5805365" y="873012"/>
                    <a:pt x="5804802" y="879881"/>
                    <a:pt x="5802775" y="884497"/>
                  </a:cubicBezTo>
                  <a:cubicBezTo>
                    <a:pt x="5792530" y="887199"/>
                    <a:pt x="5787125" y="880556"/>
                    <a:pt x="5780144" y="876841"/>
                  </a:cubicBezTo>
                  <a:cubicBezTo>
                    <a:pt x="5779244" y="868171"/>
                    <a:pt x="5782171" y="851845"/>
                    <a:pt x="5773951" y="857700"/>
                  </a:cubicBezTo>
                  <a:cubicBezTo>
                    <a:pt x="5770461" y="869297"/>
                    <a:pt x="5781720" y="875602"/>
                    <a:pt x="5774627" y="877403"/>
                  </a:cubicBezTo>
                  <a:cubicBezTo>
                    <a:pt x="5775640" y="883258"/>
                    <a:pt x="5767083" y="895193"/>
                    <a:pt x="5766408" y="883146"/>
                  </a:cubicBezTo>
                  <a:cubicBezTo>
                    <a:pt x="5767984" y="883033"/>
                    <a:pt x="5769448" y="878867"/>
                    <a:pt x="5766295" y="878192"/>
                  </a:cubicBezTo>
                  <a:cubicBezTo>
                    <a:pt x="5765958" y="885510"/>
                    <a:pt x="5759652" y="883371"/>
                    <a:pt x="5755261" y="884272"/>
                  </a:cubicBezTo>
                  <a:cubicBezTo>
                    <a:pt x="5756499" y="897220"/>
                    <a:pt x="5751883" y="900823"/>
                    <a:pt x="5744564" y="900148"/>
                  </a:cubicBezTo>
                  <a:cubicBezTo>
                    <a:pt x="5743326" y="897558"/>
                    <a:pt x="5745578" y="887312"/>
                    <a:pt x="5744114" y="885285"/>
                  </a:cubicBezTo>
                  <a:cubicBezTo>
                    <a:pt x="5743438" y="884384"/>
                    <a:pt x="5738935" y="887087"/>
                    <a:pt x="5738484" y="885848"/>
                  </a:cubicBezTo>
                  <a:cubicBezTo>
                    <a:pt x="5736683" y="879543"/>
                    <a:pt x="5739723" y="866707"/>
                    <a:pt x="5735107" y="866369"/>
                  </a:cubicBezTo>
                  <a:cubicBezTo>
                    <a:pt x="5737133" y="878980"/>
                    <a:pt x="5734544" y="884272"/>
                    <a:pt x="5727225" y="882020"/>
                  </a:cubicBezTo>
                  <a:cubicBezTo>
                    <a:pt x="5727788" y="870310"/>
                    <a:pt x="5731053" y="863104"/>
                    <a:pt x="5728914" y="847228"/>
                  </a:cubicBezTo>
                  <a:cubicBezTo>
                    <a:pt x="5736908" y="842837"/>
                    <a:pt x="5737921" y="861190"/>
                    <a:pt x="5740736" y="865806"/>
                  </a:cubicBezTo>
                  <a:cubicBezTo>
                    <a:pt x="5741750" y="867383"/>
                    <a:pt x="5745240" y="863892"/>
                    <a:pt x="5746366" y="865243"/>
                  </a:cubicBezTo>
                  <a:cubicBezTo>
                    <a:pt x="5748730" y="868396"/>
                    <a:pt x="5747154" y="881682"/>
                    <a:pt x="5752446" y="879543"/>
                  </a:cubicBezTo>
                  <a:cubicBezTo>
                    <a:pt x="5754360" y="865356"/>
                    <a:pt x="5748055" y="867157"/>
                    <a:pt x="5748843" y="855110"/>
                  </a:cubicBezTo>
                  <a:cubicBezTo>
                    <a:pt x="5758639" y="858488"/>
                    <a:pt x="5758189" y="846553"/>
                    <a:pt x="5754023" y="839797"/>
                  </a:cubicBezTo>
                  <a:cubicBezTo>
                    <a:pt x="5758864" y="839685"/>
                    <a:pt x="5762692" y="837883"/>
                    <a:pt x="5765057" y="833717"/>
                  </a:cubicBezTo>
                  <a:cubicBezTo>
                    <a:pt x="5766408" y="842049"/>
                    <a:pt x="5761341" y="846778"/>
                    <a:pt x="5765507" y="848467"/>
                  </a:cubicBezTo>
                  <a:cubicBezTo>
                    <a:pt x="5768997" y="846102"/>
                    <a:pt x="5771024" y="841599"/>
                    <a:pt x="5770574" y="833154"/>
                  </a:cubicBezTo>
                  <a:cubicBezTo>
                    <a:pt x="5775978" y="831127"/>
                    <a:pt x="5776316" y="839234"/>
                    <a:pt x="5779244" y="842162"/>
                  </a:cubicBezTo>
                  <a:cubicBezTo>
                    <a:pt x="5780144" y="832591"/>
                    <a:pt x="5786900" y="832478"/>
                    <a:pt x="5784085" y="816941"/>
                  </a:cubicBezTo>
                  <a:cubicBezTo>
                    <a:pt x="5794331" y="812437"/>
                    <a:pt x="5789602" y="837545"/>
                    <a:pt x="5796020" y="840473"/>
                  </a:cubicBezTo>
                  <a:cubicBezTo>
                    <a:pt x="5803564" y="833830"/>
                    <a:pt x="5807392" y="828650"/>
                    <a:pt x="5815386" y="833604"/>
                  </a:cubicBezTo>
                  <a:cubicBezTo>
                    <a:pt x="5816061" y="826849"/>
                    <a:pt x="5819102" y="823809"/>
                    <a:pt x="5817525" y="813563"/>
                  </a:cubicBezTo>
                  <a:cubicBezTo>
                    <a:pt x="5827659" y="821219"/>
                    <a:pt x="5824281" y="809622"/>
                    <a:pt x="5834189" y="806920"/>
                  </a:cubicBezTo>
                  <a:cubicBezTo>
                    <a:pt x="5834640" y="812887"/>
                    <a:pt x="5835428" y="818517"/>
                    <a:pt x="5840044" y="816265"/>
                  </a:cubicBezTo>
                  <a:cubicBezTo>
                    <a:pt x="5839706" y="809509"/>
                    <a:pt x="5841058" y="805343"/>
                    <a:pt x="5842409" y="801177"/>
                  </a:cubicBezTo>
                  <a:cubicBezTo>
                    <a:pt x="5850853" y="796786"/>
                    <a:pt x="5852767" y="805231"/>
                    <a:pt x="5859298" y="804443"/>
                  </a:cubicBezTo>
                  <a:cubicBezTo>
                    <a:pt x="5862901" y="782262"/>
                    <a:pt x="5876975" y="791832"/>
                    <a:pt x="5884181" y="792057"/>
                  </a:cubicBezTo>
                  <a:cubicBezTo>
                    <a:pt x="5889586" y="792170"/>
                    <a:pt x="5895328" y="781924"/>
                    <a:pt x="5898143" y="790706"/>
                  </a:cubicBezTo>
                  <a:cubicBezTo>
                    <a:pt x="5898030" y="809397"/>
                    <a:pt x="5888234" y="812662"/>
                    <a:pt x="5888234" y="831353"/>
                  </a:cubicBezTo>
                  <a:cubicBezTo>
                    <a:pt x="5884181" y="832028"/>
                    <a:pt x="5880465" y="832366"/>
                    <a:pt x="5876750" y="832704"/>
                  </a:cubicBezTo>
                  <a:close/>
                  <a:moveTo>
                    <a:pt x="5893526" y="920189"/>
                  </a:moveTo>
                  <a:cubicBezTo>
                    <a:pt x="5898593" y="924243"/>
                    <a:pt x="5908501" y="918500"/>
                    <a:pt x="5907938" y="933588"/>
                  </a:cubicBezTo>
                  <a:cubicBezTo>
                    <a:pt x="5901408" y="932575"/>
                    <a:pt x="5895778" y="929760"/>
                    <a:pt x="5893526" y="920189"/>
                  </a:cubicBezTo>
                  <a:close/>
                  <a:moveTo>
                    <a:pt x="5907037" y="993150"/>
                  </a:moveTo>
                  <a:cubicBezTo>
                    <a:pt x="5906700" y="986845"/>
                    <a:pt x="5903210" y="986620"/>
                    <a:pt x="5903772" y="978626"/>
                  </a:cubicBezTo>
                  <a:cubicBezTo>
                    <a:pt x="5906587" y="978400"/>
                    <a:pt x="5909402" y="978063"/>
                    <a:pt x="5912104" y="977837"/>
                  </a:cubicBezTo>
                  <a:cubicBezTo>
                    <a:pt x="5912217" y="982791"/>
                    <a:pt x="5912442" y="987746"/>
                    <a:pt x="5912554" y="992700"/>
                  </a:cubicBezTo>
                  <a:cubicBezTo>
                    <a:pt x="5910753" y="992700"/>
                    <a:pt x="5908839" y="992925"/>
                    <a:pt x="5907037" y="993150"/>
                  </a:cubicBezTo>
                  <a:close/>
                  <a:moveTo>
                    <a:pt x="5931583" y="1060031"/>
                  </a:moveTo>
                  <a:cubicBezTo>
                    <a:pt x="5931470" y="1056766"/>
                    <a:pt x="5931358" y="1053501"/>
                    <a:pt x="5931245" y="1050123"/>
                  </a:cubicBezTo>
                  <a:cubicBezTo>
                    <a:pt x="5934060" y="1049785"/>
                    <a:pt x="5936875" y="1049560"/>
                    <a:pt x="5939577" y="1049335"/>
                  </a:cubicBezTo>
                  <a:cubicBezTo>
                    <a:pt x="5939690" y="1052600"/>
                    <a:pt x="5939803" y="1055865"/>
                    <a:pt x="5939915" y="1059243"/>
                  </a:cubicBezTo>
                  <a:cubicBezTo>
                    <a:pt x="5937213" y="1059468"/>
                    <a:pt x="5934398" y="1059693"/>
                    <a:pt x="5931583" y="1060031"/>
                  </a:cubicBezTo>
                  <a:close/>
                  <a:moveTo>
                    <a:pt x="5945432" y="1053726"/>
                  </a:moveTo>
                  <a:cubicBezTo>
                    <a:pt x="5945320" y="1050461"/>
                    <a:pt x="5945207" y="1047195"/>
                    <a:pt x="5945094" y="1043817"/>
                  </a:cubicBezTo>
                  <a:cubicBezTo>
                    <a:pt x="5947008" y="1043592"/>
                    <a:pt x="5948810" y="1043480"/>
                    <a:pt x="5950724" y="1043254"/>
                  </a:cubicBezTo>
                  <a:cubicBezTo>
                    <a:pt x="5950837" y="1046520"/>
                    <a:pt x="5950949" y="1049785"/>
                    <a:pt x="5951062" y="1053163"/>
                  </a:cubicBezTo>
                  <a:cubicBezTo>
                    <a:pt x="5949148" y="1053388"/>
                    <a:pt x="5947234" y="1053501"/>
                    <a:pt x="5945432" y="1053726"/>
                  </a:cubicBezTo>
                  <a:close/>
                  <a:moveTo>
                    <a:pt x="5948472" y="885060"/>
                  </a:moveTo>
                  <a:cubicBezTo>
                    <a:pt x="5948923" y="871999"/>
                    <a:pt x="5937551" y="882245"/>
                    <a:pt x="5939465" y="866144"/>
                  </a:cubicBezTo>
                  <a:cubicBezTo>
                    <a:pt x="5944869" y="864117"/>
                    <a:pt x="5945207" y="872224"/>
                    <a:pt x="5948135" y="875152"/>
                  </a:cubicBezTo>
                  <a:cubicBezTo>
                    <a:pt x="5955003" y="873688"/>
                    <a:pt x="5961646" y="872900"/>
                    <a:pt x="5962434" y="883596"/>
                  </a:cubicBezTo>
                  <a:cubicBezTo>
                    <a:pt x="5958943" y="890352"/>
                    <a:pt x="5952300" y="891027"/>
                    <a:pt x="5948472" y="885060"/>
                  </a:cubicBezTo>
                  <a:close/>
                  <a:moveTo>
                    <a:pt x="5962096" y="1052037"/>
                  </a:moveTo>
                  <a:cubicBezTo>
                    <a:pt x="5961421" y="1026816"/>
                    <a:pt x="5972905" y="1048209"/>
                    <a:pt x="5981237" y="1035260"/>
                  </a:cubicBezTo>
                  <a:cubicBezTo>
                    <a:pt x="5985178" y="1061270"/>
                    <a:pt x="5969865" y="1056653"/>
                    <a:pt x="5962096" y="1052037"/>
                  </a:cubicBezTo>
                  <a:close/>
                  <a:moveTo>
                    <a:pt x="5987204" y="1044606"/>
                  </a:moveTo>
                  <a:cubicBezTo>
                    <a:pt x="5982025" y="1035823"/>
                    <a:pt x="5990019" y="1021411"/>
                    <a:pt x="5994636" y="1014205"/>
                  </a:cubicBezTo>
                  <a:cubicBezTo>
                    <a:pt x="5992947" y="1025915"/>
                    <a:pt x="5989569" y="1040102"/>
                    <a:pt x="5987204" y="1044606"/>
                  </a:cubicBezTo>
                  <a:close/>
                  <a:moveTo>
                    <a:pt x="6031229" y="1020511"/>
                  </a:moveTo>
                  <a:cubicBezTo>
                    <a:pt x="6030328" y="1030081"/>
                    <a:pt x="6023573" y="1030194"/>
                    <a:pt x="6026388" y="1045732"/>
                  </a:cubicBezTo>
                  <a:cubicBezTo>
                    <a:pt x="6021771" y="1046182"/>
                    <a:pt x="6017042" y="1046632"/>
                    <a:pt x="6012425" y="1047083"/>
                  </a:cubicBezTo>
                  <a:cubicBezTo>
                    <a:pt x="6012425" y="1031320"/>
                    <a:pt x="6009160" y="1028617"/>
                    <a:pt x="6006008" y="1022988"/>
                  </a:cubicBezTo>
                  <a:cubicBezTo>
                    <a:pt x="6003531" y="1018484"/>
                    <a:pt x="6000266" y="1017358"/>
                    <a:pt x="5999928" y="1008688"/>
                  </a:cubicBezTo>
                  <a:cubicBezTo>
                    <a:pt x="6002405" y="997429"/>
                    <a:pt x="6009949" y="1019948"/>
                    <a:pt x="6019631" y="1011728"/>
                  </a:cubicBezTo>
                  <a:cubicBezTo>
                    <a:pt x="6025374" y="1000356"/>
                    <a:pt x="6033593" y="993150"/>
                    <a:pt x="6044177" y="989547"/>
                  </a:cubicBezTo>
                  <a:cubicBezTo>
                    <a:pt x="6047104" y="1011053"/>
                    <a:pt x="6033931" y="1007450"/>
                    <a:pt x="6031229" y="1020511"/>
                  </a:cubicBezTo>
                  <a:close/>
                  <a:moveTo>
                    <a:pt x="6003756" y="948901"/>
                  </a:moveTo>
                  <a:cubicBezTo>
                    <a:pt x="6013664" y="950252"/>
                    <a:pt x="6030441" y="938204"/>
                    <a:pt x="6029427" y="961173"/>
                  </a:cubicBezTo>
                  <a:cubicBezTo>
                    <a:pt x="6019294" y="954193"/>
                    <a:pt x="6009610" y="969731"/>
                    <a:pt x="6003756" y="948901"/>
                  </a:cubicBezTo>
                  <a:close/>
                  <a:moveTo>
                    <a:pt x="6054085" y="943947"/>
                  </a:moveTo>
                  <a:cubicBezTo>
                    <a:pt x="6053184" y="922554"/>
                    <a:pt x="6049469" y="945973"/>
                    <a:pt x="6045753" y="944735"/>
                  </a:cubicBezTo>
                  <a:cubicBezTo>
                    <a:pt x="6044628" y="944397"/>
                    <a:pt x="6040799" y="929872"/>
                    <a:pt x="6045303" y="929872"/>
                  </a:cubicBezTo>
                  <a:cubicBezTo>
                    <a:pt x="6050482" y="942821"/>
                    <a:pt x="6063994" y="914672"/>
                    <a:pt x="6070750" y="937304"/>
                  </a:cubicBezTo>
                  <a:cubicBezTo>
                    <a:pt x="6061967" y="934601"/>
                    <a:pt x="6062755" y="946649"/>
                    <a:pt x="6054085" y="943947"/>
                  </a:cubicBezTo>
                  <a:close/>
                  <a:moveTo>
                    <a:pt x="6106892" y="928859"/>
                  </a:moveTo>
                  <a:cubicBezTo>
                    <a:pt x="6106329" y="913884"/>
                    <a:pt x="6104190" y="896545"/>
                    <a:pt x="6114323" y="898459"/>
                  </a:cubicBezTo>
                  <a:cubicBezTo>
                    <a:pt x="6119502" y="907241"/>
                    <a:pt x="6118489" y="932575"/>
                    <a:pt x="6106892" y="928859"/>
                  </a:cubicBezTo>
                  <a:close/>
                  <a:moveTo>
                    <a:pt x="6162401" y="913434"/>
                  </a:moveTo>
                  <a:cubicBezTo>
                    <a:pt x="6161725" y="907691"/>
                    <a:pt x="6162401" y="899359"/>
                    <a:pt x="6159136" y="898909"/>
                  </a:cubicBezTo>
                  <a:cubicBezTo>
                    <a:pt x="6150691" y="900148"/>
                    <a:pt x="6156771" y="917037"/>
                    <a:pt x="6151254" y="914560"/>
                  </a:cubicBezTo>
                  <a:cubicBezTo>
                    <a:pt x="6149790" y="913884"/>
                    <a:pt x="6151817" y="892041"/>
                    <a:pt x="6145174" y="900260"/>
                  </a:cubicBezTo>
                  <a:cubicBezTo>
                    <a:pt x="6139882" y="901273"/>
                    <a:pt x="6143710" y="916811"/>
                    <a:pt x="6137292" y="915911"/>
                  </a:cubicBezTo>
                  <a:cubicBezTo>
                    <a:pt x="6136504" y="912082"/>
                    <a:pt x="6134815" y="910394"/>
                    <a:pt x="6131550" y="911520"/>
                  </a:cubicBezTo>
                  <a:cubicBezTo>
                    <a:pt x="6129973" y="899697"/>
                    <a:pt x="6136279" y="900260"/>
                    <a:pt x="6133577" y="886524"/>
                  </a:cubicBezTo>
                  <a:cubicBezTo>
                    <a:pt x="6147201" y="879092"/>
                    <a:pt x="6161275" y="868509"/>
                    <a:pt x="6170057" y="887875"/>
                  </a:cubicBezTo>
                  <a:cubicBezTo>
                    <a:pt x="6155983" y="888663"/>
                    <a:pt x="6174899" y="912533"/>
                    <a:pt x="6162401" y="913434"/>
                  </a:cubicBezTo>
                  <a:close/>
                  <a:moveTo>
                    <a:pt x="6184019" y="886524"/>
                  </a:moveTo>
                  <a:cubicBezTo>
                    <a:pt x="6181542" y="868509"/>
                    <a:pt x="6187734" y="864230"/>
                    <a:pt x="6197418" y="865356"/>
                  </a:cubicBezTo>
                  <a:cubicBezTo>
                    <a:pt x="6195841" y="878980"/>
                    <a:pt x="6203272" y="874701"/>
                    <a:pt x="6203610" y="884497"/>
                  </a:cubicBezTo>
                  <a:cubicBezTo>
                    <a:pt x="6197192" y="882808"/>
                    <a:pt x="6188973" y="876165"/>
                    <a:pt x="6184019" y="886524"/>
                  </a:cubicBezTo>
                  <a:close/>
                  <a:moveTo>
                    <a:pt x="6181542" y="807483"/>
                  </a:moveTo>
                  <a:cubicBezTo>
                    <a:pt x="6176250" y="816265"/>
                    <a:pt x="6171746" y="826398"/>
                    <a:pt x="6162626" y="829213"/>
                  </a:cubicBezTo>
                  <a:cubicBezTo>
                    <a:pt x="6143710" y="819418"/>
                    <a:pt x="6132113" y="850156"/>
                    <a:pt x="6115562" y="848692"/>
                  </a:cubicBezTo>
                  <a:cubicBezTo>
                    <a:pt x="6106779" y="847904"/>
                    <a:pt x="6112296" y="834280"/>
                    <a:pt x="6107005" y="844639"/>
                  </a:cubicBezTo>
                  <a:cubicBezTo>
                    <a:pt x="6099348" y="859839"/>
                    <a:pt x="6088426" y="845539"/>
                    <a:pt x="6079081" y="847454"/>
                  </a:cubicBezTo>
                  <a:cubicBezTo>
                    <a:pt x="6079194" y="852408"/>
                    <a:pt x="6079419" y="857362"/>
                    <a:pt x="6079532" y="862316"/>
                  </a:cubicBezTo>
                  <a:cubicBezTo>
                    <a:pt x="6071200" y="858713"/>
                    <a:pt x="6070750" y="858713"/>
                    <a:pt x="6062755" y="864005"/>
                  </a:cubicBezTo>
                  <a:cubicBezTo>
                    <a:pt x="6060166" y="849931"/>
                    <a:pt x="6057463" y="836082"/>
                    <a:pt x="6050482" y="830564"/>
                  </a:cubicBezTo>
                  <a:cubicBezTo>
                    <a:pt x="6050820" y="842049"/>
                    <a:pt x="6051270" y="853646"/>
                    <a:pt x="6051608" y="865131"/>
                  </a:cubicBezTo>
                  <a:cubicBezTo>
                    <a:pt x="6041249" y="858150"/>
                    <a:pt x="6038097" y="867270"/>
                    <a:pt x="6029090" y="862429"/>
                  </a:cubicBezTo>
                  <a:cubicBezTo>
                    <a:pt x="6029314" y="870648"/>
                    <a:pt x="6029652" y="878867"/>
                    <a:pt x="6029878" y="887087"/>
                  </a:cubicBezTo>
                  <a:cubicBezTo>
                    <a:pt x="6021771" y="885735"/>
                    <a:pt x="6016817" y="877966"/>
                    <a:pt x="6015128" y="863780"/>
                  </a:cubicBezTo>
                  <a:cubicBezTo>
                    <a:pt x="6025148" y="869522"/>
                    <a:pt x="6027175" y="853759"/>
                    <a:pt x="6028752" y="852520"/>
                  </a:cubicBezTo>
                  <a:cubicBezTo>
                    <a:pt x="6035732" y="847116"/>
                    <a:pt x="6050595" y="848917"/>
                    <a:pt x="6047667" y="830790"/>
                  </a:cubicBezTo>
                  <a:cubicBezTo>
                    <a:pt x="6042938" y="822795"/>
                    <a:pt x="6038885" y="817841"/>
                    <a:pt x="6033256" y="817391"/>
                  </a:cubicBezTo>
                  <a:cubicBezTo>
                    <a:pt x="6026049" y="816715"/>
                    <a:pt x="6019631" y="836082"/>
                    <a:pt x="6013889" y="824259"/>
                  </a:cubicBezTo>
                  <a:cubicBezTo>
                    <a:pt x="6011187" y="837207"/>
                    <a:pt x="6009498" y="851732"/>
                    <a:pt x="6003756" y="859951"/>
                  </a:cubicBezTo>
                  <a:cubicBezTo>
                    <a:pt x="6003418" y="853646"/>
                    <a:pt x="5999928" y="853421"/>
                    <a:pt x="6000490" y="845427"/>
                  </a:cubicBezTo>
                  <a:cubicBezTo>
                    <a:pt x="6003531" y="843963"/>
                    <a:pt x="6006908" y="836645"/>
                    <a:pt x="6002968" y="835293"/>
                  </a:cubicBezTo>
                  <a:cubicBezTo>
                    <a:pt x="5993960" y="831916"/>
                    <a:pt x="5994523" y="843963"/>
                    <a:pt x="5989344" y="846553"/>
                  </a:cubicBezTo>
                  <a:cubicBezTo>
                    <a:pt x="5985290" y="834618"/>
                    <a:pt x="5994861" y="822007"/>
                    <a:pt x="5988555" y="821895"/>
                  </a:cubicBezTo>
                  <a:cubicBezTo>
                    <a:pt x="5988218" y="827750"/>
                    <a:pt x="5984277" y="827750"/>
                    <a:pt x="5980336" y="827637"/>
                  </a:cubicBezTo>
                  <a:cubicBezTo>
                    <a:pt x="5981237" y="838333"/>
                    <a:pt x="5978535" y="843513"/>
                    <a:pt x="5972455" y="843288"/>
                  </a:cubicBezTo>
                  <a:cubicBezTo>
                    <a:pt x="5968964" y="836194"/>
                    <a:pt x="5968289" y="823471"/>
                    <a:pt x="5963334" y="819418"/>
                  </a:cubicBezTo>
                  <a:cubicBezTo>
                    <a:pt x="5957817" y="820769"/>
                    <a:pt x="5957479" y="833379"/>
                    <a:pt x="5955453" y="835068"/>
                  </a:cubicBezTo>
                  <a:cubicBezTo>
                    <a:pt x="5952300" y="837545"/>
                    <a:pt x="5947234" y="833267"/>
                    <a:pt x="5944306" y="836194"/>
                  </a:cubicBezTo>
                  <a:cubicBezTo>
                    <a:pt x="5943631" y="836870"/>
                    <a:pt x="5945094" y="844751"/>
                    <a:pt x="5944644" y="846102"/>
                  </a:cubicBezTo>
                  <a:cubicBezTo>
                    <a:pt x="5941378" y="855335"/>
                    <a:pt x="5934060" y="847003"/>
                    <a:pt x="5933497" y="847228"/>
                  </a:cubicBezTo>
                  <a:cubicBezTo>
                    <a:pt x="5932371" y="847791"/>
                    <a:pt x="5934173" y="852745"/>
                    <a:pt x="5930907" y="852408"/>
                  </a:cubicBezTo>
                  <a:cubicBezTo>
                    <a:pt x="5931020" y="852408"/>
                    <a:pt x="5928092" y="843175"/>
                    <a:pt x="5927755" y="842837"/>
                  </a:cubicBezTo>
                  <a:cubicBezTo>
                    <a:pt x="5925053" y="838671"/>
                    <a:pt x="5923476" y="840923"/>
                    <a:pt x="5922125" y="843400"/>
                  </a:cubicBezTo>
                  <a:cubicBezTo>
                    <a:pt x="5922238" y="843062"/>
                    <a:pt x="5914469" y="840135"/>
                    <a:pt x="5913568" y="839347"/>
                  </a:cubicBezTo>
                  <a:cubicBezTo>
                    <a:pt x="5907938" y="834393"/>
                    <a:pt x="5906475" y="833830"/>
                    <a:pt x="5907376" y="820206"/>
                  </a:cubicBezTo>
                  <a:cubicBezTo>
                    <a:pt x="5914806" y="820769"/>
                    <a:pt x="5916833" y="829438"/>
                    <a:pt x="5915482" y="809509"/>
                  </a:cubicBezTo>
                  <a:cubicBezTo>
                    <a:pt x="5911879" y="810185"/>
                    <a:pt x="5911766" y="816265"/>
                    <a:pt x="5907263" y="815252"/>
                  </a:cubicBezTo>
                  <a:cubicBezTo>
                    <a:pt x="5901520" y="803542"/>
                    <a:pt x="5898593" y="786653"/>
                    <a:pt x="5908951" y="780460"/>
                  </a:cubicBezTo>
                  <a:cubicBezTo>
                    <a:pt x="5912780" y="793859"/>
                    <a:pt x="5914018" y="812324"/>
                    <a:pt x="5921337" y="818855"/>
                  </a:cubicBezTo>
                  <a:cubicBezTo>
                    <a:pt x="5927192" y="820994"/>
                    <a:pt x="5927080" y="811198"/>
                    <a:pt x="5929444" y="808158"/>
                  </a:cubicBezTo>
                  <a:cubicBezTo>
                    <a:pt x="5932597" y="803992"/>
                    <a:pt x="5941829" y="811311"/>
                    <a:pt x="5937325" y="792508"/>
                  </a:cubicBezTo>
                  <a:cubicBezTo>
                    <a:pt x="5926629" y="791157"/>
                    <a:pt x="5919535" y="795660"/>
                    <a:pt x="5915257" y="804555"/>
                  </a:cubicBezTo>
                  <a:cubicBezTo>
                    <a:pt x="5912780" y="789693"/>
                    <a:pt x="5917509" y="786315"/>
                    <a:pt x="5917058" y="774718"/>
                  </a:cubicBezTo>
                  <a:cubicBezTo>
                    <a:pt x="5926854" y="776407"/>
                    <a:pt x="5932371" y="786428"/>
                    <a:pt x="5942730" y="786991"/>
                  </a:cubicBezTo>
                  <a:cubicBezTo>
                    <a:pt x="5941266" y="802416"/>
                    <a:pt x="5941041" y="796674"/>
                    <a:pt x="5943518" y="811649"/>
                  </a:cubicBezTo>
                  <a:cubicBezTo>
                    <a:pt x="5945883" y="818855"/>
                    <a:pt x="5950611" y="809622"/>
                    <a:pt x="5951850" y="810860"/>
                  </a:cubicBezTo>
                  <a:cubicBezTo>
                    <a:pt x="5954440" y="813225"/>
                    <a:pt x="5954440" y="824259"/>
                    <a:pt x="5957930" y="825160"/>
                  </a:cubicBezTo>
                  <a:cubicBezTo>
                    <a:pt x="5962434" y="815589"/>
                    <a:pt x="5959281" y="807933"/>
                    <a:pt x="5957367" y="805456"/>
                  </a:cubicBezTo>
                  <a:cubicBezTo>
                    <a:pt x="5956804" y="804780"/>
                    <a:pt x="5957142" y="796899"/>
                    <a:pt x="5957029" y="795548"/>
                  </a:cubicBezTo>
                  <a:cubicBezTo>
                    <a:pt x="5956354" y="772691"/>
                    <a:pt x="5962321" y="800952"/>
                    <a:pt x="5962321" y="785076"/>
                  </a:cubicBezTo>
                  <a:cubicBezTo>
                    <a:pt x="5958943" y="786878"/>
                    <a:pt x="5952188" y="771790"/>
                    <a:pt x="5959056" y="770552"/>
                  </a:cubicBezTo>
                  <a:cubicBezTo>
                    <a:pt x="5962772" y="797237"/>
                    <a:pt x="5970091" y="763909"/>
                    <a:pt x="5972680" y="759292"/>
                  </a:cubicBezTo>
                  <a:cubicBezTo>
                    <a:pt x="5973806" y="769426"/>
                    <a:pt x="5985065" y="759292"/>
                    <a:pt x="5984277" y="773029"/>
                  </a:cubicBezTo>
                  <a:cubicBezTo>
                    <a:pt x="5978422" y="771115"/>
                    <a:pt x="5978535" y="780348"/>
                    <a:pt x="5976170" y="783725"/>
                  </a:cubicBezTo>
                  <a:cubicBezTo>
                    <a:pt x="5973468" y="787554"/>
                    <a:pt x="5969640" y="788792"/>
                    <a:pt x="5968063" y="794422"/>
                  </a:cubicBezTo>
                  <a:cubicBezTo>
                    <a:pt x="5972905" y="803767"/>
                    <a:pt x="5975157" y="798700"/>
                    <a:pt x="5976959" y="808383"/>
                  </a:cubicBezTo>
                  <a:cubicBezTo>
                    <a:pt x="5976733" y="807257"/>
                    <a:pt x="5971779" y="818517"/>
                    <a:pt x="5977296" y="818292"/>
                  </a:cubicBezTo>
                  <a:cubicBezTo>
                    <a:pt x="5982476" y="817053"/>
                    <a:pt x="5986529" y="814126"/>
                    <a:pt x="5988218" y="807370"/>
                  </a:cubicBezTo>
                  <a:cubicBezTo>
                    <a:pt x="5988331" y="802303"/>
                    <a:pt x="5975832" y="798588"/>
                    <a:pt x="5984952" y="792845"/>
                  </a:cubicBezTo>
                  <a:cubicBezTo>
                    <a:pt x="5985853" y="801515"/>
                    <a:pt x="5990132" y="803654"/>
                    <a:pt x="5996437" y="801628"/>
                  </a:cubicBezTo>
                  <a:cubicBezTo>
                    <a:pt x="5996324" y="796674"/>
                    <a:pt x="5998464" y="795548"/>
                    <a:pt x="5998915" y="791494"/>
                  </a:cubicBezTo>
                  <a:cubicBezTo>
                    <a:pt x="5998239" y="776407"/>
                    <a:pt x="5987880" y="766836"/>
                    <a:pt x="5994861" y="752312"/>
                  </a:cubicBezTo>
                  <a:cubicBezTo>
                    <a:pt x="6003193" y="753325"/>
                    <a:pt x="6008935" y="759518"/>
                    <a:pt x="6012313" y="770439"/>
                  </a:cubicBezTo>
                  <a:cubicBezTo>
                    <a:pt x="6010849" y="777420"/>
                    <a:pt x="6001617" y="772241"/>
                    <a:pt x="6001391" y="781473"/>
                  </a:cubicBezTo>
                  <a:cubicBezTo>
                    <a:pt x="6003193" y="795998"/>
                    <a:pt x="6009048" y="785414"/>
                    <a:pt x="6010286" y="795435"/>
                  </a:cubicBezTo>
                  <a:cubicBezTo>
                    <a:pt x="6009610" y="789805"/>
                    <a:pt x="5997113" y="808946"/>
                    <a:pt x="6007922" y="810523"/>
                  </a:cubicBezTo>
                  <a:cubicBezTo>
                    <a:pt x="6017267" y="801740"/>
                    <a:pt x="6029202" y="797237"/>
                    <a:pt x="6029202" y="773817"/>
                  </a:cubicBezTo>
                  <a:cubicBezTo>
                    <a:pt x="6024811" y="766836"/>
                    <a:pt x="6013214" y="773930"/>
                    <a:pt x="6014565" y="755464"/>
                  </a:cubicBezTo>
                  <a:cubicBezTo>
                    <a:pt x="6025937" y="749384"/>
                    <a:pt x="6040574" y="772691"/>
                    <a:pt x="6036408" y="738463"/>
                  </a:cubicBezTo>
                  <a:cubicBezTo>
                    <a:pt x="6048005" y="734747"/>
                    <a:pt x="6044852" y="760306"/>
                    <a:pt x="6051383" y="766724"/>
                  </a:cubicBezTo>
                  <a:cubicBezTo>
                    <a:pt x="6049919" y="747245"/>
                    <a:pt x="6053860" y="736211"/>
                    <a:pt x="6058477" y="726415"/>
                  </a:cubicBezTo>
                  <a:cubicBezTo>
                    <a:pt x="6066471" y="756928"/>
                    <a:pt x="6077392" y="722587"/>
                    <a:pt x="6092029" y="723150"/>
                  </a:cubicBezTo>
                  <a:cubicBezTo>
                    <a:pt x="6094056" y="740489"/>
                    <a:pt x="6082459" y="736323"/>
                    <a:pt x="6084598" y="753550"/>
                  </a:cubicBezTo>
                  <a:cubicBezTo>
                    <a:pt x="6085724" y="759743"/>
                    <a:pt x="6087413" y="760193"/>
                    <a:pt x="6087863" y="768075"/>
                  </a:cubicBezTo>
                  <a:cubicBezTo>
                    <a:pt x="6088089" y="772016"/>
                    <a:pt x="6090791" y="772241"/>
                    <a:pt x="6090791" y="772691"/>
                  </a:cubicBezTo>
                  <a:cubicBezTo>
                    <a:pt x="6091917" y="781136"/>
                    <a:pt x="6087188" y="785639"/>
                    <a:pt x="6091241" y="787554"/>
                  </a:cubicBezTo>
                  <a:cubicBezTo>
                    <a:pt x="6101375" y="786315"/>
                    <a:pt x="6096083" y="760756"/>
                    <a:pt x="6101375" y="751861"/>
                  </a:cubicBezTo>
                  <a:cubicBezTo>
                    <a:pt x="6108356" y="745894"/>
                    <a:pt x="6111846" y="772128"/>
                    <a:pt x="6115449" y="755464"/>
                  </a:cubicBezTo>
                  <a:cubicBezTo>
                    <a:pt x="6116012" y="746794"/>
                    <a:pt x="6109369" y="754338"/>
                    <a:pt x="6106892" y="751411"/>
                  </a:cubicBezTo>
                  <a:cubicBezTo>
                    <a:pt x="6105428" y="749609"/>
                    <a:pt x="6107680" y="739026"/>
                    <a:pt x="6106442" y="736548"/>
                  </a:cubicBezTo>
                  <a:cubicBezTo>
                    <a:pt x="6102163" y="728329"/>
                    <a:pt x="6091692" y="743867"/>
                    <a:pt x="6094957" y="727766"/>
                  </a:cubicBezTo>
                  <a:cubicBezTo>
                    <a:pt x="6101825" y="713692"/>
                    <a:pt x="6103627" y="732945"/>
                    <a:pt x="6111846" y="731031"/>
                  </a:cubicBezTo>
                  <a:cubicBezTo>
                    <a:pt x="6112296" y="725064"/>
                    <a:pt x="6114886" y="727654"/>
                    <a:pt x="6117476" y="730468"/>
                  </a:cubicBezTo>
                  <a:cubicBezTo>
                    <a:pt x="6117363" y="725514"/>
                    <a:pt x="6117138" y="720560"/>
                    <a:pt x="6117026" y="715606"/>
                  </a:cubicBezTo>
                  <a:cubicBezTo>
                    <a:pt x="6126596" y="721348"/>
                    <a:pt x="6127609" y="717407"/>
                    <a:pt x="6130874" y="709301"/>
                  </a:cubicBezTo>
                  <a:cubicBezTo>
                    <a:pt x="6130649" y="722362"/>
                    <a:pt x="6138982" y="714818"/>
                    <a:pt x="6142359" y="718083"/>
                  </a:cubicBezTo>
                  <a:cubicBezTo>
                    <a:pt x="6145962" y="721461"/>
                    <a:pt x="6147876" y="737562"/>
                    <a:pt x="6153956" y="731820"/>
                  </a:cubicBezTo>
                  <a:cubicBezTo>
                    <a:pt x="6147876" y="720898"/>
                    <a:pt x="6154744" y="720335"/>
                    <a:pt x="6159361" y="726302"/>
                  </a:cubicBezTo>
                  <a:cubicBezTo>
                    <a:pt x="6160712" y="717520"/>
                    <a:pt x="6155082" y="697591"/>
                    <a:pt x="6161162" y="696465"/>
                  </a:cubicBezTo>
                  <a:cubicBezTo>
                    <a:pt x="6161388" y="717295"/>
                    <a:pt x="6165441" y="695902"/>
                    <a:pt x="6169607" y="695677"/>
                  </a:cubicBezTo>
                  <a:cubicBezTo>
                    <a:pt x="6171521" y="704234"/>
                    <a:pt x="6167130" y="725064"/>
                    <a:pt x="6173323" y="725064"/>
                  </a:cubicBezTo>
                  <a:cubicBezTo>
                    <a:pt x="6179515" y="720898"/>
                    <a:pt x="6169719" y="691173"/>
                    <a:pt x="6180753" y="694663"/>
                  </a:cubicBezTo>
                  <a:cubicBezTo>
                    <a:pt x="6181767" y="703221"/>
                    <a:pt x="6173660" y="720110"/>
                    <a:pt x="6181654" y="724276"/>
                  </a:cubicBezTo>
                  <a:cubicBezTo>
                    <a:pt x="6189085" y="720335"/>
                    <a:pt x="6191788" y="709075"/>
                    <a:pt x="6197755" y="702883"/>
                  </a:cubicBezTo>
                  <a:cubicBezTo>
                    <a:pt x="6200795" y="719547"/>
                    <a:pt x="6211492" y="721236"/>
                    <a:pt x="6212955" y="740940"/>
                  </a:cubicBezTo>
                  <a:cubicBezTo>
                    <a:pt x="6208565" y="741840"/>
                    <a:pt x="6203272" y="741277"/>
                    <a:pt x="6204849" y="751636"/>
                  </a:cubicBezTo>
                  <a:cubicBezTo>
                    <a:pt x="6209690" y="750848"/>
                    <a:pt x="6213519" y="751861"/>
                    <a:pt x="6216221" y="755464"/>
                  </a:cubicBezTo>
                  <a:cubicBezTo>
                    <a:pt x="6217234" y="780348"/>
                    <a:pt x="6213631" y="784063"/>
                    <a:pt x="6217797" y="804780"/>
                  </a:cubicBezTo>
                  <a:cubicBezTo>
                    <a:pt x="6214644" y="806132"/>
                    <a:pt x="6213631" y="810748"/>
                    <a:pt x="6212505" y="815252"/>
                  </a:cubicBezTo>
                  <a:cubicBezTo>
                    <a:pt x="6200345" y="815702"/>
                    <a:pt x="6190662" y="812212"/>
                    <a:pt x="6181542" y="807483"/>
                  </a:cubicBezTo>
                  <a:close/>
                  <a:moveTo>
                    <a:pt x="6209015" y="879092"/>
                  </a:moveTo>
                  <a:cubicBezTo>
                    <a:pt x="6212505" y="864568"/>
                    <a:pt x="6200570" y="854772"/>
                    <a:pt x="6208114" y="849480"/>
                  </a:cubicBezTo>
                  <a:cubicBezTo>
                    <a:pt x="6212618" y="860740"/>
                    <a:pt x="6214307" y="858037"/>
                    <a:pt x="6211717" y="873913"/>
                  </a:cubicBezTo>
                  <a:cubicBezTo>
                    <a:pt x="6215094" y="875940"/>
                    <a:pt x="6218247" y="878529"/>
                    <a:pt x="6220387" y="882921"/>
                  </a:cubicBezTo>
                  <a:cubicBezTo>
                    <a:pt x="6215545" y="883821"/>
                    <a:pt x="6211604" y="882695"/>
                    <a:pt x="6209015" y="879092"/>
                  </a:cubicBezTo>
                  <a:close/>
                  <a:moveTo>
                    <a:pt x="6246733" y="1009026"/>
                  </a:moveTo>
                  <a:cubicBezTo>
                    <a:pt x="6246621" y="1005761"/>
                    <a:pt x="6246509" y="1002495"/>
                    <a:pt x="6246396" y="999118"/>
                  </a:cubicBezTo>
                  <a:cubicBezTo>
                    <a:pt x="6250112" y="998780"/>
                    <a:pt x="6253827" y="998329"/>
                    <a:pt x="6257543" y="997992"/>
                  </a:cubicBezTo>
                  <a:cubicBezTo>
                    <a:pt x="6257655" y="1001257"/>
                    <a:pt x="6257768" y="1004522"/>
                    <a:pt x="6257881" y="1007900"/>
                  </a:cubicBezTo>
                  <a:cubicBezTo>
                    <a:pt x="6254278" y="1008350"/>
                    <a:pt x="6250562" y="1008688"/>
                    <a:pt x="6246733" y="1009026"/>
                  </a:cubicBezTo>
                  <a:close/>
                  <a:moveTo>
                    <a:pt x="6233673" y="861753"/>
                  </a:moveTo>
                  <a:cubicBezTo>
                    <a:pt x="6229957" y="862203"/>
                    <a:pt x="6231421" y="870648"/>
                    <a:pt x="6228381" y="872224"/>
                  </a:cubicBezTo>
                  <a:cubicBezTo>
                    <a:pt x="6224327" y="866257"/>
                    <a:pt x="6222526" y="843175"/>
                    <a:pt x="6230182" y="842274"/>
                  </a:cubicBezTo>
                  <a:cubicBezTo>
                    <a:pt x="6234236" y="861303"/>
                    <a:pt x="6256192" y="848017"/>
                    <a:pt x="6260920" y="839234"/>
                  </a:cubicBezTo>
                  <a:cubicBezTo>
                    <a:pt x="6261033" y="847904"/>
                    <a:pt x="6262047" y="854547"/>
                    <a:pt x="6264298" y="858713"/>
                  </a:cubicBezTo>
                  <a:cubicBezTo>
                    <a:pt x="6256754" y="873238"/>
                    <a:pt x="6245946" y="864793"/>
                    <a:pt x="6233673" y="861753"/>
                  </a:cubicBezTo>
                  <a:close/>
                  <a:moveTo>
                    <a:pt x="6265650" y="719997"/>
                  </a:moveTo>
                  <a:cubicBezTo>
                    <a:pt x="6263961" y="723600"/>
                    <a:pt x="6260470" y="724163"/>
                    <a:pt x="6260357" y="730468"/>
                  </a:cubicBezTo>
                  <a:cubicBezTo>
                    <a:pt x="6260245" y="736774"/>
                    <a:pt x="6264411" y="736999"/>
                    <a:pt x="6263622" y="744993"/>
                  </a:cubicBezTo>
                  <a:cubicBezTo>
                    <a:pt x="6260357" y="747695"/>
                    <a:pt x="6257430" y="750848"/>
                    <a:pt x="6255516" y="755689"/>
                  </a:cubicBezTo>
                  <a:cubicBezTo>
                    <a:pt x="6262047" y="765935"/>
                    <a:pt x="6253377" y="776181"/>
                    <a:pt x="6256754" y="795210"/>
                  </a:cubicBezTo>
                  <a:cubicBezTo>
                    <a:pt x="6248761" y="801403"/>
                    <a:pt x="6240992" y="807820"/>
                    <a:pt x="6229169" y="807820"/>
                  </a:cubicBezTo>
                  <a:cubicBezTo>
                    <a:pt x="6226242" y="803091"/>
                    <a:pt x="6223314" y="798363"/>
                    <a:pt x="6220274" y="793859"/>
                  </a:cubicBezTo>
                  <a:cubicBezTo>
                    <a:pt x="6222639" y="778884"/>
                    <a:pt x="6219036" y="754338"/>
                    <a:pt x="6227255" y="748596"/>
                  </a:cubicBezTo>
                  <a:cubicBezTo>
                    <a:pt x="6229057" y="755577"/>
                    <a:pt x="6224778" y="774493"/>
                    <a:pt x="6230858" y="773029"/>
                  </a:cubicBezTo>
                  <a:cubicBezTo>
                    <a:pt x="6234798" y="750510"/>
                    <a:pt x="6245495" y="780010"/>
                    <a:pt x="6250224" y="766161"/>
                  </a:cubicBezTo>
                  <a:cubicBezTo>
                    <a:pt x="6252363" y="756365"/>
                    <a:pt x="6245495" y="759405"/>
                    <a:pt x="6244257" y="756815"/>
                  </a:cubicBezTo>
                  <a:cubicBezTo>
                    <a:pt x="6242793" y="753663"/>
                    <a:pt x="6244932" y="745556"/>
                    <a:pt x="6243806" y="741953"/>
                  </a:cubicBezTo>
                  <a:cubicBezTo>
                    <a:pt x="6242906" y="739138"/>
                    <a:pt x="6235249" y="743079"/>
                    <a:pt x="6237951" y="732608"/>
                  </a:cubicBezTo>
                  <a:cubicBezTo>
                    <a:pt x="6242793" y="719096"/>
                    <a:pt x="6251463" y="750510"/>
                    <a:pt x="6254615" y="725965"/>
                  </a:cubicBezTo>
                  <a:cubicBezTo>
                    <a:pt x="6245045" y="730806"/>
                    <a:pt x="6242680" y="721686"/>
                    <a:pt x="6237501" y="717745"/>
                  </a:cubicBezTo>
                  <a:cubicBezTo>
                    <a:pt x="6236600" y="708512"/>
                    <a:pt x="6240316" y="706486"/>
                    <a:pt x="6239641" y="697703"/>
                  </a:cubicBezTo>
                  <a:cubicBezTo>
                    <a:pt x="6249774" y="693538"/>
                    <a:pt x="6254615" y="699505"/>
                    <a:pt x="6259569" y="705585"/>
                  </a:cubicBezTo>
                  <a:cubicBezTo>
                    <a:pt x="6264974" y="701644"/>
                    <a:pt x="6257993" y="678112"/>
                    <a:pt x="6264186" y="675410"/>
                  </a:cubicBezTo>
                  <a:cubicBezTo>
                    <a:pt x="6262497" y="693087"/>
                    <a:pt x="6277359" y="704909"/>
                    <a:pt x="6271054" y="714367"/>
                  </a:cubicBezTo>
                  <a:cubicBezTo>
                    <a:pt x="6269365" y="705810"/>
                    <a:pt x="6267564" y="715831"/>
                    <a:pt x="6265650" y="719997"/>
                  </a:cubicBezTo>
                  <a:close/>
                  <a:moveTo>
                    <a:pt x="6288281" y="1079285"/>
                  </a:moveTo>
                  <a:cubicBezTo>
                    <a:pt x="6288619" y="1069939"/>
                    <a:pt x="6284790" y="1068701"/>
                    <a:pt x="6284903" y="1059806"/>
                  </a:cubicBezTo>
                  <a:cubicBezTo>
                    <a:pt x="6293798" y="1061382"/>
                    <a:pt x="6291771" y="1042016"/>
                    <a:pt x="6298752" y="1053501"/>
                  </a:cubicBezTo>
                  <a:cubicBezTo>
                    <a:pt x="6297401" y="1065661"/>
                    <a:pt x="6297063" y="1079059"/>
                    <a:pt x="6288281" y="1079285"/>
                  </a:cubicBezTo>
                  <a:close/>
                  <a:moveTo>
                    <a:pt x="6287943" y="980202"/>
                  </a:moveTo>
                  <a:cubicBezTo>
                    <a:pt x="6290758" y="979977"/>
                    <a:pt x="6291095" y="975923"/>
                    <a:pt x="6293347" y="974685"/>
                  </a:cubicBezTo>
                  <a:cubicBezTo>
                    <a:pt x="6293347" y="982454"/>
                    <a:pt x="6294248" y="991799"/>
                    <a:pt x="6288281" y="989997"/>
                  </a:cubicBezTo>
                  <a:cubicBezTo>
                    <a:pt x="6288169" y="986845"/>
                    <a:pt x="6288056" y="983580"/>
                    <a:pt x="6287943" y="980202"/>
                  </a:cubicBezTo>
                  <a:close/>
                  <a:moveTo>
                    <a:pt x="6349420" y="974122"/>
                  </a:moveTo>
                  <a:cubicBezTo>
                    <a:pt x="6343226" y="981553"/>
                    <a:pt x="6338498" y="962412"/>
                    <a:pt x="6338272" y="975248"/>
                  </a:cubicBezTo>
                  <a:cubicBezTo>
                    <a:pt x="6338385" y="980202"/>
                    <a:pt x="6340750" y="980877"/>
                    <a:pt x="6341425" y="984818"/>
                  </a:cubicBezTo>
                  <a:cubicBezTo>
                    <a:pt x="6330391" y="975360"/>
                    <a:pt x="6316767" y="996190"/>
                    <a:pt x="6312827" y="967817"/>
                  </a:cubicBezTo>
                  <a:cubicBezTo>
                    <a:pt x="6323748" y="962412"/>
                    <a:pt x="6326676" y="962074"/>
                    <a:pt x="6337935" y="965339"/>
                  </a:cubicBezTo>
                  <a:cubicBezTo>
                    <a:pt x="6343339" y="959822"/>
                    <a:pt x="6349644" y="955656"/>
                    <a:pt x="6351334" y="944172"/>
                  </a:cubicBezTo>
                  <a:cubicBezTo>
                    <a:pt x="6364394" y="945748"/>
                    <a:pt x="6367997" y="935727"/>
                    <a:pt x="6376442" y="941695"/>
                  </a:cubicBezTo>
                  <a:cubicBezTo>
                    <a:pt x="6376667" y="948225"/>
                    <a:pt x="6376892" y="954868"/>
                    <a:pt x="6377117" y="961399"/>
                  </a:cubicBezTo>
                  <a:cubicBezTo>
                    <a:pt x="6369124" y="967704"/>
                    <a:pt x="6357301" y="967929"/>
                    <a:pt x="6349420" y="974122"/>
                  </a:cubicBezTo>
                  <a:close/>
                  <a:moveTo>
                    <a:pt x="6329828" y="886974"/>
                  </a:moveTo>
                  <a:cubicBezTo>
                    <a:pt x="6333656" y="893167"/>
                    <a:pt x="6332080" y="901724"/>
                    <a:pt x="6327688" y="907016"/>
                  </a:cubicBezTo>
                  <a:cubicBezTo>
                    <a:pt x="6327914" y="899585"/>
                    <a:pt x="6326113" y="888888"/>
                    <a:pt x="6329828" y="886974"/>
                  </a:cubicBezTo>
                  <a:close/>
                  <a:moveTo>
                    <a:pt x="6330729" y="827412"/>
                  </a:moveTo>
                  <a:cubicBezTo>
                    <a:pt x="6329940" y="823696"/>
                    <a:pt x="6330391" y="817729"/>
                    <a:pt x="6327576" y="817841"/>
                  </a:cubicBezTo>
                  <a:cubicBezTo>
                    <a:pt x="6327126" y="823471"/>
                    <a:pt x="6324762" y="825835"/>
                    <a:pt x="6322284" y="828313"/>
                  </a:cubicBezTo>
                  <a:cubicBezTo>
                    <a:pt x="6323635" y="820994"/>
                    <a:pt x="6318231" y="803091"/>
                    <a:pt x="6324311" y="803317"/>
                  </a:cubicBezTo>
                  <a:cubicBezTo>
                    <a:pt x="6325324" y="810860"/>
                    <a:pt x="6330503" y="806132"/>
                    <a:pt x="6332643" y="802529"/>
                  </a:cubicBezTo>
                  <a:cubicBezTo>
                    <a:pt x="6336809" y="808383"/>
                    <a:pt x="6337822" y="826286"/>
                    <a:pt x="6330729" y="827412"/>
                  </a:cubicBezTo>
                  <a:close/>
                  <a:moveTo>
                    <a:pt x="6344578" y="821106"/>
                  </a:moveTo>
                  <a:cubicBezTo>
                    <a:pt x="6345479" y="826398"/>
                    <a:pt x="6344690" y="835519"/>
                    <a:pt x="6342214" y="836194"/>
                  </a:cubicBezTo>
                  <a:cubicBezTo>
                    <a:pt x="6340074" y="826624"/>
                    <a:pt x="6336133" y="807483"/>
                    <a:pt x="6341425" y="811536"/>
                  </a:cubicBezTo>
                  <a:cubicBezTo>
                    <a:pt x="6340187" y="810635"/>
                    <a:pt x="6345028" y="824259"/>
                    <a:pt x="6344578" y="821106"/>
                  </a:cubicBezTo>
                  <a:close/>
                  <a:moveTo>
                    <a:pt x="6352009" y="879768"/>
                  </a:moveTo>
                  <a:cubicBezTo>
                    <a:pt x="6354937" y="895419"/>
                    <a:pt x="6345141" y="890690"/>
                    <a:pt x="6344240" y="900373"/>
                  </a:cubicBezTo>
                  <a:cubicBezTo>
                    <a:pt x="6344127" y="903413"/>
                    <a:pt x="6344015" y="906228"/>
                    <a:pt x="6341651" y="905552"/>
                  </a:cubicBezTo>
                  <a:cubicBezTo>
                    <a:pt x="6339962" y="888888"/>
                    <a:pt x="6341538" y="877403"/>
                    <a:pt x="6352009" y="879768"/>
                  </a:cubicBezTo>
                  <a:close/>
                  <a:moveTo>
                    <a:pt x="6366083" y="794197"/>
                  </a:moveTo>
                  <a:cubicBezTo>
                    <a:pt x="6368673" y="794760"/>
                    <a:pt x="6368335" y="821332"/>
                    <a:pt x="6363606" y="804330"/>
                  </a:cubicBezTo>
                  <a:cubicBezTo>
                    <a:pt x="6362818" y="801515"/>
                    <a:pt x="6364507" y="793859"/>
                    <a:pt x="6366083" y="794197"/>
                  </a:cubicBezTo>
                  <a:close/>
                  <a:moveTo>
                    <a:pt x="6376216" y="758617"/>
                  </a:moveTo>
                  <a:cubicBezTo>
                    <a:pt x="6366534" y="767287"/>
                    <a:pt x="6373965" y="742066"/>
                    <a:pt x="6367322" y="744655"/>
                  </a:cubicBezTo>
                  <a:cubicBezTo>
                    <a:pt x="6362930" y="758054"/>
                    <a:pt x="6346267" y="751974"/>
                    <a:pt x="6342776" y="766836"/>
                  </a:cubicBezTo>
                  <a:cubicBezTo>
                    <a:pt x="6332531" y="762558"/>
                    <a:pt x="6318231" y="766273"/>
                    <a:pt x="6316880" y="744655"/>
                  </a:cubicBezTo>
                  <a:cubicBezTo>
                    <a:pt x="6321271" y="743754"/>
                    <a:pt x="6326563" y="744317"/>
                    <a:pt x="6324986" y="733959"/>
                  </a:cubicBezTo>
                  <a:cubicBezTo>
                    <a:pt x="6321046" y="737111"/>
                    <a:pt x="6310349" y="729568"/>
                    <a:pt x="6311137" y="740264"/>
                  </a:cubicBezTo>
                  <a:cubicBezTo>
                    <a:pt x="6311926" y="752537"/>
                    <a:pt x="6316993" y="755239"/>
                    <a:pt x="6308998" y="760306"/>
                  </a:cubicBezTo>
                  <a:cubicBezTo>
                    <a:pt x="6307647" y="748821"/>
                    <a:pt x="6305508" y="739363"/>
                    <a:pt x="6299765" y="736436"/>
                  </a:cubicBezTo>
                  <a:cubicBezTo>
                    <a:pt x="6299991" y="744655"/>
                    <a:pt x="6300328" y="752875"/>
                    <a:pt x="6300554" y="761094"/>
                  </a:cubicBezTo>
                  <a:cubicBezTo>
                    <a:pt x="6304044" y="761319"/>
                    <a:pt x="6307197" y="761882"/>
                    <a:pt x="6306521" y="770439"/>
                  </a:cubicBezTo>
                  <a:cubicBezTo>
                    <a:pt x="6301116" y="769538"/>
                    <a:pt x="6298302" y="766273"/>
                    <a:pt x="6292334" y="766836"/>
                  </a:cubicBezTo>
                  <a:cubicBezTo>
                    <a:pt x="6288056" y="767287"/>
                    <a:pt x="6271504" y="786428"/>
                    <a:pt x="6272631" y="763796"/>
                  </a:cubicBezTo>
                  <a:cubicBezTo>
                    <a:pt x="6279160" y="752199"/>
                    <a:pt x="6276458" y="772466"/>
                    <a:pt x="6281187" y="767850"/>
                  </a:cubicBezTo>
                  <a:cubicBezTo>
                    <a:pt x="6283890" y="765260"/>
                    <a:pt x="6281863" y="754901"/>
                    <a:pt x="6286141" y="747583"/>
                  </a:cubicBezTo>
                  <a:cubicBezTo>
                    <a:pt x="6285466" y="748821"/>
                    <a:pt x="6289857" y="755126"/>
                    <a:pt x="6291884" y="751974"/>
                  </a:cubicBezTo>
                  <a:cubicBezTo>
                    <a:pt x="6292109" y="736774"/>
                    <a:pt x="6297289" y="729230"/>
                    <a:pt x="6299203" y="716619"/>
                  </a:cubicBezTo>
                  <a:cubicBezTo>
                    <a:pt x="6309336" y="712341"/>
                    <a:pt x="6318118" y="705698"/>
                    <a:pt x="6324536" y="719096"/>
                  </a:cubicBezTo>
                  <a:cubicBezTo>
                    <a:pt x="6327914" y="710314"/>
                    <a:pt x="6329716" y="699167"/>
                    <a:pt x="6337935" y="697929"/>
                  </a:cubicBezTo>
                  <a:cubicBezTo>
                    <a:pt x="6343452" y="697478"/>
                    <a:pt x="6341875" y="711102"/>
                    <a:pt x="6349420" y="706711"/>
                  </a:cubicBezTo>
                  <a:cubicBezTo>
                    <a:pt x="6349532" y="715268"/>
                    <a:pt x="6352009" y="719096"/>
                    <a:pt x="6355500" y="721010"/>
                  </a:cubicBezTo>
                  <a:cubicBezTo>
                    <a:pt x="6356288" y="712453"/>
                    <a:pt x="6350996" y="708738"/>
                    <a:pt x="6355049" y="706148"/>
                  </a:cubicBezTo>
                  <a:cubicBezTo>
                    <a:pt x="6355837" y="709976"/>
                    <a:pt x="6357639" y="711665"/>
                    <a:pt x="6360791" y="710539"/>
                  </a:cubicBezTo>
                  <a:cubicBezTo>
                    <a:pt x="6361355" y="716281"/>
                    <a:pt x="6360791" y="724613"/>
                    <a:pt x="6364057" y="725064"/>
                  </a:cubicBezTo>
                  <a:cubicBezTo>
                    <a:pt x="6369911" y="720335"/>
                    <a:pt x="6373177" y="711327"/>
                    <a:pt x="6383310" y="713241"/>
                  </a:cubicBezTo>
                  <a:cubicBezTo>
                    <a:pt x="6383085" y="720673"/>
                    <a:pt x="6384886" y="731369"/>
                    <a:pt x="6381171" y="733283"/>
                  </a:cubicBezTo>
                  <a:cubicBezTo>
                    <a:pt x="6372276" y="718533"/>
                    <a:pt x="6381171" y="747808"/>
                    <a:pt x="6376216" y="758617"/>
                  </a:cubicBezTo>
                  <a:close/>
                  <a:moveTo>
                    <a:pt x="6380270" y="886974"/>
                  </a:moveTo>
                  <a:cubicBezTo>
                    <a:pt x="6380158" y="882020"/>
                    <a:pt x="6379932" y="877066"/>
                    <a:pt x="6379820" y="872112"/>
                  </a:cubicBezTo>
                  <a:cubicBezTo>
                    <a:pt x="6381734" y="871886"/>
                    <a:pt x="6383535" y="871774"/>
                    <a:pt x="6385449" y="871549"/>
                  </a:cubicBezTo>
                  <a:cubicBezTo>
                    <a:pt x="6385562" y="876503"/>
                    <a:pt x="6387927" y="877178"/>
                    <a:pt x="6388602" y="881119"/>
                  </a:cubicBezTo>
                  <a:cubicBezTo>
                    <a:pt x="6384886" y="881795"/>
                    <a:pt x="6384886" y="887875"/>
                    <a:pt x="6380270" y="886974"/>
                  </a:cubicBezTo>
                  <a:close/>
                  <a:moveTo>
                    <a:pt x="6389841" y="479947"/>
                  </a:moveTo>
                  <a:cubicBezTo>
                    <a:pt x="6387927" y="471390"/>
                    <a:pt x="6392318" y="450560"/>
                    <a:pt x="6386125" y="450560"/>
                  </a:cubicBezTo>
                  <a:cubicBezTo>
                    <a:pt x="6386125" y="458329"/>
                    <a:pt x="6387026" y="467674"/>
                    <a:pt x="6380946" y="465872"/>
                  </a:cubicBezTo>
                  <a:cubicBezTo>
                    <a:pt x="6379707" y="460243"/>
                    <a:pt x="6381959" y="451348"/>
                    <a:pt x="6380270" y="446168"/>
                  </a:cubicBezTo>
                  <a:cubicBezTo>
                    <a:pt x="6379932" y="444817"/>
                    <a:pt x="6375316" y="447745"/>
                    <a:pt x="6374641" y="446731"/>
                  </a:cubicBezTo>
                  <a:cubicBezTo>
                    <a:pt x="6373627" y="445155"/>
                    <a:pt x="6375316" y="438399"/>
                    <a:pt x="6374303" y="436823"/>
                  </a:cubicBezTo>
                  <a:cubicBezTo>
                    <a:pt x="6370925" y="431419"/>
                    <a:pt x="6363606" y="429054"/>
                    <a:pt x="6362593" y="423087"/>
                  </a:cubicBezTo>
                  <a:cubicBezTo>
                    <a:pt x="6375879" y="417795"/>
                    <a:pt x="6373402" y="443804"/>
                    <a:pt x="6388264" y="435359"/>
                  </a:cubicBezTo>
                  <a:cubicBezTo>
                    <a:pt x="6388715" y="431419"/>
                    <a:pt x="6388039" y="425564"/>
                    <a:pt x="6390742" y="425226"/>
                  </a:cubicBezTo>
                  <a:cubicBezTo>
                    <a:pt x="6389615" y="448420"/>
                    <a:pt x="6396146" y="456527"/>
                    <a:pt x="6397948" y="473979"/>
                  </a:cubicBezTo>
                  <a:cubicBezTo>
                    <a:pt x="6394457" y="474767"/>
                    <a:pt x="6394345" y="480847"/>
                    <a:pt x="6389841" y="479947"/>
                  </a:cubicBezTo>
                  <a:close/>
                  <a:moveTo>
                    <a:pt x="6393556" y="776632"/>
                  </a:moveTo>
                  <a:cubicBezTo>
                    <a:pt x="6395808" y="765823"/>
                    <a:pt x="6413710" y="767850"/>
                    <a:pt x="6410670" y="784851"/>
                  </a:cubicBezTo>
                  <a:cubicBezTo>
                    <a:pt x="6404816" y="782487"/>
                    <a:pt x="6391530" y="794760"/>
                    <a:pt x="6393556" y="776632"/>
                  </a:cubicBezTo>
                  <a:close/>
                  <a:moveTo>
                    <a:pt x="6409995" y="849368"/>
                  </a:moveTo>
                  <a:cubicBezTo>
                    <a:pt x="6405266" y="837658"/>
                    <a:pt x="6419003" y="833942"/>
                    <a:pt x="6418214" y="843625"/>
                  </a:cubicBezTo>
                  <a:cubicBezTo>
                    <a:pt x="6414611" y="844188"/>
                    <a:pt x="6414499" y="850268"/>
                    <a:pt x="6409995" y="849368"/>
                  </a:cubicBezTo>
                  <a:close/>
                  <a:moveTo>
                    <a:pt x="6435441" y="505168"/>
                  </a:moveTo>
                  <a:cubicBezTo>
                    <a:pt x="6428460" y="482987"/>
                    <a:pt x="6427447" y="497174"/>
                    <a:pt x="6421254" y="501565"/>
                  </a:cubicBezTo>
                  <a:cubicBezTo>
                    <a:pt x="6425645" y="498412"/>
                    <a:pt x="6409995" y="502578"/>
                    <a:pt x="6407293" y="502916"/>
                  </a:cubicBezTo>
                  <a:cubicBezTo>
                    <a:pt x="6405829" y="495259"/>
                    <a:pt x="6398398" y="499538"/>
                    <a:pt x="6401100" y="483775"/>
                  </a:cubicBezTo>
                  <a:cubicBezTo>
                    <a:pt x="6406504" y="481748"/>
                    <a:pt x="6406842" y="489855"/>
                    <a:pt x="6409770" y="492782"/>
                  </a:cubicBezTo>
                  <a:cubicBezTo>
                    <a:pt x="6415850" y="478483"/>
                    <a:pt x="6418890" y="488842"/>
                    <a:pt x="6431951" y="485689"/>
                  </a:cubicBezTo>
                  <a:cubicBezTo>
                    <a:pt x="6435554" y="480397"/>
                    <a:pt x="6440170" y="476681"/>
                    <a:pt x="6442647" y="469813"/>
                  </a:cubicBezTo>
                  <a:cubicBezTo>
                    <a:pt x="6447714" y="473867"/>
                    <a:pt x="6457622" y="468124"/>
                    <a:pt x="6457060" y="483212"/>
                  </a:cubicBezTo>
                  <a:cubicBezTo>
                    <a:pt x="6456947" y="490305"/>
                    <a:pt x="6452556" y="487265"/>
                    <a:pt x="6448840" y="488954"/>
                  </a:cubicBezTo>
                  <a:cubicBezTo>
                    <a:pt x="6446926" y="489855"/>
                    <a:pt x="6446588" y="494021"/>
                    <a:pt x="6446250" y="494134"/>
                  </a:cubicBezTo>
                  <a:cubicBezTo>
                    <a:pt x="6443773" y="495485"/>
                    <a:pt x="6442197" y="488391"/>
                    <a:pt x="6440508" y="489742"/>
                  </a:cubicBezTo>
                  <a:cubicBezTo>
                    <a:pt x="6438369" y="491431"/>
                    <a:pt x="6438819" y="504492"/>
                    <a:pt x="6435441" y="505168"/>
                  </a:cubicBezTo>
                  <a:close/>
                  <a:moveTo>
                    <a:pt x="6438031" y="762332"/>
                  </a:moveTo>
                  <a:cubicBezTo>
                    <a:pt x="6442197" y="762783"/>
                    <a:pt x="6448277" y="759518"/>
                    <a:pt x="6449403" y="766161"/>
                  </a:cubicBezTo>
                  <a:cubicBezTo>
                    <a:pt x="6445800" y="773029"/>
                    <a:pt x="6439157" y="773704"/>
                    <a:pt x="6438031" y="762332"/>
                  </a:cubicBezTo>
                  <a:close/>
                  <a:moveTo>
                    <a:pt x="6463139" y="759855"/>
                  </a:moveTo>
                  <a:cubicBezTo>
                    <a:pt x="6462014" y="748709"/>
                    <a:pt x="6463252" y="741277"/>
                    <a:pt x="6468094" y="739588"/>
                  </a:cubicBezTo>
                  <a:cubicBezTo>
                    <a:pt x="6467755" y="748371"/>
                    <a:pt x="6471697" y="764021"/>
                    <a:pt x="6463139" y="759855"/>
                  </a:cubicBezTo>
                  <a:close/>
                  <a:moveTo>
                    <a:pt x="6467868" y="729680"/>
                  </a:moveTo>
                  <a:cubicBezTo>
                    <a:pt x="6473160" y="728554"/>
                    <a:pt x="6469332" y="713129"/>
                    <a:pt x="6475750" y="714030"/>
                  </a:cubicBezTo>
                  <a:cubicBezTo>
                    <a:pt x="6480028" y="727766"/>
                    <a:pt x="6471697" y="744205"/>
                    <a:pt x="6467868" y="729680"/>
                  </a:cubicBezTo>
                  <a:close/>
                  <a:moveTo>
                    <a:pt x="6484533" y="728104"/>
                  </a:moveTo>
                  <a:cubicBezTo>
                    <a:pt x="6481380" y="698379"/>
                    <a:pt x="6497255" y="723488"/>
                    <a:pt x="6484533" y="728104"/>
                  </a:cubicBezTo>
                  <a:lnTo>
                    <a:pt x="6484533" y="728104"/>
                  </a:lnTo>
                  <a:close/>
                  <a:moveTo>
                    <a:pt x="6481154" y="708625"/>
                  </a:moveTo>
                  <a:cubicBezTo>
                    <a:pt x="6478339" y="708850"/>
                    <a:pt x="6475524" y="709188"/>
                    <a:pt x="6472822" y="709413"/>
                  </a:cubicBezTo>
                  <a:cubicBezTo>
                    <a:pt x="6477214" y="684755"/>
                    <a:pt x="6454920" y="685656"/>
                    <a:pt x="6463139" y="670794"/>
                  </a:cubicBezTo>
                  <a:cubicBezTo>
                    <a:pt x="6467418" y="683179"/>
                    <a:pt x="6480254" y="670231"/>
                    <a:pt x="6485545" y="668542"/>
                  </a:cubicBezTo>
                  <a:cubicBezTo>
                    <a:pt x="6483969" y="682166"/>
                    <a:pt x="6491401" y="677887"/>
                    <a:pt x="6491738" y="687683"/>
                  </a:cubicBezTo>
                  <a:cubicBezTo>
                    <a:pt x="6481942" y="684868"/>
                    <a:pt x="6478452" y="691849"/>
                    <a:pt x="6481154" y="708625"/>
                  </a:cubicBezTo>
                  <a:close/>
                  <a:moveTo>
                    <a:pt x="6519211" y="759292"/>
                  </a:moveTo>
                  <a:cubicBezTo>
                    <a:pt x="6516396" y="750960"/>
                    <a:pt x="6510091" y="749272"/>
                    <a:pt x="6502097" y="751073"/>
                  </a:cubicBezTo>
                  <a:cubicBezTo>
                    <a:pt x="6504011" y="735085"/>
                    <a:pt x="6499057" y="732608"/>
                    <a:pt x="6495679" y="726978"/>
                  </a:cubicBezTo>
                  <a:cubicBezTo>
                    <a:pt x="6501196" y="715043"/>
                    <a:pt x="6501083" y="729117"/>
                    <a:pt x="6504236" y="731144"/>
                  </a:cubicBezTo>
                  <a:cubicBezTo>
                    <a:pt x="6506600" y="732608"/>
                    <a:pt x="6510316" y="728442"/>
                    <a:pt x="6512681" y="730356"/>
                  </a:cubicBezTo>
                  <a:cubicBezTo>
                    <a:pt x="6515045" y="732270"/>
                    <a:pt x="6515833" y="743191"/>
                    <a:pt x="6521350" y="739363"/>
                  </a:cubicBezTo>
                  <a:cubicBezTo>
                    <a:pt x="6521126" y="746682"/>
                    <a:pt x="6522927" y="757378"/>
                    <a:pt x="6519211" y="759292"/>
                  </a:cubicBezTo>
                  <a:close/>
                  <a:moveTo>
                    <a:pt x="6519887" y="689935"/>
                  </a:moveTo>
                  <a:cubicBezTo>
                    <a:pt x="6517747" y="693988"/>
                    <a:pt x="6516059" y="690047"/>
                    <a:pt x="6514482" y="695452"/>
                  </a:cubicBezTo>
                  <a:cubicBezTo>
                    <a:pt x="6512906" y="700518"/>
                    <a:pt x="6514932" y="707837"/>
                    <a:pt x="6512117" y="710539"/>
                  </a:cubicBezTo>
                  <a:cubicBezTo>
                    <a:pt x="6508402" y="710877"/>
                    <a:pt x="6504687" y="711215"/>
                    <a:pt x="6500971" y="711665"/>
                  </a:cubicBezTo>
                  <a:cubicBezTo>
                    <a:pt x="6500633" y="693200"/>
                    <a:pt x="6503673" y="697253"/>
                    <a:pt x="6500070" y="682053"/>
                  </a:cubicBezTo>
                  <a:cubicBezTo>
                    <a:pt x="6508965" y="675072"/>
                    <a:pt x="6502660" y="697816"/>
                    <a:pt x="6511555" y="690835"/>
                  </a:cubicBezTo>
                  <a:cubicBezTo>
                    <a:pt x="6513131" y="675410"/>
                    <a:pt x="6503560" y="682053"/>
                    <a:pt x="6505137" y="666740"/>
                  </a:cubicBezTo>
                  <a:cubicBezTo>
                    <a:pt x="6511667" y="666065"/>
                    <a:pt x="6518198" y="665502"/>
                    <a:pt x="6524728" y="664826"/>
                  </a:cubicBezTo>
                  <a:cubicBezTo>
                    <a:pt x="6525967" y="670118"/>
                    <a:pt x="6522814" y="672708"/>
                    <a:pt x="6522251" y="674960"/>
                  </a:cubicBezTo>
                  <a:cubicBezTo>
                    <a:pt x="6521350" y="677887"/>
                    <a:pt x="6521238" y="687345"/>
                    <a:pt x="6519887" y="689935"/>
                  </a:cubicBezTo>
                  <a:close/>
                  <a:moveTo>
                    <a:pt x="6526643" y="728892"/>
                  </a:moveTo>
                  <a:cubicBezTo>
                    <a:pt x="6524052" y="723375"/>
                    <a:pt x="6522589" y="716056"/>
                    <a:pt x="6523039" y="704459"/>
                  </a:cubicBezTo>
                  <a:cubicBezTo>
                    <a:pt x="6533173" y="698717"/>
                    <a:pt x="6534974" y="727654"/>
                    <a:pt x="6526643" y="728892"/>
                  </a:cubicBezTo>
                  <a:close/>
                  <a:moveTo>
                    <a:pt x="6530583" y="674059"/>
                  </a:moveTo>
                  <a:cubicBezTo>
                    <a:pt x="6530470" y="670794"/>
                    <a:pt x="6530358" y="667528"/>
                    <a:pt x="6530246" y="664151"/>
                  </a:cubicBezTo>
                  <a:cubicBezTo>
                    <a:pt x="6533060" y="663925"/>
                    <a:pt x="6535875" y="663587"/>
                    <a:pt x="6538577" y="663362"/>
                  </a:cubicBezTo>
                  <a:cubicBezTo>
                    <a:pt x="6538690" y="666628"/>
                    <a:pt x="6538802" y="670005"/>
                    <a:pt x="6538915" y="673271"/>
                  </a:cubicBezTo>
                  <a:cubicBezTo>
                    <a:pt x="6536100" y="673496"/>
                    <a:pt x="6533285" y="673721"/>
                    <a:pt x="6530583" y="674059"/>
                  </a:cubicBezTo>
                  <a:close/>
                </a:path>
              </a:pathLst>
            </a:custGeom>
            <a:grpFill/>
            <a:ln w="11258" cap="flat">
              <a:noFill/>
              <a:prstDash val="solid"/>
              <a:miter/>
            </a:ln>
          </p:spPr>
          <p:txBody>
            <a:bodyPr rtlCol="0" anchor="ctr"/>
            <a:lstStyle/>
            <a:p>
              <a:endParaRPr lang="en-US" noProof="0" dirty="0"/>
            </a:p>
          </p:txBody>
        </p:sp>
        <p:sp>
          <p:nvSpPr>
            <p:cNvPr id="603" name="Freeform: Shape 602">
              <a:extLst>
                <a:ext uri="{FF2B5EF4-FFF2-40B4-BE49-F238E27FC236}">
                  <a16:creationId xmlns:a16="http://schemas.microsoft.com/office/drawing/2014/main" id="{1612909A-7065-4878-967F-5278363B98BA}"/>
                </a:ext>
              </a:extLst>
            </p:cNvPr>
            <p:cNvSpPr/>
            <p:nvPr/>
          </p:nvSpPr>
          <p:spPr>
            <a:xfrm>
              <a:off x="3673991" y="56522"/>
              <a:ext cx="11259" cy="11259"/>
            </a:xfrm>
            <a:custGeom>
              <a:avLst/>
              <a:gdLst>
                <a:gd name="connsiteX0" fmla="*/ 8107 w 11259"/>
                <a:gd name="connsiteY0" fmla="*/ 0 h 11259"/>
                <a:gd name="connsiteX1" fmla="*/ 0 w 11259"/>
                <a:gd name="connsiteY1" fmla="*/ 14637 h 11259"/>
                <a:gd name="connsiteX2" fmla="*/ 19141 w 11259"/>
                <a:gd name="connsiteY2" fmla="*/ 12723 h 11259"/>
                <a:gd name="connsiteX3" fmla="*/ 8107 w 11259"/>
                <a:gd name="connsiteY3" fmla="*/ 0 h 11259"/>
              </a:gdLst>
              <a:ahLst/>
              <a:cxnLst>
                <a:cxn ang="0">
                  <a:pos x="connsiteX0" y="connsiteY0"/>
                </a:cxn>
                <a:cxn ang="0">
                  <a:pos x="connsiteX1" y="connsiteY1"/>
                </a:cxn>
                <a:cxn ang="0">
                  <a:pos x="connsiteX2" y="connsiteY2"/>
                </a:cxn>
                <a:cxn ang="0">
                  <a:pos x="connsiteX3" y="connsiteY3"/>
                </a:cxn>
              </a:cxnLst>
              <a:rect l="l" t="t" r="r" b="b"/>
              <a:pathLst>
                <a:path w="11259" h="11259">
                  <a:moveTo>
                    <a:pt x="8107" y="0"/>
                  </a:moveTo>
                  <a:cubicBezTo>
                    <a:pt x="7769" y="9458"/>
                    <a:pt x="338" y="5179"/>
                    <a:pt x="0" y="14637"/>
                  </a:cubicBezTo>
                  <a:cubicBezTo>
                    <a:pt x="6418" y="13962"/>
                    <a:pt x="12723" y="13399"/>
                    <a:pt x="19141" y="12723"/>
                  </a:cubicBezTo>
                  <a:cubicBezTo>
                    <a:pt x="20717" y="-4166"/>
                    <a:pt x="9908" y="8895"/>
                    <a:pt x="8107" y="0"/>
                  </a:cubicBezTo>
                  <a:close/>
                </a:path>
              </a:pathLst>
            </a:custGeom>
            <a:grpFill/>
            <a:ln w="11258" cap="flat">
              <a:noFill/>
              <a:prstDash val="solid"/>
              <a:miter/>
            </a:ln>
          </p:spPr>
          <p:txBody>
            <a:bodyPr rtlCol="0" anchor="ctr"/>
            <a:lstStyle/>
            <a:p>
              <a:endParaRPr lang="en-US" noProof="0" dirty="0"/>
            </a:p>
          </p:txBody>
        </p:sp>
        <p:sp>
          <p:nvSpPr>
            <p:cNvPr id="604" name="Freeform: Shape 603">
              <a:extLst>
                <a:ext uri="{FF2B5EF4-FFF2-40B4-BE49-F238E27FC236}">
                  <a16:creationId xmlns:a16="http://schemas.microsoft.com/office/drawing/2014/main" id="{038F8C0A-FACD-4D35-8F50-5000CD6EC681}"/>
                </a:ext>
              </a:extLst>
            </p:cNvPr>
            <p:cNvSpPr/>
            <p:nvPr/>
          </p:nvSpPr>
          <p:spPr>
            <a:xfrm>
              <a:off x="3673058" y="21843"/>
              <a:ext cx="67556" cy="11259"/>
            </a:xfrm>
            <a:custGeom>
              <a:avLst/>
              <a:gdLst>
                <a:gd name="connsiteX0" fmla="*/ 57342 w 67556"/>
                <a:gd name="connsiteY0" fmla="*/ 6756 h 11259"/>
                <a:gd name="connsiteX1" fmla="*/ 68151 w 67556"/>
                <a:gd name="connsiteY1" fmla="*/ 10246 h 11259"/>
                <a:gd name="connsiteX2" fmla="*/ 78510 w 67556"/>
                <a:gd name="connsiteY2" fmla="*/ 0 h 11259"/>
                <a:gd name="connsiteX3" fmla="*/ 25478 w 67556"/>
                <a:gd name="connsiteY3" fmla="*/ 9908 h 11259"/>
                <a:gd name="connsiteX4" fmla="*/ 12530 w 67556"/>
                <a:gd name="connsiteY4" fmla="*/ 6643 h 11259"/>
                <a:gd name="connsiteX5" fmla="*/ 32 w 67556"/>
                <a:gd name="connsiteY5" fmla="*/ 17114 h 11259"/>
                <a:gd name="connsiteX6" fmla="*/ 57342 w 67556"/>
                <a:gd name="connsiteY6" fmla="*/ 6756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556" h="11259">
                  <a:moveTo>
                    <a:pt x="57342" y="6756"/>
                  </a:moveTo>
                  <a:cubicBezTo>
                    <a:pt x="59932" y="10359"/>
                    <a:pt x="63197" y="12273"/>
                    <a:pt x="68151" y="10246"/>
                  </a:cubicBezTo>
                  <a:cubicBezTo>
                    <a:pt x="71867" y="7319"/>
                    <a:pt x="76934" y="6981"/>
                    <a:pt x="78510" y="0"/>
                  </a:cubicBezTo>
                  <a:cubicBezTo>
                    <a:pt x="60720" y="3040"/>
                    <a:pt x="39890" y="338"/>
                    <a:pt x="25478" y="9908"/>
                  </a:cubicBezTo>
                  <a:cubicBezTo>
                    <a:pt x="19060" y="13849"/>
                    <a:pt x="17597" y="5967"/>
                    <a:pt x="12530" y="6643"/>
                  </a:cubicBezTo>
                  <a:cubicBezTo>
                    <a:pt x="13318" y="19591"/>
                    <a:pt x="-756" y="4166"/>
                    <a:pt x="32" y="17114"/>
                  </a:cubicBezTo>
                  <a:cubicBezTo>
                    <a:pt x="25591" y="9908"/>
                    <a:pt x="41692" y="24320"/>
                    <a:pt x="57342" y="6756"/>
                  </a:cubicBezTo>
                  <a:close/>
                </a:path>
              </a:pathLst>
            </a:custGeom>
            <a:grpFill/>
            <a:ln w="11258" cap="flat">
              <a:noFill/>
              <a:prstDash val="solid"/>
              <a:miter/>
            </a:ln>
          </p:spPr>
          <p:txBody>
            <a:bodyPr rtlCol="0" anchor="ctr"/>
            <a:lstStyle/>
            <a:p>
              <a:endParaRPr lang="en-US" noProof="0" dirty="0"/>
            </a:p>
          </p:txBody>
        </p:sp>
        <p:sp>
          <p:nvSpPr>
            <p:cNvPr id="605" name="Freeform: Shape 604">
              <a:extLst>
                <a:ext uri="{FF2B5EF4-FFF2-40B4-BE49-F238E27FC236}">
                  <a16:creationId xmlns:a16="http://schemas.microsoft.com/office/drawing/2014/main" id="{66D94E29-1843-4330-9FFB-26BA9CABD0B6}"/>
                </a:ext>
              </a:extLst>
            </p:cNvPr>
            <p:cNvSpPr/>
            <p:nvPr/>
          </p:nvSpPr>
          <p:spPr>
            <a:xfrm>
              <a:off x="9003966" y="813266"/>
              <a:ext cx="11259" cy="11259"/>
            </a:xfrm>
            <a:custGeom>
              <a:avLst/>
              <a:gdLst>
                <a:gd name="connsiteX0" fmla="*/ 0 w 0"/>
                <a:gd name="connsiteY0" fmla="*/ 563 h 0"/>
                <a:gd name="connsiteX1" fmla="*/ 337 w 0"/>
                <a:gd name="connsiteY1" fmla="*/ 10471 h 0"/>
                <a:gd name="connsiteX2" fmla="*/ 5967 w 0"/>
                <a:gd name="connsiteY2" fmla="*/ 9908 h 0"/>
                <a:gd name="connsiteX3" fmla="*/ 5630 w 0"/>
                <a:gd name="connsiteY3" fmla="*/ 0 h 0"/>
                <a:gd name="connsiteX4" fmla="*/ 0 w 0"/>
                <a:gd name="connsiteY4" fmla="*/ 563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563"/>
                  </a:moveTo>
                  <a:cubicBezTo>
                    <a:pt x="113" y="3828"/>
                    <a:pt x="225" y="7093"/>
                    <a:pt x="337" y="10471"/>
                  </a:cubicBezTo>
                  <a:cubicBezTo>
                    <a:pt x="2251" y="10246"/>
                    <a:pt x="4053" y="10133"/>
                    <a:pt x="5967" y="9908"/>
                  </a:cubicBezTo>
                  <a:cubicBezTo>
                    <a:pt x="5854" y="6643"/>
                    <a:pt x="5742" y="3378"/>
                    <a:pt x="5630" y="0"/>
                  </a:cubicBezTo>
                  <a:cubicBezTo>
                    <a:pt x="3715" y="225"/>
                    <a:pt x="1914" y="450"/>
                    <a:pt x="0" y="563"/>
                  </a:cubicBezTo>
                  <a:close/>
                </a:path>
              </a:pathLst>
            </a:custGeom>
            <a:grpFill/>
            <a:ln w="11258" cap="flat">
              <a:noFill/>
              <a:prstDash val="solid"/>
              <a:miter/>
            </a:ln>
          </p:spPr>
          <p:txBody>
            <a:bodyPr rtlCol="0" anchor="ctr"/>
            <a:lstStyle/>
            <a:p>
              <a:endParaRPr lang="en-US" noProof="0" dirty="0"/>
            </a:p>
          </p:txBody>
        </p:sp>
        <p:sp>
          <p:nvSpPr>
            <p:cNvPr id="606" name="Freeform: Shape 605">
              <a:extLst>
                <a:ext uri="{FF2B5EF4-FFF2-40B4-BE49-F238E27FC236}">
                  <a16:creationId xmlns:a16="http://schemas.microsoft.com/office/drawing/2014/main" id="{B5A43787-7636-4622-93CC-E7774935D6A0}"/>
                </a:ext>
              </a:extLst>
            </p:cNvPr>
            <p:cNvSpPr/>
            <p:nvPr/>
          </p:nvSpPr>
          <p:spPr>
            <a:xfrm>
              <a:off x="2894950" y="1000735"/>
              <a:ext cx="11259" cy="11259"/>
            </a:xfrm>
            <a:custGeom>
              <a:avLst/>
              <a:gdLst>
                <a:gd name="connsiteX0" fmla="*/ 10475 w 0"/>
                <a:gd name="connsiteY0" fmla="*/ 0 h 0"/>
                <a:gd name="connsiteX1" fmla="*/ 4057 w 0"/>
                <a:gd name="connsiteY1" fmla="*/ 676 h 0"/>
                <a:gd name="connsiteX2" fmla="*/ 4 w 0"/>
                <a:gd name="connsiteY2" fmla="*/ 5742 h 0"/>
                <a:gd name="connsiteX3" fmla="*/ 10475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10475" y="0"/>
                  </a:moveTo>
                  <a:cubicBezTo>
                    <a:pt x="8336" y="225"/>
                    <a:pt x="6196" y="450"/>
                    <a:pt x="4057" y="676"/>
                  </a:cubicBezTo>
                  <a:cubicBezTo>
                    <a:pt x="2481" y="1914"/>
                    <a:pt x="-109" y="1239"/>
                    <a:pt x="4" y="5742"/>
                  </a:cubicBezTo>
                  <a:cubicBezTo>
                    <a:pt x="3044" y="2927"/>
                    <a:pt x="11150" y="9908"/>
                    <a:pt x="10475" y="0"/>
                  </a:cubicBezTo>
                  <a:close/>
                </a:path>
              </a:pathLst>
            </a:custGeom>
            <a:grpFill/>
            <a:ln w="11258" cap="flat">
              <a:noFill/>
              <a:prstDash val="solid"/>
              <a:miter/>
            </a:ln>
          </p:spPr>
          <p:txBody>
            <a:bodyPr rtlCol="0" anchor="ctr"/>
            <a:lstStyle/>
            <a:p>
              <a:endParaRPr lang="en-US" noProof="0" dirty="0"/>
            </a:p>
          </p:txBody>
        </p:sp>
        <p:sp>
          <p:nvSpPr>
            <p:cNvPr id="607" name="Freeform: Shape 606">
              <a:extLst>
                <a:ext uri="{FF2B5EF4-FFF2-40B4-BE49-F238E27FC236}">
                  <a16:creationId xmlns:a16="http://schemas.microsoft.com/office/drawing/2014/main" id="{085E8896-8707-44A9-BFAB-9A554E9D2F74}"/>
                </a:ext>
              </a:extLst>
            </p:cNvPr>
            <p:cNvSpPr/>
            <p:nvPr/>
          </p:nvSpPr>
          <p:spPr>
            <a:xfrm>
              <a:off x="3155454" y="1200590"/>
              <a:ext cx="11259" cy="11259"/>
            </a:xfrm>
            <a:custGeom>
              <a:avLst/>
              <a:gdLst>
                <a:gd name="connsiteX0" fmla="*/ 6347 w 0"/>
                <a:gd name="connsiteY0" fmla="*/ 0 h 0"/>
                <a:gd name="connsiteX1" fmla="*/ 267 w 0"/>
                <a:gd name="connsiteY1" fmla="*/ 9796 h 0"/>
                <a:gd name="connsiteX2" fmla="*/ 6347 w 0"/>
                <a:gd name="connsiteY2" fmla="*/ 0 h 0"/>
              </a:gdLst>
              <a:ahLst/>
              <a:cxnLst>
                <a:cxn ang="0">
                  <a:pos x="connsiteX0" y="connsiteY0"/>
                </a:cxn>
                <a:cxn ang="0">
                  <a:pos x="connsiteX1" y="connsiteY1"/>
                </a:cxn>
                <a:cxn ang="0">
                  <a:pos x="connsiteX2" y="connsiteY2"/>
                </a:cxn>
              </a:cxnLst>
              <a:rect l="l" t="t" r="r" b="b"/>
              <a:pathLst>
                <a:path>
                  <a:moveTo>
                    <a:pt x="6347" y="0"/>
                  </a:moveTo>
                  <a:cubicBezTo>
                    <a:pt x="2969" y="788"/>
                    <a:pt x="-1084" y="113"/>
                    <a:pt x="267" y="9796"/>
                  </a:cubicBezTo>
                  <a:cubicBezTo>
                    <a:pt x="3870" y="9683"/>
                    <a:pt x="5559" y="5742"/>
                    <a:pt x="6347" y="0"/>
                  </a:cubicBezTo>
                  <a:close/>
                </a:path>
              </a:pathLst>
            </a:custGeom>
            <a:grpFill/>
            <a:ln w="11258" cap="flat">
              <a:noFill/>
              <a:prstDash val="solid"/>
              <a:miter/>
            </a:ln>
          </p:spPr>
          <p:txBody>
            <a:bodyPr rtlCol="0" anchor="ctr"/>
            <a:lstStyle/>
            <a:p>
              <a:endParaRPr lang="en-US" noProof="0" dirty="0"/>
            </a:p>
          </p:txBody>
        </p:sp>
        <p:sp>
          <p:nvSpPr>
            <p:cNvPr id="608" name="Freeform: Shape 607">
              <a:extLst>
                <a:ext uri="{FF2B5EF4-FFF2-40B4-BE49-F238E27FC236}">
                  <a16:creationId xmlns:a16="http://schemas.microsoft.com/office/drawing/2014/main" id="{82074A31-E68B-4815-A5F0-6DA084AD6A06}"/>
                </a:ext>
              </a:extLst>
            </p:cNvPr>
            <p:cNvSpPr/>
            <p:nvPr/>
          </p:nvSpPr>
          <p:spPr>
            <a:xfrm>
              <a:off x="8942489" y="819985"/>
              <a:ext cx="11259" cy="11259"/>
            </a:xfrm>
            <a:custGeom>
              <a:avLst/>
              <a:gdLst>
                <a:gd name="connsiteX0" fmla="*/ 0 w 0"/>
                <a:gd name="connsiteY0" fmla="*/ 37 h 0"/>
                <a:gd name="connsiteX1" fmla="*/ 3153 w 0"/>
                <a:gd name="connsiteY1" fmla="*/ 9608 h 0"/>
                <a:gd name="connsiteX2" fmla="*/ 8783 w 0"/>
                <a:gd name="connsiteY2" fmla="*/ 9045 h 0"/>
                <a:gd name="connsiteX3" fmla="*/ 0 w 0"/>
                <a:gd name="connsiteY3" fmla="*/ 37 h 0"/>
              </a:gdLst>
              <a:ahLst/>
              <a:cxnLst>
                <a:cxn ang="0">
                  <a:pos x="connsiteX0" y="connsiteY0"/>
                </a:cxn>
                <a:cxn ang="0">
                  <a:pos x="connsiteX1" y="connsiteY1"/>
                </a:cxn>
                <a:cxn ang="0">
                  <a:pos x="connsiteX2" y="connsiteY2"/>
                </a:cxn>
                <a:cxn ang="0">
                  <a:pos x="connsiteX3" y="connsiteY3"/>
                </a:cxn>
              </a:cxnLst>
              <a:rect l="l" t="t" r="r" b="b"/>
              <a:pathLst>
                <a:path>
                  <a:moveTo>
                    <a:pt x="0" y="37"/>
                  </a:moveTo>
                  <a:cubicBezTo>
                    <a:pt x="676" y="3978"/>
                    <a:pt x="2928" y="4654"/>
                    <a:pt x="3153" y="9608"/>
                  </a:cubicBezTo>
                  <a:cubicBezTo>
                    <a:pt x="5067" y="9383"/>
                    <a:pt x="6868" y="9270"/>
                    <a:pt x="8783" y="9045"/>
                  </a:cubicBezTo>
                  <a:cubicBezTo>
                    <a:pt x="9683" y="-1539"/>
                    <a:pt x="4391" y="150"/>
                    <a:pt x="0" y="37"/>
                  </a:cubicBezTo>
                  <a:close/>
                </a:path>
              </a:pathLst>
            </a:custGeom>
            <a:grpFill/>
            <a:ln w="11258" cap="flat">
              <a:noFill/>
              <a:prstDash val="solid"/>
              <a:miter/>
            </a:ln>
          </p:spPr>
          <p:txBody>
            <a:bodyPr rtlCol="0" anchor="ctr"/>
            <a:lstStyle/>
            <a:p>
              <a:endParaRPr lang="en-US" noProof="0" dirty="0"/>
            </a:p>
          </p:txBody>
        </p:sp>
        <p:sp>
          <p:nvSpPr>
            <p:cNvPr id="609" name="Freeform: Shape 608">
              <a:extLst>
                <a:ext uri="{FF2B5EF4-FFF2-40B4-BE49-F238E27FC236}">
                  <a16:creationId xmlns:a16="http://schemas.microsoft.com/office/drawing/2014/main" id="{7C58AB01-4C2C-4AB2-A468-1CBD3E9DC884}"/>
                </a:ext>
              </a:extLst>
            </p:cNvPr>
            <p:cNvSpPr/>
            <p:nvPr/>
          </p:nvSpPr>
          <p:spPr>
            <a:xfrm>
              <a:off x="8630266" y="875756"/>
              <a:ext cx="11259" cy="11259"/>
            </a:xfrm>
            <a:custGeom>
              <a:avLst/>
              <a:gdLst>
                <a:gd name="connsiteX0" fmla="*/ 0 w 0"/>
                <a:gd name="connsiteY0" fmla="*/ 563 h 0"/>
                <a:gd name="connsiteX1" fmla="*/ 337 w 0"/>
                <a:gd name="connsiteY1" fmla="*/ 10471 h 0"/>
                <a:gd name="connsiteX2" fmla="*/ 5967 w 0"/>
                <a:gd name="connsiteY2" fmla="*/ 9908 h 0"/>
                <a:gd name="connsiteX3" fmla="*/ 5630 w 0"/>
                <a:gd name="connsiteY3" fmla="*/ 0 h 0"/>
                <a:gd name="connsiteX4" fmla="*/ 0 w 0"/>
                <a:gd name="connsiteY4" fmla="*/ 563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563"/>
                  </a:moveTo>
                  <a:cubicBezTo>
                    <a:pt x="113" y="3828"/>
                    <a:pt x="225" y="7093"/>
                    <a:pt x="337" y="10471"/>
                  </a:cubicBezTo>
                  <a:cubicBezTo>
                    <a:pt x="2252" y="10246"/>
                    <a:pt x="4053" y="10133"/>
                    <a:pt x="5967" y="9908"/>
                  </a:cubicBezTo>
                  <a:cubicBezTo>
                    <a:pt x="5854" y="6643"/>
                    <a:pt x="5742" y="3378"/>
                    <a:pt x="5630" y="0"/>
                  </a:cubicBezTo>
                  <a:cubicBezTo>
                    <a:pt x="3715" y="225"/>
                    <a:pt x="1914" y="338"/>
                    <a:pt x="0" y="563"/>
                  </a:cubicBezTo>
                  <a:close/>
                </a:path>
              </a:pathLst>
            </a:custGeom>
            <a:grpFill/>
            <a:ln w="11258" cap="flat">
              <a:noFill/>
              <a:prstDash val="solid"/>
              <a:miter/>
            </a:ln>
          </p:spPr>
          <p:txBody>
            <a:bodyPr rtlCol="0" anchor="ctr"/>
            <a:lstStyle/>
            <a:p>
              <a:endParaRPr lang="en-US" noProof="0" dirty="0"/>
            </a:p>
          </p:txBody>
        </p:sp>
        <p:sp>
          <p:nvSpPr>
            <p:cNvPr id="610" name="Freeform: Shape 609">
              <a:extLst>
                <a:ext uri="{FF2B5EF4-FFF2-40B4-BE49-F238E27FC236}">
                  <a16:creationId xmlns:a16="http://schemas.microsoft.com/office/drawing/2014/main" id="{7FA22629-C5BE-46E9-86AB-4B3F7FB266EB}"/>
                </a:ext>
              </a:extLst>
            </p:cNvPr>
            <p:cNvSpPr/>
            <p:nvPr/>
          </p:nvSpPr>
          <p:spPr>
            <a:xfrm>
              <a:off x="8668406" y="842108"/>
              <a:ext cx="11259" cy="11259"/>
            </a:xfrm>
            <a:custGeom>
              <a:avLst/>
              <a:gdLst>
                <a:gd name="connsiteX0" fmla="*/ 29 w 11259"/>
                <a:gd name="connsiteY0" fmla="*/ 658 h 11259"/>
                <a:gd name="connsiteX1" fmla="*/ 11739 w 11259"/>
                <a:gd name="connsiteY1" fmla="*/ 14394 h 11259"/>
                <a:gd name="connsiteX2" fmla="*/ 29 w 11259"/>
                <a:gd name="connsiteY2" fmla="*/ 658 h 11259"/>
              </a:gdLst>
              <a:ahLst/>
              <a:cxnLst>
                <a:cxn ang="0">
                  <a:pos x="connsiteX0" y="connsiteY0"/>
                </a:cxn>
                <a:cxn ang="0">
                  <a:pos x="connsiteX1" y="connsiteY1"/>
                </a:cxn>
                <a:cxn ang="0">
                  <a:pos x="connsiteX2" y="connsiteY2"/>
                </a:cxn>
              </a:cxnLst>
              <a:rect l="l" t="t" r="r" b="b"/>
              <a:pathLst>
                <a:path w="11259" h="11259">
                  <a:moveTo>
                    <a:pt x="29" y="658"/>
                  </a:moveTo>
                  <a:cubicBezTo>
                    <a:pt x="-421" y="13719"/>
                    <a:pt x="4420" y="16421"/>
                    <a:pt x="11739" y="14394"/>
                  </a:cubicBezTo>
                  <a:cubicBezTo>
                    <a:pt x="12077" y="1221"/>
                    <a:pt x="7348" y="-1482"/>
                    <a:pt x="29" y="658"/>
                  </a:cubicBezTo>
                  <a:close/>
                </a:path>
              </a:pathLst>
            </a:custGeom>
            <a:grpFill/>
            <a:ln w="11258" cap="flat">
              <a:noFill/>
              <a:prstDash val="solid"/>
              <a:miter/>
            </a:ln>
          </p:spPr>
          <p:txBody>
            <a:bodyPr rtlCol="0" anchor="ctr"/>
            <a:lstStyle/>
            <a:p>
              <a:endParaRPr lang="en-US" noProof="0" dirty="0"/>
            </a:p>
          </p:txBody>
        </p:sp>
        <p:sp>
          <p:nvSpPr>
            <p:cNvPr id="611" name="Freeform: Shape 610">
              <a:extLst>
                <a:ext uri="{FF2B5EF4-FFF2-40B4-BE49-F238E27FC236}">
                  <a16:creationId xmlns:a16="http://schemas.microsoft.com/office/drawing/2014/main" id="{010CD2D1-90D2-4F39-B80A-37DCC52B80E2}"/>
                </a:ext>
              </a:extLst>
            </p:cNvPr>
            <p:cNvSpPr/>
            <p:nvPr/>
          </p:nvSpPr>
          <p:spPr>
            <a:xfrm>
              <a:off x="8834228" y="815106"/>
              <a:ext cx="11259" cy="11259"/>
            </a:xfrm>
            <a:custGeom>
              <a:avLst/>
              <a:gdLst>
                <a:gd name="connsiteX0" fmla="*/ 7489 w 0"/>
                <a:gd name="connsiteY0" fmla="*/ 10208 h 11259"/>
                <a:gd name="connsiteX1" fmla="*/ 7152 w 0"/>
                <a:gd name="connsiteY1" fmla="*/ 300 h 11259"/>
                <a:gd name="connsiteX2" fmla="*/ 7489 w 0"/>
                <a:gd name="connsiteY2" fmla="*/ 10208 h 11259"/>
              </a:gdLst>
              <a:ahLst/>
              <a:cxnLst>
                <a:cxn ang="0">
                  <a:pos x="connsiteX0" y="connsiteY0"/>
                </a:cxn>
                <a:cxn ang="0">
                  <a:pos x="connsiteX1" y="connsiteY1"/>
                </a:cxn>
                <a:cxn ang="0">
                  <a:pos x="connsiteX2" y="connsiteY2"/>
                </a:cxn>
              </a:cxnLst>
              <a:rect l="l" t="t" r="r" b="b"/>
              <a:pathLst>
                <a:path h="11259">
                  <a:moveTo>
                    <a:pt x="7489" y="10208"/>
                  </a:moveTo>
                  <a:cubicBezTo>
                    <a:pt x="7377" y="6943"/>
                    <a:pt x="7265" y="3678"/>
                    <a:pt x="7152" y="300"/>
                  </a:cubicBezTo>
                  <a:cubicBezTo>
                    <a:pt x="-6585" y="-3303"/>
                    <a:pt x="2873" y="27097"/>
                    <a:pt x="7489" y="10208"/>
                  </a:cubicBezTo>
                  <a:close/>
                </a:path>
              </a:pathLst>
            </a:custGeom>
            <a:grpFill/>
            <a:ln w="11258" cap="flat">
              <a:noFill/>
              <a:prstDash val="solid"/>
              <a:miter/>
            </a:ln>
          </p:spPr>
          <p:txBody>
            <a:bodyPr rtlCol="0" anchor="ctr"/>
            <a:lstStyle/>
            <a:p>
              <a:endParaRPr lang="en-US" noProof="0" dirty="0"/>
            </a:p>
          </p:txBody>
        </p:sp>
        <p:sp>
          <p:nvSpPr>
            <p:cNvPr id="612" name="Freeform: Shape 611">
              <a:extLst>
                <a:ext uri="{FF2B5EF4-FFF2-40B4-BE49-F238E27FC236}">
                  <a16:creationId xmlns:a16="http://schemas.microsoft.com/office/drawing/2014/main" id="{27F9BC3B-4FFE-417B-ADE1-EDB2577473FE}"/>
                </a:ext>
              </a:extLst>
            </p:cNvPr>
            <p:cNvSpPr/>
            <p:nvPr/>
          </p:nvSpPr>
          <p:spPr>
            <a:xfrm>
              <a:off x="8566063" y="961101"/>
              <a:ext cx="11259" cy="11259"/>
            </a:xfrm>
            <a:custGeom>
              <a:avLst/>
              <a:gdLst>
                <a:gd name="connsiteX0" fmla="*/ 138 w 0"/>
                <a:gd name="connsiteY0" fmla="*/ 15765 h 11259"/>
                <a:gd name="connsiteX1" fmla="*/ 8582 w 0"/>
                <a:gd name="connsiteY1" fmla="*/ 14864 h 11259"/>
                <a:gd name="connsiteX2" fmla="*/ 8131 w 0"/>
                <a:gd name="connsiteY2" fmla="*/ 2 h 11259"/>
                <a:gd name="connsiteX3" fmla="*/ 138 w 0"/>
                <a:gd name="connsiteY3" fmla="*/ 15765 h 11259"/>
              </a:gdLst>
              <a:ahLst/>
              <a:cxnLst>
                <a:cxn ang="0">
                  <a:pos x="connsiteX0" y="connsiteY0"/>
                </a:cxn>
                <a:cxn ang="0">
                  <a:pos x="connsiteX1" y="connsiteY1"/>
                </a:cxn>
                <a:cxn ang="0">
                  <a:pos x="connsiteX2" y="connsiteY2"/>
                </a:cxn>
                <a:cxn ang="0">
                  <a:pos x="connsiteX3" y="connsiteY3"/>
                </a:cxn>
              </a:cxnLst>
              <a:rect l="l" t="t" r="r" b="b"/>
              <a:pathLst>
                <a:path h="11259">
                  <a:moveTo>
                    <a:pt x="138" y="15765"/>
                  </a:moveTo>
                  <a:cubicBezTo>
                    <a:pt x="2952" y="15427"/>
                    <a:pt x="5767" y="15202"/>
                    <a:pt x="8582" y="14864"/>
                  </a:cubicBezTo>
                  <a:cubicBezTo>
                    <a:pt x="8469" y="9910"/>
                    <a:pt x="8244" y="4956"/>
                    <a:pt x="8131" y="2"/>
                  </a:cubicBezTo>
                  <a:cubicBezTo>
                    <a:pt x="1939" y="-111"/>
                    <a:pt x="-651" y="5068"/>
                    <a:pt x="138" y="15765"/>
                  </a:cubicBezTo>
                  <a:close/>
                </a:path>
              </a:pathLst>
            </a:custGeom>
            <a:grpFill/>
            <a:ln w="11258" cap="flat">
              <a:noFill/>
              <a:prstDash val="solid"/>
              <a:miter/>
            </a:ln>
          </p:spPr>
          <p:txBody>
            <a:bodyPr rtlCol="0" anchor="ctr"/>
            <a:lstStyle/>
            <a:p>
              <a:endParaRPr lang="en-US" noProof="0" dirty="0"/>
            </a:p>
          </p:txBody>
        </p:sp>
        <p:sp>
          <p:nvSpPr>
            <p:cNvPr id="613" name="Freeform: Shape 612">
              <a:extLst>
                <a:ext uri="{FF2B5EF4-FFF2-40B4-BE49-F238E27FC236}">
                  <a16:creationId xmlns:a16="http://schemas.microsoft.com/office/drawing/2014/main" id="{7D099BFE-BBE0-4342-8D49-5460787C4DDF}"/>
                </a:ext>
              </a:extLst>
            </p:cNvPr>
            <p:cNvSpPr/>
            <p:nvPr/>
          </p:nvSpPr>
          <p:spPr>
            <a:xfrm>
              <a:off x="8864349" y="797049"/>
              <a:ext cx="33778" cy="67556"/>
            </a:xfrm>
            <a:custGeom>
              <a:avLst/>
              <a:gdLst>
                <a:gd name="connsiteX0" fmla="*/ 25559 w 33778"/>
                <a:gd name="connsiteY0" fmla="*/ 43128 h 67556"/>
                <a:gd name="connsiteX1" fmla="*/ 14187 w 33778"/>
                <a:gd name="connsiteY1" fmla="*/ 39299 h 67556"/>
                <a:gd name="connsiteX2" fmla="*/ 7319 w 33778"/>
                <a:gd name="connsiteY2" fmla="*/ 342 h 67556"/>
                <a:gd name="connsiteX3" fmla="*/ 8445 w 33778"/>
                <a:gd name="connsiteY3" fmla="*/ 34908 h 67556"/>
                <a:gd name="connsiteX4" fmla="*/ 0 w 33778"/>
                <a:gd name="connsiteY4" fmla="*/ 35809 h 67556"/>
                <a:gd name="connsiteX5" fmla="*/ 17903 w 33778"/>
                <a:gd name="connsiteY5" fmla="*/ 68686 h 67556"/>
                <a:gd name="connsiteX6" fmla="*/ 37043 w 33778"/>
                <a:gd name="connsiteY6" fmla="*/ 51910 h 67556"/>
                <a:gd name="connsiteX7" fmla="*/ 25559 w 33778"/>
                <a:gd name="connsiteY7" fmla="*/ 43128 h 67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78" h="67556">
                  <a:moveTo>
                    <a:pt x="25559" y="43128"/>
                  </a:moveTo>
                  <a:cubicBezTo>
                    <a:pt x="24658" y="29391"/>
                    <a:pt x="20042" y="48532"/>
                    <a:pt x="14187" y="39299"/>
                  </a:cubicBezTo>
                  <a:cubicBezTo>
                    <a:pt x="15876" y="27590"/>
                    <a:pt x="20492" y="-3599"/>
                    <a:pt x="7319" y="342"/>
                  </a:cubicBezTo>
                  <a:cubicBezTo>
                    <a:pt x="7656" y="11826"/>
                    <a:pt x="8107" y="23424"/>
                    <a:pt x="8445" y="34908"/>
                  </a:cubicBezTo>
                  <a:cubicBezTo>
                    <a:pt x="4617" y="29391"/>
                    <a:pt x="3941" y="33445"/>
                    <a:pt x="0" y="35809"/>
                  </a:cubicBezTo>
                  <a:cubicBezTo>
                    <a:pt x="3828" y="50897"/>
                    <a:pt x="12048" y="57427"/>
                    <a:pt x="17903" y="68686"/>
                  </a:cubicBezTo>
                  <a:cubicBezTo>
                    <a:pt x="28374" y="69475"/>
                    <a:pt x="24545" y="47969"/>
                    <a:pt x="37043" y="51910"/>
                  </a:cubicBezTo>
                  <a:cubicBezTo>
                    <a:pt x="34004" y="36710"/>
                    <a:pt x="26122" y="53486"/>
                    <a:pt x="25559" y="43128"/>
                  </a:cubicBezTo>
                  <a:close/>
                </a:path>
              </a:pathLst>
            </a:custGeom>
            <a:grpFill/>
            <a:ln w="11258" cap="flat">
              <a:noFill/>
              <a:prstDash val="solid"/>
              <a:miter/>
            </a:ln>
          </p:spPr>
          <p:txBody>
            <a:bodyPr rtlCol="0" anchor="ctr"/>
            <a:lstStyle/>
            <a:p>
              <a:endParaRPr lang="en-US" noProof="0" dirty="0"/>
            </a:p>
          </p:txBody>
        </p:sp>
        <p:sp>
          <p:nvSpPr>
            <p:cNvPr id="614" name="Freeform: Shape 613">
              <a:extLst>
                <a:ext uri="{FF2B5EF4-FFF2-40B4-BE49-F238E27FC236}">
                  <a16:creationId xmlns:a16="http://schemas.microsoft.com/office/drawing/2014/main" id="{59EFC1F0-3A20-4204-A6F2-F93EC403EFFE}"/>
                </a:ext>
              </a:extLst>
            </p:cNvPr>
            <p:cNvSpPr/>
            <p:nvPr/>
          </p:nvSpPr>
          <p:spPr>
            <a:xfrm>
              <a:off x="8903870" y="832505"/>
              <a:ext cx="11259" cy="11259"/>
            </a:xfrm>
            <a:custGeom>
              <a:avLst/>
              <a:gdLst>
                <a:gd name="connsiteX0" fmla="*/ 0 w 11259"/>
                <a:gd name="connsiteY0" fmla="*/ 6320 h 11259"/>
                <a:gd name="connsiteX1" fmla="*/ 8895 w 11259"/>
                <a:gd name="connsiteY1" fmla="*/ 20282 h 11259"/>
                <a:gd name="connsiteX2" fmla="*/ 11034 w 11259"/>
                <a:gd name="connsiteY2" fmla="*/ 240 h 11259"/>
                <a:gd name="connsiteX3" fmla="*/ 0 w 11259"/>
                <a:gd name="connsiteY3" fmla="*/ 6320 h 11259"/>
              </a:gdLst>
              <a:ahLst/>
              <a:cxnLst>
                <a:cxn ang="0">
                  <a:pos x="connsiteX0" y="connsiteY0"/>
                </a:cxn>
                <a:cxn ang="0">
                  <a:pos x="connsiteX1" y="connsiteY1"/>
                </a:cxn>
                <a:cxn ang="0">
                  <a:pos x="connsiteX2" y="connsiteY2"/>
                </a:cxn>
                <a:cxn ang="0">
                  <a:pos x="connsiteX3" y="connsiteY3"/>
                </a:cxn>
              </a:cxnLst>
              <a:rect l="l" t="t" r="r" b="b"/>
              <a:pathLst>
                <a:path w="11259" h="11259">
                  <a:moveTo>
                    <a:pt x="0" y="6320"/>
                  </a:moveTo>
                  <a:cubicBezTo>
                    <a:pt x="563" y="15665"/>
                    <a:pt x="9345" y="8797"/>
                    <a:pt x="8895" y="20282"/>
                  </a:cubicBezTo>
                  <a:cubicBezTo>
                    <a:pt x="16889" y="15215"/>
                    <a:pt x="11822" y="12625"/>
                    <a:pt x="11034" y="240"/>
                  </a:cubicBezTo>
                  <a:cubicBezTo>
                    <a:pt x="5067" y="-1224"/>
                    <a:pt x="3716" y="4406"/>
                    <a:pt x="0" y="6320"/>
                  </a:cubicBezTo>
                  <a:close/>
                </a:path>
              </a:pathLst>
            </a:custGeom>
            <a:grpFill/>
            <a:ln w="11258" cap="flat">
              <a:noFill/>
              <a:prstDash val="solid"/>
              <a:miter/>
            </a:ln>
          </p:spPr>
          <p:txBody>
            <a:bodyPr rtlCol="0" anchor="ctr"/>
            <a:lstStyle/>
            <a:p>
              <a:endParaRPr lang="en-US" noProof="0" dirty="0"/>
            </a:p>
          </p:txBody>
        </p:sp>
        <p:sp>
          <p:nvSpPr>
            <p:cNvPr id="615" name="Freeform: Shape 614">
              <a:extLst>
                <a:ext uri="{FF2B5EF4-FFF2-40B4-BE49-F238E27FC236}">
                  <a16:creationId xmlns:a16="http://schemas.microsoft.com/office/drawing/2014/main" id="{51C8CAFC-2B10-40DE-B0E9-59DE916435B1}"/>
                </a:ext>
              </a:extLst>
            </p:cNvPr>
            <p:cNvSpPr/>
            <p:nvPr/>
          </p:nvSpPr>
          <p:spPr>
            <a:xfrm>
              <a:off x="8902744" y="803471"/>
              <a:ext cx="11259" cy="11259"/>
            </a:xfrm>
            <a:custGeom>
              <a:avLst/>
              <a:gdLst>
                <a:gd name="connsiteX0" fmla="*/ 8332 w 11259"/>
                <a:gd name="connsiteY0" fmla="*/ 0 h 11259"/>
                <a:gd name="connsiteX1" fmla="*/ 0 w 11259"/>
                <a:gd name="connsiteY1" fmla="*/ 901 h 11259"/>
                <a:gd name="connsiteX2" fmla="*/ 450 w 11259"/>
                <a:gd name="connsiteY2" fmla="*/ 15651 h 11259"/>
                <a:gd name="connsiteX3" fmla="*/ 11597 w 11259"/>
                <a:gd name="connsiteY3" fmla="*/ 14525 h 11259"/>
                <a:gd name="connsiteX4" fmla="*/ 8332 w 11259"/>
                <a:gd name="connsiteY4" fmla="*/ 0 h 11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11259">
                  <a:moveTo>
                    <a:pt x="8332" y="0"/>
                  </a:moveTo>
                  <a:cubicBezTo>
                    <a:pt x="5517" y="338"/>
                    <a:pt x="2702" y="563"/>
                    <a:pt x="0" y="901"/>
                  </a:cubicBezTo>
                  <a:cubicBezTo>
                    <a:pt x="112" y="5855"/>
                    <a:pt x="337" y="10809"/>
                    <a:pt x="450" y="15651"/>
                  </a:cubicBezTo>
                  <a:cubicBezTo>
                    <a:pt x="4166" y="15313"/>
                    <a:pt x="7881" y="14862"/>
                    <a:pt x="11597" y="14525"/>
                  </a:cubicBezTo>
                  <a:cubicBezTo>
                    <a:pt x="10020" y="10696"/>
                    <a:pt x="8445" y="6756"/>
                    <a:pt x="8332" y="0"/>
                  </a:cubicBezTo>
                  <a:close/>
                </a:path>
              </a:pathLst>
            </a:custGeom>
            <a:grpFill/>
            <a:ln w="11258" cap="flat">
              <a:noFill/>
              <a:prstDash val="solid"/>
              <a:miter/>
            </a:ln>
          </p:spPr>
          <p:txBody>
            <a:bodyPr rtlCol="0" anchor="ctr"/>
            <a:lstStyle/>
            <a:p>
              <a:endParaRPr lang="en-US" noProof="0" dirty="0"/>
            </a:p>
          </p:txBody>
        </p:sp>
        <p:sp>
          <p:nvSpPr>
            <p:cNvPr id="616" name="Freeform: Shape 615">
              <a:extLst>
                <a:ext uri="{FF2B5EF4-FFF2-40B4-BE49-F238E27FC236}">
                  <a16:creationId xmlns:a16="http://schemas.microsoft.com/office/drawing/2014/main" id="{F1268459-B2D2-4050-B5AE-FFF09FA6EB30}"/>
                </a:ext>
              </a:extLst>
            </p:cNvPr>
            <p:cNvSpPr/>
            <p:nvPr/>
          </p:nvSpPr>
          <p:spPr>
            <a:xfrm>
              <a:off x="3660255" y="46278"/>
              <a:ext cx="101335" cy="90075"/>
            </a:xfrm>
            <a:custGeom>
              <a:avLst/>
              <a:gdLst>
                <a:gd name="connsiteX0" fmla="*/ 0 w 101334"/>
                <a:gd name="connsiteY0" fmla="*/ 58434 h 90075"/>
                <a:gd name="connsiteX1" fmla="*/ 19141 w 101334"/>
                <a:gd name="connsiteY1" fmla="*/ 56520 h 90075"/>
                <a:gd name="connsiteX2" fmla="*/ 36481 w 101334"/>
                <a:gd name="connsiteY2" fmla="*/ 63951 h 90075"/>
                <a:gd name="connsiteX3" fmla="*/ 17452 w 101334"/>
                <a:gd name="connsiteY3" fmla="*/ 70482 h 90075"/>
                <a:gd name="connsiteX4" fmla="*/ 34679 w 101334"/>
                <a:gd name="connsiteY4" fmla="*/ 73297 h 90075"/>
                <a:gd name="connsiteX5" fmla="*/ 41209 w 101334"/>
                <a:gd name="connsiteY5" fmla="*/ 77237 h 90075"/>
                <a:gd name="connsiteX6" fmla="*/ 51681 w 101334"/>
                <a:gd name="connsiteY6" fmla="*/ 71608 h 90075"/>
                <a:gd name="connsiteX7" fmla="*/ 52469 w 101334"/>
                <a:gd name="connsiteY7" fmla="*/ 94577 h 90075"/>
                <a:gd name="connsiteX8" fmla="*/ 66656 w 101334"/>
                <a:gd name="connsiteY8" fmla="*/ 70144 h 90075"/>
                <a:gd name="connsiteX9" fmla="*/ 60013 w 101334"/>
                <a:gd name="connsiteY9" fmla="*/ 61587 h 90075"/>
                <a:gd name="connsiteX10" fmla="*/ 78703 w 101334"/>
                <a:gd name="connsiteY10" fmla="*/ 45936 h 90075"/>
                <a:gd name="connsiteX11" fmla="*/ 80730 w 101334"/>
                <a:gd name="connsiteY11" fmla="*/ 41095 h 90075"/>
                <a:gd name="connsiteX12" fmla="*/ 63390 w 101334"/>
                <a:gd name="connsiteY12" fmla="*/ 33663 h 90075"/>
                <a:gd name="connsiteX13" fmla="*/ 53032 w 101334"/>
                <a:gd name="connsiteY13" fmla="*/ 43910 h 90075"/>
                <a:gd name="connsiteX14" fmla="*/ 54383 w 101334"/>
                <a:gd name="connsiteY14" fmla="*/ 20715 h 90075"/>
                <a:gd name="connsiteX15" fmla="*/ 77802 w 101334"/>
                <a:gd name="connsiteY15" fmla="*/ 18351 h 90075"/>
                <a:gd name="connsiteX16" fmla="*/ 81856 w 101334"/>
                <a:gd name="connsiteY16" fmla="*/ 13284 h 90075"/>
                <a:gd name="connsiteX17" fmla="*/ 97056 w 101334"/>
                <a:gd name="connsiteY17" fmla="*/ 20940 h 90075"/>
                <a:gd name="connsiteX18" fmla="*/ 103024 w 101334"/>
                <a:gd name="connsiteY18" fmla="*/ 6528 h 90075"/>
                <a:gd name="connsiteX19" fmla="*/ 77465 w 101334"/>
                <a:gd name="connsiteY19" fmla="*/ 9118 h 90075"/>
                <a:gd name="connsiteX20" fmla="*/ 68682 w 101334"/>
                <a:gd name="connsiteY20" fmla="*/ 786 h 90075"/>
                <a:gd name="connsiteX21" fmla="*/ 66881 w 101334"/>
                <a:gd name="connsiteY21" fmla="*/ 10131 h 90075"/>
                <a:gd name="connsiteX22" fmla="*/ 35129 w 101334"/>
                <a:gd name="connsiteY22" fmla="*/ 17900 h 90075"/>
                <a:gd name="connsiteX23" fmla="*/ 43687 w 101334"/>
                <a:gd name="connsiteY23" fmla="*/ 17000 h 90075"/>
                <a:gd name="connsiteX24" fmla="*/ 48866 w 101334"/>
                <a:gd name="connsiteY24" fmla="*/ 44135 h 90075"/>
                <a:gd name="connsiteX25" fmla="*/ 40534 w 101334"/>
                <a:gd name="connsiteY25" fmla="*/ 49539 h 90075"/>
                <a:gd name="connsiteX26" fmla="*/ 25446 w 101334"/>
                <a:gd name="connsiteY26" fmla="*/ 46499 h 90075"/>
                <a:gd name="connsiteX27" fmla="*/ 23420 w 101334"/>
                <a:gd name="connsiteY27" fmla="*/ 51341 h 90075"/>
                <a:gd name="connsiteX28" fmla="*/ 0 w 101334"/>
                <a:gd name="connsiteY28" fmla="*/ 58434 h 9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1334" h="90075">
                  <a:moveTo>
                    <a:pt x="0" y="58434"/>
                  </a:moveTo>
                  <a:cubicBezTo>
                    <a:pt x="7319" y="63951"/>
                    <a:pt x="14299" y="58772"/>
                    <a:pt x="19141" y="56520"/>
                  </a:cubicBezTo>
                  <a:cubicBezTo>
                    <a:pt x="25334" y="53593"/>
                    <a:pt x="35805" y="49314"/>
                    <a:pt x="36481" y="63951"/>
                  </a:cubicBezTo>
                  <a:cubicBezTo>
                    <a:pt x="34566" y="74648"/>
                    <a:pt x="23194" y="67104"/>
                    <a:pt x="17452" y="70482"/>
                  </a:cubicBezTo>
                  <a:cubicBezTo>
                    <a:pt x="17902" y="90749"/>
                    <a:pt x="32877" y="73747"/>
                    <a:pt x="34679" y="73297"/>
                  </a:cubicBezTo>
                  <a:cubicBezTo>
                    <a:pt x="37381" y="72621"/>
                    <a:pt x="37719" y="78476"/>
                    <a:pt x="41209" y="77237"/>
                  </a:cubicBezTo>
                  <a:cubicBezTo>
                    <a:pt x="44249" y="76111"/>
                    <a:pt x="48078" y="67779"/>
                    <a:pt x="51681" y="71608"/>
                  </a:cubicBezTo>
                  <a:cubicBezTo>
                    <a:pt x="50667" y="85907"/>
                    <a:pt x="50442" y="80615"/>
                    <a:pt x="52469" y="94577"/>
                  </a:cubicBezTo>
                  <a:cubicBezTo>
                    <a:pt x="62039" y="95703"/>
                    <a:pt x="68232" y="90411"/>
                    <a:pt x="66656" y="70144"/>
                  </a:cubicBezTo>
                  <a:cubicBezTo>
                    <a:pt x="66430" y="62600"/>
                    <a:pt x="60688" y="68117"/>
                    <a:pt x="60013" y="61587"/>
                  </a:cubicBezTo>
                  <a:cubicBezTo>
                    <a:pt x="66768" y="57196"/>
                    <a:pt x="70259" y="46950"/>
                    <a:pt x="78703" y="45936"/>
                  </a:cubicBezTo>
                  <a:cubicBezTo>
                    <a:pt x="79942" y="45598"/>
                    <a:pt x="81180" y="45035"/>
                    <a:pt x="80730" y="41095"/>
                  </a:cubicBezTo>
                  <a:cubicBezTo>
                    <a:pt x="72736" y="44135"/>
                    <a:pt x="67106" y="41207"/>
                    <a:pt x="63390" y="33663"/>
                  </a:cubicBezTo>
                  <a:cubicBezTo>
                    <a:pt x="63616" y="53705"/>
                    <a:pt x="59900" y="42446"/>
                    <a:pt x="53032" y="43910"/>
                  </a:cubicBezTo>
                  <a:cubicBezTo>
                    <a:pt x="55847" y="32763"/>
                    <a:pt x="57198" y="34902"/>
                    <a:pt x="54383" y="20715"/>
                  </a:cubicBezTo>
                  <a:cubicBezTo>
                    <a:pt x="62039" y="13059"/>
                    <a:pt x="71610" y="19589"/>
                    <a:pt x="77802" y="18351"/>
                  </a:cubicBezTo>
                  <a:cubicBezTo>
                    <a:pt x="79942" y="17900"/>
                    <a:pt x="80167" y="14297"/>
                    <a:pt x="81856" y="13284"/>
                  </a:cubicBezTo>
                  <a:cubicBezTo>
                    <a:pt x="90413" y="8330"/>
                    <a:pt x="92890" y="16099"/>
                    <a:pt x="97056" y="20940"/>
                  </a:cubicBezTo>
                  <a:cubicBezTo>
                    <a:pt x="93228" y="4952"/>
                    <a:pt x="104149" y="17450"/>
                    <a:pt x="103024" y="6528"/>
                  </a:cubicBezTo>
                  <a:cubicBezTo>
                    <a:pt x="94692" y="4502"/>
                    <a:pt x="84896" y="12158"/>
                    <a:pt x="77465" y="9118"/>
                  </a:cubicBezTo>
                  <a:cubicBezTo>
                    <a:pt x="74087" y="7654"/>
                    <a:pt x="72398" y="-2930"/>
                    <a:pt x="68682" y="786"/>
                  </a:cubicBezTo>
                  <a:cubicBezTo>
                    <a:pt x="68345" y="4839"/>
                    <a:pt x="68908" y="9343"/>
                    <a:pt x="66881" y="10131"/>
                  </a:cubicBezTo>
                  <a:cubicBezTo>
                    <a:pt x="58774" y="13509"/>
                    <a:pt x="37944" y="7429"/>
                    <a:pt x="35129" y="17900"/>
                  </a:cubicBezTo>
                  <a:cubicBezTo>
                    <a:pt x="39633" y="25106"/>
                    <a:pt x="37832" y="17225"/>
                    <a:pt x="43687" y="17000"/>
                  </a:cubicBezTo>
                  <a:cubicBezTo>
                    <a:pt x="46389" y="26457"/>
                    <a:pt x="43011" y="35015"/>
                    <a:pt x="48866" y="44135"/>
                  </a:cubicBezTo>
                  <a:cubicBezTo>
                    <a:pt x="45038" y="41658"/>
                    <a:pt x="42448" y="49089"/>
                    <a:pt x="40534" y="49539"/>
                  </a:cubicBezTo>
                  <a:cubicBezTo>
                    <a:pt x="35355" y="50890"/>
                    <a:pt x="31076" y="45936"/>
                    <a:pt x="25446" y="46499"/>
                  </a:cubicBezTo>
                  <a:cubicBezTo>
                    <a:pt x="26122" y="46499"/>
                    <a:pt x="24320" y="50778"/>
                    <a:pt x="23420" y="51341"/>
                  </a:cubicBezTo>
                  <a:cubicBezTo>
                    <a:pt x="15651" y="56520"/>
                    <a:pt x="1239" y="46950"/>
                    <a:pt x="0" y="58434"/>
                  </a:cubicBezTo>
                  <a:close/>
                </a:path>
              </a:pathLst>
            </a:custGeom>
            <a:grpFill/>
            <a:ln w="11258" cap="flat">
              <a:noFill/>
              <a:prstDash val="solid"/>
              <a:miter/>
            </a:ln>
          </p:spPr>
          <p:txBody>
            <a:bodyPr rtlCol="0" anchor="ctr"/>
            <a:lstStyle/>
            <a:p>
              <a:endParaRPr lang="en-US" noProof="0" dirty="0"/>
            </a:p>
          </p:txBody>
        </p:sp>
        <p:sp>
          <p:nvSpPr>
            <p:cNvPr id="617" name="Freeform: Shape 616">
              <a:extLst>
                <a:ext uri="{FF2B5EF4-FFF2-40B4-BE49-F238E27FC236}">
                  <a16:creationId xmlns:a16="http://schemas.microsoft.com/office/drawing/2014/main" id="{F5B0F19E-CA4A-48B6-846D-57921EC0795E}"/>
                </a:ext>
              </a:extLst>
            </p:cNvPr>
            <p:cNvSpPr/>
            <p:nvPr/>
          </p:nvSpPr>
          <p:spPr>
            <a:xfrm>
              <a:off x="8856017" y="833200"/>
              <a:ext cx="11259" cy="22519"/>
            </a:xfrm>
            <a:custGeom>
              <a:avLst/>
              <a:gdLst>
                <a:gd name="connsiteX0" fmla="*/ 0 w 0"/>
                <a:gd name="connsiteY0" fmla="*/ 559 h 22518"/>
                <a:gd name="connsiteX1" fmla="*/ 9345 w 0"/>
                <a:gd name="connsiteY1" fmla="*/ 29270 h 22518"/>
                <a:gd name="connsiteX2" fmla="*/ 0 w 0"/>
                <a:gd name="connsiteY2" fmla="*/ 559 h 22518"/>
              </a:gdLst>
              <a:ahLst/>
              <a:cxnLst>
                <a:cxn ang="0">
                  <a:pos x="connsiteX0" y="connsiteY0"/>
                </a:cxn>
                <a:cxn ang="0">
                  <a:pos x="connsiteX1" y="connsiteY1"/>
                </a:cxn>
                <a:cxn ang="0">
                  <a:pos x="connsiteX2" y="connsiteY2"/>
                </a:cxn>
              </a:cxnLst>
              <a:rect l="l" t="t" r="r" b="b"/>
              <a:pathLst>
                <a:path h="22518">
                  <a:moveTo>
                    <a:pt x="0" y="559"/>
                  </a:moveTo>
                  <a:cubicBezTo>
                    <a:pt x="337" y="15534"/>
                    <a:pt x="-563" y="33211"/>
                    <a:pt x="9345" y="29270"/>
                  </a:cubicBezTo>
                  <a:cubicBezTo>
                    <a:pt x="9007" y="14295"/>
                    <a:pt x="9908" y="-3382"/>
                    <a:pt x="0" y="559"/>
                  </a:cubicBezTo>
                  <a:close/>
                </a:path>
              </a:pathLst>
            </a:custGeom>
            <a:grpFill/>
            <a:ln w="11258" cap="flat">
              <a:noFill/>
              <a:prstDash val="solid"/>
              <a:miter/>
            </a:ln>
          </p:spPr>
          <p:txBody>
            <a:bodyPr rtlCol="0" anchor="ctr"/>
            <a:lstStyle/>
            <a:p>
              <a:endParaRPr lang="en-US" noProof="0" dirty="0"/>
            </a:p>
          </p:txBody>
        </p:sp>
        <p:sp>
          <p:nvSpPr>
            <p:cNvPr id="618" name="Freeform: Shape 617">
              <a:extLst>
                <a:ext uri="{FF2B5EF4-FFF2-40B4-BE49-F238E27FC236}">
                  <a16:creationId xmlns:a16="http://schemas.microsoft.com/office/drawing/2014/main" id="{9757AD94-238D-40B9-8598-BACE6233F5EC}"/>
                </a:ext>
              </a:extLst>
            </p:cNvPr>
            <p:cNvSpPr/>
            <p:nvPr/>
          </p:nvSpPr>
          <p:spPr>
            <a:xfrm>
              <a:off x="3648770" y="131622"/>
              <a:ext cx="33778" cy="11259"/>
            </a:xfrm>
            <a:custGeom>
              <a:avLst/>
              <a:gdLst>
                <a:gd name="connsiteX0" fmla="*/ 25671 w 33778"/>
                <a:gd name="connsiteY0" fmla="*/ 17790 h 11259"/>
                <a:gd name="connsiteX1" fmla="*/ 38395 w 33778"/>
                <a:gd name="connsiteY1" fmla="*/ 16551 h 11259"/>
                <a:gd name="connsiteX2" fmla="*/ 23307 w 33778"/>
                <a:gd name="connsiteY2" fmla="*/ 13511 h 11259"/>
                <a:gd name="connsiteX3" fmla="*/ 12498 w 33778"/>
                <a:gd name="connsiteY3" fmla="*/ 10021 h 11259"/>
                <a:gd name="connsiteX4" fmla="*/ 20717 w 33778"/>
                <a:gd name="connsiteY4" fmla="*/ 0 h 11259"/>
                <a:gd name="connsiteX5" fmla="*/ 0 w 33778"/>
                <a:gd name="connsiteY5" fmla="*/ 20492 h 11259"/>
                <a:gd name="connsiteX6" fmla="*/ 25671 w 33778"/>
                <a:gd name="connsiteY6" fmla="*/ 17790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778" h="11259">
                  <a:moveTo>
                    <a:pt x="25671" y="17790"/>
                  </a:moveTo>
                  <a:cubicBezTo>
                    <a:pt x="29950" y="17339"/>
                    <a:pt x="34229" y="16889"/>
                    <a:pt x="38395" y="16551"/>
                  </a:cubicBezTo>
                  <a:cubicBezTo>
                    <a:pt x="49879" y="9908"/>
                    <a:pt x="28036" y="12498"/>
                    <a:pt x="23307" y="13511"/>
                  </a:cubicBezTo>
                  <a:cubicBezTo>
                    <a:pt x="20154" y="11372"/>
                    <a:pt x="12498" y="19929"/>
                    <a:pt x="12498" y="10021"/>
                  </a:cubicBezTo>
                  <a:cubicBezTo>
                    <a:pt x="16213" y="8557"/>
                    <a:pt x="23307" y="13624"/>
                    <a:pt x="20717" y="0"/>
                  </a:cubicBezTo>
                  <a:cubicBezTo>
                    <a:pt x="11710" y="2815"/>
                    <a:pt x="4842" y="9683"/>
                    <a:pt x="0" y="20492"/>
                  </a:cubicBezTo>
                  <a:cubicBezTo>
                    <a:pt x="11147" y="21393"/>
                    <a:pt x="15313" y="24883"/>
                    <a:pt x="25671" y="17790"/>
                  </a:cubicBezTo>
                  <a:close/>
                </a:path>
              </a:pathLst>
            </a:custGeom>
            <a:grpFill/>
            <a:ln w="11258" cap="flat">
              <a:noFill/>
              <a:prstDash val="solid"/>
              <a:miter/>
            </a:ln>
          </p:spPr>
          <p:txBody>
            <a:bodyPr rtlCol="0" anchor="ctr"/>
            <a:lstStyle/>
            <a:p>
              <a:endParaRPr lang="en-US" noProof="0" dirty="0"/>
            </a:p>
          </p:txBody>
        </p:sp>
        <p:sp>
          <p:nvSpPr>
            <p:cNvPr id="619" name="Freeform: Shape 618">
              <a:extLst>
                <a:ext uri="{FF2B5EF4-FFF2-40B4-BE49-F238E27FC236}">
                  <a16:creationId xmlns:a16="http://schemas.microsoft.com/office/drawing/2014/main" id="{F50A9ECC-E249-4014-B5A0-9FDBD71AB0C4}"/>
                </a:ext>
              </a:extLst>
            </p:cNvPr>
            <p:cNvSpPr/>
            <p:nvPr/>
          </p:nvSpPr>
          <p:spPr>
            <a:xfrm>
              <a:off x="3728261" y="152101"/>
              <a:ext cx="11259" cy="11259"/>
            </a:xfrm>
            <a:custGeom>
              <a:avLst/>
              <a:gdLst>
                <a:gd name="connsiteX0" fmla="*/ 0 w 0"/>
                <a:gd name="connsiteY0" fmla="*/ 10260 h 0"/>
                <a:gd name="connsiteX1" fmla="*/ 10359 w 0"/>
                <a:gd name="connsiteY1" fmla="*/ 14 h 0"/>
                <a:gd name="connsiteX2" fmla="*/ 0 w 0"/>
                <a:gd name="connsiteY2" fmla="*/ 10260 h 0"/>
              </a:gdLst>
              <a:ahLst/>
              <a:cxnLst>
                <a:cxn ang="0">
                  <a:pos x="connsiteX0" y="connsiteY0"/>
                </a:cxn>
                <a:cxn ang="0">
                  <a:pos x="connsiteX1" y="connsiteY1"/>
                </a:cxn>
                <a:cxn ang="0">
                  <a:pos x="connsiteX2" y="connsiteY2"/>
                </a:cxn>
              </a:cxnLst>
              <a:rect l="l" t="t" r="r" b="b"/>
              <a:pathLst>
                <a:path>
                  <a:moveTo>
                    <a:pt x="0" y="10260"/>
                  </a:moveTo>
                  <a:cubicBezTo>
                    <a:pt x="3941" y="7783"/>
                    <a:pt x="13061" y="15214"/>
                    <a:pt x="10359" y="14"/>
                  </a:cubicBezTo>
                  <a:cubicBezTo>
                    <a:pt x="5067" y="-99"/>
                    <a:pt x="0" y="239"/>
                    <a:pt x="0" y="10260"/>
                  </a:cubicBezTo>
                  <a:close/>
                </a:path>
              </a:pathLst>
            </a:custGeom>
            <a:grpFill/>
            <a:ln w="11258" cap="flat">
              <a:noFill/>
              <a:prstDash val="solid"/>
              <a:miter/>
            </a:ln>
          </p:spPr>
          <p:txBody>
            <a:bodyPr rtlCol="0" anchor="ctr"/>
            <a:lstStyle/>
            <a:p>
              <a:endParaRPr lang="en-US" noProof="0" dirty="0"/>
            </a:p>
          </p:txBody>
        </p:sp>
        <p:sp>
          <p:nvSpPr>
            <p:cNvPr id="620" name="Freeform: Shape 619">
              <a:extLst>
                <a:ext uri="{FF2B5EF4-FFF2-40B4-BE49-F238E27FC236}">
                  <a16:creationId xmlns:a16="http://schemas.microsoft.com/office/drawing/2014/main" id="{2D8BD287-6C05-407B-97C9-0FEC85C3DE02}"/>
                </a:ext>
              </a:extLst>
            </p:cNvPr>
            <p:cNvSpPr/>
            <p:nvPr/>
          </p:nvSpPr>
          <p:spPr>
            <a:xfrm>
              <a:off x="3637623" y="122040"/>
              <a:ext cx="11259" cy="22519"/>
            </a:xfrm>
            <a:custGeom>
              <a:avLst/>
              <a:gdLst>
                <a:gd name="connsiteX0" fmla="*/ 7093 w 11259"/>
                <a:gd name="connsiteY0" fmla="*/ 30300 h 22518"/>
                <a:gd name="connsiteX1" fmla="*/ 10922 w 11259"/>
                <a:gd name="connsiteY1" fmla="*/ 16113 h 22518"/>
                <a:gd name="connsiteX2" fmla="*/ 14750 w 11259"/>
                <a:gd name="connsiteY2" fmla="*/ 1926 h 22518"/>
                <a:gd name="connsiteX3" fmla="*/ 0 w 11259"/>
                <a:gd name="connsiteY3" fmla="*/ 8006 h 22518"/>
                <a:gd name="connsiteX4" fmla="*/ 7093 w 11259"/>
                <a:gd name="connsiteY4" fmla="*/ 30300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22518">
                  <a:moveTo>
                    <a:pt x="7093" y="30300"/>
                  </a:moveTo>
                  <a:cubicBezTo>
                    <a:pt x="8107" y="24783"/>
                    <a:pt x="9345" y="20729"/>
                    <a:pt x="10922" y="16113"/>
                  </a:cubicBezTo>
                  <a:cubicBezTo>
                    <a:pt x="12498" y="11272"/>
                    <a:pt x="14975" y="10146"/>
                    <a:pt x="14750" y="1926"/>
                  </a:cubicBezTo>
                  <a:cubicBezTo>
                    <a:pt x="8557" y="-2803"/>
                    <a:pt x="5630" y="1926"/>
                    <a:pt x="0" y="8006"/>
                  </a:cubicBezTo>
                  <a:cubicBezTo>
                    <a:pt x="1013" y="18703"/>
                    <a:pt x="2702" y="27598"/>
                    <a:pt x="7093" y="30300"/>
                  </a:cubicBezTo>
                  <a:close/>
                </a:path>
              </a:pathLst>
            </a:custGeom>
            <a:grpFill/>
            <a:ln w="11258" cap="flat">
              <a:noFill/>
              <a:prstDash val="solid"/>
              <a:miter/>
            </a:ln>
          </p:spPr>
          <p:txBody>
            <a:bodyPr rtlCol="0" anchor="ctr"/>
            <a:lstStyle/>
            <a:p>
              <a:endParaRPr lang="en-US" noProof="0" dirty="0"/>
            </a:p>
          </p:txBody>
        </p:sp>
        <p:sp>
          <p:nvSpPr>
            <p:cNvPr id="621" name="Freeform: Shape 620">
              <a:extLst>
                <a:ext uri="{FF2B5EF4-FFF2-40B4-BE49-F238E27FC236}">
                  <a16:creationId xmlns:a16="http://schemas.microsoft.com/office/drawing/2014/main" id="{CDBEB308-5B16-4BF1-816A-B5D84C83597E}"/>
                </a:ext>
              </a:extLst>
            </p:cNvPr>
            <p:cNvSpPr/>
            <p:nvPr/>
          </p:nvSpPr>
          <p:spPr>
            <a:xfrm>
              <a:off x="3621410" y="143762"/>
              <a:ext cx="11259" cy="11259"/>
            </a:xfrm>
            <a:custGeom>
              <a:avLst/>
              <a:gdLst>
                <a:gd name="connsiteX0" fmla="*/ 0 w 11259"/>
                <a:gd name="connsiteY0" fmla="*/ 15559 h 11259"/>
                <a:gd name="connsiteX1" fmla="*/ 6418 w 11259"/>
                <a:gd name="connsiteY1" fmla="*/ 14883 h 11259"/>
                <a:gd name="connsiteX2" fmla="*/ 8445 w 11259"/>
                <a:gd name="connsiteY2" fmla="*/ 10042 h 11259"/>
                <a:gd name="connsiteX3" fmla="*/ 16664 w 11259"/>
                <a:gd name="connsiteY3" fmla="*/ 21 h 11259"/>
                <a:gd name="connsiteX4" fmla="*/ 0 w 11259"/>
                <a:gd name="connsiteY4" fmla="*/ 15559 h 11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11259">
                  <a:moveTo>
                    <a:pt x="0" y="15559"/>
                  </a:moveTo>
                  <a:cubicBezTo>
                    <a:pt x="2139" y="15108"/>
                    <a:pt x="4279" y="15334"/>
                    <a:pt x="6418" y="14883"/>
                  </a:cubicBezTo>
                  <a:cubicBezTo>
                    <a:pt x="8332" y="14433"/>
                    <a:pt x="7882" y="10379"/>
                    <a:pt x="8445" y="10042"/>
                  </a:cubicBezTo>
                  <a:cubicBezTo>
                    <a:pt x="11935" y="7677"/>
                    <a:pt x="18916" y="14095"/>
                    <a:pt x="16664" y="21"/>
                  </a:cubicBezTo>
                  <a:cubicBezTo>
                    <a:pt x="8107" y="-317"/>
                    <a:pt x="1801" y="3399"/>
                    <a:pt x="0" y="15559"/>
                  </a:cubicBezTo>
                  <a:close/>
                </a:path>
              </a:pathLst>
            </a:custGeom>
            <a:grpFill/>
            <a:ln w="11258" cap="flat">
              <a:noFill/>
              <a:prstDash val="solid"/>
              <a:miter/>
            </a:ln>
          </p:spPr>
          <p:txBody>
            <a:bodyPr rtlCol="0" anchor="ctr"/>
            <a:lstStyle/>
            <a:p>
              <a:endParaRPr lang="en-US" noProof="0" dirty="0"/>
            </a:p>
          </p:txBody>
        </p:sp>
        <p:sp>
          <p:nvSpPr>
            <p:cNvPr id="622" name="Freeform: Shape 621">
              <a:extLst>
                <a:ext uri="{FF2B5EF4-FFF2-40B4-BE49-F238E27FC236}">
                  <a16:creationId xmlns:a16="http://schemas.microsoft.com/office/drawing/2014/main" id="{9CFD8DC0-D198-461F-8373-1E85CA244FCE}"/>
                </a:ext>
              </a:extLst>
            </p:cNvPr>
            <p:cNvSpPr/>
            <p:nvPr/>
          </p:nvSpPr>
          <p:spPr>
            <a:xfrm>
              <a:off x="3761973" y="14034"/>
              <a:ext cx="11259" cy="11259"/>
            </a:xfrm>
            <a:custGeom>
              <a:avLst/>
              <a:gdLst>
                <a:gd name="connsiteX0" fmla="*/ 179 w 11259"/>
                <a:gd name="connsiteY0" fmla="*/ 6796 h 0"/>
                <a:gd name="connsiteX1" fmla="*/ 8736 w 11259"/>
                <a:gd name="connsiteY1" fmla="*/ 5896 h 0"/>
                <a:gd name="connsiteX2" fmla="*/ 13014 w 11259"/>
                <a:gd name="connsiteY2" fmla="*/ 5445 h 0"/>
                <a:gd name="connsiteX3" fmla="*/ 179 w 11259"/>
                <a:gd name="connsiteY3" fmla="*/ 6796 h 0"/>
              </a:gdLst>
              <a:ahLst/>
              <a:cxnLst>
                <a:cxn ang="0">
                  <a:pos x="connsiteX0" y="connsiteY0"/>
                </a:cxn>
                <a:cxn ang="0">
                  <a:pos x="connsiteX1" y="connsiteY1"/>
                </a:cxn>
                <a:cxn ang="0">
                  <a:pos x="connsiteX2" y="connsiteY2"/>
                </a:cxn>
                <a:cxn ang="0">
                  <a:pos x="connsiteX3" y="connsiteY3"/>
                </a:cxn>
              </a:cxnLst>
              <a:rect l="l" t="t" r="r" b="b"/>
              <a:pathLst>
                <a:path w="11259">
                  <a:moveTo>
                    <a:pt x="179" y="6796"/>
                  </a:moveTo>
                  <a:cubicBezTo>
                    <a:pt x="6484" y="8598"/>
                    <a:pt x="6597" y="12313"/>
                    <a:pt x="8736" y="5896"/>
                  </a:cubicBezTo>
                  <a:cubicBezTo>
                    <a:pt x="9074" y="4770"/>
                    <a:pt x="12339" y="6008"/>
                    <a:pt x="13014" y="5445"/>
                  </a:cubicBezTo>
                  <a:cubicBezTo>
                    <a:pt x="26526" y="-4125"/>
                    <a:pt x="-2524" y="604"/>
                    <a:pt x="179" y="6796"/>
                  </a:cubicBezTo>
                  <a:close/>
                </a:path>
              </a:pathLst>
            </a:custGeom>
            <a:grpFill/>
            <a:ln w="11258" cap="flat">
              <a:noFill/>
              <a:prstDash val="solid"/>
              <a:miter/>
            </a:ln>
          </p:spPr>
          <p:txBody>
            <a:bodyPr rtlCol="0" anchor="ctr"/>
            <a:lstStyle/>
            <a:p>
              <a:endParaRPr lang="en-US" noProof="0" dirty="0"/>
            </a:p>
          </p:txBody>
        </p:sp>
        <p:sp>
          <p:nvSpPr>
            <p:cNvPr id="623" name="Freeform: Shape 622">
              <a:extLst>
                <a:ext uri="{FF2B5EF4-FFF2-40B4-BE49-F238E27FC236}">
                  <a16:creationId xmlns:a16="http://schemas.microsoft.com/office/drawing/2014/main" id="{F93E7699-0B6F-409F-BA6D-669D979B2D0A}"/>
                </a:ext>
              </a:extLst>
            </p:cNvPr>
            <p:cNvSpPr/>
            <p:nvPr/>
          </p:nvSpPr>
          <p:spPr>
            <a:xfrm>
              <a:off x="3762272" y="33778"/>
              <a:ext cx="11259" cy="11259"/>
            </a:xfrm>
            <a:custGeom>
              <a:avLst/>
              <a:gdLst>
                <a:gd name="connsiteX0" fmla="*/ 556 w 0"/>
                <a:gd name="connsiteY0" fmla="*/ 10021 h 0"/>
                <a:gd name="connsiteX1" fmla="*/ 8775 w 0"/>
                <a:gd name="connsiteY1" fmla="*/ 0 h 0"/>
                <a:gd name="connsiteX2" fmla="*/ 556 w 0"/>
                <a:gd name="connsiteY2" fmla="*/ 10021 h 0"/>
              </a:gdLst>
              <a:ahLst/>
              <a:cxnLst>
                <a:cxn ang="0">
                  <a:pos x="connsiteX0" y="connsiteY0"/>
                </a:cxn>
                <a:cxn ang="0">
                  <a:pos x="connsiteX1" y="connsiteY1"/>
                </a:cxn>
                <a:cxn ang="0">
                  <a:pos x="connsiteX2" y="connsiteY2"/>
                </a:cxn>
              </a:cxnLst>
              <a:rect l="l" t="t" r="r" b="b"/>
              <a:pathLst>
                <a:path>
                  <a:moveTo>
                    <a:pt x="556" y="10021"/>
                  </a:moveTo>
                  <a:cubicBezTo>
                    <a:pt x="5397" y="10809"/>
                    <a:pt x="8550" y="8107"/>
                    <a:pt x="8775" y="0"/>
                  </a:cubicBezTo>
                  <a:cubicBezTo>
                    <a:pt x="5060" y="1351"/>
                    <a:pt x="-2034" y="-3603"/>
                    <a:pt x="556" y="10021"/>
                  </a:cubicBezTo>
                  <a:close/>
                </a:path>
              </a:pathLst>
            </a:custGeom>
            <a:grpFill/>
            <a:ln w="11258" cap="flat">
              <a:noFill/>
              <a:prstDash val="solid"/>
              <a:miter/>
            </a:ln>
          </p:spPr>
          <p:txBody>
            <a:bodyPr rtlCol="0" anchor="ctr"/>
            <a:lstStyle/>
            <a:p>
              <a:endParaRPr lang="en-US" noProof="0" dirty="0"/>
            </a:p>
          </p:txBody>
        </p:sp>
        <p:sp>
          <p:nvSpPr>
            <p:cNvPr id="624" name="Freeform: Shape 623">
              <a:extLst>
                <a:ext uri="{FF2B5EF4-FFF2-40B4-BE49-F238E27FC236}">
                  <a16:creationId xmlns:a16="http://schemas.microsoft.com/office/drawing/2014/main" id="{90D4D1F0-7166-40C9-AC98-E055A63C8123}"/>
                </a:ext>
              </a:extLst>
            </p:cNvPr>
            <p:cNvSpPr/>
            <p:nvPr/>
          </p:nvSpPr>
          <p:spPr>
            <a:xfrm>
              <a:off x="3917307" y="126035"/>
              <a:ext cx="22519" cy="11259"/>
            </a:xfrm>
            <a:custGeom>
              <a:avLst/>
              <a:gdLst>
                <a:gd name="connsiteX0" fmla="*/ 12836 w 22518"/>
                <a:gd name="connsiteY0" fmla="*/ 6714 h 11259"/>
                <a:gd name="connsiteX1" fmla="*/ 25446 w 22518"/>
                <a:gd name="connsiteY1" fmla="*/ 859 h 11259"/>
                <a:gd name="connsiteX2" fmla="*/ 0 w 22518"/>
                <a:gd name="connsiteY2" fmla="*/ 8065 h 11259"/>
                <a:gd name="connsiteX3" fmla="*/ 12836 w 22518"/>
                <a:gd name="connsiteY3" fmla="*/ 6714 h 11259"/>
              </a:gdLst>
              <a:ahLst/>
              <a:cxnLst>
                <a:cxn ang="0">
                  <a:pos x="connsiteX0" y="connsiteY0"/>
                </a:cxn>
                <a:cxn ang="0">
                  <a:pos x="connsiteX1" y="connsiteY1"/>
                </a:cxn>
                <a:cxn ang="0">
                  <a:pos x="connsiteX2" y="connsiteY2"/>
                </a:cxn>
                <a:cxn ang="0">
                  <a:pos x="connsiteX3" y="connsiteY3"/>
                </a:cxn>
              </a:cxnLst>
              <a:rect l="l" t="t" r="r" b="b"/>
              <a:pathLst>
                <a:path w="22518" h="11259">
                  <a:moveTo>
                    <a:pt x="12836" y="6714"/>
                  </a:moveTo>
                  <a:cubicBezTo>
                    <a:pt x="18128" y="5250"/>
                    <a:pt x="30400" y="8966"/>
                    <a:pt x="25446" y="859"/>
                  </a:cubicBezTo>
                  <a:cubicBezTo>
                    <a:pt x="13736" y="3786"/>
                    <a:pt x="7206" y="-6572"/>
                    <a:pt x="0" y="8065"/>
                  </a:cubicBezTo>
                  <a:cubicBezTo>
                    <a:pt x="2027" y="15834"/>
                    <a:pt x="7206" y="8403"/>
                    <a:pt x="12836" y="6714"/>
                  </a:cubicBezTo>
                  <a:close/>
                </a:path>
              </a:pathLst>
            </a:custGeom>
            <a:grpFill/>
            <a:ln w="11258" cap="flat">
              <a:noFill/>
              <a:prstDash val="solid"/>
              <a:miter/>
            </a:ln>
          </p:spPr>
          <p:txBody>
            <a:bodyPr rtlCol="0" anchor="ctr"/>
            <a:lstStyle/>
            <a:p>
              <a:endParaRPr lang="en-US" noProof="0" dirty="0"/>
            </a:p>
          </p:txBody>
        </p:sp>
        <p:sp>
          <p:nvSpPr>
            <p:cNvPr id="625" name="Freeform: Shape 624">
              <a:extLst>
                <a:ext uri="{FF2B5EF4-FFF2-40B4-BE49-F238E27FC236}">
                  <a16:creationId xmlns:a16="http://schemas.microsoft.com/office/drawing/2014/main" id="{D19F2052-3451-4486-A738-339982E7B14F}"/>
                </a:ext>
              </a:extLst>
            </p:cNvPr>
            <p:cNvSpPr/>
            <p:nvPr/>
          </p:nvSpPr>
          <p:spPr>
            <a:xfrm>
              <a:off x="3870693" y="0"/>
              <a:ext cx="11259" cy="11259"/>
            </a:xfrm>
            <a:custGeom>
              <a:avLst/>
              <a:gdLst>
                <a:gd name="connsiteX0" fmla="*/ 6080 w 0"/>
                <a:gd name="connsiteY0" fmla="*/ 0 h 0"/>
                <a:gd name="connsiteX1" fmla="*/ 0 w 0"/>
                <a:gd name="connsiteY1" fmla="*/ 9796 h 0"/>
                <a:gd name="connsiteX2" fmla="*/ 6080 w 0"/>
                <a:gd name="connsiteY2" fmla="*/ 0 h 0"/>
              </a:gdLst>
              <a:ahLst/>
              <a:cxnLst>
                <a:cxn ang="0">
                  <a:pos x="connsiteX0" y="connsiteY0"/>
                </a:cxn>
                <a:cxn ang="0">
                  <a:pos x="connsiteX1" y="connsiteY1"/>
                </a:cxn>
                <a:cxn ang="0">
                  <a:pos x="connsiteX2" y="connsiteY2"/>
                </a:cxn>
              </a:cxnLst>
              <a:rect l="l" t="t" r="r" b="b"/>
              <a:pathLst>
                <a:path>
                  <a:moveTo>
                    <a:pt x="6080" y="0"/>
                  </a:moveTo>
                  <a:cubicBezTo>
                    <a:pt x="2364" y="113"/>
                    <a:pt x="788" y="4053"/>
                    <a:pt x="0" y="9796"/>
                  </a:cubicBezTo>
                  <a:cubicBezTo>
                    <a:pt x="3716" y="9683"/>
                    <a:pt x="5292" y="5742"/>
                    <a:pt x="6080" y="0"/>
                  </a:cubicBezTo>
                  <a:close/>
                </a:path>
              </a:pathLst>
            </a:custGeom>
            <a:grpFill/>
            <a:ln w="11258" cap="flat">
              <a:noFill/>
              <a:prstDash val="solid"/>
              <a:miter/>
            </a:ln>
          </p:spPr>
          <p:txBody>
            <a:bodyPr rtlCol="0" anchor="ctr"/>
            <a:lstStyle/>
            <a:p>
              <a:endParaRPr lang="en-US" noProof="0" dirty="0"/>
            </a:p>
          </p:txBody>
        </p:sp>
        <p:sp>
          <p:nvSpPr>
            <p:cNvPr id="626" name="Freeform: Shape 625">
              <a:extLst>
                <a:ext uri="{FF2B5EF4-FFF2-40B4-BE49-F238E27FC236}">
                  <a16:creationId xmlns:a16="http://schemas.microsoft.com/office/drawing/2014/main" id="{17E9FAC8-B8C3-4586-BE90-5911770B555D}"/>
                </a:ext>
              </a:extLst>
            </p:cNvPr>
            <p:cNvSpPr/>
            <p:nvPr/>
          </p:nvSpPr>
          <p:spPr>
            <a:xfrm>
              <a:off x="3870580" y="132536"/>
              <a:ext cx="11259" cy="11259"/>
            </a:xfrm>
            <a:custGeom>
              <a:avLst/>
              <a:gdLst>
                <a:gd name="connsiteX0" fmla="*/ 21280 w 11259"/>
                <a:gd name="connsiteY0" fmla="*/ 4153 h 0"/>
                <a:gd name="connsiteX1" fmla="*/ 0 w 11259"/>
                <a:gd name="connsiteY1" fmla="*/ 6292 h 0"/>
                <a:gd name="connsiteX2" fmla="*/ 21280 w 11259"/>
                <a:gd name="connsiteY2" fmla="*/ 4153 h 0"/>
              </a:gdLst>
              <a:ahLst/>
              <a:cxnLst>
                <a:cxn ang="0">
                  <a:pos x="connsiteX0" y="connsiteY0"/>
                </a:cxn>
                <a:cxn ang="0">
                  <a:pos x="connsiteX1" y="connsiteY1"/>
                </a:cxn>
                <a:cxn ang="0">
                  <a:pos x="connsiteX2" y="connsiteY2"/>
                </a:cxn>
              </a:cxnLst>
              <a:rect l="l" t="t" r="r" b="b"/>
              <a:pathLst>
                <a:path w="11259">
                  <a:moveTo>
                    <a:pt x="21280" y="4153"/>
                  </a:moveTo>
                  <a:cubicBezTo>
                    <a:pt x="16551" y="2013"/>
                    <a:pt x="3490" y="-5080"/>
                    <a:pt x="0" y="6292"/>
                  </a:cubicBezTo>
                  <a:cubicBezTo>
                    <a:pt x="8219" y="-13"/>
                    <a:pt x="16439" y="18677"/>
                    <a:pt x="21280" y="4153"/>
                  </a:cubicBezTo>
                  <a:close/>
                </a:path>
              </a:pathLst>
            </a:custGeom>
            <a:grpFill/>
            <a:ln w="11258" cap="flat">
              <a:noFill/>
              <a:prstDash val="solid"/>
              <a:miter/>
            </a:ln>
          </p:spPr>
          <p:txBody>
            <a:bodyPr rtlCol="0" anchor="ctr"/>
            <a:lstStyle/>
            <a:p>
              <a:endParaRPr lang="en-US" noProof="0" dirty="0"/>
            </a:p>
          </p:txBody>
        </p:sp>
        <p:sp>
          <p:nvSpPr>
            <p:cNvPr id="627" name="Freeform: Shape 626">
              <a:extLst>
                <a:ext uri="{FF2B5EF4-FFF2-40B4-BE49-F238E27FC236}">
                  <a16:creationId xmlns:a16="http://schemas.microsoft.com/office/drawing/2014/main" id="{F71296B0-AF65-44D1-8D6F-7FC25F868BE4}"/>
                </a:ext>
              </a:extLst>
            </p:cNvPr>
            <p:cNvSpPr/>
            <p:nvPr/>
          </p:nvSpPr>
          <p:spPr>
            <a:xfrm>
              <a:off x="3656652" y="119064"/>
              <a:ext cx="11259" cy="11259"/>
            </a:xfrm>
            <a:custGeom>
              <a:avLst/>
              <a:gdLst>
                <a:gd name="connsiteX0" fmla="*/ 14750 w 11259"/>
                <a:gd name="connsiteY0" fmla="*/ 2988 h 0"/>
                <a:gd name="connsiteX1" fmla="*/ 0 w 11259"/>
                <a:gd name="connsiteY1" fmla="*/ 9068 h 0"/>
                <a:gd name="connsiteX2" fmla="*/ 14750 w 11259"/>
                <a:gd name="connsiteY2" fmla="*/ 2988 h 0"/>
              </a:gdLst>
              <a:ahLst/>
              <a:cxnLst>
                <a:cxn ang="0">
                  <a:pos x="connsiteX0" y="connsiteY0"/>
                </a:cxn>
                <a:cxn ang="0">
                  <a:pos x="connsiteX1" y="connsiteY1"/>
                </a:cxn>
                <a:cxn ang="0">
                  <a:pos x="connsiteX2" y="connsiteY2"/>
                </a:cxn>
              </a:cxnLst>
              <a:rect l="l" t="t" r="r" b="b"/>
              <a:pathLst>
                <a:path w="11259">
                  <a:moveTo>
                    <a:pt x="14750" y="2988"/>
                  </a:moveTo>
                  <a:cubicBezTo>
                    <a:pt x="9120" y="-615"/>
                    <a:pt x="2477" y="-3205"/>
                    <a:pt x="0" y="9068"/>
                  </a:cubicBezTo>
                  <a:cubicBezTo>
                    <a:pt x="4391" y="5915"/>
                    <a:pt x="14187" y="13346"/>
                    <a:pt x="14750" y="2988"/>
                  </a:cubicBezTo>
                  <a:close/>
                </a:path>
              </a:pathLst>
            </a:custGeom>
            <a:grpFill/>
            <a:ln w="11258" cap="flat">
              <a:noFill/>
              <a:prstDash val="solid"/>
              <a:miter/>
            </a:ln>
          </p:spPr>
          <p:txBody>
            <a:bodyPr rtlCol="0" anchor="ctr"/>
            <a:lstStyle/>
            <a:p>
              <a:endParaRPr lang="en-US" noProof="0" dirty="0"/>
            </a:p>
          </p:txBody>
        </p:sp>
        <p:sp>
          <p:nvSpPr>
            <p:cNvPr id="628" name="Freeform: Shape 627">
              <a:extLst>
                <a:ext uri="{FF2B5EF4-FFF2-40B4-BE49-F238E27FC236}">
                  <a16:creationId xmlns:a16="http://schemas.microsoft.com/office/drawing/2014/main" id="{42E3C116-CDA8-4021-96B3-7BD2BA1F0ED8}"/>
                </a:ext>
              </a:extLst>
            </p:cNvPr>
            <p:cNvSpPr/>
            <p:nvPr/>
          </p:nvSpPr>
          <p:spPr>
            <a:xfrm>
              <a:off x="3769696" y="45327"/>
              <a:ext cx="33778" cy="11259"/>
            </a:xfrm>
            <a:custGeom>
              <a:avLst/>
              <a:gdLst>
                <a:gd name="connsiteX0" fmla="*/ 0 w 33778"/>
                <a:gd name="connsiteY0" fmla="*/ 11533 h 11259"/>
                <a:gd name="connsiteX1" fmla="*/ 21280 w 33778"/>
                <a:gd name="connsiteY1" fmla="*/ 9393 h 11259"/>
                <a:gd name="connsiteX2" fmla="*/ 38169 w 33778"/>
                <a:gd name="connsiteY2" fmla="*/ 3088 h 11259"/>
                <a:gd name="connsiteX3" fmla="*/ 20942 w 33778"/>
                <a:gd name="connsiteY3" fmla="*/ 161 h 11259"/>
                <a:gd name="connsiteX4" fmla="*/ 21055 w 33778"/>
                <a:gd name="connsiteY4" fmla="*/ 4777 h 11259"/>
                <a:gd name="connsiteX5" fmla="*/ 0 w 33778"/>
                <a:gd name="connsiteY5" fmla="*/ 11533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78" h="11259">
                  <a:moveTo>
                    <a:pt x="0" y="11533"/>
                  </a:moveTo>
                  <a:cubicBezTo>
                    <a:pt x="5967" y="19302"/>
                    <a:pt x="13511" y="11307"/>
                    <a:pt x="21280" y="9393"/>
                  </a:cubicBezTo>
                  <a:cubicBezTo>
                    <a:pt x="27023" y="7930"/>
                    <a:pt x="34454" y="12433"/>
                    <a:pt x="38169" y="3088"/>
                  </a:cubicBezTo>
                  <a:cubicBezTo>
                    <a:pt x="32877" y="2412"/>
                    <a:pt x="27811" y="-740"/>
                    <a:pt x="20942" y="161"/>
                  </a:cubicBezTo>
                  <a:cubicBezTo>
                    <a:pt x="20830" y="161"/>
                    <a:pt x="21168" y="4552"/>
                    <a:pt x="21055" y="4777"/>
                  </a:cubicBezTo>
                  <a:cubicBezTo>
                    <a:pt x="17227" y="14347"/>
                    <a:pt x="1126" y="-4118"/>
                    <a:pt x="0" y="11533"/>
                  </a:cubicBezTo>
                  <a:close/>
                </a:path>
              </a:pathLst>
            </a:custGeom>
            <a:grpFill/>
            <a:ln w="11258" cap="flat">
              <a:noFill/>
              <a:prstDash val="solid"/>
              <a:miter/>
            </a:ln>
          </p:spPr>
          <p:txBody>
            <a:bodyPr rtlCol="0" anchor="ctr"/>
            <a:lstStyle/>
            <a:p>
              <a:endParaRPr lang="en-US" noProof="0" dirty="0"/>
            </a:p>
          </p:txBody>
        </p:sp>
        <p:sp>
          <p:nvSpPr>
            <p:cNvPr id="629" name="Freeform: Shape 628">
              <a:extLst>
                <a:ext uri="{FF2B5EF4-FFF2-40B4-BE49-F238E27FC236}">
                  <a16:creationId xmlns:a16="http://schemas.microsoft.com/office/drawing/2014/main" id="{BA38D71E-A22B-494B-8D65-71EF7C477FA3}"/>
                </a:ext>
              </a:extLst>
            </p:cNvPr>
            <p:cNvSpPr/>
            <p:nvPr/>
          </p:nvSpPr>
          <p:spPr>
            <a:xfrm>
              <a:off x="3814293" y="41209"/>
              <a:ext cx="11259" cy="11259"/>
            </a:xfrm>
            <a:custGeom>
              <a:avLst/>
              <a:gdLst>
                <a:gd name="connsiteX0" fmla="*/ 103 w 11259"/>
                <a:gd name="connsiteY0" fmla="*/ 11147 h 0"/>
                <a:gd name="connsiteX1" fmla="*/ 6521 w 11259"/>
                <a:gd name="connsiteY1" fmla="*/ 10471 h 0"/>
                <a:gd name="connsiteX2" fmla="*/ 19019 w 11259"/>
                <a:gd name="connsiteY2" fmla="*/ 0 h 0"/>
                <a:gd name="connsiteX3" fmla="*/ 103 w 11259"/>
                <a:gd name="connsiteY3" fmla="*/ 11147 h 0"/>
              </a:gdLst>
              <a:ahLst/>
              <a:cxnLst>
                <a:cxn ang="0">
                  <a:pos x="connsiteX0" y="connsiteY0"/>
                </a:cxn>
                <a:cxn ang="0">
                  <a:pos x="connsiteX1" y="connsiteY1"/>
                </a:cxn>
                <a:cxn ang="0">
                  <a:pos x="connsiteX2" y="connsiteY2"/>
                </a:cxn>
                <a:cxn ang="0">
                  <a:pos x="connsiteX3" y="connsiteY3"/>
                </a:cxn>
              </a:cxnLst>
              <a:rect l="l" t="t" r="r" b="b"/>
              <a:pathLst>
                <a:path w="11259">
                  <a:moveTo>
                    <a:pt x="103" y="11147"/>
                  </a:moveTo>
                  <a:cubicBezTo>
                    <a:pt x="2242" y="10922"/>
                    <a:pt x="4382" y="10696"/>
                    <a:pt x="6521" y="10471"/>
                  </a:cubicBezTo>
                  <a:cubicBezTo>
                    <a:pt x="7759" y="1239"/>
                    <a:pt x="18456" y="10359"/>
                    <a:pt x="19019" y="0"/>
                  </a:cubicBezTo>
                  <a:cubicBezTo>
                    <a:pt x="13164" y="4729"/>
                    <a:pt x="-1361" y="-7431"/>
                    <a:pt x="103" y="11147"/>
                  </a:cubicBezTo>
                  <a:close/>
                </a:path>
              </a:pathLst>
            </a:custGeom>
            <a:grpFill/>
            <a:ln w="11258" cap="flat">
              <a:noFill/>
              <a:prstDash val="solid"/>
              <a:miter/>
            </a:ln>
          </p:spPr>
          <p:txBody>
            <a:bodyPr rtlCol="0" anchor="ctr"/>
            <a:lstStyle/>
            <a:p>
              <a:endParaRPr lang="en-US" noProof="0" dirty="0"/>
            </a:p>
          </p:txBody>
        </p:sp>
        <p:sp>
          <p:nvSpPr>
            <p:cNvPr id="630" name="Freeform: Shape 629">
              <a:extLst>
                <a:ext uri="{FF2B5EF4-FFF2-40B4-BE49-F238E27FC236}">
                  <a16:creationId xmlns:a16="http://schemas.microsoft.com/office/drawing/2014/main" id="{C0E1424E-0A10-49F9-9AAF-0F10076AF002}"/>
                </a:ext>
              </a:extLst>
            </p:cNvPr>
            <p:cNvSpPr/>
            <p:nvPr/>
          </p:nvSpPr>
          <p:spPr>
            <a:xfrm>
              <a:off x="3791922" y="2027"/>
              <a:ext cx="56297" cy="11259"/>
            </a:xfrm>
            <a:custGeom>
              <a:avLst/>
              <a:gdLst>
                <a:gd name="connsiteX0" fmla="*/ 27540 w 56296"/>
                <a:gd name="connsiteY0" fmla="*/ 8332 h 11259"/>
                <a:gd name="connsiteX1" fmla="*/ 10539 w 56296"/>
                <a:gd name="connsiteY1" fmla="*/ 10021 h 11259"/>
                <a:gd name="connsiteX2" fmla="*/ 180 w 56296"/>
                <a:gd name="connsiteY2" fmla="*/ 20267 h 11259"/>
                <a:gd name="connsiteX3" fmla="*/ 44767 w 56296"/>
                <a:gd name="connsiteY3" fmla="*/ 11147 h 11259"/>
                <a:gd name="connsiteX4" fmla="*/ 63570 w 56296"/>
                <a:gd name="connsiteY4" fmla="*/ 0 h 11259"/>
                <a:gd name="connsiteX5" fmla="*/ 38124 w 56296"/>
                <a:gd name="connsiteY5" fmla="*/ 7206 h 11259"/>
                <a:gd name="connsiteX6" fmla="*/ 27540 w 56296"/>
                <a:gd name="connsiteY6" fmla="*/ 8332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296" h="11259">
                  <a:moveTo>
                    <a:pt x="27540" y="8332"/>
                  </a:moveTo>
                  <a:cubicBezTo>
                    <a:pt x="25851" y="13286"/>
                    <a:pt x="13804" y="9233"/>
                    <a:pt x="10539" y="10021"/>
                  </a:cubicBezTo>
                  <a:cubicBezTo>
                    <a:pt x="7836" y="10696"/>
                    <a:pt x="-1397" y="4954"/>
                    <a:pt x="180" y="20267"/>
                  </a:cubicBezTo>
                  <a:cubicBezTo>
                    <a:pt x="17519" y="13173"/>
                    <a:pt x="29116" y="15538"/>
                    <a:pt x="44767" y="11147"/>
                  </a:cubicBezTo>
                  <a:cubicBezTo>
                    <a:pt x="50622" y="15200"/>
                    <a:pt x="64133" y="19817"/>
                    <a:pt x="63570" y="0"/>
                  </a:cubicBezTo>
                  <a:cubicBezTo>
                    <a:pt x="55238" y="3603"/>
                    <a:pt x="46906" y="6305"/>
                    <a:pt x="38124" y="7206"/>
                  </a:cubicBezTo>
                  <a:cubicBezTo>
                    <a:pt x="31143" y="7994"/>
                    <a:pt x="30468" y="-225"/>
                    <a:pt x="27540" y="8332"/>
                  </a:cubicBezTo>
                  <a:close/>
                </a:path>
              </a:pathLst>
            </a:custGeom>
            <a:grpFill/>
            <a:ln w="11258" cap="flat">
              <a:noFill/>
              <a:prstDash val="solid"/>
              <a:miter/>
            </a:ln>
          </p:spPr>
          <p:txBody>
            <a:bodyPr rtlCol="0" anchor="ctr"/>
            <a:lstStyle/>
            <a:p>
              <a:endParaRPr lang="en-US" noProof="0" dirty="0"/>
            </a:p>
          </p:txBody>
        </p:sp>
        <p:sp>
          <p:nvSpPr>
            <p:cNvPr id="631" name="Freeform: Shape 630">
              <a:extLst>
                <a:ext uri="{FF2B5EF4-FFF2-40B4-BE49-F238E27FC236}">
                  <a16:creationId xmlns:a16="http://schemas.microsoft.com/office/drawing/2014/main" id="{54AEF92F-C2AF-4320-BCD3-85627650B1F1}"/>
                </a:ext>
              </a:extLst>
            </p:cNvPr>
            <p:cNvSpPr/>
            <p:nvPr/>
          </p:nvSpPr>
          <p:spPr>
            <a:xfrm>
              <a:off x="3747206" y="150040"/>
              <a:ext cx="11259" cy="11259"/>
            </a:xfrm>
            <a:custGeom>
              <a:avLst/>
              <a:gdLst>
                <a:gd name="connsiteX0" fmla="*/ 84 w 0"/>
                <a:gd name="connsiteY0" fmla="*/ 5790 h 0"/>
                <a:gd name="connsiteX1" fmla="*/ 2336 w 0"/>
                <a:gd name="connsiteY1" fmla="*/ 10181 h 0"/>
                <a:gd name="connsiteX2" fmla="*/ 6615 w 0"/>
                <a:gd name="connsiteY2" fmla="*/ 9731 h 0"/>
                <a:gd name="connsiteX3" fmla="*/ 84 w 0"/>
                <a:gd name="connsiteY3" fmla="*/ 5790 h 0"/>
              </a:gdLst>
              <a:ahLst/>
              <a:cxnLst>
                <a:cxn ang="0">
                  <a:pos x="connsiteX0" y="connsiteY0"/>
                </a:cxn>
                <a:cxn ang="0">
                  <a:pos x="connsiteX1" y="connsiteY1"/>
                </a:cxn>
                <a:cxn ang="0">
                  <a:pos x="connsiteX2" y="connsiteY2"/>
                </a:cxn>
                <a:cxn ang="0">
                  <a:pos x="connsiteX3" y="connsiteY3"/>
                </a:cxn>
              </a:cxnLst>
              <a:rect l="l" t="t" r="r" b="b"/>
              <a:pathLst>
                <a:path>
                  <a:moveTo>
                    <a:pt x="84" y="5790"/>
                  </a:moveTo>
                  <a:cubicBezTo>
                    <a:pt x="1435" y="5903"/>
                    <a:pt x="2674" y="6241"/>
                    <a:pt x="2336" y="10181"/>
                  </a:cubicBezTo>
                  <a:cubicBezTo>
                    <a:pt x="3800" y="10069"/>
                    <a:pt x="5151" y="9844"/>
                    <a:pt x="6615" y="9731"/>
                  </a:cubicBezTo>
                  <a:cubicBezTo>
                    <a:pt x="9542" y="-1866"/>
                    <a:pt x="-1042" y="-2992"/>
                    <a:pt x="84" y="5790"/>
                  </a:cubicBezTo>
                  <a:close/>
                </a:path>
              </a:pathLst>
            </a:custGeom>
            <a:grpFill/>
            <a:ln w="11258" cap="flat">
              <a:noFill/>
              <a:prstDash val="solid"/>
              <a:miter/>
            </a:ln>
          </p:spPr>
          <p:txBody>
            <a:bodyPr rtlCol="0" anchor="ctr"/>
            <a:lstStyle/>
            <a:p>
              <a:endParaRPr lang="en-US" noProof="0" dirty="0"/>
            </a:p>
          </p:txBody>
        </p:sp>
        <p:sp>
          <p:nvSpPr>
            <p:cNvPr id="632" name="Freeform: Shape 631">
              <a:extLst>
                <a:ext uri="{FF2B5EF4-FFF2-40B4-BE49-F238E27FC236}">
                  <a16:creationId xmlns:a16="http://schemas.microsoft.com/office/drawing/2014/main" id="{030E3561-A277-40A5-BBDC-5033F54578F1}"/>
                </a:ext>
              </a:extLst>
            </p:cNvPr>
            <p:cNvSpPr/>
            <p:nvPr/>
          </p:nvSpPr>
          <p:spPr>
            <a:xfrm>
              <a:off x="3840592" y="38395"/>
              <a:ext cx="11259" cy="11259"/>
            </a:xfrm>
            <a:custGeom>
              <a:avLst/>
              <a:gdLst>
                <a:gd name="connsiteX0" fmla="*/ 20305 w 11259"/>
                <a:gd name="connsiteY0" fmla="*/ 0 h 0"/>
                <a:gd name="connsiteX1" fmla="*/ 9609 w 11259"/>
                <a:gd name="connsiteY1" fmla="*/ 1126 h 0"/>
                <a:gd name="connsiteX2" fmla="*/ 20305 w 11259"/>
                <a:gd name="connsiteY2" fmla="*/ 0 h 0"/>
              </a:gdLst>
              <a:ahLst/>
              <a:cxnLst>
                <a:cxn ang="0">
                  <a:pos x="connsiteX0" y="connsiteY0"/>
                </a:cxn>
                <a:cxn ang="0">
                  <a:pos x="connsiteX1" y="connsiteY1"/>
                </a:cxn>
                <a:cxn ang="0">
                  <a:pos x="connsiteX2" y="connsiteY2"/>
                </a:cxn>
              </a:cxnLst>
              <a:rect l="l" t="t" r="r" b="b"/>
              <a:pathLst>
                <a:path w="11259">
                  <a:moveTo>
                    <a:pt x="20305" y="0"/>
                  </a:moveTo>
                  <a:cubicBezTo>
                    <a:pt x="16815" y="450"/>
                    <a:pt x="13212" y="563"/>
                    <a:pt x="9609" y="1126"/>
                  </a:cubicBezTo>
                  <a:cubicBezTo>
                    <a:pt x="-16513" y="5179"/>
                    <a:pt x="18729" y="10809"/>
                    <a:pt x="20305" y="0"/>
                  </a:cubicBezTo>
                  <a:close/>
                </a:path>
              </a:pathLst>
            </a:custGeom>
            <a:grpFill/>
            <a:ln w="11258" cap="flat">
              <a:noFill/>
              <a:prstDash val="solid"/>
              <a:miter/>
            </a:ln>
          </p:spPr>
          <p:txBody>
            <a:bodyPr rtlCol="0" anchor="ctr"/>
            <a:lstStyle/>
            <a:p>
              <a:endParaRPr lang="en-US" noProof="0" dirty="0"/>
            </a:p>
          </p:txBody>
        </p:sp>
        <p:sp>
          <p:nvSpPr>
            <p:cNvPr id="633" name="Freeform: Shape 632">
              <a:extLst>
                <a:ext uri="{FF2B5EF4-FFF2-40B4-BE49-F238E27FC236}">
                  <a16:creationId xmlns:a16="http://schemas.microsoft.com/office/drawing/2014/main" id="{35E4C327-DEB2-4988-A842-6CC729E2EEE8}"/>
                </a:ext>
              </a:extLst>
            </p:cNvPr>
            <p:cNvSpPr/>
            <p:nvPr/>
          </p:nvSpPr>
          <p:spPr>
            <a:xfrm>
              <a:off x="3845134" y="68381"/>
              <a:ext cx="11259" cy="11259"/>
            </a:xfrm>
            <a:custGeom>
              <a:avLst/>
              <a:gdLst>
                <a:gd name="connsiteX0" fmla="*/ 0 w 11259"/>
                <a:gd name="connsiteY0" fmla="*/ 8521 h 0"/>
                <a:gd name="connsiteX1" fmla="*/ 14750 w 11259"/>
                <a:gd name="connsiteY1" fmla="*/ 2441 h 0"/>
                <a:gd name="connsiteX2" fmla="*/ 0 w 11259"/>
                <a:gd name="connsiteY2" fmla="*/ 8521 h 0"/>
              </a:gdLst>
              <a:ahLst/>
              <a:cxnLst>
                <a:cxn ang="0">
                  <a:pos x="connsiteX0" y="connsiteY0"/>
                </a:cxn>
                <a:cxn ang="0">
                  <a:pos x="connsiteX1" y="connsiteY1"/>
                </a:cxn>
                <a:cxn ang="0">
                  <a:pos x="connsiteX2" y="connsiteY2"/>
                </a:cxn>
              </a:cxnLst>
              <a:rect l="l" t="t" r="r" b="b"/>
              <a:pathLst>
                <a:path w="11259">
                  <a:moveTo>
                    <a:pt x="0" y="8521"/>
                  </a:moveTo>
                  <a:cubicBezTo>
                    <a:pt x="7206" y="8296"/>
                    <a:pt x="11597" y="16515"/>
                    <a:pt x="14750" y="2441"/>
                  </a:cubicBezTo>
                  <a:cubicBezTo>
                    <a:pt x="8895" y="-1613"/>
                    <a:pt x="3716" y="-1275"/>
                    <a:pt x="0" y="8521"/>
                  </a:cubicBezTo>
                  <a:close/>
                </a:path>
              </a:pathLst>
            </a:custGeom>
            <a:grpFill/>
            <a:ln w="11258" cap="flat">
              <a:noFill/>
              <a:prstDash val="solid"/>
              <a:miter/>
            </a:ln>
          </p:spPr>
          <p:txBody>
            <a:bodyPr rtlCol="0" anchor="ctr"/>
            <a:lstStyle/>
            <a:p>
              <a:endParaRPr lang="en-US" noProof="0" dirty="0"/>
            </a:p>
          </p:txBody>
        </p:sp>
        <p:sp>
          <p:nvSpPr>
            <p:cNvPr id="634" name="Freeform: Shape 633">
              <a:extLst>
                <a:ext uri="{FF2B5EF4-FFF2-40B4-BE49-F238E27FC236}">
                  <a16:creationId xmlns:a16="http://schemas.microsoft.com/office/drawing/2014/main" id="{DD55CBB7-331D-4A99-B86E-17837C999D30}"/>
                </a:ext>
              </a:extLst>
            </p:cNvPr>
            <p:cNvSpPr/>
            <p:nvPr/>
          </p:nvSpPr>
          <p:spPr>
            <a:xfrm>
              <a:off x="3746815" y="79041"/>
              <a:ext cx="45038" cy="11259"/>
            </a:xfrm>
            <a:custGeom>
              <a:avLst/>
              <a:gdLst>
                <a:gd name="connsiteX0" fmla="*/ 49341 w 45037"/>
                <a:gd name="connsiteY0" fmla="*/ 2815 h 11259"/>
                <a:gd name="connsiteX1" fmla="*/ 38644 w 45037"/>
                <a:gd name="connsiteY1" fmla="*/ 3941 h 11259"/>
                <a:gd name="connsiteX2" fmla="*/ 32114 w 45037"/>
                <a:gd name="connsiteY2" fmla="*/ 0 h 11259"/>
                <a:gd name="connsiteX3" fmla="*/ 30087 w 45037"/>
                <a:gd name="connsiteY3" fmla="*/ 4842 h 11259"/>
                <a:gd name="connsiteX4" fmla="*/ 27835 w 45037"/>
                <a:gd name="connsiteY4" fmla="*/ 450 h 11259"/>
                <a:gd name="connsiteX5" fmla="*/ 19503 w 45037"/>
                <a:gd name="connsiteY5" fmla="*/ 5855 h 11259"/>
                <a:gd name="connsiteX6" fmla="*/ 10834 w 45037"/>
                <a:gd name="connsiteY6" fmla="*/ 2139 h 11259"/>
                <a:gd name="connsiteX7" fmla="*/ 8807 w 45037"/>
                <a:gd name="connsiteY7" fmla="*/ 6981 h 11259"/>
                <a:gd name="connsiteX8" fmla="*/ 588 w 45037"/>
                <a:gd name="connsiteY8" fmla="*/ 17002 h 11259"/>
                <a:gd name="connsiteX9" fmla="*/ 32339 w 45037"/>
                <a:gd name="connsiteY9" fmla="*/ 9233 h 11259"/>
                <a:gd name="connsiteX10" fmla="*/ 49341 w 45037"/>
                <a:gd name="connsiteY10" fmla="*/ 2815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037" h="11259">
                  <a:moveTo>
                    <a:pt x="49341" y="2815"/>
                  </a:moveTo>
                  <a:cubicBezTo>
                    <a:pt x="46076" y="-2027"/>
                    <a:pt x="42135" y="3716"/>
                    <a:pt x="38644" y="3941"/>
                  </a:cubicBezTo>
                  <a:cubicBezTo>
                    <a:pt x="35604" y="4166"/>
                    <a:pt x="34028" y="113"/>
                    <a:pt x="32114" y="0"/>
                  </a:cubicBezTo>
                  <a:cubicBezTo>
                    <a:pt x="32339" y="0"/>
                    <a:pt x="31664" y="4616"/>
                    <a:pt x="30087" y="4842"/>
                  </a:cubicBezTo>
                  <a:cubicBezTo>
                    <a:pt x="28961" y="4954"/>
                    <a:pt x="27160" y="563"/>
                    <a:pt x="27835" y="450"/>
                  </a:cubicBezTo>
                  <a:cubicBezTo>
                    <a:pt x="24007" y="1351"/>
                    <a:pt x="23219" y="5967"/>
                    <a:pt x="19503" y="5855"/>
                  </a:cubicBezTo>
                  <a:cubicBezTo>
                    <a:pt x="16351" y="5742"/>
                    <a:pt x="15563" y="225"/>
                    <a:pt x="10834" y="2139"/>
                  </a:cubicBezTo>
                  <a:cubicBezTo>
                    <a:pt x="10834" y="2139"/>
                    <a:pt x="10046" y="6193"/>
                    <a:pt x="8807" y="6981"/>
                  </a:cubicBezTo>
                  <a:cubicBezTo>
                    <a:pt x="3965" y="10133"/>
                    <a:pt x="-1889" y="2702"/>
                    <a:pt x="588" y="17002"/>
                  </a:cubicBezTo>
                  <a:cubicBezTo>
                    <a:pt x="8694" y="22631"/>
                    <a:pt x="21418" y="12498"/>
                    <a:pt x="32339" y="9233"/>
                  </a:cubicBezTo>
                  <a:cubicBezTo>
                    <a:pt x="38644" y="7206"/>
                    <a:pt x="45287" y="12498"/>
                    <a:pt x="49341" y="2815"/>
                  </a:cubicBezTo>
                  <a:close/>
                </a:path>
              </a:pathLst>
            </a:custGeom>
            <a:grpFill/>
            <a:ln w="11258" cap="flat">
              <a:noFill/>
              <a:prstDash val="solid"/>
              <a:miter/>
            </a:ln>
          </p:spPr>
          <p:txBody>
            <a:bodyPr rtlCol="0" anchor="ctr"/>
            <a:lstStyle/>
            <a:p>
              <a:endParaRPr lang="en-US" noProof="0" dirty="0"/>
            </a:p>
          </p:txBody>
        </p:sp>
        <p:sp>
          <p:nvSpPr>
            <p:cNvPr id="635" name="Freeform: Shape 634">
              <a:extLst>
                <a:ext uri="{FF2B5EF4-FFF2-40B4-BE49-F238E27FC236}">
                  <a16:creationId xmlns:a16="http://schemas.microsoft.com/office/drawing/2014/main" id="{F757FFD6-D28D-4CFA-897A-33BD23728668}"/>
                </a:ext>
              </a:extLst>
            </p:cNvPr>
            <p:cNvSpPr/>
            <p:nvPr/>
          </p:nvSpPr>
          <p:spPr>
            <a:xfrm>
              <a:off x="3766581" y="101149"/>
              <a:ext cx="11259" cy="11259"/>
            </a:xfrm>
            <a:custGeom>
              <a:avLst/>
              <a:gdLst>
                <a:gd name="connsiteX0" fmla="*/ 10996 w 11259"/>
                <a:gd name="connsiteY0" fmla="*/ 974 h 0"/>
                <a:gd name="connsiteX1" fmla="*/ 638 w 11259"/>
                <a:gd name="connsiteY1" fmla="*/ 11220 h 0"/>
                <a:gd name="connsiteX2" fmla="*/ 21918 w 11259"/>
                <a:gd name="connsiteY2" fmla="*/ 9081 h 0"/>
                <a:gd name="connsiteX3" fmla="*/ 10996 w 11259"/>
                <a:gd name="connsiteY3" fmla="*/ 974 h 0"/>
              </a:gdLst>
              <a:ahLst/>
              <a:cxnLst>
                <a:cxn ang="0">
                  <a:pos x="connsiteX0" y="connsiteY0"/>
                </a:cxn>
                <a:cxn ang="0">
                  <a:pos x="connsiteX1" y="connsiteY1"/>
                </a:cxn>
                <a:cxn ang="0">
                  <a:pos x="connsiteX2" y="connsiteY2"/>
                </a:cxn>
                <a:cxn ang="0">
                  <a:pos x="connsiteX3" y="connsiteY3"/>
                </a:cxn>
              </a:cxnLst>
              <a:rect l="l" t="t" r="r" b="b"/>
              <a:pathLst>
                <a:path w="11259">
                  <a:moveTo>
                    <a:pt x="10996" y="974"/>
                  </a:moveTo>
                  <a:cubicBezTo>
                    <a:pt x="6155" y="1425"/>
                    <a:pt x="-2402" y="-827"/>
                    <a:pt x="638" y="11220"/>
                  </a:cubicBezTo>
                  <a:cubicBezTo>
                    <a:pt x="11447" y="10432"/>
                    <a:pt x="12573" y="4239"/>
                    <a:pt x="21918" y="9081"/>
                  </a:cubicBezTo>
                  <a:cubicBezTo>
                    <a:pt x="24170" y="-3530"/>
                    <a:pt x="15838" y="524"/>
                    <a:pt x="10996" y="974"/>
                  </a:cubicBezTo>
                  <a:close/>
                </a:path>
              </a:pathLst>
            </a:custGeom>
            <a:grpFill/>
            <a:ln w="11258" cap="flat">
              <a:noFill/>
              <a:prstDash val="solid"/>
              <a:miter/>
            </a:ln>
          </p:spPr>
          <p:txBody>
            <a:bodyPr rtlCol="0" anchor="ctr"/>
            <a:lstStyle/>
            <a:p>
              <a:endParaRPr lang="en-US" noProof="0" dirty="0"/>
            </a:p>
          </p:txBody>
        </p:sp>
        <p:sp>
          <p:nvSpPr>
            <p:cNvPr id="636" name="Freeform: Shape 635">
              <a:extLst>
                <a:ext uri="{FF2B5EF4-FFF2-40B4-BE49-F238E27FC236}">
                  <a16:creationId xmlns:a16="http://schemas.microsoft.com/office/drawing/2014/main" id="{DAB810F7-5EBC-4334-B6F6-F09ED0DE3734}"/>
                </a:ext>
              </a:extLst>
            </p:cNvPr>
            <p:cNvSpPr/>
            <p:nvPr/>
          </p:nvSpPr>
          <p:spPr>
            <a:xfrm>
              <a:off x="3759450" y="126143"/>
              <a:ext cx="22519" cy="11259"/>
            </a:xfrm>
            <a:custGeom>
              <a:avLst/>
              <a:gdLst>
                <a:gd name="connsiteX0" fmla="*/ 23307 w 22518"/>
                <a:gd name="connsiteY0" fmla="*/ 3115 h 11259"/>
                <a:gd name="connsiteX1" fmla="*/ 0 w 22518"/>
                <a:gd name="connsiteY1" fmla="*/ 10096 h 11259"/>
                <a:gd name="connsiteX2" fmla="*/ 4391 w 22518"/>
                <a:gd name="connsiteY2" fmla="*/ 14262 h 11259"/>
                <a:gd name="connsiteX3" fmla="*/ 23307 w 22518"/>
                <a:gd name="connsiteY3" fmla="*/ 3115 h 11259"/>
              </a:gdLst>
              <a:ahLst/>
              <a:cxnLst>
                <a:cxn ang="0">
                  <a:pos x="connsiteX0" y="connsiteY0"/>
                </a:cxn>
                <a:cxn ang="0">
                  <a:pos x="connsiteX1" y="connsiteY1"/>
                </a:cxn>
                <a:cxn ang="0">
                  <a:pos x="connsiteX2" y="connsiteY2"/>
                </a:cxn>
                <a:cxn ang="0">
                  <a:pos x="connsiteX3" y="connsiteY3"/>
                </a:cxn>
              </a:cxnLst>
              <a:rect l="l" t="t" r="r" b="b"/>
              <a:pathLst>
                <a:path w="22518" h="11259">
                  <a:moveTo>
                    <a:pt x="23307" y="3115"/>
                  </a:moveTo>
                  <a:cubicBezTo>
                    <a:pt x="14525" y="8295"/>
                    <a:pt x="2927" y="-10959"/>
                    <a:pt x="0" y="10096"/>
                  </a:cubicBezTo>
                  <a:cubicBezTo>
                    <a:pt x="1689" y="10997"/>
                    <a:pt x="4166" y="9758"/>
                    <a:pt x="4391" y="14262"/>
                  </a:cubicBezTo>
                  <a:cubicBezTo>
                    <a:pt x="11259" y="11335"/>
                    <a:pt x="22068" y="9871"/>
                    <a:pt x="23307" y="3115"/>
                  </a:cubicBezTo>
                  <a:close/>
                </a:path>
              </a:pathLst>
            </a:custGeom>
            <a:grpFill/>
            <a:ln w="11258" cap="flat">
              <a:noFill/>
              <a:prstDash val="solid"/>
              <a:miter/>
            </a:ln>
          </p:spPr>
          <p:txBody>
            <a:bodyPr rtlCol="0" anchor="ctr"/>
            <a:lstStyle/>
            <a:p>
              <a:endParaRPr lang="en-US" noProof="0" dirty="0"/>
            </a:p>
          </p:txBody>
        </p:sp>
        <p:sp>
          <p:nvSpPr>
            <p:cNvPr id="637" name="Freeform: Shape 636">
              <a:extLst>
                <a:ext uri="{FF2B5EF4-FFF2-40B4-BE49-F238E27FC236}">
                  <a16:creationId xmlns:a16="http://schemas.microsoft.com/office/drawing/2014/main" id="{164556E6-CBA8-4E86-AF9C-B135DEC64C3E}"/>
                </a:ext>
              </a:extLst>
            </p:cNvPr>
            <p:cNvSpPr/>
            <p:nvPr/>
          </p:nvSpPr>
          <p:spPr>
            <a:xfrm>
              <a:off x="3772849" y="147160"/>
              <a:ext cx="11259" cy="11259"/>
            </a:xfrm>
            <a:custGeom>
              <a:avLst/>
              <a:gdLst>
                <a:gd name="connsiteX0" fmla="*/ 14750 w 11259"/>
                <a:gd name="connsiteY0" fmla="*/ 0 h 0"/>
                <a:gd name="connsiteX1" fmla="*/ 0 w 11259"/>
                <a:gd name="connsiteY1" fmla="*/ 6080 h 0"/>
                <a:gd name="connsiteX2" fmla="*/ 14750 w 11259"/>
                <a:gd name="connsiteY2" fmla="*/ 0 h 0"/>
              </a:gdLst>
              <a:ahLst/>
              <a:cxnLst>
                <a:cxn ang="0">
                  <a:pos x="connsiteX0" y="connsiteY0"/>
                </a:cxn>
                <a:cxn ang="0">
                  <a:pos x="connsiteX1" y="connsiteY1"/>
                </a:cxn>
                <a:cxn ang="0">
                  <a:pos x="connsiteX2" y="connsiteY2"/>
                </a:cxn>
              </a:cxnLst>
              <a:rect l="l" t="t" r="r" b="b"/>
              <a:pathLst>
                <a:path w="11259">
                  <a:moveTo>
                    <a:pt x="14750" y="0"/>
                  </a:moveTo>
                  <a:cubicBezTo>
                    <a:pt x="10471" y="3153"/>
                    <a:pt x="563" y="-4279"/>
                    <a:pt x="0" y="6080"/>
                  </a:cubicBezTo>
                  <a:cubicBezTo>
                    <a:pt x="3941" y="13736"/>
                    <a:pt x="13286" y="9908"/>
                    <a:pt x="14750" y="0"/>
                  </a:cubicBezTo>
                  <a:close/>
                </a:path>
              </a:pathLst>
            </a:custGeom>
            <a:grpFill/>
            <a:ln w="11258" cap="flat">
              <a:noFill/>
              <a:prstDash val="solid"/>
              <a:miter/>
            </a:ln>
          </p:spPr>
          <p:txBody>
            <a:bodyPr rtlCol="0" anchor="ctr"/>
            <a:lstStyle/>
            <a:p>
              <a:endParaRPr lang="en-US" noProof="0" dirty="0"/>
            </a:p>
          </p:txBody>
        </p:sp>
        <p:sp>
          <p:nvSpPr>
            <p:cNvPr id="638" name="Freeform: Shape 637">
              <a:extLst>
                <a:ext uri="{FF2B5EF4-FFF2-40B4-BE49-F238E27FC236}">
                  <a16:creationId xmlns:a16="http://schemas.microsoft.com/office/drawing/2014/main" id="{690CCD21-3E0C-4402-AECB-CD4E007696FD}"/>
                </a:ext>
              </a:extLst>
            </p:cNvPr>
            <p:cNvSpPr/>
            <p:nvPr/>
          </p:nvSpPr>
          <p:spPr>
            <a:xfrm>
              <a:off x="4466930" y="203683"/>
              <a:ext cx="33778" cy="11259"/>
            </a:xfrm>
            <a:custGeom>
              <a:avLst/>
              <a:gdLst>
                <a:gd name="connsiteX0" fmla="*/ 12559 w 33778"/>
                <a:gd name="connsiteY0" fmla="*/ 7206 h 11259"/>
                <a:gd name="connsiteX1" fmla="*/ 61 w 33778"/>
                <a:gd name="connsiteY1" fmla="*/ 17677 h 11259"/>
                <a:gd name="connsiteX2" fmla="*/ 23480 w 33778"/>
                <a:gd name="connsiteY2" fmla="*/ 15313 h 11259"/>
                <a:gd name="connsiteX3" fmla="*/ 44423 w 33778"/>
                <a:gd name="connsiteY3" fmla="*/ 3941 h 11259"/>
                <a:gd name="connsiteX4" fmla="*/ 37892 w 33778"/>
                <a:gd name="connsiteY4" fmla="*/ 0 h 11259"/>
                <a:gd name="connsiteX5" fmla="*/ 31700 w 33778"/>
                <a:gd name="connsiteY5" fmla="*/ 5292 h 11259"/>
                <a:gd name="connsiteX6" fmla="*/ 12559 w 33778"/>
                <a:gd name="connsiteY6" fmla="*/ 7206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778" h="11259">
                  <a:moveTo>
                    <a:pt x="12559" y="7206"/>
                  </a:moveTo>
                  <a:cubicBezTo>
                    <a:pt x="8505" y="7093"/>
                    <a:pt x="-840" y="2477"/>
                    <a:pt x="61" y="17677"/>
                  </a:cubicBezTo>
                  <a:cubicBezTo>
                    <a:pt x="6253" y="16664"/>
                    <a:pt x="15261" y="16551"/>
                    <a:pt x="23480" y="15313"/>
                  </a:cubicBezTo>
                  <a:cubicBezTo>
                    <a:pt x="31362" y="14074"/>
                    <a:pt x="45886" y="19704"/>
                    <a:pt x="44423" y="3941"/>
                  </a:cubicBezTo>
                  <a:cubicBezTo>
                    <a:pt x="41495" y="4391"/>
                    <a:pt x="39694" y="2252"/>
                    <a:pt x="37892" y="0"/>
                  </a:cubicBezTo>
                  <a:cubicBezTo>
                    <a:pt x="37892" y="6643"/>
                    <a:pt x="34515" y="3603"/>
                    <a:pt x="31700" y="5292"/>
                  </a:cubicBezTo>
                  <a:cubicBezTo>
                    <a:pt x="23255" y="10133"/>
                    <a:pt x="20440" y="7544"/>
                    <a:pt x="12559" y="7206"/>
                  </a:cubicBezTo>
                  <a:close/>
                </a:path>
              </a:pathLst>
            </a:custGeom>
            <a:grpFill/>
            <a:ln w="11258" cap="flat">
              <a:noFill/>
              <a:prstDash val="solid"/>
              <a:miter/>
            </a:ln>
          </p:spPr>
          <p:txBody>
            <a:bodyPr rtlCol="0" anchor="ctr"/>
            <a:lstStyle/>
            <a:p>
              <a:endParaRPr lang="en-US" noProof="0" dirty="0"/>
            </a:p>
          </p:txBody>
        </p:sp>
        <p:sp>
          <p:nvSpPr>
            <p:cNvPr id="639" name="Freeform: Shape 638">
              <a:extLst>
                <a:ext uri="{FF2B5EF4-FFF2-40B4-BE49-F238E27FC236}">
                  <a16:creationId xmlns:a16="http://schemas.microsoft.com/office/drawing/2014/main" id="{4DD30134-0045-4F7F-8D23-A0FD5152BD2F}"/>
                </a:ext>
              </a:extLst>
            </p:cNvPr>
            <p:cNvSpPr/>
            <p:nvPr/>
          </p:nvSpPr>
          <p:spPr>
            <a:xfrm>
              <a:off x="6533541" y="109474"/>
              <a:ext cx="33778" cy="33778"/>
            </a:xfrm>
            <a:custGeom>
              <a:avLst/>
              <a:gdLst>
                <a:gd name="connsiteX0" fmla="*/ 0 w 33778"/>
                <a:gd name="connsiteY0" fmla="*/ 29130 h 33778"/>
                <a:gd name="connsiteX1" fmla="*/ 34116 w 33778"/>
                <a:gd name="connsiteY1" fmla="*/ 32282 h 33778"/>
                <a:gd name="connsiteX2" fmla="*/ 27473 w 33778"/>
                <a:gd name="connsiteY2" fmla="*/ 14155 h 33778"/>
                <a:gd name="connsiteX3" fmla="*/ 18803 w 33778"/>
                <a:gd name="connsiteY3" fmla="*/ 756 h 33778"/>
                <a:gd name="connsiteX4" fmla="*/ 21168 w 33778"/>
                <a:gd name="connsiteY4" fmla="*/ 19109 h 33778"/>
                <a:gd name="connsiteX5" fmla="*/ 0 w 33778"/>
                <a:gd name="connsiteY5" fmla="*/ 29130 h 3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78" h="33778">
                  <a:moveTo>
                    <a:pt x="0" y="29130"/>
                  </a:moveTo>
                  <a:cubicBezTo>
                    <a:pt x="5180" y="44668"/>
                    <a:pt x="26010" y="37799"/>
                    <a:pt x="34116" y="32282"/>
                  </a:cubicBezTo>
                  <a:cubicBezTo>
                    <a:pt x="35805" y="17420"/>
                    <a:pt x="28487" y="22937"/>
                    <a:pt x="27473" y="14155"/>
                  </a:cubicBezTo>
                  <a:cubicBezTo>
                    <a:pt x="23307" y="12466"/>
                    <a:pt x="25559" y="-3635"/>
                    <a:pt x="18803" y="756"/>
                  </a:cubicBezTo>
                  <a:cubicBezTo>
                    <a:pt x="18015" y="10439"/>
                    <a:pt x="20380" y="12916"/>
                    <a:pt x="21168" y="19109"/>
                  </a:cubicBezTo>
                  <a:cubicBezTo>
                    <a:pt x="20267" y="35097"/>
                    <a:pt x="7319" y="26315"/>
                    <a:pt x="0" y="29130"/>
                  </a:cubicBezTo>
                  <a:close/>
                </a:path>
              </a:pathLst>
            </a:custGeom>
            <a:grpFill/>
            <a:ln w="11258" cap="flat">
              <a:noFill/>
              <a:prstDash val="solid"/>
              <a:miter/>
            </a:ln>
          </p:spPr>
          <p:txBody>
            <a:bodyPr rtlCol="0" anchor="ctr"/>
            <a:lstStyle/>
            <a:p>
              <a:endParaRPr lang="en-US" noProof="0" dirty="0"/>
            </a:p>
          </p:txBody>
        </p:sp>
        <p:sp>
          <p:nvSpPr>
            <p:cNvPr id="640" name="Freeform: Shape 639">
              <a:extLst>
                <a:ext uri="{FF2B5EF4-FFF2-40B4-BE49-F238E27FC236}">
                  <a16:creationId xmlns:a16="http://schemas.microsoft.com/office/drawing/2014/main" id="{CE2EE845-F232-45AB-8554-123FA79371B9}"/>
                </a:ext>
              </a:extLst>
            </p:cNvPr>
            <p:cNvSpPr/>
            <p:nvPr/>
          </p:nvSpPr>
          <p:spPr>
            <a:xfrm>
              <a:off x="6546602" y="161009"/>
              <a:ext cx="11259" cy="33778"/>
            </a:xfrm>
            <a:custGeom>
              <a:avLst/>
              <a:gdLst>
                <a:gd name="connsiteX0" fmla="*/ 0 w 11259"/>
                <a:gd name="connsiteY0" fmla="*/ 0 h 33778"/>
                <a:gd name="connsiteX1" fmla="*/ 10922 w 11259"/>
                <a:gd name="connsiteY1" fmla="*/ 17902 h 33778"/>
                <a:gd name="connsiteX2" fmla="*/ 21843 w 11259"/>
                <a:gd name="connsiteY2" fmla="*/ 35805 h 33778"/>
                <a:gd name="connsiteX3" fmla="*/ 0 w 11259"/>
                <a:gd name="connsiteY3" fmla="*/ 0 h 33778"/>
              </a:gdLst>
              <a:ahLst/>
              <a:cxnLst>
                <a:cxn ang="0">
                  <a:pos x="connsiteX0" y="connsiteY0"/>
                </a:cxn>
                <a:cxn ang="0">
                  <a:pos x="connsiteX1" y="connsiteY1"/>
                </a:cxn>
                <a:cxn ang="0">
                  <a:pos x="connsiteX2" y="connsiteY2"/>
                </a:cxn>
                <a:cxn ang="0">
                  <a:pos x="connsiteX3" y="connsiteY3"/>
                </a:cxn>
              </a:cxnLst>
              <a:rect l="l" t="t" r="r" b="b"/>
              <a:pathLst>
                <a:path w="11259" h="33778">
                  <a:moveTo>
                    <a:pt x="0" y="0"/>
                  </a:moveTo>
                  <a:cubicBezTo>
                    <a:pt x="2027" y="9683"/>
                    <a:pt x="7431" y="11822"/>
                    <a:pt x="10922" y="17902"/>
                  </a:cubicBezTo>
                  <a:cubicBezTo>
                    <a:pt x="14074" y="23420"/>
                    <a:pt x="15651" y="37719"/>
                    <a:pt x="21843" y="35805"/>
                  </a:cubicBezTo>
                  <a:cubicBezTo>
                    <a:pt x="21168" y="9008"/>
                    <a:pt x="10697" y="4279"/>
                    <a:pt x="0" y="0"/>
                  </a:cubicBezTo>
                  <a:close/>
                </a:path>
              </a:pathLst>
            </a:custGeom>
            <a:grpFill/>
            <a:ln w="11258" cap="flat">
              <a:noFill/>
              <a:prstDash val="solid"/>
              <a:miter/>
            </a:ln>
          </p:spPr>
          <p:txBody>
            <a:bodyPr rtlCol="0" anchor="ctr"/>
            <a:lstStyle/>
            <a:p>
              <a:endParaRPr lang="en-US" noProof="0" dirty="0"/>
            </a:p>
          </p:txBody>
        </p:sp>
        <p:sp>
          <p:nvSpPr>
            <p:cNvPr id="641" name="Freeform: Shape 640">
              <a:extLst>
                <a:ext uri="{FF2B5EF4-FFF2-40B4-BE49-F238E27FC236}">
                  <a16:creationId xmlns:a16="http://schemas.microsoft.com/office/drawing/2014/main" id="{0C7F3807-ADE8-4029-95A4-4E806E203E8A}"/>
                </a:ext>
              </a:extLst>
            </p:cNvPr>
            <p:cNvSpPr/>
            <p:nvPr/>
          </p:nvSpPr>
          <p:spPr>
            <a:xfrm>
              <a:off x="6567319" y="108886"/>
              <a:ext cx="11259" cy="11259"/>
            </a:xfrm>
            <a:custGeom>
              <a:avLst/>
              <a:gdLst>
                <a:gd name="connsiteX0" fmla="*/ 8783 w 0"/>
                <a:gd name="connsiteY0" fmla="*/ 18683 h 11259"/>
                <a:gd name="connsiteX1" fmla="*/ 0 w 0"/>
                <a:gd name="connsiteY1" fmla="*/ 668 h 11259"/>
                <a:gd name="connsiteX2" fmla="*/ 8783 w 0"/>
                <a:gd name="connsiteY2" fmla="*/ 18683 h 11259"/>
              </a:gdLst>
              <a:ahLst/>
              <a:cxnLst>
                <a:cxn ang="0">
                  <a:pos x="connsiteX0" y="connsiteY0"/>
                </a:cxn>
                <a:cxn ang="0">
                  <a:pos x="connsiteX1" y="connsiteY1"/>
                </a:cxn>
                <a:cxn ang="0">
                  <a:pos x="connsiteX2" y="connsiteY2"/>
                </a:cxn>
              </a:cxnLst>
              <a:rect l="l" t="t" r="r" b="b"/>
              <a:pathLst>
                <a:path h="11259">
                  <a:moveTo>
                    <a:pt x="8783" y="18683"/>
                  </a:moveTo>
                  <a:cubicBezTo>
                    <a:pt x="7882" y="7987"/>
                    <a:pt x="7093" y="-2822"/>
                    <a:pt x="0" y="668"/>
                  </a:cubicBezTo>
                  <a:cubicBezTo>
                    <a:pt x="338" y="12378"/>
                    <a:pt x="3265" y="18345"/>
                    <a:pt x="8783" y="18683"/>
                  </a:cubicBezTo>
                  <a:close/>
                </a:path>
              </a:pathLst>
            </a:custGeom>
            <a:grpFill/>
            <a:ln w="11258" cap="flat">
              <a:noFill/>
              <a:prstDash val="solid"/>
              <a:miter/>
            </a:ln>
          </p:spPr>
          <p:txBody>
            <a:bodyPr rtlCol="0" anchor="ctr"/>
            <a:lstStyle/>
            <a:p>
              <a:endParaRPr lang="en-US" noProof="0" dirty="0"/>
            </a:p>
          </p:txBody>
        </p:sp>
        <p:sp>
          <p:nvSpPr>
            <p:cNvPr id="642" name="Freeform: Shape 641">
              <a:extLst>
                <a:ext uri="{FF2B5EF4-FFF2-40B4-BE49-F238E27FC236}">
                  <a16:creationId xmlns:a16="http://schemas.microsoft.com/office/drawing/2014/main" id="{BBBAED55-B210-44FF-A681-6B60E725D3A6}"/>
                </a:ext>
              </a:extLst>
            </p:cNvPr>
            <p:cNvSpPr/>
            <p:nvPr/>
          </p:nvSpPr>
          <p:spPr>
            <a:xfrm>
              <a:off x="6490642" y="112481"/>
              <a:ext cx="11259" cy="22519"/>
            </a:xfrm>
            <a:custGeom>
              <a:avLst/>
              <a:gdLst>
                <a:gd name="connsiteX0" fmla="*/ 21618 w 11259"/>
                <a:gd name="connsiteY0" fmla="*/ 31526 h 22518"/>
                <a:gd name="connsiteX1" fmla="*/ 6305 w 11259"/>
                <a:gd name="connsiteY1" fmla="*/ 0 h 22518"/>
                <a:gd name="connsiteX2" fmla="*/ 0 w 11259"/>
                <a:gd name="connsiteY2" fmla="*/ 9458 h 22518"/>
                <a:gd name="connsiteX3" fmla="*/ 338 w 11259"/>
                <a:gd name="connsiteY3" fmla="*/ 32427 h 22518"/>
                <a:gd name="connsiteX4" fmla="*/ 21618 w 11259"/>
                <a:gd name="connsiteY4" fmla="*/ 31526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22518">
                  <a:moveTo>
                    <a:pt x="21618" y="31526"/>
                  </a:moveTo>
                  <a:cubicBezTo>
                    <a:pt x="15988" y="22068"/>
                    <a:pt x="15313" y="1689"/>
                    <a:pt x="6305" y="0"/>
                  </a:cubicBezTo>
                  <a:cubicBezTo>
                    <a:pt x="4842" y="4391"/>
                    <a:pt x="2477" y="7093"/>
                    <a:pt x="0" y="9458"/>
                  </a:cubicBezTo>
                  <a:cubicBezTo>
                    <a:pt x="4054" y="18015"/>
                    <a:pt x="338" y="21055"/>
                    <a:pt x="338" y="32427"/>
                  </a:cubicBezTo>
                  <a:cubicBezTo>
                    <a:pt x="11147" y="32314"/>
                    <a:pt x="12498" y="26122"/>
                    <a:pt x="21618" y="31526"/>
                  </a:cubicBezTo>
                  <a:close/>
                </a:path>
              </a:pathLst>
            </a:custGeom>
            <a:grpFill/>
            <a:ln w="11258" cap="flat">
              <a:noFill/>
              <a:prstDash val="solid"/>
              <a:miter/>
            </a:ln>
          </p:spPr>
          <p:txBody>
            <a:bodyPr rtlCol="0" anchor="ctr"/>
            <a:lstStyle/>
            <a:p>
              <a:endParaRPr lang="en-US" noProof="0" dirty="0"/>
            </a:p>
          </p:txBody>
        </p:sp>
        <p:sp>
          <p:nvSpPr>
            <p:cNvPr id="643" name="Freeform: Shape 642">
              <a:extLst>
                <a:ext uri="{FF2B5EF4-FFF2-40B4-BE49-F238E27FC236}">
                  <a16:creationId xmlns:a16="http://schemas.microsoft.com/office/drawing/2014/main" id="{168F0A42-EE73-4413-8002-9B3D42F5D23A}"/>
                </a:ext>
              </a:extLst>
            </p:cNvPr>
            <p:cNvSpPr/>
            <p:nvPr/>
          </p:nvSpPr>
          <p:spPr>
            <a:xfrm>
              <a:off x="6487715" y="161456"/>
              <a:ext cx="67556" cy="56297"/>
            </a:xfrm>
            <a:custGeom>
              <a:avLst/>
              <a:gdLst>
                <a:gd name="connsiteX0" fmla="*/ 17001 w 67556"/>
                <a:gd name="connsiteY0" fmla="*/ 56526 h 56297"/>
                <a:gd name="connsiteX1" fmla="*/ 21168 w 67556"/>
                <a:gd name="connsiteY1" fmla="*/ 47181 h 56297"/>
                <a:gd name="connsiteX2" fmla="*/ 21055 w 67556"/>
                <a:gd name="connsiteY2" fmla="*/ 37948 h 56297"/>
                <a:gd name="connsiteX3" fmla="*/ 25334 w 67556"/>
                <a:gd name="connsiteY3" fmla="*/ 37723 h 56297"/>
                <a:gd name="connsiteX4" fmla="*/ 25108 w 67556"/>
                <a:gd name="connsiteY4" fmla="*/ 23874 h 56297"/>
                <a:gd name="connsiteX5" fmla="*/ 44700 w 67556"/>
                <a:gd name="connsiteY5" fmla="*/ 55288 h 56297"/>
                <a:gd name="connsiteX6" fmla="*/ 68232 w 67556"/>
                <a:gd name="connsiteY6" fmla="*/ 58891 h 56297"/>
                <a:gd name="connsiteX7" fmla="*/ 65642 w 67556"/>
                <a:gd name="connsiteY7" fmla="*/ 26802 h 56297"/>
                <a:gd name="connsiteX8" fmla="*/ 48640 w 67556"/>
                <a:gd name="connsiteY8" fmla="*/ 32093 h 56297"/>
                <a:gd name="connsiteX9" fmla="*/ 33328 w 67556"/>
                <a:gd name="connsiteY9" fmla="*/ 567 h 56297"/>
                <a:gd name="connsiteX10" fmla="*/ 24883 w 67556"/>
                <a:gd name="connsiteY10" fmla="*/ 5521 h 56297"/>
                <a:gd name="connsiteX11" fmla="*/ 16326 w 67556"/>
                <a:gd name="connsiteY11" fmla="*/ 1243 h 56297"/>
                <a:gd name="connsiteX12" fmla="*/ 5967 w 67556"/>
                <a:gd name="connsiteY12" fmla="*/ 20046 h 56297"/>
                <a:gd name="connsiteX13" fmla="*/ 18803 w 67556"/>
                <a:gd name="connsiteY13" fmla="*/ 24099 h 56297"/>
                <a:gd name="connsiteX14" fmla="*/ 10358 w 67556"/>
                <a:gd name="connsiteY14" fmla="*/ 29053 h 56297"/>
                <a:gd name="connsiteX15" fmla="*/ 14862 w 67556"/>
                <a:gd name="connsiteY15" fmla="*/ 42677 h 56297"/>
                <a:gd name="connsiteX16" fmla="*/ 6305 w 67556"/>
                <a:gd name="connsiteY16" fmla="*/ 43015 h 56297"/>
                <a:gd name="connsiteX17" fmla="*/ 0 w 67556"/>
                <a:gd name="connsiteY17" fmla="*/ 52473 h 56297"/>
                <a:gd name="connsiteX18" fmla="*/ 17001 w 67556"/>
                <a:gd name="connsiteY18" fmla="*/ 56526 h 5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7556" h="56297">
                  <a:moveTo>
                    <a:pt x="17001" y="56526"/>
                  </a:moveTo>
                  <a:cubicBezTo>
                    <a:pt x="17001" y="50784"/>
                    <a:pt x="19929" y="50334"/>
                    <a:pt x="21168" y="47181"/>
                  </a:cubicBezTo>
                  <a:cubicBezTo>
                    <a:pt x="21843" y="45492"/>
                    <a:pt x="20379" y="39637"/>
                    <a:pt x="21055" y="37948"/>
                  </a:cubicBezTo>
                  <a:cubicBezTo>
                    <a:pt x="21618" y="36710"/>
                    <a:pt x="24996" y="39187"/>
                    <a:pt x="25334" y="37723"/>
                  </a:cubicBezTo>
                  <a:cubicBezTo>
                    <a:pt x="26234" y="34120"/>
                    <a:pt x="24433" y="27702"/>
                    <a:pt x="25108" y="23874"/>
                  </a:cubicBezTo>
                  <a:cubicBezTo>
                    <a:pt x="37831" y="11151"/>
                    <a:pt x="39858" y="37723"/>
                    <a:pt x="44700" y="55288"/>
                  </a:cubicBezTo>
                  <a:cubicBezTo>
                    <a:pt x="52581" y="45830"/>
                    <a:pt x="59787" y="56414"/>
                    <a:pt x="68232" y="58891"/>
                  </a:cubicBezTo>
                  <a:cubicBezTo>
                    <a:pt x="68007" y="46731"/>
                    <a:pt x="68682" y="32656"/>
                    <a:pt x="65642" y="26802"/>
                  </a:cubicBezTo>
                  <a:cubicBezTo>
                    <a:pt x="62602" y="34008"/>
                    <a:pt x="54833" y="31305"/>
                    <a:pt x="48640" y="32093"/>
                  </a:cubicBezTo>
                  <a:cubicBezTo>
                    <a:pt x="42335" y="31305"/>
                    <a:pt x="39182" y="9124"/>
                    <a:pt x="33328" y="567"/>
                  </a:cubicBezTo>
                  <a:cubicBezTo>
                    <a:pt x="28824" y="-2023"/>
                    <a:pt x="27811" y="5071"/>
                    <a:pt x="24883" y="5521"/>
                  </a:cubicBezTo>
                  <a:cubicBezTo>
                    <a:pt x="20830" y="6197"/>
                    <a:pt x="18465" y="117"/>
                    <a:pt x="16326" y="1243"/>
                  </a:cubicBezTo>
                  <a:cubicBezTo>
                    <a:pt x="11935" y="3495"/>
                    <a:pt x="6756" y="6985"/>
                    <a:pt x="5967" y="20046"/>
                  </a:cubicBezTo>
                  <a:cubicBezTo>
                    <a:pt x="11259" y="19258"/>
                    <a:pt x="16214" y="18920"/>
                    <a:pt x="18803" y="24099"/>
                  </a:cubicBezTo>
                  <a:cubicBezTo>
                    <a:pt x="18240" y="30405"/>
                    <a:pt x="13511" y="28153"/>
                    <a:pt x="10358" y="29053"/>
                  </a:cubicBezTo>
                  <a:cubicBezTo>
                    <a:pt x="11147" y="35021"/>
                    <a:pt x="14187" y="36147"/>
                    <a:pt x="14862" y="42677"/>
                  </a:cubicBezTo>
                  <a:cubicBezTo>
                    <a:pt x="14524" y="54500"/>
                    <a:pt x="11147" y="36485"/>
                    <a:pt x="6305" y="43015"/>
                  </a:cubicBezTo>
                  <a:cubicBezTo>
                    <a:pt x="5404" y="48757"/>
                    <a:pt x="3715" y="52586"/>
                    <a:pt x="0" y="52473"/>
                  </a:cubicBezTo>
                  <a:cubicBezTo>
                    <a:pt x="2477" y="71051"/>
                    <a:pt x="8557" y="51685"/>
                    <a:pt x="17001" y="56526"/>
                  </a:cubicBezTo>
                  <a:close/>
                </a:path>
              </a:pathLst>
            </a:custGeom>
            <a:grpFill/>
            <a:ln w="11258" cap="flat">
              <a:noFill/>
              <a:prstDash val="solid"/>
              <a:miter/>
            </a:ln>
          </p:spPr>
          <p:txBody>
            <a:bodyPr rtlCol="0" anchor="ctr"/>
            <a:lstStyle/>
            <a:p>
              <a:endParaRPr lang="en-US" noProof="0" dirty="0"/>
            </a:p>
          </p:txBody>
        </p:sp>
        <p:sp>
          <p:nvSpPr>
            <p:cNvPr id="644" name="Freeform: Shape 643">
              <a:extLst>
                <a:ext uri="{FF2B5EF4-FFF2-40B4-BE49-F238E27FC236}">
                  <a16:creationId xmlns:a16="http://schemas.microsoft.com/office/drawing/2014/main" id="{7FEFA616-D6F9-4975-80D9-39A07992E3A3}"/>
                </a:ext>
              </a:extLst>
            </p:cNvPr>
            <p:cNvSpPr/>
            <p:nvPr/>
          </p:nvSpPr>
          <p:spPr>
            <a:xfrm>
              <a:off x="6525272" y="137897"/>
              <a:ext cx="11259" cy="11259"/>
            </a:xfrm>
            <a:custGeom>
              <a:avLst/>
              <a:gdLst>
                <a:gd name="connsiteX0" fmla="*/ 2076 w 0"/>
                <a:gd name="connsiteY0" fmla="*/ 14668 h 11259"/>
                <a:gd name="connsiteX1" fmla="*/ 6129 w 0"/>
                <a:gd name="connsiteY1" fmla="*/ 706 h 11259"/>
                <a:gd name="connsiteX2" fmla="*/ 2076 w 0"/>
                <a:gd name="connsiteY2" fmla="*/ 14668 h 11259"/>
              </a:gdLst>
              <a:ahLst/>
              <a:cxnLst>
                <a:cxn ang="0">
                  <a:pos x="connsiteX0" y="connsiteY0"/>
                </a:cxn>
                <a:cxn ang="0">
                  <a:pos x="connsiteX1" y="connsiteY1"/>
                </a:cxn>
                <a:cxn ang="0">
                  <a:pos x="connsiteX2" y="connsiteY2"/>
                </a:cxn>
              </a:cxnLst>
              <a:rect l="l" t="t" r="r" b="b"/>
              <a:pathLst>
                <a:path h="11259">
                  <a:moveTo>
                    <a:pt x="2076" y="14668"/>
                  </a:moveTo>
                  <a:cubicBezTo>
                    <a:pt x="4666" y="12528"/>
                    <a:pt x="6354" y="8588"/>
                    <a:pt x="6129" y="706"/>
                  </a:cubicBezTo>
                  <a:cubicBezTo>
                    <a:pt x="-1302" y="-2897"/>
                    <a:pt x="-1077" y="8137"/>
                    <a:pt x="2076" y="14668"/>
                  </a:cubicBezTo>
                  <a:close/>
                </a:path>
              </a:pathLst>
            </a:custGeom>
            <a:grpFill/>
            <a:ln w="11258" cap="flat">
              <a:noFill/>
              <a:prstDash val="solid"/>
              <a:miter/>
            </a:ln>
          </p:spPr>
          <p:txBody>
            <a:bodyPr rtlCol="0" anchor="ctr"/>
            <a:lstStyle/>
            <a:p>
              <a:endParaRPr lang="en-US" noProof="0" dirty="0"/>
            </a:p>
          </p:txBody>
        </p:sp>
        <p:sp>
          <p:nvSpPr>
            <p:cNvPr id="645" name="Freeform: Shape 644">
              <a:extLst>
                <a:ext uri="{FF2B5EF4-FFF2-40B4-BE49-F238E27FC236}">
                  <a16:creationId xmlns:a16="http://schemas.microsoft.com/office/drawing/2014/main" id="{0630FCAC-1CD2-4D01-84A2-05BE00F19362}"/>
                </a:ext>
              </a:extLst>
            </p:cNvPr>
            <p:cNvSpPr/>
            <p:nvPr/>
          </p:nvSpPr>
          <p:spPr>
            <a:xfrm>
              <a:off x="6485238" y="187304"/>
              <a:ext cx="11259" cy="11259"/>
            </a:xfrm>
            <a:custGeom>
              <a:avLst/>
              <a:gdLst>
                <a:gd name="connsiteX0" fmla="*/ 0 w 0"/>
                <a:gd name="connsiteY0" fmla="*/ 3881 h 0"/>
                <a:gd name="connsiteX1" fmla="*/ 0 w 0"/>
                <a:gd name="connsiteY1" fmla="*/ 3881 h 0"/>
                <a:gd name="connsiteX2" fmla="*/ 0 w 0"/>
                <a:gd name="connsiteY2" fmla="*/ 3881 h 0"/>
              </a:gdLst>
              <a:ahLst/>
              <a:cxnLst>
                <a:cxn ang="0">
                  <a:pos x="connsiteX0" y="connsiteY0"/>
                </a:cxn>
                <a:cxn ang="0">
                  <a:pos x="connsiteX1" y="connsiteY1"/>
                </a:cxn>
                <a:cxn ang="0">
                  <a:pos x="connsiteX2" y="connsiteY2"/>
                </a:cxn>
              </a:cxnLst>
              <a:rect l="l" t="t" r="r" b="b"/>
              <a:pathLst>
                <a:path>
                  <a:moveTo>
                    <a:pt x="0" y="3881"/>
                  </a:moveTo>
                  <a:cubicBezTo>
                    <a:pt x="6643" y="20657"/>
                    <a:pt x="6981" y="-10419"/>
                    <a:pt x="0" y="3881"/>
                  </a:cubicBezTo>
                  <a:lnTo>
                    <a:pt x="0" y="3881"/>
                  </a:lnTo>
                  <a:close/>
                </a:path>
              </a:pathLst>
            </a:custGeom>
            <a:grpFill/>
            <a:ln w="11258" cap="flat">
              <a:noFill/>
              <a:prstDash val="solid"/>
              <a:miter/>
            </a:ln>
          </p:spPr>
          <p:txBody>
            <a:bodyPr rtlCol="0" anchor="ctr"/>
            <a:lstStyle/>
            <a:p>
              <a:endParaRPr lang="en-US" noProof="0" dirty="0"/>
            </a:p>
          </p:txBody>
        </p:sp>
        <p:sp>
          <p:nvSpPr>
            <p:cNvPr id="646" name="Freeform: Shape 645">
              <a:extLst>
                <a:ext uri="{FF2B5EF4-FFF2-40B4-BE49-F238E27FC236}">
                  <a16:creationId xmlns:a16="http://schemas.microsoft.com/office/drawing/2014/main" id="{4D166FE3-9E6F-47BE-BA7F-45843BF0912D}"/>
                </a:ext>
              </a:extLst>
            </p:cNvPr>
            <p:cNvSpPr/>
            <p:nvPr/>
          </p:nvSpPr>
          <p:spPr>
            <a:xfrm>
              <a:off x="6467897" y="186668"/>
              <a:ext cx="11259" cy="22519"/>
            </a:xfrm>
            <a:custGeom>
              <a:avLst/>
              <a:gdLst>
                <a:gd name="connsiteX0" fmla="*/ 227 w 11259"/>
                <a:gd name="connsiteY0" fmla="*/ 688 h 22518"/>
                <a:gd name="connsiteX1" fmla="*/ 2704 w 11259"/>
                <a:gd name="connsiteY1" fmla="*/ 28161 h 22518"/>
                <a:gd name="connsiteX2" fmla="*/ 17679 w 11259"/>
                <a:gd name="connsiteY2" fmla="*/ 27486 h 22518"/>
                <a:gd name="connsiteX3" fmla="*/ 15315 w 11259"/>
                <a:gd name="connsiteY3" fmla="*/ 9246 h 22518"/>
                <a:gd name="connsiteX4" fmla="*/ 227 w 11259"/>
                <a:gd name="connsiteY4" fmla="*/ 688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22518">
                  <a:moveTo>
                    <a:pt x="227" y="688"/>
                  </a:moveTo>
                  <a:cubicBezTo>
                    <a:pt x="-1124" y="14763"/>
                    <a:pt x="4055" y="14087"/>
                    <a:pt x="2704" y="28161"/>
                  </a:cubicBezTo>
                  <a:cubicBezTo>
                    <a:pt x="7658" y="27936"/>
                    <a:pt x="12612" y="27711"/>
                    <a:pt x="17679" y="27486"/>
                  </a:cubicBezTo>
                  <a:cubicBezTo>
                    <a:pt x="15990" y="23432"/>
                    <a:pt x="15202" y="17240"/>
                    <a:pt x="15315" y="9246"/>
                  </a:cubicBezTo>
                  <a:cubicBezTo>
                    <a:pt x="5744" y="16452"/>
                    <a:pt x="8559" y="-3928"/>
                    <a:pt x="227" y="688"/>
                  </a:cubicBezTo>
                  <a:close/>
                </a:path>
              </a:pathLst>
            </a:custGeom>
            <a:grpFill/>
            <a:ln w="11258" cap="flat">
              <a:noFill/>
              <a:prstDash val="solid"/>
              <a:miter/>
            </a:ln>
          </p:spPr>
          <p:txBody>
            <a:bodyPr rtlCol="0" anchor="ctr"/>
            <a:lstStyle/>
            <a:p>
              <a:endParaRPr lang="en-US" noProof="0" dirty="0"/>
            </a:p>
          </p:txBody>
        </p:sp>
        <p:sp>
          <p:nvSpPr>
            <p:cNvPr id="647" name="Freeform: Shape 646">
              <a:extLst>
                <a:ext uri="{FF2B5EF4-FFF2-40B4-BE49-F238E27FC236}">
                  <a16:creationId xmlns:a16="http://schemas.microsoft.com/office/drawing/2014/main" id="{876F6391-A400-4753-BE9A-174A6F3639D4}"/>
                </a:ext>
              </a:extLst>
            </p:cNvPr>
            <p:cNvSpPr/>
            <p:nvPr/>
          </p:nvSpPr>
          <p:spPr>
            <a:xfrm>
              <a:off x="6326997" y="173820"/>
              <a:ext cx="11259" cy="11259"/>
            </a:xfrm>
            <a:custGeom>
              <a:avLst/>
              <a:gdLst>
                <a:gd name="connsiteX0" fmla="*/ 159 w 11259"/>
                <a:gd name="connsiteY0" fmla="*/ 1038 h 11259"/>
                <a:gd name="connsiteX1" fmla="*/ 2523 w 11259"/>
                <a:gd name="connsiteY1" fmla="*/ 19391 h 11259"/>
                <a:gd name="connsiteX2" fmla="*/ 12995 w 11259"/>
                <a:gd name="connsiteY2" fmla="*/ 5091 h 11259"/>
                <a:gd name="connsiteX3" fmla="*/ 159 w 11259"/>
                <a:gd name="connsiteY3" fmla="*/ 1038 h 11259"/>
              </a:gdLst>
              <a:ahLst/>
              <a:cxnLst>
                <a:cxn ang="0">
                  <a:pos x="connsiteX0" y="connsiteY0"/>
                </a:cxn>
                <a:cxn ang="0">
                  <a:pos x="connsiteX1" y="connsiteY1"/>
                </a:cxn>
                <a:cxn ang="0">
                  <a:pos x="connsiteX2" y="connsiteY2"/>
                </a:cxn>
                <a:cxn ang="0">
                  <a:pos x="connsiteX3" y="connsiteY3"/>
                </a:cxn>
              </a:cxnLst>
              <a:rect l="l" t="t" r="r" b="b"/>
              <a:pathLst>
                <a:path w="11259" h="11259">
                  <a:moveTo>
                    <a:pt x="159" y="1038"/>
                  </a:moveTo>
                  <a:cubicBezTo>
                    <a:pt x="-630" y="10721"/>
                    <a:pt x="1735" y="13086"/>
                    <a:pt x="2523" y="19391"/>
                  </a:cubicBezTo>
                  <a:cubicBezTo>
                    <a:pt x="10968" y="24908"/>
                    <a:pt x="7477" y="5767"/>
                    <a:pt x="12995" y="5091"/>
                  </a:cubicBezTo>
                  <a:cubicBezTo>
                    <a:pt x="12657" y="-5042"/>
                    <a:pt x="3987" y="3515"/>
                    <a:pt x="159" y="1038"/>
                  </a:cubicBezTo>
                  <a:close/>
                </a:path>
              </a:pathLst>
            </a:custGeom>
            <a:grpFill/>
            <a:ln w="11258" cap="flat">
              <a:noFill/>
              <a:prstDash val="solid"/>
              <a:miter/>
            </a:ln>
          </p:spPr>
          <p:txBody>
            <a:bodyPr rtlCol="0" anchor="ctr"/>
            <a:lstStyle/>
            <a:p>
              <a:endParaRPr lang="en-US" noProof="0" dirty="0"/>
            </a:p>
          </p:txBody>
        </p:sp>
        <p:sp>
          <p:nvSpPr>
            <p:cNvPr id="648" name="Freeform: Shape 647">
              <a:extLst>
                <a:ext uri="{FF2B5EF4-FFF2-40B4-BE49-F238E27FC236}">
                  <a16:creationId xmlns:a16="http://schemas.microsoft.com/office/drawing/2014/main" id="{E49B99DE-CCCF-4EBD-A467-5EB51F859EBE}"/>
                </a:ext>
              </a:extLst>
            </p:cNvPr>
            <p:cNvSpPr/>
            <p:nvPr/>
          </p:nvSpPr>
          <p:spPr>
            <a:xfrm>
              <a:off x="6528906" y="120138"/>
              <a:ext cx="11259" cy="11259"/>
            </a:xfrm>
            <a:custGeom>
              <a:avLst/>
              <a:gdLst>
                <a:gd name="connsiteX0" fmla="*/ 4635 w 0"/>
                <a:gd name="connsiteY0" fmla="*/ 13849 h 11259"/>
                <a:gd name="connsiteX1" fmla="*/ 6549 w 0"/>
                <a:gd name="connsiteY1" fmla="*/ 0 h 11259"/>
                <a:gd name="connsiteX2" fmla="*/ 131 w 0"/>
                <a:gd name="connsiteY2" fmla="*/ 225 h 11259"/>
                <a:gd name="connsiteX3" fmla="*/ 4635 w 0"/>
                <a:gd name="connsiteY3" fmla="*/ 13849 h 11259"/>
              </a:gdLst>
              <a:ahLst/>
              <a:cxnLst>
                <a:cxn ang="0">
                  <a:pos x="connsiteX0" y="connsiteY0"/>
                </a:cxn>
                <a:cxn ang="0">
                  <a:pos x="connsiteX1" y="connsiteY1"/>
                </a:cxn>
                <a:cxn ang="0">
                  <a:pos x="connsiteX2" y="connsiteY2"/>
                </a:cxn>
                <a:cxn ang="0">
                  <a:pos x="connsiteX3" y="connsiteY3"/>
                </a:cxn>
              </a:cxnLst>
              <a:rect l="l" t="t" r="r" b="b"/>
              <a:pathLst>
                <a:path h="11259">
                  <a:moveTo>
                    <a:pt x="4635" y="13849"/>
                  </a:moveTo>
                  <a:cubicBezTo>
                    <a:pt x="7112" y="12948"/>
                    <a:pt x="6324" y="5405"/>
                    <a:pt x="6549" y="0"/>
                  </a:cubicBezTo>
                  <a:cubicBezTo>
                    <a:pt x="4410" y="113"/>
                    <a:pt x="2270" y="225"/>
                    <a:pt x="131" y="225"/>
                  </a:cubicBezTo>
                  <a:cubicBezTo>
                    <a:pt x="-882" y="10471"/>
                    <a:pt x="4297" y="6530"/>
                    <a:pt x="4635" y="13849"/>
                  </a:cubicBezTo>
                  <a:close/>
                </a:path>
              </a:pathLst>
            </a:custGeom>
            <a:grpFill/>
            <a:ln w="11258" cap="flat">
              <a:noFill/>
              <a:prstDash val="solid"/>
              <a:miter/>
            </a:ln>
          </p:spPr>
          <p:txBody>
            <a:bodyPr rtlCol="0" anchor="ctr"/>
            <a:lstStyle/>
            <a:p>
              <a:endParaRPr lang="en-US" noProof="0" dirty="0"/>
            </a:p>
          </p:txBody>
        </p:sp>
        <p:sp>
          <p:nvSpPr>
            <p:cNvPr id="649" name="Freeform: Shape 648">
              <a:extLst>
                <a:ext uri="{FF2B5EF4-FFF2-40B4-BE49-F238E27FC236}">
                  <a16:creationId xmlns:a16="http://schemas.microsoft.com/office/drawing/2014/main" id="{65C2F7DC-B5EC-40D5-8EF7-226B70ED358B}"/>
                </a:ext>
              </a:extLst>
            </p:cNvPr>
            <p:cNvSpPr/>
            <p:nvPr/>
          </p:nvSpPr>
          <p:spPr>
            <a:xfrm>
              <a:off x="6528263" y="161480"/>
              <a:ext cx="11259" cy="11259"/>
            </a:xfrm>
            <a:custGeom>
              <a:avLst/>
              <a:gdLst>
                <a:gd name="connsiteX0" fmla="*/ 1337 w 0"/>
                <a:gd name="connsiteY0" fmla="*/ 205 h 11259"/>
                <a:gd name="connsiteX1" fmla="*/ 7980 w 0"/>
                <a:gd name="connsiteY1" fmla="*/ 18333 h 11259"/>
                <a:gd name="connsiteX2" fmla="*/ 1337 w 0"/>
                <a:gd name="connsiteY2" fmla="*/ 205 h 11259"/>
              </a:gdLst>
              <a:ahLst/>
              <a:cxnLst>
                <a:cxn ang="0">
                  <a:pos x="connsiteX0" y="connsiteY0"/>
                </a:cxn>
                <a:cxn ang="0">
                  <a:pos x="connsiteX1" y="connsiteY1"/>
                </a:cxn>
                <a:cxn ang="0">
                  <a:pos x="connsiteX2" y="connsiteY2"/>
                </a:cxn>
              </a:cxnLst>
              <a:rect l="l" t="t" r="r" b="b"/>
              <a:pathLst>
                <a:path h="11259">
                  <a:moveTo>
                    <a:pt x="1337" y="205"/>
                  </a:moveTo>
                  <a:cubicBezTo>
                    <a:pt x="-2379" y="8199"/>
                    <a:pt x="2238" y="18220"/>
                    <a:pt x="7980" y="18333"/>
                  </a:cubicBezTo>
                  <a:cubicBezTo>
                    <a:pt x="8431" y="6285"/>
                    <a:pt x="6967" y="-1371"/>
                    <a:pt x="1337" y="205"/>
                  </a:cubicBezTo>
                  <a:close/>
                </a:path>
              </a:pathLst>
            </a:custGeom>
            <a:grpFill/>
            <a:ln w="11258" cap="flat">
              <a:noFill/>
              <a:prstDash val="solid"/>
              <a:miter/>
            </a:ln>
          </p:spPr>
          <p:txBody>
            <a:bodyPr rtlCol="0" anchor="ctr"/>
            <a:lstStyle/>
            <a:p>
              <a:endParaRPr lang="en-US" noProof="0" dirty="0"/>
            </a:p>
          </p:txBody>
        </p:sp>
        <p:sp>
          <p:nvSpPr>
            <p:cNvPr id="650" name="Freeform: Shape 649">
              <a:extLst>
                <a:ext uri="{FF2B5EF4-FFF2-40B4-BE49-F238E27FC236}">
                  <a16:creationId xmlns:a16="http://schemas.microsoft.com/office/drawing/2014/main" id="{5202657B-0236-4627-B60C-ED5A2E4F8BF7}"/>
                </a:ext>
              </a:extLst>
            </p:cNvPr>
            <p:cNvSpPr/>
            <p:nvPr/>
          </p:nvSpPr>
          <p:spPr>
            <a:xfrm>
              <a:off x="6416556" y="157294"/>
              <a:ext cx="33778" cy="22519"/>
            </a:xfrm>
            <a:custGeom>
              <a:avLst/>
              <a:gdLst>
                <a:gd name="connsiteX0" fmla="*/ 0 w 33778"/>
                <a:gd name="connsiteY0" fmla="*/ 0 h 22518"/>
                <a:gd name="connsiteX1" fmla="*/ 4504 w 33778"/>
                <a:gd name="connsiteY1" fmla="*/ 13624 h 22518"/>
                <a:gd name="connsiteX2" fmla="*/ 6530 w 33778"/>
                <a:gd name="connsiteY2" fmla="*/ 8895 h 22518"/>
                <a:gd name="connsiteX3" fmla="*/ 15088 w 33778"/>
                <a:gd name="connsiteY3" fmla="*/ 13173 h 22518"/>
                <a:gd name="connsiteX4" fmla="*/ 21505 w 33778"/>
                <a:gd name="connsiteY4" fmla="*/ 17452 h 22518"/>
                <a:gd name="connsiteX5" fmla="*/ 36480 w 33778"/>
                <a:gd name="connsiteY5" fmla="*/ 21393 h 22518"/>
                <a:gd name="connsiteX6" fmla="*/ 0 w 33778"/>
                <a:gd name="connsiteY6" fmla="*/ 0 h 2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778" h="22518">
                  <a:moveTo>
                    <a:pt x="0" y="0"/>
                  </a:moveTo>
                  <a:cubicBezTo>
                    <a:pt x="0" y="7656"/>
                    <a:pt x="1689" y="12160"/>
                    <a:pt x="4504" y="13624"/>
                  </a:cubicBezTo>
                  <a:cubicBezTo>
                    <a:pt x="3153" y="12948"/>
                    <a:pt x="5967" y="9008"/>
                    <a:pt x="6530" y="8895"/>
                  </a:cubicBezTo>
                  <a:cubicBezTo>
                    <a:pt x="7319" y="8895"/>
                    <a:pt x="12836" y="11822"/>
                    <a:pt x="15088" y="13173"/>
                  </a:cubicBezTo>
                  <a:cubicBezTo>
                    <a:pt x="17114" y="14412"/>
                    <a:pt x="18691" y="16101"/>
                    <a:pt x="21505" y="17452"/>
                  </a:cubicBezTo>
                  <a:cubicBezTo>
                    <a:pt x="23082" y="18240"/>
                    <a:pt x="29612" y="25334"/>
                    <a:pt x="36480" y="21393"/>
                  </a:cubicBezTo>
                  <a:cubicBezTo>
                    <a:pt x="34792" y="-9345"/>
                    <a:pt x="10471" y="10809"/>
                    <a:pt x="0" y="0"/>
                  </a:cubicBezTo>
                  <a:close/>
                </a:path>
              </a:pathLst>
            </a:custGeom>
            <a:grpFill/>
            <a:ln w="11258" cap="flat">
              <a:noFill/>
              <a:prstDash val="solid"/>
              <a:miter/>
            </a:ln>
          </p:spPr>
          <p:txBody>
            <a:bodyPr rtlCol="0" anchor="ctr"/>
            <a:lstStyle/>
            <a:p>
              <a:endParaRPr lang="en-US" noProof="0" dirty="0"/>
            </a:p>
          </p:txBody>
        </p:sp>
        <p:sp>
          <p:nvSpPr>
            <p:cNvPr id="651" name="Freeform: Shape 650">
              <a:extLst>
                <a:ext uri="{FF2B5EF4-FFF2-40B4-BE49-F238E27FC236}">
                  <a16:creationId xmlns:a16="http://schemas.microsoft.com/office/drawing/2014/main" id="{8CE37312-D881-4BFF-92B7-90C4A7FB2510}"/>
                </a:ext>
              </a:extLst>
            </p:cNvPr>
            <p:cNvSpPr/>
            <p:nvPr/>
          </p:nvSpPr>
          <p:spPr>
            <a:xfrm>
              <a:off x="6426802" y="101168"/>
              <a:ext cx="22519" cy="33778"/>
            </a:xfrm>
            <a:custGeom>
              <a:avLst/>
              <a:gdLst>
                <a:gd name="connsiteX0" fmla="*/ 0 w 22518"/>
                <a:gd name="connsiteY0" fmla="*/ 32707 h 33778"/>
                <a:gd name="connsiteX1" fmla="*/ 21393 w 22518"/>
                <a:gd name="connsiteY1" fmla="*/ 41039 h 33778"/>
                <a:gd name="connsiteX2" fmla="*/ 21168 w 22518"/>
                <a:gd name="connsiteY2" fmla="*/ 22686 h 33778"/>
                <a:gd name="connsiteX3" fmla="*/ 27360 w 22518"/>
                <a:gd name="connsiteY3" fmla="*/ 3995 h 33778"/>
                <a:gd name="connsiteX4" fmla="*/ 3941 w 22518"/>
                <a:gd name="connsiteY4" fmla="*/ 5009 h 33778"/>
                <a:gd name="connsiteX5" fmla="*/ 0 w 22518"/>
                <a:gd name="connsiteY5" fmla="*/ 32707 h 3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18" h="33778">
                  <a:moveTo>
                    <a:pt x="0" y="32707"/>
                  </a:moveTo>
                  <a:cubicBezTo>
                    <a:pt x="1351" y="48695"/>
                    <a:pt x="13962" y="38899"/>
                    <a:pt x="21393" y="41039"/>
                  </a:cubicBezTo>
                  <a:cubicBezTo>
                    <a:pt x="21280" y="34959"/>
                    <a:pt x="21280" y="28766"/>
                    <a:pt x="21168" y="22686"/>
                  </a:cubicBezTo>
                  <a:cubicBezTo>
                    <a:pt x="21956" y="13791"/>
                    <a:pt x="29387" y="18745"/>
                    <a:pt x="27360" y="3995"/>
                  </a:cubicBezTo>
                  <a:cubicBezTo>
                    <a:pt x="20042" y="-3661"/>
                    <a:pt x="11710" y="1406"/>
                    <a:pt x="3941" y="5009"/>
                  </a:cubicBezTo>
                  <a:cubicBezTo>
                    <a:pt x="10696" y="15592"/>
                    <a:pt x="7656" y="28878"/>
                    <a:pt x="0" y="32707"/>
                  </a:cubicBezTo>
                  <a:close/>
                </a:path>
              </a:pathLst>
            </a:custGeom>
            <a:grpFill/>
            <a:ln w="11258" cap="flat">
              <a:noFill/>
              <a:prstDash val="solid"/>
              <a:miter/>
            </a:ln>
          </p:spPr>
          <p:txBody>
            <a:bodyPr rtlCol="0" anchor="ctr"/>
            <a:lstStyle/>
            <a:p>
              <a:endParaRPr lang="en-US" noProof="0" dirty="0"/>
            </a:p>
          </p:txBody>
        </p:sp>
        <p:sp>
          <p:nvSpPr>
            <p:cNvPr id="652" name="Freeform: Shape 651">
              <a:extLst>
                <a:ext uri="{FF2B5EF4-FFF2-40B4-BE49-F238E27FC236}">
                  <a16:creationId xmlns:a16="http://schemas.microsoft.com/office/drawing/2014/main" id="{8BCF3C3E-39E8-48A8-99FD-2CEDD2C5969B}"/>
                </a:ext>
              </a:extLst>
            </p:cNvPr>
            <p:cNvSpPr/>
            <p:nvPr/>
          </p:nvSpPr>
          <p:spPr>
            <a:xfrm>
              <a:off x="6324371" y="103361"/>
              <a:ext cx="67556" cy="33778"/>
            </a:xfrm>
            <a:custGeom>
              <a:avLst/>
              <a:gdLst>
                <a:gd name="connsiteX0" fmla="*/ 17197 w 67556"/>
                <a:gd name="connsiteY0" fmla="*/ 34116 h 33778"/>
                <a:gd name="connsiteX1" fmla="*/ 12693 w 67556"/>
                <a:gd name="connsiteY1" fmla="*/ 15876 h 33778"/>
                <a:gd name="connsiteX2" fmla="*/ 83 w 67556"/>
                <a:gd name="connsiteY2" fmla="*/ 25559 h 33778"/>
                <a:gd name="connsiteX3" fmla="*/ 8639 w 67556"/>
                <a:gd name="connsiteY3" fmla="*/ 29837 h 33778"/>
                <a:gd name="connsiteX4" fmla="*/ 6613 w 67556"/>
                <a:gd name="connsiteY4" fmla="*/ 39070 h 33778"/>
                <a:gd name="connsiteX5" fmla="*/ 10891 w 67556"/>
                <a:gd name="connsiteY5" fmla="*/ 43461 h 33778"/>
                <a:gd name="connsiteX6" fmla="*/ 38589 w 67556"/>
                <a:gd name="connsiteY6" fmla="*/ 37719 h 33778"/>
                <a:gd name="connsiteX7" fmla="*/ 42868 w 67556"/>
                <a:gd name="connsiteY7" fmla="*/ 37494 h 33778"/>
                <a:gd name="connsiteX8" fmla="*/ 51425 w 67556"/>
                <a:gd name="connsiteY8" fmla="*/ 37156 h 33778"/>
                <a:gd name="connsiteX9" fmla="*/ 57843 w 67556"/>
                <a:gd name="connsiteY9" fmla="*/ 36931 h 33778"/>
                <a:gd name="connsiteX10" fmla="*/ 64149 w 67556"/>
                <a:gd name="connsiteY10" fmla="*/ 32089 h 33778"/>
                <a:gd name="connsiteX11" fmla="*/ 68089 w 67556"/>
                <a:gd name="connsiteY11" fmla="*/ 8895 h 33778"/>
                <a:gd name="connsiteX12" fmla="*/ 61559 w 67556"/>
                <a:gd name="connsiteY12" fmla="*/ 0 h 33778"/>
                <a:gd name="connsiteX13" fmla="*/ 51313 w 67556"/>
                <a:gd name="connsiteY13" fmla="*/ 28036 h 33778"/>
                <a:gd name="connsiteX14" fmla="*/ 48948 w 67556"/>
                <a:gd name="connsiteY14" fmla="*/ 14299 h 33778"/>
                <a:gd name="connsiteX15" fmla="*/ 40504 w 67556"/>
                <a:gd name="connsiteY15" fmla="*/ 19254 h 33778"/>
                <a:gd name="connsiteX16" fmla="*/ 36338 w 67556"/>
                <a:gd name="connsiteY16" fmla="*/ 28599 h 33778"/>
                <a:gd name="connsiteX17" fmla="*/ 36112 w 67556"/>
                <a:gd name="connsiteY17" fmla="*/ 14862 h 33778"/>
                <a:gd name="connsiteX18" fmla="*/ 29920 w 67556"/>
                <a:gd name="connsiteY18" fmla="*/ 28937 h 33778"/>
                <a:gd name="connsiteX19" fmla="*/ 17197 w 67556"/>
                <a:gd name="connsiteY19" fmla="*/ 34116 h 3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556" h="33778">
                  <a:moveTo>
                    <a:pt x="17197" y="34116"/>
                  </a:moveTo>
                  <a:cubicBezTo>
                    <a:pt x="13256" y="33553"/>
                    <a:pt x="15733" y="18578"/>
                    <a:pt x="12693" y="15876"/>
                  </a:cubicBezTo>
                  <a:cubicBezTo>
                    <a:pt x="7626" y="12836"/>
                    <a:pt x="-931" y="5855"/>
                    <a:pt x="83" y="25559"/>
                  </a:cubicBezTo>
                  <a:cubicBezTo>
                    <a:pt x="3798" y="25221"/>
                    <a:pt x="6726" y="26122"/>
                    <a:pt x="8639" y="29837"/>
                  </a:cubicBezTo>
                  <a:cubicBezTo>
                    <a:pt x="9203" y="30963"/>
                    <a:pt x="5937" y="36480"/>
                    <a:pt x="6613" y="39070"/>
                  </a:cubicBezTo>
                  <a:cubicBezTo>
                    <a:pt x="6951" y="40646"/>
                    <a:pt x="12130" y="38057"/>
                    <a:pt x="10891" y="43461"/>
                  </a:cubicBezTo>
                  <a:cubicBezTo>
                    <a:pt x="15958" y="35805"/>
                    <a:pt x="26767" y="40083"/>
                    <a:pt x="38589" y="37719"/>
                  </a:cubicBezTo>
                  <a:cubicBezTo>
                    <a:pt x="39941" y="37494"/>
                    <a:pt x="41630" y="38282"/>
                    <a:pt x="42868" y="37494"/>
                  </a:cubicBezTo>
                  <a:cubicBezTo>
                    <a:pt x="47710" y="34679"/>
                    <a:pt x="43881" y="35805"/>
                    <a:pt x="51425" y="37156"/>
                  </a:cubicBezTo>
                  <a:cubicBezTo>
                    <a:pt x="53565" y="37494"/>
                    <a:pt x="55704" y="36593"/>
                    <a:pt x="57843" y="36931"/>
                  </a:cubicBezTo>
                  <a:cubicBezTo>
                    <a:pt x="58068" y="31526"/>
                    <a:pt x="61671" y="32877"/>
                    <a:pt x="64149" y="32089"/>
                  </a:cubicBezTo>
                  <a:cubicBezTo>
                    <a:pt x="62347" y="18015"/>
                    <a:pt x="69891" y="22969"/>
                    <a:pt x="68089" y="8895"/>
                  </a:cubicBezTo>
                  <a:cubicBezTo>
                    <a:pt x="66288" y="4954"/>
                    <a:pt x="62234" y="6418"/>
                    <a:pt x="61559" y="0"/>
                  </a:cubicBezTo>
                  <a:cubicBezTo>
                    <a:pt x="56717" y="6530"/>
                    <a:pt x="56830" y="23082"/>
                    <a:pt x="51313" y="28036"/>
                  </a:cubicBezTo>
                  <a:cubicBezTo>
                    <a:pt x="48836" y="27360"/>
                    <a:pt x="49399" y="19704"/>
                    <a:pt x="48948" y="14299"/>
                  </a:cubicBezTo>
                  <a:cubicBezTo>
                    <a:pt x="45120" y="13849"/>
                    <a:pt x="44557" y="20154"/>
                    <a:pt x="40504" y="19254"/>
                  </a:cubicBezTo>
                  <a:cubicBezTo>
                    <a:pt x="41404" y="27023"/>
                    <a:pt x="38927" y="28036"/>
                    <a:pt x="36338" y="28599"/>
                  </a:cubicBezTo>
                  <a:cubicBezTo>
                    <a:pt x="28794" y="27586"/>
                    <a:pt x="43656" y="15876"/>
                    <a:pt x="36112" y="14862"/>
                  </a:cubicBezTo>
                  <a:cubicBezTo>
                    <a:pt x="32284" y="6530"/>
                    <a:pt x="28681" y="14637"/>
                    <a:pt x="29920" y="28937"/>
                  </a:cubicBezTo>
                  <a:cubicBezTo>
                    <a:pt x="23389" y="25897"/>
                    <a:pt x="22264" y="34003"/>
                    <a:pt x="17197" y="34116"/>
                  </a:cubicBezTo>
                  <a:close/>
                </a:path>
              </a:pathLst>
            </a:custGeom>
            <a:grpFill/>
            <a:ln w="11258" cap="flat">
              <a:noFill/>
              <a:prstDash val="solid"/>
              <a:miter/>
            </a:ln>
          </p:spPr>
          <p:txBody>
            <a:bodyPr rtlCol="0" anchor="ctr"/>
            <a:lstStyle/>
            <a:p>
              <a:endParaRPr lang="en-US" noProof="0" dirty="0"/>
            </a:p>
          </p:txBody>
        </p:sp>
        <p:sp>
          <p:nvSpPr>
            <p:cNvPr id="653" name="Freeform: Shape 652">
              <a:extLst>
                <a:ext uri="{FF2B5EF4-FFF2-40B4-BE49-F238E27FC236}">
                  <a16:creationId xmlns:a16="http://schemas.microsoft.com/office/drawing/2014/main" id="{D74D97F6-AB3A-41B2-8623-F25AA260E7CB}"/>
                </a:ext>
              </a:extLst>
            </p:cNvPr>
            <p:cNvSpPr/>
            <p:nvPr/>
          </p:nvSpPr>
          <p:spPr>
            <a:xfrm>
              <a:off x="6433673" y="206082"/>
              <a:ext cx="11259" cy="11259"/>
            </a:xfrm>
            <a:custGeom>
              <a:avLst/>
              <a:gdLst>
                <a:gd name="connsiteX0" fmla="*/ 560 w 0"/>
                <a:gd name="connsiteY0" fmla="*/ 1091 h 11259"/>
                <a:gd name="connsiteX1" fmla="*/ 7091 w 0"/>
                <a:gd name="connsiteY1" fmla="*/ 14603 h 11259"/>
                <a:gd name="connsiteX2" fmla="*/ 560 w 0"/>
                <a:gd name="connsiteY2" fmla="*/ 1091 h 11259"/>
              </a:gdLst>
              <a:ahLst/>
              <a:cxnLst>
                <a:cxn ang="0">
                  <a:pos x="connsiteX0" y="connsiteY0"/>
                </a:cxn>
                <a:cxn ang="0">
                  <a:pos x="connsiteX1" y="connsiteY1"/>
                </a:cxn>
                <a:cxn ang="0">
                  <a:pos x="connsiteX2" y="connsiteY2"/>
                </a:cxn>
              </a:cxnLst>
              <a:rect l="l" t="t" r="r" b="b"/>
              <a:pathLst>
                <a:path h="11259">
                  <a:moveTo>
                    <a:pt x="560" y="1091"/>
                  </a:moveTo>
                  <a:cubicBezTo>
                    <a:pt x="-2480" y="17530"/>
                    <a:pt x="7879" y="3568"/>
                    <a:pt x="7091" y="14603"/>
                  </a:cubicBezTo>
                  <a:cubicBezTo>
                    <a:pt x="15197" y="9986"/>
                    <a:pt x="8442" y="-3975"/>
                    <a:pt x="560" y="1091"/>
                  </a:cubicBezTo>
                  <a:close/>
                </a:path>
              </a:pathLst>
            </a:custGeom>
            <a:grpFill/>
            <a:ln w="11258" cap="flat">
              <a:noFill/>
              <a:prstDash val="solid"/>
              <a:miter/>
            </a:ln>
          </p:spPr>
          <p:txBody>
            <a:bodyPr rtlCol="0" anchor="ctr"/>
            <a:lstStyle/>
            <a:p>
              <a:endParaRPr lang="en-US" noProof="0" dirty="0"/>
            </a:p>
          </p:txBody>
        </p:sp>
        <p:sp>
          <p:nvSpPr>
            <p:cNvPr id="654" name="Freeform: Shape 653">
              <a:extLst>
                <a:ext uri="{FF2B5EF4-FFF2-40B4-BE49-F238E27FC236}">
                  <a16:creationId xmlns:a16="http://schemas.microsoft.com/office/drawing/2014/main" id="{EE46D604-00CC-4AAC-89C5-72DC89DDF2CF}"/>
                </a:ext>
              </a:extLst>
            </p:cNvPr>
            <p:cNvSpPr/>
            <p:nvPr/>
          </p:nvSpPr>
          <p:spPr>
            <a:xfrm>
              <a:off x="6342018" y="159696"/>
              <a:ext cx="11259" cy="11259"/>
            </a:xfrm>
            <a:custGeom>
              <a:avLst/>
              <a:gdLst>
                <a:gd name="connsiteX0" fmla="*/ 0 w 11259"/>
                <a:gd name="connsiteY0" fmla="*/ 9984 h 11259"/>
                <a:gd name="connsiteX1" fmla="*/ 12610 w 11259"/>
                <a:gd name="connsiteY1" fmla="*/ 300 h 11259"/>
                <a:gd name="connsiteX2" fmla="*/ 0 w 11259"/>
                <a:gd name="connsiteY2" fmla="*/ 9984 h 11259"/>
              </a:gdLst>
              <a:ahLst/>
              <a:cxnLst>
                <a:cxn ang="0">
                  <a:pos x="connsiteX0" y="connsiteY0"/>
                </a:cxn>
                <a:cxn ang="0">
                  <a:pos x="connsiteX1" y="connsiteY1"/>
                </a:cxn>
                <a:cxn ang="0">
                  <a:pos x="connsiteX2" y="connsiteY2"/>
                </a:cxn>
              </a:cxnLst>
              <a:rect l="l" t="t" r="r" b="b"/>
              <a:pathLst>
                <a:path w="11259" h="11259">
                  <a:moveTo>
                    <a:pt x="0" y="9984"/>
                  </a:moveTo>
                  <a:cubicBezTo>
                    <a:pt x="676" y="24621"/>
                    <a:pt x="15313" y="18653"/>
                    <a:pt x="12610" y="300"/>
                  </a:cubicBezTo>
                  <a:cubicBezTo>
                    <a:pt x="5967" y="-1726"/>
                    <a:pt x="4391" y="7056"/>
                    <a:pt x="0" y="9984"/>
                  </a:cubicBezTo>
                  <a:close/>
                </a:path>
              </a:pathLst>
            </a:custGeom>
            <a:grpFill/>
            <a:ln w="11258" cap="flat">
              <a:noFill/>
              <a:prstDash val="solid"/>
              <a:miter/>
            </a:ln>
          </p:spPr>
          <p:txBody>
            <a:bodyPr rtlCol="0" anchor="ctr"/>
            <a:lstStyle/>
            <a:p>
              <a:endParaRPr lang="en-US" noProof="0" dirty="0"/>
            </a:p>
          </p:txBody>
        </p:sp>
        <p:sp>
          <p:nvSpPr>
            <p:cNvPr id="655" name="Freeform: Shape 654">
              <a:extLst>
                <a:ext uri="{FF2B5EF4-FFF2-40B4-BE49-F238E27FC236}">
                  <a16:creationId xmlns:a16="http://schemas.microsoft.com/office/drawing/2014/main" id="{98922AF4-B60C-4FFC-8377-C43403376DD3}"/>
                </a:ext>
              </a:extLst>
            </p:cNvPr>
            <p:cNvSpPr/>
            <p:nvPr/>
          </p:nvSpPr>
          <p:spPr>
            <a:xfrm>
              <a:off x="6380299" y="158758"/>
              <a:ext cx="22519" cy="56297"/>
            </a:xfrm>
            <a:custGeom>
              <a:avLst/>
              <a:gdLst>
                <a:gd name="connsiteX0" fmla="*/ 21507 w 22518"/>
                <a:gd name="connsiteY0" fmla="*/ 12948 h 56297"/>
                <a:gd name="connsiteX1" fmla="*/ 10698 w 22518"/>
                <a:gd name="connsiteY1" fmla="*/ 4166 h 56297"/>
                <a:gd name="connsiteX2" fmla="*/ 1 w 22518"/>
                <a:gd name="connsiteY2" fmla="*/ 0 h 56297"/>
                <a:gd name="connsiteX3" fmla="*/ 8896 w 22518"/>
                <a:gd name="connsiteY3" fmla="*/ 27248 h 56297"/>
                <a:gd name="connsiteX4" fmla="*/ 4843 w 22518"/>
                <a:gd name="connsiteY4" fmla="*/ 41209 h 56297"/>
                <a:gd name="connsiteX5" fmla="*/ 15764 w 22518"/>
                <a:gd name="connsiteY5" fmla="*/ 59112 h 56297"/>
                <a:gd name="connsiteX6" fmla="*/ 32766 w 22518"/>
                <a:gd name="connsiteY6" fmla="*/ 53820 h 56297"/>
                <a:gd name="connsiteX7" fmla="*/ 25898 w 22518"/>
                <a:gd name="connsiteY7" fmla="*/ 17339 h 56297"/>
                <a:gd name="connsiteX8" fmla="*/ 29951 w 22518"/>
                <a:gd name="connsiteY8" fmla="*/ 3378 h 56297"/>
                <a:gd name="connsiteX9" fmla="*/ 21507 w 22518"/>
                <a:gd name="connsiteY9" fmla="*/ 12948 h 5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518" h="56297">
                  <a:moveTo>
                    <a:pt x="21507" y="12948"/>
                  </a:moveTo>
                  <a:cubicBezTo>
                    <a:pt x="21169" y="17002"/>
                    <a:pt x="16328" y="-8445"/>
                    <a:pt x="10698" y="4166"/>
                  </a:cubicBezTo>
                  <a:cubicBezTo>
                    <a:pt x="8221" y="9796"/>
                    <a:pt x="7432" y="2252"/>
                    <a:pt x="1" y="0"/>
                  </a:cubicBezTo>
                  <a:cubicBezTo>
                    <a:pt x="-111" y="16101"/>
                    <a:pt x="7432" y="14862"/>
                    <a:pt x="8896" y="27248"/>
                  </a:cubicBezTo>
                  <a:cubicBezTo>
                    <a:pt x="9797" y="36480"/>
                    <a:pt x="8671" y="41660"/>
                    <a:pt x="4843" y="41209"/>
                  </a:cubicBezTo>
                  <a:cubicBezTo>
                    <a:pt x="7658" y="48978"/>
                    <a:pt x="15089" y="46501"/>
                    <a:pt x="15764" y="59112"/>
                  </a:cubicBezTo>
                  <a:cubicBezTo>
                    <a:pt x="23083" y="60801"/>
                    <a:pt x="27699" y="56747"/>
                    <a:pt x="32766" y="53820"/>
                  </a:cubicBezTo>
                  <a:cubicBezTo>
                    <a:pt x="32991" y="35917"/>
                    <a:pt x="27812" y="30175"/>
                    <a:pt x="25898" y="17339"/>
                  </a:cubicBezTo>
                  <a:cubicBezTo>
                    <a:pt x="27249" y="12611"/>
                    <a:pt x="30740" y="12385"/>
                    <a:pt x="29951" y="3378"/>
                  </a:cubicBezTo>
                  <a:cubicBezTo>
                    <a:pt x="23083" y="-1576"/>
                    <a:pt x="24772" y="10809"/>
                    <a:pt x="21507" y="12948"/>
                  </a:cubicBezTo>
                  <a:close/>
                </a:path>
              </a:pathLst>
            </a:custGeom>
            <a:grpFill/>
            <a:ln w="11258" cap="flat">
              <a:noFill/>
              <a:prstDash val="solid"/>
              <a:miter/>
            </a:ln>
          </p:spPr>
          <p:txBody>
            <a:bodyPr rtlCol="0" anchor="ctr"/>
            <a:lstStyle/>
            <a:p>
              <a:endParaRPr lang="en-US" noProof="0" dirty="0"/>
            </a:p>
          </p:txBody>
        </p:sp>
        <p:sp>
          <p:nvSpPr>
            <p:cNvPr id="656" name="Freeform: Shape 655">
              <a:extLst>
                <a:ext uri="{FF2B5EF4-FFF2-40B4-BE49-F238E27FC236}">
                  <a16:creationId xmlns:a16="http://schemas.microsoft.com/office/drawing/2014/main" id="{01C6F874-5926-4586-9A1C-525E437943BC}"/>
                </a:ext>
              </a:extLst>
            </p:cNvPr>
            <p:cNvSpPr/>
            <p:nvPr/>
          </p:nvSpPr>
          <p:spPr>
            <a:xfrm>
              <a:off x="6409800" y="134040"/>
              <a:ext cx="11259" cy="11259"/>
            </a:xfrm>
            <a:custGeom>
              <a:avLst/>
              <a:gdLst>
                <a:gd name="connsiteX0" fmla="*/ 0 w 11259"/>
                <a:gd name="connsiteY0" fmla="*/ 510 h 0"/>
                <a:gd name="connsiteX1" fmla="*/ 15088 w 11259"/>
                <a:gd name="connsiteY1" fmla="*/ 9067 h 0"/>
                <a:gd name="connsiteX2" fmla="*/ 0 w 11259"/>
                <a:gd name="connsiteY2" fmla="*/ 510 h 0"/>
              </a:gdLst>
              <a:ahLst/>
              <a:cxnLst>
                <a:cxn ang="0">
                  <a:pos x="connsiteX0" y="connsiteY0"/>
                </a:cxn>
                <a:cxn ang="0">
                  <a:pos x="connsiteX1" y="connsiteY1"/>
                </a:cxn>
                <a:cxn ang="0">
                  <a:pos x="connsiteX2" y="connsiteY2"/>
                </a:cxn>
              </a:cxnLst>
              <a:rect l="l" t="t" r="r" b="b"/>
              <a:pathLst>
                <a:path w="11259">
                  <a:moveTo>
                    <a:pt x="0" y="510"/>
                  </a:moveTo>
                  <a:cubicBezTo>
                    <a:pt x="450" y="13683"/>
                    <a:pt x="9008" y="8504"/>
                    <a:pt x="15088" y="9067"/>
                  </a:cubicBezTo>
                  <a:cubicBezTo>
                    <a:pt x="14525" y="-3994"/>
                    <a:pt x="6080" y="1073"/>
                    <a:pt x="0" y="510"/>
                  </a:cubicBezTo>
                  <a:close/>
                </a:path>
              </a:pathLst>
            </a:custGeom>
            <a:grpFill/>
            <a:ln w="11258" cap="flat">
              <a:noFill/>
              <a:prstDash val="solid"/>
              <a:miter/>
            </a:ln>
          </p:spPr>
          <p:txBody>
            <a:bodyPr rtlCol="0" anchor="ctr"/>
            <a:lstStyle/>
            <a:p>
              <a:endParaRPr lang="en-US" noProof="0" dirty="0"/>
            </a:p>
          </p:txBody>
        </p:sp>
        <p:sp>
          <p:nvSpPr>
            <p:cNvPr id="657" name="Freeform: Shape 656">
              <a:extLst>
                <a:ext uri="{FF2B5EF4-FFF2-40B4-BE49-F238E27FC236}">
                  <a16:creationId xmlns:a16="http://schemas.microsoft.com/office/drawing/2014/main" id="{F45A8D11-68FB-43C4-97CA-D873080136A9}"/>
                </a:ext>
              </a:extLst>
            </p:cNvPr>
            <p:cNvSpPr/>
            <p:nvPr/>
          </p:nvSpPr>
          <p:spPr>
            <a:xfrm>
              <a:off x="6374446" y="200192"/>
              <a:ext cx="11259" cy="11259"/>
            </a:xfrm>
            <a:custGeom>
              <a:avLst/>
              <a:gdLst>
                <a:gd name="connsiteX0" fmla="*/ 112 w 0"/>
                <a:gd name="connsiteY0" fmla="*/ 9458 h 0"/>
                <a:gd name="connsiteX1" fmla="*/ 6530 w 0"/>
                <a:gd name="connsiteY1" fmla="*/ 9233 h 0"/>
                <a:gd name="connsiteX2" fmla="*/ 6418 w 0"/>
                <a:gd name="connsiteY2" fmla="*/ 0 h 0"/>
                <a:gd name="connsiteX3" fmla="*/ 0 w 0"/>
                <a:gd name="connsiteY3" fmla="*/ 225 h 0"/>
                <a:gd name="connsiteX4" fmla="*/ 112 w 0"/>
                <a:gd name="connsiteY4" fmla="*/ 945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112" y="9458"/>
                  </a:moveTo>
                  <a:cubicBezTo>
                    <a:pt x="2252" y="9345"/>
                    <a:pt x="4391" y="9233"/>
                    <a:pt x="6530" y="9233"/>
                  </a:cubicBezTo>
                  <a:cubicBezTo>
                    <a:pt x="6530" y="6193"/>
                    <a:pt x="6418" y="3153"/>
                    <a:pt x="6418" y="0"/>
                  </a:cubicBezTo>
                  <a:cubicBezTo>
                    <a:pt x="4278" y="113"/>
                    <a:pt x="2139" y="225"/>
                    <a:pt x="0" y="225"/>
                  </a:cubicBezTo>
                  <a:cubicBezTo>
                    <a:pt x="0" y="3378"/>
                    <a:pt x="112" y="6418"/>
                    <a:pt x="112" y="9458"/>
                  </a:cubicBezTo>
                  <a:close/>
                </a:path>
              </a:pathLst>
            </a:custGeom>
            <a:grpFill/>
            <a:ln w="11258" cap="flat">
              <a:noFill/>
              <a:prstDash val="solid"/>
              <a:miter/>
            </a:ln>
          </p:spPr>
          <p:txBody>
            <a:bodyPr rtlCol="0" anchor="ctr"/>
            <a:lstStyle/>
            <a:p>
              <a:endParaRPr lang="en-US" noProof="0" dirty="0"/>
            </a:p>
          </p:txBody>
        </p:sp>
        <p:sp>
          <p:nvSpPr>
            <p:cNvPr id="658" name="Freeform: Shape 657">
              <a:extLst>
                <a:ext uri="{FF2B5EF4-FFF2-40B4-BE49-F238E27FC236}">
                  <a16:creationId xmlns:a16="http://schemas.microsoft.com/office/drawing/2014/main" id="{9E8F04E1-B6E8-46B0-9253-B47B2D318E51}"/>
                </a:ext>
              </a:extLst>
            </p:cNvPr>
            <p:cNvSpPr/>
            <p:nvPr/>
          </p:nvSpPr>
          <p:spPr>
            <a:xfrm>
              <a:off x="6409462" y="110886"/>
              <a:ext cx="11259" cy="11259"/>
            </a:xfrm>
            <a:custGeom>
              <a:avLst/>
              <a:gdLst>
                <a:gd name="connsiteX0" fmla="*/ 0 w 11259"/>
                <a:gd name="connsiteY0" fmla="*/ 694 h 11259"/>
                <a:gd name="connsiteX1" fmla="*/ 17227 w 11259"/>
                <a:gd name="connsiteY1" fmla="*/ 9139 h 11259"/>
                <a:gd name="connsiteX2" fmla="*/ 0 w 11259"/>
                <a:gd name="connsiteY2" fmla="*/ 694 h 11259"/>
              </a:gdLst>
              <a:ahLst/>
              <a:cxnLst>
                <a:cxn ang="0">
                  <a:pos x="connsiteX0" y="connsiteY0"/>
                </a:cxn>
                <a:cxn ang="0">
                  <a:pos x="connsiteX1" y="connsiteY1"/>
                </a:cxn>
                <a:cxn ang="0">
                  <a:pos x="connsiteX2" y="connsiteY2"/>
                </a:cxn>
              </a:cxnLst>
              <a:rect l="l" t="t" r="r" b="b"/>
              <a:pathLst>
                <a:path w="11259" h="11259">
                  <a:moveTo>
                    <a:pt x="0" y="694"/>
                  </a:moveTo>
                  <a:cubicBezTo>
                    <a:pt x="2252" y="11616"/>
                    <a:pt x="12610" y="18034"/>
                    <a:pt x="17227" y="9139"/>
                  </a:cubicBezTo>
                  <a:cubicBezTo>
                    <a:pt x="16551" y="-5048"/>
                    <a:pt x="6531" y="1820"/>
                    <a:pt x="0" y="694"/>
                  </a:cubicBezTo>
                  <a:close/>
                </a:path>
              </a:pathLst>
            </a:custGeom>
            <a:grpFill/>
            <a:ln w="11258" cap="flat">
              <a:noFill/>
              <a:prstDash val="solid"/>
              <a:miter/>
            </a:ln>
          </p:spPr>
          <p:txBody>
            <a:bodyPr rtlCol="0" anchor="ctr"/>
            <a:lstStyle/>
            <a:p>
              <a:endParaRPr lang="en-US" noProof="0" dirty="0"/>
            </a:p>
          </p:txBody>
        </p:sp>
        <p:sp>
          <p:nvSpPr>
            <p:cNvPr id="659" name="Freeform: Shape 658">
              <a:extLst>
                <a:ext uri="{FF2B5EF4-FFF2-40B4-BE49-F238E27FC236}">
                  <a16:creationId xmlns:a16="http://schemas.microsoft.com/office/drawing/2014/main" id="{F696597E-47FC-46C1-9A9A-9C406126485F}"/>
                </a:ext>
              </a:extLst>
            </p:cNvPr>
            <p:cNvSpPr/>
            <p:nvPr/>
          </p:nvSpPr>
          <p:spPr>
            <a:xfrm>
              <a:off x="6607532" y="111679"/>
              <a:ext cx="11259" cy="22519"/>
            </a:xfrm>
            <a:custGeom>
              <a:avLst/>
              <a:gdLst>
                <a:gd name="connsiteX0" fmla="*/ 321 w 0"/>
                <a:gd name="connsiteY0" fmla="*/ 690 h 22518"/>
                <a:gd name="connsiteX1" fmla="*/ 9103 w 0"/>
                <a:gd name="connsiteY1" fmla="*/ 23322 h 22518"/>
                <a:gd name="connsiteX2" fmla="*/ 321 w 0"/>
                <a:gd name="connsiteY2" fmla="*/ 690 h 22518"/>
              </a:gdLst>
              <a:ahLst/>
              <a:cxnLst>
                <a:cxn ang="0">
                  <a:pos x="connsiteX0" y="connsiteY0"/>
                </a:cxn>
                <a:cxn ang="0">
                  <a:pos x="connsiteX1" y="connsiteY1"/>
                </a:cxn>
                <a:cxn ang="0">
                  <a:pos x="connsiteX2" y="connsiteY2"/>
                </a:cxn>
              </a:cxnLst>
              <a:rect l="l" t="t" r="r" b="b"/>
              <a:pathLst>
                <a:path h="22518">
                  <a:moveTo>
                    <a:pt x="321" y="690"/>
                  </a:moveTo>
                  <a:cubicBezTo>
                    <a:pt x="-2156" y="20619"/>
                    <a:pt x="10567" y="5982"/>
                    <a:pt x="9103" y="23322"/>
                  </a:cubicBezTo>
                  <a:cubicBezTo>
                    <a:pt x="14733" y="14877"/>
                    <a:pt x="7414" y="-3814"/>
                    <a:pt x="321" y="690"/>
                  </a:cubicBezTo>
                  <a:close/>
                </a:path>
              </a:pathLst>
            </a:custGeom>
            <a:grpFill/>
            <a:ln w="11258" cap="flat">
              <a:noFill/>
              <a:prstDash val="solid"/>
              <a:miter/>
            </a:ln>
          </p:spPr>
          <p:txBody>
            <a:bodyPr rtlCol="0" anchor="ctr"/>
            <a:lstStyle/>
            <a:p>
              <a:endParaRPr lang="en-US" noProof="0" dirty="0"/>
            </a:p>
          </p:txBody>
        </p:sp>
        <p:sp>
          <p:nvSpPr>
            <p:cNvPr id="660" name="Freeform: Shape 659">
              <a:extLst>
                <a:ext uri="{FF2B5EF4-FFF2-40B4-BE49-F238E27FC236}">
                  <a16:creationId xmlns:a16="http://schemas.microsoft.com/office/drawing/2014/main" id="{CC88A464-BE58-4041-BF35-6C3E7BA7F9A9}"/>
                </a:ext>
              </a:extLst>
            </p:cNvPr>
            <p:cNvSpPr/>
            <p:nvPr/>
          </p:nvSpPr>
          <p:spPr>
            <a:xfrm>
              <a:off x="6704436" y="177336"/>
              <a:ext cx="11259" cy="11259"/>
            </a:xfrm>
            <a:custGeom>
              <a:avLst/>
              <a:gdLst>
                <a:gd name="connsiteX0" fmla="*/ 4639 w 11259"/>
                <a:gd name="connsiteY0" fmla="*/ 9008 h 11259"/>
                <a:gd name="connsiteX1" fmla="*/ 19726 w 11259"/>
                <a:gd name="connsiteY1" fmla="*/ 17565 h 11259"/>
                <a:gd name="connsiteX2" fmla="*/ 247 w 11259"/>
                <a:gd name="connsiteY2" fmla="*/ 0 h 11259"/>
                <a:gd name="connsiteX3" fmla="*/ 4639 w 11259"/>
                <a:gd name="connsiteY3" fmla="*/ 9008 h 11259"/>
              </a:gdLst>
              <a:ahLst/>
              <a:cxnLst>
                <a:cxn ang="0">
                  <a:pos x="connsiteX0" y="connsiteY0"/>
                </a:cxn>
                <a:cxn ang="0">
                  <a:pos x="connsiteX1" y="connsiteY1"/>
                </a:cxn>
                <a:cxn ang="0">
                  <a:pos x="connsiteX2" y="connsiteY2"/>
                </a:cxn>
                <a:cxn ang="0">
                  <a:pos x="connsiteX3" y="connsiteY3"/>
                </a:cxn>
              </a:cxnLst>
              <a:rect l="l" t="t" r="r" b="b"/>
              <a:pathLst>
                <a:path w="11259" h="11259">
                  <a:moveTo>
                    <a:pt x="4639" y="9008"/>
                  </a:moveTo>
                  <a:cubicBezTo>
                    <a:pt x="7454" y="13173"/>
                    <a:pt x="10944" y="21618"/>
                    <a:pt x="19726" y="17565"/>
                  </a:cubicBezTo>
                  <a:cubicBezTo>
                    <a:pt x="17362" y="2477"/>
                    <a:pt x="8241" y="2590"/>
                    <a:pt x="247" y="0"/>
                  </a:cubicBezTo>
                  <a:cubicBezTo>
                    <a:pt x="-991" y="9683"/>
                    <a:pt x="2724" y="6305"/>
                    <a:pt x="4639" y="9008"/>
                  </a:cubicBezTo>
                  <a:close/>
                </a:path>
              </a:pathLst>
            </a:custGeom>
            <a:grpFill/>
            <a:ln w="11258" cap="flat">
              <a:noFill/>
              <a:prstDash val="solid"/>
              <a:miter/>
            </a:ln>
          </p:spPr>
          <p:txBody>
            <a:bodyPr rtlCol="0" anchor="ctr"/>
            <a:lstStyle/>
            <a:p>
              <a:endParaRPr lang="en-US" noProof="0" dirty="0"/>
            </a:p>
          </p:txBody>
        </p:sp>
        <p:sp>
          <p:nvSpPr>
            <p:cNvPr id="661" name="Freeform: Shape 660">
              <a:extLst>
                <a:ext uri="{FF2B5EF4-FFF2-40B4-BE49-F238E27FC236}">
                  <a16:creationId xmlns:a16="http://schemas.microsoft.com/office/drawing/2014/main" id="{5ACB311A-D9B2-4C81-BCA0-2139A7B9B454}"/>
                </a:ext>
              </a:extLst>
            </p:cNvPr>
            <p:cNvSpPr/>
            <p:nvPr/>
          </p:nvSpPr>
          <p:spPr>
            <a:xfrm>
              <a:off x="6788003" y="182017"/>
              <a:ext cx="11259" cy="11259"/>
            </a:xfrm>
            <a:custGeom>
              <a:avLst/>
              <a:gdLst>
                <a:gd name="connsiteX0" fmla="*/ 10697 w 0"/>
                <a:gd name="connsiteY0" fmla="*/ 5115 h 0"/>
                <a:gd name="connsiteX1" fmla="*/ 0 w 0"/>
                <a:gd name="connsiteY1" fmla="*/ 949 h 0"/>
                <a:gd name="connsiteX2" fmla="*/ 10697 w 0"/>
                <a:gd name="connsiteY2" fmla="*/ 5115 h 0"/>
              </a:gdLst>
              <a:ahLst/>
              <a:cxnLst>
                <a:cxn ang="0">
                  <a:pos x="connsiteX0" y="connsiteY0"/>
                </a:cxn>
                <a:cxn ang="0">
                  <a:pos x="connsiteX1" y="connsiteY1"/>
                </a:cxn>
                <a:cxn ang="0">
                  <a:pos x="connsiteX2" y="connsiteY2"/>
                </a:cxn>
              </a:cxnLst>
              <a:rect l="l" t="t" r="r" b="b"/>
              <a:pathLst>
                <a:path>
                  <a:moveTo>
                    <a:pt x="10697" y="5115"/>
                  </a:moveTo>
                  <a:cubicBezTo>
                    <a:pt x="10922" y="-4906"/>
                    <a:pt x="3153" y="3313"/>
                    <a:pt x="0" y="949"/>
                  </a:cubicBezTo>
                  <a:cubicBezTo>
                    <a:pt x="338" y="12658"/>
                    <a:pt x="7994" y="11533"/>
                    <a:pt x="10697" y="5115"/>
                  </a:cubicBezTo>
                  <a:close/>
                </a:path>
              </a:pathLst>
            </a:custGeom>
            <a:grpFill/>
            <a:ln w="11258" cap="flat">
              <a:noFill/>
              <a:prstDash val="solid"/>
              <a:miter/>
            </a:ln>
          </p:spPr>
          <p:txBody>
            <a:bodyPr rtlCol="0" anchor="ctr"/>
            <a:lstStyle/>
            <a:p>
              <a:endParaRPr lang="en-US" noProof="0" dirty="0"/>
            </a:p>
          </p:txBody>
        </p:sp>
        <p:sp>
          <p:nvSpPr>
            <p:cNvPr id="662" name="Freeform: Shape 661">
              <a:extLst>
                <a:ext uri="{FF2B5EF4-FFF2-40B4-BE49-F238E27FC236}">
                  <a16:creationId xmlns:a16="http://schemas.microsoft.com/office/drawing/2014/main" id="{B94F43CC-E5CC-40B5-969C-1CBF02AAB617}"/>
                </a:ext>
              </a:extLst>
            </p:cNvPr>
            <p:cNvSpPr/>
            <p:nvPr/>
          </p:nvSpPr>
          <p:spPr>
            <a:xfrm>
              <a:off x="6722136" y="207901"/>
              <a:ext cx="22519" cy="11259"/>
            </a:xfrm>
            <a:custGeom>
              <a:avLst/>
              <a:gdLst>
                <a:gd name="connsiteX0" fmla="*/ 0 w 22518"/>
                <a:gd name="connsiteY0" fmla="*/ 848 h 0"/>
                <a:gd name="connsiteX1" fmla="*/ 25672 w 22518"/>
                <a:gd name="connsiteY1" fmla="*/ 8955 h 0"/>
                <a:gd name="connsiteX2" fmla="*/ 0 w 22518"/>
                <a:gd name="connsiteY2" fmla="*/ 848 h 0"/>
              </a:gdLst>
              <a:ahLst/>
              <a:cxnLst>
                <a:cxn ang="0">
                  <a:pos x="connsiteX0" y="connsiteY0"/>
                </a:cxn>
                <a:cxn ang="0">
                  <a:pos x="connsiteX1" y="connsiteY1"/>
                </a:cxn>
                <a:cxn ang="0">
                  <a:pos x="connsiteX2" y="connsiteY2"/>
                </a:cxn>
              </a:cxnLst>
              <a:rect l="l" t="t" r="r" b="b"/>
              <a:pathLst>
                <a:path w="22518">
                  <a:moveTo>
                    <a:pt x="0" y="848"/>
                  </a:moveTo>
                  <a:cubicBezTo>
                    <a:pt x="2252" y="17962"/>
                    <a:pt x="17227" y="6140"/>
                    <a:pt x="25672" y="8955"/>
                  </a:cubicBezTo>
                  <a:cubicBezTo>
                    <a:pt x="22294" y="-5345"/>
                    <a:pt x="9345" y="2086"/>
                    <a:pt x="0" y="848"/>
                  </a:cubicBezTo>
                  <a:close/>
                </a:path>
              </a:pathLst>
            </a:custGeom>
            <a:grpFill/>
            <a:ln w="11258" cap="flat">
              <a:noFill/>
              <a:prstDash val="solid"/>
              <a:miter/>
            </a:ln>
          </p:spPr>
          <p:txBody>
            <a:bodyPr rtlCol="0" anchor="ctr"/>
            <a:lstStyle/>
            <a:p>
              <a:endParaRPr lang="en-US" noProof="0" dirty="0"/>
            </a:p>
          </p:txBody>
        </p:sp>
        <p:sp>
          <p:nvSpPr>
            <p:cNvPr id="663" name="Freeform: Shape 662">
              <a:extLst>
                <a:ext uri="{FF2B5EF4-FFF2-40B4-BE49-F238E27FC236}">
                  <a16:creationId xmlns:a16="http://schemas.microsoft.com/office/drawing/2014/main" id="{C2E4A88B-8C73-4C15-ACF9-A34AA5D1F1A2}"/>
                </a:ext>
              </a:extLst>
            </p:cNvPr>
            <p:cNvSpPr/>
            <p:nvPr/>
          </p:nvSpPr>
          <p:spPr>
            <a:xfrm>
              <a:off x="6728252" y="180150"/>
              <a:ext cx="11259" cy="11259"/>
            </a:xfrm>
            <a:custGeom>
              <a:avLst/>
              <a:gdLst>
                <a:gd name="connsiteX0" fmla="*/ 189 w 11259"/>
                <a:gd name="connsiteY0" fmla="*/ 14525 h 11259"/>
                <a:gd name="connsiteX1" fmla="*/ 17078 w 11259"/>
                <a:gd name="connsiteY1" fmla="*/ 0 h 11259"/>
                <a:gd name="connsiteX2" fmla="*/ 189 w 11259"/>
                <a:gd name="connsiteY2" fmla="*/ 14525 h 11259"/>
              </a:gdLst>
              <a:ahLst/>
              <a:cxnLst>
                <a:cxn ang="0">
                  <a:pos x="connsiteX0" y="connsiteY0"/>
                </a:cxn>
                <a:cxn ang="0">
                  <a:pos x="connsiteX1" y="connsiteY1"/>
                </a:cxn>
                <a:cxn ang="0">
                  <a:pos x="connsiteX2" y="connsiteY2"/>
                </a:cxn>
              </a:cxnLst>
              <a:rect l="l" t="t" r="r" b="b"/>
              <a:pathLst>
                <a:path w="11259" h="11259">
                  <a:moveTo>
                    <a:pt x="189" y="14525"/>
                  </a:moveTo>
                  <a:cubicBezTo>
                    <a:pt x="7282" y="12836"/>
                    <a:pt x="18767" y="19929"/>
                    <a:pt x="17078" y="0"/>
                  </a:cubicBezTo>
                  <a:cubicBezTo>
                    <a:pt x="9872" y="1802"/>
                    <a:pt x="-1612" y="-5292"/>
                    <a:pt x="189" y="14525"/>
                  </a:cubicBezTo>
                  <a:close/>
                </a:path>
              </a:pathLst>
            </a:custGeom>
            <a:grpFill/>
            <a:ln w="11258" cap="flat">
              <a:noFill/>
              <a:prstDash val="solid"/>
              <a:miter/>
            </a:ln>
          </p:spPr>
          <p:txBody>
            <a:bodyPr rtlCol="0" anchor="ctr"/>
            <a:lstStyle/>
            <a:p>
              <a:endParaRPr lang="en-US" noProof="0" dirty="0"/>
            </a:p>
          </p:txBody>
        </p:sp>
        <p:sp>
          <p:nvSpPr>
            <p:cNvPr id="664" name="Freeform: Shape 663">
              <a:extLst>
                <a:ext uri="{FF2B5EF4-FFF2-40B4-BE49-F238E27FC236}">
                  <a16:creationId xmlns:a16="http://schemas.microsoft.com/office/drawing/2014/main" id="{80D38688-2D74-4D95-9AB9-D88785A515A7}"/>
                </a:ext>
              </a:extLst>
            </p:cNvPr>
            <p:cNvSpPr/>
            <p:nvPr/>
          </p:nvSpPr>
          <p:spPr>
            <a:xfrm>
              <a:off x="6712565" y="116200"/>
              <a:ext cx="11259" cy="22519"/>
            </a:xfrm>
            <a:custGeom>
              <a:avLst/>
              <a:gdLst>
                <a:gd name="connsiteX0" fmla="*/ 10471 w 11259"/>
                <a:gd name="connsiteY0" fmla="*/ 560 h 22518"/>
                <a:gd name="connsiteX1" fmla="*/ 8445 w 11259"/>
                <a:gd name="connsiteY1" fmla="*/ 9792 h 22518"/>
                <a:gd name="connsiteX2" fmla="*/ 0 w 11259"/>
                <a:gd name="connsiteY2" fmla="*/ 14746 h 22518"/>
                <a:gd name="connsiteX3" fmla="*/ 21505 w 11259"/>
                <a:gd name="connsiteY3" fmla="*/ 27582 h 22518"/>
                <a:gd name="connsiteX4" fmla="*/ 16889 w 11259"/>
                <a:gd name="connsiteY4" fmla="*/ 222 h 22518"/>
                <a:gd name="connsiteX5" fmla="*/ 10471 w 11259"/>
                <a:gd name="connsiteY5" fmla="*/ 560 h 2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59" h="22518">
                  <a:moveTo>
                    <a:pt x="10471" y="560"/>
                  </a:moveTo>
                  <a:cubicBezTo>
                    <a:pt x="8445" y="2474"/>
                    <a:pt x="9796" y="8441"/>
                    <a:pt x="8445" y="9792"/>
                  </a:cubicBezTo>
                  <a:cubicBezTo>
                    <a:pt x="5292" y="13395"/>
                    <a:pt x="1914" y="9117"/>
                    <a:pt x="0" y="14746"/>
                  </a:cubicBezTo>
                  <a:cubicBezTo>
                    <a:pt x="3153" y="28145"/>
                    <a:pt x="13736" y="24767"/>
                    <a:pt x="21505" y="27582"/>
                  </a:cubicBezTo>
                  <a:cubicBezTo>
                    <a:pt x="20605" y="16886"/>
                    <a:pt x="18691" y="8666"/>
                    <a:pt x="16889" y="222"/>
                  </a:cubicBezTo>
                  <a:cubicBezTo>
                    <a:pt x="14975" y="1685"/>
                    <a:pt x="12273" y="-1129"/>
                    <a:pt x="10471" y="560"/>
                  </a:cubicBezTo>
                  <a:close/>
                </a:path>
              </a:pathLst>
            </a:custGeom>
            <a:grpFill/>
            <a:ln w="11258" cap="flat">
              <a:noFill/>
              <a:prstDash val="solid"/>
              <a:miter/>
            </a:ln>
          </p:spPr>
          <p:txBody>
            <a:bodyPr rtlCol="0" anchor="ctr"/>
            <a:lstStyle/>
            <a:p>
              <a:endParaRPr lang="en-US" noProof="0" dirty="0"/>
            </a:p>
          </p:txBody>
        </p:sp>
        <p:sp>
          <p:nvSpPr>
            <p:cNvPr id="665" name="Freeform: Shape 664">
              <a:extLst>
                <a:ext uri="{FF2B5EF4-FFF2-40B4-BE49-F238E27FC236}">
                  <a16:creationId xmlns:a16="http://schemas.microsoft.com/office/drawing/2014/main" id="{02E8FD8E-FCBE-404B-B4F8-2146C0826634}"/>
                </a:ext>
              </a:extLst>
            </p:cNvPr>
            <p:cNvSpPr/>
            <p:nvPr/>
          </p:nvSpPr>
          <p:spPr>
            <a:xfrm>
              <a:off x="6839636" y="206310"/>
              <a:ext cx="33778" cy="11259"/>
            </a:xfrm>
            <a:custGeom>
              <a:avLst/>
              <a:gdLst>
                <a:gd name="connsiteX0" fmla="*/ 10744 w 33778"/>
                <a:gd name="connsiteY0" fmla="*/ 15501 h 11259"/>
                <a:gd name="connsiteX1" fmla="*/ 36303 w 33778"/>
                <a:gd name="connsiteY1" fmla="*/ 9871 h 11259"/>
                <a:gd name="connsiteX2" fmla="*/ 47 w 33778"/>
                <a:gd name="connsiteY2" fmla="*/ 6831 h 11259"/>
                <a:gd name="connsiteX3" fmla="*/ 10744 w 33778"/>
                <a:gd name="connsiteY3" fmla="*/ 15501 h 11259"/>
              </a:gdLst>
              <a:ahLst/>
              <a:cxnLst>
                <a:cxn ang="0">
                  <a:pos x="connsiteX0" y="connsiteY0"/>
                </a:cxn>
                <a:cxn ang="0">
                  <a:pos x="connsiteX1" y="connsiteY1"/>
                </a:cxn>
                <a:cxn ang="0">
                  <a:pos x="connsiteX2" y="connsiteY2"/>
                </a:cxn>
                <a:cxn ang="0">
                  <a:pos x="connsiteX3" y="connsiteY3"/>
                </a:cxn>
              </a:cxnLst>
              <a:rect l="l" t="t" r="r" b="b"/>
              <a:pathLst>
                <a:path w="33778" h="11259">
                  <a:moveTo>
                    <a:pt x="10744" y="15501"/>
                  </a:moveTo>
                  <a:cubicBezTo>
                    <a:pt x="17049" y="9083"/>
                    <a:pt x="26957" y="10096"/>
                    <a:pt x="36303" y="9871"/>
                  </a:cubicBezTo>
                  <a:cubicBezTo>
                    <a:pt x="33600" y="-6343"/>
                    <a:pt x="8154" y="976"/>
                    <a:pt x="47" y="6831"/>
                  </a:cubicBezTo>
                  <a:cubicBezTo>
                    <a:pt x="-853" y="19554"/>
                    <a:pt x="11419" y="2665"/>
                    <a:pt x="10744" y="15501"/>
                  </a:cubicBezTo>
                  <a:close/>
                </a:path>
              </a:pathLst>
            </a:custGeom>
            <a:grpFill/>
            <a:ln w="11258" cap="flat">
              <a:noFill/>
              <a:prstDash val="solid"/>
              <a:miter/>
            </a:ln>
          </p:spPr>
          <p:txBody>
            <a:bodyPr rtlCol="0" anchor="ctr"/>
            <a:lstStyle/>
            <a:p>
              <a:endParaRPr lang="en-US" noProof="0" dirty="0"/>
            </a:p>
          </p:txBody>
        </p:sp>
        <p:sp>
          <p:nvSpPr>
            <p:cNvPr id="666" name="Freeform: Shape 665">
              <a:extLst>
                <a:ext uri="{FF2B5EF4-FFF2-40B4-BE49-F238E27FC236}">
                  <a16:creationId xmlns:a16="http://schemas.microsoft.com/office/drawing/2014/main" id="{F380452B-77E0-4C94-8319-F6663438D867}"/>
                </a:ext>
              </a:extLst>
            </p:cNvPr>
            <p:cNvSpPr/>
            <p:nvPr/>
          </p:nvSpPr>
          <p:spPr>
            <a:xfrm>
              <a:off x="6801750" y="102123"/>
              <a:ext cx="56297" cy="45038"/>
            </a:xfrm>
            <a:custGeom>
              <a:avLst/>
              <a:gdLst>
                <a:gd name="connsiteX0" fmla="*/ 13275 w 56296"/>
                <a:gd name="connsiteY0" fmla="*/ 33778 h 45037"/>
                <a:gd name="connsiteX1" fmla="*/ 10911 w 56296"/>
                <a:gd name="connsiteY1" fmla="*/ 15425 h 45037"/>
                <a:gd name="connsiteX2" fmla="*/ 215 w 56296"/>
                <a:gd name="connsiteY2" fmla="*/ 15876 h 45037"/>
                <a:gd name="connsiteX3" fmla="*/ 8884 w 56296"/>
                <a:gd name="connsiteY3" fmla="*/ 29274 h 45037"/>
                <a:gd name="connsiteX4" fmla="*/ 2579 w 56296"/>
                <a:gd name="connsiteY4" fmla="*/ 38732 h 45037"/>
                <a:gd name="connsiteX5" fmla="*/ 21833 w 56296"/>
                <a:gd name="connsiteY5" fmla="*/ 42561 h 45037"/>
                <a:gd name="connsiteX6" fmla="*/ 28251 w 56296"/>
                <a:gd name="connsiteY6" fmla="*/ 42335 h 45037"/>
                <a:gd name="connsiteX7" fmla="*/ 45252 w 56296"/>
                <a:gd name="connsiteY7" fmla="*/ 41660 h 45037"/>
                <a:gd name="connsiteX8" fmla="*/ 56061 w 56296"/>
                <a:gd name="connsiteY8" fmla="*/ 54946 h 45037"/>
                <a:gd name="connsiteX9" fmla="*/ 51558 w 56296"/>
                <a:gd name="connsiteY9" fmla="*/ 36706 h 45037"/>
                <a:gd name="connsiteX10" fmla="*/ 55611 w 56296"/>
                <a:gd name="connsiteY10" fmla="*/ 22744 h 45037"/>
                <a:gd name="connsiteX11" fmla="*/ 48855 w 56296"/>
                <a:gd name="connsiteY11" fmla="*/ 0 h 45037"/>
                <a:gd name="connsiteX12" fmla="*/ 14852 w 56296"/>
                <a:gd name="connsiteY12" fmla="*/ 6080 h 45037"/>
                <a:gd name="connsiteX13" fmla="*/ 21608 w 56296"/>
                <a:gd name="connsiteY13" fmla="*/ 28824 h 45037"/>
                <a:gd name="connsiteX14" fmla="*/ 13275 w 56296"/>
                <a:gd name="connsiteY14" fmla="*/ 33778 h 4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296" h="45037">
                  <a:moveTo>
                    <a:pt x="13275" y="33778"/>
                  </a:moveTo>
                  <a:cubicBezTo>
                    <a:pt x="10348" y="32427"/>
                    <a:pt x="11361" y="22294"/>
                    <a:pt x="10911" y="15425"/>
                  </a:cubicBezTo>
                  <a:cubicBezTo>
                    <a:pt x="5619" y="15088"/>
                    <a:pt x="4155" y="7093"/>
                    <a:pt x="215" y="15876"/>
                  </a:cubicBezTo>
                  <a:cubicBezTo>
                    <a:pt x="-1474" y="30738"/>
                    <a:pt x="7308" y="22068"/>
                    <a:pt x="8884" y="29274"/>
                  </a:cubicBezTo>
                  <a:cubicBezTo>
                    <a:pt x="7421" y="33666"/>
                    <a:pt x="5056" y="36368"/>
                    <a:pt x="2579" y="38732"/>
                  </a:cubicBezTo>
                  <a:cubicBezTo>
                    <a:pt x="4381" y="54158"/>
                    <a:pt x="18117" y="33328"/>
                    <a:pt x="21833" y="42561"/>
                  </a:cubicBezTo>
                  <a:cubicBezTo>
                    <a:pt x="24873" y="50330"/>
                    <a:pt x="24647" y="42110"/>
                    <a:pt x="28251" y="42335"/>
                  </a:cubicBezTo>
                  <a:cubicBezTo>
                    <a:pt x="29489" y="42448"/>
                    <a:pt x="41537" y="54721"/>
                    <a:pt x="45252" y="41660"/>
                  </a:cubicBezTo>
                  <a:cubicBezTo>
                    <a:pt x="50769" y="41772"/>
                    <a:pt x="47729" y="61251"/>
                    <a:pt x="56061" y="54946"/>
                  </a:cubicBezTo>
                  <a:cubicBezTo>
                    <a:pt x="58313" y="40421"/>
                    <a:pt x="52571" y="43912"/>
                    <a:pt x="51558" y="36706"/>
                  </a:cubicBezTo>
                  <a:cubicBezTo>
                    <a:pt x="49418" y="28486"/>
                    <a:pt x="55498" y="25221"/>
                    <a:pt x="55611" y="22744"/>
                  </a:cubicBezTo>
                  <a:cubicBezTo>
                    <a:pt x="55836" y="15200"/>
                    <a:pt x="49531" y="11935"/>
                    <a:pt x="48855" y="0"/>
                  </a:cubicBezTo>
                  <a:cubicBezTo>
                    <a:pt x="37821" y="2702"/>
                    <a:pt x="22283" y="-3828"/>
                    <a:pt x="14852" y="6080"/>
                  </a:cubicBezTo>
                  <a:cubicBezTo>
                    <a:pt x="15752" y="16777"/>
                    <a:pt x="17329" y="25784"/>
                    <a:pt x="21608" y="28824"/>
                  </a:cubicBezTo>
                  <a:cubicBezTo>
                    <a:pt x="21270" y="39520"/>
                    <a:pt x="16203" y="39633"/>
                    <a:pt x="13275" y="33778"/>
                  </a:cubicBezTo>
                  <a:close/>
                </a:path>
              </a:pathLst>
            </a:custGeom>
            <a:grpFill/>
            <a:ln w="11258" cap="flat">
              <a:noFill/>
              <a:prstDash val="solid"/>
              <a:miter/>
            </a:ln>
          </p:spPr>
          <p:txBody>
            <a:bodyPr rtlCol="0" anchor="ctr"/>
            <a:lstStyle/>
            <a:p>
              <a:endParaRPr lang="en-US" noProof="0" dirty="0"/>
            </a:p>
          </p:txBody>
        </p:sp>
        <p:sp>
          <p:nvSpPr>
            <p:cNvPr id="667" name="Freeform: Shape 666">
              <a:extLst>
                <a:ext uri="{FF2B5EF4-FFF2-40B4-BE49-F238E27FC236}">
                  <a16:creationId xmlns:a16="http://schemas.microsoft.com/office/drawing/2014/main" id="{B93C8055-AF10-4B10-A0E0-4F55C23A579F}"/>
                </a:ext>
              </a:extLst>
            </p:cNvPr>
            <p:cNvSpPr/>
            <p:nvPr/>
          </p:nvSpPr>
          <p:spPr>
            <a:xfrm>
              <a:off x="6828537" y="180673"/>
              <a:ext cx="11259" cy="11259"/>
            </a:xfrm>
            <a:custGeom>
              <a:avLst/>
              <a:gdLst>
                <a:gd name="connsiteX0" fmla="*/ 12723 w 11259"/>
                <a:gd name="connsiteY0" fmla="*/ 153 h 0"/>
                <a:gd name="connsiteX1" fmla="*/ 0 w 11259"/>
                <a:gd name="connsiteY1" fmla="*/ 5332 h 0"/>
                <a:gd name="connsiteX2" fmla="*/ 12723 w 11259"/>
                <a:gd name="connsiteY2" fmla="*/ 153 h 0"/>
              </a:gdLst>
              <a:ahLst/>
              <a:cxnLst>
                <a:cxn ang="0">
                  <a:pos x="connsiteX0" y="connsiteY0"/>
                </a:cxn>
                <a:cxn ang="0">
                  <a:pos x="connsiteX1" y="connsiteY1"/>
                </a:cxn>
                <a:cxn ang="0">
                  <a:pos x="connsiteX2" y="connsiteY2"/>
                </a:cxn>
              </a:cxnLst>
              <a:rect l="l" t="t" r="r" b="b"/>
              <a:pathLst>
                <a:path w="11259">
                  <a:moveTo>
                    <a:pt x="12723" y="153"/>
                  </a:moveTo>
                  <a:cubicBezTo>
                    <a:pt x="7431" y="-297"/>
                    <a:pt x="2477" y="-72"/>
                    <a:pt x="0" y="5332"/>
                  </a:cubicBezTo>
                  <a:cubicBezTo>
                    <a:pt x="113" y="12201"/>
                    <a:pt x="15876" y="14678"/>
                    <a:pt x="12723" y="153"/>
                  </a:cubicBezTo>
                  <a:close/>
                </a:path>
              </a:pathLst>
            </a:custGeom>
            <a:grpFill/>
            <a:ln w="11258" cap="flat">
              <a:noFill/>
              <a:prstDash val="solid"/>
              <a:miter/>
            </a:ln>
          </p:spPr>
          <p:txBody>
            <a:bodyPr rtlCol="0" anchor="ctr"/>
            <a:lstStyle/>
            <a:p>
              <a:endParaRPr lang="en-US" noProof="0" dirty="0"/>
            </a:p>
          </p:txBody>
        </p:sp>
        <p:sp>
          <p:nvSpPr>
            <p:cNvPr id="668" name="Freeform: Shape 667">
              <a:extLst>
                <a:ext uri="{FF2B5EF4-FFF2-40B4-BE49-F238E27FC236}">
                  <a16:creationId xmlns:a16="http://schemas.microsoft.com/office/drawing/2014/main" id="{C5368266-1EB4-478B-890A-D747541DFD98}"/>
                </a:ext>
              </a:extLst>
            </p:cNvPr>
            <p:cNvSpPr/>
            <p:nvPr/>
          </p:nvSpPr>
          <p:spPr>
            <a:xfrm>
              <a:off x="6857248" y="100395"/>
              <a:ext cx="22519" cy="33778"/>
            </a:xfrm>
            <a:custGeom>
              <a:avLst/>
              <a:gdLst>
                <a:gd name="connsiteX0" fmla="*/ 0 w 22518"/>
                <a:gd name="connsiteY0" fmla="*/ 1502 h 33778"/>
                <a:gd name="connsiteX1" fmla="*/ 6531 w 22518"/>
                <a:gd name="connsiteY1" fmla="*/ 10397 h 33778"/>
                <a:gd name="connsiteX2" fmla="*/ 10922 w 22518"/>
                <a:gd name="connsiteY2" fmla="*/ 19405 h 33778"/>
                <a:gd name="connsiteX3" fmla="*/ 4616 w 22518"/>
                <a:gd name="connsiteY3" fmla="*/ 28863 h 33778"/>
                <a:gd name="connsiteX4" fmla="*/ 30175 w 22518"/>
                <a:gd name="connsiteY4" fmla="*/ 27737 h 33778"/>
                <a:gd name="connsiteX5" fmla="*/ 27698 w 22518"/>
                <a:gd name="connsiteY5" fmla="*/ 264 h 33778"/>
                <a:gd name="connsiteX6" fmla="*/ 0 w 22518"/>
                <a:gd name="connsiteY6" fmla="*/ 1502 h 3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18" h="33778">
                  <a:moveTo>
                    <a:pt x="0" y="1502"/>
                  </a:moveTo>
                  <a:cubicBezTo>
                    <a:pt x="1576" y="5781"/>
                    <a:pt x="3941" y="8258"/>
                    <a:pt x="6531" y="10397"/>
                  </a:cubicBezTo>
                  <a:cubicBezTo>
                    <a:pt x="8895" y="11410"/>
                    <a:pt x="8107" y="19517"/>
                    <a:pt x="10922" y="19405"/>
                  </a:cubicBezTo>
                  <a:cubicBezTo>
                    <a:pt x="9458" y="23796"/>
                    <a:pt x="7093" y="26498"/>
                    <a:pt x="4616" y="28863"/>
                  </a:cubicBezTo>
                  <a:cubicBezTo>
                    <a:pt x="12385" y="42374"/>
                    <a:pt x="21618" y="34267"/>
                    <a:pt x="30175" y="27737"/>
                  </a:cubicBezTo>
                  <a:cubicBezTo>
                    <a:pt x="27698" y="22445"/>
                    <a:pt x="27586" y="11636"/>
                    <a:pt x="27698" y="264"/>
                  </a:cubicBezTo>
                  <a:cubicBezTo>
                    <a:pt x="14862" y="-1650"/>
                    <a:pt x="9571" y="7695"/>
                    <a:pt x="0" y="1502"/>
                  </a:cubicBezTo>
                  <a:close/>
                </a:path>
              </a:pathLst>
            </a:custGeom>
            <a:grpFill/>
            <a:ln w="11258" cap="flat">
              <a:noFill/>
              <a:prstDash val="solid"/>
              <a:miter/>
            </a:ln>
          </p:spPr>
          <p:txBody>
            <a:bodyPr rtlCol="0" anchor="ctr"/>
            <a:lstStyle/>
            <a:p>
              <a:endParaRPr lang="en-US" noProof="0" dirty="0"/>
            </a:p>
          </p:txBody>
        </p:sp>
        <p:sp>
          <p:nvSpPr>
            <p:cNvPr id="669" name="Freeform: Shape 668">
              <a:extLst>
                <a:ext uri="{FF2B5EF4-FFF2-40B4-BE49-F238E27FC236}">
                  <a16:creationId xmlns:a16="http://schemas.microsoft.com/office/drawing/2014/main" id="{0E31A05C-1026-4995-89D0-1462C3F3B1BD}"/>
                </a:ext>
              </a:extLst>
            </p:cNvPr>
            <p:cNvSpPr/>
            <p:nvPr/>
          </p:nvSpPr>
          <p:spPr>
            <a:xfrm>
              <a:off x="6600407" y="210221"/>
              <a:ext cx="11259" cy="11259"/>
            </a:xfrm>
            <a:custGeom>
              <a:avLst/>
              <a:gdLst>
                <a:gd name="connsiteX0" fmla="*/ 6771 w 0"/>
                <a:gd name="connsiteY0" fmla="*/ 7986 h 0"/>
                <a:gd name="connsiteX1" fmla="*/ 353 w 0"/>
                <a:gd name="connsiteY1" fmla="*/ 3708 h 0"/>
                <a:gd name="connsiteX2" fmla="*/ 6771 w 0"/>
                <a:gd name="connsiteY2" fmla="*/ 7986 h 0"/>
              </a:gdLst>
              <a:ahLst/>
              <a:cxnLst>
                <a:cxn ang="0">
                  <a:pos x="connsiteX0" y="connsiteY0"/>
                </a:cxn>
                <a:cxn ang="0">
                  <a:pos x="connsiteX1" y="connsiteY1"/>
                </a:cxn>
                <a:cxn ang="0">
                  <a:pos x="connsiteX2" y="connsiteY2"/>
                </a:cxn>
              </a:cxnLst>
              <a:rect l="l" t="t" r="r" b="b"/>
              <a:pathLst>
                <a:path>
                  <a:moveTo>
                    <a:pt x="6771" y="7986"/>
                  </a:moveTo>
                  <a:cubicBezTo>
                    <a:pt x="8347" y="4496"/>
                    <a:pt x="-2012" y="-5300"/>
                    <a:pt x="353" y="3708"/>
                  </a:cubicBezTo>
                  <a:cubicBezTo>
                    <a:pt x="578" y="4946"/>
                    <a:pt x="4969" y="12040"/>
                    <a:pt x="6771" y="7986"/>
                  </a:cubicBezTo>
                  <a:close/>
                </a:path>
              </a:pathLst>
            </a:custGeom>
            <a:grpFill/>
            <a:ln w="11258" cap="flat">
              <a:noFill/>
              <a:prstDash val="solid"/>
              <a:miter/>
            </a:ln>
          </p:spPr>
          <p:txBody>
            <a:bodyPr rtlCol="0" anchor="ctr"/>
            <a:lstStyle/>
            <a:p>
              <a:endParaRPr lang="en-US" noProof="0" dirty="0"/>
            </a:p>
          </p:txBody>
        </p:sp>
        <p:sp>
          <p:nvSpPr>
            <p:cNvPr id="670" name="Freeform: Shape 669">
              <a:extLst>
                <a:ext uri="{FF2B5EF4-FFF2-40B4-BE49-F238E27FC236}">
                  <a16:creationId xmlns:a16="http://schemas.microsoft.com/office/drawing/2014/main" id="{53185BD9-2F64-40AE-A8E9-E83F999D8699}"/>
                </a:ext>
              </a:extLst>
            </p:cNvPr>
            <p:cNvSpPr/>
            <p:nvPr/>
          </p:nvSpPr>
          <p:spPr>
            <a:xfrm>
              <a:off x="6630030" y="106038"/>
              <a:ext cx="22519" cy="33778"/>
            </a:xfrm>
            <a:custGeom>
              <a:avLst/>
              <a:gdLst>
                <a:gd name="connsiteX0" fmla="*/ 18244 w 22518"/>
                <a:gd name="connsiteY0" fmla="*/ 139 h 33778"/>
                <a:gd name="connsiteX1" fmla="*/ 5408 w 22518"/>
                <a:gd name="connsiteY1" fmla="*/ 702 h 33778"/>
                <a:gd name="connsiteX2" fmla="*/ 3719 w 22518"/>
                <a:gd name="connsiteY2" fmla="*/ 37520 h 33778"/>
                <a:gd name="connsiteX3" fmla="*/ 27139 w 22518"/>
                <a:gd name="connsiteY3" fmla="*/ 36506 h 33778"/>
                <a:gd name="connsiteX4" fmla="*/ 28940 w 22518"/>
                <a:gd name="connsiteY4" fmla="*/ 13425 h 33778"/>
                <a:gd name="connsiteX5" fmla="*/ 18244 w 22518"/>
                <a:gd name="connsiteY5" fmla="*/ 139 h 3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18" h="33778">
                  <a:moveTo>
                    <a:pt x="18244" y="139"/>
                  </a:moveTo>
                  <a:cubicBezTo>
                    <a:pt x="14303" y="-1438"/>
                    <a:pt x="8223" y="11173"/>
                    <a:pt x="5408" y="702"/>
                  </a:cubicBezTo>
                  <a:cubicBezTo>
                    <a:pt x="-2023" y="7570"/>
                    <a:pt x="-1010" y="26260"/>
                    <a:pt x="3719" y="37520"/>
                  </a:cubicBezTo>
                  <a:cubicBezTo>
                    <a:pt x="11488" y="37182"/>
                    <a:pt x="19370" y="36844"/>
                    <a:pt x="27139" y="36506"/>
                  </a:cubicBezTo>
                  <a:cubicBezTo>
                    <a:pt x="21058" y="24459"/>
                    <a:pt x="29503" y="26373"/>
                    <a:pt x="28940" y="13425"/>
                  </a:cubicBezTo>
                  <a:cubicBezTo>
                    <a:pt x="24774" y="13199"/>
                    <a:pt x="22748" y="1827"/>
                    <a:pt x="18244" y="139"/>
                  </a:cubicBezTo>
                  <a:close/>
                </a:path>
              </a:pathLst>
            </a:custGeom>
            <a:grpFill/>
            <a:ln w="11258" cap="flat">
              <a:noFill/>
              <a:prstDash val="solid"/>
              <a:miter/>
            </a:ln>
          </p:spPr>
          <p:txBody>
            <a:bodyPr rtlCol="0" anchor="ctr"/>
            <a:lstStyle/>
            <a:p>
              <a:endParaRPr lang="en-US" noProof="0" dirty="0"/>
            </a:p>
          </p:txBody>
        </p:sp>
        <p:sp>
          <p:nvSpPr>
            <p:cNvPr id="671" name="Freeform: Shape 670">
              <a:extLst>
                <a:ext uri="{FF2B5EF4-FFF2-40B4-BE49-F238E27FC236}">
                  <a16:creationId xmlns:a16="http://schemas.microsoft.com/office/drawing/2014/main" id="{9059CBB1-E307-4FD6-9D10-751A8E44696E}"/>
                </a:ext>
              </a:extLst>
            </p:cNvPr>
            <p:cNvSpPr/>
            <p:nvPr/>
          </p:nvSpPr>
          <p:spPr>
            <a:xfrm>
              <a:off x="6625981" y="180205"/>
              <a:ext cx="11259" cy="11259"/>
            </a:xfrm>
            <a:custGeom>
              <a:avLst/>
              <a:gdLst>
                <a:gd name="connsiteX0" fmla="*/ 0 w 11259"/>
                <a:gd name="connsiteY0" fmla="*/ 9629 h 11259"/>
                <a:gd name="connsiteX1" fmla="*/ 17227 w 11259"/>
                <a:gd name="connsiteY1" fmla="*/ 18073 h 11259"/>
                <a:gd name="connsiteX2" fmla="*/ 0 w 11259"/>
                <a:gd name="connsiteY2" fmla="*/ 9629 h 11259"/>
              </a:gdLst>
              <a:ahLst/>
              <a:cxnLst>
                <a:cxn ang="0">
                  <a:pos x="connsiteX0" y="connsiteY0"/>
                </a:cxn>
                <a:cxn ang="0">
                  <a:pos x="connsiteX1" y="connsiteY1"/>
                </a:cxn>
                <a:cxn ang="0">
                  <a:pos x="connsiteX2" y="connsiteY2"/>
                </a:cxn>
              </a:cxnLst>
              <a:rect l="l" t="t" r="r" b="b"/>
              <a:pathLst>
                <a:path w="11259" h="11259">
                  <a:moveTo>
                    <a:pt x="0" y="9629"/>
                  </a:moveTo>
                  <a:cubicBezTo>
                    <a:pt x="1802" y="31359"/>
                    <a:pt x="8782" y="16835"/>
                    <a:pt x="17227" y="18073"/>
                  </a:cubicBezTo>
                  <a:cubicBezTo>
                    <a:pt x="19704" y="-9287"/>
                    <a:pt x="3265" y="58"/>
                    <a:pt x="0" y="9629"/>
                  </a:cubicBezTo>
                  <a:close/>
                </a:path>
              </a:pathLst>
            </a:custGeom>
            <a:grpFill/>
            <a:ln w="11258" cap="flat">
              <a:noFill/>
              <a:prstDash val="solid"/>
              <a:miter/>
            </a:ln>
          </p:spPr>
          <p:txBody>
            <a:bodyPr rtlCol="0" anchor="ctr"/>
            <a:lstStyle/>
            <a:p>
              <a:endParaRPr lang="en-US" noProof="0" dirty="0"/>
            </a:p>
          </p:txBody>
        </p:sp>
        <p:sp>
          <p:nvSpPr>
            <p:cNvPr id="672" name="Freeform: Shape 671">
              <a:extLst>
                <a:ext uri="{FF2B5EF4-FFF2-40B4-BE49-F238E27FC236}">
                  <a16:creationId xmlns:a16="http://schemas.microsoft.com/office/drawing/2014/main" id="{7992C78F-944C-49C3-8BD0-58D12056701A}"/>
                </a:ext>
              </a:extLst>
            </p:cNvPr>
            <p:cNvSpPr/>
            <p:nvPr/>
          </p:nvSpPr>
          <p:spPr>
            <a:xfrm>
              <a:off x="6221430" y="180986"/>
              <a:ext cx="1092162" cy="123853"/>
            </a:xfrm>
            <a:custGeom>
              <a:avLst/>
              <a:gdLst>
                <a:gd name="connsiteX0" fmla="*/ 65867 w 1092161"/>
                <a:gd name="connsiteY0" fmla="*/ 46117 h 123853"/>
                <a:gd name="connsiteX1" fmla="*/ 61927 w 1092161"/>
                <a:gd name="connsiteY1" fmla="*/ 69311 h 123853"/>
                <a:gd name="connsiteX2" fmla="*/ 55509 w 1092161"/>
                <a:gd name="connsiteY2" fmla="*/ 65032 h 123853"/>
                <a:gd name="connsiteX3" fmla="*/ 59675 w 1092161"/>
                <a:gd name="connsiteY3" fmla="*/ 60303 h 123853"/>
                <a:gd name="connsiteX4" fmla="*/ 40309 w 1092161"/>
                <a:gd name="connsiteY4" fmla="*/ 47355 h 123853"/>
                <a:gd name="connsiteX5" fmla="*/ 42673 w 1092161"/>
                <a:gd name="connsiteY5" fmla="*/ 65708 h 123853"/>
                <a:gd name="connsiteX6" fmla="*/ 0 w 1092161"/>
                <a:gd name="connsiteY6" fmla="*/ 67509 h 123853"/>
                <a:gd name="connsiteX7" fmla="*/ 15088 w 1092161"/>
                <a:gd name="connsiteY7" fmla="*/ 76067 h 123853"/>
                <a:gd name="connsiteX8" fmla="*/ 30062 w 1092161"/>
                <a:gd name="connsiteY8" fmla="*/ 80007 h 123853"/>
                <a:gd name="connsiteX9" fmla="*/ 4504 w 1092161"/>
                <a:gd name="connsiteY9" fmla="*/ 85637 h 123853"/>
                <a:gd name="connsiteX10" fmla="*/ 25896 w 1092161"/>
                <a:gd name="connsiteY10" fmla="*/ 93969 h 123853"/>
                <a:gd name="connsiteX11" fmla="*/ 32314 w 1092161"/>
                <a:gd name="connsiteY11" fmla="*/ 98248 h 123853"/>
                <a:gd name="connsiteX12" fmla="*/ 79266 w 1092161"/>
                <a:gd name="connsiteY12" fmla="*/ 96221 h 123853"/>
                <a:gd name="connsiteX13" fmla="*/ 83432 w 1092161"/>
                <a:gd name="connsiteY13" fmla="*/ 91492 h 123853"/>
                <a:gd name="connsiteX14" fmla="*/ 98520 w 1092161"/>
                <a:gd name="connsiteY14" fmla="*/ 100049 h 123853"/>
                <a:gd name="connsiteX15" fmla="*/ 98745 w 1092161"/>
                <a:gd name="connsiteY15" fmla="*/ 113786 h 123853"/>
                <a:gd name="connsiteX16" fmla="*/ 117886 w 1092161"/>
                <a:gd name="connsiteY16" fmla="*/ 112997 h 123853"/>
                <a:gd name="connsiteX17" fmla="*/ 113495 w 1092161"/>
                <a:gd name="connsiteY17" fmla="*/ 103990 h 123853"/>
                <a:gd name="connsiteX18" fmla="*/ 128357 w 1092161"/>
                <a:gd name="connsiteY18" fmla="*/ 98811 h 123853"/>
                <a:gd name="connsiteX19" fmla="*/ 145359 w 1092161"/>
                <a:gd name="connsiteY19" fmla="*/ 98135 h 123853"/>
                <a:gd name="connsiteX20" fmla="*/ 156055 w 1092161"/>
                <a:gd name="connsiteY20" fmla="*/ 102301 h 123853"/>
                <a:gd name="connsiteX21" fmla="*/ 158082 w 1092161"/>
                <a:gd name="connsiteY21" fmla="*/ 97572 h 123853"/>
                <a:gd name="connsiteX22" fmla="*/ 192198 w 1092161"/>
                <a:gd name="connsiteY22" fmla="*/ 100725 h 123853"/>
                <a:gd name="connsiteX23" fmla="*/ 181727 w 1092161"/>
                <a:gd name="connsiteY23" fmla="*/ 114911 h 123853"/>
                <a:gd name="connsiteX24" fmla="*/ 200868 w 1092161"/>
                <a:gd name="connsiteY24" fmla="*/ 114123 h 123853"/>
                <a:gd name="connsiteX25" fmla="*/ 200530 w 1092161"/>
                <a:gd name="connsiteY25" fmla="*/ 86538 h 123853"/>
                <a:gd name="connsiteX26" fmla="*/ 209200 w 1092161"/>
                <a:gd name="connsiteY26" fmla="*/ 99936 h 123853"/>
                <a:gd name="connsiteX27" fmla="*/ 230480 w 1092161"/>
                <a:gd name="connsiteY27" fmla="*/ 94419 h 123853"/>
                <a:gd name="connsiteX28" fmla="*/ 213590 w 1092161"/>
                <a:gd name="connsiteY28" fmla="*/ 104328 h 123853"/>
                <a:gd name="connsiteX29" fmla="*/ 222260 w 1092161"/>
                <a:gd name="connsiteY29" fmla="*/ 113110 h 123853"/>
                <a:gd name="connsiteX30" fmla="*/ 296910 w 1092161"/>
                <a:gd name="connsiteY30" fmla="*/ 114574 h 123853"/>
                <a:gd name="connsiteX31" fmla="*/ 273266 w 1092161"/>
                <a:gd name="connsiteY31" fmla="*/ 97122 h 123853"/>
                <a:gd name="connsiteX32" fmla="*/ 298824 w 1092161"/>
                <a:gd name="connsiteY32" fmla="*/ 95996 h 123853"/>
                <a:gd name="connsiteX33" fmla="*/ 302878 w 1092161"/>
                <a:gd name="connsiteY33" fmla="*/ 82034 h 123853"/>
                <a:gd name="connsiteX34" fmla="*/ 324271 w 1092161"/>
                <a:gd name="connsiteY34" fmla="*/ 85750 h 123853"/>
                <a:gd name="connsiteX35" fmla="*/ 330801 w 1092161"/>
                <a:gd name="connsiteY35" fmla="*/ 99261 h 123853"/>
                <a:gd name="connsiteX36" fmla="*/ 341497 w 1092161"/>
                <a:gd name="connsiteY36" fmla="*/ 98811 h 123853"/>
                <a:gd name="connsiteX37" fmla="*/ 332828 w 1092161"/>
                <a:gd name="connsiteY37" fmla="*/ 90028 h 123853"/>
                <a:gd name="connsiteX38" fmla="*/ 356247 w 1092161"/>
                <a:gd name="connsiteY38" fmla="*/ 84398 h 123853"/>
                <a:gd name="connsiteX39" fmla="*/ 365030 w 1092161"/>
                <a:gd name="connsiteY39" fmla="*/ 102414 h 123853"/>
                <a:gd name="connsiteX40" fmla="*/ 377865 w 1092161"/>
                <a:gd name="connsiteY40" fmla="*/ 101851 h 123853"/>
                <a:gd name="connsiteX41" fmla="*/ 386422 w 1092161"/>
                <a:gd name="connsiteY41" fmla="*/ 101513 h 123853"/>
                <a:gd name="connsiteX42" fmla="*/ 397119 w 1092161"/>
                <a:gd name="connsiteY42" fmla="*/ 101062 h 123853"/>
                <a:gd name="connsiteX43" fmla="*/ 414233 w 1092161"/>
                <a:gd name="connsiteY43" fmla="*/ 104891 h 123853"/>
                <a:gd name="connsiteX44" fmla="*/ 399371 w 1092161"/>
                <a:gd name="connsiteY44" fmla="*/ 110070 h 123853"/>
                <a:gd name="connsiteX45" fmla="*/ 382369 w 1092161"/>
                <a:gd name="connsiteY45" fmla="*/ 110745 h 123853"/>
                <a:gd name="connsiteX46" fmla="*/ 373812 w 1092161"/>
                <a:gd name="connsiteY46" fmla="*/ 106467 h 123853"/>
                <a:gd name="connsiteX47" fmla="*/ 365367 w 1092161"/>
                <a:gd name="connsiteY47" fmla="*/ 111421 h 123853"/>
                <a:gd name="connsiteX48" fmla="*/ 356810 w 1092161"/>
                <a:gd name="connsiteY48" fmla="*/ 107142 h 123853"/>
                <a:gd name="connsiteX49" fmla="*/ 354783 w 1092161"/>
                <a:gd name="connsiteY49" fmla="*/ 111871 h 123853"/>
                <a:gd name="connsiteX50" fmla="*/ 344200 w 1092161"/>
                <a:gd name="connsiteY50" fmla="*/ 121555 h 123853"/>
                <a:gd name="connsiteX51" fmla="*/ 365480 w 1092161"/>
                <a:gd name="connsiteY51" fmla="*/ 120654 h 123853"/>
                <a:gd name="connsiteX52" fmla="*/ 380455 w 1092161"/>
                <a:gd name="connsiteY52" fmla="*/ 124595 h 123853"/>
                <a:gd name="connsiteX53" fmla="*/ 382481 w 1092161"/>
                <a:gd name="connsiteY53" fmla="*/ 119866 h 123853"/>
                <a:gd name="connsiteX54" fmla="*/ 388899 w 1092161"/>
                <a:gd name="connsiteY54" fmla="*/ 124144 h 123853"/>
                <a:gd name="connsiteX55" fmla="*/ 399483 w 1092161"/>
                <a:gd name="connsiteY55" fmla="*/ 119077 h 123853"/>
                <a:gd name="connsiteX56" fmla="*/ 420876 w 1092161"/>
                <a:gd name="connsiteY56" fmla="*/ 122793 h 123853"/>
                <a:gd name="connsiteX57" fmla="*/ 431460 w 1092161"/>
                <a:gd name="connsiteY57" fmla="*/ 117726 h 123853"/>
                <a:gd name="connsiteX58" fmla="*/ 422678 w 1092161"/>
                <a:gd name="connsiteY58" fmla="*/ 99711 h 123853"/>
                <a:gd name="connsiteX59" fmla="*/ 435514 w 1092161"/>
                <a:gd name="connsiteY59" fmla="*/ 99148 h 123853"/>
                <a:gd name="connsiteX60" fmla="*/ 440130 w 1092161"/>
                <a:gd name="connsiteY60" fmla="*/ 122005 h 123853"/>
                <a:gd name="connsiteX61" fmla="*/ 459158 w 1092161"/>
                <a:gd name="connsiteY61" fmla="*/ 111984 h 123853"/>
                <a:gd name="connsiteX62" fmla="*/ 450488 w 1092161"/>
                <a:gd name="connsiteY62" fmla="*/ 98585 h 123853"/>
                <a:gd name="connsiteX63" fmla="*/ 459046 w 1092161"/>
                <a:gd name="connsiteY63" fmla="*/ 98248 h 123853"/>
                <a:gd name="connsiteX64" fmla="*/ 491022 w 1092161"/>
                <a:gd name="connsiteY64" fmla="*/ 96896 h 123853"/>
                <a:gd name="connsiteX65" fmla="*/ 478525 w 1092161"/>
                <a:gd name="connsiteY65" fmla="*/ 115812 h 123853"/>
                <a:gd name="connsiteX66" fmla="*/ 510501 w 1092161"/>
                <a:gd name="connsiteY66" fmla="*/ 114461 h 123853"/>
                <a:gd name="connsiteX67" fmla="*/ 525476 w 1092161"/>
                <a:gd name="connsiteY67" fmla="*/ 118402 h 123853"/>
                <a:gd name="connsiteX68" fmla="*/ 529642 w 1092161"/>
                <a:gd name="connsiteY68" fmla="*/ 113673 h 123853"/>
                <a:gd name="connsiteX69" fmla="*/ 542478 w 1092161"/>
                <a:gd name="connsiteY69" fmla="*/ 113110 h 123853"/>
                <a:gd name="connsiteX70" fmla="*/ 559479 w 1092161"/>
                <a:gd name="connsiteY70" fmla="*/ 112434 h 123853"/>
                <a:gd name="connsiteX71" fmla="*/ 582899 w 1092161"/>
                <a:gd name="connsiteY71" fmla="*/ 111421 h 123853"/>
                <a:gd name="connsiteX72" fmla="*/ 584926 w 1092161"/>
                <a:gd name="connsiteY72" fmla="*/ 106692 h 123853"/>
                <a:gd name="connsiteX73" fmla="*/ 593595 w 1092161"/>
                <a:gd name="connsiteY73" fmla="*/ 115474 h 123853"/>
                <a:gd name="connsiteX74" fmla="*/ 634129 w 1092161"/>
                <a:gd name="connsiteY74" fmla="*/ 113786 h 123853"/>
                <a:gd name="connsiteX75" fmla="*/ 695831 w 1092161"/>
                <a:gd name="connsiteY75" fmla="*/ 106580 h 123853"/>
                <a:gd name="connsiteX76" fmla="*/ 704163 w 1092161"/>
                <a:gd name="connsiteY76" fmla="*/ 92393 h 123853"/>
                <a:gd name="connsiteX77" fmla="*/ 727582 w 1092161"/>
                <a:gd name="connsiteY77" fmla="*/ 91379 h 123853"/>
                <a:gd name="connsiteX78" fmla="*/ 727695 w 1092161"/>
                <a:gd name="connsiteY78" fmla="*/ 100612 h 123853"/>
                <a:gd name="connsiteX79" fmla="*/ 734113 w 1092161"/>
                <a:gd name="connsiteY79" fmla="*/ 104891 h 123853"/>
                <a:gd name="connsiteX80" fmla="*/ 736027 w 1092161"/>
                <a:gd name="connsiteY80" fmla="*/ 91042 h 123853"/>
                <a:gd name="connsiteX81" fmla="*/ 755280 w 1092161"/>
                <a:gd name="connsiteY81" fmla="*/ 94870 h 123853"/>
                <a:gd name="connsiteX82" fmla="*/ 768004 w 1092161"/>
                <a:gd name="connsiteY82" fmla="*/ 89690 h 123853"/>
                <a:gd name="connsiteX83" fmla="*/ 776560 w 1092161"/>
                <a:gd name="connsiteY83" fmla="*/ 93969 h 123853"/>
                <a:gd name="connsiteX84" fmla="*/ 808537 w 1092161"/>
                <a:gd name="connsiteY84" fmla="*/ 92618 h 123853"/>
                <a:gd name="connsiteX85" fmla="*/ 814843 w 1092161"/>
                <a:gd name="connsiteY85" fmla="*/ 87776 h 123853"/>
                <a:gd name="connsiteX86" fmla="*/ 821260 w 1092161"/>
                <a:gd name="connsiteY86" fmla="*/ 92055 h 123853"/>
                <a:gd name="connsiteX87" fmla="*/ 825427 w 1092161"/>
                <a:gd name="connsiteY87" fmla="*/ 82710 h 123853"/>
                <a:gd name="connsiteX88" fmla="*/ 836123 w 1092161"/>
                <a:gd name="connsiteY88" fmla="*/ 82259 h 123853"/>
                <a:gd name="connsiteX89" fmla="*/ 923609 w 1092161"/>
                <a:gd name="connsiteY89" fmla="*/ 83160 h 123853"/>
                <a:gd name="connsiteX90" fmla="*/ 934192 w 1092161"/>
                <a:gd name="connsiteY90" fmla="*/ 78093 h 123853"/>
                <a:gd name="connsiteX91" fmla="*/ 947028 w 1092161"/>
                <a:gd name="connsiteY91" fmla="*/ 82147 h 123853"/>
                <a:gd name="connsiteX92" fmla="*/ 957612 w 1092161"/>
                <a:gd name="connsiteY92" fmla="*/ 77080 h 123853"/>
                <a:gd name="connsiteX93" fmla="*/ 998033 w 1092161"/>
                <a:gd name="connsiteY93" fmla="*/ 70775 h 123853"/>
                <a:gd name="connsiteX94" fmla="*/ 974726 w 1092161"/>
                <a:gd name="connsiteY94" fmla="*/ 85524 h 123853"/>
                <a:gd name="connsiteX95" fmla="*/ 966169 w 1092161"/>
                <a:gd name="connsiteY95" fmla="*/ 81246 h 123853"/>
                <a:gd name="connsiteX96" fmla="*/ 957725 w 1092161"/>
                <a:gd name="connsiteY96" fmla="*/ 86200 h 123853"/>
                <a:gd name="connsiteX97" fmla="*/ 942749 w 1092161"/>
                <a:gd name="connsiteY97" fmla="*/ 86876 h 123853"/>
                <a:gd name="connsiteX98" fmla="*/ 921582 w 1092161"/>
                <a:gd name="connsiteY98" fmla="*/ 97009 h 123853"/>
                <a:gd name="connsiteX99" fmla="*/ 932278 w 1092161"/>
                <a:gd name="connsiteY99" fmla="*/ 101175 h 123853"/>
                <a:gd name="connsiteX100" fmla="*/ 938696 w 1092161"/>
                <a:gd name="connsiteY100" fmla="*/ 100950 h 123853"/>
                <a:gd name="connsiteX101" fmla="*/ 945001 w 1092161"/>
                <a:gd name="connsiteY101" fmla="*/ 96108 h 123853"/>
                <a:gd name="connsiteX102" fmla="*/ 953558 w 1092161"/>
                <a:gd name="connsiteY102" fmla="*/ 100387 h 123853"/>
                <a:gd name="connsiteX103" fmla="*/ 959864 w 1092161"/>
                <a:gd name="connsiteY103" fmla="*/ 95545 h 123853"/>
                <a:gd name="connsiteX104" fmla="*/ 968421 w 1092161"/>
                <a:gd name="connsiteY104" fmla="*/ 99824 h 123853"/>
                <a:gd name="connsiteX105" fmla="*/ 976865 w 1092161"/>
                <a:gd name="connsiteY105" fmla="*/ 94870 h 123853"/>
                <a:gd name="connsiteX106" fmla="*/ 989701 w 1092161"/>
                <a:gd name="connsiteY106" fmla="*/ 98923 h 123853"/>
                <a:gd name="connsiteX107" fmla="*/ 991728 w 1092161"/>
                <a:gd name="connsiteY107" fmla="*/ 94194 h 123853"/>
                <a:gd name="connsiteX108" fmla="*/ 1002312 w 1092161"/>
                <a:gd name="connsiteY108" fmla="*/ 89127 h 123853"/>
                <a:gd name="connsiteX109" fmla="*/ 1013121 w 1092161"/>
                <a:gd name="connsiteY109" fmla="*/ 97910 h 123853"/>
                <a:gd name="connsiteX110" fmla="*/ 1021565 w 1092161"/>
                <a:gd name="connsiteY110" fmla="*/ 92956 h 123853"/>
                <a:gd name="connsiteX111" fmla="*/ 1025731 w 1092161"/>
                <a:gd name="connsiteY111" fmla="*/ 83610 h 123853"/>
                <a:gd name="connsiteX112" fmla="*/ 1047124 w 1092161"/>
                <a:gd name="connsiteY112" fmla="*/ 87326 h 123853"/>
                <a:gd name="connsiteX113" fmla="*/ 1038567 w 1092161"/>
                <a:gd name="connsiteY113" fmla="*/ 83047 h 123853"/>
                <a:gd name="connsiteX114" fmla="*/ 1048925 w 1092161"/>
                <a:gd name="connsiteY114" fmla="*/ 64244 h 123853"/>
                <a:gd name="connsiteX115" fmla="*/ 1063788 w 1092161"/>
                <a:gd name="connsiteY115" fmla="*/ 59065 h 123853"/>
                <a:gd name="connsiteX116" fmla="*/ 1097566 w 1092161"/>
                <a:gd name="connsiteY116" fmla="*/ 34632 h 123853"/>
                <a:gd name="connsiteX117" fmla="*/ 1091148 w 1092161"/>
                <a:gd name="connsiteY117" fmla="*/ 30353 h 123853"/>
                <a:gd name="connsiteX118" fmla="*/ 1086870 w 1092161"/>
                <a:gd name="connsiteY118" fmla="*/ 30579 h 123853"/>
                <a:gd name="connsiteX119" fmla="*/ 1086757 w 1092161"/>
                <a:gd name="connsiteY119" fmla="*/ 25962 h 123853"/>
                <a:gd name="connsiteX120" fmla="*/ 1078313 w 1092161"/>
                <a:gd name="connsiteY120" fmla="*/ 30916 h 123853"/>
                <a:gd name="connsiteX121" fmla="*/ 1059059 w 1092161"/>
                <a:gd name="connsiteY121" fmla="*/ 27088 h 123853"/>
                <a:gd name="connsiteX122" fmla="*/ 1052754 w 1092161"/>
                <a:gd name="connsiteY122" fmla="*/ 36546 h 123853"/>
                <a:gd name="connsiteX123" fmla="*/ 1018638 w 1092161"/>
                <a:gd name="connsiteY123" fmla="*/ 38010 h 123853"/>
                <a:gd name="connsiteX124" fmla="*/ 1005689 w 1092161"/>
                <a:gd name="connsiteY124" fmla="*/ 29340 h 123853"/>
                <a:gd name="connsiteX125" fmla="*/ 984409 w 1092161"/>
                <a:gd name="connsiteY125" fmla="*/ 30241 h 123853"/>
                <a:gd name="connsiteX126" fmla="*/ 969434 w 1092161"/>
                <a:gd name="connsiteY126" fmla="*/ 26300 h 123853"/>
                <a:gd name="connsiteX127" fmla="*/ 960990 w 1092161"/>
                <a:gd name="connsiteY127" fmla="*/ 31254 h 123853"/>
                <a:gd name="connsiteX128" fmla="*/ 901315 w 1092161"/>
                <a:gd name="connsiteY128" fmla="*/ 33731 h 123853"/>
                <a:gd name="connsiteX129" fmla="*/ 884313 w 1092161"/>
                <a:gd name="connsiteY129" fmla="*/ 34407 h 123853"/>
                <a:gd name="connsiteX130" fmla="*/ 877783 w 1092161"/>
                <a:gd name="connsiteY130" fmla="*/ 25512 h 123853"/>
                <a:gd name="connsiteX131" fmla="*/ 873391 w 1092161"/>
                <a:gd name="connsiteY131" fmla="*/ 16504 h 123853"/>
                <a:gd name="connsiteX132" fmla="*/ 871590 w 1092161"/>
                <a:gd name="connsiteY132" fmla="*/ 39586 h 123853"/>
                <a:gd name="connsiteX133" fmla="*/ 828917 w 1092161"/>
                <a:gd name="connsiteY133" fmla="*/ 36771 h 123853"/>
                <a:gd name="connsiteX134" fmla="*/ 832970 w 1092161"/>
                <a:gd name="connsiteY134" fmla="*/ 22810 h 123853"/>
                <a:gd name="connsiteX135" fmla="*/ 828804 w 1092161"/>
                <a:gd name="connsiteY135" fmla="*/ 27539 h 123853"/>
                <a:gd name="connsiteX136" fmla="*/ 824526 w 1092161"/>
                <a:gd name="connsiteY136" fmla="*/ 27764 h 123853"/>
                <a:gd name="connsiteX137" fmla="*/ 822499 w 1092161"/>
                <a:gd name="connsiteY137" fmla="*/ 36996 h 123853"/>
                <a:gd name="connsiteX138" fmla="*/ 813942 w 1092161"/>
                <a:gd name="connsiteY138" fmla="*/ 37334 h 123853"/>
                <a:gd name="connsiteX139" fmla="*/ 815856 w 1092161"/>
                <a:gd name="connsiteY139" fmla="*/ 18869 h 123853"/>
                <a:gd name="connsiteX140" fmla="*/ 800994 w 1092161"/>
                <a:gd name="connsiteY140" fmla="*/ 19544 h 123853"/>
                <a:gd name="connsiteX141" fmla="*/ 801219 w 1092161"/>
                <a:gd name="connsiteY141" fmla="*/ 37897 h 123853"/>
                <a:gd name="connsiteX142" fmla="*/ 786356 w 1092161"/>
                <a:gd name="connsiteY142" fmla="*/ 38573 h 123853"/>
                <a:gd name="connsiteX143" fmla="*/ 783992 w 1092161"/>
                <a:gd name="connsiteY143" fmla="*/ 20220 h 123853"/>
                <a:gd name="connsiteX144" fmla="*/ 775547 w 1092161"/>
                <a:gd name="connsiteY144" fmla="*/ 29790 h 123853"/>
                <a:gd name="connsiteX145" fmla="*/ 764738 w 1092161"/>
                <a:gd name="connsiteY145" fmla="*/ 21008 h 123853"/>
                <a:gd name="connsiteX146" fmla="*/ 724204 w 1092161"/>
                <a:gd name="connsiteY146" fmla="*/ 22697 h 123853"/>
                <a:gd name="connsiteX147" fmla="*/ 718012 w 1092161"/>
                <a:gd name="connsiteY147" fmla="*/ 36771 h 123853"/>
                <a:gd name="connsiteX148" fmla="*/ 696844 w 1092161"/>
                <a:gd name="connsiteY148" fmla="*/ 46905 h 123853"/>
                <a:gd name="connsiteX149" fmla="*/ 686035 w 1092161"/>
                <a:gd name="connsiteY149" fmla="*/ 38122 h 123853"/>
                <a:gd name="connsiteX150" fmla="*/ 677591 w 1092161"/>
                <a:gd name="connsiteY150" fmla="*/ 47693 h 123853"/>
                <a:gd name="connsiteX151" fmla="*/ 637057 w 1092161"/>
                <a:gd name="connsiteY151" fmla="*/ 49382 h 123853"/>
                <a:gd name="connsiteX152" fmla="*/ 632778 w 1092161"/>
                <a:gd name="connsiteY152" fmla="*/ 44991 h 123853"/>
                <a:gd name="connsiteX153" fmla="*/ 630751 w 1092161"/>
                <a:gd name="connsiteY153" fmla="*/ 49720 h 123853"/>
                <a:gd name="connsiteX154" fmla="*/ 622194 w 1092161"/>
                <a:gd name="connsiteY154" fmla="*/ 45441 h 123853"/>
                <a:gd name="connsiteX155" fmla="*/ 605193 w 1092161"/>
                <a:gd name="connsiteY155" fmla="*/ 46117 h 123853"/>
                <a:gd name="connsiteX156" fmla="*/ 615551 w 1092161"/>
                <a:gd name="connsiteY156" fmla="*/ 27313 h 123853"/>
                <a:gd name="connsiteX157" fmla="*/ 560155 w 1092161"/>
                <a:gd name="connsiteY157" fmla="*/ 29678 h 123853"/>
                <a:gd name="connsiteX158" fmla="*/ 585939 w 1092161"/>
                <a:gd name="connsiteY158" fmla="*/ 42401 h 123853"/>
                <a:gd name="connsiteX159" fmla="*/ 571076 w 1092161"/>
                <a:gd name="connsiteY159" fmla="*/ 43076 h 123853"/>
                <a:gd name="connsiteX160" fmla="*/ 562632 w 1092161"/>
                <a:gd name="connsiteY160" fmla="*/ 48031 h 123853"/>
                <a:gd name="connsiteX161" fmla="*/ 526377 w 1092161"/>
                <a:gd name="connsiteY161" fmla="*/ 49607 h 123853"/>
                <a:gd name="connsiteX162" fmla="*/ 513541 w 1092161"/>
                <a:gd name="connsiteY162" fmla="*/ 50170 h 123853"/>
                <a:gd name="connsiteX163" fmla="*/ 502845 w 1092161"/>
                <a:gd name="connsiteY163" fmla="*/ 50620 h 123853"/>
                <a:gd name="connsiteX164" fmla="*/ 494062 w 1092161"/>
                <a:gd name="connsiteY164" fmla="*/ 27989 h 123853"/>
                <a:gd name="connsiteX165" fmla="*/ 481114 w 1092161"/>
                <a:gd name="connsiteY165" fmla="*/ 19319 h 123853"/>
                <a:gd name="connsiteX166" fmla="*/ 463774 w 1092161"/>
                <a:gd name="connsiteY166" fmla="*/ 1642 h 123853"/>
                <a:gd name="connsiteX167" fmla="*/ 489896 w 1092161"/>
                <a:gd name="connsiteY167" fmla="*/ 37334 h 123853"/>
                <a:gd name="connsiteX168" fmla="*/ 470868 w 1092161"/>
                <a:gd name="connsiteY168" fmla="*/ 47355 h 123853"/>
                <a:gd name="connsiteX169" fmla="*/ 464450 w 1092161"/>
                <a:gd name="connsiteY169" fmla="*/ 47580 h 123853"/>
                <a:gd name="connsiteX170" fmla="*/ 445309 w 1092161"/>
                <a:gd name="connsiteY170" fmla="*/ 48368 h 123853"/>
                <a:gd name="connsiteX171" fmla="*/ 434500 w 1092161"/>
                <a:gd name="connsiteY171" fmla="*/ 34970 h 123853"/>
                <a:gd name="connsiteX172" fmla="*/ 421664 w 1092161"/>
                <a:gd name="connsiteY172" fmla="*/ 35533 h 123853"/>
                <a:gd name="connsiteX173" fmla="*/ 432361 w 1092161"/>
                <a:gd name="connsiteY173" fmla="*/ 39699 h 123853"/>
                <a:gd name="connsiteX174" fmla="*/ 409054 w 1092161"/>
                <a:gd name="connsiteY174" fmla="*/ 49832 h 123853"/>
                <a:gd name="connsiteX175" fmla="*/ 400609 w 1092161"/>
                <a:gd name="connsiteY175" fmla="*/ 54786 h 123853"/>
                <a:gd name="connsiteX176" fmla="*/ 392052 w 1092161"/>
                <a:gd name="connsiteY176" fmla="*/ 50508 h 123853"/>
                <a:gd name="connsiteX177" fmla="*/ 383608 w 1092161"/>
                <a:gd name="connsiteY177" fmla="*/ 55462 h 123853"/>
                <a:gd name="connsiteX178" fmla="*/ 377190 w 1092161"/>
                <a:gd name="connsiteY178" fmla="*/ 51183 h 123853"/>
                <a:gd name="connsiteX179" fmla="*/ 360188 w 1092161"/>
                <a:gd name="connsiteY179" fmla="*/ 51859 h 123853"/>
                <a:gd name="connsiteX180" fmla="*/ 351631 w 1092161"/>
                <a:gd name="connsiteY180" fmla="*/ 52197 h 123853"/>
                <a:gd name="connsiteX181" fmla="*/ 343074 w 1092161"/>
                <a:gd name="connsiteY181" fmla="*/ 47918 h 123853"/>
                <a:gd name="connsiteX182" fmla="*/ 338908 w 1092161"/>
                <a:gd name="connsiteY182" fmla="*/ 52647 h 123853"/>
                <a:gd name="connsiteX183" fmla="*/ 336768 w 1092161"/>
                <a:gd name="connsiteY183" fmla="*/ 48143 h 123853"/>
                <a:gd name="connsiteX184" fmla="*/ 298374 w 1092161"/>
                <a:gd name="connsiteY184" fmla="*/ 49720 h 123853"/>
                <a:gd name="connsiteX185" fmla="*/ 291956 w 1092161"/>
                <a:gd name="connsiteY185" fmla="*/ 45441 h 123853"/>
                <a:gd name="connsiteX186" fmla="*/ 253562 w 1092161"/>
                <a:gd name="connsiteY186" fmla="*/ 47017 h 123853"/>
                <a:gd name="connsiteX187" fmla="*/ 251422 w 1092161"/>
                <a:gd name="connsiteY187" fmla="*/ 42514 h 123853"/>
                <a:gd name="connsiteX188" fmla="*/ 245117 w 1092161"/>
                <a:gd name="connsiteY188" fmla="*/ 47355 h 123853"/>
                <a:gd name="connsiteX189" fmla="*/ 236560 w 1092161"/>
                <a:gd name="connsiteY189" fmla="*/ 43076 h 123853"/>
                <a:gd name="connsiteX190" fmla="*/ 206722 w 1092161"/>
                <a:gd name="connsiteY190" fmla="*/ 44315 h 123853"/>
                <a:gd name="connsiteX191" fmla="*/ 204696 w 1092161"/>
                <a:gd name="connsiteY191" fmla="*/ 49044 h 123853"/>
                <a:gd name="connsiteX192" fmla="*/ 193999 w 1092161"/>
                <a:gd name="connsiteY192" fmla="*/ 44878 h 123853"/>
                <a:gd name="connsiteX193" fmla="*/ 172719 w 1092161"/>
                <a:gd name="connsiteY193" fmla="*/ 50395 h 123853"/>
                <a:gd name="connsiteX194" fmla="*/ 145021 w 1092161"/>
                <a:gd name="connsiteY194" fmla="*/ 51521 h 123853"/>
                <a:gd name="connsiteX195" fmla="*/ 125767 w 1092161"/>
                <a:gd name="connsiteY195" fmla="*/ 43189 h 123853"/>
                <a:gd name="connsiteX196" fmla="*/ 115183 w 1092161"/>
                <a:gd name="connsiteY196" fmla="*/ 52872 h 123853"/>
                <a:gd name="connsiteX197" fmla="*/ 104375 w 1092161"/>
                <a:gd name="connsiteY197" fmla="*/ 44090 h 123853"/>
                <a:gd name="connsiteX198" fmla="*/ 96043 w 1092161"/>
                <a:gd name="connsiteY198" fmla="*/ 62893 h 123853"/>
                <a:gd name="connsiteX199" fmla="*/ 89399 w 1092161"/>
                <a:gd name="connsiteY199" fmla="*/ 44765 h 123853"/>
                <a:gd name="connsiteX200" fmla="*/ 65867 w 1092161"/>
                <a:gd name="connsiteY200" fmla="*/ 46117 h 123853"/>
                <a:gd name="connsiteX201" fmla="*/ 1032487 w 1092161"/>
                <a:gd name="connsiteY201" fmla="*/ 74378 h 123853"/>
                <a:gd name="connsiteX202" fmla="*/ 1017512 w 1092161"/>
                <a:gd name="connsiteY202" fmla="*/ 70437 h 123853"/>
                <a:gd name="connsiteX203" fmla="*/ 1032487 w 1092161"/>
                <a:gd name="connsiteY203" fmla="*/ 74378 h 123853"/>
                <a:gd name="connsiteX204" fmla="*/ 793562 w 1092161"/>
                <a:gd name="connsiteY204" fmla="*/ 70662 h 123853"/>
                <a:gd name="connsiteX205" fmla="*/ 823512 w 1092161"/>
                <a:gd name="connsiteY205" fmla="*/ 74040 h 123853"/>
                <a:gd name="connsiteX206" fmla="*/ 789396 w 1092161"/>
                <a:gd name="connsiteY206" fmla="*/ 75504 h 123853"/>
                <a:gd name="connsiteX207" fmla="*/ 793562 w 1092161"/>
                <a:gd name="connsiteY207" fmla="*/ 70662 h 123853"/>
                <a:gd name="connsiteX208" fmla="*/ 591231 w 1092161"/>
                <a:gd name="connsiteY208" fmla="*/ 92956 h 123853"/>
                <a:gd name="connsiteX209" fmla="*/ 606318 w 1092161"/>
                <a:gd name="connsiteY209" fmla="*/ 101513 h 123853"/>
                <a:gd name="connsiteX210" fmla="*/ 591231 w 1092161"/>
                <a:gd name="connsiteY210" fmla="*/ 92956 h 123853"/>
                <a:gd name="connsiteX211" fmla="*/ 582786 w 1092161"/>
                <a:gd name="connsiteY211" fmla="*/ 102526 h 123853"/>
                <a:gd name="connsiteX212" fmla="*/ 572090 w 1092161"/>
                <a:gd name="connsiteY212" fmla="*/ 98360 h 123853"/>
                <a:gd name="connsiteX213" fmla="*/ 582786 w 1092161"/>
                <a:gd name="connsiteY213" fmla="*/ 102526 h 123853"/>
                <a:gd name="connsiteX214" fmla="*/ 527053 w 1092161"/>
                <a:gd name="connsiteY214" fmla="*/ 81921 h 123853"/>
                <a:gd name="connsiteX215" fmla="*/ 516469 w 1092161"/>
                <a:gd name="connsiteY215" fmla="*/ 86988 h 123853"/>
                <a:gd name="connsiteX216" fmla="*/ 527053 w 1092161"/>
                <a:gd name="connsiteY216" fmla="*/ 81921 h 123853"/>
                <a:gd name="connsiteX217" fmla="*/ 247707 w 1092161"/>
                <a:gd name="connsiteY217" fmla="*/ 79895 h 123853"/>
                <a:gd name="connsiteX218" fmla="*/ 252210 w 1092161"/>
                <a:gd name="connsiteY218" fmla="*/ 98135 h 123853"/>
                <a:gd name="connsiteX219" fmla="*/ 260767 w 1092161"/>
                <a:gd name="connsiteY219" fmla="*/ 102414 h 123853"/>
                <a:gd name="connsiteX220" fmla="*/ 241514 w 1092161"/>
                <a:gd name="connsiteY220" fmla="*/ 98585 h 123853"/>
                <a:gd name="connsiteX221" fmla="*/ 247707 w 1092161"/>
                <a:gd name="connsiteY221" fmla="*/ 79895 h 123853"/>
                <a:gd name="connsiteX222" fmla="*/ 160221 w 1092161"/>
                <a:gd name="connsiteY222" fmla="*/ 83610 h 123853"/>
                <a:gd name="connsiteX223" fmla="*/ 177448 w 1092161"/>
                <a:gd name="connsiteY223" fmla="*/ 92055 h 123853"/>
                <a:gd name="connsiteX224" fmla="*/ 151776 w 1092161"/>
                <a:gd name="connsiteY224" fmla="*/ 88564 h 123853"/>
                <a:gd name="connsiteX225" fmla="*/ 141080 w 1092161"/>
                <a:gd name="connsiteY225" fmla="*/ 84398 h 123853"/>
                <a:gd name="connsiteX226" fmla="*/ 160221 w 1092161"/>
                <a:gd name="connsiteY226" fmla="*/ 83610 h 1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Lst>
              <a:rect l="l" t="t" r="r" b="b"/>
              <a:pathLst>
                <a:path w="1092161" h="123853">
                  <a:moveTo>
                    <a:pt x="65867" y="46117"/>
                  </a:moveTo>
                  <a:cubicBezTo>
                    <a:pt x="60801" y="55462"/>
                    <a:pt x="69695" y="65595"/>
                    <a:pt x="61927" y="69311"/>
                  </a:cubicBezTo>
                  <a:cubicBezTo>
                    <a:pt x="58549" y="70775"/>
                    <a:pt x="58211" y="65145"/>
                    <a:pt x="55509" y="65032"/>
                  </a:cubicBezTo>
                  <a:cubicBezTo>
                    <a:pt x="55509" y="60529"/>
                    <a:pt x="58098" y="61317"/>
                    <a:pt x="59675" y="60303"/>
                  </a:cubicBezTo>
                  <a:cubicBezTo>
                    <a:pt x="57310" y="46679"/>
                    <a:pt x="46726" y="51746"/>
                    <a:pt x="40309" y="47355"/>
                  </a:cubicBezTo>
                  <a:cubicBezTo>
                    <a:pt x="39520" y="57038"/>
                    <a:pt x="41885" y="59403"/>
                    <a:pt x="42673" y="65708"/>
                  </a:cubicBezTo>
                  <a:cubicBezTo>
                    <a:pt x="26347" y="68973"/>
                    <a:pt x="18690" y="66158"/>
                    <a:pt x="0" y="67509"/>
                  </a:cubicBezTo>
                  <a:cubicBezTo>
                    <a:pt x="0" y="86763"/>
                    <a:pt x="8670" y="75053"/>
                    <a:pt x="15088" y="76067"/>
                  </a:cubicBezTo>
                  <a:cubicBezTo>
                    <a:pt x="19704" y="76855"/>
                    <a:pt x="24996" y="83385"/>
                    <a:pt x="30062" y="80007"/>
                  </a:cubicBezTo>
                  <a:cubicBezTo>
                    <a:pt x="25896" y="90704"/>
                    <a:pt x="12385" y="82372"/>
                    <a:pt x="4504" y="85637"/>
                  </a:cubicBezTo>
                  <a:cubicBezTo>
                    <a:pt x="4391" y="102301"/>
                    <a:pt x="18465" y="93406"/>
                    <a:pt x="25896" y="93969"/>
                  </a:cubicBezTo>
                  <a:cubicBezTo>
                    <a:pt x="29274" y="94194"/>
                    <a:pt x="29612" y="98022"/>
                    <a:pt x="32314" y="98248"/>
                  </a:cubicBezTo>
                  <a:cubicBezTo>
                    <a:pt x="46389" y="99599"/>
                    <a:pt x="63503" y="101062"/>
                    <a:pt x="79266" y="96221"/>
                  </a:cubicBezTo>
                  <a:cubicBezTo>
                    <a:pt x="80730" y="95770"/>
                    <a:pt x="83995" y="91492"/>
                    <a:pt x="83432" y="91492"/>
                  </a:cubicBezTo>
                  <a:cubicBezTo>
                    <a:pt x="89062" y="92280"/>
                    <a:pt x="93340" y="106917"/>
                    <a:pt x="98520" y="100049"/>
                  </a:cubicBezTo>
                  <a:cubicBezTo>
                    <a:pt x="101672" y="101963"/>
                    <a:pt x="97732" y="106017"/>
                    <a:pt x="98745" y="113786"/>
                  </a:cubicBezTo>
                  <a:cubicBezTo>
                    <a:pt x="107640" y="108606"/>
                    <a:pt x="113270" y="122906"/>
                    <a:pt x="117886" y="112997"/>
                  </a:cubicBezTo>
                  <a:cubicBezTo>
                    <a:pt x="117323" y="108043"/>
                    <a:pt x="113607" y="110070"/>
                    <a:pt x="113495" y="103990"/>
                  </a:cubicBezTo>
                  <a:cubicBezTo>
                    <a:pt x="116872" y="95320"/>
                    <a:pt x="124191" y="99148"/>
                    <a:pt x="128357" y="98811"/>
                  </a:cubicBezTo>
                  <a:cubicBezTo>
                    <a:pt x="134550" y="98248"/>
                    <a:pt x="139391" y="97122"/>
                    <a:pt x="145359" y="98135"/>
                  </a:cubicBezTo>
                  <a:cubicBezTo>
                    <a:pt x="148962" y="98698"/>
                    <a:pt x="152565" y="102414"/>
                    <a:pt x="156055" y="102301"/>
                  </a:cubicBezTo>
                  <a:cubicBezTo>
                    <a:pt x="155492" y="102301"/>
                    <a:pt x="156956" y="97797"/>
                    <a:pt x="158082" y="97572"/>
                  </a:cubicBezTo>
                  <a:cubicBezTo>
                    <a:pt x="165626" y="96446"/>
                    <a:pt x="181839" y="94419"/>
                    <a:pt x="192198" y="100725"/>
                  </a:cubicBezTo>
                  <a:cubicBezTo>
                    <a:pt x="192761" y="113786"/>
                    <a:pt x="178123" y="95770"/>
                    <a:pt x="181727" y="114911"/>
                  </a:cubicBezTo>
                  <a:cubicBezTo>
                    <a:pt x="188933" y="122568"/>
                    <a:pt x="191184" y="112209"/>
                    <a:pt x="200868" y="114123"/>
                  </a:cubicBezTo>
                  <a:cubicBezTo>
                    <a:pt x="200417" y="97009"/>
                    <a:pt x="198278" y="101175"/>
                    <a:pt x="200530" y="86538"/>
                  </a:cubicBezTo>
                  <a:cubicBezTo>
                    <a:pt x="206047" y="84961"/>
                    <a:pt x="209762" y="87776"/>
                    <a:pt x="209200" y="99936"/>
                  </a:cubicBezTo>
                  <a:cubicBezTo>
                    <a:pt x="214266" y="87326"/>
                    <a:pt x="224625" y="108831"/>
                    <a:pt x="230480" y="94419"/>
                  </a:cubicBezTo>
                  <a:cubicBezTo>
                    <a:pt x="232056" y="112434"/>
                    <a:pt x="218882" y="100274"/>
                    <a:pt x="213590" y="104328"/>
                  </a:cubicBezTo>
                  <a:cubicBezTo>
                    <a:pt x="213929" y="115137"/>
                    <a:pt x="218545" y="111421"/>
                    <a:pt x="222260" y="113110"/>
                  </a:cubicBezTo>
                  <a:cubicBezTo>
                    <a:pt x="237911" y="120203"/>
                    <a:pt x="273491" y="114574"/>
                    <a:pt x="296910" y="114574"/>
                  </a:cubicBezTo>
                  <a:cubicBezTo>
                    <a:pt x="293532" y="98698"/>
                    <a:pt x="275630" y="115362"/>
                    <a:pt x="273266" y="97122"/>
                  </a:cubicBezTo>
                  <a:cubicBezTo>
                    <a:pt x="278557" y="104778"/>
                    <a:pt x="288466" y="91830"/>
                    <a:pt x="298824" y="95996"/>
                  </a:cubicBezTo>
                  <a:cubicBezTo>
                    <a:pt x="300175" y="91267"/>
                    <a:pt x="303666" y="91042"/>
                    <a:pt x="302878" y="82034"/>
                  </a:cubicBezTo>
                  <a:cubicBezTo>
                    <a:pt x="312223" y="87776"/>
                    <a:pt x="317064" y="82034"/>
                    <a:pt x="324271" y="85750"/>
                  </a:cubicBezTo>
                  <a:cubicBezTo>
                    <a:pt x="330013" y="82372"/>
                    <a:pt x="328549" y="95095"/>
                    <a:pt x="330801" y="99261"/>
                  </a:cubicBezTo>
                  <a:cubicBezTo>
                    <a:pt x="334404" y="99148"/>
                    <a:pt x="337894" y="98923"/>
                    <a:pt x="341497" y="98811"/>
                  </a:cubicBezTo>
                  <a:cubicBezTo>
                    <a:pt x="340034" y="92730"/>
                    <a:pt x="336881" y="90479"/>
                    <a:pt x="332828" y="90028"/>
                  </a:cubicBezTo>
                  <a:cubicBezTo>
                    <a:pt x="336543" y="65258"/>
                    <a:pt x="349717" y="101062"/>
                    <a:pt x="356247" y="84398"/>
                  </a:cubicBezTo>
                  <a:cubicBezTo>
                    <a:pt x="360075" y="88452"/>
                    <a:pt x="359963" y="101175"/>
                    <a:pt x="365030" y="102414"/>
                  </a:cubicBezTo>
                  <a:cubicBezTo>
                    <a:pt x="366606" y="97910"/>
                    <a:pt x="375726" y="107705"/>
                    <a:pt x="377865" y="101851"/>
                  </a:cubicBezTo>
                  <a:cubicBezTo>
                    <a:pt x="379554" y="97122"/>
                    <a:pt x="378879" y="100387"/>
                    <a:pt x="386422" y="101513"/>
                  </a:cubicBezTo>
                  <a:cubicBezTo>
                    <a:pt x="389913" y="102076"/>
                    <a:pt x="393516" y="100950"/>
                    <a:pt x="397119" y="101062"/>
                  </a:cubicBezTo>
                  <a:cubicBezTo>
                    <a:pt x="403311" y="101400"/>
                    <a:pt x="409392" y="96221"/>
                    <a:pt x="414233" y="104891"/>
                  </a:cubicBezTo>
                  <a:cubicBezTo>
                    <a:pt x="410292" y="113786"/>
                    <a:pt x="403762" y="109732"/>
                    <a:pt x="399371" y="110070"/>
                  </a:cubicBezTo>
                  <a:cubicBezTo>
                    <a:pt x="393178" y="110633"/>
                    <a:pt x="388337" y="111646"/>
                    <a:pt x="382369" y="110745"/>
                  </a:cubicBezTo>
                  <a:cubicBezTo>
                    <a:pt x="378203" y="110183"/>
                    <a:pt x="376402" y="106467"/>
                    <a:pt x="373812" y="106467"/>
                  </a:cubicBezTo>
                  <a:cubicBezTo>
                    <a:pt x="369195" y="106580"/>
                    <a:pt x="368407" y="111083"/>
                    <a:pt x="365367" y="111421"/>
                  </a:cubicBezTo>
                  <a:cubicBezTo>
                    <a:pt x="361539" y="111871"/>
                    <a:pt x="360751" y="107030"/>
                    <a:pt x="356810" y="107142"/>
                  </a:cubicBezTo>
                  <a:cubicBezTo>
                    <a:pt x="357373" y="107142"/>
                    <a:pt x="355909" y="111646"/>
                    <a:pt x="354783" y="111871"/>
                  </a:cubicBezTo>
                  <a:cubicBezTo>
                    <a:pt x="352306" y="112322"/>
                    <a:pt x="342398" y="106692"/>
                    <a:pt x="344200" y="121555"/>
                  </a:cubicBezTo>
                  <a:cubicBezTo>
                    <a:pt x="351744" y="122680"/>
                    <a:pt x="358387" y="118965"/>
                    <a:pt x="365480" y="120654"/>
                  </a:cubicBezTo>
                  <a:cubicBezTo>
                    <a:pt x="369646" y="121667"/>
                    <a:pt x="373474" y="129549"/>
                    <a:pt x="380455" y="124595"/>
                  </a:cubicBezTo>
                  <a:cubicBezTo>
                    <a:pt x="381130" y="124032"/>
                    <a:pt x="383157" y="119866"/>
                    <a:pt x="382481" y="119866"/>
                  </a:cubicBezTo>
                  <a:cubicBezTo>
                    <a:pt x="385860" y="119528"/>
                    <a:pt x="386310" y="124820"/>
                    <a:pt x="388899" y="124144"/>
                  </a:cubicBezTo>
                  <a:cubicBezTo>
                    <a:pt x="392728" y="123243"/>
                    <a:pt x="395430" y="119190"/>
                    <a:pt x="399483" y="119077"/>
                  </a:cubicBezTo>
                  <a:cubicBezTo>
                    <a:pt x="406802" y="118965"/>
                    <a:pt x="409279" y="124144"/>
                    <a:pt x="420876" y="122793"/>
                  </a:cubicBezTo>
                  <a:cubicBezTo>
                    <a:pt x="423804" y="122455"/>
                    <a:pt x="429208" y="126959"/>
                    <a:pt x="431460" y="117726"/>
                  </a:cubicBezTo>
                  <a:cubicBezTo>
                    <a:pt x="438103" y="102751"/>
                    <a:pt x="425155" y="107818"/>
                    <a:pt x="422678" y="99711"/>
                  </a:cubicBezTo>
                  <a:cubicBezTo>
                    <a:pt x="425155" y="85637"/>
                    <a:pt x="430109" y="104328"/>
                    <a:pt x="435514" y="99148"/>
                  </a:cubicBezTo>
                  <a:cubicBezTo>
                    <a:pt x="440017" y="100162"/>
                    <a:pt x="436414" y="119303"/>
                    <a:pt x="440130" y="122005"/>
                  </a:cubicBezTo>
                  <a:cubicBezTo>
                    <a:pt x="448687" y="123131"/>
                    <a:pt x="455893" y="121555"/>
                    <a:pt x="459158" y="111984"/>
                  </a:cubicBezTo>
                  <a:cubicBezTo>
                    <a:pt x="459946" y="99261"/>
                    <a:pt x="451164" y="108043"/>
                    <a:pt x="450488" y="98585"/>
                  </a:cubicBezTo>
                  <a:cubicBezTo>
                    <a:pt x="451502" y="93181"/>
                    <a:pt x="456006" y="98022"/>
                    <a:pt x="459046" y="98248"/>
                  </a:cubicBezTo>
                  <a:cubicBezTo>
                    <a:pt x="466927" y="98811"/>
                    <a:pt x="481339" y="96671"/>
                    <a:pt x="491022" y="96896"/>
                  </a:cubicBezTo>
                  <a:cubicBezTo>
                    <a:pt x="492599" y="114911"/>
                    <a:pt x="476272" y="96333"/>
                    <a:pt x="478525" y="115812"/>
                  </a:cubicBezTo>
                  <a:cubicBezTo>
                    <a:pt x="486631" y="121104"/>
                    <a:pt x="496427" y="111871"/>
                    <a:pt x="510501" y="114461"/>
                  </a:cubicBezTo>
                  <a:cubicBezTo>
                    <a:pt x="515118" y="115362"/>
                    <a:pt x="517932" y="122343"/>
                    <a:pt x="525476" y="118402"/>
                  </a:cubicBezTo>
                  <a:cubicBezTo>
                    <a:pt x="527278" y="117501"/>
                    <a:pt x="527503" y="114236"/>
                    <a:pt x="529642" y="113673"/>
                  </a:cubicBezTo>
                  <a:cubicBezTo>
                    <a:pt x="532907" y="112660"/>
                    <a:pt x="538312" y="114236"/>
                    <a:pt x="542478" y="113110"/>
                  </a:cubicBezTo>
                  <a:cubicBezTo>
                    <a:pt x="550021" y="111196"/>
                    <a:pt x="551260" y="110295"/>
                    <a:pt x="559479" y="112434"/>
                  </a:cubicBezTo>
                  <a:cubicBezTo>
                    <a:pt x="564433" y="113673"/>
                    <a:pt x="577494" y="116826"/>
                    <a:pt x="582899" y="111421"/>
                  </a:cubicBezTo>
                  <a:cubicBezTo>
                    <a:pt x="583800" y="110520"/>
                    <a:pt x="582561" y="106580"/>
                    <a:pt x="584926" y="106692"/>
                  </a:cubicBezTo>
                  <a:cubicBezTo>
                    <a:pt x="588979" y="107030"/>
                    <a:pt x="589317" y="113786"/>
                    <a:pt x="593595" y="115474"/>
                  </a:cubicBezTo>
                  <a:cubicBezTo>
                    <a:pt x="603841" y="119753"/>
                    <a:pt x="619943" y="114348"/>
                    <a:pt x="634129" y="113786"/>
                  </a:cubicBezTo>
                  <a:cubicBezTo>
                    <a:pt x="656536" y="112885"/>
                    <a:pt x="675789" y="111534"/>
                    <a:pt x="695831" y="106580"/>
                  </a:cubicBezTo>
                  <a:cubicBezTo>
                    <a:pt x="702699" y="110295"/>
                    <a:pt x="698533" y="91267"/>
                    <a:pt x="704163" y="92393"/>
                  </a:cubicBezTo>
                  <a:cubicBezTo>
                    <a:pt x="711932" y="92055"/>
                    <a:pt x="719813" y="91717"/>
                    <a:pt x="727582" y="91379"/>
                  </a:cubicBezTo>
                  <a:cubicBezTo>
                    <a:pt x="730735" y="93293"/>
                    <a:pt x="727470" y="95433"/>
                    <a:pt x="727695" y="100612"/>
                  </a:cubicBezTo>
                  <a:cubicBezTo>
                    <a:pt x="728145" y="106017"/>
                    <a:pt x="731636" y="104328"/>
                    <a:pt x="734113" y="104891"/>
                  </a:cubicBezTo>
                  <a:cubicBezTo>
                    <a:pt x="742332" y="105341"/>
                    <a:pt x="734788" y="101062"/>
                    <a:pt x="736027" y="91042"/>
                  </a:cubicBezTo>
                  <a:cubicBezTo>
                    <a:pt x="742670" y="89240"/>
                    <a:pt x="748187" y="94645"/>
                    <a:pt x="755280" y="94870"/>
                  </a:cubicBezTo>
                  <a:cubicBezTo>
                    <a:pt x="760010" y="94982"/>
                    <a:pt x="763049" y="90141"/>
                    <a:pt x="768004" y="89690"/>
                  </a:cubicBezTo>
                  <a:cubicBezTo>
                    <a:pt x="772732" y="89353"/>
                    <a:pt x="773408" y="93293"/>
                    <a:pt x="776560" y="93969"/>
                  </a:cubicBezTo>
                  <a:cubicBezTo>
                    <a:pt x="784104" y="95545"/>
                    <a:pt x="797954" y="93744"/>
                    <a:pt x="808537" y="92618"/>
                  </a:cubicBezTo>
                  <a:cubicBezTo>
                    <a:pt x="811915" y="92280"/>
                    <a:pt x="812140" y="87889"/>
                    <a:pt x="814843" y="87776"/>
                  </a:cubicBezTo>
                  <a:cubicBezTo>
                    <a:pt x="816644" y="87664"/>
                    <a:pt x="818333" y="94082"/>
                    <a:pt x="821260" y="92055"/>
                  </a:cubicBezTo>
                  <a:cubicBezTo>
                    <a:pt x="822950" y="91042"/>
                    <a:pt x="822499" y="83160"/>
                    <a:pt x="825427" y="82710"/>
                  </a:cubicBezTo>
                  <a:cubicBezTo>
                    <a:pt x="828692" y="82147"/>
                    <a:pt x="832745" y="81358"/>
                    <a:pt x="836123" y="82259"/>
                  </a:cubicBezTo>
                  <a:cubicBezTo>
                    <a:pt x="855264" y="87439"/>
                    <a:pt x="897599" y="89916"/>
                    <a:pt x="923609" y="83160"/>
                  </a:cubicBezTo>
                  <a:cubicBezTo>
                    <a:pt x="927211" y="82259"/>
                    <a:pt x="930589" y="78431"/>
                    <a:pt x="934192" y="78093"/>
                  </a:cubicBezTo>
                  <a:cubicBezTo>
                    <a:pt x="938246" y="77643"/>
                    <a:pt x="943087" y="82034"/>
                    <a:pt x="947028" y="82147"/>
                  </a:cubicBezTo>
                  <a:cubicBezTo>
                    <a:pt x="950856" y="82259"/>
                    <a:pt x="954121" y="77981"/>
                    <a:pt x="957612" y="77080"/>
                  </a:cubicBezTo>
                  <a:cubicBezTo>
                    <a:pt x="971348" y="73589"/>
                    <a:pt x="985085" y="78994"/>
                    <a:pt x="998033" y="70775"/>
                  </a:cubicBezTo>
                  <a:cubicBezTo>
                    <a:pt x="995331" y="91154"/>
                    <a:pt x="980693" y="72126"/>
                    <a:pt x="974726" y="85524"/>
                  </a:cubicBezTo>
                  <a:cubicBezTo>
                    <a:pt x="971236" y="93406"/>
                    <a:pt x="973375" y="80120"/>
                    <a:pt x="966169" y="81246"/>
                  </a:cubicBezTo>
                  <a:cubicBezTo>
                    <a:pt x="962791" y="81809"/>
                    <a:pt x="960990" y="83948"/>
                    <a:pt x="957725" y="86200"/>
                  </a:cubicBezTo>
                  <a:cubicBezTo>
                    <a:pt x="951532" y="90479"/>
                    <a:pt x="950743" y="88452"/>
                    <a:pt x="942749" y="86876"/>
                  </a:cubicBezTo>
                  <a:cubicBezTo>
                    <a:pt x="934980" y="85299"/>
                    <a:pt x="928450" y="86763"/>
                    <a:pt x="921582" y="97009"/>
                  </a:cubicBezTo>
                  <a:cubicBezTo>
                    <a:pt x="918879" y="102639"/>
                    <a:pt x="931039" y="104440"/>
                    <a:pt x="932278" y="101175"/>
                  </a:cubicBezTo>
                  <a:cubicBezTo>
                    <a:pt x="935206" y="93068"/>
                    <a:pt x="935093" y="101738"/>
                    <a:pt x="938696" y="100950"/>
                  </a:cubicBezTo>
                  <a:cubicBezTo>
                    <a:pt x="941961" y="100162"/>
                    <a:pt x="942412" y="96221"/>
                    <a:pt x="945001" y="96108"/>
                  </a:cubicBezTo>
                  <a:cubicBezTo>
                    <a:pt x="949618" y="95770"/>
                    <a:pt x="950518" y="100162"/>
                    <a:pt x="953558" y="100387"/>
                  </a:cubicBezTo>
                  <a:cubicBezTo>
                    <a:pt x="957049" y="100612"/>
                    <a:pt x="957161" y="96333"/>
                    <a:pt x="959864" y="95545"/>
                  </a:cubicBezTo>
                  <a:cubicBezTo>
                    <a:pt x="964480" y="94194"/>
                    <a:pt x="965381" y="99936"/>
                    <a:pt x="968421" y="99824"/>
                  </a:cubicBezTo>
                  <a:cubicBezTo>
                    <a:pt x="972249" y="99599"/>
                    <a:pt x="972924" y="95320"/>
                    <a:pt x="976865" y="94870"/>
                  </a:cubicBezTo>
                  <a:cubicBezTo>
                    <a:pt x="981144" y="94307"/>
                    <a:pt x="984972" y="99373"/>
                    <a:pt x="989701" y="98923"/>
                  </a:cubicBezTo>
                  <a:cubicBezTo>
                    <a:pt x="988800" y="99036"/>
                    <a:pt x="991277" y="94532"/>
                    <a:pt x="991728" y="94194"/>
                  </a:cubicBezTo>
                  <a:cubicBezTo>
                    <a:pt x="993079" y="93406"/>
                    <a:pt x="1001974" y="97910"/>
                    <a:pt x="1002312" y="89127"/>
                  </a:cubicBezTo>
                  <a:cubicBezTo>
                    <a:pt x="1008842" y="85412"/>
                    <a:pt x="1006590" y="101513"/>
                    <a:pt x="1013121" y="97910"/>
                  </a:cubicBezTo>
                  <a:cubicBezTo>
                    <a:pt x="1017624" y="99599"/>
                    <a:pt x="1018750" y="94532"/>
                    <a:pt x="1021565" y="92956"/>
                  </a:cubicBezTo>
                  <a:cubicBezTo>
                    <a:pt x="1022016" y="87889"/>
                    <a:pt x="1025731" y="89690"/>
                    <a:pt x="1025731" y="83610"/>
                  </a:cubicBezTo>
                  <a:cubicBezTo>
                    <a:pt x="1033951" y="89353"/>
                    <a:pt x="1037666" y="94532"/>
                    <a:pt x="1047124" y="87326"/>
                  </a:cubicBezTo>
                  <a:cubicBezTo>
                    <a:pt x="1046336" y="81133"/>
                    <a:pt x="1041720" y="83723"/>
                    <a:pt x="1038567" y="83047"/>
                  </a:cubicBezTo>
                  <a:cubicBezTo>
                    <a:pt x="1039355" y="71338"/>
                    <a:pt x="1053542" y="87101"/>
                    <a:pt x="1048925" y="64244"/>
                  </a:cubicBezTo>
                  <a:cubicBezTo>
                    <a:pt x="1053880" y="68635"/>
                    <a:pt x="1059960" y="59853"/>
                    <a:pt x="1063788" y="59065"/>
                  </a:cubicBezTo>
                  <a:cubicBezTo>
                    <a:pt x="1077975" y="55912"/>
                    <a:pt x="1097792" y="68072"/>
                    <a:pt x="1097566" y="34632"/>
                  </a:cubicBezTo>
                  <a:cubicBezTo>
                    <a:pt x="1095990" y="30804"/>
                    <a:pt x="1093851" y="31817"/>
                    <a:pt x="1091148" y="30353"/>
                  </a:cubicBezTo>
                  <a:cubicBezTo>
                    <a:pt x="1090473" y="29903"/>
                    <a:pt x="1087320" y="31592"/>
                    <a:pt x="1086870" y="30579"/>
                  </a:cubicBezTo>
                  <a:cubicBezTo>
                    <a:pt x="1086757" y="30353"/>
                    <a:pt x="1086870" y="25962"/>
                    <a:pt x="1086757" y="25962"/>
                  </a:cubicBezTo>
                  <a:cubicBezTo>
                    <a:pt x="1082254" y="25399"/>
                    <a:pt x="1081127" y="31254"/>
                    <a:pt x="1078313" y="30916"/>
                  </a:cubicBezTo>
                  <a:cubicBezTo>
                    <a:pt x="1071557" y="30128"/>
                    <a:pt x="1065252" y="24949"/>
                    <a:pt x="1059059" y="27088"/>
                  </a:cubicBezTo>
                  <a:cubicBezTo>
                    <a:pt x="1054668" y="28664"/>
                    <a:pt x="1055907" y="33056"/>
                    <a:pt x="1052754" y="36546"/>
                  </a:cubicBezTo>
                  <a:cubicBezTo>
                    <a:pt x="1042170" y="36996"/>
                    <a:pt x="1025506" y="16279"/>
                    <a:pt x="1018638" y="38010"/>
                  </a:cubicBezTo>
                  <a:cubicBezTo>
                    <a:pt x="1014134" y="42739"/>
                    <a:pt x="1010756" y="31029"/>
                    <a:pt x="1005689" y="29340"/>
                  </a:cubicBezTo>
                  <a:cubicBezTo>
                    <a:pt x="999046" y="27201"/>
                    <a:pt x="991503" y="30691"/>
                    <a:pt x="984409" y="30241"/>
                  </a:cubicBezTo>
                  <a:cubicBezTo>
                    <a:pt x="979342" y="29903"/>
                    <a:pt x="977541" y="25174"/>
                    <a:pt x="969434" y="26300"/>
                  </a:cubicBezTo>
                  <a:cubicBezTo>
                    <a:pt x="965043" y="26863"/>
                    <a:pt x="963804" y="30916"/>
                    <a:pt x="960990" y="31254"/>
                  </a:cubicBezTo>
                  <a:cubicBezTo>
                    <a:pt x="940835" y="33393"/>
                    <a:pt x="920456" y="36096"/>
                    <a:pt x="901315" y="33731"/>
                  </a:cubicBezTo>
                  <a:cubicBezTo>
                    <a:pt x="895572" y="33056"/>
                    <a:pt x="889943" y="25061"/>
                    <a:pt x="884313" y="34407"/>
                  </a:cubicBezTo>
                  <a:cubicBezTo>
                    <a:pt x="880710" y="34745"/>
                    <a:pt x="878796" y="31254"/>
                    <a:pt x="877783" y="25512"/>
                  </a:cubicBezTo>
                  <a:cubicBezTo>
                    <a:pt x="877220" y="20558"/>
                    <a:pt x="873504" y="22584"/>
                    <a:pt x="873391" y="16504"/>
                  </a:cubicBezTo>
                  <a:cubicBezTo>
                    <a:pt x="868775" y="15941"/>
                    <a:pt x="872604" y="32830"/>
                    <a:pt x="871590" y="39586"/>
                  </a:cubicBezTo>
                  <a:cubicBezTo>
                    <a:pt x="860556" y="31367"/>
                    <a:pt x="843104" y="37785"/>
                    <a:pt x="828917" y="36771"/>
                  </a:cubicBezTo>
                  <a:cubicBezTo>
                    <a:pt x="830268" y="32042"/>
                    <a:pt x="833758" y="31817"/>
                    <a:pt x="832970" y="22810"/>
                  </a:cubicBezTo>
                  <a:cubicBezTo>
                    <a:pt x="831506" y="25061"/>
                    <a:pt x="830606" y="25962"/>
                    <a:pt x="828804" y="27539"/>
                  </a:cubicBezTo>
                  <a:cubicBezTo>
                    <a:pt x="828016" y="28214"/>
                    <a:pt x="824976" y="26413"/>
                    <a:pt x="824526" y="27764"/>
                  </a:cubicBezTo>
                  <a:cubicBezTo>
                    <a:pt x="823175" y="31479"/>
                    <a:pt x="825539" y="36546"/>
                    <a:pt x="822499" y="36996"/>
                  </a:cubicBezTo>
                  <a:cubicBezTo>
                    <a:pt x="819684" y="37447"/>
                    <a:pt x="816757" y="36996"/>
                    <a:pt x="813942" y="37334"/>
                  </a:cubicBezTo>
                  <a:cubicBezTo>
                    <a:pt x="807637" y="33619"/>
                    <a:pt x="818783" y="30241"/>
                    <a:pt x="815856" y="18869"/>
                  </a:cubicBezTo>
                  <a:cubicBezTo>
                    <a:pt x="810902" y="19094"/>
                    <a:pt x="805948" y="19319"/>
                    <a:pt x="800994" y="19544"/>
                  </a:cubicBezTo>
                  <a:cubicBezTo>
                    <a:pt x="801106" y="25624"/>
                    <a:pt x="801106" y="31817"/>
                    <a:pt x="801219" y="37897"/>
                  </a:cubicBezTo>
                  <a:cubicBezTo>
                    <a:pt x="796264" y="38122"/>
                    <a:pt x="791311" y="38348"/>
                    <a:pt x="786356" y="38573"/>
                  </a:cubicBezTo>
                  <a:cubicBezTo>
                    <a:pt x="780276" y="34294"/>
                    <a:pt x="789284" y="26187"/>
                    <a:pt x="783992" y="20220"/>
                  </a:cubicBezTo>
                  <a:cubicBezTo>
                    <a:pt x="779826" y="11663"/>
                    <a:pt x="776673" y="29678"/>
                    <a:pt x="775547" y="29790"/>
                  </a:cubicBezTo>
                  <a:cubicBezTo>
                    <a:pt x="772620" y="30128"/>
                    <a:pt x="767891" y="22021"/>
                    <a:pt x="764738" y="21008"/>
                  </a:cubicBezTo>
                  <a:cubicBezTo>
                    <a:pt x="752015" y="17292"/>
                    <a:pt x="738166" y="25399"/>
                    <a:pt x="724204" y="22697"/>
                  </a:cubicBezTo>
                  <a:cubicBezTo>
                    <a:pt x="725218" y="33731"/>
                    <a:pt x="714409" y="20558"/>
                    <a:pt x="718012" y="36771"/>
                  </a:cubicBezTo>
                  <a:cubicBezTo>
                    <a:pt x="708554" y="35307"/>
                    <a:pt x="701573" y="38685"/>
                    <a:pt x="696844" y="46905"/>
                  </a:cubicBezTo>
                  <a:cubicBezTo>
                    <a:pt x="690314" y="50620"/>
                    <a:pt x="692565" y="34407"/>
                    <a:pt x="686035" y="38122"/>
                  </a:cubicBezTo>
                  <a:cubicBezTo>
                    <a:pt x="682432" y="34632"/>
                    <a:pt x="680968" y="46004"/>
                    <a:pt x="677591" y="47693"/>
                  </a:cubicBezTo>
                  <a:cubicBezTo>
                    <a:pt x="669596" y="51746"/>
                    <a:pt x="649554" y="49832"/>
                    <a:pt x="637057" y="49382"/>
                  </a:cubicBezTo>
                  <a:cubicBezTo>
                    <a:pt x="635255" y="49269"/>
                    <a:pt x="634917" y="44653"/>
                    <a:pt x="632778" y="44991"/>
                  </a:cubicBezTo>
                  <a:cubicBezTo>
                    <a:pt x="633003" y="44991"/>
                    <a:pt x="631990" y="49494"/>
                    <a:pt x="630751" y="49720"/>
                  </a:cubicBezTo>
                  <a:cubicBezTo>
                    <a:pt x="626135" y="50395"/>
                    <a:pt x="625234" y="45554"/>
                    <a:pt x="622194" y="45441"/>
                  </a:cubicBezTo>
                  <a:cubicBezTo>
                    <a:pt x="615213" y="45216"/>
                    <a:pt x="610034" y="53773"/>
                    <a:pt x="605193" y="46117"/>
                  </a:cubicBezTo>
                  <a:cubicBezTo>
                    <a:pt x="601702" y="25399"/>
                    <a:pt x="619154" y="47918"/>
                    <a:pt x="615551" y="27313"/>
                  </a:cubicBezTo>
                  <a:cubicBezTo>
                    <a:pt x="588641" y="28439"/>
                    <a:pt x="584588" y="25061"/>
                    <a:pt x="560155" y="29678"/>
                  </a:cubicBezTo>
                  <a:cubicBezTo>
                    <a:pt x="568037" y="45216"/>
                    <a:pt x="576819" y="29565"/>
                    <a:pt x="585939" y="42401"/>
                  </a:cubicBezTo>
                  <a:cubicBezTo>
                    <a:pt x="581998" y="55237"/>
                    <a:pt x="575918" y="42739"/>
                    <a:pt x="571076" y="43076"/>
                  </a:cubicBezTo>
                  <a:cubicBezTo>
                    <a:pt x="567361" y="43302"/>
                    <a:pt x="566460" y="47017"/>
                    <a:pt x="562632" y="48031"/>
                  </a:cubicBezTo>
                  <a:cubicBezTo>
                    <a:pt x="553737" y="50395"/>
                    <a:pt x="536960" y="54786"/>
                    <a:pt x="526377" y="49607"/>
                  </a:cubicBezTo>
                  <a:cubicBezTo>
                    <a:pt x="521761" y="47355"/>
                    <a:pt x="522661" y="48706"/>
                    <a:pt x="513541" y="50170"/>
                  </a:cubicBezTo>
                  <a:cubicBezTo>
                    <a:pt x="510051" y="50733"/>
                    <a:pt x="506448" y="50170"/>
                    <a:pt x="502845" y="50620"/>
                  </a:cubicBezTo>
                  <a:cubicBezTo>
                    <a:pt x="498791" y="45554"/>
                    <a:pt x="492486" y="45666"/>
                    <a:pt x="494062" y="27989"/>
                  </a:cubicBezTo>
                  <a:cubicBezTo>
                    <a:pt x="486181" y="33281"/>
                    <a:pt x="487870" y="16842"/>
                    <a:pt x="481114" y="19319"/>
                  </a:cubicBezTo>
                  <a:cubicBezTo>
                    <a:pt x="475597" y="12901"/>
                    <a:pt x="475372" y="-5564"/>
                    <a:pt x="463774" y="1642"/>
                  </a:cubicBezTo>
                  <a:cubicBezTo>
                    <a:pt x="462198" y="36771"/>
                    <a:pt x="475597" y="37897"/>
                    <a:pt x="489896" y="37334"/>
                  </a:cubicBezTo>
                  <a:cubicBezTo>
                    <a:pt x="492261" y="45666"/>
                    <a:pt x="474020" y="55349"/>
                    <a:pt x="470868" y="47355"/>
                  </a:cubicBezTo>
                  <a:cubicBezTo>
                    <a:pt x="469179" y="43189"/>
                    <a:pt x="468616" y="46454"/>
                    <a:pt x="464450" y="47580"/>
                  </a:cubicBezTo>
                  <a:cubicBezTo>
                    <a:pt x="460059" y="48706"/>
                    <a:pt x="452403" y="47355"/>
                    <a:pt x="445309" y="48368"/>
                  </a:cubicBezTo>
                  <a:cubicBezTo>
                    <a:pt x="440355" y="47017"/>
                    <a:pt x="436076" y="44090"/>
                    <a:pt x="434500" y="34970"/>
                  </a:cubicBezTo>
                  <a:cubicBezTo>
                    <a:pt x="430447" y="26187"/>
                    <a:pt x="426731" y="33844"/>
                    <a:pt x="421664" y="35533"/>
                  </a:cubicBezTo>
                  <a:cubicBezTo>
                    <a:pt x="421439" y="45554"/>
                    <a:pt x="429208" y="37334"/>
                    <a:pt x="432361" y="39699"/>
                  </a:cubicBezTo>
                  <a:cubicBezTo>
                    <a:pt x="427294" y="56588"/>
                    <a:pt x="416147" y="48819"/>
                    <a:pt x="409054" y="49832"/>
                  </a:cubicBezTo>
                  <a:cubicBezTo>
                    <a:pt x="404775" y="50508"/>
                    <a:pt x="403424" y="54561"/>
                    <a:pt x="400609" y="54786"/>
                  </a:cubicBezTo>
                  <a:cubicBezTo>
                    <a:pt x="395993" y="55237"/>
                    <a:pt x="395092" y="50958"/>
                    <a:pt x="392052" y="50508"/>
                  </a:cubicBezTo>
                  <a:cubicBezTo>
                    <a:pt x="387436" y="49832"/>
                    <a:pt x="386648" y="55349"/>
                    <a:pt x="383608" y="55462"/>
                  </a:cubicBezTo>
                  <a:cubicBezTo>
                    <a:pt x="382144" y="55462"/>
                    <a:pt x="379779" y="51634"/>
                    <a:pt x="377190" y="51183"/>
                  </a:cubicBezTo>
                  <a:cubicBezTo>
                    <a:pt x="376739" y="51071"/>
                    <a:pt x="361764" y="56137"/>
                    <a:pt x="360188" y="51859"/>
                  </a:cubicBezTo>
                  <a:cubicBezTo>
                    <a:pt x="357711" y="45554"/>
                    <a:pt x="359625" y="52647"/>
                    <a:pt x="351631" y="52197"/>
                  </a:cubicBezTo>
                  <a:cubicBezTo>
                    <a:pt x="347014" y="51971"/>
                    <a:pt x="346114" y="48706"/>
                    <a:pt x="343074" y="47918"/>
                  </a:cubicBezTo>
                  <a:cubicBezTo>
                    <a:pt x="341385" y="47580"/>
                    <a:pt x="340935" y="53773"/>
                    <a:pt x="338908" y="52647"/>
                  </a:cubicBezTo>
                  <a:cubicBezTo>
                    <a:pt x="338345" y="52422"/>
                    <a:pt x="338683" y="48368"/>
                    <a:pt x="336768" y="48143"/>
                  </a:cubicBezTo>
                  <a:cubicBezTo>
                    <a:pt x="324046" y="46905"/>
                    <a:pt x="310309" y="51521"/>
                    <a:pt x="298374" y="49720"/>
                  </a:cubicBezTo>
                  <a:cubicBezTo>
                    <a:pt x="295109" y="49269"/>
                    <a:pt x="294546" y="45554"/>
                    <a:pt x="291956" y="45441"/>
                  </a:cubicBezTo>
                  <a:cubicBezTo>
                    <a:pt x="280021" y="44765"/>
                    <a:pt x="265609" y="52985"/>
                    <a:pt x="253562" y="47017"/>
                  </a:cubicBezTo>
                  <a:cubicBezTo>
                    <a:pt x="252548" y="46454"/>
                    <a:pt x="250972" y="42514"/>
                    <a:pt x="251422" y="42514"/>
                  </a:cubicBezTo>
                  <a:cubicBezTo>
                    <a:pt x="247932" y="42176"/>
                    <a:pt x="247819" y="47580"/>
                    <a:pt x="245117" y="47355"/>
                  </a:cubicBezTo>
                  <a:cubicBezTo>
                    <a:pt x="241401" y="47130"/>
                    <a:pt x="240388" y="43977"/>
                    <a:pt x="236560" y="43076"/>
                  </a:cubicBezTo>
                  <a:cubicBezTo>
                    <a:pt x="228341" y="41388"/>
                    <a:pt x="215054" y="39473"/>
                    <a:pt x="206722" y="44315"/>
                  </a:cubicBezTo>
                  <a:cubicBezTo>
                    <a:pt x="205822" y="44878"/>
                    <a:pt x="204133" y="49044"/>
                    <a:pt x="204696" y="49044"/>
                  </a:cubicBezTo>
                  <a:cubicBezTo>
                    <a:pt x="201318" y="49269"/>
                    <a:pt x="197265" y="44540"/>
                    <a:pt x="193999" y="44878"/>
                  </a:cubicBezTo>
                  <a:cubicBezTo>
                    <a:pt x="189496" y="45328"/>
                    <a:pt x="181276" y="50283"/>
                    <a:pt x="172719" y="50395"/>
                  </a:cubicBezTo>
                  <a:cubicBezTo>
                    <a:pt x="169679" y="50395"/>
                    <a:pt x="150425" y="39361"/>
                    <a:pt x="145021" y="51521"/>
                  </a:cubicBezTo>
                  <a:cubicBezTo>
                    <a:pt x="144120" y="53660"/>
                    <a:pt x="129933" y="43076"/>
                    <a:pt x="125767" y="43189"/>
                  </a:cubicBezTo>
                  <a:cubicBezTo>
                    <a:pt x="122727" y="43189"/>
                    <a:pt x="116647" y="39924"/>
                    <a:pt x="115183" y="52872"/>
                  </a:cubicBezTo>
                  <a:cubicBezTo>
                    <a:pt x="111130" y="51071"/>
                    <a:pt x="109666" y="43189"/>
                    <a:pt x="104375" y="44090"/>
                  </a:cubicBezTo>
                  <a:cubicBezTo>
                    <a:pt x="97619" y="42176"/>
                    <a:pt x="98520" y="55912"/>
                    <a:pt x="96043" y="62893"/>
                  </a:cubicBezTo>
                  <a:cubicBezTo>
                    <a:pt x="92890" y="59065"/>
                    <a:pt x="87710" y="59628"/>
                    <a:pt x="89399" y="44765"/>
                  </a:cubicBezTo>
                  <a:cubicBezTo>
                    <a:pt x="81631" y="54674"/>
                    <a:pt x="75100" y="46229"/>
                    <a:pt x="65867" y="46117"/>
                  </a:cubicBezTo>
                  <a:close/>
                  <a:moveTo>
                    <a:pt x="1032487" y="74378"/>
                  </a:moveTo>
                  <a:cubicBezTo>
                    <a:pt x="1028884" y="82597"/>
                    <a:pt x="1019426" y="80007"/>
                    <a:pt x="1017512" y="70437"/>
                  </a:cubicBezTo>
                  <a:cubicBezTo>
                    <a:pt x="1021903" y="72914"/>
                    <a:pt x="1031361" y="64132"/>
                    <a:pt x="1032487" y="74378"/>
                  </a:cubicBezTo>
                  <a:close/>
                  <a:moveTo>
                    <a:pt x="793562" y="70662"/>
                  </a:moveTo>
                  <a:cubicBezTo>
                    <a:pt x="806623" y="72576"/>
                    <a:pt x="814955" y="59065"/>
                    <a:pt x="823512" y="74040"/>
                  </a:cubicBezTo>
                  <a:cubicBezTo>
                    <a:pt x="815856" y="79444"/>
                    <a:pt x="795589" y="95658"/>
                    <a:pt x="789396" y="75504"/>
                  </a:cubicBezTo>
                  <a:cubicBezTo>
                    <a:pt x="790973" y="74265"/>
                    <a:pt x="793562" y="75166"/>
                    <a:pt x="793562" y="70662"/>
                  </a:cubicBezTo>
                  <a:close/>
                  <a:moveTo>
                    <a:pt x="591231" y="92956"/>
                  </a:moveTo>
                  <a:cubicBezTo>
                    <a:pt x="595059" y="98360"/>
                    <a:pt x="603616" y="93293"/>
                    <a:pt x="606318" y="101513"/>
                  </a:cubicBezTo>
                  <a:cubicBezTo>
                    <a:pt x="601364" y="98360"/>
                    <a:pt x="589767" y="110520"/>
                    <a:pt x="591231" y="92956"/>
                  </a:cubicBezTo>
                  <a:close/>
                  <a:moveTo>
                    <a:pt x="582786" y="102526"/>
                  </a:moveTo>
                  <a:cubicBezTo>
                    <a:pt x="579634" y="100162"/>
                    <a:pt x="571865" y="108381"/>
                    <a:pt x="572090" y="98360"/>
                  </a:cubicBezTo>
                  <a:cubicBezTo>
                    <a:pt x="574680" y="92055"/>
                    <a:pt x="582449" y="90816"/>
                    <a:pt x="582786" y="102526"/>
                  </a:cubicBezTo>
                  <a:close/>
                  <a:moveTo>
                    <a:pt x="527053" y="81921"/>
                  </a:moveTo>
                  <a:cubicBezTo>
                    <a:pt x="522098" y="80683"/>
                    <a:pt x="518833" y="83047"/>
                    <a:pt x="516469" y="86988"/>
                  </a:cubicBezTo>
                  <a:cubicBezTo>
                    <a:pt x="512978" y="73252"/>
                    <a:pt x="527390" y="74378"/>
                    <a:pt x="527053" y="81921"/>
                  </a:cubicBezTo>
                  <a:close/>
                  <a:moveTo>
                    <a:pt x="247707" y="79895"/>
                  </a:moveTo>
                  <a:cubicBezTo>
                    <a:pt x="250747" y="82597"/>
                    <a:pt x="248270" y="97572"/>
                    <a:pt x="252210" y="98135"/>
                  </a:cubicBezTo>
                  <a:cubicBezTo>
                    <a:pt x="255025" y="97459"/>
                    <a:pt x="267636" y="96784"/>
                    <a:pt x="260767" y="102414"/>
                  </a:cubicBezTo>
                  <a:cubicBezTo>
                    <a:pt x="254913" y="99824"/>
                    <a:pt x="243878" y="108944"/>
                    <a:pt x="241514" y="98585"/>
                  </a:cubicBezTo>
                  <a:cubicBezTo>
                    <a:pt x="245905" y="97122"/>
                    <a:pt x="241739" y="78206"/>
                    <a:pt x="247707" y="79895"/>
                  </a:cubicBezTo>
                  <a:close/>
                  <a:moveTo>
                    <a:pt x="160221" y="83610"/>
                  </a:moveTo>
                  <a:cubicBezTo>
                    <a:pt x="166189" y="83836"/>
                    <a:pt x="177673" y="76067"/>
                    <a:pt x="177448" y="92055"/>
                  </a:cubicBezTo>
                  <a:cubicBezTo>
                    <a:pt x="168778" y="94757"/>
                    <a:pt x="158870" y="89240"/>
                    <a:pt x="151776" y="88564"/>
                  </a:cubicBezTo>
                  <a:cubicBezTo>
                    <a:pt x="147836" y="88114"/>
                    <a:pt x="141530" y="99711"/>
                    <a:pt x="141080" y="84398"/>
                  </a:cubicBezTo>
                  <a:cubicBezTo>
                    <a:pt x="146147" y="84624"/>
                    <a:pt x="153128" y="83385"/>
                    <a:pt x="160221" y="83610"/>
                  </a:cubicBezTo>
                  <a:close/>
                </a:path>
              </a:pathLst>
            </a:custGeom>
            <a:grpFill/>
            <a:ln w="11258" cap="flat">
              <a:noFill/>
              <a:prstDash val="solid"/>
              <a:miter/>
            </a:ln>
          </p:spPr>
          <p:txBody>
            <a:bodyPr rtlCol="0" anchor="ctr"/>
            <a:lstStyle/>
            <a:p>
              <a:endParaRPr lang="en-US" noProof="0" dirty="0"/>
            </a:p>
          </p:txBody>
        </p:sp>
        <p:sp>
          <p:nvSpPr>
            <p:cNvPr id="673" name="Freeform: Shape 672">
              <a:extLst>
                <a:ext uri="{FF2B5EF4-FFF2-40B4-BE49-F238E27FC236}">
                  <a16:creationId xmlns:a16="http://schemas.microsoft.com/office/drawing/2014/main" id="{EA262FF3-6CDD-400C-A2B6-13664142BB46}"/>
                </a:ext>
              </a:extLst>
            </p:cNvPr>
            <p:cNvSpPr/>
            <p:nvPr/>
          </p:nvSpPr>
          <p:spPr>
            <a:xfrm>
              <a:off x="6621927" y="208375"/>
              <a:ext cx="11259" cy="11259"/>
            </a:xfrm>
            <a:custGeom>
              <a:avLst/>
              <a:gdLst>
                <a:gd name="connsiteX0" fmla="*/ 6531 w 0"/>
                <a:gd name="connsiteY0" fmla="*/ 8932 h 0"/>
                <a:gd name="connsiteX1" fmla="*/ 0 w 0"/>
                <a:gd name="connsiteY1" fmla="*/ 37 h 0"/>
                <a:gd name="connsiteX2" fmla="*/ 6531 w 0"/>
                <a:gd name="connsiteY2" fmla="*/ 8932 h 0"/>
              </a:gdLst>
              <a:ahLst/>
              <a:cxnLst>
                <a:cxn ang="0">
                  <a:pos x="connsiteX0" y="connsiteY0"/>
                </a:cxn>
                <a:cxn ang="0">
                  <a:pos x="connsiteX1" y="connsiteY1"/>
                </a:cxn>
                <a:cxn ang="0">
                  <a:pos x="connsiteX2" y="connsiteY2"/>
                </a:cxn>
              </a:cxnLst>
              <a:rect l="l" t="t" r="r" b="b"/>
              <a:pathLst>
                <a:path>
                  <a:moveTo>
                    <a:pt x="6531" y="8932"/>
                  </a:moveTo>
                  <a:cubicBezTo>
                    <a:pt x="5517" y="3302"/>
                    <a:pt x="3716" y="-414"/>
                    <a:pt x="0" y="37"/>
                  </a:cubicBezTo>
                  <a:cubicBezTo>
                    <a:pt x="1013" y="5667"/>
                    <a:pt x="2815" y="9382"/>
                    <a:pt x="6531" y="8932"/>
                  </a:cubicBezTo>
                  <a:close/>
                </a:path>
              </a:pathLst>
            </a:custGeom>
            <a:grpFill/>
            <a:ln w="11258" cap="flat">
              <a:noFill/>
              <a:prstDash val="solid"/>
              <a:miter/>
            </a:ln>
          </p:spPr>
          <p:txBody>
            <a:bodyPr rtlCol="0" anchor="ctr"/>
            <a:lstStyle/>
            <a:p>
              <a:endParaRPr lang="en-US" noProof="0" dirty="0"/>
            </a:p>
          </p:txBody>
        </p:sp>
        <p:sp>
          <p:nvSpPr>
            <p:cNvPr id="674" name="Freeform: Shape 673">
              <a:extLst>
                <a:ext uri="{FF2B5EF4-FFF2-40B4-BE49-F238E27FC236}">
                  <a16:creationId xmlns:a16="http://schemas.microsoft.com/office/drawing/2014/main" id="{2DCE3B92-4768-4664-B83D-D10123CA08B4}"/>
                </a:ext>
              </a:extLst>
            </p:cNvPr>
            <p:cNvSpPr/>
            <p:nvPr/>
          </p:nvSpPr>
          <p:spPr>
            <a:xfrm>
              <a:off x="6664758" y="208021"/>
              <a:ext cx="11259" cy="11259"/>
            </a:xfrm>
            <a:custGeom>
              <a:avLst/>
              <a:gdLst>
                <a:gd name="connsiteX0" fmla="*/ 67 w 11259"/>
                <a:gd name="connsiteY0" fmla="*/ 16941 h 11259"/>
                <a:gd name="connsiteX1" fmla="*/ 14817 w 11259"/>
                <a:gd name="connsiteY1" fmla="*/ 2529 h 11259"/>
                <a:gd name="connsiteX2" fmla="*/ 67 w 11259"/>
                <a:gd name="connsiteY2" fmla="*/ 16941 h 11259"/>
              </a:gdLst>
              <a:ahLst/>
              <a:cxnLst>
                <a:cxn ang="0">
                  <a:pos x="connsiteX0" y="connsiteY0"/>
                </a:cxn>
                <a:cxn ang="0">
                  <a:pos x="connsiteX1" y="connsiteY1"/>
                </a:cxn>
                <a:cxn ang="0">
                  <a:pos x="connsiteX2" y="connsiteY2"/>
                </a:cxn>
              </a:cxnLst>
              <a:rect l="l" t="t" r="r" b="b"/>
              <a:pathLst>
                <a:path w="11259" h="11259">
                  <a:moveTo>
                    <a:pt x="67" y="16941"/>
                  </a:moveTo>
                  <a:cubicBezTo>
                    <a:pt x="6485" y="15365"/>
                    <a:pt x="14592" y="17054"/>
                    <a:pt x="14817" y="2529"/>
                  </a:cubicBezTo>
                  <a:cubicBezTo>
                    <a:pt x="7498" y="1066"/>
                    <a:pt x="-833" y="-7154"/>
                    <a:pt x="67" y="16941"/>
                  </a:cubicBezTo>
                  <a:close/>
                </a:path>
              </a:pathLst>
            </a:custGeom>
            <a:grpFill/>
            <a:ln w="11258" cap="flat">
              <a:noFill/>
              <a:prstDash val="solid"/>
              <a:miter/>
            </a:ln>
          </p:spPr>
          <p:txBody>
            <a:bodyPr rtlCol="0" anchor="ctr"/>
            <a:lstStyle/>
            <a:p>
              <a:endParaRPr lang="en-US" noProof="0" dirty="0"/>
            </a:p>
          </p:txBody>
        </p:sp>
        <p:sp>
          <p:nvSpPr>
            <p:cNvPr id="675" name="Freeform: Shape 674">
              <a:extLst>
                <a:ext uri="{FF2B5EF4-FFF2-40B4-BE49-F238E27FC236}">
                  <a16:creationId xmlns:a16="http://schemas.microsoft.com/office/drawing/2014/main" id="{1BD37284-01CC-423D-A601-9B602852C2A6}"/>
                </a:ext>
              </a:extLst>
            </p:cNvPr>
            <p:cNvSpPr/>
            <p:nvPr/>
          </p:nvSpPr>
          <p:spPr>
            <a:xfrm>
              <a:off x="6764809" y="179017"/>
              <a:ext cx="11259" cy="33778"/>
            </a:xfrm>
            <a:custGeom>
              <a:avLst/>
              <a:gdLst>
                <a:gd name="connsiteX0" fmla="*/ 21168 w 11259"/>
                <a:gd name="connsiteY0" fmla="*/ 17910 h 33778"/>
                <a:gd name="connsiteX1" fmla="*/ 10246 w 11259"/>
                <a:gd name="connsiteY1" fmla="*/ 7 h 33778"/>
                <a:gd name="connsiteX2" fmla="*/ 8219 w 11259"/>
                <a:gd name="connsiteY2" fmla="*/ 9353 h 33778"/>
                <a:gd name="connsiteX3" fmla="*/ 0 w 11259"/>
                <a:gd name="connsiteY3" fmla="*/ 32660 h 33778"/>
                <a:gd name="connsiteX4" fmla="*/ 12836 w 11259"/>
                <a:gd name="connsiteY4" fmla="*/ 36713 h 33778"/>
                <a:gd name="connsiteX5" fmla="*/ 21168 w 11259"/>
                <a:gd name="connsiteY5" fmla="*/ 17910 h 3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59" h="33778">
                  <a:moveTo>
                    <a:pt x="21168" y="17910"/>
                  </a:moveTo>
                  <a:cubicBezTo>
                    <a:pt x="23420" y="-1456"/>
                    <a:pt x="12048" y="10028"/>
                    <a:pt x="10246" y="7"/>
                  </a:cubicBezTo>
                  <a:cubicBezTo>
                    <a:pt x="5630" y="-330"/>
                    <a:pt x="7882" y="11042"/>
                    <a:pt x="8219" y="9353"/>
                  </a:cubicBezTo>
                  <a:cubicBezTo>
                    <a:pt x="6418" y="19036"/>
                    <a:pt x="4279" y="26017"/>
                    <a:pt x="0" y="32660"/>
                  </a:cubicBezTo>
                  <a:cubicBezTo>
                    <a:pt x="450" y="42793"/>
                    <a:pt x="9008" y="34236"/>
                    <a:pt x="12836" y="36713"/>
                  </a:cubicBezTo>
                  <a:cubicBezTo>
                    <a:pt x="7206" y="17572"/>
                    <a:pt x="16777" y="26354"/>
                    <a:pt x="21168" y="17910"/>
                  </a:cubicBezTo>
                  <a:close/>
                </a:path>
              </a:pathLst>
            </a:custGeom>
            <a:grpFill/>
            <a:ln w="11258" cap="flat">
              <a:noFill/>
              <a:prstDash val="solid"/>
              <a:miter/>
            </a:ln>
          </p:spPr>
          <p:txBody>
            <a:bodyPr rtlCol="0" anchor="ctr"/>
            <a:lstStyle/>
            <a:p>
              <a:endParaRPr lang="en-US" noProof="0" dirty="0"/>
            </a:p>
          </p:txBody>
        </p:sp>
        <p:sp>
          <p:nvSpPr>
            <p:cNvPr id="676" name="Freeform: Shape 675">
              <a:extLst>
                <a:ext uri="{FF2B5EF4-FFF2-40B4-BE49-F238E27FC236}">
                  <a16:creationId xmlns:a16="http://schemas.microsoft.com/office/drawing/2014/main" id="{3D50302C-46B7-4FE1-A11D-9EBA78BEE127}"/>
                </a:ext>
              </a:extLst>
            </p:cNvPr>
            <p:cNvSpPr/>
            <p:nvPr/>
          </p:nvSpPr>
          <p:spPr>
            <a:xfrm>
              <a:off x="6663246" y="103989"/>
              <a:ext cx="11259" cy="11259"/>
            </a:xfrm>
            <a:custGeom>
              <a:avLst/>
              <a:gdLst>
                <a:gd name="connsiteX0" fmla="*/ 3 w 0"/>
                <a:gd name="connsiteY0" fmla="*/ 1511 h 11259"/>
                <a:gd name="connsiteX1" fmla="*/ 2368 w 0"/>
                <a:gd name="connsiteY1" fmla="*/ 19864 h 11259"/>
                <a:gd name="connsiteX2" fmla="*/ 3 w 0"/>
                <a:gd name="connsiteY2" fmla="*/ 1511 h 11259"/>
              </a:gdLst>
              <a:ahLst/>
              <a:cxnLst>
                <a:cxn ang="0">
                  <a:pos x="connsiteX0" y="connsiteY0"/>
                </a:cxn>
                <a:cxn ang="0">
                  <a:pos x="connsiteX1" y="connsiteY1"/>
                </a:cxn>
                <a:cxn ang="0">
                  <a:pos x="connsiteX2" y="connsiteY2"/>
                </a:cxn>
              </a:cxnLst>
              <a:rect l="l" t="t" r="r" b="b"/>
              <a:pathLst>
                <a:path h="11259">
                  <a:moveTo>
                    <a:pt x="3" y="1511"/>
                  </a:moveTo>
                  <a:cubicBezTo>
                    <a:pt x="-109" y="9731"/>
                    <a:pt x="2705" y="11082"/>
                    <a:pt x="2368" y="19864"/>
                  </a:cubicBezTo>
                  <a:cubicBezTo>
                    <a:pt x="13740" y="22116"/>
                    <a:pt x="11826" y="-6821"/>
                    <a:pt x="3" y="1511"/>
                  </a:cubicBezTo>
                  <a:close/>
                </a:path>
              </a:pathLst>
            </a:custGeom>
            <a:grpFill/>
            <a:ln w="11258" cap="flat">
              <a:noFill/>
              <a:prstDash val="solid"/>
              <a:miter/>
            </a:ln>
          </p:spPr>
          <p:txBody>
            <a:bodyPr rtlCol="0" anchor="ctr"/>
            <a:lstStyle/>
            <a:p>
              <a:endParaRPr lang="en-US" noProof="0" dirty="0"/>
            </a:p>
          </p:txBody>
        </p:sp>
        <p:sp>
          <p:nvSpPr>
            <p:cNvPr id="677" name="Freeform: Shape 676">
              <a:extLst>
                <a:ext uri="{FF2B5EF4-FFF2-40B4-BE49-F238E27FC236}">
                  <a16:creationId xmlns:a16="http://schemas.microsoft.com/office/drawing/2014/main" id="{8637D866-9FFA-4E2E-B34F-3D0061C98BA9}"/>
                </a:ext>
              </a:extLst>
            </p:cNvPr>
            <p:cNvSpPr/>
            <p:nvPr/>
          </p:nvSpPr>
          <p:spPr>
            <a:xfrm>
              <a:off x="6740038" y="101991"/>
              <a:ext cx="33778" cy="45038"/>
            </a:xfrm>
            <a:custGeom>
              <a:avLst/>
              <a:gdLst>
                <a:gd name="connsiteX0" fmla="*/ 0 w 33778"/>
                <a:gd name="connsiteY0" fmla="*/ 4861 h 45037"/>
                <a:gd name="connsiteX1" fmla="*/ 28036 w 33778"/>
                <a:gd name="connsiteY1" fmla="*/ 31320 h 45037"/>
                <a:gd name="connsiteX2" fmla="*/ 28261 w 33778"/>
                <a:gd name="connsiteY2" fmla="*/ 45170 h 45037"/>
                <a:gd name="connsiteX3" fmla="*/ 34679 w 33778"/>
                <a:gd name="connsiteY3" fmla="*/ 44944 h 45037"/>
                <a:gd name="connsiteX4" fmla="*/ 32427 w 33778"/>
                <a:gd name="connsiteY4" fmla="*/ 35824 h 45037"/>
                <a:gd name="connsiteX5" fmla="*/ 42786 w 33778"/>
                <a:gd name="connsiteY5" fmla="*/ 17021 h 45037"/>
                <a:gd name="connsiteX6" fmla="*/ 32089 w 33778"/>
                <a:gd name="connsiteY6" fmla="*/ 17471 h 45037"/>
                <a:gd name="connsiteX7" fmla="*/ 0 w 33778"/>
                <a:gd name="connsiteY7" fmla="*/ 4861 h 4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78" h="45037">
                  <a:moveTo>
                    <a:pt x="0" y="4861"/>
                  </a:moveTo>
                  <a:cubicBezTo>
                    <a:pt x="2589" y="28956"/>
                    <a:pt x="24095" y="10378"/>
                    <a:pt x="28036" y="31320"/>
                  </a:cubicBezTo>
                  <a:cubicBezTo>
                    <a:pt x="25559" y="37513"/>
                    <a:pt x="27360" y="38526"/>
                    <a:pt x="28261" y="45170"/>
                  </a:cubicBezTo>
                  <a:cubicBezTo>
                    <a:pt x="30400" y="45057"/>
                    <a:pt x="32539" y="44944"/>
                    <a:pt x="34679" y="44944"/>
                  </a:cubicBezTo>
                  <a:cubicBezTo>
                    <a:pt x="36255" y="40215"/>
                    <a:pt x="32427" y="36049"/>
                    <a:pt x="32427" y="35824"/>
                  </a:cubicBezTo>
                  <a:cubicBezTo>
                    <a:pt x="33778" y="20737"/>
                    <a:pt x="41997" y="34923"/>
                    <a:pt x="42786" y="17021"/>
                  </a:cubicBezTo>
                  <a:cubicBezTo>
                    <a:pt x="39182" y="17134"/>
                    <a:pt x="35692" y="17359"/>
                    <a:pt x="32089" y="17471"/>
                  </a:cubicBezTo>
                  <a:cubicBezTo>
                    <a:pt x="24658" y="7563"/>
                    <a:pt x="10584" y="-7975"/>
                    <a:pt x="0" y="4861"/>
                  </a:cubicBezTo>
                  <a:close/>
                </a:path>
              </a:pathLst>
            </a:custGeom>
            <a:grpFill/>
            <a:ln w="11258" cap="flat">
              <a:noFill/>
              <a:prstDash val="solid"/>
              <a:miter/>
            </a:ln>
          </p:spPr>
          <p:txBody>
            <a:bodyPr rtlCol="0" anchor="ctr"/>
            <a:lstStyle/>
            <a:p>
              <a:endParaRPr lang="en-US" noProof="0" dirty="0"/>
            </a:p>
          </p:txBody>
        </p:sp>
        <p:sp>
          <p:nvSpPr>
            <p:cNvPr id="678" name="Freeform: Shape 677">
              <a:extLst>
                <a:ext uri="{FF2B5EF4-FFF2-40B4-BE49-F238E27FC236}">
                  <a16:creationId xmlns:a16="http://schemas.microsoft.com/office/drawing/2014/main" id="{938CD09D-C459-4465-86D1-39C70B42CACE}"/>
                </a:ext>
              </a:extLst>
            </p:cNvPr>
            <p:cNvSpPr/>
            <p:nvPr/>
          </p:nvSpPr>
          <p:spPr>
            <a:xfrm>
              <a:off x="6676007" y="102671"/>
              <a:ext cx="11259" cy="33778"/>
            </a:xfrm>
            <a:custGeom>
              <a:avLst/>
              <a:gdLst>
                <a:gd name="connsiteX0" fmla="*/ 2104 w 11259"/>
                <a:gd name="connsiteY0" fmla="*/ 2154 h 33778"/>
                <a:gd name="connsiteX1" fmla="*/ 77 w 11259"/>
                <a:gd name="connsiteY1" fmla="*/ 11387 h 33778"/>
                <a:gd name="connsiteX2" fmla="*/ 4356 w 11259"/>
                <a:gd name="connsiteY2" fmla="*/ 15778 h 33778"/>
                <a:gd name="connsiteX3" fmla="*/ 2554 w 11259"/>
                <a:gd name="connsiteY3" fmla="*/ 38860 h 33778"/>
                <a:gd name="connsiteX4" fmla="*/ 21695 w 11259"/>
                <a:gd name="connsiteY4" fmla="*/ 38072 h 33778"/>
                <a:gd name="connsiteX5" fmla="*/ 21245 w 11259"/>
                <a:gd name="connsiteY5" fmla="*/ 5870 h 33778"/>
                <a:gd name="connsiteX6" fmla="*/ 2104 w 11259"/>
                <a:gd name="connsiteY6" fmla="*/ 2154 h 3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9" h="33778">
                  <a:moveTo>
                    <a:pt x="2104" y="2154"/>
                  </a:moveTo>
                  <a:cubicBezTo>
                    <a:pt x="2217" y="5645"/>
                    <a:pt x="-486" y="7221"/>
                    <a:pt x="77" y="11387"/>
                  </a:cubicBezTo>
                  <a:cubicBezTo>
                    <a:pt x="190" y="12400"/>
                    <a:pt x="4356" y="15553"/>
                    <a:pt x="4356" y="15778"/>
                  </a:cubicBezTo>
                  <a:cubicBezTo>
                    <a:pt x="4694" y="23435"/>
                    <a:pt x="77" y="26137"/>
                    <a:pt x="2554" y="38860"/>
                  </a:cubicBezTo>
                  <a:cubicBezTo>
                    <a:pt x="6157" y="45616"/>
                    <a:pt x="18430" y="45053"/>
                    <a:pt x="21695" y="38072"/>
                  </a:cubicBezTo>
                  <a:cubicBezTo>
                    <a:pt x="19331" y="25124"/>
                    <a:pt x="19218" y="19043"/>
                    <a:pt x="21245" y="5870"/>
                  </a:cubicBezTo>
                  <a:cubicBezTo>
                    <a:pt x="13926" y="-3025"/>
                    <a:pt x="11787" y="353"/>
                    <a:pt x="2104" y="2154"/>
                  </a:cubicBezTo>
                  <a:close/>
                </a:path>
              </a:pathLst>
            </a:custGeom>
            <a:grpFill/>
            <a:ln w="11258" cap="flat">
              <a:noFill/>
              <a:prstDash val="solid"/>
              <a:miter/>
            </a:ln>
          </p:spPr>
          <p:txBody>
            <a:bodyPr rtlCol="0" anchor="ctr"/>
            <a:lstStyle/>
            <a:p>
              <a:endParaRPr lang="en-US" noProof="0" dirty="0"/>
            </a:p>
          </p:txBody>
        </p:sp>
        <p:sp>
          <p:nvSpPr>
            <p:cNvPr id="679" name="Freeform: Shape 678">
              <a:extLst>
                <a:ext uri="{FF2B5EF4-FFF2-40B4-BE49-F238E27FC236}">
                  <a16:creationId xmlns:a16="http://schemas.microsoft.com/office/drawing/2014/main" id="{F0BA01A3-C17E-4AB4-B313-22011B81ABC1}"/>
                </a:ext>
              </a:extLst>
            </p:cNvPr>
            <p:cNvSpPr/>
            <p:nvPr/>
          </p:nvSpPr>
          <p:spPr>
            <a:xfrm>
              <a:off x="5788957" y="123741"/>
              <a:ext cx="11259" cy="11259"/>
            </a:xfrm>
            <a:custGeom>
              <a:avLst/>
              <a:gdLst>
                <a:gd name="connsiteX0" fmla="*/ 6418 w 0"/>
                <a:gd name="connsiteY0" fmla="*/ 0 h 0"/>
                <a:gd name="connsiteX1" fmla="*/ 0 w 0"/>
                <a:gd name="connsiteY1" fmla="*/ 225 h 0"/>
                <a:gd name="connsiteX2" fmla="*/ 112 w 0"/>
                <a:gd name="connsiteY2" fmla="*/ 9458 h 0"/>
                <a:gd name="connsiteX3" fmla="*/ 6530 w 0"/>
                <a:gd name="connsiteY3" fmla="*/ 9233 h 0"/>
                <a:gd name="connsiteX4" fmla="*/ 6418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6418" y="0"/>
                  </a:moveTo>
                  <a:cubicBezTo>
                    <a:pt x="4278" y="113"/>
                    <a:pt x="2139" y="225"/>
                    <a:pt x="0" y="225"/>
                  </a:cubicBezTo>
                  <a:cubicBezTo>
                    <a:pt x="0" y="3265"/>
                    <a:pt x="112" y="6305"/>
                    <a:pt x="112" y="9458"/>
                  </a:cubicBezTo>
                  <a:cubicBezTo>
                    <a:pt x="2252" y="9345"/>
                    <a:pt x="4391" y="9233"/>
                    <a:pt x="6530" y="9233"/>
                  </a:cubicBezTo>
                  <a:cubicBezTo>
                    <a:pt x="6530" y="6080"/>
                    <a:pt x="6530" y="3040"/>
                    <a:pt x="6418" y="0"/>
                  </a:cubicBezTo>
                  <a:close/>
                </a:path>
              </a:pathLst>
            </a:custGeom>
            <a:grpFill/>
            <a:ln w="11258" cap="flat">
              <a:noFill/>
              <a:prstDash val="solid"/>
              <a:miter/>
            </a:ln>
          </p:spPr>
          <p:txBody>
            <a:bodyPr rtlCol="0" anchor="ctr"/>
            <a:lstStyle/>
            <a:p>
              <a:endParaRPr lang="en-US" noProof="0" dirty="0"/>
            </a:p>
          </p:txBody>
        </p:sp>
        <p:sp>
          <p:nvSpPr>
            <p:cNvPr id="680" name="Freeform: Shape 679">
              <a:extLst>
                <a:ext uri="{FF2B5EF4-FFF2-40B4-BE49-F238E27FC236}">
                  <a16:creationId xmlns:a16="http://schemas.microsoft.com/office/drawing/2014/main" id="{2D09A2D5-9F36-4327-BA96-02121EC01EBE}"/>
                </a:ext>
              </a:extLst>
            </p:cNvPr>
            <p:cNvSpPr/>
            <p:nvPr/>
          </p:nvSpPr>
          <p:spPr>
            <a:xfrm>
              <a:off x="5152692" y="201205"/>
              <a:ext cx="11259" cy="11259"/>
            </a:xfrm>
            <a:custGeom>
              <a:avLst/>
              <a:gdLst>
                <a:gd name="connsiteX0" fmla="*/ 16210 w 11259"/>
                <a:gd name="connsiteY0" fmla="*/ 0 h 0"/>
                <a:gd name="connsiteX1" fmla="*/ 7652 w 11259"/>
                <a:gd name="connsiteY1" fmla="*/ 901 h 0"/>
                <a:gd name="connsiteX2" fmla="*/ 16210 w 11259"/>
                <a:gd name="connsiteY2" fmla="*/ 0 h 0"/>
              </a:gdLst>
              <a:ahLst/>
              <a:cxnLst>
                <a:cxn ang="0">
                  <a:pos x="connsiteX0" y="connsiteY0"/>
                </a:cxn>
                <a:cxn ang="0">
                  <a:pos x="connsiteX1" y="connsiteY1"/>
                </a:cxn>
                <a:cxn ang="0">
                  <a:pos x="connsiteX2" y="connsiteY2"/>
                </a:cxn>
              </a:cxnLst>
              <a:rect l="l" t="t" r="r" b="b"/>
              <a:pathLst>
                <a:path w="11259">
                  <a:moveTo>
                    <a:pt x="16210" y="0"/>
                  </a:moveTo>
                  <a:cubicBezTo>
                    <a:pt x="13395" y="450"/>
                    <a:pt x="10580" y="338"/>
                    <a:pt x="7652" y="901"/>
                  </a:cubicBezTo>
                  <a:cubicBezTo>
                    <a:pt x="-13740" y="4616"/>
                    <a:pt x="16547" y="10584"/>
                    <a:pt x="16210" y="0"/>
                  </a:cubicBezTo>
                  <a:close/>
                </a:path>
              </a:pathLst>
            </a:custGeom>
            <a:grpFill/>
            <a:ln w="11258" cap="flat">
              <a:noFill/>
              <a:prstDash val="solid"/>
              <a:miter/>
            </a:ln>
          </p:spPr>
          <p:txBody>
            <a:bodyPr rtlCol="0" anchor="ctr"/>
            <a:lstStyle/>
            <a:p>
              <a:endParaRPr lang="en-US" noProof="0" dirty="0"/>
            </a:p>
          </p:txBody>
        </p:sp>
        <p:sp>
          <p:nvSpPr>
            <p:cNvPr id="681" name="Freeform: Shape 680">
              <a:extLst>
                <a:ext uri="{FF2B5EF4-FFF2-40B4-BE49-F238E27FC236}">
                  <a16:creationId xmlns:a16="http://schemas.microsoft.com/office/drawing/2014/main" id="{EFA7EFC5-50A3-4C2C-A718-6C1B68242959}"/>
                </a:ext>
              </a:extLst>
            </p:cNvPr>
            <p:cNvSpPr/>
            <p:nvPr/>
          </p:nvSpPr>
          <p:spPr>
            <a:xfrm>
              <a:off x="5768014" y="298031"/>
              <a:ext cx="22519" cy="11259"/>
            </a:xfrm>
            <a:custGeom>
              <a:avLst/>
              <a:gdLst>
                <a:gd name="connsiteX0" fmla="*/ 0 w 22518"/>
                <a:gd name="connsiteY0" fmla="*/ 6198 h 0"/>
                <a:gd name="connsiteX1" fmla="*/ 23532 w 22518"/>
                <a:gd name="connsiteY1" fmla="*/ 9801 h 0"/>
                <a:gd name="connsiteX2" fmla="*/ 0 w 22518"/>
                <a:gd name="connsiteY2" fmla="*/ 6198 h 0"/>
              </a:gdLst>
              <a:ahLst/>
              <a:cxnLst>
                <a:cxn ang="0">
                  <a:pos x="connsiteX0" y="connsiteY0"/>
                </a:cxn>
                <a:cxn ang="0">
                  <a:pos x="connsiteX1" y="connsiteY1"/>
                </a:cxn>
                <a:cxn ang="0">
                  <a:pos x="connsiteX2" y="connsiteY2"/>
                </a:cxn>
              </a:cxnLst>
              <a:rect l="l" t="t" r="r" b="b"/>
              <a:pathLst>
                <a:path w="22518">
                  <a:moveTo>
                    <a:pt x="0" y="6198"/>
                  </a:moveTo>
                  <a:cubicBezTo>
                    <a:pt x="3828" y="16557"/>
                    <a:pt x="16326" y="7212"/>
                    <a:pt x="23532" y="9801"/>
                  </a:cubicBezTo>
                  <a:cubicBezTo>
                    <a:pt x="22181" y="-5511"/>
                    <a:pt x="4166" y="231"/>
                    <a:pt x="0" y="6198"/>
                  </a:cubicBezTo>
                  <a:close/>
                </a:path>
              </a:pathLst>
            </a:custGeom>
            <a:grpFill/>
            <a:ln w="11258" cap="flat">
              <a:noFill/>
              <a:prstDash val="solid"/>
              <a:miter/>
            </a:ln>
          </p:spPr>
          <p:txBody>
            <a:bodyPr rtlCol="0" anchor="ctr"/>
            <a:lstStyle/>
            <a:p>
              <a:endParaRPr lang="en-US" noProof="0" dirty="0"/>
            </a:p>
          </p:txBody>
        </p:sp>
        <p:sp>
          <p:nvSpPr>
            <p:cNvPr id="682" name="Freeform: Shape 681">
              <a:extLst>
                <a:ext uri="{FF2B5EF4-FFF2-40B4-BE49-F238E27FC236}">
                  <a16:creationId xmlns:a16="http://schemas.microsoft.com/office/drawing/2014/main" id="{1503C0B5-9274-4E50-A960-5FA5F4A2B0F0}"/>
                </a:ext>
              </a:extLst>
            </p:cNvPr>
            <p:cNvSpPr/>
            <p:nvPr/>
          </p:nvSpPr>
          <p:spPr>
            <a:xfrm>
              <a:off x="5753152" y="303956"/>
              <a:ext cx="11259" cy="11259"/>
            </a:xfrm>
            <a:custGeom>
              <a:avLst/>
              <a:gdLst>
                <a:gd name="connsiteX0" fmla="*/ 10697 w 0"/>
                <a:gd name="connsiteY0" fmla="*/ 5115 h 0"/>
                <a:gd name="connsiteX1" fmla="*/ 0 w 0"/>
                <a:gd name="connsiteY1" fmla="*/ 949 h 0"/>
                <a:gd name="connsiteX2" fmla="*/ 4279 w 0"/>
                <a:gd name="connsiteY2" fmla="*/ 5340 h 0"/>
                <a:gd name="connsiteX3" fmla="*/ 10697 w 0"/>
                <a:gd name="connsiteY3" fmla="*/ 5115 h 0"/>
              </a:gdLst>
              <a:ahLst/>
              <a:cxnLst>
                <a:cxn ang="0">
                  <a:pos x="connsiteX0" y="connsiteY0"/>
                </a:cxn>
                <a:cxn ang="0">
                  <a:pos x="connsiteX1" y="connsiteY1"/>
                </a:cxn>
                <a:cxn ang="0">
                  <a:pos x="connsiteX2" y="connsiteY2"/>
                </a:cxn>
                <a:cxn ang="0">
                  <a:pos x="connsiteX3" y="connsiteY3"/>
                </a:cxn>
              </a:cxnLst>
              <a:rect l="l" t="t" r="r" b="b"/>
              <a:pathLst>
                <a:path>
                  <a:moveTo>
                    <a:pt x="10697" y="5115"/>
                  </a:moveTo>
                  <a:cubicBezTo>
                    <a:pt x="10922" y="-4906"/>
                    <a:pt x="3153" y="3313"/>
                    <a:pt x="0" y="949"/>
                  </a:cubicBezTo>
                  <a:cubicBezTo>
                    <a:pt x="113" y="5452"/>
                    <a:pt x="2702" y="4439"/>
                    <a:pt x="4279" y="5340"/>
                  </a:cubicBezTo>
                  <a:cubicBezTo>
                    <a:pt x="6418" y="5227"/>
                    <a:pt x="8557" y="5227"/>
                    <a:pt x="10697" y="5115"/>
                  </a:cubicBezTo>
                  <a:close/>
                </a:path>
              </a:pathLst>
            </a:custGeom>
            <a:grpFill/>
            <a:ln w="11258" cap="flat">
              <a:noFill/>
              <a:prstDash val="solid"/>
              <a:miter/>
            </a:ln>
          </p:spPr>
          <p:txBody>
            <a:bodyPr rtlCol="0" anchor="ctr"/>
            <a:lstStyle/>
            <a:p>
              <a:endParaRPr lang="en-US" noProof="0" dirty="0"/>
            </a:p>
          </p:txBody>
        </p:sp>
        <p:sp>
          <p:nvSpPr>
            <p:cNvPr id="683" name="Freeform: Shape 682">
              <a:extLst>
                <a:ext uri="{FF2B5EF4-FFF2-40B4-BE49-F238E27FC236}">
                  <a16:creationId xmlns:a16="http://schemas.microsoft.com/office/drawing/2014/main" id="{CC2D216B-B78F-4C25-B3E2-ACA89B8C7503}"/>
                </a:ext>
              </a:extLst>
            </p:cNvPr>
            <p:cNvSpPr/>
            <p:nvPr/>
          </p:nvSpPr>
          <p:spPr>
            <a:xfrm>
              <a:off x="5175319" y="200192"/>
              <a:ext cx="11259" cy="11259"/>
            </a:xfrm>
            <a:custGeom>
              <a:avLst/>
              <a:gdLst>
                <a:gd name="connsiteX0" fmla="*/ 4279 w 0"/>
                <a:gd name="connsiteY0" fmla="*/ 0 h 0"/>
                <a:gd name="connsiteX1" fmla="*/ 0 w 0"/>
                <a:gd name="connsiteY1" fmla="*/ 450 h 0"/>
                <a:gd name="connsiteX2" fmla="*/ 338 w 0"/>
                <a:gd name="connsiteY2" fmla="*/ 9683 h 0"/>
                <a:gd name="connsiteX3" fmla="*/ 4616 w 0"/>
                <a:gd name="connsiteY3" fmla="*/ 9233 h 0"/>
                <a:gd name="connsiteX4" fmla="*/ 4279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4279" y="0"/>
                  </a:moveTo>
                  <a:cubicBezTo>
                    <a:pt x="2815" y="113"/>
                    <a:pt x="1464" y="338"/>
                    <a:pt x="0" y="450"/>
                  </a:cubicBezTo>
                  <a:cubicBezTo>
                    <a:pt x="113" y="3490"/>
                    <a:pt x="225" y="6530"/>
                    <a:pt x="338" y="9683"/>
                  </a:cubicBezTo>
                  <a:cubicBezTo>
                    <a:pt x="1802" y="9570"/>
                    <a:pt x="3153" y="9345"/>
                    <a:pt x="4616" y="9233"/>
                  </a:cubicBezTo>
                  <a:cubicBezTo>
                    <a:pt x="4504" y="6080"/>
                    <a:pt x="4391" y="3040"/>
                    <a:pt x="4279" y="0"/>
                  </a:cubicBezTo>
                  <a:close/>
                </a:path>
              </a:pathLst>
            </a:custGeom>
            <a:grpFill/>
            <a:ln w="11258" cap="flat">
              <a:noFill/>
              <a:prstDash val="solid"/>
              <a:miter/>
            </a:ln>
          </p:spPr>
          <p:txBody>
            <a:bodyPr rtlCol="0" anchor="ctr"/>
            <a:lstStyle/>
            <a:p>
              <a:endParaRPr lang="en-US" noProof="0" dirty="0"/>
            </a:p>
          </p:txBody>
        </p:sp>
        <p:sp>
          <p:nvSpPr>
            <p:cNvPr id="684" name="Freeform: Shape 683">
              <a:extLst>
                <a:ext uri="{FF2B5EF4-FFF2-40B4-BE49-F238E27FC236}">
                  <a16:creationId xmlns:a16="http://schemas.microsoft.com/office/drawing/2014/main" id="{AA10D62B-D736-4EE5-838A-946EC56AC591}"/>
                </a:ext>
              </a:extLst>
            </p:cNvPr>
            <p:cNvSpPr/>
            <p:nvPr/>
          </p:nvSpPr>
          <p:spPr>
            <a:xfrm>
              <a:off x="5676049" y="137139"/>
              <a:ext cx="11259" cy="11259"/>
            </a:xfrm>
            <a:custGeom>
              <a:avLst/>
              <a:gdLst>
                <a:gd name="connsiteX0" fmla="*/ 12924 w 11259"/>
                <a:gd name="connsiteY0" fmla="*/ 225 h 0"/>
                <a:gd name="connsiteX1" fmla="*/ 313 w 11259"/>
                <a:gd name="connsiteY1" fmla="*/ 9908 h 0"/>
                <a:gd name="connsiteX2" fmla="*/ 12924 w 11259"/>
                <a:gd name="connsiteY2" fmla="*/ 225 h 0"/>
              </a:gdLst>
              <a:ahLst/>
              <a:cxnLst>
                <a:cxn ang="0">
                  <a:pos x="connsiteX0" y="connsiteY0"/>
                </a:cxn>
                <a:cxn ang="0">
                  <a:pos x="connsiteX1" y="connsiteY1"/>
                </a:cxn>
                <a:cxn ang="0">
                  <a:pos x="connsiteX2" y="connsiteY2"/>
                </a:cxn>
              </a:cxnLst>
              <a:rect l="l" t="t" r="r" b="b"/>
              <a:pathLst>
                <a:path w="11259">
                  <a:moveTo>
                    <a:pt x="12924" y="225"/>
                  </a:moveTo>
                  <a:cubicBezTo>
                    <a:pt x="8533" y="3153"/>
                    <a:pt x="-1939" y="-6530"/>
                    <a:pt x="313" y="9908"/>
                  </a:cubicBezTo>
                  <a:cubicBezTo>
                    <a:pt x="4592" y="6981"/>
                    <a:pt x="15176" y="16777"/>
                    <a:pt x="12924" y="225"/>
                  </a:cubicBezTo>
                  <a:close/>
                </a:path>
              </a:pathLst>
            </a:custGeom>
            <a:grpFill/>
            <a:ln w="11258" cap="flat">
              <a:noFill/>
              <a:prstDash val="solid"/>
              <a:miter/>
            </a:ln>
          </p:spPr>
          <p:txBody>
            <a:bodyPr rtlCol="0" anchor="ctr"/>
            <a:lstStyle/>
            <a:p>
              <a:endParaRPr lang="en-US" noProof="0" dirty="0"/>
            </a:p>
          </p:txBody>
        </p:sp>
        <p:sp>
          <p:nvSpPr>
            <p:cNvPr id="685" name="Freeform: Shape 684">
              <a:extLst>
                <a:ext uri="{FF2B5EF4-FFF2-40B4-BE49-F238E27FC236}">
                  <a16:creationId xmlns:a16="http://schemas.microsoft.com/office/drawing/2014/main" id="{3363BDF0-EF8C-48FA-9664-E1120DFC1EEF}"/>
                </a:ext>
              </a:extLst>
            </p:cNvPr>
            <p:cNvSpPr/>
            <p:nvPr/>
          </p:nvSpPr>
          <p:spPr>
            <a:xfrm>
              <a:off x="4599626" y="351360"/>
              <a:ext cx="11259" cy="11259"/>
            </a:xfrm>
            <a:custGeom>
              <a:avLst/>
              <a:gdLst>
                <a:gd name="connsiteX0" fmla="*/ 0 w 0"/>
                <a:gd name="connsiteY0" fmla="*/ 8716 h 0"/>
                <a:gd name="connsiteX1" fmla="*/ 10471 w 0"/>
                <a:gd name="connsiteY1" fmla="*/ 3086 h 0"/>
                <a:gd name="connsiteX2" fmla="*/ 0 w 0"/>
                <a:gd name="connsiteY2" fmla="*/ 8716 h 0"/>
              </a:gdLst>
              <a:ahLst/>
              <a:cxnLst>
                <a:cxn ang="0">
                  <a:pos x="connsiteX0" y="connsiteY0"/>
                </a:cxn>
                <a:cxn ang="0">
                  <a:pos x="connsiteX1" y="connsiteY1"/>
                </a:cxn>
                <a:cxn ang="0">
                  <a:pos x="connsiteX2" y="connsiteY2"/>
                </a:cxn>
              </a:cxnLst>
              <a:rect l="l" t="t" r="r" b="b"/>
              <a:pathLst>
                <a:path>
                  <a:moveTo>
                    <a:pt x="0" y="8716"/>
                  </a:moveTo>
                  <a:cubicBezTo>
                    <a:pt x="3040" y="5901"/>
                    <a:pt x="11147" y="12994"/>
                    <a:pt x="10471" y="3086"/>
                  </a:cubicBezTo>
                  <a:cubicBezTo>
                    <a:pt x="5404" y="2073"/>
                    <a:pt x="1013" y="-5921"/>
                    <a:pt x="0" y="8716"/>
                  </a:cubicBezTo>
                  <a:close/>
                </a:path>
              </a:pathLst>
            </a:custGeom>
            <a:grpFill/>
            <a:ln w="11258" cap="flat">
              <a:noFill/>
              <a:prstDash val="solid"/>
              <a:miter/>
            </a:ln>
          </p:spPr>
          <p:txBody>
            <a:bodyPr rtlCol="0" anchor="ctr"/>
            <a:lstStyle/>
            <a:p>
              <a:endParaRPr lang="en-US" noProof="0" dirty="0"/>
            </a:p>
          </p:txBody>
        </p:sp>
        <p:sp>
          <p:nvSpPr>
            <p:cNvPr id="686" name="Freeform: Shape 685">
              <a:extLst>
                <a:ext uri="{FF2B5EF4-FFF2-40B4-BE49-F238E27FC236}">
                  <a16:creationId xmlns:a16="http://schemas.microsoft.com/office/drawing/2014/main" id="{54F53D69-DAB1-4BFE-BCA9-448AFE194E49}"/>
                </a:ext>
              </a:extLst>
            </p:cNvPr>
            <p:cNvSpPr/>
            <p:nvPr/>
          </p:nvSpPr>
          <p:spPr>
            <a:xfrm>
              <a:off x="5765875" y="142383"/>
              <a:ext cx="11259" cy="11259"/>
            </a:xfrm>
            <a:custGeom>
              <a:avLst/>
              <a:gdLst>
                <a:gd name="connsiteX0" fmla="*/ 0 w 0"/>
                <a:gd name="connsiteY0" fmla="*/ 949 h 0"/>
                <a:gd name="connsiteX1" fmla="*/ 4279 w 0"/>
                <a:gd name="connsiteY1" fmla="*/ 5340 h 0"/>
                <a:gd name="connsiteX2" fmla="*/ 10697 w 0"/>
                <a:gd name="connsiteY2" fmla="*/ 5115 h 0"/>
                <a:gd name="connsiteX3" fmla="*/ 0 w 0"/>
                <a:gd name="connsiteY3" fmla="*/ 949 h 0"/>
              </a:gdLst>
              <a:ahLst/>
              <a:cxnLst>
                <a:cxn ang="0">
                  <a:pos x="connsiteX0" y="connsiteY0"/>
                </a:cxn>
                <a:cxn ang="0">
                  <a:pos x="connsiteX1" y="connsiteY1"/>
                </a:cxn>
                <a:cxn ang="0">
                  <a:pos x="connsiteX2" y="connsiteY2"/>
                </a:cxn>
                <a:cxn ang="0">
                  <a:pos x="connsiteX3" y="connsiteY3"/>
                </a:cxn>
              </a:cxnLst>
              <a:rect l="l" t="t" r="r" b="b"/>
              <a:pathLst>
                <a:path>
                  <a:moveTo>
                    <a:pt x="0" y="949"/>
                  </a:moveTo>
                  <a:cubicBezTo>
                    <a:pt x="113" y="5452"/>
                    <a:pt x="2702" y="4439"/>
                    <a:pt x="4279" y="5340"/>
                  </a:cubicBezTo>
                  <a:cubicBezTo>
                    <a:pt x="6418" y="5227"/>
                    <a:pt x="8557" y="5115"/>
                    <a:pt x="10697" y="5115"/>
                  </a:cubicBezTo>
                  <a:cubicBezTo>
                    <a:pt x="10922" y="-4906"/>
                    <a:pt x="3040" y="3313"/>
                    <a:pt x="0" y="949"/>
                  </a:cubicBezTo>
                  <a:close/>
                </a:path>
              </a:pathLst>
            </a:custGeom>
            <a:grpFill/>
            <a:ln w="11258" cap="flat">
              <a:noFill/>
              <a:prstDash val="solid"/>
              <a:miter/>
            </a:ln>
          </p:spPr>
          <p:txBody>
            <a:bodyPr rtlCol="0" anchor="ctr"/>
            <a:lstStyle/>
            <a:p>
              <a:endParaRPr lang="en-US" noProof="0" dirty="0"/>
            </a:p>
          </p:txBody>
        </p:sp>
        <p:sp>
          <p:nvSpPr>
            <p:cNvPr id="687" name="Freeform: Shape 686">
              <a:extLst>
                <a:ext uri="{FF2B5EF4-FFF2-40B4-BE49-F238E27FC236}">
                  <a16:creationId xmlns:a16="http://schemas.microsoft.com/office/drawing/2014/main" id="{D1D9C3F0-262C-4409-892C-7E164628A893}"/>
                </a:ext>
              </a:extLst>
            </p:cNvPr>
            <p:cNvSpPr/>
            <p:nvPr/>
          </p:nvSpPr>
          <p:spPr>
            <a:xfrm>
              <a:off x="5823997" y="277377"/>
              <a:ext cx="22519" cy="11259"/>
            </a:xfrm>
            <a:custGeom>
              <a:avLst/>
              <a:gdLst>
                <a:gd name="connsiteX0" fmla="*/ 1327 w 22518"/>
                <a:gd name="connsiteY0" fmla="*/ 6022 h 0"/>
                <a:gd name="connsiteX1" fmla="*/ 14163 w 22518"/>
                <a:gd name="connsiteY1" fmla="*/ 10076 h 0"/>
                <a:gd name="connsiteX2" fmla="*/ 28913 w 22518"/>
                <a:gd name="connsiteY2" fmla="*/ 280 h 0"/>
                <a:gd name="connsiteX3" fmla="*/ 1327 w 22518"/>
                <a:gd name="connsiteY3" fmla="*/ 6022 h 0"/>
              </a:gdLst>
              <a:ahLst/>
              <a:cxnLst>
                <a:cxn ang="0">
                  <a:pos x="connsiteX0" y="connsiteY0"/>
                </a:cxn>
                <a:cxn ang="0">
                  <a:pos x="connsiteX1" y="connsiteY1"/>
                </a:cxn>
                <a:cxn ang="0">
                  <a:pos x="connsiteX2" y="connsiteY2"/>
                </a:cxn>
                <a:cxn ang="0">
                  <a:pos x="connsiteX3" y="connsiteY3"/>
                </a:cxn>
              </a:cxnLst>
              <a:rect l="l" t="t" r="r" b="b"/>
              <a:pathLst>
                <a:path w="22518">
                  <a:moveTo>
                    <a:pt x="1327" y="6022"/>
                  </a:moveTo>
                  <a:cubicBezTo>
                    <a:pt x="-3965" y="13116"/>
                    <a:pt x="7858" y="10526"/>
                    <a:pt x="14163" y="10076"/>
                  </a:cubicBezTo>
                  <a:cubicBezTo>
                    <a:pt x="20018" y="9625"/>
                    <a:pt x="31390" y="14242"/>
                    <a:pt x="28913" y="280"/>
                  </a:cubicBezTo>
                  <a:cubicBezTo>
                    <a:pt x="17766" y="-1859"/>
                    <a:pt x="12924" y="9062"/>
                    <a:pt x="1327" y="6022"/>
                  </a:cubicBezTo>
                  <a:close/>
                </a:path>
              </a:pathLst>
            </a:custGeom>
            <a:grpFill/>
            <a:ln w="11258" cap="flat">
              <a:noFill/>
              <a:prstDash val="solid"/>
              <a:miter/>
            </a:ln>
          </p:spPr>
          <p:txBody>
            <a:bodyPr rtlCol="0" anchor="ctr"/>
            <a:lstStyle/>
            <a:p>
              <a:endParaRPr lang="en-US" noProof="0" dirty="0"/>
            </a:p>
          </p:txBody>
        </p:sp>
        <p:sp>
          <p:nvSpPr>
            <p:cNvPr id="688" name="Freeform: Shape 687">
              <a:extLst>
                <a:ext uri="{FF2B5EF4-FFF2-40B4-BE49-F238E27FC236}">
                  <a16:creationId xmlns:a16="http://schemas.microsoft.com/office/drawing/2014/main" id="{BF86374B-B58B-483D-B64E-43B47AA7049A}"/>
                </a:ext>
              </a:extLst>
            </p:cNvPr>
            <p:cNvSpPr/>
            <p:nvPr/>
          </p:nvSpPr>
          <p:spPr>
            <a:xfrm>
              <a:off x="5838481" y="162825"/>
              <a:ext cx="11259" cy="11259"/>
            </a:xfrm>
            <a:custGeom>
              <a:avLst/>
              <a:gdLst>
                <a:gd name="connsiteX0" fmla="*/ 354 w 0"/>
                <a:gd name="connsiteY0" fmla="*/ 14285 h 11259"/>
                <a:gd name="connsiteX1" fmla="*/ 8799 w 0"/>
                <a:gd name="connsiteY1" fmla="*/ 4715 h 11259"/>
                <a:gd name="connsiteX2" fmla="*/ 4520 w 0"/>
                <a:gd name="connsiteY2" fmla="*/ 324 h 11259"/>
                <a:gd name="connsiteX3" fmla="*/ 4633 w 0"/>
                <a:gd name="connsiteY3" fmla="*/ 9556 h 11259"/>
                <a:gd name="connsiteX4" fmla="*/ 354 w 0"/>
                <a:gd name="connsiteY4" fmla="*/ 14285 h 11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1259">
                  <a:moveTo>
                    <a:pt x="354" y="14285"/>
                  </a:moveTo>
                  <a:cubicBezTo>
                    <a:pt x="3732" y="21266"/>
                    <a:pt x="5309" y="4715"/>
                    <a:pt x="8799" y="4715"/>
                  </a:cubicBezTo>
                  <a:cubicBezTo>
                    <a:pt x="9249" y="2125"/>
                    <a:pt x="5534" y="-1027"/>
                    <a:pt x="4520" y="324"/>
                  </a:cubicBezTo>
                  <a:cubicBezTo>
                    <a:pt x="3845" y="1224"/>
                    <a:pt x="5196" y="8430"/>
                    <a:pt x="4633" y="9556"/>
                  </a:cubicBezTo>
                  <a:cubicBezTo>
                    <a:pt x="4183" y="10007"/>
                    <a:pt x="-1447" y="10682"/>
                    <a:pt x="354" y="14285"/>
                  </a:cubicBezTo>
                  <a:close/>
                </a:path>
              </a:pathLst>
            </a:custGeom>
            <a:grpFill/>
            <a:ln w="11258" cap="flat">
              <a:noFill/>
              <a:prstDash val="solid"/>
              <a:miter/>
            </a:ln>
          </p:spPr>
          <p:txBody>
            <a:bodyPr rtlCol="0" anchor="ctr"/>
            <a:lstStyle/>
            <a:p>
              <a:endParaRPr lang="en-US" noProof="0" dirty="0"/>
            </a:p>
          </p:txBody>
        </p:sp>
        <p:sp>
          <p:nvSpPr>
            <p:cNvPr id="689" name="Freeform: Shape 688">
              <a:extLst>
                <a:ext uri="{FF2B5EF4-FFF2-40B4-BE49-F238E27FC236}">
                  <a16:creationId xmlns:a16="http://schemas.microsoft.com/office/drawing/2014/main" id="{16D43845-A091-401B-A0E1-3417C5A58903}"/>
                </a:ext>
              </a:extLst>
            </p:cNvPr>
            <p:cNvSpPr/>
            <p:nvPr/>
          </p:nvSpPr>
          <p:spPr>
            <a:xfrm>
              <a:off x="5799751" y="137328"/>
              <a:ext cx="11259" cy="11259"/>
            </a:xfrm>
            <a:custGeom>
              <a:avLst/>
              <a:gdLst>
                <a:gd name="connsiteX0" fmla="*/ 127 w 0"/>
                <a:gd name="connsiteY0" fmla="*/ 37 h 0"/>
                <a:gd name="connsiteX1" fmla="*/ 6658 w 0"/>
                <a:gd name="connsiteY1" fmla="*/ 8932 h 0"/>
                <a:gd name="connsiteX2" fmla="*/ 127 w 0"/>
                <a:gd name="connsiteY2" fmla="*/ 37 h 0"/>
              </a:gdLst>
              <a:ahLst/>
              <a:cxnLst>
                <a:cxn ang="0">
                  <a:pos x="connsiteX0" y="connsiteY0"/>
                </a:cxn>
                <a:cxn ang="0">
                  <a:pos x="connsiteX1" y="connsiteY1"/>
                </a:cxn>
                <a:cxn ang="0">
                  <a:pos x="connsiteX2" y="connsiteY2"/>
                </a:cxn>
              </a:cxnLst>
              <a:rect l="l" t="t" r="r" b="b"/>
              <a:pathLst>
                <a:path>
                  <a:moveTo>
                    <a:pt x="127" y="37"/>
                  </a:moveTo>
                  <a:cubicBezTo>
                    <a:pt x="-773" y="9833"/>
                    <a:pt x="3280" y="8707"/>
                    <a:pt x="6658" y="8932"/>
                  </a:cubicBezTo>
                  <a:cubicBezTo>
                    <a:pt x="5644" y="3302"/>
                    <a:pt x="3730" y="-413"/>
                    <a:pt x="127" y="37"/>
                  </a:cubicBezTo>
                  <a:close/>
                </a:path>
              </a:pathLst>
            </a:custGeom>
            <a:grpFill/>
            <a:ln w="11258" cap="flat">
              <a:noFill/>
              <a:prstDash val="solid"/>
              <a:miter/>
            </a:ln>
          </p:spPr>
          <p:txBody>
            <a:bodyPr rtlCol="0" anchor="ctr"/>
            <a:lstStyle/>
            <a:p>
              <a:endParaRPr lang="en-US" noProof="0" dirty="0"/>
            </a:p>
          </p:txBody>
        </p:sp>
        <p:sp>
          <p:nvSpPr>
            <p:cNvPr id="690" name="Freeform: Shape 689">
              <a:extLst>
                <a:ext uri="{FF2B5EF4-FFF2-40B4-BE49-F238E27FC236}">
                  <a16:creationId xmlns:a16="http://schemas.microsoft.com/office/drawing/2014/main" id="{F0343B9C-F1AC-4B75-81C9-36B2440A4614}"/>
                </a:ext>
              </a:extLst>
            </p:cNvPr>
            <p:cNvSpPr/>
            <p:nvPr/>
          </p:nvSpPr>
          <p:spPr>
            <a:xfrm>
              <a:off x="5842551" y="135591"/>
              <a:ext cx="11259" cy="11259"/>
            </a:xfrm>
            <a:custGeom>
              <a:avLst/>
              <a:gdLst>
                <a:gd name="connsiteX0" fmla="*/ 12836 w 11259"/>
                <a:gd name="connsiteY0" fmla="*/ 8642 h 0"/>
                <a:gd name="connsiteX1" fmla="*/ 0 w 11259"/>
                <a:gd name="connsiteY1" fmla="*/ 4588 h 0"/>
                <a:gd name="connsiteX2" fmla="*/ 12836 w 11259"/>
                <a:gd name="connsiteY2" fmla="*/ 8642 h 0"/>
              </a:gdLst>
              <a:ahLst/>
              <a:cxnLst>
                <a:cxn ang="0">
                  <a:pos x="connsiteX0" y="connsiteY0"/>
                </a:cxn>
                <a:cxn ang="0">
                  <a:pos x="connsiteX1" y="connsiteY1"/>
                </a:cxn>
                <a:cxn ang="0">
                  <a:pos x="connsiteX2" y="connsiteY2"/>
                </a:cxn>
              </a:cxnLst>
              <a:rect l="l" t="t" r="r" b="b"/>
              <a:pathLst>
                <a:path w="11259">
                  <a:moveTo>
                    <a:pt x="12836" y="8642"/>
                  </a:moveTo>
                  <a:cubicBezTo>
                    <a:pt x="11372" y="-6446"/>
                    <a:pt x="4729" y="2336"/>
                    <a:pt x="0" y="4588"/>
                  </a:cubicBezTo>
                  <a:cubicBezTo>
                    <a:pt x="450" y="14722"/>
                    <a:pt x="9120" y="6052"/>
                    <a:pt x="12836" y="8642"/>
                  </a:cubicBezTo>
                  <a:close/>
                </a:path>
              </a:pathLst>
            </a:custGeom>
            <a:grpFill/>
            <a:ln w="11258" cap="flat">
              <a:noFill/>
              <a:prstDash val="solid"/>
              <a:miter/>
            </a:ln>
          </p:spPr>
          <p:txBody>
            <a:bodyPr rtlCol="0" anchor="ctr"/>
            <a:lstStyle/>
            <a:p>
              <a:endParaRPr lang="en-US" noProof="0" dirty="0"/>
            </a:p>
          </p:txBody>
        </p:sp>
        <p:sp>
          <p:nvSpPr>
            <p:cNvPr id="691" name="Freeform: Shape 690">
              <a:extLst>
                <a:ext uri="{FF2B5EF4-FFF2-40B4-BE49-F238E27FC236}">
                  <a16:creationId xmlns:a16="http://schemas.microsoft.com/office/drawing/2014/main" id="{F0B5FC90-7754-4B89-BA63-58519B2F4F78}"/>
                </a:ext>
              </a:extLst>
            </p:cNvPr>
            <p:cNvSpPr/>
            <p:nvPr/>
          </p:nvSpPr>
          <p:spPr>
            <a:xfrm>
              <a:off x="4473602" y="352984"/>
              <a:ext cx="67556" cy="11259"/>
            </a:xfrm>
            <a:custGeom>
              <a:avLst/>
              <a:gdLst>
                <a:gd name="connsiteX0" fmla="*/ 12530 w 67556"/>
                <a:gd name="connsiteY0" fmla="*/ 111 h 11259"/>
                <a:gd name="connsiteX1" fmla="*/ 32 w 67556"/>
                <a:gd name="connsiteY1" fmla="*/ 10582 h 11259"/>
                <a:gd name="connsiteX2" fmla="*/ 32009 w 67556"/>
                <a:gd name="connsiteY2" fmla="*/ 7317 h 11259"/>
                <a:gd name="connsiteX3" fmla="*/ 55541 w 67556"/>
                <a:gd name="connsiteY3" fmla="*/ 9569 h 11259"/>
                <a:gd name="connsiteX4" fmla="*/ 68151 w 67556"/>
                <a:gd name="connsiteY4" fmla="*/ 3714 h 11259"/>
                <a:gd name="connsiteX5" fmla="*/ 12530 w 67556"/>
                <a:gd name="connsiteY5" fmla="*/ 111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56" h="11259">
                  <a:moveTo>
                    <a:pt x="12530" y="111"/>
                  </a:moveTo>
                  <a:cubicBezTo>
                    <a:pt x="13318" y="13059"/>
                    <a:pt x="-756" y="-2366"/>
                    <a:pt x="32" y="10582"/>
                  </a:cubicBezTo>
                  <a:cubicBezTo>
                    <a:pt x="11404" y="19252"/>
                    <a:pt x="23452" y="9456"/>
                    <a:pt x="32009" y="7317"/>
                  </a:cubicBezTo>
                  <a:cubicBezTo>
                    <a:pt x="38652" y="13848"/>
                    <a:pt x="46984" y="10920"/>
                    <a:pt x="55541" y="9569"/>
                  </a:cubicBezTo>
                  <a:cubicBezTo>
                    <a:pt x="60045" y="8893"/>
                    <a:pt x="67251" y="12384"/>
                    <a:pt x="68151" y="3714"/>
                  </a:cubicBezTo>
                  <a:cubicBezTo>
                    <a:pt x="53739" y="-7320"/>
                    <a:pt x="27167" y="10808"/>
                    <a:pt x="12530" y="111"/>
                  </a:cubicBezTo>
                  <a:close/>
                </a:path>
              </a:pathLst>
            </a:custGeom>
            <a:grpFill/>
            <a:ln w="11258" cap="flat">
              <a:noFill/>
              <a:prstDash val="solid"/>
              <a:miter/>
            </a:ln>
          </p:spPr>
          <p:txBody>
            <a:bodyPr rtlCol="0" anchor="ctr"/>
            <a:lstStyle/>
            <a:p>
              <a:endParaRPr lang="en-US" noProof="0" dirty="0"/>
            </a:p>
          </p:txBody>
        </p:sp>
        <p:sp>
          <p:nvSpPr>
            <p:cNvPr id="692" name="Freeform: Shape 691">
              <a:extLst>
                <a:ext uri="{FF2B5EF4-FFF2-40B4-BE49-F238E27FC236}">
                  <a16:creationId xmlns:a16="http://schemas.microsoft.com/office/drawing/2014/main" id="{AA939A90-A1BB-4230-B2D6-FFB6B976632B}"/>
                </a:ext>
              </a:extLst>
            </p:cNvPr>
            <p:cNvSpPr/>
            <p:nvPr/>
          </p:nvSpPr>
          <p:spPr>
            <a:xfrm>
              <a:off x="4547817" y="351406"/>
              <a:ext cx="11259" cy="11259"/>
            </a:xfrm>
            <a:custGeom>
              <a:avLst/>
              <a:gdLst>
                <a:gd name="connsiteX0" fmla="*/ 11163 w 11259"/>
                <a:gd name="connsiteY0" fmla="*/ 8107 h 11259"/>
                <a:gd name="connsiteX1" fmla="*/ 15554 w 11259"/>
                <a:gd name="connsiteY1" fmla="*/ 12273 h 11259"/>
                <a:gd name="connsiteX2" fmla="*/ 19495 w 11259"/>
                <a:gd name="connsiteY2" fmla="*/ 2702 h 11259"/>
                <a:gd name="connsiteX3" fmla="*/ 129 w 11259"/>
                <a:gd name="connsiteY3" fmla="*/ 0 h 11259"/>
                <a:gd name="connsiteX4" fmla="*/ 11163 w 11259"/>
                <a:gd name="connsiteY4" fmla="*/ 8107 h 11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11259">
                  <a:moveTo>
                    <a:pt x="11163" y="8107"/>
                  </a:moveTo>
                  <a:cubicBezTo>
                    <a:pt x="12401" y="8219"/>
                    <a:pt x="12401" y="13736"/>
                    <a:pt x="15554" y="12273"/>
                  </a:cubicBezTo>
                  <a:cubicBezTo>
                    <a:pt x="16004" y="12048"/>
                    <a:pt x="18707" y="3265"/>
                    <a:pt x="19495" y="2702"/>
                  </a:cubicBezTo>
                  <a:cubicBezTo>
                    <a:pt x="11838" y="4954"/>
                    <a:pt x="5646" y="3378"/>
                    <a:pt x="129" y="0"/>
                  </a:cubicBezTo>
                  <a:cubicBezTo>
                    <a:pt x="-1223" y="14637"/>
                    <a:pt x="8461" y="7882"/>
                    <a:pt x="11163" y="8107"/>
                  </a:cubicBezTo>
                  <a:close/>
                </a:path>
              </a:pathLst>
            </a:custGeom>
            <a:grpFill/>
            <a:ln w="11258" cap="flat">
              <a:noFill/>
              <a:prstDash val="solid"/>
              <a:miter/>
            </a:ln>
          </p:spPr>
          <p:txBody>
            <a:bodyPr rtlCol="0" anchor="ctr"/>
            <a:lstStyle/>
            <a:p>
              <a:endParaRPr lang="en-US" noProof="0" dirty="0"/>
            </a:p>
          </p:txBody>
        </p:sp>
        <p:sp>
          <p:nvSpPr>
            <p:cNvPr id="693" name="Freeform: Shape 692">
              <a:extLst>
                <a:ext uri="{FF2B5EF4-FFF2-40B4-BE49-F238E27FC236}">
                  <a16:creationId xmlns:a16="http://schemas.microsoft.com/office/drawing/2014/main" id="{D431472C-2B33-459A-98F2-CEC53F61AE88}"/>
                </a:ext>
              </a:extLst>
            </p:cNvPr>
            <p:cNvSpPr/>
            <p:nvPr/>
          </p:nvSpPr>
          <p:spPr>
            <a:xfrm>
              <a:off x="4454215" y="359162"/>
              <a:ext cx="11259" cy="11259"/>
            </a:xfrm>
            <a:custGeom>
              <a:avLst/>
              <a:gdLst>
                <a:gd name="connsiteX0" fmla="*/ 8722 w 11259"/>
                <a:gd name="connsiteY0" fmla="*/ 801 h 0"/>
                <a:gd name="connsiteX1" fmla="*/ 2642 w 11259"/>
                <a:gd name="connsiteY1" fmla="*/ 10596 h 0"/>
                <a:gd name="connsiteX2" fmla="*/ 2529 w 11259"/>
                <a:gd name="connsiteY2" fmla="*/ 5980 h 0"/>
                <a:gd name="connsiteX3" fmla="*/ 8722 w 11259"/>
                <a:gd name="connsiteY3" fmla="*/ 801 h 0"/>
              </a:gdLst>
              <a:ahLst/>
              <a:cxnLst>
                <a:cxn ang="0">
                  <a:pos x="connsiteX0" y="connsiteY0"/>
                </a:cxn>
                <a:cxn ang="0">
                  <a:pos x="connsiteX1" y="connsiteY1"/>
                </a:cxn>
                <a:cxn ang="0">
                  <a:pos x="connsiteX2" y="connsiteY2"/>
                </a:cxn>
                <a:cxn ang="0">
                  <a:pos x="connsiteX3" y="connsiteY3"/>
                </a:cxn>
              </a:cxnLst>
              <a:rect l="l" t="t" r="r" b="b"/>
              <a:pathLst>
                <a:path w="11259">
                  <a:moveTo>
                    <a:pt x="8722" y="801"/>
                  </a:moveTo>
                  <a:cubicBezTo>
                    <a:pt x="4218" y="-2690"/>
                    <a:pt x="-4339" y="6093"/>
                    <a:pt x="2642" y="10596"/>
                  </a:cubicBezTo>
                  <a:cubicBezTo>
                    <a:pt x="2642" y="9020"/>
                    <a:pt x="2529" y="7556"/>
                    <a:pt x="2529" y="5980"/>
                  </a:cubicBezTo>
                  <a:cubicBezTo>
                    <a:pt x="6921" y="8344"/>
                    <a:pt x="19081" y="1251"/>
                    <a:pt x="8722" y="801"/>
                  </a:cubicBezTo>
                  <a:close/>
                </a:path>
              </a:pathLst>
            </a:custGeom>
            <a:grpFill/>
            <a:ln w="11258" cap="flat">
              <a:noFill/>
              <a:prstDash val="solid"/>
              <a:miter/>
            </a:ln>
          </p:spPr>
          <p:txBody>
            <a:bodyPr rtlCol="0" anchor="ctr"/>
            <a:lstStyle/>
            <a:p>
              <a:endParaRPr lang="en-US" noProof="0" dirty="0"/>
            </a:p>
          </p:txBody>
        </p:sp>
        <p:sp>
          <p:nvSpPr>
            <p:cNvPr id="694" name="Freeform: Shape 693">
              <a:extLst>
                <a:ext uri="{FF2B5EF4-FFF2-40B4-BE49-F238E27FC236}">
                  <a16:creationId xmlns:a16="http://schemas.microsoft.com/office/drawing/2014/main" id="{149F5607-810E-4CB9-BA4E-2D5C6D6F9D79}"/>
                </a:ext>
              </a:extLst>
            </p:cNvPr>
            <p:cNvSpPr/>
            <p:nvPr/>
          </p:nvSpPr>
          <p:spPr>
            <a:xfrm>
              <a:off x="4580260" y="348269"/>
              <a:ext cx="11259" cy="11259"/>
            </a:xfrm>
            <a:custGeom>
              <a:avLst/>
              <a:gdLst>
                <a:gd name="connsiteX0" fmla="*/ 0 w 0"/>
                <a:gd name="connsiteY0" fmla="*/ 9104 h 0"/>
                <a:gd name="connsiteX1" fmla="*/ 10471 w 0"/>
                <a:gd name="connsiteY1" fmla="*/ 3474 h 0"/>
                <a:gd name="connsiteX2" fmla="*/ 0 w 0"/>
                <a:gd name="connsiteY2" fmla="*/ 9104 h 0"/>
              </a:gdLst>
              <a:ahLst/>
              <a:cxnLst>
                <a:cxn ang="0">
                  <a:pos x="connsiteX0" y="connsiteY0"/>
                </a:cxn>
                <a:cxn ang="0">
                  <a:pos x="connsiteX1" y="connsiteY1"/>
                </a:cxn>
                <a:cxn ang="0">
                  <a:pos x="connsiteX2" y="connsiteY2"/>
                </a:cxn>
              </a:cxnLst>
              <a:rect l="l" t="t" r="r" b="b"/>
              <a:pathLst>
                <a:path>
                  <a:moveTo>
                    <a:pt x="0" y="9104"/>
                  </a:moveTo>
                  <a:cubicBezTo>
                    <a:pt x="3040" y="6289"/>
                    <a:pt x="11147" y="13383"/>
                    <a:pt x="10471" y="3474"/>
                  </a:cubicBezTo>
                  <a:cubicBezTo>
                    <a:pt x="7093" y="-3506"/>
                    <a:pt x="1689" y="885"/>
                    <a:pt x="0" y="9104"/>
                  </a:cubicBezTo>
                  <a:close/>
                </a:path>
              </a:pathLst>
            </a:custGeom>
            <a:grpFill/>
            <a:ln w="11258" cap="flat">
              <a:noFill/>
              <a:prstDash val="solid"/>
              <a:miter/>
            </a:ln>
          </p:spPr>
          <p:txBody>
            <a:bodyPr rtlCol="0" anchor="ctr"/>
            <a:lstStyle/>
            <a:p>
              <a:endParaRPr lang="en-US" noProof="0" dirty="0"/>
            </a:p>
          </p:txBody>
        </p:sp>
        <p:sp>
          <p:nvSpPr>
            <p:cNvPr id="695" name="Freeform: Shape 694">
              <a:extLst>
                <a:ext uri="{FF2B5EF4-FFF2-40B4-BE49-F238E27FC236}">
                  <a16:creationId xmlns:a16="http://schemas.microsoft.com/office/drawing/2014/main" id="{6ED69DAB-756C-42B0-9D7C-25BCAC3F51B5}"/>
                </a:ext>
              </a:extLst>
            </p:cNvPr>
            <p:cNvSpPr/>
            <p:nvPr/>
          </p:nvSpPr>
          <p:spPr>
            <a:xfrm>
              <a:off x="4990440" y="208395"/>
              <a:ext cx="22519" cy="22519"/>
            </a:xfrm>
            <a:custGeom>
              <a:avLst/>
              <a:gdLst>
                <a:gd name="connsiteX0" fmla="*/ 31414 w 22518"/>
                <a:gd name="connsiteY0" fmla="*/ 3056 h 22518"/>
                <a:gd name="connsiteX1" fmla="*/ 14187 w 22518"/>
                <a:gd name="connsiteY1" fmla="*/ 242 h 22518"/>
                <a:gd name="connsiteX2" fmla="*/ 8219 w 22518"/>
                <a:gd name="connsiteY2" fmla="*/ 14654 h 22518"/>
                <a:gd name="connsiteX3" fmla="*/ 0 w 22518"/>
                <a:gd name="connsiteY3" fmla="*/ 24675 h 22518"/>
                <a:gd name="connsiteX4" fmla="*/ 31414 w 22518"/>
                <a:gd name="connsiteY4" fmla="*/ 3056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18" h="22518">
                  <a:moveTo>
                    <a:pt x="31414" y="3056"/>
                  </a:moveTo>
                  <a:cubicBezTo>
                    <a:pt x="23532" y="7448"/>
                    <a:pt x="21055" y="-1560"/>
                    <a:pt x="14187" y="242"/>
                  </a:cubicBezTo>
                  <a:cubicBezTo>
                    <a:pt x="12273" y="5196"/>
                    <a:pt x="10246" y="9925"/>
                    <a:pt x="8219" y="14654"/>
                  </a:cubicBezTo>
                  <a:cubicBezTo>
                    <a:pt x="3378" y="13865"/>
                    <a:pt x="225" y="16568"/>
                    <a:pt x="0" y="24675"/>
                  </a:cubicBezTo>
                  <a:cubicBezTo>
                    <a:pt x="13736" y="23549"/>
                    <a:pt x="26797" y="21297"/>
                    <a:pt x="31414" y="3056"/>
                  </a:cubicBezTo>
                  <a:close/>
                </a:path>
              </a:pathLst>
            </a:custGeom>
            <a:grpFill/>
            <a:ln w="11258" cap="flat">
              <a:noFill/>
              <a:prstDash val="solid"/>
              <a:miter/>
            </a:ln>
          </p:spPr>
          <p:txBody>
            <a:bodyPr rtlCol="0" anchor="ctr"/>
            <a:lstStyle/>
            <a:p>
              <a:endParaRPr lang="en-US" noProof="0" dirty="0"/>
            </a:p>
          </p:txBody>
        </p:sp>
        <p:sp>
          <p:nvSpPr>
            <p:cNvPr id="696" name="Freeform: Shape 695">
              <a:extLst>
                <a:ext uri="{FF2B5EF4-FFF2-40B4-BE49-F238E27FC236}">
                  <a16:creationId xmlns:a16="http://schemas.microsoft.com/office/drawing/2014/main" id="{6998C205-B904-420D-BF3C-4700B8E949F8}"/>
                </a:ext>
              </a:extLst>
            </p:cNvPr>
            <p:cNvSpPr/>
            <p:nvPr/>
          </p:nvSpPr>
          <p:spPr>
            <a:xfrm>
              <a:off x="4981391" y="210326"/>
              <a:ext cx="11259" cy="11259"/>
            </a:xfrm>
            <a:custGeom>
              <a:avLst/>
              <a:gdLst>
                <a:gd name="connsiteX0" fmla="*/ 6347 w 0"/>
                <a:gd name="connsiteY0" fmla="*/ 0 h 0"/>
                <a:gd name="connsiteX1" fmla="*/ 267 w 0"/>
                <a:gd name="connsiteY1" fmla="*/ 9796 h 0"/>
                <a:gd name="connsiteX2" fmla="*/ 6347 w 0"/>
                <a:gd name="connsiteY2" fmla="*/ 0 h 0"/>
              </a:gdLst>
              <a:ahLst/>
              <a:cxnLst>
                <a:cxn ang="0">
                  <a:pos x="connsiteX0" y="connsiteY0"/>
                </a:cxn>
                <a:cxn ang="0">
                  <a:pos x="connsiteX1" y="connsiteY1"/>
                </a:cxn>
                <a:cxn ang="0">
                  <a:pos x="connsiteX2" y="connsiteY2"/>
                </a:cxn>
              </a:cxnLst>
              <a:rect l="l" t="t" r="r" b="b"/>
              <a:pathLst>
                <a:path>
                  <a:moveTo>
                    <a:pt x="6347" y="0"/>
                  </a:moveTo>
                  <a:cubicBezTo>
                    <a:pt x="2969" y="788"/>
                    <a:pt x="-1084" y="113"/>
                    <a:pt x="267" y="9796"/>
                  </a:cubicBezTo>
                  <a:cubicBezTo>
                    <a:pt x="3870" y="9683"/>
                    <a:pt x="5559" y="5742"/>
                    <a:pt x="6347" y="0"/>
                  </a:cubicBezTo>
                  <a:close/>
                </a:path>
              </a:pathLst>
            </a:custGeom>
            <a:grpFill/>
            <a:ln w="11258" cap="flat">
              <a:noFill/>
              <a:prstDash val="solid"/>
              <a:miter/>
            </a:ln>
          </p:spPr>
          <p:txBody>
            <a:bodyPr rtlCol="0" anchor="ctr"/>
            <a:lstStyle/>
            <a:p>
              <a:endParaRPr lang="en-US" noProof="0" dirty="0"/>
            </a:p>
          </p:txBody>
        </p:sp>
        <p:sp>
          <p:nvSpPr>
            <p:cNvPr id="697" name="Freeform: Shape 696">
              <a:extLst>
                <a:ext uri="{FF2B5EF4-FFF2-40B4-BE49-F238E27FC236}">
                  <a16:creationId xmlns:a16="http://schemas.microsoft.com/office/drawing/2014/main" id="{CA75BC4C-444A-4251-94D8-AFFB0087BD05}"/>
                </a:ext>
              </a:extLst>
            </p:cNvPr>
            <p:cNvSpPr/>
            <p:nvPr/>
          </p:nvSpPr>
          <p:spPr>
            <a:xfrm>
              <a:off x="5043991" y="207623"/>
              <a:ext cx="11259" cy="11259"/>
            </a:xfrm>
            <a:custGeom>
              <a:avLst/>
              <a:gdLst>
                <a:gd name="connsiteX0" fmla="*/ 16258 w 11259"/>
                <a:gd name="connsiteY0" fmla="*/ 0 h 0"/>
                <a:gd name="connsiteX1" fmla="*/ 7701 w 11259"/>
                <a:gd name="connsiteY1" fmla="*/ 901 h 0"/>
                <a:gd name="connsiteX2" fmla="*/ 16258 w 11259"/>
                <a:gd name="connsiteY2" fmla="*/ 0 h 0"/>
              </a:gdLst>
              <a:ahLst/>
              <a:cxnLst>
                <a:cxn ang="0">
                  <a:pos x="connsiteX0" y="connsiteY0"/>
                </a:cxn>
                <a:cxn ang="0">
                  <a:pos x="connsiteX1" y="connsiteY1"/>
                </a:cxn>
                <a:cxn ang="0">
                  <a:pos x="connsiteX2" y="connsiteY2"/>
                </a:cxn>
              </a:cxnLst>
              <a:rect l="l" t="t" r="r" b="b"/>
              <a:pathLst>
                <a:path w="11259">
                  <a:moveTo>
                    <a:pt x="16258" y="0"/>
                  </a:moveTo>
                  <a:cubicBezTo>
                    <a:pt x="13443" y="450"/>
                    <a:pt x="10515" y="338"/>
                    <a:pt x="7701" y="901"/>
                  </a:cubicBezTo>
                  <a:cubicBezTo>
                    <a:pt x="-13805" y="4504"/>
                    <a:pt x="16595" y="10584"/>
                    <a:pt x="16258" y="0"/>
                  </a:cubicBezTo>
                  <a:close/>
                </a:path>
              </a:pathLst>
            </a:custGeom>
            <a:grpFill/>
            <a:ln w="11258" cap="flat">
              <a:noFill/>
              <a:prstDash val="solid"/>
              <a:miter/>
            </a:ln>
          </p:spPr>
          <p:txBody>
            <a:bodyPr rtlCol="0" anchor="ctr"/>
            <a:lstStyle/>
            <a:p>
              <a:endParaRPr lang="en-US" noProof="0" dirty="0"/>
            </a:p>
          </p:txBody>
        </p:sp>
        <p:sp>
          <p:nvSpPr>
            <p:cNvPr id="698" name="Freeform: Shape 697">
              <a:extLst>
                <a:ext uri="{FF2B5EF4-FFF2-40B4-BE49-F238E27FC236}">
                  <a16:creationId xmlns:a16="http://schemas.microsoft.com/office/drawing/2014/main" id="{02120911-0FC3-465C-95F7-2866854B5544}"/>
                </a:ext>
              </a:extLst>
            </p:cNvPr>
            <p:cNvSpPr/>
            <p:nvPr/>
          </p:nvSpPr>
          <p:spPr>
            <a:xfrm>
              <a:off x="5026356" y="209763"/>
              <a:ext cx="11259" cy="11259"/>
            </a:xfrm>
            <a:custGeom>
              <a:avLst/>
              <a:gdLst>
                <a:gd name="connsiteX0" fmla="*/ 12612 w 11259"/>
                <a:gd name="connsiteY0" fmla="*/ 0 h 0"/>
                <a:gd name="connsiteX1" fmla="*/ 1 w 11259"/>
                <a:gd name="connsiteY1" fmla="*/ 5855 h 0"/>
                <a:gd name="connsiteX2" fmla="*/ 12612 w 11259"/>
                <a:gd name="connsiteY2" fmla="*/ 0 h 0"/>
              </a:gdLst>
              <a:ahLst/>
              <a:cxnLst>
                <a:cxn ang="0">
                  <a:pos x="connsiteX0" y="connsiteY0"/>
                </a:cxn>
                <a:cxn ang="0">
                  <a:pos x="connsiteX1" y="connsiteY1"/>
                </a:cxn>
                <a:cxn ang="0">
                  <a:pos x="connsiteX2" y="connsiteY2"/>
                </a:cxn>
              </a:cxnLst>
              <a:rect l="l" t="t" r="r" b="b"/>
              <a:pathLst>
                <a:path w="11259">
                  <a:moveTo>
                    <a:pt x="12612" y="0"/>
                  </a:moveTo>
                  <a:cubicBezTo>
                    <a:pt x="8896" y="3040"/>
                    <a:pt x="-111" y="-4279"/>
                    <a:pt x="1" y="5855"/>
                  </a:cubicBezTo>
                  <a:cubicBezTo>
                    <a:pt x="3491" y="13061"/>
                    <a:pt x="9909" y="6868"/>
                    <a:pt x="12612" y="0"/>
                  </a:cubicBezTo>
                  <a:close/>
                </a:path>
              </a:pathLst>
            </a:custGeom>
            <a:grpFill/>
            <a:ln w="11258" cap="flat">
              <a:noFill/>
              <a:prstDash val="solid"/>
              <a:miter/>
            </a:ln>
          </p:spPr>
          <p:txBody>
            <a:bodyPr rtlCol="0" anchor="ctr"/>
            <a:lstStyle/>
            <a:p>
              <a:endParaRPr lang="en-US" noProof="0" dirty="0"/>
            </a:p>
          </p:txBody>
        </p:sp>
        <p:sp>
          <p:nvSpPr>
            <p:cNvPr id="699" name="Freeform: Shape 698">
              <a:extLst>
                <a:ext uri="{FF2B5EF4-FFF2-40B4-BE49-F238E27FC236}">
                  <a16:creationId xmlns:a16="http://schemas.microsoft.com/office/drawing/2014/main" id="{C928B114-0645-4CFC-B32A-29813D54A4D6}"/>
                </a:ext>
              </a:extLst>
            </p:cNvPr>
            <p:cNvSpPr/>
            <p:nvPr/>
          </p:nvSpPr>
          <p:spPr>
            <a:xfrm>
              <a:off x="5084009" y="202239"/>
              <a:ext cx="56297" cy="11259"/>
            </a:xfrm>
            <a:custGeom>
              <a:avLst/>
              <a:gdLst>
                <a:gd name="connsiteX0" fmla="*/ 31861 w 56296"/>
                <a:gd name="connsiteY0" fmla="*/ 8988 h 11259"/>
                <a:gd name="connsiteX1" fmla="*/ 36139 w 56296"/>
                <a:gd name="connsiteY1" fmla="*/ 8537 h 11259"/>
                <a:gd name="connsiteX2" fmla="*/ 61586 w 56296"/>
                <a:gd name="connsiteY2" fmla="*/ 1331 h 11259"/>
                <a:gd name="connsiteX3" fmla="*/ 16773 w 56296"/>
                <a:gd name="connsiteY3" fmla="*/ 1219 h 11259"/>
                <a:gd name="connsiteX4" fmla="*/ 2136 w 56296"/>
                <a:gd name="connsiteY4" fmla="*/ 11915 h 11259"/>
                <a:gd name="connsiteX5" fmla="*/ 2023 w 56296"/>
                <a:gd name="connsiteY5" fmla="*/ 7299 h 11259"/>
                <a:gd name="connsiteX6" fmla="*/ 19250 w 56296"/>
                <a:gd name="connsiteY6" fmla="*/ 10226 h 11259"/>
                <a:gd name="connsiteX7" fmla="*/ 29721 w 56296"/>
                <a:gd name="connsiteY7" fmla="*/ 4596 h 11259"/>
                <a:gd name="connsiteX8" fmla="*/ 31861 w 56296"/>
                <a:gd name="connsiteY8" fmla="*/ 8988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296" h="11259">
                  <a:moveTo>
                    <a:pt x="31861" y="8988"/>
                  </a:moveTo>
                  <a:cubicBezTo>
                    <a:pt x="33212" y="9551"/>
                    <a:pt x="34788" y="8537"/>
                    <a:pt x="36139" y="8537"/>
                  </a:cubicBezTo>
                  <a:cubicBezTo>
                    <a:pt x="44471" y="8988"/>
                    <a:pt x="59672" y="8650"/>
                    <a:pt x="61586" y="1331"/>
                  </a:cubicBezTo>
                  <a:cubicBezTo>
                    <a:pt x="45034" y="2119"/>
                    <a:pt x="32424" y="-1934"/>
                    <a:pt x="16773" y="1219"/>
                  </a:cubicBezTo>
                  <a:cubicBezTo>
                    <a:pt x="10243" y="2570"/>
                    <a:pt x="-5746" y="-2159"/>
                    <a:pt x="2136" y="11915"/>
                  </a:cubicBezTo>
                  <a:cubicBezTo>
                    <a:pt x="2136" y="10339"/>
                    <a:pt x="2023" y="8875"/>
                    <a:pt x="2023" y="7299"/>
                  </a:cubicBezTo>
                  <a:cubicBezTo>
                    <a:pt x="8892" y="6848"/>
                    <a:pt x="13395" y="10114"/>
                    <a:pt x="19250" y="10226"/>
                  </a:cubicBezTo>
                  <a:cubicBezTo>
                    <a:pt x="22628" y="10226"/>
                    <a:pt x="26344" y="4822"/>
                    <a:pt x="29721" y="4596"/>
                  </a:cubicBezTo>
                  <a:cubicBezTo>
                    <a:pt x="29046" y="4596"/>
                    <a:pt x="30960" y="8537"/>
                    <a:pt x="31861" y="8988"/>
                  </a:cubicBezTo>
                  <a:close/>
                </a:path>
              </a:pathLst>
            </a:custGeom>
            <a:grpFill/>
            <a:ln w="11258" cap="flat">
              <a:noFill/>
              <a:prstDash val="solid"/>
              <a:miter/>
            </a:ln>
          </p:spPr>
          <p:txBody>
            <a:bodyPr rtlCol="0" anchor="ctr"/>
            <a:lstStyle/>
            <a:p>
              <a:endParaRPr lang="en-US" noProof="0" dirty="0"/>
            </a:p>
          </p:txBody>
        </p:sp>
        <p:sp>
          <p:nvSpPr>
            <p:cNvPr id="700" name="Freeform: Shape 699">
              <a:extLst>
                <a:ext uri="{FF2B5EF4-FFF2-40B4-BE49-F238E27FC236}">
                  <a16:creationId xmlns:a16="http://schemas.microsoft.com/office/drawing/2014/main" id="{2030BA2C-F718-427A-A601-23F3DB030A75}"/>
                </a:ext>
              </a:extLst>
            </p:cNvPr>
            <p:cNvSpPr/>
            <p:nvPr/>
          </p:nvSpPr>
          <p:spPr>
            <a:xfrm>
              <a:off x="5872036" y="276832"/>
              <a:ext cx="11259" cy="11259"/>
            </a:xfrm>
            <a:custGeom>
              <a:avLst/>
              <a:gdLst>
                <a:gd name="connsiteX0" fmla="*/ 127 w 0"/>
                <a:gd name="connsiteY0" fmla="*/ 37 h 0"/>
                <a:gd name="connsiteX1" fmla="*/ 6658 w 0"/>
                <a:gd name="connsiteY1" fmla="*/ 8932 h 0"/>
                <a:gd name="connsiteX2" fmla="*/ 127 w 0"/>
                <a:gd name="connsiteY2" fmla="*/ 37 h 0"/>
              </a:gdLst>
              <a:ahLst/>
              <a:cxnLst>
                <a:cxn ang="0">
                  <a:pos x="connsiteX0" y="connsiteY0"/>
                </a:cxn>
                <a:cxn ang="0">
                  <a:pos x="connsiteX1" y="connsiteY1"/>
                </a:cxn>
                <a:cxn ang="0">
                  <a:pos x="connsiteX2" y="connsiteY2"/>
                </a:cxn>
              </a:cxnLst>
              <a:rect l="l" t="t" r="r" b="b"/>
              <a:pathLst>
                <a:path>
                  <a:moveTo>
                    <a:pt x="127" y="37"/>
                  </a:moveTo>
                  <a:cubicBezTo>
                    <a:pt x="-773" y="9945"/>
                    <a:pt x="3280" y="8707"/>
                    <a:pt x="6658" y="8932"/>
                  </a:cubicBezTo>
                  <a:cubicBezTo>
                    <a:pt x="5644" y="3302"/>
                    <a:pt x="3730" y="-414"/>
                    <a:pt x="127" y="37"/>
                  </a:cubicBezTo>
                  <a:close/>
                </a:path>
              </a:pathLst>
            </a:custGeom>
            <a:grpFill/>
            <a:ln w="11258" cap="flat">
              <a:noFill/>
              <a:prstDash val="solid"/>
              <a:miter/>
            </a:ln>
          </p:spPr>
          <p:txBody>
            <a:bodyPr rtlCol="0" anchor="ctr"/>
            <a:lstStyle/>
            <a:p>
              <a:endParaRPr lang="en-US" noProof="0" dirty="0"/>
            </a:p>
          </p:txBody>
        </p:sp>
        <p:sp>
          <p:nvSpPr>
            <p:cNvPr id="701" name="Freeform: Shape 700">
              <a:extLst>
                <a:ext uri="{FF2B5EF4-FFF2-40B4-BE49-F238E27FC236}">
                  <a16:creationId xmlns:a16="http://schemas.microsoft.com/office/drawing/2014/main" id="{09F07890-9C2C-4015-9450-973FE964F160}"/>
                </a:ext>
              </a:extLst>
            </p:cNvPr>
            <p:cNvSpPr/>
            <p:nvPr/>
          </p:nvSpPr>
          <p:spPr>
            <a:xfrm>
              <a:off x="6098703" y="156956"/>
              <a:ext cx="11259" cy="11259"/>
            </a:xfrm>
            <a:custGeom>
              <a:avLst/>
              <a:gdLst>
                <a:gd name="connsiteX0" fmla="*/ 0 w 11259"/>
                <a:gd name="connsiteY0" fmla="*/ 0 h 11259"/>
                <a:gd name="connsiteX1" fmla="*/ 19254 w 11259"/>
                <a:gd name="connsiteY1" fmla="*/ 8332 h 11259"/>
                <a:gd name="connsiteX2" fmla="*/ 0 w 11259"/>
                <a:gd name="connsiteY2" fmla="*/ 0 h 11259"/>
              </a:gdLst>
              <a:ahLst/>
              <a:cxnLst>
                <a:cxn ang="0">
                  <a:pos x="connsiteX0" y="connsiteY0"/>
                </a:cxn>
                <a:cxn ang="0">
                  <a:pos x="connsiteX1" y="connsiteY1"/>
                </a:cxn>
                <a:cxn ang="0">
                  <a:pos x="connsiteX2" y="connsiteY2"/>
                </a:cxn>
              </a:cxnLst>
              <a:rect l="l" t="t" r="r" b="b"/>
              <a:pathLst>
                <a:path w="11259" h="11259">
                  <a:moveTo>
                    <a:pt x="0" y="0"/>
                  </a:moveTo>
                  <a:cubicBezTo>
                    <a:pt x="2252" y="16551"/>
                    <a:pt x="14074" y="24883"/>
                    <a:pt x="19254" y="8332"/>
                  </a:cubicBezTo>
                  <a:cubicBezTo>
                    <a:pt x="17002" y="676"/>
                    <a:pt x="5630" y="4166"/>
                    <a:pt x="0" y="0"/>
                  </a:cubicBezTo>
                  <a:close/>
                </a:path>
              </a:pathLst>
            </a:custGeom>
            <a:grpFill/>
            <a:ln w="11258" cap="flat">
              <a:noFill/>
              <a:prstDash val="solid"/>
              <a:miter/>
            </a:ln>
          </p:spPr>
          <p:txBody>
            <a:bodyPr rtlCol="0" anchor="ctr"/>
            <a:lstStyle/>
            <a:p>
              <a:endParaRPr lang="en-US" noProof="0" dirty="0"/>
            </a:p>
          </p:txBody>
        </p:sp>
        <p:sp>
          <p:nvSpPr>
            <p:cNvPr id="702" name="Freeform: Shape 701">
              <a:extLst>
                <a:ext uri="{FF2B5EF4-FFF2-40B4-BE49-F238E27FC236}">
                  <a16:creationId xmlns:a16="http://schemas.microsoft.com/office/drawing/2014/main" id="{0924E234-A905-4E6F-88AA-6C865A65773C}"/>
                </a:ext>
              </a:extLst>
            </p:cNvPr>
            <p:cNvSpPr/>
            <p:nvPr/>
          </p:nvSpPr>
          <p:spPr>
            <a:xfrm>
              <a:off x="6101405" y="185439"/>
              <a:ext cx="11259" cy="11259"/>
            </a:xfrm>
            <a:custGeom>
              <a:avLst/>
              <a:gdLst>
                <a:gd name="connsiteX0" fmla="*/ 0 w 11259"/>
                <a:gd name="connsiteY0" fmla="*/ 8110 h 11259"/>
                <a:gd name="connsiteX1" fmla="*/ 8557 w 11259"/>
                <a:gd name="connsiteY1" fmla="*/ 12389 h 11259"/>
                <a:gd name="connsiteX2" fmla="*/ 17227 w 11259"/>
                <a:gd name="connsiteY2" fmla="*/ 21171 h 11259"/>
                <a:gd name="connsiteX3" fmla="*/ 0 w 11259"/>
                <a:gd name="connsiteY3" fmla="*/ 8110 h 11259"/>
              </a:gdLst>
              <a:ahLst/>
              <a:cxnLst>
                <a:cxn ang="0">
                  <a:pos x="connsiteX0" y="connsiteY0"/>
                </a:cxn>
                <a:cxn ang="0">
                  <a:pos x="connsiteX1" y="connsiteY1"/>
                </a:cxn>
                <a:cxn ang="0">
                  <a:pos x="connsiteX2" y="connsiteY2"/>
                </a:cxn>
                <a:cxn ang="0">
                  <a:pos x="connsiteX3" y="connsiteY3"/>
                </a:cxn>
              </a:cxnLst>
              <a:rect l="l" t="t" r="r" b="b"/>
              <a:pathLst>
                <a:path w="11259" h="11259">
                  <a:moveTo>
                    <a:pt x="0" y="8110"/>
                  </a:moveTo>
                  <a:cubicBezTo>
                    <a:pt x="788" y="14303"/>
                    <a:pt x="5404" y="11713"/>
                    <a:pt x="8557" y="12389"/>
                  </a:cubicBezTo>
                  <a:cubicBezTo>
                    <a:pt x="12836" y="12276"/>
                    <a:pt x="11484" y="24774"/>
                    <a:pt x="17227" y="21171"/>
                  </a:cubicBezTo>
                  <a:cubicBezTo>
                    <a:pt x="19141" y="-9567"/>
                    <a:pt x="5967" y="-109"/>
                    <a:pt x="0" y="8110"/>
                  </a:cubicBezTo>
                  <a:close/>
                </a:path>
              </a:pathLst>
            </a:custGeom>
            <a:grpFill/>
            <a:ln w="11258" cap="flat">
              <a:noFill/>
              <a:prstDash val="solid"/>
              <a:miter/>
            </a:ln>
          </p:spPr>
          <p:txBody>
            <a:bodyPr rtlCol="0" anchor="ctr"/>
            <a:lstStyle/>
            <a:p>
              <a:endParaRPr lang="en-US" noProof="0" dirty="0"/>
            </a:p>
          </p:txBody>
        </p:sp>
        <p:sp>
          <p:nvSpPr>
            <p:cNvPr id="703" name="Freeform: Shape 702">
              <a:extLst>
                <a:ext uri="{FF2B5EF4-FFF2-40B4-BE49-F238E27FC236}">
                  <a16:creationId xmlns:a16="http://schemas.microsoft.com/office/drawing/2014/main" id="{A5D977D5-FD5B-4CDB-8BC8-AAC9697CEDF0}"/>
                </a:ext>
              </a:extLst>
            </p:cNvPr>
            <p:cNvSpPr/>
            <p:nvPr/>
          </p:nvSpPr>
          <p:spPr>
            <a:xfrm>
              <a:off x="6117393" y="118431"/>
              <a:ext cx="11259" cy="22519"/>
            </a:xfrm>
            <a:custGeom>
              <a:avLst/>
              <a:gdLst>
                <a:gd name="connsiteX0" fmla="*/ 10922 w 0"/>
                <a:gd name="connsiteY0" fmla="*/ 18821 h 22518"/>
                <a:gd name="connsiteX1" fmla="*/ 0 w 0"/>
                <a:gd name="connsiteY1" fmla="*/ 918 h 22518"/>
                <a:gd name="connsiteX2" fmla="*/ 2477 w 0"/>
                <a:gd name="connsiteY2" fmla="*/ 23775 h 22518"/>
                <a:gd name="connsiteX3" fmla="*/ 10922 w 0"/>
                <a:gd name="connsiteY3" fmla="*/ 18821 h 22518"/>
              </a:gdLst>
              <a:ahLst/>
              <a:cxnLst>
                <a:cxn ang="0">
                  <a:pos x="connsiteX0" y="connsiteY0"/>
                </a:cxn>
                <a:cxn ang="0">
                  <a:pos x="connsiteX1" y="connsiteY1"/>
                </a:cxn>
                <a:cxn ang="0">
                  <a:pos x="connsiteX2" y="connsiteY2"/>
                </a:cxn>
                <a:cxn ang="0">
                  <a:pos x="connsiteX3" y="connsiteY3"/>
                </a:cxn>
              </a:cxnLst>
              <a:rect l="l" t="t" r="r" b="b"/>
              <a:pathLst>
                <a:path h="22518">
                  <a:moveTo>
                    <a:pt x="10922" y="18821"/>
                  </a:moveTo>
                  <a:cubicBezTo>
                    <a:pt x="10471" y="5647"/>
                    <a:pt x="7994" y="-2910"/>
                    <a:pt x="0" y="918"/>
                  </a:cubicBezTo>
                  <a:cubicBezTo>
                    <a:pt x="4841" y="10264"/>
                    <a:pt x="-1689" y="15893"/>
                    <a:pt x="2477" y="23775"/>
                  </a:cubicBezTo>
                  <a:cubicBezTo>
                    <a:pt x="6305" y="24225"/>
                    <a:pt x="6868" y="17920"/>
                    <a:pt x="10922" y="18821"/>
                  </a:cubicBezTo>
                  <a:close/>
                </a:path>
              </a:pathLst>
            </a:custGeom>
            <a:grpFill/>
            <a:ln w="11258" cap="flat">
              <a:noFill/>
              <a:prstDash val="solid"/>
              <a:miter/>
            </a:ln>
          </p:spPr>
          <p:txBody>
            <a:bodyPr rtlCol="0" anchor="ctr"/>
            <a:lstStyle/>
            <a:p>
              <a:endParaRPr lang="en-US" noProof="0" dirty="0"/>
            </a:p>
          </p:txBody>
        </p:sp>
        <p:sp>
          <p:nvSpPr>
            <p:cNvPr id="704" name="Freeform: Shape 703">
              <a:extLst>
                <a:ext uri="{FF2B5EF4-FFF2-40B4-BE49-F238E27FC236}">
                  <a16:creationId xmlns:a16="http://schemas.microsoft.com/office/drawing/2014/main" id="{3172EC89-1385-4F56-91D0-625E60E901A1}"/>
                </a:ext>
              </a:extLst>
            </p:cNvPr>
            <p:cNvSpPr/>
            <p:nvPr/>
          </p:nvSpPr>
          <p:spPr>
            <a:xfrm>
              <a:off x="6074502" y="130384"/>
              <a:ext cx="11259" cy="11259"/>
            </a:xfrm>
            <a:custGeom>
              <a:avLst/>
              <a:gdLst>
                <a:gd name="connsiteX0" fmla="*/ 9000 w 0"/>
                <a:gd name="connsiteY0" fmla="*/ 8782 h 0"/>
                <a:gd name="connsiteX1" fmla="*/ 330 w 0"/>
                <a:gd name="connsiteY1" fmla="*/ 0 h 0"/>
                <a:gd name="connsiteX2" fmla="*/ 9000 w 0"/>
                <a:gd name="connsiteY2" fmla="*/ 8782 h 0"/>
              </a:gdLst>
              <a:ahLst/>
              <a:cxnLst>
                <a:cxn ang="0">
                  <a:pos x="connsiteX0" y="connsiteY0"/>
                </a:cxn>
                <a:cxn ang="0">
                  <a:pos x="connsiteX1" y="connsiteY1"/>
                </a:cxn>
                <a:cxn ang="0">
                  <a:pos x="connsiteX2" y="connsiteY2"/>
                </a:cxn>
              </a:cxnLst>
              <a:rect l="l" t="t" r="r" b="b"/>
              <a:pathLst>
                <a:path>
                  <a:moveTo>
                    <a:pt x="9000" y="8782"/>
                  </a:moveTo>
                  <a:cubicBezTo>
                    <a:pt x="7536" y="2702"/>
                    <a:pt x="4271" y="450"/>
                    <a:pt x="330" y="0"/>
                  </a:cubicBezTo>
                  <a:cubicBezTo>
                    <a:pt x="-1584" y="13849"/>
                    <a:pt x="5284" y="7882"/>
                    <a:pt x="9000" y="8782"/>
                  </a:cubicBezTo>
                  <a:close/>
                </a:path>
              </a:pathLst>
            </a:custGeom>
            <a:grpFill/>
            <a:ln w="11258" cap="flat">
              <a:noFill/>
              <a:prstDash val="solid"/>
              <a:miter/>
            </a:ln>
          </p:spPr>
          <p:txBody>
            <a:bodyPr rtlCol="0" anchor="ctr"/>
            <a:lstStyle/>
            <a:p>
              <a:endParaRPr lang="en-US" noProof="0" dirty="0"/>
            </a:p>
          </p:txBody>
        </p:sp>
        <p:sp>
          <p:nvSpPr>
            <p:cNvPr id="705" name="Freeform: Shape 704">
              <a:extLst>
                <a:ext uri="{FF2B5EF4-FFF2-40B4-BE49-F238E27FC236}">
                  <a16:creationId xmlns:a16="http://schemas.microsoft.com/office/drawing/2014/main" id="{00E9454B-59EF-4ECE-B5BC-114CEA6C4D19}"/>
                </a:ext>
              </a:extLst>
            </p:cNvPr>
            <p:cNvSpPr/>
            <p:nvPr/>
          </p:nvSpPr>
          <p:spPr>
            <a:xfrm>
              <a:off x="6071905" y="212047"/>
              <a:ext cx="78816" cy="22519"/>
            </a:xfrm>
            <a:custGeom>
              <a:avLst/>
              <a:gdLst>
                <a:gd name="connsiteX0" fmla="*/ 0 w 78815"/>
                <a:gd name="connsiteY0" fmla="*/ 10439 h 22518"/>
                <a:gd name="connsiteX1" fmla="*/ 4504 w 78815"/>
                <a:gd name="connsiteY1" fmla="*/ 28679 h 22518"/>
                <a:gd name="connsiteX2" fmla="*/ 70597 w 78815"/>
                <a:gd name="connsiteY2" fmla="*/ 30481 h 22518"/>
                <a:gd name="connsiteX3" fmla="*/ 76902 w 78815"/>
                <a:gd name="connsiteY3" fmla="*/ 25639 h 22518"/>
                <a:gd name="connsiteX4" fmla="*/ 78929 w 78815"/>
                <a:gd name="connsiteY4" fmla="*/ 16407 h 22518"/>
                <a:gd name="connsiteX5" fmla="*/ 87373 w 78815"/>
                <a:gd name="connsiteY5" fmla="*/ 6836 h 22518"/>
                <a:gd name="connsiteX6" fmla="*/ 72511 w 78815"/>
                <a:gd name="connsiteY6" fmla="*/ 7512 h 22518"/>
                <a:gd name="connsiteX7" fmla="*/ 62039 w 78815"/>
                <a:gd name="connsiteY7" fmla="*/ 21811 h 22518"/>
                <a:gd name="connsiteX8" fmla="*/ 61814 w 78815"/>
                <a:gd name="connsiteY8" fmla="*/ 7962 h 22518"/>
                <a:gd name="connsiteX9" fmla="*/ 46952 w 78815"/>
                <a:gd name="connsiteY9" fmla="*/ 8638 h 22518"/>
                <a:gd name="connsiteX10" fmla="*/ 49316 w 78815"/>
                <a:gd name="connsiteY10" fmla="*/ 22374 h 22518"/>
                <a:gd name="connsiteX11" fmla="*/ 31977 w 78815"/>
                <a:gd name="connsiteY11" fmla="*/ 80 h 22518"/>
                <a:gd name="connsiteX12" fmla="*/ 25784 w 78815"/>
                <a:gd name="connsiteY12" fmla="*/ 18771 h 22518"/>
                <a:gd name="connsiteX13" fmla="*/ 0 w 78815"/>
                <a:gd name="connsiteY13" fmla="*/ 10439 h 2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815" h="22518">
                  <a:moveTo>
                    <a:pt x="0" y="10439"/>
                  </a:moveTo>
                  <a:cubicBezTo>
                    <a:pt x="113" y="19559"/>
                    <a:pt x="5855" y="16069"/>
                    <a:pt x="4504" y="28679"/>
                  </a:cubicBezTo>
                  <a:cubicBezTo>
                    <a:pt x="25784" y="20122"/>
                    <a:pt x="52244" y="39488"/>
                    <a:pt x="70597" y="30481"/>
                  </a:cubicBezTo>
                  <a:cubicBezTo>
                    <a:pt x="73186" y="29242"/>
                    <a:pt x="75438" y="28904"/>
                    <a:pt x="76902" y="25639"/>
                  </a:cubicBezTo>
                  <a:cubicBezTo>
                    <a:pt x="77577" y="24176"/>
                    <a:pt x="78253" y="17195"/>
                    <a:pt x="78929" y="16407"/>
                  </a:cubicBezTo>
                  <a:cubicBezTo>
                    <a:pt x="81406" y="13254"/>
                    <a:pt x="90526" y="21248"/>
                    <a:pt x="87373" y="6836"/>
                  </a:cubicBezTo>
                  <a:cubicBezTo>
                    <a:pt x="82419" y="7061"/>
                    <a:pt x="77465" y="7286"/>
                    <a:pt x="72511" y="7512"/>
                  </a:cubicBezTo>
                  <a:cubicBezTo>
                    <a:pt x="71385" y="17082"/>
                    <a:pt x="69471" y="25076"/>
                    <a:pt x="62039" y="21811"/>
                  </a:cubicBezTo>
                  <a:cubicBezTo>
                    <a:pt x="58887" y="19897"/>
                    <a:pt x="62828" y="15844"/>
                    <a:pt x="61814" y="7962"/>
                  </a:cubicBezTo>
                  <a:cubicBezTo>
                    <a:pt x="56860" y="8187"/>
                    <a:pt x="51906" y="8412"/>
                    <a:pt x="46952" y="8638"/>
                  </a:cubicBezTo>
                  <a:cubicBezTo>
                    <a:pt x="46501" y="16069"/>
                    <a:pt x="49091" y="16519"/>
                    <a:pt x="49316" y="22374"/>
                  </a:cubicBezTo>
                  <a:cubicBezTo>
                    <a:pt x="39971" y="23050"/>
                    <a:pt x="37156" y="8863"/>
                    <a:pt x="31977" y="80"/>
                  </a:cubicBezTo>
                  <a:cubicBezTo>
                    <a:pt x="26347" y="-1046"/>
                    <a:pt x="26572" y="9876"/>
                    <a:pt x="25784" y="18771"/>
                  </a:cubicBezTo>
                  <a:cubicBezTo>
                    <a:pt x="18353" y="11115"/>
                    <a:pt x="7093" y="-9603"/>
                    <a:pt x="0" y="10439"/>
                  </a:cubicBezTo>
                  <a:close/>
                </a:path>
              </a:pathLst>
            </a:custGeom>
            <a:grpFill/>
            <a:ln w="11258" cap="flat">
              <a:noFill/>
              <a:prstDash val="solid"/>
              <a:miter/>
            </a:ln>
          </p:spPr>
          <p:txBody>
            <a:bodyPr rtlCol="0" anchor="ctr"/>
            <a:lstStyle/>
            <a:p>
              <a:endParaRPr lang="en-US" noProof="0" dirty="0"/>
            </a:p>
          </p:txBody>
        </p:sp>
        <p:sp>
          <p:nvSpPr>
            <p:cNvPr id="706" name="Freeform: Shape 705">
              <a:extLst>
                <a:ext uri="{FF2B5EF4-FFF2-40B4-BE49-F238E27FC236}">
                  <a16:creationId xmlns:a16="http://schemas.microsoft.com/office/drawing/2014/main" id="{EFC6DAB4-346A-4ADC-8DA9-7B1B47CE6301}"/>
                </a:ext>
              </a:extLst>
            </p:cNvPr>
            <p:cNvSpPr/>
            <p:nvPr/>
          </p:nvSpPr>
          <p:spPr>
            <a:xfrm>
              <a:off x="6234829" y="132390"/>
              <a:ext cx="11259" cy="11259"/>
            </a:xfrm>
            <a:custGeom>
              <a:avLst/>
              <a:gdLst>
                <a:gd name="connsiteX0" fmla="*/ 8670 w 0"/>
                <a:gd name="connsiteY0" fmla="*/ 9253 h 0"/>
                <a:gd name="connsiteX1" fmla="*/ 0 w 0"/>
                <a:gd name="connsiteY1" fmla="*/ 470 h 0"/>
                <a:gd name="connsiteX2" fmla="*/ 8670 w 0"/>
                <a:gd name="connsiteY2" fmla="*/ 9253 h 0"/>
              </a:gdLst>
              <a:ahLst/>
              <a:cxnLst>
                <a:cxn ang="0">
                  <a:pos x="connsiteX0" y="connsiteY0"/>
                </a:cxn>
                <a:cxn ang="0">
                  <a:pos x="connsiteX1" y="connsiteY1"/>
                </a:cxn>
                <a:cxn ang="0">
                  <a:pos x="connsiteX2" y="connsiteY2"/>
                </a:cxn>
              </a:cxnLst>
              <a:rect l="l" t="t" r="r" b="b"/>
              <a:pathLst>
                <a:path>
                  <a:moveTo>
                    <a:pt x="8670" y="9253"/>
                  </a:moveTo>
                  <a:cubicBezTo>
                    <a:pt x="7994" y="1146"/>
                    <a:pt x="4842" y="-1106"/>
                    <a:pt x="0" y="470"/>
                  </a:cubicBezTo>
                  <a:cubicBezTo>
                    <a:pt x="676" y="8465"/>
                    <a:pt x="3828" y="10716"/>
                    <a:pt x="8670" y="9253"/>
                  </a:cubicBezTo>
                  <a:close/>
                </a:path>
              </a:pathLst>
            </a:custGeom>
            <a:grpFill/>
            <a:ln w="11258" cap="flat">
              <a:noFill/>
              <a:prstDash val="solid"/>
              <a:miter/>
            </a:ln>
          </p:spPr>
          <p:txBody>
            <a:bodyPr rtlCol="0" anchor="ctr"/>
            <a:lstStyle/>
            <a:p>
              <a:endParaRPr lang="en-US" noProof="0" dirty="0"/>
            </a:p>
          </p:txBody>
        </p:sp>
        <p:sp>
          <p:nvSpPr>
            <p:cNvPr id="707" name="Freeform: Shape 706">
              <a:extLst>
                <a:ext uri="{FF2B5EF4-FFF2-40B4-BE49-F238E27FC236}">
                  <a16:creationId xmlns:a16="http://schemas.microsoft.com/office/drawing/2014/main" id="{F802A218-AA5B-4F9E-A96A-E535A1627C2C}"/>
                </a:ext>
              </a:extLst>
            </p:cNvPr>
            <p:cNvSpPr/>
            <p:nvPr/>
          </p:nvSpPr>
          <p:spPr>
            <a:xfrm>
              <a:off x="6209608" y="155251"/>
              <a:ext cx="33778" cy="11259"/>
            </a:xfrm>
            <a:custGeom>
              <a:avLst/>
              <a:gdLst>
                <a:gd name="connsiteX0" fmla="*/ 0 w 33778"/>
                <a:gd name="connsiteY0" fmla="*/ 1593 h 11259"/>
                <a:gd name="connsiteX1" fmla="*/ 19479 w 33778"/>
                <a:gd name="connsiteY1" fmla="*/ 19157 h 11259"/>
                <a:gd name="connsiteX2" fmla="*/ 32314 w 33778"/>
                <a:gd name="connsiteY2" fmla="*/ 18594 h 11259"/>
                <a:gd name="connsiteX3" fmla="*/ 42898 w 33778"/>
                <a:gd name="connsiteY3" fmla="*/ 13527 h 11259"/>
                <a:gd name="connsiteX4" fmla="*/ 36368 w 33778"/>
                <a:gd name="connsiteY4" fmla="*/ 4633 h 11259"/>
                <a:gd name="connsiteX5" fmla="*/ 34116 w 33778"/>
                <a:gd name="connsiteY5" fmla="*/ 129 h 11259"/>
                <a:gd name="connsiteX6" fmla="*/ 32089 w 33778"/>
                <a:gd name="connsiteY6" fmla="*/ 4858 h 11259"/>
                <a:gd name="connsiteX7" fmla="*/ 0 w 33778"/>
                <a:gd name="connsiteY7" fmla="*/ 1593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78" h="11259">
                  <a:moveTo>
                    <a:pt x="0" y="1593"/>
                  </a:moveTo>
                  <a:cubicBezTo>
                    <a:pt x="563" y="16342"/>
                    <a:pt x="11147" y="17581"/>
                    <a:pt x="19479" y="19157"/>
                  </a:cubicBezTo>
                  <a:cubicBezTo>
                    <a:pt x="23645" y="19945"/>
                    <a:pt x="28149" y="19045"/>
                    <a:pt x="32314" y="18594"/>
                  </a:cubicBezTo>
                  <a:cubicBezTo>
                    <a:pt x="35918" y="18144"/>
                    <a:pt x="41998" y="22310"/>
                    <a:pt x="42898" y="13527"/>
                  </a:cubicBezTo>
                  <a:cubicBezTo>
                    <a:pt x="43799" y="2831"/>
                    <a:pt x="39633" y="5984"/>
                    <a:pt x="36368" y="4633"/>
                  </a:cubicBezTo>
                  <a:cubicBezTo>
                    <a:pt x="35805" y="4407"/>
                    <a:pt x="36368" y="-885"/>
                    <a:pt x="34116" y="129"/>
                  </a:cubicBezTo>
                  <a:cubicBezTo>
                    <a:pt x="33665" y="354"/>
                    <a:pt x="34003" y="4970"/>
                    <a:pt x="32089" y="4858"/>
                  </a:cubicBezTo>
                  <a:cubicBezTo>
                    <a:pt x="22181" y="4295"/>
                    <a:pt x="9345" y="7673"/>
                    <a:pt x="0" y="1593"/>
                  </a:cubicBezTo>
                  <a:close/>
                </a:path>
              </a:pathLst>
            </a:custGeom>
            <a:grpFill/>
            <a:ln w="11258" cap="flat">
              <a:noFill/>
              <a:prstDash val="solid"/>
              <a:miter/>
            </a:ln>
          </p:spPr>
          <p:txBody>
            <a:bodyPr rtlCol="0" anchor="ctr"/>
            <a:lstStyle/>
            <a:p>
              <a:endParaRPr lang="en-US" noProof="0" dirty="0"/>
            </a:p>
          </p:txBody>
        </p:sp>
        <p:sp>
          <p:nvSpPr>
            <p:cNvPr id="708" name="Freeform: Shape 707">
              <a:extLst>
                <a:ext uri="{FF2B5EF4-FFF2-40B4-BE49-F238E27FC236}">
                  <a16:creationId xmlns:a16="http://schemas.microsoft.com/office/drawing/2014/main" id="{DFFD4EB2-8303-491E-9404-A6C30191A245}"/>
                </a:ext>
              </a:extLst>
            </p:cNvPr>
            <p:cNvSpPr/>
            <p:nvPr/>
          </p:nvSpPr>
          <p:spPr>
            <a:xfrm>
              <a:off x="6204923" y="115071"/>
              <a:ext cx="22519" cy="22519"/>
            </a:xfrm>
            <a:custGeom>
              <a:avLst/>
              <a:gdLst>
                <a:gd name="connsiteX0" fmla="*/ 12679 w 22518"/>
                <a:gd name="connsiteY0" fmla="*/ 0 h 22518"/>
                <a:gd name="connsiteX1" fmla="*/ 181 w 22518"/>
                <a:gd name="connsiteY1" fmla="*/ 23532 h 22518"/>
                <a:gd name="connsiteX2" fmla="*/ 27879 w 22518"/>
                <a:gd name="connsiteY2" fmla="*/ 22406 h 22518"/>
                <a:gd name="connsiteX3" fmla="*/ 10765 w 22518"/>
                <a:gd name="connsiteY3" fmla="*/ 18578 h 22518"/>
                <a:gd name="connsiteX4" fmla="*/ 12679 w 22518"/>
                <a:gd name="connsiteY4" fmla="*/ 0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18" h="22518">
                  <a:moveTo>
                    <a:pt x="12679" y="0"/>
                  </a:moveTo>
                  <a:cubicBezTo>
                    <a:pt x="5248" y="1239"/>
                    <a:pt x="-1170" y="4391"/>
                    <a:pt x="181" y="23532"/>
                  </a:cubicBezTo>
                  <a:cubicBezTo>
                    <a:pt x="9188" y="30400"/>
                    <a:pt x="12791" y="21505"/>
                    <a:pt x="27879" y="22406"/>
                  </a:cubicBezTo>
                  <a:cubicBezTo>
                    <a:pt x="25627" y="4504"/>
                    <a:pt x="17070" y="18916"/>
                    <a:pt x="10765" y="18578"/>
                  </a:cubicBezTo>
                  <a:cubicBezTo>
                    <a:pt x="4460" y="14750"/>
                    <a:pt x="15606" y="11372"/>
                    <a:pt x="12679" y="0"/>
                  </a:cubicBezTo>
                  <a:close/>
                </a:path>
              </a:pathLst>
            </a:custGeom>
            <a:grpFill/>
            <a:ln w="11258" cap="flat">
              <a:noFill/>
              <a:prstDash val="solid"/>
              <a:miter/>
            </a:ln>
          </p:spPr>
          <p:txBody>
            <a:bodyPr rtlCol="0" anchor="ctr"/>
            <a:lstStyle/>
            <a:p>
              <a:endParaRPr lang="en-US" noProof="0" dirty="0"/>
            </a:p>
          </p:txBody>
        </p:sp>
        <p:sp>
          <p:nvSpPr>
            <p:cNvPr id="709" name="Freeform: Shape 708">
              <a:extLst>
                <a:ext uri="{FF2B5EF4-FFF2-40B4-BE49-F238E27FC236}">
                  <a16:creationId xmlns:a16="http://schemas.microsoft.com/office/drawing/2014/main" id="{1AD96A46-FC5C-4EBC-8C45-2D4953373F91}"/>
                </a:ext>
              </a:extLst>
            </p:cNvPr>
            <p:cNvSpPr/>
            <p:nvPr/>
          </p:nvSpPr>
          <p:spPr>
            <a:xfrm>
              <a:off x="6087745" y="129175"/>
              <a:ext cx="11259" cy="11259"/>
            </a:xfrm>
            <a:custGeom>
              <a:avLst/>
              <a:gdLst>
                <a:gd name="connsiteX0" fmla="*/ 36 w 11259"/>
                <a:gd name="connsiteY0" fmla="*/ 5150 h 11259"/>
                <a:gd name="connsiteX1" fmla="*/ 10845 w 11259"/>
                <a:gd name="connsiteY1" fmla="*/ 13932 h 11259"/>
                <a:gd name="connsiteX2" fmla="*/ 17151 w 11259"/>
                <a:gd name="connsiteY2" fmla="*/ 9090 h 11259"/>
                <a:gd name="connsiteX3" fmla="*/ 36 w 11259"/>
                <a:gd name="connsiteY3" fmla="*/ 5150 h 11259"/>
              </a:gdLst>
              <a:ahLst/>
              <a:cxnLst>
                <a:cxn ang="0">
                  <a:pos x="connsiteX0" y="connsiteY0"/>
                </a:cxn>
                <a:cxn ang="0">
                  <a:pos x="connsiteX1" y="connsiteY1"/>
                </a:cxn>
                <a:cxn ang="0">
                  <a:pos x="connsiteX2" y="connsiteY2"/>
                </a:cxn>
                <a:cxn ang="0">
                  <a:pos x="connsiteX3" y="connsiteY3"/>
                </a:cxn>
              </a:cxnLst>
              <a:rect l="l" t="t" r="r" b="b"/>
              <a:pathLst>
                <a:path w="11259" h="11259">
                  <a:moveTo>
                    <a:pt x="36" y="5150"/>
                  </a:moveTo>
                  <a:cubicBezTo>
                    <a:pt x="-752" y="17985"/>
                    <a:pt x="11633" y="1096"/>
                    <a:pt x="10845" y="13932"/>
                  </a:cubicBezTo>
                  <a:cubicBezTo>
                    <a:pt x="12534" y="11455"/>
                    <a:pt x="14223" y="8978"/>
                    <a:pt x="17151" y="9090"/>
                  </a:cubicBezTo>
                  <a:cubicBezTo>
                    <a:pt x="15236" y="-1381"/>
                    <a:pt x="3864" y="-2957"/>
                    <a:pt x="36" y="5150"/>
                  </a:cubicBezTo>
                  <a:close/>
                </a:path>
              </a:pathLst>
            </a:custGeom>
            <a:grpFill/>
            <a:ln w="11258" cap="flat">
              <a:noFill/>
              <a:prstDash val="solid"/>
              <a:miter/>
            </a:ln>
          </p:spPr>
          <p:txBody>
            <a:bodyPr rtlCol="0" anchor="ctr"/>
            <a:lstStyle/>
            <a:p>
              <a:endParaRPr lang="en-US" noProof="0" dirty="0"/>
            </a:p>
          </p:txBody>
        </p:sp>
        <p:sp>
          <p:nvSpPr>
            <p:cNvPr id="710" name="Freeform: Shape 709">
              <a:extLst>
                <a:ext uri="{FF2B5EF4-FFF2-40B4-BE49-F238E27FC236}">
                  <a16:creationId xmlns:a16="http://schemas.microsoft.com/office/drawing/2014/main" id="{8E8332A8-2F96-4EC8-89EF-FD4C29CA4942}"/>
                </a:ext>
              </a:extLst>
            </p:cNvPr>
            <p:cNvSpPr/>
            <p:nvPr/>
          </p:nvSpPr>
          <p:spPr>
            <a:xfrm>
              <a:off x="5895249" y="229120"/>
              <a:ext cx="11259" cy="11259"/>
            </a:xfrm>
            <a:custGeom>
              <a:avLst/>
              <a:gdLst>
                <a:gd name="connsiteX0" fmla="*/ 6189 w 11259"/>
                <a:gd name="connsiteY0" fmla="*/ 5076 h 0"/>
                <a:gd name="connsiteX1" fmla="*/ 14746 w 11259"/>
                <a:gd name="connsiteY1" fmla="*/ 4738 h 0"/>
                <a:gd name="connsiteX2" fmla="*/ 6189 w 11259"/>
                <a:gd name="connsiteY2" fmla="*/ 5076 h 0"/>
              </a:gdLst>
              <a:ahLst/>
              <a:cxnLst>
                <a:cxn ang="0">
                  <a:pos x="connsiteX0" y="connsiteY0"/>
                </a:cxn>
                <a:cxn ang="0">
                  <a:pos x="connsiteX1" y="connsiteY1"/>
                </a:cxn>
                <a:cxn ang="0">
                  <a:pos x="connsiteX2" y="connsiteY2"/>
                </a:cxn>
              </a:cxnLst>
              <a:rect l="l" t="t" r="r" b="b"/>
              <a:pathLst>
                <a:path w="11259">
                  <a:moveTo>
                    <a:pt x="6189" y="5076"/>
                  </a:moveTo>
                  <a:cubicBezTo>
                    <a:pt x="9004" y="5413"/>
                    <a:pt x="11931" y="4513"/>
                    <a:pt x="14746" y="4738"/>
                  </a:cubicBezTo>
                  <a:cubicBezTo>
                    <a:pt x="16998" y="-5058"/>
                    <a:pt x="-12389" y="3049"/>
                    <a:pt x="6189" y="5076"/>
                  </a:cubicBezTo>
                  <a:close/>
                </a:path>
              </a:pathLst>
            </a:custGeom>
            <a:grpFill/>
            <a:ln w="11258" cap="flat">
              <a:noFill/>
              <a:prstDash val="solid"/>
              <a:miter/>
            </a:ln>
          </p:spPr>
          <p:txBody>
            <a:bodyPr rtlCol="0" anchor="ctr"/>
            <a:lstStyle/>
            <a:p>
              <a:endParaRPr lang="en-US" noProof="0" dirty="0"/>
            </a:p>
          </p:txBody>
        </p:sp>
        <p:sp>
          <p:nvSpPr>
            <p:cNvPr id="711" name="Freeform: Shape 710">
              <a:extLst>
                <a:ext uri="{FF2B5EF4-FFF2-40B4-BE49-F238E27FC236}">
                  <a16:creationId xmlns:a16="http://schemas.microsoft.com/office/drawing/2014/main" id="{C1A5FFD2-8423-4BED-89CE-685854603ABA}"/>
                </a:ext>
              </a:extLst>
            </p:cNvPr>
            <p:cNvSpPr/>
            <p:nvPr/>
          </p:nvSpPr>
          <p:spPr>
            <a:xfrm>
              <a:off x="5893556" y="271169"/>
              <a:ext cx="33778" cy="11259"/>
            </a:xfrm>
            <a:custGeom>
              <a:avLst/>
              <a:gdLst>
                <a:gd name="connsiteX0" fmla="*/ 17115 w 33778"/>
                <a:gd name="connsiteY0" fmla="*/ 13244 h 11259"/>
                <a:gd name="connsiteX1" fmla="*/ 31977 w 33778"/>
                <a:gd name="connsiteY1" fmla="*/ 12568 h 11259"/>
                <a:gd name="connsiteX2" fmla="*/ 42561 w 33778"/>
                <a:gd name="connsiteY2" fmla="*/ 7501 h 11259"/>
                <a:gd name="connsiteX3" fmla="*/ 31864 w 33778"/>
                <a:gd name="connsiteY3" fmla="*/ 3335 h 11259"/>
                <a:gd name="connsiteX4" fmla="*/ 17002 w 33778"/>
                <a:gd name="connsiteY4" fmla="*/ 4011 h 11259"/>
                <a:gd name="connsiteX5" fmla="*/ 0 w 33778"/>
                <a:gd name="connsiteY5" fmla="*/ 4686 h 11259"/>
                <a:gd name="connsiteX6" fmla="*/ 17115 w 33778"/>
                <a:gd name="connsiteY6" fmla="*/ 13244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778" h="11259">
                  <a:moveTo>
                    <a:pt x="17115" y="13244"/>
                  </a:moveTo>
                  <a:cubicBezTo>
                    <a:pt x="23870" y="13131"/>
                    <a:pt x="28261" y="6488"/>
                    <a:pt x="31977" y="12568"/>
                  </a:cubicBezTo>
                  <a:cubicBezTo>
                    <a:pt x="31527" y="2660"/>
                    <a:pt x="39521" y="10204"/>
                    <a:pt x="42561" y="7501"/>
                  </a:cubicBezTo>
                  <a:cubicBezTo>
                    <a:pt x="42561" y="-6123"/>
                    <a:pt x="36818" y="2885"/>
                    <a:pt x="31864" y="3335"/>
                  </a:cubicBezTo>
                  <a:cubicBezTo>
                    <a:pt x="27023" y="3786"/>
                    <a:pt x="21843" y="2547"/>
                    <a:pt x="17002" y="4011"/>
                  </a:cubicBezTo>
                  <a:cubicBezTo>
                    <a:pt x="10021" y="6038"/>
                    <a:pt x="7431" y="11217"/>
                    <a:pt x="0" y="4686"/>
                  </a:cubicBezTo>
                  <a:cubicBezTo>
                    <a:pt x="450" y="21013"/>
                    <a:pt x="11034" y="13356"/>
                    <a:pt x="17115" y="13244"/>
                  </a:cubicBezTo>
                  <a:close/>
                </a:path>
              </a:pathLst>
            </a:custGeom>
            <a:grpFill/>
            <a:ln w="11258" cap="flat">
              <a:noFill/>
              <a:prstDash val="solid"/>
              <a:miter/>
            </a:ln>
          </p:spPr>
          <p:txBody>
            <a:bodyPr rtlCol="0" anchor="ctr"/>
            <a:lstStyle/>
            <a:p>
              <a:endParaRPr lang="en-US" noProof="0" dirty="0"/>
            </a:p>
          </p:txBody>
        </p:sp>
        <p:sp>
          <p:nvSpPr>
            <p:cNvPr id="712" name="Freeform: Shape 711">
              <a:extLst>
                <a:ext uri="{FF2B5EF4-FFF2-40B4-BE49-F238E27FC236}">
                  <a16:creationId xmlns:a16="http://schemas.microsoft.com/office/drawing/2014/main" id="{D8264544-F231-4375-B552-C91CD3B7A0AC}"/>
                </a:ext>
              </a:extLst>
            </p:cNvPr>
            <p:cNvSpPr/>
            <p:nvPr/>
          </p:nvSpPr>
          <p:spPr>
            <a:xfrm>
              <a:off x="6252056" y="116454"/>
              <a:ext cx="33778" cy="22519"/>
            </a:xfrm>
            <a:custGeom>
              <a:avLst/>
              <a:gdLst>
                <a:gd name="connsiteX0" fmla="*/ 0 w 33778"/>
                <a:gd name="connsiteY0" fmla="*/ 20235 h 22518"/>
                <a:gd name="connsiteX1" fmla="*/ 36255 w 33778"/>
                <a:gd name="connsiteY1" fmla="*/ 23275 h 22518"/>
                <a:gd name="connsiteX2" fmla="*/ 29500 w 33778"/>
                <a:gd name="connsiteY2" fmla="*/ 531 h 22518"/>
                <a:gd name="connsiteX3" fmla="*/ 12498 w 33778"/>
                <a:gd name="connsiteY3" fmla="*/ 5823 h 22518"/>
                <a:gd name="connsiteX4" fmla="*/ 10472 w 33778"/>
                <a:gd name="connsiteY4" fmla="*/ 15056 h 22518"/>
                <a:gd name="connsiteX5" fmla="*/ 0 w 33778"/>
                <a:gd name="connsiteY5" fmla="*/ 20235 h 2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78" h="22518">
                  <a:moveTo>
                    <a:pt x="0" y="20235"/>
                  </a:moveTo>
                  <a:cubicBezTo>
                    <a:pt x="7994" y="40727"/>
                    <a:pt x="22294" y="17758"/>
                    <a:pt x="36255" y="23275"/>
                  </a:cubicBezTo>
                  <a:cubicBezTo>
                    <a:pt x="34229" y="15281"/>
                    <a:pt x="30963" y="10102"/>
                    <a:pt x="29500" y="531"/>
                  </a:cubicBezTo>
                  <a:cubicBezTo>
                    <a:pt x="19366" y="-1608"/>
                    <a:pt x="17002" y="3234"/>
                    <a:pt x="12498" y="5823"/>
                  </a:cubicBezTo>
                  <a:cubicBezTo>
                    <a:pt x="5517" y="9877"/>
                    <a:pt x="12498" y="8188"/>
                    <a:pt x="10472" y="15056"/>
                  </a:cubicBezTo>
                  <a:cubicBezTo>
                    <a:pt x="10134" y="16745"/>
                    <a:pt x="225" y="18096"/>
                    <a:pt x="0" y="20235"/>
                  </a:cubicBezTo>
                  <a:close/>
                </a:path>
              </a:pathLst>
            </a:custGeom>
            <a:grpFill/>
            <a:ln w="11258" cap="flat">
              <a:noFill/>
              <a:prstDash val="solid"/>
              <a:miter/>
            </a:ln>
          </p:spPr>
          <p:txBody>
            <a:bodyPr rtlCol="0" anchor="ctr"/>
            <a:lstStyle/>
            <a:p>
              <a:endParaRPr lang="en-US" noProof="0" dirty="0"/>
            </a:p>
          </p:txBody>
        </p:sp>
        <p:sp>
          <p:nvSpPr>
            <p:cNvPr id="713" name="Freeform: Shape 712">
              <a:extLst>
                <a:ext uri="{FF2B5EF4-FFF2-40B4-BE49-F238E27FC236}">
                  <a16:creationId xmlns:a16="http://schemas.microsoft.com/office/drawing/2014/main" id="{8DD7C475-F3AB-4247-902F-7287850983E0}"/>
                </a:ext>
              </a:extLst>
            </p:cNvPr>
            <p:cNvSpPr/>
            <p:nvPr/>
          </p:nvSpPr>
          <p:spPr>
            <a:xfrm>
              <a:off x="5902214" y="132748"/>
              <a:ext cx="11259" cy="11259"/>
            </a:xfrm>
            <a:custGeom>
              <a:avLst/>
              <a:gdLst>
                <a:gd name="connsiteX0" fmla="*/ 6318 w 0"/>
                <a:gd name="connsiteY0" fmla="*/ 0 h 0"/>
                <a:gd name="connsiteX1" fmla="*/ 12 w 0"/>
                <a:gd name="connsiteY1" fmla="*/ 4842 h 0"/>
                <a:gd name="connsiteX2" fmla="*/ 6318 w 0"/>
                <a:gd name="connsiteY2" fmla="*/ 0 h 0"/>
              </a:gdLst>
              <a:ahLst/>
              <a:cxnLst>
                <a:cxn ang="0">
                  <a:pos x="connsiteX0" y="connsiteY0"/>
                </a:cxn>
                <a:cxn ang="0">
                  <a:pos x="connsiteX1" y="connsiteY1"/>
                </a:cxn>
                <a:cxn ang="0">
                  <a:pos x="connsiteX2" y="connsiteY2"/>
                </a:cxn>
              </a:cxnLst>
              <a:rect l="l" t="t" r="r" b="b"/>
              <a:pathLst>
                <a:path>
                  <a:moveTo>
                    <a:pt x="6318" y="0"/>
                  </a:moveTo>
                  <a:cubicBezTo>
                    <a:pt x="7106" y="1689"/>
                    <a:pt x="12" y="5179"/>
                    <a:pt x="12" y="4842"/>
                  </a:cubicBezTo>
                  <a:cubicBezTo>
                    <a:pt x="-438" y="12160"/>
                    <a:pt x="11610" y="10809"/>
                    <a:pt x="6318" y="0"/>
                  </a:cubicBezTo>
                  <a:close/>
                </a:path>
              </a:pathLst>
            </a:custGeom>
            <a:grpFill/>
            <a:ln w="11258" cap="flat">
              <a:noFill/>
              <a:prstDash val="solid"/>
              <a:miter/>
            </a:ln>
          </p:spPr>
          <p:txBody>
            <a:bodyPr rtlCol="0" anchor="ctr"/>
            <a:lstStyle/>
            <a:p>
              <a:endParaRPr lang="en-US" noProof="0" dirty="0"/>
            </a:p>
          </p:txBody>
        </p:sp>
        <p:sp>
          <p:nvSpPr>
            <p:cNvPr id="714" name="Freeform: Shape 713">
              <a:extLst>
                <a:ext uri="{FF2B5EF4-FFF2-40B4-BE49-F238E27FC236}">
                  <a16:creationId xmlns:a16="http://schemas.microsoft.com/office/drawing/2014/main" id="{B54E840F-B543-41B3-BAA5-5E70322D30E8}"/>
                </a:ext>
              </a:extLst>
            </p:cNvPr>
            <p:cNvSpPr/>
            <p:nvPr/>
          </p:nvSpPr>
          <p:spPr>
            <a:xfrm>
              <a:off x="5878271" y="293850"/>
              <a:ext cx="11259" cy="11259"/>
            </a:xfrm>
            <a:custGeom>
              <a:avLst/>
              <a:gdLst>
                <a:gd name="connsiteX0" fmla="*/ 9093 w 0"/>
                <a:gd name="connsiteY0" fmla="*/ 5425 h 0"/>
                <a:gd name="connsiteX1" fmla="*/ 649 w 0"/>
                <a:gd name="connsiteY1" fmla="*/ 10379 h 0"/>
                <a:gd name="connsiteX2" fmla="*/ 9093 w 0"/>
                <a:gd name="connsiteY2" fmla="*/ 5425 h 0"/>
              </a:gdLst>
              <a:ahLst/>
              <a:cxnLst>
                <a:cxn ang="0">
                  <a:pos x="connsiteX0" y="connsiteY0"/>
                </a:cxn>
                <a:cxn ang="0">
                  <a:pos x="connsiteX1" y="connsiteY1"/>
                </a:cxn>
                <a:cxn ang="0">
                  <a:pos x="connsiteX2" y="connsiteY2"/>
                </a:cxn>
              </a:cxnLst>
              <a:rect l="l" t="t" r="r" b="b"/>
              <a:pathLst>
                <a:path>
                  <a:moveTo>
                    <a:pt x="9093" y="5425"/>
                  </a:moveTo>
                  <a:cubicBezTo>
                    <a:pt x="9656" y="-2682"/>
                    <a:pt x="-2955" y="-2231"/>
                    <a:pt x="649" y="10379"/>
                  </a:cubicBezTo>
                  <a:cubicBezTo>
                    <a:pt x="4477" y="10717"/>
                    <a:pt x="5040" y="4524"/>
                    <a:pt x="9093" y="5425"/>
                  </a:cubicBezTo>
                  <a:close/>
                </a:path>
              </a:pathLst>
            </a:custGeom>
            <a:grpFill/>
            <a:ln w="11258" cap="flat">
              <a:noFill/>
              <a:prstDash val="solid"/>
              <a:miter/>
            </a:ln>
          </p:spPr>
          <p:txBody>
            <a:bodyPr rtlCol="0" anchor="ctr"/>
            <a:lstStyle/>
            <a:p>
              <a:endParaRPr lang="en-US" noProof="0" dirty="0"/>
            </a:p>
          </p:txBody>
        </p:sp>
        <p:sp>
          <p:nvSpPr>
            <p:cNvPr id="715" name="Freeform: Shape 714">
              <a:extLst>
                <a:ext uri="{FF2B5EF4-FFF2-40B4-BE49-F238E27FC236}">
                  <a16:creationId xmlns:a16="http://schemas.microsoft.com/office/drawing/2014/main" id="{1C6AAB56-7FB0-4468-A3EE-938196F2AACB}"/>
                </a:ext>
              </a:extLst>
            </p:cNvPr>
            <p:cNvSpPr/>
            <p:nvPr/>
          </p:nvSpPr>
          <p:spPr>
            <a:xfrm>
              <a:off x="5984533" y="216293"/>
              <a:ext cx="67556" cy="22519"/>
            </a:xfrm>
            <a:custGeom>
              <a:avLst/>
              <a:gdLst>
                <a:gd name="connsiteX0" fmla="*/ 8445 w 67556"/>
                <a:gd name="connsiteY0" fmla="*/ 4842 h 22518"/>
                <a:gd name="connsiteX1" fmla="*/ 0 w 67556"/>
                <a:gd name="connsiteY1" fmla="*/ 14412 h 22518"/>
                <a:gd name="connsiteX2" fmla="*/ 4391 w 67556"/>
                <a:gd name="connsiteY2" fmla="*/ 23420 h 22518"/>
                <a:gd name="connsiteX3" fmla="*/ 10696 w 67556"/>
                <a:gd name="connsiteY3" fmla="*/ 18578 h 22518"/>
                <a:gd name="connsiteX4" fmla="*/ 19253 w 67556"/>
                <a:gd name="connsiteY4" fmla="*/ 22857 h 22518"/>
                <a:gd name="connsiteX5" fmla="*/ 34116 w 67556"/>
                <a:gd name="connsiteY5" fmla="*/ 17677 h 22518"/>
                <a:gd name="connsiteX6" fmla="*/ 38395 w 67556"/>
                <a:gd name="connsiteY6" fmla="*/ 17452 h 22518"/>
                <a:gd name="connsiteX7" fmla="*/ 38395 w 67556"/>
                <a:gd name="connsiteY7" fmla="*/ 17452 h 22518"/>
                <a:gd name="connsiteX8" fmla="*/ 53482 w 67556"/>
                <a:gd name="connsiteY8" fmla="*/ 26009 h 22518"/>
                <a:gd name="connsiteX9" fmla="*/ 64066 w 67556"/>
                <a:gd name="connsiteY9" fmla="*/ 20943 h 22518"/>
                <a:gd name="connsiteX10" fmla="*/ 61814 w 67556"/>
                <a:gd name="connsiteY10" fmla="*/ 11822 h 22518"/>
                <a:gd name="connsiteX11" fmla="*/ 70371 w 67556"/>
                <a:gd name="connsiteY11" fmla="*/ 11485 h 22518"/>
                <a:gd name="connsiteX12" fmla="*/ 44700 w 67556"/>
                <a:gd name="connsiteY12" fmla="*/ 3378 h 22518"/>
                <a:gd name="connsiteX13" fmla="*/ 38282 w 67556"/>
                <a:gd name="connsiteY13" fmla="*/ 3603 h 22518"/>
                <a:gd name="connsiteX14" fmla="*/ 31977 w 67556"/>
                <a:gd name="connsiteY14" fmla="*/ 8445 h 22518"/>
                <a:gd name="connsiteX15" fmla="*/ 8445 w 67556"/>
                <a:gd name="connsiteY15" fmla="*/ 4842 h 2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7556" h="22518">
                  <a:moveTo>
                    <a:pt x="8445" y="4842"/>
                  </a:moveTo>
                  <a:cubicBezTo>
                    <a:pt x="7994" y="12948"/>
                    <a:pt x="4954" y="15425"/>
                    <a:pt x="0" y="14412"/>
                  </a:cubicBezTo>
                  <a:cubicBezTo>
                    <a:pt x="1013" y="18353"/>
                    <a:pt x="1914" y="22744"/>
                    <a:pt x="4391" y="23420"/>
                  </a:cubicBezTo>
                  <a:cubicBezTo>
                    <a:pt x="7881" y="24433"/>
                    <a:pt x="7994" y="18353"/>
                    <a:pt x="10696" y="18578"/>
                  </a:cubicBezTo>
                  <a:cubicBezTo>
                    <a:pt x="14525" y="18803"/>
                    <a:pt x="15313" y="23307"/>
                    <a:pt x="19253" y="22857"/>
                  </a:cubicBezTo>
                  <a:cubicBezTo>
                    <a:pt x="25784" y="22069"/>
                    <a:pt x="26009" y="20042"/>
                    <a:pt x="34116" y="17677"/>
                  </a:cubicBezTo>
                  <a:cubicBezTo>
                    <a:pt x="34792" y="17452"/>
                    <a:pt x="38057" y="18466"/>
                    <a:pt x="38395" y="17452"/>
                  </a:cubicBezTo>
                  <a:cubicBezTo>
                    <a:pt x="41097" y="9908"/>
                    <a:pt x="39408" y="19479"/>
                    <a:pt x="38395" y="17452"/>
                  </a:cubicBezTo>
                  <a:cubicBezTo>
                    <a:pt x="42786" y="26572"/>
                    <a:pt x="52356" y="16777"/>
                    <a:pt x="53482" y="26009"/>
                  </a:cubicBezTo>
                  <a:cubicBezTo>
                    <a:pt x="58661" y="16326"/>
                    <a:pt x="60801" y="24658"/>
                    <a:pt x="64066" y="20943"/>
                  </a:cubicBezTo>
                  <a:cubicBezTo>
                    <a:pt x="64516" y="20492"/>
                    <a:pt x="61138" y="13737"/>
                    <a:pt x="61814" y="11822"/>
                  </a:cubicBezTo>
                  <a:cubicBezTo>
                    <a:pt x="62940" y="8782"/>
                    <a:pt x="68795" y="13849"/>
                    <a:pt x="70371" y="11485"/>
                  </a:cubicBezTo>
                  <a:cubicBezTo>
                    <a:pt x="70484" y="788"/>
                    <a:pt x="47177" y="-3603"/>
                    <a:pt x="44700" y="3378"/>
                  </a:cubicBezTo>
                  <a:cubicBezTo>
                    <a:pt x="41772" y="11485"/>
                    <a:pt x="41885" y="2928"/>
                    <a:pt x="38282" y="3603"/>
                  </a:cubicBezTo>
                  <a:cubicBezTo>
                    <a:pt x="35017" y="4279"/>
                    <a:pt x="34454" y="8445"/>
                    <a:pt x="31977" y="8445"/>
                  </a:cubicBezTo>
                  <a:cubicBezTo>
                    <a:pt x="24545" y="8445"/>
                    <a:pt x="17227" y="113"/>
                    <a:pt x="8445" y="4842"/>
                  </a:cubicBezTo>
                  <a:close/>
                </a:path>
              </a:pathLst>
            </a:custGeom>
            <a:grpFill/>
            <a:ln w="11258" cap="flat">
              <a:noFill/>
              <a:prstDash val="solid"/>
              <a:miter/>
            </a:ln>
          </p:spPr>
          <p:txBody>
            <a:bodyPr rtlCol="0" anchor="ctr"/>
            <a:lstStyle/>
            <a:p>
              <a:endParaRPr lang="en-US" noProof="0" dirty="0"/>
            </a:p>
          </p:txBody>
        </p:sp>
        <p:sp>
          <p:nvSpPr>
            <p:cNvPr id="716" name="Freeform: Shape 715">
              <a:extLst>
                <a:ext uri="{FF2B5EF4-FFF2-40B4-BE49-F238E27FC236}">
                  <a16:creationId xmlns:a16="http://schemas.microsoft.com/office/drawing/2014/main" id="{E8A8ED9E-11A2-4788-9291-04A8F715E864}"/>
                </a:ext>
              </a:extLst>
            </p:cNvPr>
            <p:cNvSpPr/>
            <p:nvPr/>
          </p:nvSpPr>
          <p:spPr>
            <a:xfrm>
              <a:off x="6015158" y="127309"/>
              <a:ext cx="11259" cy="11259"/>
            </a:xfrm>
            <a:custGeom>
              <a:avLst/>
              <a:gdLst>
                <a:gd name="connsiteX0" fmla="*/ 14862 w 11259"/>
                <a:gd name="connsiteY0" fmla="*/ 260 h 0"/>
                <a:gd name="connsiteX1" fmla="*/ 0 w 11259"/>
                <a:gd name="connsiteY1" fmla="*/ 5440 h 0"/>
                <a:gd name="connsiteX2" fmla="*/ 14862 w 11259"/>
                <a:gd name="connsiteY2" fmla="*/ 260 h 0"/>
              </a:gdLst>
              <a:ahLst/>
              <a:cxnLst>
                <a:cxn ang="0">
                  <a:pos x="connsiteX0" y="connsiteY0"/>
                </a:cxn>
                <a:cxn ang="0">
                  <a:pos x="connsiteX1" y="connsiteY1"/>
                </a:cxn>
                <a:cxn ang="0">
                  <a:pos x="connsiteX2" y="connsiteY2"/>
                </a:cxn>
              </a:cxnLst>
              <a:rect l="l" t="t" r="r" b="b"/>
              <a:pathLst>
                <a:path w="11259">
                  <a:moveTo>
                    <a:pt x="14862" y="260"/>
                  </a:moveTo>
                  <a:cubicBezTo>
                    <a:pt x="8107" y="-1766"/>
                    <a:pt x="7431" y="8817"/>
                    <a:pt x="0" y="5440"/>
                  </a:cubicBezTo>
                  <a:cubicBezTo>
                    <a:pt x="676" y="12195"/>
                    <a:pt x="17790" y="15460"/>
                    <a:pt x="14862" y="260"/>
                  </a:cubicBezTo>
                  <a:close/>
                </a:path>
              </a:pathLst>
            </a:custGeom>
            <a:grpFill/>
            <a:ln w="11258" cap="flat">
              <a:noFill/>
              <a:prstDash val="solid"/>
              <a:miter/>
            </a:ln>
          </p:spPr>
          <p:txBody>
            <a:bodyPr rtlCol="0" anchor="ctr"/>
            <a:lstStyle/>
            <a:p>
              <a:endParaRPr lang="en-US" noProof="0" dirty="0"/>
            </a:p>
          </p:txBody>
        </p:sp>
        <p:sp>
          <p:nvSpPr>
            <p:cNvPr id="717" name="Freeform: Shape 716">
              <a:extLst>
                <a:ext uri="{FF2B5EF4-FFF2-40B4-BE49-F238E27FC236}">
                  <a16:creationId xmlns:a16="http://schemas.microsoft.com/office/drawing/2014/main" id="{818450DA-374D-487C-BB95-6A642B626715}"/>
                </a:ext>
              </a:extLst>
            </p:cNvPr>
            <p:cNvSpPr/>
            <p:nvPr/>
          </p:nvSpPr>
          <p:spPr>
            <a:xfrm>
              <a:off x="6032272" y="130992"/>
              <a:ext cx="11259" cy="11259"/>
            </a:xfrm>
            <a:custGeom>
              <a:avLst/>
              <a:gdLst>
                <a:gd name="connsiteX0" fmla="*/ 0 w 11259"/>
                <a:gd name="connsiteY0" fmla="*/ 1081 h 0"/>
                <a:gd name="connsiteX1" fmla="*/ 14975 w 11259"/>
                <a:gd name="connsiteY1" fmla="*/ 5022 h 0"/>
                <a:gd name="connsiteX2" fmla="*/ 0 w 11259"/>
                <a:gd name="connsiteY2" fmla="*/ 1081 h 0"/>
              </a:gdLst>
              <a:ahLst/>
              <a:cxnLst>
                <a:cxn ang="0">
                  <a:pos x="connsiteX0" y="connsiteY0"/>
                </a:cxn>
                <a:cxn ang="0">
                  <a:pos x="connsiteX1" y="connsiteY1"/>
                </a:cxn>
                <a:cxn ang="0">
                  <a:pos x="connsiteX2" y="connsiteY2"/>
                </a:cxn>
              </a:cxnLst>
              <a:rect l="l" t="t" r="r" b="b"/>
              <a:pathLst>
                <a:path w="11259">
                  <a:moveTo>
                    <a:pt x="0" y="1081"/>
                  </a:moveTo>
                  <a:cubicBezTo>
                    <a:pt x="2364" y="18871"/>
                    <a:pt x="7319" y="1531"/>
                    <a:pt x="14975" y="5022"/>
                  </a:cubicBezTo>
                  <a:cubicBezTo>
                    <a:pt x="13962" y="-5112"/>
                    <a:pt x="4504" y="3670"/>
                    <a:pt x="0" y="1081"/>
                  </a:cubicBezTo>
                  <a:close/>
                </a:path>
              </a:pathLst>
            </a:custGeom>
            <a:grpFill/>
            <a:ln w="11258" cap="flat">
              <a:noFill/>
              <a:prstDash val="solid"/>
              <a:miter/>
            </a:ln>
          </p:spPr>
          <p:txBody>
            <a:bodyPr rtlCol="0" anchor="ctr"/>
            <a:lstStyle/>
            <a:p>
              <a:endParaRPr lang="en-US" noProof="0" dirty="0"/>
            </a:p>
          </p:txBody>
        </p:sp>
        <p:sp>
          <p:nvSpPr>
            <p:cNvPr id="718" name="Freeform: Shape 717">
              <a:extLst>
                <a:ext uri="{FF2B5EF4-FFF2-40B4-BE49-F238E27FC236}">
                  <a16:creationId xmlns:a16="http://schemas.microsoft.com/office/drawing/2014/main" id="{99E244E8-BBA2-4250-886E-D4E477A96500}"/>
                </a:ext>
              </a:extLst>
            </p:cNvPr>
            <p:cNvSpPr/>
            <p:nvPr/>
          </p:nvSpPr>
          <p:spPr>
            <a:xfrm>
              <a:off x="6033173" y="198566"/>
              <a:ext cx="11259" cy="11259"/>
            </a:xfrm>
            <a:custGeom>
              <a:avLst/>
              <a:gdLst>
                <a:gd name="connsiteX0" fmla="*/ 0 w 11259"/>
                <a:gd name="connsiteY0" fmla="*/ 2527 h 0"/>
                <a:gd name="connsiteX1" fmla="*/ 14975 w 11259"/>
                <a:gd name="connsiteY1" fmla="*/ 6468 h 0"/>
                <a:gd name="connsiteX2" fmla="*/ 0 w 11259"/>
                <a:gd name="connsiteY2" fmla="*/ 2527 h 0"/>
              </a:gdLst>
              <a:ahLst/>
              <a:cxnLst>
                <a:cxn ang="0">
                  <a:pos x="connsiteX0" y="connsiteY0"/>
                </a:cxn>
                <a:cxn ang="0">
                  <a:pos x="connsiteX1" y="connsiteY1"/>
                </a:cxn>
                <a:cxn ang="0">
                  <a:pos x="connsiteX2" y="connsiteY2"/>
                </a:cxn>
              </a:cxnLst>
              <a:rect l="l" t="t" r="r" b="b"/>
              <a:pathLst>
                <a:path w="11259">
                  <a:moveTo>
                    <a:pt x="0" y="2527"/>
                  </a:moveTo>
                  <a:cubicBezTo>
                    <a:pt x="3040" y="9395"/>
                    <a:pt x="11259" y="15138"/>
                    <a:pt x="14975" y="6468"/>
                  </a:cubicBezTo>
                  <a:cubicBezTo>
                    <a:pt x="10358" y="-1526"/>
                    <a:pt x="5067" y="-1189"/>
                    <a:pt x="0" y="2527"/>
                  </a:cubicBezTo>
                  <a:close/>
                </a:path>
              </a:pathLst>
            </a:custGeom>
            <a:grpFill/>
            <a:ln w="11258" cap="flat">
              <a:noFill/>
              <a:prstDash val="solid"/>
              <a:miter/>
            </a:ln>
          </p:spPr>
          <p:txBody>
            <a:bodyPr rtlCol="0" anchor="ctr"/>
            <a:lstStyle/>
            <a:p>
              <a:endParaRPr lang="en-US" noProof="0" dirty="0"/>
            </a:p>
          </p:txBody>
        </p:sp>
        <p:sp>
          <p:nvSpPr>
            <p:cNvPr id="719" name="Freeform: Shape 718">
              <a:extLst>
                <a:ext uri="{FF2B5EF4-FFF2-40B4-BE49-F238E27FC236}">
                  <a16:creationId xmlns:a16="http://schemas.microsoft.com/office/drawing/2014/main" id="{DF8D8B97-A6DA-4E8C-AAB0-A97F8F999122}"/>
                </a:ext>
              </a:extLst>
            </p:cNvPr>
            <p:cNvSpPr/>
            <p:nvPr/>
          </p:nvSpPr>
          <p:spPr>
            <a:xfrm>
              <a:off x="6004334" y="128658"/>
              <a:ext cx="11259" cy="11259"/>
            </a:xfrm>
            <a:custGeom>
              <a:avLst/>
              <a:gdLst>
                <a:gd name="connsiteX0" fmla="*/ 127 w 0"/>
                <a:gd name="connsiteY0" fmla="*/ 37 h 0"/>
                <a:gd name="connsiteX1" fmla="*/ 6658 w 0"/>
                <a:gd name="connsiteY1" fmla="*/ 8932 h 0"/>
                <a:gd name="connsiteX2" fmla="*/ 127 w 0"/>
                <a:gd name="connsiteY2" fmla="*/ 37 h 0"/>
              </a:gdLst>
              <a:ahLst/>
              <a:cxnLst>
                <a:cxn ang="0">
                  <a:pos x="connsiteX0" y="connsiteY0"/>
                </a:cxn>
                <a:cxn ang="0">
                  <a:pos x="connsiteX1" y="connsiteY1"/>
                </a:cxn>
                <a:cxn ang="0">
                  <a:pos x="connsiteX2" y="connsiteY2"/>
                </a:cxn>
              </a:cxnLst>
              <a:rect l="l" t="t" r="r" b="b"/>
              <a:pathLst>
                <a:path>
                  <a:moveTo>
                    <a:pt x="127" y="37"/>
                  </a:moveTo>
                  <a:cubicBezTo>
                    <a:pt x="-773" y="9833"/>
                    <a:pt x="3280" y="8707"/>
                    <a:pt x="6658" y="8932"/>
                  </a:cubicBezTo>
                  <a:cubicBezTo>
                    <a:pt x="5644" y="3302"/>
                    <a:pt x="3843" y="-413"/>
                    <a:pt x="127" y="37"/>
                  </a:cubicBezTo>
                  <a:close/>
                </a:path>
              </a:pathLst>
            </a:custGeom>
            <a:grpFill/>
            <a:ln w="11258" cap="flat">
              <a:noFill/>
              <a:prstDash val="solid"/>
              <a:miter/>
            </a:ln>
          </p:spPr>
          <p:txBody>
            <a:bodyPr rtlCol="0" anchor="ctr"/>
            <a:lstStyle/>
            <a:p>
              <a:endParaRPr lang="en-US" noProof="0" dirty="0"/>
            </a:p>
          </p:txBody>
        </p:sp>
      </p:grpSp>
      <p:grpSp>
        <p:nvGrpSpPr>
          <p:cNvPr id="16" name="Graphic 12">
            <a:extLst>
              <a:ext uri="{FF2B5EF4-FFF2-40B4-BE49-F238E27FC236}">
                <a16:creationId xmlns:a16="http://schemas.microsoft.com/office/drawing/2014/main" id="{204CBC00-5EFD-4C11-A070-E240DA79BEF1}"/>
              </a:ext>
            </a:extLst>
          </p:cNvPr>
          <p:cNvGrpSpPr/>
          <p:nvPr/>
        </p:nvGrpSpPr>
        <p:grpSpPr>
          <a:xfrm>
            <a:off x="5587572" y="6211869"/>
            <a:ext cx="1013539" cy="646131"/>
            <a:chOff x="5710236" y="3181350"/>
            <a:chExt cx="1013539" cy="646131"/>
          </a:xfrm>
          <a:gradFill flip="none" rotWithShape="1">
            <a:gsLst>
              <a:gs pos="0">
                <a:schemeClr val="bg2"/>
              </a:gs>
              <a:gs pos="100000">
                <a:schemeClr val="accent2"/>
              </a:gs>
            </a:gsLst>
            <a:lin ang="18900000" scaled="1"/>
            <a:tileRect/>
          </a:gradFill>
        </p:grpSpPr>
        <p:sp>
          <p:nvSpPr>
            <p:cNvPr id="17" name="Freeform: Shape 16">
              <a:extLst>
                <a:ext uri="{FF2B5EF4-FFF2-40B4-BE49-F238E27FC236}">
                  <a16:creationId xmlns:a16="http://schemas.microsoft.com/office/drawing/2014/main" id="{4C6B7EC6-5557-4F03-B3F7-D0AE0D165F59}"/>
                </a:ext>
              </a:extLst>
            </p:cNvPr>
            <p:cNvSpPr/>
            <p:nvPr/>
          </p:nvSpPr>
          <p:spPr>
            <a:xfrm>
              <a:off x="6448965" y="3231775"/>
              <a:ext cx="12669" cy="12669"/>
            </a:xfrm>
            <a:custGeom>
              <a:avLst/>
              <a:gdLst>
                <a:gd name="connsiteX0" fmla="*/ 2294 w 0"/>
                <a:gd name="connsiteY0" fmla="*/ 7727 h 0"/>
                <a:gd name="connsiteX1" fmla="*/ 6855 w 0"/>
                <a:gd name="connsiteY1" fmla="*/ 8994 h 0"/>
                <a:gd name="connsiteX2" fmla="*/ 5081 w 0"/>
                <a:gd name="connsiteY2" fmla="*/ 379 h 0"/>
                <a:gd name="connsiteX3" fmla="*/ 3941 w 0"/>
                <a:gd name="connsiteY3" fmla="*/ 5066 h 0"/>
                <a:gd name="connsiteX4" fmla="*/ 2294 w 0"/>
                <a:gd name="connsiteY4" fmla="*/ 7727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2294" y="7727"/>
                  </a:moveTo>
                  <a:cubicBezTo>
                    <a:pt x="4068" y="8614"/>
                    <a:pt x="4955" y="8741"/>
                    <a:pt x="6855" y="8994"/>
                  </a:cubicBezTo>
                  <a:cubicBezTo>
                    <a:pt x="6222" y="6080"/>
                    <a:pt x="5715" y="3293"/>
                    <a:pt x="5081" y="379"/>
                  </a:cubicBezTo>
                  <a:cubicBezTo>
                    <a:pt x="2548" y="-1522"/>
                    <a:pt x="4321" y="4306"/>
                    <a:pt x="3941" y="5066"/>
                  </a:cubicBezTo>
                  <a:cubicBezTo>
                    <a:pt x="2928" y="6713"/>
                    <a:pt x="-3280" y="4940"/>
                    <a:pt x="2294" y="7727"/>
                  </a:cubicBezTo>
                  <a:close/>
                </a:path>
              </a:pathLst>
            </a:custGeom>
            <a:grpFill/>
            <a:ln w="12582"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88DF325B-035B-4DAB-A0A5-12BE2D7B5A75}"/>
                </a:ext>
              </a:extLst>
            </p:cNvPr>
            <p:cNvSpPr/>
            <p:nvPr/>
          </p:nvSpPr>
          <p:spPr>
            <a:xfrm>
              <a:off x="6441251" y="3327766"/>
              <a:ext cx="12669" cy="12669"/>
            </a:xfrm>
            <a:custGeom>
              <a:avLst/>
              <a:gdLst>
                <a:gd name="connsiteX0" fmla="*/ 0 w 0"/>
                <a:gd name="connsiteY0" fmla="*/ 674 h 0"/>
                <a:gd name="connsiteX1" fmla="*/ 1267 w 0"/>
                <a:gd name="connsiteY1" fmla="*/ 7135 h 0"/>
                <a:gd name="connsiteX2" fmla="*/ 0 w 0"/>
                <a:gd name="connsiteY2" fmla="*/ 674 h 0"/>
              </a:gdLst>
              <a:ahLst/>
              <a:cxnLst>
                <a:cxn ang="0">
                  <a:pos x="connsiteX0" y="connsiteY0"/>
                </a:cxn>
                <a:cxn ang="0">
                  <a:pos x="connsiteX1" y="connsiteY1"/>
                </a:cxn>
                <a:cxn ang="0">
                  <a:pos x="connsiteX2" y="connsiteY2"/>
                </a:cxn>
              </a:cxnLst>
              <a:rect l="l" t="t" r="r" b="b"/>
              <a:pathLst>
                <a:path>
                  <a:moveTo>
                    <a:pt x="0" y="674"/>
                  </a:moveTo>
                  <a:cubicBezTo>
                    <a:pt x="380" y="2827"/>
                    <a:pt x="887" y="4981"/>
                    <a:pt x="1267" y="7135"/>
                  </a:cubicBezTo>
                  <a:cubicBezTo>
                    <a:pt x="4941" y="9669"/>
                    <a:pt x="2407" y="-3000"/>
                    <a:pt x="0" y="674"/>
                  </a:cubicBezTo>
                  <a:close/>
                </a:path>
              </a:pathLst>
            </a:custGeom>
            <a:grpFill/>
            <a:ln w="12582" cap="flat">
              <a:noFill/>
              <a:prstDash val="solid"/>
              <a:miter/>
            </a:ln>
          </p:spPr>
          <p:txBody>
            <a:bodyPr rtlCol="0" anchor="ctr"/>
            <a:lstStyle/>
            <a:p>
              <a:endParaRPr lang="en-US" noProof="0" dirty="0"/>
            </a:p>
          </p:txBody>
        </p:sp>
        <p:sp>
          <p:nvSpPr>
            <p:cNvPr id="19" name="Freeform: Shape 18">
              <a:extLst>
                <a:ext uri="{FF2B5EF4-FFF2-40B4-BE49-F238E27FC236}">
                  <a16:creationId xmlns:a16="http://schemas.microsoft.com/office/drawing/2014/main" id="{8FB59850-0AC7-4D96-8086-3A44806ACA09}"/>
                </a:ext>
              </a:extLst>
            </p:cNvPr>
            <p:cNvSpPr/>
            <p:nvPr/>
          </p:nvSpPr>
          <p:spPr>
            <a:xfrm>
              <a:off x="6455985" y="3294328"/>
              <a:ext cx="12669" cy="12669"/>
            </a:xfrm>
            <a:custGeom>
              <a:avLst/>
              <a:gdLst>
                <a:gd name="connsiteX0" fmla="*/ 1609 w 0"/>
                <a:gd name="connsiteY0" fmla="*/ 8520 h 0"/>
                <a:gd name="connsiteX1" fmla="*/ 1356 w 0"/>
                <a:gd name="connsiteY1" fmla="*/ 1932 h 0"/>
                <a:gd name="connsiteX2" fmla="*/ 1609 w 0"/>
                <a:gd name="connsiteY2" fmla="*/ 8520 h 0"/>
              </a:gdLst>
              <a:ahLst/>
              <a:cxnLst>
                <a:cxn ang="0">
                  <a:pos x="connsiteX0" y="connsiteY0"/>
                </a:cxn>
                <a:cxn ang="0">
                  <a:pos x="connsiteX1" y="connsiteY1"/>
                </a:cxn>
                <a:cxn ang="0">
                  <a:pos x="connsiteX2" y="connsiteY2"/>
                </a:cxn>
              </a:cxnLst>
              <a:rect l="l" t="t" r="r" b="b"/>
              <a:pathLst>
                <a:path>
                  <a:moveTo>
                    <a:pt x="1609" y="8520"/>
                  </a:moveTo>
                  <a:cubicBezTo>
                    <a:pt x="3509" y="14475"/>
                    <a:pt x="1862" y="3326"/>
                    <a:pt x="1356" y="1932"/>
                  </a:cubicBezTo>
                  <a:cubicBezTo>
                    <a:pt x="-38" y="-2249"/>
                    <a:pt x="-925" y="539"/>
                    <a:pt x="1609" y="8520"/>
                  </a:cubicBezTo>
                  <a:close/>
                </a:path>
              </a:pathLst>
            </a:custGeom>
            <a:grpFill/>
            <a:ln w="12582" cap="flat">
              <a:noFill/>
              <a:prstDash val="solid"/>
              <a:miter/>
            </a:ln>
          </p:spPr>
          <p:txBody>
            <a:bodyPr rtlCol="0" anchor="ctr"/>
            <a:lstStyle/>
            <a:p>
              <a:endParaRPr lang="en-US" noProof="0" dirty="0"/>
            </a:p>
          </p:txBody>
        </p:sp>
        <p:sp>
          <p:nvSpPr>
            <p:cNvPr id="20" name="Freeform: Shape 19">
              <a:extLst>
                <a:ext uri="{FF2B5EF4-FFF2-40B4-BE49-F238E27FC236}">
                  <a16:creationId xmlns:a16="http://schemas.microsoft.com/office/drawing/2014/main" id="{BC2233E3-34FB-468E-9B84-31D1AC75E535}"/>
                </a:ext>
              </a:extLst>
            </p:cNvPr>
            <p:cNvSpPr/>
            <p:nvPr/>
          </p:nvSpPr>
          <p:spPr>
            <a:xfrm>
              <a:off x="6455041" y="3260913"/>
              <a:ext cx="12669" cy="12669"/>
            </a:xfrm>
            <a:custGeom>
              <a:avLst/>
              <a:gdLst>
                <a:gd name="connsiteX0" fmla="*/ 2046 w 0"/>
                <a:gd name="connsiteY0" fmla="*/ 1900 h 0"/>
                <a:gd name="connsiteX1" fmla="*/ 526 w 0"/>
                <a:gd name="connsiteY1" fmla="*/ 0 h 0"/>
                <a:gd name="connsiteX2" fmla="*/ 779 w 0"/>
                <a:gd name="connsiteY2" fmla="*/ 6588 h 0"/>
                <a:gd name="connsiteX3" fmla="*/ 2046 w 0"/>
                <a:gd name="connsiteY3" fmla="*/ 1900 h 0"/>
              </a:gdLst>
              <a:ahLst/>
              <a:cxnLst>
                <a:cxn ang="0">
                  <a:pos x="connsiteX0" y="connsiteY0"/>
                </a:cxn>
                <a:cxn ang="0">
                  <a:pos x="connsiteX1" y="connsiteY1"/>
                </a:cxn>
                <a:cxn ang="0">
                  <a:pos x="connsiteX2" y="connsiteY2"/>
                </a:cxn>
                <a:cxn ang="0">
                  <a:pos x="connsiteX3" y="connsiteY3"/>
                </a:cxn>
              </a:cxnLst>
              <a:rect l="l" t="t" r="r" b="b"/>
              <a:pathLst>
                <a:path>
                  <a:moveTo>
                    <a:pt x="2046" y="1900"/>
                  </a:moveTo>
                  <a:cubicBezTo>
                    <a:pt x="1286" y="2407"/>
                    <a:pt x="906" y="1267"/>
                    <a:pt x="526" y="0"/>
                  </a:cubicBezTo>
                  <a:cubicBezTo>
                    <a:pt x="-615" y="633"/>
                    <a:pt x="399" y="4054"/>
                    <a:pt x="779" y="6588"/>
                  </a:cubicBezTo>
                  <a:cubicBezTo>
                    <a:pt x="2679" y="7095"/>
                    <a:pt x="2426" y="4561"/>
                    <a:pt x="2046" y="1900"/>
                  </a:cubicBezTo>
                  <a:close/>
                </a:path>
              </a:pathLst>
            </a:custGeom>
            <a:grpFill/>
            <a:ln w="12582"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EE095137-95D4-46CE-9F4C-BFDB9E70A028}"/>
                </a:ext>
              </a:extLst>
            </p:cNvPr>
            <p:cNvSpPr/>
            <p:nvPr/>
          </p:nvSpPr>
          <p:spPr>
            <a:xfrm>
              <a:off x="6464309" y="3313014"/>
              <a:ext cx="12669" cy="12669"/>
            </a:xfrm>
            <a:custGeom>
              <a:avLst/>
              <a:gdLst>
                <a:gd name="connsiteX0" fmla="*/ 0 w 0"/>
                <a:gd name="connsiteY0" fmla="*/ 1996 h 0"/>
                <a:gd name="connsiteX1" fmla="*/ 4434 w 0"/>
                <a:gd name="connsiteY1" fmla="*/ 7824 h 0"/>
                <a:gd name="connsiteX2" fmla="*/ 0 w 0"/>
                <a:gd name="connsiteY2" fmla="*/ 1996 h 0"/>
              </a:gdLst>
              <a:ahLst/>
              <a:cxnLst>
                <a:cxn ang="0">
                  <a:pos x="connsiteX0" y="connsiteY0"/>
                </a:cxn>
                <a:cxn ang="0">
                  <a:pos x="connsiteX1" y="connsiteY1"/>
                </a:cxn>
                <a:cxn ang="0">
                  <a:pos x="connsiteX2" y="connsiteY2"/>
                </a:cxn>
              </a:cxnLst>
              <a:rect l="l" t="t" r="r" b="b"/>
              <a:pathLst>
                <a:path>
                  <a:moveTo>
                    <a:pt x="0" y="1996"/>
                  </a:moveTo>
                  <a:cubicBezTo>
                    <a:pt x="633" y="7064"/>
                    <a:pt x="3421" y="3770"/>
                    <a:pt x="4434" y="7824"/>
                  </a:cubicBezTo>
                  <a:cubicBezTo>
                    <a:pt x="7095" y="3517"/>
                    <a:pt x="127" y="-3451"/>
                    <a:pt x="0" y="1996"/>
                  </a:cubicBezTo>
                  <a:close/>
                </a:path>
              </a:pathLst>
            </a:custGeom>
            <a:grpFill/>
            <a:ln w="12582"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D1C3B8FD-C215-4C33-987E-C88B61ED1442}"/>
                </a:ext>
              </a:extLst>
            </p:cNvPr>
            <p:cNvSpPr/>
            <p:nvPr/>
          </p:nvSpPr>
          <p:spPr>
            <a:xfrm>
              <a:off x="6464247" y="3325526"/>
              <a:ext cx="12669" cy="12669"/>
            </a:xfrm>
            <a:custGeom>
              <a:avLst/>
              <a:gdLst>
                <a:gd name="connsiteX0" fmla="*/ 3229 w 0"/>
                <a:gd name="connsiteY0" fmla="*/ 0 h 0"/>
                <a:gd name="connsiteX1" fmla="*/ 188 w 0"/>
                <a:gd name="connsiteY1" fmla="*/ 633 h 0"/>
                <a:gd name="connsiteX2" fmla="*/ 442 w 0"/>
                <a:gd name="connsiteY2" fmla="*/ 7221 h 0"/>
                <a:gd name="connsiteX3" fmla="*/ 3229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3229" y="0"/>
                  </a:moveTo>
                  <a:cubicBezTo>
                    <a:pt x="2215" y="253"/>
                    <a:pt x="1202" y="380"/>
                    <a:pt x="188" y="633"/>
                  </a:cubicBezTo>
                  <a:cubicBezTo>
                    <a:pt x="948" y="3674"/>
                    <a:pt x="1582" y="6715"/>
                    <a:pt x="442" y="7221"/>
                  </a:cubicBezTo>
                  <a:cubicBezTo>
                    <a:pt x="-2092" y="10896"/>
                    <a:pt x="7283" y="8108"/>
                    <a:pt x="3229" y="0"/>
                  </a:cubicBezTo>
                  <a:close/>
                </a:path>
              </a:pathLst>
            </a:custGeom>
            <a:grpFill/>
            <a:ln w="12582"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433B674B-683A-4602-82F3-0C4DD2E783F5}"/>
                </a:ext>
              </a:extLst>
            </p:cNvPr>
            <p:cNvSpPr/>
            <p:nvPr/>
          </p:nvSpPr>
          <p:spPr>
            <a:xfrm>
              <a:off x="6461298" y="3279663"/>
              <a:ext cx="12669" cy="12669"/>
            </a:xfrm>
            <a:custGeom>
              <a:avLst/>
              <a:gdLst>
                <a:gd name="connsiteX0" fmla="*/ 1998 w 0"/>
                <a:gd name="connsiteY0" fmla="*/ 8742 h 0"/>
                <a:gd name="connsiteX1" fmla="*/ 1364 w 0"/>
                <a:gd name="connsiteY1" fmla="*/ 0 h 0"/>
                <a:gd name="connsiteX2" fmla="*/ 1998 w 0"/>
                <a:gd name="connsiteY2" fmla="*/ 8742 h 0"/>
              </a:gdLst>
              <a:ahLst/>
              <a:cxnLst>
                <a:cxn ang="0">
                  <a:pos x="connsiteX0" y="connsiteY0"/>
                </a:cxn>
                <a:cxn ang="0">
                  <a:pos x="connsiteX1" y="connsiteY1"/>
                </a:cxn>
                <a:cxn ang="0">
                  <a:pos x="connsiteX2" y="connsiteY2"/>
                </a:cxn>
              </a:cxnLst>
              <a:rect l="l" t="t" r="r" b="b"/>
              <a:pathLst>
                <a:path>
                  <a:moveTo>
                    <a:pt x="1998" y="8742"/>
                  </a:moveTo>
                  <a:cubicBezTo>
                    <a:pt x="4278" y="7728"/>
                    <a:pt x="3265" y="2534"/>
                    <a:pt x="1364" y="0"/>
                  </a:cubicBezTo>
                  <a:cubicBezTo>
                    <a:pt x="-1043" y="1014"/>
                    <a:pt x="97" y="6208"/>
                    <a:pt x="1998" y="8742"/>
                  </a:cubicBezTo>
                  <a:close/>
                </a:path>
              </a:pathLst>
            </a:custGeom>
            <a:grpFill/>
            <a:ln w="12582"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CDA82367-1883-4EE8-85C6-BA1045BBE7D1}"/>
                </a:ext>
              </a:extLst>
            </p:cNvPr>
            <p:cNvSpPr/>
            <p:nvPr/>
          </p:nvSpPr>
          <p:spPr>
            <a:xfrm>
              <a:off x="6452630" y="3277003"/>
              <a:ext cx="12669" cy="12669"/>
            </a:xfrm>
            <a:custGeom>
              <a:avLst/>
              <a:gdLst>
                <a:gd name="connsiteX0" fmla="*/ 1924 w 0"/>
                <a:gd name="connsiteY0" fmla="*/ 10896 h 0"/>
                <a:gd name="connsiteX1" fmla="*/ 3064 w 0"/>
                <a:gd name="connsiteY1" fmla="*/ 6208 h 0"/>
                <a:gd name="connsiteX2" fmla="*/ 783 w 0"/>
                <a:gd name="connsiteY2" fmla="*/ 0 h 0"/>
                <a:gd name="connsiteX3" fmla="*/ 1924 w 0"/>
                <a:gd name="connsiteY3" fmla="*/ 10896 h 0"/>
              </a:gdLst>
              <a:ahLst/>
              <a:cxnLst>
                <a:cxn ang="0">
                  <a:pos x="connsiteX0" y="connsiteY0"/>
                </a:cxn>
                <a:cxn ang="0">
                  <a:pos x="connsiteX1" y="connsiteY1"/>
                </a:cxn>
                <a:cxn ang="0">
                  <a:pos x="connsiteX2" y="connsiteY2"/>
                </a:cxn>
                <a:cxn ang="0">
                  <a:pos x="connsiteX3" y="connsiteY3"/>
                </a:cxn>
              </a:cxnLst>
              <a:rect l="l" t="t" r="r" b="b"/>
              <a:pathLst>
                <a:path>
                  <a:moveTo>
                    <a:pt x="1924" y="10896"/>
                  </a:moveTo>
                  <a:cubicBezTo>
                    <a:pt x="1797" y="10009"/>
                    <a:pt x="3191" y="6588"/>
                    <a:pt x="3064" y="6208"/>
                  </a:cubicBezTo>
                  <a:cubicBezTo>
                    <a:pt x="3064" y="6461"/>
                    <a:pt x="277" y="507"/>
                    <a:pt x="783" y="0"/>
                  </a:cubicBezTo>
                  <a:cubicBezTo>
                    <a:pt x="-1117" y="1647"/>
                    <a:pt x="910" y="3167"/>
                    <a:pt x="1924" y="10896"/>
                  </a:cubicBezTo>
                  <a:close/>
                </a:path>
              </a:pathLst>
            </a:custGeom>
            <a:grpFill/>
            <a:ln w="12582" cap="flat">
              <a:noFill/>
              <a:prstDash val="solid"/>
              <a:miter/>
            </a:ln>
          </p:spPr>
          <p:txBody>
            <a:bodyPr rtlCol="0" anchor="ctr"/>
            <a:lstStyle/>
            <a:p>
              <a:endParaRPr lang="en-US" noProof="0" dirty="0"/>
            </a:p>
          </p:txBody>
        </p:sp>
        <p:sp>
          <p:nvSpPr>
            <p:cNvPr id="227" name="Freeform: Shape 226">
              <a:extLst>
                <a:ext uri="{FF2B5EF4-FFF2-40B4-BE49-F238E27FC236}">
                  <a16:creationId xmlns:a16="http://schemas.microsoft.com/office/drawing/2014/main" id="{E002FD4B-9CD9-4DDB-BA17-B734D2B986E7}"/>
                </a:ext>
              </a:extLst>
            </p:cNvPr>
            <p:cNvSpPr/>
            <p:nvPr/>
          </p:nvSpPr>
          <p:spPr>
            <a:xfrm>
              <a:off x="6449739" y="3348942"/>
              <a:ext cx="12669" cy="12669"/>
            </a:xfrm>
            <a:custGeom>
              <a:avLst/>
              <a:gdLst>
                <a:gd name="connsiteX0" fmla="*/ 0 w 0"/>
                <a:gd name="connsiteY0" fmla="*/ 148 h 0"/>
                <a:gd name="connsiteX1" fmla="*/ 1900 w 0"/>
                <a:gd name="connsiteY1" fmla="*/ 4202 h 0"/>
                <a:gd name="connsiteX2" fmla="*/ 3927 w 0"/>
                <a:gd name="connsiteY2" fmla="*/ 3822 h 0"/>
                <a:gd name="connsiteX3" fmla="*/ 0 w 0"/>
                <a:gd name="connsiteY3" fmla="*/ 148 h 0"/>
              </a:gdLst>
              <a:ahLst/>
              <a:cxnLst>
                <a:cxn ang="0">
                  <a:pos x="connsiteX0" y="connsiteY0"/>
                </a:cxn>
                <a:cxn ang="0">
                  <a:pos x="connsiteX1" y="connsiteY1"/>
                </a:cxn>
                <a:cxn ang="0">
                  <a:pos x="connsiteX2" y="connsiteY2"/>
                </a:cxn>
                <a:cxn ang="0">
                  <a:pos x="connsiteX3" y="connsiteY3"/>
                </a:cxn>
              </a:cxnLst>
              <a:rect l="l" t="t" r="r" b="b"/>
              <a:pathLst>
                <a:path>
                  <a:moveTo>
                    <a:pt x="0" y="148"/>
                  </a:moveTo>
                  <a:cubicBezTo>
                    <a:pt x="507" y="1795"/>
                    <a:pt x="1520" y="2049"/>
                    <a:pt x="1900" y="4202"/>
                  </a:cubicBezTo>
                  <a:cubicBezTo>
                    <a:pt x="2534" y="4076"/>
                    <a:pt x="3294" y="3949"/>
                    <a:pt x="3927" y="3822"/>
                  </a:cubicBezTo>
                  <a:cubicBezTo>
                    <a:pt x="3547" y="-865"/>
                    <a:pt x="1647" y="22"/>
                    <a:pt x="0" y="148"/>
                  </a:cubicBezTo>
                  <a:close/>
                </a:path>
              </a:pathLst>
            </a:custGeom>
            <a:grpFill/>
            <a:ln w="12582" cap="flat">
              <a:noFill/>
              <a:prstDash val="solid"/>
              <a:miter/>
            </a:ln>
          </p:spPr>
          <p:txBody>
            <a:bodyPr rtlCol="0" anchor="ctr"/>
            <a:lstStyle/>
            <a:p>
              <a:endParaRPr lang="en-US" noProof="0" dirty="0"/>
            </a:p>
          </p:txBody>
        </p:sp>
        <p:sp>
          <p:nvSpPr>
            <p:cNvPr id="228" name="Freeform: Shape 227">
              <a:extLst>
                <a:ext uri="{FF2B5EF4-FFF2-40B4-BE49-F238E27FC236}">
                  <a16:creationId xmlns:a16="http://schemas.microsoft.com/office/drawing/2014/main" id="{F80A545E-0A98-42A7-AFC8-C96DC1C664F7}"/>
                </a:ext>
              </a:extLst>
            </p:cNvPr>
            <p:cNvSpPr/>
            <p:nvPr/>
          </p:nvSpPr>
          <p:spPr>
            <a:xfrm>
              <a:off x="6408944" y="3338479"/>
              <a:ext cx="38008" cy="25338"/>
            </a:xfrm>
            <a:custGeom>
              <a:avLst/>
              <a:gdLst>
                <a:gd name="connsiteX0" fmla="*/ 46116 w 38007"/>
                <a:gd name="connsiteY0" fmla="*/ 5037 h 25338"/>
                <a:gd name="connsiteX1" fmla="*/ 37628 w 38007"/>
                <a:gd name="connsiteY1" fmla="*/ 96 h 25338"/>
                <a:gd name="connsiteX2" fmla="*/ 33320 w 38007"/>
                <a:gd name="connsiteY2" fmla="*/ 5417 h 25338"/>
                <a:gd name="connsiteX3" fmla="*/ 29393 w 38007"/>
                <a:gd name="connsiteY3" fmla="*/ 1743 h 25338"/>
                <a:gd name="connsiteX4" fmla="*/ 25592 w 38007"/>
                <a:gd name="connsiteY4" fmla="*/ 9218 h 25338"/>
                <a:gd name="connsiteX5" fmla="*/ 21031 w 38007"/>
                <a:gd name="connsiteY5" fmla="*/ 7951 h 25338"/>
                <a:gd name="connsiteX6" fmla="*/ 13683 w 38007"/>
                <a:gd name="connsiteY6" fmla="*/ 13906 h 25338"/>
                <a:gd name="connsiteX7" fmla="*/ 13936 w 38007"/>
                <a:gd name="connsiteY7" fmla="*/ 20494 h 25338"/>
                <a:gd name="connsiteX8" fmla="*/ 9122 w 38007"/>
                <a:gd name="connsiteY8" fmla="*/ 12512 h 25338"/>
                <a:gd name="connsiteX9" fmla="*/ 4941 w 38007"/>
                <a:gd name="connsiteY9" fmla="*/ 13272 h 25338"/>
                <a:gd name="connsiteX10" fmla="*/ 0 w 38007"/>
                <a:gd name="connsiteY10" fmla="*/ 9852 h 25338"/>
                <a:gd name="connsiteX11" fmla="*/ 5955 w 38007"/>
                <a:gd name="connsiteY11" fmla="*/ 28729 h 25338"/>
                <a:gd name="connsiteX12" fmla="*/ 10262 w 38007"/>
                <a:gd name="connsiteY12" fmla="*/ 23408 h 25338"/>
                <a:gd name="connsiteX13" fmla="*/ 20271 w 38007"/>
                <a:gd name="connsiteY13" fmla="*/ 30376 h 25338"/>
                <a:gd name="connsiteX14" fmla="*/ 22044 w 38007"/>
                <a:gd name="connsiteY14" fmla="*/ 23281 h 25338"/>
                <a:gd name="connsiteX15" fmla="*/ 24325 w 38007"/>
                <a:gd name="connsiteY15" fmla="*/ 18340 h 25338"/>
                <a:gd name="connsiteX16" fmla="*/ 31420 w 38007"/>
                <a:gd name="connsiteY16" fmla="*/ 21381 h 25338"/>
                <a:gd name="connsiteX17" fmla="*/ 40288 w 38007"/>
                <a:gd name="connsiteY17" fmla="*/ 17326 h 25338"/>
                <a:gd name="connsiteX18" fmla="*/ 41808 w 38007"/>
                <a:gd name="connsiteY18" fmla="*/ 19227 h 25338"/>
                <a:gd name="connsiteX19" fmla="*/ 38895 w 38007"/>
                <a:gd name="connsiteY19" fmla="*/ 15299 h 25338"/>
                <a:gd name="connsiteX20" fmla="*/ 46116 w 38007"/>
                <a:gd name="connsiteY20" fmla="*/ 5037 h 2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8007" h="25338">
                  <a:moveTo>
                    <a:pt x="46116" y="5037"/>
                  </a:moveTo>
                  <a:cubicBezTo>
                    <a:pt x="43962" y="603"/>
                    <a:pt x="39275" y="6177"/>
                    <a:pt x="37628" y="96"/>
                  </a:cubicBezTo>
                  <a:cubicBezTo>
                    <a:pt x="34080" y="-917"/>
                    <a:pt x="36867" y="6431"/>
                    <a:pt x="33320" y="5417"/>
                  </a:cubicBezTo>
                  <a:cubicBezTo>
                    <a:pt x="31293" y="7064"/>
                    <a:pt x="31040" y="1617"/>
                    <a:pt x="29393" y="1743"/>
                  </a:cubicBezTo>
                  <a:cubicBezTo>
                    <a:pt x="25972" y="1363"/>
                    <a:pt x="25719" y="5291"/>
                    <a:pt x="25592" y="9218"/>
                  </a:cubicBezTo>
                  <a:cubicBezTo>
                    <a:pt x="23691" y="9598"/>
                    <a:pt x="22931" y="7318"/>
                    <a:pt x="21031" y="7951"/>
                  </a:cubicBezTo>
                  <a:cubicBezTo>
                    <a:pt x="18497" y="8711"/>
                    <a:pt x="18244" y="15679"/>
                    <a:pt x="13683" y="13906"/>
                  </a:cubicBezTo>
                  <a:cubicBezTo>
                    <a:pt x="13429" y="15679"/>
                    <a:pt x="13303" y="17580"/>
                    <a:pt x="13936" y="20494"/>
                  </a:cubicBezTo>
                  <a:cubicBezTo>
                    <a:pt x="11656" y="20367"/>
                    <a:pt x="10769" y="15173"/>
                    <a:pt x="9122" y="12512"/>
                  </a:cubicBezTo>
                  <a:cubicBezTo>
                    <a:pt x="6461" y="14666"/>
                    <a:pt x="7221" y="14539"/>
                    <a:pt x="4941" y="13272"/>
                  </a:cubicBezTo>
                  <a:cubicBezTo>
                    <a:pt x="3167" y="12259"/>
                    <a:pt x="2661" y="6938"/>
                    <a:pt x="0" y="9852"/>
                  </a:cubicBezTo>
                  <a:cubicBezTo>
                    <a:pt x="1774" y="16946"/>
                    <a:pt x="4941" y="18720"/>
                    <a:pt x="5955" y="28729"/>
                  </a:cubicBezTo>
                  <a:cubicBezTo>
                    <a:pt x="9375" y="33416"/>
                    <a:pt x="7982" y="24801"/>
                    <a:pt x="10262" y="23408"/>
                  </a:cubicBezTo>
                  <a:cubicBezTo>
                    <a:pt x="13429" y="26448"/>
                    <a:pt x="18370" y="22521"/>
                    <a:pt x="20271" y="30376"/>
                  </a:cubicBezTo>
                  <a:cubicBezTo>
                    <a:pt x="22931" y="32403"/>
                    <a:pt x="21411" y="25181"/>
                    <a:pt x="22044" y="23281"/>
                  </a:cubicBezTo>
                  <a:cubicBezTo>
                    <a:pt x="22805" y="21254"/>
                    <a:pt x="26225" y="24041"/>
                    <a:pt x="24325" y="18340"/>
                  </a:cubicBezTo>
                  <a:cubicBezTo>
                    <a:pt x="27239" y="17326"/>
                    <a:pt x="29646" y="17833"/>
                    <a:pt x="31420" y="21381"/>
                  </a:cubicBezTo>
                  <a:cubicBezTo>
                    <a:pt x="34587" y="20240"/>
                    <a:pt x="39275" y="21381"/>
                    <a:pt x="40288" y="17326"/>
                  </a:cubicBezTo>
                  <a:cubicBezTo>
                    <a:pt x="41048" y="16820"/>
                    <a:pt x="41428" y="17960"/>
                    <a:pt x="41808" y="19227"/>
                  </a:cubicBezTo>
                  <a:cubicBezTo>
                    <a:pt x="44469" y="17706"/>
                    <a:pt x="40542" y="12512"/>
                    <a:pt x="38895" y="15299"/>
                  </a:cubicBezTo>
                  <a:cubicBezTo>
                    <a:pt x="35347" y="4404"/>
                    <a:pt x="45356" y="10865"/>
                    <a:pt x="46116" y="5037"/>
                  </a:cubicBezTo>
                  <a:close/>
                </a:path>
              </a:pathLst>
            </a:custGeom>
            <a:grpFill/>
            <a:ln w="12582" cap="flat">
              <a:noFill/>
              <a:prstDash val="solid"/>
              <a:miter/>
            </a:ln>
          </p:spPr>
          <p:txBody>
            <a:bodyPr rtlCol="0" anchor="ctr"/>
            <a:lstStyle/>
            <a:p>
              <a:endParaRPr lang="en-US" noProof="0" dirty="0"/>
            </a:p>
          </p:txBody>
        </p:sp>
        <p:sp>
          <p:nvSpPr>
            <p:cNvPr id="232" name="Freeform: Shape 231">
              <a:extLst>
                <a:ext uri="{FF2B5EF4-FFF2-40B4-BE49-F238E27FC236}">
                  <a16:creationId xmlns:a16="http://schemas.microsoft.com/office/drawing/2014/main" id="{E4CEB3F4-8C84-4120-A7AA-59E7D2282882}"/>
                </a:ext>
              </a:extLst>
            </p:cNvPr>
            <p:cNvSpPr/>
            <p:nvPr/>
          </p:nvSpPr>
          <p:spPr>
            <a:xfrm>
              <a:off x="6426595" y="3340360"/>
              <a:ext cx="12669" cy="12669"/>
            </a:xfrm>
            <a:custGeom>
              <a:avLst/>
              <a:gdLst>
                <a:gd name="connsiteX0" fmla="*/ 2493 w 0"/>
                <a:gd name="connsiteY0" fmla="*/ 1636 h 0"/>
                <a:gd name="connsiteX1" fmla="*/ 2493 w 0"/>
                <a:gd name="connsiteY1" fmla="*/ 1636 h 0"/>
                <a:gd name="connsiteX2" fmla="*/ 2493 w 0"/>
                <a:gd name="connsiteY2" fmla="*/ 1636 h 0"/>
              </a:gdLst>
              <a:ahLst/>
              <a:cxnLst>
                <a:cxn ang="0">
                  <a:pos x="connsiteX0" y="connsiteY0"/>
                </a:cxn>
                <a:cxn ang="0">
                  <a:pos x="connsiteX1" y="connsiteY1"/>
                </a:cxn>
                <a:cxn ang="0">
                  <a:pos x="connsiteX2" y="connsiteY2"/>
                </a:cxn>
              </a:cxnLst>
              <a:rect l="l" t="t" r="r" b="b"/>
              <a:pathLst>
                <a:path>
                  <a:moveTo>
                    <a:pt x="2493" y="1636"/>
                  </a:moveTo>
                  <a:cubicBezTo>
                    <a:pt x="-1435" y="-4699"/>
                    <a:pt x="-168" y="9997"/>
                    <a:pt x="2493" y="1636"/>
                  </a:cubicBezTo>
                  <a:lnTo>
                    <a:pt x="2493" y="1636"/>
                  </a:lnTo>
                  <a:close/>
                </a:path>
              </a:pathLst>
            </a:custGeom>
            <a:grpFill/>
            <a:ln w="12582" cap="flat">
              <a:noFill/>
              <a:prstDash val="solid"/>
              <a:miter/>
            </a:ln>
          </p:spPr>
          <p:txBody>
            <a:bodyPr rtlCol="0" anchor="ctr"/>
            <a:lstStyle/>
            <a:p>
              <a:endParaRPr lang="en-US" noProof="0" dirty="0"/>
            </a:p>
          </p:txBody>
        </p:sp>
        <p:sp>
          <p:nvSpPr>
            <p:cNvPr id="233" name="Freeform: Shape 232">
              <a:extLst>
                <a:ext uri="{FF2B5EF4-FFF2-40B4-BE49-F238E27FC236}">
                  <a16:creationId xmlns:a16="http://schemas.microsoft.com/office/drawing/2014/main" id="{4B6F1EE7-EEF4-497D-AE54-3D787EA30F0C}"/>
                </a:ext>
              </a:extLst>
            </p:cNvPr>
            <p:cNvSpPr/>
            <p:nvPr/>
          </p:nvSpPr>
          <p:spPr>
            <a:xfrm>
              <a:off x="6433143" y="3367968"/>
              <a:ext cx="12669" cy="12669"/>
            </a:xfrm>
            <a:custGeom>
              <a:avLst/>
              <a:gdLst>
                <a:gd name="connsiteX0" fmla="*/ 0 w 0"/>
                <a:gd name="connsiteY0" fmla="*/ 0 h 0"/>
                <a:gd name="connsiteX1" fmla="*/ 5955 w 0"/>
                <a:gd name="connsiteY1" fmla="*/ 3294 h 0"/>
                <a:gd name="connsiteX2" fmla="*/ 0 w 0"/>
                <a:gd name="connsiteY2" fmla="*/ 0 h 0"/>
              </a:gdLst>
              <a:ahLst/>
              <a:cxnLst>
                <a:cxn ang="0">
                  <a:pos x="connsiteX0" y="connsiteY0"/>
                </a:cxn>
                <a:cxn ang="0">
                  <a:pos x="connsiteX1" y="connsiteY1"/>
                </a:cxn>
                <a:cxn ang="0">
                  <a:pos x="connsiteX2" y="connsiteY2"/>
                </a:cxn>
              </a:cxnLst>
              <a:rect l="l" t="t" r="r" b="b"/>
              <a:pathLst>
                <a:path>
                  <a:moveTo>
                    <a:pt x="0" y="0"/>
                  </a:moveTo>
                  <a:cubicBezTo>
                    <a:pt x="1647" y="4054"/>
                    <a:pt x="5194" y="6968"/>
                    <a:pt x="5955" y="3294"/>
                  </a:cubicBezTo>
                  <a:cubicBezTo>
                    <a:pt x="4561" y="253"/>
                    <a:pt x="2154" y="887"/>
                    <a:pt x="0" y="0"/>
                  </a:cubicBezTo>
                  <a:close/>
                </a:path>
              </a:pathLst>
            </a:custGeom>
            <a:grpFill/>
            <a:ln w="12582" cap="flat">
              <a:noFill/>
              <a:prstDash val="solid"/>
              <a:miter/>
            </a:ln>
          </p:spPr>
          <p:txBody>
            <a:bodyPr rtlCol="0" anchor="ctr"/>
            <a:lstStyle/>
            <a:p>
              <a:endParaRPr lang="en-US" noProof="0" dirty="0"/>
            </a:p>
          </p:txBody>
        </p:sp>
        <p:sp>
          <p:nvSpPr>
            <p:cNvPr id="280" name="Freeform: Shape 279">
              <a:extLst>
                <a:ext uri="{FF2B5EF4-FFF2-40B4-BE49-F238E27FC236}">
                  <a16:creationId xmlns:a16="http://schemas.microsoft.com/office/drawing/2014/main" id="{6EF9816D-492F-462F-A75A-7787BCB3F9AC}"/>
                </a:ext>
              </a:extLst>
            </p:cNvPr>
            <p:cNvSpPr/>
            <p:nvPr/>
          </p:nvSpPr>
          <p:spPr>
            <a:xfrm>
              <a:off x="6420853" y="3309279"/>
              <a:ext cx="12669" cy="12669"/>
            </a:xfrm>
            <a:custGeom>
              <a:avLst/>
              <a:gdLst>
                <a:gd name="connsiteX0" fmla="*/ 4181 w 0"/>
                <a:gd name="connsiteY0" fmla="*/ 2311 h 0"/>
                <a:gd name="connsiteX1" fmla="*/ 0 w 0"/>
                <a:gd name="connsiteY1" fmla="*/ 3071 h 0"/>
                <a:gd name="connsiteX2" fmla="*/ 4181 w 0"/>
                <a:gd name="connsiteY2" fmla="*/ 2311 h 0"/>
              </a:gdLst>
              <a:ahLst/>
              <a:cxnLst>
                <a:cxn ang="0">
                  <a:pos x="connsiteX0" y="connsiteY0"/>
                </a:cxn>
                <a:cxn ang="0">
                  <a:pos x="connsiteX1" y="connsiteY1"/>
                </a:cxn>
                <a:cxn ang="0">
                  <a:pos x="connsiteX2" y="connsiteY2"/>
                </a:cxn>
              </a:cxnLst>
              <a:rect l="l" t="t" r="r" b="b"/>
              <a:pathLst>
                <a:path>
                  <a:moveTo>
                    <a:pt x="4181" y="2311"/>
                  </a:moveTo>
                  <a:cubicBezTo>
                    <a:pt x="2914" y="-3010"/>
                    <a:pt x="507" y="2437"/>
                    <a:pt x="0" y="3071"/>
                  </a:cubicBezTo>
                  <a:cubicBezTo>
                    <a:pt x="1267" y="8392"/>
                    <a:pt x="3674" y="3071"/>
                    <a:pt x="4181" y="2311"/>
                  </a:cubicBezTo>
                  <a:close/>
                </a:path>
              </a:pathLst>
            </a:custGeom>
            <a:grpFill/>
            <a:ln w="12582" cap="flat">
              <a:noFill/>
              <a:prstDash val="solid"/>
              <a:miter/>
            </a:ln>
          </p:spPr>
          <p:txBody>
            <a:bodyPr rtlCol="0" anchor="ctr"/>
            <a:lstStyle/>
            <a:p>
              <a:endParaRPr lang="en-US" noProof="0" dirty="0"/>
            </a:p>
          </p:txBody>
        </p:sp>
        <p:sp>
          <p:nvSpPr>
            <p:cNvPr id="282" name="Freeform: Shape 281">
              <a:extLst>
                <a:ext uri="{FF2B5EF4-FFF2-40B4-BE49-F238E27FC236}">
                  <a16:creationId xmlns:a16="http://schemas.microsoft.com/office/drawing/2014/main" id="{12C31D71-80CA-4841-975B-F2E25FA0E851}"/>
                </a:ext>
              </a:extLst>
            </p:cNvPr>
            <p:cNvSpPr/>
            <p:nvPr/>
          </p:nvSpPr>
          <p:spPr>
            <a:xfrm>
              <a:off x="6404956" y="3364373"/>
              <a:ext cx="12669" cy="12669"/>
            </a:xfrm>
            <a:custGeom>
              <a:avLst/>
              <a:gdLst>
                <a:gd name="connsiteX0" fmla="*/ 948 w 0"/>
                <a:gd name="connsiteY0" fmla="*/ 6762 h 0"/>
                <a:gd name="connsiteX1" fmla="*/ 5636 w 0"/>
                <a:gd name="connsiteY1" fmla="*/ 3595 h 0"/>
                <a:gd name="connsiteX2" fmla="*/ 948 w 0"/>
                <a:gd name="connsiteY2" fmla="*/ 6762 h 0"/>
              </a:gdLst>
              <a:ahLst/>
              <a:cxnLst>
                <a:cxn ang="0">
                  <a:pos x="connsiteX0" y="connsiteY0"/>
                </a:cxn>
                <a:cxn ang="0">
                  <a:pos x="connsiteX1" y="connsiteY1"/>
                </a:cxn>
                <a:cxn ang="0">
                  <a:pos x="connsiteX2" y="connsiteY2"/>
                </a:cxn>
              </a:cxnLst>
              <a:rect l="l" t="t" r="r" b="b"/>
              <a:pathLst>
                <a:path>
                  <a:moveTo>
                    <a:pt x="948" y="6762"/>
                  </a:moveTo>
                  <a:cubicBezTo>
                    <a:pt x="3482" y="7016"/>
                    <a:pt x="4875" y="5622"/>
                    <a:pt x="5636" y="3595"/>
                  </a:cubicBezTo>
                  <a:cubicBezTo>
                    <a:pt x="4369" y="-79"/>
                    <a:pt x="-2473" y="-3373"/>
                    <a:pt x="948" y="6762"/>
                  </a:cubicBezTo>
                  <a:close/>
                </a:path>
              </a:pathLst>
            </a:custGeom>
            <a:grpFill/>
            <a:ln w="12582"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5918A911-BA1F-43DE-A748-8DCA71ECE96B}"/>
                </a:ext>
              </a:extLst>
            </p:cNvPr>
            <p:cNvSpPr/>
            <p:nvPr/>
          </p:nvSpPr>
          <p:spPr>
            <a:xfrm>
              <a:off x="6406537" y="3355674"/>
              <a:ext cx="12669" cy="12669"/>
            </a:xfrm>
            <a:custGeom>
              <a:avLst/>
              <a:gdLst>
                <a:gd name="connsiteX0" fmla="*/ 3041 w 0"/>
                <a:gd name="connsiteY0" fmla="*/ 1398 h 0"/>
                <a:gd name="connsiteX1" fmla="*/ 2027 w 0"/>
                <a:gd name="connsiteY1" fmla="*/ 1652 h 0"/>
                <a:gd name="connsiteX2" fmla="*/ 0 w 0"/>
                <a:gd name="connsiteY2" fmla="*/ 2032 h 0"/>
                <a:gd name="connsiteX3" fmla="*/ 1900 w 0"/>
                <a:gd name="connsiteY3" fmla="*/ 6086 h 0"/>
                <a:gd name="connsiteX4" fmla="*/ 3041 w 0"/>
                <a:gd name="connsiteY4" fmla="*/ 139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041" y="1398"/>
                  </a:moveTo>
                  <a:cubicBezTo>
                    <a:pt x="2154" y="-1769"/>
                    <a:pt x="2154" y="1398"/>
                    <a:pt x="2027" y="1652"/>
                  </a:cubicBezTo>
                  <a:cubicBezTo>
                    <a:pt x="1774" y="2159"/>
                    <a:pt x="127" y="1398"/>
                    <a:pt x="0" y="2032"/>
                  </a:cubicBezTo>
                  <a:cubicBezTo>
                    <a:pt x="0" y="1905"/>
                    <a:pt x="1900" y="6086"/>
                    <a:pt x="1900" y="6086"/>
                  </a:cubicBezTo>
                  <a:cubicBezTo>
                    <a:pt x="1900" y="6086"/>
                    <a:pt x="2914" y="765"/>
                    <a:pt x="3041" y="1398"/>
                  </a:cubicBezTo>
                  <a:close/>
                </a:path>
              </a:pathLst>
            </a:custGeom>
            <a:grpFill/>
            <a:ln w="12582"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B0DC4E0A-0958-4D5E-B827-9A5A799314DC}"/>
                </a:ext>
              </a:extLst>
            </p:cNvPr>
            <p:cNvSpPr/>
            <p:nvPr/>
          </p:nvSpPr>
          <p:spPr>
            <a:xfrm>
              <a:off x="6409958" y="3289341"/>
              <a:ext cx="12669" cy="12669"/>
            </a:xfrm>
            <a:custGeom>
              <a:avLst/>
              <a:gdLst>
                <a:gd name="connsiteX0" fmla="*/ 0 w 0"/>
                <a:gd name="connsiteY0" fmla="*/ 711 h 0"/>
                <a:gd name="connsiteX1" fmla="*/ 1267 w 0"/>
                <a:gd name="connsiteY1" fmla="*/ 7172 h 0"/>
                <a:gd name="connsiteX2" fmla="*/ 0 w 0"/>
                <a:gd name="connsiteY2" fmla="*/ 711 h 0"/>
              </a:gdLst>
              <a:ahLst/>
              <a:cxnLst>
                <a:cxn ang="0">
                  <a:pos x="connsiteX0" y="connsiteY0"/>
                </a:cxn>
                <a:cxn ang="0">
                  <a:pos x="connsiteX1" y="connsiteY1"/>
                </a:cxn>
                <a:cxn ang="0">
                  <a:pos x="connsiteX2" y="connsiteY2"/>
                </a:cxn>
              </a:cxnLst>
              <a:rect l="l" t="t" r="r" b="b"/>
              <a:pathLst>
                <a:path>
                  <a:moveTo>
                    <a:pt x="0" y="711"/>
                  </a:moveTo>
                  <a:cubicBezTo>
                    <a:pt x="380" y="2865"/>
                    <a:pt x="887" y="5019"/>
                    <a:pt x="1267" y="7172"/>
                  </a:cubicBezTo>
                  <a:cubicBezTo>
                    <a:pt x="4941" y="9706"/>
                    <a:pt x="2407" y="-3090"/>
                    <a:pt x="0" y="711"/>
                  </a:cubicBezTo>
                  <a:close/>
                </a:path>
              </a:pathLst>
            </a:custGeom>
            <a:grpFill/>
            <a:ln w="12582"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CF41C36D-867A-48F7-8848-8359AC1CCBFA}"/>
                </a:ext>
              </a:extLst>
            </p:cNvPr>
            <p:cNvSpPr/>
            <p:nvPr/>
          </p:nvSpPr>
          <p:spPr>
            <a:xfrm>
              <a:off x="6425794" y="3257822"/>
              <a:ext cx="12669" cy="12669"/>
            </a:xfrm>
            <a:custGeom>
              <a:avLst/>
              <a:gdLst>
                <a:gd name="connsiteX0" fmla="*/ 5194 w 0"/>
                <a:gd name="connsiteY0" fmla="*/ 3471 h 0"/>
                <a:gd name="connsiteX1" fmla="*/ 0 w 0"/>
                <a:gd name="connsiteY1" fmla="*/ 4484 h 0"/>
                <a:gd name="connsiteX2" fmla="*/ 5194 w 0"/>
                <a:gd name="connsiteY2" fmla="*/ 3471 h 0"/>
              </a:gdLst>
              <a:ahLst/>
              <a:cxnLst>
                <a:cxn ang="0">
                  <a:pos x="connsiteX0" y="connsiteY0"/>
                </a:cxn>
                <a:cxn ang="0">
                  <a:pos x="connsiteX1" y="connsiteY1"/>
                </a:cxn>
                <a:cxn ang="0">
                  <a:pos x="connsiteX2" y="connsiteY2"/>
                </a:cxn>
              </a:cxnLst>
              <a:rect l="l" t="t" r="r" b="b"/>
              <a:pathLst>
                <a:path>
                  <a:moveTo>
                    <a:pt x="5194" y="3471"/>
                  </a:moveTo>
                  <a:cubicBezTo>
                    <a:pt x="2154" y="-4891"/>
                    <a:pt x="3167" y="4484"/>
                    <a:pt x="0" y="4484"/>
                  </a:cubicBezTo>
                  <a:cubicBezTo>
                    <a:pt x="2280" y="10692"/>
                    <a:pt x="3167" y="2584"/>
                    <a:pt x="5194" y="3471"/>
                  </a:cubicBezTo>
                  <a:close/>
                </a:path>
              </a:pathLst>
            </a:custGeom>
            <a:grpFill/>
            <a:ln w="12582" cap="flat">
              <a:noFill/>
              <a:prstDash val="solid"/>
              <a:miter/>
            </a:ln>
          </p:spPr>
          <p:txBody>
            <a:bodyPr rtlCol="0" anchor="ctr"/>
            <a:lstStyle/>
            <a:p>
              <a:endParaRPr lang="en-US" noProof="0" dirty="0"/>
            </a:p>
          </p:txBody>
        </p:sp>
        <p:sp>
          <p:nvSpPr>
            <p:cNvPr id="328" name="Freeform: Shape 327">
              <a:extLst>
                <a:ext uri="{FF2B5EF4-FFF2-40B4-BE49-F238E27FC236}">
                  <a16:creationId xmlns:a16="http://schemas.microsoft.com/office/drawing/2014/main" id="{A63B1C42-7AAC-40E7-93DC-2BA0161206D6}"/>
                </a:ext>
              </a:extLst>
            </p:cNvPr>
            <p:cNvSpPr/>
            <p:nvPr/>
          </p:nvSpPr>
          <p:spPr>
            <a:xfrm>
              <a:off x="6419460" y="3223412"/>
              <a:ext cx="12669" cy="12669"/>
            </a:xfrm>
            <a:custGeom>
              <a:avLst/>
              <a:gdLst>
                <a:gd name="connsiteX0" fmla="*/ 5068 w 0"/>
                <a:gd name="connsiteY0" fmla="*/ 21411 h 12669"/>
                <a:gd name="connsiteX1" fmla="*/ 2280 w 0"/>
                <a:gd name="connsiteY1" fmla="*/ 13049 h 12669"/>
                <a:gd name="connsiteX2" fmla="*/ 760 w 0"/>
                <a:gd name="connsiteY2" fmla="*/ 0 h 12669"/>
                <a:gd name="connsiteX3" fmla="*/ 0 w 0"/>
                <a:gd name="connsiteY3" fmla="*/ 6841 h 12669"/>
                <a:gd name="connsiteX4" fmla="*/ 5068 w 0"/>
                <a:gd name="connsiteY4" fmla="*/ 21411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5068" y="21411"/>
                  </a:moveTo>
                  <a:cubicBezTo>
                    <a:pt x="4434" y="17484"/>
                    <a:pt x="2914" y="17103"/>
                    <a:pt x="2280" y="13049"/>
                  </a:cubicBezTo>
                  <a:cubicBezTo>
                    <a:pt x="2154" y="8488"/>
                    <a:pt x="3801" y="3927"/>
                    <a:pt x="760" y="0"/>
                  </a:cubicBezTo>
                  <a:cubicBezTo>
                    <a:pt x="-633" y="760"/>
                    <a:pt x="1647" y="6461"/>
                    <a:pt x="0" y="6841"/>
                  </a:cubicBezTo>
                  <a:cubicBezTo>
                    <a:pt x="1647" y="11529"/>
                    <a:pt x="1520" y="23945"/>
                    <a:pt x="5068" y="21411"/>
                  </a:cubicBezTo>
                  <a:close/>
                </a:path>
              </a:pathLst>
            </a:custGeom>
            <a:grpFill/>
            <a:ln w="12582" cap="flat">
              <a:noFill/>
              <a:prstDash val="solid"/>
              <a:miter/>
            </a:ln>
          </p:spPr>
          <p:txBody>
            <a:bodyPr rtlCol="0" anchor="ctr"/>
            <a:lstStyle/>
            <a:p>
              <a:endParaRPr lang="en-US" noProof="0" dirty="0"/>
            </a:p>
          </p:txBody>
        </p:sp>
        <p:sp>
          <p:nvSpPr>
            <p:cNvPr id="329" name="Freeform: Shape 328">
              <a:extLst>
                <a:ext uri="{FF2B5EF4-FFF2-40B4-BE49-F238E27FC236}">
                  <a16:creationId xmlns:a16="http://schemas.microsoft.com/office/drawing/2014/main" id="{1F0CE14D-5719-47AE-9E47-9F6B91414FFB}"/>
                </a:ext>
              </a:extLst>
            </p:cNvPr>
            <p:cNvSpPr/>
            <p:nvPr/>
          </p:nvSpPr>
          <p:spPr>
            <a:xfrm>
              <a:off x="6470643" y="3266533"/>
              <a:ext cx="12669" cy="12669"/>
            </a:xfrm>
            <a:custGeom>
              <a:avLst/>
              <a:gdLst>
                <a:gd name="connsiteX0" fmla="*/ 3927 w 0"/>
                <a:gd name="connsiteY0" fmla="*/ 8443 h 0"/>
                <a:gd name="connsiteX1" fmla="*/ 4688 w 0"/>
                <a:gd name="connsiteY1" fmla="*/ 1601 h 0"/>
                <a:gd name="connsiteX2" fmla="*/ 0 w 0"/>
                <a:gd name="connsiteY2" fmla="*/ 4769 h 0"/>
                <a:gd name="connsiteX3" fmla="*/ 3927 w 0"/>
                <a:gd name="connsiteY3" fmla="*/ 8443 h 0"/>
              </a:gdLst>
              <a:ahLst/>
              <a:cxnLst>
                <a:cxn ang="0">
                  <a:pos x="connsiteX0" y="connsiteY0"/>
                </a:cxn>
                <a:cxn ang="0">
                  <a:pos x="connsiteX1" y="connsiteY1"/>
                </a:cxn>
                <a:cxn ang="0">
                  <a:pos x="connsiteX2" y="connsiteY2"/>
                </a:cxn>
                <a:cxn ang="0">
                  <a:pos x="connsiteX3" y="connsiteY3"/>
                </a:cxn>
              </a:cxnLst>
              <a:rect l="l" t="t" r="r" b="b"/>
              <a:pathLst>
                <a:path>
                  <a:moveTo>
                    <a:pt x="3927" y="8443"/>
                  </a:moveTo>
                  <a:cubicBezTo>
                    <a:pt x="4941" y="7302"/>
                    <a:pt x="5448" y="5275"/>
                    <a:pt x="4688" y="1601"/>
                  </a:cubicBezTo>
                  <a:cubicBezTo>
                    <a:pt x="1647" y="-2580"/>
                    <a:pt x="1394" y="2488"/>
                    <a:pt x="0" y="4769"/>
                  </a:cubicBezTo>
                  <a:cubicBezTo>
                    <a:pt x="760" y="7809"/>
                    <a:pt x="3167" y="4895"/>
                    <a:pt x="3927" y="8443"/>
                  </a:cubicBezTo>
                  <a:close/>
                </a:path>
              </a:pathLst>
            </a:custGeom>
            <a:grpFill/>
            <a:ln w="12582" cap="flat">
              <a:noFill/>
              <a:prstDash val="solid"/>
              <a:miter/>
            </a:ln>
          </p:spPr>
          <p:txBody>
            <a:bodyPr rtlCol="0" anchor="ctr"/>
            <a:lstStyle/>
            <a:p>
              <a:endParaRPr lang="en-US" noProof="0" dirty="0"/>
            </a:p>
          </p:txBody>
        </p:sp>
        <p:sp>
          <p:nvSpPr>
            <p:cNvPr id="330" name="Freeform: Shape 329">
              <a:extLst>
                <a:ext uri="{FF2B5EF4-FFF2-40B4-BE49-F238E27FC236}">
                  <a16:creationId xmlns:a16="http://schemas.microsoft.com/office/drawing/2014/main" id="{260539B0-042F-4A8A-AD77-6033BA2C779B}"/>
                </a:ext>
              </a:extLst>
            </p:cNvPr>
            <p:cNvSpPr/>
            <p:nvPr/>
          </p:nvSpPr>
          <p:spPr>
            <a:xfrm>
              <a:off x="6415152" y="3289791"/>
              <a:ext cx="12669" cy="25338"/>
            </a:xfrm>
            <a:custGeom>
              <a:avLst/>
              <a:gdLst>
                <a:gd name="connsiteX0" fmla="*/ 11402 w 12669"/>
                <a:gd name="connsiteY0" fmla="*/ 8116 h 25338"/>
                <a:gd name="connsiteX1" fmla="*/ 4941 w 12669"/>
                <a:gd name="connsiteY1" fmla="*/ 2668 h 25338"/>
                <a:gd name="connsiteX2" fmla="*/ 0 w 12669"/>
                <a:gd name="connsiteY2" fmla="*/ 10269 h 25338"/>
                <a:gd name="connsiteX3" fmla="*/ 3927 w 12669"/>
                <a:gd name="connsiteY3" fmla="*/ 13943 h 25338"/>
                <a:gd name="connsiteX4" fmla="*/ 8488 w 12669"/>
                <a:gd name="connsiteY4" fmla="*/ 15210 h 25338"/>
                <a:gd name="connsiteX5" fmla="*/ 8615 w 12669"/>
                <a:gd name="connsiteY5" fmla="*/ 10776 h 25338"/>
                <a:gd name="connsiteX6" fmla="*/ 14443 w 12669"/>
                <a:gd name="connsiteY6" fmla="*/ 18504 h 25338"/>
                <a:gd name="connsiteX7" fmla="*/ 15330 w 12669"/>
                <a:gd name="connsiteY7" fmla="*/ 7102 h 25338"/>
                <a:gd name="connsiteX8" fmla="*/ 20397 w 12669"/>
                <a:gd name="connsiteY8" fmla="*/ 21672 h 25338"/>
                <a:gd name="connsiteX9" fmla="*/ 23311 w 12669"/>
                <a:gd name="connsiteY9" fmla="*/ 25599 h 25338"/>
                <a:gd name="connsiteX10" fmla="*/ 20524 w 12669"/>
                <a:gd name="connsiteY10" fmla="*/ 17237 h 25338"/>
                <a:gd name="connsiteX11" fmla="*/ 19891 w 12669"/>
                <a:gd name="connsiteY11" fmla="*/ 8496 h 25338"/>
                <a:gd name="connsiteX12" fmla="*/ 23185 w 12669"/>
                <a:gd name="connsiteY12" fmla="*/ 14577 h 25338"/>
                <a:gd name="connsiteX13" fmla="*/ 22678 w 12669"/>
                <a:gd name="connsiteY13" fmla="*/ 1274 h 25338"/>
                <a:gd name="connsiteX14" fmla="*/ 18117 w 12669"/>
                <a:gd name="connsiteY14" fmla="*/ 7 h 25338"/>
                <a:gd name="connsiteX15" fmla="*/ 11402 w 12669"/>
                <a:gd name="connsiteY15" fmla="*/ 8116 h 2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669" h="25338">
                  <a:moveTo>
                    <a:pt x="11402" y="8116"/>
                  </a:moveTo>
                  <a:cubicBezTo>
                    <a:pt x="9375" y="5962"/>
                    <a:pt x="6588" y="6342"/>
                    <a:pt x="4941" y="2668"/>
                  </a:cubicBezTo>
                  <a:cubicBezTo>
                    <a:pt x="1774" y="3175"/>
                    <a:pt x="1900" y="7989"/>
                    <a:pt x="0" y="10269"/>
                  </a:cubicBezTo>
                  <a:cubicBezTo>
                    <a:pt x="1140" y="12043"/>
                    <a:pt x="2534" y="13183"/>
                    <a:pt x="3927" y="13943"/>
                  </a:cubicBezTo>
                  <a:cubicBezTo>
                    <a:pt x="4941" y="14450"/>
                    <a:pt x="7602" y="16351"/>
                    <a:pt x="8488" y="15210"/>
                  </a:cubicBezTo>
                  <a:cubicBezTo>
                    <a:pt x="8742" y="14957"/>
                    <a:pt x="7221" y="9636"/>
                    <a:pt x="8615" y="10776"/>
                  </a:cubicBezTo>
                  <a:cubicBezTo>
                    <a:pt x="11782" y="8496"/>
                    <a:pt x="11909" y="18378"/>
                    <a:pt x="14443" y="18504"/>
                  </a:cubicBezTo>
                  <a:cubicBezTo>
                    <a:pt x="17864" y="18884"/>
                    <a:pt x="16850" y="13310"/>
                    <a:pt x="15330" y="7102"/>
                  </a:cubicBezTo>
                  <a:cubicBezTo>
                    <a:pt x="18370" y="6849"/>
                    <a:pt x="19004" y="15717"/>
                    <a:pt x="20397" y="21672"/>
                  </a:cubicBezTo>
                  <a:cubicBezTo>
                    <a:pt x="21538" y="18251"/>
                    <a:pt x="22298" y="19265"/>
                    <a:pt x="23311" y="25599"/>
                  </a:cubicBezTo>
                  <a:cubicBezTo>
                    <a:pt x="27619" y="26486"/>
                    <a:pt x="22931" y="13817"/>
                    <a:pt x="20524" y="17237"/>
                  </a:cubicBezTo>
                  <a:cubicBezTo>
                    <a:pt x="19637" y="13437"/>
                    <a:pt x="20904" y="12423"/>
                    <a:pt x="19891" y="8496"/>
                  </a:cubicBezTo>
                  <a:cubicBezTo>
                    <a:pt x="21284" y="9129"/>
                    <a:pt x="22551" y="10776"/>
                    <a:pt x="23185" y="14577"/>
                  </a:cubicBezTo>
                  <a:cubicBezTo>
                    <a:pt x="24072" y="11663"/>
                    <a:pt x="23691" y="6849"/>
                    <a:pt x="22678" y="1274"/>
                  </a:cubicBezTo>
                  <a:cubicBezTo>
                    <a:pt x="22425" y="6215"/>
                    <a:pt x="19891" y="-246"/>
                    <a:pt x="18117" y="7"/>
                  </a:cubicBezTo>
                  <a:cubicBezTo>
                    <a:pt x="15330" y="261"/>
                    <a:pt x="12543" y="3808"/>
                    <a:pt x="11402" y="8116"/>
                  </a:cubicBezTo>
                  <a:close/>
                </a:path>
              </a:pathLst>
            </a:custGeom>
            <a:grpFill/>
            <a:ln w="12582" cap="flat">
              <a:noFill/>
              <a:prstDash val="solid"/>
              <a:miter/>
            </a:ln>
          </p:spPr>
          <p:txBody>
            <a:bodyPr rtlCol="0" anchor="ctr"/>
            <a:lstStyle/>
            <a:p>
              <a:endParaRPr lang="en-US" noProof="0" dirty="0"/>
            </a:p>
          </p:txBody>
        </p:sp>
        <p:sp>
          <p:nvSpPr>
            <p:cNvPr id="331" name="Freeform: Shape 330">
              <a:extLst>
                <a:ext uri="{FF2B5EF4-FFF2-40B4-BE49-F238E27FC236}">
                  <a16:creationId xmlns:a16="http://schemas.microsoft.com/office/drawing/2014/main" id="{49B07A8A-8D1A-47B9-90EE-38D052695EBC}"/>
                </a:ext>
              </a:extLst>
            </p:cNvPr>
            <p:cNvSpPr/>
            <p:nvPr/>
          </p:nvSpPr>
          <p:spPr>
            <a:xfrm>
              <a:off x="6422900" y="3222272"/>
              <a:ext cx="12669" cy="12669"/>
            </a:xfrm>
            <a:custGeom>
              <a:avLst/>
              <a:gdLst>
                <a:gd name="connsiteX0" fmla="*/ 5681 w 0"/>
                <a:gd name="connsiteY0" fmla="*/ 10515 h 0"/>
                <a:gd name="connsiteX1" fmla="*/ 2514 w 0"/>
                <a:gd name="connsiteY1" fmla="*/ 0 h 0"/>
                <a:gd name="connsiteX2" fmla="*/ 487 w 0"/>
                <a:gd name="connsiteY2" fmla="*/ 11529 h 0"/>
                <a:gd name="connsiteX3" fmla="*/ 5681 w 0"/>
                <a:gd name="connsiteY3" fmla="*/ 10515 h 0"/>
              </a:gdLst>
              <a:ahLst/>
              <a:cxnLst>
                <a:cxn ang="0">
                  <a:pos x="connsiteX0" y="connsiteY0"/>
                </a:cxn>
                <a:cxn ang="0">
                  <a:pos x="connsiteX1" y="connsiteY1"/>
                </a:cxn>
                <a:cxn ang="0">
                  <a:pos x="connsiteX2" y="connsiteY2"/>
                </a:cxn>
                <a:cxn ang="0">
                  <a:pos x="connsiteX3" y="connsiteY3"/>
                </a:cxn>
              </a:cxnLst>
              <a:rect l="l" t="t" r="r" b="b"/>
              <a:pathLst>
                <a:path>
                  <a:moveTo>
                    <a:pt x="5681" y="10515"/>
                  </a:moveTo>
                  <a:cubicBezTo>
                    <a:pt x="5048" y="5448"/>
                    <a:pt x="3908" y="2280"/>
                    <a:pt x="2514" y="0"/>
                  </a:cubicBezTo>
                  <a:cubicBezTo>
                    <a:pt x="613" y="2154"/>
                    <a:pt x="-780" y="5068"/>
                    <a:pt x="487" y="11529"/>
                  </a:cubicBezTo>
                  <a:cubicBezTo>
                    <a:pt x="3401" y="9502"/>
                    <a:pt x="2134" y="9755"/>
                    <a:pt x="5681" y="10515"/>
                  </a:cubicBezTo>
                  <a:close/>
                </a:path>
              </a:pathLst>
            </a:custGeom>
            <a:grpFill/>
            <a:ln w="12582" cap="flat">
              <a:noFill/>
              <a:prstDash val="solid"/>
              <a:miter/>
            </a:ln>
          </p:spPr>
          <p:txBody>
            <a:bodyPr rtlCol="0" anchor="ctr"/>
            <a:lstStyle/>
            <a:p>
              <a:endParaRPr lang="en-US" noProof="0" dirty="0"/>
            </a:p>
          </p:txBody>
        </p:sp>
        <p:sp>
          <p:nvSpPr>
            <p:cNvPr id="332" name="Freeform: Shape 331">
              <a:extLst>
                <a:ext uri="{FF2B5EF4-FFF2-40B4-BE49-F238E27FC236}">
                  <a16:creationId xmlns:a16="http://schemas.microsoft.com/office/drawing/2014/main" id="{E148738E-1B77-4052-ABD3-8ADD2A305CFD}"/>
                </a:ext>
              </a:extLst>
            </p:cNvPr>
            <p:cNvSpPr/>
            <p:nvPr/>
          </p:nvSpPr>
          <p:spPr>
            <a:xfrm>
              <a:off x="6426301" y="3277063"/>
              <a:ext cx="12669" cy="12669"/>
            </a:xfrm>
            <a:custGeom>
              <a:avLst/>
              <a:gdLst>
                <a:gd name="connsiteX0" fmla="*/ 3674 w 0"/>
                <a:gd name="connsiteY0" fmla="*/ 66 h 0"/>
                <a:gd name="connsiteX1" fmla="*/ 0 w 0"/>
                <a:gd name="connsiteY1" fmla="*/ 2980 h 0"/>
                <a:gd name="connsiteX2" fmla="*/ 3674 w 0"/>
                <a:gd name="connsiteY2" fmla="*/ 66 h 0"/>
              </a:gdLst>
              <a:ahLst/>
              <a:cxnLst>
                <a:cxn ang="0">
                  <a:pos x="connsiteX0" y="connsiteY0"/>
                </a:cxn>
                <a:cxn ang="0">
                  <a:pos x="connsiteX1" y="connsiteY1"/>
                </a:cxn>
                <a:cxn ang="0">
                  <a:pos x="connsiteX2" y="connsiteY2"/>
                </a:cxn>
              </a:cxnLst>
              <a:rect l="l" t="t" r="r" b="b"/>
              <a:pathLst>
                <a:path>
                  <a:moveTo>
                    <a:pt x="3674" y="66"/>
                  </a:moveTo>
                  <a:cubicBezTo>
                    <a:pt x="1394" y="-440"/>
                    <a:pt x="1267" y="2093"/>
                    <a:pt x="0" y="2980"/>
                  </a:cubicBezTo>
                  <a:cubicBezTo>
                    <a:pt x="1267" y="9188"/>
                    <a:pt x="5194" y="6274"/>
                    <a:pt x="3674" y="66"/>
                  </a:cubicBezTo>
                  <a:close/>
                </a:path>
              </a:pathLst>
            </a:custGeom>
            <a:grpFill/>
            <a:ln w="12582" cap="flat">
              <a:noFill/>
              <a:prstDash val="solid"/>
              <a:miter/>
            </a:ln>
          </p:spPr>
          <p:txBody>
            <a:bodyPr rtlCol="0" anchor="ctr"/>
            <a:lstStyle/>
            <a:p>
              <a:endParaRPr lang="en-US" noProof="0" dirty="0"/>
            </a:p>
          </p:txBody>
        </p:sp>
        <p:sp>
          <p:nvSpPr>
            <p:cNvPr id="333" name="Freeform: Shape 332">
              <a:extLst>
                <a:ext uri="{FF2B5EF4-FFF2-40B4-BE49-F238E27FC236}">
                  <a16:creationId xmlns:a16="http://schemas.microsoft.com/office/drawing/2014/main" id="{5F7F4F28-A8CD-4A0E-BC26-AC4546291160}"/>
                </a:ext>
              </a:extLst>
            </p:cNvPr>
            <p:cNvSpPr/>
            <p:nvPr/>
          </p:nvSpPr>
          <p:spPr>
            <a:xfrm>
              <a:off x="6425906" y="3242289"/>
              <a:ext cx="12669" cy="12669"/>
            </a:xfrm>
            <a:custGeom>
              <a:avLst/>
              <a:gdLst>
                <a:gd name="connsiteX0" fmla="*/ 268 w 0"/>
                <a:gd name="connsiteY0" fmla="*/ 0 h 0"/>
                <a:gd name="connsiteX1" fmla="*/ 6730 w 0"/>
                <a:gd name="connsiteY1" fmla="*/ 5448 h 0"/>
                <a:gd name="connsiteX2" fmla="*/ 268 w 0"/>
                <a:gd name="connsiteY2" fmla="*/ 0 h 0"/>
              </a:gdLst>
              <a:ahLst/>
              <a:cxnLst>
                <a:cxn ang="0">
                  <a:pos x="connsiteX0" y="connsiteY0"/>
                </a:cxn>
                <a:cxn ang="0">
                  <a:pos x="connsiteX1" y="connsiteY1"/>
                </a:cxn>
                <a:cxn ang="0">
                  <a:pos x="connsiteX2" y="connsiteY2"/>
                </a:cxn>
              </a:cxnLst>
              <a:rect l="l" t="t" r="r" b="b"/>
              <a:pathLst>
                <a:path>
                  <a:moveTo>
                    <a:pt x="268" y="0"/>
                  </a:moveTo>
                  <a:cubicBezTo>
                    <a:pt x="-1252" y="7602"/>
                    <a:pt x="4069" y="8868"/>
                    <a:pt x="6730" y="5448"/>
                  </a:cubicBezTo>
                  <a:cubicBezTo>
                    <a:pt x="5589" y="-760"/>
                    <a:pt x="395" y="9249"/>
                    <a:pt x="268" y="0"/>
                  </a:cubicBezTo>
                  <a:close/>
                </a:path>
              </a:pathLst>
            </a:custGeom>
            <a:grpFill/>
            <a:ln w="12582" cap="flat">
              <a:noFill/>
              <a:prstDash val="solid"/>
              <a:miter/>
            </a:ln>
          </p:spPr>
          <p:txBody>
            <a:bodyPr rtlCol="0" anchor="ctr"/>
            <a:lstStyle/>
            <a:p>
              <a:endParaRPr lang="en-US" noProof="0" dirty="0"/>
            </a:p>
          </p:txBody>
        </p:sp>
        <p:sp>
          <p:nvSpPr>
            <p:cNvPr id="334" name="Freeform: Shape 333">
              <a:extLst>
                <a:ext uri="{FF2B5EF4-FFF2-40B4-BE49-F238E27FC236}">
                  <a16:creationId xmlns:a16="http://schemas.microsoft.com/office/drawing/2014/main" id="{35B30863-5F79-4683-9FD4-9B225BC08163}"/>
                </a:ext>
              </a:extLst>
            </p:cNvPr>
            <p:cNvSpPr/>
            <p:nvPr/>
          </p:nvSpPr>
          <p:spPr>
            <a:xfrm>
              <a:off x="6429468" y="3263449"/>
              <a:ext cx="12669" cy="12669"/>
            </a:xfrm>
            <a:custGeom>
              <a:avLst/>
              <a:gdLst>
                <a:gd name="connsiteX0" fmla="*/ 0 w 0"/>
                <a:gd name="connsiteY0" fmla="*/ 504 h 12669"/>
                <a:gd name="connsiteX1" fmla="*/ 2534 w 0"/>
                <a:gd name="connsiteY1" fmla="*/ 13427 h 12669"/>
                <a:gd name="connsiteX2" fmla="*/ 0 w 0"/>
                <a:gd name="connsiteY2" fmla="*/ 504 h 12669"/>
              </a:gdLst>
              <a:ahLst/>
              <a:cxnLst>
                <a:cxn ang="0">
                  <a:pos x="connsiteX0" y="connsiteY0"/>
                </a:cxn>
                <a:cxn ang="0">
                  <a:pos x="connsiteX1" y="connsiteY1"/>
                </a:cxn>
                <a:cxn ang="0">
                  <a:pos x="connsiteX2" y="connsiteY2"/>
                </a:cxn>
              </a:cxnLst>
              <a:rect l="l" t="t" r="r" b="b"/>
              <a:pathLst>
                <a:path h="12669">
                  <a:moveTo>
                    <a:pt x="0" y="504"/>
                  </a:moveTo>
                  <a:cubicBezTo>
                    <a:pt x="2534" y="7092"/>
                    <a:pt x="1014" y="5319"/>
                    <a:pt x="2534" y="13427"/>
                  </a:cubicBezTo>
                  <a:cubicBezTo>
                    <a:pt x="6335" y="15707"/>
                    <a:pt x="2534" y="-3296"/>
                    <a:pt x="0" y="504"/>
                  </a:cubicBezTo>
                  <a:close/>
                </a:path>
              </a:pathLst>
            </a:custGeom>
            <a:grpFill/>
            <a:ln w="12582" cap="flat">
              <a:noFill/>
              <a:prstDash val="solid"/>
              <a:miter/>
            </a:ln>
          </p:spPr>
          <p:txBody>
            <a:bodyPr rtlCol="0" anchor="ctr"/>
            <a:lstStyle/>
            <a:p>
              <a:endParaRPr lang="en-US" noProof="0" dirty="0"/>
            </a:p>
          </p:txBody>
        </p:sp>
        <p:sp>
          <p:nvSpPr>
            <p:cNvPr id="335" name="Freeform: Shape 334">
              <a:extLst>
                <a:ext uri="{FF2B5EF4-FFF2-40B4-BE49-F238E27FC236}">
                  <a16:creationId xmlns:a16="http://schemas.microsoft.com/office/drawing/2014/main" id="{4693E895-FE8E-426D-B657-813C74765586}"/>
                </a:ext>
              </a:extLst>
            </p:cNvPr>
            <p:cNvSpPr/>
            <p:nvPr/>
          </p:nvSpPr>
          <p:spPr>
            <a:xfrm>
              <a:off x="6435550" y="3220003"/>
              <a:ext cx="12669" cy="12669"/>
            </a:xfrm>
            <a:custGeom>
              <a:avLst/>
              <a:gdLst>
                <a:gd name="connsiteX0" fmla="*/ 6081 w 0"/>
                <a:gd name="connsiteY0" fmla="*/ 3536 h 0"/>
                <a:gd name="connsiteX1" fmla="*/ 0 w 0"/>
                <a:gd name="connsiteY1" fmla="*/ 242 h 0"/>
                <a:gd name="connsiteX2" fmla="*/ 6081 w 0"/>
                <a:gd name="connsiteY2" fmla="*/ 3536 h 0"/>
              </a:gdLst>
              <a:ahLst/>
              <a:cxnLst>
                <a:cxn ang="0">
                  <a:pos x="connsiteX0" y="connsiteY0"/>
                </a:cxn>
                <a:cxn ang="0">
                  <a:pos x="connsiteX1" y="connsiteY1"/>
                </a:cxn>
                <a:cxn ang="0">
                  <a:pos x="connsiteX2" y="connsiteY2"/>
                </a:cxn>
              </a:cxnLst>
              <a:rect l="l" t="t" r="r" b="b"/>
              <a:pathLst>
                <a:path>
                  <a:moveTo>
                    <a:pt x="6081" y="3536"/>
                  </a:moveTo>
                  <a:cubicBezTo>
                    <a:pt x="4561" y="495"/>
                    <a:pt x="2534" y="-518"/>
                    <a:pt x="0" y="242"/>
                  </a:cubicBezTo>
                  <a:cubicBezTo>
                    <a:pt x="2154" y="9617"/>
                    <a:pt x="2661" y="3789"/>
                    <a:pt x="6081" y="3536"/>
                  </a:cubicBezTo>
                  <a:close/>
                </a:path>
              </a:pathLst>
            </a:custGeom>
            <a:grpFill/>
            <a:ln w="12582" cap="flat">
              <a:noFill/>
              <a:prstDash val="solid"/>
              <a:miter/>
            </a:ln>
          </p:spPr>
          <p:txBody>
            <a:bodyPr rtlCol="0" anchor="ctr"/>
            <a:lstStyle/>
            <a:p>
              <a:endParaRPr lang="en-US" noProof="0" dirty="0"/>
            </a:p>
          </p:txBody>
        </p:sp>
        <p:sp>
          <p:nvSpPr>
            <p:cNvPr id="336" name="Freeform: Shape 335">
              <a:extLst>
                <a:ext uri="{FF2B5EF4-FFF2-40B4-BE49-F238E27FC236}">
                  <a16:creationId xmlns:a16="http://schemas.microsoft.com/office/drawing/2014/main" id="{30013098-3E26-4758-99A1-94B182CF3702}"/>
                </a:ext>
              </a:extLst>
            </p:cNvPr>
            <p:cNvSpPr/>
            <p:nvPr/>
          </p:nvSpPr>
          <p:spPr>
            <a:xfrm>
              <a:off x="6459495" y="3223919"/>
              <a:ext cx="12669" cy="12669"/>
            </a:xfrm>
            <a:custGeom>
              <a:avLst/>
              <a:gdLst>
                <a:gd name="connsiteX0" fmla="*/ 2661 w 0"/>
                <a:gd name="connsiteY0" fmla="*/ 0 h 0"/>
                <a:gd name="connsiteX1" fmla="*/ 633 w 0"/>
                <a:gd name="connsiteY1" fmla="*/ 380 h 0"/>
                <a:gd name="connsiteX2" fmla="*/ 0 w 0"/>
                <a:gd name="connsiteY2" fmla="*/ 2787 h 0"/>
                <a:gd name="connsiteX3" fmla="*/ 2661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2661" y="0"/>
                  </a:moveTo>
                  <a:cubicBezTo>
                    <a:pt x="2027" y="127"/>
                    <a:pt x="1267" y="253"/>
                    <a:pt x="633" y="380"/>
                  </a:cubicBezTo>
                  <a:cubicBezTo>
                    <a:pt x="1140" y="2154"/>
                    <a:pt x="633" y="2534"/>
                    <a:pt x="0" y="2787"/>
                  </a:cubicBezTo>
                  <a:cubicBezTo>
                    <a:pt x="380" y="6968"/>
                    <a:pt x="5321" y="4941"/>
                    <a:pt x="2661" y="0"/>
                  </a:cubicBezTo>
                  <a:close/>
                </a:path>
              </a:pathLst>
            </a:custGeom>
            <a:grpFill/>
            <a:ln w="12582" cap="flat">
              <a:noFill/>
              <a:prstDash val="solid"/>
              <a:miter/>
            </a:ln>
          </p:spPr>
          <p:txBody>
            <a:bodyPr rtlCol="0" anchor="ctr"/>
            <a:lstStyle/>
            <a:p>
              <a:endParaRPr lang="en-US" noProof="0" dirty="0"/>
            </a:p>
          </p:txBody>
        </p:sp>
        <p:sp>
          <p:nvSpPr>
            <p:cNvPr id="337" name="Freeform: Shape 336">
              <a:extLst>
                <a:ext uri="{FF2B5EF4-FFF2-40B4-BE49-F238E27FC236}">
                  <a16:creationId xmlns:a16="http://schemas.microsoft.com/office/drawing/2014/main" id="{3AE571BD-471C-443B-A60C-82B557E29111}"/>
                </a:ext>
              </a:extLst>
            </p:cNvPr>
            <p:cNvSpPr/>
            <p:nvPr/>
          </p:nvSpPr>
          <p:spPr>
            <a:xfrm>
              <a:off x="6439864" y="3250039"/>
              <a:ext cx="12669" cy="12669"/>
            </a:xfrm>
            <a:custGeom>
              <a:avLst/>
              <a:gdLst>
                <a:gd name="connsiteX0" fmla="*/ 500 w 12669"/>
                <a:gd name="connsiteY0" fmla="*/ 9480 h 12669"/>
                <a:gd name="connsiteX1" fmla="*/ 7341 w 12669"/>
                <a:gd name="connsiteY1" fmla="*/ 5933 h 12669"/>
                <a:gd name="connsiteX2" fmla="*/ 13042 w 12669"/>
                <a:gd name="connsiteY2" fmla="*/ 18222 h 12669"/>
                <a:gd name="connsiteX3" fmla="*/ 12029 w 12669"/>
                <a:gd name="connsiteY3" fmla="*/ 2765 h 12669"/>
                <a:gd name="connsiteX4" fmla="*/ 9495 w 12669"/>
                <a:gd name="connsiteY4" fmla="*/ 992 h 12669"/>
                <a:gd name="connsiteX5" fmla="*/ 7468 w 12669"/>
                <a:gd name="connsiteY5" fmla="*/ 1372 h 12669"/>
                <a:gd name="connsiteX6" fmla="*/ 4427 w 12669"/>
                <a:gd name="connsiteY6" fmla="*/ 2005 h 12669"/>
                <a:gd name="connsiteX7" fmla="*/ 1893 w 12669"/>
                <a:gd name="connsiteY7" fmla="*/ 232 h 12669"/>
                <a:gd name="connsiteX8" fmla="*/ 500 w 12669"/>
                <a:gd name="connsiteY8" fmla="*/ 9480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69" h="12669">
                  <a:moveTo>
                    <a:pt x="500" y="9480"/>
                  </a:moveTo>
                  <a:cubicBezTo>
                    <a:pt x="1260" y="6313"/>
                    <a:pt x="4554" y="6440"/>
                    <a:pt x="7341" y="5933"/>
                  </a:cubicBezTo>
                  <a:cubicBezTo>
                    <a:pt x="10382" y="5426"/>
                    <a:pt x="10635" y="15815"/>
                    <a:pt x="13042" y="18222"/>
                  </a:cubicBezTo>
                  <a:cubicBezTo>
                    <a:pt x="15323" y="14801"/>
                    <a:pt x="14182" y="8087"/>
                    <a:pt x="12029" y="2765"/>
                  </a:cubicBezTo>
                  <a:cubicBezTo>
                    <a:pt x="11142" y="1879"/>
                    <a:pt x="10635" y="1625"/>
                    <a:pt x="9495" y="992"/>
                  </a:cubicBezTo>
                  <a:cubicBezTo>
                    <a:pt x="9115" y="738"/>
                    <a:pt x="7721" y="2005"/>
                    <a:pt x="7468" y="1372"/>
                  </a:cubicBezTo>
                  <a:cubicBezTo>
                    <a:pt x="5187" y="-2049"/>
                    <a:pt x="6201" y="2005"/>
                    <a:pt x="4427" y="2005"/>
                  </a:cubicBezTo>
                  <a:cubicBezTo>
                    <a:pt x="4174" y="2005"/>
                    <a:pt x="2780" y="-782"/>
                    <a:pt x="1893" y="232"/>
                  </a:cubicBezTo>
                  <a:cubicBezTo>
                    <a:pt x="626" y="1625"/>
                    <a:pt x="-767" y="4919"/>
                    <a:pt x="500" y="9480"/>
                  </a:cubicBezTo>
                  <a:close/>
                </a:path>
              </a:pathLst>
            </a:custGeom>
            <a:grpFill/>
            <a:ln w="12582" cap="flat">
              <a:noFill/>
              <a:prstDash val="solid"/>
              <a:miter/>
            </a:ln>
          </p:spPr>
          <p:txBody>
            <a:bodyPr rtlCol="0" anchor="ctr"/>
            <a:lstStyle/>
            <a:p>
              <a:endParaRPr lang="en-US" noProof="0" dirty="0"/>
            </a:p>
          </p:txBody>
        </p:sp>
        <p:sp>
          <p:nvSpPr>
            <p:cNvPr id="338" name="Freeform: Shape 337">
              <a:extLst>
                <a:ext uri="{FF2B5EF4-FFF2-40B4-BE49-F238E27FC236}">
                  <a16:creationId xmlns:a16="http://schemas.microsoft.com/office/drawing/2014/main" id="{389EBA88-0E04-4A6A-BB7F-2F3D867076B0}"/>
                </a:ext>
              </a:extLst>
            </p:cNvPr>
            <p:cNvSpPr/>
            <p:nvPr/>
          </p:nvSpPr>
          <p:spPr>
            <a:xfrm>
              <a:off x="6458266" y="3289457"/>
              <a:ext cx="12669" cy="12669"/>
            </a:xfrm>
            <a:custGeom>
              <a:avLst/>
              <a:gdLst>
                <a:gd name="connsiteX0" fmla="*/ 1609 w 0"/>
                <a:gd name="connsiteY0" fmla="*/ 8576 h 0"/>
                <a:gd name="connsiteX1" fmla="*/ 1356 w 0"/>
                <a:gd name="connsiteY1" fmla="*/ 1988 h 0"/>
                <a:gd name="connsiteX2" fmla="*/ 1609 w 0"/>
                <a:gd name="connsiteY2" fmla="*/ 8576 h 0"/>
              </a:gdLst>
              <a:ahLst/>
              <a:cxnLst>
                <a:cxn ang="0">
                  <a:pos x="connsiteX0" y="connsiteY0"/>
                </a:cxn>
                <a:cxn ang="0">
                  <a:pos x="connsiteX1" y="connsiteY1"/>
                </a:cxn>
                <a:cxn ang="0">
                  <a:pos x="connsiteX2" y="connsiteY2"/>
                </a:cxn>
              </a:cxnLst>
              <a:rect l="l" t="t" r="r" b="b"/>
              <a:pathLst>
                <a:path>
                  <a:moveTo>
                    <a:pt x="1609" y="8576"/>
                  </a:moveTo>
                  <a:cubicBezTo>
                    <a:pt x="3509" y="14531"/>
                    <a:pt x="1862" y="3382"/>
                    <a:pt x="1356" y="1988"/>
                  </a:cubicBezTo>
                  <a:cubicBezTo>
                    <a:pt x="-38" y="-2319"/>
                    <a:pt x="-925" y="595"/>
                    <a:pt x="1609" y="8576"/>
                  </a:cubicBezTo>
                  <a:close/>
                </a:path>
              </a:pathLst>
            </a:custGeom>
            <a:grpFill/>
            <a:ln w="12582" cap="flat">
              <a:noFill/>
              <a:prstDash val="solid"/>
              <a:miter/>
            </a:ln>
          </p:spPr>
          <p:txBody>
            <a:bodyPr rtlCol="0" anchor="ctr"/>
            <a:lstStyle/>
            <a:p>
              <a:endParaRPr lang="en-US" noProof="0" dirty="0"/>
            </a:p>
          </p:txBody>
        </p:sp>
        <p:sp>
          <p:nvSpPr>
            <p:cNvPr id="339" name="Freeform: Shape 338">
              <a:extLst>
                <a:ext uri="{FF2B5EF4-FFF2-40B4-BE49-F238E27FC236}">
                  <a16:creationId xmlns:a16="http://schemas.microsoft.com/office/drawing/2014/main" id="{CF014E71-7ECD-45F1-B387-0233DE31571F}"/>
                </a:ext>
              </a:extLst>
            </p:cNvPr>
            <p:cNvSpPr/>
            <p:nvPr/>
          </p:nvSpPr>
          <p:spPr>
            <a:xfrm>
              <a:off x="6462789" y="3218333"/>
              <a:ext cx="12669" cy="12669"/>
            </a:xfrm>
            <a:custGeom>
              <a:avLst/>
              <a:gdLst>
                <a:gd name="connsiteX0" fmla="*/ 0 w 0"/>
                <a:gd name="connsiteY0" fmla="*/ 14454 h 12669"/>
                <a:gd name="connsiteX1" fmla="*/ 2787 w 0"/>
                <a:gd name="connsiteY1" fmla="*/ 22816 h 12669"/>
                <a:gd name="connsiteX2" fmla="*/ 3421 w 0"/>
                <a:gd name="connsiteY2" fmla="*/ 20409 h 12669"/>
                <a:gd name="connsiteX3" fmla="*/ 3547 w 0"/>
                <a:gd name="connsiteY3" fmla="*/ 15974 h 12669"/>
                <a:gd name="connsiteX4" fmla="*/ 9502 w 0"/>
                <a:gd name="connsiteY4" fmla="*/ 8119 h 12669"/>
                <a:gd name="connsiteX5" fmla="*/ 3547 w 0"/>
                <a:gd name="connsiteY5" fmla="*/ 265 h 12669"/>
                <a:gd name="connsiteX6" fmla="*/ 0 w 0"/>
                <a:gd name="connsiteY6" fmla="*/ 14454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h="12669">
                  <a:moveTo>
                    <a:pt x="0" y="14454"/>
                  </a:moveTo>
                  <a:cubicBezTo>
                    <a:pt x="507" y="19015"/>
                    <a:pt x="1900" y="20029"/>
                    <a:pt x="2787" y="22816"/>
                  </a:cubicBezTo>
                  <a:cubicBezTo>
                    <a:pt x="3801" y="23069"/>
                    <a:pt x="3547" y="21802"/>
                    <a:pt x="3421" y="20409"/>
                  </a:cubicBezTo>
                  <a:cubicBezTo>
                    <a:pt x="3294" y="18635"/>
                    <a:pt x="4054" y="18128"/>
                    <a:pt x="3547" y="15974"/>
                  </a:cubicBezTo>
                  <a:cubicBezTo>
                    <a:pt x="7728" y="16354"/>
                    <a:pt x="6715" y="9640"/>
                    <a:pt x="9502" y="8119"/>
                  </a:cubicBezTo>
                  <a:cubicBezTo>
                    <a:pt x="7602" y="5079"/>
                    <a:pt x="6588" y="-1382"/>
                    <a:pt x="3547" y="265"/>
                  </a:cubicBezTo>
                  <a:cubicBezTo>
                    <a:pt x="4434" y="7739"/>
                    <a:pt x="3294" y="12427"/>
                    <a:pt x="0" y="14454"/>
                  </a:cubicBezTo>
                  <a:close/>
                </a:path>
              </a:pathLst>
            </a:custGeom>
            <a:grpFill/>
            <a:ln w="12582" cap="flat">
              <a:noFill/>
              <a:prstDash val="solid"/>
              <a:miter/>
            </a:ln>
          </p:spPr>
          <p:txBody>
            <a:bodyPr rtlCol="0" anchor="ctr"/>
            <a:lstStyle/>
            <a:p>
              <a:endParaRPr lang="en-US" noProof="0" dirty="0"/>
            </a:p>
          </p:txBody>
        </p:sp>
        <p:sp>
          <p:nvSpPr>
            <p:cNvPr id="340" name="Freeform: Shape 339">
              <a:extLst>
                <a:ext uri="{FF2B5EF4-FFF2-40B4-BE49-F238E27FC236}">
                  <a16:creationId xmlns:a16="http://schemas.microsoft.com/office/drawing/2014/main" id="{0FC23855-1BA7-441D-83F0-47A96612D1C8}"/>
                </a:ext>
              </a:extLst>
            </p:cNvPr>
            <p:cNvSpPr/>
            <p:nvPr/>
          </p:nvSpPr>
          <p:spPr>
            <a:xfrm>
              <a:off x="6457341" y="3365296"/>
              <a:ext cx="12669" cy="12669"/>
            </a:xfrm>
            <a:custGeom>
              <a:avLst/>
              <a:gdLst>
                <a:gd name="connsiteX0" fmla="*/ 0 w 0"/>
                <a:gd name="connsiteY0" fmla="*/ 137 h 12669"/>
                <a:gd name="connsiteX1" fmla="*/ 3674 w 0"/>
                <a:gd name="connsiteY1" fmla="*/ 12807 h 12669"/>
                <a:gd name="connsiteX2" fmla="*/ 6081 w 0"/>
                <a:gd name="connsiteY2" fmla="*/ 3431 h 12669"/>
                <a:gd name="connsiteX3" fmla="*/ 0 w 0"/>
                <a:gd name="connsiteY3" fmla="*/ 137 h 12669"/>
              </a:gdLst>
              <a:ahLst/>
              <a:cxnLst>
                <a:cxn ang="0">
                  <a:pos x="connsiteX0" y="connsiteY0"/>
                </a:cxn>
                <a:cxn ang="0">
                  <a:pos x="connsiteX1" y="connsiteY1"/>
                </a:cxn>
                <a:cxn ang="0">
                  <a:pos x="connsiteX2" y="connsiteY2"/>
                </a:cxn>
                <a:cxn ang="0">
                  <a:pos x="connsiteX3" y="connsiteY3"/>
                </a:cxn>
              </a:cxnLst>
              <a:rect l="l" t="t" r="r" b="b"/>
              <a:pathLst>
                <a:path h="12669">
                  <a:moveTo>
                    <a:pt x="0" y="137"/>
                  </a:moveTo>
                  <a:cubicBezTo>
                    <a:pt x="1647" y="2418"/>
                    <a:pt x="2661" y="7486"/>
                    <a:pt x="3674" y="12807"/>
                  </a:cubicBezTo>
                  <a:cubicBezTo>
                    <a:pt x="6208" y="12047"/>
                    <a:pt x="7095" y="8879"/>
                    <a:pt x="6081" y="3431"/>
                  </a:cubicBezTo>
                  <a:cubicBezTo>
                    <a:pt x="3801" y="2925"/>
                    <a:pt x="2534" y="-749"/>
                    <a:pt x="0" y="137"/>
                  </a:cubicBezTo>
                  <a:close/>
                </a:path>
              </a:pathLst>
            </a:custGeom>
            <a:grpFill/>
            <a:ln w="12582" cap="flat">
              <a:noFill/>
              <a:prstDash val="solid"/>
              <a:miter/>
            </a:ln>
          </p:spPr>
          <p:txBody>
            <a:bodyPr rtlCol="0" anchor="ctr"/>
            <a:lstStyle/>
            <a:p>
              <a:endParaRPr lang="en-US" noProof="0" dirty="0"/>
            </a:p>
          </p:txBody>
        </p:sp>
        <p:sp>
          <p:nvSpPr>
            <p:cNvPr id="341" name="Freeform: Shape 340">
              <a:extLst>
                <a:ext uri="{FF2B5EF4-FFF2-40B4-BE49-F238E27FC236}">
                  <a16:creationId xmlns:a16="http://schemas.microsoft.com/office/drawing/2014/main" id="{885489B6-5FB7-46A3-BC45-F19073586F7C}"/>
                </a:ext>
              </a:extLst>
            </p:cNvPr>
            <p:cNvSpPr/>
            <p:nvPr/>
          </p:nvSpPr>
          <p:spPr>
            <a:xfrm>
              <a:off x="6455563" y="3226866"/>
              <a:ext cx="12669" cy="12669"/>
            </a:xfrm>
            <a:custGeom>
              <a:avLst/>
              <a:gdLst>
                <a:gd name="connsiteX0" fmla="*/ 1524 w 0"/>
                <a:gd name="connsiteY0" fmla="*/ 9215 h 0"/>
                <a:gd name="connsiteX1" fmla="*/ 1904 w 0"/>
                <a:gd name="connsiteY1" fmla="*/ 220 h 0"/>
                <a:gd name="connsiteX2" fmla="*/ 1524 w 0"/>
                <a:gd name="connsiteY2" fmla="*/ 9215 h 0"/>
              </a:gdLst>
              <a:ahLst/>
              <a:cxnLst>
                <a:cxn ang="0">
                  <a:pos x="connsiteX0" y="connsiteY0"/>
                </a:cxn>
                <a:cxn ang="0">
                  <a:pos x="connsiteX1" y="connsiteY1"/>
                </a:cxn>
                <a:cxn ang="0">
                  <a:pos x="connsiteX2" y="connsiteY2"/>
                </a:cxn>
              </a:cxnLst>
              <a:rect l="l" t="t" r="r" b="b"/>
              <a:pathLst>
                <a:path>
                  <a:moveTo>
                    <a:pt x="1524" y="9215"/>
                  </a:moveTo>
                  <a:cubicBezTo>
                    <a:pt x="3298" y="8329"/>
                    <a:pt x="3171" y="5035"/>
                    <a:pt x="1904" y="220"/>
                  </a:cubicBezTo>
                  <a:cubicBezTo>
                    <a:pt x="-1770" y="-1300"/>
                    <a:pt x="891" y="5415"/>
                    <a:pt x="1524" y="9215"/>
                  </a:cubicBezTo>
                  <a:close/>
                </a:path>
              </a:pathLst>
            </a:custGeom>
            <a:grpFill/>
            <a:ln w="12582" cap="flat">
              <a:noFill/>
              <a:prstDash val="solid"/>
              <a:miter/>
            </a:ln>
          </p:spPr>
          <p:txBody>
            <a:bodyPr rtlCol="0" anchor="ctr"/>
            <a:lstStyle/>
            <a:p>
              <a:endParaRPr lang="en-US" noProof="0" dirty="0"/>
            </a:p>
          </p:txBody>
        </p:sp>
        <p:sp>
          <p:nvSpPr>
            <p:cNvPr id="342" name="Freeform: Shape 341">
              <a:extLst>
                <a:ext uri="{FF2B5EF4-FFF2-40B4-BE49-F238E27FC236}">
                  <a16:creationId xmlns:a16="http://schemas.microsoft.com/office/drawing/2014/main" id="{64EA03ED-DE6B-45E4-8717-E5374F643F87}"/>
                </a:ext>
              </a:extLst>
            </p:cNvPr>
            <p:cNvSpPr/>
            <p:nvPr/>
          </p:nvSpPr>
          <p:spPr>
            <a:xfrm>
              <a:off x="6413505" y="3248370"/>
              <a:ext cx="12669" cy="12669"/>
            </a:xfrm>
            <a:custGeom>
              <a:avLst/>
              <a:gdLst>
                <a:gd name="connsiteX0" fmla="*/ 5068 w 0"/>
                <a:gd name="connsiteY0" fmla="*/ 4308 h 0"/>
                <a:gd name="connsiteX1" fmla="*/ 4181 w 0"/>
                <a:gd name="connsiteY1" fmla="*/ 0 h 0"/>
                <a:gd name="connsiteX2" fmla="*/ 0 w 0"/>
                <a:gd name="connsiteY2" fmla="*/ 760 h 0"/>
                <a:gd name="connsiteX3" fmla="*/ 887 w 0"/>
                <a:gd name="connsiteY3" fmla="*/ 5068 h 0"/>
                <a:gd name="connsiteX4" fmla="*/ 5068 w 0"/>
                <a:gd name="connsiteY4" fmla="*/ 430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5068" y="4308"/>
                  </a:moveTo>
                  <a:cubicBezTo>
                    <a:pt x="4814" y="2914"/>
                    <a:pt x="4434" y="1394"/>
                    <a:pt x="4181" y="0"/>
                  </a:cubicBezTo>
                  <a:cubicBezTo>
                    <a:pt x="2787" y="253"/>
                    <a:pt x="1394" y="507"/>
                    <a:pt x="0" y="760"/>
                  </a:cubicBezTo>
                  <a:cubicBezTo>
                    <a:pt x="253" y="2154"/>
                    <a:pt x="634" y="3674"/>
                    <a:pt x="887" y="5068"/>
                  </a:cubicBezTo>
                  <a:cubicBezTo>
                    <a:pt x="2280" y="4814"/>
                    <a:pt x="3674" y="4561"/>
                    <a:pt x="5068" y="4308"/>
                  </a:cubicBezTo>
                  <a:close/>
                </a:path>
              </a:pathLst>
            </a:custGeom>
            <a:grpFill/>
            <a:ln w="12582" cap="flat">
              <a:noFill/>
              <a:prstDash val="solid"/>
              <a:miter/>
            </a:ln>
          </p:spPr>
          <p:txBody>
            <a:bodyPr rtlCol="0" anchor="ctr"/>
            <a:lstStyle/>
            <a:p>
              <a:endParaRPr lang="en-US" noProof="0" dirty="0"/>
            </a:p>
          </p:txBody>
        </p:sp>
        <p:sp>
          <p:nvSpPr>
            <p:cNvPr id="343" name="Freeform: Shape 342">
              <a:extLst>
                <a:ext uri="{FF2B5EF4-FFF2-40B4-BE49-F238E27FC236}">
                  <a16:creationId xmlns:a16="http://schemas.microsoft.com/office/drawing/2014/main" id="{8612D659-2219-4395-AC47-1D03BFDB9D10}"/>
                </a:ext>
              </a:extLst>
            </p:cNvPr>
            <p:cNvSpPr/>
            <p:nvPr/>
          </p:nvSpPr>
          <p:spPr>
            <a:xfrm>
              <a:off x="6447708" y="3212848"/>
              <a:ext cx="12669" cy="12669"/>
            </a:xfrm>
            <a:custGeom>
              <a:avLst/>
              <a:gdLst>
                <a:gd name="connsiteX0" fmla="*/ 2284 w 0"/>
                <a:gd name="connsiteY0" fmla="*/ 20193 h 12669"/>
                <a:gd name="connsiteX1" fmla="*/ 2158 w 0"/>
                <a:gd name="connsiteY1" fmla="*/ 9044 h 12669"/>
                <a:gd name="connsiteX2" fmla="*/ 7859 w 0"/>
                <a:gd name="connsiteY2" fmla="*/ 5623 h 12669"/>
                <a:gd name="connsiteX3" fmla="*/ 384 w 0"/>
                <a:gd name="connsiteY3" fmla="*/ 429 h 12669"/>
                <a:gd name="connsiteX4" fmla="*/ 4 w 0"/>
                <a:gd name="connsiteY4" fmla="*/ 9424 h 12669"/>
                <a:gd name="connsiteX5" fmla="*/ 2284 w 0"/>
                <a:gd name="connsiteY5" fmla="*/ 20193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h="12669">
                  <a:moveTo>
                    <a:pt x="2284" y="20193"/>
                  </a:moveTo>
                  <a:cubicBezTo>
                    <a:pt x="3931" y="18039"/>
                    <a:pt x="4438" y="11958"/>
                    <a:pt x="2158" y="9044"/>
                  </a:cubicBezTo>
                  <a:cubicBezTo>
                    <a:pt x="5578" y="9931"/>
                    <a:pt x="4438" y="4736"/>
                    <a:pt x="7859" y="5623"/>
                  </a:cubicBezTo>
                  <a:cubicBezTo>
                    <a:pt x="6592" y="-1092"/>
                    <a:pt x="3424" y="-205"/>
                    <a:pt x="384" y="429"/>
                  </a:cubicBezTo>
                  <a:cubicBezTo>
                    <a:pt x="3044" y="5496"/>
                    <a:pt x="-123" y="7270"/>
                    <a:pt x="4" y="9424"/>
                  </a:cubicBezTo>
                  <a:cubicBezTo>
                    <a:pt x="257" y="11831"/>
                    <a:pt x="3044" y="14491"/>
                    <a:pt x="2284" y="20193"/>
                  </a:cubicBezTo>
                  <a:close/>
                </a:path>
              </a:pathLst>
            </a:custGeom>
            <a:grpFill/>
            <a:ln w="12582" cap="flat">
              <a:noFill/>
              <a:prstDash val="solid"/>
              <a:miter/>
            </a:ln>
          </p:spPr>
          <p:txBody>
            <a:bodyPr rtlCol="0" anchor="ctr"/>
            <a:lstStyle/>
            <a:p>
              <a:endParaRPr lang="en-US" noProof="0" dirty="0"/>
            </a:p>
          </p:txBody>
        </p:sp>
        <p:sp>
          <p:nvSpPr>
            <p:cNvPr id="344" name="Freeform: Shape 343">
              <a:extLst>
                <a:ext uri="{FF2B5EF4-FFF2-40B4-BE49-F238E27FC236}">
                  <a16:creationId xmlns:a16="http://schemas.microsoft.com/office/drawing/2014/main" id="{D7455E90-7C73-47AF-B221-BFC6402CA750}"/>
                </a:ext>
              </a:extLst>
            </p:cNvPr>
            <p:cNvSpPr/>
            <p:nvPr/>
          </p:nvSpPr>
          <p:spPr>
            <a:xfrm>
              <a:off x="6541338" y="3234086"/>
              <a:ext cx="12669" cy="12669"/>
            </a:xfrm>
            <a:custGeom>
              <a:avLst/>
              <a:gdLst>
                <a:gd name="connsiteX0" fmla="*/ 4688 w 0"/>
                <a:gd name="connsiteY0" fmla="*/ 2122 h 12669"/>
                <a:gd name="connsiteX1" fmla="*/ 0 w 0"/>
                <a:gd name="connsiteY1" fmla="*/ 5289 h 12669"/>
                <a:gd name="connsiteX2" fmla="*/ 2787 w 0"/>
                <a:gd name="connsiteY2" fmla="*/ 13651 h 12669"/>
                <a:gd name="connsiteX3" fmla="*/ 5828 w 0"/>
                <a:gd name="connsiteY3" fmla="*/ 13017 h 12669"/>
                <a:gd name="connsiteX4" fmla="*/ 4688 w 0"/>
                <a:gd name="connsiteY4" fmla="*/ 2122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4688" y="2122"/>
                  </a:moveTo>
                  <a:cubicBezTo>
                    <a:pt x="1394" y="-5100"/>
                    <a:pt x="4181" y="8710"/>
                    <a:pt x="0" y="5289"/>
                  </a:cubicBezTo>
                  <a:cubicBezTo>
                    <a:pt x="1140" y="7063"/>
                    <a:pt x="2027" y="9977"/>
                    <a:pt x="2787" y="13651"/>
                  </a:cubicBezTo>
                  <a:cubicBezTo>
                    <a:pt x="3801" y="13397"/>
                    <a:pt x="4814" y="13271"/>
                    <a:pt x="5828" y="13017"/>
                  </a:cubicBezTo>
                  <a:cubicBezTo>
                    <a:pt x="4181" y="7696"/>
                    <a:pt x="2914" y="5923"/>
                    <a:pt x="4688" y="2122"/>
                  </a:cubicBezTo>
                  <a:close/>
                </a:path>
              </a:pathLst>
            </a:custGeom>
            <a:grpFill/>
            <a:ln w="12582" cap="flat">
              <a:noFill/>
              <a:prstDash val="solid"/>
              <a:miter/>
            </a:ln>
          </p:spPr>
          <p:txBody>
            <a:bodyPr rtlCol="0" anchor="ctr"/>
            <a:lstStyle/>
            <a:p>
              <a:endParaRPr lang="en-US" noProof="0" dirty="0"/>
            </a:p>
          </p:txBody>
        </p:sp>
        <p:sp>
          <p:nvSpPr>
            <p:cNvPr id="345" name="Freeform: Shape 344">
              <a:extLst>
                <a:ext uri="{FF2B5EF4-FFF2-40B4-BE49-F238E27FC236}">
                  <a16:creationId xmlns:a16="http://schemas.microsoft.com/office/drawing/2014/main" id="{04D6DD8E-B83A-4C11-9E05-874AE7CBCF5A}"/>
                </a:ext>
              </a:extLst>
            </p:cNvPr>
            <p:cNvSpPr/>
            <p:nvPr/>
          </p:nvSpPr>
          <p:spPr>
            <a:xfrm>
              <a:off x="6529550" y="3196554"/>
              <a:ext cx="25338" cy="12669"/>
            </a:xfrm>
            <a:custGeom>
              <a:avLst/>
              <a:gdLst>
                <a:gd name="connsiteX0" fmla="*/ 3806 w 25338"/>
                <a:gd name="connsiteY0" fmla="*/ 8741 h 12669"/>
                <a:gd name="connsiteX1" fmla="*/ 132 w 25338"/>
                <a:gd name="connsiteY1" fmla="*/ 11655 h 12669"/>
                <a:gd name="connsiteX2" fmla="*/ 3426 w 25338"/>
                <a:gd name="connsiteY2" fmla="*/ 17736 h 12669"/>
                <a:gd name="connsiteX3" fmla="*/ 6720 w 25338"/>
                <a:gd name="connsiteY3" fmla="*/ 23817 h 12669"/>
                <a:gd name="connsiteX4" fmla="*/ 11914 w 25338"/>
                <a:gd name="connsiteY4" fmla="*/ 22804 h 12669"/>
                <a:gd name="connsiteX5" fmla="*/ 9634 w 25338"/>
                <a:gd name="connsiteY5" fmla="*/ 16596 h 12669"/>
                <a:gd name="connsiteX6" fmla="*/ 13814 w 25338"/>
                <a:gd name="connsiteY6" fmla="*/ 15836 h 12669"/>
                <a:gd name="connsiteX7" fmla="*/ 15588 w 25338"/>
                <a:gd name="connsiteY7" fmla="*/ 24451 h 12669"/>
                <a:gd name="connsiteX8" fmla="*/ 20909 w 25338"/>
                <a:gd name="connsiteY8" fmla="*/ 18876 h 12669"/>
                <a:gd name="connsiteX9" fmla="*/ 20276 w 25338"/>
                <a:gd name="connsiteY9" fmla="*/ 10134 h 12669"/>
                <a:gd name="connsiteX10" fmla="*/ 26864 w 25338"/>
                <a:gd name="connsiteY10" fmla="*/ 11021 h 12669"/>
                <a:gd name="connsiteX11" fmla="*/ 17742 w 25338"/>
                <a:gd name="connsiteY11" fmla="*/ 8361 h 12669"/>
                <a:gd name="connsiteX12" fmla="*/ 18122 w 25338"/>
                <a:gd name="connsiteY12" fmla="*/ 10515 h 12669"/>
                <a:gd name="connsiteX13" fmla="*/ 10520 w 25338"/>
                <a:gd name="connsiteY13" fmla="*/ 9754 h 12669"/>
                <a:gd name="connsiteX14" fmla="*/ 7733 w 25338"/>
                <a:gd name="connsiteY14" fmla="*/ 1393 h 12669"/>
                <a:gd name="connsiteX15" fmla="*/ 2159 w 25338"/>
                <a:gd name="connsiteY15" fmla="*/ 252 h 12669"/>
                <a:gd name="connsiteX16" fmla="*/ 3806 w 25338"/>
                <a:gd name="connsiteY16" fmla="*/ 8741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38" h="12669">
                  <a:moveTo>
                    <a:pt x="3806" y="8741"/>
                  </a:moveTo>
                  <a:cubicBezTo>
                    <a:pt x="4059" y="11655"/>
                    <a:pt x="1525" y="11021"/>
                    <a:pt x="132" y="11655"/>
                  </a:cubicBezTo>
                  <a:cubicBezTo>
                    <a:pt x="892" y="14442"/>
                    <a:pt x="2792" y="14569"/>
                    <a:pt x="3426" y="17736"/>
                  </a:cubicBezTo>
                  <a:cubicBezTo>
                    <a:pt x="3932" y="20016"/>
                    <a:pt x="6720" y="19383"/>
                    <a:pt x="6720" y="23817"/>
                  </a:cubicBezTo>
                  <a:cubicBezTo>
                    <a:pt x="8493" y="23437"/>
                    <a:pt x="10140" y="23184"/>
                    <a:pt x="11914" y="22804"/>
                  </a:cubicBezTo>
                  <a:cubicBezTo>
                    <a:pt x="11027" y="21157"/>
                    <a:pt x="10140" y="19510"/>
                    <a:pt x="9634" y="16596"/>
                  </a:cubicBezTo>
                  <a:cubicBezTo>
                    <a:pt x="11027" y="16342"/>
                    <a:pt x="12421" y="16089"/>
                    <a:pt x="13814" y="15836"/>
                  </a:cubicBezTo>
                  <a:cubicBezTo>
                    <a:pt x="15081" y="21663"/>
                    <a:pt x="12928" y="20523"/>
                    <a:pt x="15588" y="24451"/>
                  </a:cubicBezTo>
                  <a:cubicBezTo>
                    <a:pt x="18755" y="24451"/>
                    <a:pt x="17742" y="19003"/>
                    <a:pt x="20909" y="18876"/>
                  </a:cubicBezTo>
                  <a:cubicBezTo>
                    <a:pt x="19516" y="14442"/>
                    <a:pt x="20529" y="13048"/>
                    <a:pt x="20276" y="10134"/>
                  </a:cubicBezTo>
                  <a:cubicBezTo>
                    <a:pt x="23316" y="8868"/>
                    <a:pt x="25723" y="16216"/>
                    <a:pt x="26864" y="11021"/>
                  </a:cubicBezTo>
                  <a:cubicBezTo>
                    <a:pt x="27117" y="7221"/>
                    <a:pt x="18755" y="4433"/>
                    <a:pt x="17742" y="8361"/>
                  </a:cubicBezTo>
                  <a:cubicBezTo>
                    <a:pt x="17742" y="8487"/>
                    <a:pt x="18249" y="10515"/>
                    <a:pt x="18122" y="10515"/>
                  </a:cubicBezTo>
                  <a:cubicBezTo>
                    <a:pt x="15715" y="10515"/>
                    <a:pt x="10774" y="2533"/>
                    <a:pt x="10520" y="9754"/>
                  </a:cubicBezTo>
                  <a:cubicBezTo>
                    <a:pt x="9000" y="9374"/>
                    <a:pt x="8620" y="4560"/>
                    <a:pt x="7733" y="1393"/>
                  </a:cubicBezTo>
                  <a:cubicBezTo>
                    <a:pt x="5199" y="3800"/>
                    <a:pt x="4439" y="-1141"/>
                    <a:pt x="2159" y="252"/>
                  </a:cubicBezTo>
                  <a:cubicBezTo>
                    <a:pt x="4186" y="9248"/>
                    <a:pt x="-4809" y="9374"/>
                    <a:pt x="3806" y="8741"/>
                  </a:cubicBezTo>
                  <a:close/>
                </a:path>
              </a:pathLst>
            </a:custGeom>
            <a:grpFill/>
            <a:ln w="12582" cap="flat">
              <a:noFill/>
              <a:prstDash val="solid"/>
              <a:miter/>
            </a:ln>
          </p:spPr>
          <p:txBody>
            <a:bodyPr rtlCol="0" anchor="ctr"/>
            <a:lstStyle/>
            <a:p>
              <a:endParaRPr lang="en-US" noProof="0" dirty="0"/>
            </a:p>
          </p:txBody>
        </p:sp>
        <p:sp>
          <p:nvSpPr>
            <p:cNvPr id="346" name="Freeform: Shape 345">
              <a:extLst>
                <a:ext uri="{FF2B5EF4-FFF2-40B4-BE49-F238E27FC236}">
                  <a16:creationId xmlns:a16="http://schemas.microsoft.com/office/drawing/2014/main" id="{B45C0D70-7C4F-4940-9F1F-ABB24D3AA281}"/>
                </a:ext>
              </a:extLst>
            </p:cNvPr>
            <p:cNvSpPr/>
            <p:nvPr/>
          </p:nvSpPr>
          <p:spPr>
            <a:xfrm>
              <a:off x="6552867" y="3258506"/>
              <a:ext cx="12669" cy="12669"/>
            </a:xfrm>
            <a:custGeom>
              <a:avLst/>
              <a:gdLst>
                <a:gd name="connsiteX0" fmla="*/ 0 w 0"/>
                <a:gd name="connsiteY0" fmla="*/ 887 h 0"/>
                <a:gd name="connsiteX1" fmla="*/ 4181 w 0"/>
                <a:gd name="connsiteY1" fmla="*/ 11149 h 0"/>
                <a:gd name="connsiteX2" fmla="*/ 4054 w 0"/>
                <a:gd name="connsiteY2" fmla="*/ 0 h 0"/>
                <a:gd name="connsiteX3" fmla="*/ 0 w 0"/>
                <a:gd name="connsiteY3" fmla="*/ 887 h 0"/>
              </a:gdLst>
              <a:ahLst/>
              <a:cxnLst>
                <a:cxn ang="0">
                  <a:pos x="connsiteX0" y="connsiteY0"/>
                </a:cxn>
                <a:cxn ang="0">
                  <a:pos x="connsiteX1" y="connsiteY1"/>
                </a:cxn>
                <a:cxn ang="0">
                  <a:pos x="connsiteX2" y="connsiteY2"/>
                </a:cxn>
                <a:cxn ang="0">
                  <a:pos x="connsiteX3" y="connsiteY3"/>
                </a:cxn>
              </a:cxnLst>
              <a:rect l="l" t="t" r="r" b="b"/>
              <a:pathLst>
                <a:path>
                  <a:moveTo>
                    <a:pt x="0" y="887"/>
                  </a:moveTo>
                  <a:cubicBezTo>
                    <a:pt x="507" y="7602"/>
                    <a:pt x="3674" y="4434"/>
                    <a:pt x="4181" y="11149"/>
                  </a:cubicBezTo>
                  <a:cubicBezTo>
                    <a:pt x="6335" y="10389"/>
                    <a:pt x="5321" y="5321"/>
                    <a:pt x="4054" y="0"/>
                  </a:cubicBezTo>
                  <a:cubicBezTo>
                    <a:pt x="2661" y="380"/>
                    <a:pt x="1394" y="633"/>
                    <a:pt x="0" y="887"/>
                  </a:cubicBezTo>
                  <a:close/>
                </a:path>
              </a:pathLst>
            </a:custGeom>
            <a:grpFill/>
            <a:ln w="12582" cap="flat">
              <a:noFill/>
              <a:prstDash val="solid"/>
              <a:miter/>
            </a:ln>
          </p:spPr>
          <p:txBody>
            <a:bodyPr rtlCol="0" anchor="ctr"/>
            <a:lstStyle/>
            <a:p>
              <a:endParaRPr lang="en-US" noProof="0" dirty="0"/>
            </a:p>
          </p:txBody>
        </p:sp>
        <p:sp>
          <p:nvSpPr>
            <p:cNvPr id="347" name="Freeform: Shape 346">
              <a:extLst>
                <a:ext uri="{FF2B5EF4-FFF2-40B4-BE49-F238E27FC236}">
                  <a16:creationId xmlns:a16="http://schemas.microsoft.com/office/drawing/2014/main" id="{C69EEB07-F24E-4A40-8DC8-A8D89FE996E0}"/>
                </a:ext>
              </a:extLst>
            </p:cNvPr>
            <p:cNvSpPr/>
            <p:nvPr/>
          </p:nvSpPr>
          <p:spPr>
            <a:xfrm>
              <a:off x="6542818" y="3285358"/>
              <a:ext cx="12669" cy="12669"/>
            </a:xfrm>
            <a:custGeom>
              <a:avLst/>
              <a:gdLst>
                <a:gd name="connsiteX0" fmla="*/ 547 w 0"/>
                <a:gd name="connsiteY0" fmla="*/ 7228 h 0"/>
                <a:gd name="connsiteX1" fmla="*/ 3334 w 0"/>
                <a:gd name="connsiteY1" fmla="*/ 6 h 0"/>
                <a:gd name="connsiteX2" fmla="*/ 547 w 0"/>
                <a:gd name="connsiteY2" fmla="*/ 7228 h 0"/>
              </a:gdLst>
              <a:ahLst/>
              <a:cxnLst>
                <a:cxn ang="0">
                  <a:pos x="connsiteX0" y="connsiteY0"/>
                </a:cxn>
                <a:cxn ang="0">
                  <a:pos x="connsiteX1" y="connsiteY1"/>
                </a:cxn>
                <a:cxn ang="0">
                  <a:pos x="connsiteX2" y="connsiteY2"/>
                </a:cxn>
              </a:cxnLst>
              <a:rect l="l" t="t" r="r" b="b"/>
              <a:pathLst>
                <a:path>
                  <a:moveTo>
                    <a:pt x="547" y="7228"/>
                  </a:moveTo>
                  <a:cubicBezTo>
                    <a:pt x="2320" y="5961"/>
                    <a:pt x="4854" y="5581"/>
                    <a:pt x="3334" y="6"/>
                  </a:cubicBezTo>
                  <a:cubicBezTo>
                    <a:pt x="547" y="-120"/>
                    <a:pt x="-847" y="1653"/>
                    <a:pt x="547" y="7228"/>
                  </a:cubicBezTo>
                  <a:close/>
                </a:path>
              </a:pathLst>
            </a:custGeom>
            <a:grpFill/>
            <a:ln w="12582" cap="flat">
              <a:noFill/>
              <a:prstDash val="solid"/>
              <a:miter/>
            </a:ln>
          </p:spPr>
          <p:txBody>
            <a:bodyPr rtlCol="0" anchor="ctr"/>
            <a:lstStyle/>
            <a:p>
              <a:endParaRPr lang="en-US" noProof="0" dirty="0"/>
            </a:p>
          </p:txBody>
        </p:sp>
        <p:sp>
          <p:nvSpPr>
            <p:cNvPr id="348" name="Freeform: Shape 347">
              <a:extLst>
                <a:ext uri="{FF2B5EF4-FFF2-40B4-BE49-F238E27FC236}">
                  <a16:creationId xmlns:a16="http://schemas.microsoft.com/office/drawing/2014/main" id="{F59E1C21-4D2C-4CAF-986C-1B6C8614A080}"/>
                </a:ext>
              </a:extLst>
            </p:cNvPr>
            <p:cNvSpPr/>
            <p:nvPr/>
          </p:nvSpPr>
          <p:spPr>
            <a:xfrm>
              <a:off x="6528922" y="3214543"/>
              <a:ext cx="12669" cy="12669"/>
            </a:xfrm>
            <a:custGeom>
              <a:avLst/>
              <a:gdLst>
                <a:gd name="connsiteX0" fmla="*/ 3041 w 0"/>
                <a:gd name="connsiteY0" fmla="*/ 0 h 0"/>
                <a:gd name="connsiteX1" fmla="*/ 0 w 0"/>
                <a:gd name="connsiteY1" fmla="*/ 633 h 0"/>
                <a:gd name="connsiteX2" fmla="*/ 2787 w 0"/>
                <a:gd name="connsiteY2" fmla="*/ 8995 h 0"/>
                <a:gd name="connsiteX3" fmla="*/ 3041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3041" y="0"/>
                  </a:moveTo>
                  <a:cubicBezTo>
                    <a:pt x="2027" y="253"/>
                    <a:pt x="1013" y="380"/>
                    <a:pt x="0" y="633"/>
                  </a:cubicBezTo>
                  <a:cubicBezTo>
                    <a:pt x="507" y="5194"/>
                    <a:pt x="1900" y="6208"/>
                    <a:pt x="2787" y="8995"/>
                  </a:cubicBezTo>
                  <a:cubicBezTo>
                    <a:pt x="6335" y="10515"/>
                    <a:pt x="3674" y="3801"/>
                    <a:pt x="3041" y="0"/>
                  </a:cubicBezTo>
                  <a:close/>
                </a:path>
              </a:pathLst>
            </a:custGeom>
            <a:grpFill/>
            <a:ln w="12582" cap="flat">
              <a:noFill/>
              <a:prstDash val="solid"/>
              <a:miter/>
            </a:ln>
          </p:spPr>
          <p:txBody>
            <a:bodyPr rtlCol="0" anchor="ctr"/>
            <a:lstStyle/>
            <a:p>
              <a:endParaRPr lang="en-US" noProof="0" dirty="0"/>
            </a:p>
          </p:txBody>
        </p:sp>
        <p:sp>
          <p:nvSpPr>
            <p:cNvPr id="349" name="Freeform: Shape 348">
              <a:extLst>
                <a:ext uri="{FF2B5EF4-FFF2-40B4-BE49-F238E27FC236}">
                  <a16:creationId xmlns:a16="http://schemas.microsoft.com/office/drawing/2014/main" id="{D1CE7711-CC00-4D75-A95A-D49D3AB0E7EE}"/>
                </a:ext>
              </a:extLst>
            </p:cNvPr>
            <p:cNvSpPr/>
            <p:nvPr/>
          </p:nvSpPr>
          <p:spPr>
            <a:xfrm>
              <a:off x="6525501" y="3293804"/>
              <a:ext cx="12669" cy="12669"/>
            </a:xfrm>
            <a:custGeom>
              <a:avLst/>
              <a:gdLst>
                <a:gd name="connsiteX0" fmla="*/ 0 w 0"/>
                <a:gd name="connsiteY0" fmla="*/ 49 h 0"/>
                <a:gd name="connsiteX1" fmla="*/ 3801 w 0"/>
                <a:gd name="connsiteY1" fmla="*/ 8284 h 0"/>
                <a:gd name="connsiteX2" fmla="*/ 6588 w 0"/>
                <a:gd name="connsiteY2" fmla="*/ 1062 h 0"/>
                <a:gd name="connsiteX3" fmla="*/ 0 w 0"/>
                <a:gd name="connsiteY3" fmla="*/ 49 h 0"/>
              </a:gdLst>
              <a:ahLst/>
              <a:cxnLst>
                <a:cxn ang="0">
                  <a:pos x="connsiteX0" y="connsiteY0"/>
                </a:cxn>
                <a:cxn ang="0">
                  <a:pos x="connsiteX1" y="connsiteY1"/>
                </a:cxn>
                <a:cxn ang="0">
                  <a:pos x="connsiteX2" y="connsiteY2"/>
                </a:cxn>
                <a:cxn ang="0">
                  <a:pos x="connsiteX3" y="connsiteY3"/>
                </a:cxn>
              </a:cxnLst>
              <a:rect l="l" t="t" r="r" b="b"/>
              <a:pathLst>
                <a:path>
                  <a:moveTo>
                    <a:pt x="0" y="49"/>
                  </a:moveTo>
                  <a:cubicBezTo>
                    <a:pt x="127" y="7270"/>
                    <a:pt x="3674" y="1062"/>
                    <a:pt x="3801" y="8284"/>
                  </a:cubicBezTo>
                  <a:cubicBezTo>
                    <a:pt x="6588" y="8410"/>
                    <a:pt x="8108" y="6637"/>
                    <a:pt x="6588" y="1062"/>
                  </a:cubicBezTo>
                  <a:cubicBezTo>
                    <a:pt x="3674" y="3216"/>
                    <a:pt x="2407" y="-458"/>
                    <a:pt x="0" y="49"/>
                  </a:cubicBezTo>
                  <a:close/>
                </a:path>
              </a:pathLst>
            </a:custGeom>
            <a:grpFill/>
            <a:ln w="12582" cap="flat">
              <a:noFill/>
              <a:prstDash val="solid"/>
              <a:miter/>
            </a:ln>
          </p:spPr>
          <p:txBody>
            <a:bodyPr rtlCol="0" anchor="ctr"/>
            <a:lstStyle/>
            <a:p>
              <a:endParaRPr lang="en-US" noProof="0" dirty="0"/>
            </a:p>
          </p:txBody>
        </p:sp>
        <p:sp>
          <p:nvSpPr>
            <p:cNvPr id="350" name="Freeform: Shape 349">
              <a:extLst>
                <a:ext uri="{FF2B5EF4-FFF2-40B4-BE49-F238E27FC236}">
                  <a16:creationId xmlns:a16="http://schemas.microsoft.com/office/drawing/2014/main" id="{061E6B30-2B20-4AAC-86A5-32B4C2AA5E1C}"/>
                </a:ext>
              </a:extLst>
            </p:cNvPr>
            <p:cNvSpPr/>
            <p:nvPr/>
          </p:nvSpPr>
          <p:spPr>
            <a:xfrm>
              <a:off x="6521574" y="3242162"/>
              <a:ext cx="12669" cy="38008"/>
            </a:xfrm>
            <a:custGeom>
              <a:avLst/>
              <a:gdLst>
                <a:gd name="connsiteX0" fmla="*/ 5194 w 12669"/>
                <a:gd name="connsiteY0" fmla="*/ 15710 h 38007"/>
                <a:gd name="connsiteX1" fmla="*/ 5448 w 12669"/>
                <a:gd name="connsiteY1" fmla="*/ 22298 h 38007"/>
                <a:gd name="connsiteX2" fmla="*/ 8742 w 12669"/>
                <a:gd name="connsiteY2" fmla="*/ 28379 h 38007"/>
                <a:gd name="connsiteX3" fmla="*/ 14316 w 12669"/>
                <a:gd name="connsiteY3" fmla="*/ 45102 h 38007"/>
                <a:gd name="connsiteX4" fmla="*/ 14190 w 12669"/>
                <a:gd name="connsiteY4" fmla="*/ 33954 h 38007"/>
                <a:gd name="connsiteX5" fmla="*/ 20778 w 12669"/>
                <a:gd name="connsiteY5" fmla="*/ 34840 h 38007"/>
                <a:gd name="connsiteX6" fmla="*/ 23565 w 12669"/>
                <a:gd name="connsiteY6" fmla="*/ 27619 h 38007"/>
                <a:gd name="connsiteX7" fmla="*/ 20397 w 12669"/>
                <a:gd name="connsiteY7" fmla="*/ 17103 h 38007"/>
                <a:gd name="connsiteX8" fmla="*/ 13556 w 12669"/>
                <a:gd name="connsiteY8" fmla="*/ 20651 h 38007"/>
                <a:gd name="connsiteX9" fmla="*/ 15583 w 12669"/>
                <a:gd name="connsiteY9" fmla="*/ 9122 h 38007"/>
                <a:gd name="connsiteX10" fmla="*/ 19764 w 12669"/>
                <a:gd name="connsiteY10" fmla="*/ 8362 h 38007"/>
                <a:gd name="connsiteX11" fmla="*/ 16977 w 12669"/>
                <a:gd name="connsiteY11" fmla="*/ 0 h 38007"/>
                <a:gd name="connsiteX12" fmla="*/ 13936 w 12669"/>
                <a:gd name="connsiteY12" fmla="*/ 633 h 38007"/>
                <a:gd name="connsiteX13" fmla="*/ 13176 w 12669"/>
                <a:gd name="connsiteY13" fmla="*/ 7475 h 38007"/>
                <a:gd name="connsiteX14" fmla="*/ 10896 w 12669"/>
                <a:gd name="connsiteY14" fmla="*/ 1267 h 38007"/>
                <a:gd name="connsiteX15" fmla="*/ 6588 w 12669"/>
                <a:gd name="connsiteY15" fmla="*/ 6588 h 38007"/>
                <a:gd name="connsiteX16" fmla="*/ 0 w 12669"/>
                <a:gd name="connsiteY16" fmla="*/ 5701 h 38007"/>
                <a:gd name="connsiteX17" fmla="*/ 5194 w 12669"/>
                <a:gd name="connsiteY17" fmla="*/ 15710 h 38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669" h="38007">
                  <a:moveTo>
                    <a:pt x="5194" y="15710"/>
                  </a:moveTo>
                  <a:cubicBezTo>
                    <a:pt x="5828" y="18624"/>
                    <a:pt x="4814" y="20397"/>
                    <a:pt x="5448" y="22298"/>
                  </a:cubicBezTo>
                  <a:cubicBezTo>
                    <a:pt x="7095" y="26732"/>
                    <a:pt x="6968" y="25845"/>
                    <a:pt x="8742" y="28379"/>
                  </a:cubicBezTo>
                  <a:cubicBezTo>
                    <a:pt x="10896" y="31293"/>
                    <a:pt x="12669" y="34460"/>
                    <a:pt x="14316" y="45102"/>
                  </a:cubicBezTo>
                  <a:cubicBezTo>
                    <a:pt x="18244" y="46623"/>
                    <a:pt x="14570" y="38134"/>
                    <a:pt x="14190" y="33954"/>
                  </a:cubicBezTo>
                  <a:cubicBezTo>
                    <a:pt x="16470" y="31926"/>
                    <a:pt x="17990" y="31040"/>
                    <a:pt x="20778" y="34840"/>
                  </a:cubicBezTo>
                  <a:cubicBezTo>
                    <a:pt x="22551" y="33573"/>
                    <a:pt x="19891" y="26352"/>
                    <a:pt x="23565" y="27619"/>
                  </a:cubicBezTo>
                  <a:cubicBezTo>
                    <a:pt x="23185" y="21411"/>
                    <a:pt x="21031" y="22298"/>
                    <a:pt x="20397" y="17103"/>
                  </a:cubicBezTo>
                  <a:cubicBezTo>
                    <a:pt x="18117" y="20904"/>
                    <a:pt x="17103" y="17737"/>
                    <a:pt x="13556" y="20651"/>
                  </a:cubicBezTo>
                  <a:cubicBezTo>
                    <a:pt x="12543" y="14570"/>
                    <a:pt x="17864" y="16977"/>
                    <a:pt x="15583" y="9122"/>
                  </a:cubicBezTo>
                  <a:cubicBezTo>
                    <a:pt x="18370" y="8362"/>
                    <a:pt x="18370" y="12289"/>
                    <a:pt x="19764" y="8362"/>
                  </a:cubicBezTo>
                  <a:cubicBezTo>
                    <a:pt x="19131" y="4434"/>
                    <a:pt x="17610" y="4054"/>
                    <a:pt x="16977" y="0"/>
                  </a:cubicBezTo>
                  <a:cubicBezTo>
                    <a:pt x="16470" y="1647"/>
                    <a:pt x="14823" y="3927"/>
                    <a:pt x="13936" y="633"/>
                  </a:cubicBezTo>
                  <a:cubicBezTo>
                    <a:pt x="12543" y="1394"/>
                    <a:pt x="14823" y="7095"/>
                    <a:pt x="13176" y="7475"/>
                  </a:cubicBezTo>
                  <a:cubicBezTo>
                    <a:pt x="11909" y="7348"/>
                    <a:pt x="11529" y="3674"/>
                    <a:pt x="10896" y="1267"/>
                  </a:cubicBezTo>
                  <a:cubicBezTo>
                    <a:pt x="7221" y="127"/>
                    <a:pt x="8362" y="5321"/>
                    <a:pt x="6588" y="6588"/>
                  </a:cubicBezTo>
                  <a:cubicBezTo>
                    <a:pt x="3801" y="8742"/>
                    <a:pt x="2407" y="5194"/>
                    <a:pt x="0" y="5701"/>
                  </a:cubicBezTo>
                  <a:cubicBezTo>
                    <a:pt x="1774" y="10262"/>
                    <a:pt x="3927" y="10135"/>
                    <a:pt x="5194" y="15710"/>
                  </a:cubicBezTo>
                  <a:close/>
                </a:path>
              </a:pathLst>
            </a:custGeom>
            <a:grpFill/>
            <a:ln w="12582" cap="flat">
              <a:noFill/>
              <a:prstDash val="solid"/>
              <a:miter/>
            </a:ln>
          </p:spPr>
          <p:txBody>
            <a:bodyPr rtlCol="0" anchor="ctr"/>
            <a:lstStyle/>
            <a:p>
              <a:endParaRPr lang="en-US" noProof="0" dirty="0"/>
            </a:p>
          </p:txBody>
        </p:sp>
        <p:sp>
          <p:nvSpPr>
            <p:cNvPr id="351" name="Freeform: Shape 350">
              <a:extLst>
                <a:ext uri="{FF2B5EF4-FFF2-40B4-BE49-F238E27FC236}">
                  <a16:creationId xmlns:a16="http://schemas.microsoft.com/office/drawing/2014/main" id="{83A21599-7D5C-45FA-9DCD-335694B8B748}"/>
                </a:ext>
              </a:extLst>
            </p:cNvPr>
            <p:cNvSpPr/>
            <p:nvPr/>
          </p:nvSpPr>
          <p:spPr>
            <a:xfrm>
              <a:off x="6550697" y="3231647"/>
              <a:ext cx="12669" cy="12669"/>
            </a:xfrm>
            <a:custGeom>
              <a:avLst/>
              <a:gdLst>
                <a:gd name="connsiteX0" fmla="*/ 5084 w 0"/>
                <a:gd name="connsiteY0" fmla="*/ 16090 h 12669"/>
                <a:gd name="connsiteX1" fmla="*/ 4577 w 0"/>
                <a:gd name="connsiteY1" fmla="*/ 2787 h 12669"/>
                <a:gd name="connsiteX2" fmla="*/ 7238 w 0"/>
                <a:gd name="connsiteY2" fmla="*/ 0 h 12669"/>
                <a:gd name="connsiteX3" fmla="*/ 16 w 0"/>
                <a:gd name="connsiteY3" fmla="*/ 1394 h 12669"/>
                <a:gd name="connsiteX4" fmla="*/ 5084 w 0"/>
                <a:gd name="connsiteY4" fmla="*/ 16090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5084" y="16090"/>
                  </a:moveTo>
                  <a:cubicBezTo>
                    <a:pt x="9265" y="17357"/>
                    <a:pt x="4830" y="7348"/>
                    <a:pt x="4577" y="2787"/>
                  </a:cubicBezTo>
                  <a:cubicBezTo>
                    <a:pt x="6604" y="1014"/>
                    <a:pt x="9138" y="8235"/>
                    <a:pt x="7238" y="0"/>
                  </a:cubicBezTo>
                  <a:cubicBezTo>
                    <a:pt x="4830" y="507"/>
                    <a:pt x="2423" y="1014"/>
                    <a:pt x="16" y="1394"/>
                  </a:cubicBezTo>
                  <a:cubicBezTo>
                    <a:pt x="-237" y="8868"/>
                    <a:pt x="2550" y="10769"/>
                    <a:pt x="5084" y="16090"/>
                  </a:cubicBezTo>
                  <a:close/>
                </a:path>
              </a:pathLst>
            </a:custGeom>
            <a:grpFill/>
            <a:ln w="12582" cap="flat">
              <a:noFill/>
              <a:prstDash val="solid"/>
              <a:miter/>
            </a:ln>
          </p:spPr>
          <p:txBody>
            <a:bodyPr rtlCol="0" anchor="ctr"/>
            <a:lstStyle/>
            <a:p>
              <a:endParaRPr lang="en-US" noProof="0" dirty="0"/>
            </a:p>
          </p:txBody>
        </p:sp>
        <p:sp>
          <p:nvSpPr>
            <p:cNvPr id="352" name="Freeform: Shape 351">
              <a:extLst>
                <a:ext uri="{FF2B5EF4-FFF2-40B4-BE49-F238E27FC236}">
                  <a16:creationId xmlns:a16="http://schemas.microsoft.com/office/drawing/2014/main" id="{DFD88BE6-5C19-4D1F-9F20-3CCD91987B2C}"/>
                </a:ext>
              </a:extLst>
            </p:cNvPr>
            <p:cNvSpPr/>
            <p:nvPr/>
          </p:nvSpPr>
          <p:spPr>
            <a:xfrm>
              <a:off x="6521451" y="3214163"/>
              <a:ext cx="12669" cy="12669"/>
            </a:xfrm>
            <a:custGeom>
              <a:avLst/>
              <a:gdLst>
                <a:gd name="connsiteX0" fmla="*/ 883 w 0"/>
                <a:gd name="connsiteY0" fmla="*/ 0 h 0"/>
                <a:gd name="connsiteX1" fmla="*/ 1516 w 0"/>
                <a:gd name="connsiteY1" fmla="*/ 8868 h 0"/>
                <a:gd name="connsiteX2" fmla="*/ 883 w 0"/>
                <a:gd name="connsiteY2" fmla="*/ 0 h 0"/>
              </a:gdLst>
              <a:ahLst/>
              <a:cxnLst>
                <a:cxn ang="0">
                  <a:pos x="connsiteX0" y="connsiteY0"/>
                </a:cxn>
                <a:cxn ang="0">
                  <a:pos x="connsiteX1" y="connsiteY1"/>
                </a:cxn>
                <a:cxn ang="0">
                  <a:pos x="connsiteX2" y="connsiteY2"/>
                </a:cxn>
              </a:cxnLst>
              <a:rect l="l" t="t" r="r" b="b"/>
              <a:pathLst>
                <a:path>
                  <a:moveTo>
                    <a:pt x="883" y="0"/>
                  </a:moveTo>
                  <a:cubicBezTo>
                    <a:pt x="-384" y="2534"/>
                    <a:pt x="-384" y="6208"/>
                    <a:pt x="1516" y="8868"/>
                  </a:cubicBezTo>
                  <a:cubicBezTo>
                    <a:pt x="3797" y="7728"/>
                    <a:pt x="2783" y="2661"/>
                    <a:pt x="883" y="0"/>
                  </a:cubicBezTo>
                  <a:close/>
                </a:path>
              </a:pathLst>
            </a:custGeom>
            <a:grpFill/>
            <a:ln w="12582" cap="flat">
              <a:noFill/>
              <a:prstDash val="solid"/>
              <a:miter/>
            </a:ln>
          </p:spPr>
          <p:txBody>
            <a:bodyPr rtlCol="0" anchor="ctr"/>
            <a:lstStyle/>
            <a:p>
              <a:endParaRPr lang="en-US" noProof="0" dirty="0"/>
            </a:p>
          </p:txBody>
        </p:sp>
        <p:sp>
          <p:nvSpPr>
            <p:cNvPr id="353" name="Freeform: Shape 352">
              <a:extLst>
                <a:ext uri="{FF2B5EF4-FFF2-40B4-BE49-F238E27FC236}">
                  <a16:creationId xmlns:a16="http://schemas.microsoft.com/office/drawing/2014/main" id="{4252ED2C-7E0F-4D0B-BB14-37D330FD8423}"/>
                </a:ext>
              </a:extLst>
            </p:cNvPr>
            <p:cNvSpPr/>
            <p:nvPr/>
          </p:nvSpPr>
          <p:spPr>
            <a:xfrm>
              <a:off x="6559738" y="3230575"/>
              <a:ext cx="12669" cy="12669"/>
            </a:xfrm>
            <a:custGeom>
              <a:avLst/>
              <a:gdLst>
                <a:gd name="connsiteX0" fmla="*/ 3771 w 0"/>
                <a:gd name="connsiteY0" fmla="*/ 2212 h 0"/>
                <a:gd name="connsiteX1" fmla="*/ 3771 w 0"/>
                <a:gd name="connsiteY1" fmla="*/ 2212 h 0"/>
                <a:gd name="connsiteX2" fmla="*/ 3771 w 0"/>
                <a:gd name="connsiteY2" fmla="*/ 2212 h 0"/>
              </a:gdLst>
              <a:ahLst/>
              <a:cxnLst>
                <a:cxn ang="0">
                  <a:pos x="connsiteX0" y="connsiteY0"/>
                </a:cxn>
                <a:cxn ang="0">
                  <a:pos x="connsiteX1" y="connsiteY1"/>
                </a:cxn>
                <a:cxn ang="0">
                  <a:pos x="connsiteX2" y="connsiteY2"/>
                </a:cxn>
              </a:cxnLst>
              <a:rect l="l" t="t" r="r" b="b"/>
              <a:pathLst>
                <a:path>
                  <a:moveTo>
                    <a:pt x="3771" y="2212"/>
                  </a:moveTo>
                  <a:cubicBezTo>
                    <a:pt x="-536" y="-5010"/>
                    <a:pt x="-1930" y="8293"/>
                    <a:pt x="3771" y="2212"/>
                  </a:cubicBezTo>
                  <a:lnTo>
                    <a:pt x="3771" y="2212"/>
                  </a:lnTo>
                  <a:close/>
                </a:path>
              </a:pathLst>
            </a:custGeom>
            <a:grpFill/>
            <a:ln w="12582" cap="flat">
              <a:noFill/>
              <a:prstDash val="solid"/>
              <a:miter/>
            </a:ln>
          </p:spPr>
          <p:txBody>
            <a:bodyPr rtlCol="0" anchor="ctr"/>
            <a:lstStyle/>
            <a:p>
              <a:endParaRPr lang="en-US" noProof="0" dirty="0"/>
            </a:p>
          </p:txBody>
        </p:sp>
        <p:sp>
          <p:nvSpPr>
            <p:cNvPr id="354" name="Freeform: Shape 353">
              <a:extLst>
                <a:ext uri="{FF2B5EF4-FFF2-40B4-BE49-F238E27FC236}">
                  <a16:creationId xmlns:a16="http://schemas.microsoft.com/office/drawing/2014/main" id="{E7755A78-BF1C-4CE5-AF09-1106975040E2}"/>
                </a:ext>
              </a:extLst>
            </p:cNvPr>
            <p:cNvSpPr/>
            <p:nvPr/>
          </p:nvSpPr>
          <p:spPr>
            <a:xfrm>
              <a:off x="6676518" y="3270288"/>
              <a:ext cx="12669" cy="12669"/>
            </a:xfrm>
            <a:custGeom>
              <a:avLst/>
              <a:gdLst>
                <a:gd name="connsiteX0" fmla="*/ 3547 w 0"/>
                <a:gd name="connsiteY0" fmla="*/ 4054 h 0"/>
                <a:gd name="connsiteX1" fmla="*/ 1647 w 0"/>
                <a:gd name="connsiteY1" fmla="*/ 0 h 0"/>
                <a:gd name="connsiteX2" fmla="*/ 0 w 0"/>
                <a:gd name="connsiteY2" fmla="*/ 2534 h 0"/>
                <a:gd name="connsiteX3" fmla="*/ 1900 w 0"/>
                <a:gd name="connsiteY3" fmla="*/ 6588 h 0"/>
                <a:gd name="connsiteX4" fmla="*/ 3547 w 0"/>
                <a:gd name="connsiteY4" fmla="*/ 4054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547" y="4054"/>
                  </a:moveTo>
                  <a:cubicBezTo>
                    <a:pt x="3041" y="2407"/>
                    <a:pt x="2027" y="2154"/>
                    <a:pt x="1647" y="0"/>
                  </a:cubicBezTo>
                  <a:cubicBezTo>
                    <a:pt x="887" y="633"/>
                    <a:pt x="1014" y="2407"/>
                    <a:pt x="0" y="2534"/>
                  </a:cubicBezTo>
                  <a:cubicBezTo>
                    <a:pt x="507" y="4181"/>
                    <a:pt x="1520" y="4434"/>
                    <a:pt x="1900" y="6588"/>
                  </a:cubicBezTo>
                  <a:cubicBezTo>
                    <a:pt x="2787" y="5955"/>
                    <a:pt x="2534" y="4181"/>
                    <a:pt x="3547" y="4054"/>
                  </a:cubicBezTo>
                  <a:close/>
                </a:path>
              </a:pathLst>
            </a:custGeom>
            <a:grpFill/>
            <a:ln w="12582" cap="flat">
              <a:noFill/>
              <a:prstDash val="solid"/>
              <a:miter/>
            </a:ln>
          </p:spPr>
          <p:txBody>
            <a:bodyPr rtlCol="0" anchor="ctr"/>
            <a:lstStyle/>
            <a:p>
              <a:endParaRPr lang="en-US" noProof="0" dirty="0"/>
            </a:p>
          </p:txBody>
        </p:sp>
        <p:sp>
          <p:nvSpPr>
            <p:cNvPr id="355" name="Freeform: Shape 354">
              <a:extLst>
                <a:ext uri="{FF2B5EF4-FFF2-40B4-BE49-F238E27FC236}">
                  <a16:creationId xmlns:a16="http://schemas.microsoft.com/office/drawing/2014/main" id="{A5DA4418-3995-41F4-BB29-9544D470D985}"/>
                </a:ext>
              </a:extLst>
            </p:cNvPr>
            <p:cNvSpPr/>
            <p:nvPr/>
          </p:nvSpPr>
          <p:spPr>
            <a:xfrm>
              <a:off x="6616973" y="3808709"/>
              <a:ext cx="12669" cy="12669"/>
            </a:xfrm>
            <a:custGeom>
              <a:avLst/>
              <a:gdLst>
                <a:gd name="connsiteX0" fmla="*/ 3674 w 0"/>
                <a:gd name="connsiteY0" fmla="*/ 1669 h 0"/>
                <a:gd name="connsiteX1" fmla="*/ 127 w 0"/>
                <a:gd name="connsiteY1" fmla="*/ 148 h 0"/>
                <a:gd name="connsiteX2" fmla="*/ 0 w 0"/>
                <a:gd name="connsiteY2" fmla="*/ 4583 h 0"/>
                <a:gd name="connsiteX3" fmla="*/ 3674 w 0"/>
                <a:gd name="connsiteY3" fmla="*/ 1669 h 0"/>
              </a:gdLst>
              <a:ahLst/>
              <a:cxnLst>
                <a:cxn ang="0">
                  <a:pos x="connsiteX0" y="connsiteY0"/>
                </a:cxn>
                <a:cxn ang="0">
                  <a:pos x="connsiteX1" y="connsiteY1"/>
                </a:cxn>
                <a:cxn ang="0">
                  <a:pos x="connsiteX2" y="connsiteY2"/>
                </a:cxn>
                <a:cxn ang="0">
                  <a:pos x="connsiteX3" y="connsiteY3"/>
                </a:cxn>
              </a:cxnLst>
              <a:rect l="l" t="t" r="r" b="b"/>
              <a:pathLst>
                <a:path>
                  <a:moveTo>
                    <a:pt x="3674" y="1669"/>
                  </a:moveTo>
                  <a:cubicBezTo>
                    <a:pt x="3041" y="-865"/>
                    <a:pt x="1394" y="275"/>
                    <a:pt x="127" y="148"/>
                  </a:cubicBezTo>
                  <a:cubicBezTo>
                    <a:pt x="760" y="2556"/>
                    <a:pt x="634" y="3949"/>
                    <a:pt x="0" y="4583"/>
                  </a:cubicBezTo>
                  <a:cubicBezTo>
                    <a:pt x="1394" y="9650"/>
                    <a:pt x="2280" y="1542"/>
                    <a:pt x="3674" y="1669"/>
                  </a:cubicBezTo>
                  <a:close/>
                </a:path>
              </a:pathLst>
            </a:custGeom>
            <a:grpFill/>
            <a:ln w="12582" cap="flat">
              <a:noFill/>
              <a:prstDash val="solid"/>
              <a:miter/>
            </a:ln>
          </p:spPr>
          <p:txBody>
            <a:bodyPr rtlCol="0" anchor="ctr"/>
            <a:lstStyle/>
            <a:p>
              <a:endParaRPr lang="en-US" noProof="0" dirty="0"/>
            </a:p>
          </p:txBody>
        </p:sp>
        <p:sp>
          <p:nvSpPr>
            <p:cNvPr id="356" name="Freeform: Shape 355">
              <a:extLst>
                <a:ext uri="{FF2B5EF4-FFF2-40B4-BE49-F238E27FC236}">
                  <a16:creationId xmlns:a16="http://schemas.microsoft.com/office/drawing/2014/main" id="{47553C3C-3B8C-44E6-BCBA-4CC9FE496147}"/>
                </a:ext>
              </a:extLst>
            </p:cNvPr>
            <p:cNvSpPr/>
            <p:nvPr/>
          </p:nvSpPr>
          <p:spPr>
            <a:xfrm>
              <a:off x="6454427" y="3328026"/>
              <a:ext cx="12669" cy="25338"/>
            </a:xfrm>
            <a:custGeom>
              <a:avLst/>
              <a:gdLst>
                <a:gd name="connsiteX0" fmla="*/ 17357 w 12669"/>
                <a:gd name="connsiteY0" fmla="*/ 18911 h 25338"/>
                <a:gd name="connsiteX1" fmla="*/ 11909 w 12669"/>
                <a:gd name="connsiteY1" fmla="*/ 13337 h 25338"/>
                <a:gd name="connsiteX2" fmla="*/ 7221 w 12669"/>
                <a:gd name="connsiteY2" fmla="*/ 921 h 25338"/>
                <a:gd name="connsiteX3" fmla="*/ 0 w 12669"/>
                <a:gd name="connsiteY3" fmla="*/ 2314 h 25338"/>
                <a:gd name="connsiteX4" fmla="*/ 4054 w 12669"/>
                <a:gd name="connsiteY4" fmla="*/ 17137 h 25338"/>
                <a:gd name="connsiteX5" fmla="*/ 253 w 12669"/>
                <a:gd name="connsiteY5" fmla="*/ 24612 h 25338"/>
                <a:gd name="connsiteX6" fmla="*/ 6588 w 12669"/>
                <a:gd name="connsiteY6" fmla="*/ 34494 h 25338"/>
                <a:gd name="connsiteX7" fmla="*/ 5955 w 12669"/>
                <a:gd name="connsiteY7" fmla="*/ 25752 h 25338"/>
                <a:gd name="connsiteX8" fmla="*/ 12796 w 12669"/>
                <a:gd name="connsiteY8" fmla="*/ 22205 h 25338"/>
                <a:gd name="connsiteX9" fmla="*/ 11909 w 12669"/>
                <a:gd name="connsiteY9" fmla="*/ 17898 h 25338"/>
                <a:gd name="connsiteX10" fmla="*/ 17357 w 12669"/>
                <a:gd name="connsiteY10" fmla="*/ 18911 h 2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669" h="25338">
                  <a:moveTo>
                    <a:pt x="17357" y="18911"/>
                  </a:moveTo>
                  <a:cubicBezTo>
                    <a:pt x="15583" y="15364"/>
                    <a:pt x="13303" y="7762"/>
                    <a:pt x="11909" y="13337"/>
                  </a:cubicBezTo>
                  <a:cubicBezTo>
                    <a:pt x="9755" y="11690"/>
                    <a:pt x="8235" y="7129"/>
                    <a:pt x="7221" y="921"/>
                  </a:cubicBezTo>
                  <a:cubicBezTo>
                    <a:pt x="3421" y="-1360"/>
                    <a:pt x="3674" y="1174"/>
                    <a:pt x="0" y="2314"/>
                  </a:cubicBezTo>
                  <a:cubicBezTo>
                    <a:pt x="1394" y="11816"/>
                    <a:pt x="4561" y="8776"/>
                    <a:pt x="4054" y="17137"/>
                  </a:cubicBezTo>
                  <a:cubicBezTo>
                    <a:pt x="3041" y="19925"/>
                    <a:pt x="2787" y="23852"/>
                    <a:pt x="253" y="24612"/>
                  </a:cubicBezTo>
                  <a:cubicBezTo>
                    <a:pt x="1900" y="29427"/>
                    <a:pt x="4814" y="29680"/>
                    <a:pt x="6588" y="34494"/>
                  </a:cubicBezTo>
                  <a:cubicBezTo>
                    <a:pt x="9249" y="32087"/>
                    <a:pt x="7095" y="31074"/>
                    <a:pt x="5955" y="25752"/>
                  </a:cubicBezTo>
                  <a:cubicBezTo>
                    <a:pt x="6461" y="20685"/>
                    <a:pt x="11529" y="23979"/>
                    <a:pt x="12796" y="22205"/>
                  </a:cubicBezTo>
                  <a:cubicBezTo>
                    <a:pt x="12923" y="22078"/>
                    <a:pt x="11782" y="18024"/>
                    <a:pt x="11909" y="17898"/>
                  </a:cubicBezTo>
                  <a:cubicBezTo>
                    <a:pt x="13429" y="17011"/>
                    <a:pt x="15710" y="21825"/>
                    <a:pt x="17357" y="18911"/>
                  </a:cubicBezTo>
                  <a:close/>
                </a:path>
              </a:pathLst>
            </a:custGeom>
            <a:grpFill/>
            <a:ln w="12582" cap="flat">
              <a:noFill/>
              <a:prstDash val="solid"/>
              <a:miter/>
            </a:ln>
          </p:spPr>
          <p:txBody>
            <a:bodyPr rtlCol="0" anchor="ctr"/>
            <a:lstStyle/>
            <a:p>
              <a:endParaRPr lang="en-US" noProof="0" dirty="0"/>
            </a:p>
          </p:txBody>
        </p:sp>
        <p:sp>
          <p:nvSpPr>
            <p:cNvPr id="357" name="Freeform: Shape 356">
              <a:extLst>
                <a:ext uri="{FF2B5EF4-FFF2-40B4-BE49-F238E27FC236}">
                  <a16:creationId xmlns:a16="http://schemas.microsoft.com/office/drawing/2014/main" id="{2172CD02-67AD-435F-A326-51C23D59FBD4}"/>
                </a:ext>
              </a:extLst>
            </p:cNvPr>
            <p:cNvSpPr/>
            <p:nvPr/>
          </p:nvSpPr>
          <p:spPr>
            <a:xfrm>
              <a:off x="6562749" y="3239248"/>
              <a:ext cx="12669" cy="12669"/>
            </a:xfrm>
            <a:custGeom>
              <a:avLst/>
              <a:gdLst>
                <a:gd name="connsiteX0" fmla="*/ 887 w 0"/>
                <a:gd name="connsiteY0" fmla="*/ 4688 h 0"/>
                <a:gd name="connsiteX1" fmla="*/ 2914 w 0"/>
                <a:gd name="connsiteY1" fmla="*/ 4308 h 0"/>
                <a:gd name="connsiteX2" fmla="*/ 2027 w 0"/>
                <a:gd name="connsiteY2" fmla="*/ 0 h 0"/>
                <a:gd name="connsiteX3" fmla="*/ 0 w 0"/>
                <a:gd name="connsiteY3" fmla="*/ 380 h 0"/>
                <a:gd name="connsiteX4" fmla="*/ 887 w 0"/>
                <a:gd name="connsiteY4" fmla="*/ 468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887" y="4688"/>
                  </a:moveTo>
                  <a:cubicBezTo>
                    <a:pt x="1520" y="4561"/>
                    <a:pt x="2280" y="4434"/>
                    <a:pt x="2914" y="4308"/>
                  </a:cubicBezTo>
                  <a:cubicBezTo>
                    <a:pt x="2661" y="2914"/>
                    <a:pt x="2280" y="1394"/>
                    <a:pt x="2027" y="0"/>
                  </a:cubicBezTo>
                  <a:cubicBezTo>
                    <a:pt x="1394" y="127"/>
                    <a:pt x="633" y="253"/>
                    <a:pt x="0" y="380"/>
                  </a:cubicBezTo>
                  <a:cubicBezTo>
                    <a:pt x="253" y="1774"/>
                    <a:pt x="633" y="3294"/>
                    <a:pt x="887" y="4688"/>
                  </a:cubicBezTo>
                  <a:close/>
                </a:path>
              </a:pathLst>
            </a:custGeom>
            <a:grpFill/>
            <a:ln w="12582" cap="flat">
              <a:noFill/>
              <a:prstDash val="solid"/>
              <a:miter/>
            </a:ln>
          </p:spPr>
          <p:txBody>
            <a:bodyPr rtlCol="0" anchor="ctr"/>
            <a:lstStyle/>
            <a:p>
              <a:endParaRPr lang="en-US" noProof="0" dirty="0"/>
            </a:p>
          </p:txBody>
        </p:sp>
        <p:sp>
          <p:nvSpPr>
            <p:cNvPr id="358" name="Freeform: Shape 357">
              <a:extLst>
                <a:ext uri="{FF2B5EF4-FFF2-40B4-BE49-F238E27FC236}">
                  <a16:creationId xmlns:a16="http://schemas.microsoft.com/office/drawing/2014/main" id="{FE893478-BDDF-45A8-88FB-58BCE4E3BD2F}"/>
                </a:ext>
              </a:extLst>
            </p:cNvPr>
            <p:cNvSpPr/>
            <p:nvPr/>
          </p:nvSpPr>
          <p:spPr>
            <a:xfrm>
              <a:off x="6640491" y="3205802"/>
              <a:ext cx="12669" cy="12669"/>
            </a:xfrm>
            <a:custGeom>
              <a:avLst/>
              <a:gdLst>
                <a:gd name="connsiteX0" fmla="*/ 3595 w 0"/>
                <a:gd name="connsiteY0" fmla="*/ 6461 h 0"/>
                <a:gd name="connsiteX1" fmla="*/ 2328 w 0"/>
                <a:gd name="connsiteY1" fmla="*/ 0 h 0"/>
                <a:gd name="connsiteX2" fmla="*/ 554 w 0"/>
                <a:gd name="connsiteY2" fmla="*/ 7095 h 0"/>
                <a:gd name="connsiteX3" fmla="*/ 3595 w 0"/>
                <a:gd name="connsiteY3" fmla="*/ 6461 h 0"/>
              </a:gdLst>
              <a:ahLst/>
              <a:cxnLst>
                <a:cxn ang="0">
                  <a:pos x="connsiteX0" y="connsiteY0"/>
                </a:cxn>
                <a:cxn ang="0">
                  <a:pos x="connsiteX1" y="connsiteY1"/>
                </a:cxn>
                <a:cxn ang="0">
                  <a:pos x="connsiteX2" y="connsiteY2"/>
                </a:cxn>
                <a:cxn ang="0">
                  <a:pos x="connsiteX3" y="connsiteY3"/>
                </a:cxn>
              </a:cxnLst>
              <a:rect l="l" t="t" r="r" b="b"/>
              <a:pathLst>
                <a:path>
                  <a:moveTo>
                    <a:pt x="3595" y="6461"/>
                  </a:moveTo>
                  <a:cubicBezTo>
                    <a:pt x="3215" y="4308"/>
                    <a:pt x="2708" y="2154"/>
                    <a:pt x="2328" y="0"/>
                  </a:cubicBezTo>
                  <a:cubicBezTo>
                    <a:pt x="47" y="0"/>
                    <a:pt x="-586" y="2407"/>
                    <a:pt x="554" y="7095"/>
                  </a:cubicBezTo>
                  <a:cubicBezTo>
                    <a:pt x="1568" y="6968"/>
                    <a:pt x="2581" y="6715"/>
                    <a:pt x="3595" y="6461"/>
                  </a:cubicBezTo>
                  <a:close/>
                </a:path>
              </a:pathLst>
            </a:custGeom>
            <a:grpFill/>
            <a:ln w="12582" cap="flat">
              <a:noFill/>
              <a:prstDash val="solid"/>
              <a:miter/>
            </a:ln>
          </p:spPr>
          <p:txBody>
            <a:bodyPr rtlCol="0" anchor="ctr"/>
            <a:lstStyle/>
            <a:p>
              <a:endParaRPr lang="en-US" noProof="0" dirty="0"/>
            </a:p>
          </p:txBody>
        </p:sp>
        <p:sp>
          <p:nvSpPr>
            <p:cNvPr id="359" name="Freeform: Shape 358">
              <a:extLst>
                <a:ext uri="{FF2B5EF4-FFF2-40B4-BE49-F238E27FC236}">
                  <a16:creationId xmlns:a16="http://schemas.microsoft.com/office/drawing/2014/main" id="{18AE2A0E-01B7-4DC8-A896-BBB63AD0B290}"/>
                </a:ext>
              </a:extLst>
            </p:cNvPr>
            <p:cNvSpPr/>
            <p:nvPr/>
          </p:nvSpPr>
          <p:spPr>
            <a:xfrm>
              <a:off x="6564522" y="3227666"/>
              <a:ext cx="12669" cy="12669"/>
            </a:xfrm>
            <a:custGeom>
              <a:avLst/>
              <a:gdLst>
                <a:gd name="connsiteX0" fmla="*/ 2407 w 0"/>
                <a:gd name="connsiteY0" fmla="*/ 11202 h 12669"/>
                <a:gd name="connsiteX1" fmla="*/ 7221 w 0"/>
                <a:gd name="connsiteY1" fmla="*/ 3474 h 12669"/>
                <a:gd name="connsiteX2" fmla="*/ 0 w 0"/>
                <a:gd name="connsiteY2" fmla="*/ 4867 h 12669"/>
                <a:gd name="connsiteX3" fmla="*/ 1774 w 0"/>
                <a:gd name="connsiteY3" fmla="*/ 13483 h 12669"/>
                <a:gd name="connsiteX4" fmla="*/ 2407 w 0"/>
                <a:gd name="connsiteY4" fmla="*/ 11202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2407" y="11202"/>
                  </a:moveTo>
                  <a:cubicBezTo>
                    <a:pt x="1647" y="5374"/>
                    <a:pt x="7221" y="8161"/>
                    <a:pt x="7221" y="3474"/>
                  </a:cubicBezTo>
                  <a:cubicBezTo>
                    <a:pt x="5448" y="-5901"/>
                    <a:pt x="3674" y="6895"/>
                    <a:pt x="0" y="4867"/>
                  </a:cubicBezTo>
                  <a:cubicBezTo>
                    <a:pt x="634" y="7781"/>
                    <a:pt x="1140" y="10569"/>
                    <a:pt x="1774" y="13483"/>
                  </a:cubicBezTo>
                  <a:cubicBezTo>
                    <a:pt x="2787" y="13736"/>
                    <a:pt x="2534" y="12469"/>
                    <a:pt x="2407" y="11202"/>
                  </a:cubicBezTo>
                  <a:close/>
                </a:path>
              </a:pathLst>
            </a:custGeom>
            <a:grpFill/>
            <a:ln w="12582" cap="flat">
              <a:noFill/>
              <a:prstDash val="solid"/>
              <a:miter/>
            </a:ln>
          </p:spPr>
          <p:txBody>
            <a:bodyPr rtlCol="0" anchor="ctr"/>
            <a:lstStyle/>
            <a:p>
              <a:endParaRPr lang="en-US" noProof="0" dirty="0"/>
            </a:p>
          </p:txBody>
        </p:sp>
        <p:sp>
          <p:nvSpPr>
            <p:cNvPr id="360" name="Freeform: Shape 359">
              <a:extLst>
                <a:ext uri="{FF2B5EF4-FFF2-40B4-BE49-F238E27FC236}">
                  <a16:creationId xmlns:a16="http://schemas.microsoft.com/office/drawing/2014/main" id="{38BA5551-5B92-42CD-86E8-2ADE0541D98D}"/>
                </a:ext>
              </a:extLst>
            </p:cNvPr>
            <p:cNvSpPr/>
            <p:nvPr/>
          </p:nvSpPr>
          <p:spPr>
            <a:xfrm>
              <a:off x="6641045" y="3191612"/>
              <a:ext cx="12669" cy="12669"/>
            </a:xfrm>
            <a:custGeom>
              <a:avLst/>
              <a:gdLst>
                <a:gd name="connsiteX0" fmla="*/ 6841 w 0"/>
                <a:gd name="connsiteY0" fmla="*/ 13303 h 12669"/>
                <a:gd name="connsiteX1" fmla="*/ 4561 w 0"/>
                <a:gd name="connsiteY1" fmla="*/ 7095 h 12669"/>
                <a:gd name="connsiteX2" fmla="*/ 6335 w 0"/>
                <a:gd name="connsiteY2" fmla="*/ 0 h 12669"/>
                <a:gd name="connsiteX3" fmla="*/ 0 w 0"/>
                <a:gd name="connsiteY3" fmla="*/ 5701 h 12669"/>
                <a:gd name="connsiteX4" fmla="*/ 6841 w 0"/>
                <a:gd name="connsiteY4" fmla="*/ 13303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6841" y="13303"/>
                  </a:moveTo>
                  <a:cubicBezTo>
                    <a:pt x="5955" y="11656"/>
                    <a:pt x="5068" y="10009"/>
                    <a:pt x="4561" y="7095"/>
                  </a:cubicBezTo>
                  <a:cubicBezTo>
                    <a:pt x="3167" y="2027"/>
                    <a:pt x="9502" y="7348"/>
                    <a:pt x="6335" y="0"/>
                  </a:cubicBezTo>
                  <a:cubicBezTo>
                    <a:pt x="4434" y="2154"/>
                    <a:pt x="3167" y="5321"/>
                    <a:pt x="0" y="5701"/>
                  </a:cubicBezTo>
                  <a:cubicBezTo>
                    <a:pt x="1394" y="11782"/>
                    <a:pt x="3421" y="15583"/>
                    <a:pt x="6841" y="13303"/>
                  </a:cubicBezTo>
                  <a:close/>
                </a:path>
              </a:pathLst>
            </a:custGeom>
            <a:grpFill/>
            <a:ln w="12582" cap="flat">
              <a:noFill/>
              <a:prstDash val="solid"/>
              <a:miter/>
            </a:ln>
          </p:spPr>
          <p:txBody>
            <a:bodyPr rtlCol="0" anchor="ctr"/>
            <a:lstStyle/>
            <a:p>
              <a:endParaRPr lang="en-US" noProof="0" dirty="0"/>
            </a:p>
          </p:txBody>
        </p:sp>
        <p:sp>
          <p:nvSpPr>
            <p:cNvPr id="361" name="Freeform: Shape 360">
              <a:extLst>
                <a:ext uri="{FF2B5EF4-FFF2-40B4-BE49-F238E27FC236}">
                  <a16:creationId xmlns:a16="http://schemas.microsoft.com/office/drawing/2014/main" id="{C655135D-E957-4504-B0D8-328579137F57}"/>
                </a:ext>
              </a:extLst>
            </p:cNvPr>
            <p:cNvSpPr/>
            <p:nvPr/>
          </p:nvSpPr>
          <p:spPr>
            <a:xfrm>
              <a:off x="6514732" y="3203901"/>
              <a:ext cx="12669" cy="12669"/>
            </a:xfrm>
            <a:custGeom>
              <a:avLst/>
              <a:gdLst>
                <a:gd name="connsiteX0" fmla="*/ 3294 w 0"/>
                <a:gd name="connsiteY0" fmla="*/ 0 h 0"/>
                <a:gd name="connsiteX1" fmla="*/ 0 w 0"/>
                <a:gd name="connsiteY1" fmla="*/ 5068 h 0"/>
                <a:gd name="connsiteX2" fmla="*/ 3294 w 0"/>
                <a:gd name="connsiteY2" fmla="*/ 0 h 0"/>
              </a:gdLst>
              <a:ahLst/>
              <a:cxnLst>
                <a:cxn ang="0">
                  <a:pos x="connsiteX0" y="connsiteY0"/>
                </a:cxn>
                <a:cxn ang="0">
                  <a:pos x="connsiteX1" y="connsiteY1"/>
                </a:cxn>
                <a:cxn ang="0">
                  <a:pos x="connsiteX2" y="connsiteY2"/>
                </a:cxn>
              </a:cxnLst>
              <a:rect l="l" t="t" r="r" b="b"/>
              <a:pathLst>
                <a:path>
                  <a:moveTo>
                    <a:pt x="3294" y="0"/>
                  </a:moveTo>
                  <a:cubicBezTo>
                    <a:pt x="2027" y="1394"/>
                    <a:pt x="1394" y="3674"/>
                    <a:pt x="0" y="5068"/>
                  </a:cubicBezTo>
                  <a:cubicBezTo>
                    <a:pt x="127" y="7982"/>
                    <a:pt x="5448" y="5068"/>
                    <a:pt x="3294" y="0"/>
                  </a:cubicBezTo>
                  <a:close/>
                </a:path>
              </a:pathLst>
            </a:custGeom>
            <a:grpFill/>
            <a:ln w="12582" cap="flat">
              <a:noFill/>
              <a:prstDash val="solid"/>
              <a:miter/>
            </a:ln>
          </p:spPr>
          <p:txBody>
            <a:bodyPr rtlCol="0" anchor="ctr"/>
            <a:lstStyle/>
            <a:p>
              <a:endParaRPr lang="en-US" noProof="0" dirty="0"/>
            </a:p>
          </p:txBody>
        </p:sp>
        <p:sp>
          <p:nvSpPr>
            <p:cNvPr id="362" name="Freeform: Shape 361">
              <a:extLst>
                <a:ext uri="{FF2B5EF4-FFF2-40B4-BE49-F238E27FC236}">
                  <a16:creationId xmlns:a16="http://schemas.microsoft.com/office/drawing/2014/main" id="{E3CB8B1C-F780-4016-8882-6002E4C0804F}"/>
                </a:ext>
              </a:extLst>
            </p:cNvPr>
            <p:cNvSpPr/>
            <p:nvPr/>
          </p:nvSpPr>
          <p:spPr>
            <a:xfrm>
              <a:off x="6477231" y="3253185"/>
              <a:ext cx="12669" cy="12669"/>
            </a:xfrm>
            <a:custGeom>
              <a:avLst/>
              <a:gdLst>
                <a:gd name="connsiteX0" fmla="*/ 7475 w 0"/>
                <a:gd name="connsiteY0" fmla="*/ 8615 h 12669"/>
                <a:gd name="connsiteX1" fmla="*/ 8995 w 0"/>
                <a:gd name="connsiteY1" fmla="*/ 21664 h 12669"/>
                <a:gd name="connsiteX2" fmla="*/ 12036 w 0"/>
                <a:gd name="connsiteY2" fmla="*/ 21031 h 12669"/>
                <a:gd name="connsiteX3" fmla="*/ 9629 w 0"/>
                <a:gd name="connsiteY3" fmla="*/ 3674 h 12669"/>
                <a:gd name="connsiteX4" fmla="*/ 5701 w 0"/>
                <a:gd name="connsiteY4" fmla="*/ 0 h 12669"/>
                <a:gd name="connsiteX5" fmla="*/ 0 w 0"/>
                <a:gd name="connsiteY5" fmla="*/ 3421 h 12669"/>
                <a:gd name="connsiteX6" fmla="*/ 7475 w 0"/>
                <a:gd name="connsiteY6" fmla="*/ 8615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h="12669">
                  <a:moveTo>
                    <a:pt x="7475" y="8615"/>
                  </a:moveTo>
                  <a:cubicBezTo>
                    <a:pt x="9502" y="15076"/>
                    <a:pt x="7982" y="16597"/>
                    <a:pt x="8995" y="21664"/>
                  </a:cubicBezTo>
                  <a:cubicBezTo>
                    <a:pt x="10009" y="21411"/>
                    <a:pt x="11022" y="21284"/>
                    <a:pt x="12036" y="21031"/>
                  </a:cubicBezTo>
                  <a:cubicBezTo>
                    <a:pt x="13049" y="17610"/>
                    <a:pt x="10769" y="9882"/>
                    <a:pt x="9629" y="3674"/>
                  </a:cubicBezTo>
                  <a:cubicBezTo>
                    <a:pt x="7728" y="4814"/>
                    <a:pt x="6335" y="3927"/>
                    <a:pt x="5701" y="0"/>
                  </a:cubicBezTo>
                  <a:cubicBezTo>
                    <a:pt x="4054" y="4941"/>
                    <a:pt x="4181" y="3547"/>
                    <a:pt x="0" y="3421"/>
                  </a:cubicBezTo>
                  <a:cubicBezTo>
                    <a:pt x="760" y="12036"/>
                    <a:pt x="5701" y="3927"/>
                    <a:pt x="7475" y="8615"/>
                  </a:cubicBezTo>
                  <a:close/>
                </a:path>
              </a:pathLst>
            </a:custGeom>
            <a:grpFill/>
            <a:ln w="12582" cap="flat">
              <a:noFill/>
              <a:prstDash val="solid"/>
              <a:miter/>
            </a:ln>
          </p:spPr>
          <p:txBody>
            <a:bodyPr rtlCol="0" anchor="ctr"/>
            <a:lstStyle/>
            <a:p>
              <a:endParaRPr lang="en-US" noProof="0" dirty="0"/>
            </a:p>
          </p:txBody>
        </p:sp>
        <p:sp>
          <p:nvSpPr>
            <p:cNvPr id="363" name="Freeform: Shape 362">
              <a:extLst>
                <a:ext uri="{FF2B5EF4-FFF2-40B4-BE49-F238E27FC236}">
                  <a16:creationId xmlns:a16="http://schemas.microsoft.com/office/drawing/2014/main" id="{800BDD5B-F350-4C95-A5FF-4AA9516AAD22}"/>
                </a:ext>
              </a:extLst>
            </p:cNvPr>
            <p:cNvSpPr/>
            <p:nvPr/>
          </p:nvSpPr>
          <p:spPr>
            <a:xfrm>
              <a:off x="6476766" y="3264714"/>
              <a:ext cx="12669" cy="12669"/>
            </a:xfrm>
            <a:custGeom>
              <a:avLst/>
              <a:gdLst>
                <a:gd name="connsiteX0" fmla="*/ 6040 w 0"/>
                <a:gd name="connsiteY0" fmla="*/ 8615 h 0"/>
                <a:gd name="connsiteX1" fmla="*/ 4267 w 0"/>
                <a:gd name="connsiteY1" fmla="*/ 0 h 0"/>
                <a:gd name="connsiteX2" fmla="*/ 846 w 0"/>
                <a:gd name="connsiteY2" fmla="*/ 9629 h 0"/>
                <a:gd name="connsiteX3" fmla="*/ 6040 w 0"/>
                <a:gd name="connsiteY3" fmla="*/ 8615 h 0"/>
              </a:gdLst>
              <a:ahLst/>
              <a:cxnLst>
                <a:cxn ang="0">
                  <a:pos x="connsiteX0" y="connsiteY0"/>
                </a:cxn>
                <a:cxn ang="0">
                  <a:pos x="connsiteX1" y="connsiteY1"/>
                </a:cxn>
                <a:cxn ang="0">
                  <a:pos x="connsiteX2" y="connsiteY2"/>
                </a:cxn>
                <a:cxn ang="0">
                  <a:pos x="connsiteX3" y="connsiteY3"/>
                </a:cxn>
              </a:cxnLst>
              <a:rect l="l" t="t" r="r" b="b"/>
              <a:pathLst>
                <a:path>
                  <a:moveTo>
                    <a:pt x="6040" y="8615"/>
                  </a:moveTo>
                  <a:cubicBezTo>
                    <a:pt x="5407" y="5701"/>
                    <a:pt x="4900" y="2914"/>
                    <a:pt x="4267" y="0"/>
                  </a:cubicBezTo>
                  <a:cubicBezTo>
                    <a:pt x="2493" y="2407"/>
                    <a:pt x="-1815" y="1267"/>
                    <a:pt x="846" y="9629"/>
                  </a:cubicBezTo>
                  <a:cubicBezTo>
                    <a:pt x="2493" y="9375"/>
                    <a:pt x="4267" y="8995"/>
                    <a:pt x="6040" y="8615"/>
                  </a:cubicBezTo>
                  <a:close/>
                </a:path>
              </a:pathLst>
            </a:custGeom>
            <a:grpFill/>
            <a:ln w="12582" cap="flat">
              <a:noFill/>
              <a:prstDash val="solid"/>
              <a:miter/>
            </a:ln>
          </p:spPr>
          <p:txBody>
            <a:bodyPr rtlCol="0" anchor="ctr"/>
            <a:lstStyle/>
            <a:p>
              <a:endParaRPr lang="en-US" noProof="0" dirty="0"/>
            </a:p>
          </p:txBody>
        </p:sp>
        <p:sp>
          <p:nvSpPr>
            <p:cNvPr id="364" name="Freeform: Shape 363">
              <a:extLst>
                <a:ext uri="{FF2B5EF4-FFF2-40B4-BE49-F238E27FC236}">
                  <a16:creationId xmlns:a16="http://schemas.microsoft.com/office/drawing/2014/main" id="{1CC1EC5F-D12D-4EAA-960A-34ABC2F4EF58}"/>
                </a:ext>
              </a:extLst>
            </p:cNvPr>
            <p:cNvSpPr/>
            <p:nvPr/>
          </p:nvSpPr>
          <p:spPr>
            <a:xfrm>
              <a:off x="6498389" y="3345757"/>
              <a:ext cx="12669" cy="12669"/>
            </a:xfrm>
            <a:custGeom>
              <a:avLst/>
              <a:gdLst>
                <a:gd name="connsiteX0" fmla="*/ 0 w 0"/>
                <a:gd name="connsiteY0" fmla="*/ 293 h 0"/>
                <a:gd name="connsiteX1" fmla="*/ 3801 w 0"/>
                <a:gd name="connsiteY1" fmla="*/ 8401 h 0"/>
                <a:gd name="connsiteX2" fmla="*/ 0 w 0"/>
                <a:gd name="connsiteY2" fmla="*/ 293 h 0"/>
              </a:gdLst>
              <a:ahLst/>
              <a:cxnLst>
                <a:cxn ang="0">
                  <a:pos x="connsiteX0" y="connsiteY0"/>
                </a:cxn>
                <a:cxn ang="0">
                  <a:pos x="connsiteX1" y="connsiteY1"/>
                </a:cxn>
                <a:cxn ang="0">
                  <a:pos x="connsiteX2" y="connsiteY2"/>
                </a:cxn>
              </a:cxnLst>
              <a:rect l="l" t="t" r="r" b="b"/>
              <a:pathLst>
                <a:path>
                  <a:moveTo>
                    <a:pt x="0" y="293"/>
                  </a:moveTo>
                  <a:cubicBezTo>
                    <a:pt x="380" y="6247"/>
                    <a:pt x="2914" y="4220"/>
                    <a:pt x="3801" y="8401"/>
                  </a:cubicBezTo>
                  <a:cubicBezTo>
                    <a:pt x="5828" y="7388"/>
                    <a:pt x="2027" y="-1734"/>
                    <a:pt x="0" y="293"/>
                  </a:cubicBezTo>
                  <a:close/>
                </a:path>
              </a:pathLst>
            </a:custGeom>
            <a:grpFill/>
            <a:ln w="12582" cap="flat">
              <a:noFill/>
              <a:prstDash val="solid"/>
              <a:miter/>
            </a:ln>
          </p:spPr>
          <p:txBody>
            <a:bodyPr rtlCol="0" anchor="ctr"/>
            <a:lstStyle/>
            <a:p>
              <a:endParaRPr lang="en-US" noProof="0" dirty="0"/>
            </a:p>
          </p:txBody>
        </p:sp>
        <p:sp>
          <p:nvSpPr>
            <p:cNvPr id="365" name="Freeform: Shape 364">
              <a:extLst>
                <a:ext uri="{FF2B5EF4-FFF2-40B4-BE49-F238E27FC236}">
                  <a16:creationId xmlns:a16="http://schemas.microsoft.com/office/drawing/2014/main" id="{0D41AE8E-6B45-4464-945D-3DA07D83BACB}"/>
                </a:ext>
              </a:extLst>
            </p:cNvPr>
            <p:cNvSpPr/>
            <p:nvPr/>
          </p:nvSpPr>
          <p:spPr>
            <a:xfrm>
              <a:off x="6471124" y="3324639"/>
              <a:ext cx="12669" cy="25338"/>
            </a:xfrm>
            <a:custGeom>
              <a:avLst/>
              <a:gdLst>
                <a:gd name="connsiteX0" fmla="*/ 533 w 0"/>
                <a:gd name="connsiteY0" fmla="*/ 0 h 25338"/>
                <a:gd name="connsiteX1" fmla="*/ 1799 w 0"/>
                <a:gd name="connsiteY1" fmla="*/ 6461 h 25338"/>
                <a:gd name="connsiteX2" fmla="*/ 4207 w 0"/>
                <a:gd name="connsiteY2" fmla="*/ 23818 h 25338"/>
                <a:gd name="connsiteX3" fmla="*/ 10795 w 0"/>
                <a:gd name="connsiteY3" fmla="*/ 24705 h 25338"/>
                <a:gd name="connsiteX4" fmla="*/ 4840 w 0"/>
                <a:gd name="connsiteY4" fmla="*/ 21411 h 25338"/>
                <a:gd name="connsiteX5" fmla="*/ 7501 w 0"/>
                <a:gd name="connsiteY5" fmla="*/ 18624 h 25338"/>
                <a:gd name="connsiteX6" fmla="*/ 4967 w 0"/>
                <a:gd name="connsiteY6" fmla="*/ 5701 h 25338"/>
                <a:gd name="connsiteX7" fmla="*/ 533 w 0"/>
                <a:gd name="connsiteY7" fmla="*/ 0 h 2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h="25338">
                  <a:moveTo>
                    <a:pt x="533" y="0"/>
                  </a:moveTo>
                  <a:cubicBezTo>
                    <a:pt x="-988" y="1900"/>
                    <a:pt x="1166" y="3927"/>
                    <a:pt x="1799" y="6461"/>
                  </a:cubicBezTo>
                  <a:cubicBezTo>
                    <a:pt x="3446" y="13303"/>
                    <a:pt x="1799" y="15963"/>
                    <a:pt x="4207" y="23818"/>
                  </a:cubicBezTo>
                  <a:cubicBezTo>
                    <a:pt x="6614" y="23311"/>
                    <a:pt x="8007" y="26859"/>
                    <a:pt x="10795" y="24705"/>
                  </a:cubicBezTo>
                  <a:cubicBezTo>
                    <a:pt x="9274" y="21664"/>
                    <a:pt x="7247" y="20651"/>
                    <a:pt x="4840" y="21411"/>
                  </a:cubicBezTo>
                  <a:cubicBezTo>
                    <a:pt x="4460" y="18877"/>
                    <a:pt x="6360" y="19257"/>
                    <a:pt x="7501" y="18624"/>
                  </a:cubicBezTo>
                  <a:cubicBezTo>
                    <a:pt x="6614" y="14316"/>
                    <a:pt x="5727" y="10009"/>
                    <a:pt x="4967" y="5701"/>
                  </a:cubicBezTo>
                  <a:cubicBezTo>
                    <a:pt x="3446" y="3801"/>
                    <a:pt x="913" y="5955"/>
                    <a:pt x="533" y="0"/>
                  </a:cubicBezTo>
                  <a:close/>
                </a:path>
              </a:pathLst>
            </a:custGeom>
            <a:grpFill/>
            <a:ln w="12582" cap="flat">
              <a:noFill/>
              <a:prstDash val="solid"/>
              <a:miter/>
            </a:ln>
          </p:spPr>
          <p:txBody>
            <a:bodyPr rtlCol="0" anchor="ctr"/>
            <a:lstStyle/>
            <a:p>
              <a:endParaRPr lang="en-US" noProof="0" dirty="0"/>
            </a:p>
          </p:txBody>
        </p:sp>
        <p:sp>
          <p:nvSpPr>
            <p:cNvPr id="366" name="Freeform: Shape 365">
              <a:extLst>
                <a:ext uri="{FF2B5EF4-FFF2-40B4-BE49-F238E27FC236}">
                  <a16:creationId xmlns:a16="http://schemas.microsoft.com/office/drawing/2014/main" id="{CE190E6C-38D4-47D2-B912-B63A32A13D97}"/>
                </a:ext>
              </a:extLst>
            </p:cNvPr>
            <p:cNvSpPr/>
            <p:nvPr/>
          </p:nvSpPr>
          <p:spPr>
            <a:xfrm>
              <a:off x="6475840" y="3379497"/>
              <a:ext cx="12669" cy="12669"/>
            </a:xfrm>
            <a:custGeom>
              <a:avLst/>
              <a:gdLst>
                <a:gd name="connsiteX0" fmla="*/ 378 w 0"/>
                <a:gd name="connsiteY0" fmla="*/ 0 h 12669"/>
                <a:gd name="connsiteX1" fmla="*/ 5446 w 0"/>
                <a:gd name="connsiteY1" fmla="*/ 14570 h 12669"/>
                <a:gd name="connsiteX2" fmla="*/ 378 w 0"/>
                <a:gd name="connsiteY2" fmla="*/ 0 h 12669"/>
              </a:gdLst>
              <a:ahLst/>
              <a:cxnLst>
                <a:cxn ang="0">
                  <a:pos x="connsiteX0" y="connsiteY0"/>
                </a:cxn>
                <a:cxn ang="0">
                  <a:pos x="connsiteX1" y="connsiteY1"/>
                </a:cxn>
                <a:cxn ang="0">
                  <a:pos x="connsiteX2" y="connsiteY2"/>
                </a:cxn>
              </a:cxnLst>
              <a:rect l="l" t="t" r="r" b="b"/>
              <a:pathLst>
                <a:path h="12669">
                  <a:moveTo>
                    <a:pt x="378" y="0"/>
                  </a:moveTo>
                  <a:cubicBezTo>
                    <a:pt x="-1523" y="3927"/>
                    <a:pt x="4305" y="10009"/>
                    <a:pt x="5446" y="14570"/>
                  </a:cubicBezTo>
                  <a:cubicBezTo>
                    <a:pt x="9626" y="9502"/>
                    <a:pt x="2152" y="4814"/>
                    <a:pt x="378" y="0"/>
                  </a:cubicBezTo>
                  <a:close/>
                </a:path>
              </a:pathLst>
            </a:custGeom>
            <a:grpFill/>
            <a:ln w="12582" cap="flat">
              <a:noFill/>
              <a:prstDash val="solid"/>
              <a:miter/>
            </a:ln>
          </p:spPr>
          <p:txBody>
            <a:bodyPr rtlCol="0" anchor="ctr"/>
            <a:lstStyle/>
            <a:p>
              <a:endParaRPr lang="en-US" noProof="0" dirty="0"/>
            </a:p>
          </p:txBody>
        </p:sp>
        <p:sp>
          <p:nvSpPr>
            <p:cNvPr id="367" name="Freeform: Shape 366">
              <a:extLst>
                <a:ext uri="{FF2B5EF4-FFF2-40B4-BE49-F238E27FC236}">
                  <a16:creationId xmlns:a16="http://schemas.microsoft.com/office/drawing/2014/main" id="{38B9DF49-22F4-447B-B48E-BAC8E94486F3}"/>
                </a:ext>
              </a:extLst>
            </p:cNvPr>
            <p:cNvSpPr/>
            <p:nvPr/>
          </p:nvSpPr>
          <p:spPr>
            <a:xfrm>
              <a:off x="6494842" y="3398044"/>
              <a:ext cx="12669" cy="12669"/>
            </a:xfrm>
            <a:custGeom>
              <a:avLst/>
              <a:gdLst>
                <a:gd name="connsiteX0" fmla="*/ 0 w 0"/>
                <a:gd name="connsiteY0" fmla="*/ 4511 h 0"/>
                <a:gd name="connsiteX1" fmla="*/ 4941 w 0"/>
                <a:gd name="connsiteY1" fmla="*/ 7932 h 0"/>
                <a:gd name="connsiteX2" fmla="*/ 6715 w 0"/>
                <a:gd name="connsiteY2" fmla="*/ 837 h 0"/>
                <a:gd name="connsiteX3" fmla="*/ 0 w 0"/>
                <a:gd name="connsiteY3" fmla="*/ 4511 h 0"/>
              </a:gdLst>
              <a:ahLst/>
              <a:cxnLst>
                <a:cxn ang="0">
                  <a:pos x="connsiteX0" y="connsiteY0"/>
                </a:cxn>
                <a:cxn ang="0">
                  <a:pos x="connsiteX1" y="connsiteY1"/>
                </a:cxn>
                <a:cxn ang="0">
                  <a:pos x="connsiteX2" y="connsiteY2"/>
                </a:cxn>
                <a:cxn ang="0">
                  <a:pos x="connsiteX3" y="connsiteY3"/>
                </a:cxn>
              </a:cxnLst>
              <a:rect l="l" t="t" r="r" b="b"/>
              <a:pathLst>
                <a:path>
                  <a:moveTo>
                    <a:pt x="0" y="4511"/>
                  </a:moveTo>
                  <a:cubicBezTo>
                    <a:pt x="380" y="10466"/>
                    <a:pt x="4561" y="1977"/>
                    <a:pt x="4941" y="7932"/>
                  </a:cubicBezTo>
                  <a:cubicBezTo>
                    <a:pt x="5448" y="5398"/>
                    <a:pt x="8615" y="6538"/>
                    <a:pt x="6715" y="837"/>
                  </a:cubicBezTo>
                  <a:cubicBezTo>
                    <a:pt x="2534" y="-1950"/>
                    <a:pt x="3547" y="2991"/>
                    <a:pt x="0" y="4511"/>
                  </a:cubicBezTo>
                  <a:close/>
                </a:path>
              </a:pathLst>
            </a:custGeom>
            <a:grpFill/>
            <a:ln w="12582" cap="flat">
              <a:noFill/>
              <a:prstDash val="solid"/>
              <a:miter/>
            </a:ln>
          </p:spPr>
          <p:txBody>
            <a:bodyPr rtlCol="0" anchor="ctr"/>
            <a:lstStyle/>
            <a:p>
              <a:endParaRPr lang="en-US" noProof="0" dirty="0"/>
            </a:p>
          </p:txBody>
        </p:sp>
        <p:sp>
          <p:nvSpPr>
            <p:cNvPr id="368" name="Freeform: Shape 367">
              <a:extLst>
                <a:ext uri="{FF2B5EF4-FFF2-40B4-BE49-F238E27FC236}">
                  <a16:creationId xmlns:a16="http://schemas.microsoft.com/office/drawing/2014/main" id="{BA666761-7368-4DF5-B902-A52FD5D94229}"/>
                </a:ext>
              </a:extLst>
            </p:cNvPr>
            <p:cNvSpPr/>
            <p:nvPr/>
          </p:nvSpPr>
          <p:spPr>
            <a:xfrm>
              <a:off x="6473935" y="3388730"/>
              <a:ext cx="12669" cy="12669"/>
            </a:xfrm>
            <a:custGeom>
              <a:avLst/>
              <a:gdLst>
                <a:gd name="connsiteX0" fmla="*/ 7477 w 0"/>
                <a:gd name="connsiteY0" fmla="*/ 16485 h 12669"/>
                <a:gd name="connsiteX1" fmla="*/ 7857 w 0"/>
                <a:gd name="connsiteY1" fmla="*/ 7490 h 12669"/>
                <a:gd name="connsiteX2" fmla="*/ 3 w 0"/>
                <a:gd name="connsiteY2" fmla="*/ 141 h 12669"/>
                <a:gd name="connsiteX3" fmla="*/ 1776 w 0"/>
                <a:gd name="connsiteY3" fmla="*/ 8757 h 12669"/>
                <a:gd name="connsiteX4" fmla="*/ 7477 w 0"/>
                <a:gd name="connsiteY4" fmla="*/ 16485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7477" y="16485"/>
                  </a:moveTo>
                  <a:cubicBezTo>
                    <a:pt x="11025" y="18005"/>
                    <a:pt x="8364" y="11290"/>
                    <a:pt x="7857" y="7490"/>
                  </a:cubicBezTo>
                  <a:cubicBezTo>
                    <a:pt x="4437" y="8123"/>
                    <a:pt x="3550" y="-1252"/>
                    <a:pt x="3" y="141"/>
                  </a:cubicBezTo>
                  <a:cubicBezTo>
                    <a:pt x="-124" y="4322"/>
                    <a:pt x="4563" y="6729"/>
                    <a:pt x="1776" y="8757"/>
                  </a:cubicBezTo>
                  <a:cubicBezTo>
                    <a:pt x="3170" y="13064"/>
                    <a:pt x="6971" y="8377"/>
                    <a:pt x="7477" y="16485"/>
                  </a:cubicBezTo>
                  <a:close/>
                </a:path>
              </a:pathLst>
            </a:custGeom>
            <a:grpFill/>
            <a:ln w="12582" cap="flat">
              <a:noFill/>
              <a:prstDash val="solid"/>
              <a:miter/>
            </a:ln>
          </p:spPr>
          <p:txBody>
            <a:bodyPr rtlCol="0" anchor="ctr"/>
            <a:lstStyle/>
            <a:p>
              <a:endParaRPr lang="en-US" noProof="0" dirty="0"/>
            </a:p>
          </p:txBody>
        </p:sp>
        <p:sp>
          <p:nvSpPr>
            <p:cNvPr id="369" name="Freeform: Shape 368">
              <a:extLst>
                <a:ext uri="{FF2B5EF4-FFF2-40B4-BE49-F238E27FC236}">
                  <a16:creationId xmlns:a16="http://schemas.microsoft.com/office/drawing/2014/main" id="{4AE0035B-58FA-4085-8854-D79CA7D8B921}"/>
                </a:ext>
              </a:extLst>
            </p:cNvPr>
            <p:cNvSpPr/>
            <p:nvPr/>
          </p:nvSpPr>
          <p:spPr>
            <a:xfrm>
              <a:off x="6475189" y="3352217"/>
              <a:ext cx="25338" cy="38008"/>
            </a:xfrm>
            <a:custGeom>
              <a:avLst/>
              <a:gdLst>
                <a:gd name="connsiteX0" fmla="*/ 15 w 25338"/>
                <a:gd name="connsiteY0" fmla="*/ 801 h 38007"/>
                <a:gd name="connsiteX1" fmla="*/ 2803 w 25338"/>
                <a:gd name="connsiteY1" fmla="*/ 20312 h 38007"/>
                <a:gd name="connsiteX2" fmla="*/ 3816 w 25338"/>
                <a:gd name="connsiteY2" fmla="*/ 20058 h 38007"/>
                <a:gd name="connsiteX3" fmla="*/ 8757 w 25338"/>
                <a:gd name="connsiteY3" fmla="*/ 39189 h 38007"/>
                <a:gd name="connsiteX4" fmla="*/ 11671 w 25338"/>
                <a:gd name="connsiteY4" fmla="*/ 43116 h 38007"/>
                <a:gd name="connsiteX5" fmla="*/ 12558 w 25338"/>
                <a:gd name="connsiteY5" fmla="*/ 47424 h 38007"/>
                <a:gd name="connsiteX6" fmla="*/ 13191 w 25338"/>
                <a:gd name="connsiteY6" fmla="*/ 45017 h 38007"/>
                <a:gd name="connsiteX7" fmla="*/ 17246 w 25338"/>
                <a:gd name="connsiteY7" fmla="*/ 33108 h 38007"/>
                <a:gd name="connsiteX8" fmla="*/ 22440 w 25338"/>
                <a:gd name="connsiteY8" fmla="*/ 43243 h 38007"/>
                <a:gd name="connsiteX9" fmla="*/ 23580 w 25338"/>
                <a:gd name="connsiteY9" fmla="*/ 38556 h 38007"/>
                <a:gd name="connsiteX10" fmla="*/ 20666 w 25338"/>
                <a:gd name="connsiteY10" fmla="*/ 34628 h 38007"/>
                <a:gd name="connsiteX11" fmla="*/ 25987 w 25338"/>
                <a:gd name="connsiteY11" fmla="*/ 29054 h 38007"/>
                <a:gd name="connsiteX12" fmla="*/ 22440 w 25338"/>
                <a:gd name="connsiteY12" fmla="*/ 27533 h 38007"/>
                <a:gd name="connsiteX13" fmla="*/ 20540 w 25338"/>
                <a:gd name="connsiteY13" fmla="*/ 23479 h 38007"/>
                <a:gd name="connsiteX14" fmla="*/ 18259 w 25338"/>
                <a:gd name="connsiteY14" fmla="*/ 28420 h 38007"/>
                <a:gd name="connsiteX15" fmla="*/ 13318 w 25338"/>
                <a:gd name="connsiteY15" fmla="*/ 24999 h 38007"/>
                <a:gd name="connsiteX16" fmla="*/ 5210 w 25338"/>
                <a:gd name="connsiteY16" fmla="*/ 22085 h 38007"/>
                <a:gd name="connsiteX17" fmla="*/ 13191 w 25338"/>
                <a:gd name="connsiteY17" fmla="*/ 13850 h 38007"/>
                <a:gd name="connsiteX18" fmla="*/ 4956 w 25338"/>
                <a:gd name="connsiteY18" fmla="*/ 15497 h 38007"/>
                <a:gd name="connsiteX19" fmla="*/ 4323 w 25338"/>
                <a:gd name="connsiteY19" fmla="*/ 6756 h 38007"/>
                <a:gd name="connsiteX20" fmla="*/ 10531 w 25338"/>
                <a:gd name="connsiteY20" fmla="*/ 5489 h 38007"/>
                <a:gd name="connsiteX21" fmla="*/ 15 w 25338"/>
                <a:gd name="connsiteY21" fmla="*/ 801 h 38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338" h="38007">
                  <a:moveTo>
                    <a:pt x="15" y="801"/>
                  </a:moveTo>
                  <a:cubicBezTo>
                    <a:pt x="-111" y="2068"/>
                    <a:pt x="522" y="17651"/>
                    <a:pt x="2803" y="20312"/>
                  </a:cubicBezTo>
                  <a:cubicBezTo>
                    <a:pt x="2929" y="20439"/>
                    <a:pt x="3816" y="19932"/>
                    <a:pt x="3816" y="20058"/>
                  </a:cubicBezTo>
                  <a:cubicBezTo>
                    <a:pt x="5590" y="25253"/>
                    <a:pt x="7490" y="36148"/>
                    <a:pt x="8757" y="39189"/>
                  </a:cubicBezTo>
                  <a:cubicBezTo>
                    <a:pt x="9391" y="40583"/>
                    <a:pt x="11418" y="40202"/>
                    <a:pt x="11671" y="43116"/>
                  </a:cubicBezTo>
                  <a:cubicBezTo>
                    <a:pt x="11924" y="44510"/>
                    <a:pt x="12304" y="46030"/>
                    <a:pt x="12558" y="47424"/>
                  </a:cubicBezTo>
                  <a:cubicBezTo>
                    <a:pt x="13571" y="47677"/>
                    <a:pt x="13318" y="46410"/>
                    <a:pt x="13191" y="45017"/>
                  </a:cubicBezTo>
                  <a:cubicBezTo>
                    <a:pt x="11418" y="36908"/>
                    <a:pt x="15979" y="37162"/>
                    <a:pt x="17246" y="33108"/>
                  </a:cubicBezTo>
                  <a:cubicBezTo>
                    <a:pt x="19906" y="32854"/>
                    <a:pt x="20540" y="40836"/>
                    <a:pt x="22440" y="43243"/>
                  </a:cubicBezTo>
                  <a:cubicBezTo>
                    <a:pt x="22947" y="42230"/>
                    <a:pt x="24214" y="40836"/>
                    <a:pt x="23580" y="38556"/>
                  </a:cubicBezTo>
                  <a:cubicBezTo>
                    <a:pt x="22947" y="36275"/>
                    <a:pt x="21173" y="37542"/>
                    <a:pt x="20666" y="34628"/>
                  </a:cubicBezTo>
                  <a:cubicBezTo>
                    <a:pt x="20286" y="27280"/>
                    <a:pt x="23707" y="33868"/>
                    <a:pt x="25987" y="29054"/>
                  </a:cubicBezTo>
                  <a:cubicBezTo>
                    <a:pt x="25354" y="25886"/>
                    <a:pt x="23707" y="28547"/>
                    <a:pt x="22440" y="27533"/>
                  </a:cubicBezTo>
                  <a:cubicBezTo>
                    <a:pt x="22313" y="27407"/>
                    <a:pt x="20413" y="23479"/>
                    <a:pt x="20540" y="23479"/>
                  </a:cubicBezTo>
                  <a:cubicBezTo>
                    <a:pt x="19273" y="23732"/>
                    <a:pt x="19779" y="28547"/>
                    <a:pt x="18259" y="28420"/>
                  </a:cubicBezTo>
                  <a:cubicBezTo>
                    <a:pt x="16359" y="28167"/>
                    <a:pt x="15218" y="25760"/>
                    <a:pt x="13318" y="24999"/>
                  </a:cubicBezTo>
                  <a:cubicBezTo>
                    <a:pt x="10784" y="23986"/>
                    <a:pt x="7997" y="28293"/>
                    <a:pt x="5210" y="22085"/>
                  </a:cubicBezTo>
                  <a:cubicBezTo>
                    <a:pt x="5970" y="13470"/>
                    <a:pt x="16485" y="27280"/>
                    <a:pt x="13191" y="13850"/>
                  </a:cubicBezTo>
                  <a:cubicBezTo>
                    <a:pt x="9897" y="14104"/>
                    <a:pt x="8377" y="20058"/>
                    <a:pt x="4956" y="15497"/>
                  </a:cubicBezTo>
                  <a:cubicBezTo>
                    <a:pt x="4703" y="11063"/>
                    <a:pt x="7237" y="10683"/>
                    <a:pt x="4323" y="6756"/>
                  </a:cubicBezTo>
                  <a:cubicBezTo>
                    <a:pt x="6350" y="6376"/>
                    <a:pt x="8504" y="5996"/>
                    <a:pt x="10531" y="5489"/>
                  </a:cubicBezTo>
                  <a:cubicBezTo>
                    <a:pt x="8630" y="-2239"/>
                    <a:pt x="3943" y="294"/>
                    <a:pt x="15" y="801"/>
                  </a:cubicBezTo>
                  <a:close/>
                </a:path>
              </a:pathLst>
            </a:custGeom>
            <a:grpFill/>
            <a:ln w="12582" cap="flat">
              <a:noFill/>
              <a:prstDash val="solid"/>
              <a:miter/>
            </a:ln>
          </p:spPr>
          <p:txBody>
            <a:bodyPr rtlCol="0" anchor="ctr"/>
            <a:lstStyle/>
            <a:p>
              <a:endParaRPr lang="en-US" noProof="0" dirty="0"/>
            </a:p>
          </p:txBody>
        </p:sp>
        <p:sp>
          <p:nvSpPr>
            <p:cNvPr id="370" name="Freeform: Shape 369">
              <a:extLst>
                <a:ext uri="{FF2B5EF4-FFF2-40B4-BE49-F238E27FC236}">
                  <a16:creationId xmlns:a16="http://schemas.microsoft.com/office/drawing/2014/main" id="{13549F6C-69D5-49C5-ADE0-88C8D1C3AE9B}"/>
                </a:ext>
              </a:extLst>
            </p:cNvPr>
            <p:cNvSpPr/>
            <p:nvPr/>
          </p:nvSpPr>
          <p:spPr>
            <a:xfrm>
              <a:off x="6505737" y="3242497"/>
              <a:ext cx="12669" cy="38008"/>
            </a:xfrm>
            <a:custGeom>
              <a:avLst/>
              <a:gdLst>
                <a:gd name="connsiteX0" fmla="*/ 1647 w 12669"/>
                <a:gd name="connsiteY0" fmla="*/ 14869 h 38007"/>
                <a:gd name="connsiteX1" fmla="*/ 0 w 12669"/>
                <a:gd name="connsiteY1" fmla="*/ 17403 h 38007"/>
                <a:gd name="connsiteX2" fmla="*/ 1267 w 12669"/>
                <a:gd name="connsiteY2" fmla="*/ 23864 h 38007"/>
                <a:gd name="connsiteX3" fmla="*/ 5574 w 12669"/>
                <a:gd name="connsiteY3" fmla="*/ 45275 h 38007"/>
                <a:gd name="connsiteX4" fmla="*/ 11276 w 12669"/>
                <a:gd name="connsiteY4" fmla="*/ 41854 h 38007"/>
                <a:gd name="connsiteX5" fmla="*/ 7728 w 12669"/>
                <a:gd name="connsiteY5" fmla="*/ 40334 h 38007"/>
                <a:gd name="connsiteX6" fmla="*/ 11402 w 12669"/>
                <a:gd name="connsiteY6" fmla="*/ 37420 h 38007"/>
                <a:gd name="connsiteX7" fmla="*/ 11529 w 12669"/>
                <a:gd name="connsiteY7" fmla="*/ 32986 h 38007"/>
                <a:gd name="connsiteX8" fmla="*/ 16217 w 12669"/>
                <a:gd name="connsiteY8" fmla="*/ 29818 h 38007"/>
                <a:gd name="connsiteX9" fmla="*/ 10389 w 12669"/>
                <a:gd name="connsiteY9" fmla="*/ 15376 h 38007"/>
                <a:gd name="connsiteX10" fmla="*/ 13049 w 12669"/>
                <a:gd name="connsiteY10" fmla="*/ 12588 h 38007"/>
                <a:gd name="connsiteX11" fmla="*/ 9882 w 12669"/>
                <a:gd name="connsiteY11" fmla="*/ 2073 h 38007"/>
                <a:gd name="connsiteX12" fmla="*/ 7348 w 12669"/>
                <a:gd name="connsiteY12" fmla="*/ 299 h 38007"/>
                <a:gd name="connsiteX13" fmla="*/ 5701 w 12669"/>
                <a:gd name="connsiteY13" fmla="*/ 2833 h 38007"/>
                <a:gd name="connsiteX14" fmla="*/ 4308 w 12669"/>
                <a:gd name="connsiteY14" fmla="*/ 933 h 38007"/>
                <a:gd name="connsiteX15" fmla="*/ 1520 w 12669"/>
                <a:gd name="connsiteY15" fmla="*/ 3720 h 38007"/>
                <a:gd name="connsiteX16" fmla="*/ 1647 w 12669"/>
                <a:gd name="connsiteY16" fmla="*/ 14869 h 38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669" h="38007">
                  <a:moveTo>
                    <a:pt x="1647" y="14869"/>
                  </a:moveTo>
                  <a:cubicBezTo>
                    <a:pt x="1520" y="15376"/>
                    <a:pt x="0" y="17023"/>
                    <a:pt x="0" y="17403"/>
                  </a:cubicBezTo>
                  <a:cubicBezTo>
                    <a:pt x="0" y="19303"/>
                    <a:pt x="1140" y="21837"/>
                    <a:pt x="1267" y="23864"/>
                  </a:cubicBezTo>
                  <a:cubicBezTo>
                    <a:pt x="1394" y="26398"/>
                    <a:pt x="1394" y="41728"/>
                    <a:pt x="5574" y="45275"/>
                  </a:cubicBezTo>
                  <a:cubicBezTo>
                    <a:pt x="8108" y="41474"/>
                    <a:pt x="9755" y="45148"/>
                    <a:pt x="11276" y="41854"/>
                  </a:cubicBezTo>
                  <a:cubicBezTo>
                    <a:pt x="10642" y="39320"/>
                    <a:pt x="8995" y="40461"/>
                    <a:pt x="7728" y="40334"/>
                  </a:cubicBezTo>
                  <a:cubicBezTo>
                    <a:pt x="7095" y="36660"/>
                    <a:pt x="10389" y="39067"/>
                    <a:pt x="11402" y="37420"/>
                  </a:cubicBezTo>
                  <a:cubicBezTo>
                    <a:pt x="11656" y="36913"/>
                    <a:pt x="11276" y="33239"/>
                    <a:pt x="11529" y="32986"/>
                  </a:cubicBezTo>
                  <a:cubicBezTo>
                    <a:pt x="12796" y="31592"/>
                    <a:pt x="15710" y="33239"/>
                    <a:pt x="16217" y="29818"/>
                  </a:cubicBezTo>
                  <a:cubicBezTo>
                    <a:pt x="15330" y="21203"/>
                    <a:pt x="12669" y="18923"/>
                    <a:pt x="10389" y="15376"/>
                  </a:cubicBezTo>
                  <a:cubicBezTo>
                    <a:pt x="10009" y="12842"/>
                    <a:pt x="11909" y="13222"/>
                    <a:pt x="13049" y="12588"/>
                  </a:cubicBezTo>
                  <a:cubicBezTo>
                    <a:pt x="12416" y="7394"/>
                    <a:pt x="10262" y="8281"/>
                    <a:pt x="9882" y="2073"/>
                  </a:cubicBezTo>
                  <a:cubicBezTo>
                    <a:pt x="8742" y="2706"/>
                    <a:pt x="7982" y="1946"/>
                    <a:pt x="7348" y="299"/>
                  </a:cubicBezTo>
                  <a:cubicBezTo>
                    <a:pt x="5828" y="-1094"/>
                    <a:pt x="5955" y="2833"/>
                    <a:pt x="5701" y="2833"/>
                  </a:cubicBezTo>
                  <a:cubicBezTo>
                    <a:pt x="5068" y="2960"/>
                    <a:pt x="3927" y="1186"/>
                    <a:pt x="4308" y="933"/>
                  </a:cubicBezTo>
                  <a:cubicBezTo>
                    <a:pt x="2661" y="2200"/>
                    <a:pt x="3421" y="7774"/>
                    <a:pt x="1520" y="3720"/>
                  </a:cubicBezTo>
                  <a:cubicBezTo>
                    <a:pt x="-127" y="4733"/>
                    <a:pt x="2534" y="11448"/>
                    <a:pt x="1647" y="14869"/>
                  </a:cubicBezTo>
                  <a:close/>
                </a:path>
              </a:pathLst>
            </a:custGeom>
            <a:grpFill/>
            <a:ln w="12582" cap="flat">
              <a:noFill/>
              <a:prstDash val="solid"/>
              <a:miter/>
            </a:ln>
          </p:spPr>
          <p:txBody>
            <a:bodyPr rtlCol="0" anchor="ctr"/>
            <a:lstStyle/>
            <a:p>
              <a:endParaRPr lang="en-US" noProof="0" dirty="0"/>
            </a:p>
          </p:txBody>
        </p:sp>
        <p:sp>
          <p:nvSpPr>
            <p:cNvPr id="371" name="Freeform: Shape 370">
              <a:extLst>
                <a:ext uri="{FF2B5EF4-FFF2-40B4-BE49-F238E27FC236}">
                  <a16:creationId xmlns:a16="http://schemas.microsoft.com/office/drawing/2014/main" id="{6AB6ACA3-ACA4-4728-A67A-16D57E502F86}"/>
                </a:ext>
              </a:extLst>
            </p:cNvPr>
            <p:cNvSpPr/>
            <p:nvPr/>
          </p:nvSpPr>
          <p:spPr>
            <a:xfrm>
              <a:off x="6486100" y="3225186"/>
              <a:ext cx="12669" cy="12669"/>
            </a:xfrm>
            <a:custGeom>
              <a:avLst/>
              <a:gdLst>
                <a:gd name="connsiteX0" fmla="*/ 3927 w 0"/>
                <a:gd name="connsiteY0" fmla="*/ 4308 h 0"/>
                <a:gd name="connsiteX1" fmla="*/ 3041 w 0"/>
                <a:gd name="connsiteY1" fmla="*/ 0 h 0"/>
                <a:gd name="connsiteX2" fmla="*/ 0 w 0"/>
                <a:gd name="connsiteY2" fmla="*/ 633 h 0"/>
                <a:gd name="connsiteX3" fmla="*/ 887 w 0"/>
                <a:gd name="connsiteY3" fmla="*/ 4941 h 0"/>
                <a:gd name="connsiteX4" fmla="*/ 3927 w 0"/>
                <a:gd name="connsiteY4" fmla="*/ 430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927" y="4308"/>
                  </a:moveTo>
                  <a:cubicBezTo>
                    <a:pt x="3674" y="2914"/>
                    <a:pt x="3294" y="1394"/>
                    <a:pt x="3041" y="0"/>
                  </a:cubicBezTo>
                  <a:cubicBezTo>
                    <a:pt x="2027" y="253"/>
                    <a:pt x="1014" y="380"/>
                    <a:pt x="0" y="633"/>
                  </a:cubicBezTo>
                  <a:cubicBezTo>
                    <a:pt x="253" y="2027"/>
                    <a:pt x="633" y="3547"/>
                    <a:pt x="887" y="4941"/>
                  </a:cubicBezTo>
                  <a:cubicBezTo>
                    <a:pt x="1900" y="4814"/>
                    <a:pt x="2914" y="4561"/>
                    <a:pt x="3927" y="4308"/>
                  </a:cubicBezTo>
                  <a:close/>
                </a:path>
              </a:pathLst>
            </a:custGeom>
            <a:grpFill/>
            <a:ln w="12582" cap="flat">
              <a:noFill/>
              <a:prstDash val="solid"/>
              <a:miter/>
            </a:ln>
          </p:spPr>
          <p:txBody>
            <a:bodyPr rtlCol="0" anchor="ctr"/>
            <a:lstStyle/>
            <a:p>
              <a:endParaRPr lang="en-US" noProof="0" dirty="0"/>
            </a:p>
          </p:txBody>
        </p:sp>
        <p:sp>
          <p:nvSpPr>
            <p:cNvPr id="372" name="Freeform: Shape 371">
              <a:extLst>
                <a:ext uri="{FF2B5EF4-FFF2-40B4-BE49-F238E27FC236}">
                  <a16:creationId xmlns:a16="http://schemas.microsoft.com/office/drawing/2014/main" id="{E5B9AACE-F6B1-4717-BDB4-01D37FCA727D}"/>
                </a:ext>
              </a:extLst>
            </p:cNvPr>
            <p:cNvSpPr/>
            <p:nvPr/>
          </p:nvSpPr>
          <p:spPr>
            <a:xfrm>
              <a:off x="6502014" y="3217331"/>
              <a:ext cx="12669" cy="12669"/>
            </a:xfrm>
            <a:custGeom>
              <a:avLst/>
              <a:gdLst>
                <a:gd name="connsiteX0" fmla="*/ 4864 w 0"/>
                <a:gd name="connsiteY0" fmla="*/ 0 h 0"/>
                <a:gd name="connsiteX1" fmla="*/ 1063 w 0"/>
                <a:gd name="connsiteY1" fmla="*/ 7475 h 0"/>
                <a:gd name="connsiteX2" fmla="*/ 4864 w 0"/>
                <a:gd name="connsiteY2" fmla="*/ 0 h 0"/>
              </a:gdLst>
              <a:ahLst/>
              <a:cxnLst>
                <a:cxn ang="0">
                  <a:pos x="connsiteX0" y="connsiteY0"/>
                </a:cxn>
                <a:cxn ang="0">
                  <a:pos x="connsiteX1" y="connsiteY1"/>
                </a:cxn>
                <a:cxn ang="0">
                  <a:pos x="connsiteX2" y="connsiteY2"/>
                </a:cxn>
              </a:cxnLst>
              <a:rect l="l" t="t" r="r" b="b"/>
              <a:pathLst>
                <a:path>
                  <a:moveTo>
                    <a:pt x="4864" y="0"/>
                  </a:moveTo>
                  <a:cubicBezTo>
                    <a:pt x="2203" y="633"/>
                    <a:pt x="-1978" y="-760"/>
                    <a:pt x="1063" y="7475"/>
                  </a:cubicBezTo>
                  <a:cubicBezTo>
                    <a:pt x="3597" y="6588"/>
                    <a:pt x="6131" y="5955"/>
                    <a:pt x="4864" y="0"/>
                  </a:cubicBezTo>
                  <a:close/>
                </a:path>
              </a:pathLst>
            </a:custGeom>
            <a:grpFill/>
            <a:ln w="12582" cap="flat">
              <a:noFill/>
              <a:prstDash val="solid"/>
              <a:miter/>
            </a:ln>
          </p:spPr>
          <p:txBody>
            <a:bodyPr rtlCol="0" anchor="ctr"/>
            <a:lstStyle/>
            <a:p>
              <a:endParaRPr lang="en-US" noProof="0" dirty="0"/>
            </a:p>
          </p:txBody>
        </p:sp>
        <p:sp>
          <p:nvSpPr>
            <p:cNvPr id="373" name="Freeform: Shape 372">
              <a:extLst>
                <a:ext uri="{FF2B5EF4-FFF2-40B4-BE49-F238E27FC236}">
                  <a16:creationId xmlns:a16="http://schemas.microsoft.com/office/drawing/2014/main" id="{BD5AB6C5-F386-487D-8A91-30653E6F74BE}"/>
                </a:ext>
              </a:extLst>
            </p:cNvPr>
            <p:cNvSpPr/>
            <p:nvPr/>
          </p:nvSpPr>
          <p:spPr>
            <a:xfrm>
              <a:off x="6509791" y="3217648"/>
              <a:ext cx="12669" cy="12669"/>
            </a:xfrm>
            <a:custGeom>
              <a:avLst/>
              <a:gdLst>
                <a:gd name="connsiteX0" fmla="*/ 11149 w 0"/>
                <a:gd name="connsiteY0" fmla="*/ 5764 h 0"/>
                <a:gd name="connsiteX1" fmla="*/ 0 w 0"/>
                <a:gd name="connsiteY1" fmla="*/ 3483 h 0"/>
                <a:gd name="connsiteX2" fmla="*/ 1774 w 0"/>
                <a:gd name="connsiteY2" fmla="*/ 12098 h 0"/>
                <a:gd name="connsiteX3" fmla="*/ 11149 w 0"/>
                <a:gd name="connsiteY3" fmla="*/ 5764 h 0"/>
              </a:gdLst>
              <a:ahLst/>
              <a:cxnLst>
                <a:cxn ang="0">
                  <a:pos x="connsiteX0" y="connsiteY0"/>
                </a:cxn>
                <a:cxn ang="0">
                  <a:pos x="connsiteX1" y="connsiteY1"/>
                </a:cxn>
                <a:cxn ang="0">
                  <a:pos x="connsiteX2" y="connsiteY2"/>
                </a:cxn>
                <a:cxn ang="0">
                  <a:pos x="connsiteX3" y="connsiteY3"/>
                </a:cxn>
              </a:cxnLst>
              <a:rect l="l" t="t" r="r" b="b"/>
              <a:pathLst>
                <a:path>
                  <a:moveTo>
                    <a:pt x="11149" y="5764"/>
                  </a:moveTo>
                  <a:cubicBezTo>
                    <a:pt x="9375" y="-1965"/>
                    <a:pt x="1900" y="-1078"/>
                    <a:pt x="0" y="3483"/>
                  </a:cubicBezTo>
                  <a:cubicBezTo>
                    <a:pt x="633" y="6397"/>
                    <a:pt x="1140" y="9184"/>
                    <a:pt x="1774" y="12098"/>
                  </a:cubicBezTo>
                  <a:cubicBezTo>
                    <a:pt x="6081" y="11591"/>
                    <a:pt x="10389" y="11085"/>
                    <a:pt x="11149" y="5764"/>
                  </a:cubicBezTo>
                  <a:close/>
                </a:path>
              </a:pathLst>
            </a:custGeom>
            <a:grpFill/>
            <a:ln w="12582" cap="flat">
              <a:noFill/>
              <a:prstDash val="solid"/>
              <a:miter/>
            </a:ln>
          </p:spPr>
          <p:txBody>
            <a:bodyPr rtlCol="0" anchor="ctr"/>
            <a:lstStyle/>
            <a:p>
              <a:endParaRPr lang="en-US" noProof="0" dirty="0"/>
            </a:p>
          </p:txBody>
        </p:sp>
        <p:sp>
          <p:nvSpPr>
            <p:cNvPr id="374" name="Freeform: Shape 373">
              <a:extLst>
                <a:ext uri="{FF2B5EF4-FFF2-40B4-BE49-F238E27FC236}">
                  <a16:creationId xmlns:a16="http://schemas.microsoft.com/office/drawing/2014/main" id="{7D6BAC7C-682C-4E0F-845A-F6C6A8F379E9}"/>
                </a:ext>
              </a:extLst>
            </p:cNvPr>
            <p:cNvSpPr/>
            <p:nvPr/>
          </p:nvSpPr>
          <p:spPr>
            <a:xfrm>
              <a:off x="6489544" y="3220979"/>
              <a:ext cx="12669" cy="12669"/>
            </a:xfrm>
            <a:custGeom>
              <a:avLst/>
              <a:gdLst>
                <a:gd name="connsiteX0" fmla="*/ 3524 w 0"/>
                <a:gd name="connsiteY0" fmla="*/ 8007 h 0"/>
                <a:gd name="connsiteX1" fmla="*/ 11759 w 0"/>
                <a:gd name="connsiteY1" fmla="*/ 6360 h 0"/>
                <a:gd name="connsiteX2" fmla="*/ 3651 w 0"/>
                <a:gd name="connsiteY2" fmla="*/ 3446 h 0"/>
                <a:gd name="connsiteX3" fmla="*/ 610 w 0"/>
                <a:gd name="connsiteY3" fmla="*/ 4080 h 0"/>
                <a:gd name="connsiteX4" fmla="*/ 3524 w 0"/>
                <a:gd name="connsiteY4" fmla="*/ 8007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524" y="8007"/>
                  </a:moveTo>
                  <a:cubicBezTo>
                    <a:pt x="5678" y="10921"/>
                    <a:pt x="10872" y="9781"/>
                    <a:pt x="11759" y="6360"/>
                  </a:cubicBezTo>
                  <a:cubicBezTo>
                    <a:pt x="8718" y="-1748"/>
                    <a:pt x="7071" y="6867"/>
                    <a:pt x="3651" y="3446"/>
                  </a:cubicBezTo>
                  <a:cubicBezTo>
                    <a:pt x="2130" y="3826"/>
                    <a:pt x="-1417" y="-4915"/>
                    <a:pt x="610" y="4080"/>
                  </a:cubicBezTo>
                  <a:cubicBezTo>
                    <a:pt x="2257" y="2939"/>
                    <a:pt x="2891" y="5347"/>
                    <a:pt x="3524" y="8007"/>
                  </a:cubicBezTo>
                  <a:close/>
                </a:path>
              </a:pathLst>
            </a:custGeom>
            <a:grpFill/>
            <a:ln w="12582" cap="flat">
              <a:noFill/>
              <a:prstDash val="solid"/>
              <a:miter/>
            </a:ln>
          </p:spPr>
          <p:txBody>
            <a:bodyPr rtlCol="0" anchor="ctr"/>
            <a:lstStyle/>
            <a:p>
              <a:endParaRPr lang="en-US" noProof="0" dirty="0"/>
            </a:p>
          </p:txBody>
        </p:sp>
        <p:sp>
          <p:nvSpPr>
            <p:cNvPr id="375" name="Freeform: Shape 374">
              <a:extLst>
                <a:ext uri="{FF2B5EF4-FFF2-40B4-BE49-F238E27FC236}">
                  <a16:creationId xmlns:a16="http://schemas.microsoft.com/office/drawing/2014/main" id="{6025E58B-D34F-4070-89E9-CCD1AD827FF3}"/>
                </a:ext>
              </a:extLst>
            </p:cNvPr>
            <p:cNvSpPr/>
            <p:nvPr/>
          </p:nvSpPr>
          <p:spPr>
            <a:xfrm>
              <a:off x="6483819" y="3298667"/>
              <a:ext cx="12669" cy="12669"/>
            </a:xfrm>
            <a:custGeom>
              <a:avLst/>
              <a:gdLst>
                <a:gd name="connsiteX0" fmla="*/ 0 w 0"/>
                <a:gd name="connsiteY0" fmla="*/ 1267 h 12669"/>
                <a:gd name="connsiteX1" fmla="*/ 3674 w 0"/>
                <a:gd name="connsiteY1" fmla="*/ 13936 h 12669"/>
                <a:gd name="connsiteX2" fmla="*/ 9882 w 0"/>
                <a:gd name="connsiteY2" fmla="*/ 12669 h 12669"/>
                <a:gd name="connsiteX3" fmla="*/ 6208 w 0"/>
                <a:gd name="connsiteY3" fmla="*/ 0 h 12669"/>
                <a:gd name="connsiteX4" fmla="*/ 0 w 0"/>
                <a:gd name="connsiteY4" fmla="*/ 1267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0" y="1267"/>
                  </a:moveTo>
                  <a:cubicBezTo>
                    <a:pt x="1647" y="3547"/>
                    <a:pt x="2661" y="8615"/>
                    <a:pt x="3674" y="13936"/>
                  </a:cubicBezTo>
                  <a:cubicBezTo>
                    <a:pt x="7095" y="15203"/>
                    <a:pt x="7221" y="15203"/>
                    <a:pt x="9882" y="12669"/>
                  </a:cubicBezTo>
                  <a:cubicBezTo>
                    <a:pt x="9249" y="5955"/>
                    <a:pt x="6841" y="6715"/>
                    <a:pt x="6208" y="0"/>
                  </a:cubicBezTo>
                  <a:cubicBezTo>
                    <a:pt x="4054" y="507"/>
                    <a:pt x="2027" y="887"/>
                    <a:pt x="0" y="1267"/>
                  </a:cubicBezTo>
                  <a:close/>
                </a:path>
              </a:pathLst>
            </a:custGeom>
            <a:grpFill/>
            <a:ln w="12582" cap="flat">
              <a:noFill/>
              <a:prstDash val="solid"/>
              <a:miter/>
            </a:ln>
          </p:spPr>
          <p:txBody>
            <a:bodyPr rtlCol="0" anchor="ctr"/>
            <a:lstStyle/>
            <a:p>
              <a:endParaRPr lang="en-US" noProof="0" dirty="0"/>
            </a:p>
          </p:txBody>
        </p:sp>
        <p:sp>
          <p:nvSpPr>
            <p:cNvPr id="376" name="Freeform: Shape 375">
              <a:extLst>
                <a:ext uri="{FF2B5EF4-FFF2-40B4-BE49-F238E27FC236}">
                  <a16:creationId xmlns:a16="http://schemas.microsoft.com/office/drawing/2014/main" id="{F78CCE17-0A81-41A8-BE73-2043D79FD022}"/>
                </a:ext>
              </a:extLst>
            </p:cNvPr>
            <p:cNvSpPr/>
            <p:nvPr/>
          </p:nvSpPr>
          <p:spPr>
            <a:xfrm>
              <a:off x="6490055" y="3260406"/>
              <a:ext cx="12669" cy="12669"/>
            </a:xfrm>
            <a:custGeom>
              <a:avLst/>
              <a:gdLst>
                <a:gd name="connsiteX0" fmla="*/ 1873 w 0"/>
                <a:gd name="connsiteY0" fmla="*/ 0 h 0"/>
                <a:gd name="connsiteX1" fmla="*/ 479 w 0"/>
                <a:gd name="connsiteY1" fmla="*/ 9249 h 0"/>
                <a:gd name="connsiteX2" fmla="*/ 6687 w 0"/>
                <a:gd name="connsiteY2" fmla="*/ 7982 h 0"/>
                <a:gd name="connsiteX3" fmla="*/ 1873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1873" y="0"/>
                  </a:moveTo>
                  <a:cubicBezTo>
                    <a:pt x="732" y="2154"/>
                    <a:pt x="-788" y="3801"/>
                    <a:pt x="479" y="9249"/>
                  </a:cubicBezTo>
                  <a:cubicBezTo>
                    <a:pt x="4153" y="11022"/>
                    <a:pt x="2886" y="8995"/>
                    <a:pt x="6687" y="7982"/>
                  </a:cubicBezTo>
                  <a:cubicBezTo>
                    <a:pt x="9347" y="3294"/>
                    <a:pt x="986" y="10262"/>
                    <a:pt x="1873" y="0"/>
                  </a:cubicBezTo>
                  <a:close/>
                </a:path>
              </a:pathLst>
            </a:custGeom>
            <a:grpFill/>
            <a:ln w="12582" cap="flat">
              <a:noFill/>
              <a:prstDash val="solid"/>
              <a:miter/>
            </a:ln>
          </p:spPr>
          <p:txBody>
            <a:bodyPr rtlCol="0" anchor="ctr"/>
            <a:lstStyle/>
            <a:p>
              <a:endParaRPr lang="en-US" noProof="0" dirty="0"/>
            </a:p>
          </p:txBody>
        </p:sp>
        <p:sp>
          <p:nvSpPr>
            <p:cNvPr id="377" name="Freeform: Shape 376">
              <a:extLst>
                <a:ext uri="{FF2B5EF4-FFF2-40B4-BE49-F238E27FC236}">
                  <a16:creationId xmlns:a16="http://schemas.microsoft.com/office/drawing/2014/main" id="{7DA3F818-56DF-4DA4-9A1A-6999E00BC78F}"/>
                </a:ext>
              </a:extLst>
            </p:cNvPr>
            <p:cNvSpPr/>
            <p:nvPr/>
          </p:nvSpPr>
          <p:spPr>
            <a:xfrm>
              <a:off x="6587834" y="3702219"/>
              <a:ext cx="12669" cy="12669"/>
            </a:xfrm>
            <a:custGeom>
              <a:avLst/>
              <a:gdLst>
                <a:gd name="connsiteX0" fmla="*/ 0 w 0"/>
                <a:gd name="connsiteY0" fmla="*/ 3130 h 0"/>
                <a:gd name="connsiteX1" fmla="*/ 9755 w 0"/>
                <a:gd name="connsiteY1" fmla="*/ 3383 h 0"/>
                <a:gd name="connsiteX2" fmla="*/ 0 w 0"/>
                <a:gd name="connsiteY2" fmla="*/ 3130 h 0"/>
              </a:gdLst>
              <a:ahLst/>
              <a:cxnLst>
                <a:cxn ang="0">
                  <a:pos x="connsiteX0" y="connsiteY0"/>
                </a:cxn>
                <a:cxn ang="0">
                  <a:pos x="connsiteX1" y="connsiteY1"/>
                </a:cxn>
                <a:cxn ang="0">
                  <a:pos x="connsiteX2" y="connsiteY2"/>
                </a:cxn>
              </a:cxnLst>
              <a:rect l="l" t="t" r="r" b="b"/>
              <a:pathLst>
                <a:path>
                  <a:moveTo>
                    <a:pt x="0" y="3130"/>
                  </a:moveTo>
                  <a:cubicBezTo>
                    <a:pt x="3041" y="9211"/>
                    <a:pt x="5574" y="3763"/>
                    <a:pt x="9755" y="3383"/>
                  </a:cubicBezTo>
                  <a:cubicBezTo>
                    <a:pt x="6841" y="-4978"/>
                    <a:pt x="4941" y="5030"/>
                    <a:pt x="0" y="3130"/>
                  </a:cubicBezTo>
                  <a:close/>
                </a:path>
              </a:pathLst>
            </a:custGeom>
            <a:grpFill/>
            <a:ln w="12582" cap="flat">
              <a:noFill/>
              <a:prstDash val="solid"/>
              <a:miter/>
            </a:ln>
          </p:spPr>
          <p:txBody>
            <a:bodyPr rtlCol="0" anchor="ctr"/>
            <a:lstStyle/>
            <a:p>
              <a:endParaRPr lang="en-US" noProof="0" dirty="0"/>
            </a:p>
          </p:txBody>
        </p:sp>
        <p:sp>
          <p:nvSpPr>
            <p:cNvPr id="378" name="Freeform: Shape 377">
              <a:extLst>
                <a:ext uri="{FF2B5EF4-FFF2-40B4-BE49-F238E27FC236}">
                  <a16:creationId xmlns:a16="http://schemas.microsoft.com/office/drawing/2014/main" id="{9C459F18-6A28-446B-8231-C3295EE56F6F}"/>
                </a:ext>
              </a:extLst>
            </p:cNvPr>
            <p:cNvSpPr/>
            <p:nvPr/>
          </p:nvSpPr>
          <p:spPr>
            <a:xfrm>
              <a:off x="6312151" y="3370487"/>
              <a:ext cx="38008" cy="25338"/>
            </a:xfrm>
            <a:custGeom>
              <a:avLst/>
              <a:gdLst>
                <a:gd name="connsiteX0" fmla="*/ 42062 w 38007"/>
                <a:gd name="connsiteY0" fmla="*/ 15471 h 25338"/>
                <a:gd name="connsiteX1" fmla="*/ 37121 w 38007"/>
                <a:gd name="connsiteY1" fmla="*/ 12051 h 25338"/>
                <a:gd name="connsiteX2" fmla="*/ 38895 w 38007"/>
                <a:gd name="connsiteY2" fmla="*/ 4956 h 25338"/>
                <a:gd name="connsiteX3" fmla="*/ 32307 w 38007"/>
                <a:gd name="connsiteY3" fmla="*/ 4069 h 25338"/>
                <a:gd name="connsiteX4" fmla="*/ 31546 w 38007"/>
                <a:gd name="connsiteY4" fmla="*/ 10910 h 25338"/>
                <a:gd name="connsiteX5" fmla="*/ 30406 w 38007"/>
                <a:gd name="connsiteY5" fmla="*/ 15598 h 25338"/>
                <a:gd name="connsiteX6" fmla="*/ 28506 w 38007"/>
                <a:gd name="connsiteY6" fmla="*/ 11544 h 25338"/>
                <a:gd name="connsiteX7" fmla="*/ 24325 w 38007"/>
                <a:gd name="connsiteY7" fmla="*/ 1282 h 25338"/>
                <a:gd name="connsiteX8" fmla="*/ 21664 w 38007"/>
                <a:gd name="connsiteY8" fmla="*/ 4069 h 25338"/>
                <a:gd name="connsiteX9" fmla="*/ 17737 w 38007"/>
                <a:gd name="connsiteY9" fmla="*/ 395 h 25338"/>
                <a:gd name="connsiteX10" fmla="*/ 20524 w 38007"/>
                <a:gd name="connsiteY10" fmla="*/ 8757 h 25338"/>
                <a:gd name="connsiteX11" fmla="*/ 17230 w 38007"/>
                <a:gd name="connsiteY11" fmla="*/ 2675 h 25338"/>
                <a:gd name="connsiteX12" fmla="*/ 14190 w 38007"/>
                <a:gd name="connsiteY12" fmla="*/ 14458 h 25338"/>
                <a:gd name="connsiteX13" fmla="*/ 10009 w 38007"/>
                <a:gd name="connsiteY13" fmla="*/ 4196 h 25338"/>
                <a:gd name="connsiteX14" fmla="*/ 8235 w 38007"/>
                <a:gd name="connsiteY14" fmla="*/ 11291 h 25338"/>
                <a:gd name="connsiteX15" fmla="*/ 2787 w 38007"/>
                <a:gd name="connsiteY15" fmla="*/ 5716 h 25338"/>
                <a:gd name="connsiteX16" fmla="*/ 0 w 38007"/>
                <a:gd name="connsiteY16" fmla="*/ 12938 h 25338"/>
                <a:gd name="connsiteX17" fmla="*/ 6081 w 38007"/>
                <a:gd name="connsiteY17" fmla="*/ 27380 h 25338"/>
                <a:gd name="connsiteX18" fmla="*/ 12036 w 38007"/>
                <a:gd name="connsiteY18" fmla="*/ 30674 h 25338"/>
                <a:gd name="connsiteX19" fmla="*/ 12669 w 38007"/>
                <a:gd name="connsiteY19" fmla="*/ 28267 h 25338"/>
                <a:gd name="connsiteX20" fmla="*/ 13556 w 38007"/>
                <a:gd name="connsiteY20" fmla="*/ 16992 h 25338"/>
                <a:gd name="connsiteX21" fmla="*/ 18117 w 38007"/>
                <a:gd name="connsiteY21" fmla="*/ 18259 h 25338"/>
                <a:gd name="connsiteX22" fmla="*/ 18370 w 38007"/>
                <a:gd name="connsiteY22" fmla="*/ 24847 h 25338"/>
                <a:gd name="connsiteX23" fmla="*/ 21664 w 38007"/>
                <a:gd name="connsiteY23" fmla="*/ 19779 h 25338"/>
                <a:gd name="connsiteX24" fmla="*/ 24958 w 38007"/>
                <a:gd name="connsiteY24" fmla="*/ 25860 h 25338"/>
                <a:gd name="connsiteX25" fmla="*/ 26099 w 38007"/>
                <a:gd name="connsiteY25" fmla="*/ 21173 h 25338"/>
                <a:gd name="connsiteX26" fmla="*/ 30280 w 38007"/>
                <a:gd name="connsiteY26" fmla="*/ 20412 h 25338"/>
                <a:gd name="connsiteX27" fmla="*/ 33193 w 38007"/>
                <a:gd name="connsiteY27" fmla="*/ 24340 h 25338"/>
                <a:gd name="connsiteX28" fmla="*/ 36107 w 38007"/>
                <a:gd name="connsiteY28" fmla="*/ 28267 h 25338"/>
                <a:gd name="connsiteX29" fmla="*/ 36487 w 38007"/>
                <a:gd name="connsiteY29" fmla="*/ 19272 h 25338"/>
                <a:gd name="connsiteX30" fmla="*/ 42062 w 38007"/>
                <a:gd name="connsiteY30" fmla="*/ 15471 h 2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007" h="25338">
                  <a:moveTo>
                    <a:pt x="42062" y="15471"/>
                  </a:moveTo>
                  <a:cubicBezTo>
                    <a:pt x="40795" y="12684"/>
                    <a:pt x="39021" y="11924"/>
                    <a:pt x="37121" y="12051"/>
                  </a:cubicBezTo>
                  <a:cubicBezTo>
                    <a:pt x="35727" y="6983"/>
                    <a:pt x="42062" y="12304"/>
                    <a:pt x="38895" y="4956"/>
                  </a:cubicBezTo>
                  <a:cubicBezTo>
                    <a:pt x="35981" y="9390"/>
                    <a:pt x="36107" y="4069"/>
                    <a:pt x="32307" y="4069"/>
                  </a:cubicBezTo>
                  <a:cubicBezTo>
                    <a:pt x="33067" y="7743"/>
                    <a:pt x="32687" y="9770"/>
                    <a:pt x="31546" y="10910"/>
                  </a:cubicBezTo>
                  <a:cubicBezTo>
                    <a:pt x="30533" y="11671"/>
                    <a:pt x="31673" y="15345"/>
                    <a:pt x="30406" y="15598"/>
                  </a:cubicBezTo>
                  <a:cubicBezTo>
                    <a:pt x="29393" y="15851"/>
                    <a:pt x="29139" y="13064"/>
                    <a:pt x="28506" y="11544"/>
                  </a:cubicBezTo>
                  <a:cubicBezTo>
                    <a:pt x="27619" y="9263"/>
                    <a:pt x="25719" y="6983"/>
                    <a:pt x="24325" y="1282"/>
                  </a:cubicBezTo>
                  <a:cubicBezTo>
                    <a:pt x="22551" y="-492"/>
                    <a:pt x="21664" y="4069"/>
                    <a:pt x="21664" y="4069"/>
                  </a:cubicBezTo>
                  <a:cubicBezTo>
                    <a:pt x="20524" y="4069"/>
                    <a:pt x="19511" y="-1505"/>
                    <a:pt x="17737" y="395"/>
                  </a:cubicBezTo>
                  <a:cubicBezTo>
                    <a:pt x="18877" y="2169"/>
                    <a:pt x="19764" y="4956"/>
                    <a:pt x="20524" y="8757"/>
                  </a:cubicBezTo>
                  <a:cubicBezTo>
                    <a:pt x="18497" y="10150"/>
                    <a:pt x="17990" y="6096"/>
                    <a:pt x="17230" y="2675"/>
                  </a:cubicBezTo>
                  <a:cubicBezTo>
                    <a:pt x="15963" y="6223"/>
                    <a:pt x="18370" y="14711"/>
                    <a:pt x="14190" y="14458"/>
                  </a:cubicBezTo>
                  <a:cubicBezTo>
                    <a:pt x="12289" y="12938"/>
                    <a:pt x="10896" y="9517"/>
                    <a:pt x="10009" y="4196"/>
                  </a:cubicBezTo>
                  <a:cubicBezTo>
                    <a:pt x="8235" y="2549"/>
                    <a:pt x="9249" y="10784"/>
                    <a:pt x="8235" y="11291"/>
                  </a:cubicBezTo>
                  <a:cubicBezTo>
                    <a:pt x="5828" y="12304"/>
                    <a:pt x="6335" y="4576"/>
                    <a:pt x="2787" y="5716"/>
                  </a:cubicBezTo>
                  <a:cubicBezTo>
                    <a:pt x="5068" y="12431"/>
                    <a:pt x="0" y="9390"/>
                    <a:pt x="0" y="12938"/>
                  </a:cubicBezTo>
                  <a:cubicBezTo>
                    <a:pt x="887" y="18765"/>
                    <a:pt x="2787" y="27634"/>
                    <a:pt x="6081" y="27380"/>
                  </a:cubicBezTo>
                  <a:cubicBezTo>
                    <a:pt x="9375" y="27127"/>
                    <a:pt x="9502" y="36122"/>
                    <a:pt x="12036" y="30674"/>
                  </a:cubicBezTo>
                  <a:cubicBezTo>
                    <a:pt x="12416" y="29788"/>
                    <a:pt x="11529" y="28647"/>
                    <a:pt x="12669" y="28267"/>
                  </a:cubicBezTo>
                  <a:cubicBezTo>
                    <a:pt x="13809" y="27887"/>
                    <a:pt x="14570" y="21426"/>
                    <a:pt x="13556" y="16992"/>
                  </a:cubicBezTo>
                  <a:cubicBezTo>
                    <a:pt x="15330" y="16358"/>
                    <a:pt x="16217" y="19145"/>
                    <a:pt x="18117" y="18259"/>
                  </a:cubicBezTo>
                  <a:cubicBezTo>
                    <a:pt x="18244" y="18892"/>
                    <a:pt x="17357" y="23580"/>
                    <a:pt x="18370" y="24847"/>
                  </a:cubicBezTo>
                  <a:cubicBezTo>
                    <a:pt x="19511" y="26367"/>
                    <a:pt x="18117" y="15091"/>
                    <a:pt x="21664" y="19779"/>
                  </a:cubicBezTo>
                  <a:cubicBezTo>
                    <a:pt x="22931" y="21426"/>
                    <a:pt x="23185" y="26747"/>
                    <a:pt x="24958" y="25860"/>
                  </a:cubicBezTo>
                  <a:cubicBezTo>
                    <a:pt x="26859" y="26367"/>
                    <a:pt x="26605" y="23833"/>
                    <a:pt x="26099" y="21173"/>
                  </a:cubicBezTo>
                  <a:cubicBezTo>
                    <a:pt x="27492" y="20919"/>
                    <a:pt x="28886" y="20666"/>
                    <a:pt x="30280" y="20412"/>
                  </a:cubicBezTo>
                  <a:cubicBezTo>
                    <a:pt x="31546" y="20412"/>
                    <a:pt x="32180" y="22946"/>
                    <a:pt x="33193" y="24340"/>
                  </a:cubicBezTo>
                  <a:cubicBezTo>
                    <a:pt x="34207" y="25733"/>
                    <a:pt x="35347" y="26114"/>
                    <a:pt x="36107" y="28267"/>
                  </a:cubicBezTo>
                  <a:cubicBezTo>
                    <a:pt x="38008" y="27507"/>
                    <a:pt x="35221" y="20919"/>
                    <a:pt x="36487" y="19272"/>
                  </a:cubicBezTo>
                  <a:cubicBezTo>
                    <a:pt x="39021" y="18512"/>
                    <a:pt x="41428" y="18132"/>
                    <a:pt x="42062" y="15471"/>
                  </a:cubicBezTo>
                  <a:close/>
                </a:path>
              </a:pathLst>
            </a:custGeom>
            <a:grpFill/>
            <a:ln w="12582" cap="flat">
              <a:noFill/>
              <a:prstDash val="solid"/>
              <a:miter/>
            </a:ln>
          </p:spPr>
          <p:txBody>
            <a:bodyPr rtlCol="0" anchor="ctr"/>
            <a:lstStyle/>
            <a:p>
              <a:endParaRPr lang="en-US" noProof="0" dirty="0"/>
            </a:p>
          </p:txBody>
        </p:sp>
        <p:sp>
          <p:nvSpPr>
            <p:cNvPr id="379" name="Freeform: Shape 378">
              <a:extLst>
                <a:ext uri="{FF2B5EF4-FFF2-40B4-BE49-F238E27FC236}">
                  <a16:creationId xmlns:a16="http://schemas.microsoft.com/office/drawing/2014/main" id="{DC6295B6-9AEA-4BCD-8E61-3F1674E67AF0}"/>
                </a:ext>
              </a:extLst>
            </p:cNvPr>
            <p:cNvSpPr/>
            <p:nvPr/>
          </p:nvSpPr>
          <p:spPr>
            <a:xfrm>
              <a:off x="5755592" y="3557713"/>
              <a:ext cx="12669" cy="12669"/>
            </a:xfrm>
            <a:custGeom>
              <a:avLst/>
              <a:gdLst>
                <a:gd name="connsiteX0" fmla="*/ 0 w 0"/>
                <a:gd name="connsiteY0" fmla="*/ 674 h 0"/>
                <a:gd name="connsiteX1" fmla="*/ 1267 w 0"/>
                <a:gd name="connsiteY1" fmla="*/ 7135 h 0"/>
                <a:gd name="connsiteX2" fmla="*/ 0 w 0"/>
                <a:gd name="connsiteY2" fmla="*/ 674 h 0"/>
              </a:gdLst>
              <a:ahLst/>
              <a:cxnLst>
                <a:cxn ang="0">
                  <a:pos x="connsiteX0" y="connsiteY0"/>
                </a:cxn>
                <a:cxn ang="0">
                  <a:pos x="connsiteX1" y="connsiteY1"/>
                </a:cxn>
                <a:cxn ang="0">
                  <a:pos x="connsiteX2" y="connsiteY2"/>
                </a:cxn>
              </a:cxnLst>
              <a:rect l="l" t="t" r="r" b="b"/>
              <a:pathLst>
                <a:path>
                  <a:moveTo>
                    <a:pt x="0" y="674"/>
                  </a:moveTo>
                  <a:cubicBezTo>
                    <a:pt x="380" y="2827"/>
                    <a:pt x="887" y="4981"/>
                    <a:pt x="1267" y="7135"/>
                  </a:cubicBezTo>
                  <a:cubicBezTo>
                    <a:pt x="4941" y="9669"/>
                    <a:pt x="2407" y="-3000"/>
                    <a:pt x="0" y="674"/>
                  </a:cubicBezTo>
                  <a:close/>
                </a:path>
              </a:pathLst>
            </a:custGeom>
            <a:grpFill/>
            <a:ln w="12582" cap="flat">
              <a:noFill/>
              <a:prstDash val="solid"/>
              <a:miter/>
            </a:ln>
          </p:spPr>
          <p:txBody>
            <a:bodyPr rtlCol="0" anchor="ctr"/>
            <a:lstStyle/>
            <a:p>
              <a:endParaRPr lang="en-US" noProof="0" dirty="0"/>
            </a:p>
          </p:txBody>
        </p:sp>
        <p:sp>
          <p:nvSpPr>
            <p:cNvPr id="380" name="Freeform: Shape 379">
              <a:extLst>
                <a:ext uri="{FF2B5EF4-FFF2-40B4-BE49-F238E27FC236}">
                  <a16:creationId xmlns:a16="http://schemas.microsoft.com/office/drawing/2014/main" id="{A3D4FB67-88AD-4E8E-A3D0-4CB211FA6928}"/>
                </a:ext>
              </a:extLst>
            </p:cNvPr>
            <p:cNvSpPr/>
            <p:nvPr/>
          </p:nvSpPr>
          <p:spPr>
            <a:xfrm>
              <a:off x="6353200" y="3332241"/>
              <a:ext cx="12669" cy="12669"/>
            </a:xfrm>
            <a:custGeom>
              <a:avLst/>
              <a:gdLst>
                <a:gd name="connsiteX0" fmla="*/ 887 w 0"/>
                <a:gd name="connsiteY0" fmla="*/ 4688 h 0"/>
                <a:gd name="connsiteX1" fmla="*/ 2914 w 0"/>
                <a:gd name="connsiteY1" fmla="*/ 4308 h 0"/>
                <a:gd name="connsiteX2" fmla="*/ 2027 w 0"/>
                <a:gd name="connsiteY2" fmla="*/ 0 h 0"/>
                <a:gd name="connsiteX3" fmla="*/ 0 w 0"/>
                <a:gd name="connsiteY3" fmla="*/ 380 h 0"/>
                <a:gd name="connsiteX4" fmla="*/ 887 w 0"/>
                <a:gd name="connsiteY4" fmla="*/ 468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887" y="4688"/>
                  </a:moveTo>
                  <a:cubicBezTo>
                    <a:pt x="1520" y="4561"/>
                    <a:pt x="2280" y="4434"/>
                    <a:pt x="2914" y="4308"/>
                  </a:cubicBezTo>
                  <a:cubicBezTo>
                    <a:pt x="2661" y="2914"/>
                    <a:pt x="2280" y="1394"/>
                    <a:pt x="2027" y="0"/>
                  </a:cubicBezTo>
                  <a:cubicBezTo>
                    <a:pt x="1394" y="127"/>
                    <a:pt x="633" y="253"/>
                    <a:pt x="0" y="380"/>
                  </a:cubicBezTo>
                  <a:cubicBezTo>
                    <a:pt x="253" y="1774"/>
                    <a:pt x="633" y="3167"/>
                    <a:pt x="887" y="4688"/>
                  </a:cubicBezTo>
                  <a:close/>
                </a:path>
              </a:pathLst>
            </a:custGeom>
            <a:grpFill/>
            <a:ln w="12582" cap="flat">
              <a:noFill/>
              <a:prstDash val="solid"/>
              <a:miter/>
            </a:ln>
          </p:spPr>
          <p:txBody>
            <a:bodyPr rtlCol="0" anchor="ctr"/>
            <a:lstStyle/>
            <a:p>
              <a:endParaRPr lang="en-US" noProof="0" dirty="0"/>
            </a:p>
          </p:txBody>
        </p:sp>
        <p:sp>
          <p:nvSpPr>
            <p:cNvPr id="381" name="Freeform: Shape 380">
              <a:extLst>
                <a:ext uri="{FF2B5EF4-FFF2-40B4-BE49-F238E27FC236}">
                  <a16:creationId xmlns:a16="http://schemas.microsoft.com/office/drawing/2014/main" id="{BF463500-5F71-4B44-870F-A75826B72FF8}"/>
                </a:ext>
              </a:extLst>
            </p:cNvPr>
            <p:cNvSpPr/>
            <p:nvPr/>
          </p:nvSpPr>
          <p:spPr>
            <a:xfrm>
              <a:off x="6327101" y="3398638"/>
              <a:ext cx="12669" cy="12669"/>
            </a:xfrm>
            <a:custGeom>
              <a:avLst/>
              <a:gdLst>
                <a:gd name="connsiteX0" fmla="*/ 0 w 0"/>
                <a:gd name="connsiteY0" fmla="*/ 1636 h 0"/>
                <a:gd name="connsiteX1" fmla="*/ 10009 w 0"/>
                <a:gd name="connsiteY1" fmla="*/ 8604 h 0"/>
                <a:gd name="connsiteX2" fmla="*/ 10135 w 0"/>
                <a:gd name="connsiteY2" fmla="*/ 4170 h 0"/>
                <a:gd name="connsiteX3" fmla="*/ 0 w 0"/>
                <a:gd name="connsiteY3" fmla="*/ 1636 h 0"/>
              </a:gdLst>
              <a:ahLst/>
              <a:cxnLst>
                <a:cxn ang="0">
                  <a:pos x="connsiteX0" y="connsiteY0"/>
                </a:cxn>
                <a:cxn ang="0">
                  <a:pos x="connsiteX1" y="connsiteY1"/>
                </a:cxn>
                <a:cxn ang="0">
                  <a:pos x="connsiteX2" y="connsiteY2"/>
                </a:cxn>
                <a:cxn ang="0">
                  <a:pos x="connsiteX3" y="connsiteY3"/>
                </a:cxn>
              </a:cxnLst>
              <a:rect l="l" t="t" r="r" b="b"/>
              <a:pathLst>
                <a:path>
                  <a:moveTo>
                    <a:pt x="0" y="1636"/>
                  </a:moveTo>
                  <a:cubicBezTo>
                    <a:pt x="1647" y="10378"/>
                    <a:pt x="5701" y="10125"/>
                    <a:pt x="10009" y="8604"/>
                  </a:cubicBezTo>
                  <a:cubicBezTo>
                    <a:pt x="9375" y="6197"/>
                    <a:pt x="9502" y="4803"/>
                    <a:pt x="10135" y="4170"/>
                  </a:cubicBezTo>
                  <a:cubicBezTo>
                    <a:pt x="8235" y="-1911"/>
                    <a:pt x="887" y="-11"/>
                    <a:pt x="0" y="1636"/>
                  </a:cubicBezTo>
                  <a:close/>
                </a:path>
              </a:pathLst>
            </a:custGeom>
            <a:grpFill/>
            <a:ln w="12582" cap="flat">
              <a:noFill/>
              <a:prstDash val="solid"/>
              <a:miter/>
            </a:ln>
          </p:spPr>
          <p:txBody>
            <a:bodyPr rtlCol="0" anchor="ctr"/>
            <a:lstStyle/>
            <a:p>
              <a:endParaRPr lang="en-US" noProof="0" dirty="0"/>
            </a:p>
          </p:txBody>
        </p:sp>
        <p:sp>
          <p:nvSpPr>
            <p:cNvPr id="382" name="Freeform: Shape 381">
              <a:extLst>
                <a:ext uri="{FF2B5EF4-FFF2-40B4-BE49-F238E27FC236}">
                  <a16:creationId xmlns:a16="http://schemas.microsoft.com/office/drawing/2014/main" id="{6F0B781D-F5D8-4F59-88E1-543A8C8AB651}"/>
                </a:ext>
              </a:extLst>
            </p:cNvPr>
            <p:cNvSpPr/>
            <p:nvPr/>
          </p:nvSpPr>
          <p:spPr>
            <a:xfrm>
              <a:off x="5746217" y="3725367"/>
              <a:ext cx="12669" cy="12669"/>
            </a:xfrm>
            <a:custGeom>
              <a:avLst/>
              <a:gdLst>
                <a:gd name="connsiteX0" fmla="*/ 5448 w 0"/>
                <a:gd name="connsiteY0" fmla="*/ 5574 h 0"/>
                <a:gd name="connsiteX1" fmla="*/ 0 w 0"/>
                <a:gd name="connsiteY1" fmla="*/ 0 h 0"/>
                <a:gd name="connsiteX2" fmla="*/ 5448 w 0"/>
                <a:gd name="connsiteY2" fmla="*/ 5574 h 0"/>
              </a:gdLst>
              <a:ahLst/>
              <a:cxnLst>
                <a:cxn ang="0">
                  <a:pos x="connsiteX0" y="connsiteY0"/>
                </a:cxn>
                <a:cxn ang="0">
                  <a:pos x="connsiteX1" y="connsiteY1"/>
                </a:cxn>
                <a:cxn ang="0">
                  <a:pos x="connsiteX2" y="connsiteY2"/>
                </a:cxn>
              </a:cxnLst>
              <a:rect l="l" t="t" r="r" b="b"/>
              <a:pathLst>
                <a:path>
                  <a:moveTo>
                    <a:pt x="5448" y="5574"/>
                  </a:moveTo>
                  <a:cubicBezTo>
                    <a:pt x="7982" y="1267"/>
                    <a:pt x="1647" y="253"/>
                    <a:pt x="0" y="0"/>
                  </a:cubicBezTo>
                  <a:cubicBezTo>
                    <a:pt x="760" y="5955"/>
                    <a:pt x="4308" y="1267"/>
                    <a:pt x="5448" y="5574"/>
                  </a:cubicBezTo>
                  <a:close/>
                </a:path>
              </a:pathLst>
            </a:custGeom>
            <a:grpFill/>
            <a:ln w="12582" cap="flat">
              <a:noFill/>
              <a:prstDash val="solid"/>
              <a:miter/>
            </a:ln>
          </p:spPr>
          <p:txBody>
            <a:bodyPr rtlCol="0" anchor="ctr"/>
            <a:lstStyle/>
            <a:p>
              <a:endParaRPr lang="en-US" noProof="0" dirty="0"/>
            </a:p>
          </p:txBody>
        </p:sp>
        <p:sp>
          <p:nvSpPr>
            <p:cNvPr id="383" name="Freeform: Shape 382">
              <a:extLst>
                <a:ext uri="{FF2B5EF4-FFF2-40B4-BE49-F238E27FC236}">
                  <a16:creationId xmlns:a16="http://schemas.microsoft.com/office/drawing/2014/main" id="{B3D6EC40-C10C-423D-847D-202EA2FA7E2C}"/>
                </a:ext>
              </a:extLst>
            </p:cNvPr>
            <p:cNvSpPr/>
            <p:nvPr/>
          </p:nvSpPr>
          <p:spPr>
            <a:xfrm>
              <a:off x="5720751" y="3181350"/>
              <a:ext cx="1013539" cy="646131"/>
            </a:xfrm>
            <a:custGeom>
              <a:avLst/>
              <a:gdLst>
                <a:gd name="connsiteX0" fmla="*/ 14063 w 1013538"/>
                <a:gd name="connsiteY0" fmla="*/ 582911 h 646130"/>
                <a:gd name="connsiteX1" fmla="*/ 24198 w 1013538"/>
                <a:gd name="connsiteY1" fmla="*/ 585319 h 646130"/>
                <a:gd name="connsiteX2" fmla="*/ 24452 w 1013538"/>
                <a:gd name="connsiteY2" fmla="*/ 591907 h 646130"/>
                <a:gd name="connsiteX3" fmla="*/ 27999 w 1013538"/>
                <a:gd name="connsiteY3" fmla="*/ 593427 h 646130"/>
                <a:gd name="connsiteX4" fmla="*/ 40161 w 1013538"/>
                <a:gd name="connsiteY4" fmla="*/ 595454 h 646130"/>
                <a:gd name="connsiteX5" fmla="*/ 43455 w 1013538"/>
                <a:gd name="connsiteY5" fmla="*/ 601535 h 646130"/>
                <a:gd name="connsiteX6" fmla="*/ 47130 w 1013538"/>
                <a:gd name="connsiteY6" fmla="*/ 598621 h 646130"/>
                <a:gd name="connsiteX7" fmla="*/ 50930 w 1013538"/>
                <a:gd name="connsiteY7" fmla="*/ 606856 h 646130"/>
                <a:gd name="connsiteX8" fmla="*/ 54478 w 1013538"/>
                <a:gd name="connsiteY8" fmla="*/ 608376 h 646130"/>
                <a:gd name="connsiteX9" fmla="*/ 59799 w 1013538"/>
                <a:gd name="connsiteY9" fmla="*/ 602929 h 646130"/>
                <a:gd name="connsiteX10" fmla="*/ 62079 w 1013538"/>
                <a:gd name="connsiteY10" fmla="*/ 609137 h 646130"/>
                <a:gd name="connsiteX11" fmla="*/ 66894 w 1013538"/>
                <a:gd name="connsiteY11" fmla="*/ 617118 h 646130"/>
                <a:gd name="connsiteX12" fmla="*/ 78549 w 1013538"/>
                <a:gd name="connsiteY12" fmla="*/ 621553 h 646130"/>
                <a:gd name="connsiteX13" fmla="*/ 81083 w 1013538"/>
                <a:gd name="connsiteY13" fmla="*/ 623326 h 646130"/>
                <a:gd name="connsiteX14" fmla="*/ 86784 w 1013538"/>
                <a:gd name="connsiteY14" fmla="*/ 635615 h 646130"/>
                <a:gd name="connsiteX15" fmla="*/ 87038 w 1013538"/>
                <a:gd name="connsiteY15" fmla="*/ 642203 h 646130"/>
                <a:gd name="connsiteX16" fmla="*/ 84504 w 1013538"/>
                <a:gd name="connsiteY16" fmla="*/ 640430 h 646130"/>
                <a:gd name="connsiteX17" fmla="*/ 85391 w 1013538"/>
                <a:gd name="connsiteY17" fmla="*/ 644737 h 646130"/>
                <a:gd name="connsiteX18" fmla="*/ 86024 w 1013538"/>
                <a:gd name="connsiteY18" fmla="*/ 653479 h 646130"/>
                <a:gd name="connsiteX19" fmla="*/ 87544 w 1013538"/>
                <a:gd name="connsiteY19" fmla="*/ 656393 h 646130"/>
                <a:gd name="connsiteX20" fmla="*/ 335228 w 1013538"/>
                <a:gd name="connsiteY20" fmla="*/ 656393 h 646130"/>
                <a:gd name="connsiteX21" fmla="*/ 337255 w 1013538"/>
                <a:gd name="connsiteY21" fmla="*/ 650945 h 646130"/>
                <a:gd name="connsiteX22" fmla="*/ 338395 w 1013538"/>
                <a:gd name="connsiteY22" fmla="*/ 656393 h 646130"/>
                <a:gd name="connsiteX23" fmla="*/ 365254 w 1013538"/>
                <a:gd name="connsiteY23" fmla="*/ 656393 h 646130"/>
                <a:gd name="connsiteX24" fmla="*/ 364874 w 1013538"/>
                <a:gd name="connsiteY24" fmla="*/ 654492 h 646130"/>
                <a:gd name="connsiteX25" fmla="*/ 371462 w 1013538"/>
                <a:gd name="connsiteY25" fmla="*/ 655379 h 646130"/>
                <a:gd name="connsiteX26" fmla="*/ 371082 w 1013538"/>
                <a:gd name="connsiteY26" fmla="*/ 656266 h 646130"/>
                <a:gd name="connsiteX27" fmla="*/ 516018 w 1013538"/>
                <a:gd name="connsiteY27" fmla="*/ 656266 h 646130"/>
                <a:gd name="connsiteX28" fmla="*/ 516271 w 1013538"/>
                <a:gd name="connsiteY28" fmla="*/ 655886 h 646130"/>
                <a:gd name="connsiteX29" fmla="*/ 524506 w 1013538"/>
                <a:gd name="connsiteY29" fmla="*/ 654239 h 646130"/>
                <a:gd name="connsiteX30" fmla="*/ 530081 w 1013538"/>
                <a:gd name="connsiteY30" fmla="*/ 655379 h 646130"/>
                <a:gd name="connsiteX31" fmla="*/ 529954 w 1013538"/>
                <a:gd name="connsiteY31" fmla="*/ 656266 h 646130"/>
                <a:gd name="connsiteX32" fmla="*/ 562514 w 1013538"/>
                <a:gd name="connsiteY32" fmla="*/ 656266 h 646130"/>
                <a:gd name="connsiteX33" fmla="*/ 561374 w 1013538"/>
                <a:gd name="connsiteY33" fmla="*/ 656013 h 646130"/>
                <a:gd name="connsiteX34" fmla="*/ 561754 w 1013538"/>
                <a:gd name="connsiteY34" fmla="*/ 647018 h 646130"/>
                <a:gd name="connsiteX35" fmla="*/ 558967 w 1013538"/>
                <a:gd name="connsiteY35" fmla="*/ 638656 h 646130"/>
                <a:gd name="connsiteX36" fmla="*/ 565175 w 1013538"/>
                <a:gd name="connsiteY36" fmla="*/ 637389 h 646130"/>
                <a:gd name="connsiteX37" fmla="*/ 564034 w 1013538"/>
                <a:gd name="connsiteY37" fmla="*/ 626494 h 646130"/>
                <a:gd name="connsiteX38" fmla="*/ 572649 w 1013538"/>
                <a:gd name="connsiteY38" fmla="*/ 627000 h 646130"/>
                <a:gd name="connsiteX39" fmla="*/ 577464 w 1013538"/>
                <a:gd name="connsiteY39" fmla="*/ 634982 h 646130"/>
                <a:gd name="connsiteX40" fmla="*/ 581898 w 1013538"/>
                <a:gd name="connsiteY40" fmla="*/ 640810 h 646130"/>
                <a:gd name="connsiteX41" fmla="*/ 576957 w 1013538"/>
                <a:gd name="connsiteY41" fmla="*/ 648411 h 646130"/>
                <a:gd name="connsiteX42" fmla="*/ 580631 w 1013538"/>
                <a:gd name="connsiteY42" fmla="*/ 656266 h 646130"/>
                <a:gd name="connsiteX43" fmla="*/ 590260 w 1013538"/>
                <a:gd name="connsiteY43" fmla="*/ 656266 h 646130"/>
                <a:gd name="connsiteX44" fmla="*/ 596594 w 1013538"/>
                <a:gd name="connsiteY44" fmla="*/ 640176 h 646130"/>
                <a:gd name="connsiteX45" fmla="*/ 597988 w 1013538"/>
                <a:gd name="connsiteY45" fmla="*/ 656266 h 646130"/>
                <a:gd name="connsiteX46" fmla="*/ 621426 w 1013538"/>
                <a:gd name="connsiteY46" fmla="*/ 656266 h 646130"/>
                <a:gd name="connsiteX47" fmla="*/ 619272 w 1013538"/>
                <a:gd name="connsiteY47" fmla="*/ 651325 h 646130"/>
                <a:gd name="connsiteX48" fmla="*/ 619906 w 1013538"/>
                <a:gd name="connsiteY48" fmla="*/ 648918 h 646130"/>
                <a:gd name="connsiteX49" fmla="*/ 621426 w 1013538"/>
                <a:gd name="connsiteY49" fmla="*/ 650818 h 646130"/>
                <a:gd name="connsiteX50" fmla="*/ 625100 w 1013538"/>
                <a:gd name="connsiteY50" fmla="*/ 647904 h 646130"/>
                <a:gd name="connsiteX51" fmla="*/ 629661 w 1013538"/>
                <a:gd name="connsiteY51" fmla="*/ 649298 h 646130"/>
                <a:gd name="connsiteX52" fmla="*/ 635616 w 1013538"/>
                <a:gd name="connsiteY52" fmla="*/ 652592 h 646130"/>
                <a:gd name="connsiteX53" fmla="*/ 628394 w 1013538"/>
                <a:gd name="connsiteY53" fmla="*/ 653986 h 646130"/>
                <a:gd name="connsiteX54" fmla="*/ 624213 w 1013538"/>
                <a:gd name="connsiteY54" fmla="*/ 656266 h 646130"/>
                <a:gd name="connsiteX55" fmla="*/ 737096 w 1013538"/>
                <a:gd name="connsiteY55" fmla="*/ 656266 h 646130"/>
                <a:gd name="connsiteX56" fmla="*/ 737856 w 1013538"/>
                <a:gd name="connsiteY56" fmla="*/ 654746 h 646130"/>
                <a:gd name="connsiteX57" fmla="*/ 744318 w 1013538"/>
                <a:gd name="connsiteY57" fmla="*/ 656266 h 646130"/>
                <a:gd name="connsiteX58" fmla="*/ 767122 w 1013538"/>
                <a:gd name="connsiteY58" fmla="*/ 656266 h 646130"/>
                <a:gd name="connsiteX59" fmla="*/ 772823 w 1013538"/>
                <a:gd name="connsiteY59" fmla="*/ 652465 h 646130"/>
                <a:gd name="connsiteX60" fmla="*/ 773583 w 1013538"/>
                <a:gd name="connsiteY60" fmla="*/ 645624 h 646130"/>
                <a:gd name="connsiteX61" fmla="*/ 782832 w 1013538"/>
                <a:gd name="connsiteY61" fmla="*/ 643850 h 646130"/>
                <a:gd name="connsiteX62" fmla="*/ 784352 w 1013538"/>
                <a:gd name="connsiteY62" fmla="*/ 645751 h 646130"/>
                <a:gd name="connsiteX63" fmla="*/ 788913 w 1013538"/>
                <a:gd name="connsiteY63" fmla="*/ 647144 h 646130"/>
                <a:gd name="connsiteX64" fmla="*/ 785619 w 1013538"/>
                <a:gd name="connsiteY64" fmla="*/ 652212 h 646130"/>
                <a:gd name="connsiteX65" fmla="*/ 786506 w 1013538"/>
                <a:gd name="connsiteY65" fmla="*/ 656393 h 646130"/>
                <a:gd name="connsiteX66" fmla="*/ 836803 w 1013538"/>
                <a:gd name="connsiteY66" fmla="*/ 656393 h 646130"/>
                <a:gd name="connsiteX67" fmla="*/ 837690 w 1013538"/>
                <a:gd name="connsiteY67" fmla="*/ 655379 h 646130"/>
                <a:gd name="connsiteX68" fmla="*/ 837436 w 1013538"/>
                <a:gd name="connsiteY68" fmla="*/ 656393 h 646130"/>
                <a:gd name="connsiteX69" fmla="*/ 845038 w 1013538"/>
                <a:gd name="connsiteY69" fmla="*/ 656393 h 646130"/>
                <a:gd name="connsiteX70" fmla="*/ 845418 w 1013538"/>
                <a:gd name="connsiteY70" fmla="*/ 656140 h 646130"/>
                <a:gd name="connsiteX71" fmla="*/ 847318 w 1013538"/>
                <a:gd name="connsiteY71" fmla="*/ 656393 h 646130"/>
                <a:gd name="connsiteX72" fmla="*/ 851626 w 1013538"/>
                <a:gd name="connsiteY72" fmla="*/ 656393 h 646130"/>
                <a:gd name="connsiteX73" fmla="*/ 852639 w 1013538"/>
                <a:gd name="connsiteY73" fmla="*/ 654746 h 646130"/>
                <a:gd name="connsiteX74" fmla="*/ 865815 w 1013538"/>
                <a:gd name="connsiteY74" fmla="*/ 645497 h 646130"/>
                <a:gd name="connsiteX75" fmla="*/ 865182 w 1013538"/>
                <a:gd name="connsiteY75" fmla="*/ 647904 h 646130"/>
                <a:gd name="connsiteX76" fmla="*/ 867082 w 1013538"/>
                <a:gd name="connsiteY76" fmla="*/ 651959 h 646130"/>
                <a:gd name="connsiteX77" fmla="*/ 868729 w 1013538"/>
                <a:gd name="connsiteY77" fmla="*/ 649425 h 646130"/>
                <a:gd name="connsiteX78" fmla="*/ 870376 w 1013538"/>
                <a:gd name="connsiteY78" fmla="*/ 646891 h 646130"/>
                <a:gd name="connsiteX79" fmla="*/ 877471 w 1013538"/>
                <a:gd name="connsiteY79" fmla="*/ 649932 h 646130"/>
                <a:gd name="connsiteX80" fmla="*/ 873670 w 1013538"/>
                <a:gd name="connsiteY80" fmla="*/ 641697 h 646130"/>
                <a:gd name="connsiteX81" fmla="*/ 877598 w 1013538"/>
                <a:gd name="connsiteY81" fmla="*/ 645371 h 646130"/>
                <a:gd name="connsiteX82" fmla="*/ 883933 w 1013538"/>
                <a:gd name="connsiteY82" fmla="*/ 639670 h 646130"/>
                <a:gd name="connsiteX83" fmla="*/ 887733 w 1013538"/>
                <a:gd name="connsiteY83" fmla="*/ 647904 h 646130"/>
                <a:gd name="connsiteX84" fmla="*/ 885960 w 1013538"/>
                <a:gd name="connsiteY84" fmla="*/ 639289 h 646130"/>
                <a:gd name="connsiteX85" fmla="*/ 888874 w 1013538"/>
                <a:gd name="connsiteY85" fmla="*/ 643217 h 646130"/>
                <a:gd name="connsiteX86" fmla="*/ 892421 w 1013538"/>
                <a:gd name="connsiteY86" fmla="*/ 644737 h 646130"/>
                <a:gd name="connsiteX87" fmla="*/ 896728 w 1013538"/>
                <a:gd name="connsiteY87" fmla="*/ 639416 h 646130"/>
                <a:gd name="connsiteX88" fmla="*/ 894195 w 1013538"/>
                <a:gd name="connsiteY88" fmla="*/ 637642 h 646130"/>
                <a:gd name="connsiteX89" fmla="*/ 894068 w 1013538"/>
                <a:gd name="connsiteY89" fmla="*/ 626494 h 646130"/>
                <a:gd name="connsiteX90" fmla="*/ 886846 w 1013538"/>
                <a:gd name="connsiteY90" fmla="*/ 627887 h 646130"/>
                <a:gd name="connsiteX91" fmla="*/ 876584 w 1013538"/>
                <a:gd name="connsiteY91" fmla="*/ 629914 h 646130"/>
                <a:gd name="connsiteX92" fmla="*/ 879372 w 1013538"/>
                <a:gd name="connsiteY92" fmla="*/ 638276 h 646130"/>
                <a:gd name="connsiteX93" fmla="*/ 877851 w 1013538"/>
                <a:gd name="connsiteY93" fmla="*/ 636375 h 646130"/>
                <a:gd name="connsiteX94" fmla="*/ 873290 w 1013538"/>
                <a:gd name="connsiteY94" fmla="*/ 634982 h 646130"/>
                <a:gd name="connsiteX95" fmla="*/ 874937 w 1013538"/>
                <a:gd name="connsiteY95" fmla="*/ 632448 h 646130"/>
                <a:gd name="connsiteX96" fmla="*/ 870756 w 1013538"/>
                <a:gd name="connsiteY96" fmla="*/ 633208 h 646130"/>
                <a:gd name="connsiteX97" fmla="*/ 861635 w 1013538"/>
                <a:gd name="connsiteY97" fmla="*/ 630548 h 646130"/>
                <a:gd name="connsiteX98" fmla="*/ 864929 w 1013538"/>
                <a:gd name="connsiteY98" fmla="*/ 636629 h 646130"/>
                <a:gd name="connsiteX99" fmla="*/ 857454 w 1013538"/>
                <a:gd name="connsiteY99" fmla="*/ 631434 h 646130"/>
                <a:gd name="connsiteX100" fmla="*/ 856820 w 1013538"/>
                <a:gd name="connsiteY100" fmla="*/ 622693 h 646130"/>
                <a:gd name="connsiteX101" fmla="*/ 849472 w 1013538"/>
                <a:gd name="connsiteY101" fmla="*/ 628647 h 646130"/>
                <a:gd name="connsiteX102" fmla="*/ 848585 w 1013538"/>
                <a:gd name="connsiteY102" fmla="*/ 624340 h 646130"/>
                <a:gd name="connsiteX103" fmla="*/ 847572 w 1013538"/>
                <a:gd name="connsiteY103" fmla="*/ 624593 h 646130"/>
                <a:gd name="connsiteX104" fmla="*/ 848332 w 1013538"/>
                <a:gd name="connsiteY104" fmla="*/ 617752 h 646130"/>
                <a:gd name="connsiteX105" fmla="*/ 849852 w 1013538"/>
                <a:gd name="connsiteY105" fmla="*/ 619652 h 646130"/>
                <a:gd name="connsiteX106" fmla="*/ 850486 w 1013538"/>
                <a:gd name="connsiteY106" fmla="*/ 617372 h 646130"/>
                <a:gd name="connsiteX107" fmla="*/ 853526 w 1013538"/>
                <a:gd name="connsiteY107" fmla="*/ 616738 h 646130"/>
                <a:gd name="connsiteX108" fmla="*/ 858087 w 1013538"/>
                <a:gd name="connsiteY108" fmla="*/ 618132 h 646130"/>
                <a:gd name="connsiteX109" fmla="*/ 864929 w 1013538"/>
                <a:gd name="connsiteY109" fmla="*/ 614584 h 646130"/>
                <a:gd name="connsiteX110" fmla="*/ 864042 w 1013538"/>
                <a:gd name="connsiteY110" fmla="*/ 610277 h 646130"/>
                <a:gd name="connsiteX111" fmla="*/ 869490 w 1013538"/>
                <a:gd name="connsiteY111" fmla="*/ 615851 h 646130"/>
                <a:gd name="connsiteX112" fmla="*/ 868349 w 1013538"/>
                <a:gd name="connsiteY112" fmla="*/ 604956 h 646130"/>
                <a:gd name="connsiteX113" fmla="*/ 865309 w 1013538"/>
                <a:gd name="connsiteY113" fmla="*/ 605589 h 646130"/>
                <a:gd name="connsiteX114" fmla="*/ 876331 w 1013538"/>
                <a:gd name="connsiteY114" fmla="*/ 612304 h 646130"/>
                <a:gd name="connsiteX115" fmla="*/ 884946 w 1013538"/>
                <a:gd name="connsiteY115" fmla="*/ 601662 h 646130"/>
                <a:gd name="connsiteX116" fmla="*/ 881652 w 1013538"/>
                <a:gd name="connsiteY116" fmla="*/ 606729 h 646130"/>
                <a:gd name="connsiteX117" fmla="*/ 877978 w 1013538"/>
                <a:gd name="connsiteY117" fmla="*/ 609643 h 646130"/>
                <a:gd name="connsiteX118" fmla="*/ 876078 w 1013538"/>
                <a:gd name="connsiteY118" fmla="*/ 605589 h 646130"/>
                <a:gd name="connsiteX119" fmla="*/ 868603 w 1013538"/>
                <a:gd name="connsiteY119" fmla="*/ 600395 h 646130"/>
                <a:gd name="connsiteX120" fmla="*/ 860368 w 1013538"/>
                <a:gd name="connsiteY120" fmla="*/ 602042 h 646130"/>
                <a:gd name="connsiteX121" fmla="*/ 862268 w 1013538"/>
                <a:gd name="connsiteY121" fmla="*/ 606096 h 646130"/>
                <a:gd name="connsiteX122" fmla="*/ 858087 w 1013538"/>
                <a:gd name="connsiteY122" fmla="*/ 606856 h 646130"/>
                <a:gd name="connsiteX123" fmla="*/ 859734 w 1013538"/>
                <a:gd name="connsiteY123" fmla="*/ 604322 h 646130"/>
                <a:gd name="connsiteX124" fmla="*/ 852893 w 1013538"/>
                <a:gd name="connsiteY124" fmla="*/ 607870 h 646130"/>
                <a:gd name="connsiteX125" fmla="*/ 846685 w 1013538"/>
                <a:gd name="connsiteY125" fmla="*/ 609137 h 646130"/>
                <a:gd name="connsiteX126" fmla="*/ 848332 w 1013538"/>
                <a:gd name="connsiteY126" fmla="*/ 606603 h 646130"/>
                <a:gd name="connsiteX127" fmla="*/ 841744 w 1013538"/>
                <a:gd name="connsiteY127" fmla="*/ 605716 h 646130"/>
                <a:gd name="connsiteX128" fmla="*/ 839083 w 1013538"/>
                <a:gd name="connsiteY128" fmla="*/ 608503 h 646130"/>
                <a:gd name="connsiteX129" fmla="*/ 831862 w 1013538"/>
                <a:gd name="connsiteY129" fmla="*/ 609897 h 646130"/>
                <a:gd name="connsiteX130" fmla="*/ 826414 w 1013538"/>
                <a:gd name="connsiteY130" fmla="*/ 604322 h 646130"/>
                <a:gd name="connsiteX131" fmla="*/ 831355 w 1013538"/>
                <a:gd name="connsiteY131" fmla="*/ 596721 h 646130"/>
                <a:gd name="connsiteX132" fmla="*/ 830088 w 1013538"/>
                <a:gd name="connsiteY132" fmla="*/ 590259 h 646130"/>
                <a:gd name="connsiteX133" fmla="*/ 840224 w 1013538"/>
                <a:gd name="connsiteY133" fmla="*/ 592793 h 646130"/>
                <a:gd name="connsiteX134" fmla="*/ 838957 w 1013538"/>
                <a:gd name="connsiteY134" fmla="*/ 586332 h 646130"/>
                <a:gd name="connsiteX135" fmla="*/ 843644 w 1013538"/>
                <a:gd name="connsiteY135" fmla="*/ 583165 h 646130"/>
                <a:gd name="connsiteX136" fmla="*/ 843264 w 1013538"/>
                <a:gd name="connsiteY136" fmla="*/ 592160 h 646130"/>
                <a:gd name="connsiteX137" fmla="*/ 846938 w 1013538"/>
                <a:gd name="connsiteY137" fmla="*/ 589246 h 646130"/>
                <a:gd name="connsiteX138" fmla="*/ 846052 w 1013538"/>
                <a:gd name="connsiteY138" fmla="*/ 584938 h 646130"/>
                <a:gd name="connsiteX139" fmla="*/ 849599 w 1013538"/>
                <a:gd name="connsiteY139" fmla="*/ 586459 h 646130"/>
                <a:gd name="connsiteX140" fmla="*/ 850232 w 1013538"/>
                <a:gd name="connsiteY140" fmla="*/ 584052 h 646130"/>
                <a:gd name="connsiteX141" fmla="*/ 851246 w 1013538"/>
                <a:gd name="connsiteY141" fmla="*/ 583798 h 646130"/>
                <a:gd name="connsiteX142" fmla="*/ 851879 w 1013538"/>
                <a:gd name="connsiteY142" fmla="*/ 581391 h 646130"/>
                <a:gd name="connsiteX143" fmla="*/ 857580 w 1013538"/>
                <a:gd name="connsiteY143" fmla="*/ 577970 h 646130"/>
                <a:gd name="connsiteX144" fmla="*/ 831229 w 1013538"/>
                <a:gd name="connsiteY144" fmla="*/ 585319 h 646130"/>
                <a:gd name="connsiteX145" fmla="*/ 832749 w 1013538"/>
                <a:gd name="connsiteY145" fmla="*/ 571636 h 646130"/>
                <a:gd name="connsiteX146" fmla="*/ 844151 w 1013538"/>
                <a:gd name="connsiteY146" fmla="*/ 569355 h 646130"/>
                <a:gd name="connsiteX147" fmla="*/ 844151 w 1013538"/>
                <a:gd name="connsiteY147" fmla="*/ 569355 h 646130"/>
                <a:gd name="connsiteX148" fmla="*/ 851753 w 1013538"/>
                <a:gd name="connsiteY148" fmla="*/ 570115 h 646130"/>
                <a:gd name="connsiteX149" fmla="*/ 857454 w 1013538"/>
                <a:gd name="connsiteY149" fmla="*/ 566695 h 646130"/>
                <a:gd name="connsiteX150" fmla="*/ 856567 w 1013538"/>
                <a:gd name="connsiteY150" fmla="*/ 562387 h 646130"/>
                <a:gd name="connsiteX151" fmla="*/ 860494 w 1013538"/>
                <a:gd name="connsiteY151" fmla="*/ 566061 h 646130"/>
                <a:gd name="connsiteX152" fmla="*/ 864675 w 1013538"/>
                <a:gd name="connsiteY152" fmla="*/ 565301 h 646130"/>
                <a:gd name="connsiteX153" fmla="*/ 869363 w 1013538"/>
                <a:gd name="connsiteY153" fmla="*/ 562134 h 646130"/>
                <a:gd name="connsiteX154" fmla="*/ 874937 w 1013538"/>
                <a:gd name="connsiteY154" fmla="*/ 563274 h 646130"/>
                <a:gd name="connsiteX155" fmla="*/ 868603 w 1013538"/>
                <a:gd name="connsiteY155" fmla="*/ 553392 h 646130"/>
                <a:gd name="connsiteX156" fmla="*/ 866956 w 1013538"/>
                <a:gd name="connsiteY156" fmla="*/ 555926 h 646130"/>
                <a:gd name="connsiteX157" fmla="*/ 863915 w 1013538"/>
                <a:gd name="connsiteY157" fmla="*/ 556559 h 646130"/>
                <a:gd name="connsiteX158" fmla="*/ 858721 w 1013538"/>
                <a:gd name="connsiteY158" fmla="*/ 557573 h 646130"/>
                <a:gd name="connsiteX159" fmla="*/ 860621 w 1013538"/>
                <a:gd name="connsiteY159" fmla="*/ 561627 h 646130"/>
                <a:gd name="connsiteX160" fmla="*/ 852513 w 1013538"/>
                <a:gd name="connsiteY160" fmla="*/ 558713 h 646130"/>
                <a:gd name="connsiteX161" fmla="*/ 852133 w 1013538"/>
                <a:gd name="connsiteY161" fmla="*/ 556559 h 646130"/>
                <a:gd name="connsiteX162" fmla="*/ 848839 w 1013538"/>
                <a:gd name="connsiteY162" fmla="*/ 550478 h 646130"/>
                <a:gd name="connsiteX163" fmla="*/ 851879 w 1013538"/>
                <a:gd name="connsiteY163" fmla="*/ 549845 h 646130"/>
                <a:gd name="connsiteX164" fmla="*/ 853906 w 1013538"/>
                <a:gd name="connsiteY164" fmla="*/ 549465 h 646130"/>
                <a:gd name="connsiteX165" fmla="*/ 849219 w 1013538"/>
                <a:gd name="connsiteY165" fmla="*/ 537049 h 646130"/>
                <a:gd name="connsiteX166" fmla="*/ 850232 w 1013538"/>
                <a:gd name="connsiteY166" fmla="*/ 536795 h 646130"/>
                <a:gd name="connsiteX167" fmla="*/ 854033 w 1013538"/>
                <a:gd name="connsiteY167" fmla="*/ 529320 h 646130"/>
                <a:gd name="connsiteX168" fmla="*/ 857961 w 1013538"/>
                <a:gd name="connsiteY168" fmla="*/ 532995 h 646130"/>
                <a:gd name="connsiteX169" fmla="*/ 859608 w 1013538"/>
                <a:gd name="connsiteY169" fmla="*/ 530461 h 646130"/>
                <a:gd name="connsiteX170" fmla="*/ 857834 w 1013538"/>
                <a:gd name="connsiteY170" fmla="*/ 521846 h 646130"/>
                <a:gd name="connsiteX171" fmla="*/ 856567 w 1013538"/>
                <a:gd name="connsiteY171" fmla="*/ 526533 h 646130"/>
                <a:gd name="connsiteX172" fmla="*/ 852386 w 1013538"/>
                <a:gd name="connsiteY172" fmla="*/ 527293 h 646130"/>
                <a:gd name="connsiteX173" fmla="*/ 850106 w 1013538"/>
                <a:gd name="connsiteY173" fmla="*/ 521085 h 646130"/>
                <a:gd name="connsiteX174" fmla="*/ 842631 w 1013538"/>
                <a:gd name="connsiteY174" fmla="*/ 515891 h 646130"/>
                <a:gd name="connsiteX175" fmla="*/ 856820 w 1013538"/>
                <a:gd name="connsiteY175" fmla="*/ 506389 h 646130"/>
                <a:gd name="connsiteX176" fmla="*/ 868223 w 1013538"/>
                <a:gd name="connsiteY176" fmla="*/ 504109 h 646130"/>
                <a:gd name="connsiteX177" fmla="*/ 862395 w 1013538"/>
                <a:gd name="connsiteY177" fmla="*/ 496380 h 646130"/>
                <a:gd name="connsiteX178" fmla="*/ 856694 w 1013538"/>
                <a:gd name="connsiteY178" fmla="*/ 499801 h 646130"/>
                <a:gd name="connsiteX179" fmla="*/ 861635 w 1013538"/>
                <a:gd name="connsiteY179" fmla="*/ 492200 h 646130"/>
                <a:gd name="connsiteX180" fmla="*/ 861761 w 1013538"/>
                <a:gd name="connsiteY180" fmla="*/ 487765 h 646130"/>
                <a:gd name="connsiteX181" fmla="*/ 867969 w 1013538"/>
                <a:gd name="connsiteY181" fmla="*/ 486498 h 646130"/>
                <a:gd name="connsiteX182" fmla="*/ 871897 w 1013538"/>
                <a:gd name="connsiteY182" fmla="*/ 479024 h 646130"/>
                <a:gd name="connsiteX183" fmla="*/ 884059 w 1013538"/>
                <a:gd name="connsiteY183" fmla="*/ 481051 h 646130"/>
                <a:gd name="connsiteX184" fmla="*/ 891027 w 1013538"/>
                <a:gd name="connsiteY184" fmla="*/ 472942 h 646130"/>
                <a:gd name="connsiteX185" fmla="*/ 902430 w 1013538"/>
                <a:gd name="connsiteY185" fmla="*/ 470662 h 646130"/>
                <a:gd name="connsiteX186" fmla="*/ 904457 w 1013538"/>
                <a:gd name="connsiteY186" fmla="*/ 470282 h 646130"/>
                <a:gd name="connsiteX187" fmla="*/ 908004 w 1013538"/>
                <a:gd name="connsiteY187" fmla="*/ 471802 h 646130"/>
                <a:gd name="connsiteX188" fmla="*/ 915226 w 1013538"/>
                <a:gd name="connsiteY188" fmla="*/ 470409 h 646130"/>
                <a:gd name="connsiteX189" fmla="*/ 913959 w 1013538"/>
                <a:gd name="connsiteY189" fmla="*/ 463947 h 646130"/>
                <a:gd name="connsiteX190" fmla="*/ 916872 w 1013538"/>
                <a:gd name="connsiteY190" fmla="*/ 467875 h 646130"/>
                <a:gd name="connsiteX191" fmla="*/ 920547 w 1013538"/>
                <a:gd name="connsiteY191" fmla="*/ 464961 h 646130"/>
                <a:gd name="connsiteX192" fmla="*/ 923841 w 1013538"/>
                <a:gd name="connsiteY192" fmla="*/ 471042 h 646130"/>
                <a:gd name="connsiteX193" fmla="*/ 933089 w 1013538"/>
                <a:gd name="connsiteY193" fmla="*/ 458119 h 646130"/>
                <a:gd name="connsiteX194" fmla="*/ 942844 w 1013538"/>
                <a:gd name="connsiteY194" fmla="*/ 458499 h 646130"/>
                <a:gd name="connsiteX195" fmla="*/ 945632 w 1013538"/>
                <a:gd name="connsiteY195" fmla="*/ 451278 h 646130"/>
                <a:gd name="connsiteX196" fmla="*/ 950193 w 1013538"/>
                <a:gd name="connsiteY196" fmla="*/ 452672 h 646130"/>
                <a:gd name="connsiteX197" fmla="*/ 955387 w 1013538"/>
                <a:gd name="connsiteY197" fmla="*/ 451658 h 646130"/>
                <a:gd name="connsiteX198" fmla="*/ 958428 w 1013538"/>
                <a:gd name="connsiteY198" fmla="*/ 451025 h 646130"/>
                <a:gd name="connsiteX199" fmla="*/ 961468 w 1013538"/>
                <a:gd name="connsiteY199" fmla="*/ 450391 h 646130"/>
                <a:gd name="connsiteX200" fmla="*/ 961088 w 1013538"/>
                <a:gd name="connsiteY200" fmla="*/ 448237 h 646130"/>
                <a:gd name="connsiteX201" fmla="*/ 965269 w 1013538"/>
                <a:gd name="connsiteY201" fmla="*/ 447477 h 646130"/>
                <a:gd name="connsiteX202" fmla="*/ 965902 w 1013538"/>
                <a:gd name="connsiteY202" fmla="*/ 445070 h 646130"/>
                <a:gd name="connsiteX203" fmla="*/ 975151 w 1013538"/>
                <a:gd name="connsiteY203" fmla="*/ 443296 h 646130"/>
                <a:gd name="connsiteX204" fmla="*/ 977812 w 1013538"/>
                <a:gd name="connsiteY204" fmla="*/ 440509 h 646130"/>
                <a:gd name="connsiteX205" fmla="*/ 981359 w 1013538"/>
                <a:gd name="connsiteY205" fmla="*/ 442029 h 646130"/>
                <a:gd name="connsiteX206" fmla="*/ 984019 w 1013538"/>
                <a:gd name="connsiteY206" fmla="*/ 439242 h 646130"/>
                <a:gd name="connsiteX207" fmla="*/ 986680 w 1013538"/>
                <a:gd name="connsiteY207" fmla="*/ 436455 h 646130"/>
                <a:gd name="connsiteX208" fmla="*/ 994788 w 1013538"/>
                <a:gd name="connsiteY208" fmla="*/ 439369 h 646130"/>
                <a:gd name="connsiteX209" fmla="*/ 993648 w 1013538"/>
                <a:gd name="connsiteY209" fmla="*/ 428473 h 646130"/>
                <a:gd name="connsiteX210" fmla="*/ 998716 w 1013538"/>
                <a:gd name="connsiteY210" fmla="*/ 416311 h 646130"/>
                <a:gd name="connsiteX211" fmla="*/ 1004290 w 1013538"/>
                <a:gd name="connsiteY211" fmla="*/ 417451 h 646130"/>
                <a:gd name="connsiteX212" fmla="*/ 1005431 w 1013538"/>
                <a:gd name="connsiteY212" fmla="*/ 401615 h 646130"/>
                <a:gd name="connsiteX213" fmla="*/ 1007711 w 1013538"/>
                <a:gd name="connsiteY213" fmla="*/ 396674 h 646130"/>
                <a:gd name="connsiteX214" fmla="*/ 1008471 w 1013538"/>
                <a:gd name="connsiteY214" fmla="*/ 389832 h 646130"/>
                <a:gd name="connsiteX215" fmla="*/ 1000490 w 1013538"/>
                <a:gd name="connsiteY215" fmla="*/ 371335 h 646130"/>
                <a:gd name="connsiteX216" fmla="*/ 1004670 w 1013538"/>
                <a:gd name="connsiteY216" fmla="*/ 370575 h 646130"/>
                <a:gd name="connsiteX217" fmla="*/ 1006697 w 1013538"/>
                <a:gd name="connsiteY217" fmla="*/ 359046 h 646130"/>
                <a:gd name="connsiteX218" fmla="*/ 1012399 w 1013538"/>
                <a:gd name="connsiteY218" fmla="*/ 355625 h 646130"/>
                <a:gd name="connsiteX219" fmla="*/ 1013539 w 1013538"/>
                <a:gd name="connsiteY219" fmla="*/ 350938 h 646130"/>
                <a:gd name="connsiteX220" fmla="*/ 1010245 w 1013538"/>
                <a:gd name="connsiteY220" fmla="*/ 329273 h 646130"/>
                <a:gd name="connsiteX221" fmla="*/ 1012018 w 1013538"/>
                <a:gd name="connsiteY221" fmla="*/ 322179 h 646130"/>
                <a:gd name="connsiteX222" fmla="*/ 1008218 w 1013538"/>
                <a:gd name="connsiteY222" fmla="*/ 313944 h 646130"/>
                <a:gd name="connsiteX223" fmla="*/ 1009105 w 1013538"/>
                <a:gd name="connsiteY223" fmla="*/ 318251 h 646130"/>
                <a:gd name="connsiteX224" fmla="*/ 1005050 w 1013538"/>
                <a:gd name="connsiteY224" fmla="*/ 303428 h 646130"/>
                <a:gd name="connsiteX225" fmla="*/ 1002770 w 1013538"/>
                <a:gd name="connsiteY225" fmla="*/ 308369 h 646130"/>
                <a:gd name="connsiteX226" fmla="*/ 1002643 w 1013538"/>
                <a:gd name="connsiteY226" fmla="*/ 297220 h 646130"/>
                <a:gd name="connsiteX227" fmla="*/ 1006571 w 1013538"/>
                <a:gd name="connsiteY227" fmla="*/ 300894 h 646130"/>
                <a:gd name="connsiteX228" fmla="*/ 1007077 w 1013538"/>
                <a:gd name="connsiteY228" fmla="*/ 287465 h 646130"/>
                <a:gd name="connsiteX229" fmla="*/ 1002897 w 1013538"/>
                <a:gd name="connsiteY229" fmla="*/ 288225 h 646130"/>
                <a:gd name="connsiteX230" fmla="*/ 999603 w 1013538"/>
                <a:gd name="connsiteY230" fmla="*/ 282144 h 646130"/>
                <a:gd name="connsiteX231" fmla="*/ 999096 w 1013538"/>
                <a:gd name="connsiteY231" fmla="*/ 295573 h 646130"/>
                <a:gd name="connsiteX232" fmla="*/ 995168 w 1013538"/>
                <a:gd name="connsiteY232" fmla="*/ 276316 h 646130"/>
                <a:gd name="connsiteX233" fmla="*/ 999096 w 1013538"/>
                <a:gd name="connsiteY233" fmla="*/ 279990 h 646130"/>
                <a:gd name="connsiteX234" fmla="*/ 998209 w 1013538"/>
                <a:gd name="connsiteY234" fmla="*/ 275682 h 646130"/>
                <a:gd name="connsiteX235" fmla="*/ 1003530 w 1013538"/>
                <a:gd name="connsiteY235" fmla="*/ 270235 h 646130"/>
                <a:gd name="connsiteX236" fmla="*/ 1003277 w 1013538"/>
                <a:gd name="connsiteY236" fmla="*/ 263647 h 646130"/>
                <a:gd name="connsiteX237" fmla="*/ 998716 w 1013538"/>
                <a:gd name="connsiteY237" fmla="*/ 262253 h 646130"/>
                <a:gd name="connsiteX238" fmla="*/ 1000996 w 1013538"/>
                <a:gd name="connsiteY238" fmla="*/ 257312 h 646130"/>
                <a:gd name="connsiteX239" fmla="*/ 999476 w 1013538"/>
                <a:gd name="connsiteY239" fmla="*/ 244263 h 646130"/>
                <a:gd name="connsiteX240" fmla="*/ 996562 w 1013538"/>
                <a:gd name="connsiteY240" fmla="*/ 240335 h 646130"/>
                <a:gd name="connsiteX241" fmla="*/ 994915 w 1013538"/>
                <a:gd name="connsiteY241" fmla="*/ 242869 h 646130"/>
                <a:gd name="connsiteX242" fmla="*/ 995549 w 1013538"/>
                <a:gd name="connsiteY242" fmla="*/ 240462 h 646130"/>
                <a:gd name="connsiteX243" fmla="*/ 992255 w 1013538"/>
                <a:gd name="connsiteY243" fmla="*/ 234381 h 646130"/>
                <a:gd name="connsiteX244" fmla="*/ 994028 w 1013538"/>
                <a:gd name="connsiteY244" fmla="*/ 227286 h 646130"/>
                <a:gd name="connsiteX245" fmla="*/ 995168 w 1013538"/>
                <a:gd name="connsiteY245" fmla="*/ 222598 h 646130"/>
                <a:gd name="connsiteX246" fmla="*/ 990988 w 1013538"/>
                <a:gd name="connsiteY246" fmla="*/ 223359 h 646130"/>
                <a:gd name="connsiteX247" fmla="*/ 991494 w 1013538"/>
                <a:gd name="connsiteY247" fmla="*/ 209929 h 646130"/>
                <a:gd name="connsiteX248" fmla="*/ 991368 w 1013538"/>
                <a:gd name="connsiteY248" fmla="*/ 214363 h 646130"/>
                <a:gd name="connsiteX249" fmla="*/ 986427 w 1013538"/>
                <a:gd name="connsiteY249" fmla="*/ 210943 h 646130"/>
                <a:gd name="connsiteX250" fmla="*/ 989087 w 1013538"/>
                <a:gd name="connsiteY250" fmla="*/ 208155 h 646130"/>
                <a:gd name="connsiteX251" fmla="*/ 989847 w 1013538"/>
                <a:gd name="connsiteY251" fmla="*/ 201314 h 646130"/>
                <a:gd name="connsiteX252" fmla="*/ 984146 w 1013538"/>
                <a:gd name="connsiteY252" fmla="*/ 204735 h 646130"/>
                <a:gd name="connsiteX253" fmla="*/ 979965 w 1013538"/>
                <a:gd name="connsiteY253" fmla="*/ 205495 h 646130"/>
                <a:gd name="connsiteX254" fmla="*/ 975024 w 1013538"/>
                <a:gd name="connsiteY254" fmla="*/ 202074 h 646130"/>
                <a:gd name="connsiteX255" fmla="*/ 976545 w 1013538"/>
                <a:gd name="connsiteY255" fmla="*/ 215124 h 646130"/>
                <a:gd name="connsiteX256" fmla="*/ 970843 w 1013538"/>
                <a:gd name="connsiteY256" fmla="*/ 202834 h 646130"/>
                <a:gd name="connsiteX257" fmla="*/ 962482 w 1013538"/>
                <a:gd name="connsiteY257" fmla="*/ 193332 h 646130"/>
                <a:gd name="connsiteX258" fmla="*/ 959948 w 1013538"/>
                <a:gd name="connsiteY258" fmla="*/ 191559 h 646130"/>
                <a:gd name="connsiteX259" fmla="*/ 955640 w 1013538"/>
                <a:gd name="connsiteY259" fmla="*/ 196880 h 646130"/>
                <a:gd name="connsiteX260" fmla="*/ 951206 w 1013538"/>
                <a:gd name="connsiteY260" fmla="*/ 191052 h 646130"/>
                <a:gd name="connsiteX261" fmla="*/ 960455 w 1013538"/>
                <a:gd name="connsiteY261" fmla="*/ 178129 h 646130"/>
                <a:gd name="connsiteX262" fmla="*/ 966916 w 1013538"/>
                <a:gd name="connsiteY262" fmla="*/ 183577 h 646130"/>
                <a:gd name="connsiteX263" fmla="*/ 972237 w 1013538"/>
                <a:gd name="connsiteY263" fmla="*/ 178129 h 646130"/>
                <a:gd name="connsiteX264" fmla="*/ 968563 w 1013538"/>
                <a:gd name="connsiteY264" fmla="*/ 181043 h 646130"/>
                <a:gd name="connsiteX265" fmla="*/ 968690 w 1013538"/>
                <a:gd name="connsiteY265" fmla="*/ 192192 h 646130"/>
                <a:gd name="connsiteX266" fmla="*/ 963115 w 1013538"/>
                <a:gd name="connsiteY266" fmla="*/ 191052 h 646130"/>
                <a:gd name="connsiteX267" fmla="*/ 975151 w 1013538"/>
                <a:gd name="connsiteY267" fmla="*/ 197640 h 646130"/>
                <a:gd name="connsiteX268" fmla="*/ 972617 w 1013538"/>
                <a:gd name="connsiteY268" fmla="*/ 184717 h 646130"/>
                <a:gd name="connsiteX269" fmla="*/ 976291 w 1013538"/>
                <a:gd name="connsiteY269" fmla="*/ 181803 h 646130"/>
                <a:gd name="connsiteX270" fmla="*/ 972997 w 1013538"/>
                <a:gd name="connsiteY270" fmla="*/ 175722 h 646130"/>
                <a:gd name="connsiteX271" fmla="*/ 969830 w 1013538"/>
                <a:gd name="connsiteY271" fmla="*/ 165207 h 646130"/>
                <a:gd name="connsiteX272" fmla="*/ 980599 w 1013538"/>
                <a:gd name="connsiteY272" fmla="*/ 165333 h 646130"/>
                <a:gd name="connsiteX273" fmla="*/ 980979 w 1013538"/>
                <a:gd name="connsiteY273" fmla="*/ 156338 h 646130"/>
                <a:gd name="connsiteX274" fmla="*/ 970970 w 1013538"/>
                <a:gd name="connsiteY274" fmla="*/ 138221 h 646130"/>
                <a:gd name="connsiteX275" fmla="*/ 963495 w 1013538"/>
                <a:gd name="connsiteY275" fmla="*/ 133027 h 646130"/>
                <a:gd name="connsiteX276" fmla="*/ 969196 w 1013538"/>
                <a:gd name="connsiteY276" fmla="*/ 129733 h 646130"/>
                <a:gd name="connsiteX277" fmla="*/ 965016 w 1013538"/>
                <a:gd name="connsiteY277" fmla="*/ 119471 h 646130"/>
                <a:gd name="connsiteX278" fmla="*/ 961468 w 1013538"/>
                <a:gd name="connsiteY278" fmla="*/ 117951 h 646130"/>
                <a:gd name="connsiteX279" fmla="*/ 954120 w 1013538"/>
                <a:gd name="connsiteY279" fmla="*/ 123905 h 646130"/>
                <a:gd name="connsiteX280" fmla="*/ 953233 w 1013538"/>
                <a:gd name="connsiteY280" fmla="*/ 135181 h 646130"/>
                <a:gd name="connsiteX281" fmla="*/ 952600 w 1013538"/>
                <a:gd name="connsiteY281" fmla="*/ 126439 h 646130"/>
                <a:gd name="connsiteX282" fmla="*/ 939804 w 1013538"/>
                <a:gd name="connsiteY282" fmla="*/ 126692 h 646130"/>
                <a:gd name="connsiteX283" fmla="*/ 943478 w 1013538"/>
                <a:gd name="connsiteY283" fmla="*/ 123778 h 646130"/>
                <a:gd name="connsiteX284" fmla="*/ 940944 w 1013538"/>
                <a:gd name="connsiteY284" fmla="*/ 110856 h 646130"/>
                <a:gd name="connsiteX285" fmla="*/ 933089 w 1013538"/>
                <a:gd name="connsiteY285" fmla="*/ 114657 h 646130"/>
                <a:gd name="connsiteX286" fmla="*/ 928148 w 1013538"/>
                <a:gd name="connsiteY286" fmla="*/ 111109 h 646130"/>
                <a:gd name="connsiteX287" fmla="*/ 937650 w 1013538"/>
                <a:gd name="connsiteY287" fmla="*/ 115923 h 646130"/>
                <a:gd name="connsiteX288" fmla="*/ 937777 w 1013538"/>
                <a:gd name="connsiteY288" fmla="*/ 127072 h 646130"/>
                <a:gd name="connsiteX289" fmla="*/ 934863 w 1013538"/>
                <a:gd name="connsiteY289" fmla="*/ 123145 h 646130"/>
                <a:gd name="connsiteX290" fmla="*/ 935496 w 1013538"/>
                <a:gd name="connsiteY290" fmla="*/ 131887 h 646130"/>
                <a:gd name="connsiteX291" fmla="*/ 928402 w 1013538"/>
                <a:gd name="connsiteY291" fmla="*/ 128846 h 646130"/>
                <a:gd name="connsiteX292" fmla="*/ 929162 w 1013538"/>
                <a:gd name="connsiteY292" fmla="*/ 122005 h 646130"/>
                <a:gd name="connsiteX293" fmla="*/ 925234 w 1013538"/>
                <a:gd name="connsiteY293" fmla="*/ 118331 h 646130"/>
                <a:gd name="connsiteX294" fmla="*/ 923967 w 1013538"/>
                <a:gd name="connsiteY294" fmla="*/ 111869 h 646130"/>
                <a:gd name="connsiteX295" fmla="*/ 924347 w 1013538"/>
                <a:gd name="connsiteY295" fmla="*/ 102874 h 646130"/>
                <a:gd name="connsiteX296" fmla="*/ 927895 w 1013538"/>
                <a:gd name="connsiteY296" fmla="*/ 104394 h 646130"/>
                <a:gd name="connsiteX297" fmla="*/ 929542 w 1013538"/>
                <a:gd name="connsiteY297" fmla="*/ 101861 h 646130"/>
                <a:gd name="connsiteX298" fmla="*/ 941198 w 1013538"/>
                <a:gd name="connsiteY298" fmla="*/ 106295 h 646130"/>
                <a:gd name="connsiteX299" fmla="*/ 943478 w 1013538"/>
                <a:gd name="connsiteY299" fmla="*/ 112503 h 646130"/>
                <a:gd name="connsiteX300" fmla="*/ 944238 w 1013538"/>
                <a:gd name="connsiteY300" fmla="*/ 105661 h 646130"/>
                <a:gd name="connsiteX301" fmla="*/ 956274 w 1013538"/>
                <a:gd name="connsiteY301" fmla="*/ 112249 h 646130"/>
                <a:gd name="connsiteX302" fmla="*/ 954374 w 1013538"/>
                <a:gd name="connsiteY302" fmla="*/ 108195 h 646130"/>
                <a:gd name="connsiteX303" fmla="*/ 954500 w 1013538"/>
                <a:gd name="connsiteY303" fmla="*/ 92612 h 646130"/>
                <a:gd name="connsiteX304" fmla="*/ 955387 w 1013538"/>
                <a:gd name="connsiteY304" fmla="*/ 81336 h 646130"/>
                <a:gd name="connsiteX305" fmla="*/ 951586 w 1013538"/>
                <a:gd name="connsiteY305" fmla="*/ 73101 h 646130"/>
                <a:gd name="connsiteX306" fmla="*/ 949559 w 1013538"/>
                <a:gd name="connsiteY306" fmla="*/ 73482 h 646130"/>
                <a:gd name="connsiteX307" fmla="*/ 946645 w 1013538"/>
                <a:gd name="connsiteY307" fmla="*/ 69554 h 646130"/>
                <a:gd name="connsiteX308" fmla="*/ 949686 w 1013538"/>
                <a:gd name="connsiteY308" fmla="*/ 84630 h 646130"/>
                <a:gd name="connsiteX309" fmla="*/ 946899 w 1013538"/>
                <a:gd name="connsiteY309" fmla="*/ 76269 h 646130"/>
                <a:gd name="connsiteX310" fmla="*/ 944238 w 1013538"/>
                <a:gd name="connsiteY310" fmla="*/ 79056 h 646130"/>
                <a:gd name="connsiteX311" fmla="*/ 939677 w 1013538"/>
                <a:gd name="connsiteY311" fmla="*/ 77662 h 646130"/>
                <a:gd name="connsiteX312" fmla="*/ 940184 w 1013538"/>
                <a:gd name="connsiteY312" fmla="*/ 90965 h 646130"/>
                <a:gd name="connsiteX313" fmla="*/ 932329 w 1013538"/>
                <a:gd name="connsiteY313" fmla="*/ 83617 h 646130"/>
                <a:gd name="connsiteX314" fmla="*/ 926755 w 1013538"/>
                <a:gd name="connsiteY314" fmla="*/ 82477 h 646130"/>
                <a:gd name="connsiteX315" fmla="*/ 926628 w 1013538"/>
                <a:gd name="connsiteY315" fmla="*/ 89445 h 646130"/>
                <a:gd name="connsiteX316" fmla="*/ 918393 w 1013538"/>
                <a:gd name="connsiteY316" fmla="*/ 91092 h 646130"/>
                <a:gd name="connsiteX317" fmla="*/ 911551 w 1013538"/>
                <a:gd name="connsiteY317" fmla="*/ 83490 h 646130"/>
                <a:gd name="connsiteX318" fmla="*/ 910665 w 1013538"/>
                <a:gd name="connsiteY318" fmla="*/ 68034 h 646130"/>
                <a:gd name="connsiteX319" fmla="*/ 913452 w 1013538"/>
                <a:gd name="connsiteY319" fmla="*/ 76395 h 646130"/>
                <a:gd name="connsiteX320" fmla="*/ 914845 w 1013538"/>
                <a:gd name="connsiteY320" fmla="*/ 67147 h 646130"/>
                <a:gd name="connsiteX321" fmla="*/ 921307 w 1013538"/>
                <a:gd name="connsiteY321" fmla="*/ 72595 h 646130"/>
                <a:gd name="connsiteX322" fmla="*/ 929035 w 1013538"/>
                <a:gd name="connsiteY322" fmla="*/ 57645 h 646130"/>
                <a:gd name="connsiteX323" fmla="*/ 924347 w 1013538"/>
                <a:gd name="connsiteY323" fmla="*/ 45229 h 646130"/>
                <a:gd name="connsiteX324" fmla="*/ 929795 w 1013538"/>
                <a:gd name="connsiteY324" fmla="*/ 50804 h 646130"/>
                <a:gd name="connsiteX325" fmla="*/ 934736 w 1013538"/>
                <a:gd name="connsiteY325" fmla="*/ 43202 h 646130"/>
                <a:gd name="connsiteX326" fmla="*/ 930302 w 1013538"/>
                <a:gd name="connsiteY326" fmla="*/ 37374 h 646130"/>
                <a:gd name="connsiteX327" fmla="*/ 924601 w 1013538"/>
                <a:gd name="connsiteY327" fmla="*/ 40668 h 646130"/>
                <a:gd name="connsiteX328" fmla="*/ 918266 w 1013538"/>
                <a:gd name="connsiteY328" fmla="*/ 30786 h 646130"/>
                <a:gd name="connsiteX329" fmla="*/ 918013 w 1013538"/>
                <a:gd name="connsiteY329" fmla="*/ 24198 h 646130"/>
                <a:gd name="connsiteX330" fmla="*/ 919026 w 1013538"/>
                <a:gd name="connsiteY330" fmla="*/ 23945 h 646130"/>
                <a:gd name="connsiteX331" fmla="*/ 918773 w 1013538"/>
                <a:gd name="connsiteY331" fmla="*/ 17357 h 646130"/>
                <a:gd name="connsiteX332" fmla="*/ 914972 w 1013538"/>
                <a:gd name="connsiteY332" fmla="*/ 9122 h 646130"/>
                <a:gd name="connsiteX333" fmla="*/ 912692 w 1013538"/>
                <a:gd name="connsiteY333" fmla="*/ 14063 h 646130"/>
                <a:gd name="connsiteX334" fmla="*/ 909778 w 1013538"/>
                <a:gd name="connsiteY334" fmla="*/ 10135 h 646130"/>
                <a:gd name="connsiteX335" fmla="*/ 909904 w 1013538"/>
                <a:gd name="connsiteY335" fmla="*/ 5701 h 646130"/>
                <a:gd name="connsiteX336" fmla="*/ 905470 w 1013538"/>
                <a:gd name="connsiteY336" fmla="*/ 0 h 646130"/>
                <a:gd name="connsiteX337" fmla="*/ 905977 w 1013538"/>
                <a:gd name="connsiteY337" fmla="*/ 13303 h 646130"/>
                <a:gd name="connsiteX338" fmla="*/ 891787 w 1013538"/>
                <a:gd name="connsiteY338" fmla="*/ 22805 h 646130"/>
                <a:gd name="connsiteX339" fmla="*/ 891154 w 1013538"/>
                <a:gd name="connsiteY339" fmla="*/ 25212 h 646130"/>
                <a:gd name="connsiteX340" fmla="*/ 887860 w 1013538"/>
                <a:gd name="connsiteY340" fmla="*/ 34714 h 646130"/>
                <a:gd name="connsiteX341" fmla="*/ 891027 w 1013538"/>
                <a:gd name="connsiteY341" fmla="*/ 45229 h 646130"/>
                <a:gd name="connsiteX342" fmla="*/ 885326 w 1013538"/>
                <a:gd name="connsiteY342" fmla="*/ 32940 h 646130"/>
                <a:gd name="connsiteX343" fmla="*/ 885073 w 1013538"/>
                <a:gd name="connsiteY343" fmla="*/ 26352 h 646130"/>
                <a:gd name="connsiteX344" fmla="*/ 884313 w 1013538"/>
                <a:gd name="connsiteY344" fmla="*/ 33193 h 646130"/>
                <a:gd name="connsiteX345" fmla="*/ 877218 w 1013538"/>
                <a:gd name="connsiteY345" fmla="*/ 30153 h 646130"/>
                <a:gd name="connsiteX346" fmla="*/ 879498 w 1013538"/>
                <a:gd name="connsiteY346" fmla="*/ 36361 h 646130"/>
                <a:gd name="connsiteX347" fmla="*/ 877851 w 1013538"/>
                <a:gd name="connsiteY347" fmla="*/ 38895 h 646130"/>
                <a:gd name="connsiteX348" fmla="*/ 880132 w 1013538"/>
                <a:gd name="connsiteY348" fmla="*/ 49537 h 646130"/>
                <a:gd name="connsiteX349" fmla="*/ 878105 w 1013538"/>
                <a:gd name="connsiteY349" fmla="*/ 49917 h 646130"/>
                <a:gd name="connsiteX350" fmla="*/ 875064 w 1013538"/>
                <a:gd name="connsiteY350" fmla="*/ 34967 h 646130"/>
                <a:gd name="connsiteX351" fmla="*/ 867463 w 1013538"/>
                <a:gd name="connsiteY351" fmla="*/ 45356 h 646130"/>
                <a:gd name="connsiteX352" fmla="*/ 863028 w 1013538"/>
                <a:gd name="connsiteY352" fmla="*/ 39528 h 646130"/>
                <a:gd name="connsiteX353" fmla="*/ 865815 w 1013538"/>
                <a:gd name="connsiteY353" fmla="*/ 47890 h 646130"/>
                <a:gd name="connsiteX354" fmla="*/ 860621 w 1013538"/>
                <a:gd name="connsiteY354" fmla="*/ 48903 h 646130"/>
                <a:gd name="connsiteX355" fmla="*/ 856440 w 1013538"/>
                <a:gd name="connsiteY355" fmla="*/ 49663 h 646130"/>
                <a:gd name="connsiteX356" fmla="*/ 858087 w 1013538"/>
                <a:gd name="connsiteY356" fmla="*/ 47130 h 646130"/>
                <a:gd name="connsiteX357" fmla="*/ 852513 w 1013538"/>
                <a:gd name="connsiteY357" fmla="*/ 45989 h 646130"/>
                <a:gd name="connsiteX358" fmla="*/ 853146 w 1013538"/>
                <a:gd name="connsiteY358" fmla="*/ 54731 h 646130"/>
                <a:gd name="connsiteX359" fmla="*/ 851753 w 1013538"/>
                <a:gd name="connsiteY359" fmla="*/ 63853 h 646130"/>
                <a:gd name="connsiteX360" fmla="*/ 861761 w 1013538"/>
                <a:gd name="connsiteY360" fmla="*/ 70821 h 646130"/>
                <a:gd name="connsiteX361" fmla="*/ 858721 w 1013538"/>
                <a:gd name="connsiteY361" fmla="*/ 82603 h 646130"/>
                <a:gd name="connsiteX362" fmla="*/ 852386 w 1013538"/>
                <a:gd name="connsiteY362" fmla="*/ 72721 h 646130"/>
                <a:gd name="connsiteX363" fmla="*/ 844785 w 1013538"/>
                <a:gd name="connsiteY363" fmla="*/ 71961 h 646130"/>
                <a:gd name="connsiteX364" fmla="*/ 845671 w 1013538"/>
                <a:gd name="connsiteY364" fmla="*/ 87418 h 646130"/>
                <a:gd name="connsiteX365" fmla="*/ 841491 w 1013538"/>
                <a:gd name="connsiteY365" fmla="*/ 88178 h 646130"/>
                <a:gd name="connsiteX366" fmla="*/ 844024 w 1013538"/>
                <a:gd name="connsiteY366" fmla="*/ 101100 h 646130"/>
                <a:gd name="connsiteX367" fmla="*/ 842377 w 1013538"/>
                <a:gd name="connsiteY367" fmla="*/ 103634 h 646130"/>
                <a:gd name="connsiteX368" fmla="*/ 840097 w 1013538"/>
                <a:gd name="connsiteY368" fmla="*/ 97426 h 646130"/>
                <a:gd name="connsiteX369" fmla="*/ 836550 w 1013538"/>
                <a:gd name="connsiteY369" fmla="*/ 95906 h 646130"/>
                <a:gd name="connsiteX370" fmla="*/ 828568 w 1013538"/>
                <a:gd name="connsiteY370" fmla="*/ 104141 h 646130"/>
                <a:gd name="connsiteX371" fmla="*/ 830722 w 1013538"/>
                <a:gd name="connsiteY371" fmla="*/ 114910 h 646130"/>
                <a:gd name="connsiteX372" fmla="*/ 828441 w 1013538"/>
                <a:gd name="connsiteY372" fmla="*/ 119851 h 646130"/>
                <a:gd name="connsiteX373" fmla="*/ 827301 w 1013538"/>
                <a:gd name="connsiteY373" fmla="*/ 124539 h 646130"/>
                <a:gd name="connsiteX374" fmla="*/ 822107 w 1013538"/>
                <a:gd name="connsiteY374" fmla="*/ 125552 h 646130"/>
                <a:gd name="connsiteX375" fmla="*/ 818939 w 1013538"/>
                <a:gd name="connsiteY375" fmla="*/ 115037 h 646130"/>
                <a:gd name="connsiteX376" fmla="*/ 818179 w 1013538"/>
                <a:gd name="connsiteY376" fmla="*/ 121878 h 646130"/>
                <a:gd name="connsiteX377" fmla="*/ 808677 w 1013538"/>
                <a:gd name="connsiteY377" fmla="*/ 128213 h 646130"/>
                <a:gd name="connsiteX378" fmla="*/ 808931 w 1013538"/>
                <a:gd name="connsiteY378" fmla="*/ 134801 h 646130"/>
                <a:gd name="connsiteX379" fmla="*/ 802343 w 1013538"/>
                <a:gd name="connsiteY379" fmla="*/ 133914 h 646130"/>
                <a:gd name="connsiteX380" fmla="*/ 802216 w 1013538"/>
                <a:gd name="connsiteY380" fmla="*/ 122765 h 646130"/>
                <a:gd name="connsiteX381" fmla="*/ 797528 w 1013538"/>
                <a:gd name="connsiteY381" fmla="*/ 110349 h 646130"/>
                <a:gd name="connsiteX382" fmla="*/ 796388 w 1013538"/>
                <a:gd name="connsiteY382" fmla="*/ 115037 h 646130"/>
                <a:gd name="connsiteX383" fmla="*/ 790434 w 1013538"/>
                <a:gd name="connsiteY383" fmla="*/ 111743 h 646130"/>
                <a:gd name="connsiteX384" fmla="*/ 789800 w 1013538"/>
                <a:gd name="connsiteY384" fmla="*/ 114150 h 646130"/>
                <a:gd name="connsiteX385" fmla="*/ 789040 w 1013538"/>
                <a:gd name="connsiteY385" fmla="*/ 120991 h 646130"/>
                <a:gd name="connsiteX386" fmla="*/ 791320 w 1013538"/>
                <a:gd name="connsiteY386" fmla="*/ 116050 h 646130"/>
                <a:gd name="connsiteX387" fmla="*/ 796261 w 1013538"/>
                <a:gd name="connsiteY387" fmla="*/ 119598 h 646130"/>
                <a:gd name="connsiteX388" fmla="*/ 799555 w 1013538"/>
                <a:gd name="connsiteY388" fmla="*/ 125679 h 646130"/>
                <a:gd name="connsiteX389" fmla="*/ 800316 w 1013538"/>
                <a:gd name="connsiteY389" fmla="*/ 145569 h 646130"/>
                <a:gd name="connsiteX390" fmla="*/ 797022 w 1013538"/>
                <a:gd name="connsiteY390" fmla="*/ 139488 h 646130"/>
                <a:gd name="connsiteX391" fmla="*/ 795501 w 1013538"/>
                <a:gd name="connsiteY391" fmla="*/ 137588 h 646130"/>
                <a:gd name="connsiteX392" fmla="*/ 793474 w 1013538"/>
                <a:gd name="connsiteY392" fmla="*/ 137968 h 646130"/>
                <a:gd name="connsiteX393" fmla="*/ 791447 w 1013538"/>
                <a:gd name="connsiteY393" fmla="*/ 138348 h 646130"/>
                <a:gd name="connsiteX394" fmla="*/ 788913 w 1013538"/>
                <a:gd name="connsiteY394" fmla="*/ 136574 h 646130"/>
                <a:gd name="connsiteX395" fmla="*/ 788787 w 1013538"/>
                <a:gd name="connsiteY395" fmla="*/ 125425 h 646130"/>
                <a:gd name="connsiteX396" fmla="*/ 784986 w 1013538"/>
                <a:gd name="connsiteY396" fmla="*/ 117190 h 646130"/>
                <a:gd name="connsiteX397" fmla="*/ 785873 w 1013538"/>
                <a:gd name="connsiteY397" fmla="*/ 121498 h 646130"/>
                <a:gd name="connsiteX398" fmla="*/ 782452 w 1013538"/>
                <a:gd name="connsiteY398" fmla="*/ 131127 h 646130"/>
                <a:gd name="connsiteX399" fmla="*/ 780171 w 1013538"/>
                <a:gd name="connsiteY399" fmla="*/ 124919 h 646130"/>
                <a:gd name="connsiteX400" fmla="*/ 780045 w 1013538"/>
                <a:gd name="connsiteY400" fmla="*/ 140502 h 646130"/>
                <a:gd name="connsiteX401" fmla="*/ 775611 w 1013538"/>
                <a:gd name="connsiteY401" fmla="*/ 134674 h 646130"/>
                <a:gd name="connsiteX402" fmla="*/ 759774 w 1013538"/>
                <a:gd name="connsiteY402" fmla="*/ 135561 h 646130"/>
                <a:gd name="connsiteX403" fmla="*/ 756353 w 1013538"/>
                <a:gd name="connsiteY403" fmla="*/ 145189 h 646130"/>
                <a:gd name="connsiteX404" fmla="*/ 759394 w 1013538"/>
                <a:gd name="connsiteY404" fmla="*/ 160266 h 646130"/>
                <a:gd name="connsiteX405" fmla="*/ 765349 w 1013538"/>
                <a:gd name="connsiteY405" fmla="*/ 163560 h 646130"/>
                <a:gd name="connsiteX406" fmla="*/ 765222 w 1013538"/>
                <a:gd name="connsiteY406" fmla="*/ 152411 h 646130"/>
                <a:gd name="connsiteX407" fmla="*/ 770416 w 1013538"/>
                <a:gd name="connsiteY407" fmla="*/ 162546 h 646130"/>
                <a:gd name="connsiteX408" fmla="*/ 778651 w 1013538"/>
                <a:gd name="connsiteY408" fmla="*/ 160899 h 646130"/>
                <a:gd name="connsiteX409" fmla="*/ 774470 w 1013538"/>
                <a:gd name="connsiteY409" fmla="*/ 150637 h 646130"/>
                <a:gd name="connsiteX410" fmla="*/ 777384 w 1013538"/>
                <a:gd name="connsiteY410" fmla="*/ 154565 h 646130"/>
                <a:gd name="connsiteX411" fmla="*/ 779158 w 1013538"/>
                <a:gd name="connsiteY411" fmla="*/ 147470 h 646130"/>
                <a:gd name="connsiteX412" fmla="*/ 785493 w 1013538"/>
                <a:gd name="connsiteY412" fmla="*/ 157352 h 646130"/>
                <a:gd name="connsiteX413" fmla="*/ 783212 w 1013538"/>
                <a:gd name="connsiteY413" fmla="*/ 162293 h 646130"/>
                <a:gd name="connsiteX414" fmla="*/ 789167 w 1013538"/>
                <a:gd name="connsiteY414" fmla="*/ 165587 h 646130"/>
                <a:gd name="connsiteX415" fmla="*/ 787013 w 1013538"/>
                <a:gd name="connsiteY415" fmla="*/ 154818 h 646130"/>
                <a:gd name="connsiteX416" fmla="*/ 791827 w 1013538"/>
                <a:gd name="connsiteY416" fmla="*/ 162800 h 646130"/>
                <a:gd name="connsiteX417" fmla="*/ 793854 w 1013538"/>
                <a:gd name="connsiteY417" fmla="*/ 151271 h 646130"/>
                <a:gd name="connsiteX418" fmla="*/ 797655 w 1013538"/>
                <a:gd name="connsiteY418" fmla="*/ 159506 h 646130"/>
                <a:gd name="connsiteX419" fmla="*/ 794868 w 1013538"/>
                <a:gd name="connsiteY419" fmla="*/ 166727 h 646130"/>
                <a:gd name="connsiteX420" fmla="*/ 800316 w 1013538"/>
                <a:gd name="connsiteY420" fmla="*/ 183450 h 646130"/>
                <a:gd name="connsiteX421" fmla="*/ 800189 w 1013538"/>
                <a:gd name="connsiteY421" fmla="*/ 172302 h 646130"/>
                <a:gd name="connsiteX422" fmla="*/ 805763 w 1013538"/>
                <a:gd name="connsiteY422" fmla="*/ 173442 h 646130"/>
                <a:gd name="connsiteX423" fmla="*/ 802849 w 1013538"/>
                <a:gd name="connsiteY423" fmla="*/ 169514 h 646130"/>
                <a:gd name="connsiteX424" fmla="*/ 806523 w 1013538"/>
                <a:gd name="connsiteY424" fmla="*/ 166600 h 646130"/>
                <a:gd name="connsiteX425" fmla="*/ 800696 w 1013538"/>
                <a:gd name="connsiteY425" fmla="*/ 158872 h 646130"/>
                <a:gd name="connsiteX426" fmla="*/ 796768 w 1013538"/>
                <a:gd name="connsiteY426" fmla="*/ 155198 h 646130"/>
                <a:gd name="connsiteX427" fmla="*/ 794995 w 1013538"/>
                <a:gd name="connsiteY427" fmla="*/ 146583 h 646130"/>
                <a:gd name="connsiteX428" fmla="*/ 799429 w 1013538"/>
                <a:gd name="connsiteY428" fmla="*/ 152411 h 646130"/>
                <a:gd name="connsiteX429" fmla="*/ 804623 w 1013538"/>
                <a:gd name="connsiteY429" fmla="*/ 151397 h 646130"/>
                <a:gd name="connsiteX430" fmla="*/ 802469 w 1013538"/>
                <a:gd name="connsiteY430" fmla="*/ 140628 h 646130"/>
                <a:gd name="connsiteX431" fmla="*/ 804750 w 1013538"/>
                <a:gd name="connsiteY431" fmla="*/ 146836 h 646130"/>
                <a:gd name="connsiteX432" fmla="*/ 814632 w 1013538"/>
                <a:gd name="connsiteY432" fmla="*/ 142656 h 646130"/>
                <a:gd name="connsiteX433" fmla="*/ 817419 w 1013538"/>
                <a:gd name="connsiteY433" fmla="*/ 151017 h 646130"/>
                <a:gd name="connsiteX434" fmla="*/ 821980 w 1013538"/>
                <a:gd name="connsiteY434" fmla="*/ 152411 h 646130"/>
                <a:gd name="connsiteX435" fmla="*/ 822487 w 1013538"/>
                <a:gd name="connsiteY435" fmla="*/ 165714 h 646130"/>
                <a:gd name="connsiteX436" fmla="*/ 824894 w 1013538"/>
                <a:gd name="connsiteY436" fmla="*/ 156338 h 646130"/>
                <a:gd name="connsiteX437" fmla="*/ 831482 w 1013538"/>
                <a:gd name="connsiteY437" fmla="*/ 157225 h 646130"/>
                <a:gd name="connsiteX438" fmla="*/ 837436 w 1013538"/>
                <a:gd name="connsiteY438" fmla="*/ 160519 h 646130"/>
                <a:gd name="connsiteX439" fmla="*/ 838577 w 1013538"/>
                <a:gd name="connsiteY439" fmla="*/ 171415 h 646130"/>
                <a:gd name="connsiteX440" fmla="*/ 835663 w 1013538"/>
                <a:gd name="connsiteY440" fmla="*/ 167487 h 646130"/>
                <a:gd name="connsiteX441" fmla="*/ 832369 w 1013538"/>
                <a:gd name="connsiteY441" fmla="*/ 172555 h 646130"/>
                <a:gd name="connsiteX442" fmla="*/ 827554 w 1013538"/>
                <a:gd name="connsiteY442" fmla="*/ 164573 h 646130"/>
                <a:gd name="connsiteX443" fmla="*/ 829835 w 1013538"/>
                <a:gd name="connsiteY443" fmla="*/ 170781 h 646130"/>
                <a:gd name="connsiteX444" fmla="*/ 824894 w 1013538"/>
                <a:gd name="connsiteY444" fmla="*/ 178383 h 646130"/>
                <a:gd name="connsiteX445" fmla="*/ 819446 w 1013538"/>
                <a:gd name="connsiteY445" fmla="*/ 172808 h 646130"/>
                <a:gd name="connsiteX446" fmla="*/ 818053 w 1013538"/>
                <a:gd name="connsiteY446" fmla="*/ 182057 h 646130"/>
                <a:gd name="connsiteX447" fmla="*/ 805890 w 1013538"/>
                <a:gd name="connsiteY447" fmla="*/ 180030 h 646130"/>
                <a:gd name="connsiteX448" fmla="*/ 806143 w 1013538"/>
                <a:gd name="connsiteY448" fmla="*/ 186618 h 646130"/>
                <a:gd name="connsiteX449" fmla="*/ 805383 w 1013538"/>
                <a:gd name="connsiteY449" fmla="*/ 193459 h 646130"/>
                <a:gd name="connsiteX450" fmla="*/ 808931 w 1013538"/>
                <a:gd name="connsiteY450" fmla="*/ 206128 h 646130"/>
                <a:gd name="connsiteX451" fmla="*/ 805257 w 1013538"/>
                <a:gd name="connsiteY451" fmla="*/ 209042 h 646130"/>
                <a:gd name="connsiteX452" fmla="*/ 803230 w 1013538"/>
                <a:gd name="connsiteY452" fmla="*/ 193839 h 646130"/>
                <a:gd name="connsiteX453" fmla="*/ 799682 w 1013538"/>
                <a:gd name="connsiteY453" fmla="*/ 192319 h 646130"/>
                <a:gd name="connsiteX454" fmla="*/ 797782 w 1013538"/>
                <a:gd name="connsiteY454" fmla="*/ 188265 h 646130"/>
                <a:gd name="connsiteX455" fmla="*/ 792334 w 1013538"/>
                <a:gd name="connsiteY455" fmla="*/ 171541 h 646130"/>
                <a:gd name="connsiteX456" fmla="*/ 790940 w 1013538"/>
                <a:gd name="connsiteY456" fmla="*/ 180790 h 646130"/>
                <a:gd name="connsiteX457" fmla="*/ 786506 w 1013538"/>
                <a:gd name="connsiteY457" fmla="*/ 201694 h 646130"/>
                <a:gd name="connsiteX458" fmla="*/ 789927 w 1013538"/>
                <a:gd name="connsiteY458" fmla="*/ 192066 h 646130"/>
                <a:gd name="connsiteX459" fmla="*/ 792714 w 1013538"/>
                <a:gd name="connsiteY459" fmla="*/ 200427 h 646130"/>
                <a:gd name="connsiteX460" fmla="*/ 797148 w 1013538"/>
                <a:gd name="connsiteY460" fmla="*/ 206255 h 646130"/>
                <a:gd name="connsiteX461" fmla="*/ 804496 w 1013538"/>
                <a:gd name="connsiteY461" fmla="*/ 216010 h 646130"/>
                <a:gd name="connsiteX462" fmla="*/ 814632 w 1013538"/>
                <a:gd name="connsiteY462" fmla="*/ 218418 h 646130"/>
                <a:gd name="connsiteX463" fmla="*/ 809944 w 1013538"/>
                <a:gd name="connsiteY463" fmla="*/ 206002 h 646130"/>
                <a:gd name="connsiteX464" fmla="*/ 814125 w 1013538"/>
                <a:gd name="connsiteY464" fmla="*/ 205242 h 646130"/>
                <a:gd name="connsiteX465" fmla="*/ 816152 w 1013538"/>
                <a:gd name="connsiteY465" fmla="*/ 204861 h 646130"/>
                <a:gd name="connsiteX466" fmla="*/ 816532 w 1013538"/>
                <a:gd name="connsiteY466" fmla="*/ 195866 h 646130"/>
                <a:gd name="connsiteX467" fmla="*/ 822360 w 1013538"/>
                <a:gd name="connsiteY467" fmla="*/ 203595 h 646130"/>
                <a:gd name="connsiteX468" fmla="*/ 824387 w 1013538"/>
                <a:gd name="connsiteY468" fmla="*/ 203214 h 646130"/>
                <a:gd name="connsiteX469" fmla="*/ 830848 w 1013538"/>
                <a:gd name="connsiteY469" fmla="*/ 208662 h 646130"/>
                <a:gd name="connsiteX470" fmla="*/ 831989 w 1013538"/>
                <a:gd name="connsiteY470" fmla="*/ 203975 h 646130"/>
                <a:gd name="connsiteX471" fmla="*/ 831102 w 1013538"/>
                <a:gd name="connsiteY471" fmla="*/ 188518 h 646130"/>
                <a:gd name="connsiteX472" fmla="*/ 833762 w 1013538"/>
                <a:gd name="connsiteY472" fmla="*/ 185731 h 646130"/>
                <a:gd name="connsiteX473" fmla="*/ 842757 w 1013538"/>
                <a:gd name="connsiteY473" fmla="*/ 192952 h 646130"/>
                <a:gd name="connsiteX474" fmla="*/ 844658 w 1013538"/>
                <a:gd name="connsiteY474" fmla="*/ 197007 h 646130"/>
                <a:gd name="connsiteX475" fmla="*/ 844785 w 1013538"/>
                <a:gd name="connsiteY475" fmla="*/ 192572 h 646130"/>
                <a:gd name="connsiteX476" fmla="*/ 851119 w 1013538"/>
                <a:gd name="connsiteY476" fmla="*/ 186871 h 646130"/>
                <a:gd name="connsiteX477" fmla="*/ 861381 w 1013538"/>
                <a:gd name="connsiteY477" fmla="*/ 200427 h 646130"/>
                <a:gd name="connsiteX478" fmla="*/ 856440 w 1013538"/>
                <a:gd name="connsiteY478" fmla="*/ 197007 h 646130"/>
                <a:gd name="connsiteX479" fmla="*/ 854413 w 1013538"/>
                <a:gd name="connsiteY479" fmla="*/ 197387 h 646130"/>
                <a:gd name="connsiteX480" fmla="*/ 853653 w 1013538"/>
                <a:gd name="connsiteY480" fmla="*/ 204228 h 646130"/>
                <a:gd name="connsiteX481" fmla="*/ 852513 w 1013538"/>
                <a:gd name="connsiteY481" fmla="*/ 208916 h 646130"/>
                <a:gd name="connsiteX482" fmla="*/ 848079 w 1013538"/>
                <a:gd name="connsiteY482" fmla="*/ 203088 h 646130"/>
                <a:gd name="connsiteX483" fmla="*/ 843138 w 1013538"/>
                <a:gd name="connsiteY483" fmla="*/ 210689 h 646130"/>
                <a:gd name="connsiteX484" fmla="*/ 834903 w 1013538"/>
                <a:gd name="connsiteY484" fmla="*/ 212336 h 646130"/>
                <a:gd name="connsiteX485" fmla="*/ 838197 w 1013538"/>
                <a:gd name="connsiteY485" fmla="*/ 218418 h 646130"/>
                <a:gd name="connsiteX486" fmla="*/ 835789 w 1013538"/>
                <a:gd name="connsiteY486" fmla="*/ 227793 h 646130"/>
                <a:gd name="connsiteX487" fmla="*/ 831862 w 1013538"/>
                <a:gd name="connsiteY487" fmla="*/ 224119 h 646130"/>
                <a:gd name="connsiteX488" fmla="*/ 827048 w 1013538"/>
                <a:gd name="connsiteY488" fmla="*/ 216137 h 646130"/>
                <a:gd name="connsiteX489" fmla="*/ 827174 w 1013538"/>
                <a:gd name="connsiteY489" fmla="*/ 227286 h 646130"/>
                <a:gd name="connsiteX490" fmla="*/ 821727 w 1013538"/>
                <a:gd name="connsiteY490" fmla="*/ 221712 h 646130"/>
                <a:gd name="connsiteX491" fmla="*/ 819699 w 1013538"/>
                <a:gd name="connsiteY491" fmla="*/ 233241 h 646130"/>
                <a:gd name="connsiteX492" fmla="*/ 812605 w 1013538"/>
                <a:gd name="connsiteY492" fmla="*/ 219051 h 646130"/>
                <a:gd name="connsiteX493" fmla="*/ 812858 w 1013538"/>
                <a:gd name="connsiteY493" fmla="*/ 225639 h 646130"/>
                <a:gd name="connsiteX494" fmla="*/ 810451 w 1013538"/>
                <a:gd name="connsiteY494" fmla="*/ 235014 h 646130"/>
                <a:gd name="connsiteX495" fmla="*/ 803736 w 1013538"/>
                <a:gd name="connsiteY495" fmla="*/ 222978 h 646130"/>
                <a:gd name="connsiteX496" fmla="*/ 801709 w 1013538"/>
                <a:gd name="connsiteY496" fmla="*/ 234507 h 646130"/>
                <a:gd name="connsiteX497" fmla="*/ 793094 w 1013538"/>
                <a:gd name="connsiteY497" fmla="*/ 245150 h 646130"/>
                <a:gd name="connsiteX498" fmla="*/ 790053 w 1013538"/>
                <a:gd name="connsiteY498" fmla="*/ 230073 h 646130"/>
                <a:gd name="connsiteX499" fmla="*/ 783465 w 1013538"/>
                <a:gd name="connsiteY499" fmla="*/ 229186 h 646130"/>
                <a:gd name="connsiteX500" fmla="*/ 782325 w 1013538"/>
                <a:gd name="connsiteY500" fmla="*/ 233874 h 646130"/>
                <a:gd name="connsiteX501" fmla="*/ 781438 w 1013538"/>
                <a:gd name="connsiteY501" fmla="*/ 229566 h 646130"/>
                <a:gd name="connsiteX502" fmla="*/ 777891 w 1013538"/>
                <a:gd name="connsiteY502" fmla="*/ 228046 h 646130"/>
                <a:gd name="connsiteX503" fmla="*/ 774850 w 1013538"/>
                <a:gd name="connsiteY503" fmla="*/ 228680 h 646130"/>
                <a:gd name="connsiteX504" fmla="*/ 772317 w 1013538"/>
                <a:gd name="connsiteY504" fmla="*/ 242616 h 646130"/>
                <a:gd name="connsiteX505" fmla="*/ 765982 w 1013538"/>
                <a:gd name="connsiteY505" fmla="*/ 232734 h 646130"/>
                <a:gd name="connsiteX506" fmla="*/ 769149 w 1013538"/>
                <a:gd name="connsiteY506" fmla="*/ 243249 h 646130"/>
                <a:gd name="connsiteX507" fmla="*/ 763955 w 1013538"/>
                <a:gd name="connsiteY507" fmla="*/ 233114 h 646130"/>
                <a:gd name="connsiteX508" fmla="*/ 763575 w 1013538"/>
                <a:gd name="connsiteY508" fmla="*/ 242109 h 646130"/>
                <a:gd name="connsiteX509" fmla="*/ 759014 w 1013538"/>
                <a:gd name="connsiteY509" fmla="*/ 240715 h 646130"/>
                <a:gd name="connsiteX510" fmla="*/ 754326 w 1013538"/>
                <a:gd name="connsiteY510" fmla="*/ 243883 h 646130"/>
                <a:gd name="connsiteX511" fmla="*/ 753693 w 1013538"/>
                <a:gd name="connsiteY511" fmla="*/ 246290 h 646130"/>
                <a:gd name="connsiteX512" fmla="*/ 750145 w 1013538"/>
                <a:gd name="connsiteY512" fmla="*/ 244770 h 646130"/>
                <a:gd name="connsiteX513" fmla="*/ 745838 w 1013538"/>
                <a:gd name="connsiteY513" fmla="*/ 250091 h 646130"/>
                <a:gd name="connsiteX514" fmla="*/ 745458 w 1013538"/>
                <a:gd name="connsiteY514" fmla="*/ 259086 h 646130"/>
                <a:gd name="connsiteX515" fmla="*/ 744698 w 1013538"/>
                <a:gd name="connsiteY515" fmla="*/ 265927 h 646130"/>
                <a:gd name="connsiteX516" fmla="*/ 739883 w 1013538"/>
                <a:gd name="connsiteY516" fmla="*/ 257946 h 646130"/>
                <a:gd name="connsiteX517" fmla="*/ 740643 w 1013538"/>
                <a:gd name="connsiteY517" fmla="*/ 251104 h 646130"/>
                <a:gd name="connsiteX518" fmla="*/ 741530 w 1013538"/>
                <a:gd name="connsiteY518" fmla="*/ 255412 h 646130"/>
                <a:gd name="connsiteX519" fmla="*/ 744318 w 1013538"/>
                <a:gd name="connsiteY519" fmla="*/ 248190 h 646130"/>
                <a:gd name="connsiteX520" fmla="*/ 739123 w 1013538"/>
                <a:gd name="connsiteY520" fmla="*/ 249204 h 646130"/>
                <a:gd name="connsiteX521" fmla="*/ 745838 w 1013538"/>
                <a:gd name="connsiteY521" fmla="*/ 234507 h 646130"/>
                <a:gd name="connsiteX522" fmla="*/ 748372 w 1013538"/>
                <a:gd name="connsiteY522" fmla="*/ 220571 h 646130"/>
                <a:gd name="connsiteX523" fmla="*/ 737096 w 1013538"/>
                <a:gd name="connsiteY523" fmla="*/ 222852 h 646130"/>
                <a:gd name="connsiteX524" fmla="*/ 730761 w 1013538"/>
                <a:gd name="connsiteY524" fmla="*/ 212970 h 646130"/>
                <a:gd name="connsiteX525" fmla="*/ 728228 w 1013538"/>
                <a:gd name="connsiteY525" fmla="*/ 211196 h 646130"/>
                <a:gd name="connsiteX526" fmla="*/ 726581 w 1013538"/>
                <a:gd name="connsiteY526" fmla="*/ 213730 h 646130"/>
                <a:gd name="connsiteX527" fmla="*/ 722653 w 1013538"/>
                <a:gd name="connsiteY527" fmla="*/ 210056 h 646130"/>
                <a:gd name="connsiteX528" fmla="*/ 721006 w 1013538"/>
                <a:gd name="connsiteY528" fmla="*/ 212590 h 646130"/>
                <a:gd name="connsiteX529" fmla="*/ 714165 w 1013538"/>
                <a:gd name="connsiteY529" fmla="*/ 216137 h 646130"/>
                <a:gd name="connsiteX530" fmla="*/ 707577 w 1013538"/>
                <a:gd name="connsiteY530" fmla="*/ 215250 h 646130"/>
                <a:gd name="connsiteX531" fmla="*/ 704156 w 1013538"/>
                <a:gd name="connsiteY531" fmla="*/ 224879 h 646130"/>
                <a:gd name="connsiteX532" fmla="*/ 700229 w 1013538"/>
                <a:gd name="connsiteY532" fmla="*/ 221205 h 646130"/>
                <a:gd name="connsiteX533" fmla="*/ 695034 w 1013538"/>
                <a:gd name="connsiteY533" fmla="*/ 222218 h 646130"/>
                <a:gd name="connsiteX534" fmla="*/ 695288 w 1013538"/>
                <a:gd name="connsiteY534" fmla="*/ 228806 h 646130"/>
                <a:gd name="connsiteX535" fmla="*/ 691740 w 1013538"/>
                <a:gd name="connsiteY535" fmla="*/ 227286 h 646130"/>
                <a:gd name="connsiteX536" fmla="*/ 690980 w 1013538"/>
                <a:gd name="connsiteY536" fmla="*/ 234127 h 646130"/>
                <a:gd name="connsiteX537" fmla="*/ 687686 w 1013538"/>
                <a:gd name="connsiteY537" fmla="*/ 228046 h 646130"/>
                <a:gd name="connsiteX538" fmla="*/ 686926 w 1013538"/>
                <a:gd name="connsiteY538" fmla="*/ 234888 h 646130"/>
                <a:gd name="connsiteX539" fmla="*/ 680465 w 1013538"/>
                <a:gd name="connsiteY539" fmla="*/ 229440 h 646130"/>
                <a:gd name="connsiteX540" fmla="*/ 679831 w 1013538"/>
                <a:gd name="connsiteY540" fmla="*/ 231847 h 646130"/>
                <a:gd name="connsiteX541" fmla="*/ 675904 w 1013538"/>
                <a:gd name="connsiteY541" fmla="*/ 228173 h 646130"/>
                <a:gd name="connsiteX542" fmla="*/ 676664 w 1013538"/>
                <a:gd name="connsiteY542" fmla="*/ 221331 h 646130"/>
                <a:gd name="connsiteX543" fmla="*/ 673877 w 1013538"/>
                <a:gd name="connsiteY543" fmla="*/ 228553 h 646130"/>
                <a:gd name="connsiteX544" fmla="*/ 668429 w 1013538"/>
                <a:gd name="connsiteY544" fmla="*/ 238562 h 646130"/>
                <a:gd name="connsiteX545" fmla="*/ 664501 w 1013538"/>
                <a:gd name="connsiteY545" fmla="*/ 246036 h 646130"/>
                <a:gd name="connsiteX546" fmla="*/ 660447 w 1013538"/>
                <a:gd name="connsiteY546" fmla="*/ 231213 h 646130"/>
                <a:gd name="connsiteX547" fmla="*/ 657407 w 1013538"/>
                <a:gd name="connsiteY547" fmla="*/ 231847 h 646130"/>
                <a:gd name="connsiteX548" fmla="*/ 656140 w 1013538"/>
                <a:gd name="connsiteY548" fmla="*/ 236535 h 646130"/>
                <a:gd name="connsiteX549" fmla="*/ 651199 w 1013538"/>
                <a:gd name="connsiteY549" fmla="*/ 217404 h 646130"/>
                <a:gd name="connsiteX550" fmla="*/ 652972 w 1013538"/>
                <a:gd name="connsiteY550" fmla="*/ 226019 h 646130"/>
                <a:gd name="connsiteX551" fmla="*/ 655886 w 1013538"/>
                <a:gd name="connsiteY551" fmla="*/ 229947 h 646130"/>
                <a:gd name="connsiteX552" fmla="*/ 649678 w 1013538"/>
                <a:gd name="connsiteY552" fmla="*/ 204355 h 646130"/>
                <a:gd name="connsiteX553" fmla="*/ 650058 w 1013538"/>
                <a:gd name="connsiteY553" fmla="*/ 195360 h 646130"/>
                <a:gd name="connsiteX554" fmla="*/ 651199 w 1013538"/>
                <a:gd name="connsiteY554" fmla="*/ 206255 h 646130"/>
                <a:gd name="connsiteX555" fmla="*/ 654493 w 1013538"/>
                <a:gd name="connsiteY555" fmla="*/ 201187 h 646130"/>
                <a:gd name="connsiteX556" fmla="*/ 657533 w 1013538"/>
                <a:gd name="connsiteY556" fmla="*/ 216264 h 646130"/>
                <a:gd name="connsiteX557" fmla="*/ 659307 w 1013538"/>
                <a:gd name="connsiteY557" fmla="*/ 209169 h 646130"/>
                <a:gd name="connsiteX558" fmla="*/ 659180 w 1013538"/>
                <a:gd name="connsiteY558" fmla="*/ 198020 h 646130"/>
                <a:gd name="connsiteX559" fmla="*/ 663108 w 1013538"/>
                <a:gd name="connsiteY559" fmla="*/ 201694 h 646130"/>
                <a:gd name="connsiteX560" fmla="*/ 661714 w 1013538"/>
                <a:gd name="connsiteY560" fmla="*/ 210943 h 646130"/>
                <a:gd name="connsiteX561" fmla="*/ 666909 w 1013538"/>
                <a:gd name="connsiteY561" fmla="*/ 209929 h 646130"/>
                <a:gd name="connsiteX562" fmla="*/ 665135 w 1013538"/>
                <a:gd name="connsiteY562" fmla="*/ 201314 h 646130"/>
                <a:gd name="connsiteX563" fmla="*/ 667035 w 1013538"/>
                <a:gd name="connsiteY563" fmla="*/ 205368 h 646130"/>
                <a:gd name="connsiteX564" fmla="*/ 666909 w 1013538"/>
                <a:gd name="connsiteY564" fmla="*/ 194219 h 646130"/>
                <a:gd name="connsiteX565" fmla="*/ 673370 w 1013538"/>
                <a:gd name="connsiteY565" fmla="*/ 199667 h 646130"/>
                <a:gd name="connsiteX566" fmla="*/ 670836 w 1013538"/>
                <a:gd name="connsiteY566" fmla="*/ 197893 h 646130"/>
                <a:gd name="connsiteX567" fmla="*/ 674130 w 1013538"/>
                <a:gd name="connsiteY567" fmla="*/ 192826 h 646130"/>
                <a:gd name="connsiteX568" fmla="*/ 676030 w 1013538"/>
                <a:gd name="connsiteY568" fmla="*/ 196880 h 646130"/>
                <a:gd name="connsiteX569" fmla="*/ 677424 w 1013538"/>
                <a:gd name="connsiteY569" fmla="*/ 187631 h 646130"/>
                <a:gd name="connsiteX570" fmla="*/ 672736 w 1013538"/>
                <a:gd name="connsiteY570" fmla="*/ 175215 h 646130"/>
                <a:gd name="connsiteX571" fmla="*/ 671596 w 1013538"/>
                <a:gd name="connsiteY571" fmla="*/ 191052 h 646130"/>
                <a:gd name="connsiteX572" fmla="*/ 667035 w 1013538"/>
                <a:gd name="connsiteY572" fmla="*/ 189658 h 646130"/>
                <a:gd name="connsiteX573" fmla="*/ 661841 w 1013538"/>
                <a:gd name="connsiteY573" fmla="*/ 179523 h 646130"/>
                <a:gd name="connsiteX574" fmla="*/ 659560 w 1013538"/>
                <a:gd name="connsiteY574" fmla="*/ 184464 h 646130"/>
                <a:gd name="connsiteX575" fmla="*/ 657407 w 1013538"/>
                <a:gd name="connsiteY575" fmla="*/ 173695 h 646130"/>
                <a:gd name="connsiteX576" fmla="*/ 654619 w 1013538"/>
                <a:gd name="connsiteY576" fmla="*/ 180917 h 646130"/>
                <a:gd name="connsiteX577" fmla="*/ 658547 w 1013538"/>
                <a:gd name="connsiteY577" fmla="*/ 184591 h 646130"/>
                <a:gd name="connsiteX578" fmla="*/ 656140 w 1013538"/>
                <a:gd name="connsiteY578" fmla="*/ 193966 h 646130"/>
                <a:gd name="connsiteX579" fmla="*/ 652339 w 1013538"/>
                <a:gd name="connsiteY579" fmla="*/ 185731 h 646130"/>
                <a:gd name="connsiteX580" fmla="*/ 635489 w 1013538"/>
                <a:gd name="connsiteY580" fmla="*/ 171161 h 646130"/>
                <a:gd name="connsiteX581" fmla="*/ 637263 w 1013538"/>
                <a:gd name="connsiteY581" fmla="*/ 190925 h 646130"/>
                <a:gd name="connsiteX582" fmla="*/ 630168 w 1013538"/>
                <a:gd name="connsiteY582" fmla="*/ 187885 h 646130"/>
                <a:gd name="connsiteX583" fmla="*/ 634855 w 1013538"/>
                <a:gd name="connsiteY583" fmla="*/ 200301 h 646130"/>
                <a:gd name="connsiteX584" fmla="*/ 635489 w 1013538"/>
                <a:gd name="connsiteY584" fmla="*/ 209042 h 646130"/>
                <a:gd name="connsiteX585" fmla="*/ 636629 w 1013538"/>
                <a:gd name="connsiteY585" fmla="*/ 219938 h 646130"/>
                <a:gd name="connsiteX586" fmla="*/ 628521 w 1013538"/>
                <a:gd name="connsiteY586" fmla="*/ 217024 h 646130"/>
                <a:gd name="connsiteX587" fmla="*/ 632448 w 1013538"/>
                <a:gd name="connsiteY587" fmla="*/ 220698 h 646130"/>
                <a:gd name="connsiteX588" fmla="*/ 637896 w 1013538"/>
                <a:gd name="connsiteY588" fmla="*/ 226272 h 646130"/>
                <a:gd name="connsiteX589" fmla="*/ 644231 w 1013538"/>
                <a:gd name="connsiteY589" fmla="*/ 220571 h 646130"/>
                <a:gd name="connsiteX590" fmla="*/ 645371 w 1013538"/>
                <a:gd name="connsiteY590" fmla="*/ 215884 h 646130"/>
                <a:gd name="connsiteX591" fmla="*/ 649172 w 1013538"/>
                <a:gd name="connsiteY591" fmla="*/ 224119 h 646130"/>
                <a:gd name="connsiteX592" fmla="*/ 650058 w 1013538"/>
                <a:gd name="connsiteY592" fmla="*/ 239575 h 646130"/>
                <a:gd name="connsiteX593" fmla="*/ 644611 w 1013538"/>
                <a:gd name="connsiteY593" fmla="*/ 234001 h 646130"/>
                <a:gd name="connsiteX594" fmla="*/ 646131 w 1013538"/>
                <a:gd name="connsiteY594" fmla="*/ 247050 h 646130"/>
                <a:gd name="connsiteX595" fmla="*/ 641697 w 1013538"/>
                <a:gd name="connsiteY595" fmla="*/ 241222 h 646130"/>
                <a:gd name="connsiteX596" fmla="*/ 646764 w 1013538"/>
                <a:gd name="connsiteY596" fmla="*/ 255792 h 646130"/>
                <a:gd name="connsiteX597" fmla="*/ 642584 w 1013538"/>
                <a:gd name="connsiteY597" fmla="*/ 256552 h 646130"/>
                <a:gd name="connsiteX598" fmla="*/ 641950 w 1013538"/>
                <a:gd name="connsiteY598" fmla="*/ 258832 h 646130"/>
                <a:gd name="connsiteX599" fmla="*/ 637136 w 1013538"/>
                <a:gd name="connsiteY599" fmla="*/ 250851 h 646130"/>
                <a:gd name="connsiteX600" fmla="*/ 640430 w 1013538"/>
                <a:gd name="connsiteY600" fmla="*/ 245783 h 646130"/>
                <a:gd name="connsiteX601" fmla="*/ 640557 w 1013538"/>
                <a:gd name="connsiteY601" fmla="*/ 241349 h 646130"/>
                <a:gd name="connsiteX602" fmla="*/ 638023 w 1013538"/>
                <a:gd name="connsiteY602" fmla="*/ 239575 h 646130"/>
                <a:gd name="connsiteX603" fmla="*/ 633082 w 1013538"/>
                <a:gd name="connsiteY603" fmla="*/ 236154 h 646130"/>
                <a:gd name="connsiteX604" fmla="*/ 631055 w 1013538"/>
                <a:gd name="connsiteY604" fmla="*/ 236535 h 646130"/>
                <a:gd name="connsiteX605" fmla="*/ 632575 w 1013538"/>
                <a:gd name="connsiteY605" fmla="*/ 249584 h 646130"/>
                <a:gd name="connsiteX606" fmla="*/ 625987 w 1013538"/>
                <a:gd name="connsiteY606" fmla="*/ 248697 h 646130"/>
                <a:gd name="connsiteX607" fmla="*/ 624087 w 1013538"/>
                <a:gd name="connsiteY607" fmla="*/ 244643 h 646130"/>
                <a:gd name="connsiteX608" fmla="*/ 620666 w 1013538"/>
                <a:gd name="connsiteY608" fmla="*/ 254271 h 646130"/>
                <a:gd name="connsiteX609" fmla="*/ 617499 w 1013538"/>
                <a:gd name="connsiteY609" fmla="*/ 243756 h 646130"/>
                <a:gd name="connsiteX610" fmla="*/ 615471 w 1013538"/>
                <a:gd name="connsiteY610" fmla="*/ 244136 h 646130"/>
                <a:gd name="connsiteX611" fmla="*/ 611544 w 1013538"/>
                <a:gd name="connsiteY611" fmla="*/ 240462 h 646130"/>
                <a:gd name="connsiteX612" fmla="*/ 610150 w 1013538"/>
                <a:gd name="connsiteY612" fmla="*/ 249711 h 646130"/>
                <a:gd name="connsiteX613" fmla="*/ 612304 w 1013538"/>
                <a:gd name="connsiteY613" fmla="*/ 260479 h 646130"/>
                <a:gd name="connsiteX614" fmla="*/ 607870 w 1013538"/>
                <a:gd name="connsiteY614" fmla="*/ 254652 h 646130"/>
                <a:gd name="connsiteX615" fmla="*/ 604576 w 1013538"/>
                <a:gd name="connsiteY615" fmla="*/ 259719 h 646130"/>
                <a:gd name="connsiteX616" fmla="*/ 601789 w 1013538"/>
                <a:gd name="connsiteY616" fmla="*/ 251358 h 646130"/>
                <a:gd name="connsiteX617" fmla="*/ 593680 w 1013538"/>
                <a:gd name="connsiteY617" fmla="*/ 248444 h 646130"/>
                <a:gd name="connsiteX618" fmla="*/ 588866 w 1013538"/>
                <a:gd name="connsiteY618" fmla="*/ 240462 h 646130"/>
                <a:gd name="connsiteX619" fmla="*/ 598115 w 1013538"/>
                <a:gd name="connsiteY619" fmla="*/ 238688 h 646130"/>
                <a:gd name="connsiteX620" fmla="*/ 590640 w 1013538"/>
                <a:gd name="connsiteY620" fmla="*/ 233494 h 646130"/>
                <a:gd name="connsiteX621" fmla="*/ 588233 w 1013538"/>
                <a:gd name="connsiteY621" fmla="*/ 216137 h 646130"/>
                <a:gd name="connsiteX622" fmla="*/ 582658 w 1013538"/>
                <a:gd name="connsiteY622" fmla="*/ 214997 h 646130"/>
                <a:gd name="connsiteX623" fmla="*/ 582531 w 1013538"/>
                <a:gd name="connsiteY623" fmla="*/ 203848 h 646130"/>
                <a:gd name="connsiteX624" fmla="*/ 581138 w 1013538"/>
                <a:gd name="connsiteY624" fmla="*/ 213096 h 646130"/>
                <a:gd name="connsiteX625" fmla="*/ 578857 w 1013538"/>
                <a:gd name="connsiteY625" fmla="*/ 206889 h 646130"/>
                <a:gd name="connsiteX626" fmla="*/ 572269 w 1013538"/>
                <a:gd name="connsiteY626" fmla="*/ 206002 h 646130"/>
                <a:gd name="connsiteX627" fmla="*/ 571383 w 1013538"/>
                <a:gd name="connsiteY627" fmla="*/ 201694 h 646130"/>
                <a:gd name="connsiteX628" fmla="*/ 570749 w 1013538"/>
                <a:gd name="connsiteY628" fmla="*/ 204101 h 646130"/>
                <a:gd name="connsiteX629" fmla="*/ 567202 w 1013538"/>
                <a:gd name="connsiteY629" fmla="*/ 191432 h 646130"/>
                <a:gd name="connsiteX630" fmla="*/ 573156 w 1013538"/>
                <a:gd name="connsiteY630" fmla="*/ 183577 h 646130"/>
                <a:gd name="connsiteX631" fmla="*/ 565048 w 1013538"/>
                <a:gd name="connsiteY631" fmla="*/ 169514 h 646130"/>
                <a:gd name="connsiteX632" fmla="*/ 571636 w 1013538"/>
                <a:gd name="connsiteY632" fmla="*/ 170401 h 646130"/>
                <a:gd name="connsiteX633" fmla="*/ 574423 w 1013538"/>
                <a:gd name="connsiteY633" fmla="*/ 163180 h 646130"/>
                <a:gd name="connsiteX634" fmla="*/ 573790 w 1013538"/>
                <a:gd name="connsiteY634" fmla="*/ 154438 h 646130"/>
                <a:gd name="connsiteX635" fmla="*/ 564034 w 1013538"/>
                <a:gd name="connsiteY635" fmla="*/ 154058 h 646130"/>
                <a:gd name="connsiteX636" fmla="*/ 564288 w 1013538"/>
                <a:gd name="connsiteY636" fmla="*/ 160646 h 646130"/>
                <a:gd name="connsiteX637" fmla="*/ 559347 w 1013538"/>
                <a:gd name="connsiteY637" fmla="*/ 157225 h 646130"/>
                <a:gd name="connsiteX638" fmla="*/ 558713 w 1013538"/>
                <a:gd name="connsiteY638" fmla="*/ 159632 h 646130"/>
                <a:gd name="connsiteX639" fmla="*/ 550605 w 1013538"/>
                <a:gd name="connsiteY639" fmla="*/ 156718 h 646130"/>
                <a:gd name="connsiteX640" fmla="*/ 547311 w 1013538"/>
                <a:gd name="connsiteY640" fmla="*/ 150637 h 646130"/>
                <a:gd name="connsiteX641" fmla="*/ 547691 w 1013538"/>
                <a:gd name="connsiteY641" fmla="*/ 152791 h 646130"/>
                <a:gd name="connsiteX642" fmla="*/ 547944 w 1013538"/>
                <a:gd name="connsiteY642" fmla="*/ 159379 h 646130"/>
                <a:gd name="connsiteX643" fmla="*/ 538823 w 1013538"/>
                <a:gd name="connsiteY643" fmla="*/ 156718 h 646130"/>
                <a:gd name="connsiteX644" fmla="*/ 541990 w 1013538"/>
                <a:gd name="connsiteY644" fmla="*/ 140502 h 646130"/>
                <a:gd name="connsiteX645" fmla="*/ 532868 w 1013538"/>
                <a:gd name="connsiteY645" fmla="*/ 137841 h 646130"/>
                <a:gd name="connsiteX646" fmla="*/ 538189 w 1013538"/>
                <a:gd name="connsiteY646" fmla="*/ 159126 h 646130"/>
                <a:gd name="connsiteX647" fmla="*/ 529067 w 1013538"/>
                <a:gd name="connsiteY647" fmla="*/ 156465 h 646130"/>
                <a:gd name="connsiteX648" fmla="*/ 529321 w 1013538"/>
                <a:gd name="connsiteY648" fmla="*/ 163053 h 646130"/>
                <a:gd name="connsiteX649" fmla="*/ 526913 w 1013538"/>
                <a:gd name="connsiteY649" fmla="*/ 172428 h 646130"/>
                <a:gd name="connsiteX650" fmla="*/ 537936 w 1013538"/>
                <a:gd name="connsiteY650" fmla="*/ 179143 h 646130"/>
                <a:gd name="connsiteX651" fmla="*/ 537302 w 1013538"/>
                <a:gd name="connsiteY651" fmla="*/ 170401 h 646130"/>
                <a:gd name="connsiteX652" fmla="*/ 552125 w 1013538"/>
                <a:gd name="connsiteY652" fmla="*/ 169768 h 646130"/>
                <a:gd name="connsiteX653" fmla="*/ 558080 w 1013538"/>
                <a:gd name="connsiteY653" fmla="*/ 173062 h 646130"/>
                <a:gd name="connsiteX654" fmla="*/ 561881 w 1013538"/>
                <a:gd name="connsiteY654" fmla="*/ 181297 h 646130"/>
                <a:gd name="connsiteX655" fmla="*/ 563401 w 1013538"/>
                <a:gd name="connsiteY655" fmla="*/ 183197 h 646130"/>
                <a:gd name="connsiteX656" fmla="*/ 564668 w 1013538"/>
                <a:gd name="connsiteY656" fmla="*/ 189658 h 646130"/>
                <a:gd name="connsiteX657" fmla="*/ 559347 w 1013538"/>
                <a:gd name="connsiteY657" fmla="*/ 195106 h 646130"/>
                <a:gd name="connsiteX658" fmla="*/ 557953 w 1013538"/>
                <a:gd name="connsiteY658" fmla="*/ 204355 h 646130"/>
                <a:gd name="connsiteX659" fmla="*/ 561120 w 1013538"/>
                <a:gd name="connsiteY659" fmla="*/ 214870 h 646130"/>
                <a:gd name="connsiteX660" fmla="*/ 555166 w 1013538"/>
                <a:gd name="connsiteY660" fmla="*/ 211576 h 646130"/>
                <a:gd name="connsiteX661" fmla="*/ 547818 w 1013538"/>
                <a:gd name="connsiteY661" fmla="*/ 217531 h 646130"/>
                <a:gd name="connsiteX662" fmla="*/ 540976 w 1013538"/>
                <a:gd name="connsiteY662" fmla="*/ 209929 h 646130"/>
                <a:gd name="connsiteX663" fmla="*/ 539456 w 1013538"/>
                <a:gd name="connsiteY663" fmla="*/ 208029 h 646130"/>
                <a:gd name="connsiteX664" fmla="*/ 536922 w 1013538"/>
                <a:gd name="connsiteY664" fmla="*/ 206255 h 646130"/>
                <a:gd name="connsiteX665" fmla="*/ 529194 w 1013538"/>
                <a:gd name="connsiteY665" fmla="*/ 221205 h 646130"/>
                <a:gd name="connsiteX666" fmla="*/ 523366 w 1013538"/>
                <a:gd name="connsiteY666" fmla="*/ 213477 h 646130"/>
                <a:gd name="connsiteX667" fmla="*/ 518045 w 1013538"/>
                <a:gd name="connsiteY667" fmla="*/ 218924 h 646130"/>
                <a:gd name="connsiteX668" fmla="*/ 512851 w 1013538"/>
                <a:gd name="connsiteY668" fmla="*/ 208789 h 646130"/>
                <a:gd name="connsiteX669" fmla="*/ 508670 w 1013538"/>
                <a:gd name="connsiteY669" fmla="*/ 209549 h 646130"/>
                <a:gd name="connsiteX670" fmla="*/ 509557 w 1013538"/>
                <a:gd name="connsiteY670" fmla="*/ 213857 h 646130"/>
                <a:gd name="connsiteX671" fmla="*/ 502335 w 1013538"/>
                <a:gd name="connsiteY671" fmla="*/ 215250 h 646130"/>
                <a:gd name="connsiteX672" fmla="*/ 493467 w 1013538"/>
                <a:gd name="connsiteY672" fmla="*/ 219178 h 646130"/>
                <a:gd name="connsiteX673" fmla="*/ 485612 w 1013538"/>
                <a:gd name="connsiteY673" fmla="*/ 222978 h 646130"/>
                <a:gd name="connsiteX674" fmla="*/ 478897 w 1013538"/>
                <a:gd name="connsiteY674" fmla="*/ 210943 h 646130"/>
                <a:gd name="connsiteX675" fmla="*/ 473196 w 1013538"/>
                <a:gd name="connsiteY675" fmla="*/ 225386 h 646130"/>
                <a:gd name="connsiteX676" fmla="*/ 465088 w 1013538"/>
                <a:gd name="connsiteY676" fmla="*/ 222472 h 646130"/>
                <a:gd name="connsiteX677" fmla="*/ 458880 w 1013538"/>
                <a:gd name="connsiteY677" fmla="*/ 223739 h 646130"/>
                <a:gd name="connsiteX678" fmla="*/ 455332 w 1013538"/>
                <a:gd name="connsiteY678" fmla="*/ 222218 h 646130"/>
                <a:gd name="connsiteX679" fmla="*/ 453559 w 1013538"/>
                <a:gd name="connsiteY679" fmla="*/ 213603 h 646130"/>
                <a:gd name="connsiteX680" fmla="*/ 449378 w 1013538"/>
                <a:gd name="connsiteY680" fmla="*/ 214363 h 646130"/>
                <a:gd name="connsiteX681" fmla="*/ 451151 w 1013538"/>
                <a:gd name="connsiteY681" fmla="*/ 222978 h 646130"/>
                <a:gd name="connsiteX682" fmla="*/ 443043 w 1013538"/>
                <a:gd name="connsiteY682" fmla="*/ 220065 h 646130"/>
                <a:gd name="connsiteX683" fmla="*/ 440256 w 1013538"/>
                <a:gd name="connsiteY683" fmla="*/ 227286 h 646130"/>
                <a:gd name="connsiteX684" fmla="*/ 435822 w 1013538"/>
                <a:gd name="connsiteY684" fmla="*/ 221458 h 646130"/>
                <a:gd name="connsiteX685" fmla="*/ 431261 w 1013538"/>
                <a:gd name="connsiteY685" fmla="*/ 220065 h 646130"/>
                <a:gd name="connsiteX686" fmla="*/ 421379 w 1013538"/>
                <a:gd name="connsiteY686" fmla="*/ 224245 h 646130"/>
                <a:gd name="connsiteX687" fmla="*/ 416691 w 1013538"/>
                <a:gd name="connsiteY687" fmla="*/ 227413 h 646130"/>
                <a:gd name="connsiteX688" fmla="*/ 409850 w 1013538"/>
                <a:gd name="connsiteY688" fmla="*/ 230960 h 646130"/>
                <a:gd name="connsiteX689" fmla="*/ 408710 w 1013538"/>
                <a:gd name="connsiteY689" fmla="*/ 235648 h 646130"/>
                <a:gd name="connsiteX690" fmla="*/ 403515 w 1013538"/>
                <a:gd name="connsiteY690" fmla="*/ 236661 h 646130"/>
                <a:gd name="connsiteX691" fmla="*/ 398574 w 1013538"/>
                <a:gd name="connsiteY691" fmla="*/ 233241 h 646130"/>
                <a:gd name="connsiteX692" fmla="*/ 391733 w 1013538"/>
                <a:gd name="connsiteY692" fmla="*/ 236788 h 646130"/>
                <a:gd name="connsiteX693" fmla="*/ 389199 w 1013538"/>
                <a:gd name="connsiteY693" fmla="*/ 235014 h 646130"/>
                <a:gd name="connsiteX694" fmla="*/ 380837 w 1013538"/>
                <a:gd name="connsiteY694" fmla="*/ 225512 h 646130"/>
                <a:gd name="connsiteX695" fmla="*/ 377417 w 1013538"/>
                <a:gd name="connsiteY695" fmla="*/ 208409 h 646130"/>
                <a:gd name="connsiteX696" fmla="*/ 384005 w 1013538"/>
                <a:gd name="connsiteY696" fmla="*/ 209296 h 646130"/>
                <a:gd name="connsiteX697" fmla="*/ 388312 w 1013538"/>
                <a:gd name="connsiteY697" fmla="*/ 203975 h 646130"/>
                <a:gd name="connsiteX698" fmla="*/ 384765 w 1013538"/>
                <a:gd name="connsiteY698" fmla="*/ 202454 h 646130"/>
                <a:gd name="connsiteX699" fmla="*/ 392746 w 1013538"/>
                <a:gd name="connsiteY699" fmla="*/ 194219 h 646130"/>
                <a:gd name="connsiteX700" fmla="*/ 399588 w 1013538"/>
                <a:gd name="connsiteY700" fmla="*/ 201821 h 646130"/>
                <a:gd name="connsiteX701" fmla="*/ 403895 w 1013538"/>
                <a:gd name="connsiteY701" fmla="*/ 196500 h 646130"/>
                <a:gd name="connsiteX702" fmla="*/ 406936 w 1013538"/>
                <a:gd name="connsiteY702" fmla="*/ 195866 h 646130"/>
                <a:gd name="connsiteX703" fmla="*/ 410483 w 1013538"/>
                <a:gd name="connsiteY703" fmla="*/ 208536 h 646130"/>
                <a:gd name="connsiteX704" fmla="*/ 408456 w 1013538"/>
                <a:gd name="connsiteY704" fmla="*/ 193332 h 646130"/>
                <a:gd name="connsiteX705" fmla="*/ 412004 w 1013538"/>
                <a:gd name="connsiteY705" fmla="*/ 194853 h 646130"/>
                <a:gd name="connsiteX706" fmla="*/ 415044 w 1013538"/>
                <a:gd name="connsiteY706" fmla="*/ 194219 h 646130"/>
                <a:gd name="connsiteX707" fmla="*/ 422139 w 1013538"/>
                <a:gd name="connsiteY707" fmla="*/ 197260 h 646130"/>
                <a:gd name="connsiteX708" fmla="*/ 425560 w 1013538"/>
                <a:gd name="connsiteY708" fmla="*/ 214363 h 646130"/>
                <a:gd name="connsiteX709" fmla="*/ 431261 w 1013538"/>
                <a:gd name="connsiteY709" fmla="*/ 211069 h 646130"/>
                <a:gd name="connsiteX710" fmla="*/ 428727 w 1013538"/>
                <a:gd name="connsiteY710" fmla="*/ 209296 h 646130"/>
                <a:gd name="connsiteX711" fmla="*/ 428600 w 1013538"/>
                <a:gd name="connsiteY711" fmla="*/ 198147 h 646130"/>
                <a:gd name="connsiteX712" fmla="*/ 430627 w 1013538"/>
                <a:gd name="connsiteY712" fmla="*/ 186618 h 646130"/>
                <a:gd name="connsiteX713" fmla="*/ 435822 w 1013538"/>
                <a:gd name="connsiteY713" fmla="*/ 185604 h 646130"/>
                <a:gd name="connsiteX714" fmla="*/ 431387 w 1013538"/>
                <a:gd name="connsiteY714" fmla="*/ 179776 h 646130"/>
                <a:gd name="connsiteX715" fmla="*/ 431134 w 1013538"/>
                <a:gd name="connsiteY715" fmla="*/ 173188 h 646130"/>
                <a:gd name="connsiteX716" fmla="*/ 429867 w 1013538"/>
                <a:gd name="connsiteY716" fmla="*/ 166727 h 646130"/>
                <a:gd name="connsiteX717" fmla="*/ 424166 w 1013538"/>
                <a:gd name="connsiteY717" fmla="*/ 143289 h 646130"/>
                <a:gd name="connsiteX718" fmla="*/ 433034 w 1013538"/>
                <a:gd name="connsiteY718" fmla="*/ 139362 h 646130"/>
                <a:gd name="connsiteX719" fmla="*/ 437849 w 1013538"/>
                <a:gd name="connsiteY719" fmla="*/ 147343 h 646130"/>
                <a:gd name="connsiteX720" fmla="*/ 444310 w 1013538"/>
                <a:gd name="connsiteY720" fmla="*/ 152791 h 646130"/>
                <a:gd name="connsiteX721" fmla="*/ 444563 w 1013538"/>
                <a:gd name="connsiteY721" fmla="*/ 159379 h 646130"/>
                <a:gd name="connsiteX722" fmla="*/ 441903 w 1013538"/>
                <a:gd name="connsiteY722" fmla="*/ 162166 h 646130"/>
                <a:gd name="connsiteX723" fmla="*/ 436709 w 1013538"/>
                <a:gd name="connsiteY723" fmla="*/ 163180 h 646130"/>
                <a:gd name="connsiteX724" fmla="*/ 438102 w 1013538"/>
                <a:gd name="connsiteY724" fmla="*/ 180790 h 646130"/>
                <a:gd name="connsiteX725" fmla="*/ 447857 w 1013538"/>
                <a:gd name="connsiteY725" fmla="*/ 192192 h 646130"/>
                <a:gd name="connsiteX726" fmla="*/ 448618 w 1013538"/>
                <a:gd name="connsiteY726" fmla="*/ 185351 h 646130"/>
                <a:gd name="connsiteX727" fmla="*/ 455079 w 1013538"/>
                <a:gd name="connsiteY727" fmla="*/ 190799 h 646130"/>
                <a:gd name="connsiteX728" fmla="*/ 456853 w 1013538"/>
                <a:gd name="connsiteY728" fmla="*/ 183704 h 646130"/>
                <a:gd name="connsiteX729" fmla="*/ 466861 w 1013538"/>
                <a:gd name="connsiteY729" fmla="*/ 190672 h 646130"/>
                <a:gd name="connsiteX730" fmla="*/ 466608 w 1013538"/>
                <a:gd name="connsiteY730" fmla="*/ 184084 h 646130"/>
                <a:gd name="connsiteX731" fmla="*/ 469902 w 1013538"/>
                <a:gd name="connsiteY731" fmla="*/ 190165 h 646130"/>
                <a:gd name="connsiteX732" fmla="*/ 470662 w 1013538"/>
                <a:gd name="connsiteY732" fmla="*/ 183324 h 646130"/>
                <a:gd name="connsiteX733" fmla="*/ 477123 w 1013538"/>
                <a:gd name="connsiteY733" fmla="*/ 188772 h 646130"/>
                <a:gd name="connsiteX734" fmla="*/ 475856 w 1013538"/>
                <a:gd name="connsiteY734" fmla="*/ 182310 h 646130"/>
                <a:gd name="connsiteX735" fmla="*/ 478390 w 1013538"/>
                <a:gd name="connsiteY735" fmla="*/ 184084 h 646130"/>
                <a:gd name="connsiteX736" fmla="*/ 480291 w 1013538"/>
                <a:gd name="connsiteY736" fmla="*/ 188138 h 646130"/>
                <a:gd name="connsiteX737" fmla="*/ 488399 w 1013538"/>
                <a:gd name="connsiteY737" fmla="*/ 191052 h 646130"/>
                <a:gd name="connsiteX738" fmla="*/ 488906 w 1013538"/>
                <a:gd name="connsiteY738" fmla="*/ 177623 h 646130"/>
                <a:gd name="connsiteX739" fmla="*/ 493593 w 1013538"/>
                <a:gd name="connsiteY739" fmla="*/ 174455 h 646130"/>
                <a:gd name="connsiteX740" fmla="*/ 496887 w 1013538"/>
                <a:gd name="connsiteY740" fmla="*/ 180537 h 646130"/>
                <a:gd name="connsiteX741" fmla="*/ 499421 w 1013538"/>
                <a:gd name="connsiteY741" fmla="*/ 182310 h 646130"/>
                <a:gd name="connsiteX742" fmla="*/ 502969 w 1013538"/>
                <a:gd name="connsiteY742" fmla="*/ 183831 h 646130"/>
                <a:gd name="connsiteX743" fmla="*/ 503729 w 1013538"/>
                <a:gd name="connsiteY743" fmla="*/ 176989 h 646130"/>
                <a:gd name="connsiteX744" fmla="*/ 507023 w 1013538"/>
                <a:gd name="connsiteY744" fmla="*/ 183070 h 646130"/>
                <a:gd name="connsiteX745" fmla="*/ 514371 w 1013538"/>
                <a:gd name="connsiteY745" fmla="*/ 177116 h 646130"/>
                <a:gd name="connsiteX746" fmla="*/ 524633 w 1013538"/>
                <a:gd name="connsiteY746" fmla="*/ 175089 h 646130"/>
                <a:gd name="connsiteX747" fmla="*/ 520452 w 1013538"/>
                <a:gd name="connsiteY747" fmla="*/ 164827 h 646130"/>
                <a:gd name="connsiteX748" fmla="*/ 526533 w 1013538"/>
                <a:gd name="connsiteY748" fmla="*/ 152538 h 646130"/>
                <a:gd name="connsiteX749" fmla="*/ 517792 w 1013538"/>
                <a:gd name="connsiteY749" fmla="*/ 140882 h 646130"/>
                <a:gd name="connsiteX750" fmla="*/ 512597 w 1013538"/>
                <a:gd name="connsiteY750" fmla="*/ 141895 h 646130"/>
                <a:gd name="connsiteX751" fmla="*/ 513231 w 1013538"/>
                <a:gd name="connsiteY751" fmla="*/ 150637 h 646130"/>
                <a:gd name="connsiteX752" fmla="*/ 511330 w 1013538"/>
                <a:gd name="connsiteY752" fmla="*/ 146583 h 646130"/>
                <a:gd name="connsiteX753" fmla="*/ 503729 w 1013538"/>
                <a:gd name="connsiteY753" fmla="*/ 145823 h 646130"/>
                <a:gd name="connsiteX754" fmla="*/ 498408 w 1013538"/>
                <a:gd name="connsiteY754" fmla="*/ 151271 h 646130"/>
                <a:gd name="connsiteX755" fmla="*/ 495367 w 1013538"/>
                <a:gd name="connsiteY755" fmla="*/ 151904 h 646130"/>
                <a:gd name="connsiteX756" fmla="*/ 490426 w 1013538"/>
                <a:gd name="connsiteY756" fmla="*/ 148483 h 646130"/>
                <a:gd name="connsiteX757" fmla="*/ 486245 w 1013538"/>
                <a:gd name="connsiteY757" fmla="*/ 149244 h 646130"/>
                <a:gd name="connsiteX758" fmla="*/ 486119 w 1013538"/>
                <a:gd name="connsiteY758" fmla="*/ 153678 h 646130"/>
                <a:gd name="connsiteX759" fmla="*/ 478517 w 1013538"/>
                <a:gd name="connsiteY759" fmla="*/ 152918 h 646130"/>
                <a:gd name="connsiteX760" fmla="*/ 477250 w 1013538"/>
                <a:gd name="connsiteY760" fmla="*/ 146456 h 646130"/>
                <a:gd name="connsiteX761" fmla="*/ 479277 w 1013538"/>
                <a:gd name="connsiteY761" fmla="*/ 146076 h 646130"/>
                <a:gd name="connsiteX762" fmla="*/ 477757 w 1013538"/>
                <a:gd name="connsiteY762" fmla="*/ 133027 h 646130"/>
                <a:gd name="connsiteX763" fmla="*/ 489413 w 1013538"/>
                <a:gd name="connsiteY763" fmla="*/ 137461 h 646130"/>
                <a:gd name="connsiteX764" fmla="*/ 491693 w 1013538"/>
                <a:gd name="connsiteY764" fmla="*/ 132520 h 646130"/>
                <a:gd name="connsiteX765" fmla="*/ 502208 w 1013538"/>
                <a:gd name="connsiteY765" fmla="*/ 137081 h 646130"/>
                <a:gd name="connsiteX766" fmla="*/ 504236 w 1013538"/>
                <a:gd name="connsiteY766" fmla="*/ 136701 h 646130"/>
                <a:gd name="connsiteX767" fmla="*/ 506263 w 1013538"/>
                <a:gd name="connsiteY767" fmla="*/ 136321 h 646130"/>
                <a:gd name="connsiteX768" fmla="*/ 506896 w 1013538"/>
                <a:gd name="connsiteY768" fmla="*/ 133914 h 646130"/>
                <a:gd name="connsiteX769" fmla="*/ 509810 w 1013538"/>
                <a:gd name="connsiteY769" fmla="*/ 137841 h 646130"/>
                <a:gd name="connsiteX770" fmla="*/ 512090 w 1013538"/>
                <a:gd name="connsiteY770" fmla="*/ 132900 h 646130"/>
                <a:gd name="connsiteX771" fmla="*/ 516651 w 1013538"/>
                <a:gd name="connsiteY771" fmla="*/ 134294 h 646130"/>
                <a:gd name="connsiteX772" fmla="*/ 522986 w 1013538"/>
                <a:gd name="connsiteY772" fmla="*/ 128593 h 646130"/>
                <a:gd name="connsiteX773" fmla="*/ 520072 w 1013538"/>
                <a:gd name="connsiteY773" fmla="*/ 124665 h 646130"/>
                <a:gd name="connsiteX774" fmla="*/ 522099 w 1013538"/>
                <a:gd name="connsiteY774" fmla="*/ 124285 h 646130"/>
                <a:gd name="connsiteX775" fmla="*/ 524126 w 1013538"/>
                <a:gd name="connsiteY775" fmla="*/ 123905 h 646130"/>
                <a:gd name="connsiteX776" fmla="*/ 525013 w 1013538"/>
                <a:gd name="connsiteY776" fmla="*/ 128213 h 646130"/>
                <a:gd name="connsiteX777" fmla="*/ 529954 w 1013538"/>
                <a:gd name="connsiteY777" fmla="*/ 131633 h 646130"/>
                <a:gd name="connsiteX778" fmla="*/ 534642 w 1013538"/>
                <a:gd name="connsiteY778" fmla="*/ 128466 h 646130"/>
                <a:gd name="connsiteX779" fmla="*/ 532868 w 1013538"/>
                <a:gd name="connsiteY779" fmla="*/ 119851 h 646130"/>
                <a:gd name="connsiteX780" fmla="*/ 544017 w 1013538"/>
                <a:gd name="connsiteY780" fmla="*/ 122131 h 646130"/>
                <a:gd name="connsiteX781" fmla="*/ 547311 w 1013538"/>
                <a:gd name="connsiteY781" fmla="*/ 117064 h 646130"/>
                <a:gd name="connsiteX782" fmla="*/ 549845 w 1013538"/>
                <a:gd name="connsiteY782" fmla="*/ 118837 h 646130"/>
                <a:gd name="connsiteX783" fmla="*/ 555039 w 1013538"/>
                <a:gd name="connsiteY783" fmla="*/ 117824 h 646130"/>
                <a:gd name="connsiteX784" fmla="*/ 550605 w 1013538"/>
                <a:gd name="connsiteY784" fmla="*/ 111996 h 646130"/>
                <a:gd name="connsiteX785" fmla="*/ 559093 w 1013538"/>
                <a:gd name="connsiteY785" fmla="*/ 117064 h 646130"/>
                <a:gd name="connsiteX786" fmla="*/ 569609 w 1013538"/>
                <a:gd name="connsiteY786" fmla="*/ 110602 h 646130"/>
                <a:gd name="connsiteX787" fmla="*/ 570369 w 1013538"/>
                <a:gd name="connsiteY787" fmla="*/ 103761 h 646130"/>
                <a:gd name="connsiteX788" fmla="*/ 576830 w 1013538"/>
                <a:gd name="connsiteY788" fmla="*/ 109209 h 646130"/>
                <a:gd name="connsiteX789" fmla="*/ 583418 w 1013538"/>
                <a:gd name="connsiteY789" fmla="*/ 99073 h 646130"/>
                <a:gd name="connsiteX790" fmla="*/ 590640 w 1013538"/>
                <a:gd name="connsiteY790" fmla="*/ 97680 h 646130"/>
                <a:gd name="connsiteX791" fmla="*/ 592033 w 1013538"/>
                <a:gd name="connsiteY791" fmla="*/ 115290 h 646130"/>
                <a:gd name="connsiteX792" fmla="*/ 602169 w 1013538"/>
                <a:gd name="connsiteY792" fmla="*/ 117697 h 646130"/>
                <a:gd name="connsiteX793" fmla="*/ 598368 w 1013538"/>
                <a:gd name="connsiteY793" fmla="*/ 109462 h 646130"/>
                <a:gd name="connsiteX794" fmla="*/ 602042 w 1013538"/>
                <a:gd name="connsiteY794" fmla="*/ 106548 h 646130"/>
                <a:gd name="connsiteX795" fmla="*/ 599508 w 1013538"/>
                <a:gd name="connsiteY795" fmla="*/ 93626 h 646130"/>
                <a:gd name="connsiteX796" fmla="*/ 614965 w 1013538"/>
                <a:gd name="connsiteY796" fmla="*/ 90585 h 646130"/>
                <a:gd name="connsiteX797" fmla="*/ 613571 w 1013538"/>
                <a:gd name="connsiteY797" fmla="*/ 99834 h 646130"/>
                <a:gd name="connsiteX798" fmla="*/ 619779 w 1013538"/>
                <a:gd name="connsiteY798" fmla="*/ 98567 h 646130"/>
                <a:gd name="connsiteX799" fmla="*/ 618259 w 1013538"/>
                <a:gd name="connsiteY799" fmla="*/ 85517 h 646130"/>
                <a:gd name="connsiteX800" fmla="*/ 627507 w 1013538"/>
                <a:gd name="connsiteY800" fmla="*/ 99327 h 646130"/>
                <a:gd name="connsiteX801" fmla="*/ 629788 w 1013538"/>
                <a:gd name="connsiteY801" fmla="*/ 94386 h 646130"/>
                <a:gd name="connsiteX802" fmla="*/ 627000 w 1013538"/>
                <a:gd name="connsiteY802" fmla="*/ 86024 h 646130"/>
                <a:gd name="connsiteX803" fmla="*/ 632448 w 1013538"/>
                <a:gd name="connsiteY803" fmla="*/ 91599 h 646130"/>
                <a:gd name="connsiteX804" fmla="*/ 632195 w 1013538"/>
                <a:gd name="connsiteY804" fmla="*/ 85011 h 646130"/>
                <a:gd name="connsiteX805" fmla="*/ 642330 w 1013538"/>
                <a:gd name="connsiteY805" fmla="*/ 87418 h 646130"/>
                <a:gd name="connsiteX806" fmla="*/ 644611 w 1013538"/>
                <a:gd name="connsiteY806" fmla="*/ 82477 h 646130"/>
                <a:gd name="connsiteX807" fmla="*/ 653479 w 1013538"/>
                <a:gd name="connsiteY807" fmla="*/ 78549 h 646130"/>
                <a:gd name="connsiteX808" fmla="*/ 649045 w 1013538"/>
                <a:gd name="connsiteY808" fmla="*/ 72721 h 646130"/>
                <a:gd name="connsiteX809" fmla="*/ 647525 w 1013538"/>
                <a:gd name="connsiteY809" fmla="*/ 70821 h 646130"/>
                <a:gd name="connsiteX810" fmla="*/ 645878 w 1013538"/>
                <a:gd name="connsiteY810" fmla="*/ 73355 h 646130"/>
                <a:gd name="connsiteX811" fmla="*/ 638656 w 1013538"/>
                <a:gd name="connsiteY811" fmla="*/ 74748 h 646130"/>
                <a:gd name="connsiteX812" fmla="*/ 629788 w 1013538"/>
                <a:gd name="connsiteY812" fmla="*/ 78676 h 646130"/>
                <a:gd name="connsiteX813" fmla="*/ 624973 w 1013538"/>
                <a:gd name="connsiteY813" fmla="*/ 70694 h 646130"/>
                <a:gd name="connsiteX814" fmla="*/ 621933 w 1013538"/>
                <a:gd name="connsiteY814" fmla="*/ 82477 h 646130"/>
                <a:gd name="connsiteX815" fmla="*/ 616992 w 1013538"/>
                <a:gd name="connsiteY815" fmla="*/ 78929 h 646130"/>
                <a:gd name="connsiteX816" fmla="*/ 616232 w 1013538"/>
                <a:gd name="connsiteY816" fmla="*/ 85771 h 646130"/>
                <a:gd name="connsiteX817" fmla="*/ 603436 w 1013538"/>
                <a:gd name="connsiteY817" fmla="*/ 86024 h 646130"/>
                <a:gd name="connsiteX818" fmla="*/ 600902 w 1013538"/>
                <a:gd name="connsiteY818" fmla="*/ 84250 h 646130"/>
                <a:gd name="connsiteX819" fmla="*/ 600775 w 1013538"/>
                <a:gd name="connsiteY819" fmla="*/ 73101 h 646130"/>
                <a:gd name="connsiteX820" fmla="*/ 599382 w 1013538"/>
                <a:gd name="connsiteY820" fmla="*/ 82223 h 646130"/>
                <a:gd name="connsiteX821" fmla="*/ 593174 w 1013538"/>
                <a:gd name="connsiteY821" fmla="*/ 83490 h 646130"/>
                <a:gd name="connsiteX822" fmla="*/ 591147 w 1013538"/>
                <a:gd name="connsiteY822" fmla="*/ 83870 h 646130"/>
                <a:gd name="connsiteX823" fmla="*/ 591020 w 1013538"/>
                <a:gd name="connsiteY823" fmla="*/ 88305 h 646130"/>
                <a:gd name="connsiteX824" fmla="*/ 588106 w 1013538"/>
                <a:gd name="connsiteY824" fmla="*/ 84377 h 646130"/>
                <a:gd name="connsiteX825" fmla="*/ 585825 w 1013538"/>
                <a:gd name="connsiteY825" fmla="*/ 89318 h 646130"/>
                <a:gd name="connsiteX826" fmla="*/ 573790 w 1013538"/>
                <a:gd name="connsiteY826" fmla="*/ 82730 h 646130"/>
                <a:gd name="connsiteX827" fmla="*/ 573663 w 1013538"/>
                <a:gd name="connsiteY827" fmla="*/ 87164 h 646130"/>
                <a:gd name="connsiteX828" fmla="*/ 572269 w 1013538"/>
                <a:gd name="connsiteY828" fmla="*/ 85517 h 646130"/>
                <a:gd name="connsiteX829" fmla="*/ 568975 w 1013538"/>
                <a:gd name="connsiteY829" fmla="*/ 79436 h 646130"/>
                <a:gd name="connsiteX830" fmla="*/ 568595 w 1013538"/>
                <a:gd name="connsiteY830" fmla="*/ 88431 h 646130"/>
                <a:gd name="connsiteX831" fmla="*/ 557193 w 1013538"/>
                <a:gd name="connsiteY831" fmla="*/ 79563 h 646130"/>
                <a:gd name="connsiteX832" fmla="*/ 558967 w 1013538"/>
                <a:gd name="connsiteY832" fmla="*/ 88178 h 646130"/>
                <a:gd name="connsiteX833" fmla="*/ 557953 w 1013538"/>
                <a:gd name="connsiteY833" fmla="*/ 88431 h 646130"/>
                <a:gd name="connsiteX834" fmla="*/ 556559 w 1013538"/>
                <a:gd name="connsiteY834" fmla="*/ 97680 h 646130"/>
                <a:gd name="connsiteX835" fmla="*/ 550352 w 1013538"/>
                <a:gd name="connsiteY835" fmla="*/ 98947 h 646130"/>
                <a:gd name="connsiteX836" fmla="*/ 543890 w 1013538"/>
                <a:gd name="connsiteY836" fmla="*/ 93499 h 646130"/>
                <a:gd name="connsiteX837" fmla="*/ 542877 w 1013538"/>
                <a:gd name="connsiteY837" fmla="*/ 93752 h 646130"/>
                <a:gd name="connsiteX838" fmla="*/ 541610 w 1013538"/>
                <a:gd name="connsiteY838" fmla="*/ 98440 h 646130"/>
                <a:gd name="connsiteX839" fmla="*/ 536289 w 1013538"/>
                <a:gd name="connsiteY839" fmla="*/ 103888 h 646130"/>
                <a:gd name="connsiteX840" fmla="*/ 532108 w 1013538"/>
                <a:gd name="connsiteY840" fmla="*/ 93626 h 646130"/>
                <a:gd name="connsiteX841" fmla="*/ 536289 w 1013538"/>
                <a:gd name="connsiteY841" fmla="*/ 92865 h 646130"/>
                <a:gd name="connsiteX842" fmla="*/ 528307 w 1013538"/>
                <a:gd name="connsiteY842" fmla="*/ 74368 h 646130"/>
                <a:gd name="connsiteX843" fmla="*/ 527167 w 1013538"/>
                <a:gd name="connsiteY843" fmla="*/ 79056 h 646130"/>
                <a:gd name="connsiteX844" fmla="*/ 524126 w 1013538"/>
                <a:gd name="connsiteY844" fmla="*/ 79689 h 646130"/>
                <a:gd name="connsiteX845" fmla="*/ 527674 w 1013538"/>
                <a:gd name="connsiteY845" fmla="*/ 81210 h 646130"/>
                <a:gd name="connsiteX846" fmla="*/ 525647 w 1013538"/>
                <a:gd name="connsiteY846" fmla="*/ 92739 h 646130"/>
                <a:gd name="connsiteX847" fmla="*/ 521466 w 1013538"/>
                <a:gd name="connsiteY847" fmla="*/ 88685 h 646130"/>
                <a:gd name="connsiteX848" fmla="*/ 522099 w 1013538"/>
                <a:gd name="connsiteY848" fmla="*/ 97426 h 646130"/>
                <a:gd name="connsiteX849" fmla="*/ 516271 w 1013538"/>
                <a:gd name="connsiteY849" fmla="*/ 89698 h 646130"/>
                <a:gd name="connsiteX850" fmla="*/ 511077 w 1013538"/>
                <a:gd name="connsiteY850" fmla="*/ 90712 h 646130"/>
                <a:gd name="connsiteX851" fmla="*/ 504616 w 1013538"/>
                <a:gd name="connsiteY851" fmla="*/ 85264 h 646130"/>
                <a:gd name="connsiteX852" fmla="*/ 505629 w 1013538"/>
                <a:gd name="connsiteY852" fmla="*/ 85011 h 646130"/>
                <a:gd name="connsiteX853" fmla="*/ 507149 w 1013538"/>
                <a:gd name="connsiteY853" fmla="*/ 86911 h 646130"/>
                <a:gd name="connsiteX854" fmla="*/ 502715 w 1013538"/>
                <a:gd name="connsiteY854" fmla="*/ 81083 h 646130"/>
                <a:gd name="connsiteX855" fmla="*/ 501702 w 1013538"/>
                <a:gd name="connsiteY855" fmla="*/ 81336 h 646130"/>
                <a:gd name="connsiteX856" fmla="*/ 494860 w 1013538"/>
                <a:gd name="connsiteY856" fmla="*/ 84884 h 646130"/>
                <a:gd name="connsiteX857" fmla="*/ 495494 w 1013538"/>
                <a:gd name="connsiteY857" fmla="*/ 93626 h 646130"/>
                <a:gd name="connsiteX858" fmla="*/ 493340 w 1013538"/>
                <a:gd name="connsiteY858" fmla="*/ 82857 h 646130"/>
                <a:gd name="connsiteX859" fmla="*/ 492453 w 1013538"/>
                <a:gd name="connsiteY859" fmla="*/ 94132 h 646130"/>
                <a:gd name="connsiteX860" fmla="*/ 488906 w 1013538"/>
                <a:gd name="connsiteY860" fmla="*/ 81463 h 646130"/>
                <a:gd name="connsiteX861" fmla="*/ 488779 w 1013538"/>
                <a:gd name="connsiteY861" fmla="*/ 86024 h 646130"/>
                <a:gd name="connsiteX862" fmla="*/ 483205 w 1013538"/>
                <a:gd name="connsiteY862" fmla="*/ 84884 h 646130"/>
                <a:gd name="connsiteX863" fmla="*/ 482698 w 1013538"/>
                <a:gd name="connsiteY863" fmla="*/ 98313 h 646130"/>
                <a:gd name="connsiteX864" fmla="*/ 476743 w 1013538"/>
                <a:gd name="connsiteY864" fmla="*/ 95019 h 646130"/>
                <a:gd name="connsiteX865" fmla="*/ 476870 w 1013538"/>
                <a:gd name="connsiteY865" fmla="*/ 106168 h 646130"/>
                <a:gd name="connsiteX866" fmla="*/ 475476 w 1013538"/>
                <a:gd name="connsiteY866" fmla="*/ 115417 h 646130"/>
                <a:gd name="connsiteX867" fmla="*/ 464581 w 1013538"/>
                <a:gd name="connsiteY867" fmla="*/ 119724 h 646130"/>
                <a:gd name="connsiteX868" fmla="*/ 461287 w 1013538"/>
                <a:gd name="connsiteY868" fmla="*/ 113643 h 646130"/>
                <a:gd name="connsiteX869" fmla="*/ 476490 w 1013538"/>
                <a:gd name="connsiteY869" fmla="*/ 104014 h 646130"/>
                <a:gd name="connsiteX870" fmla="*/ 473323 w 1013538"/>
                <a:gd name="connsiteY870" fmla="*/ 93499 h 646130"/>
                <a:gd name="connsiteX871" fmla="*/ 471042 w 1013538"/>
                <a:gd name="connsiteY871" fmla="*/ 98440 h 646130"/>
                <a:gd name="connsiteX872" fmla="*/ 465214 w 1013538"/>
                <a:gd name="connsiteY872" fmla="*/ 90712 h 646130"/>
                <a:gd name="connsiteX873" fmla="*/ 458373 w 1013538"/>
                <a:gd name="connsiteY873" fmla="*/ 94259 h 646130"/>
                <a:gd name="connsiteX874" fmla="*/ 454826 w 1013538"/>
                <a:gd name="connsiteY874" fmla="*/ 92739 h 646130"/>
                <a:gd name="connsiteX875" fmla="*/ 450645 w 1013538"/>
                <a:gd name="connsiteY875" fmla="*/ 93499 h 646130"/>
                <a:gd name="connsiteX876" fmla="*/ 453179 w 1013538"/>
                <a:gd name="connsiteY876" fmla="*/ 95273 h 646130"/>
                <a:gd name="connsiteX877" fmla="*/ 447857 w 1013538"/>
                <a:gd name="connsiteY877" fmla="*/ 100720 h 646130"/>
                <a:gd name="connsiteX878" fmla="*/ 449124 w 1013538"/>
                <a:gd name="connsiteY878" fmla="*/ 96033 h 646130"/>
                <a:gd name="connsiteX879" fmla="*/ 445197 w 1013538"/>
                <a:gd name="connsiteY879" fmla="*/ 92359 h 646130"/>
                <a:gd name="connsiteX880" fmla="*/ 439242 w 1013538"/>
                <a:gd name="connsiteY880" fmla="*/ 100214 h 646130"/>
                <a:gd name="connsiteX881" fmla="*/ 436962 w 1013538"/>
                <a:gd name="connsiteY881" fmla="*/ 94006 h 646130"/>
                <a:gd name="connsiteX882" fmla="*/ 427840 w 1013538"/>
                <a:gd name="connsiteY882" fmla="*/ 91345 h 646130"/>
                <a:gd name="connsiteX883" fmla="*/ 428093 w 1013538"/>
                <a:gd name="connsiteY883" fmla="*/ 97933 h 646130"/>
                <a:gd name="connsiteX884" fmla="*/ 425433 w 1013538"/>
                <a:gd name="connsiteY884" fmla="*/ 100720 h 646130"/>
                <a:gd name="connsiteX885" fmla="*/ 422519 w 1013538"/>
                <a:gd name="connsiteY885" fmla="*/ 96793 h 646130"/>
                <a:gd name="connsiteX886" fmla="*/ 421379 w 1013538"/>
                <a:gd name="connsiteY886" fmla="*/ 101481 h 646130"/>
                <a:gd name="connsiteX887" fmla="*/ 418338 w 1013538"/>
                <a:gd name="connsiteY887" fmla="*/ 102114 h 646130"/>
                <a:gd name="connsiteX888" fmla="*/ 414411 w 1013538"/>
                <a:gd name="connsiteY888" fmla="*/ 98440 h 646130"/>
                <a:gd name="connsiteX889" fmla="*/ 415678 w 1013538"/>
                <a:gd name="connsiteY889" fmla="*/ 104901 h 646130"/>
                <a:gd name="connsiteX890" fmla="*/ 410483 w 1013538"/>
                <a:gd name="connsiteY890" fmla="*/ 105915 h 646130"/>
                <a:gd name="connsiteX891" fmla="*/ 409596 w 1013538"/>
                <a:gd name="connsiteY891" fmla="*/ 101607 h 646130"/>
                <a:gd name="connsiteX892" fmla="*/ 404909 w 1013538"/>
                <a:gd name="connsiteY892" fmla="*/ 104775 h 646130"/>
                <a:gd name="connsiteX893" fmla="*/ 402628 w 1013538"/>
                <a:gd name="connsiteY893" fmla="*/ 98567 h 646130"/>
                <a:gd name="connsiteX894" fmla="*/ 398067 w 1013538"/>
                <a:gd name="connsiteY894" fmla="*/ 97173 h 646130"/>
                <a:gd name="connsiteX895" fmla="*/ 391859 w 1013538"/>
                <a:gd name="connsiteY895" fmla="*/ 98440 h 646130"/>
                <a:gd name="connsiteX896" fmla="*/ 390719 w 1013538"/>
                <a:gd name="connsiteY896" fmla="*/ 103128 h 646130"/>
                <a:gd name="connsiteX897" fmla="*/ 380964 w 1013538"/>
                <a:gd name="connsiteY897" fmla="*/ 102747 h 646130"/>
                <a:gd name="connsiteX898" fmla="*/ 380837 w 1013538"/>
                <a:gd name="connsiteY898" fmla="*/ 107182 h 646130"/>
                <a:gd name="connsiteX899" fmla="*/ 376656 w 1013538"/>
                <a:gd name="connsiteY899" fmla="*/ 107942 h 646130"/>
                <a:gd name="connsiteX900" fmla="*/ 372476 w 1013538"/>
                <a:gd name="connsiteY900" fmla="*/ 108702 h 646130"/>
                <a:gd name="connsiteX901" fmla="*/ 375136 w 1013538"/>
                <a:gd name="connsiteY901" fmla="*/ 105915 h 646130"/>
                <a:gd name="connsiteX902" fmla="*/ 374756 w 1013538"/>
                <a:gd name="connsiteY902" fmla="*/ 103761 h 646130"/>
                <a:gd name="connsiteX903" fmla="*/ 371715 w 1013538"/>
                <a:gd name="connsiteY903" fmla="*/ 104394 h 646130"/>
                <a:gd name="connsiteX904" fmla="*/ 368041 w 1013538"/>
                <a:gd name="connsiteY904" fmla="*/ 107308 h 646130"/>
                <a:gd name="connsiteX905" fmla="*/ 363100 w 1013538"/>
                <a:gd name="connsiteY905" fmla="*/ 103888 h 646130"/>
                <a:gd name="connsiteX906" fmla="*/ 356132 w 1013538"/>
                <a:gd name="connsiteY906" fmla="*/ 111996 h 646130"/>
                <a:gd name="connsiteX907" fmla="*/ 351698 w 1013538"/>
                <a:gd name="connsiteY907" fmla="*/ 106168 h 646130"/>
                <a:gd name="connsiteX908" fmla="*/ 340296 w 1013538"/>
                <a:gd name="connsiteY908" fmla="*/ 108449 h 646130"/>
                <a:gd name="connsiteX909" fmla="*/ 341563 w 1013538"/>
                <a:gd name="connsiteY909" fmla="*/ 114910 h 646130"/>
                <a:gd name="connsiteX910" fmla="*/ 335735 w 1013538"/>
                <a:gd name="connsiteY910" fmla="*/ 107182 h 646130"/>
                <a:gd name="connsiteX911" fmla="*/ 328513 w 1013538"/>
                <a:gd name="connsiteY911" fmla="*/ 108575 h 646130"/>
                <a:gd name="connsiteX912" fmla="*/ 326740 w 1013538"/>
                <a:gd name="connsiteY912" fmla="*/ 115670 h 646130"/>
                <a:gd name="connsiteX913" fmla="*/ 324459 w 1013538"/>
                <a:gd name="connsiteY913" fmla="*/ 109462 h 646130"/>
                <a:gd name="connsiteX914" fmla="*/ 317238 w 1013538"/>
                <a:gd name="connsiteY914" fmla="*/ 110856 h 646130"/>
                <a:gd name="connsiteX915" fmla="*/ 321165 w 1013538"/>
                <a:gd name="connsiteY915" fmla="*/ 114530 h 646130"/>
                <a:gd name="connsiteX916" fmla="*/ 317491 w 1013538"/>
                <a:gd name="connsiteY916" fmla="*/ 117444 h 646130"/>
                <a:gd name="connsiteX917" fmla="*/ 315211 w 1013538"/>
                <a:gd name="connsiteY917" fmla="*/ 111236 h 646130"/>
                <a:gd name="connsiteX918" fmla="*/ 308242 w 1013538"/>
                <a:gd name="connsiteY918" fmla="*/ 119344 h 646130"/>
                <a:gd name="connsiteX919" fmla="*/ 306089 w 1013538"/>
                <a:gd name="connsiteY919" fmla="*/ 115417 h 646130"/>
                <a:gd name="connsiteX920" fmla="*/ 303048 w 1013538"/>
                <a:gd name="connsiteY920" fmla="*/ 116050 h 646130"/>
                <a:gd name="connsiteX921" fmla="*/ 301148 w 1013538"/>
                <a:gd name="connsiteY921" fmla="*/ 111996 h 646130"/>
                <a:gd name="connsiteX922" fmla="*/ 281510 w 1013538"/>
                <a:gd name="connsiteY922" fmla="*/ 115797 h 646130"/>
                <a:gd name="connsiteX923" fmla="*/ 281384 w 1013538"/>
                <a:gd name="connsiteY923" fmla="*/ 120231 h 646130"/>
                <a:gd name="connsiteX924" fmla="*/ 277710 w 1013538"/>
                <a:gd name="connsiteY924" fmla="*/ 123145 h 646130"/>
                <a:gd name="connsiteX925" fmla="*/ 275176 w 1013538"/>
                <a:gd name="connsiteY925" fmla="*/ 121371 h 646130"/>
                <a:gd name="connsiteX926" fmla="*/ 269601 w 1013538"/>
                <a:gd name="connsiteY926" fmla="*/ 120231 h 646130"/>
                <a:gd name="connsiteX927" fmla="*/ 265040 w 1013538"/>
                <a:gd name="connsiteY927" fmla="*/ 118837 h 646130"/>
                <a:gd name="connsiteX928" fmla="*/ 264407 w 1013538"/>
                <a:gd name="connsiteY928" fmla="*/ 121245 h 646130"/>
                <a:gd name="connsiteX929" fmla="*/ 261873 w 1013538"/>
                <a:gd name="connsiteY929" fmla="*/ 119471 h 646130"/>
                <a:gd name="connsiteX930" fmla="*/ 259213 w 1013538"/>
                <a:gd name="connsiteY930" fmla="*/ 122258 h 646130"/>
                <a:gd name="connsiteX931" fmla="*/ 250597 w 1013538"/>
                <a:gd name="connsiteY931" fmla="*/ 121751 h 646130"/>
                <a:gd name="connsiteX932" fmla="*/ 253131 w 1013538"/>
                <a:gd name="connsiteY932" fmla="*/ 123525 h 646130"/>
                <a:gd name="connsiteX933" fmla="*/ 252498 w 1013538"/>
                <a:gd name="connsiteY933" fmla="*/ 125805 h 646130"/>
                <a:gd name="connsiteX934" fmla="*/ 248570 w 1013538"/>
                <a:gd name="connsiteY934" fmla="*/ 122131 h 646130"/>
                <a:gd name="connsiteX935" fmla="*/ 244263 w 1013538"/>
                <a:gd name="connsiteY935" fmla="*/ 127452 h 646130"/>
                <a:gd name="connsiteX936" fmla="*/ 241349 w 1013538"/>
                <a:gd name="connsiteY936" fmla="*/ 123525 h 646130"/>
                <a:gd name="connsiteX937" fmla="*/ 237675 w 1013538"/>
                <a:gd name="connsiteY937" fmla="*/ 126439 h 646130"/>
                <a:gd name="connsiteX938" fmla="*/ 234127 w 1013538"/>
                <a:gd name="connsiteY938" fmla="*/ 124919 h 646130"/>
                <a:gd name="connsiteX939" fmla="*/ 218671 w 1013538"/>
                <a:gd name="connsiteY939" fmla="*/ 127959 h 646130"/>
                <a:gd name="connsiteX940" fmla="*/ 216644 w 1013538"/>
                <a:gd name="connsiteY940" fmla="*/ 128339 h 646130"/>
                <a:gd name="connsiteX941" fmla="*/ 213603 w 1013538"/>
                <a:gd name="connsiteY941" fmla="*/ 128973 h 646130"/>
                <a:gd name="connsiteX942" fmla="*/ 205368 w 1013538"/>
                <a:gd name="connsiteY942" fmla="*/ 130620 h 646130"/>
                <a:gd name="connsiteX943" fmla="*/ 206255 w 1013538"/>
                <a:gd name="connsiteY943" fmla="*/ 134927 h 646130"/>
                <a:gd name="connsiteX944" fmla="*/ 203975 w 1013538"/>
                <a:gd name="connsiteY944" fmla="*/ 128719 h 646130"/>
                <a:gd name="connsiteX945" fmla="*/ 202201 w 1013538"/>
                <a:gd name="connsiteY945" fmla="*/ 135814 h 646130"/>
                <a:gd name="connsiteX946" fmla="*/ 198907 w 1013538"/>
                <a:gd name="connsiteY946" fmla="*/ 129733 h 646130"/>
                <a:gd name="connsiteX947" fmla="*/ 192952 w 1013538"/>
                <a:gd name="connsiteY947" fmla="*/ 137588 h 646130"/>
                <a:gd name="connsiteX948" fmla="*/ 182817 w 1013538"/>
                <a:gd name="connsiteY948" fmla="*/ 135181 h 646130"/>
                <a:gd name="connsiteX949" fmla="*/ 182184 w 1013538"/>
                <a:gd name="connsiteY949" fmla="*/ 137588 h 646130"/>
                <a:gd name="connsiteX950" fmla="*/ 181804 w 1013538"/>
                <a:gd name="connsiteY950" fmla="*/ 146583 h 646130"/>
                <a:gd name="connsiteX951" fmla="*/ 179016 w 1013538"/>
                <a:gd name="connsiteY951" fmla="*/ 138221 h 646130"/>
                <a:gd name="connsiteX952" fmla="*/ 172428 w 1013538"/>
                <a:gd name="connsiteY952" fmla="*/ 137334 h 646130"/>
                <a:gd name="connsiteX953" fmla="*/ 174709 w 1013538"/>
                <a:gd name="connsiteY953" fmla="*/ 143542 h 646130"/>
                <a:gd name="connsiteX954" fmla="*/ 172428 w 1013538"/>
                <a:gd name="connsiteY954" fmla="*/ 148483 h 646130"/>
                <a:gd name="connsiteX955" fmla="*/ 168501 w 1013538"/>
                <a:gd name="connsiteY955" fmla="*/ 144809 h 646130"/>
                <a:gd name="connsiteX956" fmla="*/ 168374 w 1013538"/>
                <a:gd name="connsiteY956" fmla="*/ 149244 h 646130"/>
                <a:gd name="connsiteX957" fmla="*/ 162040 w 1013538"/>
                <a:gd name="connsiteY957" fmla="*/ 139362 h 646130"/>
                <a:gd name="connsiteX958" fmla="*/ 155832 w 1013538"/>
                <a:gd name="connsiteY958" fmla="*/ 140628 h 646130"/>
                <a:gd name="connsiteX959" fmla="*/ 160773 w 1013538"/>
                <a:gd name="connsiteY959" fmla="*/ 144176 h 646130"/>
                <a:gd name="connsiteX960" fmla="*/ 152284 w 1013538"/>
                <a:gd name="connsiteY960" fmla="*/ 139108 h 646130"/>
                <a:gd name="connsiteX961" fmla="*/ 153805 w 1013538"/>
                <a:gd name="connsiteY961" fmla="*/ 152157 h 646130"/>
                <a:gd name="connsiteX962" fmla="*/ 152158 w 1013538"/>
                <a:gd name="connsiteY962" fmla="*/ 154691 h 646130"/>
                <a:gd name="connsiteX963" fmla="*/ 149877 w 1013538"/>
                <a:gd name="connsiteY963" fmla="*/ 148483 h 646130"/>
                <a:gd name="connsiteX964" fmla="*/ 145189 w 1013538"/>
                <a:gd name="connsiteY964" fmla="*/ 151651 h 646130"/>
                <a:gd name="connsiteX965" fmla="*/ 144556 w 1013538"/>
                <a:gd name="connsiteY965" fmla="*/ 154058 h 646130"/>
                <a:gd name="connsiteX966" fmla="*/ 138855 w 1013538"/>
                <a:gd name="connsiteY966" fmla="*/ 157352 h 646130"/>
                <a:gd name="connsiteX967" fmla="*/ 137588 w 1013538"/>
                <a:gd name="connsiteY967" fmla="*/ 162039 h 646130"/>
                <a:gd name="connsiteX968" fmla="*/ 133407 w 1013538"/>
                <a:gd name="connsiteY968" fmla="*/ 162800 h 646130"/>
                <a:gd name="connsiteX969" fmla="*/ 130873 w 1013538"/>
                <a:gd name="connsiteY969" fmla="*/ 161026 h 646130"/>
                <a:gd name="connsiteX970" fmla="*/ 126692 w 1013538"/>
                <a:gd name="connsiteY970" fmla="*/ 161786 h 646130"/>
                <a:gd name="connsiteX971" fmla="*/ 122258 w 1013538"/>
                <a:gd name="connsiteY971" fmla="*/ 155958 h 646130"/>
                <a:gd name="connsiteX972" fmla="*/ 117697 w 1013538"/>
                <a:gd name="connsiteY972" fmla="*/ 154565 h 646130"/>
                <a:gd name="connsiteX973" fmla="*/ 114023 w 1013538"/>
                <a:gd name="connsiteY973" fmla="*/ 157479 h 646130"/>
                <a:gd name="connsiteX974" fmla="*/ 113390 w 1013538"/>
                <a:gd name="connsiteY974" fmla="*/ 159886 h 646130"/>
                <a:gd name="connsiteX975" fmla="*/ 111743 w 1013538"/>
                <a:gd name="connsiteY975" fmla="*/ 162420 h 646130"/>
                <a:gd name="connsiteX976" fmla="*/ 109842 w 1013538"/>
                <a:gd name="connsiteY976" fmla="*/ 158365 h 646130"/>
                <a:gd name="connsiteX977" fmla="*/ 99834 w 1013538"/>
                <a:gd name="connsiteY977" fmla="*/ 166980 h 646130"/>
                <a:gd name="connsiteX978" fmla="*/ 92992 w 1013538"/>
                <a:gd name="connsiteY978" fmla="*/ 159379 h 646130"/>
                <a:gd name="connsiteX979" fmla="*/ 91599 w 1013538"/>
                <a:gd name="connsiteY979" fmla="*/ 168627 h 646130"/>
                <a:gd name="connsiteX980" fmla="*/ 85011 w 1013538"/>
                <a:gd name="connsiteY980" fmla="*/ 167741 h 646130"/>
                <a:gd name="connsiteX981" fmla="*/ 84504 w 1013538"/>
                <a:gd name="connsiteY981" fmla="*/ 181170 h 646130"/>
                <a:gd name="connsiteX982" fmla="*/ 80323 w 1013538"/>
                <a:gd name="connsiteY982" fmla="*/ 170781 h 646130"/>
                <a:gd name="connsiteX983" fmla="*/ 79056 w 1013538"/>
                <a:gd name="connsiteY983" fmla="*/ 175469 h 646130"/>
                <a:gd name="connsiteX984" fmla="*/ 78929 w 1013538"/>
                <a:gd name="connsiteY984" fmla="*/ 179903 h 646130"/>
                <a:gd name="connsiteX985" fmla="*/ 80956 w 1013538"/>
                <a:gd name="connsiteY985" fmla="*/ 179523 h 646130"/>
                <a:gd name="connsiteX986" fmla="*/ 81843 w 1013538"/>
                <a:gd name="connsiteY986" fmla="*/ 183831 h 646130"/>
                <a:gd name="connsiteX987" fmla="*/ 82857 w 1013538"/>
                <a:gd name="connsiteY987" fmla="*/ 183577 h 646130"/>
                <a:gd name="connsiteX988" fmla="*/ 83744 w 1013538"/>
                <a:gd name="connsiteY988" fmla="*/ 187885 h 646130"/>
                <a:gd name="connsiteX989" fmla="*/ 87544 w 1013538"/>
                <a:gd name="connsiteY989" fmla="*/ 196120 h 646130"/>
                <a:gd name="connsiteX990" fmla="*/ 89191 w 1013538"/>
                <a:gd name="connsiteY990" fmla="*/ 182437 h 646130"/>
                <a:gd name="connsiteX991" fmla="*/ 94386 w 1013538"/>
                <a:gd name="connsiteY991" fmla="*/ 192572 h 646130"/>
                <a:gd name="connsiteX992" fmla="*/ 99960 w 1013538"/>
                <a:gd name="connsiteY992" fmla="*/ 193713 h 646130"/>
                <a:gd name="connsiteX993" fmla="*/ 101354 w 1013538"/>
                <a:gd name="connsiteY993" fmla="*/ 184464 h 646130"/>
                <a:gd name="connsiteX994" fmla="*/ 106928 w 1013538"/>
                <a:gd name="connsiteY994" fmla="*/ 185604 h 646130"/>
                <a:gd name="connsiteX995" fmla="*/ 105028 w 1013538"/>
                <a:gd name="connsiteY995" fmla="*/ 181550 h 646130"/>
                <a:gd name="connsiteX996" fmla="*/ 108955 w 1013538"/>
                <a:gd name="connsiteY996" fmla="*/ 185224 h 646130"/>
                <a:gd name="connsiteX997" fmla="*/ 108702 w 1013538"/>
                <a:gd name="connsiteY997" fmla="*/ 178636 h 646130"/>
                <a:gd name="connsiteX998" fmla="*/ 111616 w 1013538"/>
                <a:gd name="connsiteY998" fmla="*/ 182564 h 646130"/>
                <a:gd name="connsiteX999" fmla="*/ 115797 w 1013538"/>
                <a:gd name="connsiteY999" fmla="*/ 181803 h 646130"/>
                <a:gd name="connsiteX1000" fmla="*/ 109716 w 1013538"/>
                <a:gd name="connsiteY1000" fmla="*/ 194093 h 646130"/>
                <a:gd name="connsiteX1001" fmla="*/ 123145 w 1013538"/>
                <a:gd name="connsiteY1001" fmla="*/ 191432 h 646130"/>
                <a:gd name="connsiteX1002" fmla="*/ 116810 w 1013538"/>
                <a:gd name="connsiteY1002" fmla="*/ 197133 h 646130"/>
                <a:gd name="connsiteX1003" fmla="*/ 112249 w 1013538"/>
                <a:gd name="connsiteY1003" fmla="*/ 195740 h 646130"/>
                <a:gd name="connsiteX1004" fmla="*/ 102367 w 1013538"/>
                <a:gd name="connsiteY1004" fmla="*/ 199920 h 646130"/>
                <a:gd name="connsiteX1005" fmla="*/ 105915 w 1013538"/>
                <a:gd name="connsiteY1005" fmla="*/ 201441 h 646130"/>
                <a:gd name="connsiteX1006" fmla="*/ 95779 w 1013538"/>
                <a:gd name="connsiteY1006" fmla="*/ 199034 h 646130"/>
                <a:gd name="connsiteX1007" fmla="*/ 94639 w 1013538"/>
                <a:gd name="connsiteY1007" fmla="*/ 203721 h 646130"/>
                <a:gd name="connsiteX1008" fmla="*/ 91979 w 1013538"/>
                <a:gd name="connsiteY1008" fmla="*/ 206508 h 646130"/>
                <a:gd name="connsiteX1009" fmla="*/ 89065 w 1013538"/>
                <a:gd name="connsiteY1009" fmla="*/ 202581 h 646130"/>
                <a:gd name="connsiteX1010" fmla="*/ 86784 w 1013538"/>
                <a:gd name="connsiteY1010" fmla="*/ 207522 h 646130"/>
                <a:gd name="connsiteX1011" fmla="*/ 79943 w 1013538"/>
                <a:gd name="connsiteY1011" fmla="*/ 199920 h 646130"/>
                <a:gd name="connsiteX1012" fmla="*/ 81210 w 1013538"/>
                <a:gd name="connsiteY1012" fmla="*/ 206382 h 646130"/>
                <a:gd name="connsiteX1013" fmla="*/ 77029 w 1013538"/>
                <a:gd name="connsiteY1013" fmla="*/ 207142 h 646130"/>
                <a:gd name="connsiteX1014" fmla="*/ 72595 w 1013538"/>
                <a:gd name="connsiteY1014" fmla="*/ 201314 h 646130"/>
                <a:gd name="connsiteX1015" fmla="*/ 67780 w 1013538"/>
                <a:gd name="connsiteY1015" fmla="*/ 204481 h 646130"/>
                <a:gd name="connsiteX1016" fmla="*/ 67654 w 1013538"/>
                <a:gd name="connsiteY1016" fmla="*/ 208916 h 646130"/>
                <a:gd name="connsiteX1017" fmla="*/ 63473 w 1013538"/>
                <a:gd name="connsiteY1017" fmla="*/ 209676 h 646130"/>
                <a:gd name="connsiteX1018" fmla="*/ 63346 w 1013538"/>
                <a:gd name="connsiteY1018" fmla="*/ 214110 h 646130"/>
                <a:gd name="connsiteX1019" fmla="*/ 60306 w 1013538"/>
                <a:gd name="connsiteY1019" fmla="*/ 214870 h 646130"/>
                <a:gd name="connsiteX1020" fmla="*/ 60179 w 1013538"/>
                <a:gd name="connsiteY1020" fmla="*/ 219304 h 646130"/>
                <a:gd name="connsiteX1021" fmla="*/ 55238 w 1013538"/>
                <a:gd name="connsiteY1021" fmla="*/ 215757 h 646130"/>
                <a:gd name="connsiteX1022" fmla="*/ 50550 w 1013538"/>
                <a:gd name="connsiteY1022" fmla="*/ 230073 h 646130"/>
                <a:gd name="connsiteX1023" fmla="*/ 44976 w 1013538"/>
                <a:gd name="connsiteY1023" fmla="*/ 228933 h 646130"/>
                <a:gd name="connsiteX1024" fmla="*/ 40922 w 1013538"/>
                <a:gd name="connsiteY1024" fmla="*/ 225386 h 646130"/>
                <a:gd name="connsiteX1025" fmla="*/ 42949 w 1013538"/>
                <a:gd name="connsiteY1025" fmla="*/ 240589 h 646130"/>
                <a:gd name="connsiteX1026" fmla="*/ 52451 w 1013538"/>
                <a:gd name="connsiteY1026" fmla="*/ 234254 h 646130"/>
                <a:gd name="connsiteX1027" fmla="*/ 55745 w 1013538"/>
                <a:gd name="connsiteY1027" fmla="*/ 240335 h 646130"/>
                <a:gd name="connsiteX1028" fmla="*/ 49537 w 1013538"/>
                <a:gd name="connsiteY1028" fmla="*/ 241602 h 646130"/>
                <a:gd name="connsiteX1029" fmla="*/ 46243 w 1013538"/>
                <a:gd name="connsiteY1029" fmla="*/ 246670 h 646130"/>
                <a:gd name="connsiteX1030" fmla="*/ 48523 w 1013538"/>
                <a:gd name="connsiteY1030" fmla="*/ 252878 h 646130"/>
                <a:gd name="connsiteX1031" fmla="*/ 47763 w 1013538"/>
                <a:gd name="connsiteY1031" fmla="*/ 259719 h 646130"/>
                <a:gd name="connsiteX1032" fmla="*/ 45989 w 1013538"/>
                <a:gd name="connsiteY1032" fmla="*/ 266814 h 646130"/>
                <a:gd name="connsiteX1033" fmla="*/ 44596 w 1013538"/>
                <a:gd name="connsiteY1033" fmla="*/ 249204 h 646130"/>
                <a:gd name="connsiteX1034" fmla="*/ 38768 w 1013538"/>
                <a:gd name="connsiteY1034" fmla="*/ 268208 h 646130"/>
                <a:gd name="connsiteX1035" fmla="*/ 33193 w 1013538"/>
                <a:gd name="connsiteY1035" fmla="*/ 267067 h 646130"/>
                <a:gd name="connsiteX1036" fmla="*/ 30533 w 1013538"/>
                <a:gd name="connsiteY1036" fmla="*/ 269855 h 646130"/>
                <a:gd name="connsiteX1037" fmla="*/ 26352 w 1013538"/>
                <a:gd name="connsiteY1037" fmla="*/ 270615 h 646130"/>
                <a:gd name="connsiteX1038" fmla="*/ 24325 w 1013538"/>
                <a:gd name="connsiteY1038" fmla="*/ 270995 h 646130"/>
                <a:gd name="connsiteX1039" fmla="*/ 21284 w 1013538"/>
                <a:gd name="connsiteY1039" fmla="*/ 271628 h 646130"/>
                <a:gd name="connsiteX1040" fmla="*/ 21411 w 1013538"/>
                <a:gd name="connsiteY1040" fmla="*/ 282777 h 646130"/>
                <a:gd name="connsiteX1041" fmla="*/ 20017 w 1013538"/>
                <a:gd name="connsiteY1041" fmla="*/ 292026 h 646130"/>
                <a:gd name="connsiteX1042" fmla="*/ 25719 w 1013538"/>
                <a:gd name="connsiteY1042" fmla="*/ 288605 h 646130"/>
                <a:gd name="connsiteX1043" fmla="*/ 29646 w 1013538"/>
                <a:gd name="connsiteY1043" fmla="*/ 292279 h 646130"/>
                <a:gd name="connsiteX1044" fmla="*/ 35094 w 1013538"/>
                <a:gd name="connsiteY1044" fmla="*/ 297854 h 646130"/>
                <a:gd name="connsiteX1045" fmla="*/ 36107 w 1013538"/>
                <a:gd name="connsiteY1045" fmla="*/ 297600 h 646130"/>
                <a:gd name="connsiteX1046" fmla="*/ 43709 w 1013538"/>
                <a:gd name="connsiteY1046" fmla="*/ 298360 h 646130"/>
                <a:gd name="connsiteX1047" fmla="*/ 41428 w 1013538"/>
                <a:gd name="connsiteY1047" fmla="*/ 303301 h 646130"/>
                <a:gd name="connsiteX1048" fmla="*/ 44469 w 1013538"/>
                <a:gd name="connsiteY1048" fmla="*/ 318378 h 646130"/>
                <a:gd name="connsiteX1049" fmla="*/ 39275 w 1013538"/>
                <a:gd name="connsiteY1049" fmla="*/ 308116 h 646130"/>
                <a:gd name="connsiteX1050" fmla="*/ 41935 w 1013538"/>
                <a:gd name="connsiteY1050" fmla="*/ 321038 h 646130"/>
                <a:gd name="connsiteX1051" fmla="*/ 37754 w 1013538"/>
                <a:gd name="connsiteY1051" fmla="*/ 310776 h 646130"/>
                <a:gd name="connsiteX1052" fmla="*/ 34207 w 1013538"/>
                <a:gd name="connsiteY1052" fmla="*/ 309256 h 646130"/>
                <a:gd name="connsiteX1053" fmla="*/ 30279 w 1013538"/>
                <a:gd name="connsiteY1053" fmla="*/ 305582 h 646130"/>
                <a:gd name="connsiteX1054" fmla="*/ 36867 w 1013538"/>
                <a:gd name="connsiteY1054" fmla="*/ 322179 h 646130"/>
                <a:gd name="connsiteX1055" fmla="*/ 38641 w 1013538"/>
                <a:gd name="connsiteY1055" fmla="*/ 330794 h 646130"/>
                <a:gd name="connsiteX1056" fmla="*/ 37881 w 1013538"/>
                <a:gd name="connsiteY1056" fmla="*/ 337635 h 646130"/>
                <a:gd name="connsiteX1057" fmla="*/ 39021 w 1013538"/>
                <a:gd name="connsiteY1057" fmla="*/ 332947 h 646130"/>
                <a:gd name="connsiteX1058" fmla="*/ 43202 w 1013538"/>
                <a:gd name="connsiteY1058" fmla="*/ 332187 h 646130"/>
                <a:gd name="connsiteX1059" fmla="*/ 42949 w 1013538"/>
                <a:gd name="connsiteY1059" fmla="*/ 325599 h 646130"/>
                <a:gd name="connsiteX1060" fmla="*/ 46623 w 1013538"/>
                <a:gd name="connsiteY1060" fmla="*/ 338268 h 646130"/>
                <a:gd name="connsiteX1061" fmla="*/ 51564 w 1013538"/>
                <a:gd name="connsiteY1061" fmla="*/ 330667 h 646130"/>
                <a:gd name="connsiteX1062" fmla="*/ 53464 w 1013538"/>
                <a:gd name="connsiteY1062" fmla="*/ 334721 h 646130"/>
                <a:gd name="connsiteX1063" fmla="*/ 46116 w 1013538"/>
                <a:gd name="connsiteY1063" fmla="*/ 340676 h 646130"/>
                <a:gd name="connsiteX1064" fmla="*/ 47636 w 1013538"/>
                <a:gd name="connsiteY1064" fmla="*/ 353725 h 646130"/>
                <a:gd name="connsiteX1065" fmla="*/ 46623 w 1013538"/>
                <a:gd name="connsiteY1065" fmla="*/ 353978 h 646130"/>
                <a:gd name="connsiteX1066" fmla="*/ 46496 w 1013538"/>
                <a:gd name="connsiteY1066" fmla="*/ 358413 h 646130"/>
                <a:gd name="connsiteX1067" fmla="*/ 43075 w 1013538"/>
                <a:gd name="connsiteY1067" fmla="*/ 368041 h 646130"/>
                <a:gd name="connsiteX1068" fmla="*/ 37501 w 1013538"/>
                <a:gd name="connsiteY1068" fmla="*/ 366901 h 646130"/>
                <a:gd name="connsiteX1069" fmla="*/ 35220 w 1013538"/>
                <a:gd name="connsiteY1069" fmla="*/ 371842 h 646130"/>
                <a:gd name="connsiteX1070" fmla="*/ 39908 w 1013538"/>
                <a:gd name="connsiteY1070" fmla="*/ 368675 h 646130"/>
                <a:gd name="connsiteX1071" fmla="*/ 39275 w 1013538"/>
                <a:gd name="connsiteY1071" fmla="*/ 371082 h 646130"/>
                <a:gd name="connsiteX1072" fmla="*/ 41428 w 1013538"/>
                <a:gd name="connsiteY1072" fmla="*/ 372475 h 646130"/>
                <a:gd name="connsiteX1073" fmla="*/ 43455 w 1013538"/>
                <a:gd name="connsiteY1073" fmla="*/ 372095 h 646130"/>
                <a:gd name="connsiteX1074" fmla="*/ 46496 w 1013538"/>
                <a:gd name="connsiteY1074" fmla="*/ 371462 h 646130"/>
                <a:gd name="connsiteX1075" fmla="*/ 48777 w 1013538"/>
                <a:gd name="connsiteY1075" fmla="*/ 377670 h 646130"/>
                <a:gd name="connsiteX1076" fmla="*/ 51690 w 1013538"/>
                <a:gd name="connsiteY1076" fmla="*/ 381597 h 646130"/>
                <a:gd name="connsiteX1077" fmla="*/ 46369 w 1013538"/>
                <a:gd name="connsiteY1077" fmla="*/ 387045 h 646130"/>
                <a:gd name="connsiteX1078" fmla="*/ 41175 w 1013538"/>
                <a:gd name="connsiteY1078" fmla="*/ 388059 h 646130"/>
                <a:gd name="connsiteX1079" fmla="*/ 34587 w 1013538"/>
                <a:gd name="connsiteY1079" fmla="*/ 398194 h 646130"/>
                <a:gd name="connsiteX1080" fmla="*/ 30026 w 1013538"/>
                <a:gd name="connsiteY1080" fmla="*/ 396800 h 646130"/>
                <a:gd name="connsiteX1081" fmla="*/ 32560 w 1013538"/>
                <a:gd name="connsiteY1081" fmla="*/ 398574 h 646130"/>
                <a:gd name="connsiteX1082" fmla="*/ 33700 w 1013538"/>
                <a:gd name="connsiteY1082" fmla="*/ 409470 h 646130"/>
                <a:gd name="connsiteX1083" fmla="*/ 41935 w 1013538"/>
                <a:gd name="connsiteY1083" fmla="*/ 407823 h 646130"/>
                <a:gd name="connsiteX1084" fmla="*/ 59419 w 1013538"/>
                <a:gd name="connsiteY1084" fmla="*/ 404402 h 646130"/>
                <a:gd name="connsiteX1085" fmla="*/ 62966 w 1013538"/>
                <a:gd name="connsiteY1085" fmla="*/ 405922 h 646130"/>
                <a:gd name="connsiteX1086" fmla="*/ 64106 w 1013538"/>
                <a:gd name="connsiteY1086" fmla="*/ 416818 h 646130"/>
                <a:gd name="connsiteX1087" fmla="*/ 54858 w 1013538"/>
                <a:gd name="connsiteY1087" fmla="*/ 418591 h 646130"/>
                <a:gd name="connsiteX1088" fmla="*/ 50297 w 1013538"/>
                <a:gd name="connsiteY1088" fmla="*/ 417198 h 646130"/>
                <a:gd name="connsiteX1089" fmla="*/ 49663 w 1013538"/>
                <a:gd name="connsiteY1089" fmla="*/ 419605 h 646130"/>
                <a:gd name="connsiteX1090" fmla="*/ 46623 w 1013538"/>
                <a:gd name="connsiteY1090" fmla="*/ 420238 h 646130"/>
                <a:gd name="connsiteX1091" fmla="*/ 43582 w 1013538"/>
                <a:gd name="connsiteY1091" fmla="*/ 420872 h 646130"/>
                <a:gd name="connsiteX1092" fmla="*/ 41555 w 1013538"/>
                <a:gd name="connsiteY1092" fmla="*/ 421252 h 646130"/>
                <a:gd name="connsiteX1093" fmla="*/ 39908 w 1013538"/>
                <a:gd name="connsiteY1093" fmla="*/ 423786 h 646130"/>
                <a:gd name="connsiteX1094" fmla="*/ 36867 w 1013538"/>
                <a:gd name="connsiteY1094" fmla="*/ 424419 h 646130"/>
                <a:gd name="connsiteX1095" fmla="*/ 34334 w 1013538"/>
                <a:gd name="connsiteY1095" fmla="*/ 422646 h 646130"/>
                <a:gd name="connsiteX1096" fmla="*/ 20904 w 1013538"/>
                <a:gd name="connsiteY1096" fmla="*/ 425306 h 646130"/>
                <a:gd name="connsiteX1097" fmla="*/ 22805 w 1013538"/>
                <a:gd name="connsiteY1097" fmla="*/ 429360 h 646130"/>
                <a:gd name="connsiteX1098" fmla="*/ 24452 w 1013538"/>
                <a:gd name="connsiteY1098" fmla="*/ 426826 h 646130"/>
                <a:gd name="connsiteX1099" fmla="*/ 32560 w 1013538"/>
                <a:gd name="connsiteY1099" fmla="*/ 429740 h 646130"/>
                <a:gd name="connsiteX1100" fmla="*/ 46496 w 1013538"/>
                <a:gd name="connsiteY1100" fmla="*/ 440382 h 646130"/>
                <a:gd name="connsiteX1101" fmla="*/ 51184 w 1013538"/>
                <a:gd name="connsiteY1101" fmla="*/ 437215 h 646130"/>
                <a:gd name="connsiteX1102" fmla="*/ 49790 w 1013538"/>
                <a:gd name="connsiteY1102" fmla="*/ 446464 h 646130"/>
                <a:gd name="connsiteX1103" fmla="*/ 57138 w 1013538"/>
                <a:gd name="connsiteY1103" fmla="*/ 456219 h 646130"/>
                <a:gd name="connsiteX1104" fmla="*/ 57265 w 1013538"/>
                <a:gd name="connsiteY1104" fmla="*/ 467368 h 646130"/>
                <a:gd name="connsiteX1105" fmla="*/ 54731 w 1013538"/>
                <a:gd name="connsiteY1105" fmla="*/ 465594 h 646130"/>
                <a:gd name="connsiteX1106" fmla="*/ 50550 w 1013538"/>
                <a:gd name="connsiteY1106" fmla="*/ 466354 h 646130"/>
                <a:gd name="connsiteX1107" fmla="*/ 48523 w 1013538"/>
                <a:gd name="connsiteY1107" fmla="*/ 466734 h 646130"/>
                <a:gd name="connsiteX1108" fmla="*/ 42315 w 1013538"/>
                <a:gd name="connsiteY1108" fmla="*/ 468001 h 646130"/>
                <a:gd name="connsiteX1109" fmla="*/ 39021 w 1013538"/>
                <a:gd name="connsiteY1109" fmla="*/ 473069 h 646130"/>
                <a:gd name="connsiteX1110" fmla="*/ 31420 w 1013538"/>
                <a:gd name="connsiteY1110" fmla="*/ 472309 h 646130"/>
                <a:gd name="connsiteX1111" fmla="*/ 27872 w 1013538"/>
                <a:gd name="connsiteY1111" fmla="*/ 470789 h 646130"/>
                <a:gd name="connsiteX1112" fmla="*/ 29646 w 1013538"/>
                <a:gd name="connsiteY1112" fmla="*/ 479404 h 646130"/>
                <a:gd name="connsiteX1113" fmla="*/ 37501 w 1013538"/>
                <a:gd name="connsiteY1113" fmla="*/ 475603 h 646130"/>
                <a:gd name="connsiteX1114" fmla="*/ 40795 w 1013538"/>
                <a:gd name="connsiteY1114" fmla="*/ 481684 h 646130"/>
                <a:gd name="connsiteX1115" fmla="*/ 39401 w 1013538"/>
                <a:gd name="connsiteY1115" fmla="*/ 490933 h 646130"/>
                <a:gd name="connsiteX1116" fmla="*/ 36107 w 1013538"/>
                <a:gd name="connsiteY1116" fmla="*/ 484851 h 646130"/>
                <a:gd name="connsiteX1117" fmla="*/ 34967 w 1013538"/>
                <a:gd name="connsiteY1117" fmla="*/ 489539 h 646130"/>
                <a:gd name="connsiteX1118" fmla="*/ 28379 w 1013538"/>
                <a:gd name="connsiteY1118" fmla="*/ 488652 h 646130"/>
                <a:gd name="connsiteX1119" fmla="*/ 38388 w 1013538"/>
                <a:gd name="connsiteY1119" fmla="*/ 495620 h 646130"/>
                <a:gd name="connsiteX1120" fmla="*/ 38641 w 1013538"/>
                <a:gd name="connsiteY1120" fmla="*/ 502208 h 646130"/>
                <a:gd name="connsiteX1121" fmla="*/ 26732 w 1013538"/>
                <a:gd name="connsiteY1121" fmla="*/ 506769 h 646130"/>
                <a:gd name="connsiteX1122" fmla="*/ 21411 w 1013538"/>
                <a:gd name="connsiteY1122" fmla="*/ 512217 h 646130"/>
                <a:gd name="connsiteX1123" fmla="*/ 21031 w 1013538"/>
                <a:gd name="connsiteY1123" fmla="*/ 510063 h 646130"/>
                <a:gd name="connsiteX1124" fmla="*/ 13936 w 1013538"/>
                <a:gd name="connsiteY1124" fmla="*/ 507023 h 646130"/>
                <a:gd name="connsiteX1125" fmla="*/ 16470 w 1013538"/>
                <a:gd name="connsiteY1125" fmla="*/ 508796 h 646130"/>
                <a:gd name="connsiteX1126" fmla="*/ 18624 w 1013538"/>
                <a:gd name="connsiteY1126" fmla="*/ 519565 h 646130"/>
                <a:gd name="connsiteX1127" fmla="*/ 25212 w 1013538"/>
                <a:gd name="connsiteY1127" fmla="*/ 520452 h 646130"/>
                <a:gd name="connsiteX1128" fmla="*/ 29899 w 1013538"/>
                <a:gd name="connsiteY1128" fmla="*/ 532868 h 646130"/>
                <a:gd name="connsiteX1129" fmla="*/ 31673 w 1013538"/>
                <a:gd name="connsiteY1129" fmla="*/ 525773 h 646130"/>
                <a:gd name="connsiteX1130" fmla="*/ 36741 w 1013538"/>
                <a:gd name="connsiteY1130" fmla="*/ 540343 h 646130"/>
                <a:gd name="connsiteX1131" fmla="*/ 34334 w 1013538"/>
                <a:gd name="connsiteY1131" fmla="*/ 549718 h 646130"/>
                <a:gd name="connsiteX1132" fmla="*/ 35601 w 1013538"/>
                <a:gd name="connsiteY1132" fmla="*/ 545030 h 646130"/>
                <a:gd name="connsiteX1133" fmla="*/ 44216 w 1013538"/>
                <a:gd name="connsiteY1133" fmla="*/ 561120 h 646130"/>
                <a:gd name="connsiteX1134" fmla="*/ 40161 w 1013538"/>
                <a:gd name="connsiteY1134" fmla="*/ 568849 h 646130"/>
                <a:gd name="connsiteX1135" fmla="*/ 34207 w 1013538"/>
                <a:gd name="connsiteY1135" fmla="*/ 565554 h 646130"/>
                <a:gd name="connsiteX1136" fmla="*/ 32813 w 1013538"/>
                <a:gd name="connsiteY1136" fmla="*/ 574803 h 646130"/>
                <a:gd name="connsiteX1137" fmla="*/ 23691 w 1013538"/>
                <a:gd name="connsiteY1137" fmla="*/ 572142 h 646130"/>
                <a:gd name="connsiteX1138" fmla="*/ 20651 w 1013538"/>
                <a:gd name="connsiteY1138" fmla="*/ 572776 h 646130"/>
                <a:gd name="connsiteX1139" fmla="*/ 18877 w 1013538"/>
                <a:gd name="connsiteY1139" fmla="*/ 579871 h 646130"/>
                <a:gd name="connsiteX1140" fmla="*/ 14443 w 1013538"/>
                <a:gd name="connsiteY1140" fmla="*/ 574043 h 646130"/>
                <a:gd name="connsiteX1141" fmla="*/ 10135 w 1013538"/>
                <a:gd name="connsiteY1141" fmla="*/ 579364 h 646130"/>
                <a:gd name="connsiteX1142" fmla="*/ 0 w 1013538"/>
                <a:gd name="connsiteY1142" fmla="*/ 576830 h 646130"/>
                <a:gd name="connsiteX1143" fmla="*/ 14063 w 1013538"/>
                <a:gd name="connsiteY1143" fmla="*/ 582911 h 646130"/>
                <a:gd name="connsiteX1144" fmla="*/ 885960 w 1013538"/>
                <a:gd name="connsiteY1144" fmla="*/ 634855 h 646130"/>
                <a:gd name="connsiteX1145" fmla="*/ 885960 w 1013538"/>
                <a:gd name="connsiteY1145" fmla="*/ 634855 h 646130"/>
                <a:gd name="connsiteX1146" fmla="*/ 885960 w 1013538"/>
                <a:gd name="connsiteY1146" fmla="*/ 634855 h 646130"/>
                <a:gd name="connsiteX1147" fmla="*/ 832242 w 1013538"/>
                <a:gd name="connsiteY1147" fmla="*/ 634222 h 646130"/>
                <a:gd name="connsiteX1148" fmla="*/ 839463 w 1013538"/>
                <a:gd name="connsiteY1148" fmla="*/ 632828 h 646130"/>
                <a:gd name="connsiteX1149" fmla="*/ 838197 w 1013538"/>
                <a:gd name="connsiteY1149" fmla="*/ 626367 h 646130"/>
                <a:gd name="connsiteX1150" fmla="*/ 836550 w 1013538"/>
                <a:gd name="connsiteY1150" fmla="*/ 628901 h 646130"/>
                <a:gd name="connsiteX1151" fmla="*/ 835029 w 1013538"/>
                <a:gd name="connsiteY1151" fmla="*/ 627000 h 646130"/>
                <a:gd name="connsiteX1152" fmla="*/ 845545 w 1013538"/>
                <a:gd name="connsiteY1152" fmla="*/ 620539 h 646130"/>
                <a:gd name="connsiteX1153" fmla="*/ 842124 w 1013538"/>
                <a:gd name="connsiteY1153" fmla="*/ 630168 h 646130"/>
                <a:gd name="connsiteX1154" fmla="*/ 841744 w 1013538"/>
                <a:gd name="connsiteY1154" fmla="*/ 639163 h 646130"/>
                <a:gd name="connsiteX1155" fmla="*/ 835536 w 1013538"/>
                <a:gd name="connsiteY1155" fmla="*/ 640430 h 646130"/>
                <a:gd name="connsiteX1156" fmla="*/ 833509 w 1013538"/>
                <a:gd name="connsiteY1156" fmla="*/ 640810 h 646130"/>
                <a:gd name="connsiteX1157" fmla="*/ 827554 w 1013538"/>
                <a:gd name="connsiteY1157" fmla="*/ 637516 h 646130"/>
                <a:gd name="connsiteX1158" fmla="*/ 832242 w 1013538"/>
                <a:gd name="connsiteY1158" fmla="*/ 634222 h 646130"/>
                <a:gd name="connsiteX1159" fmla="*/ 990734 w 1013538"/>
                <a:gd name="connsiteY1159" fmla="*/ 259719 h 646130"/>
                <a:gd name="connsiteX1160" fmla="*/ 987567 w 1013538"/>
                <a:gd name="connsiteY1160" fmla="*/ 249204 h 646130"/>
                <a:gd name="connsiteX1161" fmla="*/ 990734 w 1013538"/>
                <a:gd name="connsiteY1161" fmla="*/ 259719 h 646130"/>
                <a:gd name="connsiteX1162" fmla="*/ 990354 w 1013538"/>
                <a:gd name="connsiteY1162" fmla="*/ 230833 h 646130"/>
                <a:gd name="connsiteX1163" fmla="*/ 991241 w 1013538"/>
                <a:gd name="connsiteY1163" fmla="*/ 235141 h 646130"/>
                <a:gd name="connsiteX1164" fmla="*/ 988200 w 1013538"/>
                <a:gd name="connsiteY1164" fmla="*/ 235774 h 646130"/>
                <a:gd name="connsiteX1165" fmla="*/ 987314 w 1013538"/>
                <a:gd name="connsiteY1165" fmla="*/ 231467 h 646130"/>
                <a:gd name="connsiteX1166" fmla="*/ 990354 w 1013538"/>
                <a:gd name="connsiteY1166" fmla="*/ 230833 h 646130"/>
                <a:gd name="connsiteX1167" fmla="*/ 989594 w 1013538"/>
                <a:gd name="connsiteY1167" fmla="*/ 264407 h 646130"/>
                <a:gd name="connsiteX1168" fmla="*/ 990227 w 1013538"/>
                <a:gd name="connsiteY1168" fmla="*/ 273149 h 646130"/>
                <a:gd name="connsiteX1169" fmla="*/ 983133 w 1013538"/>
                <a:gd name="connsiteY1169" fmla="*/ 270108 h 646130"/>
                <a:gd name="connsiteX1170" fmla="*/ 978952 w 1013538"/>
                <a:gd name="connsiteY1170" fmla="*/ 259846 h 646130"/>
                <a:gd name="connsiteX1171" fmla="*/ 982499 w 1013538"/>
                <a:gd name="connsiteY1171" fmla="*/ 261366 h 646130"/>
                <a:gd name="connsiteX1172" fmla="*/ 985540 w 1013538"/>
                <a:gd name="connsiteY1172" fmla="*/ 260733 h 646130"/>
                <a:gd name="connsiteX1173" fmla="*/ 989594 w 1013538"/>
                <a:gd name="connsiteY1173" fmla="*/ 264407 h 646130"/>
                <a:gd name="connsiteX1174" fmla="*/ 977938 w 1013538"/>
                <a:gd name="connsiteY1174" fmla="*/ 233241 h 646130"/>
                <a:gd name="connsiteX1175" fmla="*/ 985160 w 1013538"/>
                <a:gd name="connsiteY1175" fmla="*/ 231847 h 646130"/>
                <a:gd name="connsiteX1176" fmla="*/ 985033 w 1013538"/>
                <a:gd name="connsiteY1176" fmla="*/ 236281 h 646130"/>
                <a:gd name="connsiteX1177" fmla="*/ 985286 w 1013538"/>
                <a:gd name="connsiteY1177" fmla="*/ 242869 h 646130"/>
                <a:gd name="connsiteX1178" fmla="*/ 983639 w 1013538"/>
                <a:gd name="connsiteY1178" fmla="*/ 245403 h 646130"/>
                <a:gd name="connsiteX1179" fmla="*/ 983893 w 1013538"/>
                <a:gd name="connsiteY1179" fmla="*/ 251991 h 646130"/>
                <a:gd name="connsiteX1180" fmla="*/ 979712 w 1013538"/>
                <a:gd name="connsiteY1180" fmla="*/ 252751 h 646130"/>
                <a:gd name="connsiteX1181" fmla="*/ 977178 w 1013538"/>
                <a:gd name="connsiteY1181" fmla="*/ 239829 h 646130"/>
                <a:gd name="connsiteX1182" fmla="*/ 982119 w 1013538"/>
                <a:gd name="connsiteY1182" fmla="*/ 243376 h 646130"/>
                <a:gd name="connsiteX1183" fmla="*/ 977938 w 1013538"/>
                <a:gd name="connsiteY1183" fmla="*/ 233241 h 646130"/>
                <a:gd name="connsiteX1184" fmla="*/ 960075 w 1013538"/>
                <a:gd name="connsiteY1184" fmla="*/ 138728 h 646130"/>
                <a:gd name="connsiteX1185" fmla="*/ 965522 w 1013538"/>
                <a:gd name="connsiteY1185" fmla="*/ 155451 h 646130"/>
                <a:gd name="connsiteX1186" fmla="*/ 963495 w 1013538"/>
                <a:gd name="connsiteY1186" fmla="*/ 155832 h 646130"/>
                <a:gd name="connsiteX1187" fmla="*/ 968690 w 1013538"/>
                <a:gd name="connsiteY1187" fmla="*/ 165967 h 646130"/>
                <a:gd name="connsiteX1188" fmla="*/ 963875 w 1013538"/>
                <a:gd name="connsiteY1188" fmla="*/ 157985 h 646130"/>
                <a:gd name="connsiteX1189" fmla="*/ 961848 w 1013538"/>
                <a:gd name="connsiteY1189" fmla="*/ 158365 h 646130"/>
                <a:gd name="connsiteX1190" fmla="*/ 959568 w 1013538"/>
                <a:gd name="connsiteY1190" fmla="*/ 152157 h 646130"/>
                <a:gd name="connsiteX1191" fmla="*/ 959695 w 1013538"/>
                <a:gd name="connsiteY1191" fmla="*/ 147723 h 646130"/>
                <a:gd name="connsiteX1192" fmla="*/ 961722 w 1013538"/>
                <a:gd name="connsiteY1192" fmla="*/ 147343 h 646130"/>
                <a:gd name="connsiteX1193" fmla="*/ 956274 w 1013538"/>
                <a:gd name="connsiteY1193" fmla="*/ 141769 h 646130"/>
                <a:gd name="connsiteX1194" fmla="*/ 955640 w 1013538"/>
                <a:gd name="connsiteY1194" fmla="*/ 144176 h 646130"/>
                <a:gd name="connsiteX1195" fmla="*/ 960075 w 1013538"/>
                <a:gd name="connsiteY1195" fmla="*/ 138728 h 646130"/>
                <a:gd name="connsiteX1196" fmla="*/ 951966 w 1013538"/>
                <a:gd name="connsiteY1196" fmla="*/ 151397 h 646130"/>
                <a:gd name="connsiteX1197" fmla="*/ 957541 w 1013538"/>
                <a:gd name="connsiteY1197" fmla="*/ 152538 h 646130"/>
                <a:gd name="connsiteX1198" fmla="*/ 955767 w 1013538"/>
                <a:gd name="connsiteY1198" fmla="*/ 159632 h 646130"/>
                <a:gd name="connsiteX1199" fmla="*/ 952093 w 1013538"/>
                <a:gd name="connsiteY1199" fmla="*/ 162546 h 646130"/>
                <a:gd name="connsiteX1200" fmla="*/ 951966 w 1013538"/>
                <a:gd name="connsiteY1200" fmla="*/ 151397 h 646130"/>
                <a:gd name="connsiteX1201" fmla="*/ 943985 w 1013538"/>
                <a:gd name="connsiteY1201" fmla="*/ 90585 h 646130"/>
                <a:gd name="connsiteX1202" fmla="*/ 941958 w 1013538"/>
                <a:gd name="connsiteY1202" fmla="*/ 102114 h 646130"/>
                <a:gd name="connsiteX1203" fmla="*/ 943985 w 1013538"/>
                <a:gd name="connsiteY1203" fmla="*/ 90585 h 646130"/>
                <a:gd name="connsiteX1204" fmla="*/ 833636 w 1013538"/>
                <a:gd name="connsiteY1204" fmla="*/ 154565 h 646130"/>
                <a:gd name="connsiteX1205" fmla="*/ 832495 w 1013538"/>
                <a:gd name="connsiteY1205" fmla="*/ 143669 h 646130"/>
                <a:gd name="connsiteX1206" fmla="*/ 833636 w 1013538"/>
                <a:gd name="connsiteY1206" fmla="*/ 154565 h 646130"/>
                <a:gd name="connsiteX1207" fmla="*/ 565048 w 1013538"/>
                <a:gd name="connsiteY1207" fmla="*/ 167107 h 646130"/>
                <a:gd name="connsiteX1208" fmla="*/ 565935 w 1013538"/>
                <a:gd name="connsiteY1208" fmla="*/ 171415 h 646130"/>
                <a:gd name="connsiteX1209" fmla="*/ 565048 w 1013538"/>
                <a:gd name="connsiteY1209" fmla="*/ 167107 h 646130"/>
                <a:gd name="connsiteX1210" fmla="*/ 387932 w 1013538"/>
                <a:gd name="connsiteY1210" fmla="*/ 641190 h 646130"/>
                <a:gd name="connsiteX1211" fmla="*/ 398954 w 1013538"/>
                <a:gd name="connsiteY1211" fmla="*/ 647904 h 646130"/>
                <a:gd name="connsiteX1212" fmla="*/ 387932 w 1013538"/>
                <a:gd name="connsiteY1212" fmla="*/ 641190 h 646130"/>
                <a:gd name="connsiteX1213" fmla="*/ 411370 w 1013538"/>
                <a:gd name="connsiteY1213" fmla="*/ 319898 h 646130"/>
                <a:gd name="connsiteX1214" fmla="*/ 408076 w 1013538"/>
                <a:gd name="connsiteY1214" fmla="*/ 313817 h 646130"/>
                <a:gd name="connsiteX1215" fmla="*/ 412257 w 1013538"/>
                <a:gd name="connsiteY1215" fmla="*/ 313057 h 646130"/>
                <a:gd name="connsiteX1216" fmla="*/ 413144 w 1013538"/>
                <a:gd name="connsiteY1216" fmla="*/ 317364 h 646130"/>
                <a:gd name="connsiteX1217" fmla="*/ 411370 w 1013538"/>
                <a:gd name="connsiteY1217" fmla="*/ 319898 h 646130"/>
                <a:gd name="connsiteX1218" fmla="*/ 417578 w 1013538"/>
                <a:gd name="connsiteY1218" fmla="*/ 345490 h 646130"/>
                <a:gd name="connsiteX1219" fmla="*/ 423786 w 1013538"/>
                <a:gd name="connsiteY1219" fmla="*/ 344223 h 646130"/>
                <a:gd name="connsiteX1220" fmla="*/ 417578 w 1013538"/>
                <a:gd name="connsiteY1220" fmla="*/ 345490 h 646130"/>
                <a:gd name="connsiteX1221" fmla="*/ 432654 w 1013538"/>
                <a:gd name="connsiteY1221" fmla="*/ 404909 h 646130"/>
                <a:gd name="connsiteX1222" fmla="*/ 432401 w 1013538"/>
                <a:gd name="connsiteY1222" fmla="*/ 398321 h 646130"/>
                <a:gd name="connsiteX1223" fmla="*/ 437215 w 1013538"/>
                <a:gd name="connsiteY1223" fmla="*/ 406302 h 646130"/>
                <a:gd name="connsiteX1224" fmla="*/ 432654 w 1013538"/>
                <a:gd name="connsiteY1224" fmla="*/ 404909 h 646130"/>
                <a:gd name="connsiteX1225" fmla="*/ 431134 w 1013538"/>
                <a:gd name="connsiteY1225" fmla="*/ 391859 h 646130"/>
                <a:gd name="connsiteX1226" fmla="*/ 437595 w 1013538"/>
                <a:gd name="connsiteY1226" fmla="*/ 397307 h 646130"/>
                <a:gd name="connsiteX1227" fmla="*/ 431134 w 1013538"/>
                <a:gd name="connsiteY1227" fmla="*/ 391859 h 646130"/>
                <a:gd name="connsiteX1228" fmla="*/ 460527 w 1013538"/>
                <a:gd name="connsiteY1228" fmla="*/ 655886 h 646130"/>
                <a:gd name="connsiteX1229" fmla="*/ 439622 w 1013538"/>
                <a:gd name="connsiteY1229" fmla="*/ 653352 h 646130"/>
                <a:gd name="connsiteX1230" fmla="*/ 436835 w 1013538"/>
                <a:gd name="connsiteY1230" fmla="*/ 644991 h 646130"/>
                <a:gd name="connsiteX1231" fmla="*/ 448364 w 1013538"/>
                <a:gd name="connsiteY1231" fmla="*/ 638276 h 646130"/>
                <a:gd name="connsiteX1232" fmla="*/ 454192 w 1013538"/>
                <a:gd name="connsiteY1232" fmla="*/ 646004 h 646130"/>
                <a:gd name="connsiteX1233" fmla="*/ 456219 w 1013538"/>
                <a:gd name="connsiteY1233" fmla="*/ 645624 h 646130"/>
                <a:gd name="connsiteX1234" fmla="*/ 458120 w 1013538"/>
                <a:gd name="connsiteY1234" fmla="*/ 649678 h 646130"/>
                <a:gd name="connsiteX1235" fmla="*/ 460147 w 1013538"/>
                <a:gd name="connsiteY1235" fmla="*/ 649298 h 646130"/>
                <a:gd name="connsiteX1236" fmla="*/ 460527 w 1013538"/>
                <a:gd name="connsiteY1236" fmla="*/ 655886 h 646130"/>
                <a:gd name="connsiteX1237" fmla="*/ 458753 w 1013538"/>
                <a:gd name="connsiteY1237" fmla="*/ 390846 h 646130"/>
                <a:gd name="connsiteX1238" fmla="*/ 463694 w 1013538"/>
                <a:gd name="connsiteY1238" fmla="*/ 394266 h 646130"/>
                <a:gd name="connsiteX1239" fmla="*/ 458753 w 1013538"/>
                <a:gd name="connsiteY1239" fmla="*/ 390846 h 646130"/>
                <a:gd name="connsiteX1240" fmla="*/ 453305 w 1013538"/>
                <a:gd name="connsiteY1240" fmla="*/ 304948 h 646130"/>
                <a:gd name="connsiteX1241" fmla="*/ 465468 w 1013538"/>
                <a:gd name="connsiteY1241" fmla="*/ 306975 h 646130"/>
                <a:gd name="connsiteX1242" fmla="*/ 453305 w 1013538"/>
                <a:gd name="connsiteY1242" fmla="*/ 304948 h 646130"/>
                <a:gd name="connsiteX1243" fmla="*/ 460780 w 1013538"/>
                <a:gd name="connsiteY1243" fmla="*/ 272262 h 646130"/>
                <a:gd name="connsiteX1244" fmla="*/ 463061 w 1013538"/>
                <a:gd name="connsiteY1244" fmla="*/ 278470 h 646130"/>
                <a:gd name="connsiteX1245" fmla="*/ 461540 w 1013538"/>
                <a:gd name="connsiteY1245" fmla="*/ 276569 h 646130"/>
                <a:gd name="connsiteX1246" fmla="*/ 460780 w 1013538"/>
                <a:gd name="connsiteY1246" fmla="*/ 272262 h 646130"/>
                <a:gd name="connsiteX1247" fmla="*/ 479277 w 1013538"/>
                <a:gd name="connsiteY1247" fmla="*/ 311030 h 646130"/>
                <a:gd name="connsiteX1248" fmla="*/ 477630 w 1013538"/>
                <a:gd name="connsiteY1248" fmla="*/ 313563 h 646130"/>
                <a:gd name="connsiteX1249" fmla="*/ 474463 w 1013538"/>
                <a:gd name="connsiteY1249" fmla="*/ 303048 h 646130"/>
                <a:gd name="connsiteX1250" fmla="*/ 467875 w 1013538"/>
                <a:gd name="connsiteY1250" fmla="*/ 313183 h 646130"/>
                <a:gd name="connsiteX1251" fmla="*/ 470409 w 1013538"/>
                <a:gd name="connsiteY1251" fmla="*/ 299247 h 646130"/>
                <a:gd name="connsiteX1252" fmla="*/ 469902 w 1013538"/>
                <a:gd name="connsiteY1252" fmla="*/ 285945 h 646130"/>
                <a:gd name="connsiteX1253" fmla="*/ 477757 w 1013538"/>
                <a:gd name="connsiteY1253" fmla="*/ 293293 h 646130"/>
                <a:gd name="connsiteX1254" fmla="*/ 480291 w 1013538"/>
                <a:gd name="connsiteY1254" fmla="*/ 295066 h 646130"/>
                <a:gd name="connsiteX1255" fmla="*/ 481811 w 1013538"/>
                <a:gd name="connsiteY1255" fmla="*/ 296967 h 646130"/>
                <a:gd name="connsiteX1256" fmla="*/ 489286 w 1013538"/>
                <a:gd name="connsiteY1256" fmla="*/ 302161 h 646130"/>
                <a:gd name="connsiteX1257" fmla="*/ 490933 w 1013538"/>
                <a:gd name="connsiteY1257" fmla="*/ 299627 h 646130"/>
                <a:gd name="connsiteX1258" fmla="*/ 489159 w 1013538"/>
                <a:gd name="connsiteY1258" fmla="*/ 306722 h 646130"/>
                <a:gd name="connsiteX1259" fmla="*/ 479404 w 1013538"/>
                <a:gd name="connsiteY1259" fmla="*/ 306342 h 646130"/>
                <a:gd name="connsiteX1260" fmla="*/ 479277 w 1013538"/>
                <a:gd name="connsiteY1260" fmla="*/ 311030 h 646130"/>
                <a:gd name="connsiteX1261" fmla="*/ 503855 w 1013538"/>
                <a:gd name="connsiteY1261" fmla="*/ 390972 h 646130"/>
                <a:gd name="connsiteX1262" fmla="*/ 498534 w 1013538"/>
                <a:gd name="connsiteY1262" fmla="*/ 396420 h 646130"/>
                <a:gd name="connsiteX1263" fmla="*/ 497014 w 1013538"/>
                <a:gd name="connsiteY1263" fmla="*/ 394520 h 646130"/>
                <a:gd name="connsiteX1264" fmla="*/ 492453 w 1013538"/>
                <a:gd name="connsiteY1264" fmla="*/ 393126 h 646130"/>
                <a:gd name="connsiteX1265" fmla="*/ 491313 w 1013538"/>
                <a:gd name="connsiteY1265" fmla="*/ 382231 h 646130"/>
                <a:gd name="connsiteX1266" fmla="*/ 495240 w 1013538"/>
                <a:gd name="connsiteY1266" fmla="*/ 385905 h 646130"/>
                <a:gd name="connsiteX1267" fmla="*/ 497267 w 1013538"/>
                <a:gd name="connsiteY1267" fmla="*/ 385525 h 646130"/>
                <a:gd name="connsiteX1268" fmla="*/ 500181 w 1013538"/>
                <a:gd name="connsiteY1268" fmla="*/ 389452 h 646130"/>
                <a:gd name="connsiteX1269" fmla="*/ 501828 w 1013538"/>
                <a:gd name="connsiteY1269" fmla="*/ 386918 h 646130"/>
                <a:gd name="connsiteX1270" fmla="*/ 503855 w 1013538"/>
                <a:gd name="connsiteY1270" fmla="*/ 390972 h 646130"/>
                <a:gd name="connsiteX1271" fmla="*/ 503602 w 1013538"/>
                <a:gd name="connsiteY1271" fmla="*/ 330794 h 646130"/>
                <a:gd name="connsiteX1272" fmla="*/ 510190 w 1013538"/>
                <a:gd name="connsiteY1272" fmla="*/ 331680 h 646130"/>
                <a:gd name="connsiteX1273" fmla="*/ 505756 w 1013538"/>
                <a:gd name="connsiteY1273" fmla="*/ 341436 h 646130"/>
                <a:gd name="connsiteX1274" fmla="*/ 503602 w 1013538"/>
                <a:gd name="connsiteY1274" fmla="*/ 330794 h 646130"/>
                <a:gd name="connsiteX1275" fmla="*/ 495747 w 1013538"/>
                <a:gd name="connsiteY1275" fmla="*/ 414791 h 646130"/>
                <a:gd name="connsiteX1276" fmla="*/ 493467 w 1013538"/>
                <a:gd name="connsiteY1276" fmla="*/ 408583 h 646130"/>
                <a:gd name="connsiteX1277" fmla="*/ 496507 w 1013538"/>
                <a:gd name="connsiteY1277" fmla="*/ 407949 h 646130"/>
                <a:gd name="connsiteX1278" fmla="*/ 495747 w 1013538"/>
                <a:gd name="connsiteY1278" fmla="*/ 414791 h 646130"/>
                <a:gd name="connsiteX1279" fmla="*/ 506896 w 1013538"/>
                <a:gd name="connsiteY1279" fmla="*/ 646764 h 646130"/>
                <a:gd name="connsiteX1280" fmla="*/ 500308 w 1013538"/>
                <a:gd name="connsiteY1280" fmla="*/ 645877 h 646130"/>
                <a:gd name="connsiteX1281" fmla="*/ 494480 w 1013538"/>
                <a:gd name="connsiteY1281" fmla="*/ 638149 h 646130"/>
                <a:gd name="connsiteX1282" fmla="*/ 488146 w 1013538"/>
                <a:gd name="connsiteY1282" fmla="*/ 628267 h 646130"/>
                <a:gd name="connsiteX1283" fmla="*/ 498281 w 1013538"/>
                <a:gd name="connsiteY1283" fmla="*/ 630674 h 646130"/>
                <a:gd name="connsiteX1284" fmla="*/ 505883 w 1013538"/>
                <a:gd name="connsiteY1284" fmla="*/ 631434 h 646130"/>
                <a:gd name="connsiteX1285" fmla="*/ 506896 w 1013538"/>
                <a:gd name="connsiteY1285" fmla="*/ 646764 h 646130"/>
                <a:gd name="connsiteX1286" fmla="*/ 515004 w 1013538"/>
                <a:gd name="connsiteY1286" fmla="*/ 393253 h 646130"/>
                <a:gd name="connsiteX1287" fmla="*/ 509810 w 1013538"/>
                <a:gd name="connsiteY1287" fmla="*/ 383118 h 646130"/>
                <a:gd name="connsiteX1288" fmla="*/ 508036 w 1013538"/>
                <a:gd name="connsiteY1288" fmla="*/ 390212 h 646130"/>
                <a:gd name="connsiteX1289" fmla="*/ 506516 w 1013538"/>
                <a:gd name="connsiteY1289" fmla="*/ 377163 h 646130"/>
                <a:gd name="connsiteX1290" fmla="*/ 509810 w 1013538"/>
                <a:gd name="connsiteY1290" fmla="*/ 372095 h 646130"/>
                <a:gd name="connsiteX1291" fmla="*/ 508923 w 1013538"/>
                <a:gd name="connsiteY1291" fmla="*/ 367788 h 646130"/>
                <a:gd name="connsiteX1292" fmla="*/ 512851 w 1013538"/>
                <a:gd name="connsiteY1292" fmla="*/ 371462 h 646130"/>
                <a:gd name="connsiteX1293" fmla="*/ 513864 w 1013538"/>
                <a:gd name="connsiteY1293" fmla="*/ 371208 h 646130"/>
                <a:gd name="connsiteX1294" fmla="*/ 516398 w 1013538"/>
                <a:gd name="connsiteY1294" fmla="*/ 384131 h 646130"/>
                <a:gd name="connsiteX1295" fmla="*/ 517158 w 1013538"/>
                <a:gd name="connsiteY1295" fmla="*/ 377290 h 646130"/>
                <a:gd name="connsiteX1296" fmla="*/ 515004 w 1013538"/>
                <a:gd name="connsiteY1296" fmla="*/ 393253 h 646130"/>
                <a:gd name="connsiteX1297" fmla="*/ 524886 w 1013538"/>
                <a:gd name="connsiteY1297" fmla="*/ 645497 h 646130"/>
                <a:gd name="connsiteX1298" fmla="*/ 522606 w 1013538"/>
                <a:gd name="connsiteY1298" fmla="*/ 650438 h 646130"/>
                <a:gd name="connsiteX1299" fmla="*/ 525393 w 1013538"/>
                <a:gd name="connsiteY1299" fmla="*/ 632068 h 646130"/>
                <a:gd name="connsiteX1300" fmla="*/ 532361 w 1013538"/>
                <a:gd name="connsiteY1300" fmla="*/ 623960 h 646130"/>
                <a:gd name="connsiteX1301" fmla="*/ 529067 w 1013538"/>
                <a:gd name="connsiteY1301" fmla="*/ 629027 h 646130"/>
                <a:gd name="connsiteX1302" fmla="*/ 532488 w 1013538"/>
                <a:gd name="connsiteY1302" fmla="*/ 646131 h 646130"/>
                <a:gd name="connsiteX1303" fmla="*/ 524886 w 1013538"/>
                <a:gd name="connsiteY1303" fmla="*/ 645497 h 646130"/>
                <a:gd name="connsiteX1304" fmla="*/ 530841 w 1013538"/>
                <a:gd name="connsiteY1304" fmla="*/ 300894 h 646130"/>
                <a:gd name="connsiteX1305" fmla="*/ 527800 w 1013538"/>
                <a:gd name="connsiteY1305" fmla="*/ 301528 h 646130"/>
                <a:gd name="connsiteX1306" fmla="*/ 525267 w 1013538"/>
                <a:gd name="connsiteY1306" fmla="*/ 288605 h 646130"/>
                <a:gd name="connsiteX1307" fmla="*/ 532868 w 1013538"/>
                <a:gd name="connsiteY1307" fmla="*/ 289365 h 646130"/>
                <a:gd name="connsiteX1308" fmla="*/ 529574 w 1013538"/>
                <a:gd name="connsiteY1308" fmla="*/ 294433 h 646130"/>
                <a:gd name="connsiteX1309" fmla="*/ 530841 w 1013538"/>
                <a:gd name="connsiteY1309" fmla="*/ 300894 h 646130"/>
                <a:gd name="connsiteX1310" fmla="*/ 540343 w 1013538"/>
                <a:gd name="connsiteY1310" fmla="*/ 386031 h 646130"/>
                <a:gd name="connsiteX1311" fmla="*/ 532741 w 1013538"/>
                <a:gd name="connsiteY1311" fmla="*/ 385271 h 646130"/>
                <a:gd name="connsiteX1312" fmla="*/ 533628 w 1013538"/>
                <a:gd name="connsiteY1312" fmla="*/ 373996 h 646130"/>
                <a:gd name="connsiteX1313" fmla="*/ 541863 w 1013538"/>
                <a:gd name="connsiteY1313" fmla="*/ 372349 h 646130"/>
                <a:gd name="connsiteX1314" fmla="*/ 545030 w 1013538"/>
                <a:gd name="connsiteY1314" fmla="*/ 382864 h 646130"/>
                <a:gd name="connsiteX1315" fmla="*/ 537809 w 1013538"/>
                <a:gd name="connsiteY1315" fmla="*/ 384258 h 646130"/>
                <a:gd name="connsiteX1316" fmla="*/ 540343 w 1013538"/>
                <a:gd name="connsiteY1316" fmla="*/ 386031 h 646130"/>
                <a:gd name="connsiteX1317" fmla="*/ 544397 w 1013538"/>
                <a:gd name="connsiteY1317" fmla="*/ 358413 h 646130"/>
                <a:gd name="connsiteX1318" fmla="*/ 540470 w 1013538"/>
                <a:gd name="connsiteY1318" fmla="*/ 365887 h 646130"/>
                <a:gd name="connsiteX1319" fmla="*/ 537682 w 1013538"/>
                <a:gd name="connsiteY1319" fmla="*/ 357526 h 646130"/>
                <a:gd name="connsiteX1320" fmla="*/ 544397 w 1013538"/>
                <a:gd name="connsiteY1320" fmla="*/ 358413 h 646130"/>
                <a:gd name="connsiteX1321" fmla="*/ 539076 w 1013538"/>
                <a:gd name="connsiteY1321" fmla="*/ 352838 h 646130"/>
                <a:gd name="connsiteX1322" fmla="*/ 544017 w 1013538"/>
                <a:gd name="connsiteY1322" fmla="*/ 356259 h 646130"/>
                <a:gd name="connsiteX1323" fmla="*/ 539076 w 1013538"/>
                <a:gd name="connsiteY1323" fmla="*/ 352838 h 646130"/>
                <a:gd name="connsiteX1324" fmla="*/ 547564 w 1013538"/>
                <a:gd name="connsiteY1324" fmla="*/ 331047 h 646130"/>
                <a:gd name="connsiteX1325" fmla="*/ 546297 w 1013538"/>
                <a:gd name="connsiteY1325" fmla="*/ 324586 h 646130"/>
                <a:gd name="connsiteX1326" fmla="*/ 550225 w 1013538"/>
                <a:gd name="connsiteY1326" fmla="*/ 328260 h 646130"/>
                <a:gd name="connsiteX1327" fmla="*/ 547564 w 1013538"/>
                <a:gd name="connsiteY1327" fmla="*/ 331047 h 646130"/>
                <a:gd name="connsiteX1328" fmla="*/ 548958 w 1013538"/>
                <a:gd name="connsiteY1328" fmla="*/ 279483 h 646130"/>
                <a:gd name="connsiteX1329" fmla="*/ 555799 w 1013538"/>
                <a:gd name="connsiteY1329" fmla="*/ 287085 h 646130"/>
                <a:gd name="connsiteX1330" fmla="*/ 548958 w 1013538"/>
                <a:gd name="connsiteY1330" fmla="*/ 279483 h 646130"/>
                <a:gd name="connsiteX1331" fmla="*/ 555293 w 1013538"/>
                <a:gd name="connsiteY1331" fmla="*/ 327373 h 646130"/>
                <a:gd name="connsiteX1332" fmla="*/ 560867 w 1013538"/>
                <a:gd name="connsiteY1332" fmla="*/ 328513 h 646130"/>
                <a:gd name="connsiteX1333" fmla="*/ 555293 w 1013538"/>
                <a:gd name="connsiteY1333" fmla="*/ 327373 h 646130"/>
                <a:gd name="connsiteX1334" fmla="*/ 560360 w 1013538"/>
                <a:gd name="connsiteY1334" fmla="*/ 288478 h 646130"/>
                <a:gd name="connsiteX1335" fmla="*/ 558460 w 1013538"/>
                <a:gd name="connsiteY1335" fmla="*/ 284424 h 646130"/>
                <a:gd name="connsiteX1336" fmla="*/ 560107 w 1013538"/>
                <a:gd name="connsiteY1336" fmla="*/ 281890 h 646130"/>
                <a:gd name="connsiteX1337" fmla="*/ 562007 w 1013538"/>
                <a:gd name="connsiteY1337" fmla="*/ 285945 h 646130"/>
                <a:gd name="connsiteX1338" fmla="*/ 560360 w 1013538"/>
                <a:gd name="connsiteY1338" fmla="*/ 288478 h 646130"/>
                <a:gd name="connsiteX1339" fmla="*/ 577084 w 1013538"/>
                <a:gd name="connsiteY1339" fmla="*/ 387678 h 646130"/>
                <a:gd name="connsiteX1340" fmla="*/ 575310 w 1013538"/>
                <a:gd name="connsiteY1340" fmla="*/ 379063 h 646130"/>
                <a:gd name="connsiteX1341" fmla="*/ 572776 w 1013538"/>
                <a:gd name="connsiteY1341" fmla="*/ 377290 h 646130"/>
                <a:gd name="connsiteX1342" fmla="*/ 572903 w 1013538"/>
                <a:gd name="connsiteY1342" fmla="*/ 388439 h 646130"/>
                <a:gd name="connsiteX1343" fmla="*/ 567328 w 1013538"/>
                <a:gd name="connsiteY1343" fmla="*/ 387298 h 646130"/>
                <a:gd name="connsiteX1344" fmla="*/ 563781 w 1013538"/>
                <a:gd name="connsiteY1344" fmla="*/ 385778 h 646130"/>
                <a:gd name="connsiteX1345" fmla="*/ 568722 w 1013538"/>
                <a:gd name="connsiteY1345" fmla="*/ 378177 h 646130"/>
                <a:gd name="connsiteX1346" fmla="*/ 571636 w 1013538"/>
                <a:gd name="connsiteY1346" fmla="*/ 382104 h 646130"/>
                <a:gd name="connsiteX1347" fmla="*/ 568849 w 1013538"/>
                <a:gd name="connsiteY1347" fmla="*/ 373742 h 646130"/>
                <a:gd name="connsiteX1348" fmla="*/ 572523 w 1013538"/>
                <a:gd name="connsiteY1348" fmla="*/ 370828 h 646130"/>
                <a:gd name="connsiteX1349" fmla="*/ 572649 w 1013538"/>
                <a:gd name="connsiteY1349" fmla="*/ 366394 h 646130"/>
                <a:gd name="connsiteX1350" fmla="*/ 577084 w 1013538"/>
                <a:gd name="connsiteY1350" fmla="*/ 387678 h 646130"/>
                <a:gd name="connsiteX1351" fmla="*/ 565681 w 1013538"/>
                <a:gd name="connsiteY1351" fmla="*/ 352078 h 646130"/>
                <a:gd name="connsiteX1352" fmla="*/ 569482 w 1013538"/>
                <a:gd name="connsiteY1352" fmla="*/ 360313 h 646130"/>
                <a:gd name="connsiteX1353" fmla="*/ 565301 w 1013538"/>
                <a:gd name="connsiteY1353" fmla="*/ 361073 h 646130"/>
                <a:gd name="connsiteX1354" fmla="*/ 565681 w 1013538"/>
                <a:gd name="connsiteY1354" fmla="*/ 352078 h 646130"/>
                <a:gd name="connsiteX1355" fmla="*/ 578604 w 1013538"/>
                <a:gd name="connsiteY1355" fmla="*/ 362973 h 646130"/>
                <a:gd name="connsiteX1356" fmla="*/ 577084 w 1013538"/>
                <a:gd name="connsiteY1356" fmla="*/ 361073 h 646130"/>
                <a:gd name="connsiteX1357" fmla="*/ 577844 w 1013538"/>
                <a:gd name="connsiteY1357" fmla="*/ 354232 h 646130"/>
                <a:gd name="connsiteX1358" fmla="*/ 580631 w 1013538"/>
                <a:gd name="connsiteY1358" fmla="*/ 362593 h 646130"/>
                <a:gd name="connsiteX1359" fmla="*/ 578604 w 1013538"/>
                <a:gd name="connsiteY1359" fmla="*/ 362973 h 646130"/>
                <a:gd name="connsiteX1360" fmla="*/ 578097 w 1013538"/>
                <a:gd name="connsiteY1360" fmla="*/ 322939 h 646130"/>
                <a:gd name="connsiteX1361" fmla="*/ 578857 w 1013538"/>
                <a:gd name="connsiteY1361" fmla="*/ 316097 h 646130"/>
                <a:gd name="connsiteX1362" fmla="*/ 581138 w 1013538"/>
                <a:gd name="connsiteY1362" fmla="*/ 322305 h 646130"/>
                <a:gd name="connsiteX1363" fmla="*/ 578097 w 1013538"/>
                <a:gd name="connsiteY1363" fmla="*/ 322939 h 646130"/>
                <a:gd name="connsiteX1364" fmla="*/ 583418 w 1013538"/>
                <a:gd name="connsiteY1364" fmla="*/ 381977 h 646130"/>
                <a:gd name="connsiteX1365" fmla="*/ 581138 w 1013538"/>
                <a:gd name="connsiteY1365" fmla="*/ 375769 h 646130"/>
                <a:gd name="connsiteX1366" fmla="*/ 583165 w 1013538"/>
                <a:gd name="connsiteY1366" fmla="*/ 375389 h 646130"/>
                <a:gd name="connsiteX1367" fmla="*/ 583418 w 1013538"/>
                <a:gd name="connsiteY1367" fmla="*/ 381977 h 646130"/>
                <a:gd name="connsiteX1368" fmla="*/ 631561 w 1013538"/>
                <a:gd name="connsiteY1368" fmla="*/ 611164 h 646130"/>
                <a:gd name="connsiteX1369" fmla="*/ 629788 w 1013538"/>
                <a:gd name="connsiteY1369" fmla="*/ 602549 h 646130"/>
                <a:gd name="connsiteX1370" fmla="*/ 631561 w 1013538"/>
                <a:gd name="connsiteY1370" fmla="*/ 611164 h 646130"/>
                <a:gd name="connsiteX1371" fmla="*/ 644611 w 1013538"/>
                <a:gd name="connsiteY1371" fmla="*/ 430247 h 646130"/>
                <a:gd name="connsiteX1372" fmla="*/ 650565 w 1013538"/>
                <a:gd name="connsiteY1372" fmla="*/ 433541 h 646130"/>
                <a:gd name="connsiteX1373" fmla="*/ 642330 w 1013538"/>
                <a:gd name="connsiteY1373" fmla="*/ 435188 h 646130"/>
                <a:gd name="connsiteX1374" fmla="*/ 644611 w 1013538"/>
                <a:gd name="connsiteY1374" fmla="*/ 430247 h 646130"/>
                <a:gd name="connsiteX1375" fmla="*/ 653479 w 1013538"/>
                <a:gd name="connsiteY1375" fmla="*/ 640303 h 646130"/>
                <a:gd name="connsiteX1376" fmla="*/ 649298 w 1013538"/>
                <a:gd name="connsiteY1376" fmla="*/ 641063 h 646130"/>
                <a:gd name="connsiteX1377" fmla="*/ 643724 w 1013538"/>
                <a:gd name="connsiteY1377" fmla="*/ 639923 h 646130"/>
                <a:gd name="connsiteX1378" fmla="*/ 642457 w 1013538"/>
                <a:gd name="connsiteY1378" fmla="*/ 633462 h 646130"/>
                <a:gd name="connsiteX1379" fmla="*/ 653986 w 1013538"/>
                <a:gd name="connsiteY1379" fmla="*/ 626747 h 646130"/>
                <a:gd name="connsiteX1380" fmla="*/ 655886 w 1013538"/>
                <a:gd name="connsiteY1380" fmla="*/ 630801 h 646130"/>
                <a:gd name="connsiteX1381" fmla="*/ 661841 w 1013538"/>
                <a:gd name="connsiteY1381" fmla="*/ 634095 h 646130"/>
                <a:gd name="connsiteX1382" fmla="*/ 653479 w 1013538"/>
                <a:gd name="connsiteY1382" fmla="*/ 640303 h 646130"/>
                <a:gd name="connsiteX1383" fmla="*/ 653733 w 1013538"/>
                <a:gd name="connsiteY1383" fmla="*/ 593427 h 646130"/>
                <a:gd name="connsiteX1384" fmla="*/ 664881 w 1013538"/>
                <a:gd name="connsiteY1384" fmla="*/ 595707 h 646130"/>
                <a:gd name="connsiteX1385" fmla="*/ 653733 w 1013538"/>
                <a:gd name="connsiteY1385" fmla="*/ 593427 h 646130"/>
                <a:gd name="connsiteX1386" fmla="*/ 668809 w 1013538"/>
                <a:gd name="connsiteY1386" fmla="*/ 626113 h 646130"/>
                <a:gd name="connsiteX1387" fmla="*/ 670203 w 1013538"/>
                <a:gd name="connsiteY1387" fmla="*/ 616865 h 646130"/>
                <a:gd name="connsiteX1388" fmla="*/ 681351 w 1013538"/>
                <a:gd name="connsiteY1388" fmla="*/ 619145 h 646130"/>
                <a:gd name="connsiteX1389" fmla="*/ 668809 w 1013538"/>
                <a:gd name="connsiteY1389" fmla="*/ 626113 h 646130"/>
                <a:gd name="connsiteX1390" fmla="*/ 676284 w 1013538"/>
                <a:gd name="connsiteY1390" fmla="*/ 390592 h 646130"/>
                <a:gd name="connsiteX1391" fmla="*/ 677931 w 1013538"/>
                <a:gd name="connsiteY1391" fmla="*/ 388059 h 646130"/>
                <a:gd name="connsiteX1392" fmla="*/ 679831 w 1013538"/>
                <a:gd name="connsiteY1392" fmla="*/ 392113 h 646130"/>
                <a:gd name="connsiteX1393" fmla="*/ 678184 w 1013538"/>
                <a:gd name="connsiteY1393" fmla="*/ 394647 h 646130"/>
                <a:gd name="connsiteX1394" fmla="*/ 676284 w 1013538"/>
                <a:gd name="connsiteY1394" fmla="*/ 390592 h 646130"/>
                <a:gd name="connsiteX1395" fmla="*/ 689333 w 1013538"/>
                <a:gd name="connsiteY1395" fmla="*/ 423659 h 646130"/>
                <a:gd name="connsiteX1396" fmla="*/ 686546 w 1013538"/>
                <a:gd name="connsiteY1396" fmla="*/ 415297 h 646130"/>
                <a:gd name="connsiteX1397" fmla="*/ 689586 w 1013538"/>
                <a:gd name="connsiteY1397" fmla="*/ 414664 h 646130"/>
                <a:gd name="connsiteX1398" fmla="*/ 689333 w 1013538"/>
                <a:gd name="connsiteY1398" fmla="*/ 423659 h 646130"/>
                <a:gd name="connsiteX1399" fmla="*/ 699975 w 1013538"/>
                <a:gd name="connsiteY1399" fmla="*/ 653479 h 646130"/>
                <a:gd name="connsiteX1400" fmla="*/ 690473 w 1013538"/>
                <a:gd name="connsiteY1400" fmla="*/ 648665 h 646130"/>
                <a:gd name="connsiteX1401" fmla="*/ 704916 w 1013538"/>
                <a:gd name="connsiteY1401" fmla="*/ 645877 h 646130"/>
                <a:gd name="connsiteX1402" fmla="*/ 699975 w 1013538"/>
                <a:gd name="connsiteY1402" fmla="*/ 653479 h 646130"/>
                <a:gd name="connsiteX1403" fmla="*/ 702889 w 1013538"/>
                <a:gd name="connsiteY1403" fmla="*/ 389832 h 646130"/>
                <a:gd name="connsiteX1404" fmla="*/ 698075 w 1013538"/>
                <a:gd name="connsiteY1404" fmla="*/ 381851 h 646130"/>
                <a:gd name="connsiteX1405" fmla="*/ 701115 w 1013538"/>
                <a:gd name="connsiteY1405" fmla="*/ 381217 h 646130"/>
                <a:gd name="connsiteX1406" fmla="*/ 702889 w 1013538"/>
                <a:gd name="connsiteY1406" fmla="*/ 389832 h 646130"/>
                <a:gd name="connsiteX1407" fmla="*/ 704663 w 1013538"/>
                <a:gd name="connsiteY1407" fmla="*/ 585699 h 646130"/>
                <a:gd name="connsiteX1408" fmla="*/ 704029 w 1013538"/>
                <a:gd name="connsiteY1408" fmla="*/ 576957 h 646130"/>
                <a:gd name="connsiteX1409" fmla="*/ 714925 w 1013538"/>
                <a:gd name="connsiteY1409" fmla="*/ 572523 h 646130"/>
                <a:gd name="connsiteX1410" fmla="*/ 726581 w 1013538"/>
                <a:gd name="connsiteY1410" fmla="*/ 576957 h 646130"/>
                <a:gd name="connsiteX1411" fmla="*/ 704663 w 1013538"/>
                <a:gd name="connsiteY1411" fmla="*/ 585699 h 646130"/>
                <a:gd name="connsiteX1412" fmla="*/ 727341 w 1013538"/>
                <a:gd name="connsiteY1412" fmla="*/ 447477 h 646130"/>
                <a:gd name="connsiteX1413" fmla="*/ 726454 w 1013538"/>
                <a:gd name="connsiteY1413" fmla="*/ 443170 h 646130"/>
                <a:gd name="connsiteX1414" fmla="*/ 728481 w 1013538"/>
                <a:gd name="connsiteY1414" fmla="*/ 442790 h 646130"/>
                <a:gd name="connsiteX1415" fmla="*/ 729368 w 1013538"/>
                <a:gd name="connsiteY1415" fmla="*/ 447097 h 646130"/>
                <a:gd name="connsiteX1416" fmla="*/ 727341 w 1013538"/>
                <a:gd name="connsiteY1416" fmla="*/ 447477 h 646130"/>
                <a:gd name="connsiteX1417" fmla="*/ 726961 w 1013538"/>
                <a:gd name="connsiteY1417" fmla="*/ 376149 h 646130"/>
                <a:gd name="connsiteX1418" fmla="*/ 724554 w 1013538"/>
                <a:gd name="connsiteY1418" fmla="*/ 385525 h 646130"/>
                <a:gd name="connsiteX1419" fmla="*/ 721260 w 1013538"/>
                <a:gd name="connsiteY1419" fmla="*/ 379443 h 646130"/>
                <a:gd name="connsiteX1420" fmla="*/ 721133 w 1013538"/>
                <a:gd name="connsiteY1420" fmla="*/ 383878 h 646130"/>
                <a:gd name="connsiteX1421" fmla="*/ 710744 w 1013538"/>
                <a:gd name="connsiteY1421" fmla="*/ 374756 h 646130"/>
                <a:gd name="connsiteX1422" fmla="*/ 707450 w 1013538"/>
                <a:gd name="connsiteY1422" fmla="*/ 368675 h 646130"/>
                <a:gd name="connsiteX1423" fmla="*/ 711758 w 1013538"/>
                <a:gd name="connsiteY1423" fmla="*/ 363354 h 646130"/>
                <a:gd name="connsiteX1424" fmla="*/ 719486 w 1013538"/>
                <a:gd name="connsiteY1424" fmla="*/ 375263 h 646130"/>
                <a:gd name="connsiteX1425" fmla="*/ 718346 w 1013538"/>
                <a:gd name="connsiteY1425" fmla="*/ 364367 h 646130"/>
                <a:gd name="connsiteX1426" fmla="*/ 722526 w 1013538"/>
                <a:gd name="connsiteY1426" fmla="*/ 363607 h 646130"/>
                <a:gd name="connsiteX1427" fmla="*/ 727341 w 1013538"/>
                <a:gd name="connsiteY1427" fmla="*/ 371589 h 646130"/>
                <a:gd name="connsiteX1428" fmla="*/ 736083 w 1013538"/>
                <a:gd name="connsiteY1428" fmla="*/ 383244 h 646130"/>
                <a:gd name="connsiteX1429" fmla="*/ 726961 w 1013538"/>
                <a:gd name="connsiteY1429" fmla="*/ 376149 h 646130"/>
                <a:gd name="connsiteX1430" fmla="*/ 731902 w 1013538"/>
                <a:gd name="connsiteY1430" fmla="*/ 368548 h 646130"/>
                <a:gd name="connsiteX1431" fmla="*/ 728354 w 1013538"/>
                <a:gd name="connsiteY1431" fmla="*/ 367028 h 646130"/>
                <a:gd name="connsiteX1432" fmla="*/ 731902 w 1013538"/>
                <a:gd name="connsiteY1432" fmla="*/ 368548 h 646130"/>
                <a:gd name="connsiteX1433" fmla="*/ 736843 w 1013538"/>
                <a:gd name="connsiteY1433" fmla="*/ 371969 h 646130"/>
                <a:gd name="connsiteX1434" fmla="*/ 737730 w 1013538"/>
                <a:gd name="connsiteY1434" fmla="*/ 360693 h 646130"/>
                <a:gd name="connsiteX1435" fmla="*/ 743431 w 1013538"/>
                <a:gd name="connsiteY1435" fmla="*/ 372982 h 646130"/>
                <a:gd name="connsiteX1436" fmla="*/ 736843 w 1013538"/>
                <a:gd name="connsiteY1436" fmla="*/ 371969 h 646130"/>
                <a:gd name="connsiteX1437" fmla="*/ 741024 w 1013538"/>
                <a:gd name="connsiteY1437" fmla="*/ 435822 h 646130"/>
                <a:gd name="connsiteX1438" fmla="*/ 746978 w 1013538"/>
                <a:gd name="connsiteY1438" fmla="*/ 427967 h 646130"/>
                <a:gd name="connsiteX1439" fmla="*/ 752172 w 1013538"/>
                <a:gd name="connsiteY1439" fmla="*/ 438102 h 646130"/>
                <a:gd name="connsiteX1440" fmla="*/ 741024 w 1013538"/>
                <a:gd name="connsiteY1440" fmla="*/ 435822 h 646130"/>
                <a:gd name="connsiteX1441" fmla="*/ 756353 w 1013538"/>
                <a:gd name="connsiteY1441" fmla="*/ 437342 h 646130"/>
                <a:gd name="connsiteX1442" fmla="*/ 758127 w 1013538"/>
                <a:gd name="connsiteY1442" fmla="*/ 430247 h 646130"/>
                <a:gd name="connsiteX1443" fmla="*/ 760154 w 1013538"/>
                <a:gd name="connsiteY1443" fmla="*/ 429867 h 646130"/>
                <a:gd name="connsiteX1444" fmla="*/ 762435 w 1013538"/>
                <a:gd name="connsiteY1444" fmla="*/ 436075 h 646130"/>
                <a:gd name="connsiteX1445" fmla="*/ 756353 w 1013538"/>
                <a:gd name="connsiteY1445" fmla="*/ 437342 h 646130"/>
                <a:gd name="connsiteX1446" fmla="*/ 762181 w 1013538"/>
                <a:gd name="connsiteY1446" fmla="*/ 364747 h 646130"/>
                <a:gd name="connsiteX1447" fmla="*/ 758887 w 1013538"/>
                <a:gd name="connsiteY1447" fmla="*/ 358666 h 646130"/>
                <a:gd name="connsiteX1448" fmla="*/ 755847 w 1013538"/>
                <a:gd name="connsiteY1448" fmla="*/ 359299 h 646130"/>
                <a:gd name="connsiteX1449" fmla="*/ 762688 w 1013538"/>
                <a:gd name="connsiteY1449" fmla="*/ 355752 h 646130"/>
                <a:gd name="connsiteX1450" fmla="*/ 762181 w 1013538"/>
                <a:gd name="connsiteY1450" fmla="*/ 364747 h 646130"/>
                <a:gd name="connsiteX1451" fmla="*/ 758000 w 1013538"/>
                <a:gd name="connsiteY1451" fmla="*/ 327753 h 646130"/>
                <a:gd name="connsiteX1452" fmla="*/ 758634 w 1013538"/>
                <a:gd name="connsiteY1452" fmla="*/ 336495 h 646130"/>
                <a:gd name="connsiteX1453" fmla="*/ 758000 w 1013538"/>
                <a:gd name="connsiteY1453" fmla="*/ 327753 h 646130"/>
                <a:gd name="connsiteX1454" fmla="*/ 766869 w 1013538"/>
                <a:gd name="connsiteY1454" fmla="*/ 361707 h 646130"/>
                <a:gd name="connsiteX1455" fmla="*/ 773330 w 1013538"/>
                <a:gd name="connsiteY1455" fmla="*/ 367154 h 646130"/>
                <a:gd name="connsiteX1456" fmla="*/ 766869 w 1013538"/>
                <a:gd name="connsiteY1456" fmla="*/ 361707 h 646130"/>
                <a:gd name="connsiteX1457" fmla="*/ 767376 w 1013538"/>
                <a:gd name="connsiteY1457" fmla="*/ 348150 h 646130"/>
                <a:gd name="connsiteX1458" fmla="*/ 769403 w 1013538"/>
                <a:gd name="connsiteY1458" fmla="*/ 347770 h 646130"/>
                <a:gd name="connsiteX1459" fmla="*/ 771176 w 1013538"/>
                <a:gd name="connsiteY1459" fmla="*/ 356385 h 646130"/>
                <a:gd name="connsiteX1460" fmla="*/ 769149 w 1013538"/>
                <a:gd name="connsiteY1460" fmla="*/ 356766 h 646130"/>
                <a:gd name="connsiteX1461" fmla="*/ 767376 w 1013538"/>
                <a:gd name="connsiteY1461" fmla="*/ 348150 h 646130"/>
                <a:gd name="connsiteX1462" fmla="*/ 775484 w 1013538"/>
                <a:gd name="connsiteY1462" fmla="*/ 553899 h 646130"/>
                <a:gd name="connsiteX1463" fmla="*/ 786633 w 1013538"/>
                <a:gd name="connsiteY1463" fmla="*/ 556179 h 646130"/>
                <a:gd name="connsiteX1464" fmla="*/ 775484 w 1013538"/>
                <a:gd name="connsiteY1464" fmla="*/ 553899 h 646130"/>
                <a:gd name="connsiteX1465" fmla="*/ 775104 w 1013538"/>
                <a:gd name="connsiteY1465" fmla="*/ 386792 h 646130"/>
                <a:gd name="connsiteX1466" fmla="*/ 778144 w 1013538"/>
                <a:gd name="connsiteY1466" fmla="*/ 386158 h 646130"/>
                <a:gd name="connsiteX1467" fmla="*/ 779411 w 1013538"/>
                <a:gd name="connsiteY1467" fmla="*/ 392619 h 646130"/>
                <a:gd name="connsiteX1468" fmla="*/ 777384 w 1013538"/>
                <a:gd name="connsiteY1468" fmla="*/ 393000 h 646130"/>
                <a:gd name="connsiteX1469" fmla="*/ 775104 w 1013538"/>
                <a:gd name="connsiteY1469" fmla="*/ 386792 h 646130"/>
                <a:gd name="connsiteX1470" fmla="*/ 784986 w 1013538"/>
                <a:gd name="connsiteY1470" fmla="*/ 344730 h 646130"/>
                <a:gd name="connsiteX1471" fmla="*/ 780171 w 1013538"/>
                <a:gd name="connsiteY1471" fmla="*/ 336748 h 646130"/>
                <a:gd name="connsiteX1472" fmla="*/ 784099 w 1013538"/>
                <a:gd name="connsiteY1472" fmla="*/ 340422 h 646130"/>
                <a:gd name="connsiteX1473" fmla="*/ 790053 w 1013538"/>
                <a:gd name="connsiteY1473" fmla="*/ 343716 h 646130"/>
                <a:gd name="connsiteX1474" fmla="*/ 784986 w 1013538"/>
                <a:gd name="connsiteY1474" fmla="*/ 344730 h 646130"/>
                <a:gd name="connsiteX1475" fmla="*/ 791700 w 1013538"/>
                <a:gd name="connsiteY1475" fmla="*/ 421379 h 646130"/>
                <a:gd name="connsiteX1476" fmla="*/ 790814 w 1013538"/>
                <a:gd name="connsiteY1476" fmla="*/ 417071 h 646130"/>
                <a:gd name="connsiteX1477" fmla="*/ 793854 w 1013538"/>
                <a:gd name="connsiteY1477" fmla="*/ 416438 h 646130"/>
                <a:gd name="connsiteX1478" fmla="*/ 794741 w 1013538"/>
                <a:gd name="connsiteY1478" fmla="*/ 420745 h 646130"/>
                <a:gd name="connsiteX1479" fmla="*/ 791700 w 1013538"/>
                <a:gd name="connsiteY1479" fmla="*/ 421379 h 646130"/>
                <a:gd name="connsiteX1480" fmla="*/ 796515 w 1013538"/>
                <a:gd name="connsiteY1480" fmla="*/ 418338 h 646130"/>
                <a:gd name="connsiteX1481" fmla="*/ 795628 w 1013538"/>
                <a:gd name="connsiteY1481" fmla="*/ 414030 h 646130"/>
                <a:gd name="connsiteX1482" fmla="*/ 797655 w 1013538"/>
                <a:gd name="connsiteY1482" fmla="*/ 413650 h 646130"/>
                <a:gd name="connsiteX1483" fmla="*/ 798542 w 1013538"/>
                <a:gd name="connsiteY1483" fmla="*/ 417958 h 646130"/>
                <a:gd name="connsiteX1484" fmla="*/ 796515 w 1013538"/>
                <a:gd name="connsiteY1484" fmla="*/ 418338 h 646130"/>
                <a:gd name="connsiteX1485" fmla="*/ 802596 w 1013538"/>
                <a:gd name="connsiteY1485" fmla="*/ 417071 h 646130"/>
                <a:gd name="connsiteX1486" fmla="*/ 808551 w 1013538"/>
                <a:gd name="connsiteY1486" fmla="*/ 409216 h 646130"/>
                <a:gd name="connsiteX1487" fmla="*/ 802596 w 1013538"/>
                <a:gd name="connsiteY1487" fmla="*/ 417071 h 646130"/>
                <a:gd name="connsiteX1488" fmla="*/ 816786 w 1013538"/>
                <a:gd name="connsiteY1488" fmla="*/ 610530 h 646130"/>
                <a:gd name="connsiteX1489" fmla="*/ 807790 w 1013538"/>
                <a:gd name="connsiteY1489" fmla="*/ 603309 h 646130"/>
                <a:gd name="connsiteX1490" fmla="*/ 817672 w 1013538"/>
                <a:gd name="connsiteY1490" fmla="*/ 599128 h 646130"/>
                <a:gd name="connsiteX1491" fmla="*/ 816786 w 1013538"/>
                <a:gd name="connsiteY1491" fmla="*/ 610530 h 646130"/>
                <a:gd name="connsiteX1492" fmla="*/ 828821 w 1013538"/>
                <a:gd name="connsiteY1492" fmla="*/ 387425 h 646130"/>
                <a:gd name="connsiteX1493" fmla="*/ 826288 w 1013538"/>
                <a:gd name="connsiteY1493" fmla="*/ 401361 h 646130"/>
                <a:gd name="connsiteX1494" fmla="*/ 826414 w 1013538"/>
                <a:gd name="connsiteY1494" fmla="*/ 412510 h 646130"/>
                <a:gd name="connsiteX1495" fmla="*/ 821220 w 1013538"/>
                <a:gd name="connsiteY1495" fmla="*/ 413524 h 646130"/>
                <a:gd name="connsiteX1496" fmla="*/ 817039 w 1013538"/>
                <a:gd name="connsiteY1496" fmla="*/ 403135 h 646130"/>
                <a:gd name="connsiteX1497" fmla="*/ 813745 w 1013538"/>
                <a:gd name="connsiteY1497" fmla="*/ 397054 h 646130"/>
                <a:gd name="connsiteX1498" fmla="*/ 821347 w 1013538"/>
                <a:gd name="connsiteY1498" fmla="*/ 397814 h 646130"/>
                <a:gd name="connsiteX1499" fmla="*/ 828821 w 1013538"/>
                <a:gd name="connsiteY1499" fmla="*/ 387425 h 646130"/>
                <a:gd name="connsiteX1500" fmla="*/ 824767 w 1013538"/>
                <a:gd name="connsiteY1500" fmla="*/ 361453 h 646130"/>
                <a:gd name="connsiteX1501" fmla="*/ 834903 w 1013538"/>
                <a:gd name="connsiteY1501" fmla="*/ 363987 h 646130"/>
                <a:gd name="connsiteX1502" fmla="*/ 829201 w 1013538"/>
                <a:gd name="connsiteY1502" fmla="*/ 367281 h 646130"/>
                <a:gd name="connsiteX1503" fmla="*/ 826161 w 1013538"/>
                <a:gd name="connsiteY1503" fmla="*/ 367914 h 646130"/>
                <a:gd name="connsiteX1504" fmla="*/ 824767 w 1013538"/>
                <a:gd name="connsiteY1504" fmla="*/ 361453 h 646130"/>
                <a:gd name="connsiteX1505" fmla="*/ 818813 w 1013538"/>
                <a:gd name="connsiteY1505" fmla="*/ 529827 h 646130"/>
                <a:gd name="connsiteX1506" fmla="*/ 815139 w 1013538"/>
                <a:gd name="connsiteY1506" fmla="*/ 532741 h 646130"/>
                <a:gd name="connsiteX1507" fmla="*/ 818813 w 1013538"/>
                <a:gd name="connsiteY1507" fmla="*/ 529827 h 646130"/>
                <a:gd name="connsiteX1508" fmla="*/ 810578 w 1013538"/>
                <a:gd name="connsiteY1508" fmla="*/ 370955 h 646130"/>
                <a:gd name="connsiteX1509" fmla="*/ 821093 w 1013538"/>
                <a:gd name="connsiteY1509" fmla="*/ 375516 h 646130"/>
                <a:gd name="connsiteX1510" fmla="*/ 810578 w 1013538"/>
                <a:gd name="connsiteY1510" fmla="*/ 370955 h 646130"/>
                <a:gd name="connsiteX1511" fmla="*/ 811971 w 1013538"/>
                <a:gd name="connsiteY1511" fmla="*/ 399588 h 646130"/>
                <a:gd name="connsiteX1512" fmla="*/ 811464 w 1013538"/>
                <a:gd name="connsiteY1512" fmla="*/ 413017 h 646130"/>
                <a:gd name="connsiteX1513" fmla="*/ 811971 w 1013538"/>
                <a:gd name="connsiteY1513" fmla="*/ 399588 h 646130"/>
                <a:gd name="connsiteX1514" fmla="*/ 834269 w 1013538"/>
                <a:gd name="connsiteY1514" fmla="*/ 553519 h 646130"/>
                <a:gd name="connsiteX1515" fmla="*/ 834016 w 1013538"/>
                <a:gd name="connsiteY1515" fmla="*/ 546931 h 646130"/>
                <a:gd name="connsiteX1516" fmla="*/ 830342 w 1013538"/>
                <a:gd name="connsiteY1516" fmla="*/ 549845 h 646130"/>
                <a:gd name="connsiteX1517" fmla="*/ 836170 w 1013538"/>
                <a:gd name="connsiteY1517" fmla="*/ 557573 h 646130"/>
                <a:gd name="connsiteX1518" fmla="*/ 823374 w 1013538"/>
                <a:gd name="connsiteY1518" fmla="*/ 557826 h 646130"/>
                <a:gd name="connsiteX1519" fmla="*/ 824134 w 1013538"/>
                <a:gd name="connsiteY1519" fmla="*/ 550985 h 646130"/>
                <a:gd name="connsiteX1520" fmla="*/ 814632 w 1013538"/>
                <a:gd name="connsiteY1520" fmla="*/ 546171 h 646130"/>
                <a:gd name="connsiteX1521" fmla="*/ 816912 w 1013538"/>
                <a:gd name="connsiteY1521" fmla="*/ 541230 h 646130"/>
                <a:gd name="connsiteX1522" fmla="*/ 821093 w 1013538"/>
                <a:gd name="connsiteY1522" fmla="*/ 540469 h 646130"/>
                <a:gd name="connsiteX1523" fmla="*/ 825274 w 1013538"/>
                <a:gd name="connsiteY1523" fmla="*/ 539709 h 646130"/>
                <a:gd name="connsiteX1524" fmla="*/ 830848 w 1013538"/>
                <a:gd name="connsiteY1524" fmla="*/ 540849 h 646130"/>
                <a:gd name="connsiteX1525" fmla="*/ 832495 w 1013538"/>
                <a:gd name="connsiteY1525" fmla="*/ 538316 h 646130"/>
                <a:gd name="connsiteX1526" fmla="*/ 835029 w 1013538"/>
                <a:gd name="connsiteY1526" fmla="*/ 540089 h 646130"/>
                <a:gd name="connsiteX1527" fmla="*/ 837056 w 1013538"/>
                <a:gd name="connsiteY1527" fmla="*/ 539709 h 646130"/>
                <a:gd name="connsiteX1528" fmla="*/ 834269 w 1013538"/>
                <a:gd name="connsiteY1528" fmla="*/ 553519 h 646130"/>
                <a:gd name="connsiteX1529" fmla="*/ 837563 w 1013538"/>
                <a:gd name="connsiteY1529" fmla="*/ 521719 h 646130"/>
                <a:gd name="connsiteX1530" fmla="*/ 834649 w 1013538"/>
                <a:gd name="connsiteY1530" fmla="*/ 517791 h 646130"/>
                <a:gd name="connsiteX1531" fmla="*/ 837310 w 1013538"/>
                <a:gd name="connsiteY1531" fmla="*/ 515004 h 646130"/>
                <a:gd name="connsiteX1532" fmla="*/ 837563 w 1013538"/>
                <a:gd name="connsiteY1532" fmla="*/ 521719 h 646130"/>
                <a:gd name="connsiteX1533" fmla="*/ 844405 w 1013538"/>
                <a:gd name="connsiteY1533" fmla="*/ 556053 h 646130"/>
                <a:gd name="connsiteX1534" fmla="*/ 847952 w 1013538"/>
                <a:gd name="connsiteY1534" fmla="*/ 557573 h 646130"/>
                <a:gd name="connsiteX1535" fmla="*/ 838830 w 1013538"/>
                <a:gd name="connsiteY1535" fmla="*/ 554912 h 646130"/>
                <a:gd name="connsiteX1536" fmla="*/ 840857 w 1013538"/>
                <a:gd name="connsiteY1536" fmla="*/ 554532 h 646130"/>
                <a:gd name="connsiteX1537" fmla="*/ 844405 w 1013538"/>
                <a:gd name="connsiteY1537" fmla="*/ 556053 h 646130"/>
                <a:gd name="connsiteX1538" fmla="*/ 847825 w 1013538"/>
                <a:gd name="connsiteY1538" fmla="*/ 359173 h 646130"/>
                <a:gd name="connsiteX1539" fmla="*/ 848332 w 1013538"/>
                <a:gd name="connsiteY1539" fmla="*/ 345743 h 646130"/>
                <a:gd name="connsiteX1540" fmla="*/ 847825 w 1013538"/>
                <a:gd name="connsiteY1540" fmla="*/ 359173 h 646130"/>
                <a:gd name="connsiteX1541" fmla="*/ 867589 w 1013538"/>
                <a:gd name="connsiteY1541" fmla="*/ 350811 h 646130"/>
                <a:gd name="connsiteX1542" fmla="*/ 865309 w 1013538"/>
                <a:gd name="connsiteY1542" fmla="*/ 344603 h 646130"/>
                <a:gd name="connsiteX1543" fmla="*/ 863535 w 1013538"/>
                <a:gd name="connsiteY1543" fmla="*/ 351698 h 646130"/>
                <a:gd name="connsiteX1544" fmla="*/ 860241 w 1013538"/>
                <a:gd name="connsiteY1544" fmla="*/ 345617 h 646130"/>
                <a:gd name="connsiteX1545" fmla="*/ 858467 w 1013538"/>
                <a:gd name="connsiteY1545" fmla="*/ 352711 h 646130"/>
                <a:gd name="connsiteX1546" fmla="*/ 855934 w 1013538"/>
                <a:gd name="connsiteY1546" fmla="*/ 350938 h 646130"/>
                <a:gd name="connsiteX1547" fmla="*/ 854793 w 1013538"/>
                <a:gd name="connsiteY1547" fmla="*/ 340042 h 646130"/>
                <a:gd name="connsiteX1548" fmla="*/ 868603 w 1013538"/>
                <a:gd name="connsiteY1548" fmla="*/ 339535 h 646130"/>
                <a:gd name="connsiteX1549" fmla="*/ 867589 w 1013538"/>
                <a:gd name="connsiteY1549" fmla="*/ 350811 h 646130"/>
                <a:gd name="connsiteX1550" fmla="*/ 873670 w 1013538"/>
                <a:gd name="connsiteY1550" fmla="*/ 338522 h 646130"/>
                <a:gd name="connsiteX1551" fmla="*/ 877091 w 1013538"/>
                <a:gd name="connsiteY1551" fmla="*/ 328893 h 646130"/>
                <a:gd name="connsiteX1552" fmla="*/ 880892 w 1013538"/>
                <a:gd name="connsiteY1552" fmla="*/ 337128 h 646130"/>
                <a:gd name="connsiteX1553" fmla="*/ 873670 w 1013538"/>
                <a:gd name="connsiteY1553" fmla="*/ 338522 h 646130"/>
                <a:gd name="connsiteX1554" fmla="*/ 882539 w 1013538"/>
                <a:gd name="connsiteY1554" fmla="*/ 334468 h 646130"/>
                <a:gd name="connsiteX1555" fmla="*/ 880005 w 1013538"/>
                <a:gd name="connsiteY1555" fmla="*/ 321545 h 646130"/>
                <a:gd name="connsiteX1556" fmla="*/ 883172 w 1013538"/>
                <a:gd name="connsiteY1556" fmla="*/ 332061 h 646130"/>
                <a:gd name="connsiteX1557" fmla="*/ 887100 w 1013538"/>
                <a:gd name="connsiteY1557" fmla="*/ 335735 h 646130"/>
                <a:gd name="connsiteX1558" fmla="*/ 882539 w 1013538"/>
                <a:gd name="connsiteY1558" fmla="*/ 334468 h 646130"/>
                <a:gd name="connsiteX1559" fmla="*/ 884946 w 1013538"/>
                <a:gd name="connsiteY1559" fmla="*/ 148990 h 646130"/>
                <a:gd name="connsiteX1560" fmla="*/ 883552 w 1013538"/>
                <a:gd name="connsiteY1560" fmla="*/ 158239 h 646130"/>
                <a:gd name="connsiteX1561" fmla="*/ 883426 w 1013538"/>
                <a:gd name="connsiteY1561" fmla="*/ 162673 h 646130"/>
                <a:gd name="connsiteX1562" fmla="*/ 882412 w 1013538"/>
                <a:gd name="connsiteY1562" fmla="*/ 162926 h 646130"/>
                <a:gd name="connsiteX1563" fmla="*/ 884566 w 1013538"/>
                <a:gd name="connsiteY1563" fmla="*/ 173695 h 646130"/>
                <a:gd name="connsiteX1564" fmla="*/ 887480 w 1013538"/>
                <a:gd name="connsiteY1564" fmla="*/ 177623 h 646130"/>
                <a:gd name="connsiteX1565" fmla="*/ 889254 w 1013538"/>
                <a:gd name="connsiteY1565" fmla="*/ 197387 h 646130"/>
                <a:gd name="connsiteX1566" fmla="*/ 885706 w 1013538"/>
                <a:gd name="connsiteY1566" fmla="*/ 184717 h 646130"/>
                <a:gd name="connsiteX1567" fmla="*/ 882919 w 1013538"/>
                <a:gd name="connsiteY1567" fmla="*/ 176356 h 646130"/>
                <a:gd name="connsiteX1568" fmla="*/ 881779 w 1013538"/>
                <a:gd name="connsiteY1568" fmla="*/ 165460 h 646130"/>
                <a:gd name="connsiteX1569" fmla="*/ 876331 w 1013538"/>
                <a:gd name="connsiteY1569" fmla="*/ 148737 h 646130"/>
                <a:gd name="connsiteX1570" fmla="*/ 884946 w 1013538"/>
                <a:gd name="connsiteY1570" fmla="*/ 148990 h 646130"/>
                <a:gd name="connsiteX1571" fmla="*/ 874557 w 1013538"/>
                <a:gd name="connsiteY1571" fmla="*/ 139868 h 646130"/>
                <a:gd name="connsiteX1572" fmla="*/ 875444 w 1013538"/>
                <a:gd name="connsiteY1572" fmla="*/ 128593 h 646130"/>
                <a:gd name="connsiteX1573" fmla="*/ 878231 w 1013538"/>
                <a:gd name="connsiteY1573" fmla="*/ 136954 h 646130"/>
                <a:gd name="connsiteX1574" fmla="*/ 874557 w 1013538"/>
                <a:gd name="connsiteY1574" fmla="*/ 139868 h 646130"/>
                <a:gd name="connsiteX1575" fmla="*/ 885199 w 1013538"/>
                <a:gd name="connsiteY1575" fmla="*/ 198020 h 646130"/>
                <a:gd name="connsiteX1576" fmla="*/ 879245 w 1013538"/>
                <a:gd name="connsiteY1576" fmla="*/ 179143 h 646130"/>
                <a:gd name="connsiteX1577" fmla="*/ 885199 w 1013538"/>
                <a:gd name="connsiteY1577" fmla="*/ 198020 h 646130"/>
                <a:gd name="connsiteX1578" fmla="*/ 877851 w 1013538"/>
                <a:gd name="connsiteY1578" fmla="*/ 268461 h 646130"/>
                <a:gd name="connsiteX1579" fmla="*/ 877851 w 1013538"/>
                <a:gd name="connsiteY1579" fmla="*/ 268461 h 646130"/>
                <a:gd name="connsiteX1580" fmla="*/ 877851 w 1013538"/>
                <a:gd name="connsiteY1580" fmla="*/ 268461 h 646130"/>
                <a:gd name="connsiteX1581" fmla="*/ 879625 w 1013538"/>
                <a:gd name="connsiteY1581" fmla="*/ 277076 h 646130"/>
                <a:gd name="connsiteX1582" fmla="*/ 882792 w 1013538"/>
                <a:gd name="connsiteY1582" fmla="*/ 287592 h 646130"/>
                <a:gd name="connsiteX1583" fmla="*/ 889634 w 1013538"/>
                <a:gd name="connsiteY1583" fmla="*/ 284044 h 646130"/>
                <a:gd name="connsiteX1584" fmla="*/ 886720 w 1013538"/>
                <a:gd name="connsiteY1584" fmla="*/ 280117 h 646130"/>
                <a:gd name="connsiteX1585" fmla="*/ 885453 w 1013538"/>
                <a:gd name="connsiteY1585" fmla="*/ 273655 h 646130"/>
                <a:gd name="connsiteX1586" fmla="*/ 882539 w 1013538"/>
                <a:gd name="connsiteY1586" fmla="*/ 269728 h 646130"/>
                <a:gd name="connsiteX1587" fmla="*/ 888240 w 1013538"/>
                <a:gd name="connsiteY1587" fmla="*/ 266307 h 646130"/>
                <a:gd name="connsiteX1588" fmla="*/ 881145 w 1013538"/>
                <a:gd name="connsiteY1588" fmla="*/ 263267 h 646130"/>
                <a:gd name="connsiteX1589" fmla="*/ 880512 w 1013538"/>
                <a:gd name="connsiteY1589" fmla="*/ 254525 h 646130"/>
                <a:gd name="connsiteX1590" fmla="*/ 888620 w 1013538"/>
                <a:gd name="connsiteY1590" fmla="*/ 257439 h 646130"/>
                <a:gd name="connsiteX1591" fmla="*/ 888113 w 1013538"/>
                <a:gd name="connsiteY1591" fmla="*/ 244136 h 646130"/>
                <a:gd name="connsiteX1592" fmla="*/ 893561 w 1013538"/>
                <a:gd name="connsiteY1592" fmla="*/ 260859 h 646130"/>
                <a:gd name="connsiteX1593" fmla="*/ 891914 w 1013538"/>
                <a:gd name="connsiteY1593" fmla="*/ 263393 h 646130"/>
                <a:gd name="connsiteX1594" fmla="*/ 890774 w 1013538"/>
                <a:gd name="connsiteY1594" fmla="*/ 268081 h 646130"/>
                <a:gd name="connsiteX1595" fmla="*/ 893054 w 1013538"/>
                <a:gd name="connsiteY1595" fmla="*/ 274289 h 646130"/>
                <a:gd name="connsiteX1596" fmla="*/ 890774 w 1013538"/>
                <a:gd name="connsiteY1596" fmla="*/ 279230 h 646130"/>
                <a:gd name="connsiteX1597" fmla="*/ 894195 w 1013538"/>
                <a:gd name="connsiteY1597" fmla="*/ 296333 h 646130"/>
                <a:gd name="connsiteX1598" fmla="*/ 884693 w 1013538"/>
                <a:gd name="connsiteY1598" fmla="*/ 302668 h 646130"/>
                <a:gd name="connsiteX1599" fmla="*/ 880258 w 1013538"/>
                <a:gd name="connsiteY1599" fmla="*/ 296840 h 646130"/>
                <a:gd name="connsiteX1600" fmla="*/ 879625 w 1013538"/>
                <a:gd name="connsiteY1600" fmla="*/ 277076 h 646130"/>
                <a:gd name="connsiteX1601" fmla="*/ 890521 w 1013538"/>
                <a:gd name="connsiteY1601" fmla="*/ 326233 h 646130"/>
                <a:gd name="connsiteX1602" fmla="*/ 889380 w 1013538"/>
                <a:gd name="connsiteY1602" fmla="*/ 330920 h 646130"/>
                <a:gd name="connsiteX1603" fmla="*/ 887860 w 1013538"/>
                <a:gd name="connsiteY1603" fmla="*/ 317871 h 646130"/>
                <a:gd name="connsiteX1604" fmla="*/ 899262 w 1013538"/>
                <a:gd name="connsiteY1604" fmla="*/ 315591 h 646130"/>
                <a:gd name="connsiteX1605" fmla="*/ 902050 w 1013538"/>
                <a:gd name="connsiteY1605" fmla="*/ 323952 h 646130"/>
                <a:gd name="connsiteX1606" fmla="*/ 890521 w 1013538"/>
                <a:gd name="connsiteY1606" fmla="*/ 326233 h 646130"/>
                <a:gd name="connsiteX1607" fmla="*/ 899009 w 1013538"/>
                <a:gd name="connsiteY1607" fmla="*/ 170781 h 646130"/>
                <a:gd name="connsiteX1608" fmla="*/ 896982 w 1013538"/>
                <a:gd name="connsiteY1608" fmla="*/ 182310 h 646130"/>
                <a:gd name="connsiteX1609" fmla="*/ 899009 w 1013538"/>
                <a:gd name="connsiteY1609" fmla="*/ 170781 h 646130"/>
                <a:gd name="connsiteX1610" fmla="*/ 906484 w 1013538"/>
                <a:gd name="connsiteY1610" fmla="*/ 389959 h 646130"/>
                <a:gd name="connsiteX1611" fmla="*/ 905597 w 1013538"/>
                <a:gd name="connsiteY1611" fmla="*/ 385651 h 646130"/>
                <a:gd name="connsiteX1612" fmla="*/ 909778 w 1013538"/>
                <a:gd name="connsiteY1612" fmla="*/ 384891 h 646130"/>
                <a:gd name="connsiteX1613" fmla="*/ 910665 w 1013538"/>
                <a:gd name="connsiteY1613" fmla="*/ 389199 h 646130"/>
                <a:gd name="connsiteX1614" fmla="*/ 906484 w 1013538"/>
                <a:gd name="connsiteY1614" fmla="*/ 389959 h 646130"/>
                <a:gd name="connsiteX1615" fmla="*/ 913072 w 1013538"/>
                <a:gd name="connsiteY1615" fmla="*/ 272769 h 646130"/>
                <a:gd name="connsiteX1616" fmla="*/ 915352 w 1013538"/>
                <a:gd name="connsiteY1616" fmla="*/ 267828 h 646130"/>
                <a:gd name="connsiteX1617" fmla="*/ 910665 w 1013538"/>
                <a:gd name="connsiteY1617" fmla="*/ 270995 h 646130"/>
                <a:gd name="connsiteX1618" fmla="*/ 911298 w 1013538"/>
                <a:gd name="connsiteY1618" fmla="*/ 279737 h 646130"/>
                <a:gd name="connsiteX1619" fmla="*/ 906104 w 1013538"/>
                <a:gd name="connsiteY1619" fmla="*/ 269601 h 646130"/>
                <a:gd name="connsiteX1620" fmla="*/ 908257 w 1013538"/>
                <a:gd name="connsiteY1620" fmla="*/ 280370 h 646130"/>
                <a:gd name="connsiteX1621" fmla="*/ 911171 w 1013538"/>
                <a:gd name="connsiteY1621" fmla="*/ 284298 h 646130"/>
                <a:gd name="connsiteX1622" fmla="*/ 905597 w 1013538"/>
                <a:gd name="connsiteY1622" fmla="*/ 283157 h 646130"/>
                <a:gd name="connsiteX1623" fmla="*/ 897995 w 1013538"/>
                <a:gd name="connsiteY1623" fmla="*/ 282397 h 646130"/>
                <a:gd name="connsiteX1624" fmla="*/ 901543 w 1013538"/>
                <a:gd name="connsiteY1624" fmla="*/ 283917 h 646130"/>
                <a:gd name="connsiteX1625" fmla="*/ 901923 w 1013538"/>
                <a:gd name="connsiteY1625" fmla="*/ 274922 h 646130"/>
                <a:gd name="connsiteX1626" fmla="*/ 904457 w 1013538"/>
                <a:gd name="connsiteY1626" fmla="*/ 276696 h 646130"/>
                <a:gd name="connsiteX1627" fmla="*/ 904583 w 1013538"/>
                <a:gd name="connsiteY1627" fmla="*/ 261113 h 646130"/>
                <a:gd name="connsiteX1628" fmla="*/ 914339 w 1013538"/>
                <a:gd name="connsiteY1628" fmla="*/ 261493 h 646130"/>
                <a:gd name="connsiteX1629" fmla="*/ 917759 w 1013538"/>
                <a:gd name="connsiteY1629" fmla="*/ 251864 h 646130"/>
                <a:gd name="connsiteX1630" fmla="*/ 922700 w 1013538"/>
                <a:gd name="connsiteY1630" fmla="*/ 255412 h 646130"/>
                <a:gd name="connsiteX1631" fmla="*/ 925994 w 1013538"/>
                <a:gd name="connsiteY1631" fmla="*/ 261493 h 646130"/>
                <a:gd name="connsiteX1632" fmla="*/ 924727 w 1013538"/>
                <a:gd name="connsiteY1632" fmla="*/ 255032 h 646130"/>
                <a:gd name="connsiteX1633" fmla="*/ 927261 w 1013538"/>
                <a:gd name="connsiteY1633" fmla="*/ 256805 h 646130"/>
                <a:gd name="connsiteX1634" fmla="*/ 929542 w 1013538"/>
                <a:gd name="connsiteY1634" fmla="*/ 263013 h 646130"/>
                <a:gd name="connsiteX1635" fmla="*/ 935876 w 1013538"/>
                <a:gd name="connsiteY1635" fmla="*/ 257312 h 646130"/>
                <a:gd name="connsiteX1636" fmla="*/ 936510 w 1013538"/>
                <a:gd name="connsiteY1636" fmla="*/ 266054 h 646130"/>
                <a:gd name="connsiteX1637" fmla="*/ 936637 w 1013538"/>
                <a:gd name="connsiteY1637" fmla="*/ 277203 h 646130"/>
                <a:gd name="connsiteX1638" fmla="*/ 932202 w 1013538"/>
                <a:gd name="connsiteY1638" fmla="*/ 271375 h 646130"/>
                <a:gd name="connsiteX1639" fmla="*/ 924601 w 1013538"/>
                <a:gd name="connsiteY1639" fmla="*/ 281764 h 646130"/>
                <a:gd name="connsiteX1640" fmla="*/ 913072 w 1013538"/>
                <a:gd name="connsiteY1640" fmla="*/ 272769 h 646130"/>
                <a:gd name="connsiteX1641" fmla="*/ 919153 w 1013538"/>
                <a:gd name="connsiteY1641" fmla="*/ 153424 h 646130"/>
                <a:gd name="connsiteX1642" fmla="*/ 921180 w 1013538"/>
                <a:gd name="connsiteY1642" fmla="*/ 168627 h 646130"/>
                <a:gd name="connsiteX1643" fmla="*/ 917253 w 1013538"/>
                <a:gd name="connsiteY1643" fmla="*/ 164953 h 646130"/>
                <a:gd name="connsiteX1644" fmla="*/ 917506 w 1013538"/>
                <a:gd name="connsiteY1644" fmla="*/ 171541 h 646130"/>
                <a:gd name="connsiteX1645" fmla="*/ 911805 w 1013538"/>
                <a:gd name="connsiteY1645" fmla="*/ 174962 h 646130"/>
                <a:gd name="connsiteX1646" fmla="*/ 908257 w 1013538"/>
                <a:gd name="connsiteY1646" fmla="*/ 173442 h 646130"/>
                <a:gd name="connsiteX1647" fmla="*/ 915986 w 1013538"/>
                <a:gd name="connsiteY1647" fmla="*/ 158492 h 646130"/>
                <a:gd name="connsiteX1648" fmla="*/ 919153 w 1013538"/>
                <a:gd name="connsiteY1648" fmla="*/ 153424 h 646130"/>
                <a:gd name="connsiteX1649" fmla="*/ 907497 w 1013538"/>
                <a:gd name="connsiteY1649" fmla="*/ 175722 h 646130"/>
                <a:gd name="connsiteX1650" fmla="*/ 901923 w 1013538"/>
                <a:gd name="connsiteY1650" fmla="*/ 174582 h 646130"/>
                <a:gd name="connsiteX1651" fmla="*/ 907497 w 1013538"/>
                <a:gd name="connsiteY1651" fmla="*/ 175722 h 646130"/>
                <a:gd name="connsiteX1652" fmla="*/ 931442 w 1013538"/>
                <a:gd name="connsiteY1652" fmla="*/ 231213 h 646130"/>
                <a:gd name="connsiteX1653" fmla="*/ 933216 w 1013538"/>
                <a:gd name="connsiteY1653" fmla="*/ 239829 h 646130"/>
                <a:gd name="connsiteX1654" fmla="*/ 931442 w 1013538"/>
                <a:gd name="connsiteY1654" fmla="*/ 231213 h 646130"/>
                <a:gd name="connsiteX1655" fmla="*/ 934483 w 1013538"/>
                <a:gd name="connsiteY1655" fmla="*/ 342196 h 646130"/>
                <a:gd name="connsiteX1656" fmla="*/ 936510 w 1013538"/>
                <a:gd name="connsiteY1656" fmla="*/ 330667 h 646130"/>
                <a:gd name="connsiteX1657" fmla="*/ 935116 w 1013538"/>
                <a:gd name="connsiteY1657" fmla="*/ 339915 h 646130"/>
                <a:gd name="connsiteX1658" fmla="*/ 934483 w 1013538"/>
                <a:gd name="connsiteY1658" fmla="*/ 342196 h 646130"/>
                <a:gd name="connsiteX1659" fmla="*/ 935243 w 1013538"/>
                <a:gd name="connsiteY1659" fmla="*/ 292913 h 646130"/>
                <a:gd name="connsiteX1660" fmla="*/ 935116 w 1013538"/>
                <a:gd name="connsiteY1660" fmla="*/ 297347 h 646130"/>
                <a:gd name="connsiteX1661" fmla="*/ 935243 w 1013538"/>
                <a:gd name="connsiteY1661" fmla="*/ 292913 h 646130"/>
                <a:gd name="connsiteX1662" fmla="*/ 928528 w 1013538"/>
                <a:gd name="connsiteY1662" fmla="*/ 334341 h 646130"/>
                <a:gd name="connsiteX1663" fmla="*/ 929162 w 1013538"/>
                <a:gd name="connsiteY1663" fmla="*/ 343083 h 646130"/>
                <a:gd name="connsiteX1664" fmla="*/ 928528 w 1013538"/>
                <a:gd name="connsiteY1664" fmla="*/ 334341 h 646130"/>
                <a:gd name="connsiteX1665" fmla="*/ 927261 w 1013538"/>
                <a:gd name="connsiteY1665" fmla="*/ 301148 h 646130"/>
                <a:gd name="connsiteX1666" fmla="*/ 929162 w 1013538"/>
                <a:gd name="connsiteY1666" fmla="*/ 305202 h 646130"/>
                <a:gd name="connsiteX1667" fmla="*/ 929415 w 1013538"/>
                <a:gd name="connsiteY1667" fmla="*/ 311790 h 646130"/>
                <a:gd name="connsiteX1668" fmla="*/ 927261 w 1013538"/>
                <a:gd name="connsiteY1668" fmla="*/ 301148 h 646130"/>
                <a:gd name="connsiteX1669" fmla="*/ 920673 w 1013538"/>
                <a:gd name="connsiteY1669" fmla="*/ 380584 h 646130"/>
                <a:gd name="connsiteX1670" fmla="*/ 919786 w 1013538"/>
                <a:gd name="connsiteY1670" fmla="*/ 376276 h 646130"/>
                <a:gd name="connsiteX1671" fmla="*/ 921433 w 1013538"/>
                <a:gd name="connsiteY1671" fmla="*/ 373742 h 646130"/>
                <a:gd name="connsiteX1672" fmla="*/ 920673 w 1013538"/>
                <a:gd name="connsiteY1672" fmla="*/ 380584 h 646130"/>
                <a:gd name="connsiteX1673" fmla="*/ 922574 w 1013538"/>
                <a:gd name="connsiteY1673" fmla="*/ 304315 h 646130"/>
                <a:gd name="connsiteX1674" fmla="*/ 921433 w 1013538"/>
                <a:gd name="connsiteY1674" fmla="*/ 309003 h 646130"/>
                <a:gd name="connsiteX1675" fmla="*/ 920293 w 1013538"/>
                <a:gd name="connsiteY1675" fmla="*/ 298107 h 646130"/>
                <a:gd name="connsiteX1676" fmla="*/ 923334 w 1013538"/>
                <a:gd name="connsiteY1676" fmla="*/ 297474 h 646130"/>
                <a:gd name="connsiteX1677" fmla="*/ 924474 w 1013538"/>
                <a:gd name="connsiteY1677" fmla="*/ 308369 h 646130"/>
                <a:gd name="connsiteX1678" fmla="*/ 922574 w 1013538"/>
                <a:gd name="connsiteY1678" fmla="*/ 304315 h 646130"/>
                <a:gd name="connsiteX1679" fmla="*/ 927388 w 1013538"/>
                <a:gd name="connsiteY1679" fmla="*/ 419352 h 646130"/>
                <a:gd name="connsiteX1680" fmla="*/ 924601 w 1013538"/>
                <a:gd name="connsiteY1680" fmla="*/ 410990 h 646130"/>
                <a:gd name="connsiteX1681" fmla="*/ 929288 w 1013538"/>
                <a:gd name="connsiteY1681" fmla="*/ 407823 h 646130"/>
                <a:gd name="connsiteX1682" fmla="*/ 927388 w 1013538"/>
                <a:gd name="connsiteY1682" fmla="*/ 419352 h 646130"/>
                <a:gd name="connsiteX1683" fmla="*/ 955894 w 1013538"/>
                <a:gd name="connsiteY1683" fmla="*/ 315591 h 646130"/>
                <a:gd name="connsiteX1684" fmla="*/ 958554 w 1013538"/>
                <a:gd name="connsiteY1684" fmla="*/ 312803 h 646130"/>
                <a:gd name="connsiteX1685" fmla="*/ 955894 w 1013538"/>
                <a:gd name="connsiteY1685" fmla="*/ 315591 h 646130"/>
                <a:gd name="connsiteX1686" fmla="*/ 959948 w 1013538"/>
                <a:gd name="connsiteY1686" fmla="*/ 276949 h 646130"/>
                <a:gd name="connsiteX1687" fmla="*/ 964509 w 1013538"/>
                <a:gd name="connsiteY1687" fmla="*/ 278343 h 646130"/>
                <a:gd name="connsiteX1688" fmla="*/ 959948 w 1013538"/>
                <a:gd name="connsiteY1688" fmla="*/ 276949 h 646130"/>
                <a:gd name="connsiteX1689" fmla="*/ 969196 w 1013538"/>
                <a:gd name="connsiteY1689" fmla="*/ 275176 h 646130"/>
                <a:gd name="connsiteX1690" fmla="*/ 969577 w 1013538"/>
                <a:gd name="connsiteY1690" fmla="*/ 266181 h 646130"/>
                <a:gd name="connsiteX1691" fmla="*/ 969196 w 1013538"/>
                <a:gd name="connsiteY1691" fmla="*/ 275176 h 646130"/>
                <a:gd name="connsiteX1692" fmla="*/ 968690 w 1013538"/>
                <a:gd name="connsiteY1692" fmla="*/ 261873 h 646130"/>
                <a:gd name="connsiteX1693" fmla="*/ 970463 w 1013538"/>
                <a:gd name="connsiteY1693" fmla="*/ 254778 h 646130"/>
                <a:gd name="connsiteX1694" fmla="*/ 968690 w 1013538"/>
                <a:gd name="connsiteY1694" fmla="*/ 261873 h 646130"/>
                <a:gd name="connsiteX1695" fmla="*/ 974898 w 1013538"/>
                <a:gd name="connsiteY1695" fmla="*/ 260606 h 646130"/>
                <a:gd name="connsiteX1696" fmla="*/ 974898 w 1013538"/>
                <a:gd name="connsiteY1696" fmla="*/ 260606 h 646130"/>
                <a:gd name="connsiteX1697" fmla="*/ 974898 w 1013538"/>
                <a:gd name="connsiteY1697" fmla="*/ 260606 h 646130"/>
                <a:gd name="connsiteX1698" fmla="*/ 970717 w 1013538"/>
                <a:gd name="connsiteY1698" fmla="*/ 234634 h 646130"/>
                <a:gd name="connsiteX1699" fmla="*/ 974518 w 1013538"/>
                <a:gd name="connsiteY1699" fmla="*/ 242869 h 646130"/>
                <a:gd name="connsiteX1700" fmla="*/ 972110 w 1013538"/>
                <a:gd name="connsiteY1700" fmla="*/ 252244 h 646130"/>
                <a:gd name="connsiteX1701" fmla="*/ 969070 w 1013538"/>
                <a:gd name="connsiteY1701" fmla="*/ 252878 h 646130"/>
                <a:gd name="connsiteX1702" fmla="*/ 962482 w 1013538"/>
                <a:gd name="connsiteY1702" fmla="*/ 236281 h 646130"/>
                <a:gd name="connsiteX1703" fmla="*/ 970717 w 1013538"/>
                <a:gd name="connsiteY1703" fmla="*/ 234634 h 646130"/>
                <a:gd name="connsiteX1704" fmla="*/ 952600 w 1013538"/>
                <a:gd name="connsiteY1704" fmla="*/ 213730 h 646130"/>
                <a:gd name="connsiteX1705" fmla="*/ 953613 w 1013538"/>
                <a:gd name="connsiteY1705" fmla="*/ 213477 h 646130"/>
                <a:gd name="connsiteX1706" fmla="*/ 957794 w 1013538"/>
                <a:gd name="connsiteY1706" fmla="*/ 212716 h 646130"/>
                <a:gd name="connsiteX1707" fmla="*/ 955260 w 1013538"/>
                <a:gd name="connsiteY1707" fmla="*/ 210943 h 646130"/>
                <a:gd name="connsiteX1708" fmla="*/ 963875 w 1013538"/>
                <a:gd name="connsiteY1708" fmla="*/ 211449 h 646130"/>
                <a:gd name="connsiteX1709" fmla="*/ 959821 w 1013538"/>
                <a:gd name="connsiteY1709" fmla="*/ 223359 h 646130"/>
                <a:gd name="connsiteX1710" fmla="*/ 952600 w 1013538"/>
                <a:gd name="connsiteY1710" fmla="*/ 213730 h 646130"/>
                <a:gd name="connsiteX1711" fmla="*/ 951966 w 1013538"/>
                <a:gd name="connsiteY1711" fmla="*/ 365507 h 646130"/>
                <a:gd name="connsiteX1712" fmla="*/ 942464 w 1013538"/>
                <a:gd name="connsiteY1712" fmla="*/ 371842 h 646130"/>
                <a:gd name="connsiteX1713" fmla="*/ 938284 w 1013538"/>
                <a:gd name="connsiteY1713" fmla="*/ 372602 h 646130"/>
                <a:gd name="connsiteX1714" fmla="*/ 940184 w 1013538"/>
                <a:gd name="connsiteY1714" fmla="*/ 376656 h 646130"/>
                <a:gd name="connsiteX1715" fmla="*/ 928148 w 1013538"/>
                <a:gd name="connsiteY1715" fmla="*/ 370068 h 646130"/>
                <a:gd name="connsiteX1716" fmla="*/ 937397 w 1013538"/>
                <a:gd name="connsiteY1716" fmla="*/ 368295 h 646130"/>
                <a:gd name="connsiteX1717" fmla="*/ 940817 w 1013538"/>
                <a:gd name="connsiteY1717" fmla="*/ 358666 h 646130"/>
                <a:gd name="connsiteX1718" fmla="*/ 950066 w 1013538"/>
                <a:gd name="connsiteY1718" fmla="*/ 356892 h 646130"/>
                <a:gd name="connsiteX1719" fmla="*/ 951966 w 1013538"/>
                <a:gd name="connsiteY1719" fmla="*/ 365507 h 646130"/>
                <a:gd name="connsiteX1720" fmla="*/ 946265 w 1013538"/>
                <a:gd name="connsiteY1720" fmla="*/ 326486 h 646130"/>
                <a:gd name="connsiteX1721" fmla="*/ 948292 w 1013538"/>
                <a:gd name="connsiteY1721" fmla="*/ 326106 h 646130"/>
                <a:gd name="connsiteX1722" fmla="*/ 950193 w 1013538"/>
                <a:gd name="connsiteY1722" fmla="*/ 330160 h 646130"/>
                <a:gd name="connsiteX1723" fmla="*/ 947532 w 1013538"/>
                <a:gd name="connsiteY1723" fmla="*/ 332947 h 646130"/>
                <a:gd name="connsiteX1724" fmla="*/ 946265 w 1013538"/>
                <a:gd name="connsiteY1724" fmla="*/ 326486 h 646130"/>
                <a:gd name="connsiteX1725" fmla="*/ 951333 w 1013538"/>
                <a:gd name="connsiteY1725" fmla="*/ 287592 h 646130"/>
                <a:gd name="connsiteX1726" fmla="*/ 944238 w 1013538"/>
                <a:gd name="connsiteY1726" fmla="*/ 284551 h 646130"/>
                <a:gd name="connsiteX1727" fmla="*/ 951333 w 1013538"/>
                <a:gd name="connsiteY1727" fmla="*/ 287592 h 646130"/>
                <a:gd name="connsiteX1728" fmla="*/ 929035 w 1013538"/>
                <a:gd name="connsiteY1728" fmla="*/ 160392 h 646130"/>
                <a:gd name="connsiteX1729" fmla="*/ 936890 w 1013538"/>
                <a:gd name="connsiteY1729" fmla="*/ 156592 h 646130"/>
                <a:gd name="connsiteX1730" fmla="*/ 939677 w 1013538"/>
                <a:gd name="connsiteY1730" fmla="*/ 149370 h 646130"/>
                <a:gd name="connsiteX1731" fmla="*/ 946138 w 1013538"/>
                <a:gd name="connsiteY1731" fmla="*/ 154818 h 646130"/>
                <a:gd name="connsiteX1732" fmla="*/ 943478 w 1013538"/>
                <a:gd name="connsiteY1732" fmla="*/ 157605 h 646130"/>
                <a:gd name="connsiteX1733" fmla="*/ 942844 w 1013538"/>
                <a:gd name="connsiteY1733" fmla="*/ 160012 h 646130"/>
                <a:gd name="connsiteX1734" fmla="*/ 940311 w 1013538"/>
                <a:gd name="connsiteY1734" fmla="*/ 158239 h 646130"/>
                <a:gd name="connsiteX1735" fmla="*/ 939677 w 1013538"/>
                <a:gd name="connsiteY1735" fmla="*/ 164953 h 646130"/>
                <a:gd name="connsiteX1736" fmla="*/ 934103 w 1013538"/>
                <a:gd name="connsiteY1736" fmla="*/ 163813 h 646130"/>
                <a:gd name="connsiteX1737" fmla="*/ 928908 w 1013538"/>
                <a:gd name="connsiteY1737" fmla="*/ 164827 h 646130"/>
                <a:gd name="connsiteX1738" fmla="*/ 925108 w 1013538"/>
                <a:gd name="connsiteY1738" fmla="*/ 156592 h 646130"/>
                <a:gd name="connsiteX1739" fmla="*/ 929035 w 1013538"/>
                <a:gd name="connsiteY1739" fmla="*/ 160392 h 646130"/>
                <a:gd name="connsiteX1740" fmla="*/ 926628 w 1013538"/>
                <a:gd name="connsiteY1740" fmla="*/ 212083 h 646130"/>
                <a:gd name="connsiteX1741" fmla="*/ 927515 w 1013538"/>
                <a:gd name="connsiteY1741" fmla="*/ 216390 h 646130"/>
                <a:gd name="connsiteX1742" fmla="*/ 925488 w 1013538"/>
                <a:gd name="connsiteY1742" fmla="*/ 216771 h 646130"/>
                <a:gd name="connsiteX1743" fmla="*/ 924601 w 1013538"/>
                <a:gd name="connsiteY1743" fmla="*/ 212463 h 646130"/>
                <a:gd name="connsiteX1744" fmla="*/ 926628 w 1013538"/>
                <a:gd name="connsiteY1744" fmla="*/ 212083 h 646130"/>
                <a:gd name="connsiteX1745" fmla="*/ 925488 w 1013538"/>
                <a:gd name="connsiteY1745" fmla="*/ 227919 h 646130"/>
                <a:gd name="connsiteX1746" fmla="*/ 922827 w 1013538"/>
                <a:gd name="connsiteY1746" fmla="*/ 230707 h 646130"/>
                <a:gd name="connsiteX1747" fmla="*/ 921560 w 1013538"/>
                <a:gd name="connsiteY1747" fmla="*/ 224245 h 646130"/>
                <a:gd name="connsiteX1748" fmla="*/ 923587 w 1013538"/>
                <a:gd name="connsiteY1748" fmla="*/ 223865 h 646130"/>
                <a:gd name="connsiteX1749" fmla="*/ 925488 w 1013538"/>
                <a:gd name="connsiteY1749" fmla="*/ 227919 h 646130"/>
                <a:gd name="connsiteX1750" fmla="*/ 920547 w 1013538"/>
                <a:gd name="connsiteY1750" fmla="*/ 155325 h 646130"/>
                <a:gd name="connsiteX1751" fmla="*/ 916872 w 1013538"/>
                <a:gd name="connsiteY1751" fmla="*/ 142656 h 646130"/>
                <a:gd name="connsiteX1752" fmla="*/ 916112 w 1013538"/>
                <a:gd name="connsiteY1752" fmla="*/ 149497 h 646130"/>
                <a:gd name="connsiteX1753" fmla="*/ 914339 w 1013538"/>
                <a:gd name="connsiteY1753" fmla="*/ 140882 h 646130"/>
                <a:gd name="connsiteX1754" fmla="*/ 912312 w 1013538"/>
                <a:gd name="connsiteY1754" fmla="*/ 141262 h 646130"/>
                <a:gd name="connsiteX1755" fmla="*/ 911425 w 1013538"/>
                <a:gd name="connsiteY1755" fmla="*/ 136954 h 646130"/>
                <a:gd name="connsiteX1756" fmla="*/ 905977 w 1013538"/>
                <a:gd name="connsiteY1756" fmla="*/ 131380 h 646130"/>
                <a:gd name="connsiteX1757" fmla="*/ 916492 w 1013538"/>
                <a:gd name="connsiteY1757" fmla="*/ 135941 h 646130"/>
                <a:gd name="connsiteX1758" fmla="*/ 916619 w 1013538"/>
                <a:gd name="connsiteY1758" fmla="*/ 131507 h 646130"/>
                <a:gd name="connsiteX1759" fmla="*/ 922954 w 1013538"/>
                <a:gd name="connsiteY1759" fmla="*/ 152538 h 646130"/>
                <a:gd name="connsiteX1760" fmla="*/ 920547 w 1013538"/>
                <a:gd name="connsiteY1760" fmla="*/ 155325 h 646130"/>
                <a:gd name="connsiteX1761" fmla="*/ 920420 w 1013538"/>
                <a:gd name="connsiteY1761" fmla="*/ 117444 h 646130"/>
                <a:gd name="connsiteX1762" fmla="*/ 918393 w 1013538"/>
                <a:gd name="connsiteY1762" fmla="*/ 117824 h 646130"/>
                <a:gd name="connsiteX1763" fmla="*/ 916492 w 1013538"/>
                <a:gd name="connsiteY1763" fmla="*/ 113770 h 646130"/>
                <a:gd name="connsiteX1764" fmla="*/ 920420 w 1013538"/>
                <a:gd name="connsiteY1764" fmla="*/ 117444 h 646130"/>
                <a:gd name="connsiteX1765" fmla="*/ 918266 w 1013538"/>
                <a:gd name="connsiteY1765" fmla="*/ 122385 h 646130"/>
                <a:gd name="connsiteX1766" fmla="*/ 922194 w 1013538"/>
                <a:gd name="connsiteY1766" fmla="*/ 126059 h 646130"/>
                <a:gd name="connsiteX1767" fmla="*/ 921560 w 1013538"/>
                <a:gd name="connsiteY1767" fmla="*/ 128466 h 646130"/>
                <a:gd name="connsiteX1768" fmla="*/ 919533 w 1013538"/>
                <a:gd name="connsiteY1768" fmla="*/ 128846 h 646130"/>
                <a:gd name="connsiteX1769" fmla="*/ 914339 w 1013538"/>
                <a:gd name="connsiteY1769" fmla="*/ 118711 h 646130"/>
                <a:gd name="connsiteX1770" fmla="*/ 916366 w 1013538"/>
                <a:gd name="connsiteY1770" fmla="*/ 118331 h 646130"/>
                <a:gd name="connsiteX1771" fmla="*/ 918266 w 1013538"/>
                <a:gd name="connsiteY1771" fmla="*/ 122385 h 646130"/>
                <a:gd name="connsiteX1772" fmla="*/ 907371 w 1013538"/>
                <a:gd name="connsiteY1772" fmla="*/ 30786 h 646130"/>
                <a:gd name="connsiteX1773" fmla="*/ 909904 w 1013538"/>
                <a:gd name="connsiteY1773" fmla="*/ 32560 h 646130"/>
                <a:gd name="connsiteX1774" fmla="*/ 910791 w 1013538"/>
                <a:gd name="connsiteY1774" fmla="*/ 36867 h 646130"/>
                <a:gd name="connsiteX1775" fmla="*/ 908131 w 1013538"/>
                <a:gd name="connsiteY1775" fmla="*/ 39655 h 646130"/>
                <a:gd name="connsiteX1776" fmla="*/ 907371 w 1013538"/>
                <a:gd name="connsiteY1776" fmla="*/ 30786 h 646130"/>
                <a:gd name="connsiteX1777" fmla="*/ 896222 w 1013538"/>
                <a:gd name="connsiteY1777" fmla="*/ 55365 h 646130"/>
                <a:gd name="connsiteX1778" fmla="*/ 897742 w 1013538"/>
                <a:gd name="connsiteY1778" fmla="*/ 68414 h 646130"/>
                <a:gd name="connsiteX1779" fmla="*/ 892548 w 1013538"/>
                <a:gd name="connsiteY1779" fmla="*/ 58278 h 646130"/>
                <a:gd name="connsiteX1780" fmla="*/ 896222 w 1013538"/>
                <a:gd name="connsiteY1780" fmla="*/ 55365 h 646130"/>
                <a:gd name="connsiteX1781" fmla="*/ 897615 w 1013538"/>
                <a:gd name="connsiteY1781" fmla="*/ 72848 h 646130"/>
                <a:gd name="connsiteX1782" fmla="*/ 893688 w 1013538"/>
                <a:gd name="connsiteY1782" fmla="*/ 69174 h 646130"/>
                <a:gd name="connsiteX1783" fmla="*/ 897615 w 1013538"/>
                <a:gd name="connsiteY1783" fmla="*/ 72848 h 646130"/>
                <a:gd name="connsiteX1784" fmla="*/ 892421 w 1013538"/>
                <a:gd name="connsiteY1784" fmla="*/ 35981 h 646130"/>
                <a:gd name="connsiteX1785" fmla="*/ 892041 w 1013538"/>
                <a:gd name="connsiteY1785" fmla="*/ 44976 h 646130"/>
                <a:gd name="connsiteX1786" fmla="*/ 892421 w 1013538"/>
                <a:gd name="connsiteY1786" fmla="*/ 35981 h 646130"/>
                <a:gd name="connsiteX1787" fmla="*/ 890901 w 1013538"/>
                <a:gd name="connsiteY1787" fmla="*/ 60812 h 646130"/>
                <a:gd name="connsiteX1788" fmla="*/ 890140 w 1013538"/>
                <a:gd name="connsiteY1788" fmla="*/ 67654 h 646130"/>
                <a:gd name="connsiteX1789" fmla="*/ 889254 w 1013538"/>
                <a:gd name="connsiteY1789" fmla="*/ 63346 h 646130"/>
                <a:gd name="connsiteX1790" fmla="*/ 890901 w 1013538"/>
                <a:gd name="connsiteY1790" fmla="*/ 60812 h 646130"/>
                <a:gd name="connsiteX1791" fmla="*/ 874684 w 1013538"/>
                <a:gd name="connsiteY1791" fmla="*/ 43962 h 646130"/>
                <a:gd name="connsiteX1792" fmla="*/ 873544 w 1013538"/>
                <a:gd name="connsiteY1792" fmla="*/ 48650 h 646130"/>
                <a:gd name="connsiteX1793" fmla="*/ 874684 w 1013538"/>
                <a:gd name="connsiteY1793" fmla="*/ 43962 h 646130"/>
                <a:gd name="connsiteX1794" fmla="*/ 862015 w 1013538"/>
                <a:gd name="connsiteY1794" fmla="*/ 55365 h 646130"/>
                <a:gd name="connsiteX1795" fmla="*/ 869236 w 1013538"/>
                <a:gd name="connsiteY1795" fmla="*/ 53971 h 646130"/>
                <a:gd name="connsiteX1796" fmla="*/ 870376 w 1013538"/>
                <a:gd name="connsiteY1796" fmla="*/ 49283 h 646130"/>
                <a:gd name="connsiteX1797" fmla="*/ 871263 w 1013538"/>
                <a:gd name="connsiteY1797" fmla="*/ 53591 h 646130"/>
                <a:gd name="connsiteX1798" fmla="*/ 873417 w 1013538"/>
                <a:gd name="connsiteY1798" fmla="*/ 64360 h 646130"/>
                <a:gd name="connsiteX1799" fmla="*/ 875697 w 1013538"/>
                <a:gd name="connsiteY1799" fmla="*/ 70568 h 646130"/>
                <a:gd name="connsiteX1800" fmla="*/ 871263 w 1013538"/>
                <a:gd name="connsiteY1800" fmla="*/ 64740 h 646130"/>
                <a:gd name="connsiteX1801" fmla="*/ 863662 w 1013538"/>
                <a:gd name="connsiteY1801" fmla="*/ 63980 h 646130"/>
                <a:gd name="connsiteX1802" fmla="*/ 862015 w 1013538"/>
                <a:gd name="connsiteY1802" fmla="*/ 55365 h 646130"/>
                <a:gd name="connsiteX1803" fmla="*/ 849346 w 1013538"/>
                <a:gd name="connsiteY1803" fmla="*/ 77916 h 646130"/>
                <a:gd name="connsiteX1804" fmla="*/ 852259 w 1013538"/>
                <a:gd name="connsiteY1804" fmla="*/ 81843 h 646130"/>
                <a:gd name="connsiteX1805" fmla="*/ 855173 w 1013538"/>
                <a:gd name="connsiteY1805" fmla="*/ 85771 h 646130"/>
                <a:gd name="connsiteX1806" fmla="*/ 857707 w 1013538"/>
                <a:gd name="connsiteY1806" fmla="*/ 87544 h 646130"/>
                <a:gd name="connsiteX1807" fmla="*/ 849472 w 1013538"/>
                <a:gd name="connsiteY1807" fmla="*/ 89191 h 646130"/>
                <a:gd name="connsiteX1808" fmla="*/ 849346 w 1013538"/>
                <a:gd name="connsiteY1808" fmla="*/ 77916 h 646130"/>
                <a:gd name="connsiteX1809" fmla="*/ 837436 w 1013538"/>
                <a:gd name="connsiteY1809" fmla="*/ 109209 h 646130"/>
                <a:gd name="connsiteX1810" fmla="*/ 839083 w 1013538"/>
                <a:gd name="connsiteY1810" fmla="*/ 106675 h 646130"/>
                <a:gd name="connsiteX1811" fmla="*/ 846178 w 1013538"/>
                <a:gd name="connsiteY1811" fmla="*/ 109716 h 646130"/>
                <a:gd name="connsiteX1812" fmla="*/ 843138 w 1013538"/>
                <a:gd name="connsiteY1812" fmla="*/ 110349 h 646130"/>
                <a:gd name="connsiteX1813" fmla="*/ 840730 w 1013538"/>
                <a:gd name="connsiteY1813" fmla="*/ 119724 h 646130"/>
                <a:gd name="connsiteX1814" fmla="*/ 837436 w 1013538"/>
                <a:gd name="connsiteY1814" fmla="*/ 109209 h 646130"/>
                <a:gd name="connsiteX1815" fmla="*/ 843898 w 1013538"/>
                <a:gd name="connsiteY1815" fmla="*/ 141389 h 646130"/>
                <a:gd name="connsiteX1816" fmla="*/ 843264 w 1013538"/>
                <a:gd name="connsiteY1816" fmla="*/ 132647 h 646130"/>
                <a:gd name="connsiteX1817" fmla="*/ 843898 w 1013538"/>
                <a:gd name="connsiteY1817" fmla="*/ 141389 h 646130"/>
                <a:gd name="connsiteX1818" fmla="*/ 840604 w 1013538"/>
                <a:gd name="connsiteY1818" fmla="*/ 146583 h 646130"/>
                <a:gd name="connsiteX1819" fmla="*/ 840477 w 1013538"/>
                <a:gd name="connsiteY1819" fmla="*/ 135434 h 646130"/>
                <a:gd name="connsiteX1820" fmla="*/ 840604 w 1013538"/>
                <a:gd name="connsiteY1820" fmla="*/ 146583 h 646130"/>
                <a:gd name="connsiteX1821" fmla="*/ 845418 w 1013538"/>
                <a:gd name="connsiteY1821" fmla="*/ 154438 h 646130"/>
                <a:gd name="connsiteX1822" fmla="*/ 848332 w 1013538"/>
                <a:gd name="connsiteY1822" fmla="*/ 158365 h 646130"/>
                <a:gd name="connsiteX1823" fmla="*/ 839463 w 1013538"/>
                <a:gd name="connsiteY1823" fmla="*/ 162293 h 646130"/>
                <a:gd name="connsiteX1824" fmla="*/ 840984 w 1013538"/>
                <a:gd name="connsiteY1824" fmla="*/ 148610 h 646130"/>
                <a:gd name="connsiteX1825" fmla="*/ 849092 w 1013538"/>
                <a:gd name="connsiteY1825" fmla="*/ 151524 h 646130"/>
                <a:gd name="connsiteX1826" fmla="*/ 845418 w 1013538"/>
                <a:gd name="connsiteY1826" fmla="*/ 154438 h 646130"/>
                <a:gd name="connsiteX1827" fmla="*/ 851626 w 1013538"/>
                <a:gd name="connsiteY1827" fmla="*/ 137715 h 646130"/>
                <a:gd name="connsiteX1828" fmla="*/ 847065 w 1013538"/>
                <a:gd name="connsiteY1828" fmla="*/ 136321 h 646130"/>
                <a:gd name="connsiteX1829" fmla="*/ 844278 w 1013538"/>
                <a:gd name="connsiteY1829" fmla="*/ 127959 h 646130"/>
                <a:gd name="connsiteX1830" fmla="*/ 850486 w 1013538"/>
                <a:gd name="connsiteY1830" fmla="*/ 126692 h 646130"/>
                <a:gd name="connsiteX1831" fmla="*/ 851626 w 1013538"/>
                <a:gd name="connsiteY1831" fmla="*/ 137715 h 646130"/>
                <a:gd name="connsiteX1832" fmla="*/ 853020 w 1013538"/>
                <a:gd name="connsiteY1832" fmla="*/ 128466 h 646130"/>
                <a:gd name="connsiteX1833" fmla="*/ 853146 w 1013538"/>
                <a:gd name="connsiteY1833" fmla="*/ 124032 h 646130"/>
                <a:gd name="connsiteX1834" fmla="*/ 849219 w 1013538"/>
                <a:gd name="connsiteY1834" fmla="*/ 120358 h 646130"/>
                <a:gd name="connsiteX1835" fmla="*/ 846812 w 1013538"/>
                <a:gd name="connsiteY1835" fmla="*/ 103001 h 646130"/>
                <a:gd name="connsiteX1836" fmla="*/ 852386 w 1013538"/>
                <a:gd name="connsiteY1836" fmla="*/ 104141 h 646130"/>
                <a:gd name="connsiteX1837" fmla="*/ 855680 w 1013538"/>
                <a:gd name="connsiteY1837" fmla="*/ 99073 h 646130"/>
                <a:gd name="connsiteX1838" fmla="*/ 854793 w 1013538"/>
                <a:gd name="connsiteY1838" fmla="*/ 94766 h 646130"/>
                <a:gd name="connsiteX1839" fmla="*/ 865055 w 1013538"/>
                <a:gd name="connsiteY1839" fmla="*/ 92739 h 646130"/>
                <a:gd name="connsiteX1840" fmla="*/ 866196 w 1013538"/>
                <a:gd name="connsiteY1840" fmla="*/ 88051 h 646130"/>
                <a:gd name="connsiteX1841" fmla="*/ 868096 w 1013538"/>
                <a:gd name="connsiteY1841" fmla="*/ 92105 h 646130"/>
                <a:gd name="connsiteX1842" fmla="*/ 873797 w 1013538"/>
                <a:gd name="connsiteY1842" fmla="*/ 88811 h 646130"/>
                <a:gd name="connsiteX1843" fmla="*/ 871010 w 1013538"/>
                <a:gd name="connsiteY1843" fmla="*/ 96033 h 646130"/>
                <a:gd name="connsiteX1844" fmla="*/ 875444 w 1013538"/>
                <a:gd name="connsiteY1844" fmla="*/ 101861 h 646130"/>
                <a:gd name="connsiteX1845" fmla="*/ 883806 w 1013538"/>
                <a:gd name="connsiteY1845" fmla="*/ 95779 h 646130"/>
                <a:gd name="connsiteX1846" fmla="*/ 886340 w 1013538"/>
                <a:gd name="connsiteY1846" fmla="*/ 97553 h 646130"/>
                <a:gd name="connsiteX1847" fmla="*/ 890774 w 1013538"/>
                <a:gd name="connsiteY1847" fmla="*/ 103381 h 646130"/>
                <a:gd name="connsiteX1848" fmla="*/ 885580 w 1013538"/>
                <a:gd name="connsiteY1848" fmla="*/ 93246 h 646130"/>
                <a:gd name="connsiteX1849" fmla="*/ 891787 w 1013538"/>
                <a:gd name="connsiteY1849" fmla="*/ 91979 h 646130"/>
                <a:gd name="connsiteX1850" fmla="*/ 895588 w 1013538"/>
                <a:gd name="connsiteY1850" fmla="*/ 84504 h 646130"/>
                <a:gd name="connsiteX1851" fmla="*/ 896222 w 1013538"/>
                <a:gd name="connsiteY1851" fmla="*/ 82097 h 646130"/>
                <a:gd name="connsiteX1852" fmla="*/ 896855 w 1013538"/>
                <a:gd name="connsiteY1852" fmla="*/ 79689 h 646130"/>
                <a:gd name="connsiteX1853" fmla="*/ 901416 w 1013538"/>
                <a:gd name="connsiteY1853" fmla="*/ 81083 h 646130"/>
                <a:gd name="connsiteX1854" fmla="*/ 900529 w 1013538"/>
                <a:gd name="connsiteY1854" fmla="*/ 76776 h 646130"/>
                <a:gd name="connsiteX1855" fmla="*/ 904710 w 1013538"/>
                <a:gd name="connsiteY1855" fmla="*/ 76015 h 646130"/>
                <a:gd name="connsiteX1856" fmla="*/ 906357 w 1013538"/>
                <a:gd name="connsiteY1856" fmla="*/ 73482 h 646130"/>
                <a:gd name="connsiteX1857" fmla="*/ 909398 w 1013538"/>
                <a:gd name="connsiteY1857" fmla="*/ 72848 h 646130"/>
                <a:gd name="connsiteX1858" fmla="*/ 910538 w 1013538"/>
                <a:gd name="connsiteY1858" fmla="*/ 83744 h 646130"/>
                <a:gd name="connsiteX1859" fmla="*/ 913325 w 1013538"/>
                <a:gd name="connsiteY1859" fmla="*/ 92105 h 646130"/>
                <a:gd name="connsiteX1860" fmla="*/ 908891 w 1013538"/>
                <a:gd name="connsiteY1860" fmla="*/ 86277 h 646130"/>
                <a:gd name="connsiteX1861" fmla="*/ 908131 w 1013538"/>
                <a:gd name="connsiteY1861" fmla="*/ 93119 h 646130"/>
                <a:gd name="connsiteX1862" fmla="*/ 897995 w 1013538"/>
                <a:gd name="connsiteY1862" fmla="*/ 90712 h 646130"/>
                <a:gd name="connsiteX1863" fmla="*/ 901163 w 1013538"/>
                <a:gd name="connsiteY1863" fmla="*/ 101227 h 646130"/>
                <a:gd name="connsiteX1864" fmla="*/ 895588 w 1013538"/>
                <a:gd name="connsiteY1864" fmla="*/ 100087 h 646130"/>
                <a:gd name="connsiteX1865" fmla="*/ 891661 w 1013538"/>
                <a:gd name="connsiteY1865" fmla="*/ 107562 h 646130"/>
                <a:gd name="connsiteX1866" fmla="*/ 900656 w 1013538"/>
                <a:gd name="connsiteY1866" fmla="*/ 114783 h 646130"/>
                <a:gd name="connsiteX1867" fmla="*/ 895335 w 1013538"/>
                <a:gd name="connsiteY1867" fmla="*/ 120231 h 646130"/>
                <a:gd name="connsiteX1868" fmla="*/ 898249 w 1013538"/>
                <a:gd name="connsiteY1868" fmla="*/ 124158 h 646130"/>
                <a:gd name="connsiteX1869" fmla="*/ 900022 w 1013538"/>
                <a:gd name="connsiteY1869" fmla="*/ 132774 h 646130"/>
                <a:gd name="connsiteX1870" fmla="*/ 902936 w 1013538"/>
                <a:gd name="connsiteY1870" fmla="*/ 136701 h 646130"/>
                <a:gd name="connsiteX1871" fmla="*/ 905977 w 1013538"/>
                <a:gd name="connsiteY1871" fmla="*/ 136068 h 646130"/>
                <a:gd name="connsiteX1872" fmla="*/ 899642 w 1013538"/>
                <a:gd name="connsiteY1872" fmla="*/ 141769 h 646130"/>
                <a:gd name="connsiteX1873" fmla="*/ 894195 w 1013538"/>
                <a:gd name="connsiteY1873" fmla="*/ 125045 h 646130"/>
                <a:gd name="connsiteX1874" fmla="*/ 890014 w 1013538"/>
                <a:gd name="connsiteY1874" fmla="*/ 125805 h 646130"/>
                <a:gd name="connsiteX1875" fmla="*/ 892421 w 1013538"/>
                <a:gd name="connsiteY1875" fmla="*/ 116430 h 646130"/>
                <a:gd name="connsiteX1876" fmla="*/ 890521 w 1013538"/>
                <a:gd name="connsiteY1876" fmla="*/ 112376 h 646130"/>
                <a:gd name="connsiteX1877" fmla="*/ 887987 w 1013538"/>
                <a:gd name="connsiteY1877" fmla="*/ 110602 h 646130"/>
                <a:gd name="connsiteX1878" fmla="*/ 887100 w 1013538"/>
                <a:gd name="connsiteY1878" fmla="*/ 106295 h 646130"/>
                <a:gd name="connsiteX1879" fmla="*/ 885960 w 1013538"/>
                <a:gd name="connsiteY1879" fmla="*/ 110982 h 646130"/>
                <a:gd name="connsiteX1880" fmla="*/ 877471 w 1013538"/>
                <a:gd name="connsiteY1880" fmla="*/ 105915 h 646130"/>
                <a:gd name="connsiteX1881" fmla="*/ 876204 w 1013538"/>
                <a:gd name="connsiteY1881" fmla="*/ 110602 h 646130"/>
                <a:gd name="connsiteX1882" fmla="*/ 879625 w 1013538"/>
                <a:gd name="connsiteY1882" fmla="*/ 127706 h 646130"/>
                <a:gd name="connsiteX1883" fmla="*/ 873164 w 1013538"/>
                <a:gd name="connsiteY1883" fmla="*/ 122258 h 646130"/>
                <a:gd name="connsiteX1884" fmla="*/ 871390 w 1013538"/>
                <a:gd name="connsiteY1884" fmla="*/ 129353 h 646130"/>
                <a:gd name="connsiteX1885" fmla="*/ 871643 w 1013538"/>
                <a:gd name="connsiteY1885" fmla="*/ 135941 h 646130"/>
                <a:gd name="connsiteX1886" fmla="*/ 869870 w 1013538"/>
                <a:gd name="connsiteY1886" fmla="*/ 127326 h 646130"/>
                <a:gd name="connsiteX1887" fmla="*/ 865942 w 1013538"/>
                <a:gd name="connsiteY1887" fmla="*/ 123652 h 646130"/>
                <a:gd name="connsiteX1888" fmla="*/ 863662 w 1013538"/>
                <a:gd name="connsiteY1888" fmla="*/ 117444 h 646130"/>
                <a:gd name="connsiteX1889" fmla="*/ 854413 w 1013538"/>
                <a:gd name="connsiteY1889" fmla="*/ 119217 h 646130"/>
                <a:gd name="connsiteX1890" fmla="*/ 857454 w 1013538"/>
                <a:gd name="connsiteY1890" fmla="*/ 134294 h 646130"/>
                <a:gd name="connsiteX1891" fmla="*/ 857074 w 1013538"/>
                <a:gd name="connsiteY1891" fmla="*/ 143289 h 646130"/>
                <a:gd name="connsiteX1892" fmla="*/ 854920 w 1013538"/>
                <a:gd name="connsiteY1892" fmla="*/ 132520 h 646130"/>
                <a:gd name="connsiteX1893" fmla="*/ 853020 w 1013538"/>
                <a:gd name="connsiteY1893" fmla="*/ 128466 h 646130"/>
                <a:gd name="connsiteX1894" fmla="*/ 902050 w 1013538"/>
                <a:gd name="connsiteY1894" fmla="*/ 116557 h 646130"/>
                <a:gd name="connsiteX1895" fmla="*/ 900783 w 1013538"/>
                <a:gd name="connsiteY1895" fmla="*/ 110222 h 646130"/>
                <a:gd name="connsiteX1896" fmla="*/ 902050 w 1013538"/>
                <a:gd name="connsiteY1896" fmla="*/ 116557 h 646130"/>
                <a:gd name="connsiteX1897" fmla="*/ 856694 w 1013538"/>
                <a:gd name="connsiteY1897" fmla="*/ 152284 h 646130"/>
                <a:gd name="connsiteX1898" fmla="*/ 861508 w 1013538"/>
                <a:gd name="connsiteY1898" fmla="*/ 160266 h 646130"/>
                <a:gd name="connsiteX1899" fmla="*/ 856694 w 1013538"/>
                <a:gd name="connsiteY1899" fmla="*/ 152284 h 646130"/>
                <a:gd name="connsiteX1900" fmla="*/ 862015 w 1013538"/>
                <a:gd name="connsiteY1900" fmla="*/ 189152 h 646130"/>
                <a:gd name="connsiteX1901" fmla="*/ 865689 w 1013538"/>
                <a:gd name="connsiteY1901" fmla="*/ 186238 h 646130"/>
                <a:gd name="connsiteX1902" fmla="*/ 862015 w 1013538"/>
                <a:gd name="connsiteY1902" fmla="*/ 189152 h 646130"/>
                <a:gd name="connsiteX1903" fmla="*/ 863915 w 1013538"/>
                <a:gd name="connsiteY1903" fmla="*/ 204355 h 646130"/>
                <a:gd name="connsiteX1904" fmla="*/ 863282 w 1013538"/>
                <a:gd name="connsiteY1904" fmla="*/ 195613 h 646130"/>
                <a:gd name="connsiteX1905" fmla="*/ 863915 w 1013538"/>
                <a:gd name="connsiteY1905" fmla="*/ 204355 h 646130"/>
                <a:gd name="connsiteX1906" fmla="*/ 857834 w 1013538"/>
                <a:gd name="connsiteY1906" fmla="*/ 232354 h 646130"/>
                <a:gd name="connsiteX1907" fmla="*/ 859101 w 1013538"/>
                <a:gd name="connsiteY1907" fmla="*/ 238815 h 646130"/>
                <a:gd name="connsiteX1908" fmla="*/ 856060 w 1013538"/>
                <a:gd name="connsiteY1908" fmla="*/ 239448 h 646130"/>
                <a:gd name="connsiteX1909" fmla="*/ 857834 w 1013538"/>
                <a:gd name="connsiteY1909" fmla="*/ 232354 h 646130"/>
                <a:gd name="connsiteX1910" fmla="*/ 848712 w 1013538"/>
                <a:gd name="connsiteY1910" fmla="*/ 229693 h 646130"/>
                <a:gd name="connsiteX1911" fmla="*/ 851499 w 1013538"/>
                <a:gd name="connsiteY1911" fmla="*/ 238055 h 646130"/>
                <a:gd name="connsiteX1912" fmla="*/ 848712 w 1013538"/>
                <a:gd name="connsiteY1912" fmla="*/ 229693 h 646130"/>
                <a:gd name="connsiteX1913" fmla="*/ 776624 w 1013538"/>
                <a:gd name="connsiteY1913" fmla="*/ 292786 h 646130"/>
                <a:gd name="connsiteX1914" fmla="*/ 779411 w 1013538"/>
                <a:gd name="connsiteY1914" fmla="*/ 301148 h 646130"/>
                <a:gd name="connsiteX1915" fmla="*/ 779031 w 1013538"/>
                <a:gd name="connsiteY1915" fmla="*/ 310143 h 646130"/>
                <a:gd name="connsiteX1916" fmla="*/ 776624 w 1013538"/>
                <a:gd name="connsiteY1916" fmla="*/ 292786 h 646130"/>
                <a:gd name="connsiteX1917" fmla="*/ 771810 w 1013538"/>
                <a:gd name="connsiteY1917" fmla="*/ 284804 h 646130"/>
                <a:gd name="connsiteX1918" fmla="*/ 765602 w 1013538"/>
                <a:gd name="connsiteY1918" fmla="*/ 286071 h 646130"/>
                <a:gd name="connsiteX1919" fmla="*/ 771810 w 1013538"/>
                <a:gd name="connsiteY1919" fmla="*/ 284804 h 646130"/>
                <a:gd name="connsiteX1920" fmla="*/ 768896 w 1013538"/>
                <a:gd name="connsiteY1920" fmla="*/ 296587 h 646130"/>
                <a:gd name="connsiteX1921" fmla="*/ 768642 w 1013538"/>
                <a:gd name="connsiteY1921" fmla="*/ 289999 h 646130"/>
                <a:gd name="connsiteX1922" fmla="*/ 770163 w 1013538"/>
                <a:gd name="connsiteY1922" fmla="*/ 291899 h 646130"/>
                <a:gd name="connsiteX1923" fmla="*/ 768896 w 1013538"/>
                <a:gd name="connsiteY1923" fmla="*/ 296587 h 646130"/>
                <a:gd name="connsiteX1924" fmla="*/ 762054 w 1013538"/>
                <a:gd name="connsiteY1924" fmla="*/ 300134 h 646130"/>
                <a:gd name="connsiteX1925" fmla="*/ 769656 w 1013538"/>
                <a:gd name="connsiteY1925" fmla="*/ 316477 h 646130"/>
                <a:gd name="connsiteX1926" fmla="*/ 771936 w 1013538"/>
                <a:gd name="connsiteY1926" fmla="*/ 311536 h 646130"/>
                <a:gd name="connsiteX1927" fmla="*/ 773710 w 1013538"/>
                <a:gd name="connsiteY1927" fmla="*/ 304442 h 646130"/>
                <a:gd name="connsiteX1928" fmla="*/ 766362 w 1013538"/>
                <a:gd name="connsiteY1928" fmla="*/ 310396 h 646130"/>
                <a:gd name="connsiteX1929" fmla="*/ 764842 w 1013538"/>
                <a:gd name="connsiteY1929" fmla="*/ 297347 h 646130"/>
                <a:gd name="connsiteX1930" fmla="*/ 775357 w 1013538"/>
                <a:gd name="connsiteY1930" fmla="*/ 301908 h 646130"/>
                <a:gd name="connsiteX1931" fmla="*/ 777511 w 1013538"/>
                <a:gd name="connsiteY1931" fmla="*/ 312677 h 646130"/>
                <a:gd name="connsiteX1932" fmla="*/ 780552 w 1013538"/>
                <a:gd name="connsiteY1932" fmla="*/ 312043 h 646130"/>
                <a:gd name="connsiteX1933" fmla="*/ 783846 w 1013538"/>
                <a:gd name="connsiteY1933" fmla="*/ 318124 h 646130"/>
                <a:gd name="connsiteX1934" fmla="*/ 782072 w 1013538"/>
                <a:gd name="connsiteY1934" fmla="*/ 309509 h 646130"/>
                <a:gd name="connsiteX1935" fmla="*/ 781185 w 1013538"/>
                <a:gd name="connsiteY1935" fmla="*/ 305202 h 646130"/>
                <a:gd name="connsiteX1936" fmla="*/ 782452 w 1013538"/>
                <a:gd name="connsiteY1936" fmla="*/ 300514 h 646130"/>
                <a:gd name="connsiteX1937" fmla="*/ 780171 w 1013538"/>
                <a:gd name="connsiteY1937" fmla="*/ 294306 h 646130"/>
                <a:gd name="connsiteX1938" fmla="*/ 784479 w 1013538"/>
                <a:gd name="connsiteY1938" fmla="*/ 288985 h 646130"/>
                <a:gd name="connsiteX1939" fmla="*/ 789927 w 1013538"/>
                <a:gd name="connsiteY1939" fmla="*/ 294560 h 646130"/>
                <a:gd name="connsiteX1940" fmla="*/ 787646 w 1013538"/>
                <a:gd name="connsiteY1940" fmla="*/ 299501 h 646130"/>
                <a:gd name="connsiteX1941" fmla="*/ 785366 w 1013538"/>
                <a:gd name="connsiteY1941" fmla="*/ 304442 h 646130"/>
                <a:gd name="connsiteX1942" fmla="*/ 789800 w 1013538"/>
                <a:gd name="connsiteY1942" fmla="*/ 310269 h 646130"/>
                <a:gd name="connsiteX1943" fmla="*/ 790687 w 1013538"/>
                <a:gd name="connsiteY1943" fmla="*/ 314577 h 646130"/>
                <a:gd name="connsiteX1944" fmla="*/ 793981 w 1013538"/>
                <a:gd name="connsiteY1944" fmla="*/ 309509 h 646130"/>
                <a:gd name="connsiteX1945" fmla="*/ 791700 w 1013538"/>
                <a:gd name="connsiteY1945" fmla="*/ 303301 h 646130"/>
                <a:gd name="connsiteX1946" fmla="*/ 796641 w 1013538"/>
                <a:gd name="connsiteY1946" fmla="*/ 306722 h 646130"/>
                <a:gd name="connsiteX1947" fmla="*/ 796768 w 1013538"/>
                <a:gd name="connsiteY1947" fmla="*/ 302288 h 646130"/>
                <a:gd name="connsiteX1948" fmla="*/ 792334 w 1013538"/>
                <a:gd name="connsiteY1948" fmla="*/ 285311 h 646130"/>
                <a:gd name="connsiteX1949" fmla="*/ 800189 w 1013538"/>
                <a:gd name="connsiteY1949" fmla="*/ 292659 h 646130"/>
                <a:gd name="connsiteX1950" fmla="*/ 796895 w 1013538"/>
                <a:gd name="connsiteY1950" fmla="*/ 297727 h 646130"/>
                <a:gd name="connsiteX1951" fmla="*/ 801329 w 1013538"/>
                <a:gd name="connsiteY1951" fmla="*/ 303555 h 646130"/>
                <a:gd name="connsiteX1952" fmla="*/ 801582 w 1013538"/>
                <a:gd name="connsiteY1952" fmla="*/ 310143 h 646130"/>
                <a:gd name="connsiteX1953" fmla="*/ 806777 w 1013538"/>
                <a:gd name="connsiteY1953" fmla="*/ 293546 h 646130"/>
                <a:gd name="connsiteX1954" fmla="*/ 799936 w 1013538"/>
                <a:gd name="connsiteY1954" fmla="*/ 285945 h 646130"/>
                <a:gd name="connsiteX1955" fmla="*/ 806904 w 1013538"/>
                <a:gd name="connsiteY1955" fmla="*/ 277836 h 646130"/>
                <a:gd name="connsiteX1956" fmla="*/ 814632 w 1013538"/>
                <a:gd name="connsiteY1956" fmla="*/ 289745 h 646130"/>
                <a:gd name="connsiteX1957" fmla="*/ 814252 w 1013538"/>
                <a:gd name="connsiteY1957" fmla="*/ 272008 h 646130"/>
                <a:gd name="connsiteX1958" fmla="*/ 826668 w 1013538"/>
                <a:gd name="connsiteY1958" fmla="*/ 269601 h 646130"/>
                <a:gd name="connsiteX1959" fmla="*/ 826161 w 1013538"/>
                <a:gd name="connsiteY1959" fmla="*/ 283031 h 646130"/>
                <a:gd name="connsiteX1960" fmla="*/ 828441 w 1013538"/>
                <a:gd name="connsiteY1960" fmla="*/ 289239 h 646130"/>
                <a:gd name="connsiteX1961" fmla="*/ 829962 w 1013538"/>
                <a:gd name="connsiteY1961" fmla="*/ 291139 h 646130"/>
                <a:gd name="connsiteX1962" fmla="*/ 831229 w 1013538"/>
                <a:gd name="connsiteY1962" fmla="*/ 297600 h 646130"/>
                <a:gd name="connsiteX1963" fmla="*/ 832369 w 1013538"/>
                <a:gd name="connsiteY1963" fmla="*/ 281764 h 646130"/>
                <a:gd name="connsiteX1964" fmla="*/ 837943 w 1013538"/>
                <a:gd name="connsiteY1964" fmla="*/ 282904 h 646130"/>
                <a:gd name="connsiteX1965" fmla="*/ 834396 w 1013538"/>
                <a:gd name="connsiteY1965" fmla="*/ 281384 h 646130"/>
                <a:gd name="connsiteX1966" fmla="*/ 833129 w 1013538"/>
                <a:gd name="connsiteY1966" fmla="*/ 274922 h 646130"/>
                <a:gd name="connsiteX1967" fmla="*/ 828188 w 1013538"/>
                <a:gd name="connsiteY1967" fmla="*/ 271502 h 646130"/>
                <a:gd name="connsiteX1968" fmla="*/ 834776 w 1013538"/>
                <a:gd name="connsiteY1968" fmla="*/ 272388 h 646130"/>
                <a:gd name="connsiteX1969" fmla="*/ 836803 w 1013538"/>
                <a:gd name="connsiteY1969" fmla="*/ 272008 h 646130"/>
                <a:gd name="connsiteX1970" fmla="*/ 835536 w 1013538"/>
                <a:gd name="connsiteY1970" fmla="*/ 265547 h 646130"/>
                <a:gd name="connsiteX1971" fmla="*/ 840224 w 1013538"/>
                <a:gd name="connsiteY1971" fmla="*/ 262380 h 646130"/>
                <a:gd name="connsiteX1972" fmla="*/ 845165 w 1013538"/>
                <a:gd name="connsiteY1972" fmla="*/ 265800 h 646130"/>
                <a:gd name="connsiteX1973" fmla="*/ 850612 w 1013538"/>
                <a:gd name="connsiteY1973" fmla="*/ 271375 h 646130"/>
                <a:gd name="connsiteX1974" fmla="*/ 852259 w 1013538"/>
                <a:gd name="connsiteY1974" fmla="*/ 268841 h 646130"/>
                <a:gd name="connsiteX1975" fmla="*/ 850739 w 1013538"/>
                <a:gd name="connsiteY1975" fmla="*/ 255792 h 646130"/>
                <a:gd name="connsiteX1976" fmla="*/ 853780 w 1013538"/>
                <a:gd name="connsiteY1976" fmla="*/ 255158 h 646130"/>
                <a:gd name="connsiteX1977" fmla="*/ 857327 w 1013538"/>
                <a:gd name="connsiteY1977" fmla="*/ 267828 h 646130"/>
                <a:gd name="connsiteX1978" fmla="*/ 857961 w 1013538"/>
                <a:gd name="connsiteY1978" fmla="*/ 254652 h 646130"/>
                <a:gd name="connsiteX1979" fmla="*/ 860494 w 1013538"/>
                <a:gd name="connsiteY1979" fmla="*/ 267574 h 646130"/>
                <a:gd name="connsiteX1980" fmla="*/ 864929 w 1013538"/>
                <a:gd name="connsiteY1980" fmla="*/ 257819 h 646130"/>
                <a:gd name="connsiteX1981" fmla="*/ 873544 w 1013538"/>
                <a:gd name="connsiteY1981" fmla="*/ 273909 h 646130"/>
                <a:gd name="connsiteX1982" fmla="*/ 871263 w 1013538"/>
                <a:gd name="connsiteY1982" fmla="*/ 278850 h 646130"/>
                <a:gd name="connsiteX1983" fmla="*/ 875824 w 1013538"/>
                <a:gd name="connsiteY1983" fmla="*/ 280243 h 646130"/>
                <a:gd name="connsiteX1984" fmla="*/ 880132 w 1013538"/>
                <a:gd name="connsiteY1984" fmla="*/ 301654 h 646130"/>
                <a:gd name="connsiteX1985" fmla="*/ 878992 w 1013538"/>
                <a:gd name="connsiteY1985" fmla="*/ 306342 h 646130"/>
                <a:gd name="connsiteX1986" fmla="*/ 866829 w 1013538"/>
                <a:gd name="connsiteY1986" fmla="*/ 304315 h 646130"/>
                <a:gd name="connsiteX1987" fmla="*/ 861381 w 1013538"/>
                <a:gd name="connsiteY1987" fmla="*/ 314324 h 646130"/>
                <a:gd name="connsiteX1988" fmla="*/ 845165 w 1013538"/>
                <a:gd name="connsiteY1988" fmla="*/ 324206 h 646130"/>
                <a:gd name="connsiteX1989" fmla="*/ 841617 w 1013538"/>
                <a:gd name="connsiteY1989" fmla="*/ 322685 h 646130"/>
                <a:gd name="connsiteX1990" fmla="*/ 831355 w 1013538"/>
                <a:gd name="connsiteY1990" fmla="*/ 324712 h 646130"/>
                <a:gd name="connsiteX1991" fmla="*/ 832622 w 1013538"/>
                <a:gd name="connsiteY1991" fmla="*/ 331174 h 646130"/>
                <a:gd name="connsiteX1992" fmla="*/ 826414 w 1013538"/>
                <a:gd name="connsiteY1992" fmla="*/ 332441 h 646130"/>
                <a:gd name="connsiteX1993" fmla="*/ 819319 w 1013538"/>
                <a:gd name="connsiteY1993" fmla="*/ 318251 h 646130"/>
                <a:gd name="connsiteX1994" fmla="*/ 822360 w 1013538"/>
                <a:gd name="connsiteY1994" fmla="*/ 333327 h 646130"/>
                <a:gd name="connsiteX1995" fmla="*/ 813745 w 1013538"/>
                <a:gd name="connsiteY1995" fmla="*/ 332821 h 646130"/>
                <a:gd name="connsiteX1996" fmla="*/ 815899 w 1013538"/>
                <a:gd name="connsiteY1996" fmla="*/ 343590 h 646130"/>
                <a:gd name="connsiteX1997" fmla="*/ 808551 w 1013538"/>
                <a:gd name="connsiteY1997" fmla="*/ 333834 h 646130"/>
                <a:gd name="connsiteX1998" fmla="*/ 812858 w 1013538"/>
                <a:gd name="connsiteY1998" fmla="*/ 328513 h 646130"/>
                <a:gd name="connsiteX1999" fmla="*/ 818306 w 1013538"/>
                <a:gd name="connsiteY1999" fmla="*/ 318504 h 646130"/>
                <a:gd name="connsiteX2000" fmla="*/ 811845 w 1013538"/>
                <a:gd name="connsiteY2000" fmla="*/ 313057 h 646130"/>
                <a:gd name="connsiteX2001" fmla="*/ 805003 w 1013538"/>
                <a:gd name="connsiteY2001" fmla="*/ 316604 h 646130"/>
                <a:gd name="connsiteX2002" fmla="*/ 803863 w 1013538"/>
                <a:gd name="connsiteY2002" fmla="*/ 332441 h 646130"/>
                <a:gd name="connsiteX2003" fmla="*/ 801456 w 1013538"/>
                <a:gd name="connsiteY2003" fmla="*/ 325853 h 646130"/>
                <a:gd name="connsiteX2004" fmla="*/ 801582 w 1013538"/>
                <a:gd name="connsiteY2004" fmla="*/ 321418 h 646130"/>
                <a:gd name="connsiteX2005" fmla="*/ 797275 w 1013538"/>
                <a:gd name="connsiteY2005" fmla="*/ 326739 h 646130"/>
                <a:gd name="connsiteX2006" fmla="*/ 795121 w 1013538"/>
                <a:gd name="connsiteY2006" fmla="*/ 315971 h 646130"/>
                <a:gd name="connsiteX2007" fmla="*/ 792461 w 1013538"/>
                <a:gd name="connsiteY2007" fmla="*/ 318758 h 646130"/>
                <a:gd name="connsiteX2008" fmla="*/ 790687 w 1013538"/>
                <a:gd name="connsiteY2008" fmla="*/ 325853 h 646130"/>
                <a:gd name="connsiteX2009" fmla="*/ 785493 w 1013538"/>
                <a:gd name="connsiteY2009" fmla="*/ 315717 h 646130"/>
                <a:gd name="connsiteX2010" fmla="*/ 783719 w 1013538"/>
                <a:gd name="connsiteY2010" fmla="*/ 322812 h 646130"/>
                <a:gd name="connsiteX2011" fmla="*/ 779538 w 1013538"/>
                <a:gd name="connsiteY2011" fmla="*/ 323572 h 646130"/>
                <a:gd name="connsiteX2012" fmla="*/ 780425 w 1013538"/>
                <a:gd name="connsiteY2012" fmla="*/ 327880 h 646130"/>
                <a:gd name="connsiteX2013" fmla="*/ 776244 w 1013538"/>
                <a:gd name="connsiteY2013" fmla="*/ 328640 h 646130"/>
                <a:gd name="connsiteX2014" fmla="*/ 775611 w 1013538"/>
                <a:gd name="connsiteY2014" fmla="*/ 331047 h 646130"/>
                <a:gd name="connsiteX2015" fmla="*/ 773710 w 1013538"/>
                <a:gd name="connsiteY2015" fmla="*/ 326993 h 646130"/>
                <a:gd name="connsiteX2016" fmla="*/ 771683 w 1013538"/>
                <a:gd name="connsiteY2016" fmla="*/ 327373 h 646130"/>
                <a:gd name="connsiteX2017" fmla="*/ 768136 w 1013538"/>
                <a:gd name="connsiteY2017" fmla="*/ 325853 h 646130"/>
                <a:gd name="connsiteX2018" fmla="*/ 764335 w 1013538"/>
                <a:gd name="connsiteY2018" fmla="*/ 317618 h 646130"/>
                <a:gd name="connsiteX2019" fmla="*/ 766615 w 1013538"/>
                <a:gd name="connsiteY2019" fmla="*/ 312677 h 646130"/>
                <a:gd name="connsiteX2020" fmla="*/ 763955 w 1013538"/>
                <a:gd name="connsiteY2020" fmla="*/ 315464 h 646130"/>
                <a:gd name="connsiteX2021" fmla="*/ 762054 w 1013538"/>
                <a:gd name="connsiteY2021" fmla="*/ 300134 h 646130"/>
                <a:gd name="connsiteX2022" fmla="*/ 759521 w 1013538"/>
                <a:gd name="connsiteY2022" fmla="*/ 314070 h 646130"/>
                <a:gd name="connsiteX2023" fmla="*/ 762308 w 1013538"/>
                <a:gd name="connsiteY2023" fmla="*/ 322432 h 646130"/>
                <a:gd name="connsiteX2024" fmla="*/ 759521 w 1013538"/>
                <a:gd name="connsiteY2024" fmla="*/ 314070 h 646130"/>
                <a:gd name="connsiteX2025" fmla="*/ 758254 w 1013538"/>
                <a:gd name="connsiteY2025" fmla="*/ 280877 h 646130"/>
                <a:gd name="connsiteX2026" fmla="*/ 756607 w 1013538"/>
                <a:gd name="connsiteY2026" fmla="*/ 283411 h 646130"/>
                <a:gd name="connsiteX2027" fmla="*/ 758254 w 1013538"/>
                <a:gd name="connsiteY2027" fmla="*/ 280877 h 646130"/>
                <a:gd name="connsiteX2028" fmla="*/ 752172 w 1013538"/>
                <a:gd name="connsiteY2028" fmla="*/ 277583 h 646130"/>
                <a:gd name="connsiteX2029" fmla="*/ 754073 w 1013538"/>
                <a:gd name="connsiteY2029" fmla="*/ 281637 h 646130"/>
                <a:gd name="connsiteX2030" fmla="*/ 751412 w 1013538"/>
                <a:gd name="connsiteY2030" fmla="*/ 284424 h 646130"/>
                <a:gd name="connsiteX2031" fmla="*/ 750145 w 1013538"/>
                <a:gd name="connsiteY2031" fmla="*/ 277963 h 646130"/>
                <a:gd name="connsiteX2032" fmla="*/ 752172 w 1013538"/>
                <a:gd name="connsiteY2032" fmla="*/ 277583 h 646130"/>
                <a:gd name="connsiteX2033" fmla="*/ 704409 w 1013538"/>
                <a:gd name="connsiteY2033" fmla="*/ 295827 h 646130"/>
                <a:gd name="connsiteX2034" fmla="*/ 703649 w 1013538"/>
                <a:gd name="connsiteY2034" fmla="*/ 302668 h 646130"/>
                <a:gd name="connsiteX2035" fmla="*/ 704409 w 1013538"/>
                <a:gd name="connsiteY2035" fmla="*/ 295827 h 646130"/>
                <a:gd name="connsiteX2036" fmla="*/ 705170 w 1013538"/>
                <a:gd name="connsiteY2036" fmla="*/ 342576 h 646130"/>
                <a:gd name="connsiteX2037" fmla="*/ 707197 w 1013538"/>
                <a:gd name="connsiteY2037" fmla="*/ 342196 h 646130"/>
                <a:gd name="connsiteX2038" fmla="*/ 710491 w 1013538"/>
                <a:gd name="connsiteY2038" fmla="*/ 348277 h 646130"/>
                <a:gd name="connsiteX2039" fmla="*/ 707323 w 1013538"/>
                <a:gd name="connsiteY2039" fmla="*/ 337762 h 646130"/>
                <a:gd name="connsiteX2040" fmla="*/ 708084 w 1013538"/>
                <a:gd name="connsiteY2040" fmla="*/ 330920 h 646130"/>
                <a:gd name="connsiteX2041" fmla="*/ 711758 w 1013538"/>
                <a:gd name="connsiteY2041" fmla="*/ 328006 h 646130"/>
                <a:gd name="connsiteX2042" fmla="*/ 713025 w 1013538"/>
                <a:gd name="connsiteY2042" fmla="*/ 334468 h 646130"/>
                <a:gd name="connsiteX2043" fmla="*/ 713785 w 1013538"/>
                <a:gd name="connsiteY2043" fmla="*/ 327626 h 646130"/>
                <a:gd name="connsiteX2044" fmla="*/ 717712 w 1013538"/>
                <a:gd name="connsiteY2044" fmla="*/ 331300 h 646130"/>
                <a:gd name="connsiteX2045" fmla="*/ 717585 w 1013538"/>
                <a:gd name="connsiteY2045" fmla="*/ 320151 h 646130"/>
                <a:gd name="connsiteX2046" fmla="*/ 723920 w 1013538"/>
                <a:gd name="connsiteY2046" fmla="*/ 330033 h 646130"/>
                <a:gd name="connsiteX2047" fmla="*/ 730761 w 1013538"/>
                <a:gd name="connsiteY2047" fmla="*/ 326486 h 646130"/>
                <a:gd name="connsiteX2048" fmla="*/ 730128 w 1013538"/>
                <a:gd name="connsiteY2048" fmla="*/ 317744 h 646130"/>
                <a:gd name="connsiteX2049" fmla="*/ 735829 w 1013538"/>
                <a:gd name="connsiteY2049" fmla="*/ 314450 h 646130"/>
                <a:gd name="connsiteX2050" fmla="*/ 738743 w 1013538"/>
                <a:gd name="connsiteY2050" fmla="*/ 318378 h 646130"/>
                <a:gd name="connsiteX2051" fmla="*/ 738490 w 1013538"/>
                <a:gd name="connsiteY2051" fmla="*/ 311790 h 646130"/>
                <a:gd name="connsiteX2052" fmla="*/ 745078 w 1013538"/>
                <a:gd name="connsiteY2052" fmla="*/ 312677 h 646130"/>
                <a:gd name="connsiteX2053" fmla="*/ 753439 w 1013538"/>
                <a:gd name="connsiteY2053" fmla="*/ 306595 h 646130"/>
                <a:gd name="connsiteX2054" fmla="*/ 758634 w 1013538"/>
                <a:gd name="connsiteY2054" fmla="*/ 305582 h 646130"/>
                <a:gd name="connsiteX2055" fmla="*/ 758000 w 1013538"/>
                <a:gd name="connsiteY2055" fmla="*/ 323572 h 646130"/>
                <a:gd name="connsiteX2056" fmla="*/ 753820 w 1013538"/>
                <a:gd name="connsiteY2056" fmla="*/ 324332 h 646130"/>
                <a:gd name="connsiteX2057" fmla="*/ 753946 w 1013538"/>
                <a:gd name="connsiteY2057" fmla="*/ 335481 h 646130"/>
                <a:gd name="connsiteX2058" fmla="*/ 748498 w 1013538"/>
                <a:gd name="connsiteY2058" fmla="*/ 329907 h 646130"/>
                <a:gd name="connsiteX2059" fmla="*/ 749639 w 1013538"/>
                <a:gd name="connsiteY2059" fmla="*/ 325219 h 646130"/>
                <a:gd name="connsiteX2060" fmla="*/ 745838 w 1013538"/>
                <a:gd name="connsiteY2060" fmla="*/ 316984 h 646130"/>
                <a:gd name="connsiteX2061" fmla="*/ 741530 w 1013538"/>
                <a:gd name="connsiteY2061" fmla="*/ 322305 h 646130"/>
                <a:gd name="connsiteX2062" fmla="*/ 743937 w 1013538"/>
                <a:gd name="connsiteY2062" fmla="*/ 339662 h 646130"/>
                <a:gd name="connsiteX2063" fmla="*/ 734182 w 1013538"/>
                <a:gd name="connsiteY2063" fmla="*/ 339282 h 646130"/>
                <a:gd name="connsiteX2064" fmla="*/ 728988 w 1013538"/>
                <a:gd name="connsiteY2064" fmla="*/ 329147 h 646130"/>
                <a:gd name="connsiteX2065" fmla="*/ 733169 w 1013538"/>
                <a:gd name="connsiteY2065" fmla="*/ 339409 h 646130"/>
                <a:gd name="connsiteX2066" fmla="*/ 733042 w 1013538"/>
                <a:gd name="connsiteY2066" fmla="*/ 343843 h 646130"/>
                <a:gd name="connsiteX2067" fmla="*/ 729114 w 1013538"/>
                <a:gd name="connsiteY2067" fmla="*/ 340169 h 646130"/>
                <a:gd name="connsiteX2068" fmla="*/ 729748 w 1013538"/>
                <a:gd name="connsiteY2068" fmla="*/ 348911 h 646130"/>
                <a:gd name="connsiteX2069" fmla="*/ 720626 w 1013538"/>
                <a:gd name="connsiteY2069" fmla="*/ 346250 h 646130"/>
                <a:gd name="connsiteX2070" fmla="*/ 716825 w 1013538"/>
                <a:gd name="connsiteY2070" fmla="*/ 338015 h 646130"/>
                <a:gd name="connsiteX2071" fmla="*/ 718599 w 1013538"/>
                <a:gd name="connsiteY2071" fmla="*/ 346630 h 646130"/>
                <a:gd name="connsiteX2072" fmla="*/ 715938 w 1013538"/>
                <a:gd name="connsiteY2072" fmla="*/ 349417 h 646130"/>
                <a:gd name="connsiteX2073" fmla="*/ 715558 w 1013538"/>
                <a:gd name="connsiteY2073" fmla="*/ 347264 h 646130"/>
                <a:gd name="connsiteX2074" fmla="*/ 711884 w 1013538"/>
                <a:gd name="connsiteY2074" fmla="*/ 350178 h 646130"/>
                <a:gd name="connsiteX2075" fmla="*/ 709097 w 1013538"/>
                <a:gd name="connsiteY2075" fmla="*/ 357399 h 646130"/>
                <a:gd name="connsiteX2076" fmla="*/ 707830 w 1013538"/>
                <a:gd name="connsiteY2076" fmla="*/ 350938 h 646130"/>
                <a:gd name="connsiteX2077" fmla="*/ 705803 w 1013538"/>
                <a:gd name="connsiteY2077" fmla="*/ 351318 h 646130"/>
                <a:gd name="connsiteX2078" fmla="*/ 703016 w 1013538"/>
                <a:gd name="connsiteY2078" fmla="*/ 342956 h 646130"/>
                <a:gd name="connsiteX2079" fmla="*/ 701242 w 1013538"/>
                <a:gd name="connsiteY2079" fmla="*/ 350051 h 646130"/>
                <a:gd name="connsiteX2080" fmla="*/ 699215 w 1013538"/>
                <a:gd name="connsiteY2080" fmla="*/ 334848 h 646130"/>
                <a:gd name="connsiteX2081" fmla="*/ 705170 w 1013538"/>
                <a:gd name="connsiteY2081" fmla="*/ 342576 h 646130"/>
                <a:gd name="connsiteX2082" fmla="*/ 684012 w 1013538"/>
                <a:gd name="connsiteY2082" fmla="*/ 253005 h 646130"/>
                <a:gd name="connsiteX2083" fmla="*/ 679071 w 1013538"/>
                <a:gd name="connsiteY2083" fmla="*/ 249584 h 646130"/>
                <a:gd name="connsiteX2084" fmla="*/ 678057 w 1013538"/>
                <a:gd name="connsiteY2084" fmla="*/ 249837 h 646130"/>
                <a:gd name="connsiteX2085" fmla="*/ 684012 w 1013538"/>
                <a:gd name="connsiteY2085" fmla="*/ 253005 h 646130"/>
                <a:gd name="connsiteX2086" fmla="*/ 662348 w 1013538"/>
                <a:gd name="connsiteY2086" fmla="*/ 284044 h 646130"/>
                <a:gd name="connsiteX2087" fmla="*/ 666528 w 1013538"/>
                <a:gd name="connsiteY2087" fmla="*/ 294306 h 646130"/>
                <a:gd name="connsiteX2088" fmla="*/ 665642 w 1013538"/>
                <a:gd name="connsiteY2088" fmla="*/ 305582 h 646130"/>
                <a:gd name="connsiteX2089" fmla="*/ 663234 w 1013538"/>
                <a:gd name="connsiteY2089" fmla="*/ 288225 h 646130"/>
                <a:gd name="connsiteX2090" fmla="*/ 662348 w 1013538"/>
                <a:gd name="connsiteY2090" fmla="*/ 284044 h 646130"/>
                <a:gd name="connsiteX2091" fmla="*/ 665895 w 1013538"/>
                <a:gd name="connsiteY2091" fmla="*/ 354738 h 646130"/>
                <a:gd name="connsiteX2092" fmla="*/ 675397 w 1013538"/>
                <a:gd name="connsiteY2092" fmla="*/ 348404 h 646130"/>
                <a:gd name="connsiteX2093" fmla="*/ 680591 w 1013538"/>
                <a:gd name="connsiteY2093" fmla="*/ 358539 h 646130"/>
                <a:gd name="connsiteX2094" fmla="*/ 680718 w 1013538"/>
                <a:gd name="connsiteY2094" fmla="*/ 354105 h 646130"/>
                <a:gd name="connsiteX2095" fmla="*/ 681351 w 1013538"/>
                <a:gd name="connsiteY2095" fmla="*/ 351698 h 646130"/>
                <a:gd name="connsiteX2096" fmla="*/ 684645 w 1013538"/>
                <a:gd name="connsiteY2096" fmla="*/ 346630 h 646130"/>
                <a:gd name="connsiteX2097" fmla="*/ 687306 w 1013538"/>
                <a:gd name="connsiteY2097" fmla="*/ 343843 h 646130"/>
                <a:gd name="connsiteX2098" fmla="*/ 699722 w 1013538"/>
                <a:gd name="connsiteY2098" fmla="*/ 352585 h 646130"/>
                <a:gd name="connsiteX2099" fmla="*/ 694147 w 1013538"/>
                <a:gd name="connsiteY2099" fmla="*/ 351444 h 646130"/>
                <a:gd name="connsiteX2100" fmla="*/ 696048 w 1013538"/>
                <a:gd name="connsiteY2100" fmla="*/ 355499 h 646130"/>
                <a:gd name="connsiteX2101" fmla="*/ 691867 w 1013538"/>
                <a:gd name="connsiteY2101" fmla="*/ 356259 h 646130"/>
                <a:gd name="connsiteX2102" fmla="*/ 691740 w 1013538"/>
                <a:gd name="connsiteY2102" fmla="*/ 360693 h 646130"/>
                <a:gd name="connsiteX2103" fmla="*/ 687179 w 1013538"/>
                <a:gd name="connsiteY2103" fmla="*/ 359299 h 646130"/>
                <a:gd name="connsiteX2104" fmla="*/ 684265 w 1013538"/>
                <a:gd name="connsiteY2104" fmla="*/ 355372 h 646130"/>
                <a:gd name="connsiteX2105" fmla="*/ 684519 w 1013538"/>
                <a:gd name="connsiteY2105" fmla="*/ 361960 h 646130"/>
                <a:gd name="connsiteX2106" fmla="*/ 681858 w 1013538"/>
                <a:gd name="connsiteY2106" fmla="*/ 364747 h 646130"/>
                <a:gd name="connsiteX2107" fmla="*/ 678818 w 1013538"/>
                <a:gd name="connsiteY2107" fmla="*/ 365381 h 646130"/>
                <a:gd name="connsiteX2108" fmla="*/ 677677 w 1013538"/>
                <a:gd name="connsiteY2108" fmla="*/ 370068 h 646130"/>
                <a:gd name="connsiteX2109" fmla="*/ 674763 w 1013538"/>
                <a:gd name="connsiteY2109" fmla="*/ 366141 h 646130"/>
                <a:gd name="connsiteX2110" fmla="*/ 673497 w 1013538"/>
                <a:gd name="connsiteY2110" fmla="*/ 370828 h 646130"/>
                <a:gd name="connsiteX2111" fmla="*/ 669569 w 1013538"/>
                <a:gd name="connsiteY2111" fmla="*/ 367154 h 646130"/>
                <a:gd name="connsiteX2112" fmla="*/ 664248 w 1013538"/>
                <a:gd name="connsiteY2112" fmla="*/ 372602 h 646130"/>
                <a:gd name="connsiteX2113" fmla="*/ 659560 w 1013538"/>
                <a:gd name="connsiteY2113" fmla="*/ 360186 h 646130"/>
                <a:gd name="connsiteX2114" fmla="*/ 658167 w 1013538"/>
                <a:gd name="connsiteY2114" fmla="*/ 369435 h 646130"/>
                <a:gd name="connsiteX2115" fmla="*/ 653733 w 1013538"/>
                <a:gd name="connsiteY2115" fmla="*/ 352458 h 646130"/>
                <a:gd name="connsiteX2116" fmla="*/ 651959 w 1013538"/>
                <a:gd name="connsiteY2116" fmla="*/ 359553 h 646130"/>
                <a:gd name="connsiteX2117" fmla="*/ 651325 w 1013538"/>
                <a:gd name="connsiteY2117" fmla="*/ 350811 h 646130"/>
                <a:gd name="connsiteX2118" fmla="*/ 655633 w 1013538"/>
                <a:gd name="connsiteY2118" fmla="*/ 345490 h 646130"/>
                <a:gd name="connsiteX2119" fmla="*/ 659434 w 1013538"/>
                <a:gd name="connsiteY2119" fmla="*/ 353725 h 646130"/>
                <a:gd name="connsiteX2120" fmla="*/ 658800 w 1013538"/>
                <a:gd name="connsiteY2120" fmla="*/ 344983 h 646130"/>
                <a:gd name="connsiteX2121" fmla="*/ 665895 w 1013538"/>
                <a:gd name="connsiteY2121" fmla="*/ 354738 h 646130"/>
                <a:gd name="connsiteX2122" fmla="*/ 656520 w 1013538"/>
                <a:gd name="connsiteY2122" fmla="*/ 276316 h 646130"/>
                <a:gd name="connsiteX2123" fmla="*/ 658547 w 1013538"/>
                <a:gd name="connsiteY2123" fmla="*/ 291519 h 646130"/>
                <a:gd name="connsiteX2124" fmla="*/ 656520 w 1013538"/>
                <a:gd name="connsiteY2124" fmla="*/ 276316 h 646130"/>
                <a:gd name="connsiteX2125" fmla="*/ 653606 w 1013538"/>
                <a:gd name="connsiteY2125" fmla="*/ 287972 h 646130"/>
                <a:gd name="connsiteX2126" fmla="*/ 652719 w 1013538"/>
                <a:gd name="connsiteY2126" fmla="*/ 283664 h 646130"/>
                <a:gd name="connsiteX2127" fmla="*/ 654746 w 1013538"/>
                <a:gd name="connsiteY2127" fmla="*/ 283284 h 646130"/>
                <a:gd name="connsiteX2128" fmla="*/ 655633 w 1013538"/>
                <a:gd name="connsiteY2128" fmla="*/ 287592 h 646130"/>
                <a:gd name="connsiteX2129" fmla="*/ 653606 w 1013538"/>
                <a:gd name="connsiteY2129" fmla="*/ 287972 h 646130"/>
                <a:gd name="connsiteX2130" fmla="*/ 651959 w 1013538"/>
                <a:gd name="connsiteY2130" fmla="*/ 248190 h 646130"/>
                <a:gd name="connsiteX2131" fmla="*/ 655253 w 1013538"/>
                <a:gd name="connsiteY2131" fmla="*/ 254271 h 646130"/>
                <a:gd name="connsiteX2132" fmla="*/ 651325 w 1013538"/>
                <a:gd name="connsiteY2132" fmla="*/ 261746 h 646130"/>
                <a:gd name="connsiteX2133" fmla="*/ 648538 w 1013538"/>
                <a:gd name="connsiteY2133" fmla="*/ 253385 h 646130"/>
                <a:gd name="connsiteX2134" fmla="*/ 651959 w 1013538"/>
                <a:gd name="connsiteY2134" fmla="*/ 248190 h 646130"/>
                <a:gd name="connsiteX2135" fmla="*/ 641950 w 1013538"/>
                <a:gd name="connsiteY2135" fmla="*/ 310396 h 646130"/>
                <a:gd name="connsiteX2136" fmla="*/ 642837 w 1013538"/>
                <a:gd name="connsiteY2136" fmla="*/ 314704 h 646130"/>
                <a:gd name="connsiteX2137" fmla="*/ 640810 w 1013538"/>
                <a:gd name="connsiteY2137" fmla="*/ 315084 h 646130"/>
                <a:gd name="connsiteX2138" fmla="*/ 639923 w 1013538"/>
                <a:gd name="connsiteY2138" fmla="*/ 310776 h 646130"/>
                <a:gd name="connsiteX2139" fmla="*/ 641950 w 1013538"/>
                <a:gd name="connsiteY2139" fmla="*/ 310396 h 646130"/>
                <a:gd name="connsiteX2140" fmla="*/ 634729 w 1013538"/>
                <a:gd name="connsiteY2140" fmla="*/ 311790 h 646130"/>
                <a:gd name="connsiteX2141" fmla="*/ 629154 w 1013538"/>
                <a:gd name="connsiteY2141" fmla="*/ 310650 h 646130"/>
                <a:gd name="connsiteX2142" fmla="*/ 634729 w 1013538"/>
                <a:gd name="connsiteY2142" fmla="*/ 311790 h 646130"/>
                <a:gd name="connsiteX2143" fmla="*/ 627000 w 1013538"/>
                <a:gd name="connsiteY2143" fmla="*/ 353472 h 646130"/>
                <a:gd name="connsiteX2144" fmla="*/ 633208 w 1013538"/>
                <a:gd name="connsiteY2144" fmla="*/ 352205 h 646130"/>
                <a:gd name="connsiteX2145" fmla="*/ 636502 w 1013538"/>
                <a:gd name="connsiteY2145" fmla="*/ 347137 h 646130"/>
                <a:gd name="connsiteX2146" fmla="*/ 638783 w 1013538"/>
                <a:gd name="connsiteY2146" fmla="*/ 353345 h 646130"/>
                <a:gd name="connsiteX2147" fmla="*/ 639670 w 1013538"/>
                <a:gd name="connsiteY2147" fmla="*/ 357652 h 646130"/>
                <a:gd name="connsiteX2148" fmla="*/ 642964 w 1013538"/>
                <a:gd name="connsiteY2148" fmla="*/ 352585 h 646130"/>
                <a:gd name="connsiteX2149" fmla="*/ 649678 w 1013538"/>
                <a:gd name="connsiteY2149" fmla="*/ 364620 h 646130"/>
                <a:gd name="connsiteX2150" fmla="*/ 641570 w 1013538"/>
                <a:gd name="connsiteY2150" fmla="*/ 361707 h 646130"/>
                <a:gd name="connsiteX2151" fmla="*/ 643344 w 1013538"/>
                <a:gd name="connsiteY2151" fmla="*/ 370322 h 646130"/>
                <a:gd name="connsiteX2152" fmla="*/ 637136 w 1013538"/>
                <a:gd name="connsiteY2152" fmla="*/ 371589 h 646130"/>
                <a:gd name="connsiteX2153" fmla="*/ 635996 w 1013538"/>
                <a:gd name="connsiteY2153" fmla="*/ 376276 h 646130"/>
                <a:gd name="connsiteX2154" fmla="*/ 632702 w 1013538"/>
                <a:gd name="connsiteY2154" fmla="*/ 370195 h 646130"/>
                <a:gd name="connsiteX2155" fmla="*/ 629661 w 1013538"/>
                <a:gd name="connsiteY2155" fmla="*/ 370828 h 646130"/>
                <a:gd name="connsiteX2156" fmla="*/ 628141 w 1013538"/>
                <a:gd name="connsiteY2156" fmla="*/ 368928 h 646130"/>
                <a:gd name="connsiteX2157" fmla="*/ 623200 w 1013538"/>
                <a:gd name="connsiteY2157" fmla="*/ 349797 h 646130"/>
                <a:gd name="connsiteX2158" fmla="*/ 627000 w 1013538"/>
                <a:gd name="connsiteY2158" fmla="*/ 353472 h 646130"/>
                <a:gd name="connsiteX2159" fmla="*/ 623453 w 1013538"/>
                <a:gd name="connsiteY2159" fmla="*/ 313944 h 646130"/>
                <a:gd name="connsiteX2160" fmla="*/ 623453 w 1013538"/>
                <a:gd name="connsiteY2160" fmla="*/ 313944 h 646130"/>
                <a:gd name="connsiteX2161" fmla="*/ 623453 w 1013538"/>
                <a:gd name="connsiteY2161" fmla="*/ 313944 h 646130"/>
                <a:gd name="connsiteX2162" fmla="*/ 615978 w 1013538"/>
                <a:gd name="connsiteY2162" fmla="*/ 255285 h 646130"/>
                <a:gd name="connsiteX2163" fmla="*/ 617499 w 1013538"/>
                <a:gd name="connsiteY2163" fmla="*/ 257185 h 646130"/>
                <a:gd name="connsiteX2164" fmla="*/ 616358 w 1013538"/>
                <a:gd name="connsiteY2164" fmla="*/ 261873 h 646130"/>
                <a:gd name="connsiteX2165" fmla="*/ 615978 w 1013538"/>
                <a:gd name="connsiteY2165" fmla="*/ 255285 h 646130"/>
                <a:gd name="connsiteX2166" fmla="*/ 596974 w 1013538"/>
                <a:gd name="connsiteY2166" fmla="*/ 256805 h 646130"/>
                <a:gd name="connsiteX2167" fmla="*/ 597861 w 1013538"/>
                <a:gd name="connsiteY2167" fmla="*/ 261113 h 646130"/>
                <a:gd name="connsiteX2168" fmla="*/ 594821 w 1013538"/>
                <a:gd name="connsiteY2168" fmla="*/ 261746 h 646130"/>
                <a:gd name="connsiteX2169" fmla="*/ 593934 w 1013538"/>
                <a:gd name="connsiteY2169" fmla="*/ 257439 h 646130"/>
                <a:gd name="connsiteX2170" fmla="*/ 596974 w 1013538"/>
                <a:gd name="connsiteY2170" fmla="*/ 256805 h 646130"/>
                <a:gd name="connsiteX2171" fmla="*/ 603436 w 1013538"/>
                <a:gd name="connsiteY2171" fmla="*/ 369181 h 646130"/>
                <a:gd name="connsiteX2172" fmla="*/ 599508 w 1013538"/>
                <a:gd name="connsiteY2172" fmla="*/ 365507 h 646130"/>
                <a:gd name="connsiteX2173" fmla="*/ 606730 w 1013538"/>
                <a:gd name="connsiteY2173" fmla="*/ 364114 h 646130"/>
                <a:gd name="connsiteX2174" fmla="*/ 610024 w 1013538"/>
                <a:gd name="connsiteY2174" fmla="*/ 370195 h 646130"/>
                <a:gd name="connsiteX2175" fmla="*/ 614205 w 1013538"/>
                <a:gd name="connsiteY2175" fmla="*/ 369435 h 646130"/>
                <a:gd name="connsiteX2176" fmla="*/ 614965 w 1013538"/>
                <a:gd name="connsiteY2176" fmla="*/ 362593 h 646130"/>
                <a:gd name="connsiteX2177" fmla="*/ 619526 w 1013538"/>
                <a:gd name="connsiteY2177" fmla="*/ 363987 h 646130"/>
                <a:gd name="connsiteX2178" fmla="*/ 622440 w 1013538"/>
                <a:gd name="connsiteY2178" fmla="*/ 367914 h 646130"/>
                <a:gd name="connsiteX2179" fmla="*/ 626367 w 1013538"/>
                <a:gd name="connsiteY2179" fmla="*/ 371589 h 646130"/>
                <a:gd name="connsiteX2180" fmla="*/ 623580 w 1013538"/>
                <a:gd name="connsiteY2180" fmla="*/ 378810 h 646130"/>
                <a:gd name="connsiteX2181" fmla="*/ 618132 w 1013538"/>
                <a:gd name="connsiteY2181" fmla="*/ 373236 h 646130"/>
                <a:gd name="connsiteX2182" fmla="*/ 610530 w 1013538"/>
                <a:gd name="connsiteY2182" fmla="*/ 372475 h 646130"/>
                <a:gd name="connsiteX2183" fmla="*/ 612304 w 1013538"/>
                <a:gd name="connsiteY2183" fmla="*/ 381090 h 646130"/>
                <a:gd name="connsiteX2184" fmla="*/ 599255 w 1013538"/>
                <a:gd name="connsiteY2184" fmla="*/ 374756 h 646130"/>
                <a:gd name="connsiteX2185" fmla="*/ 601409 w 1013538"/>
                <a:gd name="connsiteY2185" fmla="*/ 385525 h 646130"/>
                <a:gd name="connsiteX2186" fmla="*/ 592667 w 1013538"/>
                <a:gd name="connsiteY2186" fmla="*/ 385018 h 646130"/>
                <a:gd name="connsiteX2187" fmla="*/ 590766 w 1013538"/>
                <a:gd name="connsiteY2187" fmla="*/ 380964 h 646130"/>
                <a:gd name="connsiteX2188" fmla="*/ 592540 w 1013538"/>
                <a:gd name="connsiteY2188" fmla="*/ 389579 h 646130"/>
                <a:gd name="connsiteX2189" fmla="*/ 587599 w 1013538"/>
                <a:gd name="connsiteY2189" fmla="*/ 386031 h 646130"/>
                <a:gd name="connsiteX2190" fmla="*/ 589119 w 1013538"/>
                <a:gd name="connsiteY2190" fmla="*/ 372349 h 646130"/>
                <a:gd name="connsiteX2191" fmla="*/ 591020 w 1013538"/>
                <a:gd name="connsiteY2191" fmla="*/ 376403 h 646130"/>
                <a:gd name="connsiteX2192" fmla="*/ 590133 w 1013538"/>
                <a:gd name="connsiteY2192" fmla="*/ 372095 h 646130"/>
                <a:gd name="connsiteX2193" fmla="*/ 603436 w 1013538"/>
                <a:gd name="connsiteY2193" fmla="*/ 369181 h 646130"/>
                <a:gd name="connsiteX2194" fmla="*/ 588993 w 1013538"/>
                <a:gd name="connsiteY2194" fmla="*/ 222598 h 646130"/>
                <a:gd name="connsiteX2195" fmla="*/ 588613 w 1013538"/>
                <a:gd name="connsiteY2195" fmla="*/ 231594 h 646130"/>
                <a:gd name="connsiteX2196" fmla="*/ 588993 w 1013538"/>
                <a:gd name="connsiteY2196" fmla="*/ 222598 h 646130"/>
                <a:gd name="connsiteX2197" fmla="*/ 580504 w 1013538"/>
                <a:gd name="connsiteY2197" fmla="*/ 217657 h 646130"/>
                <a:gd name="connsiteX2198" fmla="*/ 583545 w 1013538"/>
                <a:gd name="connsiteY2198" fmla="*/ 217024 h 646130"/>
                <a:gd name="connsiteX2199" fmla="*/ 585065 w 1013538"/>
                <a:gd name="connsiteY2199" fmla="*/ 218924 h 646130"/>
                <a:gd name="connsiteX2200" fmla="*/ 587599 w 1013538"/>
                <a:gd name="connsiteY2200" fmla="*/ 231847 h 646130"/>
                <a:gd name="connsiteX2201" fmla="*/ 586586 w 1013538"/>
                <a:gd name="connsiteY2201" fmla="*/ 232100 h 646130"/>
                <a:gd name="connsiteX2202" fmla="*/ 587219 w 1013538"/>
                <a:gd name="connsiteY2202" fmla="*/ 240842 h 646130"/>
                <a:gd name="connsiteX2203" fmla="*/ 588106 w 1013538"/>
                <a:gd name="connsiteY2203" fmla="*/ 245150 h 646130"/>
                <a:gd name="connsiteX2204" fmla="*/ 588359 w 1013538"/>
                <a:gd name="connsiteY2204" fmla="*/ 251738 h 646130"/>
                <a:gd name="connsiteX2205" fmla="*/ 583545 w 1013538"/>
                <a:gd name="connsiteY2205" fmla="*/ 243756 h 646130"/>
                <a:gd name="connsiteX2206" fmla="*/ 580758 w 1013538"/>
                <a:gd name="connsiteY2206" fmla="*/ 250977 h 646130"/>
                <a:gd name="connsiteX2207" fmla="*/ 575310 w 1013538"/>
                <a:gd name="connsiteY2207" fmla="*/ 234254 h 646130"/>
                <a:gd name="connsiteX2208" fmla="*/ 581265 w 1013538"/>
                <a:gd name="connsiteY2208" fmla="*/ 237548 h 646130"/>
                <a:gd name="connsiteX2209" fmla="*/ 578477 w 1013538"/>
                <a:gd name="connsiteY2209" fmla="*/ 229186 h 646130"/>
                <a:gd name="connsiteX2210" fmla="*/ 583165 w 1013538"/>
                <a:gd name="connsiteY2210" fmla="*/ 226019 h 646130"/>
                <a:gd name="connsiteX2211" fmla="*/ 580504 w 1013538"/>
                <a:gd name="connsiteY2211" fmla="*/ 217657 h 646130"/>
                <a:gd name="connsiteX2212" fmla="*/ 545917 w 1013538"/>
                <a:gd name="connsiteY2212" fmla="*/ 237801 h 646130"/>
                <a:gd name="connsiteX2213" fmla="*/ 545284 w 1013538"/>
                <a:gd name="connsiteY2213" fmla="*/ 229060 h 646130"/>
                <a:gd name="connsiteX2214" fmla="*/ 549972 w 1013538"/>
                <a:gd name="connsiteY2214" fmla="*/ 225892 h 646130"/>
                <a:gd name="connsiteX2215" fmla="*/ 553772 w 1013538"/>
                <a:gd name="connsiteY2215" fmla="*/ 234127 h 646130"/>
                <a:gd name="connsiteX2216" fmla="*/ 558206 w 1013538"/>
                <a:gd name="connsiteY2216" fmla="*/ 224372 h 646130"/>
                <a:gd name="connsiteX2217" fmla="*/ 575183 w 1013538"/>
                <a:gd name="connsiteY2217" fmla="*/ 223232 h 646130"/>
                <a:gd name="connsiteX2218" fmla="*/ 573916 w 1013538"/>
                <a:gd name="connsiteY2218" fmla="*/ 216771 h 646130"/>
                <a:gd name="connsiteX2219" fmla="*/ 579871 w 1013538"/>
                <a:gd name="connsiteY2219" fmla="*/ 220065 h 646130"/>
                <a:gd name="connsiteX2220" fmla="*/ 580124 w 1013538"/>
                <a:gd name="connsiteY2220" fmla="*/ 226653 h 646130"/>
                <a:gd name="connsiteX2221" fmla="*/ 575943 w 1013538"/>
                <a:gd name="connsiteY2221" fmla="*/ 227413 h 646130"/>
                <a:gd name="connsiteX2222" fmla="*/ 576830 w 1013538"/>
                <a:gd name="connsiteY2222" fmla="*/ 231720 h 646130"/>
                <a:gd name="connsiteX2223" fmla="*/ 572523 w 1013538"/>
                <a:gd name="connsiteY2223" fmla="*/ 237041 h 646130"/>
                <a:gd name="connsiteX2224" fmla="*/ 576070 w 1013538"/>
                <a:gd name="connsiteY2224" fmla="*/ 249711 h 646130"/>
                <a:gd name="connsiteX2225" fmla="*/ 573030 w 1013538"/>
                <a:gd name="connsiteY2225" fmla="*/ 261493 h 646130"/>
                <a:gd name="connsiteX2226" fmla="*/ 573283 w 1013538"/>
                <a:gd name="connsiteY2226" fmla="*/ 268081 h 646130"/>
                <a:gd name="connsiteX2227" fmla="*/ 570242 w 1013538"/>
                <a:gd name="connsiteY2227" fmla="*/ 253005 h 646130"/>
                <a:gd name="connsiteX2228" fmla="*/ 564795 w 1013538"/>
                <a:gd name="connsiteY2228" fmla="*/ 247430 h 646130"/>
                <a:gd name="connsiteX2229" fmla="*/ 562767 w 1013538"/>
                <a:gd name="connsiteY2229" fmla="*/ 247810 h 646130"/>
                <a:gd name="connsiteX2230" fmla="*/ 560234 w 1013538"/>
                <a:gd name="connsiteY2230" fmla="*/ 246036 h 646130"/>
                <a:gd name="connsiteX2231" fmla="*/ 558587 w 1013538"/>
                <a:gd name="connsiteY2231" fmla="*/ 248570 h 646130"/>
                <a:gd name="connsiteX2232" fmla="*/ 556559 w 1013538"/>
                <a:gd name="connsiteY2232" fmla="*/ 248950 h 646130"/>
                <a:gd name="connsiteX2233" fmla="*/ 556813 w 1013538"/>
                <a:gd name="connsiteY2233" fmla="*/ 255538 h 646130"/>
                <a:gd name="connsiteX2234" fmla="*/ 557700 w 1013538"/>
                <a:gd name="connsiteY2234" fmla="*/ 259846 h 646130"/>
                <a:gd name="connsiteX2235" fmla="*/ 556053 w 1013538"/>
                <a:gd name="connsiteY2235" fmla="*/ 262380 h 646130"/>
                <a:gd name="connsiteX2236" fmla="*/ 555673 w 1013538"/>
                <a:gd name="connsiteY2236" fmla="*/ 271375 h 646130"/>
                <a:gd name="connsiteX2237" fmla="*/ 552252 w 1013538"/>
                <a:gd name="connsiteY2237" fmla="*/ 265294 h 646130"/>
                <a:gd name="connsiteX2238" fmla="*/ 552885 w 1013538"/>
                <a:gd name="connsiteY2238" fmla="*/ 274035 h 646130"/>
                <a:gd name="connsiteX2239" fmla="*/ 542370 w 1013538"/>
                <a:gd name="connsiteY2239" fmla="*/ 242616 h 646130"/>
                <a:gd name="connsiteX2240" fmla="*/ 545917 w 1013538"/>
                <a:gd name="connsiteY2240" fmla="*/ 237801 h 646130"/>
                <a:gd name="connsiteX2241" fmla="*/ 539329 w 1013538"/>
                <a:gd name="connsiteY2241" fmla="*/ 279230 h 646130"/>
                <a:gd name="connsiteX2242" fmla="*/ 541230 w 1013538"/>
                <a:gd name="connsiteY2242" fmla="*/ 283284 h 646130"/>
                <a:gd name="connsiteX2243" fmla="*/ 542877 w 1013538"/>
                <a:gd name="connsiteY2243" fmla="*/ 280750 h 646130"/>
                <a:gd name="connsiteX2244" fmla="*/ 543510 w 1013538"/>
                <a:gd name="connsiteY2244" fmla="*/ 289492 h 646130"/>
                <a:gd name="connsiteX2245" fmla="*/ 542497 w 1013538"/>
                <a:gd name="connsiteY2245" fmla="*/ 289745 h 646130"/>
                <a:gd name="connsiteX2246" fmla="*/ 538949 w 1013538"/>
                <a:gd name="connsiteY2246" fmla="*/ 288225 h 646130"/>
                <a:gd name="connsiteX2247" fmla="*/ 538316 w 1013538"/>
                <a:gd name="connsiteY2247" fmla="*/ 290632 h 646130"/>
                <a:gd name="connsiteX2248" fmla="*/ 536796 w 1013538"/>
                <a:gd name="connsiteY2248" fmla="*/ 288732 h 646130"/>
                <a:gd name="connsiteX2249" fmla="*/ 537936 w 1013538"/>
                <a:gd name="connsiteY2249" fmla="*/ 284044 h 646130"/>
                <a:gd name="connsiteX2250" fmla="*/ 539329 w 1013538"/>
                <a:gd name="connsiteY2250" fmla="*/ 279230 h 646130"/>
                <a:gd name="connsiteX2251" fmla="*/ 536922 w 1013538"/>
                <a:gd name="connsiteY2251" fmla="*/ 261873 h 646130"/>
                <a:gd name="connsiteX2252" fmla="*/ 535402 w 1013538"/>
                <a:gd name="connsiteY2252" fmla="*/ 259973 h 646130"/>
                <a:gd name="connsiteX2253" fmla="*/ 534515 w 1013538"/>
                <a:gd name="connsiteY2253" fmla="*/ 255665 h 646130"/>
                <a:gd name="connsiteX2254" fmla="*/ 536922 w 1013538"/>
                <a:gd name="connsiteY2254" fmla="*/ 261873 h 646130"/>
                <a:gd name="connsiteX2255" fmla="*/ 512090 w 1013538"/>
                <a:gd name="connsiteY2255" fmla="*/ 239955 h 646130"/>
                <a:gd name="connsiteX2256" fmla="*/ 511837 w 1013538"/>
                <a:gd name="connsiteY2256" fmla="*/ 233367 h 646130"/>
                <a:gd name="connsiteX2257" fmla="*/ 518172 w 1013538"/>
                <a:gd name="connsiteY2257" fmla="*/ 227666 h 646130"/>
                <a:gd name="connsiteX2258" fmla="*/ 523113 w 1013538"/>
                <a:gd name="connsiteY2258" fmla="*/ 231087 h 646130"/>
                <a:gd name="connsiteX2259" fmla="*/ 526153 w 1013538"/>
                <a:gd name="connsiteY2259" fmla="*/ 230453 h 646130"/>
                <a:gd name="connsiteX2260" fmla="*/ 528687 w 1013538"/>
                <a:gd name="connsiteY2260" fmla="*/ 243376 h 646130"/>
                <a:gd name="connsiteX2261" fmla="*/ 532741 w 1013538"/>
                <a:gd name="connsiteY2261" fmla="*/ 231467 h 646130"/>
                <a:gd name="connsiteX2262" fmla="*/ 533501 w 1013538"/>
                <a:gd name="connsiteY2262" fmla="*/ 251358 h 646130"/>
                <a:gd name="connsiteX2263" fmla="*/ 527547 w 1013538"/>
                <a:gd name="connsiteY2263" fmla="*/ 248064 h 646130"/>
                <a:gd name="connsiteX2264" fmla="*/ 520325 w 1013538"/>
                <a:gd name="connsiteY2264" fmla="*/ 249457 h 646130"/>
                <a:gd name="connsiteX2265" fmla="*/ 517665 w 1013538"/>
                <a:gd name="connsiteY2265" fmla="*/ 252244 h 646130"/>
                <a:gd name="connsiteX2266" fmla="*/ 516145 w 1013538"/>
                <a:gd name="connsiteY2266" fmla="*/ 250344 h 646130"/>
                <a:gd name="connsiteX2267" fmla="*/ 511204 w 1013538"/>
                <a:gd name="connsiteY2267" fmla="*/ 246797 h 646130"/>
                <a:gd name="connsiteX2268" fmla="*/ 508543 w 1013538"/>
                <a:gd name="connsiteY2268" fmla="*/ 249584 h 646130"/>
                <a:gd name="connsiteX2269" fmla="*/ 512090 w 1013538"/>
                <a:gd name="connsiteY2269" fmla="*/ 239955 h 646130"/>
                <a:gd name="connsiteX2270" fmla="*/ 493467 w 1013538"/>
                <a:gd name="connsiteY2270" fmla="*/ 232480 h 646130"/>
                <a:gd name="connsiteX2271" fmla="*/ 505883 w 1013538"/>
                <a:gd name="connsiteY2271" fmla="*/ 241222 h 646130"/>
                <a:gd name="connsiteX2272" fmla="*/ 506009 w 1013538"/>
                <a:gd name="connsiteY2272" fmla="*/ 252371 h 646130"/>
                <a:gd name="connsiteX2273" fmla="*/ 501322 w 1013538"/>
                <a:gd name="connsiteY2273" fmla="*/ 255538 h 646130"/>
                <a:gd name="connsiteX2274" fmla="*/ 499548 w 1013538"/>
                <a:gd name="connsiteY2274" fmla="*/ 262633 h 646130"/>
                <a:gd name="connsiteX2275" fmla="*/ 499801 w 1013538"/>
                <a:gd name="connsiteY2275" fmla="*/ 269221 h 646130"/>
                <a:gd name="connsiteX2276" fmla="*/ 497267 w 1013538"/>
                <a:gd name="connsiteY2276" fmla="*/ 267447 h 646130"/>
                <a:gd name="connsiteX2277" fmla="*/ 499421 w 1013538"/>
                <a:gd name="connsiteY2277" fmla="*/ 278216 h 646130"/>
                <a:gd name="connsiteX2278" fmla="*/ 506263 w 1013538"/>
                <a:gd name="connsiteY2278" fmla="*/ 285818 h 646130"/>
                <a:gd name="connsiteX2279" fmla="*/ 510317 w 1013538"/>
                <a:gd name="connsiteY2279" fmla="*/ 300641 h 646130"/>
                <a:gd name="connsiteX2280" fmla="*/ 503095 w 1013538"/>
                <a:gd name="connsiteY2280" fmla="*/ 302034 h 646130"/>
                <a:gd name="connsiteX2281" fmla="*/ 504362 w 1013538"/>
                <a:gd name="connsiteY2281" fmla="*/ 308496 h 646130"/>
                <a:gd name="connsiteX2282" fmla="*/ 495747 w 1013538"/>
                <a:gd name="connsiteY2282" fmla="*/ 307989 h 646130"/>
                <a:gd name="connsiteX2283" fmla="*/ 495240 w 1013538"/>
                <a:gd name="connsiteY2283" fmla="*/ 294686 h 646130"/>
                <a:gd name="connsiteX2284" fmla="*/ 499041 w 1013538"/>
                <a:gd name="connsiteY2284" fmla="*/ 302921 h 646130"/>
                <a:gd name="connsiteX2285" fmla="*/ 502969 w 1013538"/>
                <a:gd name="connsiteY2285" fmla="*/ 295446 h 646130"/>
                <a:gd name="connsiteX2286" fmla="*/ 502335 w 1013538"/>
                <a:gd name="connsiteY2286" fmla="*/ 297854 h 646130"/>
                <a:gd name="connsiteX2287" fmla="*/ 506516 w 1013538"/>
                <a:gd name="connsiteY2287" fmla="*/ 297093 h 646130"/>
                <a:gd name="connsiteX2288" fmla="*/ 503222 w 1013538"/>
                <a:gd name="connsiteY2288" fmla="*/ 291012 h 646130"/>
                <a:gd name="connsiteX2289" fmla="*/ 504362 w 1013538"/>
                <a:gd name="connsiteY2289" fmla="*/ 286325 h 646130"/>
                <a:gd name="connsiteX2290" fmla="*/ 497774 w 1013538"/>
                <a:gd name="connsiteY2290" fmla="*/ 285438 h 646130"/>
                <a:gd name="connsiteX2291" fmla="*/ 494607 w 1013538"/>
                <a:gd name="connsiteY2291" fmla="*/ 274922 h 646130"/>
                <a:gd name="connsiteX2292" fmla="*/ 493087 w 1013538"/>
                <a:gd name="connsiteY2292" fmla="*/ 261873 h 646130"/>
                <a:gd name="connsiteX2293" fmla="*/ 486879 w 1013538"/>
                <a:gd name="connsiteY2293" fmla="*/ 251991 h 646130"/>
                <a:gd name="connsiteX2294" fmla="*/ 491060 w 1013538"/>
                <a:gd name="connsiteY2294" fmla="*/ 251231 h 646130"/>
                <a:gd name="connsiteX2295" fmla="*/ 485232 w 1013538"/>
                <a:gd name="connsiteY2295" fmla="*/ 243503 h 646130"/>
                <a:gd name="connsiteX2296" fmla="*/ 493467 w 1013538"/>
                <a:gd name="connsiteY2296" fmla="*/ 232480 h 646130"/>
                <a:gd name="connsiteX2297" fmla="*/ 478390 w 1013538"/>
                <a:gd name="connsiteY2297" fmla="*/ 237675 h 646130"/>
                <a:gd name="connsiteX2298" fmla="*/ 480924 w 1013538"/>
                <a:gd name="connsiteY2298" fmla="*/ 239448 h 646130"/>
                <a:gd name="connsiteX2299" fmla="*/ 478897 w 1013538"/>
                <a:gd name="connsiteY2299" fmla="*/ 250977 h 646130"/>
                <a:gd name="connsiteX2300" fmla="*/ 478390 w 1013538"/>
                <a:gd name="connsiteY2300" fmla="*/ 237675 h 646130"/>
                <a:gd name="connsiteX2301" fmla="*/ 433541 w 1013538"/>
                <a:gd name="connsiteY2301" fmla="*/ 248697 h 646130"/>
                <a:gd name="connsiteX2302" fmla="*/ 433668 w 1013538"/>
                <a:gd name="connsiteY2302" fmla="*/ 244263 h 646130"/>
                <a:gd name="connsiteX2303" fmla="*/ 439242 w 1013538"/>
                <a:gd name="connsiteY2303" fmla="*/ 245403 h 646130"/>
                <a:gd name="connsiteX2304" fmla="*/ 440383 w 1013538"/>
                <a:gd name="connsiteY2304" fmla="*/ 240715 h 646130"/>
                <a:gd name="connsiteX2305" fmla="*/ 444310 w 1013538"/>
                <a:gd name="connsiteY2305" fmla="*/ 244389 h 646130"/>
                <a:gd name="connsiteX2306" fmla="*/ 445577 w 1013538"/>
                <a:gd name="connsiteY2306" fmla="*/ 250851 h 646130"/>
                <a:gd name="connsiteX2307" fmla="*/ 446717 w 1013538"/>
                <a:gd name="connsiteY2307" fmla="*/ 246163 h 646130"/>
                <a:gd name="connsiteX2308" fmla="*/ 448238 w 1013538"/>
                <a:gd name="connsiteY2308" fmla="*/ 248064 h 646130"/>
                <a:gd name="connsiteX2309" fmla="*/ 450898 w 1013538"/>
                <a:gd name="connsiteY2309" fmla="*/ 245276 h 646130"/>
                <a:gd name="connsiteX2310" fmla="*/ 452038 w 1013538"/>
                <a:gd name="connsiteY2310" fmla="*/ 240589 h 646130"/>
                <a:gd name="connsiteX2311" fmla="*/ 457993 w 1013538"/>
                <a:gd name="connsiteY2311" fmla="*/ 243883 h 646130"/>
                <a:gd name="connsiteX2312" fmla="*/ 468508 w 1013538"/>
                <a:gd name="connsiteY2312" fmla="*/ 237421 h 646130"/>
                <a:gd name="connsiteX2313" fmla="*/ 474843 w 1013538"/>
                <a:gd name="connsiteY2313" fmla="*/ 247303 h 646130"/>
                <a:gd name="connsiteX2314" fmla="*/ 475983 w 1013538"/>
                <a:gd name="connsiteY2314" fmla="*/ 258199 h 646130"/>
                <a:gd name="connsiteX2315" fmla="*/ 467875 w 1013538"/>
                <a:gd name="connsiteY2315" fmla="*/ 255285 h 646130"/>
                <a:gd name="connsiteX2316" fmla="*/ 467495 w 1013538"/>
                <a:gd name="connsiteY2316" fmla="*/ 264280 h 646130"/>
                <a:gd name="connsiteX2317" fmla="*/ 459260 w 1013538"/>
                <a:gd name="connsiteY2317" fmla="*/ 265927 h 646130"/>
                <a:gd name="connsiteX2318" fmla="*/ 457106 w 1013538"/>
                <a:gd name="connsiteY2318" fmla="*/ 255158 h 646130"/>
                <a:gd name="connsiteX2319" fmla="*/ 448998 w 1013538"/>
                <a:gd name="connsiteY2319" fmla="*/ 252244 h 646130"/>
                <a:gd name="connsiteX2320" fmla="*/ 445830 w 1013538"/>
                <a:gd name="connsiteY2320" fmla="*/ 268461 h 646130"/>
                <a:gd name="connsiteX2321" fmla="*/ 439749 w 1013538"/>
                <a:gd name="connsiteY2321" fmla="*/ 254018 h 646130"/>
                <a:gd name="connsiteX2322" fmla="*/ 439369 w 1013538"/>
                <a:gd name="connsiteY2322" fmla="*/ 263013 h 646130"/>
                <a:gd name="connsiteX2323" fmla="*/ 443803 w 1013538"/>
                <a:gd name="connsiteY2323" fmla="*/ 268841 h 646130"/>
                <a:gd name="connsiteX2324" fmla="*/ 436709 w 1013538"/>
                <a:gd name="connsiteY2324" fmla="*/ 265800 h 646130"/>
                <a:gd name="connsiteX2325" fmla="*/ 437342 w 1013538"/>
                <a:gd name="connsiteY2325" fmla="*/ 274542 h 646130"/>
                <a:gd name="connsiteX2326" fmla="*/ 434301 w 1013538"/>
                <a:gd name="connsiteY2326" fmla="*/ 275176 h 646130"/>
                <a:gd name="connsiteX2327" fmla="*/ 433541 w 1013538"/>
                <a:gd name="connsiteY2327" fmla="*/ 282017 h 646130"/>
                <a:gd name="connsiteX2328" fmla="*/ 429740 w 1013538"/>
                <a:gd name="connsiteY2328" fmla="*/ 273782 h 646130"/>
                <a:gd name="connsiteX2329" fmla="*/ 427840 w 1013538"/>
                <a:gd name="connsiteY2329" fmla="*/ 269728 h 646130"/>
                <a:gd name="connsiteX2330" fmla="*/ 432401 w 1013538"/>
                <a:gd name="connsiteY2330" fmla="*/ 271122 h 646130"/>
                <a:gd name="connsiteX2331" fmla="*/ 429360 w 1013538"/>
                <a:gd name="connsiteY2331" fmla="*/ 256045 h 646130"/>
                <a:gd name="connsiteX2332" fmla="*/ 426446 w 1013538"/>
                <a:gd name="connsiteY2332" fmla="*/ 252118 h 646130"/>
                <a:gd name="connsiteX2333" fmla="*/ 433541 w 1013538"/>
                <a:gd name="connsiteY2333" fmla="*/ 248697 h 646130"/>
                <a:gd name="connsiteX2334" fmla="*/ 439749 w 1013538"/>
                <a:gd name="connsiteY2334" fmla="*/ 285311 h 646130"/>
                <a:gd name="connsiteX2335" fmla="*/ 438229 w 1013538"/>
                <a:gd name="connsiteY2335" fmla="*/ 283411 h 646130"/>
                <a:gd name="connsiteX2336" fmla="*/ 437342 w 1013538"/>
                <a:gd name="connsiteY2336" fmla="*/ 279103 h 646130"/>
                <a:gd name="connsiteX2337" fmla="*/ 439749 w 1013538"/>
                <a:gd name="connsiteY2337" fmla="*/ 285311 h 646130"/>
                <a:gd name="connsiteX2338" fmla="*/ 430121 w 1013538"/>
                <a:gd name="connsiteY2338" fmla="*/ 311790 h 646130"/>
                <a:gd name="connsiteX2339" fmla="*/ 431387 w 1013538"/>
                <a:gd name="connsiteY2339" fmla="*/ 307102 h 646130"/>
                <a:gd name="connsiteX2340" fmla="*/ 440003 w 1013538"/>
                <a:gd name="connsiteY2340" fmla="*/ 307609 h 646130"/>
                <a:gd name="connsiteX2341" fmla="*/ 435568 w 1013538"/>
                <a:gd name="connsiteY2341" fmla="*/ 317364 h 646130"/>
                <a:gd name="connsiteX2342" fmla="*/ 423152 w 1013538"/>
                <a:gd name="connsiteY2342" fmla="*/ 319771 h 646130"/>
                <a:gd name="connsiteX2343" fmla="*/ 421379 w 1013538"/>
                <a:gd name="connsiteY2343" fmla="*/ 311156 h 646130"/>
                <a:gd name="connsiteX2344" fmla="*/ 430121 w 1013538"/>
                <a:gd name="connsiteY2344" fmla="*/ 311790 h 646130"/>
                <a:gd name="connsiteX2345" fmla="*/ 397181 w 1013538"/>
                <a:gd name="connsiteY2345" fmla="*/ 249077 h 646130"/>
                <a:gd name="connsiteX2346" fmla="*/ 400855 w 1013538"/>
                <a:gd name="connsiteY2346" fmla="*/ 246163 h 646130"/>
                <a:gd name="connsiteX2347" fmla="*/ 404529 w 1013538"/>
                <a:gd name="connsiteY2347" fmla="*/ 243249 h 646130"/>
                <a:gd name="connsiteX2348" fmla="*/ 408329 w 1013538"/>
                <a:gd name="connsiteY2348" fmla="*/ 251484 h 646130"/>
                <a:gd name="connsiteX2349" fmla="*/ 408203 w 1013538"/>
                <a:gd name="connsiteY2349" fmla="*/ 255918 h 646130"/>
                <a:gd name="connsiteX2350" fmla="*/ 405542 w 1013538"/>
                <a:gd name="connsiteY2350" fmla="*/ 258706 h 646130"/>
                <a:gd name="connsiteX2351" fmla="*/ 407316 w 1013538"/>
                <a:gd name="connsiteY2351" fmla="*/ 267321 h 646130"/>
                <a:gd name="connsiteX2352" fmla="*/ 415804 w 1013538"/>
                <a:gd name="connsiteY2352" fmla="*/ 272388 h 646130"/>
                <a:gd name="connsiteX2353" fmla="*/ 415551 w 1013538"/>
                <a:gd name="connsiteY2353" fmla="*/ 265800 h 646130"/>
                <a:gd name="connsiteX2354" fmla="*/ 413017 w 1013538"/>
                <a:gd name="connsiteY2354" fmla="*/ 264027 h 646130"/>
                <a:gd name="connsiteX2355" fmla="*/ 418592 w 1013538"/>
                <a:gd name="connsiteY2355" fmla="*/ 265167 h 646130"/>
                <a:gd name="connsiteX2356" fmla="*/ 420619 w 1013538"/>
                <a:gd name="connsiteY2356" fmla="*/ 280370 h 646130"/>
                <a:gd name="connsiteX2357" fmla="*/ 423152 w 1013538"/>
                <a:gd name="connsiteY2357" fmla="*/ 282144 h 646130"/>
                <a:gd name="connsiteX2358" fmla="*/ 418465 w 1013538"/>
                <a:gd name="connsiteY2358" fmla="*/ 285311 h 646130"/>
                <a:gd name="connsiteX2359" fmla="*/ 420239 w 1013538"/>
                <a:gd name="connsiteY2359" fmla="*/ 293926 h 646130"/>
                <a:gd name="connsiteX2360" fmla="*/ 417958 w 1013538"/>
                <a:gd name="connsiteY2360" fmla="*/ 287718 h 646130"/>
                <a:gd name="connsiteX2361" fmla="*/ 413017 w 1013538"/>
                <a:gd name="connsiteY2361" fmla="*/ 284171 h 646130"/>
                <a:gd name="connsiteX2362" fmla="*/ 413651 w 1013538"/>
                <a:gd name="connsiteY2362" fmla="*/ 292913 h 646130"/>
                <a:gd name="connsiteX2363" fmla="*/ 407316 w 1013538"/>
                <a:gd name="connsiteY2363" fmla="*/ 283031 h 646130"/>
                <a:gd name="connsiteX2364" fmla="*/ 404529 w 1013538"/>
                <a:gd name="connsiteY2364" fmla="*/ 290252 h 646130"/>
                <a:gd name="connsiteX2365" fmla="*/ 403135 w 1013538"/>
                <a:gd name="connsiteY2365" fmla="*/ 272642 h 646130"/>
                <a:gd name="connsiteX2366" fmla="*/ 399841 w 1013538"/>
                <a:gd name="connsiteY2366" fmla="*/ 277710 h 646130"/>
                <a:gd name="connsiteX2367" fmla="*/ 399208 w 1013538"/>
                <a:gd name="connsiteY2367" fmla="*/ 268968 h 646130"/>
                <a:gd name="connsiteX2368" fmla="*/ 396674 w 1013538"/>
                <a:gd name="connsiteY2368" fmla="*/ 267194 h 646130"/>
                <a:gd name="connsiteX2369" fmla="*/ 400855 w 1013538"/>
                <a:gd name="connsiteY2369" fmla="*/ 266434 h 646130"/>
                <a:gd name="connsiteX2370" fmla="*/ 397181 w 1013538"/>
                <a:gd name="connsiteY2370" fmla="*/ 249077 h 646130"/>
                <a:gd name="connsiteX2371" fmla="*/ 399081 w 1013538"/>
                <a:gd name="connsiteY2371" fmla="*/ 413777 h 646130"/>
                <a:gd name="connsiteX2372" fmla="*/ 396040 w 1013538"/>
                <a:gd name="connsiteY2372" fmla="*/ 414411 h 646130"/>
                <a:gd name="connsiteX2373" fmla="*/ 392493 w 1013538"/>
                <a:gd name="connsiteY2373" fmla="*/ 401741 h 646130"/>
                <a:gd name="connsiteX2374" fmla="*/ 399081 w 1013538"/>
                <a:gd name="connsiteY2374" fmla="*/ 413777 h 646130"/>
                <a:gd name="connsiteX2375" fmla="*/ 389706 w 1013538"/>
                <a:gd name="connsiteY2375" fmla="*/ 270615 h 646130"/>
                <a:gd name="connsiteX2376" fmla="*/ 394267 w 1013538"/>
                <a:gd name="connsiteY2376" fmla="*/ 272008 h 646130"/>
                <a:gd name="connsiteX2377" fmla="*/ 391859 w 1013538"/>
                <a:gd name="connsiteY2377" fmla="*/ 281384 h 646130"/>
                <a:gd name="connsiteX2378" fmla="*/ 390086 w 1013538"/>
                <a:gd name="connsiteY2378" fmla="*/ 288478 h 646130"/>
                <a:gd name="connsiteX2379" fmla="*/ 390593 w 1013538"/>
                <a:gd name="connsiteY2379" fmla="*/ 301781 h 646130"/>
                <a:gd name="connsiteX2380" fmla="*/ 387552 w 1013538"/>
                <a:gd name="connsiteY2380" fmla="*/ 302415 h 646130"/>
                <a:gd name="connsiteX2381" fmla="*/ 388059 w 1013538"/>
                <a:gd name="connsiteY2381" fmla="*/ 288985 h 646130"/>
                <a:gd name="connsiteX2382" fmla="*/ 385778 w 1013538"/>
                <a:gd name="connsiteY2382" fmla="*/ 282777 h 646130"/>
                <a:gd name="connsiteX2383" fmla="*/ 387552 w 1013538"/>
                <a:gd name="connsiteY2383" fmla="*/ 275682 h 646130"/>
                <a:gd name="connsiteX2384" fmla="*/ 385652 w 1013538"/>
                <a:gd name="connsiteY2384" fmla="*/ 271628 h 646130"/>
                <a:gd name="connsiteX2385" fmla="*/ 383118 w 1013538"/>
                <a:gd name="connsiteY2385" fmla="*/ 269855 h 646130"/>
                <a:gd name="connsiteX2386" fmla="*/ 389706 w 1013538"/>
                <a:gd name="connsiteY2386" fmla="*/ 270615 h 646130"/>
                <a:gd name="connsiteX2387" fmla="*/ 520325 w 1013538"/>
                <a:gd name="connsiteY2387" fmla="*/ 173695 h 646130"/>
                <a:gd name="connsiteX2388" fmla="*/ 518298 w 1013538"/>
                <a:gd name="connsiteY2388" fmla="*/ 174075 h 646130"/>
                <a:gd name="connsiteX2389" fmla="*/ 520325 w 1013538"/>
                <a:gd name="connsiteY2389" fmla="*/ 173695 h 646130"/>
                <a:gd name="connsiteX2390" fmla="*/ 513357 w 1013538"/>
                <a:gd name="connsiteY2390" fmla="*/ 154945 h 646130"/>
                <a:gd name="connsiteX2391" fmla="*/ 515258 w 1013538"/>
                <a:gd name="connsiteY2391" fmla="*/ 158999 h 646130"/>
                <a:gd name="connsiteX2392" fmla="*/ 519439 w 1013538"/>
                <a:gd name="connsiteY2392" fmla="*/ 158239 h 646130"/>
                <a:gd name="connsiteX2393" fmla="*/ 514498 w 1013538"/>
                <a:gd name="connsiteY2393" fmla="*/ 165840 h 646130"/>
                <a:gd name="connsiteX2394" fmla="*/ 513357 w 1013538"/>
                <a:gd name="connsiteY2394" fmla="*/ 154945 h 646130"/>
                <a:gd name="connsiteX2395" fmla="*/ 502969 w 1013538"/>
                <a:gd name="connsiteY2395" fmla="*/ 156972 h 646130"/>
                <a:gd name="connsiteX2396" fmla="*/ 508163 w 1013538"/>
                <a:gd name="connsiteY2396" fmla="*/ 167107 h 646130"/>
                <a:gd name="connsiteX2397" fmla="*/ 506896 w 1013538"/>
                <a:gd name="connsiteY2397" fmla="*/ 171795 h 646130"/>
                <a:gd name="connsiteX2398" fmla="*/ 500435 w 1013538"/>
                <a:gd name="connsiteY2398" fmla="*/ 166347 h 646130"/>
                <a:gd name="connsiteX2399" fmla="*/ 498281 w 1013538"/>
                <a:gd name="connsiteY2399" fmla="*/ 155578 h 646130"/>
                <a:gd name="connsiteX2400" fmla="*/ 502969 w 1013538"/>
                <a:gd name="connsiteY2400" fmla="*/ 156972 h 646130"/>
                <a:gd name="connsiteX2401" fmla="*/ 549338 w 1013538"/>
                <a:gd name="connsiteY2401" fmla="*/ 109969 h 646130"/>
                <a:gd name="connsiteX2402" fmla="*/ 550225 w 1013538"/>
                <a:gd name="connsiteY2402" fmla="*/ 114276 h 646130"/>
                <a:gd name="connsiteX2403" fmla="*/ 548198 w 1013538"/>
                <a:gd name="connsiteY2403" fmla="*/ 114657 h 646130"/>
                <a:gd name="connsiteX2404" fmla="*/ 547311 w 1013538"/>
                <a:gd name="connsiteY2404" fmla="*/ 110349 h 646130"/>
                <a:gd name="connsiteX2405" fmla="*/ 549338 w 1013538"/>
                <a:gd name="connsiteY2405" fmla="*/ 109969 h 646130"/>
                <a:gd name="connsiteX2406" fmla="*/ 537809 w 1013538"/>
                <a:gd name="connsiteY2406" fmla="*/ 116684 h 646130"/>
                <a:gd name="connsiteX2407" fmla="*/ 533882 w 1013538"/>
                <a:gd name="connsiteY2407" fmla="*/ 113010 h 646130"/>
                <a:gd name="connsiteX2408" fmla="*/ 537809 w 1013538"/>
                <a:gd name="connsiteY2408" fmla="*/ 116684 h 646130"/>
                <a:gd name="connsiteX2409" fmla="*/ 506896 w 1013538"/>
                <a:gd name="connsiteY2409" fmla="*/ 96033 h 646130"/>
                <a:gd name="connsiteX2410" fmla="*/ 512724 w 1013538"/>
                <a:gd name="connsiteY2410" fmla="*/ 103761 h 646130"/>
                <a:gd name="connsiteX2411" fmla="*/ 510443 w 1013538"/>
                <a:gd name="connsiteY2411" fmla="*/ 108702 h 646130"/>
                <a:gd name="connsiteX2412" fmla="*/ 515638 w 1013538"/>
                <a:gd name="connsiteY2412" fmla="*/ 107688 h 646130"/>
                <a:gd name="connsiteX2413" fmla="*/ 516145 w 1013538"/>
                <a:gd name="connsiteY2413" fmla="*/ 120991 h 646130"/>
                <a:gd name="connsiteX2414" fmla="*/ 510570 w 1013538"/>
                <a:gd name="connsiteY2414" fmla="*/ 119851 h 646130"/>
                <a:gd name="connsiteX2415" fmla="*/ 507403 w 1013538"/>
                <a:gd name="connsiteY2415" fmla="*/ 109335 h 646130"/>
                <a:gd name="connsiteX2416" fmla="*/ 505122 w 1013538"/>
                <a:gd name="connsiteY2416" fmla="*/ 103128 h 646130"/>
                <a:gd name="connsiteX2417" fmla="*/ 504362 w 1013538"/>
                <a:gd name="connsiteY2417" fmla="*/ 109969 h 646130"/>
                <a:gd name="connsiteX2418" fmla="*/ 509303 w 1013538"/>
                <a:gd name="connsiteY2418" fmla="*/ 129099 h 646130"/>
                <a:gd name="connsiteX2419" fmla="*/ 504869 w 1013538"/>
                <a:gd name="connsiteY2419" fmla="*/ 112123 h 646130"/>
                <a:gd name="connsiteX2420" fmla="*/ 502335 w 1013538"/>
                <a:gd name="connsiteY2420" fmla="*/ 110349 h 646130"/>
                <a:gd name="connsiteX2421" fmla="*/ 499801 w 1013538"/>
                <a:gd name="connsiteY2421" fmla="*/ 97426 h 646130"/>
                <a:gd name="connsiteX2422" fmla="*/ 506896 w 1013538"/>
                <a:gd name="connsiteY2422" fmla="*/ 96033 h 646130"/>
                <a:gd name="connsiteX2423" fmla="*/ 486879 w 1013538"/>
                <a:gd name="connsiteY2423" fmla="*/ 97806 h 646130"/>
                <a:gd name="connsiteX2424" fmla="*/ 491060 w 1013538"/>
                <a:gd name="connsiteY2424" fmla="*/ 97046 h 646130"/>
                <a:gd name="connsiteX2425" fmla="*/ 493973 w 1013538"/>
                <a:gd name="connsiteY2425" fmla="*/ 100974 h 646130"/>
                <a:gd name="connsiteX2426" fmla="*/ 495620 w 1013538"/>
                <a:gd name="connsiteY2426" fmla="*/ 98440 h 646130"/>
                <a:gd name="connsiteX2427" fmla="*/ 501322 w 1013538"/>
                <a:gd name="connsiteY2427" fmla="*/ 110729 h 646130"/>
                <a:gd name="connsiteX2428" fmla="*/ 493847 w 1013538"/>
                <a:gd name="connsiteY2428" fmla="*/ 105535 h 646130"/>
                <a:gd name="connsiteX2429" fmla="*/ 487512 w 1013538"/>
                <a:gd name="connsiteY2429" fmla="*/ 111236 h 646130"/>
                <a:gd name="connsiteX2430" fmla="*/ 486879 w 1013538"/>
                <a:gd name="connsiteY2430" fmla="*/ 97806 h 646130"/>
                <a:gd name="connsiteX2431" fmla="*/ 452798 w 1013538"/>
                <a:gd name="connsiteY2431" fmla="*/ 173568 h 646130"/>
                <a:gd name="connsiteX2432" fmla="*/ 453179 w 1013538"/>
                <a:gd name="connsiteY2432" fmla="*/ 164573 h 646130"/>
                <a:gd name="connsiteX2433" fmla="*/ 452798 w 1013538"/>
                <a:gd name="connsiteY2433" fmla="*/ 173568 h 646130"/>
                <a:gd name="connsiteX2434" fmla="*/ 473196 w 1013538"/>
                <a:gd name="connsiteY2434" fmla="*/ 173949 h 646130"/>
                <a:gd name="connsiteX2435" fmla="*/ 474590 w 1013538"/>
                <a:gd name="connsiteY2435" fmla="*/ 164700 h 646130"/>
                <a:gd name="connsiteX2436" fmla="*/ 476363 w 1013538"/>
                <a:gd name="connsiteY2436" fmla="*/ 173315 h 646130"/>
                <a:gd name="connsiteX2437" fmla="*/ 473196 w 1013538"/>
                <a:gd name="connsiteY2437" fmla="*/ 173949 h 646130"/>
                <a:gd name="connsiteX2438" fmla="*/ 448364 w 1013538"/>
                <a:gd name="connsiteY2438" fmla="*/ 141009 h 646130"/>
                <a:gd name="connsiteX2439" fmla="*/ 454826 w 1013538"/>
                <a:gd name="connsiteY2439" fmla="*/ 146456 h 646130"/>
                <a:gd name="connsiteX2440" fmla="*/ 452672 w 1013538"/>
                <a:gd name="connsiteY2440" fmla="*/ 135687 h 646130"/>
                <a:gd name="connsiteX2441" fmla="*/ 461794 w 1013538"/>
                <a:gd name="connsiteY2441" fmla="*/ 138348 h 646130"/>
                <a:gd name="connsiteX2442" fmla="*/ 465468 w 1013538"/>
                <a:gd name="connsiteY2442" fmla="*/ 135434 h 646130"/>
                <a:gd name="connsiteX2443" fmla="*/ 467368 w 1013538"/>
                <a:gd name="connsiteY2443" fmla="*/ 139488 h 646130"/>
                <a:gd name="connsiteX2444" fmla="*/ 475223 w 1013538"/>
                <a:gd name="connsiteY2444" fmla="*/ 135687 h 646130"/>
                <a:gd name="connsiteX2445" fmla="*/ 477503 w 1013538"/>
                <a:gd name="connsiteY2445" fmla="*/ 141895 h 646130"/>
                <a:gd name="connsiteX2446" fmla="*/ 478137 w 1013538"/>
                <a:gd name="connsiteY2446" fmla="*/ 150637 h 646130"/>
                <a:gd name="connsiteX2447" fmla="*/ 473829 w 1013538"/>
                <a:gd name="connsiteY2447" fmla="*/ 155958 h 646130"/>
                <a:gd name="connsiteX2448" fmla="*/ 480291 w 1013538"/>
                <a:gd name="connsiteY2448" fmla="*/ 161406 h 646130"/>
                <a:gd name="connsiteX2449" fmla="*/ 477630 w 1013538"/>
                <a:gd name="connsiteY2449" fmla="*/ 164193 h 646130"/>
                <a:gd name="connsiteX2450" fmla="*/ 483078 w 1013538"/>
                <a:gd name="connsiteY2450" fmla="*/ 169768 h 646130"/>
                <a:gd name="connsiteX2451" fmla="*/ 482571 w 1013538"/>
                <a:gd name="connsiteY2451" fmla="*/ 183197 h 646130"/>
                <a:gd name="connsiteX2452" fmla="*/ 476237 w 1013538"/>
                <a:gd name="connsiteY2452" fmla="*/ 162166 h 646130"/>
                <a:gd name="connsiteX2453" fmla="*/ 469395 w 1013538"/>
                <a:gd name="connsiteY2453" fmla="*/ 154565 h 646130"/>
                <a:gd name="connsiteX2454" fmla="*/ 459513 w 1013538"/>
                <a:gd name="connsiteY2454" fmla="*/ 158745 h 646130"/>
                <a:gd name="connsiteX2455" fmla="*/ 454699 w 1013538"/>
                <a:gd name="connsiteY2455" fmla="*/ 150764 h 646130"/>
                <a:gd name="connsiteX2456" fmla="*/ 451151 w 1013538"/>
                <a:gd name="connsiteY2456" fmla="*/ 149244 h 646130"/>
                <a:gd name="connsiteX2457" fmla="*/ 451658 w 1013538"/>
                <a:gd name="connsiteY2457" fmla="*/ 162546 h 646130"/>
                <a:gd name="connsiteX2458" fmla="*/ 449378 w 1013538"/>
                <a:gd name="connsiteY2458" fmla="*/ 156338 h 646130"/>
                <a:gd name="connsiteX2459" fmla="*/ 448364 w 1013538"/>
                <a:gd name="connsiteY2459" fmla="*/ 141009 h 646130"/>
                <a:gd name="connsiteX2460" fmla="*/ 285691 w 1013538"/>
                <a:gd name="connsiteY2460" fmla="*/ 233114 h 646130"/>
                <a:gd name="connsiteX2461" fmla="*/ 283791 w 1013538"/>
                <a:gd name="connsiteY2461" fmla="*/ 229060 h 646130"/>
                <a:gd name="connsiteX2462" fmla="*/ 286451 w 1013538"/>
                <a:gd name="connsiteY2462" fmla="*/ 226272 h 646130"/>
                <a:gd name="connsiteX2463" fmla="*/ 285691 w 1013538"/>
                <a:gd name="connsiteY2463" fmla="*/ 233114 h 646130"/>
                <a:gd name="connsiteX2464" fmla="*/ 320658 w 1013538"/>
                <a:gd name="connsiteY2464" fmla="*/ 284171 h 646130"/>
                <a:gd name="connsiteX2465" fmla="*/ 314704 w 1013538"/>
                <a:gd name="connsiteY2465" fmla="*/ 280877 h 646130"/>
                <a:gd name="connsiteX2466" fmla="*/ 320025 w 1013538"/>
                <a:gd name="connsiteY2466" fmla="*/ 275429 h 646130"/>
                <a:gd name="connsiteX2467" fmla="*/ 320658 w 1013538"/>
                <a:gd name="connsiteY2467" fmla="*/ 284171 h 646130"/>
                <a:gd name="connsiteX2468" fmla="*/ 323699 w 1013538"/>
                <a:gd name="connsiteY2468" fmla="*/ 283537 h 646130"/>
                <a:gd name="connsiteX2469" fmla="*/ 322812 w 1013538"/>
                <a:gd name="connsiteY2469" fmla="*/ 279230 h 646130"/>
                <a:gd name="connsiteX2470" fmla="*/ 324839 w 1013538"/>
                <a:gd name="connsiteY2470" fmla="*/ 278850 h 646130"/>
                <a:gd name="connsiteX2471" fmla="*/ 325726 w 1013538"/>
                <a:gd name="connsiteY2471" fmla="*/ 283157 h 646130"/>
                <a:gd name="connsiteX2472" fmla="*/ 323699 w 1013538"/>
                <a:gd name="connsiteY2472" fmla="*/ 283537 h 646130"/>
                <a:gd name="connsiteX2473" fmla="*/ 333834 w 1013538"/>
                <a:gd name="connsiteY2473" fmla="*/ 419858 h 646130"/>
                <a:gd name="connsiteX2474" fmla="*/ 336495 w 1013538"/>
                <a:gd name="connsiteY2474" fmla="*/ 417071 h 646130"/>
                <a:gd name="connsiteX2475" fmla="*/ 333834 w 1013538"/>
                <a:gd name="connsiteY2475" fmla="*/ 419858 h 646130"/>
                <a:gd name="connsiteX2476" fmla="*/ 333454 w 1013538"/>
                <a:gd name="connsiteY2476" fmla="*/ 348531 h 646130"/>
                <a:gd name="connsiteX2477" fmla="*/ 334088 w 1013538"/>
                <a:gd name="connsiteY2477" fmla="*/ 357272 h 646130"/>
                <a:gd name="connsiteX2478" fmla="*/ 333454 w 1013538"/>
                <a:gd name="connsiteY2478" fmla="*/ 348531 h 646130"/>
                <a:gd name="connsiteX2479" fmla="*/ 336242 w 1013538"/>
                <a:gd name="connsiteY2479" fmla="*/ 330160 h 646130"/>
                <a:gd name="connsiteX2480" fmla="*/ 334975 w 1013538"/>
                <a:gd name="connsiteY2480" fmla="*/ 323699 h 646130"/>
                <a:gd name="connsiteX2481" fmla="*/ 336242 w 1013538"/>
                <a:gd name="connsiteY2481" fmla="*/ 330160 h 646130"/>
                <a:gd name="connsiteX2482" fmla="*/ 344983 w 1013538"/>
                <a:gd name="connsiteY2482" fmla="*/ 234888 h 646130"/>
                <a:gd name="connsiteX2483" fmla="*/ 344096 w 1013538"/>
                <a:gd name="connsiteY2483" fmla="*/ 230580 h 646130"/>
                <a:gd name="connsiteX2484" fmla="*/ 346123 w 1013538"/>
                <a:gd name="connsiteY2484" fmla="*/ 230200 h 646130"/>
                <a:gd name="connsiteX2485" fmla="*/ 347010 w 1013538"/>
                <a:gd name="connsiteY2485" fmla="*/ 234507 h 646130"/>
                <a:gd name="connsiteX2486" fmla="*/ 344983 w 1013538"/>
                <a:gd name="connsiteY2486" fmla="*/ 234888 h 646130"/>
                <a:gd name="connsiteX2487" fmla="*/ 374756 w 1013538"/>
                <a:gd name="connsiteY2487" fmla="*/ 286958 h 646130"/>
                <a:gd name="connsiteX2488" fmla="*/ 365761 w 1013538"/>
                <a:gd name="connsiteY2488" fmla="*/ 279737 h 646130"/>
                <a:gd name="connsiteX2489" fmla="*/ 368548 w 1013538"/>
                <a:gd name="connsiteY2489" fmla="*/ 272515 h 646130"/>
                <a:gd name="connsiteX2490" fmla="*/ 359806 w 1013538"/>
                <a:gd name="connsiteY2490" fmla="*/ 260859 h 646130"/>
                <a:gd name="connsiteX2491" fmla="*/ 362467 w 1013538"/>
                <a:gd name="connsiteY2491" fmla="*/ 258072 h 646130"/>
                <a:gd name="connsiteX2492" fmla="*/ 369942 w 1013538"/>
                <a:gd name="connsiteY2492" fmla="*/ 263267 h 646130"/>
                <a:gd name="connsiteX2493" fmla="*/ 364494 w 1013538"/>
                <a:gd name="connsiteY2493" fmla="*/ 257692 h 646130"/>
                <a:gd name="connsiteX2494" fmla="*/ 370702 w 1013538"/>
                <a:gd name="connsiteY2494" fmla="*/ 256425 h 646130"/>
                <a:gd name="connsiteX2495" fmla="*/ 373742 w 1013538"/>
                <a:gd name="connsiteY2495" fmla="*/ 271502 h 646130"/>
                <a:gd name="connsiteX2496" fmla="*/ 371462 w 1013538"/>
                <a:gd name="connsiteY2496" fmla="*/ 276443 h 646130"/>
                <a:gd name="connsiteX2497" fmla="*/ 373489 w 1013538"/>
                <a:gd name="connsiteY2497" fmla="*/ 276063 h 646130"/>
                <a:gd name="connsiteX2498" fmla="*/ 374756 w 1013538"/>
                <a:gd name="connsiteY2498" fmla="*/ 286958 h 646130"/>
                <a:gd name="connsiteX2499" fmla="*/ 377543 w 1013538"/>
                <a:gd name="connsiteY2499" fmla="*/ 268588 h 646130"/>
                <a:gd name="connsiteX2500" fmla="*/ 377163 w 1013538"/>
                <a:gd name="connsiteY2500" fmla="*/ 277583 h 646130"/>
                <a:gd name="connsiteX2501" fmla="*/ 377543 w 1013538"/>
                <a:gd name="connsiteY2501" fmla="*/ 268588 h 646130"/>
                <a:gd name="connsiteX2502" fmla="*/ 377290 w 1013538"/>
                <a:gd name="connsiteY2502" fmla="*/ 326613 h 646130"/>
                <a:gd name="connsiteX2503" fmla="*/ 376023 w 1013538"/>
                <a:gd name="connsiteY2503" fmla="*/ 320151 h 646130"/>
                <a:gd name="connsiteX2504" fmla="*/ 378050 w 1013538"/>
                <a:gd name="connsiteY2504" fmla="*/ 319771 h 646130"/>
                <a:gd name="connsiteX2505" fmla="*/ 380330 w 1013538"/>
                <a:gd name="connsiteY2505" fmla="*/ 325979 h 646130"/>
                <a:gd name="connsiteX2506" fmla="*/ 377290 w 1013538"/>
                <a:gd name="connsiteY2506" fmla="*/ 326613 h 646130"/>
                <a:gd name="connsiteX2507" fmla="*/ 381471 w 1013538"/>
                <a:gd name="connsiteY2507" fmla="*/ 283411 h 646130"/>
                <a:gd name="connsiteX2508" fmla="*/ 378303 w 1013538"/>
                <a:gd name="connsiteY2508" fmla="*/ 272895 h 646130"/>
                <a:gd name="connsiteX2509" fmla="*/ 381471 w 1013538"/>
                <a:gd name="connsiteY2509" fmla="*/ 283411 h 646130"/>
                <a:gd name="connsiteX2510" fmla="*/ 380457 w 1013538"/>
                <a:gd name="connsiteY2510" fmla="*/ 218924 h 646130"/>
                <a:gd name="connsiteX2511" fmla="*/ 379950 w 1013538"/>
                <a:gd name="connsiteY2511" fmla="*/ 232354 h 646130"/>
                <a:gd name="connsiteX2512" fmla="*/ 373742 w 1013538"/>
                <a:gd name="connsiteY2512" fmla="*/ 233621 h 646130"/>
                <a:gd name="connsiteX2513" fmla="*/ 364241 w 1013538"/>
                <a:gd name="connsiteY2513" fmla="*/ 228806 h 646130"/>
                <a:gd name="connsiteX2514" fmla="*/ 364621 w 1013538"/>
                <a:gd name="connsiteY2514" fmla="*/ 219811 h 646130"/>
                <a:gd name="connsiteX2515" fmla="*/ 362467 w 1013538"/>
                <a:gd name="connsiteY2515" fmla="*/ 209042 h 646130"/>
                <a:gd name="connsiteX2516" fmla="*/ 367788 w 1013538"/>
                <a:gd name="connsiteY2516" fmla="*/ 203595 h 646130"/>
                <a:gd name="connsiteX2517" fmla="*/ 366268 w 1013538"/>
                <a:gd name="connsiteY2517" fmla="*/ 190545 h 646130"/>
                <a:gd name="connsiteX2518" fmla="*/ 374883 w 1013538"/>
                <a:gd name="connsiteY2518" fmla="*/ 191052 h 646130"/>
                <a:gd name="connsiteX2519" fmla="*/ 375643 w 1013538"/>
                <a:gd name="connsiteY2519" fmla="*/ 184211 h 646130"/>
                <a:gd name="connsiteX2520" fmla="*/ 377036 w 1013538"/>
                <a:gd name="connsiteY2520" fmla="*/ 201821 h 646130"/>
                <a:gd name="connsiteX2521" fmla="*/ 370829 w 1013538"/>
                <a:gd name="connsiteY2521" fmla="*/ 203088 h 646130"/>
                <a:gd name="connsiteX2522" fmla="*/ 376276 w 1013538"/>
                <a:gd name="connsiteY2522" fmla="*/ 219811 h 646130"/>
                <a:gd name="connsiteX2523" fmla="*/ 380457 w 1013538"/>
                <a:gd name="connsiteY2523" fmla="*/ 218924 h 646130"/>
                <a:gd name="connsiteX2524" fmla="*/ 366141 w 1013538"/>
                <a:gd name="connsiteY2524" fmla="*/ 163813 h 646130"/>
                <a:gd name="connsiteX2525" fmla="*/ 371969 w 1013538"/>
                <a:gd name="connsiteY2525" fmla="*/ 171541 h 646130"/>
                <a:gd name="connsiteX2526" fmla="*/ 366141 w 1013538"/>
                <a:gd name="connsiteY2526" fmla="*/ 163813 h 646130"/>
                <a:gd name="connsiteX2527" fmla="*/ 406809 w 1013538"/>
                <a:gd name="connsiteY2527" fmla="*/ 115670 h 646130"/>
                <a:gd name="connsiteX2528" fmla="*/ 402122 w 1013538"/>
                <a:gd name="connsiteY2528" fmla="*/ 118837 h 646130"/>
                <a:gd name="connsiteX2529" fmla="*/ 406809 w 1013538"/>
                <a:gd name="connsiteY2529" fmla="*/ 115670 h 646130"/>
                <a:gd name="connsiteX2530" fmla="*/ 407443 w 1013538"/>
                <a:gd name="connsiteY2530" fmla="*/ 140122 h 646130"/>
                <a:gd name="connsiteX2531" fmla="*/ 411877 w 1013538"/>
                <a:gd name="connsiteY2531" fmla="*/ 145950 h 646130"/>
                <a:gd name="connsiteX2532" fmla="*/ 414917 w 1013538"/>
                <a:gd name="connsiteY2532" fmla="*/ 145316 h 646130"/>
                <a:gd name="connsiteX2533" fmla="*/ 416058 w 1013538"/>
                <a:gd name="connsiteY2533" fmla="*/ 140628 h 646130"/>
                <a:gd name="connsiteX2534" fmla="*/ 420872 w 1013538"/>
                <a:gd name="connsiteY2534" fmla="*/ 148610 h 646130"/>
                <a:gd name="connsiteX2535" fmla="*/ 426320 w 1013538"/>
                <a:gd name="connsiteY2535" fmla="*/ 154185 h 646130"/>
                <a:gd name="connsiteX2536" fmla="*/ 414031 w 1013538"/>
                <a:gd name="connsiteY2536" fmla="*/ 167741 h 646130"/>
                <a:gd name="connsiteX2537" fmla="*/ 411497 w 1013538"/>
                <a:gd name="connsiteY2537" fmla="*/ 165967 h 646130"/>
                <a:gd name="connsiteX2538" fmla="*/ 409216 w 1013538"/>
                <a:gd name="connsiteY2538" fmla="*/ 159759 h 646130"/>
                <a:gd name="connsiteX2539" fmla="*/ 401615 w 1013538"/>
                <a:gd name="connsiteY2539" fmla="*/ 170148 h 646130"/>
                <a:gd name="connsiteX2540" fmla="*/ 394393 w 1013538"/>
                <a:gd name="connsiteY2540" fmla="*/ 144809 h 646130"/>
                <a:gd name="connsiteX2541" fmla="*/ 407443 w 1013538"/>
                <a:gd name="connsiteY2541" fmla="*/ 140122 h 646130"/>
                <a:gd name="connsiteX2542" fmla="*/ 393760 w 1013538"/>
                <a:gd name="connsiteY2542" fmla="*/ 151651 h 646130"/>
                <a:gd name="connsiteX2543" fmla="*/ 395280 w 1013538"/>
                <a:gd name="connsiteY2543" fmla="*/ 153551 h 646130"/>
                <a:gd name="connsiteX2544" fmla="*/ 394140 w 1013538"/>
                <a:gd name="connsiteY2544" fmla="*/ 158239 h 646130"/>
                <a:gd name="connsiteX2545" fmla="*/ 393760 w 1013538"/>
                <a:gd name="connsiteY2545" fmla="*/ 151651 h 646130"/>
                <a:gd name="connsiteX2546" fmla="*/ 374249 w 1013538"/>
                <a:gd name="connsiteY2546" fmla="*/ 151017 h 646130"/>
                <a:gd name="connsiteX2547" fmla="*/ 381091 w 1013538"/>
                <a:gd name="connsiteY2547" fmla="*/ 147470 h 646130"/>
                <a:gd name="connsiteX2548" fmla="*/ 384385 w 1013538"/>
                <a:gd name="connsiteY2548" fmla="*/ 153551 h 646130"/>
                <a:gd name="connsiteX2549" fmla="*/ 389959 w 1013538"/>
                <a:gd name="connsiteY2549" fmla="*/ 154691 h 646130"/>
                <a:gd name="connsiteX2550" fmla="*/ 389706 w 1013538"/>
                <a:gd name="connsiteY2550" fmla="*/ 148103 h 646130"/>
                <a:gd name="connsiteX2551" fmla="*/ 395153 w 1013538"/>
                <a:gd name="connsiteY2551" fmla="*/ 164827 h 646130"/>
                <a:gd name="connsiteX2552" fmla="*/ 389959 w 1013538"/>
                <a:gd name="connsiteY2552" fmla="*/ 181423 h 646130"/>
                <a:gd name="connsiteX2553" fmla="*/ 387552 w 1013538"/>
                <a:gd name="connsiteY2553" fmla="*/ 164067 h 646130"/>
                <a:gd name="connsiteX2554" fmla="*/ 379697 w 1013538"/>
                <a:gd name="connsiteY2554" fmla="*/ 156718 h 646130"/>
                <a:gd name="connsiteX2555" fmla="*/ 381471 w 1013538"/>
                <a:gd name="connsiteY2555" fmla="*/ 165333 h 646130"/>
                <a:gd name="connsiteX2556" fmla="*/ 371715 w 1013538"/>
                <a:gd name="connsiteY2556" fmla="*/ 164953 h 646130"/>
                <a:gd name="connsiteX2557" fmla="*/ 374249 w 1013538"/>
                <a:gd name="connsiteY2557" fmla="*/ 151017 h 646130"/>
                <a:gd name="connsiteX2558" fmla="*/ 361707 w 1013538"/>
                <a:gd name="connsiteY2558" fmla="*/ 146836 h 646130"/>
                <a:gd name="connsiteX2559" fmla="*/ 368801 w 1013538"/>
                <a:gd name="connsiteY2559" fmla="*/ 149877 h 646130"/>
                <a:gd name="connsiteX2560" fmla="*/ 371589 w 1013538"/>
                <a:gd name="connsiteY2560" fmla="*/ 158239 h 646130"/>
                <a:gd name="connsiteX2561" fmla="*/ 367028 w 1013538"/>
                <a:gd name="connsiteY2561" fmla="*/ 156845 h 646130"/>
                <a:gd name="connsiteX2562" fmla="*/ 365001 w 1013538"/>
                <a:gd name="connsiteY2562" fmla="*/ 168374 h 646130"/>
                <a:gd name="connsiteX2563" fmla="*/ 366521 w 1013538"/>
                <a:gd name="connsiteY2563" fmla="*/ 170274 h 646130"/>
                <a:gd name="connsiteX2564" fmla="*/ 360186 w 1013538"/>
                <a:gd name="connsiteY2564" fmla="*/ 160392 h 646130"/>
                <a:gd name="connsiteX2565" fmla="*/ 362467 w 1013538"/>
                <a:gd name="connsiteY2565" fmla="*/ 155451 h 646130"/>
                <a:gd name="connsiteX2566" fmla="*/ 361707 w 1013538"/>
                <a:gd name="connsiteY2566" fmla="*/ 146836 h 646130"/>
                <a:gd name="connsiteX2567" fmla="*/ 351825 w 1013538"/>
                <a:gd name="connsiteY2567" fmla="*/ 162166 h 646130"/>
                <a:gd name="connsiteX2568" fmla="*/ 352205 w 1013538"/>
                <a:gd name="connsiteY2568" fmla="*/ 164320 h 646130"/>
                <a:gd name="connsiteX2569" fmla="*/ 354865 w 1013538"/>
                <a:gd name="connsiteY2569" fmla="*/ 161533 h 646130"/>
                <a:gd name="connsiteX2570" fmla="*/ 360313 w 1013538"/>
                <a:gd name="connsiteY2570" fmla="*/ 167107 h 646130"/>
                <a:gd name="connsiteX2571" fmla="*/ 355119 w 1013538"/>
                <a:gd name="connsiteY2571" fmla="*/ 168121 h 646130"/>
                <a:gd name="connsiteX2572" fmla="*/ 354358 w 1013538"/>
                <a:gd name="connsiteY2572" fmla="*/ 174962 h 646130"/>
                <a:gd name="connsiteX2573" fmla="*/ 348784 w 1013538"/>
                <a:gd name="connsiteY2573" fmla="*/ 173822 h 646130"/>
                <a:gd name="connsiteX2574" fmla="*/ 347897 w 1013538"/>
                <a:gd name="connsiteY2574" fmla="*/ 169514 h 646130"/>
                <a:gd name="connsiteX2575" fmla="*/ 349544 w 1013538"/>
                <a:gd name="connsiteY2575" fmla="*/ 166980 h 646130"/>
                <a:gd name="connsiteX2576" fmla="*/ 349164 w 1013538"/>
                <a:gd name="connsiteY2576" fmla="*/ 164827 h 646130"/>
                <a:gd name="connsiteX2577" fmla="*/ 351825 w 1013538"/>
                <a:gd name="connsiteY2577" fmla="*/ 162166 h 646130"/>
                <a:gd name="connsiteX2578" fmla="*/ 349544 w 1013538"/>
                <a:gd name="connsiteY2578" fmla="*/ 155958 h 646130"/>
                <a:gd name="connsiteX2579" fmla="*/ 346757 w 1013538"/>
                <a:gd name="connsiteY2579" fmla="*/ 163180 h 646130"/>
                <a:gd name="connsiteX2580" fmla="*/ 349544 w 1013538"/>
                <a:gd name="connsiteY2580" fmla="*/ 155958 h 646130"/>
                <a:gd name="connsiteX2581" fmla="*/ 326613 w 1013538"/>
                <a:gd name="connsiteY2581" fmla="*/ 180410 h 646130"/>
                <a:gd name="connsiteX2582" fmla="*/ 330794 w 1013538"/>
                <a:gd name="connsiteY2582" fmla="*/ 179650 h 646130"/>
                <a:gd name="connsiteX2583" fmla="*/ 331427 w 1013538"/>
                <a:gd name="connsiteY2583" fmla="*/ 177243 h 646130"/>
                <a:gd name="connsiteX2584" fmla="*/ 334088 w 1013538"/>
                <a:gd name="connsiteY2584" fmla="*/ 174455 h 646130"/>
                <a:gd name="connsiteX2585" fmla="*/ 336115 w 1013538"/>
                <a:gd name="connsiteY2585" fmla="*/ 174075 h 646130"/>
                <a:gd name="connsiteX2586" fmla="*/ 336242 w 1013538"/>
                <a:gd name="connsiteY2586" fmla="*/ 169641 h 646130"/>
                <a:gd name="connsiteX2587" fmla="*/ 338775 w 1013538"/>
                <a:gd name="connsiteY2587" fmla="*/ 171415 h 646130"/>
                <a:gd name="connsiteX2588" fmla="*/ 338649 w 1013538"/>
                <a:gd name="connsiteY2588" fmla="*/ 160266 h 646130"/>
                <a:gd name="connsiteX2589" fmla="*/ 341436 w 1013538"/>
                <a:gd name="connsiteY2589" fmla="*/ 168627 h 646130"/>
                <a:gd name="connsiteX2590" fmla="*/ 346250 w 1013538"/>
                <a:gd name="connsiteY2590" fmla="*/ 176609 h 646130"/>
                <a:gd name="connsiteX2591" fmla="*/ 342323 w 1013538"/>
                <a:gd name="connsiteY2591" fmla="*/ 172935 h 646130"/>
                <a:gd name="connsiteX2592" fmla="*/ 340676 w 1013538"/>
                <a:gd name="connsiteY2592" fmla="*/ 175469 h 646130"/>
                <a:gd name="connsiteX2593" fmla="*/ 340929 w 1013538"/>
                <a:gd name="connsiteY2593" fmla="*/ 182057 h 646130"/>
                <a:gd name="connsiteX2594" fmla="*/ 338649 w 1013538"/>
                <a:gd name="connsiteY2594" fmla="*/ 186998 h 646130"/>
                <a:gd name="connsiteX2595" fmla="*/ 332948 w 1013538"/>
                <a:gd name="connsiteY2595" fmla="*/ 190419 h 646130"/>
                <a:gd name="connsiteX2596" fmla="*/ 332061 w 1013538"/>
                <a:gd name="connsiteY2596" fmla="*/ 201694 h 646130"/>
                <a:gd name="connsiteX2597" fmla="*/ 342576 w 1013538"/>
                <a:gd name="connsiteY2597" fmla="*/ 206255 h 646130"/>
                <a:gd name="connsiteX2598" fmla="*/ 344477 w 1013538"/>
                <a:gd name="connsiteY2598" fmla="*/ 210309 h 646130"/>
                <a:gd name="connsiteX2599" fmla="*/ 342196 w 1013538"/>
                <a:gd name="connsiteY2599" fmla="*/ 204101 h 646130"/>
                <a:gd name="connsiteX2600" fmla="*/ 348531 w 1013538"/>
                <a:gd name="connsiteY2600" fmla="*/ 198400 h 646130"/>
                <a:gd name="connsiteX2601" fmla="*/ 344730 w 1013538"/>
                <a:gd name="connsiteY2601" fmla="*/ 190165 h 646130"/>
                <a:gd name="connsiteX2602" fmla="*/ 349291 w 1013538"/>
                <a:gd name="connsiteY2602" fmla="*/ 191559 h 646130"/>
                <a:gd name="connsiteX2603" fmla="*/ 352331 w 1013538"/>
                <a:gd name="connsiteY2603" fmla="*/ 206635 h 646130"/>
                <a:gd name="connsiteX2604" fmla="*/ 355879 w 1013538"/>
                <a:gd name="connsiteY2604" fmla="*/ 208155 h 646130"/>
                <a:gd name="connsiteX2605" fmla="*/ 354485 w 1013538"/>
                <a:gd name="connsiteY2605" fmla="*/ 217404 h 646130"/>
                <a:gd name="connsiteX2606" fmla="*/ 359300 w 1013538"/>
                <a:gd name="connsiteY2606" fmla="*/ 225386 h 646130"/>
                <a:gd name="connsiteX2607" fmla="*/ 356766 w 1013538"/>
                <a:gd name="connsiteY2607" fmla="*/ 223612 h 646130"/>
                <a:gd name="connsiteX2608" fmla="*/ 357019 w 1013538"/>
                <a:gd name="connsiteY2608" fmla="*/ 230200 h 646130"/>
                <a:gd name="connsiteX2609" fmla="*/ 356892 w 1013538"/>
                <a:gd name="connsiteY2609" fmla="*/ 245783 h 646130"/>
                <a:gd name="connsiteX2610" fmla="*/ 354358 w 1013538"/>
                <a:gd name="connsiteY2610" fmla="*/ 232860 h 646130"/>
                <a:gd name="connsiteX2611" fmla="*/ 349798 w 1013538"/>
                <a:gd name="connsiteY2611" fmla="*/ 231467 h 646130"/>
                <a:gd name="connsiteX2612" fmla="*/ 343843 w 1013538"/>
                <a:gd name="connsiteY2612" fmla="*/ 228173 h 646130"/>
                <a:gd name="connsiteX2613" fmla="*/ 343463 w 1013538"/>
                <a:gd name="connsiteY2613" fmla="*/ 226019 h 646130"/>
                <a:gd name="connsiteX2614" fmla="*/ 341436 w 1013538"/>
                <a:gd name="connsiteY2614" fmla="*/ 226399 h 646130"/>
                <a:gd name="connsiteX2615" fmla="*/ 333454 w 1013538"/>
                <a:gd name="connsiteY2615" fmla="*/ 234634 h 646130"/>
                <a:gd name="connsiteX2616" fmla="*/ 332694 w 1013538"/>
                <a:gd name="connsiteY2616" fmla="*/ 241476 h 646130"/>
                <a:gd name="connsiteX2617" fmla="*/ 332061 w 1013538"/>
                <a:gd name="connsiteY2617" fmla="*/ 232734 h 646130"/>
                <a:gd name="connsiteX2618" fmla="*/ 329273 w 1013538"/>
                <a:gd name="connsiteY2618" fmla="*/ 224372 h 646130"/>
                <a:gd name="connsiteX2619" fmla="*/ 334468 w 1013538"/>
                <a:gd name="connsiteY2619" fmla="*/ 223359 h 646130"/>
                <a:gd name="connsiteX2620" fmla="*/ 336622 w 1013538"/>
                <a:gd name="connsiteY2620" fmla="*/ 207269 h 646130"/>
                <a:gd name="connsiteX2621" fmla="*/ 332061 w 1013538"/>
                <a:gd name="connsiteY2621" fmla="*/ 205875 h 646130"/>
                <a:gd name="connsiteX2622" fmla="*/ 329020 w 1013538"/>
                <a:gd name="connsiteY2622" fmla="*/ 190799 h 646130"/>
                <a:gd name="connsiteX2623" fmla="*/ 324586 w 1013538"/>
                <a:gd name="connsiteY2623" fmla="*/ 184971 h 646130"/>
                <a:gd name="connsiteX2624" fmla="*/ 326613 w 1013538"/>
                <a:gd name="connsiteY2624" fmla="*/ 180410 h 646130"/>
                <a:gd name="connsiteX2625" fmla="*/ 323065 w 1013538"/>
                <a:gd name="connsiteY2625" fmla="*/ 221331 h 646130"/>
                <a:gd name="connsiteX2626" fmla="*/ 327500 w 1013538"/>
                <a:gd name="connsiteY2626" fmla="*/ 238308 h 646130"/>
                <a:gd name="connsiteX2627" fmla="*/ 327373 w 1013538"/>
                <a:gd name="connsiteY2627" fmla="*/ 242742 h 646130"/>
                <a:gd name="connsiteX2628" fmla="*/ 319645 w 1013538"/>
                <a:gd name="connsiteY2628" fmla="*/ 230833 h 646130"/>
                <a:gd name="connsiteX2629" fmla="*/ 323065 w 1013538"/>
                <a:gd name="connsiteY2629" fmla="*/ 221331 h 646130"/>
                <a:gd name="connsiteX2630" fmla="*/ 310523 w 1013538"/>
                <a:gd name="connsiteY2630" fmla="*/ 159126 h 646130"/>
                <a:gd name="connsiteX2631" fmla="*/ 317618 w 1013538"/>
                <a:gd name="connsiteY2631" fmla="*/ 162166 h 646130"/>
                <a:gd name="connsiteX2632" fmla="*/ 319265 w 1013538"/>
                <a:gd name="connsiteY2632" fmla="*/ 159632 h 646130"/>
                <a:gd name="connsiteX2633" fmla="*/ 320025 w 1013538"/>
                <a:gd name="connsiteY2633" fmla="*/ 152791 h 646130"/>
                <a:gd name="connsiteX2634" fmla="*/ 319518 w 1013538"/>
                <a:gd name="connsiteY2634" fmla="*/ 166220 h 646130"/>
                <a:gd name="connsiteX2635" fmla="*/ 315591 w 1013538"/>
                <a:gd name="connsiteY2635" fmla="*/ 162546 h 646130"/>
                <a:gd name="connsiteX2636" fmla="*/ 313817 w 1013538"/>
                <a:gd name="connsiteY2636" fmla="*/ 169641 h 646130"/>
                <a:gd name="connsiteX2637" fmla="*/ 312803 w 1013538"/>
                <a:gd name="connsiteY2637" fmla="*/ 169894 h 646130"/>
                <a:gd name="connsiteX2638" fmla="*/ 309256 w 1013538"/>
                <a:gd name="connsiteY2638" fmla="*/ 168374 h 646130"/>
                <a:gd name="connsiteX2639" fmla="*/ 311917 w 1013538"/>
                <a:gd name="connsiteY2639" fmla="*/ 165587 h 646130"/>
                <a:gd name="connsiteX2640" fmla="*/ 310523 w 1013538"/>
                <a:gd name="connsiteY2640" fmla="*/ 159126 h 646130"/>
                <a:gd name="connsiteX2641" fmla="*/ 301908 w 1013538"/>
                <a:gd name="connsiteY2641" fmla="*/ 158619 h 646130"/>
                <a:gd name="connsiteX2642" fmla="*/ 304695 w 1013538"/>
                <a:gd name="connsiteY2642" fmla="*/ 166980 h 646130"/>
                <a:gd name="connsiteX2643" fmla="*/ 300134 w 1013538"/>
                <a:gd name="connsiteY2643" fmla="*/ 165587 h 646130"/>
                <a:gd name="connsiteX2644" fmla="*/ 301908 w 1013538"/>
                <a:gd name="connsiteY2644" fmla="*/ 158619 h 646130"/>
                <a:gd name="connsiteX2645" fmla="*/ 301654 w 1013538"/>
                <a:gd name="connsiteY2645" fmla="*/ 216517 h 646130"/>
                <a:gd name="connsiteX2646" fmla="*/ 299754 w 1013538"/>
                <a:gd name="connsiteY2646" fmla="*/ 212463 h 646130"/>
                <a:gd name="connsiteX2647" fmla="*/ 301781 w 1013538"/>
                <a:gd name="connsiteY2647" fmla="*/ 200934 h 646130"/>
                <a:gd name="connsiteX2648" fmla="*/ 303555 w 1013538"/>
                <a:gd name="connsiteY2648" fmla="*/ 209549 h 646130"/>
                <a:gd name="connsiteX2649" fmla="*/ 307229 w 1013538"/>
                <a:gd name="connsiteY2649" fmla="*/ 206635 h 646130"/>
                <a:gd name="connsiteX2650" fmla="*/ 309129 w 1013538"/>
                <a:gd name="connsiteY2650" fmla="*/ 210689 h 646130"/>
                <a:gd name="connsiteX2651" fmla="*/ 309256 w 1013538"/>
                <a:gd name="connsiteY2651" fmla="*/ 206255 h 646130"/>
                <a:gd name="connsiteX2652" fmla="*/ 310776 w 1013538"/>
                <a:gd name="connsiteY2652" fmla="*/ 219304 h 646130"/>
                <a:gd name="connsiteX2653" fmla="*/ 303301 w 1013538"/>
                <a:gd name="connsiteY2653" fmla="*/ 214110 h 646130"/>
                <a:gd name="connsiteX2654" fmla="*/ 306089 w 1013538"/>
                <a:gd name="connsiteY2654" fmla="*/ 222472 h 646130"/>
                <a:gd name="connsiteX2655" fmla="*/ 316224 w 1013538"/>
                <a:gd name="connsiteY2655" fmla="*/ 224879 h 646130"/>
                <a:gd name="connsiteX2656" fmla="*/ 317491 w 1013538"/>
                <a:gd name="connsiteY2656" fmla="*/ 231340 h 646130"/>
                <a:gd name="connsiteX2657" fmla="*/ 312297 w 1013538"/>
                <a:gd name="connsiteY2657" fmla="*/ 232354 h 646130"/>
                <a:gd name="connsiteX2658" fmla="*/ 310270 w 1013538"/>
                <a:gd name="connsiteY2658" fmla="*/ 232734 h 646130"/>
                <a:gd name="connsiteX2659" fmla="*/ 304822 w 1013538"/>
                <a:gd name="connsiteY2659" fmla="*/ 227159 h 646130"/>
                <a:gd name="connsiteX2660" fmla="*/ 304442 w 1013538"/>
                <a:gd name="connsiteY2660" fmla="*/ 236154 h 646130"/>
                <a:gd name="connsiteX2661" fmla="*/ 298994 w 1013538"/>
                <a:gd name="connsiteY2661" fmla="*/ 219431 h 646130"/>
                <a:gd name="connsiteX2662" fmla="*/ 301654 w 1013538"/>
                <a:gd name="connsiteY2662" fmla="*/ 216517 h 646130"/>
                <a:gd name="connsiteX2663" fmla="*/ 298487 w 1013538"/>
                <a:gd name="connsiteY2663" fmla="*/ 382231 h 646130"/>
                <a:gd name="connsiteX2664" fmla="*/ 299374 w 1013538"/>
                <a:gd name="connsiteY2664" fmla="*/ 386538 h 646130"/>
                <a:gd name="connsiteX2665" fmla="*/ 297347 w 1013538"/>
                <a:gd name="connsiteY2665" fmla="*/ 386918 h 646130"/>
                <a:gd name="connsiteX2666" fmla="*/ 296460 w 1013538"/>
                <a:gd name="connsiteY2666" fmla="*/ 382611 h 646130"/>
                <a:gd name="connsiteX2667" fmla="*/ 298487 w 1013538"/>
                <a:gd name="connsiteY2667" fmla="*/ 382231 h 646130"/>
                <a:gd name="connsiteX2668" fmla="*/ 289365 w 1013538"/>
                <a:gd name="connsiteY2668" fmla="*/ 245783 h 646130"/>
                <a:gd name="connsiteX2669" fmla="*/ 288732 w 1013538"/>
                <a:gd name="connsiteY2669" fmla="*/ 237041 h 646130"/>
                <a:gd name="connsiteX2670" fmla="*/ 289365 w 1013538"/>
                <a:gd name="connsiteY2670" fmla="*/ 245783 h 646130"/>
                <a:gd name="connsiteX2671" fmla="*/ 282777 w 1013538"/>
                <a:gd name="connsiteY2671" fmla="*/ 175722 h 646130"/>
                <a:gd name="connsiteX2672" fmla="*/ 288605 w 1013538"/>
                <a:gd name="connsiteY2672" fmla="*/ 183450 h 646130"/>
                <a:gd name="connsiteX2673" fmla="*/ 283031 w 1013538"/>
                <a:gd name="connsiteY2673" fmla="*/ 182310 h 646130"/>
                <a:gd name="connsiteX2674" fmla="*/ 282777 w 1013538"/>
                <a:gd name="connsiteY2674" fmla="*/ 175722 h 646130"/>
                <a:gd name="connsiteX2675" fmla="*/ 274162 w 1013538"/>
                <a:gd name="connsiteY2675" fmla="*/ 389199 h 646130"/>
                <a:gd name="connsiteX2676" fmla="*/ 273275 w 1013538"/>
                <a:gd name="connsiteY2676" fmla="*/ 384891 h 646130"/>
                <a:gd name="connsiteX2677" fmla="*/ 277456 w 1013538"/>
                <a:gd name="connsiteY2677" fmla="*/ 384131 h 646130"/>
                <a:gd name="connsiteX2678" fmla="*/ 278343 w 1013538"/>
                <a:gd name="connsiteY2678" fmla="*/ 388439 h 646130"/>
                <a:gd name="connsiteX2679" fmla="*/ 274162 w 1013538"/>
                <a:gd name="connsiteY2679" fmla="*/ 389199 h 646130"/>
                <a:gd name="connsiteX2680" fmla="*/ 278470 w 1013538"/>
                <a:gd name="connsiteY2680" fmla="*/ 181043 h 646130"/>
                <a:gd name="connsiteX2681" fmla="*/ 279357 w 1013538"/>
                <a:gd name="connsiteY2681" fmla="*/ 185351 h 646130"/>
                <a:gd name="connsiteX2682" fmla="*/ 277330 w 1013538"/>
                <a:gd name="connsiteY2682" fmla="*/ 185731 h 646130"/>
                <a:gd name="connsiteX2683" fmla="*/ 276443 w 1013538"/>
                <a:gd name="connsiteY2683" fmla="*/ 181423 h 646130"/>
                <a:gd name="connsiteX2684" fmla="*/ 278470 w 1013538"/>
                <a:gd name="connsiteY2684" fmla="*/ 181043 h 646130"/>
                <a:gd name="connsiteX2685" fmla="*/ 274416 w 1013538"/>
                <a:gd name="connsiteY2685" fmla="*/ 181803 h 646130"/>
                <a:gd name="connsiteX2686" fmla="*/ 268841 w 1013538"/>
                <a:gd name="connsiteY2686" fmla="*/ 180663 h 646130"/>
                <a:gd name="connsiteX2687" fmla="*/ 274416 w 1013538"/>
                <a:gd name="connsiteY2687" fmla="*/ 181803 h 646130"/>
                <a:gd name="connsiteX2688" fmla="*/ 270108 w 1013538"/>
                <a:gd name="connsiteY2688" fmla="*/ 240589 h 646130"/>
                <a:gd name="connsiteX2689" fmla="*/ 278977 w 1013538"/>
                <a:gd name="connsiteY2689" fmla="*/ 236661 h 646130"/>
                <a:gd name="connsiteX2690" fmla="*/ 281130 w 1013538"/>
                <a:gd name="connsiteY2690" fmla="*/ 247430 h 646130"/>
                <a:gd name="connsiteX2691" fmla="*/ 276443 w 1013538"/>
                <a:gd name="connsiteY2691" fmla="*/ 250597 h 646130"/>
                <a:gd name="connsiteX2692" fmla="*/ 276063 w 1013538"/>
                <a:gd name="connsiteY2692" fmla="*/ 248444 h 646130"/>
                <a:gd name="connsiteX2693" fmla="*/ 270488 w 1013538"/>
                <a:gd name="connsiteY2693" fmla="*/ 247303 h 646130"/>
                <a:gd name="connsiteX2694" fmla="*/ 268588 w 1013538"/>
                <a:gd name="connsiteY2694" fmla="*/ 243249 h 646130"/>
                <a:gd name="connsiteX2695" fmla="*/ 270108 w 1013538"/>
                <a:gd name="connsiteY2695" fmla="*/ 240589 h 646130"/>
                <a:gd name="connsiteX2696" fmla="*/ 231467 w 1013538"/>
                <a:gd name="connsiteY2696" fmla="*/ 219178 h 646130"/>
                <a:gd name="connsiteX2697" fmla="*/ 232100 w 1013538"/>
                <a:gd name="connsiteY2697" fmla="*/ 227919 h 646130"/>
                <a:gd name="connsiteX2698" fmla="*/ 231467 w 1013538"/>
                <a:gd name="connsiteY2698" fmla="*/ 219178 h 646130"/>
                <a:gd name="connsiteX2699" fmla="*/ 224752 w 1013538"/>
                <a:gd name="connsiteY2699" fmla="*/ 249457 h 646130"/>
                <a:gd name="connsiteX2700" fmla="*/ 221965 w 1013538"/>
                <a:gd name="connsiteY2700" fmla="*/ 241095 h 646130"/>
                <a:gd name="connsiteX2701" fmla="*/ 224752 w 1013538"/>
                <a:gd name="connsiteY2701" fmla="*/ 249457 h 646130"/>
                <a:gd name="connsiteX2702" fmla="*/ 223739 w 1013538"/>
                <a:gd name="connsiteY2702" fmla="*/ 180537 h 646130"/>
                <a:gd name="connsiteX2703" fmla="*/ 220191 w 1013538"/>
                <a:gd name="connsiteY2703" fmla="*/ 179016 h 646130"/>
                <a:gd name="connsiteX2704" fmla="*/ 223739 w 1013538"/>
                <a:gd name="connsiteY2704" fmla="*/ 180537 h 646130"/>
                <a:gd name="connsiteX2705" fmla="*/ 209549 w 1013538"/>
                <a:gd name="connsiteY2705" fmla="*/ 243503 h 646130"/>
                <a:gd name="connsiteX2706" fmla="*/ 204355 w 1013538"/>
                <a:gd name="connsiteY2706" fmla="*/ 244516 h 646130"/>
                <a:gd name="connsiteX2707" fmla="*/ 203721 w 1013538"/>
                <a:gd name="connsiteY2707" fmla="*/ 246923 h 646130"/>
                <a:gd name="connsiteX2708" fmla="*/ 201187 w 1013538"/>
                <a:gd name="connsiteY2708" fmla="*/ 245150 h 646130"/>
                <a:gd name="connsiteX2709" fmla="*/ 209549 w 1013538"/>
                <a:gd name="connsiteY2709" fmla="*/ 243503 h 646130"/>
                <a:gd name="connsiteX2710" fmla="*/ 175722 w 1013538"/>
                <a:gd name="connsiteY2710" fmla="*/ 261366 h 646130"/>
                <a:gd name="connsiteX2711" fmla="*/ 166094 w 1013538"/>
                <a:gd name="connsiteY2711" fmla="*/ 245403 h 646130"/>
                <a:gd name="connsiteX2712" fmla="*/ 175722 w 1013538"/>
                <a:gd name="connsiteY2712" fmla="*/ 261366 h 646130"/>
                <a:gd name="connsiteX2713" fmla="*/ 159126 w 1013538"/>
                <a:gd name="connsiteY2713" fmla="*/ 226779 h 646130"/>
                <a:gd name="connsiteX2714" fmla="*/ 161659 w 1013538"/>
                <a:gd name="connsiteY2714" fmla="*/ 228553 h 646130"/>
                <a:gd name="connsiteX2715" fmla="*/ 163433 w 1013538"/>
                <a:gd name="connsiteY2715" fmla="*/ 237168 h 646130"/>
                <a:gd name="connsiteX2716" fmla="*/ 161406 w 1013538"/>
                <a:gd name="connsiteY2716" fmla="*/ 237548 h 646130"/>
                <a:gd name="connsiteX2717" fmla="*/ 159886 w 1013538"/>
                <a:gd name="connsiteY2717" fmla="*/ 235648 h 646130"/>
                <a:gd name="connsiteX2718" fmla="*/ 158999 w 1013538"/>
                <a:gd name="connsiteY2718" fmla="*/ 231340 h 646130"/>
                <a:gd name="connsiteX2719" fmla="*/ 157985 w 1013538"/>
                <a:gd name="connsiteY2719" fmla="*/ 231594 h 646130"/>
                <a:gd name="connsiteX2720" fmla="*/ 159126 w 1013538"/>
                <a:gd name="connsiteY2720" fmla="*/ 226779 h 646130"/>
                <a:gd name="connsiteX2721" fmla="*/ 158112 w 1013538"/>
                <a:gd name="connsiteY2721" fmla="*/ 157732 h 646130"/>
                <a:gd name="connsiteX2722" fmla="*/ 153171 w 1013538"/>
                <a:gd name="connsiteY2722" fmla="*/ 154311 h 646130"/>
                <a:gd name="connsiteX2723" fmla="*/ 158112 w 1013538"/>
                <a:gd name="connsiteY2723" fmla="*/ 157732 h 646130"/>
                <a:gd name="connsiteX2724" fmla="*/ 138095 w 1013538"/>
                <a:gd name="connsiteY2724" fmla="*/ 239702 h 646130"/>
                <a:gd name="connsiteX2725" fmla="*/ 138601 w 1013538"/>
                <a:gd name="connsiteY2725" fmla="*/ 253005 h 646130"/>
                <a:gd name="connsiteX2726" fmla="*/ 134674 w 1013538"/>
                <a:gd name="connsiteY2726" fmla="*/ 249330 h 646130"/>
                <a:gd name="connsiteX2727" fmla="*/ 138095 w 1013538"/>
                <a:gd name="connsiteY2727" fmla="*/ 239702 h 646130"/>
                <a:gd name="connsiteX2728" fmla="*/ 132900 w 1013538"/>
                <a:gd name="connsiteY2728" fmla="*/ 187251 h 646130"/>
                <a:gd name="connsiteX2729" fmla="*/ 128719 w 1013538"/>
                <a:gd name="connsiteY2729" fmla="*/ 188011 h 646130"/>
                <a:gd name="connsiteX2730" fmla="*/ 132900 w 1013538"/>
                <a:gd name="connsiteY2730" fmla="*/ 187251 h 646130"/>
                <a:gd name="connsiteX2731" fmla="*/ 114277 w 1013538"/>
                <a:gd name="connsiteY2731" fmla="*/ 382611 h 646130"/>
                <a:gd name="connsiteX2732" fmla="*/ 114530 w 1013538"/>
                <a:gd name="connsiteY2732" fmla="*/ 389199 h 646130"/>
                <a:gd name="connsiteX2733" fmla="*/ 112249 w 1013538"/>
                <a:gd name="connsiteY2733" fmla="*/ 382991 h 646130"/>
                <a:gd name="connsiteX2734" fmla="*/ 114277 w 1013538"/>
                <a:gd name="connsiteY2734" fmla="*/ 382611 h 646130"/>
                <a:gd name="connsiteX2735" fmla="*/ 112123 w 1013538"/>
                <a:gd name="connsiteY2735" fmla="*/ 249330 h 646130"/>
                <a:gd name="connsiteX2736" fmla="*/ 109462 w 1013538"/>
                <a:gd name="connsiteY2736" fmla="*/ 252118 h 646130"/>
                <a:gd name="connsiteX2737" fmla="*/ 112123 w 1013538"/>
                <a:gd name="connsiteY2737" fmla="*/ 249330 h 646130"/>
                <a:gd name="connsiteX2738" fmla="*/ 91599 w 1013538"/>
                <a:gd name="connsiteY2738" fmla="*/ 333581 h 646130"/>
                <a:gd name="connsiteX2739" fmla="*/ 89952 w 1013538"/>
                <a:gd name="connsiteY2739" fmla="*/ 336115 h 646130"/>
                <a:gd name="connsiteX2740" fmla="*/ 91345 w 1013538"/>
                <a:gd name="connsiteY2740" fmla="*/ 326866 h 646130"/>
                <a:gd name="connsiteX2741" fmla="*/ 97806 w 1013538"/>
                <a:gd name="connsiteY2741" fmla="*/ 332314 h 646130"/>
                <a:gd name="connsiteX2742" fmla="*/ 91599 w 1013538"/>
                <a:gd name="connsiteY2742" fmla="*/ 333581 h 646130"/>
                <a:gd name="connsiteX2743" fmla="*/ 103001 w 1013538"/>
                <a:gd name="connsiteY2743" fmla="*/ 246670 h 646130"/>
                <a:gd name="connsiteX2744" fmla="*/ 105788 w 1013538"/>
                <a:gd name="connsiteY2744" fmla="*/ 255032 h 646130"/>
                <a:gd name="connsiteX2745" fmla="*/ 101607 w 1013538"/>
                <a:gd name="connsiteY2745" fmla="*/ 255792 h 646130"/>
                <a:gd name="connsiteX2746" fmla="*/ 103001 w 1013538"/>
                <a:gd name="connsiteY2746" fmla="*/ 246670 h 646130"/>
                <a:gd name="connsiteX2747" fmla="*/ 99834 w 1013538"/>
                <a:gd name="connsiteY2747" fmla="*/ 251738 h 646130"/>
                <a:gd name="connsiteX2748" fmla="*/ 100720 w 1013538"/>
                <a:gd name="connsiteY2748" fmla="*/ 256045 h 646130"/>
                <a:gd name="connsiteX2749" fmla="*/ 98693 w 1013538"/>
                <a:gd name="connsiteY2749" fmla="*/ 256425 h 646130"/>
                <a:gd name="connsiteX2750" fmla="*/ 97806 w 1013538"/>
                <a:gd name="connsiteY2750" fmla="*/ 252118 h 646130"/>
                <a:gd name="connsiteX2751" fmla="*/ 99834 w 1013538"/>
                <a:gd name="connsiteY2751" fmla="*/ 251738 h 646130"/>
                <a:gd name="connsiteX2752" fmla="*/ 85391 w 1013538"/>
                <a:gd name="connsiteY2752" fmla="*/ 238942 h 646130"/>
                <a:gd name="connsiteX2753" fmla="*/ 88938 w 1013538"/>
                <a:gd name="connsiteY2753" fmla="*/ 240462 h 646130"/>
                <a:gd name="connsiteX2754" fmla="*/ 96666 w 1013538"/>
                <a:gd name="connsiteY2754" fmla="*/ 252371 h 646130"/>
                <a:gd name="connsiteX2755" fmla="*/ 88811 w 1013538"/>
                <a:gd name="connsiteY2755" fmla="*/ 256172 h 646130"/>
                <a:gd name="connsiteX2756" fmla="*/ 90205 w 1013538"/>
                <a:gd name="connsiteY2756" fmla="*/ 247050 h 646130"/>
                <a:gd name="connsiteX2757" fmla="*/ 84757 w 1013538"/>
                <a:gd name="connsiteY2757" fmla="*/ 241476 h 646130"/>
                <a:gd name="connsiteX2758" fmla="*/ 85391 w 1013538"/>
                <a:gd name="connsiteY2758" fmla="*/ 238942 h 646130"/>
                <a:gd name="connsiteX2759" fmla="*/ 53337 w 1013538"/>
                <a:gd name="connsiteY2759" fmla="*/ 260859 h 646130"/>
                <a:gd name="connsiteX2760" fmla="*/ 52704 w 1013538"/>
                <a:gd name="connsiteY2760" fmla="*/ 263267 h 646130"/>
                <a:gd name="connsiteX2761" fmla="*/ 49410 w 1013538"/>
                <a:gd name="connsiteY2761" fmla="*/ 257185 h 646130"/>
                <a:gd name="connsiteX2762" fmla="*/ 51817 w 1013538"/>
                <a:gd name="connsiteY2762" fmla="*/ 247810 h 646130"/>
                <a:gd name="connsiteX2763" fmla="*/ 55998 w 1013538"/>
                <a:gd name="connsiteY2763" fmla="*/ 258072 h 646130"/>
                <a:gd name="connsiteX2764" fmla="*/ 53337 w 1013538"/>
                <a:gd name="connsiteY2764" fmla="*/ 260859 h 646130"/>
                <a:gd name="connsiteX2765" fmla="*/ 67780 w 1013538"/>
                <a:gd name="connsiteY2765" fmla="*/ 460907 h 646130"/>
                <a:gd name="connsiteX2766" fmla="*/ 72721 w 1013538"/>
                <a:gd name="connsiteY2766" fmla="*/ 464454 h 646130"/>
                <a:gd name="connsiteX2767" fmla="*/ 67780 w 1013538"/>
                <a:gd name="connsiteY2767" fmla="*/ 460907 h 646130"/>
                <a:gd name="connsiteX2768" fmla="*/ 81210 w 1013538"/>
                <a:gd name="connsiteY2768" fmla="*/ 335608 h 646130"/>
                <a:gd name="connsiteX2769" fmla="*/ 79943 w 1013538"/>
                <a:gd name="connsiteY2769" fmla="*/ 329147 h 646130"/>
                <a:gd name="connsiteX2770" fmla="*/ 81210 w 1013538"/>
                <a:gd name="connsiteY2770" fmla="*/ 335608 h 646130"/>
                <a:gd name="connsiteX2771" fmla="*/ 71328 w 1013538"/>
                <a:gd name="connsiteY2771" fmla="*/ 232734 h 646130"/>
                <a:gd name="connsiteX2772" fmla="*/ 71961 w 1013538"/>
                <a:gd name="connsiteY2772" fmla="*/ 241476 h 646130"/>
                <a:gd name="connsiteX2773" fmla="*/ 68414 w 1013538"/>
                <a:gd name="connsiteY2773" fmla="*/ 239955 h 646130"/>
                <a:gd name="connsiteX2774" fmla="*/ 71328 w 1013538"/>
                <a:gd name="connsiteY2774" fmla="*/ 232734 h 646130"/>
                <a:gd name="connsiteX2775" fmla="*/ 70694 w 1013538"/>
                <a:gd name="connsiteY2775" fmla="*/ 250724 h 646130"/>
                <a:gd name="connsiteX2776" fmla="*/ 75635 w 1013538"/>
                <a:gd name="connsiteY2776" fmla="*/ 254145 h 646130"/>
                <a:gd name="connsiteX2777" fmla="*/ 78296 w 1013538"/>
                <a:gd name="connsiteY2777" fmla="*/ 251358 h 646130"/>
                <a:gd name="connsiteX2778" fmla="*/ 80576 w 1013538"/>
                <a:gd name="connsiteY2778" fmla="*/ 257565 h 646130"/>
                <a:gd name="connsiteX2779" fmla="*/ 69427 w 1013538"/>
                <a:gd name="connsiteY2779" fmla="*/ 255285 h 646130"/>
                <a:gd name="connsiteX2780" fmla="*/ 61192 w 1013538"/>
                <a:gd name="connsiteY2780" fmla="*/ 256932 h 646130"/>
                <a:gd name="connsiteX2781" fmla="*/ 70694 w 1013538"/>
                <a:gd name="connsiteY2781" fmla="*/ 250724 h 646130"/>
                <a:gd name="connsiteX2782" fmla="*/ 58405 w 1013538"/>
                <a:gd name="connsiteY2782" fmla="*/ 291012 h 646130"/>
                <a:gd name="connsiteX2783" fmla="*/ 63346 w 1013538"/>
                <a:gd name="connsiteY2783" fmla="*/ 294560 h 646130"/>
                <a:gd name="connsiteX2784" fmla="*/ 59799 w 1013538"/>
                <a:gd name="connsiteY2784" fmla="*/ 293039 h 646130"/>
                <a:gd name="connsiteX2785" fmla="*/ 60052 w 1013538"/>
                <a:gd name="connsiteY2785" fmla="*/ 299627 h 646130"/>
                <a:gd name="connsiteX2786" fmla="*/ 58405 w 1013538"/>
                <a:gd name="connsiteY2786" fmla="*/ 291012 h 646130"/>
                <a:gd name="connsiteX2787" fmla="*/ 60306 w 1013538"/>
                <a:gd name="connsiteY2787" fmla="*/ 375389 h 646130"/>
                <a:gd name="connsiteX2788" fmla="*/ 63980 w 1013538"/>
                <a:gd name="connsiteY2788" fmla="*/ 372475 h 646130"/>
                <a:gd name="connsiteX2789" fmla="*/ 60306 w 1013538"/>
                <a:gd name="connsiteY2789" fmla="*/ 375389 h 646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Lst>
              <a:rect l="l" t="t" r="r" b="b"/>
              <a:pathLst>
                <a:path w="1013538" h="646130">
                  <a:moveTo>
                    <a:pt x="14063" y="582911"/>
                  </a:moveTo>
                  <a:cubicBezTo>
                    <a:pt x="17230" y="583798"/>
                    <a:pt x="21158" y="586966"/>
                    <a:pt x="24198" y="585319"/>
                  </a:cubicBezTo>
                  <a:cubicBezTo>
                    <a:pt x="24958" y="588359"/>
                    <a:pt x="25592" y="591400"/>
                    <a:pt x="24452" y="591907"/>
                  </a:cubicBezTo>
                  <a:cubicBezTo>
                    <a:pt x="25085" y="594440"/>
                    <a:pt x="26732" y="593300"/>
                    <a:pt x="27999" y="593427"/>
                  </a:cubicBezTo>
                  <a:cubicBezTo>
                    <a:pt x="32940" y="597354"/>
                    <a:pt x="35347" y="598621"/>
                    <a:pt x="40161" y="595454"/>
                  </a:cubicBezTo>
                  <a:cubicBezTo>
                    <a:pt x="41682" y="596087"/>
                    <a:pt x="42822" y="597734"/>
                    <a:pt x="43455" y="601535"/>
                  </a:cubicBezTo>
                  <a:cubicBezTo>
                    <a:pt x="44089" y="599635"/>
                    <a:pt x="45356" y="598748"/>
                    <a:pt x="47130" y="598621"/>
                  </a:cubicBezTo>
                  <a:cubicBezTo>
                    <a:pt x="48777" y="599761"/>
                    <a:pt x="49917" y="602802"/>
                    <a:pt x="50930" y="606856"/>
                  </a:cubicBezTo>
                  <a:cubicBezTo>
                    <a:pt x="52324" y="606349"/>
                    <a:pt x="53718" y="605969"/>
                    <a:pt x="54478" y="608376"/>
                  </a:cubicBezTo>
                  <a:cubicBezTo>
                    <a:pt x="57898" y="608757"/>
                    <a:pt x="55491" y="601282"/>
                    <a:pt x="59799" y="602929"/>
                  </a:cubicBezTo>
                  <a:cubicBezTo>
                    <a:pt x="61319" y="602295"/>
                    <a:pt x="61066" y="607616"/>
                    <a:pt x="62079" y="609137"/>
                  </a:cubicBezTo>
                  <a:cubicBezTo>
                    <a:pt x="63346" y="611164"/>
                    <a:pt x="66513" y="608123"/>
                    <a:pt x="66894" y="617118"/>
                  </a:cubicBezTo>
                  <a:cubicBezTo>
                    <a:pt x="71074" y="620286"/>
                    <a:pt x="75129" y="617625"/>
                    <a:pt x="78549" y="621553"/>
                  </a:cubicBezTo>
                  <a:cubicBezTo>
                    <a:pt x="78929" y="622059"/>
                    <a:pt x="80703" y="622693"/>
                    <a:pt x="81083" y="623326"/>
                  </a:cubicBezTo>
                  <a:cubicBezTo>
                    <a:pt x="83110" y="627380"/>
                    <a:pt x="82730" y="632955"/>
                    <a:pt x="86784" y="635615"/>
                  </a:cubicBezTo>
                  <a:cubicBezTo>
                    <a:pt x="86531" y="637389"/>
                    <a:pt x="86404" y="639289"/>
                    <a:pt x="87038" y="642203"/>
                  </a:cubicBezTo>
                  <a:cubicBezTo>
                    <a:pt x="85897" y="642837"/>
                    <a:pt x="85137" y="642077"/>
                    <a:pt x="84504" y="640430"/>
                  </a:cubicBezTo>
                  <a:cubicBezTo>
                    <a:pt x="83237" y="641697"/>
                    <a:pt x="85011" y="642330"/>
                    <a:pt x="85391" y="644737"/>
                  </a:cubicBezTo>
                  <a:cubicBezTo>
                    <a:pt x="86277" y="648538"/>
                    <a:pt x="85011" y="649551"/>
                    <a:pt x="86024" y="653479"/>
                  </a:cubicBezTo>
                  <a:cubicBezTo>
                    <a:pt x="86911" y="653352"/>
                    <a:pt x="87164" y="654746"/>
                    <a:pt x="87544" y="656393"/>
                  </a:cubicBezTo>
                  <a:lnTo>
                    <a:pt x="335228" y="656393"/>
                  </a:lnTo>
                  <a:cubicBezTo>
                    <a:pt x="334594" y="652845"/>
                    <a:pt x="335355" y="651072"/>
                    <a:pt x="337255" y="650945"/>
                  </a:cubicBezTo>
                  <a:cubicBezTo>
                    <a:pt x="337635" y="652719"/>
                    <a:pt x="338015" y="654492"/>
                    <a:pt x="338395" y="656393"/>
                  </a:cubicBezTo>
                  <a:lnTo>
                    <a:pt x="365254" y="656393"/>
                  </a:lnTo>
                  <a:cubicBezTo>
                    <a:pt x="365127" y="655759"/>
                    <a:pt x="365127" y="655253"/>
                    <a:pt x="364874" y="654492"/>
                  </a:cubicBezTo>
                  <a:cubicBezTo>
                    <a:pt x="366901" y="655379"/>
                    <a:pt x="370448" y="650692"/>
                    <a:pt x="371462" y="655379"/>
                  </a:cubicBezTo>
                  <a:cubicBezTo>
                    <a:pt x="371335" y="655633"/>
                    <a:pt x="371209" y="656013"/>
                    <a:pt x="371082" y="656266"/>
                  </a:cubicBezTo>
                  <a:lnTo>
                    <a:pt x="516018" y="656266"/>
                  </a:lnTo>
                  <a:cubicBezTo>
                    <a:pt x="516145" y="656140"/>
                    <a:pt x="516145" y="656013"/>
                    <a:pt x="516271" y="655886"/>
                  </a:cubicBezTo>
                  <a:cubicBezTo>
                    <a:pt x="518805" y="653859"/>
                    <a:pt x="522099" y="654619"/>
                    <a:pt x="524506" y="654239"/>
                  </a:cubicBezTo>
                  <a:cubicBezTo>
                    <a:pt x="526027" y="654112"/>
                    <a:pt x="528687" y="651452"/>
                    <a:pt x="530081" y="655379"/>
                  </a:cubicBezTo>
                  <a:cubicBezTo>
                    <a:pt x="529954" y="655633"/>
                    <a:pt x="529954" y="656013"/>
                    <a:pt x="529954" y="656266"/>
                  </a:cubicBezTo>
                  <a:lnTo>
                    <a:pt x="562514" y="656266"/>
                  </a:lnTo>
                  <a:cubicBezTo>
                    <a:pt x="562134" y="656140"/>
                    <a:pt x="561754" y="656140"/>
                    <a:pt x="561374" y="656013"/>
                  </a:cubicBezTo>
                  <a:cubicBezTo>
                    <a:pt x="558967" y="649932"/>
                    <a:pt x="562134" y="649678"/>
                    <a:pt x="561754" y="647018"/>
                  </a:cubicBezTo>
                  <a:cubicBezTo>
                    <a:pt x="561374" y="644230"/>
                    <a:pt x="559093" y="643217"/>
                    <a:pt x="558967" y="638656"/>
                  </a:cubicBezTo>
                  <a:cubicBezTo>
                    <a:pt x="560994" y="638276"/>
                    <a:pt x="563147" y="637896"/>
                    <a:pt x="565175" y="637389"/>
                  </a:cubicBezTo>
                  <a:cubicBezTo>
                    <a:pt x="563908" y="632448"/>
                    <a:pt x="563654" y="629154"/>
                    <a:pt x="564034" y="626494"/>
                  </a:cubicBezTo>
                  <a:cubicBezTo>
                    <a:pt x="567075" y="626494"/>
                    <a:pt x="570622" y="625227"/>
                    <a:pt x="572649" y="627000"/>
                  </a:cubicBezTo>
                  <a:cubicBezTo>
                    <a:pt x="574930" y="628901"/>
                    <a:pt x="575310" y="633842"/>
                    <a:pt x="577464" y="634982"/>
                  </a:cubicBezTo>
                  <a:cubicBezTo>
                    <a:pt x="578857" y="637136"/>
                    <a:pt x="581391" y="634855"/>
                    <a:pt x="581898" y="640810"/>
                  </a:cubicBezTo>
                  <a:cubicBezTo>
                    <a:pt x="578731" y="641316"/>
                    <a:pt x="577084" y="643850"/>
                    <a:pt x="576957" y="648411"/>
                  </a:cubicBezTo>
                  <a:cubicBezTo>
                    <a:pt x="577844" y="652592"/>
                    <a:pt x="580124" y="650692"/>
                    <a:pt x="580631" y="656266"/>
                  </a:cubicBezTo>
                  <a:lnTo>
                    <a:pt x="590260" y="656266"/>
                  </a:lnTo>
                  <a:cubicBezTo>
                    <a:pt x="588359" y="645497"/>
                    <a:pt x="592033" y="642203"/>
                    <a:pt x="596594" y="640176"/>
                  </a:cubicBezTo>
                  <a:cubicBezTo>
                    <a:pt x="597608" y="646257"/>
                    <a:pt x="597861" y="651452"/>
                    <a:pt x="597988" y="656266"/>
                  </a:cubicBezTo>
                  <a:lnTo>
                    <a:pt x="621426" y="656266"/>
                  </a:lnTo>
                  <a:cubicBezTo>
                    <a:pt x="620539" y="655633"/>
                    <a:pt x="619779" y="654239"/>
                    <a:pt x="619272" y="651325"/>
                  </a:cubicBezTo>
                  <a:cubicBezTo>
                    <a:pt x="619019" y="649678"/>
                    <a:pt x="619019" y="649171"/>
                    <a:pt x="619906" y="648918"/>
                  </a:cubicBezTo>
                  <a:cubicBezTo>
                    <a:pt x="620412" y="648791"/>
                    <a:pt x="621679" y="650692"/>
                    <a:pt x="621426" y="650818"/>
                  </a:cubicBezTo>
                  <a:cubicBezTo>
                    <a:pt x="622946" y="650312"/>
                    <a:pt x="622820" y="648031"/>
                    <a:pt x="625100" y="647904"/>
                  </a:cubicBezTo>
                  <a:cubicBezTo>
                    <a:pt x="627000" y="647778"/>
                    <a:pt x="627761" y="648918"/>
                    <a:pt x="629661" y="649298"/>
                  </a:cubicBezTo>
                  <a:cubicBezTo>
                    <a:pt x="631941" y="649678"/>
                    <a:pt x="635362" y="645624"/>
                    <a:pt x="635616" y="652592"/>
                  </a:cubicBezTo>
                  <a:cubicBezTo>
                    <a:pt x="634982" y="656393"/>
                    <a:pt x="631561" y="653606"/>
                    <a:pt x="628394" y="653986"/>
                  </a:cubicBezTo>
                  <a:cubicBezTo>
                    <a:pt x="627127" y="654112"/>
                    <a:pt x="625607" y="655506"/>
                    <a:pt x="624213" y="656266"/>
                  </a:cubicBezTo>
                  <a:lnTo>
                    <a:pt x="737096" y="656266"/>
                  </a:lnTo>
                  <a:cubicBezTo>
                    <a:pt x="737349" y="655759"/>
                    <a:pt x="737476" y="655126"/>
                    <a:pt x="737856" y="654746"/>
                  </a:cubicBezTo>
                  <a:cubicBezTo>
                    <a:pt x="739630" y="657786"/>
                    <a:pt x="742417" y="651579"/>
                    <a:pt x="744318" y="656266"/>
                  </a:cubicBezTo>
                  <a:lnTo>
                    <a:pt x="767122" y="656266"/>
                  </a:lnTo>
                  <a:cubicBezTo>
                    <a:pt x="768136" y="653859"/>
                    <a:pt x="769529" y="651832"/>
                    <a:pt x="772823" y="652465"/>
                  </a:cubicBezTo>
                  <a:cubicBezTo>
                    <a:pt x="771683" y="648285"/>
                    <a:pt x="773330" y="647904"/>
                    <a:pt x="773583" y="645624"/>
                  </a:cubicBezTo>
                  <a:cubicBezTo>
                    <a:pt x="778144" y="647398"/>
                    <a:pt x="780298" y="644484"/>
                    <a:pt x="782832" y="643850"/>
                  </a:cubicBezTo>
                  <a:cubicBezTo>
                    <a:pt x="782452" y="643977"/>
                    <a:pt x="783846" y="645624"/>
                    <a:pt x="784352" y="645751"/>
                  </a:cubicBezTo>
                  <a:cubicBezTo>
                    <a:pt x="787900" y="646764"/>
                    <a:pt x="787140" y="638656"/>
                    <a:pt x="788913" y="647144"/>
                  </a:cubicBezTo>
                  <a:cubicBezTo>
                    <a:pt x="793094" y="650692"/>
                    <a:pt x="786633" y="650945"/>
                    <a:pt x="785619" y="652212"/>
                  </a:cubicBezTo>
                  <a:cubicBezTo>
                    <a:pt x="785493" y="652465"/>
                    <a:pt x="786506" y="655886"/>
                    <a:pt x="786506" y="656393"/>
                  </a:cubicBezTo>
                  <a:lnTo>
                    <a:pt x="836803" y="656393"/>
                  </a:lnTo>
                  <a:cubicBezTo>
                    <a:pt x="837056" y="656140"/>
                    <a:pt x="837436" y="655886"/>
                    <a:pt x="837690" y="655379"/>
                  </a:cubicBezTo>
                  <a:cubicBezTo>
                    <a:pt x="837690" y="655759"/>
                    <a:pt x="837436" y="656013"/>
                    <a:pt x="837436" y="656393"/>
                  </a:cubicBezTo>
                  <a:lnTo>
                    <a:pt x="845038" y="656393"/>
                  </a:lnTo>
                  <a:cubicBezTo>
                    <a:pt x="845165" y="656266"/>
                    <a:pt x="845291" y="656266"/>
                    <a:pt x="845418" y="656140"/>
                  </a:cubicBezTo>
                  <a:cubicBezTo>
                    <a:pt x="846178" y="655506"/>
                    <a:pt x="846812" y="655759"/>
                    <a:pt x="847318" y="656393"/>
                  </a:cubicBezTo>
                  <a:lnTo>
                    <a:pt x="851626" y="656393"/>
                  </a:lnTo>
                  <a:cubicBezTo>
                    <a:pt x="851879" y="655633"/>
                    <a:pt x="852133" y="654999"/>
                    <a:pt x="852639" y="654746"/>
                  </a:cubicBezTo>
                  <a:cubicBezTo>
                    <a:pt x="858974" y="654239"/>
                    <a:pt x="863788" y="651705"/>
                    <a:pt x="865815" y="645497"/>
                  </a:cubicBezTo>
                  <a:cubicBezTo>
                    <a:pt x="867589" y="646384"/>
                    <a:pt x="866322" y="647778"/>
                    <a:pt x="865182" y="647904"/>
                  </a:cubicBezTo>
                  <a:cubicBezTo>
                    <a:pt x="865689" y="648031"/>
                    <a:pt x="866702" y="651832"/>
                    <a:pt x="867082" y="651959"/>
                  </a:cubicBezTo>
                  <a:cubicBezTo>
                    <a:pt x="868476" y="652592"/>
                    <a:pt x="868729" y="649425"/>
                    <a:pt x="868729" y="649425"/>
                  </a:cubicBezTo>
                  <a:cubicBezTo>
                    <a:pt x="870250" y="650058"/>
                    <a:pt x="872530" y="657660"/>
                    <a:pt x="870376" y="646891"/>
                  </a:cubicBezTo>
                  <a:cubicBezTo>
                    <a:pt x="873797" y="643850"/>
                    <a:pt x="874431" y="651705"/>
                    <a:pt x="877471" y="649932"/>
                  </a:cubicBezTo>
                  <a:cubicBezTo>
                    <a:pt x="877091" y="643977"/>
                    <a:pt x="874557" y="646004"/>
                    <a:pt x="873670" y="641697"/>
                  </a:cubicBezTo>
                  <a:cubicBezTo>
                    <a:pt x="875697" y="640050"/>
                    <a:pt x="875951" y="645497"/>
                    <a:pt x="877598" y="645371"/>
                  </a:cubicBezTo>
                  <a:cubicBezTo>
                    <a:pt x="880892" y="644991"/>
                    <a:pt x="883172" y="643217"/>
                    <a:pt x="883933" y="639670"/>
                  </a:cubicBezTo>
                  <a:cubicBezTo>
                    <a:pt x="885960" y="639670"/>
                    <a:pt x="885960" y="646764"/>
                    <a:pt x="887733" y="647904"/>
                  </a:cubicBezTo>
                  <a:cubicBezTo>
                    <a:pt x="890267" y="647018"/>
                    <a:pt x="886593" y="640556"/>
                    <a:pt x="885960" y="639289"/>
                  </a:cubicBezTo>
                  <a:cubicBezTo>
                    <a:pt x="887607" y="638149"/>
                    <a:pt x="888240" y="640556"/>
                    <a:pt x="888874" y="643217"/>
                  </a:cubicBezTo>
                  <a:cubicBezTo>
                    <a:pt x="891407" y="644104"/>
                    <a:pt x="890901" y="636502"/>
                    <a:pt x="892421" y="644737"/>
                  </a:cubicBezTo>
                  <a:cubicBezTo>
                    <a:pt x="895968" y="645751"/>
                    <a:pt x="893181" y="638403"/>
                    <a:pt x="896728" y="639416"/>
                  </a:cubicBezTo>
                  <a:cubicBezTo>
                    <a:pt x="896728" y="636882"/>
                    <a:pt x="894575" y="638656"/>
                    <a:pt x="894195" y="637642"/>
                  </a:cubicBezTo>
                  <a:cubicBezTo>
                    <a:pt x="893054" y="634982"/>
                    <a:pt x="896728" y="632955"/>
                    <a:pt x="894068" y="626494"/>
                  </a:cubicBezTo>
                  <a:cubicBezTo>
                    <a:pt x="892674" y="629154"/>
                    <a:pt x="889254" y="627000"/>
                    <a:pt x="886846" y="627887"/>
                  </a:cubicBezTo>
                  <a:cubicBezTo>
                    <a:pt x="884313" y="628901"/>
                    <a:pt x="881525" y="632701"/>
                    <a:pt x="876584" y="629914"/>
                  </a:cubicBezTo>
                  <a:cubicBezTo>
                    <a:pt x="877725" y="631688"/>
                    <a:pt x="878611" y="634602"/>
                    <a:pt x="879372" y="638276"/>
                  </a:cubicBezTo>
                  <a:cubicBezTo>
                    <a:pt x="877598" y="639289"/>
                    <a:pt x="876838" y="636629"/>
                    <a:pt x="877851" y="636375"/>
                  </a:cubicBezTo>
                  <a:cubicBezTo>
                    <a:pt x="875571" y="630548"/>
                    <a:pt x="875697" y="640050"/>
                    <a:pt x="873290" y="634982"/>
                  </a:cubicBezTo>
                  <a:cubicBezTo>
                    <a:pt x="872910" y="632955"/>
                    <a:pt x="874177" y="633082"/>
                    <a:pt x="874937" y="632448"/>
                  </a:cubicBezTo>
                  <a:cubicBezTo>
                    <a:pt x="872910" y="628394"/>
                    <a:pt x="872784" y="633208"/>
                    <a:pt x="870756" y="633208"/>
                  </a:cubicBezTo>
                  <a:cubicBezTo>
                    <a:pt x="868349" y="633335"/>
                    <a:pt x="864675" y="628394"/>
                    <a:pt x="861635" y="630548"/>
                  </a:cubicBezTo>
                  <a:cubicBezTo>
                    <a:pt x="862522" y="633335"/>
                    <a:pt x="864169" y="633588"/>
                    <a:pt x="864929" y="636629"/>
                  </a:cubicBezTo>
                  <a:cubicBezTo>
                    <a:pt x="862648" y="633842"/>
                    <a:pt x="859988" y="632955"/>
                    <a:pt x="857454" y="631434"/>
                  </a:cubicBezTo>
                  <a:cubicBezTo>
                    <a:pt x="857200" y="627000"/>
                    <a:pt x="859734" y="626620"/>
                    <a:pt x="856820" y="622693"/>
                  </a:cubicBezTo>
                  <a:cubicBezTo>
                    <a:pt x="855427" y="626113"/>
                    <a:pt x="850612" y="620412"/>
                    <a:pt x="849472" y="628647"/>
                  </a:cubicBezTo>
                  <a:cubicBezTo>
                    <a:pt x="847572" y="629154"/>
                    <a:pt x="849472" y="625227"/>
                    <a:pt x="848585" y="624340"/>
                  </a:cubicBezTo>
                  <a:cubicBezTo>
                    <a:pt x="848585" y="624340"/>
                    <a:pt x="847572" y="624593"/>
                    <a:pt x="847572" y="624593"/>
                  </a:cubicBezTo>
                  <a:cubicBezTo>
                    <a:pt x="847445" y="623453"/>
                    <a:pt x="847952" y="618385"/>
                    <a:pt x="848332" y="617752"/>
                  </a:cubicBezTo>
                  <a:cubicBezTo>
                    <a:pt x="849092" y="616231"/>
                    <a:pt x="849599" y="619652"/>
                    <a:pt x="849852" y="619652"/>
                  </a:cubicBezTo>
                  <a:cubicBezTo>
                    <a:pt x="850866" y="619905"/>
                    <a:pt x="850486" y="617372"/>
                    <a:pt x="850486" y="617372"/>
                  </a:cubicBezTo>
                  <a:cubicBezTo>
                    <a:pt x="852386" y="617625"/>
                    <a:pt x="852766" y="620032"/>
                    <a:pt x="853526" y="616738"/>
                  </a:cubicBezTo>
                  <a:cubicBezTo>
                    <a:pt x="854287" y="613824"/>
                    <a:pt x="857454" y="618892"/>
                    <a:pt x="858087" y="618132"/>
                  </a:cubicBezTo>
                  <a:cubicBezTo>
                    <a:pt x="861508" y="615218"/>
                    <a:pt x="859861" y="613064"/>
                    <a:pt x="864929" y="614584"/>
                  </a:cubicBezTo>
                  <a:cubicBezTo>
                    <a:pt x="864675" y="613191"/>
                    <a:pt x="864295" y="611670"/>
                    <a:pt x="864042" y="610277"/>
                  </a:cubicBezTo>
                  <a:cubicBezTo>
                    <a:pt x="866196" y="610784"/>
                    <a:pt x="866576" y="618385"/>
                    <a:pt x="869490" y="615851"/>
                  </a:cubicBezTo>
                  <a:cubicBezTo>
                    <a:pt x="867463" y="609897"/>
                    <a:pt x="869870" y="610024"/>
                    <a:pt x="868349" y="604956"/>
                  </a:cubicBezTo>
                  <a:cubicBezTo>
                    <a:pt x="867336" y="605209"/>
                    <a:pt x="866322" y="605336"/>
                    <a:pt x="865309" y="605589"/>
                  </a:cubicBezTo>
                  <a:cubicBezTo>
                    <a:pt x="866702" y="598241"/>
                    <a:pt x="873290" y="611037"/>
                    <a:pt x="876331" y="612304"/>
                  </a:cubicBezTo>
                  <a:cubicBezTo>
                    <a:pt x="881779" y="612304"/>
                    <a:pt x="881272" y="604196"/>
                    <a:pt x="884946" y="601662"/>
                  </a:cubicBezTo>
                  <a:cubicBezTo>
                    <a:pt x="883679" y="597228"/>
                    <a:pt x="880005" y="602169"/>
                    <a:pt x="881652" y="606729"/>
                  </a:cubicBezTo>
                  <a:cubicBezTo>
                    <a:pt x="880005" y="607236"/>
                    <a:pt x="877471" y="606476"/>
                    <a:pt x="877978" y="609643"/>
                  </a:cubicBezTo>
                  <a:cubicBezTo>
                    <a:pt x="876838" y="610657"/>
                    <a:pt x="876711" y="606096"/>
                    <a:pt x="876078" y="605589"/>
                  </a:cubicBezTo>
                  <a:cubicBezTo>
                    <a:pt x="873670" y="603562"/>
                    <a:pt x="870123" y="606983"/>
                    <a:pt x="868603" y="600395"/>
                  </a:cubicBezTo>
                  <a:cubicBezTo>
                    <a:pt x="865815" y="600902"/>
                    <a:pt x="863155" y="601535"/>
                    <a:pt x="860368" y="602042"/>
                  </a:cubicBezTo>
                  <a:cubicBezTo>
                    <a:pt x="860875" y="603689"/>
                    <a:pt x="861888" y="603942"/>
                    <a:pt x="862268" y="606096"/>
                  </a:cubicBezTo>
                  <a:cubicBezTo>
                    <a:pt x="860875" y="606349"/>
                    <a:pt x="859481" y="606603"/>
                    <a:pt x="858087" y="606856"/>
                  </a:cubicBezTo>
                  <a:cubicBezTo>
                    <a:pt x="857707" y="604702"/>
                    <a:pt x="858974" y="604956"/>
                    <a:pt x="859734" y="604322"/>
                  </a:cubicBezTo>
                  <a:cubicBezTo>
                    <a:pt x="857580" y="599508"/>
                    <a:pt x="852639" y="604196"/>
                    <a:pt x="852893" y="607870"/>
                  </a:cubicBezTo>
                  <a:cubicBezTo>
                    <a:pt x="850106" y="604069"/>
                    <a:pt x="848965" y="607996"/>
                    <a:pt x="846685" y="609137"/>
                  </a:cubicBezTo>
                  <a:cubicBezTo>
                    <a:pt x="846305" y="606983"/>
                    <a:pt x="847572" y="607236"/>
                    <a:pt x="848332" y="606603"/>
                  </a:cubicBezTo>
                  <a:cubicBezTo>
                    <a:pt x="846432" y="603055"/>
                    <a:pt x="843138" y="604829"/>
                    <a:pt x="841744" y="605716"/>
                  </a:cubicBezTo>
                  <a:cubicBezTo>
                    <a:pt x="840350" y="606476"/>
                    <a:pt x="840224" y="608123"/>
                    <a:pt x="839083" y="608503"/>
                  </a:cubicBezTo>
                  <a:cubicBezTo>
                    <a:pt x="835916" y="609263"/>
                    <a:pt x="832495" y="606223"/>
                    <a:pt x="831862" y="609897"/>
                  </a:cubicBezTo>
                  <a:cubicBezTo>
                    <a:pt x="829708" y="609390"/>
                    <a:pt x="829328" y="601788"/>
                    <a:pt x="826414" y="604322"/>
                  </a:cubicBezTo>
                  <a:cubicBezTo>
                    <a:pt x="827554" y="601155"/>
                    <a:pt x="826921" y="595581"/>
                    <a:pt x="831355" y="596721"/>
                  </a:cubicBezTo>
                  <a:cubicBezTo>
                    <a:pt x="830975" y="594567"/>
                    <a:pt x="830468" y="592413"/>
                    <a:pt x="830088" y="590259"/>
                  </a:cubicBezTo>
                  <a:cubicBezTo>
                    <a:pt x="832876" y="593173"/>
                    <a:pt x="837183" y="590386"/>
                    <a:pt x="840224" y="592793"/>
                  </a:cubicBezTo>
                  <a:cubicBezTo>
                    <a:pt x="840857" y="589753"/>
                    <a:pt x="839970" y="589373"/>
                    <a:pt x="838957" y="586332"/>
                  </a:cubicBezTo>
                  <a:cubicBezTo>
                    <a:pt x="842251" y="587472"/>
                    <a:pt x="840984" y="582785"/>
                    <a:pt x="843644" y="583165"/>
                  </a:cubicBezTo>
                  <a:cubicBezTo>
                    <a:pt x="846305" y="589879"/>
                    <a:pt x="840604" y="585445"/>
                    <a:pt x="843264" y="592160"/>
                  </a:cubicBezTo>
                  <a:cubicBezTo>
                    <a:pt x="845545" y="592287"/>
                    <a:pt x="846558" y="591526"/>
                    <a:pt x="846938" y="589246"/>
                  </a:cubicBezTo>
                  <a:cubicBezTo>
                    <a:pt x="846812" y="590386"/>
                    <a:pt x="845418" y="585825"/>
                    <a:pt x="846052" y="584938"/>
                  </a:cubicBezTo>
                  <a:cubicBezTo>
                    <a:pt x="846305" y="584685"/>
                    <a:pt x="848585" y="586839"/>
                    <a:pt x="849599" y="586459"/>
                  </a:cubicBezTo>
                  <a:cubicBezTo>
                    <a:pt x="849472" y="586459"/>
                    <a:pt x="849472" y="584305"/>
                    <a:pt x="850232" y="584052"/>
                  </a:cubicBezTo>
                  <a:cubicBezTo>
                    <a:pt x="850486" y="583925"/>
                    <a:pt x="850993" y="584052"/>
                    <a:pt x="851246" y="583798"/>
                  </a:cubicBezTo>
                  <a:cubicBezTo>
                    <a:pt x="851499" y="583545"/>
                    <a:pt x="852133" y="581264"/>
                    <a:pt x="851879" y="581391"/>
                  </a:cubicBezTo>
                  <a:cubicBezTo>
                    <a:pt x="853273" y="580758"/>
                    <a:pt x="859608" y="587852"/>
                    <a:pt x="857580" y="577970"/>
                  </a:cubicBezTo>
                  <a:cubicBezTo>
                    <a:pt x="851879" y="582278"/>
                    <a:pt x="837563" y="577970"/>
                    <a:pt x="831229" y="585319"/>
                  </a:cubicBezTo>
                  <a:cubicBezTo>
                    <a:pt x="828568" y="576577"/>
                    <a:pt x="832369" y="576323"/>
                    <a:pt x="832749" y="571636"/>
                  </a:cubicBezTo>
                  <a:cubicBezTo>
                    <a:pt x="836930" y="573536"/>
                    <a:pt x="842757" y="574676"/>
                    <a:pt x="844151" y="569355"/>
                  </a:cubicBezTo>
                  <a:cubicBezTo>
                    <a:pt x="845038" y="565808"/>
                    <a:pt x="844531" y="569989"/>
                    <a:pt x="844151" y="569355"/>
                  </a:cubicBezTo>
                  <a:cubicBezTo>
                    <a:pt x="846558" y="573536"/>
                    <a:pt x="849219" y="569482"/>
                    <a:pt x="851753" y="570115"/>
                  </a:cubicBezTo>
                  <a:cubicBezTo>
                    <a:pt x="847572" y="559853"/>
                    <a:pt x="856060" y="572523"/>
                    <a:pt x="857454" y="566695"/>
                  </a:cubicBezTo>
                  <a:cubicBezTo>
                    <a:pt x="857580" y="566441"/>
                    <a:pt x="856567" y="562387"/>
                    <a:pt x="856567" y="562387"/>
                  </a:cubicBezTo>
                  <a:cubicBezTo>
                    <a:pt x="857707" y="562134"/>
                    <a:pt x="859228" y="565554"/>
                    <a:pt x="860494" y="566061"/>
                  </a:cubicBezTo>
                  <a:cubicBezTo>
                    <a:pt x="861888" y="566568"/>
                    <a:pt x="863282" y="565174"/>
                    <a:pt x="864675" y="565301"/>
                  </a:cubicBezTo>
                  <a:cubicBezTo>
                    <a:pt x="866576" y="565428"/>
                    <a:pt x="869743" y="569355"/>
                    <a:pt x="869363" y="562134"/>
                  </a:cubicBezTo>
                  <a:cubicBezTo>
                    <a:pt x="871643" y="560740"/>
                    <a:pt x="872404" y="565554"/>
                    <a:pt x="874937" y="563274"/>
                  </a:cubicBezTo>
                  <a:cubicBezTo>
                    <a:pt x="873797" y="556179"/>
                    <a:pt x="869996" y="559473"/>
                    <a:pt x="868603" y="553392"/>
                  </a:cubicBezTo>
                  <a:cubicBezTo>
                    <a:pt x="867843" y="553772"/>
                    <a:pt x="868096" y="556053"/>
                    <a:pt x="866956" y="555926"/>
                  </a:cubicBezTo>
                  <a:cubicBezTo>
                    <a:pt x="865055" y="555799"/>
                    <a:pt x="864802" y="553139"/>
                    <a:pt x="863915" y="556559"/>
                  </a:cubicBezTo>
                  <a:cubicBezTo>
                    <a:pt x="862522" y="561374"/>
                    <a:pt x="861761" y="553519"/>
                    <a:pt x="858721" y="557573"/>
                  </a:cubicBezTo>
                  <a:cubicBezTo>
                    <a:pt x="858847" y="557446"/>
                    <a:pt x="860621" y="561627"/>
                    <a:pt x="860621" y="561627"/>
                  </a:cubicBezTo>
                  <a:cubicBezTo>
                    <a:pt x="858467" y="562007"/>
                    <a:pt x="855680" y="556939"/>
                    <a:pt x="852513" y="558713"/>
                  </a:cubicBezTo>
                  <a:cubicBezTo>
                    <a:pt x="851246" y="558586"/>
                    <a:pt x="851499" y="556686"/>
                    <a:pt x="852133" y="556559"/>
                  </a:cubicBezTo>
                  <a:cubicBezTo>
                    <a:pt x="850993" y="554532"/>
                    <a:pt x="849346" y="554786"/>
                    <a:pt x="848839" y="550478"/>
                  </a:cubicBezTo>
                  <a:cubicBezTo>
                    <a:pt x="848839" y="546551"/>
                    <a:pt x="850612" y="549845"/>
                    <a:pt x="851879" y="549845"/>
                  </a:cubicBezTo>
                  <a:cubicBezTo>
                    <a:pt x="853020" y="552885"/>
                    <a:pt x="852766" y="549465"/>
                    <a:pt x="853906" y="549465"/>
                  </a:cubicBezTo>
                  <a:cubicBezTo>
                    <a:pt x="852893" y="543383"/>
                    <a:pt x="849599" y="545917"/>
                    <a:pt x="849219" y="537049"/>
                  </a:cubicBezTo>
                  <a:cubicBezTo>
                    <a:pt x="848965" y="534515"/>
                    <a:pt x="849979" y="535655"/>
                    <a:pt x="850232" y="536795"/>
                  </a:cubicBezTo>
                  <a:cubicBezTo>
                    <a:pt x="851626" y="534515"/>
                    <a:pt x="849852" y="527800"/>
                    <a:pt x="854033" y="529320"/>
                  </a:cubicBezTo>
                  <a:cubicBezTo>
                    <a:pt x="855300" y="530461"/>
                    <a:pt x="856060" y="534008"/>
                    <a:pt x="857961" y="532995"/>
                  </a:cubicBezTo>
                  <a:cubicBezTo>
                    <a:pt x="855173" y="527040"/>
                    <a:pt x="856694" y="530714"/>
                    <a:pt x="859608" y="530461"/>
                  </a:cubicBezTo>
                  <a:cubicBezTo>
                    <a:pt x="857074" y="526533"/>
                    <a:pt x="859101" y="527674"/>
                    <a:pt x="857834" y="521846"/>
                  </a:cubicBezTo>
                  <a:cubicBezTo>
                    <a:pt x="855934" y="521466"/>
                    <a:pt x="856187" y="523873"/>
                    <a:pt x="856567" y="526533"/>
                  </a:cubicBezTo>
                  <a:cubicBezTo>
                    <a:pt x="854793" y="529954"/>
                    <a:pt x="851626" y="521719"/>
                    <a:pt x="852386" y="527293"/>
                  </a:cubicBezTo>
                  <a:cubicBezTo>
                    <a:pt x="851119" y="527167"/>
                    <a:pt x="850739" y="523493"/>
                    <a:pt x="850106" y="521085"/>
                  </a:cubicBezTo>
                  <a:cubicBezTo>
                    <a:pt x="846938" y="521846"/>
                    <a:pt x="844405" y="520199"/>
                    <a:pt x="842631" y="515891"/>
                  </a:cubicBezTo>
                  <a:cubicBezTo>
                    <a:pt x="843011" y="508670"/>
                    <a:pt x="854033" y="512344"/>
                    <a:pt x="856820" y="506389"/>
                  </a:cubicBezTo>
                  <a:cubicBezTo>
                    <a:pt x="857961" y="503729"/>
                    <a:pt x="863788" y="501321"/>
                    <a:pt x="868223" y="504109"/>
                  </a:cubicBezTo>
                  <a:cubicBezTo>
                    <a:pt x="866829" y="499168"/>
                    <a:pt x="863028" y="503729"/>
                    <a:pt x="862395" y="496380"/>
                  </a:cubicBezTo>
                  <a:cubicBezTo>
                    <a:pt x="860241" y="499041"/>
                    <a:pt x="860368" y="497521"/>
                    <a:pt x="856694" y="499801"/>
                  </a:cubicBezTo>
                  <a:cubicBezTo>
                    <a:pt x="853780" y="492073"/>
                    <a:pt x="859734" y="493847"/>
                    <a:pt x="861635" y="492200"/>
                  </a:cubicBezTo>
                  <a:cubicBezTo>
                    <a:pt x="861888" y="491946"/>
                    <a:pt x="861635" y="487892"/>
                    <a:pt x="861761" y="487765"/>
                  </a:cubicBezTo>
                  <a:cubicBezTo>
                    <a:pt x="863535" y="486498"/>
                    <a:pt x="866069" y="487639"/>
                    <a:pt x="867969" y="486498"/>
                  </a:cubicBezTo>
                  <a:cubicBezTo>
                    <a:pt x="866956" y="480924"/>
                    <a:pt x="871137" y="482318"/>
                    <a:pt x="871897" y="479024"/>
                  </a:cubicBezTo>
                  <a:cubicBezTo>
                    <a:pt x="875824" y="480291"/>
                    <a:pt x="880005" y="480417"/>
                    <a:pt x="884059" y="481051"/>
                  </a:cubicBezTo>
                  <a:cubicBezTo>
                    <a:pt x="886973" y="479150"/>
                    <a:pt x="888493" y="475476"/>
                    <a:pt x="891027" y="472942"/>
                  </a:cubicBezTo>
                  <a:cubicBezTo>
                    <a:pt x="895335" y="475096"/>
                    <a:pt x="897615" y="471295"/>
                    <a:pt x="902430" y="470662"/>
                  </a:cubicBezTo>
                  <a:cubicBezTo>
                    <a:pt x="902683" y="470662"/>
                    <a:pt x="904203" y="469902"/>
                    <a:pt x="904457" y="470282"/>
                  </a:cubicBezTo>
                  <a:cubicBezTo>
                    <a:pt x="905850" y="472436"/>
                    <a:pt x="906104" y="471042"/>
                    <a:pt x="908004" y="471802"/>
                  </a:cubicBezTo>
                  <a:cubicBezTo>
                    <a:pt x="910158" y="472689"/>
                    <a:pt x="910538" y="471549"/>
                    <a:pt x="915226" y="470409"/>
                  </a:cubicBezTo>
                  <a:cubicBezTo>
                    <a:pt x="914845" y="468255"/>
                    <a:pt x="914339" y="466101"/>
                    <a:pt x="913959" y="463947"/>
                  </a:cubicBezTo>
                  <a:cubicBezTo>
                    <a:pt x="915606" y="461033"/>
                    <a:pt x="916239" y="467495"/>
                    <a:pt x="916872" y="467875"/>
                  </a:cubicBezTo>
                  <a:cubicBezTo>
                    <a:pt x="919153" y="469142"/>
                    <a:pt x="919280" y="465214"/>
                    <a:pt x="920547" y="464961"/>
                  </a:cubicBezTo>
                  <a:cubicBezTo>
                    <a:pt x="921813" y="466354"/>
                    <a:pt x="922827" y="468508"/>
                    <a:pt x="923841" y="471042"/>
                  </a:cubicBezTo>
                  <a:cubicBezTo>
                    <a:pt x="925994" y="465468"/>
                    <a:pt x="933089" y="466608"/>
                    <a:pt x="933089" y="458119"/>
                  </a:cubicBezTo>
                  <a:cubicBezTo>
                    <a:pt x="936890" y="464327"/>
                    <a:pt x="937777" y="458499"/>
                    <a:pt x="942844" y="458499"/>
                  </a:cubicBezTo>
                  <a:cubicBezTo>
                    <a:pt x="942211" y="454065"/>
                    <a:pt x="946265" y="455712"/>
                    <a:pt x="945632" y="451278"/>
                  </a:cubicBezTo>
                  <a:cubicBezTo>
                    <a:pt x="946772" y="452545"/>
                    <a:pt x="949179" y="451025"/>
                    <a:pt x="950193" y="452672"/>
                  </a:cubicBezTo>
                  <a:cubicBezTo>
                    <a:pt x="953360" y="457486"/>
                    <a:pt x="952473" y="447224"/>
                    <a:pt x="955387" y="451658"/>
                  </a:cubicBezTo>
                  <a:cubicBezTo>
                    <a:pt x="956527" y="453432"/>
                    <a:pt x="956527" y="451911"/>
                    <a:pt x="958428" y="451025"/>
                  </a:cubicBezTo>
                  <a:cubicBezTo>
                    <a:pt x="959315" y="450645"/>
                    <a:pt x="960581" y="451025"/>
                    <a:pt x="961468" y="450391"/>
                  </a:cubicBezTo>
                  <a:cubicBezTo>
                    <a:pt x="961595" y="450391"/>
                    <a:pt x="960961" y="448364"/>
                    <a:pt x="961088" y="448237"/>
                  </a:cubicBezTo>
                  <a:cubicBezTo>
                    <a:pt x="961722" y="446844"/>
                    <a:pt x="964382" y="448364"/>
                    <a:pt x="965269" y="447477"/>
                  </a:cubicBezTo>
                  <a:cubicBezTo>
                    <a:pt x="965522" y="447224"/>
                    <a:pt x="965016" y="445577"/>
                    <a:pt x="965902" y="445070"/>
                  </a:cubicBezTo>
                  <a:cubicBezTo>
                    <a:pt x="968816" y="443676"/>
                    <a:pt x="972364" y="444690"/>
                    <a:pt x="975151" y="443296"/>
                  </a:cubicBezTo>
                  <a:cubicBezTo>
                    <a:pt x="976545" y="442536"/>
                    <a:pt x="976671" y="440889"/>
                    <a:pt x="977812" y="440509"/>
                  </a:cubicBezTo>
                  <a:cubicBezTo>
                    <a:pt x="979459" y="440129"/>
                    <a:pt x="980092" y="442536"/>
                    <a:pt x="981359" y="442029"/>
                  </a:cubicBezTo>
                  <a:cubicBezTo>
                    <a:pt x="982879" y="441396"/>
                    <a:pt x="982879" y="440256"/>
                    <a:pt x="984019" y="439242"/>
                  </a:cubicBezTo>
                  <a:cubicBezTo>
                    <a:pt x="985160" y="438229"/>
                    <a:pt x="987314" y="439749"/>
                    <a:pt x="986680" y="436455"/>
                  </a:cubicBezTo>
                  <a:cubicBezTo>
                    <a:pt x="989847" y="435568"/>
                    <a:pt x="990988" y="442663"/>
                    <a:pt x="994788" y="439369"/>
                  </a:cubicBezTo>
                  <a:cubicBezTo>
                    <a:pt x="995168" y="436708"/>
                    <a:pt x="995042" y="433288"/>
                    <a:pt x="993648" y="428473"/>
                  </a:cubicBezTo>
                  <a:cubicBezTo>
                    <a:pt x="994915" y="423912"/>
                    <a:pt x="999349" y="423406"/>
                    <a:pt x="998716" y="416311"/>
                  </a:cubicBezTo>
                  <a:cubicBezTo>
                    <a:pt x="1000996" y="414917"/>
                    <a:pt x="1001756" y="419732"/>
                    <a:pt x="1004290" y="417451"/>
                  </a:cubicBezTo>
                  <a:cubicBezTo>
                    <a:pt x="1004924" y="412637"/>
                    <a:pt x="1005304" y="407316"/>
                    <a:pt x="1005431" y="401615"/>
                  </a:cubicBezTo>
                  <a:cubicBezTo>
                    <a:pt x="1004417" y="397560"/>
                    <a:pt x="1007204" y="398701"/>
                    <a:pt x="1007711" y="396674"/>
                  </a:cubicBezTo>
                  <a:cubicBezTo>
                    <a:pt x="1008218" y="394773"/>
                    <a:pt x="1006444" y="389706"/>
                    <a:pt x="1008471" y="389832"/>
                  </a:cubicBezTo>
                  <a:cubicBezTo>
                    <a:pt x="1005811" y="383751"/>
                    <a:pt x="1004164" y="373742"/>
                    <a:pt x="1000490" y="371335"/>
                  </a:cubicBezTo>
                  <a:cubicBezTo>
                    <a:pt x="999603" y="365761"/>
                    <a:pt x="1002897" y="373996"/>
                    <a:pt x="1004670" y="370575"/>
                  </a:cubicBezTo>
                  <a:cubicBezTo>
                    <a:pt x="1004417" y="365634"/>
                    <a:pt x="1007711" y="365127"/>
                    <a:pt x="1006697" y="359046"/>
                  </a:cubicBezTo>
                  <a:cubicBezTo>
                    <a:pt x="1009105" y="358666"/>
                    <a:pt x="1008978" y="354738"/>
                    <a:pt x="1012399" y="355625"/>
                  </a:cubicBezTo>
                  <a:cubicBezTo>
                    <a:pt x="1011258" y="352078"/>
                    <a:pt x="1012399" y="351444"/>
                    <a:pt x="1013539" y="350938"/>
                  </a:cubicBezTo>
                  <a:cubicBezTo>
                    <a:pt x="1011132" y="341943"/>
                    <a:pt x="1011385" y="336621"/>
                    <a:pt x="1010245" y="329273"/>
                  </a:cubicBezTo>
                  <a:cubicBezTo>
                    <a:pt x="1010752" y="326866"/>
                    <a:pt x="1011385" y="324586"/>
                    <a:pt x="1012018" y="322179"/>
                  </a:cubicBezTo>
                  <a:cubicBezTo>
                    <a:pt x="1010878" y="319138"/>
                    <a:pt x="1009358" y="317111"/>
                    <a:pt x="1008218" y="313944"/>
                  </a:cubicBezTo>
                  <a:cubicBezTo>
                    <a:pt x="1006951" y="315210"/>
                    <a:pt x="1008724" y="315844"/>
                    <a:pt x="1009105" y="318251"/>
                  </a:cubicBezTo>
                  <a:cubicBezTo>
                    <a:pt x="1004670" y="316857"/>
                    <a:pt x="1007458" y="310903"/>
                    <a:pt x="1005050" y="303428"/>
                  </a:cubicBezTo>
                  <a:cubicBezTo>
                    <a:pt x="1003910" y="304442"/>
                    <a:pt x="1004164" y="307482"/>
                    <a:pt x="1002770" y="308369"/>
                  </a:cubicBezTo>
                  <a:cubicBezTo>
                    <a:pt x="999603" y="300514"/>
                    <a:pt x="1004797" y="303681"/>
                    <a:pt x="1002643" y="297220"/>
                  </a:cubicBezTo>
                  <a:cubicBezTo>
                    <a:pt x="1003910" y="298360"/>
                    <a:pt x="1004670" y="301908"/>
                    <a:pt x="1006571" y="300894"/>
                  </a:cubicBezTo>
                  <a:cubicBezTo>
                    <a:pt x="1004670" y="293673"/>
                    <a:pt x="1006571" y="291392"/>
                    <a:pt x="1007077" y="287465"/>
                  </a:cubicBezTo>
                  <a:cubicBezTo>
                    <a:pt x="1005050" y="281130"/>
                    <a:pt x="1005304" y="289999"/>
                    <a:pt x="1002897" y="288225"/>
                  </a:cubicBezTo>
                  <a:cubicBezTo>
                    <a:pt x="1001630" y="286831"/>
                    <a:pt x="1000490" y="284678"/>
                    <a:pt x="999603" y="282144"/>
                  </a:cubicBezTo>
                  <a:cubicBezTo>
                    <a:pt x="997702" y="284424"/>
                    <a:pt x="999856" y="291899"/>
                    <a:pt x="999096" y="295573"/>
                  </a:cubicBezTo>
                  <a:cubicBezTo>
                    <a:pt x="996562" y="293799"/>
                    <a:pt x="999603" y="281004"/>
                    <a:pt x="995168" y="276316"/>
                  </a:cubicBezTo>
                  <a:cubicBezTo>
                    <a:pt x="997069" y="275176"/>
                    <a:pt x="998462" y="276063"/>
                    <a:pt x="999096" y="279990"/>
                  </a:cubicBezTo>
                  <a:cubicBezTo>
                    <a:pt x="1000236" y="279230"/>
                    <a:pt x="999223" y="275556"/>
                    <a:pt x="998209" y="275682"/>
                  </a:cubicBezTo>
                  <a:cubicBezTo>
                    <a:pt x="998082" y="269221"/>
                    <a:pt x="999856" y="267954"/>
                    <a:pt x="1003530" y="270235"/>
                  </a:cubicBezTo>
                  <a:cubicBezTo>
                    <a:pt x="1002897" y="267194"/>
                    <a:pt x="1002136" y="264153"/>
                    <a:pt x="1003277" y="263647"/>
                  </a:cubicBezTo>
                  <a:cubicBezTo>
                    <a:pt x="1002390" y="260859"/>
                    <a:pt x="1000363" y="262380"/>
                    <a:pt x="998716" y="262253"/>
                  </a:cubicBezTo>
                  <a:cubicBezTo>
                    <a:pt x="997322" y="257819"/>
                    <a:pt x="999349" y="257946"/>
                    <a:pt x="1000996" y="257312"/>
                  </a:cubicBezTo>
                  <a:cubicBezTo>
                    <a:pt x="998969" y="250851"/>
                    <a:pt x="1001503" y="250597"/>
                    <a:pt x="999476" y="244263"/>
                  </a:cubicBezTo>
                  <a:cubicBezTo>
                    <a:pt x="998589" y="245276"/>
                    <a:pt x="996942" y="240462"/>
                    <a:pt x="996562" y="240335"/>
                  </a:cubicBezTo>
                  <a:cubicBezTo>
                    <a:pt x="996182" y="240209"/>
                    <a:pt x="995549" y="243756"/>
                    <a:pt x="994915" y="242869"/>
                  </a:cubicBezTo>
                  <a:cubicBezTo>
                    <a:pt x="993901" y="241476"/>
                    <a:pt x="995549" y="240589"/>
                    <a:pt x="995549" y="240462"/>
                  </a:cubicBezTo>
                  <a:cubicBezTo>
                    <a:pt x="995295" y="237801"/>
                    <a:pt x="992508" y="237295"/>
                    <a:pt x="992255" y="234381"/>
                  </a:cubicBezTo>
                  <a:cubicBezTo>
                    <a:pt x="992001" y="228300"/>
                    <a:pt x="997449" y="238562"/>
                    <a:pt x="994028" y="227286"/>
                  </a:cubicBezTo>
                  <a:cubicBezTo>
                    <a:pt x="995929" y="227793"/>
                    <a:pt x="995675" y="225259"/>
                    <a:pt x="995168" y="222598"/>
                  </a:cubicBezTo>
                  <a:cubicBezTo>
                    <a:pt x="993775" y="226526"/>
                    <a:pt x="993775" y="222725"/>
                    <a:pt x="990988" y="223359"/>
                  </a:cubicBezTo>
                  <a:cubicBezTo>
                    <a:pt x="990988" y="218671"/>
                    <a:pt x="992888" y="216390"/>
                    <a:pt x="991494" y="209929"/>
                  </a:cubicBezTo>
                  <a:cubicBezTo>
                    <a:pt x="990481" y="210183"/>
                    <a:pt x="991241" y="212716"/>
                    <a:pt x="991368" y="214363"/>
                  </a:cubicBezTo>
                  <a:cubicBezTo>
                    <a:pt x="988834" y="216517"/>
                    <a:pt x="988454" y="210563"/>
                    <a:pt x="986427" y="210943"/>
                  </a:cubicBezTo>
                  <a:cubicBezTo>
                    <a:pt x="987060" y="207902"/>
                    <a:pt x="988074" y="211703"/>
                    <a:pt x="989087" y="208155"/>
                  </a:cubicBezTo>
                  <a:cubicBezTo>
                    <a:pt x="989594" y="206255"/>
                    <a:pt x="987820" y="201061"/>
                    <a:pt x="989847" y="201314"/>
                  </a:cubicBezTo>
                  <a:cubicBezTo>
                    <a:pt x="987187" y="195360"/>
                    <a:pt x="984906" y="202961"/>
                    <a:pt x="984146" y="204735"/>
                  </a:cubicBezTo>
                  <a:cubicBezTo>
                    <a:pt x="982626" y="207142"/>
                    <a:pt x="979459" y="199034"/>
                    <a:pt x="979965" y="205495"/>
                  </a:cubicBezTo>
                  <a:cubicBezTo>
                    <a:pt x="977938" y="205875"/>
                    <a:pt x="977432" y="199920"/>
                    <a:pt x="975024" y="202074"/>
                  </a:cubicBezTo>
                  <a:cubicBezTo>
                    <a:pt x="973757" y="205748"/>
                    <a:pt x="978192" y="210183"/>
                    <a:pt x="976545" y="215124"/>
                  </a:cubicBezTo>
                  <a:cubicBezTo>
                    <a:pt x="972110" y="213730"/>
                    <a:pt x="972871" y="206889"/>
                    <a:pt x="970843" y="202834"/>
                  </a:cubicBezTo>
                  <a:cubicBezTo>
                    <a:pt x="968183" y="207015"/>
                    <a:pt x="964509" y="202454"/>
                    <a:pt x="962482" y="193332"/>
                  </a:cubicBezTo>
                  <a:cubicBezTo>
                    <a:pt x="961342" y="193966"/>
                    <a:pt x="960581" y="193206"/>
                    <a:pt x="959948" y="191559"/>
                  </a:cubicBezTo>
                  <a:cubicBezTo>
                    <a:pt x="956274" y="190419"/>
                    <a:pt x="957414" y="195613"/>
                    <a:pt x="955640" y="196880"/>
                  </a:cubicBezTo>
                  <a:cubicBezTo>
                    <a:pt x="953867" y="195993"/>
                    <a:pt x="952473" y="193966"/>
                    <a:pt x="951206" y="191052"/>
                  </a:cubicBezTo>
                  <a:cubicBezTo>
                    <a:pt x="953107" y="185097"/>
                    <a:pt x="957034" y="182057"/>
                    <a:pt x="960455" y="178129"/>
                  </a:cubicBezTo>
                  <a:cubicBezTo>
                    <a:pt x="963875" y="175089"/>
                    <a:pt x="963749" y="185858"/>
                    <a:pt x="966916" y="183577"/>
                  </a:cubicBezTo>
                  <a:cubicBezTo>
                    <a:pt x="964129" y="176609"/>
                    <a:pt x="970337" y="173695"/>
                    <a:pt x="972237" y="178129"/>
                  </a:cubicBezTo>
                  <a:cubicBezTo>
                    <a:pt x="972490" y="184337"/>
                    <a:pt x="968816" y="175596"/>
                    <a:pt x="968563" y="181043"/>
                  </a:cubicBezTo>
                  <a:cubicBezTo>
                    <a:pt x="970843" y="187758"/>
                    <a:pt x="968310" y="188011"/>
                    <a:pt x="968690" y="192192"/>
                  </a:cubicBezTo>
                  <a:cubicBezTo>
                    <a:pt x="966536" y="190672"/>
                    <a:pt x="964382" y="185984"/>
                    <a:pt x="963115" y="191052"/>
                  </a:cubicBezTo>
                  <a:cubicBezTo>
                    <a:pt x="965016" y="201567"/>
                    <a:pt x="970337" y="198654"/>
                    <a:pt x="975151" y="197640"/>
                  </a:cubicBezTo>
                  <a:cubicBezTo>
                    <a:pt x="973884" y="192699"/>
                    <a:pt x="971350" y="189152"/>
                    <a:pt x="972617" y="184717"/>
                  </a:cubicBezTo>
                  <a:cubicBezTo>
                    <a:pt x="971730" y="179650"/>
                    <a:pt x="975658" y="187758"/>
                    <a:pt x="976291" y="181803"/>
                  </a:cubicBezTo>
                  <a:cubicBezTo>
                    <a:pt x="976291" y="180537"/>
                    <a:pt x="972617" y="176862"/>
                    <a:pt x="972997" y="175722"/>
                  </a:cubicBezTo>
                  <a:cubicBezTo>
                    <a:pt x="974518" y="171668"/>
                    <a:pt x="970717" y="176862"/>
                    <a:pt x="969830" y="165207"/>
                  </a:cubicBezTo>
                  <a:cubicBezTo>
                    <a:pt x="973504" y="165080"/>
                    <a:pt x="976418" y="167487"/>
                    <a:pt x="980599" y="165333"/>
                  </a:cubicBezTo>
                  <a:cubicBezTo>
                    <a:pt x="979332" y="160519"/>
                    <a:pt x="979205" y="157225"/>
                    <a:pt x="980979" y="156338"/>
                  </a:cubicBezTo>
                  <a:cubicBezTo>
                    <a:pt x="978445" y="146963"/>
                    <a:pt x="973124" y="148610"/>
                    <a:pt x="970970" y="138221"/>
                  </a:cubicBezTo>
                  <a:cubicBezTo>
                    <a:pt x="967803" y="138981"/>
                    <a:pt x="964382" y="140755"/>
                    <a:pt x="963495" y="133027"/>
                  </a:cubicBezTo>
                  <a:cubicBezTo>
                    <a:pt x="962735" y="128213"/>
                    <a:pt x="967676" y="131253"/>
                    <a:pt x="969196" y="129733"/>
                  </a:cubicBezTo>
                  <a:cubicBezTo>
                    <a:pt x="968310" y="124412"/>
                    <a:pt x="966283" y="123398"/>
                    <a:pt x="965016" y="119471"/>
                  </a:cubicBezTo>
                  <a:cubicBezTo>
                    <a:pt x="963622" y="119978"/>
                    <a:pt x="962228" y="120358"/>
                    <a:pt x="961468" y="117951"/>
                  </a:cubicBezTo>
                  <a:cubicBezTo>
                    <a:pt x="958428" y="119217"/>
                    <a:pt x="959061" y="125299"/>
                    <a:pt x="954120" y="123905"/>
                  </a:cubicBezTo>
                  <a:cubicBezTo>
                    <a:pt x="956147" y="128973"/>
                    <a:pt x="953867" y="131127"/>
                    <a:pt x="953233" y="135181"/>
                  </a:cubicBezTo>
                  <a:cubicBezTo>
                    <a:pt x="948799" y="132520"/>
                    <a:pt x="955007" y="131507"/>
                    <a:pt x="952600" y="126439"/>
                  </a:cubicBezTo>
                  <a:cubicBezTo>
                    <a:pt x="950699" y="130113"/>
                    <a:pt x="944872" y="122511"/>
                    <a:pt x="939804" y="126692"/>
                  </a:cubicBezTo>
                  <a:cubicBezTo>
                    <a:pt x="939424" y="123778"/>
                    <a:pt x="942591" y="115290"/>
                    <a:pt x="943478" y="123778"/>
                  </a:cubicBezTo>
                  <a:cubicBezTo>
                    <a:pt x="947279" y="119851"/>
                    <a:pt x="941451" y="119217"/>
                    <a:pt x="940944" y="110856"/>
                  </a:cubicBezTo>
                  <a:cubicBezTo>
                    <a:pt x="940311" y="117951"/>
                    <a:pt x="933596" y="107308"/>
                    <a:pt x="933089" y="114657"/>
                  </a:cubicBezTo>
                  <a:cubicBezTo>
                    <a:pt x="931062" y="115037"/>
                    <a:pt x="930555" y="109082"/>
                    <a:pt x="928148" y="111109"/>
                  </a:cubicBezTo>
                  <a:cubicBezTo>
                    <a:pt x="930302" y="116557"/>
                    <a:pt x="933723" y="117317"/>
                    <a:pt x="937650" y="115923"/>
                  </a:cubicBezTo>
                  <a:cubicBezTo>
                    <a:pt x="941451" y="125425"/>
                    <a:pt x="933089" y="120991"/>
                    <a:pt x="937777" y="127072"/>
                  </a:cubicBezTo>
                  <a:cubicBezTo>
                    <a:pt x="936130" y="128213"/>
                    <a:pt x="935496" y="125805"/>
                    <a:pt x="934863" y="123145"/>
                  </a:cubicBezTo>
                  <a:cubicBezTo>
                    <a:pt x="933596" y="124032"/>
                    <a:pt x="935116" y="128719"/>
                    <a:pt x="935496" y="131887"/>
                  </a:cubicBezTo>
                  <a:cubicBezTo>
                    <a:pt x="933089" y="131127"/>
                    <a:pt x="931442" y="127199"/>
                    <a:pt x="928402" y="128846"/>
                  </a:cubicBezTo>
                  <a:cubicBezTo>
                    <a:pt x="927135" y="124665"/>
                    <a:pt x="927261" y="122131"/>
                    <a:pt x="929162" y="122005"/>
                  </a:cubicBezTo>
                  <a:cubicBezTo>
                    <a:pt x="928148" y="119471"/>
                    <a:pt x="927008" y="117824"/>
                    <a:pt x="925234" y="118331"/>
                  </a:cubicBezTo>
                  <a:cubicBezTo>
                    <a:pt x="924221" y="114657"/>
                    <a:pt x="925868" y="112376"/>
                    <a:pt x="923967" y="111869"/>
                  </a:cubicBezTo>
                  <a:cubicBezTo>
                    <a:pt x="924601" y="108575"/>
                    <a:pt x="928275" y="108069"/>
                    <a:pt x="924347" y="102874"/>
                  </a:cubicBezTo>
                  <a:cubicBezTo>
                    <a:pt x="925868" y="101861"/>
                    <a:pt x="926501" y="104521"/>
                    <a:pt x="927895" y="104394"/>
                  </a:cubicBezTo>
                  <a:cubicBezTo>
                    <a:pt x="928782" y="104268"/>
                    <a:pt x="929668" y="101861"/>
                    <a:pt x="929542" y="101861"/>
                  </a:cubicBezTo>
                  <a:cubicBezTo>
                    <a:pt x="933216" y="102494"/>
                    <a:pt x="936257" y="108575"/>
                    <a:pt x="941198" y="106295"/>
                  </a:cubicBezTo>
                  <a:cubicBezTo>
                    <a:pt x="942464" y="106422"/>
                    <a:pt x="942844" y="110096"/>
                    <a:pt x="943478" y="112503"/>
                  </a:cubicBezTo>
                  <a:cubicBezTo>
                    <a:pt x="946392" y="112249"/>
                    <a:pt x="946392" y="108575"/>
                    <a:pt x="944238" y="105661"/>
                  </a:cubicBezTo>
                  <a:cubicBezTo>
                    <a:pt x="949179" y="104268"/>
                    <a:pt x="951460" y="113390"/>
                    <a:pt x="956274" y="112249"/>
                  </a:cubicBezTo>
                  <a:cubicBezTo>
                    <a:pt x="955894" y="109716"/>
                    <a:pt x="955260" y="108449"/>
                    <a:pt x="954374" y="108195"/>
                  </a:cubicBezTo>
                  <a:cubicBezTo>
                    <a:pt x="955640" y="104648"/>
                    <a:pt x="956020" y="99834"/>
                    <a:pt x="954500" y="92612"/>
                  </a:cubicBezTo>
                  <a:cubicBezTo>
                    <a:pt x="953867" y="87544"/>
                    <a:pt x="957287" y="87924"/>
                    <a:pt x="955387" y="81336"/>
                  </a:cubicBezTo>
                  <a:cubicBezTo>
                    <a:pt x="954880" y="78042"/>
                    <a:pt x="952853" y="74748"/>
                    <a:pt x="951586" y="73101"/>
                  </a:cubicBezTo>
                  <a:cubicBezTo>
                    <a:pt x="951079" y="72468"/>
                    <a:pt x="949939" y="74115"/>
                    <a:pt x="949559" y="73482"/>
                  </a:cubicBezTo>
                  <a:cubicBezTo>
                    <a:pt x="948546" y="71835"/>
                    <a:pt x="948546" y="68034"/>
                    <a:pt x="946645" y="69554"/>
                  </a:cubicBezTo>
                  <a:cubicBezTo>
                    <a:pt x="949179" y="72848"/>
                    <a:pt x="947152" y="76902"/>
                    <a:pt x="949686" y="84630"/>
                  </a:cubicBezTo>
                  <a:cubicBezTo>
                    <a:pt x="948166" y="84250"/>
                    <a:pt x="947785" y="79436"/>
                    <a:pt x="946899" y="76269"/>
                  </a:cubicBezTo>
                  <a:cubicBezTo>
                    <a:pt x="945505" y="76395"/>
                    <a:pt x="943731" y="76522"/>
                    <a:pt x="944238" y="79056"/>
                  </a:cubicBezTo>
                  <a:cubicBezTo>
                    <a:pt x="945758" y="86658"/>
                    <a:pt x="943098" y="73862"/>
                    <a:pt x="939677" y="77662"/>
                  </a:cubicBezTo>
                  <a:cubicBezTo>
                    <a:pt x="941198" y="83870"/>
                    <a:pt x="938664" y="84757"/>
                    <a:pt x="940184" y="90965"/>
                  </a:cubicBezTo>
                  <a:cubicBezTo>
                    <a:pt x="936510" y="92612"/>
                    <a:pt x="934609" y="87418"/>
                    <a:pt x="932329" y="83617"/>
                  </a:cubicBezTo>
                  <a:cubicBezTo>
                    <a:pt x="928782" y="81210"/>
                    <a:pt x="928021" y="91345"/>
                    <a:pt x="926755" y="82477"/>
                  </a:cubicBezTo>
                  <a:cubicBezTo>
                    <a:pt x="924727" y="82857"/>
                    <a:pt x="927008" y="87798"/>
                    <a:pt x="926628" y="89445"/>
                  </a:cubicBezTo>
                  <a:cubicBezTo>
                    <a:pt x="926121" y="91852"/>
                    <a:pt x="919786" y="91725"/>
                    <a:pt x="918393" y="91092"/>
                  </a:cubicBezTo>
                  <a:cubicBezTo>
                    <a:pt x="915226" y="89445"/>
                    <a:pt x="914085" y="82603"/>
                    <a:pt x="911551" y="83490"/>
                  </a:cubicBezTo>
                  <a:cubicBezTo>
                    <a:pt x="910031" y="76776"/>
                    <a:pt x="912818" y="75762"/>
                    <a:pt x="910665" y="68034"/>
                  </a:cubicBezTo>
                  <a:cubicBezTo>
                    <a:pt x="912185" y="68414"/>
                    <a:pt x="912565" y="73228"/>
                    <a:pt x="913452" y="76395"/>
                  </a:cubicBezTo>
                  <a:cubicBezTo>
                    <a:pt x="916239" y="76522"/>
                    <a:pt x="916239" y="72721"/>
                    <a:pt x="914845" y="67147"/>
                  </a:cubicBezTo>
                  <a:cubicBezTo>
                    <a:pt x="917379" y="67274"/>
                    <a:pt x="918266" y="74242"/>
                    <a:pt x="921307" y="72595"/>
                  </a:cubicBezTo>
                  <a:cubicBezTo>
                    <a:pt x="919913" y="62333"/>
                    <a:pt x="928021" y="64740"/>
                    <a:pt x="929035" y="57645"/>
                  </a:cubicBezTo>
                  <a:cubicBezTo>
                    <a:pt x="928528" y="49410"/>
                    <a:pt x="925234" y="52071"/>
                    <a:pt x="924347" y="45229"/>
                  </a:cubicBezTo>
                  <a:cubicBezTo>
                    <a:pt x="924094" y="37628"/>
                    <a:pt x="935496" y="49030"/>
                    <a:pt x="929795" y="50804"/>
                  </a:cubicBezTo>
                  <a:cubicBezTo>
                    <a:pt x="931569" y="54604"/>
                    <a:pt x="935876" y="48523"/>
                    <a:pt x="934736" y="43202"/>
                  </a:cubicBezTo>
                  <a:cubicBezTo>
                    <a:pt x="932329" y="44976"/>
                    <a:pt x="930809" y="43075"/>
                    <a:pt x="930302" y="37374"/>
                  </a:cubicBezTo>
                  <a:cubicBezTo>
                    <a:pt x="926881" y="36487"/>
                    <a:pt x="928021" y="41682"/>
                    <a:pt x="924601" y="40668"/>
                  </a:cubicBezTo>
                  <a:cubicBezTo>
                    <a:pt x="921433" y="41302"/>
                    <a:pt x="921433" y="30026"/>
                    <a:pt x="918266" y="30786"/>
                  </a:cubicBezTo>
                  <a:cubicBezTo>
                    <a:pt x="919280" y="30026"/>
                    <a:pt x="917633" y="25719"/>
                    <a:pt x="918013" y="24198"/>
                  </a:cubicBezTo>
                  <a:cubicBezTo>
                    <a:pt x="918013" y="24072"/>
                    <a:pt x="919026" y="24072"/>
                    <a:pt x="919026" y="23945"/>
                  </a:cubicBezTo>
                  <a:cubicBezTo>
                    <a:pt x="918773" y="22551"/>
                    <a:pt x="914592" y="17230"/>
                    <a:pt x="918773" y="17357"/>
                  </a:cubicBezTo>
                  <a:cubicBezTo>
                    <a:pt x="918900" y="11022"/>
                    <a:pt x="912185" y="13049"/>
                    <a:pt x="914972" y="9122"/>
                  </a:cubicBezTo>
                  <a:cubicBezTo>
                    <a:pt x="911551" y="1394"/>
                    <a:pt x="914212" y="14063"/>
                    <a:pt x="912692" y="14063"/>
                  </a:cubicBezTo>
                  <a:cubicBezTo>
                    <a:pt x="912438" y="13429"/>
                    <a:pt x="909778" y="10389"/>
                    <a:pt x="909778" y="10135"/>
                  </a:cubicBezTo>
                  <a:cubicBezTo>
                    <a:pt x="909524" y="8868"/>
                    <a:pt x="910665" y="7095"/>
                    <a:pt x="909904" y="5701"/>
                  </a:cubicBezTo>
                  <a:cubicBezTo>
                    <a:pt x="908511" y="2787"/>
                    <a:pt x="906864" y="4814"/>
                    <a:pt x="905470" y="0"/>
                  </a:cubicBezTo>
                  <a:cubicBezTo>
                    <a:pt x="903316" y="1647"/>
                    <a:pt x="902810" y="9122"/>
                    <a:pt x="905977" y="13303"/>
                  </a:cubicBezTo>
                  <a:cubicBezTo>
                    <a:pt x="906737" y="21664"/>
                    <a:pt x="896982" y="20271"/>
                    <a:pt x="891787" y="22805"/>
                  </a:cubicBezTo>
                  <a:cubicBezTo>
                    <a:pt x="892041" y="22678"/>
                    <a:pt x="892041" y="26479"/>
                    <a:pt x="891154" y="25212"/>
                  </a:cubicBezTo>
                  <a:cubicBezTo>
                    <a:pt x="889000" y="21538"/>
                    <a:pt x="889127" y="30533"/>
                    <a:pt x="887860" y="34714"/>
                  </a:cubicBezTo>
                  <a:cubicBezTo>
                    <a:pt x="888240" y="40922"/>
                    <a:pt x="890394" y="40035"/>
                    <a:pt x="891027" y="45229"/>
                  </a:cubicBezTo>
                  <a:cubicBezTo>
                    <a:pt x="887100" y="49157"/>
                    <a:pt x="888493" y="32433"/>
                    <a:pt x="885326" y="32940"/>
                  </a:cubicBezTo>
                  <a:cubicBezTo>
                    <a:pt x="885580" y="31166"/>
                    <a:pt x="885706" y="29266"/>
                    <a:pt x="885073" y="26352"/>
                  </a:cubicBezTo>
                  <a:cubicBezTo>
                    <a:pt x="884439" y="28126"/>
                    <a:pt x="884313" y="30533"/>
                    <a:pt x="884313" y="33193"/>
                  </a:cubicBezTo>
                  <a:cubicBezTo>
                    <a:pt x="880892" y="35220"/>
                    <a:pt x="878865" y="23691"/>
                    <a:pt x="877218" y="30153"/>
                  </a:cubicBezTo>
                  <a:cubicBezTo>
                    <a:pt x="877978" y="31800"/>
                    <a:pt x="879245" y="33447"/>
                    <a:pt x="879498" y="36361"/>
                  </a:cubicBezTo>
                  <a:cubicBezTo>
                    <a:pt x="879878" y="39401"/>
                    <a:pt x="878105" y="37121"/>
                    <a:pt x="877851" y="38895"/>
                  </a:cubicBezTo>
                  <a:cubicBezTo>
                    <a:pt x="877598" y="41428"/>
                    <a:pt x="880132" y="46749"/>
                    <a:pt x="880132" y="49537"/>
                  </a:cubicBezTo>
                  <a:cubicBezTo>
                    <a:pt x="879498" y="49663"/>
                    <a:pt x="878738" y="49790"/>
                    <a:pt x="878105" y="49917"/>
                  </a:cubicBezTo>
                  <a:cubicBezTo>
                    <a:pt x="873037" y="45609"/>
                    <a:pt x="878611" y="38008"/>
                    <a:pt x="875064" y="34967"/>
                  </a:cubicBezTo>
                  <a:cubicBezTo>
                    <a:pt x="872910" y="40161"/>
                    <a:pt x="865435" y="32433"/>
                    <a:pt x="867463" y="45356"/>
                  </a:cubicBezTo>
                  <a:cubicBezTo>
                    <a:pt x="865182" y="46749"/>
                    <a:pt x="866069" y="35474"/>
                    <a:pt x="863028" y="39528"/>
                  </a:cubicBezTo>
                  <a:cubicBezTo>
                    <a:pt x="863535" y="44089"/>
                    <a:pt x="864929" y="45102"/>
                    <a:pt x="865815" y="47890"/>
                  </a:cubicBezTo>
                  <a:cubicBezTo>
                    <a:pt x="863408" y="48396"/>
                    <a:pt x="859481" y="42949"/>
                    <a:pt x="860621" y="48903"/>
                  </a:cubicBezTo>
                  <a:cubicBezTo>
                    <a:pt x="861761" y="54731"/>
                    <a:pt x="858974" y="46623"/>
                    <a:pt x="856440" y="49663"/>
                  </a:cubicBezTo>
                  <a:cubicBezTo>
                    <a:pt x="856060" y="47636"/>
                    <a:pt x="857327" y="47763"/>
                    <a:pt x="858087" y="47130"/>
                  </a:cubicBezTo>
                  <a:cubicBezTo>
                    <a:pt x="856060" y="40542"/>
                    <a:pt x="854793" y="44849"/>
                    <a:pt x="852513" y="45989"/>
                  </a:cubicBezTo>
                  <a:cubicBezTo>
                    <a:pt x="853526" y="50170"/>
                    <a:pt x="853400" y="52071"/>
                    <a:pt x="853146" y="54731"/>
                  </a:cubicBezTo>
                  <a:cubicBezTo>
                    <a:pt x="852893" y="58532"/>
                    <a:pt x="850739" y="59039"/>
                    <a:pt x="851753" y="63853"/>
                  </a:cubicBezTo>
                  <a:cubicBezTo>
                    <a:pt x="856187" y="61953"/>
                    <a:pt x="857834" y="70568"/>
                    <a:pt x="861761" y="70821"/>
                  </a:cubicBezTo>
                  <a:cubicBezTo>
                    <a:pt x="863662" y="78549"/>
                    <a:pt x="854793" y="71961"/>
                    <a:pt x="858721" y="82603"/>
                  </a:cubicBezTo>
                  <a:cubicBezTo>
                    <a:pt x="855807" y="82603"/>
                    <a:pt x="854287" y="76902"/>
                    <a:pt x="852386" y="72721"/>
                  </a:cubicBezTo>
                  <a:cubicBezTo>
                    <a:pt x="849346" y="74622"/>
                    <a:pt x="847318" y="72215"/>
                    <a:pt x="844785" y="71961"/>
                  </a:cubicBezTo>
                  <a:cubicBezTo>
                    <a:pt x="844531" y="76522"/>
                    <a:pt x="841617" y="81717"/>
                    <a:pt x="845671" y="87418"/>
                  </a:cubicBezTo>
                  <a:cubicBezTo>
                    <a:pt x="844278" y="87671"/>
                    <a:pt x="842884" y="87924"/>
                    <a:pt x="841491" y="88178"/>
                  </a:cubicBezTo>
                  <a:cubicBezTo>
                    <a:pt x="843011" y="96159"/>
                    <a:pt x="841617" y="94512"/>
                    <a:pt x="844024" y="101100"/>
                  </a:cubicBezTo>
                  <a:cubicBezTo>
                    <a:pt x="842757" y="100974"/>
                    <a:pt x="842251" y="101987"/>
                    <a:pt x="842377" y="103634"/>
                  </a:cubicBezTo>
                  <a:cubicBezTo>
                    <a:pt x="841111" y="103508"/>
                    <a:pt x="840730" y="99834"/>
                    <a:pt x="840097" y="97426"/>
                  </a:cubicBezTo>
                  <a:cubicBezTo>
                    <a:pt x="838703" y="97933"/>
                    <a:pt x="837310" y="98313"/>
                    <a:pt x="836550" y="95906"/>
                  </a:cubicBezTo>
                  <a:cubicBezTo>
                    <a:pt x="832876" y="97300"/>
                    <a:pt x="834776" y="106041"/>
                    <a:pt x="828568" y="104141"/>
                  </a:cubicBezTo>
                  <a:cubicBezTo>
                    <a:pt x="830975" y="109209"/>
                    <a:pt x="828315" y="115037"/>
                    <a:pt x="830722" y="114910"/>
                  </a:cubicBezTo>
                  <a:cubicBezTo>
                    <a:pt x="831355" y="118837"/>
                    <a:pt x="829455" y="117951"/>
                    <a:pt x="828441" y="119851"/>
                  </a:cubicBezTo>
                  <a:cubicBezTo>
                    <a:pt x="828061" y="120484"/>
                    <a:pt x="827301" y="124412"/>
                    <a:pt x="827301" y="124539"/>
                  </a:cubicBezTo>
                  <a:cubicBezTo>
                    <a:pt x="826668" y="125045"/>
                    <a:pt x="822740" y="120104"/>
                    <a:pt x="822107" y="125552"/>
                  </a:cubicBezTo>
                  <a:cubicBezTo>
                    <a:pt x="819953" y="126312"/>
                    <a:pt x="820080" y="118077"/>
                    <a:pt x="818939" y="115037"/>
                  </a:cubicBezTo>
                  <a:cubicBezTo>
                    <a:pt x="818306" y="116810"/>
                    <a:pt x="818179" y="119217"/>
                    <a:pt x="818179" y="121878"/>
                  </a:cubicBezTo>
                  <a:cubicBezTo>
                    <a:pt x="813112" y="122385"/>
                    <a:pt x="814632" y="133154"/>
                    <a:pt x="808677" y="128213"/>
                  </a:cubicBezTo>
                  <a:cubicBezTo>
                    <a:pt x="808424" y="129986"/>
                    <a:pt x="808297" y="131887"/>
                    <a:pt x="808931" y="134801"/>
                  </a:cubicBezTo>
                  <a:cubicBezTo>
                    <a:pt x="805763" y="132647"/>
                    <a:pt x="804877" y="130746"/>
                    <a:pt x="802343" y="133914"/>
                  </a:cubicBezTo>
                  <a:cubicBezTo>
                    <a:pt x="801076" y="128593"/>
                    <a:pt x="801076" y="124919"/>
                    <a:pt x="802216" y="122765"/>
                  </a:cubicBezTo>
                  <a:cubicBezTo>
                    <a:pt x="800569" y="118964"/>
                    <a:pt x="798922" y="115290"/>
                    <a:pt x="797528" y="110349"/>
                  </a:cubicBezTo>
                  <a:cubicBezTo>
                    <a:pt x="795628" y="109969"/>
                    <a:pt x="795881" y="112376"/>
                    <a:pt x="796388" y="115037"/>
                  </a:cubicBezTo>
                  <a:cubicBezTo>
                    <a:pt x="793221" y="111236"/>
                    <a:pt x="793981" y="108195"/>
                    <a:pt x="790434" y="111743"/>
                  </a:cubicBezTo>
                  <a:cubicBezTo>
                    <a:pt x="790560" y="111616"/>
                    <a:pt x="790687" y="115543"/>
                    <a:pt x="789800" y="114150"/>
                  </a:cubicBezTo>
                  <a:cubicBezTo>
                    <a:pt x="787773" y="110856"/>
                    <a:pt x="787900" y="116684"/>
                    <a:pt x="789040" y="120991"/>
                  </a:cubicBezTo>
                  <a:cubicBezTo>
                    <a:pt x="791574" y="121751"/>
                    <a:pt x="789673" y="116557"/>
                    <a:pt x="791320" y="116050"/>
                  </a:cubicBezTo>
                  <a:cubicBezTo>
                    <a:pt x="792461" y="117190"/>
                    <a:pt x="796008" y="127579"/>
                    <a:pt x="796261" y="119598"/>
                  </a:cubicBezTo>
                  <a:cubicBezTo>
                    <a:pt x="797528" y="120991"/>
                    <a:pt x="798542" y="123145"/>
                    <a:pt x="799555" y="125679"/>
                  </a:cubicBezTo>
                  <a:cubicBezTo>
                    <a:pt x="800822" y="133660"/>
                    <a:pt x="796515" y="134294"/>
                    <a:pt x="800316" y="145569"/>
                  </a:cubicBezTo>
                  <a:cubicBezTo>
                    <a:pt x="798922" y="144683"/>
                    <a:pt x="798162" y="141262"/>
                    <a:pt x="797022" y="139488"/>
                  </a:cubicBezTo>
                  <a:cubicBezTo>
                    <a:pt x="796008" y="138095"/>
                    <a:pt x="793981" y="139742"/>
                    <a:pt x="795501" y="137588"/>
                  </a:cubicBezTo>
                  <a:cubicBezTo>
                    <a:pt x="794361" y="134547"/>
                    <a:pt x="794614" y="137968"/>
                    <a:pt x="793474" y="137968"/>
                  </a:cubicBezTo>
                  <a:cubicBezTo>
                    <a:pt x="792334" y="136828"/>
                    <a:pt x="791067" y="135687"/>
                    <a:pt x="791447" y="138348"/>
                  </a:cubicBezTo>
                  <a:cubicBezTo>
                    <a:pt x="790560" y="138095"/>
                    <a:pt x="790053" y="136448"/>
                    <a:pt x="788913" y="136574"/>
                  </a:cubicBezTo>
                  <a:cubicBezTo>
                    <a:pt x="787646" y="131253"/>
                    <a:pt x="786633" y="126186"/>
                    <a:pt x="788787" y="125425"/>
                  </a:cubicBezTo>
                  <a:cubicBezTo>
                    <a:pt x="788660" y="118457"/>
                    <a:pt x="786126" y="120484"/>
                    <a:pt x="784986" y="117190"/>
                  </a:cubicBezTo>
                  <a:cubicBezTo>
                    <a:pt x="783846" y="117951"/>
                    <a:pt x="784859" y="121625"/>
                    <a:pt x="785873" y="121498"/>
                  </a:cubicBezTo>
                  <a:cubicBezTo>
                    <a:pt x="786126" y="126566"/>
                    <a:pt x="784099" y="128466"/>
                    <a:pt x="782452" y="131127"/>
                  </a:cubicBezTo>
                  <a:cubicBezTo>
                    <a:pt x="781185" y="131000"/>
                    <a:pt x="780805" y="127326"/>
                    <a:pt x="780171" y="124919"/>
                  </a:cubicBezTo>
                  <a:cubicBezTo>
                    <a:pt x="777891" y="127072"/>
                    <a:pt x="784099" y="140628"/>
                    <a:pt x="780045" y="140502"/>
                  </a:cubicBezTo>
                  <a:cubicBezTo>
                    <a:pt x="777511" y="142529"/>
                    <a:pt x="777131" y="136448"/>
                    <a:pt x="775611" y="134674"/>
                  </a:cubicBezTo>
                  <a:cubicBezTo>
                    <a:pt x="768642" y="133407"/>
                    <a:pt x="763828" y="142402"/>
                    <a:pt x="759774" y="135561"/>
                  </a:cubicBezTo>
                  <a:cubicBezTo>
                    <a:pt x="757113" y="137208"/>
                    <a:pt x="755973" y="140248"/>
                    <a:pt x="756353" y="145189"/>
                  </a:cubicBezTo>
                  <a:cubicBezTo>
                    <a:pt x="756607" y="149370"/>
                    <a:pt x="761928" y="155958"/>
                    <a:pt x="759394" y="160266"/>
                  </a:cubicBezTo>
                  <a:cubicBezTo>
                    <a:pt x="760914" y="163306"/>
                    <a:pt x="762941" y="164320"/>
                    <a:pt x="765349" y="163560"/>
                  </a:cubicBezTo>
                  <a:cubicBezTo>
                    <a:pt x="765855" y="160519"/>
                    <a:pt x="764715" y="155451"/>
                    <a:pt x="765222" y="152411"/>
                  </a:cubicBezTo>
                  <a:cubicBezTo>
                    <a:pt x="767882" y="152157"/>
                    <a:pt x="768516" y="160139"/>
                    <a:pt x="770416" y="162546"/>
                  </a:cubicBezTo>
                  <a:cubicBezTo>
                    <a:pt x="773203" y="162039"/>
                    <a:pt x="775864" y="161406"/>
                    <a:pt x="778651" y="160899"/>
                  </a:cubicBezTo>
                  <a:cubicBezTo>
                    <a:pt x="777384" y="156845"/>
                    <a:pt x="775357" y="155958"/>
                    <a:pt x="774470" y="150637"/>
                  </a:cubicBezTo>
                  <a:cubicBezTo>
                    <a:pt x="776117" y="149497"/>
                    <a:pt x="776751" y="151904"/>
                    <a:pt x="777384" y="154565"/>
                  </a:cubicBezTo>
                  <a:cubicBezTo>
                    <a:pt x="779285" y="153931"/>
                    <a:pt x="776624" y="147343"/>
                    <a:pt x="779158" y="147470"/>
                  </a:cubicBezTo>
                  <a:cubicBezTo>
                    <a:pt x="782072" y="147597"/>
                    <a:pt x="782832" y="156085"/>
                    <a:pt x="785493" y="157352"/>
                  </a:cubicBezTo>
                  <a:cubicBezTo>
                    <a:pt x="785112" y="159506"/>
                    <a:pt x="784226" y="161026"/>
                    <a:pt x="783212" y="162293"/>
                  </a:cubicBezTo>
                  <a:cubicBezTo>
                    <a:pt x="784732" y="165333"/>
                    <a:pt x="786760" y="166347"/>
                    <a:pt x="789167" y="165587"/>
                  </a:cubicBezTo>
                  <a:cubicBezTo>
                    <a:pt x="788407" y="162039"/>
                    <a:pt x="787773" y="158492"/>
                    <a:pt x="787013" y="154818"/>
                  </a:cubicBezTo>
                  <a:cubicBezTo>
                    <a:pt x="789547" y="153678"/>
                    <a:pt x="790940" y="157098"/>
                    <a:pt x="791827" y="162800"/>
                  </a:cubicBezTo>
                  <a:cubicBezTo>
                    <a:pt x="794995" y="162293"/>
                    <a:pt x="790687" y="151777"/>
                    <a:pt x="793854" y="151271"/>
                  </a:cubicBezTo>
                  <a:cubicBezTo>
                    <a:pt x="795881" y="151271"/>
                    <a:pt x="795881" y="158365"/>
                    <a:pt x="797655" y="159506"/>
                  </a:cubicBezTo>
                  <a:cubicBezTo>
                    <a:pt x="797402" y="162800"/>
                    <a:pt x="797528" y="166600"/>
                    <a:pt x="794868" y="166727"/>
                  </a:cubicBezTo>
                  <a:cubicBezTo>
                    <a:pt x="796641" y="172302"/>
                    <a:pt x="798035" y="180030"/>
                    <a:pt x="800316" y="183450"/>
                  </a:cubicBezTo>
                  <a:cubicBezTo>
                    <a:pt x="805257" y="182817"/>
                    <a:pt x="798035" y="174835"/>
                    <a:pt x="800189" y="172302"/>
                  </a:cubicBezTo>
                  <a:cubicBezTo>
                    <a:pt x="802469" y="170908"/>
                    <a:pt x="803230" y="175722"/>
                    <a:pt x="805763" y="173442"/>
                  </a:cubicBezTo>
                  <a:cubicBezTo>
                    <a:pt x="805003" y="171161"/>
                    <a:pt x="803483" y="172302"/>
                    <a:pt x="802849" y="169514"/>
                  </a:cubicBezTo>
                  <a:cubicBezTo>
                    <a:pt x="801329" y="163686"/>
                    <a:pt x="806397" y="171161"/>
                    <a:pt x="806523" y="166600"/>
                  </a:cubicBezTo>
                  <a:cubicBezTo>
                    <a:pt x="805003" y="162293"/>
                    <a:pt x="803103" y="159632"/>
                    <a:pt x="800696" y="158872"/>
                  </a:cubicBezTo>
                  <a:cubicBezTo>
                    <a:pt x="799302" y="157732"/>
                    <a:pt x="798669" y="154185"/>
                    <a:pt x="796768" y="155198"/>
                  </a:cubicBezTo>
                  <a:cubicBezTo>
                    <a:pt x="796135" y="152284"/>
                    <a:pt x="795628" y="149497"/>
                    <a:pt x="794995" y="146583"/>
                  </a:cubicBezTo>
                  <a:cubicBezTo>
                    <a:pt x="797402" y="144809"/>
                    <a:pt x="798922" y="146710"/>
                    <a:pt x="799429" y="152411"/>
                  </a:cubicBezTo>
                  <a:cubicBezTo>
                    <a:pt x="800569" y="147977"/>
                    <a:pt x="801963" y="151651"/>
                    <a:pt x="804623" y="151397"/>
                  </a:cubicBezTo>
                  <a:cubicBezTo>
                    <a:pt x="803863" y="147850"/>
                    <a:pt x="803230" y="144303"/>
                    <a:pt x="802469" y="140628"/>
                  </a:cubicBezTo>
                  <a:cubicBezTo>
                    <a:pt x="803736" y="140755"/>
                    <a:pt x="804116" y="144429"/>
                    <a:pt x="804750" y="146836"/>
                  </a:cubicBezTo>
                  <a:cubicBezTo>
                    <a:pt x="809311" y="143669"/>
                    <a:pt x="814252" y="150257"/>
                    <a:pt x="814632" y="142656"/>
                  </a:cubicBezTo>
                  <a:cubicBezTo>
                    <a:pt x="816152" y="142656"/>
                    <a:pt x="821980" y="150764"/>
                    <a:pt x="817419" y="151017"/>
                  </a:cubicBezTo>
                  <a:cubicBezTo>
                    <a:pt x="819699" y="156845"/>
                    <a:pt x="819573" y="147343"/>
                    <a:pt x="821980" y="152411"/>
                  </a:cubicBezTo>
                  <a:cubicBezTo>
                    <a:pt x="821980" y="156592"/>
                    <a:pt x="821853" y="160646"/>
                    <a:pt x="822487" y="165714"/>
                  </a:cubicBezTo>
                  <a:cubicBezTo>
                    <a:pt x="823247" y="162420"/>
                    <a:pt x="827935" y="164573"/>
                    <a:pt x="824894" y="156338"/>
                  </a:cubicBezTo>
                  <a:cubicBezTo>
                    <a:pt x="827554" y="157479"/>
                    <a:pt x="828821" y="155071"/>
                    <a:pt x="831482" y="157225"/>
                  </a:cubicBezTo>
                  <a:cubicBezTo>
                    <a:pt x="834522" y="159759"/>
                    <a:pt x="834269" y="165587"/>
                    <a:pt x="837436" y="160519"/>
                  </a:cubicBezTo>
                  <a:cubicBezTo>
                    <a:pt x="838830" y="165587"/>
                    <a:pt x="836550" y="165587"/>
                    <a:pt x="838577" y="171415"/>
                  </a:cubicBezTo>
                  <a:cubicBezTo>
                    <a:pt x="837183" y="173315"/>
                    <a:pt x="833256" y="167994"/>
                    <a:pt x="835663" y="167487"/>
                  </a:cubicBezTo>
                  <a:cubicBezTo>
                    <a:pt x="832369" y="160266"/>
                    <a:pt x="834649" y="173315"/>
                    <a:pt x="832369" y="172555"/>
                  </a:cubicBezTo>
                  <a:cubicBezTo>
                    <a:pt x="829835" y="173822"/>
                    <a:pt x="830975" y="160392"/>
                    <a:pt x="827554" y="164573"/>
                  </a:cubicBezTo>
                  <a:cubicBezTo>
                    <a:pt x="828441" y="166220"/>
                    <a:pt x="829328" y="167867"/>
                    <a:pt x="829835" y="170781"/>
                  </a:cubicBezTo>
                  <a:cubicBezTo>
                    <a:pt x="830595" y="179650"/>
                    <a:pt x="824767" y="170274"/>
                    <a:pt x="824894" y="178383"/>
                  </a:cubicBezTo>
                  <a:cubicBezTo>
                    <a:pt x="823120" y="176482"/>
                    <a:pt x="821093" y="175469"/>
                    <a:pt x="819446" y="172808"/>
                  </a:cubicBezTo>
                  <a:cubicBezTo>
                    <a:pt x="818053" y="175342"/>
                    <a:pt x="814632" y="177623"/>
                    <a:pt x="818053" y="182057"/>
                  </a:cubicBezTo>
                  <a:cubicBezTo>
                    <a:pt x="813365" y="175976"/>
                    <a:pt x="808804" y="187885"/>
                    <a:pt x="805890" y="180030"/>
                  </a:cubicBezTo>
                  <a:cubicBezTo>
                    <a:pt x="804496" y="180537"/>
                    <a:pt x="806143" y="184211"/>
                    <a:pt x="806143" y="186618"/>
                  </a:cubicBezTo>
                  <a:cubicBezTo>
                    <a:pt x="806143" y="189278"/>
                    <a:pt x="805003" y="190545"/>
                    <a:pt x="805383" y="193459"/>
                  </a:cubicBezTo>
                  <a:cubicBezTo>
                    <a:pt x="806143" y="198654"/>
                    <a:pt x="807537" y="201314"/>
                    <a:pt x="808931" y="206128"/>
                  </a:cubicBezTo>
                  <a:cubicBezTo>
                    <a:pt x="809184" y="209042"/>
                    <a:pt x="806650" y="208409"/>
                    <a:pt x="805257" y="209042"/>
                  </a:cubicBezTo>
                  <a:cubicBezTo>
                    <a:pt x="803990" y="201948"/>
                    <a:pt x="806017" y="199414"/>
                    <a:pt x="803230" y="193839"/>
                  </a:cubicBezTo>
                  <a:cubicBezTo>
                    <a:pt x="802216" y="191939"/>
                    <a:pt x="800696" y="193713"/>
                    <a:pt x="799682" y="192319"/>
                  </a:cubicBezTo>
                  <a:cubicBezTo>
                    <a:pt x="799049" y="191305"/>
                    <a:pt x="803356" y="185858"/>
                    <a:pt x="797782" y="188265"/>
                  </a:cubicBezTo>
                  <a:cubicBezTo>
                    <a:pt x="796135" y="187378"/>
                    <a:pt x="793474" y="176736"/>
                    <a:pt x="792334" y="171541"/>
                  </a:cubicBezTo>
                  <a:cubicBezTo>
                    <a:pt x="788660" y="170274"/>
                    <a:pt x="792334" y="178763"/>
                    <a:pt x="790940" y="180790"/>
                  </a:cubicBezTo>
                  <a:cubicBezTo>
                    <a:pt x="789800" y="188138"/>
                    <a:pt x="784606" y="190165"/>
                    <a:pt x="786506" y="201694"/>
                  </a:cubicBezTo>
                  <a:cubicBezTo>
                    <a:pt x="789547" y="200934"/>
                    <a:pt x="789293" y="195993"/>
                    <a:pt x="789927" y="192066"/>
                  </a:cubicBezTo>
                  <a:cubicBezTo>
                    <a:pt x="791447" y="192446"/>
                    <a:pt x="791827" y="197260"/>
                    <a:pt x="792714" y="200427"/>
                  </a:cubicBezTo>
                  <a:cubicBezTo>
                    <a:pt x="794488" y="201314"/>
                    <a:pt x="795881" y="203341"/>
                    <a:pt x="797148" y="206255"/>
                  </a:cubicBezTo>
                  <a:cubicBezTo>
                    <a:pt x="801076" y="203975"/>
                    <a:pt x="803483" y="207142"/>
                    <a:pt x="804496" y="216010"/>
                  </a:cubicBezTo>
                  <a:cubicBezTo>
                    <a:pt x="808804" y="221078"/>
                    <a:pt x="810958" y="217151"/>
                    <a:pt x="814632" y="218418"/>
                  </a:cubicBezTo>
                  <a:cubicBezTo>
                    <a:pt x="814125" y="210183"/>
                    <a:pt x="810831" y="212843"/>
                    <a:pt x="809944" y="206002"/>
                  </a:cubicBezTo>
                  <a:cubicBezTo>
                    <a:pt x="809057" y="200427"/>
                    <a:pt x="812351" y="208662"/>
                    <a:pt x="814125" y="205242"/>
                  </a:cubicBezTo>
                  <a:cubicBezTo>
                    <a:pt x="813872" y="202454"/>
                    <a:pt x="815772" y="202708"/>
                    <a:pt x="816152" y="204861"/>
                  </a:cubicBezTo>
                  <a:cubicBezTo>
                    <a:pt x="817292" y="203214"/>
                    <a:pt x="817166" y="199920"/>
                    <a:pt x="816532" y="195866"/>
                  </a:cubicBezTo>
                  <a:cubicBezTo>
                    <a:pt x="819193" y="193206"/>
                    <a:pt x="820586" y="201694"/>
                    <a:pt x="822360" y="203595"/>
                  </a:cubicBezTo>
                  <a:cubicBezTo>
                    <a:pt x="822867" y="204228"/>
                    <a:pt x="823880" y="202834"/>
                    <a:pt x="824387" y="203214"/>
                  </a:cubicBezTo>
                  <a:cubicBezTo>
                    <a:pt x="826414" y="204355"/>
                    <a:pt x="828948" y="210056"/>
                    <a:pt x="830848" y="208662"/>
                  </a:cubicBezTo>
                  <a:cubicBezTo>
                    <a:pt x="829708" y="205115"/>
                    <a:pt x="830848" y="204481"/>
                    <a:pt x="831989" y="203975"/>
                  </a:cubicBezTo>
                  <a:cubicBezTo>
                    <a:pt x="829708" y="196246"/>
                    <a:pt x="832622" y="195360"/>
                    <a:pt x="831102" y="188518"/>
                  </a:cubicBezTo>
                  <a:cubicBezTo>
                    <a:pt x="832622" y="188391"/>
                    <a:pt x="834142" y="188265"/>
                    <a:pt x="833762" y="185731"/>
                  </a:cubicBezTo>
                  <a:cubicBezTo>
                    <a:pt x="836423" y="189405"/>
                    <a:pt x="838703" y="194599"/>
                    <a:pt x="842757" y="192952"/>
                  </a:cubicBezTo>
                  <a:cubicBezTo>
                    <a:pt x="843644" y="191559"/>
                    <a:pt x="844278" y="197007"/>
                    <a:pt x="844658" y="197007"/>
                  </a:cubicBezTo>
                  <a:cubicBezTo>
                    <a:pt x="846052" y="197007"/>
                    <a:pt x="844278" y="193459"/>
                    <a:pt x="844785" y="192572"/>
                  </a:cubicBezTo>
                  <a:cubicBezTo>
                    <a:pt x="845925" y="190165"/>
                    <a:pt x="854540" y="194979"/>
                    <a:pt x="851119" y="186871"/>
                  </a:cubicBezTo>
                  <a:cubicBezTo>
                    <a:pt x="855047" y="189278"/>
                    <a:pt x="860114" y="187378"/>
                    <a:pt x="861381" y="200427"/>
                  </a:cubicBezTo>
                  <a:cubicBezTo>
                    <a:pt x="858594" y="203721"/>
                    <a:pt x="859228" y="193586"/>
                    <a:pt x="856440" y="197007"/>
                  </a:cubicBezTo>
                  <a:cubicBezTo>
                    <a:pt x="858594" y="203975"/>
                    <a:pt x="855047" y="200681"/>
                    <a:pt x="854413" y="197387"/>
                  </a:cubicBezTo>
                  <a:cubicBezTo>
                    <a:pt x="853400" y="198780"/>
                    <a:pt x="854033" y="202201"/>
                    <a:pt x="853653" y="204228"/>
                  </a:cubicBezTo>
                  <a:cubicBezTo>
                    <a:pt x="853273" y="205748"/>
                    <a:pt x="850866" y="204735"/>
                    <a:pt x="852513" y="208916"/>
                  </a:cubicBezTo>
                  <a:cubicBezTo>
                    <a:pt x="849979" y="210943"/>
                    <a:pt x="849599" y="204861"/>
                    <a:pt x="848079" y="203088"/>
                  </a:cubicBezTo>
                  <a:cubicBezTo>
                    <a:pt x="846305" y="205495"/>
                    <a:pt x="844151" y="207269"/>
                    <a:pt x="843138" y="210689"/>
                  </a:cubicBezTo>
                  <a:cubicBezTo>
                    <a:pt x="839590" y="213350"/>
                    <a:pt x="835916" y="208536"/>
                    <a:pt x="834903" y="212336"/>
                  </a:cubicBezTo>
                  <a:cubicBezTo>
                    <a:pt x="836043" y="222218"/>
                    <a:pt x="837056" y="208536"/>
                    <a:pt x="838197" y="218418"/>
                  </a:cubicBezTo>
                  <a:cubicBezTo>
                    <a:pt x="837817" y="223865"/>
                    <a:pt x="833636" y="214363"/>
                    <a:pt x="835789" y="227793"/>
                  </a:cubicBezTo>
                  <a:cubicBezTo>
                    <a:pt x="834776" y="226019"/>
                    <a:pt x="832495" y="227159"/>
                    <a:pt x="831862" y="224119"/>
                  </a:cubicBezTo>
                  <a:cubicBezTo>
                    <a:pt x="831229" y="221458"/>
                    <a:pt x="828821" y="218418"/>
                    <a:pt x="827048" y="216137"/>
                  </a:cubicBezTo>
                  <a:cubicBezTo>
                    <a:pt x="824894" y="216897"/>
                    <a:pt x="825907" y="221965"/>
                    <a:pt x="827174" y="227286"/>
                  </a:cubicBezTo>
                  <a:cubicBezTo>
                    <a:pt x="824640" y="228426"/>
                    <a:pt x="822613" y="227413"/>
                    <a:pt x="821727" y="221712"/>
                  </a:cubicBezTo>
                  <a:cubicBezTo>
                    <a:pt x="820460" y="224752"/>
                    <a:pt x="822487" y="232227"/>
                    <a:pt x="819699" y="233241"/>
                  </a:cubicBezTo>
                  <a:cubicBezTo>
                    <a:pt x="816659" y="231087"/>
                    <a:pt x="814632" y="225132"/>
                    <a:pt x="812605" y="219051"/>
                  </a:cubicBezTo>
                  <a:cubicBezTo>
                    <a:pt x="811464" y="219684"/>
                    <a:pt x="812478" y="223105"/>
                    <a:pt x="812858" y="225639"/>
                  </a:cubicBezTo>
                  <a:cubicBezTo>
                    <a:pt x="813365" y="230580"/>
                    <a:pt x="806650" y="225639"/>
                    <a:pt x="810451" y="235014"/>
                  </a:cubicBezTo>
                  <a:cubicBezTo>
                    <a:pt x="806777" y="236535"/>
                    <a:pt x="805763" y="227793"/>
                    <a:pt x="803736" y="222978"/>
                  </a:cubicBezTo>
                  <a:cubicBezTo>
                    <a:pt x="801836" y="225132"/>
                    <a:pt x="802596" y="230960"/>
                    <a:pt x="801709" y="234507"/>
                  </a:cubicBezTo>
                  <a:cubicBezTo>
                    <a:pt x="797022" y="235521"/>
                    <a:pt x="796261" y="241982"/>
                    <a:pt x="793094" y="245150"/>
                  </a:cubicBezTo>
                  <a:cubicBezTo>
                    <a:pt x="790180" y="243629"/>
                    <a:pt x="792841" y="236661"/>
                    <a:pt x="790053" y="230073"/>
                  </a:cubicBezTo>
                  <a:cubicBezTo>
                    <a:pt x="787393" y="231974"/>
                    <a:pt x="786379" y="239068"/>
                    <a:pt x="783465" y="229186"/>
                  </a:cubicBezTo>
                  <a:cubicBezTo>
                    <a:pt x="782199" y="228680"/>
                    <a:pt x="782705" y="233621"/>
                    <a:pt x="782325" y="233874"/>
                  </a:cubicBezTo>
                  <a:cubicBezTo>
                    <a:pt x="780805" y="234761"/>
                    <a:pt x="777764" y="227793"/>
                    <a:pt x="781438" y="229566"/>
                  </a:cubicBezTo>
                  <a:cubicBezTo>
                    <a:pt x="781312" y="229566"/>
                    <a:pt x="778524" y="225892"/>
                    <a:pt x="777891" y="228046"/>
                  </a:cubicBezTo>
                  <a:cubicBezTo>
                    <a:pt x="777258" y="230327"/>
                    <a:pt x="777004" y="228173"/>
                    <a:pt x="774850" y="228680"/>
                  </a:cubicBezTo>
                  <a:cubicBezTo>
                    <a:pt x="777638" y="238055"/>
                    <a:pt x="775357" y="240969"/>
                    <a:pt x="772317" y="242616"/>
                  </a:cubicBezTo>
                  <a:cubicBezTo>
                    <a:pt x="769783" y="240462"/>
                    <a:pt x="771683" y="229060"/>
                    <a:pt x="765982" y="232734"/>
                  </a:cubicBezTo>
                  <a:cubicBezTo>
                    <a:pt x="767376" y="235014"/>
                    <a:pt x="768516" y="238182"/>
                    <a:pt x="769149" y="243249"/>
                  </a:cubicBezTo>
                  <a:cubicBezTo>
                    <a:pt x="766615" y="242996"/>
                    <a:pt x="766235" y="234127"/>
                    <a:pt x="763955" y="233114"/>
                  </a:cubicBezTo>
                  <a:cubicBezTo>
                    <a:pt x="760407" y="231594"/>
                    <a:pt x="763068" y="238308"/>
                    <a:pt x="763575" y="242109"/>
                  </a:cubicBezTo>
                  <a:cubicBezTo>
                    <a:pt x="761801" y="242742"/>
                    <a:pt x="760914" y="239955"/>
                    <a:pt x="759014" y="240715"/>
                  </a:cubicBezTo>
                  <a:cubicBezTo>
                    <a:pt x="756987" y="242489"/>
                    <a:pt x="756987" y="241729"/>
                    <a:pt x="754326" y="243883"/>
                  </a:cubicBezTo>
                  <a:cubicBezTo>
                    <a:pt x="753946" y="244263"/>
                    <a:pt x="753439" y="246290"/>
                    <a:pt x="753693" y="246290"/>
                  </a:cubicBezTo>
                  <a:cubicBezTo>
                    <a:pt x="752806" y="246543"/>
                    <a:pt x="751539" y="243756"/>
                    <a:pt x="750145" y="244770"/>
                  </a:cubicBezTo>
                  <a:cubicBezTo>
                    <a:pt x="749765" y="245023"/>
                    <a:pt x="750019" y="252498"/>
                    <a:pt x="745838" y="250091"/>
                  </a:cubicBezTo>
                  <a:cubicBezTo>
                    <a:pt x="748372" y="256552"/>
                    <a:pt x="747738" y="256045"/>
                    <a:pt x="745458" y="259086"/>
                  </a:cubicBezTo>
                  <a:cubicBezTo>
                    <a:pt x="746218" y="262760"/>
                    <a:pt x="745838" y="264787"/>
                    <a:pt x="744698" y="265927"/>
                  </a:cubicBezTo>
                  <a:cubicBezTo>
                    <a:pt x="742417" y="265800"/>
                    <a:pt x="742164" y="258072"/>
                    <a:pt x="739883" y="257946"/>
                  </a:cubicBezTo>
                  <a:cubicBezTo>
                    <a:pt x="739630" y="255032"/>
                    <a:pt x="741024" y="254271"/>
                    <a:pt x="740643" y="251104"/>
                  </a:cubicBezTo>
                  <a:cubicBezTo>
                    <a:pt x="742037" y="251358"/>
                    <a:pt x="742544" y="255158"/>
                    <a:pt x="741530" y="255412"/>
                  </a:cubicBezTo>
                  <a:cubicBezTo>
                    <a:pt x="742417" y="258959"/>
                    <a:pt x="746218" y="253385"/>
                    <a:pt x="744318" y="248190"/>
                  </a:cubicBezTo>
                  <a:cubicBezTo>
                    <a:pt x="741530" y="244516"/>
                    <a:pt x="741657" y="248444"/>
                    <a:pt x="739123" y="249204"/>
                  </a:cubicBezTo>
                  <a:cubicBezTo>
                    <a:pt x="736463" y="237928"/>
                    <a:pt x="741150" y="236154"/>
                    <a:pt x="745838" y="234507"/>
                  </a:cubicBezTo>
                  <a:cubicBezTo>
                    <a:pt x="746218" y="229186"/>
                    <a:pt x="743684" y="220191"/>
                    <a:pt x="748372" y="220571"/>
                  </a:cubicBezTo>
                  <a:cubicBezTo>
                    <a:pt x="744191" y="215757"/>
                    <a:pt x="739377" y="217784"/>
                    <a:pt x="737096" y="222852"/>
                  </a:cubicBezTo>
                  <a:cubicBezTo>
                    <a:pt x="734942" y="219684"/>
                    <a:pt x="732789" y="216644"/>
                    <a:pt x="730761" y="212970"/>
                  </a:cubicBezTo>
                  <a:cubicBezTo>
                    <a:pt x="729875" y="214870"/>
                    <a:pt x="728608" y="211196"/>
                    <a:pt x="728228" y="211196"/>
                  </a:cubicBezTo>
                  <a:cubicBezTo>
                    <a:pt x="727467" y="211196"/>
                    <a:pt x="727721" y="214110"/>
                    <a:pt x="726581" y="213730"/>
                  </a:cubicBezTo>
                  <a:cubicBezTo>
                    <a:pt x="725060" y="213096"/>
                    <a:pt x="724174" y="210183"/>
                    <a:pt x="722653" y="210056"/>
                  </a:cubicBezTo>
                  <a:cubicBezTo>
                    <a:pt x="721006" y="209929"/>
                    <a:pt x="721513" y="212463"/>
                    <a:pt x="721006" y="212590"/>
                  </a:cubicBezTo>
                  <a:cubicBezTo>
                    <a:pt x="721133" y="212590"/>
                    <a:pt x="711758" y="206889"/>
                    <a:pt x="714165" y="216137"/>
                  </a:cubicBezTo>
                  <a:cubicBezTo>
                    <a:pt x="712138" y="215250"/>
                    <a:pt x="708590" y="219938"/>
                    <a:pt x="707577" y="215250"/>
                  </a:cubicBezTo>
                  <a:cubicBezTo>
                    <a:pt x="706183" y="218164"/>
                    <a:pt x="705170" y="221585"/>
                    <a:pt x="704156" y="224879"/>
                  </a:cubicBezTo>
                  <a:cubicBezTo>
                    <a:pt x="702509" y="227033"/>
                    <a:pt x="701115" y="221585"/>
                    <a:pt x="700229" y="221205"/>
                  </a:cubicBezTo>
                  <a:cubicBezTo>
                    <a:pt x="698962" y="220698"/>
                    <a:pt x="698328" y="225639"/>
                    <a:pt x="695034" y="222218"/>
                  </a:cubicBezTo>
                  <a:cubicBezTo>
                    <a:pt x="694021" y="222345"/>
                    <a:pt x="695668" y="228173"/>
                    <a:pt x="695288" y="228806"/>
                  </a:cubicBezTo>
                  <a:cubicBezTo>
                    <a:pt x="694908" y="229313"/>
                    <a:pt x="692500" y="225639"/>
                    <a:pt x="691740" y="227286"/>
                  </a:cubicBezTo>
                  <a:cubicBezTo>
                    <a:pt x="690980" y="228806"/>
                    <a:pt x="692500" y="233494"/>
                    <a:pt x="690980" y="234127"/>
                  </a:cubicBezTo>
                  <a:cubicBezTo>
                    <a:pt x="689333" y="233874"/>
                    <a:pt x="689333" y="227793"/>
                    <a:pt x="687686" y="228046"/>
                  </a:cubicBezTo>
                  <a:cubicBezTo>
                    <a:pt x="685279" y="227413"/>
                    <a:pt x="686292" y="231467"/>
                    <a:pt x="686926" y="234888"/>
                  </a:cubicBezTo>
                  <a:cubicBezTo>
                    <a:pt x="683759" y="237168"/>
                    <a:pt x="683885" y="226399"/>
                    <a:pt x="680465" y="229440"/>
                  </a:cubicBezTo>
                  <a:cubicBezTo>
                    <a:pt x="678311" y="230073"/>
                    <a:pt x="679071" y="230707"/>
                    <a:pt x="679831" y="231847"/>
                  </a:cubicBezTo>
                  <a:cubicBezTo>
                    <a:pt x="681732" y="234381"/>
                    <a:pt x="677931" y="234634"/>
                    <a:pt x="675904" y="228173"/>
                  </a:cubicBezTo>
                  <a:cubicBezTo>
                    <a:pt x="675144" y="224499"/>
                    <a:pt x="675524" y="222472"/>
                    <a:pt x="676664" y="221331"/>
                  </a:cubicBezTo>
                  <a:cubicBezTo>
                    <a:pt x="673877" y="215124"/>
                    <a:pt x="674510" y="226653"/>
                    <a:pt x="673877" y="228553"/>
                  </a:cubicBezTo>
                  <a:cubicBezTo>
                    <a:pt x="680591" y="242109"/>
                    <a:pt x="673370" y="252118"/>
                    <a:pt x="668429" y="238562"/>
                  </a:cubicBezTo>
                  <a:cubicBezTo>
                    <a:pt x="665768" y="239322"/>
                    <a:pt x="669189" y="247937"/>
                    <a:pt x="664501" y="246036"/>
                  </a:cubicBezTo>
                  <a:cubicBezTo>
                    <a:pt x="660574" y="242742"/>
                    <a:pt x="662601" y="239575"/>
                    <a:pt x="660447" y="231213"/>
                  </a:cubicBezTo>
                  <a:cubicBezTo>
                    <a:pt x="659940" y="232860"/>
                    <a:pt x="658293" y="235141"/>
                    <a:pt x="657407" y="231847"/>
                  </a:cubicBezTo>
                  <a:cubicBezTo>
                    <a:pt x="656393" y="232607"/>
                    <a:pt x="657533" y="236281"/>
                    <a:pt x="656140" y="236535"/>
                  </a:cubicBezTo>
                  <a:cubicBezTo>
                    <a:pt x="650819" y="238182"/>
                    <a:pt x="650439" y="221331"/>
                    <a:pt x="651199" y="217404"/>
                  </a:cubicBezTo>
                  <a:cubicBezTo>
                    <a:pt x="654619" y="218164"/>
                    <a:pt x="651072" y="222218"/>
                    <a:pt x="652972" y="226019"/>
                  </a:cubicBezTo>
                  <a:cubicBezTo>
                    <a:pt x="654619" y="224879"/>
                    <a:pt x="655253" y="227286"/>
                    <a:pt x="655886" y="229947"/>
                  </a:cubicBezTo>
                  <a:cubicBezTo>
                    <a:pt x="659180" y="225892"/>
                    <a:pt x="651959" y="210816"/>
                    <a:pt x="649678" y="204355"/>
                  </a:cubicBezTo>
                  <a:cubicBezTo>
                    <a:pt x="649172" y="200554"/>
                    <a:pt x="646511" y="193839"/>
                    <a:pt x="650058" y="195360"/>
                  </a:cubicBezTo>
                  <a:cubicBezTo>
                    <a:pt x="653226" y="196753"/>
                    <a:pt x="648158" y="199920"/>
                    <a:pt x="651199" y="206255"/>
                  </a:cubicBezTo>
                  <a:cubicBezTo>
                    <a:pt x="654873" y="208029"/>
                    <a:pt x="652972" y="202454"/>
                    <a:pt x="654493" y="201187"/>
                  </a:cubicBezTo>
                  <a:cubicBezTo>
                    <a:pt x="658167" y="203848"/>
                    <a:pt x="652592" y="211449"/>
                    <a:pt x="657533" y="216264"/>
                  </a:cubicBezTo>
                  <a:cubicBezTo>
                    <a:pt x="660067" y="217151"/>
                    <a:pt x="657280" y="209802"/>
                    <a:pt x="659307" y="209169"/>
                  </a:cubicBezTo>
                  <a:cubicBezTo>
                    <a:pt x="661207" y="208536"/>
                    <a:pt x="658293" y="203088"/>
                    <a:pt x="659180" y="198020"/>
                  </a:cubicBezTo>
                  <a:cubicBezTo>
                    <a:pt x="660321" y="199667"/>
                    <a:pt x="662221" y="198780"/>
                    <a:pt x="663108" y="201694"/>
                  </a:cubicBezTo>
                  <a:cubicBezTo>
                    <a:pt x="666275" y="209549"/>
                    <a:pt x="658547" y="202961"/>
                    <a:pt x="661714" y="210943"/>
                  </a:cubicBezTo>
                  <a:cubicBezTo>
                    <a:pt x="664628" y="208789"/>
                    <a:pt x="663361" y="209042"/>
                    <a:pt x="666909" y="209929"/>
                  </a:cubicBezTo>
                  <a:cubicBezTo>
                    <a:pt x="667162" y="208282"/>
                    <a:pt x="664755" y="202581"/>
                    <a:pt x="665135" y="201314"/>
                  </a:cubicBezTo>
                  <a:cubicBezTo>
                    <a:pt x="665515" y="200301"/>
                    <a:pt x="667162" y="204608"/>
                    <a:pt x="667035" y="205368"/>
                  </a:cubicBezTo>
                  <a:cubicBezTo>
                    <a:pt x="667289" y="203721"/>
                    <a:pt x="668049" y="201821"/>
                    <a:pt x="666909" y="194219"/>
                  </a:cubicBezTo>
                  <a:cubicBezTo>
                    <a:pt x="669442" y="194346"/>
                    <a:pt x="670329" y="201314"/>
                    <a:pt x="673370" y="199667"/>
                  </a:cubicBezTo>
                  <a:cubicBezTo>
                    <a:pt x="672863" y="197640"/>
                    <a:pt x="671723" y="198273"/>
                    <a:pt x="670836" y="197893"/>
                  </a:cubicBezTo>
                  <a:cubicBezTo>
                    <a:pt x="670203" y="193839"/>
                    <a:pt x="674003" y="195866"/>
                    <a:pt x="674130" y="192826"/>
                  </a:cubicBezTo>
                  <a:cubicBezTo>
                    <a:pt x="675524" y="193332"/>
                    <a:pt x="677551" y="196120"/>
                    <a:pt x="676030" y="196880"/>
                  </a:cubicBezTo>
                  <a:cubicBezTo>
                    <a:pt x="680211" y="202328"/>
                    <a:pt x="678438" y="193079"/>
                    <a:pt x="677424" y="187631"/>
                  </a:cubicBezTo>
                  <a:cubicBezTo>
                    <a:pt x="677044" y="185604"/>
                    <a:pt x="674130" y="178763"/>
                    <a:pt x="672736" y="175215"/>
                  </a:cubicBezTo>
                  <a:cubicBezTo>
                    <a:pt x="669569" y="176736"/>
                    <a:pt x="672103" y="185984"/>
                    <a:pt x="671596" y="191052"/>
                  </a:cubicBezTo>
                  <a:cubicBezTo>
                    <a:pt x="670329" y="189532"/>
                    <a:pt x="668809" y="189152"/>
                    <a:pt x="667035" y="189658"/>
                  </a:cubicBezTo>
                  <a:cubicBezTo>
                    <a:pt x="664881" y="188011"/>
                    <a:pt x="663615" y="182564"/>
                    <a:pt x="661841" y="179523"/>
                  </a:cubicBezTo>
                  <a:cubicBezTo>
                    <a:pt x="660701" y="180537"/>
                    <a:pt x="660954" y="183577"/>
                    <a:pt x="659560" y="184464"/>
                  </a:cubicBezTo>
                  <a:cubicBezTo>
                    <a:pt x="658800" y="180917"/>
                    <a:pt x="658167" y="177369"/>
                    <a:pt x="657407" y="173695"/>
                  </a:cubicBezTo>
                  <a:cubicBezTo>
                    <a:pt x="655380" y="174709"/>
                    <a:pt x="656520" y="179903"/>
                    <a:pt x="654619" y="180917"/>
                  </a:cubicBezTo>
                  <a:cubicBezTo>
                    <a:pt x="655760" y="182817"/>
                    <a:pt x="657153" y="183831"/>
                    <a:pt x="658547" y="184591"/>
                  </a:cubicBezTo>
                  <a:cubicBezTo>
                    <a:pt x="658420" y="188518"/>
                    <a:pt x="657533" y="191685"/>
                    <a:pt x="656140" y="193966"/>
                  </a:cubicBezTo>
                  <a:cubicBezTo>
                    <a:pt x="654239" y="193839"/>
                    <a:pt x="653099" y="190672"/>
                    <a:pt x="652339" y="185731"/>
                  </a:cubicBezTo>
                  <a:cubicBezTo>
                    <a:pt x="644357" y="190292"/>
                    <a:pt x="640937" y="176862"/>
                    <a:pt x="635489" y="171161"/>
                  </a:cubicBezTo>
                  <a:cubicBezTo>
                    <a:pt x="634222" y="175215"/>
                    <a:pt x="635489" y="182690"/>
                    <a:pt x="637263" y="190925"/>
                  </a:cubicBezTo>
                  <a:cubicBezTo>
                    <a:pt x="633842" y="193966"/>
                    <a:pt x="633208" y="186111"/>
                    <a:pt x="630168" y="187885"/>
                  </a:cubicBezTo>
                  <a:cubicBezTo>
                    <a:pt x="629788" y="195740"/>
                    <a:pt x="632322" y="194853"/>
                    <a:pt x="634855" y="200301"/>
                  </a:cubicBezTo>
                  <a:cubicBezTo>
                    <a:pt x="634602" y="202328"/>
                    <a:pt x="636122" y="207522"/>
                    <a:pt x="635489" y="209042"/>
                  </a:cubicBezTo>
                  <a:cubicBezTo>
                    <a:pt x="634349" y="212210"/>
                    <a:pt x="637009" y="213096"/>
                    <a:pt x="636629" y="219938"/>
                  </a:cubicBezTo>
                  <a:cubicBezTo>
                    <a:pt x="633842" y="215377"/>
                    <a:pt x="631181" y="212843"/>
                    <a:pt x="628521" y="217024"/>
                  </a:cubicBezTo>
                  <a:cubicBezTo>
                    <a:pt x="628901" y="221205"/>
                    <a:pt x="631435" y="219051"/>
                    <a:pt x="632448" y="220698"/>
                  </a:cubicBezTo>
                  <a:cubicBezTo>
                    <a:pt x="632955" y="221331"/>
                    <a:pt x="635616" y="226399"/>
                    <a:pt x="637896" y="226272"/>
                  </a:cubicBezTo>
                  <a:cubicBezTo>
                    <a:pt x="641317" y="226146"/>
                    <a:pt x="640683" y="211196"/>
                    <a:pt x="644231" y="220571"/>
                  </a:cubicBezTo>
                  <a:cubicBezTo>
                    <a:pt x="645244" y="219811"/>
                    <a:pt x="644104" y="216137"/>
                    <a:pt x="645371" y="215884"/>
                  </a:cubicBezTo>
                  <a:cubicBezTo>
                    <a:pt x="647525" y="217784"/>
                    <a:pt x="648665" y="221331"/>
                    <a:pt x="649172" y="224119"/>
                  </a:cubicBezTo>
                  <a:cubicBezTo>
                    <a:pt x="650312" y="230073"/>
                    <a:pt x="647018" y="235901"/>
                    <a:pt x="650058" y="239575"/>
                  </a:cubicBezTo>
                  <a:cubicBezTo>
                    <a:pt x="646764" y="243503"/>
                    <a:pt x="647905" y="230073"/>
                    <a:pt x="644611" y="234001"/>
                  </a:cubicBezTo>
                  <a:cubicBezTo>
                    <a:pt x="648285" y="238688"/>
                    <a:pt x="643344" y="238942"/>
                    <a:pt x="646131" y="247050"/>
                  </a:cubicBezTo>
                  <a:cubicBezTo>
                    <a:pt x="643851" y="248444"/>
                    <a:pt x="644737" y="237168"/>
                    <a:pt x="641697" y="241222"/>
                  </a:cubicBezTo>
                  <a:cubicBezTo>
                    <a:pt x="642964" y="247937"/>
                    <a:pt x="644991" y="251231"/>
                    <a:pt x="646764" y="255792"/>
                  </a:cubicBezTo>
                  <a:cubicBezTo>
                    <a:pt x="647398" y="262380"/>
                    <a:pt x="644104" y="254145"/>
                    <a:pt x="642584" y="256552"/>
                  </a:cubicBezTo>
                  <a:cubicBezTo>
                    <a:pt x="643090" y="258326"/>
                    <a:pt x="642584" y="258706"/>
                    <a:pt x="641950" y="258832"/>
                  </a:cubicBezTo>
                  <a:cubicBezTo>
                    <a:pt x="639670" y="258706"/>
                    <a:pt x="639796" y="249330"/>
                    <a:pt x="637136" y="250851"/>
                  </a:cubicBezTo>
                  <a:cubicBezTo>
                    <a:pt x="636629" y="247557"/>
                    <a:pt x="638023" y="235394"/>
                    <a:pt x="640430" y="245783"/>
                  </a:cubicBezTo>
                  <a:cubicBezTo>
                    <a:pt x="641063" y="245783"/>
                    <a:pt x="641063" y="242616"/>
                    <a:pt x="640557" y="241349"/>
                  </a:cubicBezTo>
                  <a:cubicBezTo>
                    <a:pt x="639670" y="238688"/>
                    <a:pt x="639290" y="240969"/>
                    <a:pt x="638023" y="239575"/>
                  </a:cubicBezTo>
                  <a:cubicBezTo>
                    <a:pt x="636756" y="238182"/>
                    <a:pt x="634095" y="235268"/>
                    <a:pt x="633082" y="236154"/>
                  </a:cubicBezTo>
                  <a:cubicBezTo>
                    <a:pt x="633842" y="235521"/>
                    <a:pt x="632702" y="247430"/>
                    <a:pt x="631055" y="236535"/>
                  </a:cubicBezTo>
                  <a:cubicBezTo>
                    <a:pt x="628901" y="240842"/>
                    <a:pt x="631181" y="242362"/>
                    <a:pt x="632575" y="249584"/>
                  </a:cubicBezTo>
                  <a:cubicBezTo>
                    <a:pt x="629028" y="252751"/>
                    <a:pt x="627381" y="242742"/>
                    <a:pt x="625987" y="248697"/>
                  </a:cubicBezTo>
                  <a:cubicBezTo>
                    <a:pt x="624593" y="248190"/>
                    <a:pt x="622566" y="245403"/>
                    <a:pt x="624087" y="244643"/>
                  </a:cubicBezTo>
                  <a:cubicBezTo>
                    <a:pt x="620159" y="237928"/>
                    <a:pt x="624087" y="255032"/>
                    <a:pt x="620666" y="254271"/>
                  </a:cubicBezTo>
                  <a:cubicBezTo>
                    <a:pt x="619526" y="253131"/>
                    <a:pt x="615471" y="244896"/>
                    <a:pt x="617499" y="243756"/>
                  </a:cubicBezTo>
                  <a:cubicBezTo>
                    <a:pt x="616738" y="241095"/>
                    <a:pt x="614965" y="241982"/>
                    <a:pt x="615471" y="244136"/>
                  </a:cubicBezTo>
                  <a:cubicBezTo>
                    <a:pt x="614205" y="242996"/>
                    <a:pt x="613444" y="239448"/>
                    <a:pt x="611544" y="240462"/>
                  </a:cubicBezTo>
                  <a:cubicBezTo>
                    <a:pt x="611164" y="242869"/>
                    <a:pt x="613444" y="261113"/>
                    <a:pt x="610150" y="249711"/>
                  </a:cubicBezTo>
                  <a:cubicBezTo>
                    <a:pt x="607490" y="252118"/>
                    <a:pt x="612558" y="254905"/>
                    <a:pt x="612304" y="260479"/>
                  </a:cubicBezTo>
                  <a:cubicBezTo>
                    <a:pt x="610024" y="261620"/>
                    <a:pt x="609897" y="254525"/>
                    <a:pt x="607870" y="254652"/>
                  </a:cubicBezTo>
                  <a:cubicBezTo>
                    <a:pt x="605463" y="254525"/>
                    <a:pt x="604069" y="255918"/>
                    <a:pt x="604576" y="259719"/>
                  </a:cubicBezTo>
                  <a:cubicBezTo>
                    <a:pt x="601282" y="258199"/>
                    <a:pt x="604956" y="253765"/>
                    <a:pt x="601789" y="251358"/>
                  </a:cubicBezTo>
                  <a:cubicBezTo>
                    <a:pt x="597988" y="254652"/>
                    <a:pt x="596848" y="247683"/>
                    <a:pt x="593680" y="248444"/>
                  </a:cubicBezTo>
                  <a:cubicBezTo>
                    <a:pt x="591907" y="246670"/>
                    <a:pt x="590513" y="243123"/>
                    <a:pt x="588866" y="240462"/>
                  </a:cubicBezTo>
                  <a:cubicBezTo>
                    <a:pt x="590133" y="231847"/>
                    <a:pt x="597354" y="244516"/>
                    <a:pt x="598115" y="238688"/>
                  </a:cubicBezTo>
                  <a:cubicBezTo>
                    <a:pt x="596341" y="234254"/>
                    <a:pt x="594060" y="231594"/>
                    <a:pt x="590640" y="233494"/>
                  </a:cubicBezTo>
                  <a:cubicBezTo>
                    <a:pt x="588233" y="225512"/>
                    <a:pt x="589880" y="222978"/>
                    <a:pt x="588233" y="216137"/>
                  </a:cubicBezTo>
                  <a:cubicBezTo>
                    <a:pt x="586712" y="214617"/>
                    <a:pt x="584939" y="213857"/>
                    <a:pt x="582658" y="214997"/>
                  </a:cubicBezTo>
                  <a:cubicBezTo>
                    <a:pt x="582278" y="210816"/>
                    <a:pt x="584812" y="210563"/>
                    <a:pt x="582531" y="203848"/>
                  </a:cubicBezTo>
                  <a:cubicBezTo>
                    <a:pt x="577844" y="201187"/>
                    <a:pt x="584052" y="213223"/>
                    <a:pt x="581138" y="213096"/>
                  </a:cubicBezTo>
                  <a:cubicBezTo>
                    <a:pt x="579618" y="213857"/>
                    <a:pt x="579744" y="208155"/>
                    <a:pt x="578857" y="206889"/>
                  </a:cubicBezTo>
                  <a:cubicBezTo>
                    <a:pt x="577464" y="204988"/>
                    <a:pt x="572776" y="206382"/>
                    <a:pt x="572269" y="206002"/>
                  </a:cubicBezTo>
                  <a:cubicBezTo>
                    <a:pt x="572523" y="206128"/>
                    <a:pt x="574676" y="197893"/>
                    <a:pt x="571383" y="201694"/>
                  </a:cubicBezTo>
                  <a:cubicBezTo>
                    <a:pt x="571256" y="201821"/>
                    <a:pt x="571889" y="205115"/>
                    <a:pt x="570749" y="204101"/>
                  </a:cubicBezTo>
                  <a:cubicBezTo>
                    <a:pt x="568469" y="204228"/>
                    <a:pt x="568469" y="195106"/>
                    <a:pt x="567202" y="191432"/>
                  </a:cubicBezTo>
                  <a:cubicBezTo>
                    <a:pt x="568215" y="187631"/>
                    <a:pt x="569609" y="184211"/>
                    <a:pt x="573156" y="183577"/>
                  </a:cubicBezTo>
                  <a:cubicBezTo>
                    <a:pt x="571256" y="175722"/>
                    <a:pt x="566568" y="178890"/>
                    <a:pt x="565048" y="169514"/>
                  </a:cubicBezTo>
                  <a:cubicBezTo>
                    <a:pt x="564921" y="164193"/>
                    <a:pt x="569102" y="173822"/>
                    <a:pt x="571636" y="170401"/>
                  </a:cubicBezTo>
                  <a:cubicBezTo>
                    <a:pt x="569355" y="163686"/>
                    <a:pt x="574423" y="166727"/>
                    <a:pt x="574423" y="163180"/>
                  </a:cubicBezTo>
                  <a:cubicBezTo>
                    <a:pt x="573536" y="159379"/>
                    <a:pt x="574803" y="158365"/>
                    <a:pt x="573790" y="154438"/>
                  </a:cubicBezTo>
                  <a:cubicBezTo>
                    <a:pt x="570369" y="155071"/>
                    <a:pt x="567962" y="151777"/>
                    <a:pt x="564034" y="154058"/>
                  </a:cubicBezTo>
                  <a:cubicBezTo>
                    <a:pt x="565048" y="157479"/>
                    <a:pt x="563781" y="157985"/>
                    <a:pt x="564288" y="160646"/>
                  </a:cubicBezTo>
                  <a:cubicBezTo>
                    <a:pt x="562261" y="160266"/>
                    <a:pt x="562767" y="154438"/>
                    <a:pt x="559347" y="157225"/>
                  </a:cubicBezTo>
                  <a:cubicBezTo>
                    <a:pt x="559093" y="157479"/>
                    <a:pt x="558333" y="159632"/>
                    <a:pt x="558713" y="159632"/>
                  </a:cubicBezTo>
                  <a:cubicBezTo>
                    <a:pt x="556940" y="159632"/>
                    <a:pt x="554406" y="153044"/>
                    <a:pt x="550605" y="156718"/>
                  </a:cubicBezTo>
                  <a:cubicBezTo>
                    <a:pt x="549338" y="155325"/>
                    <a:pt x="548325" y="153171"/>
                    <a:pt x="547311" y="150637"/>
                  </a:cubicBezTo>
                  <a:cubicBezTo>
                    <a:pt x="546171" y="151271"/>
                    <a:pt x="547184" y="152918"/>
                    <a:pt x="547691" y="152791"/>
                  </a:cubicBezTo>
                  <a:cubicBezTo>
                    <a:pt x="548705" y="156212"/>
                    <a:pt x="547438" y="156718"/>
                    <a:pt x="547944" y="159379"/>
                  </a:cubicBezTo>
                  <a:cubicBezTo>
                    <a:pt x="544017" y="162039"/>
                    <a:pt x="542243" y="156212"/>
                    <a:pt x="538823" y="156718"/>
                  </a:cubicBezTo>
                  <a:cubicBezTo>
                    <a:pt x="536289" y="146583"/>
                    <a:pt x="539076" y="143416"/>
                    <a:pt x="541990" y="140502"/>
                  </a:cubicBezTo>
                  <a:cubicBezTo>
                    <a:pt x="539203" y="132520"/>
                    <a:pt x="536415" y="135561"/>
                    <a:pt x="532868" y="137841"/>
                  </a:cubicBezTo>
                  <a:cubicBezTo>
                    <a:pt x="537176" y="145950"/>
                    <a:pt x="532108" y="152918"/>
                    <a:pt x="538189" y="159126"/>
                  </a:cubicBezTo>
                  <a:cubicBezTo>
                    <a:pt x="534768" y="159632"/>
                    <a:pt x="532995" y="153804"/>
                    <a:pt x="529067" y="156465"/>
                  </a:cubicBezTo>
                  <a:cubicBezTo>
                    <a:pt x="528180" y="157479"/>
                    <a:pt x="529701" y="161153"/>
                    <a:pt x="529321" y="163053"/>
                  </a:cubicBezTo>
                  <a:cubicBezTo>
                    <a:pt x="528687" y="167107"/>
                    <a:pt x="524760" y="165207"/>
                    <a:pt x="526913" y="172428"/>
                  </a:cubicBezTo>
                  <a:cubicBezTo>
                    <a:pt x="531728" y="170274"/>
                    <a:pt x="534895" y="174329"/>
                    <a:pt x="537936" y="179143"/>
                  </a:cubicBezTo>
                  <a:cubicBezTo>
                    <a:pt x="539203" y="178256"/>
                    <a:pt x="537682" y="173568"/>
                    <a:pt x="537302" y="170401"/>
                  </a:cubicBezTo>
                  <a:cubicBezTo>
                    <a:pt x="542117" y="171161"/>
                    <a:pt x="548451" y="164827"/>
                    <a:pt x="552125" y="169768"/>
                  </a:cubicBezTo>
                  <a:cubicBezTo>
                    <a:pt x="553139" y="171035"/>
                    <a:pt x="555926" y="170148"/>
                    <a:pt x="558080" y="173062"/>
                  </a:cubicBezTo>
                  <a:cubicBezTo>
                    <a:pt x="559473" y="174835"/>
                    <a:pt x="560740" y="178256"/>
                    <a:pt x="561881" y="181297"/>
                  </a:cubicBezTo>
                  <a:cubicBezTo>
                    <a:pt x="562134" y="182057"/>
                    <a:pt x="562894" y="181043"/>
                    <a:pt x="563401" y="183197"/>
                  </a:cubicBezTo>
                  <a:cubicBezTo>
                    <a:pt x="563908" y="185351"/>
                    <a:pt x="564161" y="187505"/>
                    <a:pt x="564668" y="189658"/>
                  </a:cubicBezTo>
                  <a:cubicBezTo>
                    <a:pt x="564288" y="193459"/>
                    <a:pt x="560740" y="192826"/>
                    <a:pt x="559347" y="195106"/>
                  </a:cubicBezTo>
                  <a:cubicBezTo>
                    <a:pt x="560614" y="200427"/>
                    <a:pt x="559093" y="202074"/>
                    <a:pt x="557953" y="204355"/>
                  </a:cubicBezTo>
                  <a:cubicBezTo>
                    <a:pt x="558587" y="209422"/>
                    <a:pt x="559727" y="212590"/>
                    <a:pt x="561120" y="214870"/>
                  </a:cubicBezTo>
                  <a:cubicBezTo>
                    <a:pt x="559727" y="220571"/>
                    <a:pt x="557700" y="212083"/>
                    <a:pt x="555166" y="211576"/>
                  </a:cubicBezTo>
                  <a:cubicBezTo>
                    <a:pt x="551618" y="212083"/>
                    <a:pt x="547818" y="212336"/>
                    <a:pt x="547818" y="217531"/>
                  </a:cubicBezTo>
                  <a:cubicBezTo>
                    <a:pt x="545537" y="215504"/>
                    <a:pt x="543510" y="212970"/>
                    <a:pt x="540976" y="209929"/>
                  </a:cubicBezTo>
                  <a:cubicBezTo>
                    <a:pt x="540089" y="208916"/>
                    <a:pt x="540089" y="210436"/>
                    <a:pt x="539456" y="208029"/>
                  </a:cubicBezTo>
                  <a:cubicBezTo>
                    <a:pt x="537556" y="199920"/>
                    <a:pt x="539203" y="218037"/>
                    <a:pt x="536922" y="206255"/>
                  </a:cubicBezTo>
                  <a:cubicBezTo>
                    <a:pt x="533121" y="209549"/>
                    <a:pt x="531981" y="216517"/>
                    <a:pt x="529194" y="221205"/>
                  </a:cubicBezTo>
                  <a:cubicBezTo>
                    <a:pt x="527294" y="218291"/>
                    <a:pt x="525393" y="215630"/>
                    <a:pt x="523366" y="213477"/>
                  </a:cubicBezTo>
                  <a:cubicBezTo>
                    <a:pt x="519945" y="213096"/>
                    <a:pt x="522353" y="220571"/>
                    <a:pt x="518045" y="218924"/>
                  </a:cubicBezTo>
                  <a:cubicBezTo>
                    <a:pt x="516018" y="216644"/>
                    <a:pt x="514878" y="211069"/>
                    <a:pt x="512851" y="208789"/>
                  </a:cubicBezTo>
                  <a:cubicBezTo>
                    <a:pt x="510570" y="207142"/>
                    <a:pt x="510697" y="215884"/>
                    <a:pt x="508670" y="209549"/>
                  </a:cubicBezTo>
                  <a:cubicBezTo>
                    <a:pt x="507403" y="210816"/>
                    <a:pt x="509177" y="211449"/>
                    <a:pt x="509557" y="213857"/>
                  </a:cubicBezTo>
                  <a:cubicBezTo>
                    <a:pt x="505883" y="216390"/>
                    <a:pt x="506769" y="216137"/>
                    <a:pt x="502335" y="215250"/>
                  </a:cubicBezTo>
                  <a:cubicBezTo>
                    <a:pt x="501448" y="222092"/>
                    <a:pt x="497014" y="218037"/>
                    <a:pt x="493467" y="219178"/>
                  </a:cubicBezTo>
                  <a:cubicBezTo>
                    <a:pt x="490806" y="220065"/>
                    <a:pt x="489159" y="223992"/>
                    <a:pt x="485612" y="222978"/>
                  </a:cubicBezTo>
                  <a:cubicBezTo>
                    <a:pt x="483078" y="220318"/>
                    <a:pt x="480037" y="219051"/>
                    <a:pt x="478897" y="210943"/>
                  </a:cubicBezTo>
                  <a:cubicBezTo>
                    <a:pt x="477250" y="216010"/>
                    <a:pt x="472943" y="217657"/>
                    <a:pt x="473196" y="225386"/>
                  </a:cubicBezTo>
                  <a:cubicBezTo>
                    <a:pt x="469649" y="222472"/>
                    <a:pt x="469015" y="227286"/>
                    <a:pt x="465088" y="222472"/>
                  </a:cubicBezTo>
                  <a:cubicBezTo>
                    <a:pt x="463061" y="222852"/>
                    <a:pt x="460907" y="223232"/>
                    <a:pt x="458880" y="223739"/>
                  </a:cubicBezTo>
                  <a:cubicBezTo>
                    <a:pt x="457866" y="222725"/>
                    <a:pt x="456726" y="221838"/>
                    <a:pt x="455332" y="222218"/>
                  </a:cubicBezTo>
                  <a:cubicBezTo>
                    <a:pt x="454699" y="219304"/>
                    <a:pt x="454192" y="216517"/>
                    <a:pt x="453559" y="213603"/>
                  </a:cubicBezTo>
                  <a:cubicBezTo>
                    <a:pt x="452165" y="213857"/>
                    <a:pt x="450771" y="214110"/>
                    <a:pt x="449378" y="214363"/>
                  </a:cubicBezTo>
                  <a:cubicBezTo>
                    <a:pt x="450011" y="217277"/>
                    <a:pt x="450518" y="220065"/>
                    <a:pt x="451151" y="222978"/>
                  </a:cubicBezTo>
                  <a:cubicBezTo>
                    <a:pt x="448491" y="221838"/>
                    <a:pt x="443930" y="228426"/>
                    <a:pt x="443043" y="220065"/>
                  </a:cubicBezTo>
                  <a:cubicBezTo>
                    <a:pt x="442663" y="223992"/>
                    <a:pt x="435822" y="221585"/>
                    <a:pt x="440256" y="227286"/>
                  </a:cubicBezTo>
                  <a:cubicBezTo>
                    <a:pt x="438102" y="228173"/>
                    <a:pt x="436582" y="226146"/>
                    <a:pt x="435822" y="221458"/>
                  </a:cubicBezTo>
                  <a:cubicBezTo>
                    <a:pt x="433795" y="222725"/>
                    <a:pt x="432781" y="220571"/>
                    <a:pt x="431261" y="220065"/>
                  </a:cubicBezTo>
                  <a:cubicBezTo>
                    <a:pt x="431387" y="224879"/>
                    <a:pt x="422266" y="219558"/>
                    <a:pt x="421379" y="224245"/>
                  </a:cubicBezTo>
                  <a:cubicBezTo>
                    <a:pt x="420492" y="229313"/>
                    <a:pt x="418845" y="222725"/>
                    <a:pt x="416691" y="227413"/>
                  </a:cubicBezTo>
                  <a:cubicBezTo>
                    <a:pt x="415804" y="229313"/>
                    <a:pt x="412384" y="228426"/>
                    <a:pt x="409850" y="230960"/>
                  </a:cubicBezTo>
                  <a:cubicBezTo>
                    <a:pt x="409090" y="231720"/>
                    <a:pt x="409976" y="235014"/>
                    <a:pt x="408710" y="235648"/>
                  </a:cubicBezTo>
                  <a:cubicBezTo>
                    <a:pt x="408076" y="235901"/>
                    <a:pt x="404022" y="237421"/>
                    <a:pt x="403515" y="236661"/>
                  </a:cubicBezTo>
                  <a:cubicBezTo>
                    <a:pt x="400348" y="231720"/>
                    <a:pt x="401108" y="242742"/>
                    <a:pt x="398574" y="233241"/>
                  </a:cubicBezTo>
                  <a:cubicBezTo>
                    <a:pt x="397561" y="238815"/>
                    <a:pt x="393000" y="230580"/>
                    <a:pt x="391733" y="236788"/>
                  </a:cubicBezTo>
                  <a:cubicBezTo>
                    <a:pt x="390846" y="236535"/>
                    <a:pt x="390212" y="234888"/>
                    <a:pt x="389199" y="235014"/>
                  </a:cubicBezTo>
                  <a:cubicBezTo>
                    <a:pt x="385652" y="234888"/>
                    <a:pt x="384891" y="223992"/>
                    <a:pt x="380837" y="225512"/>
                  </a:cubicBezTo>
                  <a:cubicBezTo>
                    <a:pt x="380964" y="219558"/>
                    <a:pt x="383498" y="209422"/>
                    <a:pt x="377417" y="208409"/>
                  </a:cubicBezTo>
                  <a:cubicBezTo>
                    <a:pt x="377543" y="201948"/>
                    <a:pt x="382611" y="208029"/>
                    <a:pt x="384005" y="209296"/>
                  </a:cubicBezTo>
                  <a:cubicBezTo>
                    <a:pt x="386665" y="209169"/>
                    <a:pt x="386538" y="205242"/>
                    <a:pt x="388312" y="203975"/>
                  </a:cubicBezTo>
                  <a:cubicBezTo>
                    <a:pt x="387679" y="201441"/>
                    <a:pt x="386032" y="202581"/>
                    <a:pt x="384765" y="202454"/>
                  </a:cubicBezTo>
                  <a:cubicBezTo>
                    <a:pt x="383878" y="194979"/>
                    <a:pt x="392240" y="199667"/>
                    <a:pt x="392746" y="194219"/>
                  </a:cubicBezTo>
                  <a:cubicBezTo>
                    <a:pt x="395787" y="194093"/>
                    <a:pt x="396040" y="204101"/>
                    <a:pt x="399588" y="201821"/>
                  </a:cubicBezTo>
                  <a:cubicBezTo>
                    <a:pt x="396547" y="197387"/>
                    <a:pt x="402628" y="194473"/>
                    <a:pt x="403895" y="196500"/>
                  </a:cubicBezTo>
                  <a:cubicBezTo>
                    <a:pt x="405669" y="199160"/>
                    <a:pt x="405035" y="193459"/>
                    <a:pt x="406936" y="195866"/>
                  </a:cubicBezTo>
                  <a:cubicBezTo>
                    <a:pt x="409090" y="198654"/>
                    <a:pt x="409090" y="201821"/>
                    <a:pt x="410483" y="208536"/>
                  </a:cubicBezTo>
                  <a:cubicBezTo>
                    <a:pt x="413397" y="214363"/>
                    <a:pt x="409090" y="197387"/>
                    <a:pt x="408456" y="193332"/>
                  </a:cubicBezTo>
                  <a:cubicBezTo>
                    <a:pt x="409216" y="195613"/>
                    <a:pt x="410990" y="193586"/>
                    <a:pt x="412004" y="194853"/>
                  </a:cubicBezTo>
                  <a:cubicBezTo>
                    <a:pt x="413777" y="197133"/>
                    <a:pt x="412637" y="193586"/>
                    <a:pt x="415044" y="194219"/>
                  </a:cubicBezTo>
                  <a:cubicBezTo>
                    <a:pt x="417071" y="194726"/>
                    <a:pt x="419605" y="198400"/>
                    <a:pt x="422139" y="197260"/>
                  </a:cubicBezTo>
                  <a:cubicBezTo>
                    <a:pt x="422519" y="202328"/>
                    <a:pt x="422646" y="210563"/>
                    <a:pt x="425560" y="214363"/>
                  </a:cubicBezTo>
                  <a:cubicBezTo>
                    <a:pt x="427967" y="213983"/>
                    <a:pt x="427840" y="210056"/>
                    <a:pt x="431261" y="211069"/>
                  </a:cubicBezTo>
                  <a:cubicBezTo>
                    <a:pt x="430754" y="209042"/>
                    <a:pt x="429614" y="209676"/>
                    <a:pt x="428727" y="209296"/>
                  </a:cubicBezTo>
                  <a:cubicBezTo>
                    <a:pt x="426573" y="202834"/>
                    <a:pt x="431768" y="206002"/>
                    <a:pt x="428600" y="198147"/>
                  </a:cubicBezTo>
                  <a:cubicBezTo>
                    <a:pt x="429487" y="194599"/>
                    <a:pt x="430374" y="191052"/>
                    <a:pt x="430627" y="186618"/>
                  </a:cubicBezTo>
                  <a:cubicBezTo>
                    <a:pt x="434048" y="187505"/>
                    <a:pt x="432908" y="187758"/>
                    <a:pt x="435822" y="185604"/>
                  </a:cubicBezTo>
                  <a:cubicBezTo>
                    <a:pt x="435315" y="179650"/>
                    <a:pt x="432908" y="181930"/>
                    <a:pt x="431387" y="179776"/>
                  </a:cubicBezTo>
                  <a:cubicBezTo>
                    <a:pt x="430121" y="177623"/>
                    <a:pt x="432021" y="174329"/>
                    <a:pt x="431134" y="173188"/>
                  </a:cubicBezTo>
                  <a:cubicBezTo>
                    <a:pt x="428727" y="170021"/>
                    <a:pt x="430754" y="170655"/>
                    <a:pt x="429867" y="166727"/>
                  </a:cubicBezTo>
                  <a:cubicBezTo>
                    <a:pt x="427840" y="158745"/>
                    <a:pt x="424166" y="154311"/>
                    <a:pt x="424166" y="143289"/>
                  </a:cubicBezTo>
                  <a:cubicBezTo>
                    <a:pt x="428220" y="146076"/>
                    <a:pt x="431387" y="143669"/>
                    <a:pt x="433034" y="139362"/>
                  </a:cubicBezTo>
                  <a:cubicBezTo>
                    <a:pt x="434935" y="140882"/>
                    <a:pt x="437342" y="140248"/>
                    <a:pt x="437849" y="147343"/>
                  </a:cubicBezTo>
                  <a:cubicBezTo>
                    <a:pt x="439749" y="150130"/>
                    <a:pt x="443043" y="147343"/>
                    <a:pt x="444310" y="152791"/>
                  </a:cubicBezTo>
                  <a:cubicBezTo>
                    <a:pt x="445324" y="156212"/>
                    <a:pt x="444057" y="156718"/>
                    <a:pt x="444563" y="159379"/>
                  </a:cubicBezTo>
                  <a:cubicBezTo>
                    <a:pt x="442536" y="161153"/>
                    <a:pt x="440003" y="153931"/>
                    <a:pt x="441903" y="162166"/>
                  </a:cubicBezTo>
                  <a:cubicBezTo>
                    <a:pt x="438862" y="164067"/>
                    <a:pt x="437849" y="158745"/>
                    <a:pt x="436709" y="163180"/>
                  </a:cubicBezTo>
                  <a:cubicBezTo>
                    <a:pt x="437722" y="171161"/>
                    <a:pt x="443550" y="179396"/>
                    <a:pt x="438102" y="180790"/>
                  </a:cubicBezTo>
                  <a:cubicBezTo>
                    <a:pt x="440889" y="186744"/>
                    <a:pt x="446084" y="182690"/>
                    <a:pt x="447857" y="192192"/>
                  </a:cubicBezTo>
                  <a:cubicBezTo>
                    <a:pt x="448998" y="191052"/>
                    <a:pt x="449378" y="189025"/>
                    <a:pt x="448618" y="185351"/>
                  </a:cubicBezTo>
                  <a:cubicBezTo>
                    <a:pt x="452038" y="182310"/>
                    <a:pt x="451912" y="193079"/>
                    <a:pt x="455079" y="190799"/>
                  </a:cubicBezTo>
                  <a:cubicBezTo>
                    <a:pt x="453179" y="185224"/>
                    <a:pt x="456346" y="186238"/>
                    <a:pt x="456853" y="183704"/>
                  </a:cubicBezTo>
                  <a:cubicBezTo>
                    <a:pt x="460653" y="184211"/>
                    <a:pt x="464834" y="183324"/>
                    <a:pt x="466861" y="190672"/>
                  </a:cubicBezTo>
                  <a:cubicBezTo>
                    <a:pt x="468002" y="190038"/>
                    <a:pt x="466988" y="186618"/>
                    <a:pt x="466608" y="184084"/>
                  </a:cubicBezTo>
                  <a:cubicBezTo>
                    <a:pt x="468635" y="182690"/>
                    <a:pt x="469142" y="186744"/>
                    <a:pt x="469902" y="190165"/>
                  </a:cubicBezTo>
                  <a:cubicBezTo>
                    <a:pt x="470915" y="189025"/>
                    <a:pt x="471422" y="186998"/>
                    <a:pt x="470662" y="183324"/>
                  </a:cubicBezTo>
                  <a:cubicBezTo>
                    <a:pt x="473829" y="181043"/>
                    <a:pt x="473703" y="191812"/>
                    <a:pt x="477123" y="188772"/>
                  </a:cubicBezTo>
                  <a:cubicBezTo>
                    <a:pt x="476743" y="186618"/>
                    <a:pt x="476237" y="184464"/>
                    <a:pt x="475856" y="182310"/>
                  </a:cubicBezTo>
                  <a:cubicBezTo>
                    <a:pt x="476997" y="181677"/>
                    <a:pt x="477757" y="182437"/>
                    <a:pt x="478390" y="184084"/>
                  </a:cubicBezTo>
                  <a:cubicBezTo>
                    <a:pt x="479404" y="183957"/>
                    <a:pt x="479657" y="186618"/>
                    <a:pt x="480291" y="188138"/>
                  </a:cubicBezTo>
                  <a:cubicBezTo>
                    <a:pt x="482318" y="186111"/>
                    <a:pt x="486879" y="181170"/>
                    <a:pt x="488399" y="191052"/>
                  </a:cubicBezTo>
                  <a:cubicBezTo>
                    <a:pt x="489539" y="187885"/>
                    <a:pt x="488146" y="181170"/>
                    <a:pt x="488906" y="177623"/>
                  </a:cubicBezTo>
                  <a:cubicBezTo>
                    <a:pt x="491566" y="178003"/>
                    <a:pt x="490299" y="173315"/>
                    <a:pt x="493593" y="174455"/>
                  </a:cubicBezTo>
                  <a:cubicBezTo>
                    <a:pt x="494987" y="174962"/>
                    <a:pt x="495747" y="179143"/>
                    <a:pt x="496887" y="180537"/>
                  </a:cubicBezTo>
                  <a:cubicBezTo>
                    <a:pt x="497141" y="180917"/>
                    <a:pt x="499041" y="175976"/>
                    <a:pt x="499421" y="182310"/>
                  </a:cubicBezTo>
                  <a:cubicBezTo>
                    <a:pt x="500815" y="181803"/>
                    <a:pt x="502208" y="181423"/>
                    <a:pt x="502969" y="183831"/>
                  </a:cubicBezTo>
                  <a:cubicBezTo>
                    <a:pt x="504109" y="182690"/>
                    <a:pt x="504489" y="180663"/>
                    <a:pt x="503729" y="176989"/>
                  </a:cubicBezTo>
                  <a:cubicBezTo>
                    <a:pt x="504996" y="178383"/>
                    <a:pt x="506009" y="180537"/>
                    <a:pt x="507023" y="183070"/>
                  </a:cubicBezTo>
                  <a:cubicBezTo>
                    <a:pt x="507149" y="177876"/>
                    <a:pt x="514624" y="182690"/>
                    <a:pt x="514371" y="177116"/>
                  </a:cubicBezTo>
                  <a:cubicBezTo>
                    <a:pt x="519565" y="183450"/>
                    <a:pt x="521846" y="176229"/>
                    <a:pt x="524633" y="175089"/>
                  </a:cubicBezTo>
                  <a:cubicBezTo>
                    <a:pt x="524126" y="168121"/>
                    <a:pt x="521719" y="168754"/>
                    <a:pt x="520452" y="164827"/>
                  </a:cubicBezTo>
                  <a:cubicBezTo>
                    <a:pt x="521972" y="160012"/>
                    <a:pt x="522226" y="153551"/>
                    <a:pt x="526533" y="152538"/>
                  </a:cubicBezTo>
                  <a:cubicBezTo>
                    <a:pt x="524253" y="145950"/>
                    <a:pt x="519945" y="147470"/>
                    <a:pt x="517792" y="140882"/>
                  </a:cubicBezTo>
                  <a:cubicBezTo>
                    <a:pt x="514878" y="143036"/>
                    <a:pt x="516145" y="142782"/>
                    <a:pt x="512597" y="141895"/>
                  </a:cubicBezTo>
                  <a:cubicBezTo>
                    <a:pt x="512217" y="143922"/>
                    <a:pt x="512471" y="146963"/>
                    <a:pt x="513231" y="150637"/>
                  </a:cubicBezTo>
                  <a:cubicBezTo>
                    <a:pt x="512217" y="150764"/>
                    <a:pt x="511964" y="148103"/>
                    <a:pt x="511330" y="146583"/>
                  </a:cubicBezTo>
                  <a:cubicBezTo>
                    <a:pt x="507276" y="149877"/>
                    <a:pt x="507910" y="147216"/>
                    <a:pt x="503729" y="145823"/>
                  </a:cubicBezTo>
                  <a:cubicBezTo>
                    <a:pt x="505376" y="147470"/>
                    <a:pt x="500942" y="154818"/>
                    <a:pt x="498408" y="151271"/>
                  </a:cubicBezTo>
                  <a:cubicBezTo>
                    <a:pt x="496634" y="148990"/>
                    <a:pt x="497774" y="152538"/>
                    <a:pt x="495367" y="151904"/>
                  </a:cubicBezTo>
                  <a:cubicBezTo>
                    <a:pt x="493340" y="151397"/>
                    <a:pt x="492200" y="150130"/>
                    <a:pt x="490426" y="148483"/>
                  </a:cubicBezTo>
                  <a:cubicBezTo>
                    <a:pt x="489413" y="149624"/>
                    <a:pt x="487132" y="147977"/>
                    <a:pt x="486245" y="149244"/>
                  </a:cubicBezTo>
                  <a:cubicBezTo>
                    <a:pt x="486119" y="149497"/>
                    <a:pt x="486119" y="153678"/>
                    <a:pt x="486119" y="153678"/>
                  </a:cubicBezTo>
                  <a:cubicBezTo>
                    <a:pt x="484218" y="154691"/>
                    <a:pt x="481938" y="150384"/>
                    <a:pt x="478517" y="152918"/>
                  </a:cubicBezTo>
                  <a:cubicBezTo>
                    <a:pt x="478644" y="151651"/>
                    <a:pt x="476870" y="147470"/>
                    <a:pt x="477250" y="146456"/>
                  </a:cubicBezTo>
                  <a:cubicBezTo>
                    <a:pt x="477377" y="145950"/>
                    <a:pt x="479277" y="146710"/>
                    <a:pt x="479277" y="146076"/>
                  </a:cubicBezTo>
                  <a:cubicBezTo>
                    <a:pt x="479404" y="142149"/>
                    <a:pt x="478137" y="137968"/>
                    <a:pt x="477757" y="133027"/>
                  </a:cubicBezTo>
                  <a:cubicBezTo>
                    <a:pt x="480671" y="137461"/>
                    <a:pt x="487512" y="128339"/>
                    <a:pt x="489413" y="137461"/>
                  </a:cubicBezTo>
                  <a:cubicBezTo>
                    <a:pt x="491186" y="137208"/>
                    <a:pt x="491820" y="135307"/>
                    <a:pt x="491693" y="132520"/>
                  </a:cubicBezTo>
                  <a:cubicBezTo>
                    <a:pt x="495367" y="138601"/>
                    <a:pt x="496381" y="136574"/>
                    <a:pt x="502208" y="137081"/>
                  </a:cubicBezTo>
                  <a:cubicBezTo>
                    <a:pt x="502589" y="137081"/>
                    <a:pt x="503982" y="136321"/>
                    <a:pt x="504236" y="136701"/>
                  </a:cubicBezTo>
                  <a:cubicBezTo>
                    <a:pt x="505883" y="139235"/>
                    <a:pt x="505756" y="138095"/>
                    <a:pt x="506263" y="136321"/>
                  </a:cubicBezTo>
                  <a:cubicBezTo>
                    <a:pt x="506136" y="136828"/>
                    <a:pt x="507656" y="133787"/>
                    <a:pt x="506896" y="133914"/>
                  </a:cubicBezTo>
                  <a:cubicBezTo>
                    <a:pt x="507656" y="133660"/>
                    <a:pt x="509810" y="137841"/>
                    <a:pt x="509810" y="137841"/>
                  </a:cubicBezTo>
                  <a:cubicBezTo>
                    <a:pt x="511077" y="137208"/>
                    <a:pt x="510570" y="133534"/>
                    <a:pt x="512090" y="132900"/>
                  </a:cubicBezTo>
                  <a:cubicBezTo>
                    <a:pt x="513737" y="132267"/>
                    <a:pt x="514751" y="134421"/>
                    <a:pt x="516651" y="134294"/>
                  </a:cubicBezTo>
                  <a:cubicBezTo>
                    <a:pt x="519312" y="133914"/>
                    <a:pt x="520832" y="130620"/>
                    <a:pt x="522986" y="128593"/>
                  </a:cubicBezTo>
                  <a:cubicBezTo>
                    <a:pt x="522226" y="126312"/>
                    <a:pt x="520706" y="127579"/>
                    <a:pt x="520072" y="124665"/>
                  </a:cubicBezTo>
                  <a:cubicBezTo>
                    <a:pt x="519819" y="120484"/>
                    <a:pt x="521592" y="123905"/>
                    <a:pt x="522099" y="124285"/>
                  </a:cubicBezTo>
                  <a:cubicBezTo>
                    <a:pt x="522606" y="124665"/>
                    <a:pt x="523746" y="123272"/>
                    <a:pt x="524126" y="123905"/>
                  </a:cubicBezTo>
                  <a:cubicBezTo>
                    <a:pt x="524506" y="124412"/>
                    <a:pt x="524633" y="127833"/>
                    <a:pt x="525013" y="128213"/>
                  </a:cubicBezTo>
                  <a:cubicBezTo>
                    <a:pt x="526913" y="129733"/>
                    <a:pt x="530081" y="124285"/>
                    <a:pt x="529954" y="131633"/>
                  </a:cubicBezTo>
                  <a:cubicBezTo>
                    <a:pt x="532615" y="132013"/>
                    <a:pt x="531348" y="127326"/>
                    <a:pt x="534642" y="128466"/>
                  </a:cubicBezTo>
                  <a:cubicBezTo>
                    <a:pt x="535529" y="123905"/>
                    <a:pt x="534008" y="125805"/>
                    <a:pt x="532868" y="119851"/>
                  </a:cubicBezTo>
                  <a:cubicBezTo>
                    <a:pt x="538443" y="120231"/>
                    <a:pt x="539076" y="117697"/>
                    <a:pt x="544017" y="122131"/>
                  </a:cubicBezTo>
                  <a:cubicBezTo>
                    <a:pt x="547058" y="125299"/>
                    <a:pt x="546424" y="117697"/>
                    <a:pt x="547311" y="117064"/>
                  </a:cubicBezTo>
                  <a:cubicBezTo>
                    <a:pt x="547818" y="116684"/>
                    <a:pt x="548958" y="118837"/>
                    <a:pt x="549845" y="118837"/>
                  </a:cubicBezTo>
                  <a:cubicBezTo>
                    <a:pt x="552759" y="118837"/>
                    <a:pt x="550985" y="115417"/>
                    <a:pt x="555039" y="117824"/>
                  </a:cubicBezTo>
                  <a:cubicBezTo>
                    <a:pt x="554152" y="113770"/>
                    <a:pt x="551365" y="117064"/>
                    <a:pt x="550605" y="111996"/>
                  </a:cubicBezTo>
                  <a:cubicBezTo>
                    <a:pt x="554279" y="113770"/>
                    <a:pt x="555926" y="108702"/>
                    <a:pt x="559093" y="117064"/>
                  </a:cubicBezTo>
                  <a:cubicBezTo>
                    <a:pt x="561374" y="110476"/>
                    <a:pt x="564288" y="110096"/>
                    <a:pt x="569609" y="110602"/>
                  </a:cubicBezTo>
                  <a:cubicBezTo>
                    <a:pt x="569862" y="108322"/>
                    <a:pt x="571509" y="107942"/>
                    <a:pt x="570369" y="103761"/>
                  </a:cubicBezTo>
                  <a:cubicBezTo>
                    <a:pt x="572903" y="104014"/>
                    <a:pt x="575310" y="105028"/>
                    <a:pt x="576830" y="109209"/>
                  </a:cubicBezTo>
                  <a:cubicBezTo>
                    <a:pt x="578477" y="105155"/>
                    <a:pt x="585825" y="108575"/>
                    <a:pt x="583418" y="99073"/>
                  </a:cubicBezTo>
                  <a:cubicBezTo>
                    <a:pt x="586586" y="103508"/>
                    <a:pt x="586586" y="96666"/>
                    <a:pt x="590640" y="97680"/>
                  </a:cubicBezTo>
                  <a:cubicBezTo>
                    <a:pt x="593807" y="107182"/>
                    <a:pt x="589500" y="106675"/>
                    <a:pt x="592033" y="115290"/>
                  </a:cubicBezTo>
                  <a:cubicBezTo>
                    <a:pt x="595327" y="116557"/>
                    <a:pt x="598875" y="116557"/>
                    <a:pt x="602169" y="117697"/>
                  </a:cubicBezTo>
                  <a:cubicBezTo>
                    <a:pt x="601029" y="114657"/>
                    <a:pt x="599508" y="112629"/>
                    <a:pt x="598368" y="109462"/>
                  </a:cubicBezTo>
                  <a:cubicBezTo>
                    <a:pt x="598115" y="106548"/>
                    <a:pt x="600648" y="107182"/>
                    <a:pt x="602042" y="106548"/>
                  </a:cubicBezTo>
                  <a:cubicBezTo>
                    <a:pt x="600142" y="99960"/>
                    <a:pt x="602549" y="97680"/>
                    <a:pt x="599508" y="93626"/>
                  </a:cubicBezTo>
                  <a:cubicBezTo>
                    <a:pt x="605463" y="96540"/>
                    <a:pt x="609390" y="92359"/>
                    <a:pt x="614965" y="90585"/>
                  </a:cubicBezTo>
                  <a:cubicBezTo>
                    <a:pt x="618132" y="98440"/>
                    <a:pt x="610404" y="91852"/>
                    <a:pt x="613571" y="99834"/>
                  </a:cubicBezTo>
                  <a:cubicBezTo>
                    <a:pt x="615598" y="99453"/>
                    <a:pt x="617752" y="99073"/>
                    <a:pt x="619779" y="98567"/>
                  </a:cubicBezTo>
                  <a:cubicBezTo>
                    <a:pt x="618765" y="93499"/>
                    <a:pt x="620286" y="91852"/>
                    <a:pt x="618259" y="85517"/>
                  </a:cubicBezTo>
                  <a:cubicBezTo>
                    <a:pt x="622566" y="86658"/>
                    <a:pt x="628141" y="89318"/>
                    <a:pt x="627507" y="99327"/>
                  </a:cubicBezTo>
                  <a:cubicBezTo>
                    <a:pt x="628267" y="97680"/>
                    <a:pt x="627634" y="94132"/>
                    <a:pt x="629788" y="94386"/>
                  </a:cubicBezTo>
                  <a:cubicBezTo>
                    <a:pt x="629154" y="90458"/>
                    <a:pt x="627634" y="90078"/>
                    <a:pt x="627000" y="86024"/>
                  </a:cubicBezTo>
                  <a:cubicBezTo>
                    <a:pt x="629914" y="83490"/>
                    <a:pt x="630294" y="91218"/>
                    <a:pt x="632448" y="91599"/>
                  </a:cubicBezTo>
                  <a:cubicBezTo>
                    <a:pt x="636502" y="91218"/>
                    <a:pt x="632448" y="89825"/>
                    <a:pt x="632195" y="85011"/>
                  </a:cubicBezTo>
                  <a:cubicBezTo>
                    <a:pt x="635489" y="86404"/>
                    <a:pt x="640937" y="78676"/>
                    <a:pt x="642330" y="87418"/>
                  </a:cubicBezTo>
                  <a:cubicBezTo>
                    <a:pt x="643470" y="86404"/>
                    <a:pt x="643217" y="83364"/>
                    <a:pt x="644611" y="82477"/>
                  </a:cubicBezTo>
                  <a:cubicBezTo>
                    <a:pt x="649045" y="81717"/>
                    <a:pt x="652339" y="85644"/>
                    <a:pt x="653479" y="78549"/>
                  </a:cubicBezTo>
                  <a:cubicBezTo>
                    <a:pt x="652592" y="75509"/>
                    <a:pt x="650819" y="74115"/>
                    <a:pt x="649045" y="72721"/>
                  </a:cubicBezTo>
                  <a:cubicBezTo>
                    <a:pt x="649045" y="72721"/>
                    <a:pt x="647018" y="70821"/>
                    <a:pt x="647525" y="70821"/>
                  </a:cubicBezTo>
                  <a:cubicBezTo>
                    <a:pt x="646638" y="70821"/>
                    <a:pt x="647018" y="73482"/>
                    <a:pt x="645878" y="73355"/>
                  </a:cubicBezTo>
                  <a:cubicBezTo>
                    <a:pt x="643217" y="73101"/>
                    <a:pt x="640050" y="69681"/>
                    <a:pt x="638656" y="74748"/>
                  </a:cubicBezTo>
                  <a:cubicBezTo>
                    <a:pt x="637896" y="77409"/>
                    <a:pt x="632195" y="73355"/>
                    <a:pt x="629788" y="78676"/>
                  </a:cubicBezTo>
                  <a:cubicBezTo>
                    <a:pt x="627887" y="77156"/>
                    <a:pt x="625860" y="76142"/>
                    <a:pt x="624973" y="70694"/>
                  </a:cubicBezTo>
                  <a:cubicBezTo>
                    <a:pt x="622186" y="72215"/>
                    <a:pt x="621173" y="76142"/>
                    <a:pt x="621933" y="82477"/>
                  </a:cubicBezTo>
                  <a:cubicBezTo>
                    <a:pt x="619146" y="85771"/>
                    <a:pt x="619779" y="75635"/>
                    <a:pt x="616992" y="78929"/>
                  </a:cubicBezTo>
                  <a:cubicBezTo>
                    <a:pt x="618512" y="83617"/>
                    <a:pt x="615598" y="82350"/>
                    <a:pt x="616232" y="85771"/>
                  </a:cubicBezTo>
                  <a:cubicBezTo>
                    <a:pt x="609517" y="88305"/>
                    <a:pt x="606856" y="79816"/>
                    <a:pt x="603436" y="86024"/>
                  </a:cubicBezTo>
                  <a:cubicBezTo>
                    <a:pt x="602549" y="85771"/>
                    <a:pt x="601915" y="84124"/>
                    <a:pt x="600902" y="84250"/>
                  </a:cubicBezTo>
                  <a:cubicBezTo>
                    <a:pt x="598748" y="77789"/>
                    <a:pt x="603942" y="80956"/>
                    <a:pt x="600775" y="73101"/>
                  </a:cubicBezTo>
                  <a:cubicBezTo>
                    <a:pt x="596848" y="71581"/>
                    <a:pt x="597988" y="76776"/>
                    <a:pt x="599382" y="82223"/>
                  </a:cubicBezTo>
                  <a:cubicBezTo>
                    <a:pt x="596468" y="78042"/>
                    <a:pt x="595834" y="82603"/>
                    <a:pt x="593174" y="83490"/>
                  </a:cubicBezTo>
                  <a:cubicBezTo>
                    <a:pt x="592667" y="83617"/>
                    <a:pt x="591400" y="83364"/>
                    <a:pt x="591147" y="83870"/>
                  </a:cubicBezTo>
                  <a:cubicBezTo>
                    <a:pt x="590893" y="84250"/>
                    <a:pt x="591147" y="88305"/>
                    <a:pt x="591020" y="88305"/>
                  </a:cubicBezTo>
                  <a:cubicBezTo>
                    <a:pt x="590260" y="88811"/>
                    <a:pt x="588106" y="84377"/>
                    <a:pt x="588106" y="84377"/>
                  </a:cubicBezTo>
                  <a:cubicBezTo>
                    <a:pt x="586966" y="85137"/>
                    <a:pt x="587346" y="89191"/>
                    <a:pt x="585825" y="89318"/>
                  </a:cubicBezTo>
                  <a:cubicBezTo>
                    <a:pt x="582405" y="89445"/>
                    <a:pt x="578477" y="89952"/>
                    <a:pt x="573790" y="82730"/>
                  </a:cubicBezTo>
                  <a:cubicBezTo>
                    <a:pt x="572776" y="82983"/>
                    <a:pt x="573536" y="85517"/>
                    <a:pt x="573663" y="87164"/>
                  </a:cubicBezTo>
                  <a:cubicBezTo>
                    <a:pt x="574676" y="86024"/>
                    <a:pt x="573663" y="85137"/>
                    <a:pt x="572269" y="85517"/>
                  </a:cubicBezTo>
                  <a:cubicBezTo>
                    <a:pt x="571002" y="84124"/>
                    <a:pt x="569862" y="81970"/>
                    <a:pt x="568975" y="79436"/>
                  </a:cubicBezTo>
                  <a:cubicBezTo>
                    <a:pt x="567328" y="80323"/>
                    <a:pt x="567328" y="83617"/>
                    <a:pt x="568595" y="88431"/>
                  </a:cubicBezTo>
                  <a:cubicBezTo>
                    <a:pt x="565048" y="84630"/>
                    <a:pt x="561374" y="81083"/>
                    <a:pt x="557193" y="79563"/>
                  </a:cubicBezTo>
                  <a:cubicBezTo>
                    <a:pt x="558460" y="85391"/>
                    <a:pt x="556306" y="84250"/>
                    <a:pt x="558967" y="88178"/>
                  </a:cubicBezTo>
                  <a:cubicBezTo>
                    <a:pt x="559220" y="90712"/>
                    <a:pt x="558206" y="89571"/>
                    <a:pt x="557953" y="88431"/>
                  </a:cubicBezTo>
                  <a:cubicBezTo>
                    <a:pt x="555926" y="89445"/>
                    <a:pt x="557066" y="94512"/>
                    <a:pt x="556559" y="97680"/>
                  </a:cubicBezTo>
                  <a:cubicBezTo>
                    <a:pt x="554532" y="98060"/>
                    <a:pt x="552379" y="98440"/>
                    <a:pt x="550352" y="98947"/>
                  </a:cubicBezTo>
                  <a:cubicBezTo>
                    <a:pt x="547818" y="98820"/>
                    <a:pt x="546931" y="91852"/>
                    <a:pt x="543890" y="93499"/>
                  </a:cubicBezTo>
                  <a:cubicBezTo>
                    <a:pt x="544144" y="96033"/>
                    <a:pt x="543130" y="94893"/>
                    <a:pt x="542877" y="93752"/>
                  </a:cubicBezTo>
                  <a:cubicBezTo>
                    <a:pt x="541610" y="93499"/>
                    <a:pt x="542117" y="97806"/>
                    <a:pt x="541610" y="98440"/>
                  </a:cubicBezTo>
                  <a:cubicBezTo>
                    <a:pt x="539583" y="100974"/>
                    <a:pt x="535022" y="96793"/>
                    <a:pt x="536289" y="103888"/>
                  </a:cubicBezTo>
                  <a:cubicBezTo>
                    <a:pt x="534895" y="102494"/>
                    <a:pt x="534895" y="97426"/>
                    <a:pt x="532108" y="93626"/>
                  </a:cubicBezTo>
                  <a:cubicBezTo>
                    <a:pt x="531474" y="87038"/>
                    <a:pt x="534768" y="95273"/>
                    <a:pt x="536289" y="92865"/>
                  </a:cubicBezTo>
                  <a:cubicBezTo>
                    <a:pt x="535148" y="80956"/>
                    <a:pt x="531348" y="79183"/>
                    <a:pt x="528307" y="74368"/>
                  </a:cubicBezTo>
                  <a:cubicBezTo>
                    <a:pt x="527547" y="75762"/>
                    <a:pt x="528180" y="78042"/>
                    <a:pt x="527167" y="79056"/>
                  </a:cubicBezTo>
                  <a:cubicBezTo>
                    <a:pt x="526787" y="79436"/>
                    <a:pt x="524253" y="78803"/>
                    <a:pt x="524126" y="79689"/>
                  </a:cubicBezTo>
                  <a:cubicBezTo>
                    <a:pt x="523619" y="82097"/>
                    <a:pt x="527420" y="80830"/>
                    <a:pt x="527674" y="81210"/>
                  </a:cubicBezTo>
                  <a:cubicBezTo>
                    <a:pt x="529954" y="86151"/>
                    <a:pt x="523113" y="82477"/>
                    <a:pt x="525647" y="92739"/>
                  </a:cubicBezTo>
                  <a:cubicBezTo>
                    <a:pt x="524126" y="91218"/>
                    <a:pt x="523366" y="87671"/>
                    <a:pt x="521466" y="88685"/>
                  </a:cubicBezTo>
                  <a:cubicBezTo>
                    <a:pt x="522859" y="93119"/>
                    <a:pt x="521846" y="94512"/>
                    <a:pt x="522099" y="97426"/>
                  </a:cubicBezTo>
                  <a:cubicBezTo>
                    <a:pt x="520199" y="94512"/>
                    <a:pt x="517285" y="95779"/>
                    <a:pt x="516271" y="89698"/>
                  </a:cubicBezTo>
                  <a:cubicBezTo>
                    <a:pt x="514498" y="90078"/>
                    <a:pt x="512851" y="90332"/>
                    <a:pt x="511077" y="90712"/>
                  </a:cubicBezTo>
                  <a:cubicBezTo>
                    <a:pt x="508670" y="88685"/>
                    <a:pt x="506136" y="79309"/>
                    <a:pt x="504616" y="85264"/>
                  </a:cubicBezTo>
                  <a:cubicBezTo>
                    <a:pt x="505249" y="87671"/>
                    <a:pt x="505883" y="86277"/>
                    <a:pt x="505629" y="85011"/>
                  </a:cubicBezTo>
                  <a:cubicBezTo>
                    <a:pt x="506389" y="84504"/>
                    <a:pt x="506769" y="85644"/>
                    <a:pt x="507149" y="86911"/>
                  </a:cubicBezTo>
                  <a:cubicBezTo>
                    <a:pt x="506136" y="93119"/>
                    <a:pt x="501702" y="87038"/>
                    <a:pt x="502715" y="81083"/>
                  </a:cubicBezTo>
                  <a:cubicBezTo>
                    <a:pt x="502082" y="83870"/>
                    <a:pt x="500308" y="82477"/>
                    <a:pt x="501702" y="81336"/>
                  </a:cubicBezTo>
                  <a:cubicBezTo>
                    <a:pt x="497648" y="74115"/>
                    <a:pt x="499928" y="88305"/>
                    <a:pt x="494860" y="84884"/>
                  </a:cubicBezTo>
                  <a:cubicBezTo>
                    <a:pt x="496254" y="89318"/>
                    <a:pt x="495240" y="90712"/>
                    <a:pt x="495494" y="93626"/>
                  </a:cubicBezTo>
                  <a:cubicBezTo>
                    <a:pt x="492073" y="92359"/>
                    <a:pt x="494734" y="86658"/>
                    <a:pt x="493340" y="82857"/>
                  </a:cubicBezTo>
                  <a:cubicBezTo>
                    <a:pt x="491946" y="85137"/>
                    <a:pt x="490553" y="87544"/>
                    <a:pt x="492453" y="94132"/>
                  </a:cubicBezTo>
                  <a:cubicBezTo>
                    <a:pt x="488652" y="91725"/>
                    <a:pt x="491820" y="83237"/>
                    <a:pt x="488906" y="81463"/>
                  </a:cubicBezTo>
                  <a:cubicBezTo>
                    <a:pt x="487892" y="81717"/>
                    <a:pt x="488652" y="84250"/>
                    <a:pt x="488779" y="86024"/>
                  </a:cubicBezTo>
                  <a:cubicBezTo>
                    <a:pt x="486245" y="88305"/>
                    <a:pt x="485485" y="83490"/>
                    <a:pt x="483205" y="84884"/>
                  </a:cubicBezTo>
                  <a:cubicBezTo>
                    <a:pt x="481811" y="90965"/>
                    <a:pt x="484091" y="92232"/>
                    <a:pt x="482698" y="98313"/>
                  </a:cubicBezTo>
                  <a:cubicBezTo>
                    <a:pt x="480544" y="97806"/>
                    <a:pt x="479657" y="92612"/>
                    <a:pt x="476743" y="95019"/>
                  </a:cubicBezTo>
                  <a:cubicBezTo>
                    <a:pt x="477377" y="99580"/>
                    <a:pt x="477250" y="102874"/>
                    <a:pt x="476870" y="106168"/>
                  </a:cubicBezTo>
                  <a:cubicBezTo>
                    <a:pt x="476490" y="109589"/>
                    <a:pt x="474590" y="110729"/>
                    <a:pt x="475476" y="115417"/>
                  </a:cubicBezTo>
                  <a:cubicBezTo>
                    <a:pt x="470282" y="109716"/>
                    <a:pt x="468255" y="118584"/>
                    <a:pt x="464581" y="119724"/>
                  </a:cubicBezTo>
                  <a:cubicBezTo>
                    <a:pt x="463061" y="119091"/>
                    <a:pt x="461920" y="117444"/>
                    <a:pt x="461287" y="113643"/>
                  </a:cubicBezTo>
                  <a:cubicBezTo>
                    <a:pt x="459386" y="98947"/>
                    <a:pt x="470789" y="105155"/>
                    <a:pt x="476490" y="104014"/>
                  </a:cubicBezTo>
                  <a:cubicBezTo>
                    <a:pt x="475096" y="101734"/>
                    <a:pt x="473956" y="98567"/>
                    <a:pt x="473323" y="93499"/>
                  </a:cubicBezTo>
                  <a:cubicBezTo>
                    <a:pt x="470789" y="92739"/>
                    <a:pt x="472689" y="97933"/>
                    <a:pt x="471042" y="98440"/>
                  </a:cubicBezTo>
                  <a:cubicBezTo>
                    <a:pt x="469142" y="95526"/>
                    <a:pt x="467241" y="92865"/>
                    <a:pt x="465214" y="90712"/>
                  </a:cubicBezTo>
                  <a:cubicBezTo>
                    <a:pt x="461287" y="89698"/>
                    <a:pt x="461920" y="94639"/>
                    <a:pt x="458373" y="94259"/>
                  </a:cubicBezTo>
                  <a:cubicBezTo>
                    <a:pt x="455966" y="91472"/>
                    <a:pt x="458753" y="89445"/>
                    <a:pt x="454826" y="92739"/>
                  </a:cubicBezTo>
                  <a:cubicBezTo>
                    <a:pt x="453432" y="92992"/>
                    <a:pt x="452038" y="93246"/>
                    <a:pt x="450645" y="93499"/>
                  </a:cubicBezTo>
                  <a:cubicBezTo>
                    <a:pt x="451025" y="95526"/>
                    <a:pt x="452292" y="94893"/>
                    <a:pt x="453179" y="95273"/>
                  </a:cubicBezTo>
                  <a:cubicBezTo>
                    <a:pt x="452925" y="99200"/>
                    <a:pt x="450898" y="100594"/>
                    <a:pt x="447857" y="100720"/>
                  </a:cubicBezTo>
                  <a:cubicBezTo>
                    <a:pt x="446717" y="97173"/>
                    <a:pt x="447857" y="96540"/>
                    <a:pt x="449124" y="96033"/>
                  </a:cubicBezTo>
                  <a:cubicBezTo>
                    <a:pt x="448238" y="92992"/>
                    <a:pt x="445957" y="95906"/>
                    <a:pt x="445197" y="92359"/>
                  </a:cubicBezTo>
                  <a:cubicBezTo>
                    <a:pt x="444563" y="96793"/>
                    <a:pt x="441016" y="97173"/>
                    <a:pt x="439242" y="100214"/>
                  </a:cubicBezTo>
                  <a:cubicBezTo>
                    <a:pt x="437975" y="100087"/>
                    <a:pt x="437595" y="96540"/>
                    <a:pt x="436962" y="94006"/>
                  </a:cubicBezTo>
                  <a:cubicBezTo>
                    <a:pt x="433921" y="98567"/>
                    <a:pt x="430627" y="101354"/>
                    <a:pt x="427840" y="91345"/>
                  </a:cubicBezTo>
                  <a:cubicBezTo>
                    <a:pt x="426700" y="91979"/>
                    <a:pt x="427713" y="95399"/>
                    <a:pt x="428093" y="97933"/>
                  </a:cubicBezTo>
                  <a:cubicBezTo>
                    <a:pt x="426320" y="96159"/>
                    <a:pt x="425560" y="100720"/>
                    <a:pt x="425433" y="100720"/>
                  </a:cubicBezTo>
                  <a:cubicBezTo>
                    <a:pt x="424673" y="100720"/>
                    <a:pt x="422646" y="96793"/>
                    <a:pt x="422519" y="96793"/>
                  </a:cubicBezTo>
                  <a:cubicBezTo>
                    <a:pt x="421632" y="97046"/>
                    <a:pt x="422139" y="100594"/>
                    <a:pt x="421379" y="101481"/>
                  </a:cubicBezTo>
                  <a:cubicBezTo>
                    <a:pt x="420872" y="101987"/>
                    <a:pt x="418972" y="102241"/>
                    <a:pt x="418338" y="102114"/>
                  </a:cubicBezTo>
                  <a:cubicBezTo>
                    <a:pt x="417071" y="101734"/>
                    <a:pt x="416184" y="96793"/>
                    <a:pt x="414411" y="98440"/>
                  </a:cubicBezTo>
                  <a:cubicBezTo>
                    <a:pt x="414791" y="100594"/>
                    <a:pt x="415298" y="102747"/>
                    <a:pt x="415678" y="104901"/>
                  </a:cubicBezTo>
                  <a:cubicBezTo>
                    <a:pt x="413904" y="105281"/>
                    <a:pt x="412257" y="105535"/>
                    <a:pt x="410483" y="105915"/>
                  </a:cubicBezTo>
                  <a:cubicBezTo>
                    <a:pt x="409090" y="105661"/>
                    <a:pt x="408583" y="101861"/>
                    <a:pt x="409596" y="101607"/>
                  </a:cubicBezTo>
                  <a:cubicBezTo>
                    <a:pt x="407443" y="95906"/>
                    <a:pt x="406429" y="104521"/>
                    <a:pt x="404909" y="104775"/>
                  </a:cubicBezTo>
                  <a:cubicBezTo>
                    <a:pt x="403388" y="105788"/>
                    <a:pt x="403515" y="99580"/>
                    <a:pt x="402628" y="98567"/>
                  </a:cubicBezTo>
                  <a:cubicBezTo>
                    <a:pt x="400855" y="96666"/>
                    <a:pt x="395534" y="102241"/>
                    <a:pt x="398067" y="97173"/>
                  </a:cubicBezTo>
                  <a:cubicBezTo>
                    <a:pt x="396420" y="91852"/>
                    <a:pt x="393506" y="97806"/>
                    <a:pt x="391859" y="98440"/>
                  </a:cubicBezTo>
                  <a:cubicBezTo>
                    <a:pt x="390212" y="98947"/>
                    <a:pt x="390086" y="99707"/>
                    <a:pt x="390719" y="103128"/>
                  </a:cubicBezTo>
                  <a:cubicBezTo>
                    <a:pt x="386918" y="105408"/>
                    <a:pt x="384385" y="102241"/>
                    <a:pt x="380964" y="102747"/>
                  </a:cubicBezTo>
                  <a:cubicBezTo>
                    <a:pt x="382611" y="104521"/>
                    <a:pt x="382864" y="107815"/>
                    <a:pt x="380837" y="107182"/>
                  </a:cubicBezTo>
                  <a:cubicBezTo>
                    <a:pt x="378303" y="106422"/>
                    <a:pt x="380077" y="106295"/>
                    <a:pt x="376656" y="107942"/>
                  </a:cubicBezTo>
                  <a:cubicBezTo>
                    <a:pt x="375389" y="108575"/>
                    <a:pt x="373869" y="108195"/>
                    <a:pt x="372476" y="108702"/>
                  </a:cubicBezTo>
                  <a:cubicBezTo>
                    <a:pt x="372095" y="106168"/>
                    <a:pt x="373996" y="106548"/>
                    <a:pt x="375136" y="105915"/>
                  </a:cubicBezTo>
                  <a:cubicBezTo>
                    <a:pt x="376276" y="105281"/>
                    <a:pt x="375263" y="103634"/>
                    <a:pt x="374756" y="103761"/>
                  </a:cubicBezTo>
                  <a:cubicBezTo>
                    <a:pt x="373742" y="104014"/>
                    <a:pt x="372729" y="104141"/>
                    <a:pt x="371715" y="104394"/>
                  </a:cubicBezTo>
                  <a:cubicBezTo>
                    <a:pt x="370068" y="104901"/>
                    <a:pt x="367535" y="104141"/>
                    <a:pt x="368041" y="107308"/>
                  </a:cubicBezTo>
                  <a:cubicBezTo>
                    <a:pt x="366014" y="107688"/>
                    <a:pt x="365507" y="101734"/>
                    <a:pt x="363100" y="103888"/>
                  </a:cubicBezTo>
                  <a:cubicBezTo>
                    <a:pt x="363227" y="109842"/>
                    <a:pt x="354105" y="103508"/>
                    <a:pt x="356132" y="111996"/>
                  </a:cubicBezTo>
                  <a:cubicBezTo>
                    <a:pt x="354612" y="110096"/>
                    <a:pt x="353218" y="108195"/>
                    <a:pt x="351698" y="106168"/>
                  </a:cubicBezTo>
                  <a:cubicBezTo>
                    <a:pt x="348024" y="109335"/>
                    <a:pt x="344983" y="109842"/>
                    <a:pt x="340296" y="108449"/>
                  </a:cubicBezTo>
                  <a:cubicBezTo>
                    <a:pt x="340676" y="110602"/>
                    <a:pt x="341183" y="112756"/>
                    <a:pt x="341563" y="114910"/>
                  </a:cubicBezTo>
                  <a:cubicBezTo>
                    <a:pt x="338775" y="115797"/>
                    <a:pt x="337762" y="109335"/>
                    <a:pt x="335735" y="107182"/>
                  </a:cubicBezTo>
                  <a:cubicBezTo>
                    <a:pt x="333328" y="107688"/>
                    <a:pt x="330920" y="108069"/>
                    <a:pt x="328513" y="108575"/>
                  </a:cubicBezTo>
                  <a:cubicBezTo>
                    <a:pt x="331174" y="111996"/>
                    <a:pt x="330160" y="116050"/>
                    <a:pt x="326740" y="115670"/>
                  </a:cubicBezTo>
                  <a:cubicBezTo>
                    <a:pt x="325473" y="115543"/>
                    <a:pt x="325093" y="111869"/>
                    <a:pt x="324459" y="109462"/>
                  </a:cubicBezTo>
                  <a:cubicBezTo>
                    <a:pt x="322052" y="109969"/>
                    <a:pt x="319645" y="110349"/>
                    <a:pt x="317238" y="110856"/>
                  </a:cubicBezTo>
                  <a:cubicBezTo>
                    <a:pt x="314070" y="115290"/>
                    <a:pt x="321165" y="109842"/>
                    <a:pt x="321165" y="114530"/>
                  </a:cubicBezTo>
                  <a:cubicBezTo>
                    <a:pt x="322432" y="122131"/>
                    <a:pt x="316224" y="109842"/>
                    <a:pt x="317491" y="117444"/>
                  </a:cubicBezTo>
                  <a:cubicBezTo>
                    <a:pt x="316224" y="117317"/>
                    <a:pt x="315844" y="113643"/>
                    <a:pt x="315211" y="111236"/>
                  </a:cubicBezTo>
                  <a:cubicBezTo>
                    <a:pt x="311663" y="112249"/>
                    <a:pt x="306596" y="111363"/>
                    <a:pt x="308242" y="119344"/>
                  </a:cubicBezTo>
                  <a:cubicBezTo>
                    <a:pt x="306215" y="120484"/>
                    <a:pt x="305075" y="114150"/>
                    <a:pt x="306089" y="115417"/>
                  </a:cubicBezTo>
                  <a:cubicBezTo>
                    <a:pt x="303555" y="112249"/>
                    <a:pt x="304948" y="116684"/>
                    <a:pt x="303048" y="116050"/>
                  </a:cubicBezTo>
                  <a:cubicBezTo>
                    <a:pt x="301908" y="115670"/>
                    <a:pt x="301781" y="112249"/>
                    <a:pt x="301148" y="111996"/>
                  </a:cubicBezTo>
                  <a:cubicBezTo>
                    <a:pt x="293546" y="108955"/>
                    <a:pt x="288859" y="125679"/>
                    <a:pt x="281510" y="115797"/>
                  </a:cubicBezTo>
                  <a:cubicBezTo>
                    <a:pt x="280117" y="115290"/>
                    <a:pt x="281764" y="119598"/>
                    <a:pt x="281384" y="120231"/>
                  </a:cubicBezTo>
                  <a:cubicBezTo>
                    <a:pt x="281384" y="120358"/>
                    <a:pt x="274796" y="114530"/>
                    <a:pt x="277710" y="123145"/>
                  </a:cubicBezTo>
                  <a:cubicBezTo>
                    <a:pt x="276823" y="122005"/>
                    <a:pt x="276189" y="122258"/>
                    <a:pt x="275176" y="121371"/>
                  </a:cubicBezTo>
                  <a:cubicBezTo>
                    <a:pt x="273275" y="119724"/>
                    <a:pt x="273149" y="121245"/>
                    <a:pt x="269601" y="120231"/>
                  </a:cubicBezTo>
                  <a:cubicBezTo>
                    <a:pt x="268461" y="119978"/>
                    <a:pt x="266814" y="117570"/>
                    <a:pt x="265040" y="118837"/>
                  </a:cubicBezTo>
                  <a:cubicBezTo>
                    <a:pt x="264660" y="119091"/>
                    <a:pt x="264154" y="121245"/>
                    <a:pt x="264407" y="121245"/>
                  </a:cubicBezTo>
                  <a:cubicBezTo>
                    <a:pt x="263520" y="121371"/>
                    <a:pt x="262887" y="119091"/>
                    <a:pt x="261873" y="119471"/>
                  </a:cubicBezTo>
                  <a:cubicBezTo>
                    <a:pt x="260353" y="120104"/>
                    <a:pt x="260353" y="122005"/>
                    <a:pt x="259213" y="122258"/>
                  </a:cubicBezTo>
                  <a:cubicBezTo>
                    <a:pt x="256425" y="122638"/>
                    <a:pt x="253765" y="121118"/>
                    <a:pt x="250597" y="121751"/>
                  </a:cubicBezTo>
                  <a:cubicBezTo>
                    <a:pt x="249964" y="121878"/>
                    <a:pt x="253131" y="123525"/>
                    <a:pt x="253131" y="123525"/>
                  </a:cubicBezTo>
                  <a:cubicBezTo>
                    <a:pt x="254018" y="124285"/>
                    <a:pt x="252751" y="125805"/>
                    <a:pt x="252498" y="125805"/>
                  </a:cubicBezTo>
                  <a:cubicBezTo>
                    <a:pt x="251231" y="126059"/>
                    <a:pt x="249964" y="122385"/>
                    <a:pt x="248570" y="122131"/>
                  </a:cubicBezTo>
                  <a:cubicBezTo>
                    <a:pt x="246923" y="121751"/>
                    <a:pt x="241856" y="121625"/>
                    <a:pt x="244263" y="127452"/>
                  </a:cubicBezTo>
                  <a:cubicBezTo>
                    <a:pt x="242996" y="127199"/>
                    <a:pt x="242743" y="123272"/>
                    <a:pt x="241349" y="123525"/>
                  </a:cubicBezTo>
                  <a:cubicBezTo>
                    <a:pt x="238942" y="122511"/>
                    <a:pt x="239068" y="126186"/>
                    <a:pt x="237675" y="126439"/>
                  </a:cubicBezTo>
                  <a:cubicBezTo>
                    <a:pt x="236028" y="126819"/>
                    <a:pt x="235521" y="124919"/>
                    <a:pt x="234127" y="124919"/>
                  </a:cubicBezTo>
                  <a:cubicBezTo>
                    <a:pt x="229440" y="124665"/>
                    <a:pt x="224245" y="127579"/>
                    <a:pt x="218671" y="127959"/>
                  </a:cubicBezTo>
                  <a:cubicBezTo>
                    <a:pt x="218418" y="127959"/>
                    <a:pt x="216897" y="128719"/>
                    <a:pt x="216644" y="128339"/>
                  </a:cubicBezTo>
                  <a:cubicBezTo>
                    <a:pt x="215504" y="126566"/>
                    <a:pt x="215377" y="127959"/>
                    <a:pt x="213603" y="128973"/>
                  </a:cubicBezTo>
                  <a:cubicBezTo>
                    <a:pt x="210816" y="130493"/>
                    <a:pt x="207902" y="129353"/>
                    <a:pt x="205368" y="130620"/>
                  </a:cubicBezTo>
                  <a:cubicBezTo>
                    <a:pt x="205622" y="132013"/>
                    <a:pt x="206002" y="133534"/>
                    <a:pt x="206255" y="134927"/>
                  </a:cubicBezTo>
                  <a:cubicBezTo>
                    <a:pt x="204988" y="134801"/>
                    <a:pt x="204608" y="131127"/>
                    <a:pt x="203975" y="128719"/>
                  </a:cubicBezTo>
                  <a:cubicBezTo>
                    <a:pt x="199667" y="126059"/>
                    <a:pt x="204862" y="136194"/>
                    <a:pt x="202201" y="135814"/>
                  </a:cubicBezTo>
                  <a:cubicBezTo>
                    <a:pt x="200174" y="137208"/>
                    <a:pt x="199667" y="133154"/>
                    <a:pt x="198907" y="129733"/>
                  </a:cubicBezTo>
                  <a:cubicBezTo>
                    <a:pt x="197260" y="132774"/>
                    <a:pt x="193586" y="133154"/>
                    <a:pt x="192952" y="137588"/>
                  </a:cubicBezTo>
                  <a:cubicBezTo>
                    <a:pt x="190039" y="134927"/>
                    <a:pt x="186871" y="133154"/>
                    <a:pt x="182817" y="135181"/>
                  </a:cubicBezTo>
                  <a:cubicBezTo>
                    <a:pt x="183831" y="138981"/>
                    <a:pt x="182690" y="139742"/>
                    <a:pt x="182184" y="137588"/>
                  </a:cubicBezTo>
                  <a:cubicBezTo>
                    <a:pt x="180410" y="138475"/>
                    <a:pt x="180537" y="141769"/>
                    <a:pt x="181804" y="146583"/>
                  </a:cubicBezTo>
                  <a:cubicBezTo>
                    <a:pt x="180283" y="146203"/>
                    <a:pt x="179903" y="141389"/>
                    <a:pt x="179016" y="138221"/>
                  </a:cubicBezTo>
                  <a:cubicBezTo>
                    <a:pt x="176102" y="142656"/>
                    <a:pt x="176229" y="137334"/>
                    <a:pt x="172428" y="137334"/>
                  </a:cubicBezTo>
                  <a:cubicBezTo>
                    <a:pt x="171922" y="140628"/>
                    <a:pt x="172302" y="142782"/>
                    <a:pt x="174709" y="143542"/>
                  </a:cubicBezTo>
                  <a:cubicBezTo>
                    <a:pt x="174835" y="146203"/>
                    <a:pt x="174329" y="148357"/>
                    <a:pt x="172428" y="148483"/>
                  </a:cubicBezTo>
                  <a:cubicBezTo>
                    <a:pt x="170148" y="148610"/>
                    <a:pt x="170275" y="145823"/>
                    <a:pt x="168501" y="144809"/>
                  </a:cubicBezTo>
                  <a:cubicBezTo>
                    <a:pt x="165840" y="145189"/>
                    <a:pt x="167614" y="146710"/>
                    <a:pt x="168374" y="149244"/>
                  </a:cubicBezTo>
                  <a:cubicBezTo>
                    <a:pt x="164067" y="147723"/>
                    <a:pt x="163813" y="144556"/>
                    <a:pt x="162040" y="139362"/>
                  </a:cubicBezTo>
                  <a:cubicBezTo>
                    <a:pt x="160012" y="139742"/>
                    <a:pt x="157859" y="140122"/>
                    <a:pt x="155832" y="140628"/>
                  </a:cubicBezTo>
                  <a:cubicBezTo>
                    <a:pt x="157605" y="150130"/>
                    <a:pt x="158492" y="138981"/>
                    <a:pt x="160773" y="144176"/>
                  </a:cubicBezTo>
                  <a:cubicBezTo>
                    <a:pt x="160266" y="152284"/>
                    <a:pt x="153805" y="148357"/>
                    <a:pt x="152284" y="139108"/>
                  </a:cubicBezTo>
                  <a:cubicBezTo>
                    <a:pt x="150637" y="141262"/>
                    <a:pt x="151397" y="149117"/>
                    <a:pt x="153805" y="152157"/>
                  </a:cubicBezTo>
                  <a:cubicBezTo>
                    <a:pt x="152538" y="152031"/>
                    <a:pt x="152031" y="153044"/>
                    <a:pt x="152158" y="154691"/>
                  </a:cubicBezTo>
                  <a:cubicBezTo>
                    <a:pt x="150891" y="154565"/>
                    <a:pt x="150511" y="150891"/>
                    <a:pt x="149877" y="148483"/>
                  </a:cubicBezTo>
                  <a:cubicBezTo>
                    <a:pt x="147090" y="148610"/>
                    <a:pt x="147470" y="149750"/>
                    <a:pt x="145189" y="151651"/>
                  </a:cubicBezTo>
                  <a:cubicBezTo>
                    <a:pt x="144429" y="152284"/>
                    <a:pt x="144809" y="153678"/>
                    <a:pt x="144556" y="154058"/>
                  </a:cubicBezTo>
                  <a:cubicBezTo>
                    <a:pt x="142909" y="155578"/>
                    <a:pt x="139995" y="155578"/>
                    <a:pt x="138855" y="157352"/>
                  </a:cubicBezTo>
                  <a:cubicBezTo>
                    <a:pt x="138095" y="158492"/>
                    <a:pt x="138982" y="161279"/>
                    <a:pt x="137588" y="162039"/>
                  </a:cubicBezTo>
                  <a:cubicBezTo>
                    <a:pt x="136574" y="162546"/>
                    <a:pt x="134674" y="163180"/>
                    <a:pt x="133407" y="162800"/>
                  </a:cubicBezTo>
                  <a:cubicBezTo>
                    <a:pt x="132520" y="162546"/>
                    <a:pt x="132013" y="161026"/>
                    <a:pt x="130873" y="161026"/>
                  </a:cubicBezTo>
                  <a:cubicBezTo>
                    <a:pt x="128086" y="161153"/>
                    <a:pt x="129860" y="164700"/>
                    <a:pt x="126692" y="161786"/>
                  </a:cubicBezTo>
                  <a:cubicBezTo>
                    <a:pt x="126566" y="161659"/>
                    <a:pt x="117190" y="158239"/>
                    <a:pt x="122258" y="155958"/>
                  </a:cubicBezTo>
                  <a:cubicBezTo>
                    <a:pt x="122385" y="154311"/>
                    <a:pt x="117951" y="153171"/>
                    <a:pt x="117697" y="154565"/>
                  </a:cubicBezTo>
                  <a:cubicBezTo>
                    <a:pt x="117190" y="157732"/>
                    <a:pt x="115670" y="155578"/>
                    <a:pt x="114023" y="157479"/>
                  </a:cubicBezTo>
                  <a:cubicBezTo>
                    <a:pt x="113643" y="157859"/>
                    <a:pt x="114403" y="159506"/>
                    <a:pt x="113390" y="159886"/>
                  </a:cubicBezTo>
                  <a:cubicBezTo>
                    <a:pt x="112503" y="160139"/>
                    <a:pt x="112883" y="162546"/>
                    <a:pt x="111743" y="162420"/>
                  </a:cubicBezTo>
                  <a:cubicBezTo>
                    <a:pt x="110729" y="162546"/>
                    <a:pt x="110476" y="160012"/>
                    <a:pt x="109842" y="158365"/>
                  </a:cubicBezTo>
                  <a:cubicBezTo>
                    <a:pt x="107942" y="163180"/>
                    <a:pt x="100214" y="160266"/>
                    <a:pt x="99834" y="166980"/>
                  </a:cubicBezTo>
                  <a:cubicBezTo>
                    <a:pt x="96413" y="160773"/>
                    <a:pt x="95399" y="169514"/>
                    <a:pt x="92992" y="159379"/>
                  </a:cubicBezTo>
                  <a:cubicBezTo>
                    <a:pt x="90965" y="160392"/>
                    <a:pt x="92105" y="165460"/>
                    <a:pt x="91599" y="168627"/>
                  </a:cubicBezTo>
                  <a:cubicBezTo>
                    <a:pt x="89571" y="167741"/>
                    <a:pt x="86024" y="172428"/>
                    <a:pt x="85011" y="167741"/>
                  </a:cubicBezTo>
                  <a:cubicBezTo>
                    <a:pt x="83870" y="168121"/>
                    <a:pt x="86784" y="177369"/>
                    <a:pt x="84504" y="181170"/>
                  </a:cubicBezTo>
                  <a:cubicBezTo>
                    <a:pt x="82223" y="181043"/>
                    <a:pt x="82350" y="171795"/>
                    <a:pt x="80323" y="170781"/>
                  </a:cubicBezTo>
                  <a:cubicBezTo>
                    <a:pt x="78042" y="169134"/>
                    <a:pt x="82097" y="183197"/>
                    <a:pt x="79056" y="175469"/>
                  </a:cubicBezTo>
                  <a:cubicBezTo>
                    <a:pt x="78296" y="174709"/>
                    <a:pt x="78549" y="179523"/>
                    <a:pt x="78929" y="179903"/>
                  </a:cubicBezTo>
                  <a:cubicBezTo>
                    <a:pt x="79309" y="180410"/>
                    <a:pt x="80703" y="178890"/>
                    <a:pt x="80956" y="179523"/>
                  </a:cubicBezTo>
                  <a:cubicBezTo>
                    <a:pt x="81336" y="180283"/>
                    <a:pt x="81336" y="183324"/>
                    <a:pt x="81843" y="183831"/>
                  </a:cubicBezTo>
                  <a:cubicBezTo>
                    <a:pt x="81970" y="183957"/>
                    <a:pt x="82730" y="183324"/>
                    <a:pt x="82857" y="183577"/>
                  </a:cubicBezTo>
                  <a:cubicBezTo>
                    <a:pt x="83237" y="184337"/>
                    <a:pt x="83364" y="187378"/>
                    <a:pt x="83744" y="187885"/>
                  </a:cubicBezTo>
                  <a:cubicBezTo>
                    <a:pt x="84250" y="188518"/>
                    <a:pt x="86531" y="190799"/>
                    <a:pt x="87544" y="196120"/>
                  </a:cubicBezTo>
                  <a:cubicBezTo>
                    <a:pt x="90838" y="195233"/>
                    <a:pt x="91092" y="190419"/>
                    <a:pt x="89191" y="182437"/>
                  </a:cubicBezTo>
                  <a:cubicBezTo>
                    <a:pt x="91218" y="184717"/>
                    <a:pt x="92359" y="190292"/>
                    <a:pt x="94386" y="192572"/>
                  </a:cubicBezTo>
                  <a:cubicBezTo>
                    <a:pt x="96159" y="193459"/>
                    <a:pt x="99200" y="189025"/>
                    <a:pt x="99960" y="193713"/>
                  </a:cubicBezTo>
                  <a:cubicBezTo>
                    <a:pt x="100974" y="191305"/>
                    <a:pt x="100847" y="187631"/>
                    <a:pt x="101354" y="184464"/>
                  </a:cubicBezTo>
                  <a:cubicBezTo>
                    <a:pt x="103128" y="186491"/>
                    <a:pt x="106548" y="187251"/>
                    <a:pt x="106928" y="185604"/>
                  </a:cubicBezTo>
                  <a:cubicBezTo>
                    <a:pt x="106928" y="185604"/>
                    <a:pt x="104901" y="181550"/>
                    <a:pt x="105028" y="181550"/>
                  </a:cubicBezTo>
                  <a:cubicBezTo>
                    <a:pt x="105788" y="181297"/>
                    <a:pt x="108449" y="183704"/>
                    <a:pt x="108955" y="185224"/>
                  </a:cubicBezTo>
                  <a:cubicBezTo>
                    <a:pt x="111109" y="183577"/>
                    <a:pt x="107055" y="182184"/>
                    <a:pt x="108702" y="178636"/>
                  </a:cubicBezTo>
                  <a:cubicBezTo>
                    <a:pt x="109589" y="177623"/>
                    <a:pt x="111236" y="182437"/>
                    <a:pt x="111616" y="182564"/>
                  </a:cubicBezTo>
                  <a:cubicBezTo>
                    <a:pt x="113390" y="182817"/>
                    <a:pt x="112883" y="172808"/>
                    <a:pt x="115797" y="181803"/>
                  </a:cubicBezTo>
                  <a:cubicBezTo>
                    <a:pt x="115670" y="188518"/>
                    <a:pt x="107055" y="183831"/>
                    <a:pt x="109716" y="194093"/>
                  </a:cubicBezTo>
                  <a:cubicBezTo>
                    <a:pt x="114150" y="193206"/>
                    <a:pt x="118711" y="192319"/>
                    <a:pt x="123145" y="191432"/>
                  </a:cubicBezTo>
                  <a:cubicBezTo>
                    <a:pt x="125425" y="201314"/>
                    <a:pt x="120231" y="197893"/>
                    <a:pt x="116810" y="197133"/>
                  </a:cubicBezTo>
                  <a:cubicBezTo>
                    <a:pt x="115037" y="196753"/>
                    <a:pt x="113136" y="199287"/>
                    <a:pt x="112249" y="195740"/>
                  </a:cubicBezTo>
                  <a:cubicBezTo>
                    <a:pt x="110222" y="202074"/>
                    <a:pt x="107182" y="199794"/>
                    <a:pt x="102367" y="199920"/>
                  </a:cubicBezTo>
                  <a:cubicBezTo>
                    <a:pt x="103001" y="202454"/>
                    <a:pt x="104648" y="201314"/>
                    <a:pt x="105915" y="201441"/>
                  </a:cubicBezTo>
                  <a:cubicBezTo>
                    <a:pt x="104521" y="207902"/>
                    <a:pt x="97933" y="202201"/>
                    <a:pt x="95779" y="199034"/>
                  </a:cubicBezTo>
                  <a:cubicBezTo>
                    <a:pt x="94512" y="198527"/>
                    <a:pt x="95019" y="203468"/>
                    <a:pt x="94639" y="203721"/>
                  </a:cubicBezTo>
                  <a:cubicBezTo>
                    <a:pt x="94006" y="204228"/>
                    <a:pt x="89698" y="197893"/>
                    <a:pt x="91979" y="206508"/>
                  </a:cubicBezTo>
                  <a:cubicBezTo>
                    <a:pt x="90332" y="207649"/>
                    <a:pt x="89698" y="205242"/>
                    <a:pt x="89065" y="202581"/>
                  </a:cubicBezTo>
                  <a:cubicBezTo>
                    <a:pt x="87291" y="202834"/>
                    <a:pt x="86658" y="204735"/>
                    <a:pt x="86784" y="207522"/>
                  </a:cubicBezTo>
                  <a:cubicBezTo>
                    <a:pt x="84250" y="205748"/>
                    <a:pt x="83237" y="198400"/>
                    <a:pt x="79943" y="199920"/>
                  </a:cubicBezTo>
                  <a:cubicBezTo>
                    <a:pt x="80323" y="202074"/>
                    <a:pt x="80830" y="204228"/>
                    <a:pt x="81210" y="206382"/>
                  </a:cubicBezTo>
                  <a:cubicBezTo>
                    <a:pt x="79816" y="206635"/>
                    <a:pt x="78423" y="206889"/>
                    <a:pt x="77029" y="207142"/>
                  </a:cubicBezTo>
                  <a:cubicBezTo>
                    <a:pt x="75509" y="205242"/>
                    <a:pt x="74115" y="203341"/>
                    <a:pt x="72595" y="201314"/>
                  </a:cubicBezTo>
                  <a:cubicBezTo>
                    <a:pt x="71835" y="203595"/>
                    <a:pt x="69301" y="201441"/>
                    <a:pt x="67780" y="204481"/>
                  </a:cubicBezTo>
                  <a:cubicBezTo>
                    <a:pt x="67527" y="204988"/>
                    <a:pt x="67780" y="208789"/>
                    <a:pt x="67654" y="208916"/>
                  </a:cubicBezTo>
                  <a:cubicBezTo>
                    <a:pt x="66640" y="210056"/>
                    <a:pt x="64486" y="208409"/>
                    <a:pt x="63473" y="209676"/>
                  </a:cubicBezTo>
                  <a:cubicBezTo>
                    <a:pt x="63093" y="210309"/>
                    <a:pt x="63600" y="213603"/>
                    <a:pt x="63346" y="214110"/>
                  </a:cubicBezTo>
                  <a:cubicBezTo>
                    <a:pt x="62713" y="215377"/>
                    <a:pt x="60939" y="213857"/>
                    <a:pt x="60306" y="214870"/>
                  </a:cubicBezTo>
                  <a:cubicBezTo>
                    <a:pt x="60179" y="215124"/>
                    <a:pt x="60179" y="219304"/>
                    <a:pt x="60179" y="219304"/>
                  </a:cubicBezTo>
                  <a:cubicBezTo>
                    <a:pt x="58405" y="220065"/>
                    <a:pt x="56758" y="212843"/>
                    <a:pt x="55238" y="215757"/>
                  </a:cubicBezTo>
                  <a:cubicBezTo>
                    <a:pt x="55111" y="222472"/>
                    <a:pt x="52324" y="225639"/>
                    <a:pt x="50550" y="230073"/>
                  </a:cubicBezTo>
                  <a:cubicBezTo>
                    <a:pt x="48270" y="230200"/>
                    <a:pt x="47003" y="230327"/>
                    <a:pt x="44976" y="228933"/>
                  </a:cubicBezTo>
                  <a:cubicBezTo>
                    <a:pt x="43582" y="228046"/>
                    <a:pt x="42822" y="224119"/>
                    <a:pt x="40922" y="225386"/>
                  </a:cubicBezTo>
                  <a:cubicBezTo>
                    <a:pt x="40035" y="228426"/>
                    <a:pt x="41808" y="234888"/>
                    <a:pt x="42949" y="240589"/>
                  </a:cubicBezTo>
                  <a:cubicBezTo>
                    <a:pt x="46369" y="235394"/>
                    <a:pt x="50550" y="240969"/>
                    <a:pt x="52451" y="234254"/>
                  </a:cubicBezTo>
                  <a:cubicBezTo>
                    <a:pt x="53718" y="235648"/>
                    <a:pt x="54731" y="237801"/>
                    <a:pt x="55745" y="240335"/>
                  </a:cubicBezTo>
                  <a:cubicBezTo>
                    <a:pt x="55871" y="246543"/>
                    <a:pt x="51184" y="240589"/>
                    <a:pt x="49537" y="241602"/>
                  </a:cubicBezTo>
                  <a:cubicBezTo>
                    <a:pt x="50043" y="245403"/>
                    <a:pt x="48777" y="246797"/>
                    <a:pt x="46243" y="246670"/>
                  </a:cubicBezTo>
                  <a:cubicBezTo>
                    <a:pt x="47003" y="248317"/>
                    <a:pt x="48270" y="249964"/>
                    <a:pt x="48523" y="252878"/>
                  </a:cubicBezTo>
                  <a:cubicBezTo>
                    <a:pt x="48777" y="255285"/>
                    <a:pt x="46243" y="255538"/>
                    <a:pt x="47763" y="259719"/>
                  </a:cubicBezTo>
                  <a:cubicBezTo>
                    <a:pt x="49157" y="264787"/>
                    <a:pt x="42822" y="259466"/>
                    <a:pt x="45989" y="266814"/>
                  </a:cubicBezTo>
                  <a:cubicBezTo>
                    <a:pt x="40922" y="260859"/>
                    <a:pt x="47890" y="257946"/>
                    <a:pt x="44596" y="249204"/>
                  </a:cubicBezTo>
                  <a:cubicBezTo>
                    <a:pt x="37754" y="248950"/>
                    <a:pt x="43329" y="265294"/>
                    <a:pt x="38768" y="268208"/>
                  </a:cubicBezTo>
                  <a:cubicBezTo>
                    <a:pt x="36487" y="269981"/>
                    <a:pt x="36234" y="264660"/>
                    <a:pt x="33193" y="267067"/>
                  </a:cubicBezTo>
                  <a:cubicBezTo>
                    <a:pt x="33067" y="267194"/>
                    <a:pt x="31420" y="271122"/>
                    <a:pt x="30533" y="269855"/>
                  </a:cubicBezTo>
                  <a:cubicBezTo>
                    <a:pt x="28252" y="266434"/>
                    <a:pt x="29139" y="274922"/>
                    <a:pt x="26352" y="270615"/>
                  </a:cubicBezTo>
                  <a:cubicBezTo>
                    <a:pt x="25085" y="268588"/>
                    <a:pt x="25592" y="270108"/>
                    <a:pt x="24325" y="270995"/>
                  </a:cubicBezTo>
                  <a:cubicBezTo>
                    <a:pt x="23565" y="271502"/>
                    <a:pt x="21791" y="270615"/>
                    <a:pt x="21284" y="271628"/>
                  </a:cubicBezTo>
                  <a:cubicBezTo>
                    <a:pt x="20524" y="273022"/>
                    <a:pt x="20017" y="276949"/>
                    <a:pt x="21411" y="282777"/>
                  </a:cubicBezTo>
                  <a:cubicBezTo>
                    <a:pt x="21791" y="286958"/>
                    <a:pt x="17737" y="285311"/>
                    <a:pt x="20017" y="292026"/>
                  </a:cubicBezTo>
                  <a:cubicBezTo>
                    <a:pt x="22551" y="291772"/>
                    <a:pt x="25085" y="291392"/>
                    <a:pt x="25719" y="288605"/>
                  </a:cubicBezTo>
                  <a:cubicBezTo>
                    <a:pt x="27239" y="289112"/>
                    <a:pt x="28126" y="292026"/>
                    <a:pt x="29646" y="292279"/>
                  </a:cubicBezTo>
                  <a:cubicBezTo>
                    <a:pt x="31800" y="292786"/>
                    <a:pt x="32180" y="300387"/>
                    <a:pt x="35094" y="297854"/>
                  </a:cubicBezTo>
                  <a:cubicBezTo>
                    <a:pt x="34080" y="290252"/>
                    <a:pt x="35474" y="297093"/>
                    <a:pt x="36107" y="297600"/>
                  </a:cubicBezTo>
                  <a:cubicBezTo>
                    <a:pt x="38641" y="299627"/>
                    <a:pt x="42442" y="295446"/>
                    <a:pt x="43709" y="298360"/>
                  </a:cubicBezTo>
                  <a:cubicBezTo>
                    <a:pt x="45102" y="302795"/>
                    <a:pt x="43075" y="302795"/>
                    <a:pt x="41428" y="303301"/>
                  </a:cubicBezTo>
                  <a:cubicBezTo>
                    <a:pt x="43709" y="309129"/>
                    <a:pt x="44342" y="312043"/>
                    <a:pt x="44469" y="318378"/>
                  </a:cubicBezTo>
                  <a:cubicBezTo>
                    <a:pt x="41682" y="319265"/>
                    <a:pt x="42949" y="304062"/>
                    <a:pt x="39275" y="308116"/>
                  </a:cubicBezTo>
                  <a:cubicBezTo>
                    <a:pt x="40161" y="312423"/>
                    <a:pt x="41048" y="316731"/>
                    <a:pt x="41935" y="321038"/>
                  </a:cubicBezTo>
                  <a:cubicBezTo>
                    <a:pt x="40035" y="319518"/>
                    <a:pt x="39021" y="314450"/>
                    <a:pt x="37754" y="310776"/>
                  </a:cubicBezTo>
                  <a:cubicBezTo>
                    <a:pt x="36741" y="308749"/>
                    <a:pt x="35601" y="310269"/>
                    <a:pt x="34207" y="309256"/>
                  </a:cubicBezTo>
                  <a:cubicBezTo>
                    <a:pt x="32813" y="308242"/>
                    <a:pt x="32180" y="304442"/>
                    <a:pt x="30279" y="305582"/>
                  </a:cubicBezTo>
                  <a:cubicBezTo>
                    <a:pt x="32433" y="311410"/>
                    <a:pt x="34207" y="318378"/>
                    <a:pt x="36867" y="322179"/>
                  </a:cubicBezTo>
                  <a:cubicBezTo>
                    <a:pt x="36361" y="325599"/>
                    <a:pt x="36741" y="327880"/>
                    <a:pt x="38641" y="330794"/>
                  </a:cubicBezTo>
                  <a:cubicBezTo>
                    <a:pt x="38388" y="333074"/>
                    <a:pt x="36741" y="333454"/>
                    <a:pt x="37881" y="337635"/>
                  </a:cubicBezTo>
                  <a:cubicBezTo>
                    <a:pt x="40415" y="339535"/>
                    <a:pt x="38641" y="333581"/>
                    <a:pt x="39021" y="332947"/>
                  </a:cubicBezTo>
                  <a:cubicBezTo>
                    <a:pt x="39781" y="331934"/>
                    <a:pt x="42695" y="333581"/>
                    <a:pt x="43202" y="332187"/>
                  </a:cubicBezTo>
                  <a:cubicBezTo>
                    <a:pt x="43582" y="330667"/>
                    <a:pt x="40922" y="324966"/>
                    <a:pt x="42949" y="325599"/>
                  </a:cubicBezTo>
                  <a:cubicBezTo>
                    <a:pt x="45229" y="325473"/>
                    <a:pt x="45229" y="334594"/>
                    <a:pt x="46623" y="338268"/>
                  </a:cubicBezTo>
                  <a:cubicBezTo>
                    <a:pt x="52451" y="341436"/>
                    <a:pt x="47890" y="330540"/>
                    <a:pt x="51564" y="330667"/>
                  </a:cubicBezTo>
                  <a:cubicBezTo>
                    <a:pt x="52577" y="330540"/>
                    <a:pt x="52831" y="333074"/>
                    <a:pt x="53464" y="334721"/>
                  </a:cubicBezTo>
                  <a:cubicBezTo>
                    <a:pt x="52577" y="338775"/>
                    <a:pt x="49790" y="340296"/>
                    <a:pt x="46116" y="340676"/>
                  </a:cubicBezTo>
                  <a:cubicBezTo>
                    <a:pt x="44849" y="344350"/>
                    <a:pt x="49283" y="348784"/>
                    <a:pt x="47636" y="353725"/>
                  </a:cubicBezTo>
                  <a:cubicBezTo>
                    <a:pt x="47890" y="356259"/>
                    <a:pt x="46876" y="355119"/>
                    <a:pt x="46623" y="353978"/>
                  </a:cubicBezTo>
                  <a:cubicBezTo>
                    <a:pt x="45356" y="353852"/>
                    <a:pt x="46749" y="357146"/>
                    <a:pt x="46496" y="358413"/>
                  </a:cubicBezTo>
                  <a:cubicBezTo>
                    <a:pt x="45736" y="362340"/>
                    <a:pt x="42315" y="362087"/>
                    <a:pt x="43075" y="368041"/>
                  </a:cubicBezTo>
                  <a:cubicBezTo>
                    <a:pt x="40795" y="369435"/>
                    <a:pt x="40035" y="364620"/>
                    <a:pt x="37501" y="366901"/>
                  </a:cubicBezTo>
                  <a:cubicBezTo>
                    <a:pt x="34967" y="366141"/>
                    <a:pt x="36867" y="371335"/>
                    <a:pt x="35220" y="371842"/>
                  </a:cubicBezTo>
                  <a:cubicBezTo>
                    <a:pt x="39021" y="378050"/>
                    <a:pt x="38261" y="369055"/>
                    <a:pt x="39908" y="368675"/>
                  </a:cubicBezTo>
                  <a:cubicBezTo>
                    <a:pt x="40035" y="368675"/>
                    <a:pt x="40288" y="372095"/>
                    <a:pt x="39275" y="371082"/>
                  </a:cubicBezTo>
                  <a:cubicBezTo>
                    <a:pt x="39908" y="371715"/>
                    <a:pt x="40161" y="372729"/>
                    <a:pt x="41428" y="372475"/>
                  </a:cubicBezTo>
                  <a:cubicBezTo>
                    <a:pt x="41682" y="372475"/>
                    <a:pt x="43455" y="372475"/>
                    <a:pt x="43455" y="372095"/>
                  </a:cubicBezTo>
                  <a:cubicBezTo>
                    <a:pt x="43962" y="369561"/>
                    <a:pt x="44469" y="372095"/>
                    <a:pt x="46496" y="371462"/>
                  </a:cubicBezTo>
                  <a:cubicBezTo>
                    <a:pt x="48016" y="371082"/>
                    <a:pt x="47890" y="375896"/>
                    <a:pt x="48777" y="377670"/>
                  </a:cubicBezTo>
                  <a:cubicBezTo>
                    <a:pt x="49283" y="378683"/>
                    <a:pt x="51817" y="377290"/>
                    <a:pt x="51690" y="381597"/>
                  </a:cubicBezTo>
                  <a:cubicBezTo>
                    <a:pt x="52071" y="384638"/>
                    <a:pt x="47636" y="385398"/>
                    <a:pt x="46369" y="387045"/>
                  </a:cubicBezTo>
                  <a:cubicBezTo>
                    <a:pt x="44976" y="388692"/>
                    <a:pt x="44722" y="389959"/>
                    <a:pt x="41175" y="388059"/>
                  </a:cubicBezTo>
                  <a:cubicBezTo>
                    <a:pt x="38388" y="390592"/>
                    <a:pt x="36614" y="394520"/>
                    <a:pt x="34587" y="398194"/>
                  </a:cubicBezTo>
                  <a:cubicBezTo>
                    <a:pt x="32813" y="398827"/>
                    <a:pt x="31926" y="396040"/>
                    <a:pt x="30026" y="396800"/>
                  </a:cubicBezTo>
                  <a:cubicBezTo>
                    <a:pt x="30533" y="398827"/>
                    <a:pt x="31673" y="398194"/>
                    <a:pt x="32560" y="398574"/>
                  </a:cubicBezTo>
                  <a:cubicBezTo>
                    <a:pt x="32813" y="403135"/>
                    <a:pt x="31040" y="406049"/>
                    <a:pt x="33700" y="409470"/>
                  </a:cubicBezTo>
                  <a:cubicBezTo>
                    <a:pt x="36487" y="408963"/>
                    <a:pt x="39148" y="408329"/>
                    <a:pt x="41935" y="407823"/>
                  </a:cubicBezTo>
                  <a:cubicBezTo>
                    <a:pt x="48016" y="410863"/>
                    <a:pt x="54098" y="409343"/>
                    <a:pt x="59419" y="404402"/>
                  </a:cubicBezTo>
                  <a:cubicBezTo>
                    <a:pt x="60432" y="405415"/>
                    <a:pt x="61572" y="406302"/>
                    <a:pt x="62966" y="405922"/>
                  </a:cubicBezTo>
                  <a:cubicBezTo>
                    <a:pt x="64233" y="410863"/>
                    <a:pt x="64486" y="414157"/>
                    <a:pt x="64106" y="416818"/>
                  </a:cubicBezTo>
                  <a:cubicBezTo>
                    <a:pt x="60306" y="416944"/>
                    <a:pt x="57772" y="418845"/>
                    <a:pt x="54858" y="418591"/>
                  </a:cubicBezTo>
                  <a:cubicBezTo>
                    <a:pt x="52957" y="418465"/>
                    <a:pt x="52197" y="416818"/>
                    <a:pt x="50297" y="417198"/>
                  </a:cubicBezTo>
                  <a:cubicBezTo>
                    <a:pt x="50550" y="417198"/>
                    <a:pt x="50297" y="419352"/>
                    <a:pt x="49663" y="419605"/>
                  </a:cubicBezTo>
                  <a:cubicBezTo>
                    <a:pt x="49283" y="419732"/>
                    <a:pt x="46623" y="419605"/>
                    <a:pt x="46623" y="420238"/>
                  </a:cubicBezTo>
                  <a:cubicBezTo>
                    <a:pt x="46243" y="422519"/>
                    <a:pt x="45609" y="420618"/>
                    <a:pt x="43582" y="420872"/>
                  </a:cubicBezTo>
                  <a:cubicBezTo>
                    <a:pt x="43329" y="420872"/>
                    <a:pt x="41555" y="420872"/>
                    <a:pt x="41555" y="421252"/>
                  </a:cubicBezTo>
                  <a:cubicBezTo>
                    <a:pt x="41555" y="421379"/>
                    <a:pt x="40795" y="425179"/>
                    <a:pt x="39908" y="423786"/>
                  </a:cubicBezTo>
                  <a:cubicBezTo>
                    <a:pt x="37754" y="420492"/>
                    <a:pt x="38514" y="424166"/>
                    <a:pt x="36867" y="424419"/>
                  </a:cubicBezTo>
                  <a:cubicBezTo>
                    <a:pt x="36107" y="424546"/>
                    <a:pt x="35347" y="422772"/>
                    <a:pt x="34334" y="422646"/>
                  </a:cubicBezTo>
                  <a:cubicBezTo>
                    <a:pt x="30533" y="422266"/>
                    <a:pt x="26225" y="425053"/>
                    <a:pt x="20904" y="425306"/>
                  </a:cubicBezTo>
                  <a:cubicBezTo>
                    <a:pt x="21284" y="425306"/>
                    <a:pt x="22551" y="429234"/>
                    <a:pt x="22805" y="429360"/>
                  </a:cubicBezTo>
                  <a:cubicBezTo>
                    <a:pt x="23565" y="429614"/>
                    <a:pt x="23438" y="426573"/>
                    <a:pt x="24452" y="426826"/>
                  </a:cubicBezTo>
                  <a:cubicBezTo>
                    <a:pt x="26479" y="427206"/>
                    <a:pt x="29773" y="429487"/>
                    <a:pt x="32560" y="429740"/>
                  </a:cubicBezTo>
                  <a:cubicBezTo>
                    <a:pt x="37501" y="430247"/>
                    <a:pt x="43329" y="429614"/>
                    <a:pt x="46496" y="440382"/>
                  </a:cubicBezTo>
                  <a:cubicBezTo>
                    <a:pt x="49157" y="440763"/>
                    <a:pt x="47890" y="436075"/>
                    <a:pt x="51184" y="437215"/>
                  </a:cubicBezTo>
                  <a:cubicBezTo>
                    <a:pt x="54478" y="445323"/>
                    <a:pt x="49410" y="442156"/>
                    <a:pt x="49790" y="446464"/>
                  </a:cubicBezTo>
                  <a:cubicBezTo>
                    <a:pt x="51184" y="453812"/>
                    <a:pt x="54478" y="453812"/>
                    <a:pt x="57138" y="456219"/>
                  </a:cubicBezTo>
                  <a:cubicBezTo>
                    <a:pt x="58405" y="461540"/>
                    <a:pt x="56885" y="463187"/>
                    <a:pt x="57265" y="467368"/>
                  </a:cubicBezTo>
                  <a:cubicBezTo>
                    <a:pt x="56378" y="466354"/>
                    <a:pt x="55745" y="466481"/>
                    <a:pt x="54731" y="465594"/>
                  </a:cubicBezTo>
                  <a:cubicBezTo>
                    <a:pt x="52704" y="463694"/>
                    <a:pt x="53211" y="464074"/>
                    <a:pt x="50550" y="466354"/>
                  </a:cubicBezTo>
                  <a:cubicBezTo>
                    <a:pt x="50297" y="466608"/>
                    <a:pt x="48650" y="466228"/>
                    <a:pt x="48523" y="466734"/>
                  </a:cubicBezTo>
                  <a:cubicBezTo>
                    <a:pt x="47890" y="470409"/>
                    <a:pt x="45989" y="465974"/>
                    <a:pt x="42315" y="468001"/>
                  </a:cubicBezTo>
                  <a:cubicBezTo>
                    <a:pt x="40288" y="469015"/>
                    <a:pt x="41048" y="472562"/>
                    <a:pt x="39021" y="473069"/>
                  </a:cubicBezTo>
                  <a:cubicBezTo>
                    <a:pt x="38134" y="473322"/>
                    <a:pt x="32433" y="468381"/>
                    <a:pt x="31420" y="472309"/>
                  </a:cubicBezTo>
                  <a:cubicBezTo>
                    <a:pt x="30153" y="477377"/>
                    <a:pt x="31800" y="469395"/>
                    <a:pt x="27872" y="470789"/>
                  </a:cubicBezTo>
                  <a:cubicBezTo>
                    <a:pt x="30406" y="474716"/>
                    <a:pt x="28379" y="473576"/>
                    <a:pt x="29646" y="479404"/>
                  </a:cubicBezTo>
                  <a:cubicBezTo>
                    <a:pt x="34080" y="478517"/>
                    <a:pt x="36234" y="482191"/>
                    <a:pt x="37501" y="475603"/>
                  </a:cubicBezTo>
                  <a:cubicBezTo>
                    <a:pt x="39781" y="475856"/>
                    <a:pt x="37121" y="481684"/>
                    <a:pt x="40795" y="481684"/>
                  </a:cubicBezTo>
                  <a:cubicBezTo>
                    <a:pt x="41175" y="485865"/>
                    <a:pt x="36107" y="482824"/>
                    <a:pt x="39401" y="490933"/>
                  </a:cubicBezTo>
                  <a:cubicBezTo>
                    <a:pt x="37374" y="492326"/>
                    <a:pt x="36867" y="488272"/>
                    <a:pt x="36107" y="484851"/>
                  </a:cubicBezTo>
                  <a:cubicBezTo>
                    <a:pt x="33573" y="482571"/>
                    <a:pt x="35220" y="489286"/>
                    <a:pt x="34967" y="489539"/>
                  </a:cubicBezTo>
                  <a:cubicBezTo>
                    <a:pt x="32560" y="491186"/>
                    <a:pt x="30533" y="480924"/>
                    <a:pt x="28379" y="488652"/>
                  </a:cubicBezTo>
                  <a:cubicBezTo>
                    <a:pt x="31293" y="492580"/>
                    <a:pt x="35601" y="491186"/>
                    <a:pt x="38388" y="495620"/>
                  </a:cubicBezTo>
                  <a:cubicBezTo>
                    <a:pt x="38134" y="497394"/>
                    <a:pt x="38008" y="499294"/>
                    <a:pt x="38641" y="502208"/>
                  </a:cubicBezTo>
                  <a:cubicBezTo>
                    <a:pt x="38134" y="510190"/>
                    <a:pt x="30660" y="507276"/>
                    <a:pt x="26732" y="506769"/>
                  </a:cubicBezTo>
                  <a:cubicBezTo>
                    <a:pt x="29266" y="514371"/>
                    <a:pt x="23311" y="510570"/>
                    <a:pt x="21411" y="512217"/>
                  </a:cubicBezTo>
                  <a:cubicBezTo>
                    <a:pt x="19891" y="512470"/>
                    <a:pt x="20778" y="509556"/>
                    <a:pt x="21031" y="510063"/>
                  </a:cubicBezTo>
                  <a:cubicBezTo>
                    <a:pt x="19257" y="506389"/>
                    <a:pt x="16850" y="507529"/>
                    <a:pt x="13936" y="507023"/>
                  </a:cubicBezTo>
                  <a:cubicBezTo>
                    <a:pt x="14443" y="509050"/>
                    <a:pt x="15583" y="508416"/>
                    <a:pt x="16470" y="508796"/>
                  </a:cubicBezTo>
                  <a:cubicBezTo>
                    <a:pt x="18877" y="508670"/>
                    <a:pt x="16217" y="514497"/>
                    <a:pt x="18624" y="519565"/>
                  </a:cubicBezTo>
                  <a:cubicBezTo>
                    <a:pt x="21664" y="518298"/>
                    <a:pt x="24072" y="525646"/>
                    <a:pt x="25212" y="520452"/>
                  </a:cubicBezTo>
                  <a:cubicBezTo>
                    <a:pt x="27239" y="522859"/>
                    <a:pt x="27872" y="530461"/>
                    <a:pt x="29899" y="532868"/>
                  </a:cubicBezTo>
                  <a:cubicBezTo>
                    <a:pt x="32433" y="533121"/>
                    <a:pt x="29773" y="526407"/>
                    <a:pt x="31673" y="525773"/>
                  </a:cubicBezTo>
                  <a:cubicBezTo>
                    <a:pt x="34334" y="526660"/>
                    <a:pt x="34207" y="538949"/>
                    <a:pt x="36741" y="540343"/>
                  </a:cubicBezTo>
                  <a:cubicBezTo>
                    <a:pt x="36741" y="542877"/>
                    <a:pt x="30786" y="538822"/>
                    <a:pt x="34334" y="549718"/>
                  </a:cubicBezTo>
                  <a:cubicBezTo>
                    <a:pt x="36234" y="550098"/>
                    <a:pt x="35981" y="547691"/>
                    <a:pt x="35601" y="545030"/>
                  </a:cubicBezTo>
                  <a:cubicBezTo>
                    <a:pt x="39148" y="547564"/>
                    <a:pt x="41808" y="553899"/>
                    <a:pt x="44216" y="561120"/>
                  </a:cubicBezTo>
                  <a:cubicBezTo>
                    <a:pt x="44216" y="565935"/>
                    <a:pt x="39528" y="563781"/>
                    <a:pt x="40161" y="568849"/>
                  </a:cubicBezTo>
                  <a:cubicBezTo>
                    <a:pt x="38008" y="568342"/>
                    <a:pt x="37121" y="563021"/>
                    <a:pt x="34207" y="565554"/>
                  </a:cubicBezTo>
                  <a:cubicBezTo>
                    <a:pt x="36487" y="572269"/>
                    <a:pt x="32433" y="570495"/>
                    <a:pt x="32813" y="574803"/>
                  </a:cubicBezTo>
                  <a:cubicBezTo>
                    <a:pt x="30660" y="570115"/>
                    <a:pt x="25592" y="577210"/>
                    <a:pt x="23691" y="572142"/>
                  </a:cubicBezTo>
                  <a:cubicBezTo>
                    <a:pt x="23185" y="573790"/>
                    <a:pt x="21538" y="576070"/>
                    <a:pt x="20651" y="572776"/>
                  </a:cubicBezTo>
                  <a:cubicBezTo>
                    <a:pt x="18750" y="573409"/>
                    <a:pt x="21411" y="579997"/>
                    <a:pt x="18877" y="579871"/>
                  </a:cubicBezTo>
                  <a:cubicBezTo>
                    <a:pt x="16597" y="581011"/>
                    <a:pt x="16470" y="573916"/>
                    <a:pt x="14443" y="574043"/>
                  </a:cubicBezTo>
                  <a:cubicBezTo>
                    <a:pt x="11782" y="574170"/>
                    <a:pt x="10389" y="575943"/>
                    <a:pt x="10135" y="579364"/>
                  </a:cubicBezTo>
                  <a:cubicBezTo>
                    <a:pt x="6461" y="579491"/>
                    <a:pt x="4054" y="574930"/>
                    <a:pt x="0" y="576830"/>
                  </a:cubicBezTo>
                  <a:cubicBezTo>
                    <a:pt x="3801" y="584052"/>
                    <a:pt x="8995" y="581644"/>
                    <a:pt x="14063" y="582911"/>
                  </a:cubicBezTo>
                  <a:close/>
                  <a:moveTo>
                    <a:pt x="885960" y="634855"/>
                  </a:moveTo>
                  <a:cubicBezTo>
                    <a:pt x="882159" y="641823"/>
                    <a:pt x="882032" y="628267"/>
                    <a:pt x="885960" y="634855"/>
                  </a:cubicBezTo>
                  <a:lnTo>
                    <a:pt x="885960" y="634855"/>
                  </a:lnTo>
                  <a:close/>
                  <a:moveTo>
                    <a:pt x="832242" y="634222"/>
                  </a:moveTo>
                  <a:cubicBezTo>
                    <a:pt x="832876" y="631054"/>
                    <a:pt x="838830" y="635235"/>
                    <a:pt x="839463" y="632828"/>
                  </a:cubicBezTo>
                  <a:cubicBezTo>
                    <a:pt x="839083" y="630294"/>
                    <a:pt x="840350" y="627634"/>
                    <a:pt x="838197" y="626367"/>
                  </a:cubicBezTo>
                  <a:cubicBezTo>
                    <a:pt x="839083" y="630421"/>
                    <a:pt x="838323" y="631054"/>
                    <a:pt x="836550" y="628901"/>
                  </a:cubicBezTo>
                  <a:cubicBezTo>
                    <a:pt x="835916" y="628901"/>
                    <a:pt x="835283" y="628774"/>
                    <a:pt x="835029" y="627000"/>
                  </a:cubicBezTo>
                  <a:cubicBezTo>
                    <a:pt x="838323" y="620032"/>
                    <a:pt x="842631" y="623833"/>
                    <a:pt x="845545" y="620539"/>
                  </a:cubicBezTo>
                  <a:cubicBezTo>
                    <a:pt x="847825" y="628267"/>
                    <a:pt x="841111" y="624213"/>
                    <a:pt x="842124" y="630168"/>
                  </a:cubicBezTo>
                  <a:cubicBezTo>
                    <a:pt x="845671" y="632068"/>
                    <a:pt x="838703" y="632701"/>
                    <a:pt x="841744" y="639163"/>
                  </a:cubicBezTo>
                  <a:cubicBezTo>
                    <a:pt x="837563" y="638783"/>
                    <a:pt x="837056" y="642837"/>
                    <a:pt x="835536" y="640430"/>
                  </a:cubicBezTo>
                  <a:cubicBezTo>
                    <a:pt x="835283" y="640050"/>
                    <a:pt x="833762" y="640810"/>
                    <a:pt x="833509" y="640810"/>
                  </a:cubicBezTo>
                  <a:cubicBezTo>
                    <a:pt x="831862" y="640683"/>
                    <a:pt x="828568" y="643090"/>
                    <a:pt x="827554" y="637516"/>
                  </a:cubicBezTo>
                  <a:cubicBezTo>
                    <a:pt x="829962" y="632575"/>
                    <a:pt x="831735" y="636882"/>
                    <a:pt x="832242" y="634222"/>
                  </a:cubicBezTo>
                  <a:close/>
                  <a:moveTo>
                    <a:pt x="990734" y="259719"/>
                  </a:moveTo>
                  <a:cubicBezTo>
                    <a:pt x="989341" y="257439"/>
                    <a:pt x="988200" y="254271"/>
                    <a:pt x="987567" y="249204"/>
                  </a:cubicBezTo>
                  <a:cubicBezTo>
                    <a:pt x="990988" y="246417"/>
                    <a:pt x="993775" y="258959"/>
                    <a:pt x="990734" y="259719"/>
                  </a:cubicBezTo>
                  <a:close/>
                  <a:moveTo>
                    <a:pt x="990354" y="230833"/>
                  </a:moveTo>
                  <a:cubicBezTo>
                    <a:pt x="990607" y="232227"/>
                    <a:pt x="990988" y="233747"/>
                    <a:pt x="991241" y="235141"/>
                  </a:cubicBezTo>
                  <a:cubicBezTo>
                    <a:pt x="990227" y="235394"/>
                    <a:pt x="989214" y="235521"/>
                    <a:pt x="988200" y="235774"/>
                  </a:cubicBezTo>
                  <a:cubicBezTo>
                    <a:pt x="987947" y="234381"/>
                    <a:pt x="987567" y="232860"/>
                    <a:pt x="987314" y="231467"/>
                  </a:cubicBezTo>
                  <a:cubicBezTo>
                    <a:pt x="988327" y="231213"/>
                    <a:pt x="989341" y="231087"/>
                    <a:pt x="990354" y="230833"/>
                  </a:cubicBezTo>
                  <a:close/>
                  <a:moveTo>
                    <a:pt x="989594" y="264407"/>
                  </a:moveTo>
                  <a:cubicBezTo>
                    <a:pt x="990101" y="267701"/>
                    <a:pt x="991494" y="272262"/>
                    <a:pt x="990227" y="273149"/>
                  </a:cubicBezTo>
                  <a:cubicBezTo>
                    <a:pt x="988580" y="269601"/>
                    <a:pt x="986047" y="269094"/>
                    <a:pt x="983133" y="270108"/>
                  </a:cubicBezTo>
                  <a:cubicBezTo>
                    <a:pt x="982626" y="263140"/>
                    <a:pt x="980599" y="262126"/>
                    <a:pt x="978952" y="259846"/>
                  </a:cubicBezTo>
                  <a:cubicBezTo>
                    <a:pt x="980092" y="254525"/>
                    <a:pt x="981106" y="260606"/>
                    <a:pt x="982499" y="261366"/>
                  </a:cubicBezTo>
                  <a:cubicBezTo>
                    <a:pt x="983513" y="262000"/>
                    <a:pt x="984653" y="259973"/>
                    <a:pt x="985540" y="260733"/>
                  </a:cubicBezTo>
                  <a:cubicBezTo>
                    <a:pt x="986680" y="261493"/>
                    <a:pt x="987820" y="266307"/>
                    <a:pt x="989594" y="264407"/>
                  </a:cubicBezTo>
                  <a:close/>
                  <a:moveTo>
                    <a:pt x="977938" y="233241"/>
                  </a:moveTo>
                  <a:cubicBezTo>
                    <a:pt x="980345" y="232734"/>
                    <a:pt x="982753" y="232354"/>
                    <a:pt x="985160" y="231847"/>
                  </a:cubicBezTo>
                  <a:cubicBezTo>
                    <a:pt x="986047" y="234127"/>
                    <a:pt x="985033" y="235394"/>
                    <a:pt x="985033" y="236281"/>
                  </a:cubicBezTo>
                  <a:cubicBezTo>
                    <a:pt x="984906" y="237675"/>
                    <a:pt x="985666" y="241729"/>
                    <a:pt x="985286" y="242869"/>
                  </a:cubicBezTo>
                  <a:cubicBezTo>
                    <a:pt x="984780" y="244643"/>
                    <a:pt x="983893" y="242996"/>
                    <a:pt x="983639" y="245403"/>
                  </a:cubicBezTo>
                  <a:cubicBezTo>
                    <a:pt x="983386" y="247683"/>
                    <a:pt x="984780" y="250724"/>
                    <a:pt x="983893" y="251991"/>
                  </a:cubicBezTo>
                  <a:cubicBezTo>
                    <a:pt x="982499" y="252244"/>
                    <a:pt x="981106" y="252498"/>
                    <a:pt x="979712" y="252751"/>
                  </a:cubicBezTo>
                  <a:cubicBezTo>
                    <a:pt x="978192" y="244770"/>
                    <a:pt x="979585" y="246417"/>
                    <a:pt x="977178" y="239829"/>
                  </a:cubicBezTo>
                  <a:cubicBezTo>
                    <a:pt x="979965" y="236535"/>
                    <a:pt x="979332" y="246670"/>
                    <a:pt x="982119" y="243376"/>
                  </a:cubicBezTo>
                  <a:cubicBezTo>
                    <a:pt x="981612" y="236788"/>
                    <a:pt x="978572" y="240082"/>
                    <a:pt x="977938" y="233241"/>
                  </a:cubicBezTo>
                  <a:close/>
                  <a:moveTo>
                    <a:pt x="960075" y="138728"/>
                  </a:moveTo>
                  <a:cubicBezTo>
                    <a:pt x="961468" y="143796"/>
                    <a:pt x="967803" y="149117"/>
                    <a:pt x="965522" y="155451"/>
                  </a:cubicBezTo>
                  <a:cubicBezTo>
                    <a:pt x="965016" y="153298"/>
                    <a:pt x="963115" y="153171"/>
                    <a:pt x="963495" y="155832"/>
                  </a:cubicBezTo>
                  <a:cubicBezTo>
                    <a:pt x="964889" y="160773"/>
                    <a:pt x="967930" y="159126"/>
                    <a:pt x="968690" y="165967"/>
                  </a:cubicBezTo>
                  <a:cubicBezTo>
                    <a:pt x="966156" y="169894"/>
                    <a:pt x="965522" y="161026"/>
                    <a:pt x="963875" y="157985"/>
                  </a:cubicBezTo>
                  <a:cubicBezTo>
                    <a:pt x="963495" y="157352"/>
                    <a:pt x="962228" y="158872"/>
                    <a:pt x="961848" y="158365"/>
                  </a:cubicBezTo>
                  <a:cubicBezTo>
                    <a:pt x="961722" y="158239"/>
                    <a:pt x="959441" y="152031"/>
                    <a:pt x="959568" y="152157"/>
                  </a:cubicBezTo>
                  <a:cubicBezTo>
                    <a:pt x="959061" y="150764"/>
                    <a:pt x="959061" y="147723"/>
                    <a:pt x="959695" y="147723"/>
                  </a:cubicBezTo>
                  <a:cubicBezTo>
                    <a:pt x="960201" y="149877"/>
                    <a:pt x="962102" y="150130"/>
                    <a:pt x="961722" y="147343"/>
                  </a:cubicBezTo>
                  <a:cubicBezTo>
                    <a:pt x="960201" y="144429"/>
                    <a:pt x="958808" y="140882"/>
                    <a:pt x="956274" y="141769"/>
                  </a:cubicBezTo>
                  <a:cubicBezTo>
                    <a:pt x="956781" y="144049"/>
                    <a:pt x="956907" y="147343"/>
                    <a:pt x="955640" y="144176"/>
                  </a:cubicBezTo>
                  <a:cubicBezTo>
                    <a:pt x="955007" y="139235"/>
                    <a:pt x="957414" y="138855"/>
                    <a:pt x="960075" y="138728"/>
                  </a:cubicBezTo>
                  <a:close/>
                  <a:moveTo>
                    <a:pt x="951966" y="151397"/>
                  </a:moveTo>
                  <a:cubicBezTo>
                    <a:pt x="954500" y="149117"/>
                    <a:pt x="955260" y="153931"/>
                    <a:pt x="957541" y="152538"/>
                  </a:cubicBezTo>
                  <a:cubicBezTo>
                    <a:pt x="959188" y="156845"/>
                    <a:pt x="956527" y="158112"/>
                    <a:pt x="955767" y="159632"/>
                  </a:cubicBezTo>
                  <a:cubicBezTo>
                    <a:pt x="954627" y="161913"/>
                    <a:pt x="953867" y="165587"/>
                    <a:pt x="952093" y="162546"/>
                  </a:cubicBezTo>
                  <a:cubicBezTo>
                    <a:pt x="950826" y="157225"/>
                    <a:pt x="952346" y="155578"/>
                    <a:pt x="951966" y="151397"/>
                  </a:cubicBezTo>
                  <a:close/>
                  <a:moveTo>
                    <a:pt x="943985" y="90585"/>
                  </a:moveTo>
                  <a:cubicBezTo>
                    <a:pt x="945632" y="97553"/>
                    <a:pt x="944872" y="101100"/>
                    <a:pt x="941958" y="102114"/>
                  </a:cubicBezTo>
                  <a:cubicBezTo>
                    <a:pt x="940184" y="94893"/>
                    <a:pt x="939931" y="89825"/>
                    <a:pt x="943985" y="90585"/>
                  </a:cubicBezTo>
                  <a:close/>
                  <a:moveTo>
                    <a:pt x="833636" y="154565"/>
                  </a:moveTo>
                  <a:cubicBezTo>
                    <a:pt x="831355" y="151651"/>
                    <a:pt x="831102" y="145950"/>
                    <a:pt x="832495" y="143669"/>
                  </a:cubicBezTo>
                  <a:cubicBezTo>
                    <a:pt x="832622" y="146836"/>
                    <a:pt x="835916" y="154438"/>
                    <a:pt x="833636" y="154565"/>
                  </a:cubicBezTo>
                  <a:close/>
                  <a:moveTo>
                    <a:pt x="565048" y="167107"/>
                  </a:moveTo>
                  <a:cubicBezTo>
                    <a:pt x="565301" y="168501"/>
                    <a:pt x="565681" y="170021"/>
                    <a:pt x="565935" y="171415"/>
                  </a:cubicBezTo>
                  <a:cubicBezTo>
                    <a:pt x="565428" y="178890"/>
                    <a:pt x="559600" y="165967"/>
                    <a:pt x="565048" y="167107"/>
                  </a:cubicBezTo>
                  <a:close/>
                  <a:moveTo>
                    <a:pt x="387932" y="641190"/>
                  </a:moveTo>
                  <a:cubicBezTo>
                    <a:pt x="392620" y="639416"/>
                    <a:pt x="396674" y="640430"/>
                    <a:pt x="398954" y="647904"/>
                  </a:cubicBezTo>
                  <a:cubicBezTo>
                    <a:pt x="395027" y="646384"/>
                    <a:pt x="389959" y="649425"/>
                    <a:pt x="387932" y="641190"/>
                  </a:cubicBezTo>
                  <a:close/>
                  <a:moveTo>
                    <a:pt x="411370" y="319898"/>
                  </a:moveTo>
                  <a:cubicBezTo>
                    <a:pt x="410483" y="316857"/>
                    <a:pt x="408963" y="316604"/>
                    <a:pt x="408076" y="313817"/>
                  </a:cubicBezTo>
                  <a:cubicBezTo>
                    <a:pt x="409470" y="313563"/>
                    <a:pt x="410863" y="313310"/>
                    <a:pt x="412257" y="313057"/>
                  </a:cubicBezTo>
                  <a:cubicBezTo>
                    <a:pt x="412510" y="314450"/>
                    <a:pt x="412890" y="315971"/>
                    <a:pt x="413144" y="317364"/>
                  </a:cubicBezTo>
                  <a:cubicBezTo>
                    <a:pt x="412004" y="317618"/>
                    <a:pt x="412130" y="319391"/>
                    <a:pt x="411370" y="319898"/>
                  </a:cubicBezTo>
                  <a:close/>
                  <a:moveTo>
                    <a:pt x="417578" y="345490"/>
                  </a:moveTo>
                  <a:cubicBezTo>
                    <a:pt x="420619" y="343843"/>
                    <a:pt x="422519" y="349417"/>
                    <a:pt x="423786" y="344223"/>
                  </a:cubicBezTo>
                  <a:cubicBezTo>
                    <a:pt x="426573" y="350684"/>
                    <a:pt x="417451" y="352458"/>
                    <a:pt x="417578" y="345490"/>
                  </a:cubicBezTo>
                  <a:close/>
                  <a:moveTo>
                    <a:pt x="432654" y="404909"/>
                  </a:moveTo>
                  <a:cubicBezTo>
                    <a:pt x="432274" y="402375"/>
                    <a:pt x="431261" y="398827"/>
                    <a:pt x="432401" y="398321"/>
                  </a:cubicBezTo>
                  <a:cubicBezTo>
                    <a:pt x="432908" y="405415"/>
                    <a:pt x="435948" y="402248"/>
                    <a:pt x="437215" y="406302"/>
                  </a:cubicBezTo>
                  <a:cubicBezTo>
                    <a:pt x="435315" y="407062"/>
                    <a:pt x="434428" y="404275"/>
                    <a:pt x="432654" y="404909"/>
                  </a:cubicBezTo>
                  <a:close/>
                  <a:moveTo>
                    <a:pt x="431134" y="391859"/>
                  </a:moveTo>
                  <a:cubicBezTo>
                    <a:pt x="433668" y="392113"/>
                    <a:pt x="436075" y="393126"/>
                    <a:pt x="437595" y="397307"/>
                  </a:cubicBezTo>
                  <a:cubicBezTo>
                    <a:pt x="434681" y="398321"/>
                    <a:pt x="432021" y="398701"/>
                    <a:pt x="431134" y="391859"/>
                  </a:cubicBezTo>
                  <a:close/>
                  <a:moveTo>
                    <a:pt x="460527" y="655886"/>
                  </a:moveTo>
                  <a:cubicBezTo>
                    <a:pt x="454445" y="643597"/>
                    <a:pt x="447731" y="652085"/>
                    <a:pt x="439622" y="653352"/>
                  </a:cubicBezTo>
                  <a:cubicBezTo>
                    <a:pt x="438989" y="649298"/>
                    <a:pt x="437469" y="648791"/>
                    <a:pt x="436835" y="644991"/>
                  </a:cubicBezTo>
                  <a:cubicBezTo>
                    <a:pt x="437849" y="639036"/>
                    <a:pt x="443550" y="639289"/>
                    <a:pt x="448364" y="638276"/>
                  </a:cubicBezTo>
                  <a:cubicBezTo>
                    <a:pt x="451025" y="639670"/>
                    <a:pt x="452798" y="643850"/>
                    <a:pt x="454192" y="646004"/>
                  </a:cubicBezTo>
                  <a:cubicBezTo>
                    <a:pt x="454572" y="646638"/>
                    <a:pt x="455839" y="644991"/>
                    <a:pt x="456219" y="645624"/>
                  </a:cubicBezTo>
                  <a:cubicBezTo>
                    <a:pt x="456853" y="646384"/>
                    <a:pt x="457486" y="648791"/>
                    <a:pt x="458120" y="649678"/>
                  </a:cubicBezTo>
                  <a:cubicBezTo>
                    <a:pt x="458500" y="650312"/>
                    <a:pt x="459767" y="648665"/>
                    <a:pt x="460147" y="649298"/>
                  </a:cubicBezTo>
                  <a:cubicBezTo>
                    <a:pt x="462047" y="652085"/>
                    <a:pt x="462427" y="653732"/>
                    <a:pt x="460527" y="655886"/>
                  </a:cubicBezTo>
                  <a:close/>
                  <a:moveTo>
                    <a:pt x="458753" y="390846"/>
                  </a:moveTo>
                  <a:cubicBezTo>
                    <a:pt x="461033" y="389832"/>
                    <a:pt x="462680" y="390592"/>
                    <a:pt x="463694" y="394266"/>
                  </a:cubicBezTo>
                  <a:cubicBezTo>
                    <a:pt x="462934" y="398067"/>
                    <a:pt x="459640" y="397687"/>
                    <a:pt x="458753" y="390846"/>
                  </a:cubicBezTo>
                  <a:close/>
                  <a:moveTo>
                    <a:pt x="453305" y="304948"/>
                  </a:moveTo>
                  <a:cubicBezTo>
                    <a:pt x="458373" y="304948"/>
                    <a:pt x="460020" y="303681"/>
                    <a:pt x="465468" y="306975"/>
                  </a:cubicBezTo>
                  <a:cubicBezTo>
                    <a:pt x="467241" y="320912"/>
                    <a:pt x="456092" y="309256"/>
                    <a:pt x="453305" y="304948"/>
                  </a:cubicBezTo>
                  <a:close/>
                  <a:moveTo>
                    <a:pt x="460780" y="272262"/>
                  </a:moveTo>
                  <a:cubicBezTo>
                    <a:pt x="462680" y="268461"/>
                    <a:pt x="465214" y="278976"/>
                    <a:pt x="463061" y="278470"/>
                  </a:cubicBezTo>
                  <a:cubicBezTo>
                    <a:pt x="462680" y="277203"/>
                    <a:pt x="462427" y="275936"/>
                    <a:pt x="461540" y="276569"/>
                  </a:cubicBezTo>
                  <a:cubicBezTo>
                    <a:pt x="461287" y="275176"/>
                    <a:pt x="461033" y="273782"/>
                    <a:pt x="460780" y="272262"/>
                  </a:cubicBezTo>
                  <a:close/>
                  <a:moveTo>
                    <a:pt x="479277" y="311030"/>
                  </a:moveTo>
                  <a:cubicBezTo>
                    <a:pt x="479404" y="312803"/>
                    <a:pt x="478897" y="313690"/>
                    <a:pt x="477630" y="313563"/>
                  </a:cubicBezTo>
                  <a:cubicBezTo>
                    <a:pt x="476490" y="310523"/>
                    <a:pt x="476617" y="302288"/>
                    <a:pt x="474463" y="303048"/>
                  </a:cubicBezTo>
                  <a:cubicBezTo>
                    <a:pt x="473196" y="307736"/>
                    <a:pt x="472182" y="312550"/>
                    <a:pt x="467875" y="313183"/>
                  </a:cubicBezTo>
                  <a:cubicBezTo>
                    <a:pt x="464961" y="303555"/>
                    <a:pt x="469395" y="303681"/>
                    <a:pt x="470409" y="299247"/>
                  </a:cubicBezTo>
                  <a:cubicBezTo>
                    <a:pt x="465974" y="284298"/>
                    <a:pt x="475223" y="297347"/>
                    <a:pt x="469902" y="285945"/>
                  </a:cubicBezTo>
                  <a:cubicBezTo>
                    <a:pt x="473069" y="282904"/>
                    <a:pt x="475603" y="291139"/>
                    <a:pt x="477757" y="293293"/>
                  </a:cubicBezTo>
                  <a:cubicBezTo>
                    <a:pt x="478770" y="294306"/>
                    <a:pt x="479657" y="292406"/>
                    <a:pt x="480291" y="295066"/>
                  </a:cubicBezTo>
                  <a:cubicBezTo>
                    <a:pt x="480797" y="297347"/>
                    <a:pt x="480924" y="296207"/>
                    <a:pt x="481811" y="296967"/>
                  </a:cubicBezTo>
                  <a:cubicBezTo>
                    <a:pt x="483965" y="298867"/>
                    <a:pt x="487005" y="298867"/>
                    <a:pt x="489286" y="302161"/>
                  </a:cubicBezTo>
                  <a:cubicBezTo>
                    <a:pt x="490299" y="301908"/>
                    <a:pt x="490173" y="300134"/>
                    <a:pt x="490933" y="299627"/>
                  </a:cubicBezTo>
                  <a:cubicBezTo>
                    <a:pt x="492833" y="305202"/>
                    <a:pt x="489666" y="304188"/>
                    <a:pt x="489159" y="306722"/>
                  </a:cubicBezTo>
                  <a:cubicBezTo>
                    <a:pt x="487259" y="313057"/>
                    <a:pt x="482444" y="307482"/>
                    <a:pt x="479404" y="306342"/>
                  </a:cubicBezTo>
                  <a:cubicBezTo>
                    <a:pt x="479531" y="308242"/>
                    <a:pt x="480164" y="310776"/>
                    <a:pt x="479277" y="311030"/>
                  </a:cubicBezTo>
                  <a:close/>
                  <a:moveTo>
                    <a:pt x="503855" y="390972"/>
                  </a:moveTo>
                  <a:cubicBezTo>
                    <a:pt x="500181" y="390466"/>
                    <a:pt x="501068" y="396167"/>
                    <a:pt x="498534" y="396420"/>
                  </a:cubicBezTo>
                  <a:cubicBezTo>
                    <a:pt x="498788" y="396420"/>
                    <a:pt x="497521" y="394647"/>
                    <a:pt x="497014" y="394520"/>
                  </a:cubicBezTo>
                  <a:cubicBezTo>
                    <a:pt x="494987" y="393886"/>
                    <a:pt x="494354" y="393633"/>
                    <a:pt x="492453" y="393126"/>
                  </a:cubicBezTo>
                  <a:cubicBezTo>
                    <a:pt x="491566" y="386285"/>
                    <a:pt x="488272" y="384891"/>
                    <a:pt x="491313" y="382231"/>
                  </a:cubicBezTo>
                  <a:cubicBezTo>
                    <a:pt x="493720" y="390466"/>
                    <a:pt x="493213" y="382737"/>
                    <a:pt x="495240" y="385905"/>
                  </a:cubicBezTo>
                  <a:cubicBezTo>
                    <a:pt x="495620" y="386538"/>
                    <a:pt x="496887" y="385018"/>
                    <a:pt x="497267" y="385525"/>
                  </a:cubicBezTo>
                  <a:cubicBezTo>
                    <a:pt x="498408" y="386665"/>
                    <a:pt x="498788" y="388692"/>
                    <a:pt x="500181" y="389452"/>
                  </a:cubicBezTo>
                  <a:cubicBezTo>
                    <a:pt x="500181" y="389452"/>
                    <a:pt x="500561" y="386285"/>
                    <a:pt x="501828" y="386918"/>
                  </a:cubicBezTo>
                  <a:cubicBezTo>
                    <a:pt x="502335" y="387045"/>
                    <a:pt x="503349" y="390846"/>
                    <a:pt x="503855" y="390972"/>
                  </a:cubicBezTo>
                  <a:close/>
                  <a:moveTo>
                    <a:pt x="503602" y="330794"/>
                  </a:moveTo>
                  <a:cubicBezTo>
                    <a:pt x="506389" y="328640"/>
                    <a:pt x="507403" y="333961"/>
                    <a:pt x="510190" y="331680"/>
                  </a:cubicBezTo>
                  <a:cubicBezTo>
                    <a:pt x="513484" y="343843"/>
                    <a:pt x="510190" y="342576"/>
                    <a:pt x="505756" y="341436"/>
                  </a:cubicBezTo>
                  <a:cubicBezTo>
                    <a:pt x="504996" y="338015"/>
                    <a:pt x="504236" y="334341"/>
                    <a:pt x="503602" y="330794"/>
                  </a:cubicBezTo>
                  <a:close/>
                  <a:moveTo>
                    <a:pt x="495747" y="414791"/>
                  </a:moveTo>
                  <a:cubicBezTo>
                    <a:pt x="495240" y="411877"/>
                    <a:pt x="494354" y="410230"/>
                    <a:pt x="493467" y="408583"/>
                  </a:cubicBezTo>
                  <a:cubicBezTo>
                    <a:pt x="494480" y="408329"/>
                    <a:pt x="495494" y="408203"/>
                    <a:pt x="496507" y="407949"/>
                  </a:cubicBezTo>
                  <a:cubicBezTo>
                    <a:pt x="497267" y="411623"/>
                    <a:pt x="496761" y="413650"/>
                    <a:pt x="495747" y="414791"/>
                  </a:cubicBezTo>
                  <a:close/>
                  <a:moveTo>
                    <a:pt x="506896" y="646764"/>
                  </a:moveTo>
                  <a:cubicBezTo>
                    <a:pt x="504109" y="648918"/>
                    <a:pt x="502715" y="645371"/>
                    <a:pt x="500308" y="645877"/>
                  </a:cubicBezTo>
                  <a:cubicBezTo>
                    <a:pt x="498154" y="644357"/>
                    <a:pt x="497014" y="638276"/>
                    <a:pt x="494480" y="638149"/>
                  </a:cubicBezTo>
                  <a:cubicBezTo>
                    <a:pt x="493847" y="644104"/>
                    <a:pt x="488652" y="635869"/>
                    <a:pt x="488146" y="628267"/>
                  </a:cubicBezTo>
                  <a:cubicBezTo>
                    <a:pt x="491060" y="623073"/>
                    <a:pt x="493973" y="630928"/>
                    <a:pt x="498281" y="630674"/>
                  </a:cubicBezTo>
                  <a:cubicBezTo>
                    <a:pt x="501068" y="630168"/>
                    <a:pt x="503982" y="628647"/>
                    <a:pt x="505883" y="631434"/>
                  </a:cubicBezTo>
                  <a:cubicBezTo>
                    <a:pt x="508036" y="638909"/>
                    <a:pt x="506769" y="641950"/>
                    <a:pt x="506896" y="646764"/>
                  </a:cubicBezTo>
                  <a:close/>
                  <a:moveTo>
                    <a:pt x="515004" y="393253"/>
                  </a:moveTo>
                  <a:cubicBezTo>
                    <a:pt x="512977" y="390972"/>
                    <a:pt x="511837" y="385398"/>
                    <a:pt x="509810" y="383118"/>
                  </a:cubicBezTo>
                  <a:cubicBezTo>
                    <a:pt x="505502" y="380457"/>
                    <a:pt x="510697" y="390466"/>
                    <a:pt x="508036" y="390212"/>
                  </a:cubicBezTo>
                  <a:cubicBezTo>
                    <a:pt x="507276" y="385398"/>
                    <a:pt x="505883" y="380204"/>
                    <a:pt x="506516" y="377163"/>
                  </a:cubicBezTo>
                  <a:cubicBezTo>
                    <a:pt x="507149" y="373616"/>
                    <a:pt x="509683" y="376783"/>
                    <a:pt x="509810" y="372095"/>
                  </a:cubicBezTo>
                  <a:cubicBezTo>
                    <a:pt x="509557" y="370702"/>
                    <a:pt x="509177" y="369181"/>
                    <a:pt x="508923" y="367788"/>
                  </a:cubicBezTo>
                  <a:cubicBezTo>
                    <a:pt x="510824" y="366774"/>
                    <a:pt x="511584" y="370322"/>
                    <a:pt x="512851" y="371462"/>
                  </a:cubicBezTo>
                  <a:cubicBezTo>
                    <a:pt x="512597" y="370322"/>
                    <a:pt x="513231" y="368801"/>
                    <a:pt x="513864" y="371208"/>
                  </a:cubicBezTo>
                  <a:cubicBezTo>
                    <a:pt x="512090" y="371208"/>
                    <a:pt x="514878" y="384765"/>
                    <a:pt x="516398" y="384131"/>
                  </a:cubicBezTo>
                  <a:cubicBezTo>
                    <a:pt x="516398" y="381471"/>
                    <a:pt x="516525" y="379063"/>
                    <a:pt x="517158" y="377290"/>
                  </a:cubicBezTo>
                  <a:cubicBezTo>
                    <a:pt x="519692" y="381851"/>
                    <a:pt x="519059" y="392493"/>
                    <a:pt x="515004" y="393253"/>
                  </a:cubicBezTo>
                  <a:close/>
                  <a:moveTo>
                    <a:pt x="524886" y="645497"/>
                  </a:moveTo>
                  <a:cubicBezTo>
                    <a:pt x="525773" y="649298"/>
                    <a:pt x="524886" y="650692"/>
                    <a:pt x="522606" y="650438"/>
                  </a:cubicBezTo>
                  <a:cubicBezTo>
                    <a:pt x="520579" y="640430"/>
                    <a:pt x="520325" y="632828"/>
                    <a:pt x="525393" y="632068"/>
                  </a:cubicBezTo>
                  <a:cubicBezTo>
                    <a:pt x="526787" y="628394"/>
                    <a:pt x="527927" y="613824"/>
                    <a:pt x="532361" y="623960"/>
                  </a:cubicBezTo>
                  <a:cubicBezTo>
                    <a:pt x="530461" y="624593"/>
                    <a:pt x="529194" y="625987"/>
                    <a:pt x="529067" y="629027"/>
                  </a:cubicBezTo>
                  <a:cubicBezTo>
                    <a:pt x="532615" y="633715"/>
                    <a:pt x="530208" y="638529"/>
                    <a:pt x="532488" y="646131"/>
                  </a:cubicBezTo>
                  <a:cubicBezTo>
                    <a:pt x="529447" y="647904"/>
                    <a:pt x="528054" y="643090"/>
                    <a:pt x="524886" y="645497"/>
                  </a:cubicBezTo>
                  <a:close/>
                  <a:moveTo>
                    <a:pt x="530841" y="300894"/>
                  </a:moveTo>
                  <a:cubicBezTo>
                    <a:pt x="529827" y="301148"/>
                    <a:pt x="528814" y="301274"/>
                    <a:pt x="527800" y="301528"/>
                  </a:cubicBezTo>
                  <a:cubicBezTo>
                    <a:pt x="526913" y="297220"/>
                    <a:pt x="526027" y="292913"/>
                    <a:pt x="525267" y="288605"/>
                  </a:cubicBezTo>
                  <a:cubicBezTo>
                    <a:pt x="530714" y="292786"/>
                    <a:pt x="529321" y="281384"/>
                    <a:pt x="532868" y="289365"/>
                  </a:cubicBezTo>
                  <a:cubicBezTo>
                    <a:pt x="532868" y="292406"/>
                    <a:pt x="528941" y="290505"/>
                    <a:pt x="529574" y="294433"/>
                  </a:cubicBezTo>
                  <a:cubicBezTo>
                    <a:pt x="529954" y="296713"/>
                    <a:pt x="530334" y="298867"/>
                    <a:pt x="530841" y="300894"/>
                  </a:cubicBezTo>
                  <a:close/>
                  <a:moveTo>
                    <a:pt x="540343" y="386031"/>
                  </a:moveTo>
                  <a:cubicBezTo>
                    <a:pt x="539076" y="391099"/>
                    <a:pt x="534768" y="388312"/>
                    <a:pt x="532741" y="385271"/>
                  </a:cubicBezTo>
                  <a:cubicBezTo>
                    <a:pt x="530841" y="378683"/>
                    <a:pt x="534388" y="379063"/>
                    <a:pt x="533628" y="373996"/>
                  </a:cubicBezTo>
                  <a:cubicBezTo>
                    <a:pt x="538443" y="373362"/>
                    <a:pt x="538062" y="375009"/>
                    <a:pt x="541863" y="372349"/>
                  </a:cubicBezTo>
                  <a:cubicBezTo>
                    <a:pt x="543257" y="374629"/>
                    <a:pt x="544397" y="377796"/>
                    <a:pt x="545030" y="382864"/>
                  </a:cubicBezTo>
                  <a:cubicBezTo>
                    <a:pt x="541737" y="381977"/>
                    <a:pt x="538443" y="376276"/>
                    <a:pt x="537809" y="384258"/>
                  </a:cubicBezTo>
                  <a:cubicBezTo>
                    <a:pt x="538696" y="384638"/>
                    <a:pt x="539836" y="384004"/>
                    <a:pt x="540343" y="386031"/>
                  </a:cubicBezTo>
                  <a:close/>
                  <a:moveTo>
                    <a:pt x="544397" y="358413"/>
                  </a:moveTo>
                  <a:cubicBezTo>
                    <a:pt x="546171" y="365001"/>
                    <a:pt x="543510" y="365761"/>
                    <a:pt x="540470" y="365887"/>
                  </a:cubicBezTo>
                  <a:cubicBezTo>
                    <a:pt x="539836" y="361833"/>
                    <a:pt x="538316" y="361326"/>
                    <a:pt x="537682" y="357526"/>
                  </a:cubicBezTo>
                  <a:cubicBezTo>
                    <a:pt x="540723" y="355372"/>
                    <a:pt x="541610" y="360693"/>
                    <a:pt x="544397" y="358413"/>
                  </a:cubicBezTo>
                  <a:close/>
                  <a:moveTo>
                    <a:pt x="539076" y="352838"/>
                  </a:moveTo>
                  <a:cubicBezTo>
                    <a:pt x="540976" y="352965"/>
                    <a:pt x="543764" y="349671"/>
                    <a:pt x="544017" y="356259"/>
                  </a:cubicBezTo>
                  <a:cubicBezTo>
                    <a:pt x="541737" y="357399"/>
                    <a:pt x="540089" y="356512"/>
                    <a:pt x="539076" y="352838"/>
                  </a:cubicBezTo>
                  <a:close/>
                  <a:moveTo>
                    <a:pt x="547564" y="331047"/>
                  </a:moveTo>
                  <a:cubicBezTo>
                    <a:pt x="546931" y="328513"/>
                    <a:pt x="544777" y="326486"/>
                    <a:pt x="546297" y="324586"/>
                  </a:cubicBezTo>
                  <a:cubicBezTo>
                    <a:pt x="547058" y="328133"/>
                    <a:pt x="549338" y="325219"/>
                    <a:pt x="550225" y="328260"/>
                  </a:cubicBezTo>
                  <a:cubicBezTo>
                    <a:pt x="548958" y="328767"/>
                    <a:pt x="549338" y="331427"/>
                    <a:pt x="547564" y="331047"/>
                  </a:cubicBezTo>
                  <a:close/>
                  <a:moveTo>
                    <a:pt x="548958" y="279483"/>
                  </a:moveTo>
                  <a:cubicBezTo>
                    <a:pt x="551618" y="280370"/>
                    <a:pt x="554279" y="281384"/>
                    <a:pt x="555799" y="287085"/>
                  </a:cubicBezTo>
                  <a:cubicBezTo>
                    <a:pt x="553266" y="285564"/>
                    <a:pt x="549718" y="288225"/>
                    <a:pt x="548958" y="279483"/>
                  </a:cubicBezTo>
                  <a:close/>
                  <a:moveTo>
                    <a:pt x="555293" y="327373"/>
                  </a:moveTo>
                  <a:cubicBezTo>
                    <a:pt x="557573" y="326233"/>
                    <a:pt x="558840" y="321925"/>
                    <a:pt x="560867" y="328513"/>
                  </a:cubicBezTo>
                  <a:cubicBezTo>
                    <a:pt x="560107" y="332187"/>
                    <a:pt x="557066" y="330920"/>
                    <a:pt x="555293" y="327373"/>
                  </a:cubicBezTo>
                  <a:close/>
                  <a:moveTo>
                    <a:pt x="560360" y="288478"/>
                  </a:moveTo>
                  <a:cubicBezTo>
                    <a:pt x="559980" y="286325"/>
                    <a:pt x="558967" y="286071"/>
                    <a:pt x="558460" y="284424"/>
                  </a:cubicBezTo>
                  <a:cubicBezTo>
                    <a:pt x="559473" y="284171"/>
                    <a:pt x="559347" y="282397"/>
                    <a:pt x="560107" y="281890"/>
                  </a:cubicBezTo>
                  <a:cubicBezTo>
                    <a:pt x="560487" y="284044"/>
                    <a:pt x="561501" y="284298"/>
                    <a:pt x="562007" y="285945"/>
                  </a:cubicBezTo>
                  <a:cubicBezTo>
                    <a:pt x="560994" y="286071"/>
                    <a:pt x="561120" y="287845"/>
                    <a:pt x="560360" y="288478"/>
                  </a:cubicBezTo>
                  <a:close/>
                  <a:moveTo>
                    <a:pt x="577084" y="387678"/>
                  </a:moveTo>
                  <a:cubicBezTo>
                    <a:pt x="574676" y="383118"/>
                    <a:pt x="578097" y="379063"/>
                    <a:pt x="575310" y="379063"/>
                  </a:cubicBezTo>
                  <a:cubicBezTo>
                    <a:pt x="574296" y="379317"/>
                    <a:pt x="573790" y="377543"/>
                    <a:pt x="572776" y="377290"/>
                  </a:cubicBezTo>
                  <a:cubicBezTo>
                    <a:pt x="574043" y="382611"/>
                    <a:pt x="572523" y="384258"/>
                    <a:pt x="572903" y="388439"/>
                  </a:cubicBezTo>
                  <a:cubicBezTo>
                    <a:pt x="570622" y="389579"/>
                    <a:pt x="568849" y="388819"/>
                    <a:pt x="567328" y="387298"/>
                  </a:cubicBezTo>
                  <a:cubicBezTo>
                    <a:pt x="566061" y="387172"/>
                    <a:pt x="564414" y="388185"/>
                    <a:pt x="563781" y="385778"/>
                  </a:cubicBezTo>
                  <a:cubicBezTo>
                    <a:pt x="564414" y="381851"/>
                    <a:pt x="566061" y="379317"/>
                    <a:pt x="568722" y="378177"/>
                  </a:cubicBezTo>
                  <a:cubicBezTo>
                    <a:pt x="568722" y="381851"/>
                    <a:pt x="572649" y="387045"/>
                    <a:pt x="571636" y="382104"/>
                  </a:cubicBezTo>
                  <a:cubicBezTo>
                    <a:pt x="569989" y="381977"/>
                    <a:pt x="569609" y="377163"/>
                    <a:pt x="568849" y="373742"/>
                  </a:cubicBezTo>
                  <a:cubicBezTo>
                    <a:pt x="570369" y="373109"/>
                    <a:pt x="572776" y="373742"/>
                    <a:pt x="572523" y="370828"/>
                  </a:cubicBezTo>
                  <a:cubicBezTo>
                    <a:pt x="572396" y="369181"/>
                    <a:pt x="571763" y="366648"/>
                    <a:pt x="572649" y="366394"/>
                  </a:cubicBezTo>
                  <a:cubicBezTo>
                    <a:pt x="573410" y="377036"/>
                    <a:pt x="583925" y="382611"/>
                    <a:pt x="577084" y="387678"/>
                  </a:cubicBezTo>
                  <a:close/>
                  <a:moveTo>
                    <a:pt x="565681" y="352078"/>
                  </a:moveTo>
                  <a:cubicBezTo>
                    <a:pt x="566568" y="356385"/>
                    <a:pt x="569102" y="354232"/>
                    <a:pt x="569482" y="360313"/>
                  </a:cubicBezTo>
                  <a:cubicBezTo>
                    <a:pt x="568088" y="360566"/>
                    <a:pt x="566695" y="360820"/>
                    <a:pt x="565301" y="361073"/>
                  </a:cubicBezTo>
                  <a:cubicBezTo>
                    <a:pt x="564034" y="356259"/>
                    <a:pt x="563908" y="352965"/>
                    <a:pt x="565681" y="352078"/>
                  </a:cubicBezTo>
                  <a:close/>
                  <a:moveTo>
                    <a:pt x="578604" y="362973"/>
                  </a:moveTo>
                  <a:cubicBezTo>
                    <a:pt x="577971" y="362973"/>
                    <a:pt x="577337" y="362847"/>
                    <a:pt x="577084" y="361073"/>
                  </a:cubicBezTo>
                  <a:cubicBezTo>
                    <a:pt x="578731" y="360693"/>
                    <a:pt x="576450" y="354992"/>
                    <a:pt x="577844" y="354232"/>
                  </a:cubicBezTo>
                  <a:cubicBezTo>
                    <a:pt x="578477" y="358286"/>
                    <a:pt x="579998" y="358793"/>
                    <a:pt x="580631" y="362593"/>
                  </a:cubicBezTo>
                  <a:cubicBezTo>
                    <a:pt x="579871" y="362593"/>
                    <a:pt x="579237" y="362847"/>
                    <a:pt x="578604" y="362973"/>
                  </a:cubicBezTo>
                  <a:close/>
                  <a:moveTo>
                    <a:pt x="578097" y="322939"/>
                  </a:moveTo>
                  <a:cubicBezTo>
                    <a:pt x="577337" y="319265"/>
                    <a:pt x="577844" y="317238"/>
                    <a:pt x="578857" y="316097"/>
                  </a:cubicBezTo>
                  <a:cubicBezTo>
                    <a:pt x="579364" y="319011"/>
                    <a:pt x="580251" y="320658"/>
                    <a:pt x="581138" y="322305"/>
                  </a:cubicBezTo>
                  <a:cubicBezTo>
                    <a:pt x="580124" y="322432"/>
                    <a:pt x="579111" y="322685"/>
                    <a:pt x="578097" y="322939"/>
                  </a:cubicBezTo>
                  <a:close/>
                  <a:moveTo>
                    <a:pt x="583418" y="381977"/>
                  </a:moveTo>
                  <a:cubicBezTo>
                    <a:pt x="582785" y="379190"/>
                    <a:pt x="581518" y="379317"/>
                    <a:pt x="581138" y="375769"/>
                  </a:cubicBezTo>
                  <a:cubicBezTo>
                    <a:pt x="581771" y="375643"/>
                    <a:pt x="582531" y="375516"/>
                    <a:pt x="583165" y="375389"/>
                  </a:cubicBezTo>
                  <a:cubicBezTo>
                    <a:pt x="584939" y="378303"/>
                    <a:pt x="585319" y="380457"/>
                    <a:pt x="583418" y="381977"/>
                  </a:cubicBezTo>
                  <a:close/>
                  <a:moveTo>
                    <a:pt x="631561" y="611164"/>
                  </a:moveTo>
                  <a:cubicBezTo>
                    <a:pt x="630928" y="608250"/>
                    <a:pt x="630421" y="605463"/>
                    <a:pt x="629788" y="602549"/>
                  </a:cubicBezTo>
                  <a:cubicBezTo>
                    <a:pt x="634349" y="601282"/>
                    <a:pt x="633715" y="609390"/>
                    <a:pt x="631561" y="611164"/>
                  </a:cubicBezTo>
                  <a:close/>
                  <a:moveTo>
                    <a:pt x="644611" y="430247"/>
                  </a:moveTo>
                  <a:cubicBezTo>
                    <a:pt x="646638" y="431134"/>
                    <a:pt x="649172" y="430500"/>
                    <a:pt x="650565" y="433541"/>
                  </a:cubicBezTo>
                  <a:cubicBezTo>
                    <a:pt x="649425" y="438229"/>
                    <a:pt x="644991" y="436075"/>
                    <a:pt x="642330" y="435188"/>
                  </a:cubicBezTo>
                  <a:cubicBezTo>
                    <a:pt x="640557" y="430881"/>
                    <a:pt x="643090" y="424926"/>
                    <a:pt x="644611" y="430247"/>
                  </a:cubicBezTo>
                  <a:close/>
                  <a:moveTo>
                    <a:pt x="653479" y="640303"/>
                  </a:moveTo>
                  <a:cubicBezTo>
                    <a:pt x="649678" y="641697"/>
                    <a:pt x="649932" y="637769"/>
                    <a:pt x="649298" y="641063"/>
                  </a:cubicBezTo>
                  <a:cubicBezTo>
                    <a:pt x="648665" y="644864"/>
                    <a:pt x="643597" y="639289"/>
                    <a:pt x="643724" y="639923"/>
                  </a:cubicBezTo>
                  <a:cubicBezTo>
                    <a:pt x="643344" y="637769"/>
                    <a:pt x="642837" y="635615"/>
                    <a:pt x="642457" y="633462"/>
                  </a:cubicBezTo>
                  <a:cubicBezTo>
                    <a:pt x="647651" y="635109"/>
                    <a:pt x="649045" y="623453"/>
                    <a:pt x="653986" y="626747"/>
                  </a:cubicBezTo>
                  <a:cubicBezTo>
                    <a:pt x="654493" y="627000"/>
                    <a:pt x="655253" y="630548"/>
                    <a:pt x="655886" y="630801"/>
                  </a:cubicBezTo>
                  <a:cubicBezTo>
                    <a:pt x="657913" y="631941"/>
                    <a:pt x="660827" y="627887"/>
                    <a:pt x="661841" y="634095"/>
                  </a:cubicBezTo>
                  <a:cubicBezTo>
                    <a:pt x="659307" y="636629"/>
                    <a:pt x="656393" y="639289"/>
                    <a:pt x="653479" y="640303"/>
                  </a:cubicBezTo>
                  <a:close/>
                  <a:moveTo>
                    <a:pt x="653733" y="593427"/>
                  </a:moveTo>
                  <a:cubicBezTo>
                    <a:pt x="656900" y="592540"/>
                    <a:pt x="662728" y="584052"/>
                    <a:pt x="664881" y="595707"/>
                  </a:cubicBezTo>
                  <a:cubicBezTo>
                    <a:pt x="663741" y="601915"/>
                    <a:pt x="655760" y="604069"/>
                    <a:pt x="653733" y="593427"/>
                  </a:cubicBezTo>
                  <a:close/>
                  <a:moveTo>
                    <a:pt x="668809" y="626113"/>
                  </a:moveTo>
                  <a:cubicBezTo>
                    <a:pt x="666528" y="619399"/>
                    <a:pt x="670583" y="621172"/>
                    <a:pt x="670203" y="616865"/>
                  </a:cubicBezTo>
                  <a:cubicBezTo>
                    <a:pt x="675524" y="619652"/>
                    <a:pt x="678057" y="612177"/>
                    <a:pt x="681351" y="619145"/>
                  </a:cubicBezTo>
                  <a:cubicBezTo>
                    <a:pt x="678564" y="624720"/>
                    <a:pt x="674763" y="629027"/>
                    <a:pt x="668809" y="626113"/>
                  </a:cubicBezTo>
                  <a:close/>
                  <a:moveTo>
                    <a:pt x="676284" y="390592"/>
                  </a:moveTo>
                  <a:cubicBezTo>
                    <a:pt x="677297" y="390339"/>
                    <a:pt x="677171" y="388565"/>
                    <a:pt x="677931" y="388059"/>
                  </a:cubicBezTo>
                  <a:cubicBezTo>
                    <a:pt x="678311" y="390212"/>
                    <a:pt x="679324" y="390466"/>
                    <a:pt x="679831" y="392113"/>
                  </a:cubicBezTo>
                  <a:cubicBezTo>
                    <a:pt x="678818" y="392366"/>
                    <a:pt x="678944" y="394140"/>
                    <a:pt x="678184" y="394647"/>
                  </a:cubicBezTo>
                  <a:cubicBezTo>
                    <a:pt x="677677" y="392493"/>
                    <a:pt x="676791" y="392239"/>
                    <a:pt x="676284" y="390592"/>
                  </a:cubicBezTo>
                  <a:close/>
                  <a:moveTo>
                    <a:pt x="689333" y="423659"/>
                  </a:moveTo>
                  <a:cubicBezTo>
                    <a:pt x="688700" y="419605"/>
                    <a:pt x="687179" y="419098"/>
                    <a:pt x="686546" y="415297"/>
                  </a:cubicBezTo>
                  <a:cubicBezTo>
                    <a:pt x="687559" y="415044"/>
                    <a:pt x="688573" y="414917"/>
                    <a:pt x="689586" y="414664"/>
                  </a:cubicBezTo>
                  <a:cubicBezTo>
                    <a:pt x="690347" y="418718"/>
                    <a:pt x="690473" y="422012"/>
                    <a:pt x="689333" y="423659"/>
                  </a:cubicBezTo>
                  <a:close/>
                  <a:moveTo>
                    <a:pt x="699975" y="653479"/>
                  </a:moveTo>
                  <a:cubicBezTo>
                    <a:pt x="698075" y="646764"/>
                    <a:pt x="691360" y="658927"/>
                    <a:pt x="690473" y="648665"/>
                  </a:cubicBezTo>
                  <a:cubicBezTo>
                    <a:pt x="695288" y="647778"/>
                    <a:pt x="700102" y="646764"/>
                    <a:pt x="704916" y="645877"/>
                  </a:cubicBezTo>
                  <a:cubicBezTo>
                    <a:pt x="706690" y="652972"/>
                    <a:pt x="701115" y="650312"/>
                    <a:pt x="699975" y="653479"/>
                  </a:cubicBezTo>
                  <a:close/>
                  <a:moveTo>
                    <a:pt x="702889" y="389832"/>
                  </a:moveTo>
                  <a:cubicBezTo>
                    <a:pt x="700355" y="390972"/>
                    <a:pt x="698962" y="387552"/>
                    <a:pt x="698075" y="381851"/>
                  </a:cubicBezTo>
                  <a:cubicBezTo>
                    <a:pt x="699088" y="381597"/>
                    <a:pt x="700102" y="381471"/>
                    <a:pt x="701115" y="381217"/>
                  </a:cubicBezTo>
                  <a:cubicBezTo>
                    <a:pt x="702382" y="387045"/>
                    <a:pt x="700355" y="385905"/>
                    <a:pt x="702889" y="389832"/>
                  </a:cubicBezTo>
                  <a:close/>
                  <a:moveTo>
                    <a:pt x="704663" y="585699"/>
                  </a:moveTo>
                  <a:cubicBezTo>
                    <a:pt x="703776" y="582024"/>
                    <a:pt x="703523" y="578984"/>
                    <a:pt x="704029" y="576957"/>
                  </a:cubicBezTo>
                  <a:cubicBezTo>
                    <a:pt x="706437" y="573790"/>
                    <a:pt x="710617" y="573156"/>
                    <a:pt x="714925" y="572523"/>
                  </a:cubicBezTo>
                  <a:cubicBezTo>
                    <a:pt x="719486" y="571509"/>
                    <a:pt x="724300" y="569102"/>
                    <a:pt x="726581" y="576957"/>
                  </a:cubicBezTo>
                  <a:cubicBezTo>
                    <a:pt x="722146" y="583671"/>
                    <a:pt x="712898" y="584052"/>
                    <a:pt x="704663" y="585699"/>
                  </a:cubicBezTo>
                  <a:close/>
                  <a:moveTo>
                    <a:pt x="727341" y="447477"/>
                  </a:moveTo>
                  <a:cubicBezTo>
                    <a:pt x="727087" y="446084"/>
                    <a:pt x="726707" y="444563"/>
                    <a:pt x="726454" y="443170"/>
                  </a:cubicBezTo>
                  <a:cubicBezTo>
                    <a:pt x="727087" y="443043"/>
                    <a:pt x="727848" y="442916"/>
                    <a:pt x="728481" y="442790"/>
                  </a:cubicBezTo>
                  <a:cubicBezTo>
                    <a:pt x="728734" y="444183"/>
                    <a:pt x="729114" y="445704"/>
                    <a:pt x="729368" y="447097"/>
                  </a:cubicBezTo>
                  <a:cubicBezTo>
                    <a:pt x="728734" y="447224"/>
                    <a:pt x="727974" y="447351"/>
                    <a:pt x="727341" y="447477"/>
                  </a:cubicBezTo>
                  <a:close/>
                  <a:moveTo>
                    <a:pt x="726961" y="376149"/>
                  </a:moveTo>
                  <a:cubicBezTo>
                    <a:pt x="724680" y="377290"/>
                    <a:pt x="725947" y="383244"/>
                    <a:pt x="724554" y="385525"/>
                  </a:cubicBezTo>
                  <a:cubicBezTo>
                    <a:pt x="723667" y="384131"/>
                    <a:pt x="722273" y="379443"/>
                    <a:pt x="721260" y="379443"/>
                  </a:cubicBezTo>
                  <a:cubicBezTo>
                    <a:pt x="720246" y="379443"/>
                    <a:pt x="721133" y="383878"/>
                    <a:pt x="721133" y="383878"/>
                  </a:cubicBezTo>
                  <a:cubicBezTo>
                    <a:pt x="717712" y="384638"/>
                    <a:pt x="712644" y="377036"/>
                    <a:pt x="710744" y="374756"/>
                  </a:cubicBezTo>
                  <a:cubicBezTo>
                    <a:pt x="709477" y="373236"/>
                    <a:pt x="707957" y="373109"/>
                    <a:pt x="707450" y="368675"/>
                  </a:cubicBezTo>
                  <a:cubicBezTo>
                    <a:pt x="712011" y="370955"/>
                    <a:pt x="708210" y="362340"/>
                    <a:pt x="711758" y="363354"/>
                  </a:cubicBezTo>
                  <a:cubicBezTo>
                    <a:pt x="714418" y="367154"/>
                    <a:pt x="715558" y="376276"/>
                    <a:pt x="719486" y="375263"/>
                  </a:cubicBezTo>
                  <a:cubicBezTo>
                    <a:pt x="718852" y="368421"/>
                    <a:pt x="717585" y="366521"/>
                    <a:pt x="718346" y="364367"/>
                  </a:cubicBezTo>
                  <a:cubicBezTo>
                    <a:pt x="719739" y="369815"/>
                    <a:pt x="719486" y="361073"/>
                    <a:pt x="722526" y="363607"/>
                  </a:cubicBezTo>
                  <a:cubicBezTo>
                    <a:pt x="724174" y="366267"/>
                    <a:pt x="725060" y="371462"/>
                    <a:pt x="727341" y="371589"/>
                  </a:cubicBezTo>
                  <a:cubicBezTo>
                    <a:pt x="730001" y="376530"/>
                    <a:pt x="735069" y="372222"/>
                    <a:pt x="736083" y="383244"/>
                  </a:cubicBezTo>
                  <a:cubicBezTo>
                    <a:pt x="731522" y="386285"/>
                    <a:pt x="730635" y="375769"/>
                    <a:pt x="726961" y="376149"/>
                  </a:cubicBezTo>
                  <a:close/>
                  <a:moveTo>
                    <a:pt x="731902" y="368548"/>
                  </a:moveTo>
                  <a:cubicBezTo>
                    <a:pt x="731268" y="370322"/>
                    <a:pt x="728734" y="367788"/>
                    <a:pt x="728354" y="367028"/>
                  </a:cubicBezTo>
                  <a:cubicBezTo>
                    <a:pt x="725694" y="360313"/>
                    <a:pt x="733422" y="363480"/>
                    <a:pt x="731902" y="368548"/>
                  </a:cubicBezTo>
                  <a:close/>
                  <a:moveTo>
                    <a:pt x="736843" y="371969"/>
                  </a:moveTo>
                  <a:cubicBezTo>
                    <a:pt x="735829" y="366521"/>
                    <a:pt x="734816" y="360946"/>
                    <a:pt x="737730" y="360693"/>
                  </a:cubicBezTo>
                  <a:cubicBezTo>
                    <a:pt x="740517" y="361453"/>
                    <a:pt x="741657" y="368295"/>
                    <a:pt x="743431" y="372982"/>
                  </a:cubicBezTo>
                  <a:cubicBezTo>
                    <a:pt x="741024" y="373489"/>
                    <a:pt x="739630" y="369815"/>
                    <a:pt x="736843" y="371969"/>
                  </a:cubicBezTo>
                  <a:close/>
                  <a:moveTo>
                    <a:pt x="741024" y="435822"/>
                  </a:moveTo>
                  <a:cubicBezTo>
                    <a:pt x="743304" y="433541"/>
                    <a:pt x="743937" y="429107"/>
                    <a:pt x="746978" y="427967"/>
                  </a:cubicBezTo>
                  <a:cubicBezTo>
                    <a:pt x="746598" y="440129"/>
                    <a:pt x="749512" y="426953"/>
                    <a:pt x="752172" y="438102"/>
                  </a:cubicBezTo>
                  <a:cubicBezTo>
                    <a:pt x="748372" y="437722"/>
                    <a:pt x="743051" y="443170"/>
                    <a:pt x="741024" y="435822"/>
                  </a:cubicBezTo>
                  <a:close/>
                  <a:moveTo>
                    <a:pt x="756353" y="437342"/>
                  </a:moveTo>
                  <a:cubicBezTo>
                    <a:pt x="759267" y="438102"/>
                    <a:pt x="759901" y="435695"/>
                    <a:pt x="758127" y="430247"/>
                  </a:cubicBezTo>
                  <a:cubicBezTo>
                    <a:pt x="758761" y="430120"/>
                    <a:pt x="759521" y="429994"/>
                    <a:pt x="760154" y="429867"/>
                  </a:cubicBezTo>
                  <a:cubicBezTo>
                    <a:pt x="760788" y="432654"/>
                    <a:pt x="762054" y="432528"/>
                    <a:pt x="762435" y="436075"/>
                  </a:cubicBezTo>
                  <a:cubicBezTo>
                    <a:pt x="758127" y="434555"/>
                    <a:pt x="759647" y="446337"/>
                    <a:pt x="756353" y="437342"/>
                  </a:cubicBezTo>
                  <a:close/>
                  <a:moveTo>
                    <a:pt x="762181" y="364747"/>
                  </a:moveTo>
                  <a:cubicBezTo>
                    <a:pt x="761548" y="361073"/>
                    <a:pt x="760281" y="359426"/>
                    <a:pt x="758887" y="358666"/>
                  </a:cubicBezTo>
                  <a:cubicBezTo>
                    <a:pt x="757747" y="359173"/>
                    <a:pt x="757367" y="362973"/>
                    <a:pt x="755847" y="359299"/>
                  </a:cubicBezTo>
                  <a:cubicBezTo>
                    <a:pt x="758000" y="354738"/>
                    <a:pt x="758380" y="355245"/>
                    <a:pt x="762688" y="355752"/>
                  </a:cubicBezTo>
                  <a:cubicBezTo>
                    <a:pt x="763828" y="360693"/>
                    <a:pt x="763828" y="363987"/>
                    <a:pt x="762181" y="364747"/>
                  </a:cubicBezTo>
                  <a:close/>
                  <a:moveTo>
                    <a:pt x="758000" y="327753"/>
                  </a:moveTo>
                  <a:cubicBezTo>
                    <a:pt x="759141" y="333074"/>
                    <a:pt x="761294" y="334088"/>
                    <a:pt x="758634" y="336495"/>
                  </a:cubicBezTo>
                  <a:cubicBezTo>
                    <a:pt x="758127" y="333327"/>
                    <a:pt x="756733" y="328640"/>
                    <a:pt x="758000" y="327753"/>
                  </a:cubicBezTo>
                  <a:close/>
                  <a:moveTo>
                    <a:pt x="766869" y="361707"/>
                  </a:moveTo>
                  <a:cubicBezTo>
                    <a:pt x="769023" y="363354"/>
                    <a:pt x="772443" y="360566"/>
                    <a:pt x="773330" y="367154"/>
                  </a:cubicBezTo>
                  <a:cubicBezTo>
                    <a:pt x="770796" y="366774"/>
                    <a:pt x="768516" y="365761"/>
                    <a:pt x="766869" y="361707"/>
                  </a:cubicBezTo>
                  <a:close/>
                  <a:moveTo>
                    <a:pt x="767376" y="348150"/>
                  </a:moveTo>
                  <a:cubicBezTo>
                    <a:pt x="768009" y="348024"/>
                    <a:pt x="768769" y="347897"/>
                    <a:pt x="769403" y="347770"/>
                  </a:cubicBezTo>
                  <a:cubicBezTo>
                    <a:pt x="769909" y="350684"/>
                    <a:pt x="770543" y="353472"/>
                    <a:pt x="771176" y="356385"/>
                  </a:cubicBezTo>
                  <a:cubicBezTo>
                    <a:pt x="770543" y="356512"/>
                    <a:pt x="769783" y="356639"/>
                    <a:pt x="769149" y="356766"/>
                  </a:cubicBezTo>
                  <a:cubicBezTo>
                    <a:pt x="768516" y="353852"/>
                    <a:pt x="768009" y="351064"/>
                    <a:pt x="767376" y="348150"/>
                  </a:cubicBezTo>
                  <a:close/>
                  <a:moveTo>
                    <a:pt x="775484" y="553899"/>
                  </a:moveTo>
                  <a:cubicBezTo>
                    <a:pt x="779158" y="553139"/>
                    <a:pt x="784479" y="540976"/>
                    <a:pt x="786633" y="556179"/>
                  </a:cubicBezTo>
                  <a:cubicBezTo>
                    <a:pt x="781565" y="556433"/>
                    <a:pt x="778905" y="563907"/>
                    <a:pt x="775484" y="553899"/>
                  </a:cubicBezTo>
                  <a:close/>
                  <a:moveTo>
                    <a:pt x="775104" y="386792"/>
                  </a:moveTo>
                  <a:cubicBezTo>
                    <a:pt x="776117" y="386538"/>
                    <a:pt x="777131" y="386412"/>
                    <a:pt x="778144" y="386158"/>
                  </a:cubicBezTo>
                  <a:cubicBezTo>
                    <a:pt x="778524" y="388312"/>
                    <a:pt x="779031" y="390466"/>
                    <a:pt x="779411" y="392619"/>
                  </a:cubicBezTo>
                  <a:cubicBezTo>
                    <a:pt x="778778" y="392746"/>
                    <a:pt x="778018" y="392873"/>
                    <a:pt x="777384" y="393000"/>
                  </a:cubicBezTo>
                  <a:cubicBezTo>
                    <a:pt x="776878" y="390339"/>
                    <a:pt x="775611" y="390339"/>
                    <a:pt x="775104" y="386792"/>
                  </a:cubicBezTo>
                  <a:close/>
                  <a:moveTo>
                    <a:pt x="784986" y="344730"/>
                  </a:moveTo>
                  <a:cubicBezTo>
                    <a:pt x="784226" y="339029"/>
                    <a:pt x="780678" y="343843"/>
                    <a:pt x="780171" y="336748"/>
                  </a:cubicBezTo>
                  <a:cubicBezTo>
                    <a:pt x="782072" y="335735"/>
                    <a:pt x="782832" y="339282"/>
                    <a:pt x="784099" y="340422"/>
                  </a:cubicBezTo>
                  <a:cubicBezTo>
                    <a:pt x="786633" y="339662"/>
                    <a:pt x="789040" y="339029"/>
                    <a:pt x="790053" y="343716"/>
                  </a:cubicBezTo>
                  <a:cubicBezTo>
                    <a:pt x="789293" y="346757"/>
                    <a:pt x="786886" y="347264"/>
                    <a:pt x="784986" y="344730"/>
                  </a:cubicBezTo>
                  <a:close/>
                  <a:moveTo>
                    <a:pt x="791700" y="421379"/>
                  </a:moveTo>
                  <a:cubicBezTo>
                    <a:pt x="791447" y="419985"/>
                    <a:pt x="791067" y="418465"/>
                    <a:pt x="790814" y="417071"/>
                  </a:cubicBezTo>
                  <a:cubicBezTo>
                    <a:pt x="791827" y="416818"/>
                    <a:pt x="792841" y="416691"/>
                    <a:pt x="793854" y="416438"/>
                  </a:cubicBezTo>
                  <a:cubicBezTo>
                    <a:pt x="794108" y="417831"/>
                    <a:pt x="794488" y="419352"/>
                    <a:pt x="794741" y="420745"/>
                  </a:cubicBezTo>
                  <a:cubicBezTo>
                    <a:pt x="793854" y="420999"/>
                    <a:pt x="792714" y="421252"/>
                    <a:pt x="791700" y="421379"/>
                  </a:cubicBezTo>
                  <a:close/>
                  <a:moveTo>
                    <a:pt x="796515" y="418338"/>
                  </a:moveTo>
                  <a:cubicBezTo>
                    <a:pt x="796261" y="416944"/>
                    <a:pt x="795881" y="415424"/>
                    <a:pt x="795628" y="414030"/>
                  </a:cubicBezTo>
                  <a:cubicBezTo>
                    <a:pt x="796261" y="413904"/>
                    <a:pt x="797022" y="413777"/>
                    <a:pt x="797655" y="413650"/>
                  </a:cubicBezTo>
                  <a:cubicBezTo>
                    <a:pt x="797908" y="415044"/>
                    <a:pt x="798289" y="416564"/>
                    <a:pt x="798542" y="417958"/>
                  </a:cubicBezTo>
                  <a:cubicBezTo>
                    <a:pt x="797782" y="417958"/>
                    <a:pt x="797148" y="418085"/>
                    <a:pt x="796515" y="418338"/>
                  </a:cubicBezTo>
                  <a:close/>
                  <a:moveTo>
                    <a:pt x="802596" y="417071"/>
                  </a:moveTo>
                  <a:cubicBezTo>
                    <a:pt x="800442" y="406176"/>
                    <a:pt x="806397" y="415044"/>
                    <a:pt x="808551" y="409216"/>
                  </a:cubicBezTo>
                  <a:cubicBezTo>
                    <a:pt x="811971" y="420365"/>
                    <a:pt x="805890" y="418845"/>
                    <a:pt x="802596" y="417071"/>
                  </a:cubicBezTo>
                  <a:close/>
                  <a:moveTo>
                    <a:pt x="816786" y="610530"/>
                  </a:moveTo>
                  <a:cubicBezTo>
                    <a:pt x="812731" y="612431"/>
                    <a:pt x="809184" y="612051"/>
                    <a:pt x="807790" y="603309"/>
                  </a:cubicBezTo>
                  <a:cubicBezTo>
                    <a:pt x="810451" y="600015"/>
                    <a:pt x="814632" y="597734"/>
                    <a:pt x="817672" y="599128"/>
                  </a:cubicBezTo>
                  <a:cubicBezTo>
                    <a:pt x="820460" y="606983"/>
                    <a:pt x="814505" y="603309"/>
                    <a:pt x="816786" y="610530"/>
                  </a:cubicBezTo>
                  <a:close/>
                  <a:moveTo>
                    <a:pt x="828821" y="387425"/>
                  </a:moveTo>
                  <a:cubicBezTo>
                    <a:pt x="831482" y="396800"/>
                    <a:pt x="826288" y="395533"/>
                    <a:pt x="826288" y="401361"/>
                  </a:cubicBezTo>
                  <a:cubicBezTo>
                    <a:pt x="826668" y="405542"/>
                    <a:pt x="824134" y="405795"/>
                    <a:pt x="826414" y="412510"/>
                  </a:cubicBezTo>
                  <a:cubicBezTo>
                    <a:pt x="824640" y="412890"/>
                    <a:pt x="822994" y="413144"/>
                    <a:pt x="821220" y="413524"/>
                  </a:cubicBezTo>
                  <a:cubicBezTo>
                    <a:pt x="820080" y="406682"/>
                    <a:pt x="818559" y="405542"/>
                    <a:pt x="817039" y="403135"/>
                  </a:cubicBezTo>
                  <a:cubicBezTo>
                    <a:pt x="815772" y="401235"/>
                    <a:pt x="814378" y="400854"/>
                    <a:pt x="813745" y="397054"/>
                  </a:cubicBezTo>
                  <a:cubicBezTo>
                    <a:pt x="813872" y="392113"/>
                    <a:pt x="818306" y="401615"/>
                    <a:pt x="821347" y="397814"/>
                  </a:cubicBezTo>
                  <a:cubicBezTo>
                    <a:pt x="822613" y="392746"/>
                    <a:pt x="825147" y="389325"/>
                    <a:pt x="828821" y="387425"/>
                  </a:cubicBezTo>
                  <a:close/>
                  <a:moveTo>
                    <a:pt x="824767" y="361453"/>
                  </a:moveTo>
                  <a:cubicBezTo>
                    <a:pt x="827681" y="366901"/>
                    <a:pt x="830722" y="354358"/>
                    <a:pt x="834903" y="363987"/>
                  </a:cubicBezTo>
                  <a:cubicBezTo>
                    <a:pt x="831482" y="363100"/>
                    <a:pt x="832622" y="368295"/>
                    <a:pt x="829201" y="367281"/>
                  </a:cubicBezTo>
                  <a:cubicBezTo>
                    <a:pt x="827301" y="358032"/>
                    <a:pt x="827681" y="368295"/>
                    <a:pt x="826161" y="367914"/>
                  </a:cubicBezTo>
                  <a:cubicBezTo>
                    <a:pt x="825527" y="367788"/>
                    <a:pt x="822994" y="361580"/>
                    <a:pt x="824767" y="361453"/>
                  </a:cubicBezTo>
                  <a:close/>
                  <a:moveTo>
                    <a:pt x="818813" y="529827"/>
                  </a:moveTo>
                  <a:cubicBezTo>
                    <a:pt x="817546" y="530841"/>
                    <a:pt x="817419" y="533248"/>
                    <a:pt x="815139" y="532741"/>
                  </a:cubicBezTo>
                  <a:cubicBezTo>
                    <a:pt x="812225" y="527167"/>
                    <a:pt x="818433" y="526026"/>
                    <a:pt x="818813" y="529827"/>
                  </a:cubicBezTo>
                  <a:close/>
                  <a:moveTo>
                    <a:pt x="810578" y="370955"/>
                  </a:moveTo>
                  <a:cubicBezTo>
                    <a:pt x="814378" y="371208"/>
                    <a:pt x="819826" y="365507"/>
                    <a:pt x="821093" y="375516"/>
                  </a:cubicBezTo>
                  <a:cubicBezTo>
                    <a:pt x="816786" y="372729"/>
                    <a:pt x="814378" y="379824"/>
                    <a:pt x="810578" y="370955"/>
                  </a:cubicBezTo>
                  <a:close/>
                  <a:moveTo>
                    <a:pt x="811971" y="399588"/>
                  </a:moveTo>
                  <a:cubicBezTo>
                    <a:pt x="812225" y="404782"/>
                    <a:pt x="811971" y="410990"/>
                    <a:pt x="811464" y="413017"/>
                  </a:cubicBezTo>
                  <a:cubicBezTo>
                    <a:pt x="808931" y="409470"/>
                    <a:pt x="810831" y="402882"/>
                    <a:pt x="811971" y="399588"/>
                  </a:cubicBezTo>
                  <a:close/>
                  <a:moveTo>
                    <a:pt x="834269" y="553519"/>
                  </a:moveTo>
                  <a:cubicBezTo>
                    <a:pt x="833636" y="550605"/>
                    <a:pt x="833762" y="548704"/>
                    <a:pt x="834016" y="546931"/>
                  </a:cubicBezTo>
                  <a:cubicBezTo>
                    <a:pt x="832495" y="547564"/>
                    <a:pt x="830088" y="546931"/>
                    <a:pt x="830342" y="549845"/>
                  </a:cubicBezTo>
                  <a:cubicBezTo>
                    <a:pt x="831482" y="555546"/>
                    <a:pt x="834269" y="554786"/>
                    <a:pt x="836170" y="557573"/>
                  </a:cubicBezTo>
                  <a:cubicBezTo>
                    <a:pt x="834269" y="564921"/>
                    <a:pt x="828061" y="560360"/>
                    <a:pt x="823374" y="557826"/>
                  </a:cubicBezTo>
                  <a:cubicBezTo>
                    <a:pt x="822233" y="553645"/>
                    <a:pt x="823880" y="553265"/>
                    <a:pt x="824134" y="550985"/>
                  </a:cubicBezTo>
                  <a:cubicBezTo>
                    <a:pt x="820966" y="549211"/>
                    <a:pt x="816912" y="550985"/>
                    <a:pt x="814632" y="546171"/>
                  </a:cubicBezTo>
                  <a:cubicBezTo>
                    <a:pt x="815645" y="544904"/>
                    <a:pt x="816532" y="543383"/>
                    <a:pt x="816912" y="541230"/>
                  </a:cubicBezTo>
                  <a:cubicBezTo>
                    <a:pt x="818306" y="541230"/>
                    <a:pt x="819573" y="540343"/>
                    <a:pt x="821093" y="540469"/>
                  </a:cubicBezTo>
                  <a:cubicBezTo>
                    <a:pt x="824894" y="540723"/>
                    <a:pt x="823120" y="541356"/>
                    <a:pt x="825274" y="539709"/>
                  </a:cubicBezTo>
                  <a:cubicBezTo>
                    <a:pt x="827935" y="537555"/>
                    <a:pt x="829581" y="541356"/>
                    <a:pt x="830848" y="540849"/>
                  </a:cubicBezTo>
                  <a:cubicBezTo>
                    <a:pt x="831355" y="540596"/>
                    <a:pt x="830848" y="538062"/>
                    <a:pt x="832495" y="538316"/>
                  </a:cubicBezTo>
                  <a:cubicBezTo>
                    <a:pt x="833509" y="538442"/>
                    <a:pt x="834016" y="539583"/>
                    <a:pt x="835029" y="540089"/>
                  </a:cubicBezTo>
                  <a:cubicBezTo>
                    <a:pt x="834649" y="537936"/>
                    <a:pt x="836296" y="537049"/>
                    <a:pt x="837056" y="539709"/>
                  </a:cubicBezTo>
                  <a:cubicBezTo>
                    <a:pt x="832369" y="539456"/>
                    <a:pt x="837690" y="552378"/>
                    <a:pt x="834269" y="553519"/>
                  </a:cubicBezTo>
                  <a:close/>
                  <a:moveTo>
                    <a:pt x="837563" y="521719"/>
                  </a:moveTo>
                  <a:cubicBezTo>
                    <a:pt x="836930" y="518932"/>
                    <a:pt x="835409" y="520072"/>
                    <a:pt x="834649" y="517791"/>
                  </a:cubicBezTo>
                  <a:cubicBezTo>
                    <a:pt x="835916" y="517411"/>
                    <a:pt x="835536" y="514751"/>
                    <a:pt x="837310" y="515004"/>
                  </a:cubicBezTo>
                  <a:cubicBezTo>
                    <a:pt x="837690" y="517665"/>
                    <a:pt x="838703" y="521085"/>
                    <a:pt x="837563" y="521719"/>
                  </a:cubicBezTo>
                  <a:close/>
                  <a:moveTo>
                    <a:pt x="844405" y="556053"/>
                  </a:moveTo>
                  <a:cubicBezTo>
                    <a:pt x="845545" y="555166"/>
                    <a:pt x="850866" y="555166"/>
                    <a:pt x="847952" y="557573"/>
                  </a:cubicBezTo>
                  <a:cubicBezTo>
                    <a:pt x="843898" y="557066"/>
                    <a:pt x="841237" y="566441"/>
                    <a:pt x="838830" y="554912"/>
                  </a:cubicBezTo>
                  <a:cubicBezTo>
                    <a:pt x="839970" y="554912"/>
                    <a:pt x="839844" y="551492"/>
                    <a:pt x="840857" y="554532"/>
                  </a:cubicBezTo>
                  <a:cubicBezTo>
                    <a:pt x="842251" y="554406"/>
                    <a:pt x="842884" y="556939"/>
                    <a:pt x="844405" y="556053"/>
                  </a:cubicBezTo>
                  <a:close/>
                  <a:moveTo>
                    <a:pt x="847825" y="359173"/>
                  </a:moveTo>
                  <a:cubicBezTo>
                    <a:pt x="846432" y="352711"/>
                    <a:pt x="844405" y="345237"/>
                    <a:pt x="848332" y="345743"/>
                  </a:cubicBezTo>
                  <a:cubicBezTo>
                    <a:pt x="850993" y="349417"/>
                    <a:pt x="852513" y="360440"/>
                    <a:pt x="847825" y="359173"/>
                  </a:cubicBezTo>
                  <a:close/>
                  <a:moveTo>
                    <a:pt x="867589" y="350811"/>
                  </a:moveTo>
                  <a:cubicBezTo>
                    <a:pt x="866956" y="348277"/>
                    <a:pt x="866576" y="344730"/>
                    <a:pt x="865309" y="344603"/>
                  </a:cubicBezTo>
                  <a:cubicBezTo>
                    <a:pt x="862268" y="345363"/>
                    <a:pt x="865815" y="352585"/>
                    <a:pt x="863535" y="351698"/>
                  </a:cubicBezTo>
                  <a:cubicBezTo>
                    <a:pt x="862902" y="351444"/>
                    <a:pt x="862015" y="341943"/>
                    <a:pt x="860241" y="345617"/>
                  </a:cubicBezTo>
                  <a:cubicBezTo>
                    <a:pt x="858341" y="346250"/>
                    <a:pt x="861001" y="352838"/>
                    <a:pt x="858467" y="352711"/>
                  </a:cubicBezTo>
                  <a:cubicBezTo>
                    <a:pt x="857961" y="351064"/>
                    <a:pt x="857074" y="350431"/>
                    <a:pt x="855934" y="350938"/>
                  </a:cubicBezTo>
                  <a:cubicBezTo>
                    <a:pt x="854413" y="345870"/>
                    <a:pt x="856820" y="345870"/>
                    <a:pt x="854793" y="340042"/>
                  </a:cubicBezTo>
                  <a:cubicBezTo>
                    <a:pt x="859354" y="336368"/>
                    <a:pt x="863915" y="331427"/>
                    <a:pt x="868603" y="339535"/>
                  </a:cubicBezTo>
                  <a:cubicBezTo>
                    <a:pt x="863282" y="340169"/>
                    <a:pt x="872277" y="350051"/>
                    <a:pt x="867589" y="350811"/>
                  </a:cubicBezTo>
                  <a:close/>
                  <a:moveTo>
                    <a:pt x="873670" y="338522"/>
                  </a:moveTo>
                  <a:cubicBezTo>
                    <a:pt x="871390" y="330667"/>
                    <a:pt x="873417" y="328767"/>
                    <a:pt x="877091" y="328893"/>
                  </a:cubicBezTo>
                  <a:cubicBezTo>
                    <a:pt x="877471" y="334848"/>
                    <a:pt x="880005" y="332821"/>
                    <a:pt x="880892" y="337128"/>
                  </a:cubicBezTo>
                  <a:cubicBezTo>
                    <a:pt x="878358" y="336495"/>
                    <a:pt x="874811" y="333834"/>
                    <a:pt x="873670" y="338522"/>
                  </a:cubicBezTo>
                  <a:close/>
                  <a:moveTo>
                    <a:pt x="882539" y="334468"/>
                  </a:moveTo>
                  <a:cubicBezTo>
                    <a:pt x="882792" y="328006"/>
                    <a:pt x="877598" y="324079"/>
                    <a:pt x="880005" y="321545"/>
                  </a:cubicBezTo>
                  <a:cubicBezTo>
                    <a:pt x="882539" y="326359"/>
                    <a:pt x="882919" y="325092"/>
                    <a:pt x="883172" y="332061"/>
                  </a:cubicBezTo>
                  <a:cubicBezTo>
                    <a:pt x="884566" y="332821"/>
                    <a:pt x="885960" y="333834"/>
                    <a:pt x="887100" y="335735"/>
                  </a:cubicBezTo>
                  <a:cubicBezTo>
                    <a:pt x="885326" y="336368"/>
                    <a:pt x="883806" y="335988"/>
                    <a:pt x="882539" y="334468"/>
                  </a:cubicBezTo>
                  <a:close/>
                  <a:moveTo>
                    <a:pt x="884946" y="148990"/>
                  </a:moveTo>
                  <a:cubicBezTo>
                    <a:pt x="885706" y="154945"/>
                    <a:pt x="883552" y="155071"/>
                    <a:pt x="883552" y="158239"/>
                  </a:cubicBezTo>
                  <a:cubicBezTo>
                    <a:pt x="883552" y="159886"/>
                    <a:pt x="884439" y="162546"/>
                    <a:pt x="883426" y="162673"/>
                  </a:cubicBezTo>
                  <a:cubicBezTo>
                    <a:pt x="883172" y="161533"/>
                    <a:pt x="882159" y="160392"/>
                    <a:pt x="882412" y="162926"/>
                  </a:cubicBezTo>
                  <a:cubicBezTo>
                    <a:pt x="883552" y="165967"/>
                    <a:pt x="883299" y="170781"/>
                    <a:pt x="884566" y="173695"/>
                  </a:cubicBezTo>
                  <a:cubicBezTo>
                    <a:pt x="885073" y="174835"/>
                    <a:pt x="887733" y="172935"/>
                    <a:pt x="887480" y="177623"/>
                  </a:cubicBezTo>
                  <a:cubicBezTo>
                    <a:pt x="886593" y="182310"/>
                    <a:pt x="890774" y="193459"/>
                    <a:pt x="889254" y="197387"/>
                  </a:cubicBezTo>
                  <a:cubicBezTo>
                    <a:pt x="885199" y="192446"/>
                    <a:pt x="887607" y="192446"/>
                    <a:pt x="885706" y="184717"/>
                  </a:cubicBezTo>
                  <a:cubicBezTo>
                    <a:pt x="884946" y="181550"/>
                    <a:pt x="883806" y="181170"/>
                    <a:pt x="882919" y="176356"/>
                  </a:cubicBezTo>
                  <a:cubicBezTo>
                    <a:pt x="882286" y="172428"/>
                    <a:pt x="883046" y="169008"/>
                    <a:pt x="881779" y="165460"/>
                  </a:cubicBezTo>
                  <a:cubicBezTo>
                    <a:pt x="879625" y="161026"/>
                    <a:pt x="877345" y="157225"/>
                    <a:pt x="876331" y="148737"/>
                  </a:cubicBezTo>
                  <a:cubicBezTo>
                    <a:pt x="880258" y="149370"/>
                    <a:pt x="880132" y="147977"/>
                    <a:pt x="884946" y="148990"/>
                  </a:cubicBezTo>
                  <a:close/>
                  <a:moveTo>
                    <a:pt x="874557" y="139868"/>
                  </a:moveTo>
                  <a:cubicBezTo>
                    <a:pt x="873544" y="134421"/>
                    <a:pt x="874937" y="132013"/>
                    <a:pt x="875444" y="128593"/>
                  </a:cubicBezTo>
                  <a:cubicBezTo>
                    <a:pt x="876078" y="132647"/>
                    <a:pt x="877598" y="133154"/>
                    <a:pt x="878231" y="136954"/>
                  </a:cubicBezTo>
                  <a:cubicBezTo>
                    <a:pt x="877091" y="137841"/>
                    <a:pt x="876964" y="140375"/>
                    <a:pt x="874557" y="139868"/>
                  </a:cubicBezTo>
                  <a:close/>
                  <a:moveTo>
                    <a:pt x="885199" y="198020"/>
                  </a:moveTo>
                  <a:cubicBezTo>
                    <a:pt x="880638" y="199920"/>
                    <a:pt x="874051" y="182184"/>
                    <a:pt x="879245" y="179143"/>
                  </a:cubicBezTo>
                  <a:cubicBezTo>
                    <a:pt x="880258" y="189152"/>
                    <a:pt x="883933" y="188898"/>
                    <a:pt x="885199" y="198020"/>
                  </a:cubicBezTo>
                  <a:close/>
                  <a:moveTo>
                    <a:pt x="877851" y="268461"/>
                  </a:moveTo>
                  <a:cubicBezTo>
                    <a:pt x="874304" y="256299"/>
                    <a:pt x="882159" y="266814"/>
                    <a:pt x="877851" y="268461"/>
                  </a:cubicBezTo>
                  <a:lnTo>
                    <a:pt x="877851" y="268461"/>
                  </a:lnTo>
                  <a:close/>
                  <a:moveTo>
                    <a:pt x="879625" y="277076"/>
                  </a:moveTo>
                  <a:cubicBezTo>
                    <a:pt x="880765" y="280117"/>
                    <a:pt x="880638" y="288352"/>
                    <a:pt x="882792" y="287592"/>
                  </a:cubicBezTo>
                  <a:cubicBezTo>
                    <a:pt x="882539" y="277710"/>
                    <a:pt x="888874" y="290252"/>
                    <a:pt x="889634" y="284044"/>
                  </a:cubicBezTo>
                  <a:cubicBezTo>
                    <a:pt x="889760" y="279737"/>
                    <a:pt x="887353" y="281257"/>
                    <a:pt x="886720" y="280117"/>
                  </a:cubicBezTo>
                  <a:cubicBezTo>
                    <a:pt x="885960" y="278723"/>
                    <a:pt x="886086" y="275176"/>
                    <a:pt x="885453" y="273655"/>
                  </a:cubicBezTo>
                  <a:cubicBezTo>
                    <a:pt x="884946" y="272515"/>
                    <a:pt x="882286" y="274416"/>
                    <a:pt x="882539" y="269728"/>
                  </a:cubicBezTo>
                  <a:cubicBezTo>
                    <a:pt x="883299" y="263773"/>
                    <a:pt x="889000" y="277076"/>
                    <a:pt x="888240" y="266307"/>
                  </a:cubicBezTo>
                  <a:cubicBezTo>
                    <a:pt x="885073" y="268714"/>
                    <a:pt x="883426" y="264787"/>
                    <a:pt x="881145" y="263267"/>
                  </a:cubicBezTo>
                  <a:cubicBezTo>
                    <a:pt x="880132" y="259212"/>
                    <a:pt x="881399" y="258326"/>
                    <a:pt x="880512" y="254525"/>
                  </a:cubicBezTo>
                  <a:cubicBezTo>
                    <a:pt x="884059" y="252371"/>
                    <a:pt x="886340" y="254905"/>
                    <a:pt x="888620" y="257439"/>
                  </a:cubicBezTo>
                  <a:cubicBezTo>
                    <a:pt x="890394" y="255538"/>
                    <a:pt x="885960" y="245530"/>
                    <a:pt x="888113" y="244136"/>
                  </a:cubicBezTo>
                  <a:cubicBezTo>
                    <a:pt x="888747" y="251864"/>
                    <a:pt x="895335" y="256552"/>
                    <a:pt x="893561" y="260859"/>
                  </a:cubicBezTo>
                  <a:cubicBezTo>
                    <a:pt x="892294" y="257059"/>
                    <a:pt x="892294" y="261493"/>
                    <a:pt x="891914" y="263393"/>
                  </a:cubicBezTo>
                  <a:cubicBezTo>
                    <a:pt x="891534" y="265040"/>
                    <a:pt x="890267" y="265420"/>
                    <a:pt x="890774" y="268081"/>
                  </a:cubicBezTo>
                  <a:cubicBezTo>
                    <a:pt x="891281" y="270868"/>
                    <a:pt x="892801" y="270741"/>
                    <a:pt x="893054" y="274289"/>
                  </a:cubicBezTo>
                  <a:cubicBezTo>
                    <a:pt x="892041" y="275556"/>
                    <a:pt x="891154" y="277076"/>
                    <a:pt x="890774" y="279230"/>
                  </a:cubicBezTo>
                  <a:cubicBezTo>
                    <a:pt x="893941" y="283537"/>
                    <a:pt x="891534" y="288225"/>
                    <a:pt x="894195" y="296333"/>
                  </a:cubicBezTo>
                  <a:cubicBezTo>
                    <a:pt x="891661" y="299247"/>
                    <a:pt x="889254" y="302288"/>
                    <a:pt x="884693" y="302668"/>
                  </a:cubicBezTo>
                  <a:cubicBezTo>
                    <a:pt x="883299" y="300641"/>
                    <a:pt x="881779" y="298740"/>
                    <a:pt x="880258" y="296840"/>
                  </a:cubicBezTo>
                  <a:cubicBezTo>
                    <a:pt x="880132" y="290379"/>
                    <a:pt x="876964" y="279863"/>
                    <a:pt x="879625" y="277076"/>
                  </a:cubicBezTo>
                  <a:close/>
                  <a:moveTo>
                    <a:pt x="890521" y="326233"/>
                  </a:moveTo>
                  <a:cubicBezTo>
                    <a:pt x="889127" y="326486"/>
                    <a:pt x="890394" y="330160"/>
                    <a:pt x="889380" y="330920"/>
                  </a:cubicBezTo>
                  <a:cubicBezTo>
                    <a:pt x="887353" y="328386"/>
                    <a:pt x="885073" y="318504"/>
                    <a:pt x="887860" y="317871"/>
                  </a:cubicBezTo>
                  <a:cubicBezTo>
                    <a:pt x="890774" y="326106"/>
                    <a:pt x="898122" y="319645"/>
                    <a:pt x="899262" y="315591"/>
                  </a:cubicBezTo>
                  <a:cubicBezTo>
                    <a:pt x="899896" y="319391"/>
                    <a:pt x="900783" y="322179"/>
                    <a:pt x="902050" y="323952"/>
                  </a:cubicBezTo>
                  <a:cubicBezTo>
                    <a:pt x="900022" y="330540"/>
                    <a:pt x="895335" y="327120"/>
                    <a:pt x="890521" y="326233"/>
                  </a:cubicBezTo>
                  <a:close/>
                  <a:moveTo>
                    <a:pt x="899009" y="170781"/>
                  </a:moveTo>
                  <a:cubicBezTo>
                    <a:pt x="899516" y="176102"/>
                    <a:pt x="900276" y="181930"/>
                    <a:pt x="896982" y="182310"/>
                  </a:cubicBezTo>
                  <a:cubicBezTo>
                    <a:pt x="895842" y="175976"/>
                    <a:pt x="894955" y="170148"/>
                    <a:pt x="899009" y="170781"/>
                  </a:cubicBezTo>
                  <a:close/>
                  <a:moveTo>
                    <a:pt x="906484" y="389959"/>
                  </a:moveTo>
                  <a:cubicBezTo>
                    <a:pt x="906230" y="388565"/>
                    <a:pt x="905850" y="387045"/>
                    <a:pt x="905597" y="385651"/>
                  </a:cubicBezTo>
                  <a:cubicBezTo>
                    <a:pt x="906991" y="385398"/>
                    <a:pt x="908384" y="385145"/>
                    <a:pt x="909778" y="384891"/>
                  </a:cubicBezTo>
                  <a:cubicBezTo>
                    <a:pt x="910031" y="386285"/>
                    <a:pt x="910285" y="387805"/>
                    <a:pt x="910665" y="389199"/>
                  </a:cubicBezTo>
                  <a:cubicBezTo>
                    <a:pt x="909271" y="389452"/>
                    <a:pt x="907877" y="389706"/>
                    <a:pt x="906484" y="389959"/>
                  </a:cubicBezTo>
                  <a:close/>
                  <a:moveTo>
                    <a:pt x="913072" y="272769"/>
                  </a:moveTo>
                  <a:cubicBezTo>
                    <a:pt x="914592" y="272262"/>
                    <a:pt x="916746" y="272388"/>
                    <a:pt x="915352" y="267828"/>
                  </a:cubicBezTo>
                  <a:cubicBezTo>
                    <a:pt x="914085" y="269348"/>
                    <a:pt x="909524" y="266307"/>
                    <a:pt x="910665" y="270995"/>
                  </a:cubicBezTo>
                  <a:cubicBezTo>
                    <a:pt x="911805" y="276316"/>
                    <a:pt x="913959" y="277329"/>
                    <a:pt x="911298" y="279737"/>
                  </a:cubicBezTo>
                  <a:cubicBezTo>
                    <a:pt x="909904" y="274796"/>
                    <a:pt x="908384" y="270741"/>
                    <a:pt x="906104" y="269601"/>
                  </a:cubicBezTo>
                  <a:cubicBezTo>
                    <a:pt x="906864" y="273149"/>
                    <a:pt x="907497" y="276696"/>
                    <a:pt x="908257" y="280370"/>
                  </a:cubicBezTo>
                  <a:cubicBezTo>
                    <a:pt x="909524" y="280370"/>
                    <a:pt x="910791" y="280497"/>
                    <a:pt x="911171" y="284298"/>
                  </a:cubicBezTo>
                  <a:cubicBezTo>
                    <a:pt x="909144" y="284044"/>
                    <a:pt x="907751" y="282777"/>
                    <a:pt x="905597" y="283157"/>
                  </a:cubicBezTo>
                  <a:cubicBezTo>
                    <a:pt x="904077" y="283411"/>
                    <a:pt x="899262" y="292279"/>
                    <a:pt x="897995" y="282397"/>
                  </a:cubicBezTo>
                  <a:cubicBezTo>
                    <a:pt x="899642" y="277203"/>
                    <a:pt x="900149" y="286071"/>
                    <a:pt x="901543" y="283917"/>
                  </a:cubicBezTo>
                  <a:cubicBezTo>
                    <a:pt x="902430" y="282651"/>
                    <a:pt x="900783" y="278216"/>
                    <a:pt x="901923" y="274922"/>
                  </a:cubicBezTo>
                  <a:cubicBezTo>
                    <a:pt x="901796" y="275429"/>
                    <a:pt x="903823" y="278090"/>
                    <a:pt x="904457" y="276696"/>
                  </a:cubicBezTo>
                  <a:cubicBezTo>
                    <a:pt x="903443" y="270108"/>
                    <a:pt x="904710" y="266561"/>
                    <a:pt x="904583" y="261113"/>
                  </a:cubicBezTo>
                  <a:cubicBezTo>
                    <a:pt x="908131" y="258959"/>
                    <a:pt x="910918" y="255792"/>
                    <a:pt x="914339" y="261493"/>
                  </a:cubicBezTo>
                  <a:cubicBezTo>
                    <a:pt x="914972" y="257565"/>
                    <a:pt x="914845" y="252624"/>
                    <a:pt x="917759" y="251864"/>
                  </a:cubicBezTo>
                  <a:cubicBezTo>
                    <a:pt x="919786" y="251484"/>
                    <a:pt x="920293" y="257439"/>
                    <a:pt x="922700" y="255412"/>
                  </a:cubicBezTo>
                  <a:cubicBezTo>
                    <a:pt x="923334" y="259086"/>
                    <a:pt x="924601" y="260733"/>
                    <a:pt x="925994" y="261493"/>
                  </a:cubicBezTo>
                  <a:cubicBezTo>
                    <a:pt x="925614" y="257692"/>
                    <a:pt x="923334" y="256299"/>
                    <a:pt x="924727" y="255032"/>
                  </a:cubicBezTo>
                  <a:cubicBezTo>
                    <a:pt x="925234" y="256679"/>
                    <a:pt x="926121" y="257312"/>
                    <a:pt x="927261" y="256805"/>
                  </a:cubicBezTo>
                  <a:cubicBezTo>
                    <a:pt x="927895" y="259339"/>
                    <a:pt x="928275" y="262887"/>
                    <a:pt x="929542" y="263013"/>
                  </a:cubicBezTo>
                  <a:cubicBezTo>
                    <a:pt x="931442" y="260733"/>
                    <a:pt x="931949" y="256805"/>
                    <a:pt x="935876" y="257312"/>
                  </a:cubicBezTo>
                  <a:cubicBezTo>
                    <a:pt x="936383" y="260606"/>
                    <a:pt x="937777" y="265167"/>
                    <a:pt x="936510" y="266054"/>
                  </a:cubicBezTo>
                  <a:cubicBezTo>
                    <a:pt x="932076" y="259846"/>
                    <a:pt x="937650" y="272388"/>
                    <a:pt x="936637" y="277203"/>
                  </a:cubicBezTo>
                  <a:cubicBezTo>
                    <a:pt x="933596" y="281257"/>
                    <a:pt x="934609" y="269981"/>
                    <a:pt x="932202" y="271375"/>
                  </a:cubicBezTo>
                  <a:cubicBezTo>
                    <a:pt x="931569" y="277329"/>
                    <a:pt x="924854" y="275176"/>
                    <a:pt x="924601" y="281764"/>
                  </a:cubicBezTo>
                  <a:cubicBezTo>
                    <a:pt x="920293" y="280117"/>
                    <a:pt x="915226" y="282144"/>
                    <a:pt x="913072" y="272769"/>
                  </a:cubicBezTo>
                  <a:close/>
                  <a:moveTo>
                    <a:pt x="919153" y="153424"/>
                  </a:moveTo>
                  <a:cubicBezTo>
                    <a:pt x="920673" y="160012"/>
                    <a:pt x="917506" y="163813"/>
                    <a:pt x="921180" y="168627"/>
                  </a:cubicBezTo>
                  <a:cubicBezTo>
                    <a:pt x="919280" y="169641"/>
                    <a:pt x="918520" y="166094"/>
                    <a:pt x="917253" y="164953"/>
                  </a:cubicBezTo>
                  <a:cubicBezTo>
                    <a:pt x="917633" y="167487"/>
                    <a:pt x="918646" y="171035"/>
                    <a:pt x="917506" y="171541"/>
                  </a:cubicBezTo>
                  <a:cubicBezTo>
                    <a:pt x="914339" y="164953"/>
                    <a:pt x="915859" y="177623"/>
                    <a:pt x="911805" y="174962"/>
                  </a:cubicBezTo>
                  <a:cubicBezTo>
                    <a:pt x="911171" y="172555"/>
                    <a:pt x="909651" y="172935"/>
                    <a:pt x="908257" y="173442"/>
                  </a:cubicBezTo>
                  <a:cubicBezTo>
                    <a:pt x="904203" y="159632"/>
                    <a:pt x="910031" y="158999"/>
                    <a:pt x="915986" y="158492"/>
                  </a:cubicBezTo>
                  <a:cubicBezTo>
                    <a:pt x="914465" y="150891"/>
                    <a:pt x="917253" y="157605"/>
                    <a:pt x="919153" y="153424"/>
                  </a:cubicBezTo>
                  <a:close/>
                  <a:moveTo>
                    <a:pt x="907497" y="175722"/>
                  </a:moveTo>
                  <a:cubicBezTo>
                    <a:pt x="905724" y="174835"/>
                    <a:pt x="902683" y="179270"/>
                    <a:pt x="901923" y="174582"/>
                  </a:cubicBezTo>
                  <a:cubicBezTo>
                    <a:pt x="902810" y="170908"/>
                    <a:pt x="905724" y="166094"/>
                    <a:pt x="907497" y="175722"/>
                  </a:cubicBezTo>
                  <a:close/>
                  <a:moveTo>
                    <a:pt x="931442" y="231213"/>
                  </a:moveTo>
                  <a:cubicBezTo>
                    <a:pt x="931315" y="235394"/>
                    <a:pt x="936003" y="237801"/>
                    <a:pt x="933216" y="239829"/>
                  </a:cubicBezTo>
                  <a:cubicBezTo>
                    <a:pt x="932709" y="238562"/>
                    <a:pt x="929035" y="232100"/>
                    <a:pt x="931442" y="231213"/>
                  </a:cubicBezTo>
                  <a:close/>
                  <a:moveTo>
                    <a:pt x="934483" y="342196"/>
                  </a:moveTo>
                  <a:cubicBezTo>
                    <a:pt x="932582" y="334974"/>
                    <a:pt x="932329" y="329907"/>
                    <a:pt x="936510" y="330667"/>
                  </a:cubicBezTo>
                  <a:cubicBezTo>
                    <a:pt x="938790" y="337382"/>
                    <a:pt x="934736" y="335608"/>
                    <a:pt x="935116" y="339915"/>
                  </a:cubicBezTo>
                  <a:cubicBezTo>
                    <a:pt x="935243" y="341182"/>
                    <a:pt x="935370" y="342323"/>
                    <a:pt x="934483" y="342196"/>
                  </a:cubicBezTo>
                  <a:close/>
                  <a:moveTo>
                    <a:pt x="935243" y="292913"/>
                  </a:moveTo>
                  <a:cubicBezTo>
                    <a:pt x="936257" y="293039"/>
                    <a:pt x="938157" y="304695"/>
                    <a:pt x="935116" y="297347"/>
                  </a:cubicBezTo>
                  <a:cubicBezTo>
                    <a:pt x="934609" y="296207"/>
                    <a:pt x="934609" y="292786"/>
                    <a:pt x="935243" y="292913"/>
                  </a:cubicBezTo>
                  <a:close/>
                  <a:moveTo>
                    <a:pt x="928528" y="334341"/>
                  </a:moveTo>
                  <a:cubicBezTo>
                    <a:pt x="930429" y="336875"/>
                    <a:pt x="930429" y="340676"/>
                    <a:pt x="929162" y="343083"/>
                  </a:cubicBezTo>
                  <a:cubicBezTo>
                    <a:pt x="928782" y="339915"/>
                    <a:pt x="927388" y="335355"/>
                    <a:pt x="928528" y="334341"/>
                  </a:cubicBezTo>
                  <a:close/>
                  <a:moveTo>
                    <a:pt x="927261" y="301148"/>
                  </a:moveTo>
                  <a:cubicBezTo>
                    <a:pt x="926755" y="300768"/>
                    <a:pt x="929542" y="306595"/>
                    <a:pt x="929162" y="305202"/>
                  </a:cubicBezTo>
                  <a:cubicBezTo>
                    <a:pt x="929922" y="307482"/>
                    <a:pt x="930302" y="311410"/>
                    <a:pt x="929415" y="311790"/>
                  </a:cubicBezTo>
                  <a:cubicBezTo>
                    <a:pt x="927895" y="307862"/>
                    <a:pt x="924981" y="299627"/>
                    <a:pt x="927261" y="301148"/>
                  </a:cubicBezTo>
                  <a:close/>
                  <a:moveTo>
                    <a:pt x="920673" y="380584"/>
                  </a:moveTo>
                  <a:cubicBezTo>
                    <a:pt x="920420" y="379190"/>
                    <a:pt x="920040" y="377670"/>
                    <a:pt x="919786" y="376276"/>
                  </a:cubicBezTo>
                  <a:cubicBezTo>
                    <a:pt x="920800" y="376023"/>
                    <a:pt x="920673" y="374249"/>
                    <a:pt x="921433" y="373742"/>
                  </a:cubicBezTo>
                  <a:cubicBezTo>
                    <a:pt x="922067" y="377036"/>
                    <a:pt x="923080" y="381090"/>
                    <a:pt x="920673" y="380584"/>
                  </a:cubicBezTo>
                  <a:close/>
                  <a:moveTo>
                    <a:pt x="922574" y="304315"/>
                  </a:moveTo>
                  <a:cubicBezTo>
                    <a:pt x="922827" y="306722"/>
                    <a:pt x="922067" y="307862"/>
                    <a:pt x="921433" y="309003"/>
                  </a:cubicBezTo>
                  <a:cubicBezTo>
                    <a:pt x="921433" y="305835"/>
                    <a:pt x="918013" y="298107"/>
                    <a:pt x="920293" y="298107"/>
                  </a:cubicBezTo>
                  <a:cubicBezTo>
                    <a:pt x="921180" y="301401"/>
                    <a:pt x="922827" y="299121"/>
                    <a:pt x="923334" y="297474"/>
                  </a:cubicBezTo>
                  <a:cubicBezTo>
                    <a:pt x="925234" y="299881"/>
                    <a:pt x="927008" y="307609"/>
                    <a:pt x="924474" y="308369"/>
                  </a:cubicBezTo>
                  <a:cubicBezTo>
                    <a:pt x="923841" y="306849"/>
                    <a:pt x="923587" y="304188"/>
                    <a:pt x="922574" y="304315"/>
                  </a:cubicBezTo>
                  <a:close/>
                  <a:moveTo>
                    <a:pt x="927388" y="419352"/>
                  </a:moveTo>
                  <a:cubicBezTo>
                    <a:pt x="926755" y="415297"/>
                    <a:pt x="925234" y="414791"/>
                    <a:pt x="924601" y="410990"/>
                  </a:cubicBezTo>
                  <a:cubicBezTo>
                    <a:pt x="928021" y="411370"/>
                    <a:pt x="925868" y="403008"/>
                    <a:pt x="929288" y="407823"/>
                  </a:cubicBezTo>
                  <a:cubicBezTo>
                    <a:pt x="929795" y="413144"/>
                    <a:pt x="930682" y="418971"/>
                    <a:pt x="927388" y="419352"/>
                  </a:cubicBezTo>
                  <a:close/>
                  <a:moveTo>
                    <a:pt x="955894" y="315591"/>
                  </a:moveTo>
                  <a:cubicBezTo>
                    <a:pt x="953233" y="310650"/>
                    <a:pt x="958174" y="308622"/>
                    <a:pt x="958554" y="312803"/>
                  </a:cubicBezTo>
                  <a:cubicBezTo>
                    <a:pt x="957287" y="313310"/>
                    <a:pt x="957667" y="315971"/>
                    <a:pt x="955894" y="315591"/>
                  </a:cubicBezTo>
                  <a:close/>
                  <a:moveTo>
                    <a:pt x="959948" y="276949"/>
                  </a:moveTo>
                  <a:cubicBezTo>
                    <a:pt x="961595" y="277076"/>
                    <a:pt x="963622" y="275429"/>
                    <a:pt x="964509" y="278343"/>
                  </a:cubicBezTo>
                  <a:cubicBezTo>
                    <a:pt x="963622" y="281384"/>
                    <a:pt x="961215" y="281890"/>
                    <a:pt x="959948" y="276949"/>
                  </a:cubicBezTo>
                  <a:close/>
                  <a:moveTo>
                    <a:pt x="969196" y="275176"/>
                  </a:moveTo>
                  <a:cubicBezTo>
                    <a:pt x="967930" y="270361"/>
                    <a:pt x="967803" y="267067"/>
                    <a:pt x="969577" y="266181"/>
                  </a:cubicBezTo>
                  <a:cubicBezTo>
                    <a:pt x="970083" y="269981"/>
                    <a:pt x="972744" y="276696"/>
                    <a:pt x="969196" y="275176"/>
                  </a:cubicBezTo>
                  <a:close/>
                  <a:moveTo>
                    <a:pt x="968690" y="261873"/>
                  </a:moveTo>
                  <a:cubicBezTo>
                    <a:pt x="970590" y="261240"/>
                    <a:pt x="967930" y="254652"/>
                    <a:pt x="970463" y="254778"/>
                  </a:cubicBezTo>
                  <a:cubicBezTo>
                    <a:pt x="973124" y="260606"/>
                    <a:pt x="971224" y="268081"/>
                    <a:pt x="968690" y="261873"/>
                  </a:cubicBezTo>
                  <a:close/>
                  <a:moveTo>
                    <a:pt x="974898" y="260606"/>
                  </a:moveTo>
                  <a:cubicBezTo>
                    <a:pt x="971477" y="247810"/>
                    <a:pt x="979332" y="258326"/>
                    <a:pt x="974898" y="260606"/>
                  </a:cubicBezTo>
                  <a:lnTo>
                    <a:pt x="974898" y="260606"/>
                  </a:lnTo>
                  <a:close/>
                  <a:moveTo>
                    <a:pt x="970717" y="234634"/>
                  </a:moveTo>
                  <a:cubicBezTo>
                    <a:pt x="971097" y="240589"/>
                    <a:pt x="973631" y="238562"/>
                    <a:pt x="974518" y="242869"/>
                  </a:cubicBezTo>
                  <a:cubicBezTo>
                    <a:pt x="970590" y="241856"/>
                    <a:pt x="969830" y="245023"/>
                    <a:pt x="972110" y="252244"/>
                  </a:cubicBezTo>
                  <a:cubicBezTo>
                    <a:pt x="971097" y="252498"/>
                    <a:pt x="970083" y="252624"/>
                    <a:pt x="969070" y="252878"/>
                  </a:cubicBezTo>
                  <a:cubicBezTo>
                    <a:pt x="968816" y="241982"/>
                    <a:pt x="960581" y="243123"/>
                    <a:pt x="962482" y="236281"/>
                  </a:cubicBezTo>
                  <a:cubicBezTo>
                    <a:pt x="965016" y="241602"/>
                    <a:pt x="968943" y="235521"/>
                    <a:pt x="970717" y="234634"/>
                  </a:cubicBezTo>
                  <a:close/>
                  <a:moveTo>
                    <a:pt x="952600" y="213730"/>
                  </a:moveTo>
                  <a:cubicBezTo>
                    <a:pt x="952853" y="214870"/>
                    <a:pt x="953867" y="216010"/>
                    <a:pt x="953613" y="213477"/>
                  </a:cubicBezTo>
                  <a:cubicBezTo>
                    <a:pt x="955134" y="211069"/>
                    <a:pt x="958301" y="219178"/>
                    <a:pt x="957794" y="212716"/>
                  </a:cubicBezTo>
                  <a:cubicBezTo>
                    <a:pt x="956907" y="212336"/>
                    <a:pt x="955767" y="213096"/>
                    <a:pt x="955260" y="210943"/>
                  </a:cubicBezTo>
                  <a:cubicBezTo>
                    <a:pt x="958428" y="209802"/>
                    <a:pt x="960328" y="213857"/>
                    <a:pt x="963875" y="211449"/>
                  </a:cubicBezTo>
                  <a:cubicBezTo>
                    <a:pt x="965016" y="218671"/>
                    <a:pt x="962102" y="220698"/>
                    <a:pt x="959821" y="223359"/>
                  </a:cubicBezTo>
                  <a:cubicBezTo>
                    <a:pt x="957921" y="220698"/>
                    <a:pt x="951079" y="217657"/>
                    <a:pt x="952600" y="213730"/>
                  </a:cubicBezTo>
                  <a:close/>
                  <a:moveTo>
                    <a:pt x="951966" y="365507"/>
                  </a:moveTo>
                  <a:cubicBezTo>
                    <a:pt x="949432" y="368421"/>
                    <a:pt x="944998" y="368928"/>
                    <a:pt x="942464" y="371842"/>
                  </a:cubicBezTo>
                  <a:cubicBezTo>
                    <a:pt x="940691" y="375263"/>
                    <a:pt x="937523" y="367028"/>
                    <a:pt x="938284" y="372602"/>
                  </a:cubicBezTo>
                  <a:cubicBezTo>
                    <a:pt x="938664" y="374756"/>
                    <a:pt x="939677" y="375009"/>
                    <a:pt x="940184" y="376656"/>
                  </a:cubicBezTo>
                  <a:cubicBezTo>
                    <a:pt x="935370" y="372855"/>
                    <a:pt x="931696" y="382357"/>
                    <a:pt x="928148" y="370068"/>
                  </a:cubicBezTo>
                  <a:cubicBezTo>
                    <a:pt x="931822" y="367408"/>
                    <a:pt x="932962" y="367154"/>
                    <a:pt x="937397" y="368295"/>
                  </a:cubicBezTo>
                  <a:cubicBezTo>
                    <a:pt x="939044" y="365761"/>
                    <a:pt x="941071" y="363734"/>
                    <a:pt x="940817" y="358666"/>
                  </a:cubicBezTo>
                  <a:cubicBezTo>
                    <a:pt x="945885" y="359046"/>
                    <a:pt x="946392" y="354485"/>
                    <a:pt x="950066" y="356892"/>
                  </a:cubicBezTo>
                  <a:cubicBezTo>
                    <a:pt x="950826" y="359806"/>
                    <a:pt x="951333" y="362593"/>
                    <a:pt x="951966" y="365507"/>
                  </a:cubicBezTo>
                  <a:close/>
                  <a:moveTo>
                    <a:pt x="946265" y="326486"/>
                  </a:moveTo>
                  <a:cubicBezTo>
                    <a:pt x="946899" y="326359"/>
                    <a:pt x="947659" y="326233"/>
                    <a:pt x="948292" y="326106"/>
                  </a:cubicBezTo>
                  <a:cubicBezTo>
                    <a:pt x="948672" y="328260"/>
                    <a:pt x="949686" y="328513"/>
                    <a:pt x="950193" y="330160"/>
                  </a:cubicBezTo>
                  <a:cubicBezTo>
                    <a:pt x="948926" y="330540"/>
                    <a:pt x="949306" y="333201"/>
                    <a:pt x="947532" y="332947"/>
                  </a:cubicBezTo>
                  <a:cubicBezTo>
                    <a:pt x="947152" y="330794"/>
                    <a:pt x="946772" y="328640"/>
                    <a:pt x="946265" y="326486"/>
                  </a:cubicBezTo>
                  <a:close/>
                  <a:moveTo>
                    <a:pt x="951333" y="287592"/>
                  </a:moveTo>
                  <a:cubicBezTo>
                    <a:pt x="948926" y="286705"/>
                    <a:pt x="944872" y="292406"/>
                    <a:pt x="944238" y="284551"/>
                  </a:cubicBezTo>
                  <a:cubicBezTo>
                    <a:pt x="944365" y="279737"/>
                    <a:pt x="951206" y="280117"/>
                    <a:pt x="951333" y="287592"/>
                  </a:cubicBezTo>
                  <a:close/>
                  <a:moveTo>
                    <a:pt x="929035" y="160392"/>
                  </a:moveTo>
                  <a:cubicBezTo>
                    <a:pt x="930175" y="154058"/>
                    <a:pt x="932202" y="158365"/>
                    <a:pt x="936890" y="156592"/>
                  </a:cubicBezTo>
                  <a:cubicBezTo>
                    <a:pt x="937777" y="154185"/>
                    <a:pt x="939297" y="152411"/>
                    <a:pt x="939677" y="149370"/>
                  </a:cubicBezTo>
                  <a:cubicBezTo>
                    <a:pt x="941831" y="151017"/>
                    <a:pt x="945252" y="148230"/>
                    <a:pt x="946138" y="154818"/>
                  </a:cubicBezTo>
                  <a:cubicBezTo>
                    <a:pt x="946645" y="157859"/>
                    <a:pt x="944745" y="156718"/>
                    <a:pt x="943478" y="157605"/>
                  </a:cubicBezTo>
                  <a:cubicBezTo>
                    <a:pt x="942844" y="157985"/>
                    <a:pt x="942971" y="159886"/>
                    <a:pt x="942844" y="160012"/>
                  </a:cubicBezTo>
                  <a:cubicBezTo>
                    <a:pt x="942084" y="160646"/>
                    <a:pt x="940944" y="157605"/>
                    <a:pt x="940311" y="158239"/>
                  </a:cubicBezTo>
                  <a:cubicBezTo>
                    <a:pt x="939677" y="158999"/>
                    <a:pt x="940817" y="164573"/>
                    <a:pt x="939677" y="164953"/>
                  </a:cubicBezTo>
                  <a:cubicBezTo>
                    <a:pt x="935370" y="155578"/>
                    <a:pt x="936003" y="161659"/>
                    <a:pt x="934103" y="163813"/>
                  </a:cubicBezTo>
                  <a:cubicBezTo>
                    <a:pt x="935496" y="162293"/>
                    <a:pt x="929922" y="164573"/>
                    <a:pt x="928908" y="164827"/>
                  </a:cubicBezTo>
                  <a:cubicBezTo>
                    <a:pt x="927768" y="161533"/>
                    <a:pt x="925234" y="163686"/>
                    <a:pt x="925108" y="156592"/>
                  </a:cubicBezTo>
                  <a:cubicBezTo>
                    <a:pt x="927008" y="155705"/>
                    <a:pt x="927768" y="159126"/>
                    <a:pt x="929035" y="160392"/>
                  </a:cubicBezTo>
                  <a:close/>
                  <a:moveTo>
                    <a:pt x="926628" y="212083"/>
                  </a:moveTo>
                  <a:cubicBezTo>
                    <a:pt x="926881" y="213477"/>
                    <a:pt x="927135" y="214997"/>
                    <a:pt x="927515" y="216390"/>
                  </a:cubicBezTo>
                  <a:cubicBezTo>
                    <a:pt x="926881" y="216517"/>
                    <a:pt x="926121" y="216644"/>
                    <a:pt x="925488" y="216771"/>
                  </a:cubicBezTo>
                  <a:cubicBezTo>
                    <a:pt x="925234" y="215377"/>
                    <a:pt x="924854" y="213857"/>
                    <a:pt x="924601" y="212463"/>
                  </a:cubicBezTo>
                  <a:cubicBezTo>
                    <a:pt x="925234" y="212463"/>
                    <a:pt x="925868" y="212336"/>
                    <a:pt x="926628" y="212083"/>
                  </a:cubicBezTo>
                  <a:close/>
                  <a:moveTo>
                    <a:pt x="925488" y="227919"/>
                  </a:moveTo>
                  <a:cubicBezTo>
                    <a:pt x="924221" y="228300"/>
                    <a:pt x="924601" y="230960"/>
                    <a:pt x="922827" y="230707"/>
                  </a:cubicBezTo>
                  <a:cubicBezTo>
                    <a:pt x="922447" y="228553"/>
                    <a:pt x="921940" y="226399"/>
                    <a:pt x="921560" y="224245"/>
                  </a:cubicBezTo>
                  <a:cubicBezTo>
                    <a:pt x="922194" y="224119"/>
                    <a:pt x="922954" y="223992"/>
                    <a:pt x="923587" y="223865"/>
                  </a:cubicBezTo>
                  <a:cubicBezTo>
                    <a:pt x="923967" y="226019"/>
                    <a:pt x="924981" y="226272"/>
                    <a:pt x="925488" y="227919"/>
                  </a:cubicBezTo>
                  <a:close/>
                  <a:moveTo>
                    <a:pt x="920547" y="155325"/>
                  </a:moveTo>
                  <a:cubicBezTo>
                    <a:pt x="919153" y="151651"/>
                    <a:pt x="919280" y="142529"/>
                    <a:pt x="916872" y="142656"/>
                  </a:cubicBezTo>
                  <a:cubicBezTo>
                    <a:pt x="917506" y="146076"/>
                    <a:pt x="918520" y="150004"/>
                    <a:pt x="916112" y="149497"/>
                  </a:cubicBezTo>
                  <a:cubicBezTo>
                    <a:pt x="915226" y="147090"/>
                    <a:pt x="915352" y="143162"/>
                    <a:pt x="914339" y="140882"/>
                  </a:cubicBezTo>
                  <a:cubicBezTo>
                    <a:pt x="914085" y="140375"/>
                    <a:pt x="912565" y="141769"/>
                    <a:pt x="912312" y="141262"/>
                  </a:cubicBezTo>
                  <a:cubicBezTo>
                    <a:pt x="911805" y="140628"/>
                    <a:pt x="911932" y="137588"/>
                    <a:pt x="911425" y="136954"/>
                  </a:cubicBezTo>
                  <a:cubicBezTo>
                    <a:pt x="909778" y="134674"/>
                    <a:pt x="906864" y="133914"/>
                    <a:pt x="905977" y="131380"/>
                  </a:cubicBezTo>
                  <a:cubicBezTo>
                    <a:pt x="910538" y="128719"/>
                    <a:pt x="911551" y="140122"/>
                    <a:pt x="916492" y="135941"/>
                  </a:cubicBezTo>
                  <a:cubicBezTo>
                    <a:pt x="916366" y="134167"/>
                    <a:pt x="915732" y="131760"/>
                    <a:pt x="916619" y="131507"/>
                  </a:cubicBezTo>
                  <a:cubicBezTo>
                    <a:pt x="917886" y="141642"/>
                    <a:pt x="921053" y="144936"/>
                    <a:pt x="922954" y="152538"/>
                  </a:cubicBezTo>
                  <a:cubicBezTo>
                    <a:pt x="921940" y="152918"/>
                    <a:pt x="922320" y="155578"/>
                    <a:pt x="920547" y="155325"/>
                  </a:cubicBezTo>
                  <a:close/>
                  <a:moveTo>
                    <a:pt x="920420" y="117444"/>
                  </a:moveTo>
                  <a:cubicBezTo>
                    <a:pt x="919786" y="117570"/>
                    <a:pt x="919026" y="117697"/>
                    <a:pt x="918393" y="117824"/>
                  </a:cubicBezTo>
                  <a:cubicBezTo>
                    <a:pt x="918013" y="115670"/>
                    <a:pt x="916999" y="115417"/>
                    <a:pt x="916492" y="113770"/>
                  </a:cubicBezTo>
                  <a:cubicBezTo>
                    <a:pt x="918139" y="113643"/>
                    <a:pt x="920040" y="112756"/>
                    <a:pt x="920420" y="117444"/>
                  </a:cubicBezTo>
                  <a:close/>
                  <a:moveTo>
                    <a:pt x="918266" y="122385"/>
                  </a:moveTo>
                  <a:cubicBezTo>
                    <a:pt x="919533" y="123778"/>
                    <a:pt x="921180" y="123778"/>
                    <a:pt x="922194" y="126059"/>
                  </a:cubicBezTo>
                  <a:cubicBezTo>
                    <a:pt x="921560" y="126312"/>
                    <a:pt x="921053" y="126566"/>
                    <a:pt x="921560" y="128466"/>
                  </a:cubicBezTo>
                  <a:cubicBezTo>
                    <a:pt x="920927" y="128593"/>
                    <a:pt x="920167" y="128719"/>
                    <a:pt x="919533" y="128846"/>
                  </a:cubicBezTo>
                  <a:cubicBezTo>
                    <a:pt x="918646" y="122005"/>
                    <a:pt x="915606" y="123778"/>
                    <a:pt x="914339" y="118711"/>
                  </a:cubicBezTo>
                  <a:cubicBezTo>
                    <a:pt x="915099" y="118837"/>
                    <a:pt x="915732" y="118077"/>
                    <a:pt x="916366" y="118331"/>
                  </a:cubicBezTo>
                  <a:cubicBezTo>
                    <a:pt x="918013" y="118837"/>
                    <a:pt x="917126" y="121118"/>
                    <a:pt x="918266" y="122385"/>
                  </a:cubicBezTo>
                  <a:close/>
                  <a:moveTo>
                    <a:pt x="907371" y="30786"/>
                  </a:moveTo>
                  <a:cubicBezTo>
                    <a:pt x="907877" y="32433"/>
                    <a:pt x="908764" y="33067"/>
                    <a:pt x="909904" y="32560"/>
                  </a:cubicBezTo>
                  <a:cubicBezTo>
                    <a:pt x="910158" y="33954"/>
                    <a:pt x="910538" y="35474"/>
                    <a:pt x="910791" y="36867"/>
                  </a:cubicBezTo>
                  <a:cubicBezTo>
                    <a:pt x="909524" y="37248"/>
                    <a:pt x="909904" y="39908"/>
                    <a:pt x="908131" y="39655"/>
                  </a:cubicBezTo>
                  <a:cubicBezTo>
                    <a:pt x="907624" y="36361"/>
                    <a:pt x="906104" y="31800"/>
                    <a:pt x="907371" y="30786"/>
                  </a:cubicBezTo>
                  <a:close/>
                  <a:moveTo>
                    <a:pt x="896222" y="55365"/>
                  </a:moveTo>
                  <a:cubicBezTo>
                    <a:pt x="896348" y="59292"/>
                    <a:pt x="900022" y="67780"/>
                    <a:pt x="897742" y="68414"/>
                  </a:cubicBezTo>
                  <a:cubicBezTo>
                    <a:pt x="896728" y="62079"/>
                    <a:pt x="894321" y="61446"/>
                    <a:pt x="892548" y="58278"/>
                  </a:cubicBezTo>
                  <a:cubicBezTo>
                    <a:pt x="894321" y="58152"/>
                    <a:pt x="895588" y="57138"/>
                    <a:pt x="896222" y="55365"/>
                  </a:cubicBezTo>
                  <a:close/>
                  <a:moveTo>
                    <a:pt x="897615" y="72848"/>
                  </a:moveTo>
                  <a:cubicBezTo>
                    <a:pt x="895968" y="72975"/>
                    <a:pt x="894068" y="73862"/>
                    <a:pt x="893688" y="69174"/>
                  </a:cubicBezTo>
                  <a:cubicBezTo>
                    <a:pt x="895462" y="68794"/>
                    <a:pt x="896602" y="70314"/>
                    <a:pt x="897615" y="72848"/>
                  </a:cubicBezTo>
                  <a:close/>
                  <a:moveTo>
                    <a:pt x="892421" y="35981"/>
                  </a:moveTo>
                  <a:cubicBezTo>
                    <a:pt x="893688" y="40795"/>
                    <a:pt x="893814" y="44089"/>
                    <a:pt x="892041" y="44976"/>
                  </a:cubicBezTo>
                  <a:cubicBezTo>
                    <a:pt x="890774" y="40161"/>
                    <a:pt x="890647" y="36867"/>
                    <a:pt x="892421" y="35981"/>
                  </a:cubicBezTo>
                  <a:close/>
                  <a:moveTo>
                    <a:pt x="890901" y="60812"/>
                  </a:moveTo>
                  <a:cubicBezTo>
                    <a:pt x="891534" y="64233"/>
                    <a:pt x="892548" y="68160"/>
                    <a:pt x="890140" y="67654"/>
                  </a:cubicBezTo>
                  <a:cubicBezTo>
                    <a:pt x="889887" y="66260"/>
                    <a:pt x="889507" y="64866"/>
                    <a:pt x="889254" y="63346"/>
                  </a:cubicBezTo>
                  <a:cubicBezTo>
                    <a:pt x="890267" y="63219"/>
                    <a:pt x="890140" y="61446"/>
                    <a:pt x="890901" y="60812"/>
                  </a:cubicBezTo>
                  <a:close/>
                  <a:moveTo>
                    <a:pt x="874684" y="43962"/>
                  </a:moveTo>
                  <a:cubicBezTo>
                    <a:pt x="875824" y="45483"/>
                    <a:pt x="876711" y="55618"/>
                    <a:pt x="873544" y="48650"/>
                  </a:cubicBezTo>
                  <a:cubicBezTo>
                    <a:pt x="874557" y="49537"/>
                    <a:pt x="874051" y="43202"/>
                    <a:pt x="874684" y="43962"/>
                  </a:cubicBezTo>
                  <a:close/>
                  <a:moveTo>
                    <a:pt x="862015" y="55365"/>
                  </a:moveTo>
                  <a:cubicBezTo>
                    <a:pt x="864422" y="54858"/>
                    <a:pt x="866829" y="54478"/>
                    <a:pt x="869236" y="53971"/>
                  </a:cubicBezTo>
                  <a:cubicBezTo>
                    <a:pt x="868856" y="51310"/>
                    <a:pt x="868476" y="48777"/>
                    <a:pt x="870376" y="49283"/>
                  </a:cubicBezTo>
                  <a:cubicBezTo>
                    <a:pt x="871770" y="49537"/>
                    <a:pt x="871517" y="51564"/>
                    <a:pt x="871263" y="53591"/>
                  </a:cubicBezTo>
                  <a:cubicBezTo>
                    <a:pt x="877345" y="55998"/>
                    <a:pt x="872784" y="56885"/>
                    <a:pt x="873417" y="64360"/>
                  </a:cubicBezTo>
                  <a:cubicBezTo>
                    <a:pt x="874557" y="63473"/>
                    <a:pt x="878231" y="69807"/>
                    <a:pt x="875697" y="70568"/>
                  </a:cubicBezTo>
                  <a:cubicBezTo>
                    <a:pt x="874304" y="68541"/>
                    <a:pt x="872784" y="66640"/>
                    <a:pt x="871263" y="64740"/>
                  </a:cubicBezTo>
                  <a:cubicBezTo>
                    <a:pt x="868729" y="64486"/>
                    <a:pt x="866829" y="62079"/>
                    <a:pt x="863662" y="63980"/>
                  </a:cubicBezTo>
                  <a:cubicBezTo>
                    <a:pt x="862395" y="58152"/>
                    <a:pt x="864549" y="59292"/>
                    <a:pt x="862015" y="55365"/>
                  </a:cubicBezTo>
                  <a:close/>
                  <a:moveTo>
                    <a:pt x="849346" y="77916"/>
                  </a:moveTo>
                  <a:cubicBezTo>
                    <a:pt x="850106" y="80070"/>
                    <a:pt x="851246" y="80450"/>
                    <a:pt x="852259" y="81843"/>
                  </a:cubicBezTo>
                  <a:cubicBezTo>
                    <a:pt x="853273" y="83237"/>
                    <a:pt x="853906" y="85771"/>
                    <a:pt x="855173" y="85771"/>
                  </a:cubicBezTo>
                  <a:cubicBezTo>
                    <a:pt x="856060" y="86151"/>
                    <a:pt x="857200" y="85391"/>
                    <a:pt x="857707" y="87544"/>
                  </a:cubicBezTo>
                  <a:cubicBezTo>
                    <a:pt x="854160" y="89318"/>
                    <a:pt x="851246" y="92105"/>
                    <a:pt x="849472" y="89191"/>
                  </a:cubicBezTo>
                  <a:cubicBezTo>
                    <a:pt x="852133" y="85644"/>
                    <a:pt x="845165" y="79309"/>
                    <a:pt x="849346" y="77916"/>
                  </a:cubicBezTo>
                  <a:close/>
                  <a:moveTo>
                    <a:pt x="837436" y="109209"/>
                  </a:moveTo>
                  <a:cubicBezTo>
                    <a:pt x="838197" y="108575"/>
                    <a:pt x="839463" y="108702"/>
                    <a:pt x="839083" y="106675"/>
                  </a:cubicBezTo>
                  <a:cubicBezTo>
                    <a:pt x="843011" y="109335"/>
                    <a:pt x="844658" y="102874"/>
                    <a:pt x="846178" y="109716"/>
                  </a:cubicBezTo>
                  <a:cubicBezTo>
                    <a:pt x="846432" y="113516"/>
                    <a:pt x="844785" y="109589"/>
                    <a:pt x="843138" y="110349"/>
                  </a:cubicBezTo>
                  <a:cubicBezTo>
                    <a:pt x="844531" y="116430"/>
                    <a:pt x="841364" y="116304"/>
                    <a:pt x="840730" y="119724"/>
                  </a:cubicBezTo>
                  <a:cubicBezTo>
                    <a:pt x="839970" y="114530"/>
                    <a:pt x="837690" y="115417"/>
                    <a:pt x="837436" y="109209"/>
                  </a:cubicBezTo>
                  <a:close/>
                  <a:moveTo>
                    <a:pt x="843898" y="141389"/>
                  </a:moveTo>
                  <a:cubicBezTo>
                    <a:pt x="841997" y="138855"/>
                    <a:pt x="840984" y="133660"/>
                    <a:pt x="843264" y="132647"/>
                  </a:cubicBezTo>
                  <a:cubicBezTo>
                    <a:pt x="843644" y="135941"/>
                    <a:pt x="845165" y="140502"/>
                    <a:pt x="843898" y="141389"/>
                  </a:cubicBezTo>
                  <a:close/>
                  <a:moveTo>
                    <a:pt x="840604" y="146583"/>
                  </a:moveTo>
                  <a:cubicBezTo>
                    <a:pt x="840224" y="142402"/>
                    <a:pt x="836676" y="133914"/>
                    <a:pt x="840477" y="135434"/>
                  </a:cubicBezTo>
                  <a:cubicBezTo>
                    <a:pt x="840730" y="139362"/>
                    <a:pt x="841744" y="144429"/>
                    <a:pt x="840604" y="146583"/>
                  </a:cubicBezTo>
                  <a:close/>
                  <a:moveTo>
                    <a:pt x="845418" y="154438"/>
                  </a:moveTo>
                  <a:cubicBezTo>
                    <a:pt x="846052" y="157225"/>
                    <a:pt x="847572" y="156085"/>
                    <a:pt x="848332" y="158365"/>
                  </a:cubicBezTo>
                  <a:cubicBezTo>
                    <a:pt x="846178" y="160646"/>
                    <a:pt x="843391" y="162293"/>
                    <a:pt x="839463" y="162293"/>
                  </a:cubicBezTo>
                  <a:cubicBezTo>
                    <a:pt x="835663" y="152031"/>
                    <a:pt x="844151" y="157985"/>
                    <a:pt x="840984" y="148610"/>
                  </a:cubicBezTo>
                  <a:cubicBezTo>
                    <a:pt x="845038" y="152791"/>
                    <a:pt x="846685" y="144303"/>
                    <a:pt x="849092" y="151524"/>
                  </a:cubicBezTo>
                  <a:cubicBezTo>
                    <a:pt x="848712" y="157098"/>
                    <a:pt x="845165" y="148230"/>
                    <a:pt x="845418" y="154438"/>
                  </a:cubicBezTo>
                  <a:close/>
                  <a:moveTo>
                    <a:pt x="851626" y="137715"/>
                  </a:moveTo>
                  <a:cubicBezTo>
                    <a:pt x="850866" y="134167"/>
                    <a:pt x="849092" y="139108"/>
                    <a:pt x="847065" y="136321"/>
                  </a:cubicBezTo>
                  <a:cubicBezTo>
                    <a:pt x="845798" y="134674"/>
                    <a:pt x="845418" y="129986"/>
                    <a:pt x="844278" y="127959"/>
                  </a:cubicBezTo>
                  <a:cubicBezTo>
                    <a:pt x="847952" y="129733"/>
                    <a:pt x="846685" y="127706"/>
                    <a:pt x="850486" y="126692"/>
                  </a:cubicBezTo>
                  <a:cubicBezTo>
                    <a:pt x="850612" y="129986"/>
                    <a:pt x="853906" y="137588"/>
                    <a:pt x="851626" y="137715"/>
                  </a:cubicBezTo>
                  <a:close/>
                  <a:moveTo>
                    <a:pt x="853020" y="128466"/>
                  </a:moveTo>
                  <a:cubicBezTo>
                    <a:pt x="852893" y="127706"/>
                    <a:pt x="854540" y="126566"/>
                    <a:pt x="853146" y="124032"/>
                  </a:cubicBezTo>
                  <a:cubicBezTo>
                    <a:pt x="851246" y="125045"/>
                    <a:pt x="850486" y="121498"/>
                    <a:pt x="849219" y="120358"/>
                  </a:cubicBezTo>
                  <a:cubicBezTo>
                    <a:pt x="848839" y="115163"/>
                    <a:pt x="844785" y="105028"/>
                    <a:pt x="846812" y="103001"/>
                  </a:cubicBezTo>
                  <a:cubicBezTo>
                    <a:pt x="849219" y="107308"/>
                    <a:pt x="848965" y="100974"/>
                    <a:pt x="852386" y="104141"/>
                  </a:cubicBezTo>
                  <a:cubicBezTo>
                    <a:pt x="850232" y="93626"/>
                    <a:pt x="854413" y="101227"/>
                    <a:pt x="855680" y="99073"/>
                  </a:cubicBezTo>
                  <a:cubicBezTo>
                    <a:pt x="855934" y="98693"/>
                    <a:pt x="854540" y="95273"/>
                    <a:pt x="854793" y="94766"/>
                  </a:cubicBezTo>
                  <a:cubicBezTo>
                    <a:pt x="857074" y="90458"/>
                    <a:pt x="861381" y="95146"/>
                    <a:pt x="865055" y="92739"/>
                  </a:cubicBezTo>
                  <a:cubicBezTo>
                    <a:pt x="864675" y="90078"/>
                    <a:pt x="864295" y="87544"/>
                    <a:pt x="866196" y="88051"/>
                  </a:cubicBezTo>
                  <a:cubicBezTo>
                    <a:pt x="866702" y="89698"/>
                    <a:pt x="867082" y="92232"/>
                    <a:pt x="868096" y="92105"/>
                  </a:cubicBezTo>
                  <a:cubicBezTo>
                    <a:pt x="865309" y="85517"/>
                    <a:pt x="873164" y="85517"/>
                    <a:pt x="873797" y="88811"/>
                  </a:cubicBezTo>
                  <a:cubicBezTo>
                    <a:pt x="871010" y="88685"/>
                    <a:pt x="869490" y="90458"/>
                    <a:pt x="871010" y="96033"/>
                  </a:cubicBezTo>
                  <a:cubicBezTo>
                    <a:pt x="875697" y="92232"/>
                    <a:pt x="873290" y="102114"/>
                    <a:pt x="875444" y="101861"/>
                  </a:cubicBezTo>
                  <a:cubicBezTo>
                    <a:pt x="880512" y="102874"/>
                    <a:pt x="879372" y="95526"/>
                    <a:pt x="883806" y="95779"/>
                  </a:cubicBezTo>
                  <a:cubicBezTo>
                    <a:pt x="884313" y="97426"/>
                    <a:pt x="885199" y="98060"/>
                    <a:pt x="886340" y="97553"/>
                  </a:cubicBezTo>
                  <a:cubicBezTo>
                    <a:pt x="887100" y="102241"/>
                    <a:pt x="888493" y="104268"/>
                    <a:pt x="890774" y="103381"/>
                  </a:cubicBezTo>
                  <a:cubicBezTo>
                    <a:pt x="889380" y="98440"/>
                    <a:pt x="886340" y="100087"/>
                    <a:pt x="885580" y="93246"/>
                  </a:cubicBezTo>
                  <a:cubicBezTo>
                    <a:pt x="886846" y="87924"/>
                    <a:pt x="888367" y="89065"/>
                    <a:pt x="891787" y="91979"/>
                  </a:cubicBezTo>
                  <a:cubicBezTo>
                    <a:pt x="890647" y="84250"/>
                    <a:pt x="893434" y="86658"/>
                    <a:pt x="895588" y="84504"/>
                  </a:cubicBezTo>
                  <a:cubicBezTo>
                    <a:pt x="895335" y="84757"/>
                    <a:pt x="896095" y="82350"/>
                    <a:pt x="896222" y="82097"/>
                  </a:cubicBezTo>
                  <a:cubicBezTo>
                    <a:pt x="896095" y="82350"/>
                    <a:pt x="897489" y="79436"/>
                    <a:pt x="896855" y="79689"/>
                  </a:cubicBezTo>
                  <a:cubicBezTo>
                    <a:pt x="898249" y="78929"/>
                    <a:pt x="901036" y="81336"/>
                    <a:pt x="901416" y="81083"/>
                  </a:cubicBezTo>
                  <a:cubicBezTo>
                    <a:pt x="901669" y="80830"/>
                    <a:pt x="900403" y="77156"/>
                    <a:pt x="900529" y="76776"/>
                  </a:cubicBezTo>
                  <a:cubicBezTo>
                    <a:pt x="901289" y="75255"/>
                    <a:pt x="903697" y="77029"/>
                    <a:pt x="904710" y="76015"/>
                  </a:cubicBezTo>
                  <a:cubicBezTo>
                    <a:pt x="905724" y="74748"/>
                    <a:pt x="904330" y="70188"/>
                    <a:pt x="906357" y="73482"/>
                  </a:cubicBezTo>
                  <a:cubicBezTo>
                    <a:pt x="906991" y="74495"/>
                    <a:pt x="908384" y="68034"/>
                    <a:pt x="909398" y="72848"/>
                  </a:cubicBezTo>
                  <a:cubicBezTo>
                    <a:pt x="906991" y="75129"/>
                    <a:pt x="906991" y="81083"/>
                    <a:pt x="910538" y="83744"/>
                  </a:cubicBezTo>
                  <a:cubicBezTo>
                    <a:pt x="912058" y="83870"/>
                    <a:pt x="917633" y="92992"/>
                    <a:pt x="913325" y="92105"/>
                  </a:cubicBezTo>
                  <a:cubicBezTo>
                    <a:pt x="911045" y="93499"/>
                    <a:pt x="911932" y="82223"/>
                    <a:pt x="908891" y="86277"/>
                  </a:cubicBezTo>
                  <a:cubicBezTo>
                    <a:pt x="907497" y="87164"/>
                    <a:pt x="908638" y="91218"/>
                    <a:pt x="908131" y="93119"/>
                  </a:cubicBezTo>
                  <a:cubicBezTo>
                    <a:pt x="902303" y="94132"/>
                    <a:pt x="903063" y="92865"/>
                    <a:pt x="897995" y="90712"/>
                  </a:cubicBezTo>
                  <a:cubicBezTo>
                    <a:pt x="898629" y="95906"/>
                    <a:pt x="900783" y="95019"/>
                    <a:pt x="901163" y="101227"/>
                  </a:cubicBezTo>
                  <a:cubicBezTo>
                    <a:pt x="899769" y="106928"/>
                    <a:pt x="898629" y="98440"/>
                    <a:pt x="895588" y="100087"/>
                  </a:cubicBezTo>
                  <a:cubicBezTo>
                    <a:pt x="897489" y="106802"/>
                    <a:pt x="891154" y="102621"/>
                    <a:pt x="891661" y="107562"/>
                  </a:cubicBezTo>
                  <a:cubicBezTo>
                    <a:pt x="893181" y="115670"/>
                    <a:pt x="899136" y="106675"/>
                    <a:pt x="900656" y="114783"/>
                  </a:cubicBezTo>
                  <a:cubicBezTo>
                    <a:pt x="900783" y="119091"/>
                    <a:pt x="894828" y="115417"/>
                    <a:pt x="895335" y="120231"/>
                  </a:cubicBezTo>
                  <a:cubicBezTo>
                    <a:pt x="896728" y="119978"/>
                    <a:pt x="896982" y="123778"/>
                    <a:pt x="898249" y="124158"/>
                  </a:cubicBezTo>
                  <a:cubicBezTo>
                    <a:pt x="902556" y="123398"/>
                    <a:pt x="899262" y="131127"/>
                    <a:pt x="900022" y="132774"/>
                  </a:cubicBezTo>
                  <a:cubicBezTo>
                    <a:pt x="899896" y="132393"/>
                    <a:pt x="903190" y="136828"/>
                    <a:pt x="902936" y="136701"/>
                  </a:cubicBezTo>
                  <a:cubicBezTo>
                    <a:pt x="904203" y="137461"/>
                    <a:pt x="904203" y="132393"/>
                    <a:pt x="905977" y="136068"/>
                  </a:cubicBezTo>
                  <a:cubicBezTo>
                    <a:pt x="909524" y="148610"/>
                    <a:pt x="902430" y="144936"/>
                    <a:pt x="899642" y="141769"/>
                  </a:cubicBezTo>
                  <a:cubicBezTo>
                    <a:pt x="900022" y="134040"/>
                    <a:pt x="897362" y="128593"/>
                    <a:pt x="894195" y="125045"/>
                  </a:cubicBezTo>
                  <a:cubicBezTo>
                    <a:pt x="892801" y="125299"/>
                    <a:pt x="891407" y="125552"/>
                    <a:pt x="890014" y="125805"/>
                  </a:cubicBezTo>
                  <a:cubicBezTo>
                    <a:pt x="887733" y="118584"/>
                    <a:pt x="893054" y="121498"/>
                    <a:pt x="892421" y="116430"/>
                  </a:cubicBezTo>
                  <a:cubicBezTo>
                    <a:pt x="891154" y="117317"/>
                    <a:pt x="891281" y="113263"/>
                    <a:pt x="890521" y="112376"/>
                  </a:cubicBezTo>
                  <a:cubicBezTo>
                    <a:pt x="889380" y="110856"/>
                    <a:pt x="889000" y="113390"/>
                    <a:pt x="887987" y="110602"/>
                  </a:cubicBezTo>
                  <a:cubicBezTo>
                    <a:pt x="888113" y="111109"/>
                    <a:pt x="889127" y="106041"/>
                    <a:pt x="887100" y="106295"/>
                  </a:cubicBezTo>
                  <a:cubicBezTo>
                    <a:pt x="885833" y="106802"/>
                    <a:pt x="884819" y="107435"/>
                    <a:pt x="885960" y="110982"/>
                  </a:cubicBezTo>
                  <a:cubicBezTo>
                    <a:pt x="882412" y="112249"/>
                    <a:pt x="880892" y="105281"/>
                    <a:pt x="877471" y="105915"/>
                  </a:cubicBezTo>
                  <a:cubicBezTo>
                    <a:pt x="876331" y="106548"/>
                    <a:pt x="876331" y="108575"/>
                    <a:pt x="876204" y="110602"/>
                  </a:cubicBezTo>
                  <a:cubicBezTo>
                    <a:pt x="875951" y="120611"/>
                    <a:pt x="880512" y="119724"/>
                    <a:pt x="879625" y="127706"/>
                  </a:cubicBezTo>
                  <a:cubicBezTo>
                    <a:pt x="876584" y="129353"/>
                    <a:pt x="875697" y="122511"/>
                    <a:pt x="873164" y="122258"/>
                  </a:cubicBezTo>
                  <a:cubicBezTo>
                    <a:pt x="876331" y="129606"/>
                    <a:pt x="869870" y="124285"/>
                    <a:pt x="871390" y="129353"/>
                  </a:cubicBezTo>
                  <a:cubicBezTo>
                    <a:pt x="872404" y="131253"/>
                    <a:pt x="875317" y="136828"/>
                    <a:pt x="871643" y="135941"/>
                  </a:cubicBezTo>
                  <a:cubicBezTo>
                    <a:pt x="867843" y="134801"/>
                    <a:pt x="870883" y="130240"/>
                    <a:pt x="869870" y="127326"/>
                  </a:cubicBezTo>
                  <a:cubicBezTo>
                    <a:pt x="869490" y="126059"/>
                    <a:pt x="866576" y="124919"/>
                    <a:pt x="865942" y="123652"/>
                  </a:cubicBezTo>
                  <a:cubicBezTo>
                    <a:pt x="865055" y="121751"/>
                    <a:pt x="865182" y="117190"/>
                    <a:pt x="863662" y="117444"/>
                  </a:cubicBezTo>
                  <a:cubicBezTo>
                    <a:pt x="860621" y="113643"/>
                    <a:pt x="854160" y="117697"/>
                    <a:pt x="854413" y="119217"/>
                  </a:cubicBezTo>
                  <a:cubicBezTo>
                    <a:pt x="855807" y="127072"/>
                    <a:pt x="854667" y="127706"/>
                    <a:pt x="857454" y="134294"/>
                  </a:cubicBezTo>
                  <a:cubicBezTo>
                    <a:pt x="854287" y="133280"/>
                    <a:pt x="860241" y="144303"/>
                    <a:pt x="857074" y="143289"/>
                  </a:cubicBezTo>
                  <a:cubicBezTo>
                    <a:pt x="852513" y="137968"/>
                    <a:pt x="855553" y="138095"/>
                    <a:pt x="854920" y="132520"/>
                  </a:cubicBezTo>
                  <a:cubicBezTo>
                    <a:pt x="854920" y="132393"/>
                    <a:pt x="853400" y="131000"/>
                    <a:pt x="853020" y="128466"/>
                  </a:cubicBezTo>
                  <a:close/>
                  <a:moveTo>
                    <a:pt x="902050" y="116557"/>
                  </a:moveTo>
                  <a:cubicBezTo>
                    <a:pt x="901669" y="114530"/>
                    <a:pt x="901289" y="112376"/>
                    <a:pt x="900783" y="110222"/>
                  </a:cubicBezTo>
                  <a:cubicBezTo>
                    <a:pt x="903190" y="106422"/>
                    <a:pt x="905724" y="119217"/>
                    <a:pt x="902050" y="116557"/>
                  </a:cubicBezTo>
                  <a:close/>
                  <a:moveTo>
                    <a:pt x="856694" y="152284"/>
                  </a:moveTo>
                  <a:cubicBezTo>
                    <a:pt x="859354" y="148863"/>
                    <a:pt x="863788" y="157225"/>
                    <a:pt x="861508" y="160266"/>
                  </a:cubicBezTo>
                  <a:cubicBezTo>
                    <a:pt x="860241" y="156212"/>
                    <a:pt x="857200" y="159379"/>
                    <a:pt x="856694" y="152284"/>
                  </a:cubicBezTo>
                  <a:close/>
                  <a:moveTo>
                    <a:pt x="862015" y="189152"/>
                  </a:moveTo>
                  <a:cubicBezTo>
                    <a:pt x="863282" y="188265"/>
                    <a:pt x="863408" y="185731"/>
                    <a:pt x="865689" y="186238"/>
                  </a:cubicBezTo>
                  <a:cubicBezTo>
                    <a:pt x="867969" y="193332"/>
                    <a:pt x="863408" y="195360"/>
                    <a:pt x="862015" y="189152"/>
                  </a:cubicBezTo>
                  <a:close/>
                  <a:moveTo>
                    <a:pt x="863915" y="204355"/>
                  </a:moveTo>
                  <a:cubicBezTo>
                    <a:pt x="863408" y="201061"/>
                    <a:pt x="862015" y="196500"/>
                    <a:pt x="863282" y="195613"/>
                  </a:cubicBezTo>
                  <a:cubicBezTo>
                    <a:pt x="864422" y="200934"/>
                    <a:pt x="866576" y="201948"/>
                    <a:pt x="863915" y="204355"/>
                  </a:cubicBezTo>
                  <a:close/>
                  <a:moveTo>
                    <a:pt x="857834" y="232354"/>
                  </a:moveTo>
                  <a:cubicBezTo>
                    <a:pt x="858214" y="234507"/>
                    <a:pt x="858721" y="236661"/>
                    <a:pt x="859101" y="238815"/>
                  </a:cubicBezTo>
                  <a:cubicBezTo>
                    <a:pt x="858087" y="239068"/>
                    <a:pt x="857074" y="239195"/>
                    <a:pt x="856060" y="239448"/>
                  </a:cubicBezTo>
                  <a:cubicBezTo>
                    <a:pt x="854793" y="234761"/>
                    <a:pt x="855427" y="232354"/>
                    <a:pt x="857834" y="232354"/>
                  </a:cubicBezTo>
                  <a:close/>
                  <a:moveTo>
                    <a:pt x="848712" y="229693"/>
                  </a:moveTo>
                  <a:cubicBezTo>
                    <a:pt x="849599" y="232480"/>
                    <a:pt x="850993" y="233494"/>
                    <a:pt x="851499" y="238055"/>
                  </a:cubicBezTo>
                  <a:cubicBezTo>
                    <a:pt x="847698" y="239702"/>
                    <a:pt x="846938" y="232227"/>
                    <a:pt x="848712" y="229693"/>
                  </a:cubicBezTo>
                  <a:close/>
                  <a:moveTo>
                    <a:pt x="776624" y="292786"/>
                  </a:moveTo>
                  <a:cubicBezTo>
                    <a:pt x="779158" y="297600"/>
                    <a:pt x="778018" y="299627"/>
                    <a:pt x="779411" y="301148"/>
                  </a:cubicBezTo>
                  <a:cubicBezTo>
                    <a:pt x="781565" y="303555"/>
                    <a:pt x="780045" y="311790"/>
                    <a:pt x="779031" y="310143"/>
                  </a:cubicBezTo>
                  <a:cubicBezTo>
                    <a:pt x="777764" y="301654"/>
                    <a:pt x="774090" y="297600"/>
                    <a:pt x="776624" y="292786"/>
                  </a:cubicBezTo>
                  <a:close/>
                  <a:moveTo>
                    <a:pt x="771810" y="284804"/>
                  </a:moveTo>
                  <a:cubicBezTo>
                    <a:pt x="769783" y="285184"/>
                    <a:pt x="767629" y="285564"/>
                    <a:pt x="765602" y="286071"/>
                  </a:cubicBezTo>
                  <a:cubicBezTo>
                    <a:pt x="762054" y="274796"/>
                    <a:pt x="770670" y="281004"/>
                    <a:pt x="771810" y="284804"/>
                  </a:cubicBezTo>
                  <a:close/>
                  <a:moveTo>
                    <a:pt x="768896" y="296587"/>
                  </a:moveTo>
                  <a:cubicBezTo>
                    <a:pt x="768516" y="294053"/>
                    <a:pt x="767502" y="290505"/>
                    <a:pt x="768642" y="289999"/>
                  </a:cubicBezTo>
                  <a:cubicBezTo>
                    <a:pt x="769023" y="291266"/>
                    <a:pt x="769276" y="292533"/>
                    <a:pt x="770163" y="291899"/>
                  </a:cubicBezTo>
                  <a:cubicBezTo>
                    <a:pt x="770416" y="294560"/>
                    <a:pt x="770796" y="297093"/>
                    <a:pt x="768896" y="296587"/>
                  </a:cubicBezTo>
                  <a:close/>
                  <a:moveTo>
                    <a:pt x="762054" y="300134"/>
                  </a:moveTo>
                  <a:cubicBezTo>
                    <a:pt x="764462" y="305835"/>
                    <a:pt x="766362" y="313817"/>
                    <a:pt x="769656" y="316477"/>
                  </a:cubicBezTo>
                  <a:cubicBezTo>
                    <a:pt x="772063" y="317238"/>
                    <a:pt x="771176" y="312930"/>
                    <a:pt x="771936" y="311536"/>
                  </a:cubicBezTo>
                  <a:cubicBezTo>
                    <a:pt x="772823" y="309636"/>
                    <a:pt x="776878" y="312550"/>
                    <a:pt x="773710" y="304442"/>
                  </a:cubicBezTo>
                  <a:cubicBezTo>
                    <a:pt x="769529" y="304188"/>
                    <a:pt x="767249" y="306342"/>
                    <a:pt x="766362" y="310396"/>
                  </a:cubicBezTo>
                  <a:cubicBezTo>
                    <a:pt x="764335" y="303935"/>
                    <a:pt x="765855" y="302415"/>
                    <a:pt x="764842" y="297347"/>
                  </a:cubicBezTo>
                  <a:cubicBezTo>
                    <a:pt x="768642" y="297727"/>
                    <a:pt x="771430" y="302034"/>
                    <a:pt x="775357" y="301908"/>
                  </a:cubicBezTo>
                  <a:cubicBezTo>
                    <a:pt x="775991" y="308622"/>
                    <a:pt x="775484" y="306215"/>
                    <a:pt x="777511" y="312677"/>
                  </a:cubicBezTo>
                  <a:cubicBezTo>
                    <a:pt x="778905" y="315717"/>
                    <a:pt x="780045" y="311536"/>
                    <a:pt x="780552" y="312043"/>
                  </a:cubicBezTo>
                  <a:cubicBezTo>
                    <a:pt x="781692" y="313057"/>
                    <a:pt x="782579" y="317744"/>
                    <a:pt x="783846" y="318124"/>
                  </a:cubicBezTo>
                  <a:cubicBezTo>
                    <a:pt x="784859" y="313817"/>
                    <a:pt x="783085" y="310650"/>
                    <a:pt x="782072" y="309509"/>
                  </a:cubicBezTo>
                  <a:cubicBezTo>
                    <a:pt x="781819" y="309256"/>
                    <a:pt x="781312" y="305835"/>
                    <a:pt x="781185" y="305202"/>
                  </a:cubicBezTo>
                  <a:cubicBezTo>
                    <a:pt x="779158" y="295320"/>
                    <a:pt x="783592" y="307356"/>
                    <a:pt x="782452" y="300514"/>
                  </a:cubicBezTo>
                  <a:cubicBezTo>
                    <a:pt x="781312" y="301401"/>
                    <a:pt x="777638" y="295066"/>
                    <a:pt x="780171" y="294306"/>
                  </a:cubicBezTo>
                  <a:cubicBezTo>
                    <a:pt x="783592" y="305835"/>
                    <a:pt x="783846" y="291139"/>
                    <a:pt x="784479" y="288985"/>
                  </a:cubicBezTo>
                  <a:cubicBezTo>
                    <a:pt x="785619" y="293293"/>
                    <a:pt x="789167" y="288605"/>
                    <a:pt x="789927" y="294560"/>
                  </a:cubicBezTo>
                  <a:cubicBezTo>
                    <a:pt x="787646" y="293926"/>
                    <a:pt x="788280" y="297980"/>
                    <a:pt x="787646" y="299501"/>
                  </a:cubicBezTo>
                  <a:cubicBezTo>
                    <a:pt x="786886" y="301274"/>
                    <a:pt x="785493" y="301908"/>
                    <a:pt x="785366" y="304442"/>
                  </a:cubicBezTo>
                  <a:cubicBezTo>
                    <a:pt x="787900" y="308369"/>
                    <a:pt x="788407" y="306089"/>
                    <a:pt x="789800" y="310269"/>
                  </a:cubicBezTo>
                  <a:cubicBezTo>
                    <a:pt x="789673" y="309763"/>
                    <a:pt x="788533" y="314830"/>
                    <a:pt x="790687" y="314577"/>
                  </a:cubicBezTo>
                  <a:cubicBezTo>
                    <a:pt x="792587" y="313944"/>
                    <a:pt x="793854" y="312550"/>
                    <a:pt x="793981" y="309509"/>
                  </a:cubicBezTo>
                  <a:cubicBezTo>
                    <a:pt x="793601" y="307229"/>
                    <a:pt x="788660" y="306089"/>
                    <a:pt x="791700" y="303301"/>
                  </a:cubicBezTo>
                  <a:cubicBezTo>
                    <a:pt x="792714" y="306975"/>
                    <a:pt x="794488" y="307862"/>
                    <a:pt x="796641" y="306722"/>
                  </a:cubicBezTo>
                  <a:cubicBezTo>
                    <a:pt x="796261" y="304568"/>
                    <a:pt x="797022" y="304062"/>
                    <a:pt x="796768" y="302288"/>
                  </a:cubicBezTo>
                  <a:cubicBezTo>
                    <a:pt x="795375" y="295700"/>
                    <a:pt x="790687" y="291899"/>
                    <a:pt x="792334" y="285311"/>
                  </a:cubicBezTo>
                  <a:cubicBezTo>
                    <a:pt x="795501" y="285564"/>
                    <a:pt x="798162" y="287972"/>
                    <a:pt x="800189" y="292659"/>
                  </a:cubicBezTo>
                  <a:cubicBezTo>
                    <a:pt x="800189" y="295700"/>
                    <a:pt x="796261" y="293799"/>
                    <a:pt x="796895" y="297727"/>
                  </a:cubicBezTo>
                  <a:cubicBezTo>
                    <a:pt x="798669" y="303935"/>
                    <a:pt x="800062" y="299247"/>
                    <a:pt x="801329" y="303555"/>
                  </a:cubicBezTo>
                  <a:cubicBezTo>
                    <a:pt x="800696" y="301148"/>
                    <a:pt x="797402" y="309763"/>
                    <a:pt x="801582" y="310143"/>
                  </a:cubicBezTo>
                  <a:cubicBezTo>
                    <a:pt x="804370" y="306089"/>
                    <a:pt x="808551" y="303808"/>
                    <a:pt x="806777" y="293546"/>
                  </a:cubicBezTo>
                  <a:cubicBezTo>
                    <a:pt x="804623" y="290632"/>
                    <a:pt x="800822" y="294053"/>
                    <a:pt x="799936" y="285945"/>
                  </a:cubicBezTo>
                  <a:cubicBezTo>
                    <a:pt x="803736" y="282904"/>
                    <a:pt x="811084" y="292659"/>
                    <a:pt x="806904" y="277836"/>
                  </a:cubicBezTo>
                  <a:cubicBezTo>
                    <a:pt x="810958" y="275936"/>
                    <a:pt x="811718" y="287085"/>
                    <a:pt x="814632" y="289745"/>
                  </a:cubicBezTo>
                  <a:cubicBezTo>
                    <a:pt x="812605" y="281257"/>
                    <a:pt x="813238" y="276443"/>
                    <a:pt x="814252" y="272008"/>
                  </a:cubicBezTo>
                  <a:cubicBezTo>
                    <a:pt x="819573" y="285058"/>
                    <a:pt x="821093" y="269728"/>
                    <a:pt x="826668" y="269601"/>
                  </a:cubicBezTo>
                  <a:cubicBezTo>
                    <a:pt x="828695" y="277076"/>
                    <a:pt x="824134" y="275556"/>
                    <a:pt x="826161" y="283031"/>
                  </a:cubicBezTo>
                  <a:cubicBezTo>
                    <a:pt x="827048" y="285691"/>
                    <a:pt x="827681" y="285818"/>
                    <a:pt x="828441" y="289239"/>
                  </a:cubicBezTo>
                  <a:cubicBezTo>
                    <a:pt x="828821" y="290886"/>
                    <a:pt x="829835" y="291012"/>
                    <a:pt x="829962" y="291139"/>
                  </a:cubicBezTo>
                  <a:cubicBezTo>
                    <a:pt x="830975" y="294813"/>
                    <a:pt x="829581" y="296840"/>
                    <a:pt x="831229" y="297600"/>
                  </a:cubicBezTo>
                  <a:cubicBezTo>
                    <a:pt x="834903" y="296713"/>
                    <a:pt x="831102" y="285818"/>
                    <a:pt x="832369" y="281764"/>
                  </a:cubicBezTo>
                  <a:cubicBezTo>
                    <a:pt x="834522" y="278976"/>
                    <a:pt x="837817" y="290252"/>
                    <a:pt x="837943" y="282904"/>
                  </a:cubicBezTo>
                  <a:cubicBezTo>
                    <a:pt x="837436" y="279103"/>
                    <a:pt x="835536" y="282651"/>
                    <a:pt x="834396" y="281384"/>
                  </a:cubicBezTo>
                  <a:cubicBezTo>
                    <a:pt x="833762" y="280623"/>
                    <a:pt x="833762" y="275936"/>
                    <a:pt x="833129" y="274922"/>
                  </a:cubicBezTo>
                  <a:cubicBezTo>
                    <a:pt x="830848" y="271502"/>
                    <a:pt x="828188" y="278470"/>
                    <a:pt x="828188" y="271502"/>
                  </a:cubicBezTo>
                  <a:cubicBezTo>
                    <a:pt x="829708" y="265167"/>
                    <a:pt x="831862" y="273529"/>
                    <a:pt x="834776" y="272388"/>
                  </a:cubicBezTo>
                  <a:cubicBezTo>
                    <a:pt x="834522" y="269728"/>
                    <a:pt x="835663" y="270868"/>
                    <a:pt x="836803" y="272008"/>
                  </a:cubicBezTo>
                  <a:cubicBezTo>
                    <a:pt x="836423" y="269855"/>
                    <a:pt x="835916" y="267701"/>
                    <a:pt x="835536" y="265547"/>
                  </a:cubicBezTo>
                  <a:cubicBezTo>
                    <a:pt x="839590" y="267828"/>
                    <a:pt x="839590" y="266054"/>
                    <a:pt x="840224" y="262380"/>
                  </a:cubicBezTo>
                  <a:cubicBezTo>
                    <a:pt x="841111" y="268081"/>
                    <a:pt x="843644" y="264534"/>
                    <a:pt x="845165" y="265800"/>
                  </a:cubicBezTo>
                  <a:cubicBezTo>
                    <a:pt x="846812" y="267194"/>
                    <a:pt x="848712" y="274162"/>
                    <a:pt x="850612" y="271375"/>
                  </a:cubicBezTo>
                  <a:cubicBezTo>
                    <a:pt x="847572" y="266814"/>
                    <a:pt x="850106" y="266307"/>
                    <a:pt x="852259" y="268841"/>
                  </a:cubicBezTo>
                  <a:cubicBezTo>
                    <a:pt x="852133" y="264914"/>
                    <a:pt x="848459" y="256425"/>
                    <a:pt x="850739" y="255792"/>
                  </a:cubicBezTo>
                  <a:cubicBezTo>
                    <a:pt x="852386" y="264914"/>
                    <a:pt x="852259" y="255412"/>
                    <a:pt x="853780" y="255158"/>
                  </a:cubicBezTo>
                  <a:cubicBezTo>
                    <a:pt x="855173" y="258832"/>
                    <a:pt x="855047" y="267954"/>
                    <a:pt x="857327" y="267828"/>
                  </a:cubicBezTo>
                  <a:cubicBezTo>
                    <a:pt x="859481" y="266054"/>
                    <a:pt x="853526" y="253385"/>
                    <a:pt x="857961" y="254652"/>
                  </a:cubicBezTo>
                  <a:cubicBezTo>
                    <a:pt x="858974" y="258326"/>
                    <a:pt x="857200" y="265927"/>
                    <a:pt x="860494" y="267574"/>
                  </a:cubicBezTo>
                  <a:cubicBezTo>
                    <a:pt x="863028" y="265674"/>
                    <a:pt x="863155" y="260606"/>
                    <a:pt x="864929" y="257819"/>
                  </a:cubicBezTo>
                  <a:cubicBezTo>
                    <a:pt x="867336" y="265040"/>
                    <a:pt x="871517" y="265420"/>
                    <a:pt x="873544" y="273909"/>
                  </a:cubicBezTo>
                  <a:cubicBezTo>
                    <a:pt x="872023" y="274416"/>
                    <a:pt x="869870" y="274289"/>
                    <a:pt x="871263" y="278850"/>
                  </a:cubicBezTo>
                  <a:cubicBezTo>
                    <a:pt x="873037" y="278343"/>
                    <a:pt x="874557" y="278723"/>
                    <a:pt x="875824" y="280243"/>
                  </a:cubicBezTo>
                  <a:cubicBezTo>
                    <a:pt x="878105" y="291012"/>
                    <a:pt x="876964" y="292786"/>
                    <a:pt x="880132" y="301654"/>
                  </a:cubicBezTo>
                  <a:cubicBezTo>
                    <a:pt x="879118" y="302288"/>
                    <a:pt x="878992" y="304315"/>
                    <a:pt x="878992" y="306342"/>
                  </a:cubicBezTo>
                  <a:cubicBezTo>
                    <a:pt x="874557" y="307356"/>
                    <a:pt x="870630" y="306089"/>
                    <a:pt x="866829" y="304315"/>
                  </a:cubicBezTo>
                  <a:cubicBezTo>
                    <a:pt x="865435" y="308242"/>
                    <a:pt x="864549" y="312803"/>
                    <a:pt x="861381" y="314324"/>
                  </a:cubicBezTo>
                  <a:cubicBezTo>
                    <a:pt x="853526" y="310650"/>
                    <a:pt x="851499" y="324332"/>
                    <a:pt x="845165" y="324206"/>
                  </a:cubicBezTo>
                  <a:cubicBezTo>
                    <a:pt x="841871" y="324079"/>
                    <a:pt x="842884" y="317998"/>
                    <a:pt x="841617" y="322685"/>
                  </a:cubicBezTo>
                  <a:cubicBezTo>
                    <a:pt x="839844" y="329527"/>
                    <a:pt x="834776" y="323572"/>
                    <a:pt x="831355" y="324712"/>
                  </a:cubicBezTo>
                  <a:cubicBezTo>
                    <a:pt x="831735" y="326866"/>
                    <a:pt x="832242" y="329020"/>
                    <a:pt x="832622" y="331174"/>
                  </a:cubicBezTo>
                  <a:cubicBezTo>
                    <a:pt x="829201" y="329780"/>
                    <a:pt x="829075" y="329907"/>
                    <a:pt x="826414" y="332441"/>
                  </a:cubicBezTo>
                  <a:cubicBezTo>
                    <a:pt x="824387" y="326359"/>
                    <a:pt x="822360" y="320405"/>
                    <a:pt x="819319" y="318251"/>
                  </a:cubicBezTo>
                  <a:cubicBezTo>
                    <a:pt x="820333" y="323192"/>
                    <a:pt x="821347" y="328260"/>
                    <a:pt x="822360" y="333327"/>
                  </a:cubicBezTo>
                  <a:cubicBezTo>
                    <a:pt x="817926" y="330540"/>
                    <a:pt x="817419" y="334721"/>
                    <a:pt x="813745" y="332821"/>
                  </a:cubicBezTo>
                  <a:cubicBezTo>
                    <a:pt x="814505" y="336368"/>
                    <a:pt x="815139" y="339915"/>
                    <a:pt x="815899" y="343590"/>
                  </a:cubicBezTo>
                  <a:cubicBezTo>
                    <a:pt x="812731" y="343209"/>
                    <a:pt x="810324" y="340042"/>
                    <a:pt x="808551" y="333834"/>
                  </a:cubicBezTo>
                  <a:cubicBezTo>
                    <a:pt x="812731" y="335988"/>
                    <a:pt x="812351" y="329147"/>
                    <a:pt x="812858" y="328513"/>
                  </a:cubicBezTo>
                  <a:cubicBezTo>
                    <a:pt x="815139" y="325979"/>
                    <a:pt x="820840" y="326233"/>
                    <a:pt x="818306" y="318504"/>
                  </a:cubicBezTo>
                  <a:cubicBezTo>
                    <a:pt x="815899" y="315210"/>
                    <a:pt x="813998" y="313183"/>
                    <a:pt x="811845" y="313057"/>
                  </a:cubicBezTo>
                  <a:cubicBezTo>
                    <a:pt x="809057" y="312930"/>
                    <a:pt x="808171" y="321545"/>
                    <a:pt x="805003" y="316604"/>
                  </a:cubicBezTo>
                  <a:cubicBezTo>
                    <a:pt x="805003" y="322305"/>
                    <a:pt x="805383" y="328767"/>
                    <a:pt x="803863" y="332441"/>
                  </a:cubicBezTo>
                  <a:cubicBezTo>
                    <a:pt x="803230" y="329400"/>
                    <a:pt x="801963" y="329400"/>
                    <a:pt x="801456" y="325853"/>
                  </a:cubicBezTo>
                  <a:cubicBezTo>
                    <a:pt x="802469" y="325092"/>
                    <a:pt x="803230" y="321798"/>
                    <a:pt x="801582" y="321418"/>
                  </a:cubicBezTo>
                  <a:cubicBezTo>
                    <a:pt x="797908" y="320278"/>
                    <a:pt x="799049" y="325473"/>
                    <a:pt x="797275" y="326739"/>
                  </a:cubicBezTo>
                  <a:cubicBezTo>
                    <a:pt x="794868" y="321672"/>
                    <a:pt x="797528" y="315844"/>
                    <a:pt x="795121" y="315971"/>
                  </a:cubicBezTo>
                  <a:cubicBezTo>
                    <a:pt x="795501" y="318504"/>
                    <a:pt x="793981" y="318631"/>
                    <a:pt x="792461" y="318758"/>
                  </a:cubicBezTo>
                  <a:cubicBezTo>
                    <a:pt x="793601" y="323445"/>
                    <a:pt x="792967" y="325726"/>
                    <a:pt x="790687" y="325853"/>
                  </a:cubicBezTo>
                  <a:cubicBezTo>
                    <a:pt x="788787" y="322939"/>
                    <a:pt x="787646" y="317364"/>
                    <a:pt x="785493" y="315717"/>
                  </a:cubicBezTo>
                  <a:cubicBezTo>
                    <a:pt x="783465" y="316477"/>
                    <a:pt x="784352" y="321925"/>
                    <a:pt x="783719" y="322812"/>
                  </a:cubicBezTo>
                  <a:cubicBezTo>
                    <a:pt x="782705" y="323952"/>
                    <a:pt x="780552" y="322305"/>
                    <a:pt x="779538" y="323572"/>
                  </a:cubicBezTo>
                  <a:cubicBezTo>
                    <a:pt x="779285" y="323826"/>
                    <a:pt x="780425" y="327246"/>
                    <a:pt x="780425" y="327880"/>
                  </a:cubicBezTo>
                  <a:cubicBezTo>
                    <a:pt x="779918" y="332061"/>
                    <a:pt x="776497" y="328513"/>
                    <a:pt x="776244" y="328640"/>
                  </a:cubicBezTo>
                  <a:cubicBezTo>
                    <a:pt x="775864" y="328893"/>
                    <a:pt x="776878" y="331047"/>
                    <a:pt x="775611" y="331047"/>
                  </a:cubicBezTo>
                  <a:cubicBezTo>
                    <a:pt x="775611" y="331047"/>
                    <a:pt x="773837" y="327120"/>
                    <a:pt x="773710" y="326993"/>
                  </a:cubicBezTo>
                  <a:cubicBezTo>
                    <a:pt x="772443" y="325219"/>
                    <a:pt x="771936" y="326233"/>
                    <a:pt x="771683" y="327373"/>
                  </a:cubicBezTo>
                  <a:cubicBezTo>
                    <a:pt x="771683" y="327246"/>
                    <a:pt x="768516" y="326233"/>
                    <a:pt x="768136" y="325853"/>
                  </a:cubicBezTo>
                  <a:cubicBezTo>
                    <a:pt x="765602" y="323826"/>
                    <a:pt x="765095" y="323699"/>
                    <a:pt x="764335" y="317618"/>
                  </a:cubicBezTo>
                  <a:cubicBezTo>
                    <a:pt x="767122" y="317618"/>
                    <a:pt x="768642" y="321418"/>
                    <a:pt x="766615" y="312677"/>
                  </a:cubicBezTo>
                  <a:cubicBezTo>
                    <a:pt x="765349" y="313057"/>
                    <a:pt x="765729" y="315717"/>
                    <a:pt x="763955" y="315464"/>
                  </a:cubicBezTo>
                  <a:cubicBezTo>
                    <a:pt x="761041" y="310396"/>
                    <a:pt x="758634" y="303175"/>
                    <a:pt x="762054" y="300134"/>
                  </a:cubicBezTo>
                  <a:close/>
                  <a:moveTo>
                    <a:pt x="759521" y="314070"/>
                  </a:moveTo>
                  <a:cubicBezTo>
                    <a:pt x="761674" y="310016"/>
                    <a:pt x="764208" y="322812"/>
                    <a:pt x="762308" y="322432"/>
                  </a:cubicBezTo>
                  <a:cubicBezTo>
                    <a:pt x="760788" y="318124"/>
                    <a:pt x="758254" y="318885"/>
                    <a:pt x="759521" y="314070"/>
                  </a:cubicBezTo>
                  <a:close/>
                  <a:moveTo>
                    <a:pt x="758254" y="280877"/>
                  </a:moveTo>
                  <a:cubicBezTo>
                    <a:pt x="757240" y="281130"/>
                    <a:pt x="757367" y="282904"/>
                    <a:pt x="756607" y="283411"/>
                  </a:cubicBezTo>
                  <a:cubicBezTo>
                    <a:pt x="752679" y="279610"/>
                    <a:pt x="757240" y="276189"/>
                    <a:pt x="758254" y="280877"/>
                  </a:cubicBezTo>
                  <a:close/>
                  <a:moveTo>
                    <a:pt x="752172" y="277583"/>
                  </a:moveTo>
                  <a:cubicBezTo>
                    <a:pt x="752553" y="279737"/>
                    <a:pt x="753566" y="279990"/>
                    <a:pt x="754073" y="281637"/>
                  </a:cubicBezTo>
                  <a:cubicBezTo>
                    <a:pt x="752806" y="282017"/>
                    <a:pt x="753186" y="284678"/>
                    <a:pt x="751412" y="284424"/>
                  </a:cubicBezTo>
                  <a:cubicBezTo>
                    <a:pt x="751032" y="282270"/>
                    <a:pt x="750525" y="280117"/>
                    <a:pt x="750145" y="277963"/>
                  </a:cubicBezTo>
                  <a:cubicBezTo>
                    <a:pt x="750779" y="277836"/>
                    <a:pt x="751539" y="277710"/>
                    <a:pt x="752172" y="277583"/>
                  </a:cubicBezTo>
                  <a:close/>
                  <a:moveTo>
                    <a:pt x="704409" y="295827"/>
                  </a:moveTo>
                  <a:cubicBezTo>
                    <a:pt x="705170" y="299501"/>
                    <a:pt x="704663" y="301528"/>
                    <a:pt x="703649" y="302668"/>
                  </a:cubicBezTo>
                  <a:cubicBezTo>
                    <a:pt x="702889" y="298994"/>
                    <a:pt x="703396" y="297093"/>
                    <a:pt x="704409" y="295827"/>
                  </a:cubicBezTo>
                  <a:close/>
                  <a:moveTo>
                    <a:pt x="705170" y="342576"/>
                  </a:moveTo>
                  <a:cubicBezTo>
                    <a:pt x="705676" y="343209"/>
                    <a:pt x="706690" y="341562"/>
                    <a:pt x="707197" y="342196"/>
                  </a:cubicBezTo>
                  <a:cubicBezTo>
                    <a:pt x="708337" y="343463"/>
                    <a:pt x="708717" y="349291"/>
                    <a:pt x="710491" y="348277"/>
                  </a:cubicBezTo>
                  <a:cubicBezTo>
                    <a:pt x="710111" y="342069"/>
                    <a:pt x="707957" y="342956"/>
                    <a:pt x="707323" y="337762"/>
                  </a:cubicBezTo>
                  <a:cubicBezTo>
                    <a:pt x="711251" y="338902"/>
                    <a:pt x="710237" y="333708"/>
                    <a:pt x="708084" y="330920"/>
                  </a:cubicBezTo>
                  <a:cubicBezTo>
                    <a:pt x="709857" y="330667"/>
                    <a:pt x="711251" y="329780"/>
                    <a:pt x="711758" y="328006"/>
                  </a:cubicBezTo>
                  <a:cubicBezTo>
                    <a:pt x="712898" y="331554"/>
                    <a:pt x="711378" y="333834"/>
                    <a:pt x="713025" y="334468"/>
                  </a:cubicBezTo>
                  <a:cubicBezTo>
                    <a:pt x="714165" y="333327"/>
                    <a:pt x="714545" y="331300"/>
                    <a:pt x="713785" y="327626"/>
                  </a:cubicBezTo>
                  <a:cubicBezTo>
                    <a:pt x="715685" y="326613"/>
                    <a:pt x="716445" y="330160"/>
                    <a:pt x="717712" y="331300"/>
                  </a:cubicBezTo>
                  <a:cubicBezTo>
                    <a:pt x="717332" y="327120"/>
                    <a:pt x="719866" y="326866"/>
                    <a:pt x="717585" y="320151"/>
                  </a:cubicBezTo>
                  <a:cubicBezTo>
                    <a:pt x="721133" y="317871"/>
                    <a:pt x="721260" y="329020"/>
                    <a:pt x="723920" y="330033"/>
                  </a:cubicBezTo>
                  <a:cubicBezTo>
                    <a:pt x="726201" y="326866"/>
                    <a:pt x="727341" y="324586"/>
                    <a:pt x="730761" y="326486"/>
                  </a:cubicBezTo>
                  <a:cubicBezTo>
                    <a:pt x="730508" y="323572"/>
                    <a:pt x="731395" y="322052"/>
                    <a:pt x="730128" y="317744"/>
                  </a:cubicBezTo>
                  <a:cubicBezTo>
                    <a:pt x="734562" y="320785"/>
                    <a:pt x="732408" y="315844"/>
                    <a:pt x="735829" y="314450"/>
                  </a:cubicBezTo>
                  <a:cubicBezTo>
                    <a:pt x="736463" y="316984"/>
                    <a:pt x="737096" y="319518"/>
                    <a:pt x="738743" y="318378"/>
                  </a:cubicBezTo>
                  <a:cubicBezTo>
                    <a:pt x="738110" y="315464"/>
                    <a:pt x="738236" y="313563"/>
                    <a:pt x="738490" y="311790"/>
                  </a:cubicBezTo>
                  <a:cubicBezTo>
                    <a:pt x="741277" y="309636"/>
                    <a:pt x="742671" y="313183"/>
                    <a:pt x="745078" y="312677"/>
                  </a:cubicBezTo>
                  <a:cubicBezTo>
                    <a:pt x="744824" y="302921"/>
                    <a:pt x="750779" y="306722"/>
                    <a:pt x="753439" y="306595"/>
                  </a:cubicBezTo>
                  <a:cubicBezTo>
                    <a:pt x="755466" y="306469"/>
                    <a:pt x="756860" y="301908"/>
                    <a:pt x="758634" y="305582"/>
                  </a:cubicBezTo>
                  <a:cubicBezTo>
                    <a:pt x="760027" y="313690"/>
                    <a:pt x="756607" y="315464"/>
                    <a:pt x="758000" y="323572"/>
                  </a:cubicBezTo>
                  <a:cubicBezTo>
                    <a:pt x="756607" y="323826"/>
                    <a:pt x="755213" y="324079"/>
                    <a:pt x="753820" y="324332"/>
                  </a:cubicBezTo>
                  <a:cubicBezTo>
                    <a:pt x="752299" y="325979"/>
                    <a:pt x="755973" y="334468"/>
                    <a:pt x="753946" y="335481"/>
                  </a:cubicBezTo>
                  <a:cubicBezTo>
                    <a:pt x="753059" y="331934"/>
                    <a:pt x="750019" y="338775"/>
                    <a:pt x="748498" y="329907"/>
                  </a:cubicBezTo>
                  <a:cubicBezTo>
                    <a:pt x="747992" y="327120"/>
                    <a:pt x="749892" y="327626"/>
                    <a:pt x="749639" y="325219"/>
                  </a:cubicBezTo>
                  <a:cubicBezTo>
                    <a:pt x="748752" y="321292"/>
                    <a:pt x="747485" y="318124"/>
                    <a:pt x="745838" y="316984"/>
                  </a:cubicBezTo>
                  <a:cubicBezTo>
                    <a:pt x="747612" y="326739"/>
                    <a:pt x="745204" y="325853"/>
                    <a:pt x="741530" y="322305"/>
                  </a:cubicBezTo>
                  <a:cubicBezTo>
                    <a:pt x="741657" y="327373"/>
                    <a:pt x="742037" y="329527"/>
                    <a:pt x="743937" y="339662"/>
                  </a:cubicBezTo>
                  <a:cubicBezTo>
                    <a:pt x="740897" y="345237"/>
                    <a:pt x="738616" y="338015"/>
                    <a:pt x="734182" y="339282"/>
                  </a:cubicBezTo>
                  <a:cubicBezTo>
                    <a:pt x="733169" y="333074"/>
                    <a:pt x="731902" y="327500"/>
                    <a:pt x="728988" y="329147"/>
                  </a:cubicBezTo>
                  <a:cubicBezTo>
                    <a:pt x="729495" y="336115"/>
                    <a:pt x="731522" y="337128"/>
                    <a:pt x="733169" y="339409"/>
                  </a:cubicBezTo>
                  <a:cubicBezTo>
                    <a:pt x="732408" y="340042"/>
                    <a:pt x="732282" y="341436"/>
                    <a:pt x="733042" y="343843"/>
                  </a:cubicBezTo>
                  <a:cubicBezTo>
                    <a:pt x="731142" y="344856"/>
                    <a:pt x="730381" y="341309"/>
                    <a:pt x="729114" y="340169"/>
                  </a:cubicBezTo>
                  <a:cubicBezTo>
                    <a:pt x="730001" y="343843"/>
                    <a:pt x="730255" y="346884"/>
                    <a:pt x="729748" y="348911"/>
                  </a:cubicBezTo>
                  <a:cubicBezTo>
                    <a:pt x="726074" y="350304"/>
                    <a:pt x="723540" y="347644"/>
                    <a:pt x="720626" y="346250"/>
                  </a:cubicBezTo>
                  <a:cubicBezTo>
                    <a:pt x="719613" y="342449"/>
                    <a:pt x="719486" y="335355"/>
                    <a:pt x="716825" y="338015"/>
                  </a:cubicBezTo>
                  <a:cubicBezTo>
                    <a:pt x="716445" y="343209"/>
                    <a:pt x="721133" y="345617"/>
                    <a:pt x="718599" y="346630"/>
                  </a:cubicBezTo>
                  <a:cubicBezTo>
                    <a:pt x="719486" y="349164"/>
                    <a:pt x="717079" y="354612"/>
                    <a:pt x="715938" y="349417"/>
                  </a:cubicBezTo>
                  <a:cubicBezTo>
                    <a:pt x="716572" y="349291"/>
                    <a:pt x="716825" y="347390"/>
                    <a:pt x="715558" y="347264"/>
                  </a:cubicBezTo>
                  <a:cubicBezTo>
                    <a:pt x="716065" y="350431"/>
                    <a:pt x="713405" y="349671"/>
                    <a:pt x="711884" y="350178"/>
                  </a:cubicBezTo>
                  <a:cubicBezTo>
                    <a:pt x="713278" y="355752"/>
                    <a:pt x="711884" y="357526"/>
                    <a:pt x="709097" y="357399"/>
                  </a:cubicBezTo>
                  <a:cubicBezTo>
                    <a:pt x="708464" y="356259"/>
                    <a:pt x="708464" y="351825"/>
                    <a:pt x="707830" y="350938"/>
                  </a:cubicBezTo>
                  <a:cubicBezTo>
                    <a:pt x="707450" y="350558"/>
                    <a:pt x="706056" y="351825"/>
                    <a:pt x="705803" y="351318"/>
                  </a:cubicBezTo>
                  <a:cubicBezTo>
                    <a:pt x="704663" y="348657"/>
                    <a:pt x="704790" y="342956"/>
                    <a:pt x="703016" y="342956"/>
                  </a:cubicBezTo>
                  <a:cubicBezTo>
                    <a:pt x="704790" y="348404"/>
                    <a:pt x="704156" y="350811"/>
                    <a:pt x="701242" y="350051"/>
                  </a:cubicBezTo>
                  <a:cubicBezTo>
                    <a:pt x="700609" y="344983"/>
                    <a:pt x="701242" y="341689"/>
                    <a:pt x="699215" y="334848"/>
                  </a:cubicBezTo>
                  <a:cubicBezTo>
                    <a:pt x="702002" y="332567"/>
                    <a:pt x="703776" y="340549"/>
                    <a:pt x="705170" y="342576"/>
                  </a:cubicBezTo>
                  <a:close/>
                  <a:moveTo>
                    <a:pt x="684012" y="253005"/>
                  </a:moveTo>
                  <a:cubicBezTo>
                    <a:pt x="682998" y="249330"/>
                    <a:pt x="681225" y="248444"/>
                    <a:pt x="679071" y="249584"/>
                  </a:cubicBezTo>
                  <a:cubicBezTo>
                    <a:pt x="679324" y="250724"/>
                    <a:pt x="678691" y="252118"/>
                    <a:pt x="678057" y="249837"/>
                  </a:cubicBezTo>
                  <a:cubicBezTo>
                    <a:pt x="678311" y="244136"/>
                    <a:pt x="686799" y="247557"/>
                    <a:pt x="684012" y="253005"/>
                  </a:cubicBezTo>
                  <a:close/>
                  <a:moveTo>
                    <a:pt x="662348" y="284044"/>
                  </a:moveTo>
                  <a:cubicBezTo>
                    <a:pt x="663361" y="289619"/>
                    <a:pt x="665515" y="289112"/>
                    <a:pt x="666528" y="294306"/>
                  </a:cubicBezTo>
                  <a:cubicBezTo>
                    <a:pt x="667162" y="297727"/>
                    <a:pt x="666148" y="303048"/>
                    <a:pt x="665642" y="305582"/>
                  </a:cubicBezTo>
                  <a:cubicBezTo>
                    <a:pt x="664501" y="299374"/>
                    <a:pt x="662221" y="291646"/>
                    <a:pt x="663234" y="288225"/>
                  </a:cubicBezTo>
                  <a:cubicBezTo>
                    <a:pt x="662221" y="288478"/>
                    <a:pt x="661207" y="284804"/>
                    <a:pt x="662348" y="284044"/>
                  </a:cubicBezTo>
                  <a:close/>
                  <a:moveTo>
                    <a:pt x="665895" y="354738"/>
                  </a:moveTo>
                  <a:cubicBezTo>
                    <a:pt x="670329" y="354358"/>
                    <a:pt x="670329" y="348024"/>
                    <a:pt x="675397" y="348404"/>
                  </a:cubicBezTo>
                  <a:cubicBezTo>
                    <a:pt x="677677" y="349417"/>
                    <a:pt x="677297" y="361326"/>
                    <a:pt x="680591" y="358539"/>
                  </a:cubicBezTo>
                  <a:cubicBezTo>
                    <a:pt x="678057" y="353852"/>
                    <a:pt x="679324" y="351825"/>
                    <a:pt x="680718" y="354105"/>
                  </a:cubicBezTo>
                  <a:cubicBezTo>
                    <a:pt x="681605" y="355499"/>
                    <a:pt x="681478" y="351698"/>
                    <a:pt x="681351" y="351698"/>
                  </a:cubicBezTo>
                  <a:cubicBezTo>
                    <a:pt x="684899" y="349671"/>
                    <a:pt x="683505" y="349417"/>
                    <a:pt x="684645" y="346630"/>
                  </a:cubicBezTo>
                  <a:cubicBezTo>
                    <a:pt x="685279" y="345110"/>
                    <a:pt x="687306" y="346250"/>
                    <a:pt x="687306" y="343843"/>
                  </a:cubicBezTo>
                  <a:cubicBezTo>
                    <a:pt x="690600" y="354105"/>
                    <a:pt x="697188" y="335355"/>
                    <a:pt x="699722" y="352585"/>
                  </a:cubicBezTo>
                  <a:cubicBezTo>
                    <a:pt x="697821" y="353852"/>
                    <a:pt x="696301" y="349164"/>
                    <a:pt x="694147" y="351444"/>
                  </a:cubicBezTo>
                  <a:cubicBezTo>
                    <a:pt x="693894" y="351698"/>
                    <a:pt x="696048" y="355372"/>
                    <a:pt x="696048" y="355499"/>
                  </a:cubicBezTo>
                  <a:cubicBezTo>
                    <a:pt x="695668" y="356892"/>
                    <a:pt x="692627" y="355499"/>
                    <a:pt x="691867" y="356259"/>
                  </a:cubicBezTo>
                  <a:cubicBezTo>
                    <a:pt x="691740" y="356385"/>
                    <a:pt x="691867" y="360313"/>
                    <a:pt x="691740" y="360693"/>
                  </a:cubicBezTo>
                  <a:cubicBezTo>
                    <a:pt x="690727" y="364494"/>
                    <a:pt x="688700" y="361326"/>
                    <a:pt x="687179" y="359299"/>
                  </a:cubicBezTo>
                  <a:cubicBezTo>
                    <a:pt x="686166" y="358032"/>
                    <a:pt x="685532" y="355372"/>
                    <a:pt x="684265" y="355372"/>
                  </a:cubicBezTo>
                  <a:cubicBezTo>
                    <a:pt x="684899" y="358286"/>
                    <a:pt x="684772" y="360186"/>
                    <a:pt x="684519" y="361960"/>
                  </a:cubicBezTo>
                  <a:cubicBezTo>
                    <a:pt x="680085" y="359299"/>
                    <a:pt x="682618" y="362593"/>
                    <a:pt x="681858" y="364747"/>
                  </a:cubicBezTo>
                  <a:cubicBezTo>
                    <a:pt x="681478" y="365887"/>
                    <a:pt x="679324" y="364620"/>
                    <a:pt x="678818" y="365381"/>
                  </a:cubicBezTo>
                  <a:cubicBezTo>
                    <a:pt x="678184" y="366141"/>
                    <a:pt x="678691" y="369308"/>
                    <a:pt x="677677" y="370068"/>
                  </a:cubicBezTo>
                  <a:cubicBezTo>
                    <a:pt x="677804" y="369942"/>
                    <a:pt x="675397" y="365887"/>
                    <a:pt x="674763" y="366141"/>
                  </a:cubicBezTo>
                  <a:cubicBezTo>
                    <a:pt x="674383" y="366267"/>
                    <a:pt x="674763" y="371462"/>
                    <a:pt x="673497" y="370828"/>
                  </a:cubicBezTo>
                  <a:cubicBezTo>
                    <a:pt x="672483" y="368168"/>
                    <a:pt x="671343" y="366648"/>
                    <a:pt x="669569" y="367154"/>
                  </a:cubicBezTo>
                  <a:cubicBezTo>
                    <a:pt x="672103" y="374756"/>
                    <a:pt x="666148" y="370955"/>
                    <a:pt x="664248" y="372602"/>
                  </a:cubicBezTo>
                  <a:cubicBezTo>
                    <a:pt x="662981" y="367154"/>
                    <a:pt x="661587" y="362467"/>
                    <a:pt x="659560" y="360186"/>
                  </a:cubicBezTo>
                  <a:cubicBezTo>
                    <a:pt x="654873" y="357526"/>
                    <a:pt x="661081" y="369561"/>
                    <a:pt x="658167" y="369435"/>
                  </a:cubicBezTo>
                  <a:cubicBezTo>
                    <a:pt x="653859" y="364874"/>
                    <a:pt x="659940" y="354992"/>
                    <a:pt x="653733" y="352458"/>
                  </a:cubicBezTo>
                  <a:cubicBezTo>
                    <a:pt x="654746" y="356132"/>
                    <a:pt x="654366" y="365507"/>
                    <a:pt x="651959" y="359553"/>
                  </a:cubicBezTo>
                  <a:cubicBezTo>
                    <a:pt x="653352" y="358919"/>
                    <a:pt x="651832" y="354232"/>
                    <a:pt x="651325" y="350811"/>
                  </a:cubicBezTo>
                  <a:cubicBezTo>
                    <a:pt x="653099" y="349544"/>
                    <a:pt x="652972" y="345743"/>
                    <a:pt x="655633" y="345490"/>
                  </a:cubicBezTo>
                  <a:cubicBezTo>
                    <a:pt x="656520" y="349417"/>
                    <a:pt x="657787" y="352585"/>
                    <a:pt x="659434" y="353725"/>
                  </a:cubicBezTo>
                  <a:cubicBezTo>
                    <a:pt x="659180" y="350811"/>
                    <a:pt x="660067" y="349291"/>
                    <a:pt x="658800" y="344983"/>
                  </a:cubicBezTo>
                  <a:cubicBezTo>
                    <a:pt x="662601" y="342069"/>
                    <a:pt x="662474" y="355119"/>
                    <a:pt x="665895" y="354738"/>
                  </a:cubicBezTo>
                  <a:close/>
                  <a:moveTo>
                    <a:pt x="656520" y="276316"/>
                  </a:moveTo>
                  <a:cubicBezTo>
                    <a:pt x="658420" y="278976"/>
                    <a:pt x="659687" y="290632"/>
                    <a:pt x="658547" y="291519"/>
                  </a:cubicBezTo>
                  <a:cubicBezTo>
                    <a:pt x="657660" y="281764"/>
                    <a:pt x="655380" y="279737"/>
                    <a:pt x="656520" y="276316"/>
                  </a:cubicBezTo>
                  <a:close/>
                  <a:moveTo>
                    <a:pt x="653606" y="287972"/>
                  </a:moveTo>
                  <a:cubicBezTo>
                    <a:pt x="653352" y="286578"/>
                    <a:pt x="652972" y="285058"/>
                    <a:pt x="652719" y="283664"/>
                  </a:cubicBezTo>
                  <a:cubicBezTo>
                    <a:pt x="653352" y="283537"/>
                    <a:pt x="654113" y="283411"/>
                    <a:pt x="654746" y="283284"/>
                  </a:cubicBezTo>
                  <a:cubicBezTo>
                    <a:pt x="654999" y="284678"/>
                    <a:pt x="655380" y="286198"/>
                    <a:pt x="655633" y="287592"/>
                  </a:cubicBezTo>
                  <a:cubicBezTo>
                    <a:pt x="654873" y="287718"/>
                    <a:pt x="654239" y="287845"/>
                    <a:pt x="653606" y="287972"/>
                  </a:cubicBezTo>
                  <a:close/>
                  <a:moveTo>
                    <a:pt x="651959" y="248190"/>
                  </a:moveTo>
                  <a:cubicBezTo>
                    <a:pt x="652846" y="251231"/>
                    <a:pt x="654366" y="251484"/>
                    <a:pt x="655253" y="254271"/>
                  </a:cubicBezTo>
                  <a:cubicBezTo>
                    <a:pt x="653352" y="255918"/>
                    <a:pt x="652846" y="259466"/>
                    <a:pt x="651325" y="261746"/>
                  </a:cubicBezTo>
                  <a:cubicBezTo>
                    <a:pt x="650692" y="257692"/>
                    <a:pt x="649172" y="257185"/>
                    <a:pt x="648538" y="253385"/>
                  </a:cubicBezTo>
                  <a:cubicBezTo>
                    <a:pt x="656646" y="255032"/>
                    <a:pt x="649805" y="252878"/>
                    <a:pt x="651959" y="248190"/>
                  </a:cubicBezTo>
                  <a:close/>
                  <a:moveTo>
                    <a:pt x="641950" y="310396"/>
                  </a:moveTo>
                  <a:cubicBezTo>
                    <a:pt x="642204" y="311790"/>
                    <a:pt x="642584" y="313310"/>
                    <a:pt x="642837" y="314704"/>
                  </a:cubicBezTo>
                  <a:cubicBezTo>
                    <a:pt x="642204" y="314830"/>
                    <a:pt x="641443" y="314957"/>
                    <a:pt x="640810" y="315084"/>
                  </a:cubicBezTo>
                  <a:cubicBezTo>
                    <a:pt x="640557" y="313690"/>
                    <a:pt x="640176" y="312170"/>
                    <a:pt x="639923" y="310776"/>
                  </a:cubicBezTo>
                  <a:cubicBezTo>
                    <a:pt x="640557" y="310650"/>
                    <a:pt x="641317" y="310523"/>
                    <a:pt x="641950" y="310396"/>
                  </a:cubicBezTo>
                  <a:close/>
                  <a:moveTo>
                    <a:pt x="634729" y="311790"/>
                  </a:moveTo>
                  <a:cubicBezTo>
                    <a:pt x="632955" y="310903"/>
                    <a:pt x="629914" y="315337"/>
                    <a:pt x="629154" y="310650"/>
                  </a:cubicBezTo>
                  <a:cubicBezTo>
                    <a:pt x="630041" y="306975"/>
                    <a:pt x="632955" y="302161"/>
                    <a:pt x="634729" y="311790"/>
                  </a:cubicBezTo>
                  <a:close/>
                  <a:moveTo>
                    <a:pt x="627000" y="353472"/>
                  </a:moveTo>
                  <a:cubicBezTo>
                    <a:pt x="629028" y="353091"/>
                    <a:pt x="631181" y="352711"/>
                    <a:pt x="633208" y="352205"/>
                  </a:cubicBezTo>
                  <a:cubicBezTo>
                    <a:pt x="635235" y="351825"/>
                    <a:pt x="633335" y="346123"/>
                    <a:pt x="636502" y="347137"/>
                  </a:cubicBezTo>
                  <a:cubicBezTo>
                    <a:pt x="637136" y="349924"/>
                    <a:pt x="638403" y="349797"/>
                    <a:pt x="638783" y="353345"/>
                  </a:cubicBezTo>
                  <a:cubicBezTo>
                    <a:pt x="637769" y="353598"/>
                    <a:pt x="638276" y="357399"/>
                    <a:pt x="639670" y="357652"/>
                  </a:cubicBezTo>
                  <a:cubicBezTo>
                    <a:pt x="643344" y="359426"/>
                    <a:pt x="641443" y="353852"/>
                    <a:pt x="642964" y="352585"/>
                  </a:cubicBezTo>
                  <a:cubicBezTo>
                    <a:pt x="644484" y="359173"/>
                    <a:pt x="648792" y="355245"/>
                    <a:pt x="649678" y="364620"/>
                  </a:cubicBezTo>
                  <a:cubicBezTo>
                    <a:pt x="646131" y="366774"/>
                    <a:pt x="644737" y="360693"/>
                    <a:pt x="641570" y="361707"/>
                  </a:cubicBezTo>
                  <a:cubicBezTo>
                    <a:pt x="640683" y="366267"/>
                    <a:pt x="642204" y="364367"/>
                    <a:pt x="643344" y="370322"/>
                  </a:cubicBezTo>
                  <a:cubicBezTo>
                    <a:pt x="641823" y="372475"/>
                    <a:pt x="639290" y="368801"/>
                    <a:pt x="637136" y="371589"/>
                  </a:cubicBezTo>
                  <a:cubicBezTo>
                    <a:pt x="636502" y="372349"/>
                    <a:pt x="637263" y="376149"/>
                    <a:pt x="635996" y="376276"/>
                  </a:cubicBezTo>
                  <a:cubicBezTo>
                    <a:pt x="635616" y="376276"/>
                    <a:pt x="633208" y="370448"/>
                    <a:pt x="632702" y="370195"/>
                  </a:cubicBezTo>
                  <a:cubicBezTo>
                    <a:pt x="631941" y="369942"/>
                    <a:pt x="630548" y="375136"/>
                    <a:pt x="629661" y="370828"/>
                  </a:cubicBezTo>
                  <a:cubicBezTo>
                    <a:pt x="629154" y="368295"/>
                    <a:pt x="629028" y="369942"/>
                    <a:pt x="628141" y="368928"/>
                  </a:cubicBezTo>
                  <a:cubicBezTo>
                    <a:pt x="625227" y="365001"/>
                    <a:pt x="625227" y="357779"/>
                    <a:pt x="623200" y="349797"/>
                  </a:cubicBezTo>
                  <a:cubicBezTo>
                    <a:pt x="624973" y="348657"/>
                    <a:pt x="625734" y="352205"/>
                    <a:pt x="627000" y="353472"/>
                  </a:cubicBezTo>
                  <a:close/>
                  <a:moveTo>
                    <a:pt x="623453" y="313944"/>
                  </a:moveTo>
                  <a:cubicBezTo>
                    <a:pt x="618765" y="307356"/>
                    <a:pt x="625860" y="306722"/>
                    <a:pt x="623453" y="313944"/>
                  </a:cubicBezTo>
                  <a:lnTo>
                    <a:pt x="623453" y="313944"/>
                  </a:lnTo>
                  <a:close/>
                  <a:moveTo>
                    <a:pt x="615978" y="255285"/>
                  </a:moveTo>
                  <a:cubicBezTo>
                    <a:pt x="616358" y="256552"/>
                    <a:pt x="616612" y="257819"/>
                    <a:pt x="617499" y="257185"/>
                  </a:cubicBezTo>
                  <a:cubicBezTo>
                    <a:pt x="617879" y="259846"/>
                    <a:pt x="618259" y="262380"/>
                    <a:pt x="616358" y="261873"/>
                  </a:cubicBezTo>
                  <a:cubicBezTo>
                    <a:pt x="615852" y="259339"/>
                    <a:pt x="614838" y="255792"/>
                    <a:pt x="615978" y="255285"/>
                  </a:cubicBezTo>
                  <a:close/>
                  <a:moveTo>
                    <a:pt x="596974" y="256805"/>
                  </a:moveTo>
                  <a:cubicBezTo>
                    <a:pt x="597228" y="258199"/>
                    <a:pt x="597608" y="259719"/>
                    <a:pt x="597861" y="261113"/>
                  </a:cubicBezTo>
                  <a:cubicBezTo>
                    <a:pt x="596848" y="261366"/>
                    <a:pt x="595834" y="261493"/>
                    <a:pt x="594821" y="261746"/>
                  </a:cubicBezTo>
                  <a:cubicBezTo>
                    <a:pt x="594567" y="260353"/>
                    <a:pt x="594187" y="258832"/>
                    <a:pt x="593934" y="257439"/>
                  </a:cubicBezTo>
                  <a:cubicBezTo>
                    <a:pt x="594821" y="257185"/>
                    <a:pt x="595834" y="256932"/>
                    <a:pt x="596974" y="256805"/>
                  </a:cubicBezTo>
                  <a:close/>
                  <a:moveTo>
                    <a:pt x="603436" y="369181"/>
                  </a:moveTo>
                  <a:cubicBezTo>
                    <a:pt x="601789" y="369308"/>
                    <a:pt x="599888" y="370195"/>
                    <a:pt x="599508" y="365507"/>
                  </a:cubicBezTo>
                  <a:cubicBezTo>
                    <a:pt x="599001" y="356259"/>
                    <a:pt x="603816" y="364874"/>
                    <a:pt x="606730" y="364114"/>
                  </a:cubicBezTo>
                  <a:cubicBezTo>
                    <a:pt x="607363" y="367788"/>
                    <a:pt x="608630" y="369435"/>
                    <a:pt x="610024" y="370195"/>
                  </a:cubicBezTo>
                  <a:cubicBezTo>
                    <a:pt x="611417" y="369942"/>
                    <a:pt x="612811" y="369688"/>
                    <a:pt x="614205" y="369435"/>
                  </a:cubicBezTo>
                  <a:cubicBezTo>
                    <a:pt x="614205" y="366774"/>
                    <a:pt x="614331" y="364367"/>
                    <a:pt x="614965" y="362593"/>
                  </a:cubicBezTo>
                  <a:cubicBezTo>
                    <a:pt x="616738" y="371208"/>
                    <a:pt x="617499" y="363607"/>
                    <a:pt x="619526" y="363987"/>
                  </a:cubicBezTo>
                  <a:cubicBezTo>
                    <a:pt x="619526" y="363987"/>
                    <a:pt x="622059" y="367534"/>
                    <a:pt x="622440" y="367914"/>
                  </a:cubicBezTo>
                  <a:cubicBezTo>
                    <a:pt x="624087" y="369181"/>
                    <a:pt x="625480" y="367661"/>
                    <a:pt x="626367" y="371589"/>
                  </a:cubicBezTo>
                  <a:cubicBezTo>
                    <a:pt x="626240" y="375136"/>
                    <a:pt x="621173" y="372095"/>
                    <a:pt x="623580" y="378810"/>
                  </a:cubicBezTo>
                  <a:cubicBezTo>
                    <a:pt x="620666" y="381344"/>
                    <a:pt x="620793" y="371969"/>
                    <a:pt x="618132" y="373236"/>
                  </a:cubicBezTo>
                  <a:cubicBezTo>
                    <a:pt x="616865" y="380837"/>
                    <a:pt x="614331" y="374249"/>
                    <a:pt x="610530" y="372475"/>
                  </a:cubicBezTo>
                  <a:cubicBezTo>
                    <a:pt x="609644" y="377036"/>
                    <a:pt x="611164" y="375136"/>
                    <a:pt x="612304" y="381090"/>
                  </a:cubicBezTo>
                  <a:cubicBezTo>
                    <a:pt x="606856" y="383498"/>
                    <a:pt x="603056" y="378937"/>
                    <a:pt x="599255" y="374756"/>
                  </a:cubicBezTo>
                  <a:cubicBezTo>
                    <a:pt x="600015" y="378303"/>
                    <a:pt x="600648" y="381851"/>
                    <a:pt x="601409" y="385525"/>
                  </a:cubicBezTo>
                  <a:cubicBezTo>
                    <a:pt x="598621" y="384765"/>
                    <a:pt x="596088" y="383371"/>
                    <a:pt x="592667" y="385018"/>
                  </a:cubicBezTo>
                  <a:cubicBezTo>
                    <a:pt x="592160" y="383371"/>
                    <a:pt x="591780" y="380837"/>
                    <a:pt x="590766" y="380964"/>
                  </a:cubicBezTo>
                  <a:cubicBezTo>
                    <a:pt x="590640" y="385145"/>
                    <a:pt x="595327" y="387552"/>
                    <a:pt x="592540" y="389579"/>
                  </a:cubicBezTo>
                  <a:cubicBezTo>
                    <a:pt x="591273" y="386792"/>
                    <a:pt x="589500" y="386031"/>
                    <a:pt x="587599" y="386031"/>
                  </a:cubicBezTo>
                  <a:cubicBezTo>
                    <a:pt x="585699" y="378177"/>
                    <a:pt x="586966" y="374756"/>
                    <a:pt x="589119" y="372349"/>
                  </a:cubicBezTo>
                  <a:cubicBezTo>
                    <a:pt x="589626" y="373742"/>
                    <a:pt x="590133" y="376910"/>
                    <a:pt x="591020" y="376403"/>
                  </a:cubicBezTo>
                  <a:cubicBezTo>
                    <a:pt x="591020" y="376403"/>
                    <a:pt x="590133" y="372095"/>
                    <a:pt x="590133" y="372095"/>
                  </a:cubicBezTo>
                  <a:cubicBezTo>
                    <a:pt x="593554" y="370955"/>
                    <a:pt x="602169" y="375516"/>
                    <a:pt x="603436" y="369181"/>
                  </a:cubicBezTo>
                  <a:close/>
                  <a:moveTo>
                    <a:pt x="588993" y="222598"/>
                  </a:moveTo>
                  <a:cubicBezTo>
                    <a:pt x="590260" y="227413"/>
                    <a:pt x="590386" y="230707"/>
                    <a:pt x="588613" y="231594"/>
                  </a:cubicBezTo>
                  <a:cubicBezTo>
                    <a:pt x="587092" y="226272"/>
                    <a:pt x="585192" y="223612"/>
                    <a:pt x="588993" y="222598"/>
                  </a:cubicBezTo>
                  <a:close/>
                  <a:moveTo>
                    <a:pt x="580504" y="217657"/>
                  </a:moveTo>
                  <a:cubicBezTo>
                    <a:pt x="581518" y="217404"/>
                    <a:pt x="582531" y="217277"/>
                    <a:pt x="583545" y="217024"/>
                  </a:cubicBezTo>
                  <a:cubicBezTo>
                    <a:pt x="584178" y="217024"/>
                    <a:pt x="584812" y="217151"/>
                    <a:pt x="585065" y="218924"/>
                  </a:cubicBezTo>
                  <a:cubicBezTo>
                    <a:pt x="583672" y="222345"/>
                    <a:pt x="586966" y="226906"/>
                    <a:pt x="587599" y="231847"/>
                  </a:cubicBezTo>
                  <a:cubicBezTo>
                    <a:pt x="587599" y="231974"/>
                    <a:pt x="586586" y="231847"/>
                    <a:pt x="586586" y="232100"/>
                  </a:cubicBezTo>
                  <a:cubicBezTo>
                    <a:pt x="585952" y="234381"/>
                    <a:pt x="588106" y="238688"/>
                    <a:pt x="587219" y="240842"/>
                  </a:cubicBezTo>
                  <a:cubicBezTo>
                    <a:pt x="586966" y="241349"/>
                    <a:pt x="588106" y="244263"/>
                    <a:pt x="588106" y="245150"/>
                  </a:cubicBezTo>
                  <a:cubicBezTo>
                    <a:pt x="588106" y="246417"/>
                    <a:pt x="586839" y="248190"/>
                    <a:pt x="588359" y="251738"/>
                  </a:cubicBezTo>
                  <a:cubicBezTo>
                    <a:pt x="584939" y="255918"/>
                    <a:pt x="586205" y="242489"/>
                    <a:pt x="583545" y="243756"/>
                  </a:cubicBezTo>
                  <a:cubicBezTo>
                    <a:pt x="583292" y="247050"/>
                    <a:pt x="583418" y="250851"/>
                    <a:pt x="580758" y="250977"/>
                  </a:cubicBezTo>
                  <a:cubicBezTo>
                    <a:pt x="578224" y="248190"/>
                    <a:pt x="577844" y="236915"/>
                    <a:pt x="575310" y="234254"/>
                  </a:cubicBezTo>
                  <a:cubicBezTo>
                    <a:pt x="578224" y="231974"/>
                    <a:pt x="578477" y="239702"/>
                    <a:pt x="581265" y="237548"/>
                  </a:cubicBezTo>
                  <a:cubicBezTo>
                    <a:pt x="580631" y="233494"/>
                    <a:pt x="579111" y="232987"/>
                    <a:pt x="578477" y="229186"/>
                  </a:cubicBezTo>
                  <a:cubicBezTo>
                    <a:pt x="579744" y="227666"/>
                    <a:pt x="584305" y="230707"/>
                    <a:pt x="583165" y="226019"/>
                  </a:cubicBezTo>
                  <a:cubicBezTo>
                    <a:pt x="582531" y="222218"/>
                    <a:pt x="581645" y="219304"/>
                    <a:pt x="580504" y="217657"/>
                  </a:cubicBezTo>
                  <a:close/>
                  <a:moveTo>
                    <a:pt x="545917" y="237801"/>
                  </a:moveTo>
                  <a:cubicBezTo>
                    <a:pt x="544904" y="233747"/>
                    <a:pt x="546171" y="232860"/>
                    <a:pt x="545284" y="229060"/>
                  </a:cubicBezTo>
                  <a:cubicBezTo>
                    <a:pt x="547818" y="229313"/>
                    <a:pt x="549211" y="227919"/>
                    <a:pt x="549972" y="225892"/>
                  </a:cubicBezTo>
                  <a:cubicBezTo>
                    <a:pt x="550858" y="229820"/>
                    <a:pt x="552125" y="232987"/>
                    <a:pt x="553772" y="234127"/>
                  </a:cubicBezTo>
                  <a:cubicBezTo>
                    <a:pt x="555419" y="231087"/>
                    <a:pt x="558840" y="230453"/>
                    <a:pt x="558206" y="224372"/>
                  </a:cubicBezTo>
                  <a:cubicBezTo>
                    <a:pt x="563274" y="227033"/>
                    <a:pt x="569229" y="221458"/>
                    <a:pt x="575183" y="223232"/>
                  </a:cubicBezTo>
                  <a:cubicBezTo>
                    <a:pt x="574803" y="221078"/>
                    <a:pt x="574296" y="218924"/>
                    <a:pt x="573916" y="216771"/>
                  </a:cubicBezTo>
                  <a:cubicBezTo>
                    <a:pt x="575943" y="217657"/>
                    <a:pt x="578477" y="217024"/>
                    <a:pt x="579871" y="220065"/>
                  </a:cubicBezTo>
                  <a:cubicBezTo>
                    <a:pt x="577971" y="221712"/>
                    <a:pt x="578351" y="223865"/>
                    <a:pt x="580124" y="226653"/>
                  </a:cubicBezTo>
                  <a:cubicBezTo>
                    <a:pt x="579491" y="227919"/>
                    <a:pt x="576324" y="225892"/>
                    <a:pt x="575943" y="227413"/>
                  </a:cubicBezTo>
                  <a:cubicBezTo>
                    <a:pt x="575817" y="227919"/>
                    <a:pt x="576957" y="231467"/>
                    <a:pt x="576830" y="231720"/>
                  </a:cubicBezTo>
                  <a:cubicBezTo>
                    <a:pt x="575817" y="233114"/>
                    <a:pt x="571256" y="230833"/>
                    <a:pt x="572523" y="237041"/>
                  </a:cubicBezTo>
                  <a:cubicBezTo>
                    <a:pt x="573156" y="243756"/>
                    <a:pt x="575563" y="242996"/>
                    <a:pt x="576070" y="249711"/>
                  </a:cubicBezTo>
                  <a:cubicBezTo>
                    <a:pt x="574170" y="251991"/>
                    <a:pt x="572903" y="255792"/>
                    <a:pt x="573030" y="261493"/>
                  </a:cubicBezTo>
                  <a:cubicBezTo>
                    <a:pt x="573156" y="263900"/>
                    <a:pt x="574676" y="267701"/>
                    <a:pt x="573283" y="268081"/>
                  </a:cubicBezTo>
                  <a:cubicBezTo>
                    <a:pt x="569862" y="264153"/>
                    <a:pt x="570116" y="259593"/>
                    <a:pt x="570242" y="253005"/>
                  </a:cubicBezTo>
                  <a:cubicBezTo>
                    <a:pt x="568342" y="252371"/>
                    <a:pt x="566948" y="248570"/>
                    <a:pt x="564795" y="247430"/>
                  </a:cubicBezTo>
                  <a:cubicBezTo>
                    <a:pt x="564161" y="247050"/>
                    <a:pt x="563401" y="247937"/>
                    <a:pt x="562767" y="247810"/>
                  </a:cubicBezTo>
                  <a:cubicBezTo>
                    <a:pt x="561754" y="247683"/>
                    <a:pt x="561120" y="246036"/>
                    <a:pt x="560234" y="246036"/>
                  </a:cubicBezTo>
                  <a:cubicBezTo>
                    <a:pt x="559220" y="246036"/>
                    <a:pt x="559347" y="248190"/>
                    <a:pt x="558587" y="248570"/>
                  </a:cubicBezTo>
                  <a:cubicBezTo>
                    <a:pt x="557446" y="249077"/>
                    <a:pt x="556306" y="245656"/>
                    <a:pt x="556559" y="248950"/>
                  </a:cubicBezTo>
                  <a:cubicBezTo>
                    <a:pt x="557320" y="252244"/>
                    <a:pt x="557320" y="254018"/>
                    <a:pt x="556813" y="255538"/>
                  </a:cubicBezTo>
                  <a:cubicBezTo>
                    <a:pt x="556559" y="256172"/>
                    <a:pt x="557826" y="258959"/>
                    <a:pt x="557700" y="259846"/>
                  </a:cubicBezTo>
                  <a:cubicBezTo>
                    <a:pt x="557573" y="260986"/>
                    <a:pt x="556179" y="261113"/>
                    <a:pt x="556053" y="262380"/>
                  </a:cubicBezTo>
                  <a:cubicBezTo>
                    <a:pt x="555799" y="266307"/>
                    <a:pt x="558587" y="271628"/>
                    <a:pt x="555673" y="271375"/>
                  </a:cubicBezTo>
                  <a:cubicBezTo>
                    <a:pt x="554659" y="268968"/>
                    <a:pt x="553646" y="266687"/>
                    <a:pt x="552252" y="265294"/>
                  </a:cubicBezTo>
                  <a:cubicBezTo>
                    <a:pt x="552759" y="268588"/>
                    <a:pt x="554152" y="273149"/>
                    <a:pt x="552885" y="274035"/>
                  </a:cubicBezTo>
                  <a:cubicBezTo>
                    <a:pt x="549085" y="264914"/>
                    <a:pt x="545157" y="255792"/>
                    <a:pt x="542370" y="242616"/>
                  </a:cubicBezTo>
                  <a:cubicBezTo>
                    <a:pt x="542750" y="239829"/>
                    <a:pt x="546551" y="241729"/>
                    <a:pt x="545917" y="237801"/>
                  </a:cubicBezTo>
                  <a:close/>
                  <a:moveTo>
                    <a:pt x="539329" y="279230"/>
                  </a:moveTo>
                  <a:cubicBezTo>
                    <a:pt x="540089" y="280243"/>
                    <a:pt x="540089" y="283917"/>
                    <a:pt x="541230" y="283284"/>
                  </a:cubicBezTo>
                  <a:cubicBezTo>
                    <a:pt x="542243" y="283031"/>
                    <a:pt x="542117" y="281257"/>
                    <a:pt x="542877" y="280750"/>
                  </a:cubicBezTo>
                  <a:cubicBezTo>
                    <a:pt x="543384" y="284044"/>
                    <a:pt x="544777" y="288605"/>
                    <a:pt x="543510" y="289492"/>
                  </a:cubicBezTo>
                  <a:cubicBezTo>
                    <a:pt x="542877" y="286325"/>
                    <a:pt x="542623" y="289619"/>
                    <a:pt x="542497" y="289745"/>
                  </a:cubicBezTo>
                  <a:cubicBezTo>
                    <a:pt x="540976" y="289999"/>
                    <a:pt x="539963" y="288225"/>
                    <a:pt x="538949" y="288225"/>
                  </a:cubicBezTo>
                  <a:cubicBezTo>
                    <a:pt x="538823" y="288225"/>
                    <a:pt x="539456" y="290759"/>
                    <a:pt x="538316" y="290632"/>
                  </a:cubicBezTo>
                  <a:cubicBezTo>
                    <a:pt x="538062" y="290632"/>
                    <a:pt x="537556" y="287211"/>
                    <a:pt x="536796" y="288732"/>
                  </a:cubicBezTo>
                  <a:cubicBezTo>
                    <a:pt x="536162" y="285311"/>
                    <a:pt x="536289" y="284551"/>
                    <a:pt x="537936" y="284044"/>
                  </a:cubicBezTo>
                  <a:cubicBezTo>
                    <a:pt x="540850" y="283031"/>
                    <a:pt x="535529" y="273782"/>
                    <a:pt x="539329" y="279230"/>
                  </a:cubicBezTo>
                  <a:close/>
                  <a:moveTo>
                    <a:pt x="536922" y="261873"/>
                  </a:moveTo>
                  <a:cubicBezTo>
                    <a:pt x="536542" y="260606"/>
                    <a:pt x="536289" y="259339"/>
                    <a:pt x="535402" y="259973"/>
                  </a:cubicBezTo>
                  <a:cubicBezTo>
                    <a:pt x="535148" y="258579"/>
                    <a:pt x="534768" y="257059"/>
                    <a:pt x="534515" y="255665"/>
                  </a:cubicBezTo>
                  <a:cubicBezTo>
                    <a:pt x="536415" y="251738"/>
                    <a:pt x="539076" y="262253"/>
                    <a:pt x="536922" y="261873"/>
                  </a:cubicBezTo>
                  <a:close/>
                  <a:moveTo>
                    <a:pt x="512090" y="239955"/>
                  </a:moveTo>
                  <a:cubicBezTo>
                    <a:pt x="511710" y="237421"/>
                    <a:pt x="510697" y="233874"/>
                    <a:pt x="511837" y="233367"/>
                  </a:cubicBezTo>
                  <a:cubicBezTo>
                    <a:pt x="515638" y="241982"/>
                    <a:pt x="518932" y="227286"/>
                    <a:pt x="518172" y="227666"/>
                  </a:cubicBezTo>
                  <a:cubicBezTo>
                    <a:pt x="520579" y="226526"/>
                    <a:pt x="520325" y="229440"/>
                    <a:pt x="523113" y="231087"/>
                  </a:cubicBezTo>
                  <a:cubicBezTo>
                    <a:pt x="522733" y="227666"/>
                    <a:pt x="525140" y="229186"/>
                    <a:pt x="526153" y="230453"/>
                  </a:cubicBezTo>
                  <a:cubicBezTo>
                    <a:pt x="528434" y="235774"/>
                    <a:pt x="525013" y="241349"/>
                    <a:pt x="528687" y="243376"/>
                  </a:cubicBezTo>
                  <a:cubicBezTo>
                    <a:pt x="531348" y="241222"/>
                    <a:pt x="528307" y="231467"/>
                    <a:pt x="532741" y="231467"/>
                  </a:cubicBezTo>
                  <a:cubicBezTo>
                    <a:pt x="536669" y="237928"/>
                    <a:pt x="532488" y="244009"/>
                    <a:pt x="533501" y="251358"/>
                  </a:cubicBezTo>
                  <a:cubicBezTo>
                    <a:pt x="530588" y="253891"/>
                    <a:pt x="529194" y="250217"/>
                    <a:pt x="527547" y="248064"/>
                  </a:cubicBezTo>
                  <a:cubicBezTo>
                    <a:pt x="526660" y="251484"/>
                    <a:pt x="522606" y="248570"/>
                    <a:pt x="520325" y="249457"/>
                  </a:cubicBezTo>
                  <a:cubicBezTo>
                    <a:pt x="519059" y="249964"/>
                    <a:pt x="519439" y="252498"/>
                    <a:pt x="517665" y="252244"/>
                  </a:cubicBezTo>
                  <a:cubicBezTo>
                    <a:pt x="517665" y="252244"/>
                    <a:pt x="516905" y="250597"/>
                    <a:pt x="516145" y="250344"/>
                  </a:cubicBezTo>
                  <a:cubicBezTo>
                    <a:pt x="512471" y="248950"/>
                    <a:pt x="513104" y="250091"/>
                    <a:pt x="511204" y="246797"/>
                  </a:cubicBezTo>
                  <a:cubicBezTo>
                    <a:pt x="511584" y="249330"/>
                    <a:pt x="510063" y="249457"/>
                    <a:pt x="508543" y="249584"/>
                  </a:cubicBezTo>
                  <a:cubicBezTo>
                    <a:pt x="506389" y="241729"/>
                    <a:pt x="508416" y="239702"/>
                    <a:pt x="512090" y="239955"/>
                  </a:cubicBezTo>
                  <a:close/>
                  <a:moveTo>
                    <a:pt x="493467" y="232480"/>
                  </a:moveTo>
                  <a:cubicBezTo>
                    <a:pt x="498534" y="231594"/>
                    <a:pt x="501448" y="239702"/>
                    <a:pt x="505883" y="241222"/>
                  </a:cubicBezTo>
                  <a:cubicBezTo>
                    <a:pt x="506136" y="245150"/>
                    <a:pt x="507149" y="250217"/>
                    <a:pt x="506009" y="252371"/>
                  </a:cubicBezTo>
                  <a:cubicBezTo>
                    <a:pt x="504236" y="247177"/>
                    <a:pt x="504109" y="256932"/>
                    <a:pt x="501322" y="255538"/>
                  </a:cubicBezTo>
                  <a:cubicBezTo>
                    <a:pt x="502082" y="259846"/>
                    <a:pt x="499675" y="258959"/>
                    <a:pt x="499548" y="262633"/>
                  </a:cubicBezTo>
                  <a:cubicBezTo>
                    <a:pt x="499421" y="264914"/>
                    <a:pt x="501322" y="268968"/>
                    <a:pt x="499801" y="269221"/>
                  </a:cubicBezTo>
                  <a:cubicBezTo>
                    <a:pt x="499295" y="267574"/>
                    <a:pt x="498408" y="266941"/>
                    <a:pt x="497267" y="267447"/>
                  </a:cubicBezTo>
                  <a:cubicBezTo>
                    <a:pt x="498028" y="270995"/>
                    <a:pt x="498661" y="274542"/>
                    <a:pt x="499421" y="278216"/>
                  </a:cubicBezTo>
                  <a:cubicBezTo>
                    <a:pt x="502082" y="279230"/>
                    <a:pt x="504109" y="283031"/>
                    <a:pt x="506263" y="285818"/>
                  </a:cubicBezTo>
                  <a:cubicBezTo>
                    <a:pt x="502589" y="288985"/>
                    <a:pt x="509050" y="294433"/>
                    <a:pt x="510317" y="300641"/>
                  </a:cubicBezTo>
                  <a:cubicBezTo>
                    <a:pt x="507910" y="304188"/>
                    <a:pt x="506263" y="306975"/>
                    <a:pt x="503095" y="302034"/>
                  </a:cubicBezTo>
                  <a:cubicBezTo>
                    <a:pt x="503475" y="304188"/>
                    <a:pt x="503982" y="306342"/>
                    <a:pt x="504362" y="308496"/>
                  </a:cubicBezTo>
                  <a:cubicBezTo>
                    <a:pt x="500055" y="305962"/>
                    <a:pt x="499928" y="310523"/>
                    <a:pt x="495747" y="307989"/>
                  </a:cubicBezTo>
                  <a:cubicBezTo>
                    <a:pt x="494354" y="301908"/>
                    <a:pt x="493847" y="297093"/>
                    <a:pt x="495240" y="294686"/>
                  </a:cubicBezTo>
                  <a:cubicBezTo>
                    <a:pt x="496887" y="295700"/>
                    <a:pt x="497014" y="302921"/>
                    <a:pt x="499041" y="302921"/>
                  </a:cubicBezTo>
                  <a:cubicBezTo>
                    <a:pt x="501702" y="303175"/>
                    <a:pt x="499421" y="288858"/>
                    <a:pt x="502969" y="295446"/>
                  </a:cubicBezTo>
                  <a:cubicBezTo>
                    <a:pt x="502335" y="295700"/>
                    <a:pt x="501828" y="295953"/>
                    <a:pt x="502335" y="297854"/>
                  </a:cubicBezTo>
                  <a:cubicBezTo>
                    <a:pt x="504109" y="294433"/>
                    <a:pt x="507276" y="302668"/>
                    <a:pt x="506516" y="297093"/>
                  </a:cubicBezTo>
                  <a:cubicBezTo>
                    <a:pt x="505756" y="293673"/>
                    <a:pt x="503602" y="295953"/>
                    <a:pt x="503222" y="291012"/>
                  </a:cubicBezTo>
                  <a:cubicBezTo>
                    <a:pt x="504236" y="290379"/>
                    <a:pt x="504362" y="288352"/>
                    <a:pt x="504362" y="286325"/>
                  </a:cubicBezTo>
                  <a:cubicBezTo>
                    <a:pt x="500815" y="289492"/>
                    <a:pt x="499168" y="279483"/>
                    <a:pt x="497774" y="285438"/>
                  </a:cubicBezTo>
                  <a:cubicBezTo>
                    <a:pt x="497394" y="279230"/>
                    <a:pt x="495240" y="280117"/>
                    <a:pt x="494607" y="274922"/>
                  </a:cubicBezTo>
                  <a:cubicBezTo>
                    <a:pt x="495747" y="269221"/>
                    <a:pt x="495114" y="270108"/>
                    <a:pt x="493087" y="261873"/>
                  </a:cubicBezTo>
                  <a:cubicBezTo>
                    <a:pt x="490173" y="261620"/>
                    <a:pt x="488526" y="256932"/>
                    <a:pt x="486879" y="251991"/>
                  </a:cubicBezTo>
                  <a:cubicBezTo>
                    <a:pt x="488399" y="249584"/>
                    <a:pt x="491566" y="257692"/>
                    <a:pt x="491060" y="251231"/>
                  </a:cubicBezTo>
                  <a:cubicBezTo>
                    <a:pt x="488399" y="251484"/>
                    <a:pt x="486372" y="248950"/>
                    <a:pt x="485232" y="243503"/>
                  </a:cubicBezTo>
                  <a:cubicBezTo>
                    <a:pt x="491186" y="244136"/>
                    <a:pt x="489413" y="234381"/>
                    <a:pt x="493467" y="232480"/>
                  </a:cubicBezTo>
                  <a:close/>
                  <a:moveTo>
                    <a:pt x="478390" y="237675"/>
                  </a:moveTo>
                  <a:cubicBezTo>
                    <a:pt x="478897" y="239322"/>
                    <a:pt x="479784" y="239955"/>
                    <a:pt x="480924" y="239448"/>
                  </a:cubicBezTo>
                  <a:cubicBezTo>
                    <a:pt x="483458" y="247430"/>
                    <a:pt x="480417" y="248190"/>
                    <a:pt x="478897" y="250977"/>
                  </a:cubicBezTo>
                  <a:cubicBezTo>
                    <a:pt x="477884" y="245276"/>
                    <a:pt x="475856" y="238435"/>
                    <a:pt x="478390" y="237675"/>
                  </a:cubicBezTo>
                  <a:close/>
                  <a:moveTo>
                    <a:pt x="433541" y="248697"/>
                  </a:moveTo>
                  <a:cubicBezTo>
                    <a:pt x="433795" y="248317"/>
                    <a:pt x="433541" y="244770"/>
                    <a:pt x="433668" y="244263"/>
                  </a:cubicBezTo>
                  <a:cubicBezTo>
                    <a:pt x="435062" y="238562"/>
                    <a:pt x="435695" y="246036"/>
                    <a:pt x="439242" y="245403"/>
                  </a:cubicBezTo>
                  <a:cubicBezTo>
                    <a:pt x="439242" y="245403"/>
                    <a:pt x="440256" y="240842"/>
                    <a:pt x="440383" y="240715"/>
                  </a:cubicBezTo>
                  <a:cubicBezTo>
                    <a:pt x="441523" y="240209"/>
                    <a:pt x="443423" y="243503"/>
                    <a:pt x="444310" y="244389"/>
                  </a:cubicBezTo>
                  <a:cubicBezTo>
                    <a:pt x="442916" y="244643"/>
                    <a:pt x="444183" y="250597"/>
                    <a:pt x="445577" y="250851"/>
                  </a:cubicBezTo>
                  <a:cubicBezTo>
                    <a:pt x="446084" y="244643"/>
                    <a:pt x="444183" y="238182"/>
                    <a:pt x="446717" y="246163"/>
                  </a:cubicBezTo>
                  <a:cubicBezTo>
                    <a:pt x="447351" y="248190"/>
                    <a:pt x="447097" y="247557"/>
                    <a:pt x="448238" y="248064"/>
                  </a:cubicBezTo>
                  <a:cubicBezTo>
                    <a:pt x="448364" y="248064"/>
                    <a:pt x="450771" y="245783"/>
                    <a:pt x="450898" y="245276"/>
                  </a:cubicBezTo>
                  <a:cubicBezTo>
                    <a:pt x="451405" y="244009"/>
                    <a:pt x="449504" y="239068"/>
                    <a:pt x="452038" y="240589"/>
                  </a:cubicBezTo>
                  <a:cubicBezTo>
                    <a:pt x="454952" y="238308"/>
                    <a:pt x="455206" y="246036"/>
                    <a:pt x="457993" y="243883"/>
                  </a:cubicBezTo>
                  <a:cubicBezTo>
                    <a:pt x="462427" y="242996"/>
                    <a:pt x="462427" y="236154"/>
                    <a:pt x="468508" y="237421"/>
                  </a:cubicBezTo>
                  <a:cubicBezTo>
                    <a:pt x="470409" y="242109"/>
                    <a:pt x="472689" y="255032"/>
                    <a:pt x="474843" y="247303"/>
                  </a:cubicBezTo>
                  <a:cubicBezTo>
                    <a:pt x="476110" y="252244"/>
                    <a:pt x="476363" y="255538"/>
                    <a:pt x="475983" y="258199"/>
                  </a:cubicBezTo>
                  <a:cubicBezTo>
                    <a:pt x="472182" y="256552"/>
                    <a:pt x="471676" y="260479"/>
                    <a:pt x="467875" y="255285"/>
                  </a:cubicBezTo>
                  <a:cubicBezTo>
                    <a:pt x="468002" y="258579"/>
                    <a:pt x="467368" y="260986"/>
                    <a:pt x="467495" y="264280"/>
                  </a:cubicBezTo>
                  <a:cubicBezTo>
                    <a:pt x="464708" y="264787"/>
                    <a:pt x="462047" y="265420"/>
                    <a:pt x="459260" y="265927"/>
                  </a:cubicBezTo>
                  <a:cubicBezTo>
                    <a:pt x="458120" y="260606"/>
                    <a:pt x="455966" y="259719"/>
                    <a:pt x="457106" y="255158"/>
                  </a:cubicBezTo>
                  <a:cubicBezTo>
                    <a:pt x="453812" y="252498"/>
                    <a:pt x="451658" y="247937"/>
                    <a:pt x="448998" y="252244"/>
                  </a:cubicBezTo>
                  <a:cubicBezTo>
                    <a:pt x="452038" y="263140"/>
                    <a:pt x="448491" y="265294"/>
                    <a:pt x="445830" y="268461"/>
                  </a:cubicBezTo>
                  <a:cubicBezTo>
                    <a:pt x="443803" y="264660"/>
                    <a:pt x="444437" y="254905"/>
                    <a:pt x="439749" y="254018"/>
                  </a:cubicBezTo>
                  <a:cubicBezTo>
                    <a:pt x="439876" y="257312"/>
                    <a:pt x="439369" y="259719"/>
                    <a:pt x="439369" y="263013"/>
                  </a:cubicBezTo>
                  <a:cubicBezTo>
                    <a:pt x="441523" y="262126"/>
                    <a:pt x="443043" y="264153"/>
                    <a:pt x="443803" y="268841"/>
                  </a:cubicBezTo>
                  <a:cubicBezTo>
                    <a:pt x="442536" y="273782"/>
                    <a:pt x="439242" y="267067"/>
                    <a:pt x="436709" y="265800"/>
                  </a:cubicBezTo>
                  <a:cubicBezTo>
                    <a:pt x="436709" y="268588"/>
                    <a:pt x="437849" y="272388"/>
                    <a:pt x="437342" y="274542"/>
                  </a:cubicBezTo>
                  <a:cubicBezTo>
                    <a:pt x="437089" y="275682"/>
                    <a:pt x="434681" y="274289"/>
                    <a:pt x="434301" y="275176"/>
                  </a:cubicBezTo>
                  <a:cubicBezTo>
                    <a:pt x="433795" y="276189"/>
                    <a:pt x="435568" y="282777"/>
                    <a:pt x="433541" y="282017"/>
                  </a:cubicBezTo>
                  <a:cubicBezTo>
                    <a:pt x="432654" y="277710"/>
                    <a:pt x="430121" y="279863"/>
                    <a:pt x="429740" y="273782"/>
                  </a:cubicBezTo>
                  <a:cubicBezTo>
                    <a:pt x="428220" y="274796"/>
                    <a:pt x="426320" y="271375"/>
                    <a:pt x="427840" y="269728"/>
                  </a:cubicBezTo>
                  <a:cubicBezTo>
                    <a:pt x="428727" y="272895"/>
                    <a:pt x="430754" y="271248"/>
                    <a:pt x="432401" y="271122"/>
                  </a:cubicBezTo>
                  <a:cubicBezTo>
                    <a:pt x="430501" y="265040"/>
                    <a:pt x="431007" y="259719"/>
                    <a:pt x="429360" y="256045"/>
                  </a:cubicBezTo>
                  <a:cubicBezTo>
                    <a:pt x="428854" y="254905"/>
                    <a:pt x="426193" y="256805"/>
                    <a:pt x="426446" y="252118"/>
                  </a:cubicBezTo>
                  <a:cubicBezTo>
                    <a:pt x="427967" y="248570"/>
                    <a:pt x="431261" y="252118"/>
                    <a:pt x="433541" y="248697"/>
                  </a:cubicBezTo>
                  <a:close/>
                  <a:moveTo>
                    <a:pt x="439749" y="285311"/>
                  </a:moveTo>
                  <a:cubicBezTo>
                    <a:pt x="439369" y="284044"/>
                    <a:pt x="439116" y="282777"/>
                    <a:pt x="438229" y="283411"/>
                  </a:cubicBezTo>
                  <a:cubicBezTo>
                    <a:pt x="437975" y="282017"/>
                    <a:pt x="437722" y="280497"/>
                    <a:pt x="437342" y="279103"/>
                  </a:cubicBezTo>
                  <a:cubicBezTo>
                    <a:pt x="439369" y="275302"/>
                    <a:pt x="441903" y="285818"/>
                    <a:pt x="439749" y="285311"/>
                  </a:cubicBezTo>
                  <a:close/>
                  <a:moveTo>
                    <a:pt x="430121" y="311790"/>
                  </a:moveTo>
                  <a:cubicBezTo>
                    <a:pt x="430627" y="311283"/>
                    <a:pt x="428727" y="305075"/>
                    <a:pt x="431387" y="307102"/>
                  </a:cubicBezTo>
                  <a:cubicBezTo>
                    <a:pt x="434808" y="310776"/>
                    <a:pt x="438989" y="315210"/>
                    <a:pt x="440003" y="307609"/>
                  </a:cubicBezTo>
                  <a:cubicBezTo>
                    <a:pt x="443550" y="321038"/>
                    <a:pt x="437089" y="311410"/>
                    <a:pt x="435568" y="317364"/>
                  </a:cubicBezTo>
                  <a:cubicBezTo>
                    <a:pt x="433034" y="305328"/>
                    <a:pt x="426320" y="318124"/>
                    <a:pt x="423152" y="319771"/>
                  </a:cubicBezTo>
                  <a:cubicBezTo>
                    <a:pt x="422519" y="316857"/>
                    <a:pt x="422012" y="314070"/>
                    <a:pt x="421379" y="311156"/>
                  </a:cubicBezTo>
                  <a:cubicBezTo>
                    <a:pt x="424799" y="309129"/>
                    <a:pt x="427967" y="314450"/>
                    <a:pt x="430121" y="311790"/>
                  </a:cubicBezTo>
                  <a:close/>
                  <a:moveTo>
                    <a:pt x="397181" y="249077"/>
                  </a:moveTo>
                  <a:cubicBezTo>
                    <a:pt x="398954" y="246290"/>
                    <a:pt x="400348" y="249204"/>
                    <a:pt x="400855" y="246163"/>
                  </a:cubicBezTo>
                  <a:cubicBezTo>
                    <a:pt x="401235" y="244389"/>
                    <a:pt x="403895" y="244770"/>
                    <a:pt x="404529" y="243249"/>
                  </a:cubicBezTo>
                  <a:cubicBezTo>
                    <a:pt x="404655" y="250217"/>
                    <a:pt x="407189" y="248190"/>
                    <a:pt x="408329" y="251484"/>
                  </a:cubicBezTo>
                  <a:cubicBezTo>
                    <a:pt x="406809" y="250471"/>
                    <a:pt x="408456" y="255538"/>
                    <a:pt x="408203" y="255918"/>
                  </a:cubicBezTo>
                  <a:cubicBezTo>
                    <a:pt x="407569" y="256932"/>
                    <a:pt x="403895" y="252118"/>
                    <a:pt x="405542" y="258706"/>
                  </a:cubicBezTo>
                  <a:cubicBezTo>
                    <a:pt x="406176" y="261620"/>
                    <a:pt x="406682" y="264407"/>
                    <a:pt x="407316" y="267321"/>
                  </a:cubicBezTo>
                  <a:cubicBezTo>
                    <a:pt x="411497" y="263900"/>
                    <a:pt x="411497" y="276316"/>
                    <a:pt x="415804" y="272388"/>
                  </a:cubicBezTo>
                  <a:cubicBezTo>
                    <a:pt x="415171" y="269475"/>
                    <a:pt x="415298" y="267574"/>
                    <a:pt x="415551" y="265800"/>
                  </a:cubicBezTo>
                  <a:cubicBezTo>
                    <a:pt x="414411" y="266561"/>
                    <a:pt x="414157" y="269601"/>
                    <a:pt x="413017" y="264027"/>
                  </a:cubicBezTo>
                  <a:cubicBezTo>
                    <a:pt x="414411" y="258326"/>
                    <a:pt x="415551" y="266814"/>
                    <a:pt x="418592" y="265167"/>
                  </a:cubicBezTo>
                  <a:cubicBezTo>
                    <a:pt x="419225" y="270235"/>
                    <a:pt x="418592" y="273529"/>
                    <a:pt x="420619" y="280370"/>
                  </a:cubicBezTo>
                  <a:cubicBezTo>
                    <a:pt x="421505" y="280750"/>
                    <a:pt x="422646" y="279990"/>
                    <a:pt x="423152" y="282144"/>
                  </a:cubicBezTo>
                  <a:cubicBezTo>
                    <a:pt x="421886" y="283664"/>
                    <a:pt x="417325" y="280623"/>
                    <a:pt x="418465" y="285311"/>
                  </a:cubicBezTo>
                  <a:cubicBezTo>
                    <a:pt x="420112" y="288858"/>
                    <a:pt x="423279" y="291266"/>
                    <a:pt x="420239" y="293926"/>
                  </a:cubicBezTo>
                  <a:cubicBezTo>
                    <a:pt x="419605" y="291392"/>
                    <a:pt x="419225" y="287845"/>
                    <a:pt x="417958" y="287718"/>
                  </a:cubicBezTo>
                  <a:cubicBezTo>
                    <a:pt x="415171" y="291012"/>
                    <a:pt x="415804" y="280877"/>
                    <a:pt x="413017" y="284171"/>
                  </a:cubicBezTo>
                  <a:cubicBezTo>
                    <a:pt x="413904" y="287845"/>
                    <a:pt x="414157" y="290886"/>
                    <a:pt x="413651" y="292913"/>
                  </a:cubicBezTo>
                  <a:cubicBezTo>
                    <a:pt x="409216" y="294433"/>
                    <a:pt x="408836" y="283537"/>
                    <a:pt x="407316" y="283031"/>
                  </a:cubicBezTo>
                  <a:cubicBezTo>
                    <a:pt x="405289" y="284044"/>
                    <a:pt x="405416" y="287845"/>
                    <a:pt x="404529" y="290252"/>
                  </a:cubicBezTo>
                  <a:cubicBezTo>
                    <a:pt x="400221" y="284044"/>
                    <a:pt x="405162" y="280750"/>
                    <a:pt x="403135" y="272642"/>
                  </a:cubicBezTo>
                  <a:cubicBezTo>
                    <a:pt x="399968" y="271628"/>
                    <a:pt x="401868" y="277329"/>
                    <a:pt x="399841" y="277710"/>
                  </a:cubicBezTo>
                  <a:cubicBezTo>
                    <a:pt x="398954" y="274035"/>
                    <a:pt x="398701" y="270995"/>
                    <a:pt x="399208" y="268968"/>
                  </a:cubicBezTo>
                  <a:cubicBezTo>
                    <a:pt x="398321" y="268588"/>
                    <a:pt x="397181" y="269348"/>
                    <a:pt x="396674" y="267194"/>
                  </a:cubicBezTo>
                  <a:cubicBezTo>
                    <a:pt x="398067" y="263267"/>
                    <a:pt x="398067" y="267067"/>
                    <a:pt x="400855" y="266434"/>
                  </a:cubicBezTo>
                  <a:cubicBezTo>
                    <a:pt x="399461" y="260606"/>
                    <a:pt x="398321" y="254905"/>
                    <a:pt x="397181" y="249077"/>
                  </a:cubicBezTo>
                  <a:close/>
                  <a:moveTo>
                    <a:pt x="399081" y="413777"/>
                  </a:moveTo>
                  <a:cubicBezTo>
                    <a:pt x="398067" y="414030"/>
                    <a:pt x="397054" y="414157"/>
                    <a:pt x="396040" y="414411"/>
                  </a:cubicBezTo>
                  <a:cubicBezTo>
                    <a:pt x="394520" y="409976"/>
                    <a:pt x="391353" y="405415"/>
                    <a:pt x="392493" y="401741"/>
                  </a:cubicBezTo>
                  <a:cubicBezTo>
                    <a:pt x="395787" y="401361"/>
                    <a:pt x="397941" y="405669"/>
                    <a:pt x="399081" y="413777"/>
                  </a:cubicBezTo>
                  <a:close/>
                  <a:moveTo>
                    <a:pt x="389706" y="270615"/>
                  </a:moveTo>
                  <a:cubicBezTo>
                    <a:pt x="390719" y="272262"/>
                    <a:pt x="393760" y="267954"/>
                    <a:pt x="394267" y="272008"/>
                  </a:cubicBezTo>
                  <a:cubicBezTo>
                    <a:pt x="391479" y="272642"/>
                    <a:pt x="393633" y="280877"/>
                    <a:pt x="391859" y="281384"/>
                  </a:cubicBezTo>
                  <a:cubicBezTo>
                    <a:pt x="390086" y="281890"/>
                    <a:pt x="390212" y="286451"/>
                    <a:pt x="390086" y="288478"/>
                  </a:cubicBezTo>
                  <a:cubicBezTo>
                    <a:pt x="390719" y="293546"/>
                    <a:pt x="390593" y="297600"/>
                    <a:pt x="390593" y="301781"/>
                  </a:cubicBezTo>
                  <a:cubicBezTo>
                    <a:pt x="389579" y="302034"/>
                    <a:pt x="388565" y="302161"/>
                    <a:pt x="387552" y="302415"/>
                  </a:cubicBezTo>
                  <a:cubicBezTo>
                    <a:pt x="385525" y="295827"/>
                    <a:pt x="388059" y="292279"/>
                    <a:pt x="388059" y="288985"/>
                  </a:cubicBezTo>
                  <a:cubicBezTo>
                    <a:pt x="388059" y="286071"/>
                    <a:pt x="385905" y="284171"/>
                    <a:pt x="385778" y="282777"/>
                  </a:cubicBezTo>
                  <a:cubicBezTo>
                    <a:pt x="385525" y="280243"/>
                    <a:pt x="389072" y="278850"/>
                    <a:pt x="387552" y="275682"/>
                  </a:cubicBezTo>
                  <a:cubicBezTo>
                    <a:pt x="386665" y="275302"/>
                    <a:pt x="386032" y="274162"/>
                    <a:pt x="385652" y="271628"/>
                  </a:cubicBezTo>
                  <a:cubicBezTo>
                    <a:pt x="384765" y="271248"/>
                    <a:pt x="383624" y="272008"/>
                    <a:pt x="383118" y="269855"/>
                  </a:cubicBezTo>
                  <a:cubicBezTo>
                    <a:pt x="386032" y="267828"/>
                    <a:pt x="388946" y="269475"/>
                    <a:pt x="389706" y="270615"/>
                  </a:cubicBezTo>
                  <a:close/>
                  <a:moveTo>
                    <a:pt x="520325" y="173695"/>
                  </a:moveTo>
                  <a:cubicBezTo>
                    <a:pt x="519692" y="173822"/>
                    <a:pt x="518932" y="173949"/>
                    <a:pt x="518298" y="174075"/>
                  </a:cubicBezTo>
                  <a:cubicBezTo>
                    <a:pt x="512724" y="175849"/>
                    <a:pt x="519312" y="167614"/>
                    <a:pt x="520325" y="173695"/>
                  </a:cubicBezTo>
                  <a:close/>
                  <a:moveTo>
                    <a:pt x="513357" y="154945"/>
                  </a:moveTo>
                  <a:cubicBezTo>
                    <a:pt x="515384" y="155071"/>
                    <a:pt x="513484" y="158619"/>
                    <a:pt x="515258" y="158999"/>
                  </a:cubicBezTo>
                  <a:cubicBezTo>
                    <a:pt x="516651" y="158745"/>
                    <a:pt x="518045" y="158492"/>
                    <a:pt x="519439" y="158239"/>
                  </a:cubicBezTo>
                  <a:cubicBezTo>
                    <a:pt x="521592" y="165840"/>
                    <a:pt x="517665" y="165333"/>
                    <a:pt x="514498" y="165840"/>
                  </a:cubicBezTo>
                  <a:cubicBezTo>
                    <a:pt x="514624" y="159506"/>
                    <a:pt x="508923" y="154818"/>
                    <a:pt x="513357" y="154945"/>
                  </a:cubicBezTo>
                  <a:close/>
                  <a:moveTo>
                    <a:pt x="502969" y="156972"/>
                  </a:moveTo>
                  <a:cubicBezTo>
                    <a:pt x="504109" y="162673"/>
                    <a:pt x="507149" y="161026"/>
                    <a:pt x="508163" y="167107"/>
                  </a:cubicBezTo>
                  <a:cubicBezTo>
                    <a:pt x="508416" y="169514"/>
                    <a:pt x="507656" y="170655"/>
                    <a:pt x="506896" y="171795"/>
                  </a:cubicBezTo>
                  <a:cubicBezTo>
                    <a:pt x="505883" y="165714"/>
                    <a:pt x="503095" y="166094"/>
                    <a:pt x="500435" y="166347"/>
                  </a:cubicBezTo>
                  <a:cubicBezTo>
                    <a:pt x="499675" y="162800"/>
                    <a:pt x="499041" y="159252"/>
                    <a:pt x="498281" y="155578"/>
                  </a:cubicBezTo>
                  <a:cubicBezTo>
                    <a:pt x="500308" y="154818"/>
                    <a:pt x="501195" y="157605"/>
                    <a:pt x="502969" y="156972"/>
                  </a:cubicBezTo>
                  <a:close/>
                  <a:moveTo>
                    <a:pt x="549338" y="109969"/>
                  </a:moveTo>
                  <a:cubicBezTo>
                    <a:pt x="549591" y="111363"/>
                    <a:pt x="549845" y="112883"/>
                    <a:pt x="550225" y="114276"/>
                  </a:cubicBezTo>
                  <a:cubicBezTo>
                    <a:pt x="549591" y="114403"/>
                    <a:pt x="548831" y="114530"/>
                    <a:pt x="548198" y="114657"/>
                  </a:cubicBezTo>
                  <a:cubicBezTo>
                    <a:pt x="547944" y="113263"/>
                    <a:pt x="547691" y="111743"/>
                    <a:pt x="547311" y="110349"/>
                  </a:cubicBezTo>
                  <a:cubicBezTo>
                    <a:pt x="547944" y="110349"/>
                    <a:pt x="548578" y="110096"/>
                    <a:pt x="549338" y="109969"/>
                  </a:cubicBezTo>
                  <a:close/>
                  <a:moveTo>
                    <a:pt x="537809" y="116684"/>
                  </a:moveTo>
                  <a:cubicBezTo>
                    <a:pt x="536162" y="116810"/>
                    <a:pt x="534262" y="117697"/>
                    <a:pt x="533882" y="113010"/>
                  </a:cubicBezTo>
                  <a:cubicBezTo>
                    <a:pt x="535529" y="112629"/>
                    <a:pt x="536796" y="114150"/>
                    <a:pt x="537809" y="116684"/>
                  </a:cubicBezTo>
                  <a:close/>
                  <a:moveTo>
                    <a:pt x="506896" y="96033"/>
                  </a:moveTo>
                  <a:cubicBezTo>
                    <a:pt x="507403" y="104268"/>
                    <a:pt x="511204" y="99580"/>
                    <a:pt x="512724" y="103761"/>
                  </a:cubicBezTo>
                  <a:cubicBezTo>
                    <a:pt x="511204" y="104268"/>
                    <a:pt x="509050" y="104141"/>
                    <a:pt x="510443" y="108702"/>
                  </a:cubicBezTo>
                  <a:cubicBezTo>
                    <a:pt x="511204" y="105661"/>
                    <a:pt x="513737" y="105155"/>
                    <a:pt x="515638" y="107688"/>
                  </a:cubicBezTo>
                  <a:cubicBezTo>
                    <a:pt x="515511" y="111616"/>
                    <a:pt x="517412" y="118457"/>
                    <a:pt x="516145" y="120991"/>
                  </a:cubicBezTo>
                  <a:cubicBezTo>
                    <a:pt x="514118" y="114403"/>
                    <a:pt x="512851" y="118711"/>
                    <a:pt x="510570" y="119851"/>
                  </a:cubicBezTo>
                  <a:cubicBezTo>
                    <a:pt x="509937" y="114783"/>
                    <a:pt x="508796" y="111616"/>
                    <a:pt x="507403" y="109335"/>
                  </a:cubicBezTo>
                  <a:cubicBezTo>
                    <a:pt x="504489" y="106675"/>
                    <a:pt x="507656" y="103888"/>
                    <a:pt x="505122" y="103128"/>
                  </a:cubicBezTo>
                  <a:cubicBezTo>
                    <a:pt x="503982" y="104268"/>
                    <a:pt x="503602" y="106295"/>
                    <a:pt x="504362" y="109969"/>
                  </a:cubicBezTo>
                  <a:cubicBezTo>
                    <a:pt x="506896" y="112629"/>
                    <a:pt x="513104" y="124792"/>
                    <a:pt x="509303" y="129099"/>
                  </a:cubicBezTo>
                  <a:cubicBezTo>
                    <a:pt x="507276" y="123145"/>
                    <a:pt x="506896" y="116557"/>
                    <a:pt x="504869" y="112123"/>
                  </a:cubicBezTo>
                  <a:cubicBezTo>
                    <a:pt x="504489" y="111363"/>
                    <a:pt x="502715" y="111489"/>
                    <a:pt x="502335" y="110349"/>
                  </a:cubicBezTo>
                  <a:cubicBezTo>
                    <a:pt x="501195" y="107055"/>
                    <a:pt x="501068" y="102621"/>
                    <a:pt x="499801" y="97426"/>
                  </a:cubicBezTo>
                  <a:cubicBezTo>
                    <a:pt x="502082" y="97046"/>
                    <a:pt x="504489" y="96540"/>
                    <a:pt x="506896" y="96033"/>
                  </a:cubicBezTo>
                  <a:close/>
                  <a:moveTo>
                    <a:pt x="486879" y="97806"/>
                  </a:moveTo>
                  <a:cubicBezTo>
                    <a:pt x="488399" y="102241"/>
                    <a:pt x="489539" y="96793"/>
                    <a:pt x="491060" y="97046"/>
                  </a:cubicBezTo>
                  <a:cubicBezTo>
                    <a:pt x="491566" y="97046"/>
                    <a:pt x="492833" y="101100"/>
                    <a:pt x="493973" y="100974"/>
                  </a:cubicBezTo>
                  <a:cubicBezTo>
                    <a:pt x="494987" y="100720"/>
                    <a:pt x="494860" y="98947"/>
                    <a:pt x="495620" y="98440"/>
                  </a:cubicBezTo>
                  <a:cubicBezTo>
                    <a:pt x="495747" y="109335"/>
                    <a:pt x="500181" y="103508"/>
                    <a:pt x="501322" y="110729"/>
                  </a:cubicBezTo>
                  <a:cubicBezTo>
                    <a:pt x="498281" y="111363"/>
                    <a:pt x="496761" y="105788"/>
                    <a:pt x="493847" y="105535"/>
                  </a:cubicBezTo>
                  <a:cubicBezTo>
                    <a:pt x="495367" y="111363"/>
                    <a:pt x="489666" y="115417"/>
                    <a:pt x="487512" y="111236"/>
                  </a:cubicBezTo>
                  <a:cubicBezTo>
                    <a:pt x="490299" y="110856"/>
                    <a:pt x="483838" y="97933"/>
                    <a:pt x="486879" y="97806"/>
                  </a:cubicBezTo>
                  <a:close/>
                  <a:moveTo>
                    <a:pt x="452798" y="173568"/>
                  </a:moveTo>
                  <a:cubicBezTo>
                    <a:pt x="451532" y="168754"/>
                    <a:pt x="451405" y="165460"/>
                    <a:pt x="453179" y="164573"/>
                  </a:cubicBezTo>
                  <a:cubicBezTo>
                    <a:pt x="453685" y="168627"/>
                    <a:pt x="453812" y="171921"/>
                    <a:pt x="452798" y="173568"/>
                  </a:cubicBezTo>
                  <a:close/>
                  <a:moveTo>
                    <a:pt x="473196" y="173949"/>
                  </a:moveTo>
                  <a:cubicBezTo>
                    <a:pt x="471802" y="168374"/>
                    <a:pt x="470662" y="163306"/>
                    <a:pt x="474590" y="164700"/>
                  </a:cubicBezTo>
                  <a:cubicBezTo>
                    <a:pt x="475223" y="167614"/>
                    <a:pt x="475730" y="170401"/>
                    <a:pt x="476363" y="173315"/>
                  </a:cubicBezTo>
                  <a:cubicBezTo>
                    <a:pt x="475223" y="173568"/>
                    <a:pt x="474209" y="173822"/>
                    <a:pt x="473196" y="173949"/>
                  </a:cubicBezTo>
                  <a:close/>
                  <a:moveTo>
                    <a:pt x="448364" y="141009"/>
                  </a:moveTo>
                  <a:cubicBezTo>
                    <a:pt x="449885" y="145063"/>
                    <a:pt x="452292" y="146203"/>
                    <a:pt x="454826" y="146456"/>
                  </a:cubicBezTo>
                  <a:cubicBezTo>
                    <a:pt x="455966" y="142022"/>
                    <a:pt x="453812" y="141009"/>
                    <a:pt x="452672" y="135687"/>
                  </a:cubicBezTo>
                  <a:cubicBezTo>
                    <a:pt x="455712" y="133027"/>
                    <a:pt x="459006" y="138855"/>
                    <a:pt x="461794" y="138348"/>
                  </a:cubicBezTo>
                  <a:cubicBezTo>
                    <a:pt x="463694" y="138095"/>
                    <a:pt x="463567" y="135181"/>
                    <a:pt x="465468" y="135434"/>
                  </a:cubicBezTo>
                  <a:cubicBezTo>
                    <a:pt x="465848" y="135434"/>
                    <a:pt x="466481" y="140882"/>
                    <a:pt x="467368" y="139488"/>
                  </a:cubicBezTo>
                  <a:cubicBezTo>
                    <a:pt x="466735" y="130620"/>
                    <a:pt x="471549" y="138981"/>
                    <a:pt x="475223" y="135687"/>
                  </a:cubicBezTo>
                  <a:cubicBezTo>
                    <a:pt x="475730" y="138601"/>
                    <a:pt x="476617" y="140248"/>
                    <a:pt x="477503" y="141895"/>
                  </a:cubicBezTo>
                  <a:cubicBezTo>
                    <a:pt x="473576" y="140628"/>
                    <a:pt x="477123" y="149244"/>
                    <a:pt x="478137" y="150637"/>
                  </a:cubicBezTo>
                  <a:cubicBezTo>
                    <a:pt x="476490" y="152157"/>
                    <a:pt x="474083" y="152538"/>
                    <a:pt x="473829" y="155958"/>
                  </a:cubicBezTo>
                  <a:cubicBezTo>
                    <a:pt x="476743" y="154945"/>
                    <a:pt x="479404" y="154565"/>
                    <a:pt x="480291" y="161406"/>
                  </a:cubicBezTo>
                  <a:cubicBezTo>
                    <a:pt x="479150" y="162039"/>
                    <a:pt x="477250" y="161659"/>
                    <a:pt x="477630" y="164193"/>
                  </a:cubicBezTo>
                  <a:cubicBezTo>
                    <a:pt x="479404" y="166094"/>
                    <a:pt x="481431" y="167107"/>
                    <a:pt x="483078" y="169768"/>
                  </a:cubicBezTo>
                  <a:cubicBezTo>
                    <a:pt x="481178" y="172048"/>
                    <a:pt x="484472" y="181043"/>
                    <a:pt x="482571" y="183197"/>
                  </a:cubicBezTo>
                  <a:cubicBezTo>
                    <a:pt x="482064" y="170274"/>
                    <a:pt x="474716" y="170908"/>
                    <a:pt x="476237" y="162166"/>
                  </a:cubicBezTo>
                  <a:cubicBezTo>
                    <a:pt x="472436" y="165714"/>
                    <a:pt x="472056" y="155578"/>
                    <a:pt x="469395" y="154565"/>
                  </a:cubicBezTo>
                  <a:cubicBezTo>
                    <a:pt x="467875" y="161533"/>
                    <a:pt x="461033" y="151777"/>
                    <a:pt x="459513" y="158745"/>
                  </a:cubicBezTo>
                  <a:cubicBezTo>
                    <a:pt x="457866" y="156085"/>
                    <a:pt x="456473" y="152664"/>
                    <a:pt x="454699" y="150764"/>
                  </a:cubicBezTo>
                  <a:cubicBezTo>
                    <a:pt x="453305" y="151144"/>
                    <a:pt x="452292" y="150257"/>
                    <a:pt x="451151" y="149244"/>
                  </a:cubicBezTo>
                  <a:cubicBezTo>
                    <a:pt x="452545" y="155325"/>
                    <a:pt x="453052" y="160139"/>
                    <a:pt x="451658" y="162546"/>
                  </a:cubicBezTo>
                  <a:cubicBezTo>
                    <a:pt x="451025" y="160012"/>
                    <a:pt x="450645" y="156465"/>
                    <a:pt x="449378" y="156338"/>
                  </a:cubicBezTo>
                  <a:cubicBezTo>
                    <a:pt x="450391" y="149497"/>
                    <a:pt x="445197" y="143542"/>
                    <a:pt x="448364" y="141009"/>
                  </a:cubicBezTo>
                  <a:close/>
                  <a:moveTo>
                    <a:pt x="285691" y="233114"/>
                  </a:moveTo>
                  <a:cubicBezTo>
                    <a:pt x="285311" y="230960"/>
                    <a:pt x="284298" y="230707"/>
                    <a:pt x="283791" y="229060"/>
                  </a:cubicBezTo>
                  <a:cubicBezTo>
                    <a:pt x="285058" y="228680"/>
                    <a:pt x="284678" y="226019"/>
                    <a:pt x="286451" y="226272"/>
                  </a:cubicBezTo>
                  <a:cubicBezTo>
                    <a:pt x="287338" y="229947"/>
                    <a:pt x="286831" y="231847"/>
                    <a:pt x="285691" y="233114"/>
                  </a:cubicBezTo>
                  <a:close/>
                  <a:moveTo>
                    <a:pt x="320658" y="284171"/>
                  </a:moveTo>
                  <a:cubicBezTo>
                    <a:pt x="319011" y="279990"/>
                    <a:pt x="315844" y="276063"/>
                    <a:pt x="314704" y="280877"/>
                  </a:cubicBezTo>
                  <a:cubicBezTo>
                    <a:pt x="312170" y="273275"/>
                    <a:pt x="318125" y="277076"/>
                    <a:pt x="320025" y="275429"/>
                  </a:cubicBezTo>
                  <a:cubicBezTo>
                    <a:pt x="320405" y="278723"/>
                    <a:pt x="321925" y="283284"/>
                    <a:pt x="320658" y="284171"/>
                  </a:cubicBezTo>
                  <a:close/>
                  <a:moveTo>
                    <a:pt x="323699" y="283537"/>
                  </a:moveTo>
                  <a:cubicBezTo>
                    <a:pt x="323446" y="282144"/>
                    <a:pt x="323065" y="280623"/>
                    <a:pt x="322812" y="279230"/>
                  </a:cubicBezTo>
                  <a:cubicBezTo>
                    <a:pt x="323446" y="279103"/>
                    <a:pt x="324206" y="278976"/>
                    <a:pt x="324839" y="278850"/>
                  </a:cubicBezTo>
                  <a:cubicBezTo>
                    <a:pt x="325093" y="280243"/>
                    <a:pt x="325473" y="281764"/>
                    <a:pt x="325726" y="283157"/>
                  </a:cubicBezTo>
                  <a:cubicBezTo>
                    <a:pt x="325093" y="283284"/>
                    <a:pt x="324459" y="283411"/>
                    <a:pt x="323699" y="283537"/>
                  </a:cubicBezTo>
                  <a:close/>
                  <a:moveTo>
                    <a:pt x="333834" y="419858"/>
                  </a:moveTo>
                  <a:cubicBezTo>
                    <a:pt x="331174" y="414917"/>
                    <a:pt x="336115" y="412890"/>
                    <a:pt x="336495" y="417071"/>
                  </a:cubicBezTo>
                  <a:cubicBezTo>
                    <a:pt x="335228" y="417451"/>
                    <a:pt x="335608" y="420112"/>
                    <a:pt x="333834" y="419858"/>
                  </a:cubicBezTo>
                  <a:close/>
                  <a:moveTo>
                    <a:pt x="333454" y="348531"/>
                  </a:moveTo>
                  <a:cubicBezTo>
                    <a:pt x="335355" y="351064"/>
                    <a:pt x="336368" y="356259"/>
                    <a:pt x="334088" y="357272"/>
                  </a:cubicBezTo>
                  <a:cubicBezTo>
                    <a:pt x="333708" y="354105"/>
                    <a:pt x="332187" y="349544"/>
                    <a:pt x="333454" y="348531"/>
                  </a:cubicBezTo>
                  <a:close/>
                  <a:moveTo>
                    <a:pt x="336242" y="330160"/>
                  </a:moveTo>
                  <a:cubicBezTo>
                    <a:pt x="335861" y="328006"/>
                    <a:pt x="335355" y="325853"/>
                    <a:pt x="334975" y="323699"/>
                  </a:cubicBezTo>
                  <a:cubicBezTo>
                    <a:pt x="337382" y="320025"/>
                    <a:pt x="339916" y="332694"/>
                    <a:pt x="336242" y="330160"/>
                  </a:cubicBezTo>
                  <a:close/>
                  <a:moveTo>
                    <a:pt x="344983" y="234888"/>
                  </a:moveTo>
                  <a:cubicBezTo>
                    <a:pt x="344730" y="233494"/>
                    <a:pt x="344350" y="231974"/>
                    <a:pt x="344096" y="230580"/>
                  </a:cubicBezTo>
                  <a:cubicBezTo>
                    <a:pt x="344730" y="230453"/>
                    <a:pt x="345490" y="230327"/>
                    <a:pt x="346123" y="230200"/>
                  </a:cubicBezTo>
                  <a:cubicBezTo>
                    <a:pt x="346377" y="231594"/>
                    <a:pt x="346757" y="233114"/>
                    <a:pt x="347010" y="234507"/>
                  </a:cubicBezTo>
                  <a:cubicBezTo>
                    <a:pt x="346377" y="234507"/>
                    <a:pt x="345743" y="234634"/>
                    <a:pt x="344983" y="234888"/>
                  </a:cubicBezTo>
                  <a:close/>
                  <a:moveTo>
                    <a:pt x="374756" y="286958"/>
                  </a:moveTo>
                  <a:cubicBezTo>
                    <a:pt x="372729" y="280877"/>
                    <a:pt x="370068" y="277076"/>
                    <a:pt x="365761" y="279737"/>
                  </a:cubicBezTo>
                  <a:cubicBezTo>
                    <a:pt x="362467" y="271628"/>
                    <a:pt x="370068" y="278090"/>
                    <a:pt x="368548" y="272515"/>
                  </a:cubicBezTo>
                  <a:cubicBezTo>
                    <a:pt x="366141" y="266561"/>
                    <a:pt x="360947" y="271628"/>
                    <a:pt x="359806" y="260859"/>
                  </a:cubicBezTo>
                  <a:cubicBezTo>
                    <a:pt x="361200" y="260733"/>
                    <a:pt x="361833" y="259466"/>
                    <a:pt x="362467" y="258072"/>
                  </a:cubicBezTo>
                  <a:cubicBezTo>
                    <a:pt x="363607" y="262887"/>
                    <a:pt x="368928" y="270488"/>
                    <a:pt x="369942" y="263267"/>
                  </a:cubicBezTo>
                  <a:cubicBezTo>
                    <a:pt x="367788" y="262760"/>
                    <a:pt x="365381" y="263393"/>
                    <a:pt x="364494" y="257692"/>
                  </a:cubicBezTo>
                  <a:cubicBezTo>
                    <a:pt x="367281" y="254652"/>
                    <a:pt x="366774" y="257059"/>
                    <a:pt x="370702" y="256425"/>
                  </a:cubicBezTo>
                  <a:cubicBezTo>
                    <a:pt x="371715" y="261493"/>
                    <a:pt x="372729" y="266434"/>
                    <a:pt x="373742" y="271502"/>
                  </a:cubicBezTo>
                  <a:cubicBezTo>
                    <a:pt x="372729" y="272769"/>
                    <a:pt x="371842" y="274289"/>
                    <a:pt x="371462" y="276443"/>
                  </a:cubicBezTo>
                  <a:cubicBezTo>
                    <a:pt x="372095" y="276316"/>
                    <a:pt x="372856" y="276189"/>
                    <a:pt x="373489" y="276063"/>
                  </a:cubicBezTo>
                  <a:cubicBezTo>
                    <a:pt x="373742" y="279230"/>
                    <a:pt x="377036" y="286831"/>
                    <a:pt x="374756" y="286958"/>
                  </a:cubicBezTo>
                  <a:close/>
                  <a:moveTo>
                    <a:pt x="377543" y="268588"/>
                  </a:moveTo>
                  <a:cubicBezTo>
                    <a:pt x="378177" y="272642"/>
                    <a:pt x="378303" y="275936"/>
                    <a:pt x="377163" y="277583"/>
                  </a:cubicBezTo>
                  <a:cubicBezTo>
                    <a:pt x="375389" y="275302"/>
                    <a:pt x="374503" y="268841"/>
                    <a:pt x="377543" y="268588"/>
                  </a:cubicBezTo>
                  <a:close/>
                  <a:moveTo>
                    <a:pt x="377290" y="326613"/>
                  </a:moveTo>
                  <a:cubicBezTo>
                    <a:pt x="376910" y="324459"/>
                    <a:pt x="376403" y="322305"/>
                    <a:pt x="376023" y="320151"/>
                  </a:cubicBezTo>
                  <a:cubicBezTo>
                    <a:pt x="376656" y="320025"/>
                    <a:pt x="377417" y="319898"/>
                    <a:pt x="378050" y="319771"/>
                  </a:cubicBezTo>
                  <a:cubicBezTo>
                    <a:pt x="378683" y="322559"/>
                    <a:pt x="379950" y="322432"/>
                    <a:pt x="380330" y="325979"/>
                  </a:cubicBezTo>
                  <a:cubicBezTo>
                    <a:pt x="379444" y="326233"/>
                    <a:pt x="378303" y="326359"/>
                    <a:pt x="377290" y="326613"/>
                  </a:cubicBezTo>
                  <a:close/>
                  <a:moveTo>
                    <a:pt x="381471" y="283411"/>
                  </a:moveTo>
                  <a:cubicBezTo>
                    <a:pt x="380077" y="281130"/>
                    <a:pt x="378937" y="277963"/>
                    <a:pt x="378303" y="272895"/>
                  </a:cubicBezTo>
                  <a:cubicBezTo>
                    <a:pt x="380837" y="268968"/>
                    <a:pt x="383244" y="283411"/>
                    <a:pt x="381471" y="283411"/>
                  </a:cubicBezTo>
                  <a:close/>
                  <a:moveTo>
                    <a:pt x="380457" y="218924"/>
                  </a:moveTo>
                  <a:cubicBezTo>
                    <a:pt x="382358" y="226146"/>
                    <a:pt x="376530" y="223232"/>
                    <a:pt x="379950" y="232354"/>
                  </a:cubicBezTo>
                  <a:cubicBezTo>
                    <a:pt x="376530" y="230960"/>
                    <a:pt x="376403" y="231087"/>
                    <a:pt x="373742" y="233621"/>
                  </a:cubicBezTo>
                  <a:cubicBezTo>
                    <a:pt x="370955" y="222598"/>
                    <a:pt x="368928" y="232354"/>
                    <a:pt x="364241" y="228806"/>
                  </a:cubicBezTo>
                  <a:cubicBezTo>
                    <a:pt x="361707" y="222345"/>
                    <a:pt x="364874" y="223232"/>
                    <a:pt x="364621" y="219811"/>
                  </a:cubicBezTo>
                  <a:cubicBezTo>
                    <a:pt x="363860" y="216264"/>
                    <a:pt x="363227" y="212716"/>
                    <a:pt x="362467" y="209042"/>
                  </a:cubicBezTo>
                  <a:cubicBezTo>
                    <a:pt x="366521" y="209422"/>
                    <a:pt x="367661" y="210816"/>
                    <a:pt x="367788" y="203595"/>
                  </a:cubicBezTo>
                  <a:cubicBezTo>
                    <a:pt x="365887" y="198273"/>
                    <a:pt x="364241" y="194093"/>
                    <a:pt x="366268" y="190545"/>
                  </a:cubicBezTo>
                  <a:cubicBezTo>
                    <a:pt x="369055" y="196500"/>
                    <a:pt x="371462" y="184717"/>
                    <a:pt x="374883" y="191052"/>
                  </a:cubicBezTo>
                  <a:cubicBezTo>
                    <a:pt x="374249" y="187631"/>
                    <a:pt x="373236" y="183577"/>
                    <a:pt x="375643" y="184211"/>
                  </a:cubicBezTo>
                  <a:cubicBezTo>
                    <a:pt x="377923" y="192446"/>
                    <a:pt x="377290" y="196880"/>
                    <a:pt x="377036" y="201821"/>
                  </a:cubicBezTo>
                  <a:cubicBezTo>
                    <a:pt x="374756" y="204861"/>
                    <a:pt x="370195" y="198907"/>
                    <a:pt x="370829" y="203088"/>
                  </a:cubicBezTo>
                  <a:cubicBezTo>
                    <a:pt x="376023" y="203721"/>
                    <a:pt x="374376" y="211069"/>
                    <a:pt x="376276" y="219811"/>
                  </a:cubicBezTo>
                  <a:cubicBezTo>
                    <a:pt x="377670" y="219558"/>
                    <a:pt x="379064" y="219178"/>
                    <a:pt x="380457" y="218924"/>
                  </a:cubicBezTo>
                  <a:close/>
                  <a:moveTo>
                    <a:pt x="366141" y="163813"/>
                  </a:moveTo>
                  <a:cubicBezTo>
                    <a:pt x="369182" y="162166"/>
                    <a:pt x="371082" y="164827"/>
                    <a:pt x="371969" y="171541"/>
                  </a:cubicBezTo>
                  <a:cubicBezTo>
                    <a:pt x="369435" y="171288"/>
                    <a:pt x="366901" y="171161"/>
                    <a:pt x="366141" y="163813"/>
                  </a:cubicBezTo>
                  <a:close/>
                  <a:moveTo>
                    <a:pt x="406809" y="115670"/>
                  </a:moveTo>
                  <a:cubicBezTo>
                    <a:pt x="403515" y="114530"/>
                    <a:pt x="404782" y="119217"/>
                    <a:pt x="402122" y="118837"/>
                  </a:cubicBezTo>
                  <a:cubicBezTo>
                    <a:pt x="398447" y="109589"/>
                    <a:pt x="406049" y="110096"/>
                    <a:pt x="406809" y="115670"/>
                  </a:cubicBezTo>
                  <a:close/>
                  <a:moveTo>
                    <a:pt x="407443" y="140122"/>
                  </a:moveTo>
                  <a:cubicBezTo>
                    <a:pt x="408963" y="141895"/>
                    <a:pt x="409343" y="147977"/>
                    <a:pt x="411877" y="145950"/>
                  </a:cubicBezTo>
                  <a:cubicBezTo>
                    <a:pt x="412890" y="145696"/>
                    <a:pt x="413904" y="145569"/>
                    <a:pt x="414917" y="145316"/>
                  </a:cubicBezTo>
                  <a:cubicBezTo>
                    <a:pt x="416311" y="145063"/>
                    <a:pt x="415044" y="141389"/>
                    <a:pt x="416058" y="140628"/>
                  </a:cubicBezTo>
                  <a:cubicBezTo>
                    <a:pt x="417198" y="144936"/>
                    <a:pt x="419732" y="144303"/>
                    <a:pt x="420872" y="148610"/>
                  </a:cubicBezTo>
                  <a:cubicBezTo>
                    <a:pt x="423026" y="149117"/>
                    <a:pt x="425433" y="148483"/>
                    <a:pt x="426320" y="154185"/>
                  </a:cubicBezTo>
                  <a:cubicBezTo>
                    <a:pt x="417451" y="152411"/>
                    <a:pt x="421886" y="168121"/>
                    <a:pt x="414031" y="167741"/>
                  </a:cubicBezTo>
                  <a:cubicBezTo>
                    <a:pt x="413524" y="166094"/>
                    <a:pt x="412637" y="165460"/>
                    <a:pt x="411497" y="165967"/>
                  </a:cubicBezTo>
                  <a:cubicBezTo>
                    <a:pt x="410863" y="163433"/>
                    <a:pt x="410483" y="159886"/>
                    <a:pt x="409216" y="159759"/>
                  </a:cubicBezTo>
                  <a:cubicBezTo>
                    <a:pt x="407949" y="164827"/>
                    <a:pt x="404402" y="166980"/>
                    <a:pt x="401615" y="170148"/>
                  </a:cubicBezTo>
                  <a:cubicBezTo>
                    <a:pt x="399841" y="165333"/>
                    <a:pt x="397941" y="152411"/>
                    <a:pt x="394393" y="144809"/>
                  </a:cubicBezTo>
                  <a:cubicBezTo>
                    <a:pt x="401108" y="143922"/>
                    <a:pt x="403769" y="141769"/>
                    <a:pt x="407443" y="140122"/>
                  </a:cubicBezTo>
                  <a:close/>
                  <a:moveTo>
                    <a:pt x="393760" y="151651"/>
                  </a:moveTo>
                  <a:cubicBezTo>
                    <a:pt x="394140" y="152918"/>
                    <a:pt x="394393" y="154185"/>
                    <a:pt x="395280" y="153551"/>
                  </a:cubicBezTo>
                  <a:cubicBezTo>
                    <a:pt x="395660" y="156212"/>
                    <a:pt x="396040" y="158745"/>
                    <a:pt x="394140" y="158239"/>
                  </a:cubicBezTo>
                  <a:cubicBezTo>
                    <a:pt x="393633" y="155832"/>
                    <a:pt x="392620" y="152284"/>
                    <a:pt x="393760" y="151651"/>
                  </a:cubicBezTo>
                  <a:close/>
                  <a:moveTo>
                    <a:pt x="374249" y="151017"/>
                  </a:moveTo>
                  <a:cubicBezTo>
                    <a:pt x="377036" y="148990"/>
                    <a:pt x="385398" y="155958"/>
                    <a:pt x="381091" y="147470"/>
                  </a:cubicBezTo>
                  <a:cubicBezTo>
                    <a:pt x="382864" y="146836"/>
                    <a:pt x="383878" y="149117"/>
                    <a:pt x="384385" y="153551"/>
                  </a:cubicBezTo>
                  <a:cubicBezTo>
                    <a:pt x="386918" y="151144"/>
                    <a:pt x="387679" y="156085"/>
                    <a:pt x="389959" y="154691"/>
                  </a:cubicBezTo>
                  <a:cubicBezTo>
                    <a:pt x="389579" y="152157"/>
                    <a:pt x="388565" y="148610"/>
                    <a:pt x="389706" y="148103"/>
                  </a:cubicBezTo>
                  <a:cubicBezTo>
                    <a:pt x="390846" y="156592"/>
                    <a:pt x="393126" y="160392"/>
                    <a:pt x="395153" y="164827"/>
                  </a:cubicBezTo>
                  <a:cubicBezTo>
                    <a:pt x="386158" y="160773"/>
                    <a:pt x="395914" y="181550"/>
                    <a:pt x="389959" y="181423"/>
                  </a:cubicBezTo>
                  <a:cubicBezTo>
                    <a:pt x="389199" y="176609"/>
                    <a:pt x="389326" y="164953"/>
                    <a:pt x="387552" y="164067"/>
                  </a:cubicBezTo>
                  <a:cubicBezTo>
                    <a:pt x="384258" y="170908"/>
                    <a:pt x="383498" y="157732"/>
                    <a:pt x="379697" y="156718"/>
                  </a:cubicBezTo>
                  <a:cubicBezTo>
                    <a:pt x="379190" y="160139"/>
                    <a:pt x="379570" y="162420"/>
                    <a:pt x="381471" y="165333"/>
                  </a:cubicBezTo>
                  <a:cubicBezTo>
                    <a:pt x="378430" y="164573"/>
                    <a:pt x="373869" y="169641"/>
                    <a:pt x="371715" y="164953"/>
                  </a:cubicBezTo>
                  <a:cubicBezTo>
                    <a:pt x="373996" y="162293"/>
                    <a:pt x="373362" y="155578"/>
                    <a:pt x="374249" y="151017"/>
                  </a:cubicBezTo>
                  <a:close/>
                  <a:moveTo>
                    <a:pt x="361707" y="146836"/>
                  </a:moveTo>
                  <a:cubicBezTo>
                    <a:pt x="363607" y="161406"/>
                    <a:pt x="366394" y="151904"/>
                    <a:pt x="368801" y="149877"/>
                  </a:cubicBezTo>
                  <a:cubicBezTo>
                    <a:pt x="369435" y="153931"/>
                    <a:pt x="370955" y="154438"/>
                    <a:pt x="371589" y="158239"/>
                  </a:cubicBezTo>
                  <a:cubicBezTo>
                    <a:pt x="369815" y="158745"/>
                    <a:pt x="368295" y="158365"/>
                    <a:pt x="367028" y="156845"/>
                  </a:cubicBezTo>
                  <a:cubicBezTo>
                    <a:pt x="368675" y="163813"/>
                    <a:pt x="363987" y="162166"/>
                    <a:pt x="365001" y="168374"/>
                  </a:cubicBezTo>
                  <a:cubicBezTo>
                    <a:pt x="365634" y="168374"/>
                    <a:pt x="366268" y="168501"/>
                    <a:pt x="366521" y="170274"/>
                  </a:cubicBezTo>
                  <a:cubicBezTo>
                    <a:pt x="363354" y="171161"/>
                    <a:pt x="361833" y="165460"/>
                    <a:pt x="360186" y="160392"/>
                  </a:cubicBezTo>
                  <a:cubicBezTo>
                    <a:pt x="361200" y="159126"/>
                    <a:pt x="362087" y="157605"/>
                    <a:pt x="362467" y="155451"/>
                  </a:cubicBezTo>
                  <a:cubicBezTo>
                    <a:pt x="359300" y="155832"/>
                    <a:pt x="357779" y="145950"/>
                    <a:pt x="361707" y="146836"/>
                  </a:cubicBezTo>
                  <a:close/>
                  <a:moveTo>
                    <a:pt x="351825" y="162166"/>
                  </a:moveTo>
                  <a:cubicBezTo>
                    <a:pt x="351825" y="162166"/>
                    <a:pt x="352205" y="164193"/>
                    <a:pt x="352205" y="164320"/>
                  </a:cubicBezTo>
                  <a:cubicBezTo>
                    <a:pt x="353092" y="165714"/>
                    <a:pt x="354739" y="161659"/>
                    <a:pt x="354865" y="161533"/>
                  </a:cubicBezTo>
                  <a:cubicBezTo>
                    <a:pt x="357399" y="159506"/>
                    <a:pt x="358919" y="165333"/>
                    <a:pt x="360313" y="167107"/>
                  </a:cubicBezTo>
                  <a:cubicBezTo>
                    <a:pt x="359553" y="170148"/>
                    <a:pt x="357019" y="170655"/>
                    <a:pt x="355119" y="168121"/>
                  </a:cubicBezTo>
                  <a:cubicBezTo>
                    <a:pt x="355879" y="171795"/>
                    <a:pt x="355372" y="173822"/>
                    <a:pt x="354358" y="174962"/>
                  </a:cubicBezTo>
                  <a:cubicBezTo>
                    <a:pt x="352712" y="171415"/>
                    <a:pt x="349671" y="170148"/>
                    <a:pt x="348784" y="173822"/>
                  </a:cubicBezTo>
                  <a:cubicBezTo>
                    <a:pt x="348657" y="172428"/>
                    <a:pt x="348024" y="170908"/>
                    <a:pt x="347897" y="169514"/>
                  </a:cubicBezTo>
                  <a:cubicBezTo>
                    <a:pt x="347644" y="166854"/>
                    <a:pt x="348531" y="168121"/>
                    <a:pt x="349544" y="166980"/>
                  </a:cubicBezTo>
                  <a:cubicBezTo>
                    <a:pt x="349671" y="166854"/>
                    <a:pt x="349037" y="165080"/>
                    <a:pt x="349164" y="164827"/>
                  </a:cubicBezTo>
                  <a:cubicBezTo>
                    <a:pt x="349418" y="164447"/>
                    <a:pt x="351951" y="162166"/>
                    <a:pt x="351825" y="162166"/>
                  </a:cubicBezTo>
                  <a:close/>
                  <a:moveTo>
                    <a:pt x="349544" y="155958"/>
                  </a:moveTo>
                  <a:cubicBezTo>
                    <a:pt x="351825" y="162673"/>
                    <a:pt x="346757" y="159632"/>
                    <a:pt x="346757" y="163180"/>
                  </a:cubicBezTo>
                  <a:cubicBezTo>
                    <a:pt x="345237" y="157605"/>
                    <a:pt x="346757" y="155832"/>
                    <a:pt x="349544" y="155958"/>
                  </a:cubicBezTo>
                  <a:close/>
                  <a:moveTo>
                    <a:pt x="326613" y="180410"/>
                  </a:moveTo>
                  <a:cubicBezTo>
                    <a:pt x="328513" y="176356"/>
                    <a:pt x="328767" y="180156"/>
                    <a:pt x="330794" y="179650"/>
                  </a:cubicBezTo>
                  <a:cubicBezTo>
                    <a:pt x="330667" y="179650"/>
                    <a:pt x="330920" y="177623"/>
                    <a:pt x="331427" y="177243"/>
                  </a:cubicBezTo>
                  <a:cubicBezTo>
                    <a:pt x="332567" y="176356"/>
                    <a:pt x="333328" y="175089"/>
                    <a:pt x="334088" y="174455"/>
                  </a:cubicBezTo>
                  <a:cubicBezTo>
                    <a:pt x="334594" y="174075"/>
                    <a:pt x="335861" y="174709"/>
                    <a:pt x="336115" y="174075"/>
                  </a:cubicBezTo>
                  <a:cubicBezTo>
                    <a:pt x="336495" y="173188"/>
                    <a:pt x="334975" y="169134"/>
                    <a:pt x="336242" y="169641"/>
                  </a:cubicBezTo>
                  <a:cubicBezTo>
                    <a:pt x="336748" y="171288"/>
                    <a:pt x="337635" y="171921"/>
                    <a:pt x="338775" y="171415"/>
                  </a:cubicBezTo>
                  <a:cubicBezTo>
                    <a:pt x="337508" y="166094"/>
                    <a:pt x="336495" y="161026"/>
                    <a:pt x="338649" y="160266"/>
                  </a:cubicBezTo>
                  <a:cubicBezTo>
                    <a:pt x="339535" y="163053"/>
                    <a:pt x="340929" y="164067"/>
                    <a:pt x="341436" y="168627"/>
                  </a:cubicBezTo>
                  <a:cubicBezTo>
                    <a:pt x="343970" y="167487"/>
                    <a:pt x="344983" y="172555"/>
                    <a:pt x="346250" y="176609"/>
                  </a:cubicBezTo>
                  <a:cubicBezTo>
                    <a:pt x="344350" y="177623"/>
                    <a:pt x="343590" y="174075"/>
                    <a:pt x="342323" y="172935"/>
                  </a:cubicBezTo>
                  <a:cubicBezTo>
                    <a:pt x="343210" y="176989"/>
                    <a:pt x="342449" y="177623"/>
                    <a:pt x="340676" y="175469"/>
                  </a:cubicBezTo>
                  <a:cubicBezTo>
                    <a:pt x="340169" y="176736"/>
                    <a:pt x="341309" y="180663"/>
                    <a:pt x="340929" y="182057"/>
                  </a:cubicBezTo>
                  <a:cubicBezTo>
                    <a:pt x="340422" y="183957"/>
                    <a:pt x="336495" y="181423"/>
                    <a:pt x="338649" y="186998"/>
                  </a:cubicBezTo>
                  <a:cubicBezTo>
                    <a:pt x="335228" y="186111"/>
                    <a:pt x="336368" y="191305"/>
                    <a:pt x="332948" y="190419"/>
                  </a:cubicBezTo>
                  <a:cubicBezTo>
                    <a:pt x="334088" y="196120"/>
                    <a:pt x="330667" y="195740"/>
                    <a:pt x="332061" y="201694"/>
                  </a:cubicBezTo>
                  <a:cubicBezTo>
                    <a:pt x="334721" y="208029"/>
                    <a:pt x="339282" y="204101"/>
                    <a:pt x="342576" y="206255"/>
                  </a:cubicBezTo>
                  <a:cubicBezTo>
                    <a:pt x="343210" y="206635"/>
                    <a:pt x="343463" y="211449"/>
                    <a:pt x="344477" y="210309"/>
                  </a:cubicBezTo>
                  <a:cubicBezTo>
                    <a:pt x="343970" y="207395"/>
                    <a:pt x="343083" y="205748"/>
                    <a:pt x="342196" y="204101"/>
                  </a:cubicBezTo>
                  <a:cubicBezTo>
                    <a:pt x="344983" y="203214"/>
                    <a:pt x="349671" y="204608"/>
                    <a:pt x="348531" y="198400"/>
                  </a:cubicBezTo>
                  <a:cubicBezTo>
                    <a:pt x="346504" y="198400"/>
                    <a:pt x="346504" y="191305"/>
                    <a:pt x="344730" y="190165"/>
                  </a:cubicBezTo>
                  <a:cubicBezTo>
                    <a:pt x="346630" y="189278"/>
                    <a:pt x="347517" y="192192"/>
                    <a:pt x="349291" y="191559"/>
                  </a:cubicBezTo>
                  <a:cubicBezTo>
                    <a:pt x="351065" y="196373"/>
                    <a:pt x="350558" y="203721"/>
                    <a:pt x="352331" y="206635"/>
                  </a:cubicBezTo>
                  <a:cubicBezTo>
                    <a:pt x="353218" y="207902"/>
                    <a:pt x="355499" y="204735"/>
                    <a:pt x="355879" y="208155"/>
                  </a:cubicBezTo>
                  <a:cubicBezTo>
                    <a:pt x="353092" y="208029"/>
                    <a:pt x="353092" y="211830"/>
                    <a:pt x="354485" y="217404"/>
                  </a:cubicBezTo>
                  <a:cubicBezTo>
                    <a:pt x="354739" y="222978"/>
                    <a:pt x="362213" y="219684"/>
                    <a:pt x="359300" y="225386"/>
                  </a:cubicBezTo>
                  <a:cubicBezTo>
                    <a:pt x="358793" y="223739"/>
                    <a:pt x="357906" y="223105"/>
                    <a:pt x="356766" y="223612"/>
                  </a:cubicBezTo>
                  <a:cubicBezTo>
                    <a:pt x="357399" y="226526"/>
                    <a:pt x="357272" y="228426"/>
                    <a:pt x="357019" y="230200"/>
                  </a:cubicBezTo>
                  <a:cubicBezTo>
                    <a:pt x="357146" y="235648"/>
                    <a:pt x="360313" y="245023"/>
                    <a:pt x="356892" y="245783"/>
                  </a:cubicBezTo>
                  <a:cubicBezTo>
                    <a:pt x="356512" y="239322"/>
                    <a:pt x="356512" y="239068"/>
                    <a:pt x="354358" y="232860"/>
                  </a:cubicBezTo>
                  <a:cubicBezTo>
                    <a:pt x="352838" y="232480"/>
                    <a:pt x="351825" y="230200"/>
                    <a:pt x="349798" y="231467"/>
                  </a:cubicBezTo>
                  <a:cubicBezTo>
                    <a:pt x="346884" y="222852"/>
                    <a:pt x="347264" y="228173"/>
                    <a:pt x="343843" y="228173"/>
                  </a:cubicBezTo>
                  <a:cubicBezTo>
                    <a:pt x="343843" y="228173"/>
                    <a:pt x="343463" y="226146"/>
                    <a:pt x="343463" y="226019"/>
                  </a:cubicBezTo>
                  <a:cubicBezTo>
                    <a:pt x="343210" y="225639"/>
                    <a:pt x="341689" y="226399"/>
                    <a:pt x="341436" y="226399"/>
                  </a:cubicBezTo>
                  <a:cubicBezTo>
                    <a:pt x="336115" y="226146"/>
                    <a:pt x="336622" y="235014"/>
                    <a:pt x="333454" y="234634"/>
                  </a:cubicBezTo>
                  <a:cubicBezTo>
                    <a:pt x="334214" y="238308"/>
                    <a:pt x="333708" y="240335"/>
                    <a:pt x="332694" y="241476"/>
                  </a:cubicBezTo>
                  <a:cubicBezTo>
                    <a:pt x="331807" y="237801"/>
                    <a:pt x="331554" y="234761"/>
                    <a:pt x="332061" y="232734"/>
                  </a:cubicBezTo>
                  <a:cubicBezTo>
                    <a:pt x="330667" y="228426"/>
                    <a:pt x="328133" y="229186"/>
                    <a:pt x="329273" y="224372"/>
                  </a:cubicBezTo>
                  <a:cubicBezTo>
                    <a:pt x="331047" y="223992"/>
                    <a:pt x="332694" y="223739"/>
                    <a:pt x="334468" y="223359"/>
                  </a:cubicBezTo>
                  <a:cubicBezTo>
                    <a:pt x="334088" y="216644"/>
                    <a:pt x="339789" y="217784"/>
                    <a:pt x="336622" y="207269"/>
                  </a:cubicBezTo>
                  <a:cubicBezTo>
                    <a:pt x="334975" y="213350"/>
                    <a:pt x="335101" y="203975"/>
                    <a:pt x="332061" y="205875"/>
                  </a:cubicBezTo>
                  <a:cubicBezTo>
                    <a:pt x="331047" y="200934"/>
                    <a:pt x="330034" y="195866"/>
                    <a:pt x="329020" y="190799"/>
                  </a:cubicBezTo>
                  <a:cubicBezTo>
                    <a:pt x="326866" y="191685"/>
                    <a:pt x="325346" y="189658"/>
                    <a:pt x="324586" y="184971"/>
                  </a:cubicBezTo>
                  <a:cubicBezTo>
                    <a:pt x="324206" y="182690"/>
                    <a:pt x="325853" y="182057"/>
                    <a:pt x="326613" y="180410"/>
                  </a:cubicBezTo>
                  <a:close/>
                  <a:moveTo>
                    <a:pt x="323065" y="221331"/>
                  </a:moveTo>
                  <a:cubicBezTo>
                    <a:pt x="325346" y="224119"/>
                    <a:pt x="326233" y="232100"/>
                    <a:pt x="327500" y="238308"/>
                  </a:cubicBezTo>
                  <a:cubicBezTo>
                    <a:pt x="328260" y="240969"/>
                    <a:pt x="330034" y="242362"/>
                    <a:pt x="327373" y="242742"/>
                  </a:cubicBezTo>
                  <a:cubicBezTo>
                    <a:pt x="325346" y="236661"/>
                    <a:pt x="322432" y="234127"/>
                    <a:pt x="319645" y="230833"/>
                  </a:cubicBezTo>
                  <a:cubicBezTo>
                    <a:pt x="322559" y="230073"/>
                    <a:pt x="319518" y="221458"/>
                    <a:pt x="323065" y="221331"/>
                  </a:cubicBezTo>
                  <a:close/>
                  <a:moveTo>
                    <a:pt x="310523" y="159126"/>
                  </a:moveTo>
                  <a:cubicBezTo>
                    <a:pt x="313564" y="157479"/>
                    <a:pt x="315211" y="161406"/>
                    <a:pt x="317618" y="162166"/>
                  </a:cubicBezTo>
                  <a:cubicBezTo>
                    <a:pt x="317491" y="160392"/>
                    <a:pt x="317998" y="159506"/>
                    <a:pt x="319265" y="159632"/>
                  </a:cubicBezTo>
                  <a:cubicBezTo>
                    <a:pt x="318631" y="156212"/>
                    <a:pt x="317618" y="152284"/>
                    <a:pt x="320025" y="152791"/>
                  </a:cubicBezTo>
                  <a:cubicBezTo>
                    <a:pt x="321419" y="159379"/>
                    <a:pt x="321292" y="163940"/>
                    <a:pt x="319518" y="166220"/>
                  </a:cubicBezTo>
                  <a:cubicBezTo>
                    <a:pt x="318631" y="163306"/>
                    <a:pt x="316731" y="164193"/>
                    <a:pt x="315591" y="162546"/>
                  </a:cubicBezTo>
                  <a:cubicBezTo>
                    <a:pt x="314957" y="164953"/>
                    <a:pt x="314450" y="167234"/>
                    <a:pt x="313817" y="169641"/>
                  </a:cubicBezTo>
                  <a:cubicBezTo>
                    <a:pt x="313564" y="168501"/>
                    <a:pt x="312550" y="167361"/>
                    <a:pt x="312803" y="169894"/>
                  </a:cubicBezTo>
                  <a:cubicBezTo>
                    <a:pt x="311536" y="169768"/>
                    <a:pt x="309890" y="170781"/>
                    <a:pt x="309256" y="168374"/>
                  </a:cubicBezTo>
                  <a:cubicBezTo>
                    <a:pt x="310396" y="167741"/>
                    <a:pt x="312297" y="168121"/>
                    <a:pt x="311917" y="165587"/>
                  </a:cubicBezTo>
                  <a:cubicBezTo>
                    <a:pt x="310776" y="162546"/>
                    <a:pt x="309890" y="162166"/>
                    <a:pt x="310523" y="159126"/>
                  </a:cubicBezTo>
                  <a:close/>
                  <a:moveTo>
                    <a:pt x="301908" y="158619"/>
                  </a:moveTo>
                  <a:cubicBezTo>
                    <a:pt x="302541" y="162673"/>
                    <a:pt x="304062" y="163180"/>
                    <a:pt x="304695" y="166980"/>
                  </a:cubicBezTo>
                  <a:cubicBezTo>
                    <a:pt x="302921" y="167487"/>
                    <a:pt x="301401" y="167107"/>
                    <a:pt x="300134" y="165587"/>
                  </a:cubicBezTo>
                  <a:cubicBezTo>
                    <a:pt x="298994" y="161026"/>
                    <a:pt x="299501" y="158619"/>
                    <a:pt x="301908" y="158619"/>
                  </a:cubicBezTo>
                  <a:close/>
                  <a:moveTo>
                    <a:pt x="301654" y="216517"/>
                  </a:moveTo>
                  <a:cubicBezTo>
                    <a:pt x="300768" y="216137"/>
                    <a:pt x="300134" y="214997"/>
                    <a:pt x="299754" y="212463"/>
                  </a:cubicBezTo>
                  <a:cubicBezTo>
                    <a:pt x="302035" y="207522"/>
                    <a:pt x="296967" y="202581"/>
                    <a:pt x="301781" y="200934"/>
                  </a:cubicBezTo>
                  <a:cubicBezTo>
                    <a:pt x="303555" y="204735"/>
                    <a:pt x="300134" y="208662"/>
                    <a:pt x="303555" y="209549"/>
                  </a:cubicBezTo>
                  <a:cubicBezTo>
                    <a:pt x="305455" y="210816"/>
                    <a:pt x="305455" y="205115"/>
                    <a:pt x="307229" y="206635"/>
                  </a:cubicBezTo>
                  <a:cubicBezTo>
                    <a:pt x="307989" y="207269"/>
                    <a:pt x="307862" y="211449"/>
                    <a:pt x="309129" y="210689"/>
                  </a:cubicBezTo>
                  <a:cubicBezTo>
                    <a:pt x="309509" y="210436"/>
                    <a:pt x="307989" y="205242"/>
                    <a:pt x="309256" y="206255"/>
                  </a:cubicBezTo>
                  <a:cubicBezTo>
                    <a:pt x="310143" y="212843"/>
                    <a:pt x="314197" y="216644"/>
                    <a:pt x="310776" y="219304"/>
                  </a:cubicBezTo>
                  <a:cubicBezTo>
                    <a:pt x="309509" y="212843"/>
                    <a:pt x="306089" y="214617"/>
                    <a:pt x="303301" y="214110"/>
                  </a:cubicBezTo>
                  <a:cubicBezTo>
                    <a:pt x="304062" y="217277"/>
                    <a:pt x="304568" y="222092"/>
                    <a:pt x="306089" y="222472"/>
                  </a:cubicBezTo>
                  <a:cubicBezTo>
                    <a:pt x="307989" y="216897"/>
                    <a:pt x="311663" y="229186"/>
                    <a:pt x="316224" y="224879"/>
                  </a:cubicBezTo>
                  <a:cubicBezTo>
                    <a:pt x="316604" y="227033"/>
                    <a:pt x="317111" y="229186"/>
                    <a:pt x="317491" y="231340"/>
                  </a:cubicBezTo>
                  <a:cubicBezTo>
                    <a:pt x="313817" y="233494"/>
                    <a:pt x="312930" y="228933"/>
                    <a:pt x="312297" y="232354"/>
                  </a:cubicBezTo>
                  <a:cubicBezTo>
                    <a:pt x="312170" y="232860"/>
                    <a:pt x="310523" y="232607"/>
                    <a:pt x="310270" y="232734"/>
                  </a:cubicBezTo>
                  <a:cubicBezTo>
                    <a:pt x="305835" y="234761"/>
                    <a:pt x="307482" y="228173"/>
                    <a:pt x="304822" y="227159"/>
                  </a:cubicBezTo>
                  <a:cubicBezTo>
                    <a:pt x="306089" y="231974"/>
                    <a:pt x="306215" y="235268"/>
                    <a:pt x="304442" y="236154"/>
                  </a:cubicBezTo>
                  <a:cubicBezTo>
                    <a:pt x="302288" y="231720"/>
                    <a:pt x="300007" y="227919"/>
                    <a:pt x="298994" y="219431"/>
                  </a:cubicBezTo>
                  <a:cubicBezTo>
                    <a:pt x="299627" y="214237"/>
                    <a:pt x="302035" y="221585"/>
                    <a:pt x="301654" y="216517"/>
                  </a:cubicBezTo>
                  <a:close/>
                  <a:moveTo>
                    <a:pt x="298487" y="382231"/>
                  </a:moveTo>
                  <a:cubicBezTo>
                    <a:pt x="298741" y="383624"/>
                    <a:pt x="299121" y="385145"/>
                    <a:pt x="299374" y="386538"/>
                  </a:cubicBezTo>
                  <a:cubicBezTo>
                    <a:pt x="298741" y="386665"/>
                    <a:pt x="297980" y="386792"/>
                    <a:pt x="297347" y="386918"/>
                  </a:cubicBezTo>
                  <a:cubicBezTo>
                    <a:pt x="297094" y="385525"/>
                    <a:pt x="296713" y="384004"/>
                    <a:pt x="296460" y="382611"/>
                  </a:cubicBezTo>
                  <a:cubicBezTo>
                    <a:pt x="297094" y="382484"/>
                    <a:pt x="297727" y="382357"/>
                    <a:pt x="298487" y="382231"/>
                  </a:cubicBezTo>
                  <a:close/>
                  <a:moveTo>
                    <a:pt x="289365" y="245783"/>
                  </a:moveTo>
                  <a:cubicBezTo>
                    <a:pt x="288352" y="241729"/>
                    <a:pt x="289619" y="240842"/>
                    <a:pt x="288732" y="237041"/>
                  </a:cubicBezTo>
                  <a:cubicBezTo>
                    <a:pt x="292786" y="235268"/>
                    <a:pt x="289492" y="243503"/>
                    <a:pt x="289365" y="245783"/>
                  </a:cubicBezTo>
                  <a:close/>
                  <a:moveTo>
                    <a:pt x="282777" y="175722"/>
                  </a:moveTo>
                  <a:cubicBezTo>
                    <a:pt x="285438" y="175469"/>
                    <a:pt x="287338" y="178003"/>
                    <a:pt x="288605" y="183450"/>
                  </a:cubicBezTo>
                  <a:cubicBezTo>
                    <a:pt x="286325" y="184591"/>
                    <a:pt x="284551" y="183831"/>
                    <a:pt x="283031" y="182310"/>
                  </a:cubicBezTo>
                  <a:cubicBezTo>
                    <a:pt x="282397" y="179396"/>
                    <a:pt x="282651" y="177496"/>
                    <a:pt x="282777" y="175722"/>
                  </a:cubicBezTo>
                  <a:close/>
                  <a:moveTo>
                    <a:pt x="274162" y="389199"/>
                  </a:moveTo>
                  <a:cubicBezTo>
                    <a:pt x="273909" y="387805"/>
                    <a:pt x="273529" y="386285"/>
                    <a:pt x="273275" y="384891"/>
                  </a:cubicBezTo>
                  <a:cubicBezTo>
                    <a:pt x="274669" y="384638"/>
                    <a:pt x="276063" y="384384"/>
                    <a:pt x="277456" y="384131"/>
                  </a:cubicBezTo>
                  <a:cubicBezTo>
                    <a:pt x="277710" y="385525"/>
                    <a:pt x="278090" y="387045"/>
                    <a:pt x="278343" y="388439"/>
                  </a:cubicBezTo>
                  <a:cubicBezTo>
                    <a:pt x="276949" y="388692"/>
                    <a:pt x="275556" y="388945"/>
                    <a:pt x="274162" y="389199"/>
                  </a:cubicBezTo>
                  <a:close/>
                  <a:moveTo>
                    <a:pt x="278470" y="181043"/>
                  </a:moveTo>
                  <a:cubicBezTo>
                    <a:pt x="278723" y="182437"/>
                    <a:pt x="279103" y="183957"/>
                    <a:pt x="279357" y="185351"/>
                  </a:cubicBezTo>
                  <a:cubicBezTo>
                    <a:pt x="278723" y="185478"/>
                    <a:pt x="277963" y="185604"/>
                    <a:pt x="277330" y="185731"/>
                  </a:cubicBezTo>
                  <a:cubicBezTo>
                    <a:pt x="277076" y="184337"/>
                    <a:pt x="276823" y="182817"/>
                    <a:pt x="276443" y="181423"/>
                  </a:cubicBezTo>
                  <a:cubicBezTo>
                    <a:pt x="277076" y="181297"/>
                    <a:pt x="277836" y="181170"/>
                    <a:pt x="278470" y="181043"/>
                  </a:cubicBezTo>
                  <a:close/>
                  <a:moveTo>
                    <a:pt x="274416" y="181803"/>
                  </a:moveTo>
                  <a:cubicBezTo>
                    <a:pt x="273655" y="184971"/>
                    <a:pt x="269981" y="186111"/>
                    <a:pt x="268841" y="180663"/>
                  </a:cubicBezTo>
                  <a:cubicBezTo>
                    <a:pt x="270488" y="181550"/>
                    <a:pt x="273655" y="177116"/>
                    <a:pt x="274416" y="181803"/>
                  </a:cubicBezTo>
                  <a:close/>
                  <a:moveTo>
                    <a:pt x="270108" y="240589"/>
                  </a:moveTo>
                  <a:cubicBezTo>
                    <a:pt x="272389" y="238562"/>
                    <a:pt x="275176" y="236535"/>
                    <a:pt x="278977" y="236661"/>
                  </a:cubicBezTo>
                  <a:cubicBezTo>
                    <a:pt x="281004" y="243123"/>
                    <a:pt x="280497" y="240589"/>
                    <a:pt x="281130" y="247430"/>
                  </a:cubicBezTo>
                  <a:cubicBezTo>
                    <a:pt x="279230" y="245276"/>
                    <a:pt x="277836" y="250471"/>
                    <a:pt x="276443" y="250597"/>
                  </a:cubicBezTo>
                  <a:cubicBezTo>
                    <a:pt x="276443" y="250597"/>
                    <a:pt x="276063" y="248570"/>
                    <a:pt x="276063" y="248444"/>
                  </a:cubicBezTo>
                  <a:cubicBezTo>
                    <a:pt x="274542" y="246417"/>
                    <a:pt x="272135" y="249077"/>
                    <a:pt x="270488" y="247303"/>
                  </a:cubicBezTo>
                  <a:cubicBezTo>
                    <a:pt x="269728" y="246417"/>
                    <a:pt x="268841" y="246163"/>
                    <a:pt x="268588" y="243249"/>
                  </a:cubicBezTo>
                  <a:cubicBezTo>
                    <a:pt x="268081" y="240715"/>
                    <a:pt x="269095" y="241476"/>
                    <a:pt x="270108" y="240589"/>
                  </a:cubicBezTo>
                  <a:close/>
                  <a:moveTo>
                    <a:pt x="231467" y="219178"/>
                  </a:moveTo>
                  <a:cubicBezTo>
                    <a:pt x="231974" y="222472"/>
                    <a:pt x="233367" y="227033"/>
                    <a:pt x="232100" y="227919"/>
                  </a:cubicBezTo>
                  <a:cubicBezTo>
                    <a:pt x="230327" y="225386"/>
                    <a:pt x="229186" y="220318"/>
                    <a:pt x="231467" y="219178"/>
                  </a:cubicBezTo>
                  <a:close/>
                  <a:moveTo>
                    <a:pt x="224752" y="249457"/>
                  </a:moveTo>
                  <a:cubicBezTo>
                    <a:pt x="224119" y="245403"/>
                    <a:pt x="222598" y="244896"/>
                    <a:pt x="221965" y="241095"/>
                  </a:cubicBezTo>
                  <a:cubicBezTo>
                    <a:pt x="224879" y="235774"/>
                    <a:pt x="228806" y="251104"/>
                    <a:pt x="224752" y="249457"/>
                  </a:cubicBezTo>
                  <a:close/>
                  <a:moveTo>
                    <a:pt x="223739" y="180537"/>
                  </a:moveTo>
                  <a:cubicBezTo>
                    <a:pt x="223232" y="182564"/>
                    <a:pt x="220445" y="179523"/>
                    <a:pt x="220191" y="179016"/>
                  </a:cubicBezTo>
                  <a:cubicBezTo>
                    <a:pt x="218291" y="175089"/>
                    <a:pt x="224245" y="178890"/>
                    <a:pt x="223739" y="180537"/>
                  </a:cubicBezTo>
                  <a:close/>
                  <a:moveTo>
                    <a:pt x="209549" y="243503"/>
                  </a:moveTo>
                  <a:cubicBezTo>
                    <a:pt x="209549" y="249837"/>
                    <a:pt x="206128" y="244516"/>
                    <a:pt x="204355" y="244516"/>
                  </a:cubicBezTo>
                  <a:cubicBezTo>
                    <a:pt x="204608" y="244516"/>
                    <a:pt x="204228" y="246670"/>
                    <a:pt x="203721" y="246923"/>
                  </a:cubicBezTo>
                  <a:cubicBezTo>
                    <a:pt x="202708" y="247430"/>
                    <a:pt x="202074" y="245276"/>
                    <a:pt x="201187" y="245150"/>
                  </a:cubicBezTo>
                  <a:cubicBezTo>
                    <a:pt x="198907" y="238562"/>
                    <a:pt x="209422" y="236535"/>
                    <a:pt x="209549" y="243503"/>
                  </a:cubicBezTo>
                  <a:close/>
                  <a:moveTo>
                    <a:pt x="175722" y="261366"/>
                  </a:moveTo>
                  <a:cubicBezTo>
                    <a:pt x="170401" y="264153"/>
                    <a:pt x="168754" y="252624"/>
                    <a:pt x="166094" y="245403"/>
                  </a:cubicBezTo>
                  <a:cubicBezTo>
                    <a:pt x="168374" y="239195"/>
                    <a:pt x="177623" y="250597"/>
                    <a:pt x="175722" y="261366"/>
                  </a:cubicBezTo>
                  <a:close/>
                  <a:moveTo>
                    <a:pt x="159126" y="226779"/>
                  </a:moveTo>
                  <a:cubicBezTo>
                    <a:pt x="159632" y="228426"/>
                    <a:pt x="160519" y="229060"/>
                    <a:pt x="161659" y="228553"/>
                  </a:cubicBezTo>
                  <a:cubicBezTo>
                    <a:pt x="162293" y="231467"/>
                    <a:pt x="162800" y="234254"/>
                    <a:pt x="163433" y="237168"/>
                  </a:cubicBezTo>
                  <a:cubicBezTo>
                    <a:pt x="162800" y="237295"/>
                    <a:pt x="162040" y="237421"/>
                    <a:pt x="161406" y="237548"/>
                  </a:cubicBezTo>
                  <a:cubicBezTo>
                    <a:pt x="160773" y="237548"/>
                    <a:pt x="160139" y="237421"/>
                    <a:pt x="159886" y="235648"/>
                  </a:cubicBezTo>
                  <a:cubicBezTo>
                    <a:pt x="160899" y="235394"/>
                    <a:pt x="160393" y="231594"/>
                    <a:pt x="158999" y="231340"/>
                  </a:cubicBezTo>
                  <a:cubicBezTo>
                    <a:pt x="159252" y="232480"/>
                    <a:pt x="158619" y="234001"/>
                    <a:pt x="157985" y="231594"/>
                  </a:cubicBezTo>
                  <a:cubicBezTo>
                    <a:pt x="159252" y="231087"/>
                    <a:pt x="158112" y="227413"/>
                    <a:pt x="159126" y="226779"/>
                  </a:cubicBezTo>
                  <a:close/>
                  <a:moveTo>
                    <a:pt x="158112" y="157732"/>
                  </a:moveTo>
                  <a:cubicBezTo>
                    <a:pt x="156085" y="157859"/>
                    <a:pt x="154438" y="156972"/>
                    <a:pt x="153171" y="154311"/>
                  </a:cubicBezTo>
                  <a:cubicBezTo>
                    <a:pt x="155325" y="153298"/>
                    <a:pt x="157099" y="154058"/>
                    <a:pt x="158112" y="157732"/>
                  </a:cubicBezTo>
                  <a:close/>
                  <a:moveTo>
                    <a:pt x="138095" y="239702"/>
                  </a:moveTo>
                  <a:cubicBezTo>
                    <a:pt x="140375" y="242616"/>
                    <a:pt x="142909" y="254018"/>
                    <a:pt x="138601" y="253005"/>
                  </a:cubicBezTo>
                  <a:cubicBezTo>
                    <a:pt x="137588" y="250344"/>
                    <a:pt x="136448" y="248824"/>
                    <a:pt x="134674" y="249330"/>
                  </a:cubicBezTo>
                  <a:cubicBezTo>
                    <a:pt x="133154" y="242616"/>
                    <a:pt x="135814" y="241476"/>
                    <a:pt x="138095" y="239702"/>
                  </a:cubicBezTo>
                  <a:close/>
                  <a:moveTo>
                    <a:pt x="132900" y="187251"/>
                  </a:moveTo>
                  <a:cubicBezTo>
                    <a:pt x="135307" y="195613"/>
                    <a:pt x="129986" y="195106"/>
                    <a:pt x="128719" y="188011"/>
                  </a:cubicBezTo>
                  <a:cubicBezTo>
                    <a:pt x="130240" y="187758"/>
                    <a:pt x="131633" y="187505"/>
                    <a:pt x="132900" y="187251"/>
                  </a:cubicBezTo>
                  <a:close/>
                  <a:moveTo>
                    <a:pt x="114277" y="382611"/>
                  </a:moveTo>
                  <a:cubicBezTo>
                    <a:pt x="116050" y="385525"/>
                    <a:pt x="116430" y="387678"/>
                    <a:pt x="114530" y="389199"/>
                  </a:cubicBezTo>
                  <a:cubicBezTo>
                    <a:pt x="113896" y="386412"/>
                    <a:pt x="112630" y="386538"/>
                    <a:pt x="112249" y="382991"/>
                  </a:cubicBezTo>
                  <a:cubicBezTo>
                    <a:pt x="112883" y="382991"/>
                    <a:pt x="113516" y="382864"/>
                    <a:pt x="114277" y="382611"/>
                  </a:cubicBezTo>
                  <a:close/>
                  <a:moveTo>
                    <a:pt x="112123" y="249330"/>
                  </a:moveTo>
                  <a:cubicBezTo>
                    <a:pt x="110856" y="249711"/>
                    <a:pt x="111236" y="252371"/>
                    <a:pt x="109462" y="252118"/>
                  </a:cubicBezTo>
                  <a:cubicBezTo>
                    <a:pt x="106802" y="247050"/>
                    <a:pt x="111743" y="245023"/>
                    <a:pt x="112123" y="249330"/>
                  </a:cubicBezTo>
                  <a:close/>
                  <a:moveTo>
                    <a:pt x="91599" y="333581"/>
                  </a:moveTo>
                  <a:cubicBezTo>
                    <a:pt x="92612" y="337002"/>
                    <a:pt x="91345" y="339662"/>
                    <a:pt x="89952" y="336115"/>
                  </a:cubicBezTo>
                  <a:cubicBezTo>
                    <a:pt x="91979" y="335101"/>
                    <a:pt x="89318" y="327880"/>
                    <a:pt x="91345" y="326866"/>
                  </a:cubicBezTo>
                  <a:cubicBezTo>
                    <a:pt x="91979" y="330540"/>
                    <a:pt x="96159" y="323445"/>
                    <a:pt x="97806" y="332314"/>
                  </a:cubicBezTo>
                  <a:cubicBezTo>
                    <a:pt x="94006" y="330667"/>
                    <a:pt x="95399" y="332694"/>
                    <a:pt x="91599" y="333581"/>
                  </a:cubicBezTo>
                  <a:close/>
                  <a:moveTo>
                    <a:pt x="103001" y="246670"/>
                  </a:moveTo>
                  <a:cubicBezTo>
                    <a:pt x="103888" y="249457"/>
                    <a:pt x="105281" y="250471"/>
                    <a:pt x="105788" y="255032"/>
                  </a:cubicBezTo>
                  <a:cubicBezTo>
                    <a:pt x="104394" y="255285"/>
                    <a:pt x="103001" y="255538"/>
                    <a:pt x="101607" y="255792"/>
                  </a:cubicBezTo>
                  <a:cubicBezTo>
                    <a:pt x="100214" y="250217"/>
                    <a:pt x="100214" y="246543"/>
                    <a:pt x="103001" y="246670"/>
                  </a:cubicBezTo>
                  <a:close/>
                  <a:moveTo>
                    <a:pt x="99834" y="251738"/>
                  </a:moveTo>
                  <a:cubicBezTo>
                    <a:pt x="100087" y="253131"/>
                    <a:pt x="100467" y="254652"/>
                    <a:pt x="100720" y="256045"/>
                  </a:cubicBezTo>
                  <a:cubicBezTo>
                    <a:pt x="100087" y="256172"/>
                    <a:pt x="99327" y="256299"/>
                    <a:pt x="98693" y="256425"/>
                  </a:cubicBezTo>
                  <a:cubicBezTo>
                    <a:pt x="98440" y="255032"/>
                    <a:pt x="98187" y="253511"/>
                    <a:pt x="97806" y="252118"/>
                  </a:cubicBezTo>
                  <a:cubicBezTo>
                    <a:pt x="98440" y="251991"/>
                    <a:pt x="99073" y="251864"/>
                    <a:pt x="99834" y="251738"/>
                  </a:cubicBezTo>
                  <a:close/>
                  <a:moveTo>
                    <a:pt x="85391" y="238942"/>
                  </a:moveTo>
                  <a:cubicBezTo>
                    <a:pt x="86658" y="239068"/>
                    <a:pt x="88305" y="238055"/>
                    <a:pt x="88938" y="240462"/>
                  </a:cubicBezTo>
                  <a:cubicBezTo>
                    <a:pt x="87418" y="245276"/>
                    <a:pt x="95019" y="247303"/>
                    <a:pt x="96666" y="252371"/>
                  </a:cubicBezTo>
                  <a:cubicBezTo>
                    <a:pt x="93246" y="254271"/>
                    <a:pt x="93372" y="259593"/>
                    <a:pt x="88811" y="256172"/>
                  </a:cubicBezTo>
                  <a:cubicBezTo>
                    <a:pt x="86531" y="249457"/>
                    <a:pt x="91599" y="252624"/>
                    <a:pt x="90205" y="247050"/>
                  </a:cubicBezTo>
                  <a:cubicBezTo>
                    <a:pt x="88431" y="245150"/>
                    <a:pt x="86024" y="245783"/>
                    <a:pt x="84757" y="241476"/>
                  </a:cubicBezTo>
                  <a:cubicBezTo>
                    <a:pt x="85391" y="241095"/>
                    <a:pt x="86024" y="240715"/>
                    <a:pt x="85391" y="238942"/>
                  </a:cubicBezTo>
                  <a:close/>
                  <a:moveTo>
                    <a:pt x="53337" y="260859"/>
                  </a:moveTo>
                  <a:cubicBezTo>
                    <a:pt x="55111" y="269094"/>
                    <a:pt x="51817" y="271882"/>
                    <a:pt x="52704" y="263267"/>
                  </a:cubicBezTo>
                  <a:cubicBezTo>
                    <a:pt x="51184" y="262633"/>
                    <a:pt x="50043" y="260859"/>
                    <a:pt x="49410" y="257185"/>
                  </a:cubicBezTo>
                  <a:cubicBezTo>
                    <a:pt x="49537" y="253258"/>
                    <a:pt x="50424" y="250091"/>
                    <a:pt x="51817" y="247810"/>
                  </a:cubicBezTo>
                  <a:cubicBezTo>
                    <a:pt x="52704" y="253131"/>
                    <a:pt x="54731" y="254145"/>
                    <a:pt x="55998" y="258072"/>
                  </a:cubicBezTo>
                  <a:cubicBezTo>
                    <a:pt x="54984" y="258706"/>
                    <a:pt x="53084" y="258326"/>
                    <a:pt x="53337" y="260859"/>
                  </a:cubicBezTo>
                  <a:close/>
                  <a:moveTo>
                    <a:pt x="67780" y="460907"/>
                  </a:moveTo>
                  <a:cubicBezTo>
                    <a:pt x="69807" y="460780"/>
                    <a:pt x="71454" y="461667"/>
                    <a:pt x="72721" y="464454"/>
                  </a:cubicBezTo>
                  <a:cubicBezTo>
                    <a:pt x="70821" y="464201"/>
                    <a:pt x="68034" y="467495"/>
                    <a:pt x="67780" y="460907"/>
                  </a:cubicBezTo>
                  <a:close/>
                  <a:moveTo>
                    <a:pt x="81210" y="335608"/>
                  </a:moveTo>
                  <a:cubicBezTo>
                    <a:pt x="80576" y="333074"/>
                    <a:pt x="78423" y="331047"/>
                    <a:pt x="79943" y="329147"/>
                  </a:cubicBezTo>
                  <a:cubicBezTo>
                    <a:pt x="80576" y="331680"/>
                    <a:pt x="82730" y="333708"/>
                    <a:pt x="81210" y="335608"/>
                  </a:cubicBezTo>
                  <a:close/>
                  <a:moveTo>
                    <a:pt x="71328" y="232734"/>
                  </a:moveTo>
                  <a:cubicBezTo>
                    <a:pt x="71835" y="236028"/>
                    <a:pt x="73228" y="240589"/>
                    <a:pt x="71961" y="241476"/>
                  </a:cubicBezTo>
                  <a:cubicBezTo>
                    <a:pt x="71328" y="238942"/>
                    <a:pt x="69807" y="239448"/>
                    <a:pt x="68414" y="239955"/>
                  </a:cubicBezTo>
                  <a:cubicBezTo>
                    <a:pt x="67020" y="234381"/>
                    <a:pt x="68541" y="232734"/>
                    <a:pt x="71328" y="232734"/>
                  </a:cubicBezTo>
                  <a:close/>
                  <a:moveTo>
                    <a:pt x="70694" y="250724"/>
                  </a:moveTo>
                  <a:cubicBezTo>
                    <a:pt x="72595" y="250344"/>
                    <a:pt x="73608" y="253258"/>
                    <a:pt x="75635" y="254145"/>
                  </a:cubicBezTo>
                  <a:cubicBezTo>
                    <a:pt x="77029" y="254778"/>
                    <a:pt x="77662" y="251104"/>
                    <a:pt x="78296" y="251358"/>
                  </a:cubicBezTo>
                  <a:cubicBezTo>
                    <a:pt x="78929" y="251738"/>
                    <a:pt x="80196" y="255918"/>
                    <a:pt x="80576" y="257565"/>
                  </a:cubicBezTo>
                  <a:cubicBezTo>
                    <a:pt x="78549" y="265167"/>
                    <a:pt x="72721" y="255412"/>
                    <a:pt x="69427" y="255285"/>
                  </a:cubicBezTo>
                  <a:cubicBezTo>
                    <a:pt x="69934" y="259212"/>
                    <a:pt x="62586" y="265547"/>
                    <a:pt x="61192" y="256932"/>
                  </a:cubicBezTo>
                  <a:cubicBezTo>
                    <a:pt x="65753" y="259212"/>
                    <a:pt x="67147" y="251484"/>
                    <a:pt x="70694" y="250724"/>
                  </a:cubicBezTo>
                  <a:close/>
                  <a:moveTo>
                    <a:pt x="58405" y="291012"/>
                  </a:moveTo>
                  <a:cubicBezTo>
                    <a:pt x="60306" y="291139"/>
                    <a:pt x="63093" y="287845"/>
                    <a:pt x="63346" y="294560"/>
                  </a:cubicBezTo>
                  <a:cubicBezTo>
                    <a:pt x="61953" y="294940"/>
                    <a:pt x="60939" y="294053"/>
                    <a:pt x="59799" y="293039"/>
                  </a:cubicBezTo>
                  <a:cubicBezTo>
                    <a:pt x="60179" y="295573"/>
                    <a:pt x="61192" y="299121"/>
                    <a:pt x="60052" y="299627"/>
                  </a:cubicBezTo>
                  <a:cubicBezTo>
                    <a:pt x="59545" y="296713"/>
                    <a:pt x="58912" y="293926"/>
                    <a:pt x="58405" y="291012"/>
                  </a:cubicBezTo>
                  <a:close/>
                  <a:moveTo>
                    <a:pt x="60306" y="375389"/>
                  </a:moveTo>
                  <a:cubicBezTo>
                    <a:pt x="62333" y="375516"/>
                    <a:pt x="62079" y="372475"/>
                    <a:pt x="63980" y="372475"/>
                  </a:cubicBezTo>
                  <a:cubicBezTo>
                    <a:pt x="66260" y="379570"/>
                    <a:pt x="61699" y="381597"/>
                    <a:pt x="60306" y="375389"/>
                  </a:cubicBezTo>
                  <a:close/>
                </a:path>
              </a:pathLst>
            </a:custGeom>
            <a:grpFill/>
            <a:ln w="12582" cap="flat">
              <a:noFill/>
              <a:prstDash val="solid"/>
              <a:miter/>
            </a:ln>
          </p:spPr>
          <p:txBody>
            <a:bodyPr rtlCol="0" anchor="ctr"/>
            <a:lstStyle/>
            <a:p>
              <a:endParaRPr lang="en-US" noProof="0" dirty="0"/>
            </a:p>
          </p:txBody>
        </p:sp>
        <p:sp>
          <p:nvSpPr>
            <p:cNvPr id="384" name="Freeform: Shape 383">
              <a:extLst>
                <a:ext uri="{FF2B5EF4-FFF2-40B4-BE49-F238E27FC236}">
                  <a16:creationId xmlns:a16="http://schemas.microsoft.com/office/drawing/2014/main" id="{5FAF6921-D098-45AF-A541-5C2B772111CC}"/>
                </a:ext>
              </a:extLst>
            </p:cNvPr>
            <p:cNvSpPr/>
            <p:nvPr/>
          </p:nvSpPr>
          <p:spPr>
            <a:xfrm>
              <a:off x="6298089" y="3303481"/>
              <a:ext cx="25338" cy="38008"/>
            </a:xfrm>
            <a:custGeom>
              <a:avLst/>
              <a:gdLst>
                <a:gd name="connsiteX0" fmla="*/ 9122 w 25338"/>
                <a:gd name="connsiteY0" fmla="*/ 40415 h 38007"/>
                <a:gd name="connsiteX1" fmla="*/ 17230 w 25338"/>
                <a:gd name="connsiteY1" fmla="*/ 43329 h 38007"/>
                <a:gd name="connsiteX2" fmla="*/ 22044 w 25338"/>
                <a:gd name="connsiteY2" fmla="*/ 24578 h 38007"/>
                <a:gd name="connsiteX3" fmla="*/ 17610 w 25338"/>
                <a:gd name="connsiteY3" fmla="*/ 18750 h 38007"/>
                <a:gd name="connsiteX4" fmla="*/ 22298 w 25338"/>
                <a:gd name="connsiteY4" fmla="*/ 15583 h 38007"/>
                <a:gd name="connsiteX5" fmla="*/ 23438 w 25338"/>
                <a:gd name="connsiteY5" fmla="*/ 10896 h 38007"/>
                <a:gd name="connsiteX6" fmla="*/ 26099 w 25338"/>
                <a:gd name="connsiteY6" fmla="*/ 8108 h 38007"/>
                <a:gd name="connsiteX7" fmla="*/ 10515 w 25338"/>
                <a:gd name="connsiteY7" fmla="*/ 0 h 38007"/>
                <a:gd name="connsiteX8" fmla="*/ 6715 w 25338"/>
                <a:gd name="connsiteY8" fmla="*/ 7475 h 38007"/>
                <a:gd name="connsiteX9" fmla="*/ 7095 w 25338"/>
                <a:gd name="connsiteY9" fmla="*/ 9629 h 38007"/>
                <a:gd name="connsiteX10" fmla="*/ 760 w 25338"/>
                <a:gd name="connsiteY10" fmla="*/ 15330 h 38007"/>
                <a:gd name="connsiteX11" fmla="*/ 0 w 25338"/>
                <a:gd name="connsiteY11" fmla="*/ 22171 h 38007"/>
                <a:gd name="connsiteX12" fmla="*/ 4561 w 25338"/>
                <a:gd name="connsiteY12" fmla="*/ 23438 h 38007"/>
                <a:gd name="connsiteX13" fmla="*/ 5701 w 25338"/>
                <a:gd name="connsiteY13" fmla="*/ 18750 h 38007"/>
                <a:gd name="connsiteX14" fmla="*/ 8742 w 25338"/>
                <a:gd name="connsiteY14" fmla="*/ 18117 h 38007"/>
                <a:gd name="connsiteX15" fmla="*/ 14696 w 25338"/>
                <a:gd name="connsiteY15" fmla="*/ 21411 h 38007"/>
                <a:gd name="connsiteX16" fmla="*/ 9122 w 25338"/>
                <a:gd name="connsiteY16" fmla="*/ 40415 h 38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38" h="38007">
                  <a:moveTo>
                    <a:pt x="9122" y="40415"/>
                  </a:moveTo>
                  <a:cubicBezTo>
                    <a:pt x="12796" y="44849"/>
                    <a:pt x="14950" y="40161"/>
                    <a:pt x="17230" y="43329"/>
                  </a:cubicBezTo>
                  <a:cubicBezTo>
                    <a:pt x="20397" y="39148"/>
                    <a:pt x="15710" y="24578"/>
                    <a:pt x="22044" y="24578"/>
                  </a:cubicBezTo>
                  <a:cubicBezTo>
                    <a:pt x="21411" y="19511"/>
                    <a:pt x="18624" y="22805"/>
                    <a:pt x="17610" y="18750"/>
                  </a:cubicBezTo>
                  <a:cubicBezTo>
                    <a:pt x="17357" y="13809"/>
                    <a:pt x="21031" y="16850"/>
                    <a:pt x="22298" y="15583"/>
                  </a:cubicBezTo>
                  <a:cubicBezTo>
                    <a:pt x="22678" y="15203"/>
                    <a:pt x="22805" y="11909"/>
                    <a:pt x="23438" y="10896"/>
                  </a:cubicBezTo>
                  <a:cubicBezTo>
                    <a:pt x="24452" y="9375"/>
                    <a:pt x="25465" y="9882"/>
                    <a:pt x="26099" y="8108"/>
                  </a:cubicBezTo>
                  <a:cubicBezTo>
                    <a:pt x="22298" y="-127"/>
                    <a:pt x="16217" y="887"/>
                    <a:pt x="10515" y="0"/>
                  </a:cubicBezTo>
                  <a:cubicBezTo>
                    <a:pt x="10896" y="3801"/>
                    <a:pt x="10009" y="13936"/>
                    <a:pt x="6715" y="7475"/>
                  </a:cubicBezTo>
                  <a:cubicBezTo>
                    <a:pt x="5574" y="8108"/>
                    <a:pt x="6588" y="9755"/>
                    <a:pt x="7095" y="9629"/>
                  </a:cubicBezTo>
                  <a:cubicBezTo>
                    <a:pt x="8615" y="18117"/>
                    <a:pt x="3674" y="16850"/>
                    <a:pt x="760" y="15330"/>
                  </a:cubicBezTo>
                  <a:cubicBezTo>
                    <a:pt x="253" y="17230"/>
                    <a:pt x="1394" y="21284"/>
                    <a:pt x="0" y="22171"/>
                  </a:cubicBezTo>
                  <a:cubicBezTo>
                    <a:pt x="633" y="24198"/>
                    <a:pt x="3294" y="24578"/>
                    <a:pt x="4561" y="23438"/>
                  </a:cubicBezTo>
                  <a:cubicBezTo>
                    <a:pt x="5321" y="22678"/>
                    <a:pt x="5321" y="19004"/>
                    <a:pt x="5701" y="18750"/>
                  </a:cubicBezTo>
                  <a:cubicBezTo>
                    <a:pt x="6208" y="18370"/>
                    <a:pt x="9629" y="22805"/>
                    <a:pt x="8742" y="18117"/>
                  </a:cubicBezTo>
                  <a:cubicBezTo>
                    <a:pt x="10896" y="18624"/>
                    <a:pt x="11782" y="23818"/>
                    <a:pt x="14696" y="21411"/>
                  </a:cubicBezTo>
                  <a:cubicBezTo>
                    <a:pt x="17610" y="33954"/>
                    <a:pt x="3801" y="24452"/>
                    <a:pt x="9122" y="40415"/>
                  </a:cubicBezTo>
                  <a:close/>
                </a:path>
              </a:pathLst>
            </a:custGeom>
            <a:grpFill/>
            <a:ln w="12582" cap="flat">
              <a:noFill/>
              <a:prstDash val="solid"/>
              <a:miter/>
            </a:ln>
          </p:spPr>
          <p:txBody>
            <a:bodyPr rtlCol="0" anchor="ctr"/>
            <a:lstStyle/>
            <a:p>
              <a:endParaRPr lang="en-US" noProof="0" dirty="0"/>
            </a:p>
          </p:txBody>
        </p:sp>
        <p:sp>
          <p:nvSpPr>
            <p:cNvPr id="385" name="Freeform: Shape 384">
              <a:extLst>
                <a:ext uri="{FF2B5EF4-FFF2-40B4-BE49-F238E27FC236}">
                  <a16:creationId xmlns:a16="http://schemas.microsoft.com/office/drawing/2014/main" id="{C75D8286-C6F7-4FF1-9098-A1C81B57BE04}"/>
                </a:ext>
              </a:extLst>
            </p:cNvPr>
            <p:cNvSpPr/>
            <p:nvPr/>
          </p:nvSpPr>
          <p:spPr>
            <a:xfrm>
              <a:off x="5744827" y="3654643"/>
              <a:ext cx="12669" cy="12669"/>
            </a:xfrm>
            <a:custGeom>
              <a:avLst/>
              <a:gdLst>
                <a:gd name="connsiteX0" fmla="*/ 3923 w 0"/>
                <a:gd name="connsiteY0" fmla="*/ 3323 h 0"/>
                <a:gd name="connsiteX1" fmla="*/ 376 w 0"/>
                <a:gd name="connsiteY1" fmla="*/ 1803 h 0"/>
                <a:gd name="connsiteX2" fmla="*/ 3923 w 0"/>
                <a:gd name="connsiteY2" fmla="*/ 3323 h 0"/>
              </a:gdLst>
              <a:ahLst/>
              <a:cxnLst>
                <a:cxn ang="0">
                  <a:pos x="connsiteX0" y="connsiteY0"/>
                </a:cxn>
                <a:cxn ang="0">
                  <a:pos x="connsiteX1" y="connsiteY1"/>
                </a:cxn>
                <a:cxn ang="0">
                  <a:pos x="connsiteX2" y="connsiteY2"/>
                </a:cxn>
              </a:cxnLst>
              <a:rect l="l" t="t" r="r" b="b"/>
              <a:pathLst>
                <a:path>
                  <a:moveTo>
                    <a:pt x="3923" y="3323"/>
                  </a:moveTo>
                  <a:cubicBezTo>
                    <a:pt x="4430" y="1550"/>
                    <a:pt x="-1525" y="-2251"/>
                    <a:pt x="376" y="1803"/>
                  </a:cubicBezTo>
                  <a:cubicBezTo>
                    <a:pt x="756" y="2310"/>
                    <a:pt x="3416" y="5224"/>
                    <a:pt x="3923" y="3323"/>
                  </a:cubicBezTo>
                  <a:close/>
                </a:path>
              </a:pathLst>
            </a:custGeom>
            <a:grpFill/>
            <a:ln w="12582" cap="flat">
              <a:noFill/>
              <a:prstDash val="solid"/>
              <a:miter/>
            </a:ln>
          </p:spPr>
          <p:txBody>
            <a:bodyPr rtlCol="0" anchor="ctr"/>
            <a:lstStyle/>
            <a:p>
              <a:endParaRPr lang="en-US" noProof="0" dirty="0"/>
            </a:p>
          </p:txBody>
        </p:sp>
        <p:sp>
          <p:nvSpPr>
            <p:cNvPr id="386" name="Freeform: Shape 385">
              <a:extLst>
                <a:ext uri="{FF2B5EF4-FFF2-40B4-BE49-F238E27FC236}">
                  <a16:creationId xmlns:a16="http://schemas.microsoft.com/office/drawing/2014/main" id="{EA60CC7D-3333-4A8B-916F-72CB647CC9CA}"/>
                </a:ext>
              </a:extLst>
            </p:cNvPr>
            <p:cNvSpPr/>
            <p:nvPr/>
          </p:nvSpPr>
          <p:spPr>
            <a:xfrm>
              <a:off x="5763933" y="3627814"/>
              <a:ext cx="12669" cy="12669"/>
            </a:xfrm>
            <a:custGeom>
              <a:avLst/>
              <a:gdLst>
                <a:gd name="connsiteX0" fmla="*/ 1287 w 0"/>
                <a:gd name="connsiteY0" fmla="*/ 0 h 0"/>
                <a:gd name="connsiteX1" fmla="*/ 907 w 0"/>
                <a:gd name="connsiteY1" fmla="*/ 8995 h 0"/>
                <a:gd name="connsiteX2" fmla="*/ 1287 w 0"/>
                <a:gd name="connsiteY2" fmla="*/ 0 h 0"/>
              </a:gdLst>
              <a:ahLst/>
              <a:cxnLst>
                <a:cxn ang="0">
                  <a:pos x="connsiteX0" y="connsiteY0"/>
                </a:cxn>
                <a:cxn ang="0">
                  <a:pos x="connsiteX1" y="connsiteY1"/>
                </a:cxn>
                <a:cxn ang="0">
                  <a:pos x="connsiteX2" y="connsiteY2"/>
                </a:cxn>
              </a:cxnLst>
              <a:rect l="l" t="t" r="r" b="b"/>
              <a:pathLst>
                <a:path>
                  <a:moveTo>
                    <a:pt x="1287" y="0"/>
                  </a:moveTo>
                  <a:cubicBezTo>
                    <a:pt x="-360" y="887"/>
                    <a:pt x="-360" y="4181"/>
                    <a:pt x="907" y="8995"/>
                  </a:cubicBezTo>
                  <a:cubicBezTo>
                    <a:pt x="2428" y="6715"/>
                    <a:pt x="3948" y="3421"/>
                    <a:pt x="1287" y="0"/>
                  </a:cubicBezTo>
                  <a:close/>
                </a:path>
              </a:pathLst>
            </a:custGeom>
            <a:grpFill/>
            <a:ln w="12582" cap="flat">
              <a:noFill/>
              <a:prstDash val="solid"/>
              <a:miter/>
            </a:ln>
          </p:spPr>
          <p:txBody>
            <a:bodyPr rtlCol="0" anchor="ctr"/>
            <a:lstStyle/>
            <a:p>
              <a:endParaRPr lang="en-US" noProof="0" dirty="0"/>
            </a:p>
          </p:txBody>
        </p:sp>
        <p:sp>
          <p:nvSpPr>
            <p:cNvPr id="387" name="Freeform: Shape 386">
              <a:extLst>
                <a:ext uri="{FF2B5EF4-FFF2-40B4-BE49-F238E27FC236}">
                  <a16:creationId xmlns:a16="http://schemas.microsoft.com/office/drawing/2014/main" id="{9F980140-4D31-4A75-9B9C-8C689F6A4E09}"/>
                </a:ext>
              </a:extLst>
            </p:cNvPr>
            <p:cNvSpPr/>
            <p:nvPr/>
          </p:nvSpPr>
          <p:spPr>
            <a:xfrm>
              <a:off x="6312907" y="3348964"/>
              <a:ext cx="12669" cy="12669"/>
            </a:xfrm>
            <a:custGeom>
              <a:avLst/>
              <a:gdLst>
                <a:gd name="connsiteX0" fmla="*/ 638 w 0"/>
                <a:gd name="connsiteY0" fmla="*/ 4941 h 12669"/>
                <a:gd name="connsiteX1" fmla="*/ 3172 w 0"/>
                <a:gd name="connsiteY1" fmla="*/ 17864 h 12669"/>
                <a:gd name="connsiteX2" fmla="*/ 8113 w 0"/>
                <a:gd name="connsiteY2" fmla="*/ 10262 h 12669"/>
                <a:gd name="connsiteX3" fmla="*/ 3932 w 0"/>
                <a:gd name="connsiteY3" fmla="*/ 0 h 12669"/>
                <a:gd name="connsiteX4" fmla="*/ 638 w 0"/>
                <a:gd name="connsiteY4" fmla="*/ 4941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638" y="4941"/>
                  </a:moveTo>
                  <a:cubicBezTo>
                    <a:pt x="-1769" y="7475"/>
                    <a:pt x="3426" y="11402"/>
                    <a:pt x="3172" y="17864"/>
                  </a:cubicBezTo>
                  <a:cubicBezTo>
                    <a:pt x="4186" y="14443"/>
                    <a:pt x="3426" y="8868"/>
                    <a:pt x="8113" y="10262"/>
                  </a:cubicBezTo>
                  <a:cubicBezTo>
                    <a:pt x="7606" y="3294"/>
                    <a:pt x="5199" y="3927"/>
                    <a:pt x="3932" y="0"/>
                  </a:cubicBezTo>
                  <a:cubicBezTo>
                    <a:pt x="2412" y="2027"/>
                    <a:pt x="4312" y="14316"/>
                    <a:pt x="638" y="4941"/>
                  </a:cubicBezTo>
                  <a:close/>
                </a:path>
              </a:pathLst>
            </a:custGeom>
            <a:grpFill/>
            <a:ln w="12582" cap="flat">
              <a:noFill/>
              <a:prstDash val="solid"/>
              <a:miter/>
            </a:ln>
          </p:spPr>
          <p:txBody>
            <a:bodyPr rtlCol="0" anchor="ctr"/>
            <a:lstStyle/>
            <a:p>
              <a:endParaRPr lang="en-US" noProof="0" dirty="0"/>
            </a:p>
          </p:txBody>
        </p:sp>
        <p:sp>
          <p:nvSpPr>
            <p:cNvPr id="388" name="Freeform: Shape 387">
              <a:extLst>
                <a:ext uri="{FF2B5EF4-FFF2-40B4-BE49-F238E27FC236}">
                  <a16:creationId xmlns:a16="http://schemas.microsoft.com/office/drawing/2014/main" id="{2A521FCA-E1F2-4659-A515-287B468AAE88}"/>
                </a:ext>
              </a:extLst>
            </p:cNvPr>
            <p:cNvSpPr/>
            <p:nvPr/>
          </p:nvSpPr>
          <p:spPr>
            <a:xfrm>
              <a:off x="6267809" y="3317631"/>
              <a:ext cx="12669" cy="12669"/>
            </a:xfrm>
            <a:custGeom>
              <a:avLst/>
              <a:gdLst>
                <a:gd name="connsiteX0" fmla="*/ 0 w 0"/>
                <a:gd name="connsiteY0" fmla="*/ 674 h 0"/>
                <a:gd name="connsiteX1" fmla="*/ 1267 w 0"/>
                <a:gd name="connsiteY1" fmla="*/ 7135 h 0"/>
                <a:gd name="connsiteX2" fmla="*/ 0 w 0"/>
                <a:gd name="connsiteY2" fmla="*/ 674 h 0"/>
              </a:gdLst>
              <a:ahLst/>
              <a:cxnLst>
                <a:cxn ang="0">
                  <a:pos x="connsiteX0" y="connsiteY0"/>
                </a:cxn>
                <a:cxn ang="0">
                  <a:pos x="connsiteX1" y="connsiteY1"/>
                </a:cxn>
                <a:cxn ang="0">
                  <a:pos x="connsiteX2" y="connsiteY2"/>
                </a:cxn>
              </a:cxnLst>
              <a:rect l="l" t="t" r="r" b="b"/>
              <a:pathLst>
                <a:path>
                  <a:moveTo>
                    <a:pt x="0" y="674"/>
                  </a:moveTo>
                  <a:cubicBezTo>
                    <a:pt x="380" y="2827"/>
                    <a:pt x="887" y="4981"/>
                    <a:pt x="1267" y="7135"/>
                  </a:cubicBezTo>
                  <a:cubicBezTo>
                    <a:pt x="4941" y="9669"/>
                    <a:pt x="2407" y="-3000"/>
                    <a:pt x="0" y="674"/>
                  </a:cubicBezTo>
                  <a:close/>
                </a:path>
              </a:pathLst>
            </a:custGeom>
            <a:grpFill/>
            <a:ln w="12582" cap="flat">
              <a:noFill/>
              <a:prstDash val="solid"/>
              <a:miter/>
            </a:ln>
          </p:spPr>
          <p:txBody>
            <a:bodyPr rtlCol="0" anchor="ctr"/>
            <a:lstStyle/>
            <a:p>
              <a:endParaRPr lang="en-US" noProof="0" dirty="0"/>
            </a:p>
          </p:txBody>
        </p:sp>
        <p:sp>
          <p:nvSpPr>
            <p:cNvPr id="389" name="Freeform: Shape 388">
              <a:extLst>
                <a:ext uri="{FF2B5EF4-FFF2-40B4-BE49-F238E27FC236}">
                  <a16:creationId xmlns:a16="http://schemas.microsoft.com/office/drawing/2014/main" id="{3C27E702-66E7-47E7-9058-E01E448EF5A7}"/>
                </a:ext>
              </a:extLst>
            </p:cNvPr>
            <p:cNvSpPr/>
            <p:nvPr/>
          </p:nvSpPr>
          <p:spPr>
            <a:xfrm>
              <a:off x="6251719" y="3323372"/>
              <a:ext cx="12669" cy="12669"/>
            </a:xfrm>
            <a:custGeom>
              <a:avLst/>
              <a:gdLst>
                <a:gd name="connsiteX0" fmla="*/ 0 w 0"/>
                <a:gd name="connsiteY0" fmla="*/ 380 h 0"/>
                <a:gd name="connsiteX1" fmla="*/ 887 w 0"/>
                <a:gd name="connsiteY1" fmla="*/ 4688 h 0"/>
                <a:gd name="connsiteX2" fmla="*/ 2914 w 0"/>
                <a:gd name="connsiteY2" fmla="*/ 4308 h 0"/>
                <a:gd name="connsiteX3" fmla="*/ 2027 w 0"/>
                <a:gd name="connsiteY3" fmla="*/ 0 h 0"/>
                <a:gd name="connsiteX4" fmla="*/ 0 w 0"/>
                <a:gd name="connsiteY4" fmla="*/ 38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380"/>
                  </a:moveTo>
                  <a:cubicBezTo>
                    <a:pt x="253" y="1774"/>
                    <a:pt x="633" y="3294"/>
                    <a:pt x="887" y="4688"/>
                  </a:cubicBezTo>
                  <a:cubicBezTo>
                    <a:pt x="1520" y="4561"/>
                    <a:pt x="2280" y="4434"/>
                    <a:pt x="2914" y="4308"/>
                  </a:cubicBezTo>
                  <a:cubicBezTo>
                    <a:pt x="2661" y="2914"/>
                    <a:pt x="2280" y="1394"/>
                    <a:pt x="2027" y="0"/>
                  </a:cubicBezTo>
                  <a:cubicBezTo>
                    <a:pt x="1394" y="127"/>
                    <a:pt x="760" y="253"/>
                    <a:pt x="0" y="380"/>
                  </a:cubicBezTo>
                  <a:close/>
                </a:path>
              </a:pathLst>
            </a:custGeom>
            <a:grpFill/>
            <a:ln w="12582" cap="flat">
              <a:noFill/>
              <a:prstDash val="solid"/>
              <a:miter/>
            </a:ln>
          </p:spPr>
          <p:txBody>
            <a:bodyPr rtlCol="0" anchor="ctr"/>
            <a:lstStyle/>
            <a:p>
              <a:endParaRPr lang="en-US" noProof="0" dirty="0"/>
            </a:p>
          </p:txBody>
        </p:sp>
        <p:sp>
          <p:nvSpPr>
            <p:cNvPr id="390" name="Freeform: Shape 389">
              <a:extLst>
                <a:ext uri="{FF2B5EF4-FFF2-40B4-BE49-F238E27FC236}">
                  <a16:creationId xmlns:a16="http://schemas.microsoft.com/office/drawing/2014/main" id="{899F12D7-074C-4E84-8110-46999233BAF5}"/>
                </a:ext>
              </a:extLst>
            </p:cNvPr>
            <p:cNvSpPr/>
            <p:nvPr/>
          </p:nvSpPr>
          <p:spPr>
            <a:xfrm>
              <a:off x="6269963" y="3302072"/>
              <a:ext cx="12669" cy="12669"/>
            </a:xfrm>
            <a:custGeom>
              <a:avLst/>
              <a:gdLst>
                <a:gd name="connsiteX0" fmla="*/ 0 w 0"/>
                <a:gd name="connsiteY0" fmla="*/ 269 h 0"/>
                <a:gd name="connsiteX1" fmla="*/ 2787 w 0"/>
                <a:gd name="connsiteY1" fmla="*/ 8631 h 0"/>
                <a:gd name="connsiteX2" fmla="*/ 0 w 0"/>
                <a:gd name="connsiteY2" fmla="*/ 269 h 0"/>
              </a:gdLst>
              <a:ahLst/>
              <a:cxnLst>
                <a:cxn ang="0">
                  <a:pos x="connsiteX0" y="connsiteY0"/>
                </a:cxn>
                <a:cxn ang="0">
                  <a:pos x="connsiteX1" y="connsiteY1"/>
                </a:cxn>
                <a:cxn ang="0">
                  <a:pos x="connsiteX2" y="connsiteY2"/>
                </a:cxn>
              </a:cxnLst>
              <a:rect l="l" t="t" r="r" b="b"/>
              <a:pathLst>
                <a:path>
                  <a:moveTo>
                    <a:pt x="0" y="269"/>
                  </a:moveTo>
                  <a:cubicBezTo>
                    <a:pt x="507" y="4830"/>
                    <a:pt x="1900" y="5844"/>
                    <a:pt x="2787" y="8631"/>
                  </a:cubicBezTo>
                  <a:cubicBezTo>
                    <a:pt x="4434" y="5970"/>
                    <a:pt x="3674" y="-1505"/>
                    <a:pt x="0" y="269"/>
                  </a:cubicBezTo>
                  <a:close/>
                </a:path>
              </a:pathLst>
            </a:custGeom>
            <a:grpFill/>
            <a:ln w="12582" cap="flat">
              <a:noFill/>
              <a:prstDash val="solid"/>
              <a:miter/>
            </a:ln>
          </p:spPr>
          <p:txBody>
            <a:bodyPr rtlCol="0" anchor="ctr"/>
            <a:lstStyle/>
            <a:p>
              <a:endParaRPr lang="en-US" noProof="0" dirty="0"/>
            </a:p>
          </p:txBody>
        </p:sp>
        <p:sp>
          <p:nvSpPr>
            <p:cNvPr id="391" name="Freeform: Shape 390">
              <a:extLst>
                <a:ext uri="{FF2B5EF4-FFF2-40B4-BE49-F238E27FC236}">
                  <a16:creationId xmlns:a16="http://schemas.microsoft.com/office/drawing/2014/main" id="{89495C47-8D04-4D2C-8B39-754BE2D49DBC}"/>
                </a:ext>
              </a:extLst>
            </p:cNvPr>
            <p:cNvSpPr/>
            <p:nvPr/>
          </p:nvSpPr>
          <p:spPr>
            <a:xfrm>
              <a:off x="6328402" y="3320057"/>
              <a:ext cx="12669" cy="12669"/>
            </a:xfrm>
            <a:custGeom>
              <a:avLst/>
              <a:gdLst>
                <a:gd name="connsiteX0" fmla="*/ 219 w 0"/>
                <a:gd name="connsiteY0" fmla="*/ 12944 h 12669"/>
                <a:gd name="connsiteX1" fmla="*/ 10101 w 0"/>
                <a:gd name="connsiteY1" fmla="*/ 8763 h 12669"/>
                <a:gd name="connsiteX2" fmla="*/ 10228 w 0"/>
                <a:gd name="connsiteY2" fmla="*/ 4328 h 12669"/>
                <a:gd name="connsiteX3" fmla="*/ 219 w 0"/>
                <a:gd name="connsiteY3" fmla="*/ 12944 h 12669"/>
              </a:gdLst>
              <a:ahLst/>
              <a:cxnLst>
                <a:cxn ang="0">
                  <a:pos x="connsiteX0" y="connsiteY0"/>
                </a:cxn>
                <a:cxn ang="0">
                  <a:pos x="connsiteX1" y="connsiteY1"/>
                </a:cxn>
                <a:cxn ang="0">
                  <a:pos x="connsiteX2" y="connsiteY2"/>
                </a:cxn>
                <a:cxn ang="0">
                  <a:pos x="connsiteX3" y="connsiteY3"/>
                </a:cxn>
              </a:cxnLst>
              <a:rect l="l" t="t" r="r" b="b"/>
              <a:pathLst>
                <a:path h="12669">
                  <a:moveTo>
                    <a:pt x="219" y="12944"/>
                  </a:moveTo>
                  <a:cubicBezTo>
                    <a:pt x="4907" y="13324"/>
                    <a:pt x="6681" y="10030"/>
                    <a:pt x="10101" y="8763"/>
                  </a:cubicBezTo>
                  <a:cubicBezTo>
                    <a:pt x="9468" y="6356"/>
                    <a:pt x="9594" y="4962"/>
                    <a:pt x="10228" y="4328"/>
                  </a:cubicBezTo>
                  <a:cubicBezTo>
                    <a:pt x="5414" y="-4413"/>
                    <a:pt x="-1301" y="908"/>
                    <a:pt x="219" y="12944"/>
                  </a:cubicBezTo>
                  <a:close/>
                </a:path>
              </a:pathLst>
            </a:custGeom>
            <a:grpFill/>
            <a:ln w="12582" cap="flat">
              <a:noFill/>
              <a:prstDash val="solid"/>
              <a:miter/>
            </a:ln>
          </p:spPr>
          <p:txBody>
            <a:bodyPr rtlCol="0" anchor="ctr"/>
            <a:lstStyle/>
            <a:p>
              <a:endParaRPr lang="en-US" noProof="0" dirty="0"/>
            </a:p>
          </p:txBody>
        </p:sp>
        <p:sp>
          <p:nvSpPr>
            <p:cNvPr id="392" name="Freeform: Shape 391">
              <a:extLst>
                <a:ext uri="{FF2B5EF4-FFF2-40B4-BE49-F238E27FC236}">
                  <a16:creationId xmlns:a16="http://schemas.microsoft.com/office/drawing/2014/main" id="{335507B6-23A7-447D-AD7C-DB8960408608}"/>
                </a:ext>
              </a:extLst>
            </p:cNvPr>
            <p:cNvSpPr/>
            <p:nvPr/>
          </p:nvSpPr>
          <p:spPr>
            <a:xfrm>
              <a:off x="6277944" y="3315775"/>
              <a:ext cx="12669" cy="12669"/>
            </a:xfrm>
            <a:custGeom>
              <a:avLst/>
              <a:gdLst>
                <a:gd name="connsiteX0" fmla="*/ 0 w 0"/>
                <a:gd name="connsiteY0" fmla="*/ 4936 h 12669"/>
                <a:gd name="connsiteX1" fmla="*/ 2787 w 0"/>
                <a:gd name="connsiteY1" fmla="*/ 13298 h 12669"/>
                <a:gd name="connsiteX2" fmla="*/ 8108 w 0"/>
                <a:gd name="connsiteY2" fmla="*/ 7723 h 12669"/>
                <a:gd name="connsiteX3" fmla="*/ 0 w 0"/>
                <a:gd name="connsiteY3" fmla="*/ 4936 h 12669"/>
              </a:gdLst>
              <a:ahLst/>
              <a:cxnLst>
                <a:cxn ang="0">
                  <a:pos x="connsiteX0" y="connsiteY0"/>
                </a:cxn>
                <a:cxn ang="0">
                  <a:pos x="connsiteX1" y="connsiteY1"/>
                </a:cxn>
                <a:cxn ang="0">
                  <a:pos x="connsiteX2" y="connsiteY2"/>
                </a:cxn>
                <a:cxn ang="0">
                  <a:pos x="connsiteX3" y="connsiteY3"/>
                </a:cxn>
              </a:cxnLst>
              <a:rect l="l" t="t" r="r" b="b"/>
              <a:pathLst>
                <a:path h="12669">
                  <a:moveTo>
                    <a:pt x="0" y="4936"/>
                  </a:moveTo>
                  <a:cubicBezTo>
                    <a:pt x="633" y="8864"/>
                    <a:pt x="2154" y="9244"/>
                    <a:pt x="2787" y="13298"/>
                  </a:cubicBezTo>
                  <a:cubicBezTo>
                    <a:pt x="5828" y="13044"/>
                    <a:pt x="3294" y="5696"/>
                    <a:pt x="8108" y="7723"/>
                  </a:cubicBezTo>
                  <a:cubicBezTo>
                    <a:pt x="6588" y="-5073"/>
                    <a:pt x="1394" y="1009"/>
                    <a:pt x="0" y="4936"/>
                  </a:cubicBezTo>
                  <a:close/>
                </a:path>
              </a:pathLst>
            </a:custGeom>
            <a:grpFill/>
            <a:ln w="12582" cap="flat">
              <a:noFill/>
              <a:prstDash val="solid"/>
              <a:miter/>
            </a:ln>
          </p:spPr>
          <p:txBody>
            <a:bodyPr rtlCol="0" anchor="ctr"/>
            <a:lstStyle/>
            <a:p>
              <a:endParaRPr lang="en-US" noProof="0" dirty="0"/>
            </a:p>
          </p:txBody>
        </p:sp>
        <p:sp>
          <p:nvSpPr>
            <p:cNvPr id="393" name="Freeform: Shape 392">
              <a:extLst>
                <a:ext uri="{FF2B5EF4-FFF2-40B4-BE49-F238E27FC236}">
                  <a16:creationId xmlns:a16="http://schemas.microsoft.com/office/drawing/2014/main" id="{57D3E7BD-4D24-4226-AE6F-6DC556F0F6F8}"/>
                </a:ext>
              </a:extLst>
            </p:cNvPr>
            <p:cNvSpPr/>
            <p:nvPr/>
          </p:nvSpPr>
          <p:spPr>
            <a:xfrm>
              <a:off x="6341544" y="3315285"/>
              <a:ext cx="12669" cy="12669"/>
            </a:xfrm>
            <a:custGeom>
              <a:avLst/>
              <a:gdLst>
                <a:gd name="connsiteX0" fmla="*/ 7221 w 0"/>
                <a:gd name="connsiteY0" fmla="*/ 359 h 12669"/>
                <a:gd name="connsiteX1" fmla="*/ 0 w 0"/>
                <a:gd name="connsiteY1" fmla="*/ 1752 h 12669"/>
                <a:gd name="connsiteX2" fmla="*/ 2534 w 0"/>
                <a:gd name="connsiteY2" fmla="*/ 14675 h 12669"/>
                <a:gd name="connsiteX3" fmla="*/ 10389 w 0"/>
                <a:gd name="connsiteY3" fmla="*/ 22023 h 12669"/>
                <a:gd name="connsiteX4" fmla="*/ 7221 w 0"/>
                <a:gd name="connsiteY4" fmla="*/ 359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7221" y="359"/>
                  </a:moveTo>
                  <a:cubicBezTo>
                    <a:pt x="6208" y="5807"/>
                    <a:pt x="1014" y="-3695"/>
                    <a:pt x="0" y="1752"/>
                  </a:cubicBezTo>
                  <a:cubicBezTo>
                    <a:pt x="887" y="6060"/>
                    <a:pt x="1774" y="10368"/>
                    <a:pt x="2534" y="14675"/>
                  </a:cubicBezTo>
                  <a:cubicBezTo>
                    <a:pt x="5194" y="17082"/>
                    <a:pt x="8995" y="14802"/>
                    <a:pt x="10389" y="22023"/>
                  </a:cubicBezTo>
                  <a:cubicBezTo>
                    <a:pt x="12416" y="15689"/>
                    <a:pt x="9122" y="9481"/>
                    <a:pt x="7221" y="359"/>
                  </a:cubicBezTo>
                  <a:close/>
                </a:path>
              </a:pathLst>
            </a:custGeom>
            <a:grpFill/>
            <a:ln w="12582" cap="flat">
              <a:noFill/>
              <a:prstDash val="solid"/>
              <a:miter/>
            </a:ln>
          </p:spPr>
          <p:txBody>
            <a:bodyPr rtlCol="0" anchor="ctr"/>
            <a:lstStyle/>
            <a:p>
              <a:endParaRPr lang="en-US" noProof="0" dirty="0"/>
            </a:p>
          </p:txBody>
        </p:sp>
        <p:sp>
          <p:nvSpPr>
            <p:cNvPr id="394" name="Freeform: Shape 393">
              <a:extLst>
                <a:ext uri="{FF2B5EF4-FFF2-40B4-BE49-F238E27FC236}">
                  <a16:creationId xmlns:a16="http://schemas.microsoft.com/office/drawing/2014/main" id="{E1E8D544-6FA2-4445-8828-E2F19D6EFEEA}"/>
                </a:ext>
              </a:extLst>
            </p:cNvPr>
            <p:cNvSpPr/>
            <p:nvPr/>
          </p:nvSpPr>
          <p:spPr>
            <a:xfrm>
              <a:off x="6289958" y="3414084"/>
              <a:ext cx="12669" cy="12669"/>
            </a:xfrm>
            <a:custGeom>
              <a:avLst/>
              <a:gdLst>
                <a:gd name="connsiteX0" fmla="*/ 1416 w 0"/>
                <a:gd name="connsiteY0" fmla="*/ 0 h 0"/>
                <a:gd name="connsiteX1" fmla="*/ 529 w 0"/>
                <a:gd name="connsiteY1" fmla="*/ 11276 h 0"/>
                <a:gd name="connsiteX2" fmla="*/ 1416 w 0"/>
                <a:gd name="connsiteY2" fmla="*/ 0 h 0"/>
              </a:gdLst>
              <a:ahLst/>
              <a:cxnLst>
                <a:cxn ang="0">
                  <a:pos x="connsiteX0" y="connsiteY0"/>
                </a:cxn>
                <a:cxn ang="0">
                  <a:pos x="connsiteX1" y="connsiteY1"/>
                </a:cxn>
                <a:cxn ang="0">
                  <a:pos x="connsiteX2" y="connsiteY2"/>
                </a:cxn>
              </a:cxnLst>
              <a:rect l="l" t="t" r="r" b="b"/>
              <a:pathLst>
                <a:path>
                  <a:moveTo>
                    <a:pt x="1416" y="0"/>
                  </a:moveTo>
                  <a:cubicBezTo>
                    <a:pt x="-358" y="1900"/>
                    <a:pt x="-231" y="6208"/>
                    <a:pt x="529" y="11276"/>
                  </a:cubicBezTo>
                  <a:cubicBezTo>
                    <a:pt x="1796" y="8995"/>
                    <a:pt x="3189" y="6588"/>
                    <a:pt x="1416" y="0"/>
                  </a:cubicBezTo>
                  <a:close/>
                </a:path>
              </a:pathLst>
            </a:custGeom>
            <a:grpFill/>
            <a:ln w="12582" cap="flat">
              <a:noFill/>
              <a:prstDash val="solid"/>
              <a:miter/>
            </a:ln>
          </p:spPr>
          <p:txBody>
            <a:bodyPr rtlCol="0" anchor="ctr"/>
            <a:lstStyle/>
            <a:p>
              <a:endParaRPr lang="en-US" noProof="0" dirty="0"/>
            </a:p>
          </p:txBody>
        </p:sp>
        <p:sp>
          <p:nvSpPr>
            <p:cNvPr id="395" name="Freeform: Shape 394">
              <a:extLst>
                <a:ext uri="{FF2B5EF4-FFF2-40B4-BE49-F238E27FC236}">
                  <a16:creationId xmlns:a16="http://schemas.microsoft.com/office/drawing/2014/main" id="{F6C3D1C9-53D9-4BF0-9536-46DC6AEDE46C}"/>
                </a:ext>
              </a:extLst>
            </p:cNvPr>
            <p:cNvSpPr/>
            <p:nvPr/>
          </p:nvSpPr>
          <p:spPr>
            <a:xfrm>
              <a:off x="6458608" y="3509736"/>
              <a:ext cx="12669" cy="12669"/>
            </a:xfrm>
            <a:custGeom>
              <a:avLst/>
              <a:gdLst>
                <a:gd name="connsiteX0" fmla="*/ 2914 w 0"/>
                <a:gd name="connsiteY0" fmla="*/ 4308 h 0"/>
                <a:gd name="connsiteX1" fmla="*/ 2027 w 0"/>
                <a:gd name="connsiteY1" fmla="*/ 0 h 0"/>
                <a:gd name="connsiteX2" fmla="*/ 0 w 0"/>
                <a:gd name="connsiteY2" fmla="*/ 380 h 0"/>
                <a:gd name="connsiteX3" fmla="*/ 887 w 0"/>
                <a:gd name="connsiteY3" fmla="*/ 4688 h 0"/>
                <a:gd name="connsiteX4" fmla="*/ 2914 w 0"/>
                <a:gd name="connsiteY4" fmla="*/ 430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2914" y="4308"/>
                  </a:moveTo>
                  <a:cubicBezTo>
                    <a:pt x="2661" y="2914"/>
                    <a:pt x="2280" y="1394"/>
                    <a:pt x="2027" y="0"/>
                  </a:cubicBezTo>
                  <a:cubicBezTo>
                    <a:pt x="1394" y="127"/>
                    <a:pt x="633" y="253"/>
                    <a:pt x="0" y="380"/>
                  </a:cubicBezTo>
                  <a:cubicBezTo>
                    <a:pt x="253" y="1774"/>
                    <a:pt x="633" y="3294"/>
                    <a:pt x="887" y="4688"/>
                  </a:cubicBezTo>
                  <a:cubicBezTo>
                    <a:pt x="1520" y="4561"/>
                    <a:pt x="2154" y="4434"/>
                    <a:pt x="2914" y="4308"/>
                  </a:cubicBezTo>
                  <a:close/>
                </a:path>
              </a:pathLst>
            </a:custGeom>
            <a:grpFill/>
            <a:ln w="12582" cap="flat">
              <a:noFill/>
              <a:prstDash val="solid"/>
              <a:miter/>
            </a:ln>
          </p:spPr>
          <p:txBody>
            <a:bodyPr rtlCol="0" anchor="ctr"/>
            <a:lstStyle/>
            <a:p>
              <a:endParaRPr lang="en-US" noProof="0" dirty="0"/>
            </a:p>
          </p:txBody>
        </p:sp>
        <p:sp>
          <p:nvSpPr>
            <p:cNvPr id="396" name="Freeform: Shape 395">
              <a:extLst>
                <a:ext uri="{FF2B5EF4-FFF2-40B4-BE49-F238E27FC236}">
                  <a16:creationId xmlns:a16="http://schemas.microsoft.com/office/drawing/2014/main" id="{6F6A83A8-6C84-4305-B21F-A313C230A687}"/>
                </a:ext>
              </a:extLst>
            </p:cNvPr>
            <p:cNvSpPr/>
            <p:nvPr/>
          </p:nvSpPr>
          <p:spPr>
            <a:xfrm>
              <a:off x="6637877" y="3444688"/>
              <a:ext cx="12669" cy="12669"/>
            </a:xfrm>
            <a:custGeom>
              <a:avLst/>
              <a:gdLst>
                <a:gd name="connsiteX0" fmla="*/ 0 w 0"/>
                <a:gd name="connsiteY0" fmla="*/ 3095 h 0"/>
                <a:gd name="connsiteX1" fmla="*/ 4181 w 0"/>
                <a:gd name="connsiteY1" fmla="*/ 2335 h 0"/>
                <a:gd name="connsiteX2" fmla="*/ 0 w 0"/>
                <a:gd name="connsiteY2" fmla="*/ 3095 h 0"/>
              </a:gdLst>
              <a:ahLst/>
              <a:cxnLst>
                <a:cxn ang="0">
                  <a:pos x="connsiteX0" y="connsiteY0"/>
                </a:cxn>
                <a:cxn ang="0">
                  <a:pos x="connsiteX1" y="connsiteY1"/>
                </a:cxn>
                <a:cxn ang="0">
                  <a:pos x="connsiteX2" y="connsiteY2"/>
                </a:cxn>
              </a:cxnLst>
              <a:rect l="l" t="t" r="r" b="b"/>
              <a:pathLst>
                <a:path>
                  <a:moveTo>
                    <a:pt x="0" y="3095"/>
                  </a:moveTo>
                  <a:cubicBezTo>
                    <a:pt x="1267" y="8417"/>
                    <a:pt x="3674" y="2969"/>
                    <a:pt x="4181" y="2335"/>
                  </a:cubicBezTo>
                  <a:cubicBezTo>
                    <a:pt x="2154" y="-3999"/>
                    <a:pt x="2280" y="4742"/>
                    <a:pt x="0" y="3095"/>
                  </a:cubicBezTo>
                  <a:close/>
                </a:path>
              </a:pathLst>
            </a:custGeom>
            <a:grpFill/>
            <a:ln w="12582" cap="flat">
              <a:noFill/>
              <a:prstDash val="solid"/>
              <a:miter/>
            </a:ln>
          </p:spPr>
          <p:txBody>
            <a:bodyPr rtlCol="0" anchor="ctr"/>
            <a:lstStyle/>
            <a:p>
              <a:endParaRPr lang="en-US" noProof="0" dirty="0"/>
            </a:p>
          </p:txBody>
        </p:sp>
        <p:sp>
          <p:nvSpPr>
            <p:cNvPr id="397" name="Freeform: Shape 396">
              <a:extLst>
                <a:ext uri="{FF2B5EF4-FFF2-40B4-BE49-F238E27FC236}">
                  <a16:creationId xmlns:a16="http://schemas.microsoft.com/office/drawing/2014/main" id="{9DE41989-978F-4125-B207-6F776A63ADF8}"/>
                </a:ext>
              </a:extLst>
            </p:cNvPr>
            <p:cNvSpPr/>
            <p:nvPr/>
          </p:nvSpPr>
          <p:spPr>
            <a:xfrm>
              <a:off x="6394628" y="3538297"/>
              <a:ext cx="12669" cy="12669"/>
            </a:xfrm>
            <a:custGeom>
              <a:avLst/>
              <a:gdLst>
                <a:gd name="connsiteX0" fmla="*/ 0 w 0"/>
                <a:gd name="connsiteY0" fmla="*/ 198 h 0"/>
                <a:gd name="connsiteX1" fmla="*/ 3294 w 0"/>
                <a:gd name="connsiteY1" fmla="*/ 6279 h 0"/>
                <a:gd name="connsiteX2" fmla="*/ 0 w 0"/>
                <a:gd name="connsiteY2" fmla="*/ 198 h 0"/>
              </a:gdLst>
              <a:ahLst/>
              <a:cxnLst>
                <a:cxn ang="0">
                  <a:pos x="connsiteX0" y="connsiteY0"/>
                </a:cxn>
                <a:cxn ang="0">
                  <a:pos x="connsiteX1" y="connsiteY1"/>
                </a:cxn>
                <a:cxn ang="0">
                  <a:pos x="connsiteX2" y="connsiteY2"/>
                </a:cxn>
              </a:cxnLst>
              <a:rect l="l" t="t" r="r" b="b"/>
              <a:pathLst>
                <a:path>
                  <a:moveTo>
                    <a:pt x="0" y="198"/>
                  </a:moveTo>
                  <a:cubicBezTo>
                    <a:pt x="633" y="705"/>
                    <a:pt x="2914" y="6153"/>
                    <a:pt x="3294" y="6279"/>
                  </a:cubicBezTo>
                  <a:cubicBezTo>
                    <a:pt x="4561" y="6406"/>
                    <a:pt x="3041" y="-1322"/>
                    <a:pt x="0" y="198"/>
                  </a:cubicBezTo>
                  <a:close/>
                </a:path>
              </a:pathLst>
            </a:custGeom>
            <a:grpFill/>
            <a:ln w="12582" cap="flat">
              <a:noFill/>
              <a:prstDash val="solid"/>
              <a:miter/>
            </a:ln>
          </p:spPr>
          <p:txBody>
            <a:bodyPr rtlCol="0" anchor="ctr"/>
            <a:lstStyle/>
            <a:p>
              <a:endParaRPr lang="en-US" noProof="0" dirty="0"/>
            </a:p>
          </p:txBody>
        </p:sp>
        <p:sp>
          <p:nvSpPr>
            <p:cNvPr id="398" name="Freeform: Shape 397">
              <a:extLst>
                <a:ext uri="{FF2B5EF4-FFF2-40B4-BE49-F238E27FC236}">
                  <a16:creationId xmlns:a16="http://schemas.microsoft.com/office/drawing/2014/main" id="{838D9E1E-CEBA-4115-B628-AD59E718F362}"/>
                </a:ext>
              </a:extLst>
            </p:cNvPr>
            <p:cNvSpPr/>
            <p:nvPr/>
          </p:nvSpPr>
          <p:spPr>
            <a:xfrm>
              <a:off x="6441457" y="3548758"/>
              <a:ext cx="12669" cy="12669"/>
            </a:xfrm>
            <a:custGeom>
              <a:avLst/>
              <a:gdLst>
                <a:gd name="connsiteX0" fmla="*/ 554 w 0"/>
                <a:gd name="connsiteY0" fmla="*/ 7095 h 0"/>
                <a:gd name="connsiteX1" fmla="*/ 3595 w 0"/>
                <a:gd name="connsiteY1" fmla="*/ 6461 h 0"/>
                <a:gd name="connsiteX2" fmla="*/ 2328 w 0"/>
                <a:gd name="connsiteY2" fmla="*/ 0 h 0"/>
                <a:gd name="connsiteX3" fmla="*/ 554 w 0"/>
                <a:gd name="connsiteY3" fmla="*/ 7095 h 0"/>
              </a:gdLst>
              <a:ahLst/>
              <a:cxnLst>
                <a:cxn ang="0">
                  <a:pos x="connsiteX0" y="connsiteY0"/>
                </a:cxn>
                <a:cxn ang="0">
                  <a:pos x="connsiteX1" y="connsiteY1"/>
                </a:cxn>
                <a:cxn ang="0">
                  <a:pos x="connsiteX2" y="connsiteY2"/>
                </a:cxn>
                <a:cxn ang="0">
                  <a:pos x="connsiteX3" y="connsiteY3"/>
                </a:cxn>
              </a:cxnLst>
              <a:rect l="l" t="t" r="r" b="b"/>
              <a:pathLst>
                <a:path>
                  <a:moveTo>
                    <a:pt x="554" y="7095"/>
                  </a:moveTo>
                  <a:cubicBezTo>
                    <a:pt x="1568" y="6841"/>
                    <a:pt x="2581" y="6715"/>
                    <a:pt x="3595" y="6461"/>
                  </a:cubicBezTo>
                  <a:cubicBezTo>
                    <a:pt x="3215" y="4308"/>
                    <a:pt x="2708" y="2154"/>
                    <a:pt x="2328" y="0"/>
                  </a:cubicBezTo>
                  <a:cubicBezTo>
                    <a:pt x="47" y="127"/>
                    <a:pt x="-586" y="2407"/>
                    <a:pt x="554" y="7095"/>
                  </a:cubicBezTo>
                  <a:close/>
                </a:path>
              </a:pathLst>
            </a:custGeom>
            <a:grpFill/>
            <a:ln w="12582" cap="flat">
              <a:noFill/>
              <a:prstDash val="solid"/>
              <a:miter/>
            </a:ln>
          </p:spPr>
          <p:txBody>
            <a:bodyPr rtlCol="0" anchor="ctr"/>
            <a:lstStyle/>
            <a:p>
              <a:endParaRPr lang="en-US" noProof="0" dirty="0"/>
            </a:p>
          </p:txBody>
        </p:sp>
        <p:sp>
          <p:nvSpPr>
            <p:cNvPr id="399" name="Freeform: Shape 398">
              <a:extLst>
                <a:ext uri="{FF2B5EF4-FFF2-40B4-BE49-F238E27FC236}">
                  <a16:creationId xmlns:a16="http://schemas.microsoft.com/office/drawing/2014/main" id="{03B5A229-1558-4623-8AF5-22310E107426}"/>
                </a:ext>
              </a:extLst>
            </p:cNvPr>
            <p:cNvSpPr/>
            <p:nvPr/>
          </p:nvSpPr>
          <p:spPr>
            <a:xfrm>
              <a:off x="6219159" y="3369427"/>
              <a:ext cx="12669" cy="12669"/>
            </a:xfrm>
            <a:custGeom>
              <a:avLst/>
              <a:gdLst>
                <a:gd name="connsiteX0" fmla="*/ 1267 w 0"/>
                <a:gd name="connsiteY0" fmla="*/ 11844 h 12669"/>
                <a:gd name="connsiteX1" fmla="*/ 2407 w 0"/>
                <a:gd name="connsiteY1" fmla="*/ 7156 h 12669"/>
                <a:gd name="connsiteX2" fmla="*/ 5701 w 0"/>
                <a:gd name="connsiteY2" fmla="*/ 13237 h 12669"/>
                <a:gd name="connsiteX3" fmla="*/ 0 w 0"/>
                <a:gd name="connsiteY3" fmla="*/ 948 h 12669"/>
                <a:gd name="connsiteX4" fmla="*/ 1267 w 0"/>
                <a:gd name="connsiteY4" fmla="*/ 11844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1267" y="11844"/>
                  </a:moveTo>
                  <a:cubicBezTo>
                    <a:pt x="2027" y="10704"/>
                    <a:pt x="2787" y="9563"/>
                    <a:pt x="2407" y="7156"/>
                  </a:cubicBezTo>
                  <a:cubicBezTo>
                    <a:pt x="3674" y="8550"/>
                    <a:pt x="4814" y="10704"/>
                    <a:pt x="5701" y="13237"/>
                  </a:cubicBezTo>
                  <a:cubicBezTo>
                    <a:pt x="7475" y="9563"/>
                    <a:pt x="3547" y="-3613"/>
                    <a:pt x="0" y="948"/>
                  </a:cubicBezTo>
                  <a:cubicBezTo>
                    <a:pt x="2280" y="6776"/>
                    <a:pt x="-127" y="6776"/>
                    <a:pt x="1267" y="11844"/>
                  </a:cubicBezTo>
                  <a:close/>
                </a:path>
              </a:pathLst>
            </a:custGeom>
            <a:grpFill/>
            <a:ln w="12582" cap="flat">
              <a:noFill/>
              <a:prstDash val="solid"/>
              <a:miter/>
            </a:ln>
          </p:spPr>
          <p:txBody>
            <a:bodyPr rtlCol="0" anchor="ctr"/>
            <a:lstStyle/>
            <a:p>
              <a:endParaRPr lang="en-US" noProof="0" dirty="0"/>
            </a:p>
          </p:txBody>
        </p:sp>
        <p:sp>
          <p:nvSpPr>
            <p:cNvPr id="400" name="Freeform: Shape 399">
              <a:extLst>
                <a:ext uri="{FF2B5EF4-FFF2-40B4-BE49-F238E27FC236}">
                  <a16:creationId xmlns:a16="http://schemas.microsoft.com/office/drawing/2014/main" id="{A6C24EC3-74A9-46EC-BFDD-E27CEAE27C31}"/>
                </a:ext>
              </a:extLst>
            </p:cNvPr>
            <p:cNvSpPr/>
            <p:nvPr/>
          </p:nvSpPr>
          <p:spPr>
            <a:xfrm>
              <a:off x="6153406" y="3436923"/>
              <a:ext cx="12669" cy="12669"/>
            </a:xfrm>
            <a:custGeom>
              <a:avLst/>
              <a:gdLst>
                <a:gd name="connsiteX0" fmla="*/ 3927 w 0"/>
                <a:gd name="connsiteY0" fmla="*/ 3766 h 0"/>
                <a:gd name="connsiteX1" fmla="*/ 0 w 0"/>
                <a:gd name="connsiteY1" fmla="*/ 92 h 0"/>
                <a:gd name="connsiteX2" fmla="*/ 3927 w 0"/>
                <a:gd name="connsiteY2" fmla="*/ 3766 h 0"/>
              </a:gdLst>
              <a:ahLst/>
              <a:cxnLst>
                <a:cxn ang="0">
                  <a:pos x="connsiteX0" y="connsiteY0"/>
                </a:cxn>
                <a:cxn ang="0">
                  <a:pos x="connsiteX1" y="connsiteY1"/>
                </a:cxn>
                <a:cxn ang="0">
                  <a:pos x="connsiteX2" y="connsiteY2"/>
                </a:cxn>
              </a:cxnLst>
              <a:rect l="l" t="t" r="r" b="b"/>
              <a:pathLst>
                <a:path>
                  <a:moveTo>
                    <a:pt x="3927" y="3766"/>
                  </a:moveTo>
                  <a:cubicBezTo>
                    <a:pt x="2914" y="1232"/>
                    <a:pt x="1774" y="-415"/>
                    <a:pt x="0" y="92"/>
                  </a:cubicBezTo>
                  <a:cubicBezTo>
                    <a:pt x="1014" y="2625"/>
                    <a:pt x="2154" y="4146"/>
                    <a:pt x="3927" y="3766"/>
                  </a:cubicBezTo>
                  <a:close/>
                </a:path>
              </a:pathLst>
            </a:custGeom>
            <a:grpFill/>
            <a:ln w="12582" cap="flat">
              <a:noFill/>
              <a:prstDash val="solid"/>
              <a:miter/>
            </a:ln>
          </p:spPr>
          <p:txBody>
            <a:bodyPr rtlCol="0" anchor="ctr"/>
            <a:lstStyle/>
            <a:p>
              <a:endParaRPr lang="en-US" noProof="0" dirty="0"/>
            </a:p>
          </p:txBody>
        </p:sp>
        <p:sp>
          <p:nvSpPr>
            <p:cNvPr id="401" name="Freeform: Shape 400">
              <a:extLst>
                <a:ext uri="{FF2B5EF4-FFF2-40B4-BE49-F238E27FC236}">
                  <a16:creationId xmlns:a16="http://schemas.microsoft.com/office/drawing/2014/main" id="{2E1707B9-1E01-41D6-B879-314E4FFF464D}"/>
                </a:ext>
              </a:extLst>
            </p:cNvPr>
            <p:cNvSpPr/>
            <p:nvPr/>
          </p:nvSpPr>
          <p:spPr>
            <a:xfrm>
              <a:off x="6531071" y="3477358"/>
              <a:ext cx="12669" cy="12669"/>
            </a:xfrm>
            <a:custGeom>
              <a:avLst/>
              <a:gdLst>
                <a:gd name="connsiteX0" fmla="*/ 3172 w 0"/>
                <a:gd name="connsiteY0" fmla="*/ 4379 h 0"/>
                <a:gd name="connsiteX1" fmla="*/ 2285 w 0"/>
                <a:gd name="connsiteY1" fmla="*/ 72 h 0"/>
                <a:gd name="connsiteX2" fmla="*/ 3172 w 0"/>
                <a:gd name="connsiteY2" fmla="*/ 4379 h 0"/>
              </a:gdLst>
              <a:ahLst/>
              <a:cxnLst>
                <a:cxn ang="0">
                  <a:pos x="connsiteX0" y="connsiteY0"/>
                </a:cxn>
                <a:cxn ang="0">
                  <a:pos x="connsiteX1" y="connsiteY1"/>
                </a:cxn>
                <a:cxn ang="0">
                  <a:pos x="connsiteX2" y="connsiteY2"/>
                </a:cxn>
              </a:cxnLst>
              <a:rect l="l" t="t" r="r" b="b"/>
              <a:pathLst>
                <a:path>
                  <a:moveTo>
                    <a:pt x="3172" y="4379"/>
                  </a:moveTo>
                  <a:cubicBezTo>
                    <a:pt x="2918" y="2986"/>
                    <a:pt x="2538" y="1465"/>
                    <a:pt x="2285" y="72"/>
                  </a:cubicBezTo>
                  <a:cubicBezTo>
                    <a:pt x="-3163" y="-1068"/>
                    <a:pt x="2792" y="11854"/>
                    <a:pt x="3172" y="4379"/>
                  </a:cubicBezTo>
                  <a:close/>
                </a:path>
              </a:pathLst>
            </a:custGeom>
            <a:grpFill/>
            <a:ln w="12582" cap="flat">
              <a:noFill/>
              <a:prstDash val="solid"/>
              <a:miter/>
            </a:ln>
          </p:spPr>
          <p:txBody>
            <a:bodyPr rtlCol="0" anchor="ctr"/>
            <a:lstStyle/>
            <a:p>
              <a:endParaRPr lang="en-US" noProof="0" dirty="0"/>
            </a:p>
          </p:txBody>
        </p:sp>
        <p:sp>
          <p:nvSpPr>
            <p:cNvPr id="402" name="Freeform: Shape 401">
              <a:extLst>
                <a:ext uri="{FF2B5EF4-FFF2-40B4-BE49-F238E27FC236}">
                  <a16:creationId xmlns:a16="http://schemas.microsoft.com/office/drawing/2014/main" id="{D4247B53-874D-4DE0-877F-AA61117DF8E4}"/>
                </a:ext>
              </a:extLst>
            </p:cNvPr>
            <p:cNvSpPr/>
            <p:nvPr/>
          </p:nvSpPr>
          <p:spPr>
            <a:xfrm>
              <a:off x="6278083" y="3414337"/>
              <a:ext cx="12669" cy="12669"/>
            </a:xfrm>
            <a:custGeom>
              <a:avLst/>
              <a:gdLst>
                <a:gd name="connsiteX0" fmla="*/ 495 w 0"/>
                <a:gd name="connsiteY0" fmla="*/ 0 h 0"/>
                <a:gd name="connsiteX1" fmla="*/ 1128 w 0"/>
                <a:gd name="connsiteY1" fmla="*/ 8742 h 0"/>
                <a:gd name="connsiteX2" fmla="*/ 495 w 0"/>
                <a:gd name="connsiteY2" fmla="*/ 0 h 0"/>
              </a:gdLst>
              <a:ahLst/>
              <a:cxnLst>
                <a:cxn ang="0">
                  <a:pos x="connsiteX0" y="connsiteY0"/>
                </a:cxn>
                <a:cxn ang="0">
                  <a:pos x="connsiteX1" y="connsiteY1"/>
                </a:cxn>
                <a:cxn ang="0">
                  <a:pos x="connsiteX2" y="connsiteY2"/>
                </a:cxn>
              </a:cxnLst>
              <a:rect l="l" t="t" r="r" b="b"/>
              <a:pathLst>
                <a:path>
                  <a:moveTo>
                    <a:pt x="495" y="0"/>
                  </a:moveTo>
                  <a:cubicBezTo>
                    <a:pt x="-772" y="887"/>
                    <a:pt x="748" y="5574"/>
                    <a:pt x="1128" y="8742"/>
                  </a:cubicBezTo>
                  <a:cubicBezTo>
                    <a:pt x="5183" y="10009"/>
                    <a:pt x="1508" y="1394"/>
                    <a:pt x="495" y="0"/>
                  </a:cubicBezTo>
                  <a:close/>
                </a:path>
              </a:pathLst>
            </a:custGeom>
            <a:grpFill/>
            <a:ln w="12582" cap="flat">
              <a:noFill/>
              <a:prstDash val="solid"/>
              <a:miter/>
            </a:ln>
          </p:spPr>
          <p:txBody>
            <a:bodyPr rtlCol="0" anchor="ctr"/>
            <a:lstStyle/>
            <a:p>
              <a:endParaRPr lang="en-US" noProof="0" dirty="0"/>
            </a:p>
          </p:txBody>
        </p:sp>
        <p:sp>
          <p:nvSpPr>
            <p:cNvPr id="403" name="Freeform: Shape 402">
              <a:extLst>
                <a:ext uri="{FF2B5EF4-FFF2-40B4-BE49-F238E27FC236}">
                  <a16:creationId xmlns:a16="http://schemas.microsoft.com/office/drawing/2014/main" id="{1726A602-393C-4E5C-9758-A3374AAADACB}"/>
                </a:ext>
              </a:extLst>
            </p:cNvPr>
            <p:cNvSpPr/>
            <p:nvPr/>
          </p:nvSpPr>
          <p:spPr>
            <a:xfrm>
              <a:off x="6543365" y="3468714"/>
              <a:ext cx="12669" cy="25338"/>
            </a:xfrm>
            <a:custGeom>
              <a:avLst/>
              <a:gdLst>
                <a:gd name="connsiteX0" fmla="*/ 0 w 12669"/>
                <a:gd name="connsiteY0" fmla="*/ 15684 h 25338"/>
                <a:gd name="connsiteX1" fmla="*/ 9248 w 12669"/>
                <a:gd name="connsiteY1" fmla="*/ 29494 h 25338"/>
                <a:gd name="connsiteX2" fmla="*/ 15203 w 12669"/>
                <a:gd name="connsiteY2" fmla="*/ 21639 h 25338"/>
                <a:gd name="connsiteX3" fmla="*/ 10262 w 12669"/>
                <a:gd name="connsiteY3" fmla="*/ 18218 h 25338"/>
                <a:gd name="connsiteX4" fmla="*/ 5701 w 12669"/>
                <a:gd name="connsiteY4" fmla="*/ 16951 h 25338"/>
                <a:gd name="connsiteX5" fmla="*/ 253 w 12669"/>
                <a:gd name="connsiteY5" fmla="*/ 228 h 25338"/>
                <a:gd name="connsiteX6" fmla="*/ 3294 w 12669"/>
                <a:gd name="connsiteY6" fmla="*/ 15304 h 25338"/>
                <a:gd name="connsiteX7" fmla="*/ 0 w 12669"/>
                <a:gd name="connsiteY7" fmla="*/ 15684 h 2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69" h="25338">
                  <a:moveTo>
                    <a:pt x="0" y="15684"/>
                  </a:moveTo>
                  <a:cubicBezTo>
                    <a:pt x="2534" y="22146"/>
                    <a:pt x="6208" y="24806"/>
                    <a:pt x="9248" y="29494"/>
                  </a:cubicBezTo>
                  <a:cubicBezTo>
                    <a:pt x="13303" y="29494"/>
                    <a:pt x="10135" y="20245"/>
                    <a:pt x="15203" y="21639"/>
                  </a:cubicBezTo>
                  <a:cubicBezTo>
                    <a:pt x="12923" y="15051"/>
                    <a:pt x="11276" y="22653"/>
                    <a:pt x="10262" y="18218"/>
                  </a:cubicBezTo>
                  <a:cubicBezTo>
                    <a:pt x="8868" y="12264"/>
                    <a:pt x="8615" y="20752"/>
                    <a:pt x="5701" y="16951"/>
                  </a:cubicBezTo>
                  <a:cubicBezTo>
                    <a:pt x="5448" y="11757"/>
                    <a:pt x="4814" y="-1926"/>
                    <a:pt x="253" y="228"/>
                  </a:cubicBezTo>
                  <a:cubicBezTo>
                    <a:pt x="1267" y="5296"/>
                    <a:pt x="2280" y="10237"/>
                    <a:pt x="3294" y="15304"/>
                  </a:cubicBezTo>
                  <a:cubicBezTo>
                    <a:pt x="1267" y="12771"/>
                    <a:pt x="1267" y="14544"/>
                    <a:pt x="0" y="15684"/>
                  </a:cubicBezTo>
                  <a:close/>
                </a:path>
              </a:pathLst>
            </a:custGeom>
            <a:grpFill/>
            <a:ln w="12582" cap="flat">
              <a:noFill/>
              <a:prstDash val="solid"/>
              <a:miter/>
            </a:ln>
          </p:spPr>
          <p:txBody>
            <a:bodyPr rtlCol="0" anchor="ctr"/>
            <a:lstStyle/>
            <a:p>
              <a:endParaRPr lang="en-US" noProof="0" dirty="0"/>
            </a:p>
          </p:txBody>
        </p:sp>
        <p:sp>
          <p:nvSpPr>
            <p:cNvPr id="404" name="Freeform: Shape 403">
              <a:extLst>
                <a:ext uri="{FF2B5EF4-FFF2-40B4-BE49-F238E27FC236}">
                  <a16:creationId xmlns:a16="http://schemas.microsoft.com/office/drawing/2014/main" id="{3333C9ED-7D66-4CF2-9181-CAB2381F0103}"/>
                </a:ext>
              </a:extLst>
            </p:cNvPr>
            <p:cNvSpPr/>
            <p:nvPr/>
          </p:nvSpPr>
          <p:spPr>
            <a:xfrm>
              <a:off x="6402863" y="3296893"/>
              <a:ext cx="12669" cy="12669"/>
            </a:xfrm>
            <a:custGeom>
              <a:avLst/>
              <a:gdLst>
                <a:gd name="connsiteX0" fmla="*/ 4814 w 0"/>
                <a:gd name="connsiteY0" fmla="*/ 13683 h 12669"/>
                <a:gd name="connsiteX1" fmla="*/ 6715 w 0"/>
                <a:gd name="connsiteY1" fmla="*/ 17737 h 12669"/>
                <a:gd name="connsiteX2" fmla="*/ 9629 w 0"/>
                <a:gd name="connsiteY2" fmla="*/ 21664 h 12669"/>
                <a:gd name="connsiteX3" fmla="*/ 11782 w 0"/>
                <a:gd name="connsiteY3" fmla="*/ 5574 h 12669"/>
                <a:gd name="connsiteX4" fmla="*/ 6335 w 0"/>
                <a:gd name="connsiteY4" fmla="*/ 0 h 12669"/>
                <a:gd name="connsiteX5" fmla="*/ 0 w 0"/>
                <a:gd name="connsiteY5" fmla="*/ 5701 h 12669"/>
                <a:gd name="connsiteX6" fmla="*/ 1774 w 0"/>
                <a:gd name="connsiteY6" fmla="*/ 14316 h 12669"/>
                <a:gd name="connsiteX7" fmla="*/ 4814 w 0"/>
                <a:gd name="connsiteY7" fmla="*/ 13683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h="12669">
                  <a:moveTo>
                    <a:pt x="4814" y="13683"/>
                  </a:moveTo>
                  <a:cubicBezTo>
                    <a:pt x="6841" y="12796"/>
                    <a:pt x="7222" y="18750"/>
                    <a:pt x="6715" y="17737"/>
                  </a:cubicBezTo>
                  <a:cubicBezTo>
                    <a:pt x="7728" y="19511"/>
                    <a:pt x="8868" y="19131"/>
                    <a:pt x="9629" y="21664"/>
                  </a:cubicBezTo>
                  <a:cubicBezTo>
                    <a:pt x="13429" y="20397"/>
                    <a:pt x="11909" y="12036"/>
                    <a:pt x="11782" y="5574"/>
                  </a:cubicBezTo>
                  <a:cubicBezTo>
                    <a:pt x="9249" y="6715"/>
                    <a:pt x="6715" y="7348"/>
                    <a:pt x="6335" y="0"/>
                  </a:cubicBezTo>
                  <a:cubicBezTo>
                    <a:pt x="3294" y="1014"/>
                    <a:pt x="5448" y="9249"/>
                    <a:pt x="0" y="5701"/>
                  </a:cubicBezTo>
                  <a:cubicBezTo>
                    <a:pt x="634" y="8615"/>
                    <a:pt x="1140" y="11402"/>
                    <a:pt x="1774" y="14316"/>
                  </a:cubicBezTo>
                  <a:cubicBezTo>
                    <a:pt x="2787" y="14063"/>
                    <a:pt x="3801" y="13936"/>
                    <a:pt x="4814" y="13683"/>
                  </a:cubicBezTo>
                  <a:close/>
                </a:path>
              </a:pathLst>
            </a:custGeom>
            <a:grpFill/>
            <a:ln w="12582" cap="flat">
              <a:noFill/>
              <a:prstDash val="solid"/>
              <a:miter/>
            </a:ln>
          </p:spPr>
          <p:txBody>
            <a:bodyPr rtlCol="0" anchor="ctr"/>
            <a:lstStyle/>
            <a:p>
              <a:endParaRPr lang="en-US" noProof="0" dirty="0"/>
            </a:p>
          </p:txBody>
        </p:sp>
        <p:sp>
          <p:nvSpPr>
            <p:cNvPr id="405" name="Freeform: Shape 404">
              <a:extLst>
                <a:ext uri="{FF2B5EF4-FFF2-40B4-BE49-F238E27FC236}">
                  <a16:creationId xmlns:a16="http://schemas.microsoft.com/office/drawing/2014/main" id="{65C6A12A-2810-4E4F-922A-A22D2486B918}"/>
                </a:ext>
              </a:extLst>
            </p:cNvPr>
            <p:cNvSpPr/>
            <p:nvPr/>
          </p:nvSpPr>
          <p:spPr>
            <a:xfrm>
              <a:off x="6470390" y="3494119"/>
              <a:ext cx="12669" cy="12669"/>
            </a:xfrm>
            <a:custGeom>
              <a:avLst/>
              <a:gdLst>
                <a:gd name="connsiteX0" fmla="*/ 5448 w 0"/>
                <a:gd name="connsiteY0" fmla="*/ 5989 h 0"/>
                <a:gd name="connsiteX1" fmla="*/ 0 w 0"/>
                <a:gd name="connsiteY1" fmla="*/ 414 h 0"/>
                <a:gd name="connsiteX2" fmla="*/ 5448 w 0"/>
                <a:gd name="connsiteY2" fmla="*/ 5989 h 0"/>
              </a:gdLst>
              <a:ahLst/>
              <a:cxnLst>
                <a:cxn ang="0">
                  <a:pos x="connsiteX0" y="connsiteY0"/>
                </a:cxn>
                <a:cxn ang="0">
                  <a:pos x="connsiteX1" y="connsiteY1"/>
                </a:cxn>
                <a:cxn ang="0">
                  <a:pos x="connsiteX2" y="connsiteY2"/>
                </a:cxn>
              </a:cxnLst>
              <a:rect l="l" t="t" r="r" b="b"/>
              <a:pathLst>
                <a:path>
                  <a:moveTo>
                    <a:pt x="5448" y="5989"/>
                  </a:moveTo>
                  <a:cubicBezTo>
                    <a:pt x="4561" y="287"/>
                    <a:pt x="2661" y="-726"/>
                    <a:pt x="0" y="414"/>
                  </a:cubicBezTo>
                  <a:cubicBezTo>
                    <a:pt x="887" y="5989"/>
                    <a:pt x="2787" y="7129"/>
                    <a:pt x="5448" y="5989"/>
                  </a:cubicBezTo>
                  <a:close/>
                </a:path>
              </a:pathLst>
            </a:custGeom>
            <a:grpFill/>
            <a:ln w="12582" cap="flat">
              <a:noFill/>
              <a:prstDash val="solid"/>
              <a:miter/>
            </a:ln>
          </p:spPr>
          <p:txBody>
            <a:bodyPr rtlCol="0" anchor="ctr"/>
            <a:lstStyle/>
            <a:p>
              <a:endParaRPr lang="en-US" noProof="0" dirty="0"/>
            </a:p>
          </p:txBody>
        </p:sp>
        <p:sp>
          <p:nvSpPr>
            <p:cNvPr id="406" name="Freeform: Shape 405">
              <a:extLst>
                <a:ext uri="{FF2B5EF4-FFF2-40B4-BE49-F238E27FC236}">
                  <a16:creationId xmlns:a16="http://schemas.microsoft.com/office/drawing/2014/main" id="{0D62C06F-2ED6-4CF1-9065-37246BF1CDF4}"/>
                </a:ext>
              </a:extLst>
            </p:cNvPr>
            <p:cNvSpPr/>
            <p:nvPr/>
          </p:nvSpPr>
          <p:spPr>
            <a:xfrm>
              <a:off x="6540324" y="3484735"/>
              <a:ext cx="12669" cy="12669"/>
            </a:xfrm>
            <a:custGeom>
              <a:avLst/>
              <a:gdLst>
                <a:gd name="connsiteX0" fmla="*/ 5701 w 0"/>
                <a:gd name="connsiteY0" fmla="*/ 12586 h 12669"/>
                <a:gd name="connsiteX1" fmla="*/ 0 w 0"/>
                <a:gd name="connsiteY1" fmla="*/ 297 h 12669"/>
                <a:gd name="connsiteX2" fmla="*/ 5701 w 0"/>
                <a:gd name="connsiteY2" fmla="*/ 12586 h 12669"/>
              </a:gdLst>
              <a:ahLst/>
              <a:cxnLst>
                <a:cxn ang="0">
                  <a:pos x="connsiteX0" y="connsiteY0"/>
                </a:cxn>
                <a:cxn ang="0">
                  <a:pos x="connsiteX1" y="connsiteY1"/>
                </a:cxn>
                <a:cxn ang="0">
                  <a:pos x="connsiteX2" y="connsiteY2"/>
                </a:cxn>
              </a:cxnLst>
              <a:rect l="l" t="t" r="r" b="b"/>
              <a:pathLst>
                <a:path h="12669">
                  <a:moveTo>
                    <a:pt x="5701" y="12586"/>
                  </a:moveTo>
                  <a:cubicBezTo>
                    <a:pt x="4434" y="5998"/>
                    <a:pt x="3421" y="-1604"/>
                    <a:pt x="0" y="297"/>
                  </a:cubicBezTo>
                  <a:cubicBezTo>
                    <a:pt x="1267" y="6758"/>
                    <a:pt x="2154" y="14486"/>
                    <a:pt x="5701" y="12586"/>
                  </a:cubicBezTo>
                  <a:close/>
                </a:path>
              </a:pathLst>
            </a:custGeom>
            <a:grpFill/>
            <a:ln w="12582" cap="flat">
              <a:noFill/>
              <a:prstDash val="solid"/>
              <a:miter/>
            </a:ln>
          </p:spPr>
          <p:txBody>
            <a:bodyPr rtlCol="0" anchor="ctr"/>
            <a:lstStyle/>
            <a:p>
              <a:endParaRPr lang="en-US" noProof="0" dirty="0"/>
            </a:p>
          </p:txBody>
        </p:sp>
        <p:sp>
          <p:nvSpPr>
            <p:cNvPr id="407" name="Freeform: Shape 406">
              <a:extLst>
                <a:ext uri="{FF2B5EF4-FFF2-40B4-BE49-F238E27FC236}">
                  <a16:creationId xmlns:a16="http://schemas.microsoft.com/office/drawing/2014/main" id="{5DB9A836-5C8D-45F1-A219-D14EEE3D6DC5}"/>
                </a:ext>
              </a:extLst>
            </p:cNvPr>
            <p:cNvSpPr/>
            <p:nvPr/>
          </p:nvSpPr>
          <p:spPr>
            <a:xfrm>
              <a:off x="6594549" y="3471602"/>
              <a:ext cx="12669" cy="12669"/>
            </a:xfrm>
            <a:custGeom>
              <a:avLst/>
              <a:gdLst>
                <a:gd name="connsiteX0" fmla="*/ 2914 w 0"/>
                <a:gd name="connsiteY0" fmla="*/ 4308 h 0"/>
                <a:gd name="connsiteX1" fmla="*/ 2027 w 0"/>
                <a:gd name="connsiteY1" fmla="*/ 0 h 0"/>
                <a:gd name="connsiteX2" fmla="*/ 0 w 0"/>
                <a:gd name="connsiteY2" fmla="*/ 380 h 0"/>
                <a:gd name="connsiteX3" fmla="*/ 887 w 0"/>
                <a:gd name="connsiteY3" fmla="*/ 4688 h 0"/>
                <a:gd name="connsiteX4" fmla="*/ 2914 w 0"/>
                <a:gd name="connsiteY4" fmla="*/ 430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2914" y="4308"/>
                  </a:moveTo>
                  <a:cubicBezTo>
                    <a:pt x="2661" y="2914"/>
                    <a:pt x="2280" y="1394"/>
                    <a:pt x="2027" y="0"/>
                  </a:cubicBezTo>
                  <a:cubicBezTo>
                    <a:pt x="1394" y="127"/>
                    <a:pt x="633" y="253"/>
                    <a:pt x="0" y="380"/>
                  </a:cubicBezTo>
                  <a:cubicBezTo>
                    <a:pt x="253" y="1774"/>
                    <a:pt x="633" y="3294"/>
                    <a:pt x="887" y="4688"/>
                  </a:cubicBezTo>
                  <a:cubicBezTo>
                    <a:pt x="1520" y="4561"/>
                    <a:pt x="2154" y="4434"/>
                    <a:pt x="2914" y="4308"/>
                  </a:cubicBezTo>
                  <a:close/>
                </a:path>
              </a:pathLst>
            </a:custGeom>
            <a:grpFill/>
            <a:ln w="12582" cap="flat">
              <a:noFill/>
              <a:prstDash val="solid"/>
              <a:miter/>
            </a:ln>
          </p:spPr>
          <p:txBody>
            <a:bodyPr rtlCol="0" anchor="ctr"/>
            <a:lstStyle/>
            <a:p>
              <a:endParaRPr lang="en-US" noProof="0" dirty="0"/>
            </a:p>
          </p:txBody>
        </p:sp>
        <p:sp>
          <p:nvSpPr>
            <p:cNvPr id="408" name="Freeform: Shape 407">
              <a:extLst>
                <a:ext uri="{FF2B5EF4-FFF2-40B4-BE49-F238E27FC236}">
                  <a16:creationId xmlns:a16="http://schemas.microsoft.com/office/drawing/2014/main" id="{3D0591DF-B9EC-4735-BC42-FEC1C3683B5F}"/>
                </a:ext>
              </a:extLst>
            </p:cNvPr>
            <p:cNvSpPr/>
            <p:nvPr/>
          </p:nvSpPr>
          <p:spPr>
            <a:xfrm>
              <a:off x="6558695" y="3482811"/>
              <a:ext cx="12669" cy="12669"/>
            </a:xfrm>
            <a:custGeom>
              <a:avLst/>
              <a:gdLst>
                <a:gd name="connsiteX0" fmla="*/ 0 w 0"/>
                <a:gd name="connsiteY0" fmla="*/ 2980 h 0"/>
                <a:gd name="connsiteX1" fmla="*/ 4434 w 0"/>
                <a:gd name="connsiteY1" fmla="*/ 8808 h 0"/>
                <a:gd name="connsiteX2" fmla="*/ 3801 w 0"/>
                <a:gd name="connsiteY2" fmla="*/ 66 h 0"/>
                <a:gd name="connsiteX3" fmla="*/ 0 w 0"/>
                <a:gd name="connsiteY3" fmla="*/ 2980 h 0"/>
              </a:gdLst>
              <a:ahLst/>
              <a:cxnLst>
                <a:cxn ang="0">
                  <a:pos x="connsiteX0" y="connsiteY0"/>
                </a:cxn>
                <a:cxn ang="0">
                  <a:pos x="connsiteX1" y="connsiteY1"/>
                </a:cxn>
                <a:cxn ang="0">
                  <a:pos x="connsiteX2" y="connsiteY2"/>
                </a:cxn>
                <a:cxn ang="0">
                  <a:pos x="connsiteX3" y="connsiteY3"/>
                </a:cxn>
              </a:cxnLst>
              <a:rect l="l" t="t" r="r" b="b"/>
              <a:pathLst>
                <a:path>
                  <a:moveTo>
                    <a:pt x="0" y="2980"/>
                  </a:moveTo>
                  <a:cubicBezTo>
                    <a:pt x="887" y="7034"/>
                    <a:pt x="3674" y="3740"/>
                    <a:pt x="4434" y="8808"/>
                  </a:cubicBezTo>
                  <a:cubicBezTo>
                    <a:pt x="7095" y="6401"/>
                    <a:pt x="4941" y="5387"/>
                    <a:pt x="3801" y="66"/>
                  </a:cubicBezTo>
                  <a:cubicBezTo>
                    <a:pt x="1394" y="-440"/>
                    <a:pt x="1267" y="2093"/>
                    <a:pt x="0" y="2980"/>
                  </a:cubicBezTo>
                  <a:close/>
                </a:path>
              </a:pathLst>
            </a:custGeom>
            <a:grpFill/>
            <a:ln w="12582" cap="flat">
              <a:noFill/>
              <a:prstDash val="solid"/>
              <a:miter/>
            </a:ln>
          </p:spPr>
          <p:txBody>
            <a:bodyPr rtlCol="0" anchor="ctr"/>
            <a:lstStyle/>
            <a:p>
              <a:endParaRPr lang="en-US" noProof="0" dirty="0"/>
            </a:p>
          </p:txBody>
        </p:sp>
        <p:sp>
          <p:nvSpPr>
            <p:cNvPr id="409" name="Freeform: Shape 408">
              <a:extLst>
                <a:ext uri="{FF2B5EF4-FFF2-40B4-BE49-F238E27FC236}">
                  <a16:creationId xmlns:a16="http://schemas.microsoft.com/office/drawing/2014/main" id="{8E93E7FB-96AA-4228-BEC1-12C19AD5AB82}"/>
                </a:ext>
              </a:extLst>
            </p:cNvPr>
            <p:cNvSpPr/>
            <p:nvPr/>
          </p:nvSpPr>
          <p:spPr>
            <a:xfrm>
              <a:off x="6571871" y="3476395"/>
              <a:ext cx="12669" cy="12669"/>
            </a:xfrm>
            <a:custGeom>
              <a:avLst/>
              <a:gdLst>
                <a:gd name="connsiteX0" fmla="*/ 3927 w 0"/>
                <a:gd name="connsiteY0" fmla="*/ 3822 h 0"/>
                <a:gd name="connsiteX1" fmla="*/ 0 w 0"/>
                <a:gd name="connsiteY1" fmla="*/ 148 h 0"/>
                <a:gd name="connsiteX2" fmla="*/ 1900 w 0"/>
                <a:gd name="connsiteY2" fmla="*/ 4202 h 0"/>
                <a:gd name="connsiteX3" fmla="*/ 3927 w 0"/>
                <a:gd name="connsiteY3" fmla="*/ 3822 h 0"/>
              </a:gdLst>
              <a:ahLst/>
              <a:cxnLst>
                <a:cxn ang="0">
                  <a:pos x="connsiteX0" y="connsiteY0"/>
                </a:cxn>
                <a:cxn ang="0">
                  <a:pos x="connsiteX1" y="connsiteY1"/>
                </a:cxn>
                <a:cxn ang="0">
                  <a:pos x="connsiteX2" y="connsiteY2"/>
                </a:cxn>
                <a:cxn ang="0">
                  <a:pos x="connsiteX3" y="connsiteY3"/>
                </a:cxn>
              </a:cxnLst>
              <a:rect l="l" t="t" r="r" b="b"/>
              <a:pathLst>
                <a:path>
                  <a:moveTo>
                    <a:pt x="3927" y="3822"/>
                  </a:moveTo>
                  <a:cubicBezTo>
                    <a:pt x="3547" y="-865"/>
                    <a:pt x="1647" y="22"/>
                    <a:pt x="0" y="148"/>
                  </a:cubicBezTo>
                  <a:cubicBezTo>
                    <a:pt x="507" y="1795"/>
                    <a:pt x="1520" y="2049"/>
                    <a:pt x="1900" y="4202"/>
                  </a:cubicBezTo>
                  <a:cubicBezTo>
                    <a:pt x="2534" y="4076"/>
                    <a:pt x="3167" y="3949"/>
                    <a:pt x="3927" y="3822"/>
                  </a:cubicBezTo>
                  <a:close/>
                </a:path>
              </a:pathLst>
            </a:custGeom>
            <a:grpFill/>
            <a:ln w="12582" cap="flat">
              <a:noFill/>
              <a:prstDash val="solid"/>
              <a:miter/>
            </a:ln>
          </p:spPr>
          <p:txBody>
            <a:bodyPr rtlCol="0" anchor="ctr"/>
            <a:lstStyle/>
            <a:p>
              <a:endParaRPr lang="en-US" noProof="0" dirty="0"/>
            </a:p>
          </p:txBody>
        </p:sp>
        <p:sp>
          <p:nvSpPr>
            <p:cNvPr id="410" name="Freeform: Shape 409">
              <a:extLst>
                <a:ext uri="{FF2B5EF4-FFF2-40B4-BE49-F238E27FC236}">
                  <a16:creationId xmlns:a16="http://schemas.microsoft.com/office/drawing/2014/main" id="{F530E929-806E-44C2-91D8-11BC2282876C}"/>
                </a:ext>
              </a:extLst>
            </p:cNvPr>
            <p:cNvSpPr/>
            <p:nvPr/>
          </p:nvSpPr>
          <p:spPr>
            <a:xfrm>
              <a:off x="6555781" y="3470208"/>
              <a:ext cx="12669" cy="12669"/>
            </a:xfrm>
            <a:custGeom>
              <a:avLst/>
              <a:gdLst>
                <a:gd name="connsiteX0" fmla="*/ 5321 w 0"/>
                <a:gd name="connsiteY0" fmla="*/ 6208 h 0"/>
                <a:gd name="connsiteX1" fmla="*/ 3041 w 0"/>
                <a:gd name="connsiteY1" fmla="*/ 0 h 0"/>
                <a:gd name="connsiteX2" fmla="*/ 0 w 0"/>
                <a:gd name="connsiteY2" fmla="*/ 633 h 0"/>
                <a:gd name="connsiteX3" fmla="*/ 1267 w 0"/>
                <a:gd name="connsiteY3" fmla="*/ 7095 h 0"/>
                <a:gd name="connsiteX4" fmla="*/ 5321 w 0"/>
                <a:gd name="connsiteY4" fmla="*/ 620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5321" y="6208"/>
                  </a:moveTo>
                  <a:cubicBezTo>
                    <a:pt x="4434" y="4561"/>
                    <a:pt x="3547" y="2914"/>
                    <a:pt x="3041" y="0"/>
                  </a:cubicBezTo>
                  <a:cubicBezTo>
                    <a:pt x="2027" y="253"/>
                    <a:pt x="1014" y="380"/>
                    <a:pt x="0" y="633"/>
                  </a:cubicBezTo>
                  <a:cubicBezTo>
                    <a:pt x="380" y="2787"/>
                    <a:pt x="887" y="4941"/>
                    <a:pt x="1267" y="7095"/>
                  </a:cubicBezTo>
                  <a:cubicBezTo>
                    <a:pt x="2534" y="6715"/>
                    <a:pt x="3928" y="6461"/>
                    <a:pt x="5321" y="6208"/>
                  </a:cubicBezTo>
                  <a:close/>
                </a:path>
              </a:pathLst>
            </a:custGeom>
            <a:grpFill/>
            <a:ln w="12582" cap="flat">
              <a:noFill/>
              <a:prstDash val="solid"/>
              <a:miter/>
            </a:ln>
          </p:spPr>
          <p:txBody>
            <a:bodyPr rtlCol="0" anchor="ctr"/>
            <a:lstStyle/>
            <a:p>
              <a:endParaRPr lang="en-US" noProof="0" dirty="0"/>
            </a:p>
          </p:txBody>
        </p:sp>
        <p:sp>
          <p:nvSpPr>
            <p:cNvPr id="411" name="Freeform: Shape 410">
              <a:extLst>
                <a:ext uri="{FF2B5EF4-FFF2-40B4-BE49-F238E27FC236}">
                  <a16:creationId xmlns:a16="http://schemas.microsoft.com/office/drawing/2014/main" id="{15132C57-B958-4B96-A989-8F63F5C523E3}"/>
                </a:ext>
              </a:extLst>
            </p:cNvPr>
            <p:cNvSpPr/>
            <p:nvPr/>
          </p:nvSpPr>
          <p:spPr>
            <a:xfrm>
              <a:off x="6580853" y="3704323"/>
              <a:ext cx="12669" cy="12669"/>
            </a:xfrm>
            <a:custGeom>
              <a:avLst/>
              <a:gdLst>
                <a:gd name="connsiteX0" fmla="*/ 3687 w 0"/>
                <a:gd name="connsiteY0" fmla="*/ 6094 h 0"/>
                <a:gd name="connsiteX1" fmla="*/ 6727 w 0"/>
                <a:gd name="connsiteY1" fmla="*/ 5461 h 0"/>
                <a:gd name="connsiteX2" fmla="*/ 266 w 0"/>
                <a:gd name="connsiteY2" fmla="*/ 13 h 0"/>
                <a:gd name="connsiteX3" fmla="*/ 2040 w 0"/>
                <a:gd name="connsiteY3" fmla="*/ 8628 h 0"/>
                <a:gd name="connsiteX4" fmla="*/ 1786 w 0"/>
                <a:gd name="connsiteY4" fmla="*/ 2040 h 0"/>
                <a:gd name="connsiteX5" fmla="*/ 3687 w 0"/>
                <a:gd name="connsiteY5" fmla="*/ 6094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a:moveTo>
                    <a:pt x="3687" y="6094"/>
                  </a:moveTo>
                  <a:cubicBezTo>
                    <a:pt x="4700" y="5841"/>
                    <a:pt x="5714" y="5714"/>
                    <a:pt x="6727" y="5461"/>
                  </a:cubicBezTo>
                  <a:cubicBezTo>
                    <a:pt x="4700" y="3307"/>
                    <a:pt x="2927" y="-241"/>
                    <a:pt x="266" y="13"/>
                  </a:cubicBezTo>
                  <a:cubicBezTo>
                    <a:pt x="-621" y="4574"/>
                    <a:pt x="900" y="2673"/>
                    <a:pt x="2040" y="8628"/>
                  </a:cubicBezTo>
                  <a:cubicBezTo>
                    <a:pt x="3180" y="7994"/>
                    <a:pt x="2166" y="4574"/>
                    <a:pt x="1786" y="2040"/>
                  </a:cubicBezTo>
                  <a:cubicBezTo>
                    <a:pt x="2800" y="1913"/>
                    <a:pt x="3180" y="4574"/>
                    <a:pt x="3687" y="6094"/>
                  </a:cubicBezTo>
                  <a:close/>
                </a:path>
              </a:pathLst>
            </a:custGeom>
            <a:grpFill/>
            <a:ln w="12582" cap="flat">
              <a:noFill/>
              <a:prstDash val="solid"/>
              <a:miter/>
            </a:ln>
          </p:spPr>
          <p:txBody>
            <a:bodyPr rtlCol="0" anchor="ctr"/>
            <a:lstStyle/>
            <a:p>
              <a:endParaRPr lang="en-US" noProof="0" dirty="0"/>
            </a:p>
          </p:txBody>
        </p:sp>
        <p:sp>
          <p:nvSpPr>
            <p:cNvPr id="412" name="Freeform: Shape 411">
              <a:extLst>
                <a:ext uri="{FF2B5EF4-FFF2-40B4-BE49-F238E27FC236}">
                  <a16:creationId xmlns:a16="http://schemas.microsoft.com/office/drawing/2014/main" id="{78CC1C41-0C65-44B0-BDEC-066DE8BE52BC}"/>
                </a:ext>
              </a:extLst>
            </p:cNvPr>
            <p:cNvSpPr/>
            <p:nvPr/>
          </p:nvSpPr>
          <p:spPr>
            <a:xfrm>
              <a:off x="5731699" y="3694074"/>
              <a:ext cx="12669" cy="12669"/>
            </a:xfrm>
            <a:custGeom>
              <a:avLst/>
              <a:gdLst>
                <a:gd name="connsiteX0" fmla="*/ 708 w 0"/>
                <a:gd name="connsiteY0" fmla="*/ 5068 h 0"/>
                <a:gd name="connsiteX1" fmla="*/ 6283 w 0"/>
                <a:gd name="connsiteY1" fmla="*/ 6208 h 0"/>
                <a:gd name="connsiteX2" fmla="*/ 4002 w 0"/>
                <a:gd name="connsiteY2" fmla="*/ 0 h 0"/>
                <a:gd name="connsiteX3" fmla="*/ 708 w 0"/>
                <a:gd name="connsiteY3" fmla="*/ 5068 h 0"/>
              </a:gdLst>
              <a:ahLst/>
              <a:cxnLst>
                <a:cxn ang="0">
                  <a:pos x="connsiteX0" y="connsiteY0"/>
                </a:cxn>
                <a:cxn ang="0">
                  <a:pos x="connsiteX1" y="connsiteY1"/>
                </a:cxn>
                <a:cxn ang="0">
                  <a:pos x="connsiteX2" y="connsiteY2"/>
                </a:cxn>
                <a:cxn ang="0">
                  <a:pos x="connsiteX3" y="connsiteY3"/>
                </a:cxn>
              </a:cxnLst>
              <a:rect l="l" t="t" r="r" b="b"/>
              <a:pathLst>
                <a:path>
                  <a:moveTo>
                    <a:pt x="708" y="5068"/>
                  </a:moveTo>
                  <a:cubicBezTo>
                    <a:pt x="2989" y="3674"/>
                    <a:pt x="3749" y="8488"/>
                    <a:pt x="6283" y="6208"/>
                  </a:cubicBezTo>
                  <a:cubicBezTo>
                    <a:pt x="5396" y="4561"/>
                    <a:pt x="4509" y="2914"/>
                    <a:pt x="4002" y="0"/>
                  </a:cubicBezTo>
                  <a:cubicBezTo>
                    <a:pt x="2229" y="760"/>
                    <a:pt x="-1572" y="-1267"/>
                    <a:pt x="708" y="5068"/>
                  </a:cubicBezTo>
                  <a:close/>
                </a:path>
              </a:pathLst>
            </a:custGeom>
            <a:grpFill/>
            <a:ln w="12582" cap="flat">
              <a:noFill/>
              <a:prstDash val="solid"/>
              <a:miter/>
            </a:ln>
          </p:spPr>
          <p:txBody>
            <a:bodyPr rtlCol="0" anchor="ctr"/>
            <a:lstStyle/>
            <a:p>
              <a:endParaRPr lang="en-US" noProof="0" dirty="0"/>
            </a:p>
          </p:txBody>
        </p:sp>
        <p:sp>
          <p:nvSpPr>
            <p:cNvPr id="413" name="Freeform: Shape 412">
              <a:extLst>
                <a:ext uri="{FF2B5EF4-FFF2-40B4-BE49-F238E27FC236}">
                  <a16:creationId xmlns:a16="http://schemas.microsoft.com/office/drawing/2014/main" id="{F72554D7-4586-4DDF-95C7-20AE92A918ED}"/>
                </a:ext>
              </a:extLst>
            </p:cNvPr>
            <p:cNvSpPr/>
            <p:nvPr/>
          </p:nvSpPr>
          <p:spPr>
            <a:xfrm>
              <a:off x="5710236" y="3758479"/>
              <a:ext cx="12669" cy="12669"/>
            </a:xfrm>
            <a:custGeom>
              <a:avLst/>
              <a:gdLst>
                <a:gd name="connsiteX0" fmla="*/ 9122 w 0"/>
                <a:gd name="connsiteY0" fmla="*/ 3502 h 0"/>
                <a:gd name="connsiteX1" fmla="*/ 0 w 0"/>
                <a:gd name="connsiteY1" fmla="*/ 841 h 0"/>
                <a:gd name="connsiteX2" fmla="*/ 9122 w 0"/>
                <a:gd name="connsiteY2" fmla="*/ 3502 h 0"/>
              </a:gdLst>
              <a:ahLst/>
              <a:cxnLst>
                <a:cxn ang="0">
                  <a:pos x="connsiteX0" y="connsiteY0"/>
                </a:cxn>
                <a:cxn ang="0">
                  <a:pos x="connsiteX1" y="connsiteY1"/>
                </a:cxn>
                <a:cxn ang="0">
                  <a:pos x="connsiteX2" y="connsiteY2"/>
                </a:cxn>
              </a:cxnLst>
              <a:rect l="l" t="t" r="r" b="b"/>
              <a:pathLst>
                <a:path>
                  <a:moveTo>
                    <a:pt x="9122" y="3502"/>
                  </a:moveTo>
                  <a:cubicBezTo>
                    <a:pt x="7095" y="-1313"/>
                    <a:pt x="3421" y="-46"/>
                    <a:pt x="0" y="841"/>
                  </a:cubicBezTo>
                  <a:cubicBezTo>
                    <a:pt x="1647" y="3628"/>
                    <a:pt x="5828" y="3628"/>
                    <a:pt x="9122" y="3502"/>
                  </a:cubicBezTo>
                  <a:close/>
                </a:path>
              </a:pathLst>
            </a:custGeom>
            <a:grpFill/>
            <a:ln w="12582" cap="flat">
              <a:noFill/>
              <a:prstDash val="solid"/>
              <a:miter/>
            </a:ln>
          </p:spPr>
          <p:txBody>
            <a:bodyPr rtlCol="0" anchor="ctr"/>
            <a:lstStyle/>
            <a:p>
              <a:endParaRPr lang="en-US" noProof="0" dirty="0"/>
            </a:p>
          </p:txBody>
        </p:sp>
        <p:sp>
          <p:nvSpPr>
            <p:cNvPr id="414" name="Freeform: Shape 413">
              <a:extLst>
                <a:ext uri="{FF2B5EF4-FFF2-40B4-BE49-F238E27FC236}">
                  <a16:creationId xmlns:a16="http://schemas.microsoft.com/office/drawing/2014/main" id="{8BE57BDF-46E2-496E-A55E-85978D9865DC}"/>
                </a:ext>
              </a:extLst>
            </p:cNvPr>
            <p:cNvSpPr/>
            <p:nvPr/>
          </p:nvSpPr>
          <p:spPr>
            <a:xfrm>
              <a:off x="5728226" y="3469795"/>
              <a:ext cx="12669" cy="12669"/>
            </a:xfrm>
            <a:custGeom>
              <a:avLst/>
              <a:gdLst>
                <a:gd name="connsiteX0" fmla="*/ 4561 w 0"/>
                <a:gd name="connsiteY0" fmla="*/ 1681 h 0"/>
                <a:gd name="connsiteX1" fmla="*/ 0 w 0"/>
                <a:gd name="connsiteY1" fmla="*/ 414 h 0"/>
                <a:gd name="connsiteX2" fmla="*/ 4561 w 0"/>
                <a:gd name="connsiteY2" fmla="*/ 1681 h 0"/>
              </a:gdLst>
              <a:ahLst/>
              <a:cxnLst>
                <a:cxn ang="0">
                  <a:pos x="connsiteX0" y="connsiteY0"/>
                </a:cxn>
                <a:cxn ang="0">
                  <a:pos x="connsiteX1" y="connsiteY1"/>
                </a:cxn>
                <a:cxn ang="0">
                  <a:pos x="connsiteX2" y="connsiteY2"/>
                </a:cxn>
              </a:cxnLst>
              <a:rect l="l" t="t" r="r" b="b"/>
              <a:pathLst>
                <a:path>
                  <a:moveTo>
                    <a:pt x="4561" y="1681"/>
                  </a:moveTo>
                  <a:cubicBezTo>
                    <a:pt x="3674" y="-1106"/>
                    <a:pt x="1647" y="414"/>
                    <a:pt x="0" y="414"/>
                  </a:cubicBezTo>
                  <a:cubicBezTo>
                    <a:pt x="1267" y="5228"/>
                    <a:pt x="3674" y="4721"/>
                    <a:pt x="4561" y="1681"/>
                  </a:cubicBezTo>
                  <a:close/>
                </a:path>
              </a:pathLst>
            </a:custGeom>
            <a:grpFill/>
            <a:ln w="12582" cap="flat">
              <a:noFill/>
              <a:prstDash val="solid"/>
              <a:miter/>
            </a:ln>
          </p:spPr>
          <p:txBody>
            <a:bodyPr rtlCol="0" anchor="ctr"/>
            <a:lstStyle/>
            <a:p>
              <a:endParaRPr lang="en-US" noProof="0" dirty="0"/>
            </a:p>
          </p:txBody>
        </p:sp>
        <p:sp>
          <p:nvSpPr>
            <p:cNvPr id="415" name="Freeform: Shape 414">
              <a:extLst>
                <a:ext uri="{FF2B5EF4-FFF2-40B4-BE49-F238E27FC236}">
                  <a16:creationId xmlns:a16="http://schemas.microsoft.com/office/drawing/2014/main" id="{EFBDB1F3-E706-469D-AAF6-F1277B5B3CCF}"/>
                </a:ext>
              </a:extLst>
            </p:cNvPr>
            <p:cNvSpPr/>
            <p:nvPr/>
          </p:nvSpPr>
          <p:spPr>
            <a:xfrm>
              <a:off x="6299229" y="3837743"/>
              <a:ext cx="12669" cy="12669"/>
            </a:xfrm>
            <a:custGeom>
              <a:avLst/>
              <a:gdLst>
                <a:gd name="connsiteX0" fmla="*/ 0 w 0"/>
                <a:gd name="connsiteY0" fmla="*/ 0 h 0"/>
                <a:gd name="connsiteX1" fmla="*/ 1014 w 0"/>
                <a:gd name="connsiteY1" fmla="*/ 0 h 0"/>
                <a:gd name="connsiteX2" fmla="*/ 0 w 0"/>
                <a:gd name="connsiteY2" fmla="*/ 0 h 0"/>
              </a:gdLst>
              <a:ahLst/>
              <a:cxnLst>
                <a:cxn ang="0">
                  <a:pos x="connsiteX0" y="connsiteY0"/>
                </a:cxn>
                <a:cxn ang="0">
                  <a:pos x="connsiteX1" y="connsiteY1"/>
                </a:cxn>
                <a:cxn ang="0">
                  <a:pos x="connsiteX2" y="connsiteY2"/>
                </a:cxn>
              </a:cxnLst>
              <a:rect l="l" t="t" r="r" b="b"/>
              <a:pathLst>
                <a:path>
                  <a:moveTo>
                    <a:pt x="0" y="0"/>
                  </a:moveTo>
                  <a:lnTo>
                    <a:pt x="1014" y="0"/>
                  </a:lnTo>
                  <a:cubicBezTo>
                    <a:pt x="633" y="0"/>
                    <a:pt x="253" y="0"/>
                    <a:pt x="0" y="0"/>
                  </a:cubicBezTo>
                  <a:close/>
                </a:path>
              </a:pathLst>
            </a:custGeom>
            <a:grpFill/>
            <a:ln w="12582" cap="flat">
              <a:noFill/>
              <a:prstDash val="solid"/>
              <a:miter/>
            </a:ln>
          </p:spPr>
          <p:txBody>
            <a:bodyPr rtlCol="0" anchor="ctr"/>
            <a:lstStyle/>
            <a:p>
              <a:endParaRPr lang="en-US" noProof="0" dirty="0"/>
            </a:p>
          </p:txBody>
        </p:sp>
        <p:sp>
          <p:nvSpPr>
            <p:cNvPr id="416" name="Freeform: Shape 415">
              <a:extLst>
                <a:ext uri="{FF2B5EF4-FFF2-40B4-BE49-F238E27FC236}">
                  <a16:creationId xmlns:a16="http://schemas.microsoft.com/office/drawing/2014/main" id="{DF8D13EE-6FCD-4032-82A3-DF6EC42CDAA6}"/>
                </a:ext>
              </a:extLst>
            </p:cNvPr>
            <p:cNvSpPr/>
            <p:nvPr/>
          </p:nvSpPr>
          <p:spPr>
            <a:xfrm>
              <a:off x="6584619" y="3754506"/>
              <a:ext cx="12669" cy="12669"/>
            </a:xfrm>
            <a:custGeom>
              <a:avLst/>
              <a:gdLst>
                <a:gd name="connsiteX0" fmla="*/ 554 w 0"/>
                <a:gd name="connsiteY0" fmla="*/ 7095 h 0"/>
                <a:gd name="connsiteX1" fmla="*/ 2328 w 0"/>
                <a:gd name="connsiteY1" fmla="*/ 0 h 0"/>
                <a:gd name="connsiteX2" fmla="*/ 554 w 0"/>
                <a:gd name="connsiteY2" fmla="*/ 7095 h 0"/>
              </a:gdLst>
              <a:ahLst/>
              <a:cxnLst>
                <a:cxn ang="0">
                  <a:pos x="connsiteX0" y="connsiteY0"/>
                </a:cxn>
                <a:cxn ang="0">
                  <a:pos x="connsiteX1" y="connsiteY1"/>
                </a:cxn>
                <a:cxn ang="0">
                  <a:pos x="connsiteX2" y="connsiteY2"/>
                </a:cxn>
              </a:cxnLst>
              <a:rect l="l" t="t" r="r" b="b"/>
              <a:pathLst>
                <a:path>
                  <a:moveTo>
                    <a:pt x="554" y="7095"/>
                  </a:moveTo>
                  <a:cubicBezTo>
                    <a:pt x="2834" y="7095"/>
                    <a:pt x="3468" y="4688"/>
                    <a:pt x="2328" y="0"/>
                  </a:cubicBezTo>
                  <a:cubicBezTo>
                    <a:pt x="47" y="127"/>
                    <a:pt x="-586" y="2534"/>
                    <a:pt x="554" y="7095"/>
                  </a:cubicBezTo>
                  <a:close/>
                </a:path>
              </a:pathLst>
            </a:custGeom>
            <a:grpFill/>
            <a:ln w="12582" cap="flat">
              <a:noFill/>
              <a:prstDash val="solid"/>
              <a:miter/>
            </a:ln>
          </p:spPr>
          <p:txBody>
            <a:bodyPr rtlCol="0" anchor="ctr"/>
            <a:lstStyle/>
            <a:p>
              <a:endParaRPr lang="en-US" noProof="0" dirty="0"/>
            </a:p>
          </p:txBody>
        </p:sp>
        <p:sp>
          <p:nvSpPr>
            <p:cNvPr id="417" name="Freeform: Shape 416">
              <a:extLst>
                <a:ext uri="{FF2B5EF4-FFF2-40B4-BE49-F238E27FC236}">
                  <a16:creationId xmlns:a16="http://schemas.microsoft.com/office/drawing/2014/main" id="{D04C1CE8-BD15-4141-96E5-EDDE56617785}"/>
                </a:ext>
              </a:extLst>
            </p:cNvPr>
            <p:cNvSpPr/>
            <p:nvPr/>
          </p:nvSpPr>
          <p:spPr>
            <a:xfrm>
              <a:off x="6590227" y="3791107"/>
              <a:ext cx="12669" cy="12669"/>
            </a:xfrm>
            <a:custGeom>
              <a:avLst/>
              <a:gdLst>
                <a:gd name="connsiteX0" fmla="*/ 14 w 0"/>
                <a:gd name="connsiteY0" fmla="*/ 773 h 0"/>
                <a:gd name="connsiteX1" fmla="*/ 2928 w 0"/>
                <a:gd name="connsiteY1" fmla="*/ 4700 h 0"/>
                <a:gd name="connsiteX2" fmla="*/ 14 w 0"/>
                <a:gd name="connsiteY2" fmla="*/ 773 h 0"/>
              </a:gdLst>
              <a:ahLst/>
              <a:cxnLst>
                <a:cxn ang="0">
                  <a:pos x="connsiteX0" y="connsiteY0"/>
                </a:cxn>
                <a:cxn ang="0">
                  <a:pos x="connsiteX1" y="connsiteY1"/>
                </a:cxn>
                <a:cxn ang="0">
                  <a:pos x="connsiteX2" y="connsiteY2"/>
                </a:cxn>
              </a:cxnLst>
              <a:rect l="l" t="t" r="r" b="b"/>
              <a:pathLst>
                <a:path>
                  <a:moveTo>
                    <a:pt x="14" y="773"/>
                  </a:moveTo>
                  <a:cubicBezTo>
                    <a:pt x="-239" y="1786"/>
                    <a:pt x="3054" y="2800"/>
                    <a:pt x="2928" y="4700"/>
                  </a:cubicBezTo>
                  <a:cubicBezTo>
                    <a:pt x="5715" y="266"/>
                    <a:pt x="394" y="-1001"/>
                    <a:pt x="14" y="773"/>
                  </a:cubicBezTo>
                  <a:close/>
                </a:path>
              </a:pathLst>
            </a:custGeom>
            <a:grpFill/>
            <a:ln w="12582" cap="flat">
              <a:noFill/>
              <a:prstDash val="solid"/>
              <a:miter/>
            </a:ln>
          </p:spPr>
          <p:txBody>
            <a:bodyPr rtlCol="0" anchor="ctr"/>
            <a:lstStyle/>
            <a:p>
              <a:endParaRPr lang="en-US" noProof="0" dirty="0"/>
            </a:p>
          </p:txBody>
        </p:sp>
        <p:sp>
          <p:nvSpPr>
            <p:cNvPr id="418" name="Freeform: Shape 417">
              <a:extLst>
                <a:ext uri="{FF2B5EF4-FFF2-40B4-BE49-F238E27FC236}">
                  <a16:creationId xmlns:a16="http://schemas.microsoft.com/office/drawing/2014/main" id="{67282AC3-C20C-4FC2-8480-3420B59F0422}"/>
                </a:ext>
              </a:extLst>
            </p:cNvPr>
            <p:cNvSpPr/>
            <p:nvPr/>
          </p:nvSpPr>
          <p:spPr>
            <a:xfrm>
              <a:off x="6580232" y="3756109"/>
              <a:ext cx="12669" cy="12669"/>
            </a:xfrm>
            <a:custGeom>
              <a:avLst/>
              <a:gdLst>
                <a:gd name="connsiteX0" fmla="*/ 0 w 0"/>
                <a:gd name="connsiteY0" fmla="*/ 2071 h 0"/>
                <a:gd name="connsiteX1" fmla="*/ 0 w 0"/>
                <a:gd name="connsiteY1" fmla="*/ 2071 h 0"/>
                <a:gd name="connsiteX2" fmla="*/ 0 w 0"/>
                <a:gd name="connsiteY2" fmla="*/ 2071 h 0"/>
              </a:gdLst>
              <a:ahLst/>
              <a:cxnLst>
                <a:cxn ang="0">
                  <a:pos x="connsiteX0" y="connsiteY0"/>
                </a:cxn>
                <a:cxn ang="0">
                  <a:pos x="connsiteX1" y="connsiteY1"/>
                </a:cxn>
                <a:cxn ang="0">
                  <a:pos x="connsiteX2" y="connsiteY2"/>
                </a:cxn>
              </a:cxnLst>
              <a:rect l="l" t="t" r="r" b="b"/>
              <a:pathLst>
                <a:path>
                  <a:moveTo>
                    <a:pt x="0" y="2071"/>
                  </a:moveTo>
                  <a:cubicBezTo>
                    <a:pt x="4688" y="9420"/>
                    <a:pt x="2154" y="-5150"/>
                    <a:pt x="0" y="2071"/>
                  </a:cubicBezTo>
                  <a:lnTo>
                    <a:pt x="0" y="2071"/>
                  </a:lnTo>
                  <a:close/>
                </a:path>
              </a:pathLst>
            </a:custGeom>
            <a:grpFill/>
            <a:ln w="12582" cap="flat">
              <a:noFill/>
              <a:prstDash val="solid"/>
              <a:miter/>
            </a:ln>
          </p:spPr>
          <p:txBody>
            <a:bodyPr rtlCol="0" anchor="ctr"/>
            <a:lstStyle/>
            <a:p>
              <a:endParaRPr lang="en-US" noProof="0" dirty="0"/>
            </a:p>
          </p:txBody>
        </p:sp>
        <p:sp>
          <p:nvSpPr>
            <p:cNvPr id="419" name="Freeform: Shape 418">
              <a:extLst>
                <a:ext uri="{FF2B5EF4-FFF2-40B4-BE49-F238E27FC236}">
                  <a16:creationId xmlns:a16="http://schemas.microsoft.com/office/drawing/2014/main" id="{5F2FF681-8FD6-4CDC-A434-FBA383CF2CC6}"/>
                </a:ext>
              </a:extLst>
            </p:cNvPr>
            <p:cNvSpPr/>
            <p:nvPr/>
          </p:nvSpPr>
          <p:spPr>
            <a:xfrm>
              <a:off x="5736715" y="3578784"/>
              <a:ext cx="12669" cy="12669"/>
            </a:xfrm>
            <a:custGeom>
              <a:avLst/>
              <a:gdLst>
                <a:gd name="connsiteX0" fmla="*/ 8995 w 12669"/>
                <a:gd name="connsiteY0" fmla="*/ 10642 h 12669"/>
                <a:gd name="connsiteX1" fmla="*/ 15330 w 12669"/>
                <a:gd name="connsiteY1" fmla="*/ 4941 h 12669"/>
                <a:gd name="connsiteX2" fmla="*/ 6841 w 12669"/>
                <a:gd name="connsiteY2" fmla="*/ 0 h 12669"/>
                <a:gd name="connsiteX3" fmla="*/ 0 w 12669"/>
                <a:gd name="connsiteY3" fmla="*/ 3547 h 12669"/>
                <a:gd name="connsiteX4" fmla="*/ 2787 w 12669"/>
                <a:gd name="connsiteY4" fmla="*/ 11909 h 12669"/>
                <a:gd name="connsiteX5" fmla="*/ 3547 w 12669"/>
                <a:gd name="connsiteY5" fmla="*/ 5068 h 12669"/>
                <a:gd name="connsiteX6" fmla="*/ 4814 w 12669"/>
                <a:gd name="connsiteY6" fmla="*/ 11529 h 12669"/>
                <a:gd name="connsiteX7" fmla="*/ 5828 w 12669"/>
                <a:gd name="connsiteY7" fmla="*/ 11276 h 12669"/>
                <a:gd name="connsiteX8" fmla="*/ 8995 w 12669"/>
                <a:gd name="connsiteY8" fmla="*/ 10642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69" h="12669">
                  <a:moveTo>
                    <a:pt x="8995" y="10642"/>
                  </a:moveTo>
                  <a:cubicBezTo>
                    <a:pt x="12036" y="10769"/>
                    <a:pt x="17230" y="14190"/>
                    <a:pt x="15330" y="4941"/>
                  </a:cubicBezTo>
                  <a:cubicBezTo>
                    <a:pt x="11909" y="1014"/>
                    <a:pt x="9882" y="10009"/>
                    <a:pt x="6841" y="0"/>
                  </a:cubicBezTo>
                  <a:cubicBezTo>
                    <a:pt x="6081" y="3167"/>
                    <a:pt x="2787" y="3041"/>
                    <a:pt x="0" y="3547"/>
                  </a:cubicBezTo>
                  <a:cubicBezTo>
                    <a:pt x="1140" y="5321"/>
                    <a:pt x="2027" y="8108"/>
                    <a:pt x="2787" y="11909"/>
                  </a:cubicBezTo>
                  <a:cubicBezTo>
                    <a:pt x="6208" y="19764"/>
                    <a:pt x="1014" y="3547"/>
                    <a:pt x="3547" y="5068"/>
                  </a:cubicBezTo>
                  <a:cubicBezTo>
                    <a:pt x="4941" y="5321"/>
                    <a:pt x="6208" y="11149"/>
                    <a:pt x="4814" y="11529"/>
                  </a:cubicBezTo>
                  <a:cubicBezTo>
                    <a:pt x="5448" y="13936"/>
                    <a:pt x="6081" y="12543"/>
                    <a:pt x="5828" y="11276"/>
                  </a:cubicBezTo>
                  <a:cubicBezTo>
                    <a:pt x="7982" y="14443"/>
                    <a:pt x="7602" y="10515"/>
                    <a:pt x="8995" y="10642"/>
                  </a:cubicBezTo>
                  <a:close/>
                </a:path>
              </a:pathLst>
            </a:custGeom>
            <a:grpFill/>
            <a:ln w="12582" cap="flat">
              <a:noFill/>
              <a:prstDash val="solid"/>
              <a:miter/>
            </a:ln>
          </p:spPr>
          <p:txBody>
            <a:bodyPr rtlCol="0" anchor="ctr"/>
            <a:lstStyle/>
            <a:p>
              <a:endParaRPr lang="en-US" noProof="0" dirty="0"/>
            </a:p>
          </p:txBody>
        </p:sp>
        <p:sp>
          <p:nvSpPr>
            <p:cNvPr id="420" name="Freeform: Shape 419">
              <a:extLst>
                <a:ext uri="{FF2B5EF4-FFF2-40B4-BE49-F238E27FC236}">
                  <a16:creationId xmlns:a16="http://schemas.microsoft.com/office/drawing/2014/main" id="{48B532A6-DCA4-4180-A89E-A455AE4D4AF1}"/>
                </a:ext>
              </a:extLst>
            </p:cNvPr>
            <p:cNvSpPr/>
            <p:nvPr/>
          </p:nvSpPr>
          <p:spPr>
            <a:xfrm>
              <a:off x="6388167" y="3247230"/>
              <a:ext cx="12669" cy="12669"/>
            </a:xfrm>
            <a:custGeom>
              <a:avLst/>
              <a:gdLst>
                <a:gd name="connsiteX0" fmla="*/ 5574 w 0"/>
                <a:gd name="connsiteY0" fmla="*/ 14823 h 12669"/>
                <a:gd name="connsiteX1" fmla="*/ 1520 w 0"/>
                <a:gd name="connsiteY1" fmla="*/ 0 h 12669"/>
                <a:gd name="connsiteX2" fmla="*/ 0 w 0"/>
                <a:gd name="connsiteY2" fmla="*/ 13683 h 12669"/>
                <a:gd name="connsiteX3" fmla="*/ 5574 w 0"/>
                <a:gd name="connsiteY3" fmla="*/ 14823 h 12669"/>
              </a:gdLst>
              <a:ahLst/>
              <a:cxnLst>
                <a:cxn ang="0">
                  <a:pos x="connsiteX0" y="connsiteY0"/>
                </a:cxn>
                <a:cxn ang="0">
                  <a:pos x="connsiteX1" y="connsiteY1"/>
                </a:cxn>
                <a:cxn ang="0">
                  <a:pos x="connsiteX2" y="connsiteY2"/>
                </a:cxn>
                <a:cxn ang="0">
                  <a:pos x="connsiteX3" y="connsiteY3"/>
                </a:cxn>
              </a:cxnLst>
              <a:rect l="l" t="t" r="r" b="b"/>
              <a:pathLst>
                <a:path h="12669">
                  <a:moveTo>
                    <a:pt x="5574" y="14823"/>
                  </a:moveTo>
                  <a:cubicBezTo>
                    <a:pt x="4941" y="7221"/>
                    <a:pt x="2407" y="6841"/>
                    <a:pt x="1520" y="0"/>
                  </a:cubicBezTo>
                  <a:cubicBezTo>
                    <a:pt x="380" y="3674"/>
                    <a:pt x="3167" y="12796"/>
                    <a:pt x="0" y="13683"/>
                  </a:cubicBezTo>
                  <a:cubicBezTo>
                    <a:pt x="2280" y="20778"/>
                    <a:pt x="2027" y="14443"/>
                    <a:pt x="5574" y="14823"/>
                  </a:cubicBezTo>
                  <a:close/>
                </a:path>
              </a:pathLst>
            </a:custGeom>
            <a:grpFill/>
            <a:ln w="12582" cap="flat">
              <a:noFill/>
              <a:prstDash val="solid"/>
              <a:miter/>
            </a:ln>
          </p:spPr>
          <p:txBody>
            <a:bodyPr rtlCol="0" anchor="ctr"/>
            <a:lstStyle/>
            <a:p>
              <a:endParaRPr lang="en-US" noProof="0" dirty="0"/>
            </a:p>
          </p:txBody>
        </p:sp>
        <p:sp>
          <p:nvSpPr>
            <p:cNvPr id="421" name="Freeform: Shape 420">
              <a:extLst>
                <a:ext uri="{FF2B5EF4-FFF2-40B4-BE49-F238E27FC236}">
                  <a16:creationId xmlns:a16="http://schemas.microsoft.com/office/drawing/2014/main" id="{7307C425-1BFA-4265-A241-EF7AAB4FF45D}"/>
                </a:ext>
              </a:extLst>
            </p:cNvPr>
            <p:cNvSpPr/>
            <p:nvPr/>
          </p:nvSpPr>
          <p:spPr>
            <a:xfrm>
              <a:off x="6389495" y="3226959"/>
              <a:ext cx="12669" cy="12669"/>
            </a:xfrm>
            <a:custGeom>
              <a:avLst/>
              <a:gdLst>
                <a:gd name="connsiteX0" fmla="*/ 3866 w 0"/>
                <a:gd name="connsiteY0" fmla="*/ 1774 h 0"/>
                <a:gd name="connsiteX1" fmla="*/ 1332 w 0"/>
                <a:gd name="connsiteY1" fmla="*/ 0 h 0"/>
                <a:gd name="connsiteX2" fmla="*/ 952 w 0"/>
                <a:gd name="connsiteY2" fmla="*/ 8995 h 0"/>
                <a:gd name="connsiteX3" fmla="*/ 3866 w 0"/>
                <a:gd name="connsiteY3" fmla="*/ 1774 h 0"/>
              </a:gdLst>
              <a:ahLst/>
              <a:cxnLst>
                <a:cxn ang="0">
                  <a:pos x="connsiteX0" y="connsiteY0"/>
                </a:cxn>
                <a:cxn ang="0">
                  <a:pos x="connsiteX1" y="connsiteY1"/>
                </a:cxn>
                <a:cxn ang="0">
                  <a:pos x="connsiteX2" y="connsiteY2"/>
                </a:cxn>
                <a:cxn ang="0">
                  <a:pos x="connsiteX3" y="connsiteY3"/>
                </a:cxn>
              </a:cxnLst>
              <a:rect l="l" t="t" r="r" b="b"/>
              <a:pathLst>
                <a:path>
                  <a:moveTo>
                    <a:pt x="3866" y="1774"/>
                  </a:moveTo>
                  <a:cubicBezTo>
                    <a:pt x="2726" y="2407"/>
                    <a:pt x="1966" y="1647"/>
                    <a:pt x="1332" y="0"/>
                  </a:cubicBezTo>
                  <a:cubicBezTo>
                    <a:pt x="-441" y="887"/>
                    <a:pt x="-315" y="4181"/>
                    <a:pt x="952" y="8995"/>
                  </a:cubicBezTo>
                  <a:cubicBezTo>
                    <a:pt x="2853" y="7728"/>
                    <a:pt x="5386" y="7348"/>
                    <a:pt x="3866" y="1774"/>
                  </a:cubicBezTo>
                  <a:close/>
                </a:path>
              </a:pathLst>
            </a:custGeom>
            <a:grpFill/>
            <a:ln w="12582" cap="flat">
              <a:noFill/>
              <a:prstDash val="solid"/>
              <a:miter/>
            </a:ln>
          </p:spPr>
          <p:txBody>
            <a:bodyPr rtlCol="0" anchor="ctr"/>
            <a:lstStyle/>
            <a:p>
              <a:endParaRPr lang="en-US" noProof="0" dirty="0"/>
            </a:p>
          </p:txBody>
        </p:sp>
        <p:sp>
          <p:nvSpPr>
            <p:cNvPr id="422" name="Freeform: Shape 421">
              <a:extLst>
                <a:ext uri="{FF2B5EF4-FFF2-40B4-BE49-F238E27FC236}">
                  <a16:creationId xmlns:a16="http://schemas.microsoft.com/office/drawing/2014/main" id="{2E16F69E-3AF7-4911-97F8-E8A13D7A3A87}"/>
                </a:ext>
              </a:extLst>
            </p:cNvPr>
            <p:cNvSpPr/>
            <p:nvPr/>
          </p:nvSpPr>
          <p:spPr>
            <a:xfrm>
              <a:off x="6395388" y="3382411"/>
              <a:ext cx="12669" cy="12669"/>
            </a:xfrm>
            <a:custGeom>
              <a:avLst/>
              <a:gdLst>
                <a:gd name="connsiteX0" fmla="*/ 1774 w 0"/>
                <a:gd name="connsiteY0" fmla="*/ 3927 h 12669"/>
                <a:gd name="connsiteX1" fmla="*/ 0 w 0"/>
                <a:gd name="connsiteY1" fmla="*/ 11022 h 12669"/>
                <a:gd name="connsiteX2" fmla="*/ 5194 w 0"/>
                <a:gd name="connsiteY2" fmla="*/ 10009 h 12669"/>
                <a:gd name="connsiteX3" fmla="*/ 7728 w 0"/>
                <a:gd name="connsiteY3" fmla="*/ 11782 h 12669"/>
                <a:gd name="connsiteX4" fmla="*/ 7348 w 0"/>
                <a:gd name="connsiteY4" fmla="*/ 9629 h 12669"/>
                <a:gd name="connsiteX5" fmla="*/ 10769 w 0"/>
                <a:gd name="connsiteY5" fmla="*/ 0 h 12669"/>
                <a:gd name="connsiteX6" fmla="*/ 1774 w 0"/>
                <a:gd name="connsiteY6" fmla="*/ 3927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h="12669">
                  <a:moveTo>
                    <a:pt x="1774" y="3927"/>
                  </a:moveTo>
                  <a:cubicBezTo>
                    <a:pt x="1774" y="7095"/>
                    <a:pt x="1267" y="9502"/>
                    <a:pt x="0" y="11022"/>
                  </a:cubicBezTo>
                  <a:cubicBezTo>
                    <a:pt x="2280" y="16343"/>
                    <a:pt x="1774" y="8995"/>
                    <a:pt x="5194" y="10009"/>
                  </a:cubicBezTo>
                  <a:cubicBezTo>
                    <a:pt x="5448" y="10135"/>
                    <a:pt x="7475" y="12543"/>
                    <a:pt x="7728" y="11782"/>
                  </a:cubicBezTo>
                  <a:cubicBezTo>
                    <a:pt x="7728" y="11656"/>
                    <a:pt x="7221" y="9755"/>
                    <a:pt x="7348" y="9629"/>
                  </a:cubicBezTo>
                  <a:cubicBezTo>
                    <a:pt x="8995" y="8235"/>
                    <a:pt x="12796" y="7728"/>
                    <a:pt x="10769" y="0"/>
                  </a:cubicBezTo>
                  <a:cubicBezTo>
                    <a:pt x="7095" y="1774"/>
                    <a:pt x="6208" y="7221"/>
                    <a:pt x="1774" y="3927"/>
                  </a:cubicBezTo>
                  <a:close/>
                </a:path>
              </a:pathLst>
            </a:custGeom>
            <a:grpFill/>
            <a:ln w="12582" cap="flat">
              <a:noFill/>
              <a:prstDash val="solid"/>
              <a:miter/>
            </a:ln>
          </p:spPr>
          <p:txBody>
            <a:bodyPr rtlCol="0" anchor="ctr"/>
            <a:lstStyle/>
            <a:p>
              <a:endParaRPr lang="en-US" noProof="0" dirty="0"/>
            </a:p>
          </p:txBody>
        </p:sp>
        <p:sp>
          <p:nvSpPr>
            <p:cNvPr id="423" name="Freeform: Shape 422">
              <a:extLst>
                <a:ext uri="{FF2B5EF4-FFF2-40B4-BE49-F238E27FC236}">
                  <a16:creationId xmlns:a16="http://schemas.microsoft.com/office/drawing/2014/main" id="{6D81AEDE-1B4E-4E18-B606-B2E8DC3E6FD3}"/>
                </a:ext>
              </a:extLst>
            </p:cNvPr>
            <p:cNvSpPr/>
            <p:nvPr/>
          </p:nvSpPr>
          <p:spPr>
            <a:xfrm>
              <a:off x="6375848" y="3240262"/>
              <a:ext cx="12669" cy="12669"/>
            </a:xfrm>
            <a:custGeom>
              <a:avLst/>
              <a:gdLst>
                <a:gd name="connsiteX0" fmla="*/ 3831 w 0"/>
                <a:gd name="connsiteY0" fmla="*/ 0 h 0"/>
                <a:gd name="connsiteX1" fmla="*/ 1043 w 0"/>
                <a:gd name="connsiteY1" fmla="*/ 7221 h 0"/>
                <a:gd name="connsiteX2" fmla="*/ 3831 w 0"/>
                <a:gd name="connsiteY2" fmla="*/ 0 h 0"/>
              </a:gdLst>
              <a:ahLst/>
              <a:cxnLst>
                <a:cxn ang="0">
                  <a:pos x="connsiteX0" y="connsiteY0"/>
                </a:cxn>
                <a:cxn ang="0">
                  <a:pos x="connsiteX1" y="connsiteY1"/>
                </a:cxn>
                <a:cxn ang="0">
                  <a:pos x="connsiteX2" y="connsiteY2"/>
                </a:cxn>
              </a:cxnLst>
              <a:rect l="l" t="t" r="r" b="b"/>
              <a:pathLst>
                <a:path>
                  <a:moveTo>
                    <a:pt x="3831" y="0"/>
                  </a:moveTo>
                  <a:cubicBezTo>
                    <a:pt x="1043" y="0"/>
                    <a:pt x="-1491" y="253"/>
                    <a:pt x="1043" y="7221"/>
                  </a:cubicBezTo>
                  <a:cubicBezTo>
                    <a:pt x="3831" y="7348"/>
                    <a:pt x="5224" y="5701"/>
                    <a:pt x="3831" y="0"/>
                  </a:cubicBezTo>
                  <a:close/>
                </a:path>
              </a:pathLst>
            </a:custGeom>
            <a:grpFill/>
            <a:ln w="12582" cap="flat">
              <a:noFill/>
              <a:prstDash val="solid"/>
              <a:miter/>
            </a:ln>
          </p:spPr>
          <p:txBody>
            <a:bodyPr rtlCol="0" anchor="ctr"/>
            <a:lstStyle/>
            <a:p>
              <a:endParaRPr lang="en-US" noProof="0" dirty="0"/>
            </a:p>
          </p:txBody>
        </p:sp>
        <p:sp>
          <p:nvSpPr>
            <p:cNvPr id="424" name="Freeform: Shape 423">
              <a:extLst>
                <a:ext uri="{FF2B5EF4-FFF2-40B4-BE49-F238E27FC236}">
                  <a16:creationId xmlns:a16="http://schemas.microsoft.com/office/drawing/2014/main" id="{00D9583C-AF9D-49A8-874B-C0B43B665ACA}"/>
                </a:ext>
              </a:extLst>
            </p:cNvPr>
            <p:cNvSpPr/>
            <p:nvPr/>
          </p:nvSpPr>
          <p:spPr>
            <a:xfrm>
              <a:off x="6357980" y="3290000"/>
              <a:ext cx="25338" cy="38008"/>
            </a:xfrm>
            <a:custGeom>
              <a:avLst/>
              <a:gdLst>
                <a:gd name="connsiteX0" fmla="*/ 21065 w 25338"/>
                <a:gd name="connsiteY0" fmla="*/ 6260 h 38007"/>
                <a:gd name="connsiteX1" fmla="*/ 19038 w 25338"/>
                <a:gd name="connsiteY1" fmla="*/ 6640 h 38007"/>
                <a:gd name="connsiteX2" fmla="*/ 17011 w 25338"/>
                <a:gd name="connsiteY2" fmla="*/ 7020 h 38007"/>
                <a:gd name="connsiteX3" fmla="*/ 14603 w 25338"/>
                <a:gd name="connsiteY3" fmla="*/ 16395 h 38007"/>
                <a:gd name="connsiteX4" fmla="*/ 13463 w 25338"/>
                <a:gd name="connsiteY4" fmla="*/ 5500 h 38007"/>
                <a:gd name="connsiteX5" fmla="*/ 7002 w 25338"/>
                <a:gd name="connsiteY5" fmla="*/ 52 h 38007"/>
                <a:gd name="connsiteX6" fmla="*/ 4215 w 25338"/>
                <a:gd name="connsiteY6" fmla="*/ 7273 h 38007"/>
                <a:gd name="connsiteX7" fmla="*/ 3454 w 25338"/>
                <a:gd name="connsiteY7" fmla="*/ 14115 h 38007"/>
                <a:gd name="connsiteX8" fmla="*/ 6115 w 25338"/>
                <a:gd name="connsiteY8" fmla="*/ 11328 h 38007"/>
                <a:gd name="connsiteX9" fmla="*/ 13210 w 25338"/>
                <a:gd name="connsiteY9" fmla="*/ 14368 h 38007"/>
                <a:gd name="connsiteX10" fmla="*/ 3708 w 25338"/>
                <a:gd name="connsiteY10" fmla="*/ 20703 h 38007"/>
                <a:gd name="connsiteX11" fmla="*/ 2061 w 25338"/>
                <a:gd name="connsiteY11" fmla="*/ 23237 h 38007"/>
                <a:gd name="connsiteX12" fmla="*/ 2187 w 25338"/>
                <a:gd name="connsiteY12" fmla="*/ 34386 h 38007"/>
                <a:gd name="connsiteX13" fmla="*/ 160 w 25338"/>
                <a:gd name="connsiteY13" fmla="*/ 34766 h 38007"/>
                <a:gd name="connsiteX14" fmla="*/ 1047 w 25338"/>
                <a:gd name="connsiteY14" fmla="*/ 39073 h 38007"/>
                <a:gd name="connsiteX15" fmla="*/ 2314 w 25338"/>
                <a:gd name="connsiteY15" fmla="*/ 45534 h 38007"/>
                <a:gd name="connsiteX16" fmla="*/ 2061 w 25338"/>
                <a:gd name="connsiteY16" fmla="*/ 38946 h 38007"/>
                <a:gd name="connsiteX17" fmla="*/ 7762 w 25338"/>
                <a:gd name="connsiteY17" fmla="*/ 35526 h 38007"/>
                <a:gd name="connsiteX18" fmla="*/ 10042 w 25338"/>
                <a:gd name="connsiteY18" fmla="*/ 41734 h 38007"/>
                <a:gd name="connsiteX19" fmla="*/ 10169 w 25338"/>
                <a:gd name="connsiteY19" fmla="*/ 37173 h 38007"/>
                <a:gd name="connsiteX20" fmla="*/ 11816 w 25338"/>
                <a:gd name="connsiteY20" fmla="*/ 34639 h 38007"/>
                <a:gd name="connsiteX21" fmla="*/ 15744 w 25338"/>
                <a:gd name="connsiteY21" fmla="*/ 38313 h 38007"/>
                <a:gd name="connsiteX22" fmla="*/ 22585 w 25338"/>
                <a:gd name="connsiteY22" fmla="*/ 34766 h 38007"/>
                <a:gd name="connsiteX23" fmla="*/ 23979 w 25338"/>
                <a:gd name="connsiteY23" fmla="*/ 25517 h 38007"/>
                <a:gd name="connsiteX24" fmla="*/ 29300 w 25338"/>
                <a:gd name="connsiteY24" fmla="*/ 19943 h 38007"/>
                <a:gd name="connsiteX25" fmla="*/ 21191 w 25338"/>
                <a:gd name="connsiteY25" fmla="*/ 17029 h 38007"/>
                <a:gd name="connsiteX26" fmla="*/ 21065 w 25338"/>
                <a:gd name="connsiteY26" fmla="*/ 6260 h 38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5338" h="38007">
                  <a:moveTo>
                    <a:pt x="21065" y="6260"/>
                  </a:moveTo>
                  <a:cubicBezTo>
                    <a:pt x="19924" y="5120"/>
                    <a:pt x="18657" y="3979"/>
                    <a:pt x="19038" y="6640"/>
                  </a:cubicBezTo>
                  <a:cubicBezTo>
                    <a:pt x="18404" y="8160"/>
                    <a:pt x="17771" y="9554"/>
                    <a:pt x="17011" y="7020"/>
                  </a:cubicBezTo>
                  <a:cubicBezTo>
                    <a:pt x="15490" y="10187"/>
                    <a:pt x="20685" y="17155"/>
                    <a:pt x="14603" y="16395"/>
                  </a:cubicBezTo>
                  <a:cubicBezTo>
                    <a:pt x="13083" y="11328"/>
                    <a:pt x="15490" y="11328"/>
                    <a:pt x="13463" y="5500"/>
                  </a:cubicBezTo>
                  <a:cubicBezTo>
                    <a:pt x="11183" y="1952"/>
                    <a:pt x="8902" y="10567"/>
                    <a:pt x="7002" y="52"/>
                  </a:cubicBezTo>
                  <a:cubicBezTo>
                    <a:pt x="4341" y="-582"/>
                    <a:pt x="4721" y="4740"/>
                    <a:pt x="4215" y="7273"/>
                  </a:cubicBezTo>
                  <a:cubicBezTo>
                    <a:pt x="3834" y="9427"/>
                    <a:pt x="2441" y="10061"/>
                    <a:pt x="3454" y="14115"/>
                  </a:cubicBezTo>
                  <a:cubicBezTo>
                    <a:pt x="5228" y="14495"/>
                    <a:pt x="4848" y="11708"/>
                    <a:pt x="6115" y="11328"/>
                  </a:cubicBezTo>
                  <a:cubicBezTo>
                    <a:pt x="8775" y="10694"/>
                    <a:pt x="9789" y="16269"/>
                    <a:pt x="13210" y="14368"/>
                  </a:cubicBezTo>
                  <a:cubicBezTo>
                    <a:pt x="12703" y="22857"/>
                    <a:pt x="8522" y="20449"/>
                    <a:pt x="3708" y="20703"/>
                  </a:cubicBezTo>
                  <a:cubicBezTo>
                    <a:pt x="4088" y="22857"/>
                    <a:pt x="2821" y="22603"/>
                    <a:pt x="2061" y="23237"/>
                  </a:cubicBezTo>
                  <a:cubicBezTo>
                    <a:pt x="3201" y="24250"/>
                    <a:pt x="2948" y="33752"/>
                    <a:pt x="2187" y="34386"/>
                  </a:cubicBezTo>
                  <a:cubicBezTo>
                    <a:pt x="1554" y="34892"/>
                    <a:pt x="-600" y="30838"/>
                    <a:pt x="160" y="34766"/>
                  </a:cubicBezTo>
                  <a:cubicBezTo>
                    <a:pt x="287" y="35399"/>
                    <a:pt x="1174" y="38566"/>
                    <a:pt x="1047" y="39073"/>
                  </a:cubicBezTo>
                  <a:cubicBezTo>
                    <a:pt x="414" y="41354"/>
                    <a:pt x="1427" y="40974"/>
                    <a:pt x="2314" y="45534"/>
                  </a:cubicBezTo>
                  <a:cubicBezTo>
                    <a:pt x="3454" y="44901"/>
                    <a:pt x="2441" y="41480"/>
                    <a:pt x="2061" y="38946"/>
                  </a:cubicBezTo>
                  <a:cubicBezTo>
                    <a:pt x="5735" y="40974"/>
                    <a:pt x="6368" y="39833"/>
                    <a:pt x="7762" y="35526"/>
                  </a:cubicBezTo>
                  <a:cubicBezTo>
                    <a:pt x="9029" y="35652"/>
                    <a:pt x="9409" y="39327"/>
                    <a:pt x="10042" y="41734"/>
                  </a:cubicBezTo>
                  <a:cubicBezTo>
                    <a:pt x="11056" y="41480"/>
                    <a:pt x="10296" y="38946"/>
                    <a:pt x="10169" y="37173"/>
                  </a:cubicBezTo>
                  <a:cubicBezTo>
                    <a:pt x="11436" y="37299"/>
                    <a:pt x="11943" y="36286"/>
                    <a:pt x="11816" y="34639"/>
                  </a:cubicBezTo>
                  <a:cubicBezTo>
                    <a:pt x="13336" y="35019"/>
                    <a:pt x="14223" y="38313"/>
                    <a:pt x="15744" y="38313"/>
                  </a:cubicBezTo>
                  <a:cubicBezTo>
                    <a:pt x="18277" y="38313"/>
                    <a:pt x="18911" y="27924"/>
                    <a:pt x="22585" y="34766"/>
                  </a:cubicBezTo>
                  <a:cubicBezTo>
                    <a:pt x="24612" y="33752"/>
                    <a:pt x="23472" y="28684"/>
                    <a:pt x="23979" y="25517"/>
                  </a:cubicBezTo>
                  <a:cubicBezTo>
                    <a:pt x="26766" y="26531"/>
                    <a:pt x="31453" y="29191"/>
                    <a:pt x="29300" y="19943"/>
                  </a:cubicBezTo>
                  <a:cubicBezTo>
                    <a:pt x="26132" y="20829"/>
                    <a:pt x="23852" y="18296"/>
                    <a:pt x="21191" y="17029"/>
                  </a:cubicBezTo>
                  <a:cubicBezTo>
                    <a:pt x="19164" y="10947"/>
                    <a:pt x="23218" y="12594"/>
                    <a:pt x="21065" y="6260"/>
                  </a:cubicBezTo>
                  <a:close/>
                </a:path>
              </a:pathLst>
            </a:custGeom>
            <a:grpFill/>
            <a:ln w="12582" cap="flat">
              <a:noFill/>
              <a:prstDash val="solid"/>
              <a:miter/>
            </a:ln>
          </p:spPr>
          <p:txBody>
            <a:bodyPr rtlCol="0" anchor="ctr"/>
            <a:lstStyle/>
            <a:p>
              <a:endParaRPr lang="en-US" noProof="0" dirty="0"/>
            </a:p>
          </p:txBody>
        </p:sp>
        <p:sp>
          <p:nvSpPr>
            <p:cNvPr id="425" name="Freeform: Shape 424">
              <a:extLst>
                <a:ext uri="{FF2B5EF4-FFF2-40B4-BE49-F238E27FC236}">
                  <a16:creationId xmlns:a16="http://schemas.microsoft.com/office/drawing/2014/main" id="{ADD1CB0E-7FA7-4DBC-87BA-8069AD19743C}"/>
                </a:ext>
              </a:extLst>
            </p:cNvPr>
            <p:cNvSpPr/>
            <p:nvPr/>
          </p:nvSpPr>
          <p:spPr>
            <a:xfrm>
              <a:off x="6336054" y="3235448"/>
              <a:ext cx="12669" cy="12669"/>
            </a:xfrm>
            <a:custGeom>
              <a:avLst/>
              <a:gdLst>
                <a:gd name="connsiteX0" fmla="*/ 6503 w 0"/>
                <a:gd name="connsiteY0" fmla="*/ 12289 h 0"/>
                <a:gd name="connsiteX1" fmla="*/ 8277 w 0"/>
                <a:gd name="connsiteY1" fmla="*/ 5194 h 0"/>
                <a:gd name="connsiteX2" fmla="*/ 802 w 0"/>
                <a:gd name="connsiteY2" fmla="*/ 0 h 0"/>
                <a:gd name="connsiteX3" fmla="*/ 1942 w 0"/>
                <a:gd name="connsiteY3" fmla="*/ 10896 h 0"/>
                <a:gd name="connsiteX4" fmla="*/ 6503 w 0"/>
                <a:gd name="connsiteY4" fmla="*/ 12289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6503" y="12289"/>
                  </a:moveTo>
                  <a:cubicBezTo>
                    <a:pt x="7010" y="9755"/>
                    <a:pt x="10177" y="10896"/>
                    <a:pt x="8277" y="5194"/>
                  </a:cubicBezTo>
                  <a:cubicBezTo>
                    <a:pt x="5490" y="4814"/>
                    <a:pt x="2956" y="3167"/>
                    <a:pt x="802" y="0"/>
                  </a:cubicBezTo>
                  <a:cubicBezTo>
                    <a:pt x="-1478" y="127"/>
                    <a:pt x="1816" y="7728"/>
                    <a:pt x="1942" y="10896"/>
                  </a:cubicBezTo>
                  <a:cubicBezTo>
                    <a:pt x="4096" y="11529"/>
                    <a:pt x="5110" y="3421"/>
                    <a:pt x="6503" y="12289"/>
                  </a:cubicBezTo>
                  <a:close/>
                </a:path>
              </a:pathLst>
            </a:custGeom>
            <a:grpFill/>
            <a:ln w="12582" cap="flat">
              <a:noFill/>
              <a:prstDash val="solid"/>
              <a:miter/>
            </a:ln>
          </p:spPr>
          <p:txBody>
            <a:bodyPr rtlCol="0" anchor="ctr"/>
            <a:lstStyle/>
            <a:p>
              <a:endParaRPr lang="en-US" noProof="0" dirty="0"/>
            </a:p>
          </p:txBody>
        </p:sp>
        <p:sp>
          <p:nvSpPr>
            <p:cNvPr id="426" name="Freeform: Shape 425">
              <a:extLst>
                <a:ext uri="{FF2B5EF4-FFF2-40B4-BE49-F238E27FC236}">
                  <a16:creationId xmlns:a16="http://schemas.microsoft.com/office/drawing/2014/main" id="{9458F3DF-6D35-4DD5-BBE0-0533D8FDA784}"/>
                </a:ext>
              </a:extLst>
            </p:cNvPr>
            <p:cNvSpPr/>
            <p:nvPr/>
          </p:nvSpPr>
          <p:spPr>
            <a:xfrm>
              <a:off x="5794374" y="3363062"/>
              <a:ext cx="12669" cy="12669"/>
            </a:xfrm>
            <a:custGeom>
              <a:avLst/>
              <a:gdLst>
                <a:gd name="connsiteX0" fmla="*/ 5053 w 0"/>
                <a:gd name="connsiteY0" fmla="*/ 8200 h 0"/>
                <a:gd name="connsiteX1" fmla="*/ 239 w 0"/>
                <a:gd name="connsiteY1" fmla="*/ 218 h 0"/>
                <a:gd name="connsiteX2" fmla="*/ 5053 w 0"/>
                <a:gd name="connsiteY2" fmla="*/ 8200 h 0"/>
              </a:gdLst>
              <a:ahLst/>
              <a:cxnLst>
                <a:cxn ang="0">
                  <a:pos x="connsiteX0" y="connsiteY0"/>
                </a:cxn>
                <a:cxn ang="0">
                  <a:pos x="connsiteX1" y="connsiteY1"/>
                </a:cxn>
                <a:cxn ang="0">
                  <a:pos x="connsiteX2" y="connsiteY2"/>
                </a:cxn>
              </a:cxnLst>
              <a:rect l="l" t="t" r="r" b="b"/>
              <a:pathLst>
                <a:path>
                  <a:moveTo>
                    <a:pt x="5053" y="8200"/>
                  </a:moveTo>
                  <a:cubicBezTo>
                    <a:pt x="4166" y="2499"/>
                    <a:pt x="2772" y="-922"/>
                    <a:pt x="239" y="218"/>
                  </a:cubicBezTo>
                  <a:cubicBezTo>
                    <a:pt x="-902" y="4273"/>
                    <a:pt x="2266" y="8580"/>
                    <a:pt x="5053" y="8200"/>
                  </a:cubicBezTo>
                  <a:close/>
                </a:path>
              </a:pathLst>
            </a:custGeom>
            <a:grpFill/>
            <a:ln w="12582" cap="flat">
              <a:noFill/>
              <a:prstDash val="solid"/>
              <a:miter/>
            </a:ln>
          </p:spPr>
          <p:txBody>
            <a:bodyPr rtlCol="0" anchor="ctr"/>
            <a:lstStyle/>
            <a:p>
              <a:endParaRPr lang="en-US" noProof="0" dirty="0"/>
            </a:p>
          </p:txBody>
        </p:sp>
        <p:sp>
          <p:nvSpPr>
            <p:cNvPr id="427" name="Freeform: Shape 426">
              <a:extLst>
                <a:ext uri="{FF2B5EF4-FFF2-40B4-BE49-F238E27FC236}">
                  <a16:creationId xmlns:a16="http://schemas.microsoft.com/office/drawing/2014/main" id="{A0672148-7A1C-47A0-AE9A-43C8C38F9D62}"/>
                </a:ext>
              </a:extLst>
            </p:cNvPr>
            <p:cNvSpPr/>
            <p:nvPr/>
          </p:nvSpPr>
          <p:spPr>
            <a:xfrm>
              <a:off x="6598096" y="3702926"/>
              <a:ext cx="12669" cy="12669"/>
            </a:xfrm>
            <a:custGeom>
              <a:avLst/>
              <a:gdLst>
                <a:gd name="connsiteX0" fmla="*/ 0 w 0"/>
                <a:gd name="connsiteY0" fmla="*/ 396 h 0"/>
                <a:gd name="connsiteX1" fmla="*/ 2534 w 0"/>
                <a:gd name="connsiteY1" fmla="*/ 2170 h 0"/>
                <a:gd name="connsiteX2" fmla="*/ 4561 w 0"/>
                <a:gd name="connsiteY2" fmla="*/ 1790 h 0"/>
                <a:gd name="connsiteX3" fmla="*/ 0 w 0"/>
                <a:gd name="connsiteY3" fmla="*/ 396 h 0"/>
              </a:gdLst>
              <a:ahLst/>
              <a:cxnLst>
                <a:cxn ang="0">
                  <a:pos x="connsiteX0" y="connsiteY0"/>
                </a:cxn>
                <a:cxn ang="0">
                  <a:pos x="connsiteX1" y="connsiteY1"/>
                </a:cxn>
                <a:cxn ang="0">
                  <a:pos x="connsiteX2" y="connsiteY2"/>
                </a:cxn>
                <a:cxn ang="0">
                  <a:pos x="connsiteX3" y="connsiteY3"/>
                </a:cxn>
              </a:cxnLst>
              <a:rect l="l" t="t" r="r" b="b"/>
              <a:pathLst>
                <a:path>
                  <a:moveTo>
                    <a:pt x="0" y="396"/>
                  </a:moveTo>
                  <a:cubicBezTo>
                    <a:pt x="380" y="2423"/>
                    <a:pt x="1647" y="1790"/>
                    <a:pt x="2534" y="2170"/>
                  </a:cubicBezTo>
                  <a:cubicBezTo>
                    <a:pt x="3167" y="2043"/>
                    <a:pt x="3927" y="1917"/>
                    <a:pt x="4561" y="1790"/>
                  </a:cubicBezTo>
                  <a:cubicBezTo>
                    <a:pt x="3674" y="-1124"/>
                    <a:pt x="1647" y="396"/>
                    <a:pt x="0" y="396"/>
                  </a:cubicBezTo>
                  <a:close/>
                </a:path>
              </a:pathLst>
            </a:custGeom>
            <a:grpFill/>
            <a:ln w="12582" cap="flat">
              <a:noFill/>
              <a:prstDash val="solid"/>
              <a:miter/>
            </a:ln>
          </p:spPr>
          <p:txBody>
            <a:bodyPr rtlCol="0" anchor="ctr"/>
            <a:lstStyle/>
            <a:p>
              <a:endParaRPr lang="en-US" noProof="0" dirty="0"/>
            </a:p>
          </p:txBody>
        </p:sp>
        <p:sp>
          <p:nvSpPr>
            <p:cNvPr id="428" name="Freeform: Shape 427">
              <a:extLst>
                <a:ext uri="{FF2B5EF4-FFF2-40B4-BE49-F238E27FC236}">
                  <a16:creationId xmlns:a16="http://schemas.microsoft.com/office/drawing/2014/main" id="{0E6100E0-62A4-450B-A3BE-EB7F1B8F4F0D}"/>
                </a:ext>
              </a:extLst>
            </p:cNvPr>
            <p:cNvSpPr/>
            <p:nvPr/>
          </p:nvSpPr>
          <p:spPr>
            <a:xfrm>
              <a:off x="6290994" y="3369108"/>
              <a:ext cx="12669" cy="12669"/>
            </a:xfrm>
            <a:custGeom>
              <a:avLst/>
              <a:gdLst>
                <a:gd name="connsiteX0" fmla="*/ 0 w 0"/>
                <a:gd name="connsiteY0" fmla="*/ 380 h 0"/>
                <a:gd name="connsiteX1" fmla="*/ 887 w 0"/>
                <a:gd name="connsiteY1" fmla="*/ 4688 h 0"/>
                <a:gd name="connsiteX2" fmla="*/ 2914 w 0"/>
                <a:gd name="connsiteY2" fmla="*/ 4308 h 0"/>
                <a:gd name="connsiteX3" fmla="*/ 2027 w 0"/>
                <a:gd name="connsiteY3" fmla="*/ 0 h 0"/>
                <a:gd name="connsiteX4" fmla="*/ 0 w 0"/>
                <a:gd name="connsiteY4" fmla="*/ 38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380"/>
                  </a:moveTo>
                  <a:cubicBezTo>
                    <a:pt x="253" y="1774"/>
                    <a:pt x="633" y="3294"/>
                    <a:pt x="887" y="4688"/>
                  </a:cubicBezTo>
                  <a:cubicBezTo>
                    <a:pt x="1520" y="4561"/>
                    <a:pt x="2280" y="4434"/>
                    <a:pt x="2914" y="4308"/>
                  </a:cubicBezTo>
                  <a:cubicBezTo>
                    <a:pt x="2661" y="2914"/>
                    <a:pt x="2280" y="1394"/>
                    <a:pt x="2027" y="0"/>
                  </a:cubicBezTo>
                  <a:cubicBezTo>
                    <a:pt x="1394" y="127"/>
                    <a:pt x="633" y="253"/>
                    <a:pt x="0" y="380"/>
                  </a:cubicBezTo>
                  <a:close/>
                </a:path>
              </a:pathLst>
            </a:custGeom>
            <a:grpFill/>
            <a:ln w="12582" cap="flat">
              <a:noFill/>
              <a:prstDash val="solid"/>
              <a:miter/>
            </a:ln>
          </p:spPr>
          <p:txBody>
            <a:bodyPr rtlCol="0" anchor="ctr"/>
            <a:lstStyle/>
            <a:p>
              <a:endParaRPr lang="en-US" noProof="0" dirty="0"/>
            </a:p>
          </p:txBody>
        </p:sp>
        <p:sp>
          <p:nvSpPr>
            <p:cNvPr id="429" name="Freeform: Shape 428">
              <a:extLst>
                <a:ext uri="{FF2B5EF4-FFF2-40B4-BE49-F238E27FC236}">
                  <a16:creationId xmlns:a16="http://schemas.microsoft.com/office/drawing/2014/main" id="{162E9F81-A61B-4FCD-96A2-F13C459D4D89}"/>
                </a:ext>
              </a:extLst>
            </p:cNvPr>
            <p:cNvSpPr/>
            <p:nvPr/>
          </p:nvSpPr>
          <p:spPr>
            <a:xfrm>
              <a:off x="6121240" y="3407619"/>
              <a:ext cx="12669" cy="12669"/>
            </a:xfrm>
            <a:custGeom>
              <a:avLst/>
              <a:gdLst>
                <a:gd name="connsiteX0" fmla="*/ 366 w 0"/>
                <a:gd name="connsiteY0" fmla="*/ 4438 h 0"/>
                <a:gd name="connsiteX1" fmla="*/ 492 w 0"/>
                <a:gd name="connsiteY1" fmla="*/ 4 h 0"/>
                <a:gd name="connsiteX2" fmla="*/ 366 w 0"/>
                <a:gd name="connsiteY2" fmla="*/ 4438 h 0"/>
              </a:gdLst>
              <a:ahLst/>
              <a:cxnLst>
                <a:cxn ang="0">
                  <a:pos x="connsiteX0" y="connsiteY0"/>
                </a:cxn>
                <a:cxn ang="0">
                  <a:pos x="connsiteX1" y="connsiteY1"/>
                </a:cxn>
                <a:cxn ang="0">
                  <a:pos x="connsiteX2" y="connsiteY2"/>
                </a:cxn>
              </a:cxnLst>
              <a:rect l="l" t="t" r="r" b="b"/>
              <a:pathLst>
                <a:path>
                  <a:moveTo>
                    <a:pt x="366" y="4438"/>
                  </a:moveTo>
                  <a:cubicBezTo>
                    <a:pt x="3406" y="11659"/>
                    <a:pt x="1506" y="130"/>
                    <a:pt x="492" y="4"/>
                  </a:cubicBezTo>
                  <a:cubicBezTo>
                    <a:pt x="-141" y="-123"/>
                    <a:pt x="-141" y="3171"/>
                    <a:pt x="366" y="4438"/>
                  </a:cubicBezTo>
                  <a:close/>
                </a:path>
              </a:pathLst>
            </a:custGeom>
            <a:grpFill/>
            <a:ln w="12582" cap="flat">
              <a:noFill/>
              <a:prstDash val="solid"/>
              <a:miter/>
            </a:ln>
          </p:spPr>
          <p:txBody>
            <a:bodyPr rtlCol="0" anchor="ctr"/>
            <a:lstStyle/>
            <a:p>
              <a:endParaRPr lang="en-US" noProof="0" dirty="0"/>
            </a:p>
          </p:txBody>
        </p:sp>
        <p:sp>
          <p:nvSpPr>
            <p:cNvPr id="430" name="Freeform: Shape 429">
              <a:extLst>
                <a:ext uri="{FF2B5EF4-FFF2-40B4-BE49-F238E27FC236}">
                  <a16:creationId xmlns:a16="http://schemas.microsoft.com/office/drawing/2014/main" id="{C3193E80-3DB1-482D-85F9-B1FF99B94B0C}"/>
                </a:ext>
              </a:extLst>
            </p:cNvPr>
            <p:cNvSpPr/>
            <p:nvPr/>
          </p:nvSpPr>
          <p:spPr>
            <a:xfrm>
              <a:off x="6257800" y="3377976"/>
              <a:ext cx="12669" cy="12669"/>
            </a:xfrm>
            <a:custGeom>
              <a:avLst/>
              <a:gdLst>
                <a:gd name="connsiteX0" fmla="*/ 3547 w 0"/>
                <a:gd name="connsiteY0" fmla="*/ 4054 h 0"/>
                <a:gd name="connsiteX1" fmla="*/ 1647 w 0"/>
                <a:gd name="connsiteY1" fmla="*/ 0 h 0"/>
                <a:gd name="connsiteX2" fmla="*/ 0 w 0"/>
                <a:gd name="connsiteY2" fmla="*/ 2534 h 0"/>
                <a:gd name="connsiteX3" fmla="*/ 1900 w 0"/>
                <a:gd name="connsiteY3" fmla="*/ 6588 h 0"/>
                <a:gd name="connsiteX4" fmla="*/ 3547 w 0"/>
                <a:gd name="connsiteY4" fmla="*/ 4054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547" y="4054"/>
                  </a:moveTo>
                  <a:cubicBezTo>
                    <a:pt x="3041" y="2407"/>
                    <a:pt x="2027" y="2154"/>
                    <a:pt x="1647" y="0"/>
                  </a:cubicBezTo>
                  <a:cubicBezTo>
                    <a:pt x="887" y="633"/>
                    <a:pt x="1014" y="2407"/>
                    <a:pt x="0" y="2534"/>
                  </a:cubicBezTo>
                  <a:cubicBezTo>
                    <a:pt x="507" y="4181"/>
                    <a:pt x="1520" y="4434"/>
                    <a:pt x="1900" y="6588"/>
                  </a:cubicBezTo>
                  <a:cubicBezTo>
                    <a:pt x="2661" y="6081"/>
                    <a:pt x="2534" y="4308"/>
                    <a:pt x="3547" y="4054"/>
                  </a:cubicBezTo>
                  <a:close/>
                </a:path>
              </a:pathLst>
            </a:custGeom>
            <a:grpFill/>
            <a:ln w="12582" cap="flat">
              <a:noFill/>
              <a:prstDash val="solid"/>
              <a:miter/>
            </a:ln>
          </p:spPr>
          <p:txBody>
            <a:bodyPr rtlCol="0" anchor="ctr"/>
            <a:lstStyle/>
            <a:p>
              <a:endParaRPr lang="en-US" noProof="0" dirty="0"/>
            </a:p>
          </p:txBody>
        </p:sp>
        <p:sp>
          <p:nvSpPr>
            <p:cNvPr id="431" name="Freeform: Shape 430">
              <a:extLst>
                <a:ext uri="{FF2B5EF4-FFF2-40B4-BE49-F238E27FC236}">
                  <a16:creationId xmlns:a16="http://schemas.microsoft.com/office/drawing/2014/main" id="{6F5D18CA-96D1-4D43-A402-C747F5179AD5}"/>
                </a:ext>
              </a:extLst>
            </p:cNvPr>
            <p:cNvSpPr/>
            <p:nvPr/>
          </p:nvSpPr>
          <p:spPr>
            <a:xfrm>
              <a:off x="6139090" y="3381397"/>
              <a:ext cx="12669" cy="12669"/>
            </a:xfrm>
            <a:custGeom>
              <a:avLst/>
              <a:gdLst>
                <a:gd name="connsiteX0" fmla="*/ 0 w 0"/>
                <a:gd name="connsiteY0" fmla="*/ 380 h 0"/>
                <a:gd name="connsiteX1" fmla="*/ 887 w 0"/>
                <a:gd name="connsiteY1" fmla="*/ 4688 h 0"/>
                <a:gd name="connsiteX2" fmla="*/ 2914 w 0"/>
                <a:gd name="connsiteY2" fmla="*/ 4308 h 0"/>
                <a:gd name="connsiteX3" fmla="*/ 2027 w 0"/>
                <a:gd name="connsiteY3" fmla="*/ 0 h 0"/>
                <a:gd name="connsiteX4" fmla="*/ 0 w 0"/>
                <a:gd name="connsiteY4" fmla="*/ 38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380"/>
                  </a:moveTo>
                  <a:cubicBezTo>
                    <a:pt x="253" y="1774"/>
                    <a:pt x="634" y="3294"/>
                    <a:pt x="887" y="4688"/>
                  </a:cubicBezTo>
                  <a:cubicBezTo>
                    <a:pt x="1520" y="4561"/>
                    <a:pt x="2280" y="4434"/>
                    <a:pt x="2914" y="4308"/>
                  </a:cubicBezTo>
                  <a:cubicBezTo>
                    <a:pt x="2661" y="2914"/>
                    <a:pt x="2280" y="1394"/>
                    <a:pt x="2027" y="0"/>
                  </a:cubicBezTo>
                  <a:cubicBezTo>
                    <a:pt x="1394" y="127"/>
                    <a:pt x="760" y="253"/>
                    <a:pt x="0" y="380"/>
                  </a:cubicBezTo>
                  <a:close/>
                </a:path>
              </a:pathLst>
            </a:custGeom>
            <a:grpFill/>
            <a:ln w="12582" cap="flat">
              <a:noFill/>
              <a:prstDash val="solid"/>
              <a:miter/>
            </a:ln>
          </p:spPr>
          <p:txBody>
            <a:bodyPr rtlCol="0" anchor="ctr"/>
            <a:lstStyle/>
            <a:p>
              <a:endParaRPr lang="en-US" noProof="0" dirty="0"/>
            </a:p>
          </p:txBody>
        </p:sp>
        <p:sp>
          <p:nvSpPr>
            <p:cNvPr id="432" name="Freeform: Shape 431">
              <a:extLst>
                <a:ext uri="{FF2B5EF4-FFF2-40B4-BE49-F238E27FC236}">
                  <a16:creationId xmlns:a16="http://schemas.microsoft.com/office/drawing/2014/main" id="{93FC3436-E3A0-483D-B87A-598402C675AB}"/>
                </a:ext>
              </a:extLst>
            </p:cNvPr>
            <p:cNvSpPr/>
            <p:nvPr/>
          </p:nvSpPr>
          <p:spPr>
            <a:xfrm>
              <a:off x="6164887" y="3384578"/>
              <a:ext cx="12669" cy="12669"/>
            </a:xfrm>
            <a:custGeom>
              <a:avLst/>
              <a:gdLst>
                <a:gd name="connsiteX0" fmla="*/ 1568 w 0"/>
                <a:gd name="connsiteY0" fmla="*/ 5181 h 0"/>
                <a:gd name="connsiteX1" fmla="*/ 1568 w 0"/>
                <a:gd name="connsiteY1" fmla="*/ 5181 h 0"/>
                <a:gd name="connsiteX2" fmla="*/ 1568 w 0"/>
                <a:gd name="connsiteY2" fmla="*/ 5181 h 0"/>
              </a:gdLst>
              <a:ahLst/>
              <a:cxnLst>
                <a:cxn ang="0">
                  <a:pos x="connsiteX0" y="connsiteY0"/>
                </a:cxn>
                <a:cxn ang="0">
                  <a:pos x="connsiteX1" y="connsiteY1"/>
                </a:cxn>
                <a:cxn ang="0">
                  <a:pos x="connsiteX2" y="connsiteY2"/>
                </a:cxn>
              </a:cxnLst>
              <a:rect l="l" t="t" r="r" b="b"/>
              <a:pathLst>
                <a:path>
                  <a:moveTo>
                    <a:pt x="1568" y="5181"/>
                  </a:moveTo>
                  <a:cubicBezTo>
                    <a:pt x="4102" y="-2040"/>
                    <a:pt x="-2993" y="-1407"/>
                    <a:pt x="1568" y="5181"/>
                  </a:cubicBezTo>
                  <a:lnTo>
                    <a:pt x="1568" y="5181"/>
                  </a:lnTo>
                  <a:close/>
                </a:path>
              </a:pathLst>
            </a:custGeom>
            <a:grpFill/>
            <a:ln w="12582" cap="flat">
              <a:noFill/>
              <a:prstDash val="solid"/>
              <a:miter/>
            </a:ln>
          </p:spPr>
          <p:txBody>
            <a:bodyPr rtlCol="0" anchor="ctr"/>
            <a:lstStyle/>
            <a:p>
              <a:endParaRPr lang="en-US" noProof="0" dirty="0"/>
            </a:p>
          </p:txBody>
        </p:sp>
        <p:sp>
          <p:nvSpPr>
            <p:cNvPr id="433" name="Freeform: Shape 432">
              <a:extLst>
                <a:ext uri="{FF2B5EF4-FFF2-40B4-BE49-F238E27FC236}">
                  <a16:creationId xmlns:a16="http://schemas.microsoft.com/office/drawing/2014/main" id="{6294ED9C-186D-4D31-9C43-BA9223E94295}"/>
                </a:ext>
              </a:extLst>
            </p:cNvPr>
            <p:cNvSpPr/>
            <p:nvPr/>
          </p:nvSpPr>
          <p:spPr>
            <a:xfrm>
              <a:off x="6194834" y="3477430"/>
              <a:ext cx="12669" cy="12669"/>
            </a:xfrm>
            <a:custGeom>
              <a:avLst/>
              <a:gdLst>
                <a:gd name="connsiteX0" fmla="*/ 0 w 0"/>
                <a:gd name="connsiteY0" fmla="*/ 380 h 0"/>
                <a:gd name="connsiteX1" fmla="*/ 887 w 0"/>
                <a:gd name="connsiteY1" fmla="*/ 4688 h 0"/>
                <a:gd name="connsiteX2" fmla="*/ 2914 w 0"/>
                <a:gd name="connsiteY2" fmla="*/ 4308 h 0"/>
                <a:gd name="connsiteX3" fmla="*/ 2027 w 0"/>
                <a:gd name="connsiteY3" fmla="*/ 0 h 0"/>
                <a:gd name="connsiteX4" fmla="*/ 0 w 0"/>
                <a:gd name="connsiteY4" fmla="*/ 38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380"/>
                  </a:moveTo>
                  <a:cubicBezTo>
                    <a:pt x="253" y="1774"/>
                    <a:pt x="633" y="3294"/>
                    <a:pt x="887" y="4688"/>
                  </a:cubicBezTo>
                  <a:cubicBezTo>
                    <a:pt x="1520" y="4561"/>
                    <a:pt x="2280" y="4434"/>
                    <a:pt x="2914" y="4308"/>
                  </a:cubicBezTo>
                  <a:cubicBezTo>
                    <a:pt x="2661" y="2914"/>
                    <a:pt x="2280" y="1394"/>
                    <a:pt x="2027" y="0"/>
                  </a:cubicBezTo>
                  <a:cubicBezTo>
                    <a:pt x="1394" y="127"/>
                    <a:pt x="760" y="253"/>
                    <a:pt x="0" y="380"/>
                  </a:cubicBezTo>
                  <a:close/>
                </a:path>
              </a:pathLst>
            </a:custGeom>
            <a:grpFill/>
            <a:ln w="12582" cap="flat">
              <a:noFill/>
              <a:prstDash val="solid"/>
              <a:miter/>
            </a:ln>
          </p:spPr>
          <p:txBody>
            <a:bodyPr rtlCol="0" anchor="ctr"/>
            <a:lstStyle/>
            <a:p>
              <a:endParaRPr lang="en-US" noProof="0" dirty="0"/>
            </a:p>
          </p:txBody>
        </p:sp>
        <p:sp>
          <p:nvSpPr>
            <p:cNvPr id="434" name="Freeform: Shape 433">
              <a:extLst>
                <a:ext uri="{FF2B5EF4-FFF2-40B4-BE49-F238E27FC236}">
                  <a16:creationId xmlns:a16="http://schemas.microsoft.com/office/drawing/2014/main" id="{4AF23EDC-BBE1-4E0D-A3C3-0B3B3E48E10F}"/>
                </a:ext>
              </a:extLst>
            </p:cNvPr>
            <p:cNvSpPr/>
            <p:nvPr/>
          </p:nvSpPr>
          <p:spPr>
            <a:xfrm>
              <a:off x="6200835" y="3378230"/>
              <a:ext cx="12669" cy="12669"/>
            </a:xfrm>
            <a:custGeom>
              <a:avLst/>
              <a:gdLst>
                <a:gd name="connsiteX0" fmla="*/ 840 w 0"/>
                <a:gd name="connsiteY0" fmla="*/ 11276 h 0"/>
                <a:gd name="connsiteX1" fmla="*/ 1727 w 0"/>
                <a:gd name="connsiteY1" fmla="*/ 0 h 0"/>
                <a:gd name="connsiteX2" fmla="*/ 840 w 0"/>
                <a:gd name="connsiteY2" fmla="*/ 11276 h 0"/>
              </a:gdLst>
              <a:ahLst/>
              <a:cxnLst>
                <a:cxn ang="0">
                  <a:pos x="connsiteX0" y="connsiteY0"/>
                </a:cxn>
                <a:cxn ang="0">
                  <a:pos x="connsiteX1" y="connsiteY1"/>
                </a:cxn>
                <a:cxn ang="0">
                  <a:pos x="connsiteX2" y="connsiteY2"/>
                </a:cxn>
              </a:cxnLst>
              <a:rect l="l" t="t" r="r" b="b"/>
              <a:pathLst>
                <a:path>
                  <a:moveTo>
                    <a:pt x="840" y="11276"/>
                  </a:moveTo>
                  <a:cubicBezTo>
                    <a:pt x="4134" y="11402"/>
                    <a:pt x="1600" y="3927"/>
                    <a:pt x="1727" y="0"/>
                  </a:cubicBezTo>
                  <a:cubicBezTo>
                    <a:pt x="460" y="2154"/>
                    <a:pt x="-933" y="4561"/>
                    <a:pt x="840" y="11276"/>
                  </a:cubicBezTo>
                  <a:close/>
                </a:path>
              </a:pathLst>
            </a:custGeom>
            <a:grpFill/>
            <a:ln w="12582" cap="flat">
              <a:noFill/>
              <a:prstDash val="solid"/>
              <a:miter/>
            </a:ln>
          </p:spPr>
          <p:txBody>
            <a:bodyPr rtlCol="0" anchor="ctr"/>
            <a:lstStyle/>
            <a:p>
              <a:endParaRPr lang="en-US" noProof="0" dirty="0"/>
            </a:p>
          </p:txBody>
        </p:sp>
        <p:sp>
          <p:nvSpPr>
            <p:cNvPr id="435" name="Freeform: Shape 434">
              <a:extLst>
                <a:ext uri="{FF2B5EF4-FFF2-40B4-BE49-F238E27FC236}">
                  <a16:creationId xmlns:a16="http://schemas.microsoft.com/office/drawing/2014/main" id="{EAB0C9DB-2F69-45DF-9E14-250232077C1D}"/>
                </a:ext>
              </a:extLst>
            </p:cNvPr>
            <p:cNvSpPr/>
            <p:nvPr/>
          </p:nvSpPr>
          <p:spPr>
            <a:xfrm>
              <a:off x="6140863" y="3390301"/>
              <a:ext cx="12669" cy="12669"/>
            </a:xfrm>
            <a:custGeom>
              <a:avLst/>
              <a:gdLst>
                <a:gd name="connsiteX0" fmla="*/ 3927 w 0"/>
                <a:gd name="connsiteY0" fmla="*/ 3766 h 0"/>
                <a:gd name="connsiteX1" fmla="*/ 0 w 0"/>
                <a:gd name="connsiteY1" fmla="*/ 92 h 0"/>
                <a:gd name="connsiteX2" fmla="*/ 3927 w 0"/>
                <a:gd name="connsiteY2" fmla="*/ 3766 h 0"/>
              </a:gdLst>
              <a:ahLst/>
              <a:cxnLst>
                <a:cxn ang="0">
                  <a:pos x="connsiteX0" y="connsiteY0"/>
                </a:cxn>
                <a:cxn ang="0">
                  <a:pos x="connsiteX1" y="connsiteY1"/>
                </a:cxn>
                <a:cxn ang="0">
                  <a:pos x="connsiteX2" y="connsiteY2"/>
                </a:cxn>
              </a:cxnLst>
              <a:rect l="l" t="t" r="r" b="b"/>
              <a:pathLst>
                <a:path>
                  <a:moveTo>
                    <a:pt x="3927" y="3766"/>
                  </a:moveTo>
                  <a:cubicBezTo>
                    <a:pt x="2914" y="1232"/>
                    <a:pt x="1774" y="-415"/>
                    <a:pt x="0" y="92"/>
                  </a:cubicBezTo>
                  <a:cubicBezTo>
                    <a:pt x="380" y="4779"/>
                    <a:pt x="2280" y="3892"/>
                    <a:pt x="3927" y="3766"/>
                  </a:cubicBezTo>
                  <a:close/>
                </a:path>
              </a:pathLst>
            </a:custGeom>
            <a:grpFill/>
            <a:ln w="12582" cap="flat">
              <a:noFill/>
              <a:prstDash val="solid"/>
              <a:miter/>
            </a:ln>
          </p:spPr>
          <p:txBody>
            <a:bodyPr rtlCol="0" anchor="ctr"/>
            <a:lstStyle/>
            <a:p>
              <a:endParaRPr lang="en-US" noProof="0" dirty="0"/>
            </a:p>
          </p:txBody>
        </p:sp>
        <p:sp>
          <p:nvSpPr>
            <p:cNvPr id="436" name="Freeform: Shape 435">
              <a:extLst>
                <a:ext uri="{FF2B5EF4-FFF2-40B4-BE49-F238E27FC236}">
                  <a16:creationId xmlns:a16="http://schemas.microsoft.com/office/drawing/2014/main" id="{A1EFBE88-4400-41B2-97BC-8B1C58365F3A}"/>
                </a:ext>
              </a:extLst>
            </p:cNvPr>
            <p:cNvSpPr/>
            <p:nvPr/>
          </p:nvSpPr>
          <p:spPr>
            <a:xfrm>
              <a:off x="6695016" y="3369488"/>
              <a:ext cx="12669" cy="12669"/>
            </a:xfrm>
            <a:custGeom>
              <a:avLst/>
              <a:gdLst>
                <a:gd name="connsiteX0" fmla="*/ 5828 w 0"/>
                <a:gd name="connsiteY0" fmla="*/ 7728 h 0"/>
                <a:gd name="connsiteX1" fmla="*/ 0 w 0"/>
                <a:gd name="connsiteY1" fmla="*/ 0 h 0"/>
                <a:gd name="connsiteX2" fmla="*/ 5828 w 0"/>
                <a:gd name="connsiteY2" fmla="*/ 7728 h 0"/>
              </a:gdLst>
              <a:ahLst/>
              <a:cxnLst>
                <a:cxn ang="0">
                  <a:pos x="connsiteX0" y="connsiteY0"/>
                </a:cxn>
                <a:cxn ang="0">
                  <a:pos x="connsiteX1" y="connsiteY1"/>
                </a:cxn>
                <a:cxn ang="0">
                  <a:pos x="connsiteX2" y="connsiteY2"/>
                </a:cxn>
              </a:cxnLst>
              <a:rect l="l" t="t" r="r" b="b"/>
              <a:pathLst>
                <a:path>
                  <a:moveTo>
                    <a:pt x="5828" y="7728"/>
                  </a:moveTo>
                  <a:cubicBezTo>
                    <a:pt x="5068" y="380"/>
                    <a:pt x="2534" y="253"/>
                    <a:pt x="0" y="0"/>
                  </a:cubicBezTo>
                  <a:cubicBezTo>
                    <a:pt x="633" y="7348"/>
                    <a:pt x="3294" y="7475"/>
                    <a:pt x="5828" y="7728"/>
                  </a:cubicBezTo>
                  <a:close/>
                </a:path>
              </a:pathLst>
            </a:custGeom>
            <a:grpFill/>
            <a:ln w="12582" cap="flat">
              <a:noFill/>
              <a:prstDash val="solid"/>
              <a:miter/>
            </a:ln>
          </p:spPr>
          <p:txBody>
            <a:bodyPr rtlCol="0" anchor="ctr"/>
            <a:lstStyle/>
            <a:p>
              <a:endParaRPr lang="en-US" noProof="0" dirty="0"/>
            </a:p>
          </p:txBody>
        </p:sp>
        <p:sp>
          <p:nvSpPr>
            <p:cNvPr id="437" name="Freeform: Shape 436">
              <a:extLst>
                <a:ext uri="{FF2B5EF4-FFF2-40B4-BE49-F238E27FC236}">
                  <a16:creationId xmlns:a16="http://schemas.microsoft.com/office/drawing/2014/main" id="{7BA412FA-568F-42F0-B87F-5C138481169D}"/>
                </a:ext>
              </a:extLst>
            </p:cNvPr>
            <p:cNvSpPr/>
            <p:nvPr/>
          </p:nvSpPr>
          <p:spPr>
            <a:xfrm>
              <a:off x="6606711" y="3786267"/>
              <a:ext cx="12669" cy="12669"/>
            </a:xfrm>
            <a:custGeom>
              <a:avLst/>
              <a:gdLst>
                <a:gd name="connsiteX0" fmla="*/ 0 w 0"/>
                <a:gd name="connsiteY0" fmla="*/ 2319 h 0"/>
                <a:gd name="connsiteX1" fmla="*/ 4561 w 0"/>
                <a:gd name="connsiteY1" fmla="*/ 3586 h 0"/>
                <a:gd name="connsiteX2" fmla="*/ 0 w 0"/>
                <a:gd name="connsiteY2" fmla="*/ 2319 h 0"/>
              </a:gdLst>
              <a:ahLst/>
              <a:cxnLst>
                <a:cxn ang="0">
                  <a:pos x="connsiteX0" y="connsiteY0"/>
                </a:cxn>
                <a:cxn ang="0">
                  <a:pos x="connsiteX1" y="connsiteY1"/>
                </a:cxn>
                <a:cxn ang="0">
                  <a:pos x="connsiteX2" y="connsiteY2"/>
                </a:cxn>
              </a:cxnLst>
              <a:rect l="l" t="t" r="r" b="b"/>
              <a:pathLst>
                <a:path>
                  <a:moveTo>
                    <a:pt x="0" y="2319"/>
                  </a:moveTo>
                  <a:cubicBezTo>
                    <a:pt x="887" y="5106"/>
                    <a:pt x="2914" y="3586"/>
                    <a:pt x="4561" y="3586"/>
                  </a:cubicBezTo>
                  <a:cubicBezTo>
                    <a:pt x="3294" y="-1228"/>
                    <a:pt x="760" y="-722"/>
                    <a:pt x="0" y="2319"/>
                  </a:cubicBezTo>
                  <a:close/>
                </a:path>
              </a:pathLst>
            </a:custGeom>
            <a:grpFill/>
            <a:ln w="12582" cap="flat">
              <a:noFill/>
              <a:prstDash val="solid"/>
              <a:miter/>
            </a:ln>
          </p:spPr>
          <p:txBody>
            <a:bodyPr rtlCol="0" anchor="ctr"/>
            <a:lstStyle/>
            <a:p>
              <a:endParaRPr lang="en-US" noProof="0" dirty="0"/>
            </a:p>
          </p:txBody>
        </p:sp>
        <p:sp>
          <p:nvSpPr>
            <p:cNvPr id="438" name="Freeform: Shape 437">
              <a:extLst>
                <a:ext uri="{FF2B5EF4-FFF2-40B4-BE49-F238E27FC236}">
                  <a16:creationId xmlns:a16="http://schemas.microsoft.com/office/drawing/2014/main" id="{BEBC69E4-400E-46B2-9720-17BCD9CD4CC9}"/>
                </a:ext>
              </a:extLst>
            </p:cNvPr>
            <p:cNvSpPr/>
            <p:nvPr/>
          </p:nvSpPr>
          <p:spPr>
            <a:xfrm>
              <a:off x="6596702" y="3753836"/>
              <a:ext cx="12669" cy="12669"/>
            </a:xfrm>
            <a:custGeom>
              <a:avLst/>
              <a:gdLst>
                <a:gd name="connsiteX0" fmla="*/ 2534 w 0"/>
                <a:gd name="connsiteY0" fmla="*/ 2823 h 0"/>
                <a:gd name="connsiteX1" fmla="*/ 5574 w 0"/>
                <a:gd name="connsiteY1" fmla="*/ 2190 h 0"/>
                <a:gd name="connsiteX2" fmla="*/ 0 w 0"/>
                <a:gd name="connsiteY2" fmla="*/ 1050 h 0"/>
                <a:gd name="connsiteX3" fmla="*/ 2534 w 0"/>
                <a:gd name="connsiteY3" fmla="*/ 2823 h 0"/>
              </a:gdLst>
              <a:ahLst/>
              <a:cxnLst>
                <a:cxn ang="0">
                  <a:pos x="connsiteX0" y="connsiteY0"/>
                </a:cxn>
                <a:cxn ang="0">
                  <a:pos x="connsiteX1" y="connsiteY1"/>
                </a:cxn>
                <a:cxn ang="0">
                  <a:pos x="connsiteX2" y="connsiteY2"/>
                </a:cxn>
                <a:cxn ang="0">
                  <a:pos x="connsiteX3" y="connsiteY3"/>
                </a:cxn>
              </a:cxnLst>
              <a:rect l="l" t="t" r="r" b="b"/>
              <a:pathLst>
                <a:path>
                  <a:moveTo>
                    <a:pt x="2534" y="2823"/>
                  </a:moveTo>
                  <a:cubicBezTo>
                    <a:pt x="3547" y="2570"/>
                    <a:pt x="4561" y="2443"/>
                    <a:pt x="5574" y="2190"/>
                  </a:cubicBezTo>
                  <a:cubicBezTo>
                    <a:pt x="4814" y="-2498"/>
                    <a:pt x="1774" y="1937"/>
                    <a:pt x="0" y="1050"/>
                  </a:cubicBezTo>
                  <a:cubicBezTo>
                    <a:pt x="380" y="3077"/>
                    <a:pt x="1520" y="2443"/>
                    <a:pt x="2534" y="2823"/>
                  </a:cubicBezTo>
                  <a:close/>
                </a:path>
              </a:pathLst>
            </a:custGeom>
            <a:grpFill/>
            <a:ln w="12582" cap="flat">
              <a:noFill/>
              <a:prstDash val="solid"/>
              <a:miter/>
            </a:ln>
          </p:spPr>
          <p:txBody>
            <a:bodyPr rtlCol="0" anchor="ctr"/>
            <a:lstStyle/>
            <a:p>
              <a:endParaRPr lang="en-US" noProof="0" dirty="0"/>
            </a:p>
          </p:txBody>
        </p:sp>
        <p:sp>
          <p:nvSpPr>
            <p:cNvPr id="439" name="Freeform: Shape 438">
              <a:extLst>
                <a:ext uri="{FF2B5EF4-FFF2-40B4-BE49-F238E27FC236}">
                  <a16:creationId xmlns:a16="http://schemas.microsoft.com/office/drawing/2014/main" id="{6AC28348-BF4E-4751-A580-0941A7D17681}"/>
                </a:ext>
              </a:extLst>
            </p:cNvPr>
            <p:cNvSpPr/>
            <p:nvPr/>
          </p:nvSpPr>
          <p:spPr>
            <a:xfrm>
              <a:off x="6391389" y="3409650"/>
              <a:ext cx="12669" cy="12669"/>
            </a:xfrm>
            <a:custGeom>
              <a:avLst/>
              <a:gdLst>
                <a:gd name="connsiteX0" fmla="*/ 832 w 0"/>
                <a:gd name="connsiteY0" fmla="*/ 0 h 0"/>
                <a:gd name="connsiteX1" fmla="*/ 3619 w 0"/>
                <a:gd name="connsiteY1" fmla="*/ 8362 h 0"/>
                <a:gd name="connsiteX2" fmla="*/ 832 w 0"/>
                <a:gd name="connsiteY2" fmla="*/ 0 h 0"/>
              </a:gdLst>
              <a:ahLst/>
              <a:cxnLst>
                <a:cxn ang="0">
                  <a:pos x="connsiteX0" y="connsiteY0"/>
                </a:cxn>
                <a:cxn ang="0">
                  <a:pos x="connsiteX1" y="connsiteY1"/>
                </a:cxn>
                <a:cxn ang="0">
                  <a:pos x="connsiteX2" y="connsiteY2"/>
                </a:cxn>
              </a:cxnLst>
              <a:rect l="l" t="t" r="r" b="b"/>
              <a:pathLst>
                <a:path>
                  <a:moveTo>
                    <a:pt x="832" y="0"/>
                  </a:moveTo>
                  <a:cubicBezTo>
                    <a:pt x="-1955" y="2787"/>
                    <a:pt x="3112" y="5448"/>
                    <a:pt x="3619" y="8362"/>
                  </a:cubicBezTo>
                  <a:cubicBezTo>
                    <a:pt x="6660" y="4181"/>
                    <a:pt x="579" y="5574"/>
                    <a:pt x="832" y="0"/>
                  </a:cubicBezTo>
                  <a:close/>
                </a:path>
              </a:pathLst>
            </a:custGeom>
            <a:grpFill/>
            <a:ln w="12582" cap="flat">
              <a:noFill/>
              <a:prstDash val="solid"/>
              <a:miter/>
            </a:ln>
          </p:spPr>
          <p:txBody>
            <a:bodyPr rtlCol="0" anchor="ctr"/>
            <a:lstStyle/>
            <a:p>
              <a:endParaRPr lang="en-US" noProof="0" dirty="0"/>
            </a:p>
          </p:txBody>
        </p:sp>
        <p:sp>
          <p:nvSpPr>
            <p:cNvPr id="440" name="Freeform: Shape 439">
              <a:extLst>
                <a:ext uri="{FF2B5EF4-FFF2-40B4-BE49-F238E27FC236}">
                  <a16:creationId xmlns:a16="http://schemas.microsoft.com/office/drawing/2014/main" id="{12507E5C-F492-48B3-BC9D-F9888D926EEC}"/>
                </a:ext>
              </a:extLst>
            </p:cNvPr>
            <p:cNvSpPr/>
            <p:nvPr/>
          </p:nvSpPr>
          <p:spPr>
            <a:xfrm>
              <a:off x="6527402" y="3350448"/>
              <a:ext cx="12669" cy="12669"/>
            </a:xfrm>
            <a:custGeom>
              <a:avLst/>
              <a:gdLst>
                <a:gd name="connsiteX0" fmla="*/ 5574 w 0"/>
                <a:gd name="connsiteY0" fmla="*/ 2190 h 0"/>
                <a:gd name="connsiteX1" fmla="*/ 0 w 0"/>
                <a:gd name="connsiteY1" fmla="*/ 1050 h 0"/>
                <a:gd name="connsiteX2" fmla="*/ 2534 w 0"/>
                <a:gd name="connsiteY2" fmla="*/ 2823 h 0"/>
                <a:gd name="connsiteX3" fmla="*/ 5574 w 0"/>
                <a:gd name="connsiteY3" fmla="*/ 2190 h 0"/>
              </a:gdLst>
              <a:ahLst/>
              <a:cxnLst>
                <a:cxn ang="0">
                  <a:pos x="connsiteX0" y="connsiteY0"/>
                </a:cxn>
                <a:cxn ang="0">
                  <a:pos x="connsiteX1" y="connsiteY1"/>
                </a:cxn>
                <a:cxn ang="0">
                  <a:pos x="connsiteX2" y="connsiteY2"/>
                </a:cxn>
                <a:cxn ang="0">
                  <a:pos x="connsiteX3" y="connsiteY3"/>
                </a:cxn>
              </a:cxnLst>
              <a:rect l="l" t="t" r="r" b="b"/>
              <a:pathLst>
                <a:path>
                  <a:moveTo>
                    <a:pt x="5574" y="2190"/>
                  </a:moveTo>
                  <a:cubicBezTo>
                    <a:pt x="4814" y="-2498"/>
                    <a:pt x="1774" y="1937"/>
                    <a:pt x="0" y="1050"/>
                  </a:cubicBezTo>
                  <a:cubicBezTo>
                    <a:pt x="380" y="3077"/>
                    <a:pt x="1647" y="2443"/>
                    <a:pt x="2534" y="2823"/>
                  </a:cubicBezTo>
                  <a:cubicBezTo>
                    <a:pt x="3547" y="2570"/>
                    <a:pt x="4561" y="2443"/>
                    <a:pt x="5574" y="2190"/>
                  </a:cubicBezTo>
                  <a:close/>
                </a:path>
              </a:pathLst>
            </a:custGeom>
            <a:grpFill/>
            <a:ln w="12582" cap="flat">
              <a:noFill/>
              <a:prstDash val="solid"/>
              <a:miter/>
            </a:ln>
          </p:spPr>
          <p:txBody>
            <a:bodyPr rtlCol="0" anchor="ctr"/>
            <a:lstStyle/>
            <a:p>
              <a:endParaRPr lang="en-US" noProof="0" dirty="0"/>
            </a:p>
          </p:txBody>
        </p:sp>
        <p:sp>
          <p:nvSpPr>
            <p:cNvPr id="441" name="Freeform: Shape 440">
              <a:extLst>
                <a:ext uri="{FF2B5EF4-FFF2-40B4-BE49-F238E27FC236}">
                  <a16:creationId xmlns:a16="http://schemas.microsoft.com/office/drawing/2014/main" id="{C6047516-40B3-4C8C-B6C4-136825F4B9CE}"/>
                </a:ext>
              </a:extLst>
            </p:cNvPr>
            <p:cNvSpPr/>
            <p:nvPr/>
          </p:nvSpPr>
          <p:spPr>
            <a:xfrm>
              <a:off x="6575035" y="3250851"/>
              <a:ext cx="12669" cy="12669"/>
            </a:xfrm>
            <a:custGeom>
              <a:avLst/>
              <a:gdLst>
                <a:gd name="connsiteX0" fmla="*/ 890 w 0"/>
                <a:gd name="connsiteY0" fmla="*/ 6261 h 0"/>
                <a:gd name="connsiteX1" fmla="*/ 890 w 0"/>
                <a:gd name="connsiteY1" fmla="*/ 6261 h 0"/>
                <a:gd name="connsiteX2" fmla="*/ 890 w 0"/>
                <a:gd name="connsiteY2" fmla="*/ 6261 h 0"/>
              </a:gdLst>
              <a:ahLst/>
              <a:cxnLst>
                <a:cxn ang="0">
                  <a:pos x="connsiteX0" y="connsiteY0"/>
                </a:cxn>
                <a:cxn ang="0">
                  <a:pos x="connsiteX1" y="connsiteY1"/>
                </a:cxn>
                <a:cxn ang="0">
                  <a:pos x="connsiteX2" y="connsiteY2"/>
                </a:cxn>
              </a:cxnLst>
              <a:rect l="l" t="t" r="r" b="b"/>
              <a:pathLst>
                <a:path>
                  <a:moveTo>
                    <a:pt x="890" y="6261"/>
                  </a:moveTo>
                  <a:cubicBezTo>
                    <a:pt x="5325" y="3854"/>
                    <a:pt x="-2530" y="-6535"/>
                    <a:pt x="890" y="6261"/>
                  </a:cubicBezTo>
                  <a:lnTo>
                    <a:pt x="890" y="6261"/>
                  </a:lnTo>
                  <a:close/>
                </a:path>
              </a:pathLst>
            </a:custGeom>
            <a:grpFill/>
            <a:ln w="12582" cap="flat">
              <a:noFill/>
              <a:prstDash val="solid"/>
              <a:miter/>
            </a:ln>
          </p:spPr>
          <p:txBody>
            <a:bodyPr rtlCol="0" anchor="ctr"/>
            <a:lstStyle/>
            <a:p>
              <a:endParaRPr lang="en-US" noProof="0" dirty="0"/>
            </a:p>
          </p:txBody>
        </p:sp>
        <p:sp>
          <p:nvSpPr>
            <p:cNvPr id="442" name="Freeform: Shape 441">
              <a:extLst>
                <a:ext uri="{FF2B5EF4-FFF2-40B4-BE49-F238E27FC236}">
                  <a16:creationId xmlns:a16="http://schemas.microsoft.com/office/drawing/2014/main" id="{37F21235-EC71-4FD8-9F65-38383158117A}"/>
                </a:ext>
              </a:extLst>
            </p:cNvPr>
            <p:cNvSpPr/>
            <p:nvPr/>
          </p:nvSpPr>
          <p:spPr>
            <a:xfrm>
              <a:off x="6535364" y="3345290"/>
              <a:ext cx="12669" cy="12669"/>
            </a:xfrm>
            <a:custGeom>
              <a:avLst/>
              <a:gdLst>
                <a:gd name="connsiteX0" fmla="*/ 3820 w 0"/>
                <a:gd name="connsiteY0" fmla="*/ 6081 h 0"/>
                <a:gd name="connsiteX1" fmla="*/ 526 w 0"/>
                <a:gd name="connsiteY1" fmla="*/ 0 h 0"/>
                <a:gd name="connsiteX2" fmla="*/ 779 w 0"/>
                <a:gd name="connsiteY2" fmla="*/ 6588 h 0"/>
                <a:gd name="connsiteX3" fmla="*/ 3820 w 0"/>
                <a:gd name="connsiteY3" fmla="*/ 6081 h 0"/>
              </a:gdLst>
              <a:ahLst/>
              <a:cxnLst>
                <a:cxn ang="0">
                  <a:pos x="connsiteX0" y="connsiteY0"/>
                </a:cxn>
                <a:cxn ang="0">
                  <a:pos x="connsiteX1" y="connsiteY1"/>
                </a:cxn>
                <a:cxn ang="0">
                  <a:pos x="connsiteX2" y="connsiteY2"/>
                </a:cxn>
                <a:cxn ang="0">
                  <a:pos x="connsiteX3" y="connsiteY3"/>
                </a:cxn>
              </a:cxnLst>
              <a:rect l="l" t="t" r="r" b="b"/>
              <a:pathLst>
                <a:path>
                  <a:moveTo>
                    <a:pt x="3820" y="6081"/>
                  </a:moveTo>
                  <a:cubicBezTo>
                    <a:pt x="2933" y="3294"/>
                    <a:pt x="1286" y="3041"/>
                    <a:pt x="526" y="0"/>
                  </a:cubicBezTo>
                  <a:cubicBezTo>
                    <a:pt x="-615" y="633"/>
                    <a:pt x="399" y="4054"/>
                    <a:pt x="779" y="6588"/>
                  </a:cubicBezTo>
                  <a:cubicBezTo>
                    <a:pt x="1793" y="6461"/>
                    <a:pt x="2806" y="6335"/>
                    <a:pt x="3820" y="6081"/>
                  </a:cubicBezTo>
                  <a:close/>
                </a:path>
              </a:pathLst>
            </a:custGeom>
            <a:grpFill/>
            <a:ln w="12582" cap="flat">
              <a:noFill/>
              <a:prstDash val="solid"/>
              <a:miter/>
            </a:ln>
          </p:spPr>
          <p:txBody>
            <a:bodyPr rtlCol="0" anchor="ctr"/>
            <a:lstStyle/>
            <a:p>
              <a:endParaRPr lang="en-US" noProof="0" dirty="0"/>
            </a:p>
          </p:txBody>
        </p:sp>
      </p:grpSp>
      <p:sp>
        <p:nvSpPr>
          <p:cNvPr id="15" name="Picture Placeholder 14">
            <a:extLst>
              <a:ext uri="{FF2B5EF4-FFF2-40B4-BE49-F238E27FC236}">
                <a16:creationId xmlns:a16="http://schemas.microsoft.com/office/drawing/2014/main" id="{B4BABCCB-BC19-4874-8D9F-CDA882F3F7AE}"/>
              </a:ext>
            </a:extLst>
          </p:cNvPr>
          <p:cNvSpPr>
            <a:spLocks noGrp="1"/>
          </p:cNvSpPr>
          <p:nvPr>
            <p:ph type="pic" sz="quarter" idx="13"/>
          </p:nvPr>
        </p:nvSpPr>
        <p:spPr>
          <a:xfrm>
            <a:off x="920562" y="1027711"/>
            <a:ext cx="10360152" cy="4754880"/>
          </a:xfrm>
          <a:solidFill>
            <a:schemeClr val="tx1"/>
          </a:solidFill>
          <a:ln w="44450" cap="sq">
            <a:solidFill>
              <a:schemeClr val="accent1"/>
            </a:solidFill>
            <a:miter lim="800000"/>
          </a:ln>
        </p:spPr>
        <p:txBody>
          <a:bodyPr anchor="ctr" anchorCtr="0">
            <a:normAutofit/>
          </a:bodyPr>
          <a:lstStyle>
            <a:lvl1pPr marL="0" indent="0" algn="ctr">
              <a:buNone/>
              <a:defRPr sz="1400">
                <a:solidFill>
                  <a:schemeClr val="accent2"/>
                </a:solidFill>
              </a:defRPr>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161A9C46-73A2-417E-8CB7-4883861DFD85}"/>
              </a:ext>
            </a:extLst>
          </p:cNvPr>
          <p:cNvSpPr>
            <a:spLocks noGrp="1"/>
          </p:cNvSpPr>
          <p:nvPr>
            <p:ph type="title" hasCustomPrompt="1"/>
          </p:nvPr>
        </p:nvSpPr>
        <p:spPr>
          <a:xfrm>
            <a:off x="838200" y="131495"/>
            <a:ext cx="10515600" cy="922925"/>
          </a:xfrm>
        </p:spPr>
        <p:txBody>
          <a:bodyPr>
            <a:normAutofit/>
          </a:bodyPr>
          <a:lstStyle>
            <a:lvl1pPr algn="ctr">
              <a:defRPr sz="3800" b="1">
                <a:solidFill>
                  <a:schemeClr val="bg1"/>
                </a:solidFill>
                <a:effectLst>
                  <a:outerShdw blurRad="50800" dist="38100" dir="2700000" algn="tl" rotWithShape="0">
                    <a:schemeClr val="tx1">
                      <a:alpha val="90000"/>
                    </a:schemeClr>
                  </a:outerShdw>
                </a:effectLst>
              </a:defRPr>
            </a:lvl1pPr>
          </a:lstStyle>
          <a:p>
            <a:r>
              <a:rPr lang="en-US" noProof="0"/>
              <a:t>SLIDE TITLE</a:t>
            </a:r>
          </a:p>
        </p:txBody>
      </p:sp>
      <p:sp>
        <p:nvSpPr>
          <p:cNvPr id="4" name="Date Placeholder 3">
            <a:extLst>
              <a:ext uri="{FF2B5EF4-FFF2-40B4-BE49-F238E27FC236}">
                <a16:creationId xmlns:a16="http://schemas.microsoft.com/office/drawing/2014/main" id="{4AADDAFC-779D-4BD0-8C2F-2D1247146EAA}"/>
              </a:ext>
            </a:extLst>
          </p:cNvPr>
          <p:cNvSpPr>
            <a:spLocks noGrp="1"/>
          </p:cNvSpPr>
          <p:nvPr>
            <p:ph type="dt" sz="half" idx="10"/>
          </p:nvPr>
        </p:nvSpPr>
        <p:spPr/>
        <p:txBody>
          <a:bodyPr/>
          <a:lstStyle/>
          <a:p>
            <a:fld id="{080C6EE8-D429-4C26-8B4B-CB983FD1FF6D}" type="datetime1">
              <a:rPr lang="en-US" noProof="0" smtClean="0"/>
              <a:t>7/4/2025</a:t>
            </a:fld>
            <a:endParaRPr lang="en-US" noProof="0" dirty="0"/>
          </a:p>
        </p:txBody>
      </p:sp>
      <p:sp>
        <p:nvSpPr>
          <p:cNvPr id="5" name="Footer Placeholder 4">
            <a:extLst>
              <a:ext uri="{FF2B5EF4-FFF2-40B4-BE49-F238E27FC236}">
                <a16:creationId xmlns:a16="http://schemas.microsoft.com/office/drawing/2014/main" id="{7D12A23B-DDC0-4D8F-980B-E59F1795914A}"/>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7B1460EA-FD79-4C61-8E55-754DF5428CE1}"/>
              </a:ext>
            </a:extLst>
          </p:cNvPr>
          <p:cNvSpPr>
            <a:spLocks noGrp="1"/>
          </p:cNvSpPr>
          <p:nvPr>
            <p:ph type="sldNum" sz="quarter" idx="12"/>
          </p:nvPr>
        </p:nvSpPr>
        <p:spPr/>
        <p:txBody>
          <a:bodyPr/>
          <a:lstStyle/>
          <a:p>
            <a:fld id="{E60E4630-A9EC-4A3B-8D7B-72D6B7D7ED5F}" type="slidenum">
              <a:rPr lang="en-US" noProof="0" smtClean="0"/>
              <a:t>‹#›</a:t>
            </a:fld>
            <a:endParaRPr lang="en-US" noProof="0" dirty="0"/>
          </a:p>
        </p:txBody>
      </p:sp>
      <p:sp>
        <p:nvSpPr>
          <p:cNvPr id="10" name="Graphic 2">
            <a:extLst>
              <a:ext uri="{FF2B5EF4-FFF2-40B4-BE49-F238E27FC236}">
                <a16:creationId xmlns:a16="http://schemas.microsoft.com/office/drawing/2014/main" id="{156B8D60-8A2D-4859-A99E-3E0599F53C83}"/>
              </a:ext>
            </a:extLst>
          </p:cNvPr>
          <p:cNvSpPr/>
          <p:nvPr/>
        </p:nvSpPr>
        <p:spPr>
          <a:xfrm>
            <a:off x="1932162" y="5596177"/>
            <a:ext cx="2667600" cy="842400"/>
          </a:xfrm>
          <a:custGeom>
            <a:avLst/>
            <a:gdLst>
              <a:gd name="connsiteX0" fmla="*/ 1929744 w 2000250"/>
              <a:gd name="connsiteY0" fmla="*/ 181180 h 628650"/>
              <a:gd name="connsiteX1" fmla="*/ 1929554 w 2000250"/>
              <a:gd name="connsiteY1" fmla="*/ 179846 h 628650"/>
              <a:gd name="connsiteX2" fmla="*/ 1923839 w 2000250"/>
              <a:gd name="connsiteY2" fmla="*/ 183275 h 628650"/>
              <a:gd name="connsiteX3" fmla="*/ 1929744 w 2000250"/>
              <a:gd name="connsiteY3" fmla="*/ 181180 h 628650"/>
              <a:gd name="connsiteX4" fmla="*/ 1949556 w 2000250"/>
              <a:gd name="connsiteY4" fmla="*/ 192133 h 628650"/>
              <a:gd name="connsiteX5" fmla="*/ 1945461 w 2000250"/>
              <a:gd name="connsiteY5" fmla="*/ 192705 h 628650"/>
              <a:gd name="connsiteX6" fmla="*/ 1949556 w 2000250"/>
              <a:gd name="connsiteY6" fmla="*/ 192133 h 628650"/>
              <a:gd name="connsiteX7" fmla="*/ 1909837 w 2000250"/>
              <a:gd name="connsiteY7" fmla="*/ 202706 h 628650"/>
              <a:gd name="connsiteX8" fmla="*/ 1921934 w 2000250"/>
              <a:gd name="connsiteY8" fmla="*/ 201087 h 628650"/>
              <a:gd name="connsiteX9" fmla="*/ 1909837 w 2000250"/>
              <a:gd name="connsiteY9" fmla="*/ 202706 h 628650"/>
              <a:gd name="connsiteX10" fmla="*/ 1870975 w 2000250"/>
              <a:gd name="connsiteY10" fmla="*/ 205087 h 628650"/>
              <a:gd name="connsiteX11" fmla="*/ 1854973 w 2000250"/>
              <a:gd name="connsiteY11" fmla="*/ 208516 h 628650"/>
              <a:gd name="connsiteX12" fmla="*/ 1870975 w 2000250"/>
              <a:gd name="connsiteY12" fmla="*/ 205087 h 628650"/>
              <a:gd name="connsiteX13" fmla="*/ 1873356 w 2000250"/>
              <a:gd name="connsiteY13" fmla="*/ 207469 h 628650"/>
              <a:gd name="connsiteX14" fmla="*/ 1889740 w 2000250"/>
              <a:gd name="connsiteY14" fmla="*/ 206707 h 628650"/>
              <a:gd name="connsiteX15" fmla="*/ 1891644 w 2000250"/>
              <a:gd name="connsiteY15" fmla="*/ 205087 h 628650"/>
              <a:gd name="connsiteX16" fmla="*/ 1903646 w 2000250"/>
              <a:gd name="connsiteY16" fmla="*/ 202135 h 628650"/>
              <a:gd name="connsiteX17" fmla="*/ 1873356 w 2000250"/>
              <a:gd name="connsiteY17" fmla="*/ 207469 h 628650"/>
              <a:gd name="connsiteX18" fmla="*/ 1907742 w 2000250"/>
              <a:gd name="connsiteY18" fmla="*/ 219280 h 628650"/>
              <a:gd name="connsiteX19" fmla="*/ 1911742 w 2000250"/>
              <a:gd name="connsiteY19" fmla="*/ 218708 h 628650"/>
              <a:gd name="connsiteX20" fmla="*/ 1911456 w 2000250"/>
              <a:gd name="connsiteY20" fmla="*/ 216041 h 628650"/>
              <a:gd name="connsiteX21" fmla="*/ 1907456 w 2000250"/>
              <a:gd name="connsiteY21" fmla="*/ 216613 h 628650"/>
              <a:gd name="connsiteX22" fmla="*/ 1907742 w 2000250"/>
              <a:gd name="connsiteY22" fmla="*/ 219280 h 628650"/>
              <a:gd name="connsiteX23" fmla="*/ 1934507 w 2000250"/>
              <a:gd name="connsiteY23" fmla="*/ 219851 h 628650"/>
              <a:gd name="connsiteX24" fmla="*/ 1928411 w 2000250"/>
              <a:gd name="connsiteY24" fmla="*/ 220613 h 628650"/>
              <a:gd name="connsiteX25" fmla="*/ 1922696 w 2000250"/>
              <a:gd name="connsiteY25" fmla="*/ 224042 h 628650"/>
              <a:gd name="connsiteX26" fmla="*/ 1936698 w 2000250"/>
              <a:gd name="connsiteY26" fmla="*/ 220899 h 628650"/>
              <a:gd name="connsiteX27" fmla="*/ 1940889 w 2000250"/>
              <a:gd name="connsiteY27" fmla="*/ 221661 h 628650"/>
              <a:gd name="connsiteX28" fmla="*/ 1944604 w 2000250"/>
              <a:gd name="connsiteY28" fmla="*/ 218422 h 628650"/>
              <a:gd name="connsiteX29" fmla="*/ 1934507 w 2000250"/>
              <a:gd name="connsiteY29" fmla="*/ 219851 h 628650"/>
              <a:gd name="connsiteX30" fmla="*/ 1952700 w 2000250"/>
              <a:gd name="connsiteY30" fmla="*/ 217470 h 628650"/>
              <a:gd name="connsiteX31" fmla="*/ 1964987 w 2000250"/>
              <a:gd name="connsiteY31" fmla="*/ 217184 h 628650"/>
              <a:gd name="connsiteX32" fmla="*/ 1952700 w 2000250"/>
              <a:gd name="connsiteY32" fmla="*/ 217470 h 628650"/>
              <a:gd name="connsiteX33" fmla="*/ 1934412 w 2000250"/>
              <a:gd name="connsiteY33" fmla="*/ 252331 h 628650"/>
              <a:gd name="connsiteX34" fmla="*/ 1918219 w 2000250"/>
              <a:gd name="connsiteY34" fmla="*/ 254427 h 628650"/>
              <a:gd name="connsiteX35" fmla="*/ 1934412 w 2000250"/>
              <a:gd name="connsiteY35" fmla="*/ 252331 h 628650"/>
              <a:gd name="connsiteX36" fmla="*/ 1948509 w 2000250"/>
              <a:gd name="connsiteY36" fmla="*/ 250522 h 628650"/>
              <a:gd name="connsiteX37" fmla="*/ 1938412 w 2000250"/>
              <a:gd name="connsiteY37" fmla="*/ 251855 h 628650"/>
              <a:gd name="connsiteX38" fmla="*/ 1948509 w 2000250"/>
              <a:gd name="connsiteY38" fmla="*/ 250522 h 628650"/>
              <a:gd name="connsiteX39" fmla="*/ 1900312 w 2000250"/>
              <a:gd name="connsiteY39" fmla="*/ 259475 h 628650"/>
              <a:gd name="connsiteX40" fmla="*/ 1896883 w 2000250"/>
              <a:gd name="connsiteY40" fmla="*/ 265285 h 628650"/>
              <a:gd name="connsiteX41" fmla="*/ 1908409 w 2000250"/>
              <a:gd name="connsiteY41" fmla="*/ 258332 h 628650"/>
              <a:gd name="connsiteX42" fmla="*/ 1900312 w 2000250"/>
              <a:gd name="connsiteY42" fmla="*/ 259475 h 628650"/>
              <a:gd name="connsiteX43" fmla="*/ 1913076 w 2000250"/>
              <a:gd name="connsiteY43" fmla="*/ 263190 h 628650"/>
              <a:gd name="connsiteX44" fmla="*/ 1919172 w 2000250"/>
              <a:gd name="connsiteY44" fmla="*/ 262428 h 628650"/>
              <a:gd name="connsiteX45" fmla="*/ 1918886 w 2000250"/>
              <a:gd name="connsiteY45" fmla="*/ 259761 h 628650"/>
              <a:gd name="connsiteX46" fmla="*/ 1912790 w 2000250"/>
              <a:gd name="connsiteY46" fmla="*/ 260523 h 628650"/>
              <a:gd name="connsiteX47" fmla="*/ 1913076 w 2000250"/>
              <a:gd name="connsiteY47" fmla="*/ 263190 h 628650"/>
              <a:gd name="connsiteX48" fmla="*/ 1899931 w 2000250"/>
              <a:gd name="connsiteY48" fmla="*/ 273001 h 628650"/>
              <a:gd name="connsiteX49" fmla="*/ 1894502 w 2000250"/>
              <a:gd name="connsiteY49" fmla="*/ 279097 h 628650"/>
              <a:gd name="connsiteX50" fmla="*/ 1912695 w 2000250"/>
              <a:gd name="connsiteY50" fmla="*/ 276715 h 628650"/>
              <a:gd name="connsiteX51" fmla="*/ 1922791 w 2000250"/>
              <a:gd name="connsiteY51" fmla="*/ 275382 h 628650"/>
              <a:gd name="connsiteX52" fmla="*/ 1938698 w 2000250"/>
              <a:gd name="connsiteY52" fmla="*/ 270619 h 628650"/>
              <a:gd name="connsiteX53" fmla="*/ 1899931 w 2000250"/>
              <a:gd name="connsiteY53" fmla="*/ 273001 h 628650"/>
              <a:gd name="connsiteX54" fmla="*/ 1878310 w 2000250"/>
              <a:gd name="connsiteY54" fmla="*/ 281287 h 628650"/>
              <a:gd name="connsiteX55" fmla="*/ 1884025 w 2000250"/>
              <a:gd name="connsiteY55" fmla="*/ 277858 h 628650"/>
              <a:gd name="connsiteX56" fmla="*/ 1878310 w 2000250"/>
              <a:gd name="connsiteY56" fmla="*/ 281287 h 628650"/>
              <a:gd name="connsiteX57" fmla="*/ 1974036 w 2000250"/>
              <a:gd name="connsiteY57" fmla="*/ 274239 h 628650"/>
              <a:gd name="connsiteX58" fmla="*/ 1978036 w 2000250"/>
              <a:gd name="connsiteY58" fmla="*/ 273667 h 628650"/>
              <a:gd name="connsiteX59" fmla="*/ 1979751 w 2000250"/>
              <a:gd name="connsiteY59" fmla="*/ 270715 h 628650"/>
              <a:gd name="connsiteX60" fmla="*/ 1973560 w 2000250"/>
              <a:gd name="connsiteY60" fmla="*/ 270143 h 628650"/>
              <a:gd name="connsiteX61" fmla="*/ 1974036 w 2000250"/>
              <a:gd name="connsiteY61" fmla="*/ 274239 h 628650"/>
              <a:gd name="connsiteX62" fmla="*/ 1856878 w 2000250"/>
              <a:gd name="connsiteY62" fmla="*/ 290812 h 628650"/>
              <a:gd name="connsiteX63" fmla="*/ 1859069 w 2000250"/>
              <a:gd name="connsiteY63" fmla="*/ 291860 h 628650"/>
              <a:gd name="connsiteX64" fmla="*/ 1866880 w 2000250"/>
              <a:gd name="connsiteY64" fmla="*/ 288145 h 628650"/>
              <a:gd name="connsiteX65" fmla="*/ 1848306 w 2000250"/>
              <a:gd name="connsiteY65" fmla="*/ 287860 h 628650"/>
              <a:gd name="connsiteX66" fmla="*/ 1856878 w 2000250"/>
              <a:gd name="connsiteY66" fmla="*/ 290812 h 628650"/>
              <a:gd name="connsiteX67" fmla="*/ 1869165 w 2000250"/>
              <a:gd name="connsiteY67" fmla="*/ 290622 h 628650"/>
              <a:gd name="connsiteX68" fmla="*/ 1885358 w 2000250"/>
              <a:gd name="connsiteY68" fmla="*/ 288526 h 628650"/>
              <a:gd name="connsiteX69" fmla="*/ 1869165 w 2000250"/>
              <a:gd name="connsiteY69" fmla="*/ 290622 h 628650"/>
              <a:gd name="connsiteX70" fmla="*/ 1942222 w 2000250"/>
              <a:gd name="connsiteY70" fmla="*/ 282430 h 628650"/>
              <a:gd name="connsiteX71" fmla="*/ 1928030 w 2000250"/>
              <a:gd name="connsiteY71" fmla="*/ 284240 h 628650"/>
              <a:gd name="connsiteX72" fmla="*/ 1942222 w 2000250"/>
              <a:gd name="connsiteY72" fmla="*/ 282430 h 628650"/>
              <a:gd name="connsiteX73" fmla="*/ 1950604 w 2000250"/>
              <a:gd name="connsiteY73" fmla="*/ 284050 h 628650"/>
              <a:gd name="connsiteX74" fmla="*/ 1944413 w 2000250"/>
              <a:gd name="connsiteY74" fmla="*/ 283478 h 628650"/>
              <a:gd name="connsiteX75" fmla="*/ 1950604 w 2000250"/>
              <a:gd name="connsiteY75" fmla="*/ 284050 h 628650"/>
              <a:gd name="connsiteX76" fmla="*/ 1969369 w 2000250"/>
              <a:gd name="connsiteY76" fmla="*/ 285669 h 628650"/>
              <a:gd name="connsiteX77" fmla="*/ 1958796 w 2000250"/>
              <a:gd name="connsiteY77" fmla="*/ 283002 h 628650"/>
              <a:gd name="connsiteX78" fmla="*/ 1969369 w 2000250"/>
              <a:gd name="connsiteY78" fmla="*/ 285669 h 628650"/>
              <a:gd name="connsiteX79" fmla="*/ 1939174 w 2000250"/>
              <a:gd name="connsiteY79" fmla="*/ 291003 h 628650"/>
              <a:gd name="connsiteX80" fmla="*/ 1931554 w 2000250"/>
              <a:gd name="connsiteY80" fmla="*/ 296051 h 628650"/>
              <a:gd name="connsiteX81" fmla="*/ 1945365 w 2000250"/>
              <a:gd name="connsiteY81" fmla="*/ 291574 h 628650"/>
              <a:gd name="connsiteX82" fmla="*/ 1939174 w 2000250"/>
              <a:gd name="connsiteY82" fmla="*/ 291003 h 628650"/>
              <a:gd name="connsiteX83" fmla="*/ 1934698 w 2000250"/>
              <a:gd name="connsiteY83" fmla="*/ 305100 h 628650"/>
              <a:gd name="connsiteX84" fmla="*/ 1924220 w 2000250"/>
              <a:gd name="connsiteY84" fmla="*/ 303766 h 628650"/>
              <a:gd name="connsiteX85" fmla="*/ 1934698 w 2000250"/>
              <a:gd name="connsiteY85" fmla="*/ 305100 h 628650"/>
              <a:gd name="connsiteX86" fmla="*/ 1967273 w 2000250"/>
              <a:gd name="connsiteY86" fmla="*/ 302242 h 628650"/>
              <a:gd name="connsiteX87" fmla="*/ 1971655 w 2000250"/>
              <a:gd name="connsiteY87" fmla="*/ 304338 h 628650"/>
              <a:gd name="connsiteX88" fmla="*/ 1979751 w 2000250"/>
              <a:gd name="connsiteY88" fmla="*/ 303290 h 628650"/>
              <a:gd name="connsiteX89" fmla="*/ 1984132 w 2000250"/>
              <a:gd name="connsiteY89" fmla="*/ 305386 h 628650"/>
              <a:gd name="connsiteX90" fmla="*/ 1990228 w 2000250"/>
              <a:gd name="connsiteY90" fmla="*/ 304624 h 628650"/>
              <a:gd name="connsiteX91" fmla="*/ 1981465 w 2000250"/>
              <a:gd name="connsiteY91" fmla="*/ 300337 h 628650"/>
              <a:gd name="connsiteX92" fmla="*/ 1979275 w 2000250"/>
              <a:gd name="connsiteY92" fmla="*/ 299290 h 628650"/>
              <a:gd name="connsiteX93" fmla="*/ 1971178 w 2000250"/>
              <a:gd name="connsiteY93" fmla="*/ 300337 h 628650"/>
              <a:gd name="connsiteX94" fmla="*/ 1954986 w 2000250"/>
              <a:gd name="connsiteY94" fmla="*/ 302433 h 628650"/>
              <a:gd name="connsiteX95" fmla="*/ 1967273 w 2000250"/>
              <a:gd name="connsiteY95" fmla="*/ 302242 h 628650"/>
              <a:gd name="connsiteX96" fmla="*/ 1942508 w 2000250"/>
              <a:gd name="connsiteY96" fmla="*/ 335199 h 628650"/>
              <a:gd name="connsiteX97" fmla="*/ 1954605 w 2000250"/>
              <a:gd name="connsiteY97" fmla="*/ 333580 h 628650"/>
              <a:gd name="connsiteX98" fmla="*/ 1960701 w 2000250"/>
              <a:gd name="connsiteY98" fmla="*/ 332818 h 628650"/>
              <a:gd name="connsiteX99" fmla="*/ 1968606 w 2000250"/>
              <a:gd name="connsiteY99" fmla="*/ 330436 h 628650"/>
              <a:gd name="connsiteX100" fmla="*/ 1954414 w 2000250"/>
              <a:gd name="connsiteY100" fmla="*/ 332246 h 628650"/>
              <a:gd name="connsiteX101" fmla="*/ 1932697 w 2000250"/>
              <a:gd name="connsiteY101" fmla="*/ 339104 h 628650"/>
              <a:gd name="connsiteX102" fmla="*/ 1942508 w 2000250"/>
              <a:gd name="connsiteY102" fmla="*/ 335199 h 628650"/>
              <a:gd name="connsiteX103" fmla="*/ 1916695 w 2000250"/>
              <a:gd name="connsiteY103" fmla="*/ 342628 h 628650"/>
              <a:gd name="connsiteX104" fmla="*/ 1924982 w 2000250"/>
              <a:gd name="connsiteY104" fmla="*/ 342914 h 628650"/>
              <a:gd name="connsiteX105" fmla="*/ 1916695 w 2000250"/>
              <a:gd name="connsiteY105" fmla="*/ 342628 h 628650"/>
              <a:gd name="connsiteX106" fmla="*/ 1936888 w 2000250"/>
              <a:gd name="connsiteY106" fmla="*/ 339961 h 628650"/>
              <a:gd name="connsiteX107" fmla="*/ 1926982 w 2000250"/>
              <a:gd name="connsiteY107" fmla="*/ 342628 h 628650"/>
              <a:gd name="connsiteX108" fmla="*/ 1936888 w 2000250"/>
              <a:gd name="connsiteY108" fmla="*/ 339961 h 628650"/>
              <a:gd name="connsiteX109" fmla="*/ 1939460 w 2000250"/>
              <a:gd name="connsiteY109" fmla="*/ 343771 h 628650"/>
              <a:gd name="connsiteX110" fmla="*/ 1945556 w 2000250"/>
              <a:gd name="connsiteY110" fmla="*/ 343009 h 628650"/>
              <a:gd name="connsiteX111" fmla="*/ 1938984 w 2000250"/>
              <a:gd name="connsiteY111" fmla="*/ 339771 h 628650"/>
              <a:gd name="connsiteX112" fmla="*/ 1939460 w 2000250"/>
              <a:gd name="connsiteY112" fmla="*/ 343771 h 628650"/>
              <a:gd name="connsiteX113" fmla="*/ 1949556 w 2000250"/>
              <a:gd name="connsiteY113" fmla="*/ 342438 h 628650"/>
              <a:gd name="connsiteX114" fmla="*/ 1959463 w 2000250"/>
              <a:gd name="connsiteY114" fmla="*/ 339771 h 628650"/>
              <a:gd name="connsiteX115" fmla="*/ 1955081 w 2000250"/>
              <a:gd name="connsiteY115" fmla="*/ 337675 h 628650"/>
              <a:gd name="connsiteX116" fmla="*/ 1947175 w 2000250"/>
              <a:gd name="connsiteY116" fmla="*/ 340057 h 628650"/>
              <a:gd name="connsiteX117" fmla="*/ 1949556 w 2000250"/>
              <a:gd name="connsiteY117" fmla="*/ 342438 h 628650"/>
              <a:gd name="connsiteX118" fmla="*/ 1957939 w 2000250"/>
              <a:gd name="connsiteY118" fmla="*/ 360250 h 628650"/>
              <a:gd name="connsiteX119" fmla="*/ 1966225 w 2000250"/>
              <a:gd name="connsiteY119" fmla="*/ 360535 h 628650"/>
              <a:gd name="connsiteX120" fmla="*/ 1965940 w 2000250"/>
              <a:gd name="connsiteY120" fmla="*/ 357868 h 628650"/>
              <a:gd name="connsiteX121" fmla="*/ 1961748 w 2000250"/>
              <a:gd name="connsiteY121" fmla="*/ 357106 h 628650"/>
              <a:gd name="connsiteX122" fmla="*/ 1957939 w 2000250"/>
              <a:gd name="connsiteY122" fmla="*/ 360250 h 628650"/>
              <a:gd name="connsiteX123" fmla="*/ 1982227 w 2000250"/>
              <a:gd name="connsiteY123" fmla="*/ 357106 h 628650"/>
              <a:gd name="connsiteX124" fmla="*/ 2000420 w 2000250"/>
              <a:gd name="connsiteY124" fmla="*/ 354725 h 628650"/>
              <a:gd name="connsiteX125" fmla="*/ 1982227 w 2000250"/>
              <a:gd name="connsiteY125" fmla="*/ 357106 h 628650"/>
              <a:gd name="connsiteX126" fmla="*/ 590244 w 2000250"/>
              <a:gd name="connsiteY126" fmla="*/ 555512 h 628650"/>
              <a:gd name="connsiteX127" fmla="*/ 600245 w 2000250"/>
              <a:gd name="connsiteY127" fmla="*/ 552845 h 628650"/>
              <a:gd name="connsiteX128" fmla="*/ 606627 w 2000250"/>
              <a:gd name="connsiteY128" fmla="*/ 554750 h 628650"/>
              <a:gd name="connsiteX129" fmla="*/ 591482 w 2000250"/>
              <a:gd name="connsiteY129" fmla="*/ 548559 h 628650"/>
              <a:gd name="connsiteX130" fmla="*/ 590244 w 2000250"/>
              <a:gd name="connsiteY130" fmla="*/ 555512 h 628650"/>
              <a:gd name="connsiteX131" fmla="*/ 1963939 w 2000250"/>
              <a:gd name="connsiteY131" fmla="*/ 375775 h 628650"/>
              <a:gd name="connsiteX132" fmla="*/ 1970035 w 2000250"/>
              <a:gd name="connsiteY132" fmla="*/ 375013 h 628650"/>
              <a:gd name="connsiteX133" fmla="*/ 1969750 w 2000250"/>
              <a:gd name="connsiteY133" fmla="*/ 372346 h 628650"/>
              <a:gd name="connsiteX134" fmla="*/ 1963654 w 2000250"/>
              <a:gd name="connsiteY134" fmla="*/ 373108 h 628650"/>
              <a:gd name="connsiteX135" fmla="*/ 1963939 w 2000250"/>
              <a:gd name="connsiteY135" fmla="*/ 375775 h 628650"/>
              <a:gd name="connsiteX136" fmla="*/ 1972512 w 2000250"/>
              <a:gd name="connsiteY136" fmla="*/ 378728 h 628650"/>
              <a:gd name="connsiteX137" fmla="*/ 1984513 w 2000250"/>
              <a:gd name="connsiteY137" fmla="*/ 375775 h 628650"/>
              <a:gd name="connsiteX138" fmla="*/ 1972512 w 2000250"/>
              <a:gd name="connsiteY138" fmla="*/ 378728 h 628650"/>
              <a:gd name="connsiteX139" fmla="*/ 832464 w 2000250"/>
              <a:gd name="connsiteY139" fmla="*/ 536272 h 628650"/>
              <a:gd name="connsiteX140" fmla="*/ 845609 w 2000250"/>
              <a:gd name="connsiteY140" fmla="*/ 526461 h 628650"/>
              <a:gd name="connsiteX141" fmla="*/ 832464 w 2000250"/>
              <a:gd name="connsiteY141" fmla="*/ 536272 h 628650"/>
              <a:gd name="connsiteX142" fmla="*/ 910093 w 2000250"/>
              <a:gd name="connsiteY142" fmla="*/ 531604 h 628650"/>
              <a:gd name="connsiteX143" fmla="*/ 910570 w 2000250"/>
              <a:gd name="connsiteY143" fmla="*/ 535605 h 628650"/>
              <a:gd name="connsiteX144" fmla="*/ 930953 w 2000250"/>
              <a:gd name="connsiteY144" fmla="*/ 534271 h 628650"/>
              <a:gd name="connsiteX145" fmla="*/ 926095 w 2000250"/>
              <a:gd name="connsiteY145" fmla="*/ 528175 h 628650"/>
              <a:gd name="connsiteX146" fmla="*/ 921523 w 2000250"/>
              <a:gd name="connsiteY146" fmla="*/ 524746 h 628650"/>
              <a:gd name="connsiteX147" fmla="*/ 910093 w 2000250"/>
              <a:gd name="connsiteY147" fmla="*/ 531604 h 628650"/>
              <a:gd name="connsiteX148" fmla="*/ 454322 w 2000250"/>
              <a:gd name="connsiteY148" fmla="*/ 586754 h 628650"/>
              <a:gd name="connsiteX149" fmla="*/ 454322 w 2000250"/>
              <a:gd name="connsiteY149" fmla="*/ 586754 h 628650"/>
              <a:gd name="connsiteX150" fmla="*/ 454322 w 2000250"/>
              <a:gd name="connsiteY150" fmla="*/ 586754 h 628650"/>
              <a:gd name="connsiteX151" fmla="*/ 827893 w 2000250"/>
              <a:gd name="connsiteY151" fmla="*/ 549035 h 628650"/>
              <a:gd name="connsiteX152" fmla="*/ 847990 w 2000250"/>
              <a:gd name="connsiteY152" fmla="*/ 545035 h 628650"/>
              <a:gd name="connsiteX153" fmla="*/ 837227 w 2000250"/>
              <a:gd name="connsiteY153" fmla="*/ 541034 h 628650"/>
              <a:gd name="connsiteX154" fmla="*/ 842847 w 2000250"/>
              <a:gd name="connsiteY154" fmla="*/ 536272 h 628650"/>
              <a:gd name="connsiteX155" fmla="*/ 820558 w 2000250"/>
              <a:gd name="connsiteY155" fmla="*/ 539129 h 628650"/>
              <a:gd name="connsiteX156" fmla="*/ 827893 w 2000250"/>
              <a:gd name="connsiteY156" fmla="*/ 549035 h 628650"/>
              <a:gd name="connsiteX157" fmla="*/ 751883 w 2000250"/>
              <a:gd name="connsiteY157" fmla="*/ 549416 h 628650"/>
              <a:gd name="connsiteX158" fmla="*/ 737881 w 2000250"/>
              <a:gd name="connsiteY158" fmla="*/ 552559 h 628650"/>
              <a:gd name="connsiteX159" fmla="*/ 754264 w 2000250"/>
              <a:gd name="connsiteY159" fmla="*/ 551797 h 628650"/>
              <a:gd name="connsiteX160" fmla="*/ 764551 w 2000250"/>
              <a:gd name="connsiteY160" fmla="*/ 551797 h 628650"/>
              <a:gd name="connsiteX161" fmla="*/ 751883 w 2000250"/>
              <a:gd name="connsiteY161" fmla="*/ 549416 h 628650"/>
              <a:gd name="connsiteX162" fmla="*/ 645489 w 2000250"/>
              <a:gd name="connsiteY162" fmla="*/ 569990 h 628650"/>
              <a:gd name="connsiteX163" fmla="*/ 649870 w 2000250"/>
              <a:gd name="connsiteY163" fmla="*/ 572086 h 628650"/>
              <a:gd name="connsiteX164" fmla="*/ 655585 w 2000250"/>
              <a:gd name="connsiteY164" fmla="*/ 568657 h 628650"/>
              <a:gd name="connsiteX165" fmla="*/ 672064 w 2000250"/>
              <a:gd name="connsiteY165" fmla="*/ 569228 h 628650"/>
              <a:gd name="connsiteX166" fmla="*/ 661491 w 2000250"/>
              <a:gd name="connsiteY166" fmla="*/ 566561 h 628650"/>
              <a:gd name="connsiteX167" fmla="*/ 656919 w 2000250"/>
              <a:gd name="connsiteY167" fmla="*/ 563132 h 628650"/>
              <a:gd name="connsiteX168" fmla="*/ 645489 w 2000250"/>
              <a:gd name="connsiteY168" fmla="*/ 569990 h 628650"/>
              <a:gd name="connsiteX169" fmla="*/ 665396 w 2000250"/>
              <a:gd name="connsiteY169" fmla="*/ 564751 h 628650"/>
              <a:gd name="connsiteX170" fmla="*/ 669397 w 2000250"/>
              <a:gd name="connsiteY170" fmla="*/ 564180 h 628650"/>
              <a:gd name="connsiteX171" fmla="*/ 669111 w 2000250"/>
              <a:gd name="connsiteY171" fmla="*/ 561513 h 628650"/>
              <a:gd name="connsiteX172" fmla="*/ 665110 w 2000250"/>
              <a:gd name="connsiteY172" fmla="*/ 562084 h 628650"/>
              <a:gd name="connsiteX173" fmla="*/ 665396 w 2000250"/>
              <a:gd name="connsiteY173" fmla="*/ 564751 h 628650"/>
              <a:gd name="connsiteX174" fmla="*/ 750740 w 2000250"/>
              <a:gd name="connsiteY174" fmla="*/ 556369 h 628650"/>
              <a:gd name="connsiteX175" fmla="*/ 762837 w 2000250"/>
              <a:gd name="connsiteY175" fmla="*/ 554750 h 628650"/>
              <a:gd name="connsiteX176" fmla="*/ 750740 w 2000250"/>
              <a:gd name="connsiteY176" fmla="*/ 556369 h 628650"/>
              <a:gd name="connsiteX177" fmla="*/ 704639 w 2000250"/>
              <a:gd name="connsiteY177" fmla="*/ 566371 h 628650"/>
              <a:gd name="connsiteX178" fmla="*/ 698067 w 2000250"/>
              <a:gd name="connsiteY178" fmla="*/ 563132 h 628650"/>
              <a:gd name="connsiteX179" fmla="*/ 704639 w 2000250"/>
              <a:gd name="connsiteY179" fmla="*/ 566371 h 628650"/>
              <a:gd name="connsiteX180" fmla="*/ 724737 w 2000250"/>
              <a:gd name="connsiteY180" fmla="*/ 562465 h 628650"/>
              <a:gd name="connsiteX181" fmla="*/ 732833 w 2000250"/>
              <a:gd name="connsiteY181" fmla="*/ 561418 h 628650"/>
              <a:gd name="connsiteX182" fmla="*/ 724737 w 2000250"/>
              <a:gd name="connsiteY182" fmla="*/ 562465 h 628650"/>
              <a:gd name="connsiteX183" fmla="*/ 512425 w 2000250"/>
              <a:gd name="connsiteY183" fmla="*/ 591421 h 628650"/>
              <a:gd name="connsiteX184" fmla="*/ 526236 w 2000250"/>
              <a:gd name="connsiteY184" fmla="*/ 586945 h 628650"/>
              <a:gd name="connsiteX185" fmla="*/ 512425 w 2000250"/>
              <a:gd name="connsiteY185" fmla="*/ 591421 h 628650"/>
              <a:gd name="connsiteX186" fmla="*/ 399839 w 2000250"/>
              <a:gd name="connsiteY186" fmla="*/ 611424 h 628650"/>
              <a:gd name="connsiteX187" fmla="*/ 403839 w 2000250"/>
              <a:gd name="connsiteY187" fmla="*/ 610852 h 628650"/>
              <a:gd name="connsiteX188" fmla="*/ 403554 w 2000250"/>
              <a:gd name="connsiteY188" fmla="*/ 608185 h 628650"/>
              <a:gd name="connsiteX189" fmla="*/ 399553 w 2000250"/>
              <a:gd name="connsiteY189" fmla="*/ 608757 h 628650"/>
              <a:gd name="connsiteX190" fmla="*/ 399839 w 2000250"/>
              <a:gd name="connsiteY190" fmla="*/ 611424 h 628650"/>
              <a:gd name="connsiteX191" fmla="*/ 323068 w 2000250"/>
              <a:gd name="connsiteY191" fmla="*/ 622759 h 628650"/>
              <a:gd name="connsiteX192" fmla="*/ 327068 w 2000250"/>
              <a:gd name="connsiteY192" fmla="*/ 622187 h 628650"/>
              <a:gd name="connsiteX193" fmla="*/ 326782 w 2000250"/>
              <a:gd name="connsiteY193" fmla="*/ 619520 h 628650"/>
              <a:gd name="connsiteX194" fmla="*/ 322782 w 2000250"/>
              <a:gd name="connsiteY194" fmla="*/ 620092 h 628650"/>
              <a:gd name="connsiteX195" fmla="*/ 323068 w 2000250"/>
              <a:gd name="connsiteY195" fmla="*/ 622759 h 628650"/>
              <a:gd name="connsiteX196" fmla="*/ 298779 w 2000250"/>
              <a:gd name="connsiteY196" fmla="*/ 625902 h 628650"/>
              <a:gd name="connsiteX197" fmla="*/ 298779 w 2000250"/>
              <a:gd name="connsiteY197" fmla="*/ 625902 h 628650"/>
              <a:gd name="connsiteX198" fmla="*/ 298779 w 2000250"/>
              <a:gd name="connsiteY198" fmla="*/ 625902 h 628650"/>
              <a:gd name="connsiteX199" fmla="*/ 1825636 w 2000250"/>
              <a:gd name="connsiteY199" fmla="*/ 254236 h 628650"/>
              <a:gd name="connsiteX200" fmla="*/ 1845734 w 2000250"/>
              <a:gd name="connsiteY200" fmla="*/ 250236 h 628650"/>
              <a:gd name="connsiteX201" fmla="*/ 1863641 w 2000250"/>
              <a:gd name="connsiteY201" fmla="*/ 245188 h 628650"/>
              <a:gd name="connsiteX202" fmla="*/ 1872214 w 2000250"/>
              <a:gd name="connsiteY202" fmla="*/ 248140 h 628650"/>
              <a:gd name="connsiteX203" fmla="*/ 1886215 w 2000250"/>
              <a:gd name="connsiteY203" fmla="*/ 244997 h 628650"/>
              <a:gd name="connsiteX204" fmla="*/ 1879643 w 2000250"/>
              <a:gd name="connsiteY204" fmla="*/ 241759 h 628650"/>
              <a:gd name="connsiteX205" fmla="*/ 1904122 w 2000250"/>
              <a:gd name="connsiteY205" fmla="*/ 239949 h 628650"/>
              <a:gd name="connsiteX206" fmla="*/ 1917934 w 2000250"/>
              <a:gd name="connsiteY206" fmla="*/ 235472 h 628650"/>
              <a:gd name="connsiteX207" fmla="*/ 1920124 w 2000250"/>
              <a:gd name="connsiteY207" fmla="*/ 236520 h 628650"/>
              <a:gd name="connsiteX208" fmla="*/ 1930030 w 2000250"/>
              <a:gd name="connsiteY208" fmla="*/ 233853 h 628650"/>
              <a:gd name="connsiteX209" fmla="*/ 1938127 w 2000250"/>
              <a:gd name="connsiteY209" fmla="*/ 232805 h 628650"/>
              <a:gd name="connsiteX210" fmla="*/ 1944318 w 2000250"/>
              <a:gd name="connsiteY210" fmla="*/ 233377 h 628650"/>
              <a:gd name="connsiteX211" fmla="*/ 1946509 w 2000250"/>
              <a:gd name="connsiteY211" fmla="*/ 234424 h 628650"/>
              <a:gd name="connsiteX212" fmla="*/ 1956986 w 2000250"/>
              <a:gd name="connsiteY212" fmla="*/ 235758 h 628650"/>
              <a:gd name="connsiteX213" fmla="*/ 1953271 w 2000250"/>
              <a:gd name="connsiteY213" fmla="*/ 238901 h 628650"/>
              <a:gd name="connsiteX214" fmla="*/ 1947175 w 2000250"/>
              <a:gd name="connsiteY214" fmla="*/ 239663 h 628650"/>
              <a:gd name="connsiteX215" fmla="*/ 1974798 w 2000250"/>
              <a:gd name="connsiteY215" fmla="*/ 230614 h 628650"/>
              <a:gd name="connsiteX216" fmla="*/ 1954605 w 2000250"/>
              <a:gd name="connsiteY216" fmla="*/ 233281 h 628650"/>
              <a:gd name="connsiteX217" fmla="*/ 1941841 w 2000250"/>
              <a:gd name="connsiteY217" fmla="*/ 229567 h 628650"/>
              <a:gd name="connsiteX218" fmla="*/ 1931745 w 2000250"/>
              <a:gd name="connsiteY218" fmla="*/ 230900 h 628650"/>
              <a:gd name="connsiteX219" fmla="*/ 1929554 w 2000250"/>
              <a:gd name="connsiteY219" fmla="*/ 229852 h 628650"/>
              <a:gd name="connsiteX220" fmla="*/ 1921744 w 2000250"/>
              <a:gd name="connsiteY220" fmla="*/ 233567 h 628650"/>
              <a:gd name="connsiteX221" fmla="*/ 1919362 w 2000250"/>
              <a:gd name="connsiteY221" fmla="*/ 231186 h 628650"/>
              <a:gd name="connsiteX222" fmla="*/ 1896598 w 2000250"/>
              <a:gd name="connsiteY222" fmla="*/ 230043 h 628650"/>
              <a:gd name="connsiteX223" fmla="*/ 1920410 w 2000250"/>
              <a:gd name="connsiteY223" fmla="*/ 222899 h 628650"/>
              <a:gd name="connsiteX224" fmla="*/ 1901836 w 2000250"/>
              <a:gd name="connsiteY224" fmla="*/ 222613 h 628650"/>
              <a:gd name="connsiteX225" fmla="*/ 1893073 w 2000250"/>
              <a:gd name="connsiteY225" fmla="*/ 218327 h 628650"/>
              <a:gd name="connsiteX226" fmla="*/ 1897931 w 2000250"/>
              <a:gd name="connsiteY226" fmla="*/ 224423 h 628650"/>
              <a:gd name="connsiteX227" fmla="*/ 1889359 w 2000250"/>
              <a:gd name="connsiteY227" fmla="*/ 221470 h 628650"/>
              <a:gd name="connsiteX228" fmla="*/ 1885834 w 2000250"/>
              <a:gd name="connsiteY228" fmla="*/ 225947 h 628650"/>
              <a:gd name="connsiteX229" fmla="*/ 1875547 w 2000250"/>
              <a:gd name="connsiteY229" fmla="*/ 225947 h 628650"/>
              <a:gd name="connsiteX230" fmla="*/ 1871452 w 2000250"/>
              <a:gd name="connsiteY230" fmla="*/ 226519 h 628650"/>
              <a:gd name="connsiteX231" fmla="*/ 1863355 w 2000250"/>
              <a:gd name="connsiteY231" fmla="*/ 227566 h 628650"/>
              <a:gd name="connsiteX232" fmla="*/ 1857259 w 2000250"/>
              <a:gd name="connsiteY232" fmla="*/ 228328 h 628650"/>
              <a:gd name="connsiteX233" fmla="*/ 1845067 w 2000250"/>
              <a:gd name="connsiteY233" fmla="*/ 229948 h 628650"/>
              <a:gd name="connsiteX234" fmla="*/ 1818588 w 2000250"/>
              <a:gd name="connsiteY234" fmla="*/ 232043 h 628650"/>
              <a:gd name="connsiteX235" fmla="*/ 1812301 w 2000250"/>
              <a:gd name="connsiteY235" fmla="*/ 231472 h 628650"/>
              <a:gd name="connsiteX236" fmla="*/ 1844305 w 2000250"/>
              <a:gd name="connsiteY236" fmla="*/ 224614 h 628650"/>
              <a:gd name="connsiteX237" fmla="*/ 1850211 w 2000250"/>
              <a:gd name="connsiteY237" fmla="*/ 222518 h 628650"/>
              <a:gd name="connsiteX238" fmla="*/ 1872309 w 2000250"/>
              <a:gd name="connsiteY238" fmla="*/ 218327 h 628650"/>
              <a:gd name="connsiteX239" fmla="*/ 1880215 w 2000250"/>
              <a:gd name="connsiteY239" fmla="*/ 215946 h 628650"/>
              <a:gd name="connsiteX240" fmla="*/ 1884215 w 2000250"/>
              <a:gd name="connsiteY240" fmla="*/ 215374 h 628650"/>
              <a:gd name="connsiteX241" fmla="*/ 1903932 w 2000250"/>
              <a:gd name="connsiteY241" fmla="*/ 208707 h 628650"/>
              <a:gd name="connsiteX242" fmla="*/ 1863641 w 2000250"/>
              <a:gd name="connsiteY242" fmla="*/ 215279 h 628650"/>
              <a:gd name="connsiteX243" fmla="*/ 1813063 w 2000250"/>
              <a:gd name="connsiteY243" fmla="*/ 221851 h 628650"/>
              <a:gd name="connsiteX244" fmla="*/ 1806872 w 2000250"/>
              <a:gd name="connsiteY244" fmla="*/ 221280 h 628650"/>
              <a:gd name="connsiteX245" fmla="*/ 1792394 w 2000250"/>
              <a:gd name="connsiteY245" fmla="*/ 220423 h 628650"/>
              <a:gd name="connsiteX246" fmla="*/ 1800300 w 2000250"/>
              <a:gd name="connsiteY246" fmla="*/ 218041 h 628650"/>
              <a:gd name="connsiteX247" fmla="*/ 1801538 w 2000250"/>
              <a:gd name="connsiteY247" fmla="*/ 211088 h 628650"/>
              <a:gd name="connsiteX248" fmla="*/ 1815349 w 2000250"/>
              <a:gd name="connsiteY248" fmla="*/ 206611 h 628650"/>
              <a:gd name="connsiteX249" fmla="*/ 1815540 w 2000250"/>
              <a:gd name="connsiteY249" fmla="*/ 207945 h 628650"/>
              <a:gd name="connsiteX250" fmla="*/ 1833733 w 2000250"/>
              <a:gd name="connsiteY250" fmla="*/ 205564 h 628650"/>
              <a:gd name="connsiteX251" fmla="*/ 1841543 w 2000250"/>
              <a:gd name="connsiteY251" fmla="*/ 201849 h 628650"/>
              <a:gd name="connsiteX252" fmla="*/ 1847639 w 2000250"/>
              <a:gd name="connsiteY252" fmla="*/ 201087 h 628650"/>
              <a:gd name="connsiteX253" fmla="*/ 1857545 w 2000250"/>
              <a:gd name="connsiteY253" fmla="*/ 198420 h 628650"/>
              <a:gd name="connsiteX254" fmla="*/ 1863831 w 2000250"/>
              <a:gd name="connsiteY254" fmla="*/ 198991 h 628650"/>
              <a:gd name="connsiteX255" fmla="*/ 1865641 w 2000250"/>
              <a:gd name="connsiteY255" fmla="*/ 197372 h 628650"/>
              <a:gd name="connsiteX256" fmla="*/ 1883834 w 2000250"/>
              <a:gd name="connsiteY256" fmla="*/ 194991 h 628650"/>
              <a:gd name="connsiteX257" fmla="*/ 1887263 w 2000250"/>
              <a:gd name="connsiteY257" fmla="*/ 189181 h 628650"/>
              <a:gd name="connsiteX258" fmla="*/ 1909361 w 2000250"/>
              <a:gd name="connsiteY258" fmla="*/ 184990 h 628650"/>
              <a:gd name="connsiteX259" fmla="*/ 1919172 w 2000250"/>
              <a:gd name="connsiteY259" fmla="*/ 180989 h 628650"/>
              <a:gd name="connsiteX260" fmla="*/ 1886787 w 2000250"/>
              <a:gd name="connsiteY260" fmla="*/ 185180 h 628650"/>
              <a:gd name="connsiteX261" fmla="*/ 1880881 w 2000250"/>
              <a:gd name="connsiteY261" fmla="*/ 187276 h 628650"/>
              <a:gd name="connsiteX262" fmla="*/ 1854592 w 2000250"/>
              <a:gd name="connsiteY262" fmla="*/ 190705 h 628650"/>
              <a:gd name="connsiteX263" fmla="*/ 1848211 w 2000250"/>
              <a:gd name="connsiteY263" fmla="*/ 188800 h 628650"/>
              <a:gd name="connsiteX264" fmla="*/ 1896312 w 2000250"/>
              <a:gd name="connsiteY264" fmla="*/ 178513 h 628650"/>
              <a:gd name="connsiteX265" fmla="*/ 1908409 w 2000250"/>
              <a:gd name="connsiteY265" fmla="*/ 176893 h 628650"/>
              <a:gd name="connsiteX266" fmla="*/ 1912314 w 2000250"/>
              <a:gd name="connsiteY266" fmla="*/ 175084 h 628650"/>
              <a:gd name="connsiteX267" fmla="*/ 1920410 w 2000250"/>
              <a:gd name="connsiteY267" fmla="*/ 174036 h 628650"/>
              <a:gd name="connsiteX268" fmla="*/ 1936222 w 2000250"/>
              <a:gd name="connsiteY268" fmla="*/ 169273 h 628650"/>
              <a:gd name="connsiteX269" fmla="*/ 1948223 w 2000250"/>
              <a:gd name="connsiteY269" fmla="*/ 166321 h 628650"/>
              <a:gd name="connsiteX270" fmla="*/ 1953938 w 2000250"/>
              <a:gd name="connsiteY270" fmla="*/ 162892 h 628650"/>
              <a:gd name="connsiteX271" fmla="*/ 1951843 w 2000250"/>
              <a:gd name="connsiteY271" fmla="*/ 145556 h 628650"/>
              <a:gd name="connsiteX272" fmla="*/ 1920791 w 2000250"/>
              <a:gd name="connsiteY272" fmla="*/ 144127 h 628650"/>
              <a:gd name="connsiteX273" fmla="*/ 1922791 w 2000250"/>
              <a:gd name="connsiteY273" fmla="*/ 143842 h 628650"/>
              <a:gd name="connsiteX274" fmla="*/ 1922125 w 2000250"/>
              <a:gd name="connsiteY274" fmla="*/ 138508 h 628650"/>
              <a:gd name="connsiteX275" fmla="*/ 1923839 w 2000250"/>
              <a:gd name="connsiteY275" fmla="*/ 135555 h 628650"/>
              <a:gd name="connsiteX276" fmla="*/ 1948128 w 2000250"/>
              <a:gd name="connsiteY276" fmla="*/ 132412 h 628650"/>
              <a:gd name="connsiteX277" fmla="*/ 1952128 w 2000250"/>
              <a:gd name="connsiteY277" fmla="*/ 131840 h 628650"/>
              <a:gd name="connsiteX278" fmla="*/ 1945747 w 2000250"/>
              <a:gd name="connsiteY278" fmla="*/ 129935 h 628650"/>
              <a:gd name="connsiteX279" fmla="*/ 1916886 w 2000250"/>
              <a:gd name="connsiteY279" fmla="*/ 129649 h 628650"/>
              <a:gd name="connsiteX280" fmla="*/ 1924696 w 2000250"/>
              <a:gd name="connsiteY280" fmla="*/ 125935 h 628650"/>
              <a:gd name="connsiteX281" fmla="*/ 1926411 w 2000250"/>
              <a:gd name="connsiteY281" fmla="*/ 122982 h 628650"/>
              <a:gd name="connsiteX282" fmla="*/ 1932697 w 2000250"/>
              <a:gd name="connsiteY282" fmla="*/ 123553 h 628650"/>
              <a:gd name="connsiteX283" fmla="*/ 1938317 w 2000250"/>
              <a:gd name="connsiteY283" fmla="*/ 118791 h 628650"/>
              <a:gd name="connsiteX284" fmla="*/ 1944508 w 2000250"/>
              <a:gd name="connsiteY284" fmla="*/ 119362 h 628650"/>
              <a:gd name="connsiteX285" fmla="*/ 1942889 w 2000250"/>
              <a:gd name="connsiteY285" fmla="*/ 106027 h 628650"/>
              <a:gd name="connsiteX286" fmla="*/ 1931935 w 2000250"/>
              <a:gd name="connsiteY286" fmla="*/ 100693 h 628650"/>
              <a:gd name="connsiteX287" fmla="*/ 1908027 w 2000250"/>
              <a:gd name="connsiteY287" fmla="*/ 106504 h 628650"/>
              <a:gd name="connsiteX288" fmla="*/ 1901455 w 2000250"/>
              <a:gd name="connsiteY288" fmla="*/ 103265 h 628650"/>
              <a:gd name="connsiteX289" fmla="*/ 1888787 w 2000250"/>
              <a:gd name="connsiteY289" fmla="*/ 100884 h 628650"/>
              <a:gd name="connsiteX290" fmla="*/ 1910885 w 2000250"/>
              <a:gd name="connsiteY290" fmla="*/ 96693 h 628650"/>
              <a:gd name="connsiteX291" fmla="*/ 1932602 w 2000250"/>
              <a:gd name="connsiteY291" fmla="*/ 89835 h 628650"/>
              <a:gd name="connsiteX292" fmla="*/ 1929744 w 2000250"/>
              <a:gd name="connsiteY292" fmla="*/ 83453 h 628650"/>
              <a:gd name="connsiteX293" fmla="*/ 1932983 w 2000250"/>
              <a:gd name="connsiteY293" fmla="*/ 76309 h 628650"/>
              <a:gd name="connsiteX294" fmla="*/ 1916505 w 2000250"/>
              <a:gd name="connsiteY294" fmla="*/ 75738 h 628650"/>
              <a:gd name="connsiteX295" fmla="*/ 1927935 w 2000250"/>
              <a:gd name="connsiteY295" fmla="*/ 68785 h 628650"/>
              <a:gd name="connsiteX296" fmla="*/ 1905646 w 2000250"/>
              <a:gd name="connsiteY296" fmla="*/ 71642 h 628650"/>
              <a:gd name="connsiteX297" fmla="*/ 1891835 w 2000250"/>
              <a:gd name="connsiteY297" fmla="*/ 76119 h 628650"/>
              <a:gd name="connsiteX298" fmla="*/ 1879548 w 2000250"/>
              <a:gd name="connsiteY298" fmla="*/ 76405 h 628650"/>
              <a:gd name="connsiteX299" fmla="*/ 1911266 w 2000250"/>
              <a:gd name="connsiteY299" fmla="*/ 66880 h 628650"/>
              <a:gd name="connsiteX300" fmla="*/ 1919172 w 2000250"/>
              <a:gd name="connsiteY300" fmla="*/ 64498 h 628650"/>
              <a:gd name="connsiteX301" fmla="*/ 1927268 w 2000250"/>
              <a:gd name="connsiteY301" fmla="*/ 63451 h 628650"/>
              <a:gd name="connsiteX302" fmla="*/ 1926411 w 2000250"/>
              <a:gd name="connsiteY302" fmla="*/ 56783 h 628650"/>
              <a:gd name="connsiteX303" fmla="*/ 1931650 w 2000250"/>
              <a:gd name="connsiteY303" fmla="*/ 49354 h 628650"/>
              <a:gd name="connsiteX304" fmla="*/ 1913076 w 2000250"/>
              <a:gd name="connsiteY304" fmla="*/ 49068 h 628650"/>
              <a:gd name="connsiteX305" fmla="*/ 1900884 w 2000250"/>
              <a:gd name="connsiteY305" fmla="*/ 50687 h 628650"/>
              <a:gd name="connsiteX306" fmla="*/ 1908504 w 2000250"/>
              <a:gd name="connsiteY306" fmla="*/ 45639 h 628650"/>
              <a:gd name="connsiteX307" fmla="*/ 1926411 w 2000250"/>
              <a:gd name="connsiteY307" fmla="*/ 40591 h 628650"/>
              <a:gd name="connsiteX308" fmla="*/ 1932126 w 2000250"/>
              <a:gd name="connsiteY308" fmla="*/ 37162 h 628650"/>
              <a:gd name="connsiteX309" fmla="*/ 1925268 w 2000250"/>
              <a:gd name="connsiteY309" fmla="*/ 31256 h 628650"/>
              <a:gd name="connsiteX310" fmla="*/ 1930030 w 2000250"/>
              <a:gd name="connsiteY310" fmla="*/ 19826 h 628650"/>
              <a:gd name="connsiteX311" fmla="*/ 1922982 w 2000250"/>
              <a:gd name="connsiteY311" fmla="*/ 12587 h 628650"/>
              <a:gd name="connsiteX312" fmla="*/ 1906504 w 2000250"/>
              <a:gd name="connsiteY312" fmla="*/ 12016 h 628650"/>
              <a:gd name="connsiteX313" fmla="*/ 1914123 w 2000250"/>
              <a:gd name="connsiteY313" fmla="*/ 6967 h 628650"/>
              <a:gd name="connsiteX314" fmla="*/ 1923744 w 2000250"/>
              <a:gd name="connsiteY314" fmla="*/ 1633 h 628650"/>
              <a:gd name="connsiteX315" fmla="*/ 1909456 w 2000250"/>
              <a:gd name="connsiteY315" fmla="*/ 2110 h 628650"/>
              <a:gd name="connsiteX316" fmla="*/ 1889359 w 2000250"/>
              <a:gd name="connsiteY316" fmla="*/ 6110 h 628650"/>
              <a:gd name="connsiteX317" fmla="*/ 1854973 w 2000250"/>
              <a:gd name="connsiteY317" fmla="*/ 10587 h 628650"/>
              <a:gd name="connsiteX318" fmla="*/ 1853068 w 2000250"/>
              <a:gd name="connsiteY318" fmla="*/ 12206 h 628650"/>
              <a:gd name="connsiteX319" fmla="*/ 1846877 w 2000250"/>
              <a:gd name="connsiteY319" fmla="*/ 11635 h 628650"/>
              <a:gd name="connsiteX320" fmla="*/ 1840781 w 2000250"/>
              <a:gd name="connsiteY320" fmla="*/ 12397 h 628650"/>
              <a:gd name="connsiteX321" fmla="*/ 1822588 w 2000250"/>
              <a:gd name="connsiteY321" fmla="*/ 14778 h 628650"/>
              <a:gd name="connsiteX322" fmla="*/ 1810111 w 2000250"/>
              <a:gd name="connsiteY322" fmla="*/ 13730 h 628650"/>
              <a:gd name="connsiteX323" fmla="*/ 1800300 w 2000250"/>
              <a:gd name="connsiteY323" fmla="*/ 17731 h 628650"/>
              <a:gd name="connsiteX324" fmla="*/ 1791727 w 2000250"/>
              <a:gd name="connsiteY324" fmla="*/ 14778 h 628650"/>
              <a:gd name="connsiteX325" fmla="*/ 1783917 w 2000250"/>
              <a:gd name="connsiteY325" fmla="*/ 18493 h 628650"/>
              <a:gd name="connsiteX326" fmla="*/ 1779726 w 2000250"/>
              <a:gd name="connsiteY326" fmla="*/ 17731 h 628650"/>
              <a:gd name="connsiteX327" fmla="*/ 1776011 w 2000250"/>
              <a:gd name="connsiteY327" fmla="*/ 20969 h 628650"/>
              <a:gd name="connsiteX328" fmla="*/ 1773820 w 2000250"/>
              <a:gd name="connsiteY328" fmla="*/ 19921 h 628650"/>
              <a:gd name="connsiteX329" fmla="*/ 1767915 w 2000250"/>
              <a:gd name="connsiteY329" fmla="*/ 22017 h 628650"/>
              <a:gd name="connsiteX330" fmla="*/ 1764010 w 2000250"/>
              <a:gd name="connsiteY330" fmla="*/ 23922 h 628650"/>
              <a:gd name="connsiteX331" fmla="*/ 1743436 w 2000250"/>
              <a:gd name="connsiteY331" fmla="*/ 23922 h 628650"/>
              <a:gd name="connsiteX332" fmla="*/ 1732958 w 2000250"/>
              <a:gd name="connsiteY332" fmla="*/ 22588 h 628650"/>
              <a:gd name="connsiteX333" fmla="*/ 1729053 w 2000250"/>
              <a:gd name="connsiteY333" fmla="*/ 24398 h 628650"/>
              <a:gd name="connsiteX334" fmla="*/ 1722862 w 2000250"/>
              <a:gd name="connsiteY334" fmla="*/ 23827 h 628650"/>
              <a:gd name="connsiteX335" fmla="*/ 1708669 w 2000250"/>
              <a:gd name="connsiteY335" fmla="*/ 25636 h 628650"/>
              <a:gd name="connsiteX336" fmla="*/ 1697144 w 2000250"/>
              <a:gd name="connsiteY336" fmla="*/ 32590 h 628650"/>
              <a:gd name="connsiteX337" fmla="*/ 1690286 w 2000250"/>
              <a:gd name="connsiteY337" fmla="*/ 26684 h 628650"/>
              <a:gd name="connsiteX338" fmla="*/ 1670188 w 2000250"/>
              <a:gd name="connsiteY338" fmla="*/ 30685 h 628650"/>
              <a:gd name="connsiteX339" fmla="*/ 1661902 w 2000250"/>
              <a:gd name="connsiteY339" fmla="*/ 30399 h 628650"/>
              <a:gd name="connsiteX340" fmla="*/ 1620944 w 2000250"/>
              <a:gd name="connsiteY340" fmla="*/ 31637 h 628650"/>
              <a:gd name="connsiteX341" fmla="*/ 1607419 w 2000250"/>
              <a:gd name="connsiteY341" fmla="*/ 38781 h 628650"/>
              <a:gd name="connsiteX342" fmla="*/ 1570843 w 2000250"/>
              <a:gd name="connsiteY342" fmla="*/ 42210 h 628650"/>
              <a:gd name="connsiteX343" fmla="*/ 1540172 w 2000250"/>
              <a:gd name="connsiteY343" fmla="*/ 43448 h 628650"/>
              <a:gd name="connsiteX344" fmla="*/ 1536267 w 2000250"/>
              <a:gd name="connsiteY344" fmla="*/ 45258 h 628650"/>
              <a:gd name="connsiteX345" fmla="*/ 1528647 w 2000250"/>
              <a:gd name="connsiteY345" fmla="*/ 50306 h 628650"/>
              <a:gd name="connsiteX346" fmla="*/ 1516455 w 2000250"/>
              <a:gd name="connsiteY346" fmla="*/ 51925 h 628650"/>
              <a:gd name="connsiteX347" fmla="*/ 1512073 w 2000250"/>
              <a:gd name="connsiteY347" fmla="*/ 49830 h 628650"/>
              <a:gd name="connsiteX348" fmla="*/ 1505787 w 2000250"/>
              <a:gd name="connsiteY348" fmla="*/ 49258 h 628650"/>
              <a:gd name="connsiteX349" fmla="*/ 1487594 w 2000250"/>
              <a:gd name="connsiteY349" fmla="*/ 51640 h 628650"/>
              <a:gd name="connsiteX350" fmla="*/ 1481689 w 2000250"/>
              <a:gd name="connsiteY350" fmla="*/ 53735 h 628650"/>
              <a:gd name="connsiteX351" fmla="*/ 1479498 w 2000250"/>
              <a:gd name="connsiteY351" fmla="*/ 52687 h 628650"/>
              <a:gd name="connsiteX352" fmla="*/ 1451304 w 2000250"/>
              <a:gd name="connsiteY352" fmla="*/ 57736 h 628650"/>
              <a:gd name="connsiteX353" fmla="*/ 1437112 w 2000250"/>
              <a:gd name="connsiteY353" fmla="*/ 59545 h 628650"/>
              <a:gd name="connsiteX354" fmla="*/ 1420919 w 2000250"/>
              <a:gd name="connsiteY354" fmla="*/ 61641 h 628650"/>
              <a:gd name="connsiteX355" fmla="*/ 1410823 w 2000250"/>
              <a:gd name="connsiteY355" fmla="*/ 62974 h 628650"/>
              <a:gd name="connsiteX356" fmla="*/ 1400726 w 2000250"/>
              <a:gd name="connsiteY356" fmla="*/ 64308 h 628650"/>
              <a:gd name="connsiteX357" fmla="*/ 1384343 w 2000250"/>
              <a:gd name="connsiteY357" fmla="*/ 65070 h 628650"/>
              <a:gd name="connsiteX358" fmla="*/ 1374342 w 2000250"/>
              <a:gd name="connsiteY358" fmla="*/ 67737 h 628650"/>
              <a:gd name="connsiteX359" fmla="*/ 1366055 w 2000250"/>
              <a:gd name="connsiteY359" fmla="*/ 67451 h 628650"/>
              <a:gd name="connsiteX360" fmla="*/ 1272996 w 2000250"/>
              <a:gd name="connsiteY360" fmla="*/ 79548 h 628650"/>
              <a:gd name="connsiteX361" fmla="*/ 1270805 w 2000250"/>
              <a:gd name="connsiteY361" fmla="*/ 78500 h 628650"/>
              <a:gd name="connsiteX362" fmla="*/ 1264900 w 2000250"/>
              <a:gd name="connsiteY362" fmla="*/ 80596 h 628650"/>
              <a:gd name="connsiteX363" fmla="*/ 1246516 w 2000250"/>
              <a:gd name="connsiteY363" fmla="*/ 81643 h 628650"/>
              <a:gd name="connsiteX364" fmla="*/ 1238611 w 2000250"/>
              <a:gd name="connsiteY364" fmla="*/ 84025 h 628650"/>
              <a:gd name="connsiteX365" fmla="*/ 1230324 w 2000250"/>
              <a:gd name="connsiteY365" fmla="*/ 83739 h 628650"/>
              <a:gd name="connsiteX366" fmla="*/ 1177746 w 2000250"/>
              <a:gd name="connsiteY366" fmla="*/ 90597 h 628650"/>
              <a:gd name="connsiteX367" fmla="*/ 1167459 w 2000250"/>
              <a:gd name="connsiteY367" fmla="*/ 90597 h 628650"/>
              <a:gd name="connsiteX368" fmla="*/ 1159553 w 2000250"/>
              <a:gd name="connsiteY368" fmla="*/ 92978 h 628650"/>
              <a:gd name="connsiteX369" fmla="*/ 1141170 w 2000250"/>
              <a:gd name="connsiteY369" fmla="*/ 94026 h 628650"/>
              <a:gd name="connsiteX370" fmla="*/ 1131169 w 2000250"/>
              <a:gd name="connsiteY370" fmla="*/ 96693 h 628650"/>
              <a:gd name="connsiteX371" fmla="*/ 1120882 w 2000250"/>
              <a:gd name="connsiteY371" fmla="*/ 96693 h 628650"/>
              <a:gd name="connsiteX372" fmla="*/ 1112976 w 2000250"/>
              <a:gd name="connsiteY372" fmla="*/ 99074 h 628650"/>
              <a:gd name="connsiteX373" fmla="*/ 1082496 w 2000250"/>
              <a:gd name="connsiteY373" fmla="*/ 101646 h 628650"/>
              <a:gd name="connsiteX374" fmla="*/ 1050111 w 2000250"/>
              <a:gd name="connsiteY374" fmla="*/ 105837 h 628650"/>
              <a:gd name="connsiteX375" fmla="*/ 1042205 w 2000250"/>
              <a:gd name="connsiteY375" fmla="*/ 108218 h 628650"/>
              <a:gd name="connsiteX376" fmla="*/ 1033918 w 2000250"/>
              <a:gd name="connsiteY376" fmla="*/ 107932 h 628650"/>
              <a:gd name="connsiteX377" fmla="*/ 1026013 w 2000250"/>
              <a:gd name="connsiteY377" fmla="*/ 110314 h 628650"/>
              <a:gd name="connsiteX378" fmla="*/ 979435 w 2000250"/>
              <a:gd name="connsiteY378" fmla="*/ 116314 h 628650"/>
              <a:gd name="connsiteX379" fmla="*/ 971530 w 2000250"/>
              <a:gd name="connsiteY379" fmla="*/ 118696 h 628650"/>
              <a:gd name="connsiteX380" fmla="*/ 965243 w 2000250"/>
              <a:gd name="connsiteY380" fmla="*/ 118124 h 628650"/>
              <a:gd name="connsiteX381" fmla="*/ 949241 w 2000250"/>
              <a:gd name="connsiteY381" fmla="*/ 121553 h 628650"/>
              <a:gd name="connsiteX382" fmla="*/ 890567 w 2000250"/>
              <a:gd name="connsiteY382" fmla="*/ 129173 h 628650"/>
              <a:gd name="connsiteX383" fmla="*/ 884662 w 2000250"/>
              <a:gd name="connsiteY383" fmla="*/ 131269 h 628650"/>
              <a:gd name="connsiteX384" fmla="*/ 846181 w 2000250"/>
              <a:gd name="connsiteY384" fmla="*/ 136222 h 628650"/>
              <a:gd name="connsiteX385" fmla="*/ 840275 w 2000250"/>
              <a:gd name="connsiteY385" fmla="*/ 138317 h 628650"/>
              <a:gd name="connsiteX386" fmla="*/ 820082 w 2000250"/>
              <a:gd name="connsiteY386" fmla="*/ 140984 h 628650"/>
              <a:gd name="connsiteX387" fmla="*/ 814176 w 2000250"/>
              <a:gd name="connsiteY387" fmla="*/ 143080 h 628650"/>
              <a:gd name="connsiteX388" fmla="*/ 807985 w 2000250"/>
              <a:gd name="connsiteY388" fmla="*/ 142508 h 628650"/>
              <a:gd name="connsiteX389" fmla="*/ 800080 w 2000250"/>
              <a:gd name="connsiteY389" fmla="*/ 144889 h 628650"/>
              <a:gd name="connsiteX390" fmla="*/ 785792 w 2000250"/>
              <a:gd name="connsiteY390" fmla="*/ 145366 h 628650"/>
              <a:gd name="connsiteX391" fmla="*/ 782268 w 2000250"/>
              <a:gd name="connsiteY391" fmla="*/ 149842 h 628650"/>
              <a:gd name="connsiteX392" fmla="*/ 753788 w 2000250"/>
              <a:gd name="connsiteY392" fmla="*/ 152224 h 628650"/>
              <a:gd name="connsiteX393" fmla="*/ 737595 w 2000250"/>
              <a:gd name="connsiteY393" fmla="*/ 154319 h 628650"/>
              <a:gd name="connsiteX394" fmla="*/ 727499 w 2000250"/>
              <a:gd name="connsiteY394" fmla="*/ 155653 h 628650"/>
              <a:gd name="connsiteX395" fmla="*/ 693114 w 2000250"/>
              <a:gd name="connsiteY395" fmla="*/ 160129 h 628650"/>
              <a:gd name="connsiteX396" fmla="*/ 689209 w 2000250"/>
              <a:gd name="connsiteY396" fmla="*/ 162034 h 628650"/>
              <a:gd name="connsiteX397" fmla="*/ 674921 w 2000250"/>
              <a:gd name="connsiteY397" fmla="*/ 162511 h 628650"/>
              <a:gd name="connsiteX398" fmla="*/ 664824 w 2000250"/>
              <a:gd name="connsiteY398" fmla="*/ 163844 h 628650"/>
              <a:gd name="connsiteX399" fmla="*/ 660634 w 2000250"/>
              <a:gd name="connsiteY399" fmla="*/ 163082 h 628650"/>
              <a:gd name="connsiteX400" fmla="*/ 650632 w 2000250"/>
              <a:gd name="connsiteY400" fmla="*/ 165749 h 628650"/>
              <a:gd name="connsiteX401" fmla="*/ 648441 w 2000250"/>
              <a:gd name="connsiteY401" fmla="*/ 164701 h 628650"/>
              <a:gd name="connsiteX402" fmla="*/ 638440 w 2000250"/>
              <a:gd name="connsiteY402" fmla="*/ 167368 h 628650"/>
              <a:gd name="connsiteX403" fmla="*/ 632249 w 2000250"/>
              <a:gd name="connsiteY403" fmla="*/ 166797 h 628650"/>
              <a:gd name="connsiteX404" fmla="*/ 593768 w 2000250"/>
              <a:gd name="connsiteY404" fmla="*/ 171750 h 628650"/>
              <a:gd name="connsiteX405" fmla="*/ 587577 w 2000250"/>
              <a:gd name="connsiteY405" fmla="*/ 171178 h 628650"/>
              <a:gd name="connsiteX406" fmla="*/ 569384 w 2000250"/>
              <a:gd name="connsiteY406" fmla="*/ 173560 h 628650"/>
              <a:gd name="connsiteX407" fmla="*/ 553192 w 2000250"/>
              <a:gd name="connsiteY407" fmla="*/ 175655 h 628650"/>
              <a:gd name="connsiteX408" fmla="*/ 520997 w 2000250"/>
              <a:gd name="connsiteY408" fmla="*/ 181180 h 628650"/>
              <a:gd name="connsiteX409" fmla="*/ 508519 w 2000250"/>
              <a:gd name="connsiteY409" fmla="*/ 180132 h 628650"/>
              <a:gd name="connsiteX410" fmla="*/ 472134 w 2000250"/>
              <a:gd name="connsiteY410" fmla="*/ 184894 h 628650"/>
              <a:gd name="connsiteX411" fmla="*/ 464228 w 2000250"/>
              <a:gd name="connsiteY411" fmla="*/ 187276 h 628650"/>
              <a:gd name="connsiteX412" fmla="*/ 454131 w 2000250"/>
              <a:gd name="connsiteY412" fmla="*/ 188609 h 628650"/>
              <a:gd name="connsiteX413" fmla="*/ 442130 w 2000250"/>
              <a:gd name="connsiteY413" fmla="*/ 191467 h 628650"/>
              <a:gd name="connsiteX414" fmla="*/ 433843 w 2000250"/>
              <a:gd name="connsiteY414" fmla="*/ 191181 h 628650"/>
              <a:gd name="connsiteX415" fmla="*/ 407554 w 2000250"/>
              <a:gd name="connsiteY415" fmla="*/ 194610 h 628650"/>
              <a:gd name="connsiteX416" fmla="*/ 405363 w 2000250"/>
              <a:gd name="connsiteY416" fmla="*/ 193562 h 628650"/>
              <a:gd name="connsiteX417" fmla="*/ 393362 w 2000250"/>
              <a:gd name="connsiteY417" fmla="*/ 196515 h 628650"/>
              <a:gd name="connsiteX418" fmla="*/ 385266 w 2000250"/>
              <a:gd name="connsiteY418" fmla="*/ 197563 h 628650"/>
              <a:gd name="connsiteX419" fmla="*/ 376979 w 2000250"/>
              <a:gd name="connsiteY419" fmla="*/ 197277 h 628650"/>
              <a:gd name="connsiteX420" fmla="*/ 344594 w 2000250"/>
              <a:gd name="connsiteY420" fmla="*/ 201468 h 628650"/>
              <a:gd name="connsiteX421" fmla="*/ 336307 w 2000250"/>
              <a:gd name="connsiteY421" fmla="*/ 201182 h 628650"/>
              <a:gd name="connsiteX422" fmla="*/ 328401 w 2000250"/>
              <a:gd name="connsiteY422" fmla="*/ 203563 h 628650"/>
              <a:gd name="connsiteX423" fmla="*/ 320305 w 2000250"/>
              <a:gd name="connsiteY423" fmla="*/ 204611 h 628650"/>
              <a:gd name="connsiteX424" fmla="*/ 312400 w 2000250"/>
              <a:gd name="connsiteY424" fmla="*/ 206992 h 628650"/>
              <a:gd name="connsiteX425" fmla="*/ 310209 w 2000250"/>
              <a:gd name="connsiteY425" fmla="*/ 205945 h 628650"/>
              <a:gd name="connsiteX426" fmla="*/ 283920 w 2000250"/>
              <a:gd name="connsiteY426" fmla="*/ 209374 h 628650"/>
              <a:gd name="connsiteX427" fmla="*/ 267727 w 2000250"/>
              <a:gd name="connsiteY427" fmla="*/ 211469 h 628650"/>
              <a:gd name="connsiteX428" fmla="*/ 249534 w 2000250"/>
              <a:gd name="connsiteY428" fmla="*/ 213850 h 628650"/>
              <a:gd name="connsiteX429" fmla="*/ 237533 w 2000250"/>
              <a:gd name="connsiteY429" fmla="*/ 216803 h 628650"/>
              <a:gd name="connsiteX430" fmla="*/ 233342 w 2000250"/>
              <a:gd name="connsiteY430" fmla="*/ 215946 h 628650"/>
              <a:gd name="connsiteX431" fmla="*/ 225531 w 2000250"/>
              <a:gd name="connsiteY431" fmla="*/ 219661 h 628650"/>
              <a:gd name="connsiteX432" fmla="*/ 219340 w 2000250"/>
              <a:gd name="connsiteY432" fmla="*/ 219089 h 628650"/>
              <a:gd name="connsiteX433" fmla="*/ 203338 w 2000250"/>
              <a:gd name="connsiteY433" fmla="*/ 222518 h 628650"/>
              <a:gd name="connsiteX434" fmla="*/ 185145 w 2000250"/>
              <a:gd name="connsiteY434" fmla="*/ 224899 h 628650"/>
              <a:gd name="connsiteX435" fmla="*/ 179240 w 2000250"/>
              <a:gd name="connsiteY435" fmla="*/ 226995 h 628650"/>
              <a:gd name="connsiteX436" fmla="*/ 159047 w 2000250"/>
              <a:gd name="connsiteY436" fmla="*/ 229662 h 628650"/>
              <a:gd name="connsiteX437" fmla="*/ 146855 w 2000250"/>
              <a:gd name="connsiteY437" fmla="*/ 231281 h 628650"/>
              <a:gd name="connsiteX438" fmla="*/ 135044 w 2000250"/>
              <a:gd name="connsiteY438" fmla="*/ 235567 h 628650"/>
              <a:gd name="connsiteX439" fmla="*/ 126662 w 2000250"/>
              <a:gd name="connsiteY439" fmla="*/ 233948 h 628650"/>
              <a:gd name="connsiteX440" fmla="*/ 94658 w 2000250"/>
              <a:gd name="connsiteY440" fmla="*/ 240806 h 628650"/>
              <a:gd name="connsiteX441" fmla="*/ 84657 w 2000250"/>
              <a:gd name="connsiteY441" fmla="*/ 243473 h 628650"/>
              <a:gd name="connsiteX442" fmla="*/ 80656 w 2000250"/>
              <a:gd name="connsiteY442" fmla="*/ 244045 h 628650"/>
              <a:gd name="connsiteX443" fmla="*/ 74941 w 2000250"/>
              <a:gd name="connsiteY443" fmla="*/ 247474 h 628650"/>
              <a:gd name="connsiteX444" fmla="*/ 70750 w 2000250"/>
              <a:gd name="connsiteY444" fmla="*/ 246712 h 628650"/>
              <a:gd name="connsiteX445" fmla="*/ 67035 w 2000250"/>
              <a:gd name="connsiteY445" fmla="*/ 249950 h 628650"/>
              <a:gd name="connsiteX446" fmla="*/ 55224 w 2000250"/>
              <a:gd name="connsiteY446" fmla="*/ 254236 h 628650"/>
              <a:gd name="connsiteX447" fmla="*/ 51510 w 2000250"/>
              <a:gd name="connsiteY447" fmla="*/ 257475 h 628650"/>
              <a:gd name="connsiteX448" fmla="*/ 52843 w 2000250"/>
              <a:gd name="connsiteY448" fmla="*/ 268143 h 628650"/>
              <a:gd name="connsiteX449" fmla="*/ 54272 w 2000250"/>
              <a:gd name="connsiteY449" fmla="*/ 280144 h 628650"/>
              <a:gd name="connsiteX450" fmla="*/ 58939 w 2000250"/>
              <a:gd name="connsiteY450" fmla="*/ 284907 h 628650"/>
              <a:gd name="connsiteX451" fmla="*/ 55415 w 2000250"/>
              <a:gd name="connsiteY451" fmla="*/ 289479 h 628650"/>
              <a:gd name="connsiteX452" fmla="*/ 33698 w 2000250"/>
              <a:gd name="connsiteY452" fmla="*/ 296337 h 628650"/>
              <a:gd name="connsiteX453" fmla="*/ 29983 w 2000250"/>
              <a:gd name="connsiteY453" fmla="*/ 299575 h 628650"/>
              <a:gd name="connsiteX454" fmla="*/ 24268 w 2000250"/>
              <a:gd name="connsiteY454" fmla="*/ 303004 h 628650"/>
              <a:gd name="connsiteX455" fmla="*/ 31317 w 2000250"/>
              <a:gd name="connsiteY455" fmla="*/ 310243 h 628650"/>
              <a:gd name="connsiteX456" fmla="*/ 23697 w 2000250"/>
              <a:gd name="connsiteY456" fmla="*/ 315292 h 628650"/>
              <a:gd name="connsiteX457" fmla="*/ 17601 w 2000250"/>
              <a:gd name="connsiteY457" fmla="*/ 316054 h 628650"/>
              <a:gd name="connsiteX458" fmla="*/ 11695 w 2000250"/>
              <a:gd name="connsiteY458" fmla="*/ 318149 h 628650"/>
              <a:gd name="connsiteX459" fmla="*/ 170 w 2000250"/>
              <a:gd name="connsiteY459" fmla="*/ 325102 h 628650"/>
              <a:gd name="connsiteX460" fmla="*/ 18839 w 2000250"/>
              <a:gd name="connsiteY460" fmla="*/ 326722 h 628650"/>
              <a:gd name="connsiteX461" fmla="*/ 31126 w 2000250"/>
              <a:gd name="connsiteY461" fmla="*/ 326436 h 628650"/>
              <a:gd name="connsiteX462" fmla="*/ 27697 w 2000250"/>
              <a:gd name="connsiteY462" fmla="*/ 332246 h 628650"/>
              <a:gd name="connsiteX463" fmla="*/ 50271 w 2000250"/>
              <a:gd name="connsiteY463" fmla="*/ 332056 h 628650"/>
              <a:gd name="connsiteX464" fmla="*/ 40651 w 2000250"/>
              <a:gd name="connsiteY464" fmla="*/ 337390 h 628650"/>
              <a:gd name="connsiteX465" fmla="*/ 39318 w 2000250"/>
              <a:gd name="connsiteY465" fmla="*/ 343009 h 628650"/>
              <a:gd name="connsiteX466" fmla="*/ 29316 w 2000250"/>
              <a:gd name="connsiteY466" fmla="*/ 345676 h 628650"/>
              <a:gd name="connsiteX467" fmla="*/ 27411 w 2000250"/>
              <a:gd name="connsiteY467" fmla="*/ 347296 h 628650"/>
              <a:gd name="connsiteX468" fmla="*/ 17791 w 2000250"/>
              <a:gd name="connsiteY468" fmla="*/ 352630 h 628650"/>
              <a:gd name="connsiteX469" fmla="*/ 34174 w 2000250"/>
              <a:gd name="connsiteY469" fmla="*/ 351868 h 628650"/>
              <a:gd name="connsiteX470" fmla="*/ 38270 w 2000250"/>
              <a:gd name="connsiteY470" fmla="*/ 351296 h 628650"/>
              <a:gd name="connsiteX471" fmla="*/ 40651 w 2000250"/>
              <a:gd name="connsiteY471" fmla="*/ 353677 h 628650"/>
              <a:gd name="connsiteX472" fmla="*/ 46842 w 2000250"/>
              <a:gd name="connsiteY472" fmla="*/ 354249 h 628650"/>
              <a:gd name="connsiteX473" fmla="*/ 47795 w 2000250"/>
              <a:gd name="connsiteY473" fmla="*/ 362250 h 628650"/>
              <a:gd name="connsiteX474" fmla="*/ 36270 w 2000250"/>
              <a:gd name="connsiteY474" fmla="*/ 369203 h 628650"/>
              <a:gd name="connsiteX475" fmla="*/ 54843 w 2000250"/>
              <a:gd name="connsiteY475" fmla="*/ 369489 h 628650"/>
              <a:gd name="connsiteX476" fmla="*/ 59034 w 2000250"/>
              <a:gd name="connsiteY476" fmla="*/ 370251 h 628650"/>
              <a:gd name="connsiteX477" fmla="*/ 61225 w 2000250"/>
              <a:gd name="connsiteY477" fmla="*/ 371299 h 628650"/>
              <a:gd name="connsiteX478" fmla="*/ 67321 w 2000250"/>
              <a:gd name="connsiteY478" fmla="*/ 370537 h 628650"/>
              <a:gd name="connsiteX479" fmla="*/ 68178 w 2000250"/>
              <a:gd name="connsiteY479" fmla="*/ 377204 h 628650"/>
              <a:gd name="connsiteX480" fmla="*/ 58082 w 2000250"/>
              <a:gd name="connsiteY480" fmla="*/ 378538 h 628650"/>
              <a:gd name="connsiteX481" fmla="*/ 54367 w 2000250"/>
              <a:gd name="connsiteY481" fmla="*/ 381776 h 628650"/>
              <a:gd name="connsiteX482" fmla="*/ 48462 w 2000250"/>
              <a:gd name="connsiteY482" fmla="*/ 383872 h 628650"/>
              <a:gd name="connsiteX483" fmla="*/ 22935 w 2000250"/>
              <a:gd name="connsiteY483" fmla="*/ 393968 h 628650"/>
              <a:gd name="connsiteX484" fmla="*/ 43318 w 2000250"/>
              <a:gd name="connsiteY484" fmla="*/ 392635 h 628650"/>
              <a:gd name="connsiteX485" fmla="*/ 40556 w 2000250"/>
              <a:gd name="connsiteY485" fmla="*/ 398159 h 628650"/>
              <a:gd name="connsiteX486" fmla="*/ 51795 w 2000250"/>
              <a:gd name="connsiteY486" fmla="*/ 406160 h 628650"/>
              <a:gd name="connsiteX487" fmla="*/ 70464 w 2000250"/>
              <a:gd name="connsiteY487" fmla="*/ 407779 h 628650"/>
              <a:gd name="connsiteX488" fmla="*/ 67226 w 2000250"/>
              <a:gd name="connsiteY488" fmla="*/ 414923 h 628650"/>
              <a:gd name="connsiteX489" fmla="*/ 59320 w 2000250"/>
              <a:gd name="connsiteY489" fmla="*/ 417304 h 628650"/>
              <a:gd name="connsiteX490" fmla="*/ 59606 w 2000250"/>
              <a:gd name="connsiteY490" fmla="*/ 419971 h 628650"/>
              <a:gd name="connsiteX491" fmla="*/ 53986 w 2000250"/>
              <a:gd name="connsiteY491" fmla="*/ 424734 h 628650"/>
              <a:gd name="connsiteX492" fmla="*/ 70655 w 2000250"/>
              <a:gd name="connsiteY492" fmla="*/ 426639 h 628650"/>
              <a:gd name="connsiteX493" fmla="*/ 63035 w 2000250"/>
              <a:gd name="connsiteY493" fmla="*/ 431687 h 628650"/>
              <a:gd name="connsiteX494" fmla="*/ 63511 w 2000250"/>
              <a:gd name="connsiteY494" fmla="*/ 435688 h 628650"/>
              <a:gd name="connsiteX495" fmla="*/ 59796 w 2000250"/>
              <a:gd name="connsiteY495" fmla="*/ 438831 h 628650"/>
              <a:gd name="connsiteX496" fmla="*/ 68369 w 2000250"/>
              <a:gd name="connsiteY496" fmla="*/ 441784 h 628650"/>
              <a:gd name="connsiteX497" fmla="*/ 71226 w 2000250"/>
              <a:gd name="connsiteY497" fmla="*/ 448165 h 628650"/>
              <a:gd name="connsiteX498" fmla="*/ 72369 w 2000250"/>
              <a:gd name="connsiteY498" fmla="*/ 457500 h 628650"/>
              <a:gd name="connsiteX499" fmla="*/ 76941 w 2000250"/>
              <a:gd name="connsiteY499" fmla="*/ 460929 h 628650"/>
              <a:gd name="connsiteX500" fmla="*/ 67131 w 2000250"/>
              <a:gd name="connsiteY500" fmla="*/ 464929 h 628650"/>
              <a:gd name="connsiteX501" fmla="*/ 75513 w 2000250"/>
              <a:gd name="connsiteY501" fmla="*/ 466549 h 628650"/>
              <a:gd name="connsiteX502" fmla="*/ 71607 w 2000250"/>
              <a:gd name="connsiteY502" fmla="*/ 468358 h 628650"/>
              <a:gd name="connsiteX503" fmla="*/ 74084 w 2000250"/>
              <a:gd name="connsiteY503" fmla="*/ 472073 h 628650"/>
              <a:gd name="connsiteX504" fmla="*/ 76941 w 2000250"/>
              <a:gd name="connsiteY504" fmla="*/ 478455 h 628650"/>
              <a:gd name="connsiteX505" fmla="*/ 76084 w 2000250"/>
              <a:gd name="connsiteY505" fmla="*/ 488075 h 628650"/>
              <a:gd name="connsiteX506" fmla="*/ 86943 w 2000250"/>
              <a:gd name="connsiteY506" fmla="*/ 490933 h 628650"/>
              <a:gd name="connsiteX507" fmla="*/ 78846 w 2000250"/>
              <a:gd name="connsiteY507" fmla="*/ 491980 h 628650"/>
              <a:gd name="connsiteX508" fmla="*/ 73893 w 2000250"/>
              <a:gd name="connsiteY508" fmla="*/ 502077 h 628650"/>
              <a:gd name="connsiteX509" fmla="*/ 74846 w 2000250"/>
              <a:gd name="connsiteY509" fmla="*/ 510078 h 628650"/>
              <a:gd name="connsiteX510" fmla="*/ 59130 w 2000250"/>
              <a:gd name="connsiteY510" fmla="*/ 516174 h 628650"/>
              <a:gd name="connsiteX511" fmla="*/ 76179 w 2000250"/>
              <a:gd name="connsiteY511" fmla="*/ 520746 h 628650"/>
              <a:gd name="connsiteX512" fmla="*/ 86181 w 2000250"/>
              <a:gd name="connsiteY512" fmla="*/ 518079 h 628650"/>
              <a:gd name="connsiteX513" fmla="*/ 73322 w 2000250"/>
              <a:gd name="connsiteY513" fmla="*/ 530652 h 628650"/>
              <a:gd name="connsiteX514" fmla="*/ 81609 w 2000250"/>
              <a:gd name="connsiteY514" fmla="*/ 530938 h 628650"/>
              <a:gd name="connsiteX515" fmla="*/ 75989 w 2000250"/>
              <a:gd name="connsiteY515" fmla="*/ 535700 h 628650"/>
              <a:gd name="connsiteX516" fmla="*/ 73798 w 2000250"/>
              <a:gd name="connsiteY516" fmla="*/ 534652 h 628650"/>
              <a:gd name="connsiteX517" fmla="*/ 66369 w 2000250"/>
              <a:gd name="connsiteY517" fmla="*/ 541034 h 628650"/>
              <a:gd name="connsiteX518" fmla="*/ 84752 w 2000250"/>
              <a:gd name="connsiteY518" fmla="*/ 539986 h 628650"/>
              <a:gd name="connsiteX519" fmla="*/ 93134 w 2000250"/>
              <a:gd name="connsiteY519" fmla="*/ 541606 h 628650"/>
              <a:gd name="connsiteX520" fmla="*/ 97039 w 2000250"/>
              <a:gd name="connsiteY520" fmla="*/ 539796 h 628650"/>
              <a:gd name="connsiteX521" fmla="*/ 113232 w 2000250"/>
              <a:gd name="connsiteY521" fmla="*/ 537700 h 628650"/>
              <a:gd name="connsiteX522" fmla="*/ 112565 w 2000250"/>
              <a:gd name="connsiteY522" fmla="*/ 532366 h 628650"/>
              <a:gd name="connsiteX523" fmla="*/ 139044 w 2000250"/>
              <a:gd name="connsiteY523" fmla="*/ 530271 h 628650"/>
              <a:gd name="connsiteX524" fmla="*/ 132282 w 2000250"/>
              <a:gd name="connsiteY524" fmla="*/ 541987 h 628650"/>
              <a:gd name="connsiteX525" fmla="*/ 113898 w 2000250"/>
              <a:gd name="connsiteY525" fmla="*/ 543034 h 628650"/>
              <a:gd name="connsiteX526" fmla="*/ 100087 w 2000250"/>
              <a:gd name="connsiteY526" fmla="*/ 547511 h 628650"/>
              <a:gd name="connsiteX527" fmla="*/ 97896 w 2000250"/>
              <a:gd name="connsiteY527" fmla="*/ 546463 h 628650"/>
              <a:gd name="connsiteX528" fmla="*/ 83609 w 2000250"/>
              <a:gd name="connsiteY528" fmla="*/ 546940 h 628650"/>
              <a:gd name="connsiteX529" fmla="*/ 79227 w 2000250"/>
              <a:gd name="connsiteY529" fmla="*/ 544844 h 628650"/>
              <a:gd name="connsiteX530" fmla="*/ 75322 w 2000250"/>
              <a:gd name="connsiteY530" fmla="*/ 546654 h 628650"/>
              <a:gd name="connsiteX531" fmla="*/ 69131 w 2000250"/>
              <a:gd name="connsiteY531" fmla="*/ 546082 h 628650"/>
              <a:gd name="connsiteX532" fmla="*/ 71988 w 2000250"/>
              <a:gd name="connsiteY532" fmla="*/ 552464 h 628650"/>
              <a:gd name="connsiteX533" fmla="*/ 70464 w 2000250"/>
              <a:gd name="connsiteY533" fmla="*/ 556750 h 628650"/>
              <a:gd name="connsiteX534" fmla="*/ 74846 w 2000250"/>
              <a:gd name="connsiteY534" fmla="*/ 558941 h 628650"/>
              <a:gd name="connsiteX535" fmla="*/ 79418 w 2000250"/>
              <a:gd name="connsiteY535" fmla="*/ 562370 h 628650"/>
              <a:gd name="connsiteX536" fmla="*/ 69512 w 2000250"/>
              <a:gd name="connsiteY536" fmla="*/ 566371 h 628650"/>
              <a:gd name="connsiteX537" fmla="*/ 69798 w 2000250"/>
              <a:gd name="connsiteY537" fmla="*/ 569038 h 628650"/>
              <a:gd name="connsiteX538" fmla="*/ 67893 w 2000250"/>
              <a:gd name="connsiteY538" fmla="*/ 570657 h 628650"/>
              <a:gd name="connsiteX539" fmla="*/ 64178 w 2000250"/>
              <a:gd name="connsiteY539" fmla="*/ 573800 h 628650"/>
              <a:gd name="connsiteX540" fmla="*/ 60463 w 2000250"/>
              <a:gd name="connsiteY540" fmla="*/ 577039 h 628650"/>
              <a:gd name="connsiteX541" fmla="*/ 70750 w 2000250"/>
              <a:gd name="connsiteY541" fmla="*/ 577039 h 628650"/>
              <a:gd name="connsiteX542" fmla="*/ 69321 w 2000250"/>
              <a:gd name="connsiteY542" fmla="*/ 598851 h 628650"/>
              <a:gd name="connsiteX543" fmla="*/ 65797 w 2000250"/>
              <a:gd name="connsiteY543" fmla="*/ 603328 h 628650"/>
              <a:gd name="connsiteX544" fmla="*/ 88848 w 2000250"/>
              <a:gd name="connsiteY544" fmla="*/ 607138 h 628650"/>
              <a:gd name="connsiteX545" fmla="*/ 82085 w 2000250"/>
              <a:gd name="connsiteY545" fmla="*/ 602566 h 628650"/>
              <a:gd name="connsiteX546" fmla="*/ 91705 w 2000250"/>
              <a:gd name="connsiteY546" fmla="*/ 597232 h 628650"/>
              <a:gd name="connsiteX547" fmla="*/ 97992 w 2000250"/>
              <a:gd name="connsiteY547" fmla="*/ 597803 h 628650"/>
              <a:gd name="connsiteX548" fmla="*/ 96658 w 2000250"/>
              <a:gd name="connsiteY548" fmla="*/ 603423 h 628650"/>
              <a:gd name="connsiteX549" fmla="*/ 105040 w 2000250"/>
              <a:gd name="connsiteY549" fmla="*/ 605042 h 628650"/>
              <a:gd name="connsiteX550" fmla="*/ 99325 w 2000250"/>
              <a:gd name="connsiteY550" fmla="*/ 608471 h 628650"/>
              <a:gd name="connsiteX551" fmla="*/ 113327 w 2000250"/>
              <a:gd name="connsiteY551" fmla="*/ 605328 h 628650"/>
              <a:gd name="connsiteX552" fmla="*/ 108660 w 2000250"/>
              <a:gd name="connsiteY552" fmla="*/ 600565 h 628650"/>
              <a:gd name="connsiteX553" fmla="*/ 130567 w 2000250"/>
              <a:gd name="connsiteY553" fmla="*/ 595041 h 628650"/>
              <a:gd name="connsiteX554" fmla="*/ 133044 w 2000250"/>
              <a:gd name="connsiteY554" fmla="*/ 598756 h 628650"/>
              <a:gd name="connsiteX555" fmla="*/ 141616 w 2000250"/>
              <a:gd name="connsiteY555" fmla="*/ 601708 h 628650"/>
              <a:gd name="connsiteX556" fmla="*/ 145331 w 2000250"/>
              <a:gd name="connsiteY556" fmla="*/ 598565 h 628650"/>
              <a:gd name="connsiteX557" fmla="*/ 158761 w 2000250"/>
              <a:gd name="connsiteY557" fmla="*/ 607614 h 628650"/>
              <a:gd name="connsiteX558" fmla="*/ 157523 w 2000250"/>
              <a:gd name="connsiteY558" fmla="*/ 614567 h 628650"/>
              <a:gd name="connsiteX559" fmla="*/ 129043 w 2000250"/>
              <a:gd name="connsiteY559" fmla="*/ 616948 h 628650"/>
              <a:gd name="connsiteX560" fmla="*/ 122947 w 2000250"/>
              <a:gd name="connsiteY560" fmla="*/ 617710 h 628650"/>
              <a:gd name="connsiteX561" fmla="*/ 120756 w 2000250"/>
              <a:gd name="connsiteY561" fmla="*/ 616663 h 628650"/>
              <a:gd name="connsiteX562" fmla="*/ 100182 w 2000250"/>
              <a:gd name="connsiteY562" fmla="*/ 616663 h 628650"/>
              <a:gd name="connsiteX563" fmla="*/ 98277 w 2000250"/>
              <a:gd name="connsiteY563" fmla="*/ 618282 h 628650"/>
              <a:gd name="connsiteX564" fmla="*/ 92086 w 2000250"/>
              <a:gd name="connsiteY564" fmla="*/ 617710 h 628650"/>
              <a:gd name="connsiteX565" fmla="*/ 79894 w 2000250"/>
              <a:gd name="connsiteY565" fmla="*/ 619330 h 628650"/>
              <a:gd name="connsiteX566" fmla="*/ 67893 w 2000250"/>
              <a:gd name="connsiteY566" fmla="*/ 622282 h 628650"/>
              <a:gd name="connsiteX567" fmla="*/ 88467 w 2000250"/>
              <a:gd name="connsiteY567" fmla="*/ 622282 h 628650"/>
              <a:gd name="connsiteX568" fmla="*/ 93039 w 2000250"/>
              <a:gd name="connsiteY568" fmla="*/ 625711 h 628650"/>
              <a:gd name="connsiteX569" fmla="*/ 140759 w 2000250"/>
              <a:gd name="connsiteY569" fmla="*/ 629045 h 628650"/>
              <a:gd name="connsiteX570" fmla="*/ 157618 w 2000250"/>
              <a:gd name="connsiteY570" fmla="*/ 632284 h 628650"/>
              <a:gd name="connsiteX571" fmla="*/ 159809 w 2000250"/>
              <a:gd name="connsiteY571" fmla="*/ 633331 h 628650"/>
              <a:gd name="connsiteX572" fmla="*/ 167905 w 2000250"/>
              <a:gd name="connsiteY572" fmla="*/ 632284 h 628650"/>
              <a:gd name="connsiteX573" fmla="*/ 176192 w 2000250"/>
              <a:gd name="connsiteY573" fmla="*/ 632569 h 628650"/>
              <a:gd name="connsiteX574" fmla="*/ 184002 w 2000250"/>
              <a:gd name="connsiteY574" fmla="*/ 628855 h 628650"/>
              <a:gd name="connsiteX575" fmla="*/ 194480 w 2000250"/>
              <a:gd name="connsiteY575" fmla="*/ 630188 h 628650"/>
              <a:gd name="connsiteX576" fmla="*/ 206291 w 2000250"/>
              <a:gd name="connsiteY576" fmla="*/ 625902 h 628650"/>
              <a:gd name="connsiteX577" fmla="*/ 217054 w 2000250"/>
              <a:gd name="connsiteY577" fmla="*/ 629902 h 628650"/>
              <a:gd name="connsiteX578" fmla="*/ 247058 w 2000250"/>
              <a:gd name="connsiteY578" fmla="*/ 623330 h 628650"/>
              <a:gd name="connsiteX579" fmla="*/ 266013 w 2000250"/>
              <a:gd name="connsiteY579" fmla="*/ 609995 h 628650"/>
              <a:gd name="connsiteX580" fmla="*/ 265632 w 2000250"/>
              <a:gd name="connsiteY580" fmla="*/ 623616 h 628650"/>
              <a:gd name="connsiteX581" fmla="*/ 297826 w 2000250"/>
              <a:gd name="connsiteY581" fmla="*/ 618091 h 628650"/>
              <a:gd name="connsiteX582" fmla="*/ 309351 w 2000250"/>
              <a:gd name="connsiteY582" fmla="*/ 611138 h 628650"/>
              <a:gd name="connsiteX583" fmla="*/ 311256 w 2000250"/>
              <a:gd name="connsiteY583" fmla="*/ 609519 h 628650"/>
              <a:gd name="connsiteX584" fmla="*/ 323544 w 2000250"/>
              <a:gd name="connsiteY584" fmla="*/ 609233 h 628650"/>
              <a:gd name="connsiteX585" fmla="*/ 331830 w 2000250"/>
              <a:gd name="connsiteY585" fmla="*/ 609519 h 628650"/>
              <a:gd name="connsiteX586" fmla="*/ 332497 w 2000250"/>
              <a:gd name="connsiteY586" fmla="*/ 614853 h 628650"/>
              <a:gd name="connsiteX587" fmla="*/ 348404 w 2000250"/>
              <a:gd name="connsiteY587" fmla="*/ 610090 h 628650"/>
              <a:gd name="connsiteX588" fmla="*/ 353643 w 2000250"/>
              <a:gd name="connsiteY588" fmla="*/ 602661 h 628650"/>
              <a:gd name="connsiteX589" fmla="*/ 358691 w 2000250"/>
              <a:gd name="connsiteY589" fmla="*/ 610090 h 628650"/>
              <a:gd name="connsiteX590" fmla="*/ 370693 w 2000250"/>
              <a:gd name="connsiteY590" fmla="*/ 607138 h 628650"/>
              <a:gd name="connsiteX591" fmla="*/ 380694 w 2000250"/>
              <a:gd name="connsiteY591" fmla="*/ 604471 h 628650"/>
              <a:gd name="connsiteX592" fmla="*/ 392028 w 2000250"/>
              <a:gd name="connsiteY592" fmla="*/ 596184 h 628650"/>
              <a:gd name="connsiteX593" fmla="*/ 397077 w 2000250"/>
              <a:gd name="connsiteY593" fmla="*/ 603613 h 628650"/>
              <a:gd name="connsiteX594" fmla="*/ 429271 w 2000250"/>
              <a:gd name="connsiteY594" fmla="*/ 598089 h 628650"/>
              <a:gd name="connsiteX595" fmla="*/ 432700 w 2000250"/>
              <a:gd name="connsiteY595" fmla="*/ 592279 h 628650"/>
              <a:gd name="connsiteX596" fmla="*/ 444321 w 2000250"/>
              <a:gd name="connsiteY596" fmla="*/ 586659 h 628650"/>
              <a:gd name="connsiteX597" fmla="*/ 451083 w 2000250"/>
              <a:gd name="connsiteY597" fmla="*/ 591231 h 628650"/>
              <a:gd name="connsiteX598" fmla="*/ 459275 w 2000250"/>
              <a:gd name="connsiteY598" fmla="*/ 573895 h 628650"/>
              <a:gd name="connsiteX599" fmla="*/ 465657 w 2000250"/>
              <a:gd name="connsiteY599" fmla="*/ 591993 h 628650"/>
              <a:gd name="connsiteX600" fmla="*/ 485754 w 2000250"/>
              <a:gd name="connsiteY600" fmla="*/ 587992 h 628650"/>
              <a:gd name="connsiteX601" fmla="*/ 510234 w 2000250"/>
              <a:gd name="connsiteY601" fmla="*/ 569895 h 628650"/>
              <a:gd name="connsiteX602" fmla="*/ 505757 w 2000250"/>
              <a:gd name="connsiteY602" fmla="*/ 583992 h 628650"/>
              <a:gd name="connsiteX603" fmla="*/ 523759 w 2000250"/>
              <a:gd name="connsiteY603" fmla="*/ 580277 h 628650"/>
              <a:gd name="connsiteX604" fmla="*/ 529379 w 2000250"/>
              <a:gd name="connsiteY604" fmla="*/ 575515 h 628650"/>
              <a:gd name="connsiteX605" fmla="*/ 530903 w 2000250"/>
              <a:gd name="connsiteY605" fmla="*/ 571228 h 628650"/>
              <a:gd name="connsiteX606" fmla="*/ 540809 w 2000250"/>
              <a:gd name="connsiteY606" fmla="*/ 568561 h 628650"/>
              <a:gd name="connsiteX607" fmla="*/ 541952 w 2000250"/>
              <a:gd name="connsiteY607" fmla="*/ 577896 h 628650"/>
              <a:gd name="connsiteX608" fmla="*/ 554144 w 2000250"/>
              <a:gd name="connsiteY608" fmla="*/ 576277 h 628650"/>
              <a:gd name="connsiteX609" fmla="*/ 569194 w 2000250"/>
              <a:gd name="connsiteY609" fmla="*/ 564847 h 628650"/>
              <a:gd name="connsiteX610" fmla="*/ 572908 w 2000250"/>
              <a:gd name="connsiteY610" fmla="*/ 561608 h 628650"/>
              <a:gd name="connsiteX611" fmla="*/ 580814 w 2000250"/>
              <a:gd name="connsiteY611" fmla="*/ 559227 h 628650"/>
              <a:gd name="connsiteX612" fmla="*/ 576051 w 2000250"/>
              <a:gd name="connsiteY612" fmla="*/ 570657 h 628650"/>
              <a:gd name="connsiteX613" fmla="*/ 593959 w 2000250"/>
              <a:gd name="connsiteY613" fmla="*/ 565609 h 628650"/>
              <a:gd name="connsiteX614" fmla="*/ 605770 w 2000250"/>
              <a:gd name="connsiteY614" fmla="*/ 561322 h 628650"/>
              <a:gd name="connsiteX615" fmla="*/ 599197 w 2000250"/>
              <a:gd name="connsiteY615" fmla="*/ 558084 h 628650"/>
              <a:gd name="connsiteX616" fmla="*/ 582719 w 2000250"/>
              <a:gd name="connsiteY616" fmla="*/ 557512 h 628650"/>
              <a:gd name="connsiteX617" fmla="*/ 578052 w 2000250"/>
              <a:gd name="connsiteY617" fmla="*/ 552750 h 628650"/>
              <a:gd name="connsiteX618" fmla="*/ 581481 w 2000250"/>
              <a:gd name="connsiteY618" fmla="*/ 546940 h 628650"/>
              <a:gd name="connsiteX619" fmla="*/ 585481 w 2000250"/>
              <a:gd name="connsiteY619" fmla="*/ 546368 h 628650"/>
              <a:gd name="connsiteX620" fmla="*/ 587196 w 2000250"/>
              <a:gd name="connsiteY620" fmla="*/ 543415 h 628650"/>
              <a:gd name="connsiteX621" fmla="*/ 593387 w 2000250"/>
              <a:gd name="connsiteY621" fmla="*/ 543987 h 628650"/>
              <a:gd name="connsiteX622" fmla="*/ 601293 w 2000250"/>
              <a:gd name="connsiteY622" fmla="*/ 541606 h 628650"/>
              <a:gd name="connsiteX623" fmla="*/ 605674 w 2000250"/>
              <a:gd name="connsiteY623" fmla="*/ 543701 h 628650"/>
              <a:gd name="connsiteX624" fmla="*/ 612056 w 2000250"/>
              <a:gd name="connsiteY624" fmla="*/ 545606 h 628650"/>
              <a:gd name="connsiteX625" fmla="*/ 610151 w 2000250"/>
              <a:gd name="connsiteY625" fmla="*/ 563418 h 628650"/>
              <a:gd name="connsiteX626" fmla="*/ 626343 w 2000250"/>
              <a:gd name="connsiteY626" fmla="*/ 561322 h 628650"/>
              <a:gd name="connsiteX627" fmla="*/ 629772 w 2000250"/>
              <a:gd name="connsiteY627" fmla="*/ 555417 h 628650"/>
              <a:gd name="connsiteX628" fmla="*/ 646822 w 2000250"/>
              <a:gd name="connsiteY628" fmla="*/ 559989 h 628650"/>
              <a:gd name="connsiteX629" fmla="*/ 652537 w 2000250"/>
              <a:gd name="connsiteY629" fmla="*/ 556560 h 628650"/>
              <a:gd name="connsiteX630" fmla="*/ 649585 w 2000250"/>
              <a:gd name="connsiteY630" fmla="*/ 548845 h 628650"/>
              <a:gd name="connsiteX631" fmla="*/ 675683 w 2000250"/>
              <a:gd name="connsiteY631" fmla="*/ 544082 h 628650"/>
              <a:gd name="connsiteX632" fmla="*/ 679874 w 2000250"/>
              <a:gd name="connsiteY632" fmla="*/ 544844 h 628650"/>
              <a:gd name="connsiteX633" fmla="*/ 686922 w 2000250"/>
              <a:gd name="connsiteY633" fmla="*/ 552083 h 628650"/>
              <a:gd name="connsiteX634" fmla="*/ 708830 w 2000250"/>
              <a:gd name="connsiteY634" fmla="*/ 546559 h 628650"/>
              <a:gd name="connsiteX635" fmla="*/ 713402 w 2000250"/>
              <a:gd name="connsiteY635" fmla="*/ 549988 h 628650"/>
              <a:gd name="connsiteX636" fmla="*/ 716450 w 2000250"/>
              <a:gd name="connsiteY636" fmla="*/ 541415 h 628650"/>
              <a:gd name="connsiteX637" fmla="*/ 724546 w 2000250"/>
              <a:gd name="connsiteY637" fmla="*/ 540367 h 628650"/>
              <a:gd name="connsiteX638" fmla="*/ 734357 w 2000250"/>
              <a:gd name="connsiteY638" fmla="*/ 536367 h 628650"/>
              <a:gd name="connsiteX639" fmla="*/ 738072 w 2000250"/>
              <a:gd name="connsiteY639" fmla="*/ 533224 h 628650"/>
              <a:gd name="connsiteX640" fmla="*/ 742072 w 2000250"/>
              <a:gd name="connsiteY640" fmla="*/ 532652 h 628650"/>
              <a:gd name="connsiteX641" fmla="*/ 736643 w 2000250"/>
              <a:gd name="connsiteY641" fmla="*/ 538748 h 628650"/>
              <a:gd name="connsiteX642" fmla="*/ 739310 w 2000250"/>
              <a:gd name="connsiteY642" fmla="*/ 543796 h 628650"/>
              <a:gd name="connsiteX643" fmla="*/ 752169 w 2000250"/>
              <a:gd name="connsiteY643" fmla="*/ 531319 h 628650"/>
              <a:gd name="connsiteX644" fmla="*/ 753788 w 2000250"/>
              <a:gd name="connsiteY644" fmla="*/ 544654 h 628650"/>
              <a:gd name="connsiteX645" fmla="*/ 771028 w 2000250"/>
              <a:gd name="connsiteY645" fmla="*/ 534271 h 628650"/>
              <a:gd name="connsiteX646" fmla="*/ 779315 w 2000250"/>
              <a:gd name="connsiteY646" fmla="*/ 534557 h 628650"/>
              <a:gd name="connsiteX647" fmla="*/ 792841 w 2000250"/>
              <a:gd name="connsiteY647" fmla="*/ 527413 h 628650"/>
              <a:gd name="connsiteX648" fmla="*/ 798079 w 2000250"/>
              <a:gd name="connsiteY648" fmla="*/ 536176 h 628650"/>
              <a:gd name="connsiteX649" fmla="*/ 790459 w 2000250"/>
              <a:gd name="connsiteY649" fmla="*/ 541225 h 628650"/>
              <a:gd name="connsiteX650" fmla="*/ 783887 w 2000250"/>
              <a:gd name="connsiteY650" fmla="*/ 537986 h 628650"/>
              <a:gd name="connsiteX651" fmla="*/ 783030 w 2000250"/>
              <a:gd name="connsiteY651" fmla="*/ 547606 h 628650"/>
              <a:gd name="connsiteX652" fmla="*/ 771409 w 2000250"/>
              <a:gd name="connsiteY652" fmla="*/ 553226 h 628650"/>
              <a:gd name="connsiteX653" fmla="*/ 781506 w 2000250"/>
              <a:gd name="connsiteY653" fmla="*/ 551893 h 628650"/>
              <a:gd name="connsiteX654" fmla="*/ 783697 w 2000250"/>
              <a:gd name="connsiteY654" fmla="*/ 552940 h 628650"/>
              <a:gd name="connsiteX655" fmla="*/ 789793 w 2000250"/>
              <a:gd name="connsiteY655" fmla="*/ 552178 h 628650"/>
              <a:gd name="connsiteX656" fmla="*/ 793317 w 2000250"/>
              <a:gd name="connsiteY656" fmla="*/ 547702 h 628650"/>
              <a:gd name="connsiteX657" fmla="*/ 785220 w 2000250"/>
              <a:gd name="connsiteY657" fmla="*/ 548749 h 628650"/>
              <a:gd name="connsiteX658" fmla="*/ 796841 w 2000250"/>
              <a:gd name="connsiteY658" fmla="*/ 543225 h 628650"/>
              <a:gd name="connsiteX659" fmla="*/ 805604 w 2000250"/>
              <a:gd name="connsiteY659" fmla="*/ 547511 h 628650"/>
              <a:gd name="connsiteX660" fmla="*/ 816177 w 2000250"/>
              <a:gd name="connsiteY660" fmla="*/ 550178 h 628650"/>
              <a:gd name="connsiteX661" fmla="*/ 813034 w 2000250"/>
              <a:gd name="connsiteY661" fmla="*/ 541129 h 628650"/>
              <a:gd name="connsiteX662" fmla="*/ 800556 w 2000250"/>
              <a:gd name="connsiteY662" fmla="*/ 540082 h 628650"/>
              <a:gd name="connsiteX663" fmla="*/ 813605 w 2000250"/>
              <a:gd name="connsiteY663" fmla="*/ 528937 h 628650"/>
              <a:gd name="connsiteX664" fmla="*/ 825797 w 2000250"/>
              <a:gd name="connsiteY664" fmla="*/ 527318 h 628650"/>
              <a:gd name="connsiteX665" fmla="*/ 818177 w 2000250"/>
              <a:gd name="connsiteY665" fmla="*/ 532366 h 628650"/>
              <a:gd name="connsiteX666" fmla="*/ 820653 w 2000250"/>
              <a:gd name="connsiteY666" fmla="*/ 536081 h 628650"/>
              <a:gd name="connsiteX667" fmla="*/ 830274 w 2000250"/>
              <a:gd name="connsiteY667" fmla="*/ 530747 h 628650"/>
              <a:gd name="connsiteX668" fmla="*/ 831036 w 2000250"/>
              <a:gd name="connsiteY668" fmla="*/ 519793 h 628650"/>
              <a:gd name="connsiteX669" fmla="*/ 846562 w 2000250"/>
              <a:gd name="connsiteY669" fmla="*/ 512364 h 628650"/>
              <a:gd name="connsiteX670" fmla="*/ 851134 w 2000250"/>
              <a:gd name="connsiteY670" fmla="*/ 515793 h 628650"/>
              <a:gd name="connsiteX671" fmla="*/ 853610 w 2000250"/>
              <a:gd name="connsiteY671" fmla="*/ 519508 h 628650"/>
              <a:gd name="connsiteX672" fmla="*/ 865612 w 2000250"/>
              <a:gd name="connsiteY672" fmla="*/ 516555 h 628650"/>
              <a:gd name="connsiteX673" fmla="*/ 876756 w 2000250"/>
              <a:gd name="connsiteY673" fmla="*/ 523222 h 628650"/>
              <a:gd name="connsiteX674" fmla="*/ 871326 w 2000250"/>
              <a:gd name="connsiteY674" fmla="*/ 529318 h 628650"/>
              <a:gd name="connsiteX675" fmla="*/ 868088 w 2000250"/>
              <a:gd name="connsiteY675" fmla="*/ 536462 h 628650"/>
              <a:gd name="connsiteX676" fmla="*/ 861706 w 2000250"/>
              <a:gd name="connsiteY676" fmla="*/ 534557 h 628650"/>
              <a:gd name="connsiteX677" fmla="*/ 859801 w 2000250"/>
              <a:gd name="connsiteY677" fmla="*/ 536176 h 628650"/>
              <a:gd name="connsiteX678" fmla="*/ 849514 w 2000250"/>
              <a:gd name="connsiteY678" fmla="*/ 536176 h 628650"/>
              <a:gd name="connsiteX679" fmla="*/ 854563 w 2000250"/>
              <a:gd name="connsiteY679" fmla="*/ 543606 h 628650"/>
              <a:gd name="connsiteX680" fmla="*/ 874756 w 2000250"/>
              <a:gd name="connsiteY680" fmla="*/ 540939 h 628650"/>
              <a:gd name="connsiteX681" fmla="*/ 892663 w 2000250"/>
              <a:gd name="connsiteY681" fmla="*/ 535891 h 628650"/>
              <a:gd name="connsiteX682" fmla="*/ 885900 w 2000250"/>
              <a:gd name="connsiteY682" fmla="*/ 531319 h 628650"/>
              <a:gd name="connsiteX683" fmla="*/ 906093 w 2000250"/>
              <a:gd name="connsiteY683" fmla="*/ 528652 h 628650"/>
              <a:gd name="connsiteX684" fmla="*/ 899520 w 2000250"/>
              <a:gd name="connsiteY684" fmla="*/ 525413 h 628650"/>
              <a:gd name="connsiteX685" fmla="*/ 904283 w 2000250"/>
              <a:gd name="connsiteY685" fmla="*/ 513983 h 628650"/>
              <a:gd name="connsiteX686" fmla="*/ 930382 w 2000250"/>
              <a:gd name="connsiteY686" fmla="*/ 509221 h 628650"/>
              <a:gd name="connsiteX687" fmla="*/ 925428 w 2000250"/>
              <a:gd name="connsiteY687" fmla="*/ 519317 h 628650"/>
              <a:gd name="connsiteX688" fmla="*/ 931810 w 2000250"/>
              <a:gd name="connsiteY688" fmla="*/ 521222 h 628650"/>
              <a:gd name="connsiteX689" fmla="*/ 930096 w 2000250"/>
              <a:gd name="connsiteY689" fmla="*/ 524175 h 628650"/>
              <a:gd name="connsiteX690" fmla="*/ 938668 w 2000250"/>
              <a:gd name="connsiteY690" fmla="*/ 527128 h 628650"/>
              <a:gd name="connsiteX691" fmla="*/ 939145 w 2000250"/>
              <a:gd name="connsiteY691" fmla="*/ 531128 h 628650"/>
              <a:gd name="connsiteX692" fmla="*/ 963243 w 2000250"/>
              <a:gd name="connsiteY692" fmla="*/ 526651 h 628650"/>
              <a:gd name="connsiteX693" fmla="*/ 958004 w 2000250"/>
              <a:gd name="connsiteY693" fmla="*/ 517888 h 628650"/>
              <a:gd name="connsiteX694" fmla="*/ 974482 w 2000250"/>
              <a:gd name="connsiteY694" fmla="*/ 518460 h 628650"/>
              <a:gd name="connsiteX695" fmla="*/ 973149 w 2000250"/>
              <a:gd name="connsiteY695" fmla="*/ 524080 h 628650"/>
              <a:gd name="connsiteX696" fmla="*/ 969624 w 2000250"/>
              <a:gd name="connsiteY696" fmla="*/ 528556 h 628650"/>
              <a:gd name="connsiteX697" fmla="*/ 991341 w 2000250"/>
              <a:gd name="connsiteY697" fmla="*/ 521698 h 628650"/>
              <a:gd name="connsiteX698" fmla="*/ 984007 w 2000250"/>
              <a:gd name="connsiteY698" fmla="*/ 511792 h 628650"/>
              <a:gd name="connsiteX699" fmla="*/ 1003914 w 2000250"/>
              <a:gd name="connsiteY699" fmla="*/ 506458 h 628650"/>
              <a:gd name="connsiteX700" fmla="*/ 1012868 w 2000250"/>
              <a:gd name="connsiteY700" fmla="*/ 512078 h 628650"/>
              <a:gd name="connsiteX701" fmla="*/ 1013725 w 2000250"/>
              <a:gd name="connsiteY701" fmla="*/ 518746 h 628650"/>
              <a:gd name="connsiteX702" fmla="*/ 1052492 w 2000250"/>
              <a:gd name="connsiteY702" fmla="*/ 516460 h 628650"/>
              <a:gd name="connsiteX703" fmla="*/ 1051540 w 2000250"/>
              <a:gd name="connsiteY703" fmla="*/ 508459 h 628650"/>
              <a:gd name="connsiteX704" fmla="*/ 1065256 w 2000250"/>
              <a:gd name="connsiteY704" fmla="*/ 502648 h 628650"/>
              <a:gd name="connsiteX705" fmla="*/ 1080877 w 2000250"/>
              <a:gd name="connsiteY705" fmla="*/ 512840 h 628650"/>
              <a:gd name="connsiteX706" fmla="*/ 1133455 w 2000250"/>
              <a:gd name="connsiteY706" fmla="*/ 505982 h 628650"/>
              <a:gd name="connsiteX707" fmla="*/ 1139074 w 2000250"/>
              <a:gd name="connsiteY707" fmla="*/ 501220 h 628650"/>
              <a:gd name="connsiteX708" fmla="*/ 1153743 w 2000250"/>
              <a:gd name="connsiteY708" fmla="*/ 503410 h 628650"/>
              <a:gd name="connsiteX709" fmla="*/ 1173936 w 2000250"/>
              <a:gd name="connsiteY709" fmla="*/ 500743 h 628650"/>
              <a:gd name="connsiteX710" fmla="*/ 1179841 w 2000250"/>
              <a:gd name="connsiteY710" fmla="*/ 498648 h 628650"/>
              <a:gd name="connsiteX711" fmla="*/ 1193557 w 2000250"/>
              <a:gd name="connsiteY711" fmla="*/ 492838 h 628650"/>
              <a:gd name="connsiteX712" fmla="*/ 1182889 w 2000250"/>
              <a:gd name="connsiteY712" fmla="*/ 490171 h 628650"/>
              <a:gd name="connsiteX713" fmla="*/ 1214798 w 2000250"/>
              <a:gd name="connsiteY713" fmla="*/ 481979 h 628650"/>
              <a:gd name="connsiteX714" fmla="*/ 1217941 w 2000250"/>
              <a:gd name="connsiteY714" fmla="*/ 491028 h 628650"/>
              <a:gd name="connsiteX715" fmla="*/ 1241754 w 2000250"/>
              <a:gd name="connsiteY715" fmla="*/ 483884 h 628650"/>
              <a:gd name="connsiteX716" fmla="*/ 1250612 w 2000250"/>
              <a:gd name="connsiteY716" fmla="*/ 489504 h 628650"/>
              <a:gd name="connsiteX717" fmla="*/ 1284807 w 2000250"/>
              <a:gd name="connsiteY717" fmla="*/ 483694 h 628650"/>
              <a:gd name="connsiteX718" fmla="*/ 1288045 w 2000250"/>
              <a:gd name="connsiteY718" fmla="*/ 476550 h 628650"/>
              <a:gd name="connsiteX719" fmla="*/ 1298047 w 2000250"/>
              <a:gd name="connsiteY719" fmla="*/ 473883 h 628650"/>
              <a:gd name="connsiteX720" fmla="*/ 1302238 w 2000250"/>
              <a:gd name="connsiteY720" fmla="*/ 474645 h 628650"/>
              <a:gd name="connsiteX721" fmla="*/ 1306905 w 2000250"/>
              <a:gd name="connsiteY721" fmla="*/ 479407 h 628650"/>
              <a:gd name="connsiteX722" fmla="*/ 1341290 w 2000250"/>
              <a:gd name="connsiteY722" fmla="*/ 474931 h 628650"/>
              <a:gd name="connsiteX723" fmla="*/ 1349196 w 2000250"/>
              <a:gd name="connsiteY723" fmla="*/ 472549 h 628650"/>
              <a:gd name="connsiteX724" fmla="*/ 1357483 w 2000250"/>
              <a:gd name="connsiteY724" fmla="*/ 472835 h 628650"/>
              <a:gd name="connsiteX725" fmla="*/ 1365388 w 2000250"/>
              <a:gd name="connsiteY725" fmla="*/ 470454 h 628650"/>
              <a:gd name="connsiteX726" fmla="*/ 1422062 w 2000250"/>
              <a:gd name="connsiteY726" fmla="*/ 463120 h 628650"/>
              <a:gd name="connsiteX727" fmla="*/ 1427968 w 2000250"/>
              <a:gd name="connsiteY727" fmla="*/ 461024 h 628650"/>
              <a:gd name="connsiteX728" fmla="*/ 1436254 w 2000250"/>
              <a:gd name="connsiteY728" fmla="*/ 461310 h 628650"/>
              <a:gd name="connsiteX729" fmla="*/ 1454447 w 2000250"/>
              <a:gd name="connsiteY729" fmla="*/ 458929 h 628650"/>
              <a:gd name="connsiteX730" fmla="*/ 1462734 w 2000250"/>
              <a:gd name="connsiteY730" fmla="*/ 459214 h 628650"/>
              <a:gd name="connsiteX731" fmla="*/ 1478736 w 2000250"/>
              <a:gd name="connsiteY731" fmla="*/ 455785 h 628650"/>
              <a:gd name="connsiteX732" fmla="*/ 1493023 w 2000250"/>
              <a:gd name="connsiteY732" fmla="*/ 455309 h 628650"/>
              <a:gd name="connsiteX733" fmla="*/ 1505120 w 2000250"/>
              <a:gd name="connsiteY733" fmla="*/ 453690 h 628650"/>
              <a:gd name="connsiteX734" fmla="*/ 1511216 w 2000250"/>
              <a:gd name="connsiteY734" fmla="*/ 452928 h 628650"/>
              <a:gd name="connsiteX735" fmla="*/ 1598370 w 2000250"/>
              <a:gd name="connsiteY735" fmla="*/ 442927 h 628650"/>
              <a:gd name="connsiteX736" fmla="*/ 1618468 w 2000250"/>
              <a:gd name="connsiteY736" fmla="*/ 438926 h 628650"/>
              <a:gd name="connsiteX737" fmla="*/ 1630755 w 2000250"/>
              <a:gd name="connsiteY737" fmla="*/ 438640 h 628650"/>
              <a:gd name="connsiteX738" fmla="*/ 1636660 w 2000250"/>
              <a:gd name="connsiteY738" fmla="*/ 436545 h 628650"/>
              <a:gd name="connsiteX739" fmla="*/ 1654663 w 2000250"/>
              <a:gd name="connsiteY739" fmla="*/ 432830 h 628650"/>
              <a:gd name="connsiteX740" fmla="*/ 1666950 w 2000250"/>
              <a:gd name="connsiteY740" fmla="*/ 432544 h 628650"/>
              <a:gd name="connsiteX741" fmla="*/ 1674856 w 2000250"/>
              <a:gd name="connsiteY741" fmla="*/ 430163 h 628650"/>
              <a:gd name="connsiteX742" fmla="*/ 1701144 w 2000250"/>
              <a:gd name="connsiteY742" fmla="*/ 426734 h 628650"/>
              <a:gd name="connsiteX743" fmla="*/ 1709050 w 2000250"/>
              <a:gd name="connsiteY743" fmla="*/ 424353 h 628650"/>
              <a:gd name="connsiteX744" fmla="*/ 1721338 w 2000250"/>
              <a:gd name="connsiteY744" fmla="*/ 424067 h 628650"/>
              <a:gd name="connsiteX745" fmla="*/ 1769915 w 2000250"/>
              <a:gd name="connsiteY745" fmla="*/ 417781 h 628650"/>
              <a:gd name="connsiteX746" fmla="*/ 1783726 w 2000250"/>
              <a:gd name="connsiteY746" fmla="*/ 413304 h 628650"/>
              <a:gd name="connsiteX747" fmla="*/ 1809825 w 2000250"/>
              <a:gd name="connsiteY747" fmla="*/ 408541 h 628650"/>
              <a:gd name="connsiteX748" fmla="*/ 1822112 w 2000250"/>
              <a:gd name="connsiteY748" fmla="*/ 408256 h 628650"/>
              <a:gd name="connsiteX749" fmla="*/ 1824303 w 2000250"/>
              <a:gd name="connsiteY749" fmla="*/ 409303 h 628650"/>
              <a:gd name="connsiteX750" fmla="*/ 1834209 w 2000250"/>
              <a:gd name="connsiteY750" fmla="*/ 406636 h 628650"/>
              <a:gd name="connsiteX751" fmla="*/ 1844305 w 2000250"/>
              <a:gd name="connsiteY751" fmla="*/ 405303 h 628650"/>
              <a:gd name="connsiteX752" fmla="*/ 1862498 w 2000250"/>
              <a:gd name="connsiteY752" fmla="*/ 402922 h 628650"/>
              <a:gd name="connsiteX753" fmla="*/ 1870404 w 2000250"/>
              <a:gd name="connsiteY753" fmla="*/ 400540 h 628650"/>
              <a:gd name="connsiteX754" fmla="*/ 1876500 w 2000250"/>
              <a:gd name="connsiteY754" fmla="*/ 399778 h 628650"/>
              <a:gd name="connsiteX755" fmla="*/ 1880596 w 2000250"/>
              <a:gd name="connsiteY755" fmla="*/ 399207 h 628650"/>
              <a:gd name="connsiteX756" fmla="*/ 1880405 w 2000250"/>
              <a:gd name="connsiteY756" fmla="*/ 397873 h 628650"/>
              <a:gd name="connsiteX757" fmla="*/ 1890692 w 2000250"/>
              <a:gd name="connsiteY757" fmla="*/ 397873 h 628650"/>
              <a:gd name="connsiteX758" fmla="*/ 1892597 w 2000250"/>
              <a:gd name="connsiteY758" fmla="*/ 396254 h 628650"/>
              <a:gd name="connsiteX759" fmla="*/ 1906408 w 2000250"/>
              <a:gd name="connsiteY759" fmla="*/ 391777 h 628650"/>
              <a:gd name="connsiteX760" fmla="*/ 1910504 w 2000250"/>
              <a:gd name="connsiteY760" fmla="*/ 391206 h 628650"/>
              <a:gd name="connsiteX761" fmla="*/ 1918410 w 2000250"/>
              <a:gd name="connsiteY761" fmla="*/ 388825 h 628650"/>
              <a:gd name="connsiteX762" fmla="*/ 1940127 w 2000250"/>
              <a:gd name="connsiteY762" fmla="*/ 381967 h 628650"/>
              <a:gd name="connsiteX763" fmla="*/ 1954414 w 2000250"/>
              <a:gd name="connsiteY763" fmla="*/ 381490 h 628650"/>
              <a:gd name="connsiteX764" fmla="*/ 1951747 w 2000250"/>
              <a:gd name="connsiteY764" fmla="*/ 376442 h 628650"/>
              <a:gd name="connsiteX765" fmla="*/ 1955462 w 2000250"/>
              <a:gd name="connsiteY765" fmla="*/ 373204 h 628650"/>
              <a:gd name="connsiteX766" fmla="*/ 1951557 w 2000250"/>
              <a:gd name="connsiteY766" fmla="*/ 375013 h 628650"/>
              <a:gd name="connsiteX767" fmla="*/ 1947366 w 2000250"/>
              <a:gd name="connsiteY767" fmla="*/ 374251 h 628650"/>
              <a:gd name="connsiteX768" fmla="*/ 1937555 w 2000250"/>
              <a:gd name="connsiteY768" fmla="*/ 378252 h 628650"/>
              <a:gd name="connsiteX769" fmla="*/ 1933364 w 2000250"/>
              <a:gd name="connsiteY769" fmla="*/ 377490 h 628650"/>
              <a:gd name="connsiteX770" fmla="*/ 1917172 w 2000250"/>
              <a:gd name="connsiteY770" fmla="*/ 379585 h 628650"/>
              <a:gd name="connsiteX771" fmla="*/ 1911076 w 2000250"/>
              <a:gd name="connsiteY771" fmla="*/ 380347 h 628650"/>
              <a:gd name="connsiteX772" fmla="*/ 1905361 w 2000250"/>
              <a:gd name="connsiteY772" fmla="*/ 383776 h 628650"/>
              <a:gd name="connsiteX773" fmla="*/ 1895264 w 2000250"/>
              <a:gd name="connsiteY773" fmla="*/ 385110 h 628650"/>
              <a:gd name="connsiteX774" fmla="*/ 1890692 w 2000250"/>
              <a:gd name="connsiteY774" fmla="*/ 381681 h 628650"/>
              <a:gd name="connsiteX775" fmla="*/ 1878214 w 2000250"/>
              <a:gd name="connsiteY775" fmla="*/ 380633 h 628650"/>
              <a:gd name="connsiteX776" fmla="*/ 1879548 w 2000250"/>
              <a:gd name="connsiteY776" fmla="*/ 375013 h 628650"/>
              <a:gd name="connsiteX777" fmla="*/ 1885453 w 2000250"/>
              <a:gd name="connsiteY777" fmla="*/ 372918 h 628650"/>
              <a:gd name="connsiteX778" fmla="*/ 1900312 w 2000250"/>
              <a:gd name="connsiteY778" fmla="*/ 376442 h 628650"/>
              <a:gd name="connsiteX779" fmla="*/ 1910123 w 2000250"/>
              <a:gd name="connsiteY779" fmla="*/ 372442 h 628650"/>
              <a:gd name="connsiteX780" fmla="*/ 1920601 w 2000250"/>
              <a:gd name="connsiteY780" fmla="*/ 373775 h 628650"/>
              <a:gd name="connsiteX781" fmla="*/ 1926030 w 2000250"/>
              <a:gd name="connsiteY781" fmla="*/ 367679 h 628650"/>
              <a:gd name="connsiteX782" fmla="*/ 1934412 w 2000250"/>
              <a:gd name="connsiteY782" fmla="*/ 369298 h 628650"/>
              <a:gd name="connsiteX783" fmla="*/ 1927554 w 2000250"/>
              <a:gd name="connsiteY783" fmla="*/ 363393 h 628650"/>
              <a:gd name="connsiteX784" fmla="*/ 1931554 w 2000250"/>
              <a:gd name="connsiteY784" fmla="*/ 362821 h 628650"/>
              <a:gd name="connsiteX785" fmla="*/ 1933745 w 2000250"/>
              <a:gd name="connsiteY785" fmla="*/ 363869 h 628650"/>
              <a:gd name="connsiteX786" fmla="*/ 1941651 w 2000250"/>
              <a:gd name="connsiteY786" fmla="*/ 361488 h 628650"/>
              <a:gd name="connsiteX787" fmla="*/ 1948033 w 2000250"/>
              <a:gd name="connsiteY787" fmla="*/ 363393 h 628650"/>
              <a:gd name="connsiteX788" fmla="*/ 1951557 w 2000250"/>
              <a:gd name="connsiteY788" fmla="*/ 358916 h 628650"/>
              <a:gd name="connsiteX789" fmla="*/ 1930506 w 2000250"/>
              <a:gd name="connsiteY789" fmla="*/ 354916 h 628650"/>
              <a:gd name="connsiteX790" fmla="*/ 1991371 w 2000250"/>
              <a:gd name="connsiteY790" fmla="*/ 348343 h 628650"/>
              <a:gd name="connsiteX791" fmla="*/ 1970607 w 2000250"/>
              <a:gd name="connsiteY791" fmla="*/ 347010 h 628650"/>
              <a:gd name="connsiteX792" fmla="*/ 1964415 w 2000250"/>
              <a:gd name="connsiteY792" fmla="*/ 346438 h 628650"/>
              <a:gd name="connsiteX793" fmla="*/ 1944032 w 2000250"/>
              <a:gd name="connsiteY793" fmla="*/ 347772 h 628650"/>
              <a:gd name="connsiteX794" fmla="*/ 1933745 w 2000250"/>
              <a:gd name="connsiteY794" fmla="*/ 347772 h 628650"/>
              <a:gd name="connsiteX795" fmla="*/ 1905075 w 2000250"/>
              <a:gd name="connsiteY795" fmla="*/ 348820 h 628650"/>
              <a:gd name="connsiteX796" fmla="*/ 1912314 w 2000250"/>
              <a:gd name="connsiteY796" fmla="*/ 341104 h 628650"/>
              <a:gd name="connsiteX797" fmla="*/ 1907742 w 2000250"/>
              <a:gd name="connsiteY797" fmla="*/ 337675 h 628650"/>
              <a:gd name="connsiteX798" fmla="*/ 1895550 w 2000250"/>
              <a:gd name="connsiteY798" fmla="*/ 339295 h 628650"/>
              <a:gd name="connsiteX799" fmla="*/ 1889835 w 2000250"/>
              <a:gd name="connsiteY799" fmla="*/ 342724 h 628650"/>
              <a:gd name="connsiteX800" fmla="*/ 1881453 w 2000250"/>
              <a:gd name="connsiteY800" fmla="*/ 341104 h 628650"/>
              <a:gd name="connsiteX801" fmla="*/ 1877738 w 2000250"/>
              <a:gd name="connsiteY801" fmla="*/ 344248 h 628650"/>
              <a:gd name="connsiteX802" fmla="*/ 1875547 w 2000250"/>
              <a:gd name="connsiteY802" fmla="*/ 343200 h 628650"/>
              <a:gd name="connsiteX803" fmla="*/ 1864975 w 2000250"/>
              <a:gd name="connsiteY803" fmla="*/ 340533 h 628650"/>
              <a:gd name="connsiteX804" fmla="*/ 1881167 w 2000250"/>
              <a:gd name="connsiteY804" fmla="*/ 338437 h 628650"/>
              <a:gd name="connsiteX805" fmla="*/ 1890597 w 2000250"/>
              <a:gd name="connsiteY805" fmla="*/ 331770 h 628650"/>
              <a:gd name="connsiteX806" fmla="*/ 1950985 w 2000250"/>
              <a:gd name="connsiteY806" fmla="*/ 321197 h 628650"/>
              <a:gd name="connsiteX807" fmla="*/ 1959558 w 2000250"/>
              <a:gd name="connsiteY807" fmla="*/ 324150 h 628650"/>
              <a:gd name="connsiteX808" fmla="*/ 1993752 w 2000250"/>
              <a:gd name="connsiteY808" fmla="*/ 318340 h 628650"/>
              <a:gd name="connsiteX809" fmla="*/ 1983180 w 2000250"/>
              <a:gd name="connsiteY809" fmla="*/ 315673 h 628650"/>
              <a:gd name="connsiteX810" fmla="*/ 1978608 w 2000250"/>
              <a:gd name="connsiteY810" fmla="*/ 312244 h 628650"/>
              <a:gd name="connsiteX811" fmla="*/ 1950128 w 2000250"/>
              <a:gd name="connsiteY811" fmla="*/ 314625 h 628650"/>
              <a:gd name="connsiteX812" fmla="*/ 1949842 w 2000250"/>
              <a:gd name="connsiteY812" fmla="*/ 311958 h 628650"/>
              <a:gd name="connsiteX813" fmla="*/ 1937555 w 2000250"/>
              <a:gd name="connsiteY813" fmla="*/ 312244 h 628650"/>
              <a:gd name="connsiteX814" fmla="*/ 1945365 w 2000250"/>
              <a:gd name="connsiteY814" fmla="*/ 308529 h 628650"/>
              <a:gd name="connsiteX815" fmla="*/ 1924601 w 2000250"/>
              <a:gd name="connsiteY815" fmla="*/ 307195 h 628650"/>
              <a:gd name="connsiteX816" fmla="*/ 1917457 w 2000250"/>
              <a:gd name="connsiteY816" fmla="*/ 316244 h 628650"/>
              <a:gd name="connsiteX817" fmla="*/ 1908694 w 2000250"/>
              <a:gd name="connsiteY817" fmla="*/ 311958 h 628650"/>
              <a:gd name="connsiteX818" fmla="*/ 1918791 w 2000250"/>
              <a:gd name="connsiteY818" fmla="*/ 310624 h 628650"/>
              <a:gd name="connsiteX819" fmla="*/ 1905361 w 2000250"/>
              <a:gd name="connsiteY819" fmla="*/ 301576 h 628650"/>
              <a:gd name="connsiteX820" fmla="*/ 1872976 w 2000250"/>
              <a:gd name="connsiteY820" fmla="*/ 305767 h 628650"/>
              <a:gd name="connsiteX821" fmla="*/ 1864879 w 2000250"/>
              <a:gd name="connsiteY821" fmla="*/ 306814 h 628650"/>
              <a:gd name="connsiteX822" fmla="*/ 1872785 w 2000250"/>
              <a:gd name="connsiteY822" fmla="*/ 304433 h 628650"/>
              <a:gd name="connsiteX823" fmla="*/ 1892883 w 2000250"/>
              <a:gd name="connsiteY823" fmla="*/ 300433 h 628650"/>
              <a:gd name="connsiteX824" fmla="*/ 1898788 w 2000250"/>
              <a:gd name="connsiteY824" fmla="*/ 298337 h 628650"/>
              <a:gd name="connsiteX825" fmla="*/ 1928983 w 2000250"/>
              <a:gd name="connsiteY825" fmla="*/ 293098 h 628650"/>
              <a:gd name="connsiteX826" fmla="*/ 1904027 w 2000250"/>
              <a:gd name="connsiteY826" fmla="*/ 290908 h 628650"/>
              <a:gd name="connsiteX827" fmla="*/ 1896121 w 2000250"/>
              <a:gd name="connsiteY827" fmla="*/ 293289 h 628650"/>
              <a:gd name="connsiteX828" fmla="*/ 1887835 w 2000250"/>
              <a:gd name="connsiteY828" fmla="*/ 293003 h 628650"/>
              <a:gd name="connsiteX829" fmla="*/ 1857355 w 2000250"/>
              <a:gd name="connsiteY829" fmla="*/ 295575 h 628650"/>
              <a:gd name="connsiteX830" fmla="*/ 1855164 w 2000250"/>
              <a:gd name="connsiteY830" fmla="*/ 294527 h 628650"/>
              <a:gd name="connsiteX831" fmla="*/ 1850973 w 2000250"/>
              <a:gd name="connsiteY831" fmla="*/ 293765 h 628650"/>
              <a:gd name="connsiteX832" fmla="*/ 1846972 w 2000250"/>
              <a:gd name="connsiteY832" fmla="*/ 294337 h 628650"/>
              <a:gd name="connsiteX833" fmla="*/ 1842115 w 2000250"/>
              <a:gd name="connsiteY833" fmla="*/ 288241 h 628650"/>
              <a:gd name="connsiteX834" fmla="*/ 1832209 w 2000250"/>
              <a:gd name="connsiteY834" fmla="*/ 290908 h 628650"/>
              <a:gd name="connsiteX835" fmla="*/ 1830018 w 2000250"/>
              <a:gd name="connsiteY835" fmla="*/ 289860 h 628650"/>
              <a:gd name="connsiteX836" fmla="*/ 1817826 w 2000250"/>
              <a:gd name="connsiteY836" fmla="*/ 291479 h 628650"/>
              <a:gd name="connsiteX837" fmla="*/ 1843829 w 2000250"/>
              <a:gd name="connsiteY837" fmla="*/ 285383 h 628650"/>
              <a:gd name="connsiteX838" fmla="*/ 1857640 w 2000250"/>
              <a:gd name="connsiteY838" fmla="*/ 280906 h 628650"/>
              <a:gd name="connsiteX839" fmla="*/ 1870118 w 2000250"/>
              <a:gd name="connsiteY839" fmla="*/ 281954 h 628650"/>
              <a:gd name="connsiteX840" fmla="*/ 1867642 w 2000250"/>
              <a:gd name="connsiteY840" fmla="*/ 278239 h 628650"/>
              <a:gd name="connsiteX841" fmla="*/ 1869547 w 2000250"/>
              <a:gd name="connsiteY841" fmla="*/ 276620 h 628650"/>
              <a:gd name="connsiteX842" fmla="*/ 1881548 w 2000250"/>
              <a:gd name="connsiteY842" fmla="*/ 273667 h 628650"/>
              <a:gd name="connsiteX843" fmla="*/ 1853068 w 2000250"/>
              <a:gd name="connsiteY843" fmla="*/ 276049 h 628650"/>
              <a:gd name="connsiteX844" fmla="*/ 1846877 w 2000250"/>
              <a:gd name="connsiteY844" fmla="*/ 275477 h 628650"/>
              <a:gd name="connsiteX845" fmla="*/ 1840972 w 2000250"/>
              <a:gd name="connsiteY845" fmla="*/ 277573 h 628650"/>
              <a:gd name="connsiteX846" fmla="*/ 1834780 w 2000250"/>
              <a:gd name="connsiteY846" fmla="*/ 277001 h 628650"/>
              <a:gd name="connsiteX847" fmla="*/ 1826875 w 2000250"/>
              <a:gd name="connsiteY847" fmla="*/ 279382 h 628650"/>
              <a:gd name="connsiteX848" fmla="*/ 1818588 w 2000250"/>
              <a:gd name="connsiteY848" fmla="*/ 279097 h 628650"/>
              <a:gd name="connsiteX849" fmla="*/ 1793823 w 2000250"/>
              <a:gd name="connsiteY849" fmla="*/ 278239 h 628650"/>
              <a:gd name="connsiteX850" fmla="*/ 1816111 w 2000250"/>
              <a:gd name="connsiteY850" fmla="*/ 275382 h 628650"/>
              <a:gd name="connsiteX851" fmla="*/ 1825731 w 2000250"/>
              <a:gd name="connsiteY851" fmla="*/ 270048 h 628650"/>
              <a:gd name="connsiteX852" fmla="*/ 1834114 w 2000250"/>
              <a:gd name="connsiteY852" fmla="*/ 271667 h 628650"/>
              <a:gd name="connsiteX853" fmla="*/ 1848115 w 2000250"/>
              <a:gd name="connsiteY853" fmla="*/ 268524 h 628650"/>
              <a:gd name="connsiteX854" fmla="*/ 1854688 w 2000250"/>
              <a:gd name="connsiteY854" fmla="*/ 271762 h 628650"/>
              <a:gd name="connsiteX855" fmla="*/ 1870880 w 2000250"/>
              <a:gd name="connsiteY855" fmla="*/ 269667 h 628650"/>
              <a:gd name="connsiteX856" fmla="*/ 1872785 w 2000250"/>
              <a:gd name="connsiteY856" fmla="*/ 268048 h 628650"/>
              <a:gd name="connsiteX857" fmla="*/ 1892978 w 2000250"/>
              <a:gd name="connsiteY857" fmla="*/ 265381 h 628650"/>
              <a:gd name="connsiteX858" fmla="*/ 1892311 w 2000250"/>
              <a:gd name="connsiteY858" fmla="*/ 260047 h 628650"/>
              <a:gd name="connsiteX859" fmla="*/ 1913743 w 2000250"/>
              <a:gd name="connsiteY859" fmla="*/ 250522 h 628650"/>
              <a:gd name="connsiteX860" fmla="*/ 1935840 w 2000250"/>
              <a:gd name="connsiteY860" fmla="*/ 246331 h 628650"/>
              <a:gd name="connsiteX861" fmla="*/ 1917267 w 2000250"/>
              <a:gd name="connsiteY861" fmla="*/ 246045 h 628650"/>
              <a:gd name="connsiteX862" fmla="*/ 1890978 w 2000250"/>
              <a:gd name="connsiteY862" fmla="*/ 249474 h 628650"/>
              <a:gd name="connsiteX863" fmla="*/ 1880881 w 2000250"/>
              <a:gd name="connsiteY863" fmla="*/ 250807 h 628650"/>
              <a:gd name="connsiteX864" fmla="*/ 1850497 w 2000250"/>
              <a:gd name="connsiteY864" fmla="*/ 254713 h 628650"/>
              <a:gd name="connsiteX865" fmla="*/ 1840400 w 2000250"/>
              <a:gd name="connsiteY865" fmla="*/ 256046 h 628650"/>
              <a:gd name="connsiteX866" fmla="*/ 1832113 w 2000250"/>
              <a:gd name="connsiteY866" fmla="*/ 255760 h 628650"/>
              <a:gd name="connsiteX867" fmla="*/ 1817826 w 2000250"/>
              <a:gd name="connsiteY867" fmla="*/ 256237 h 628650"/>
              <a:gd name="connsiteX868" fmla="*/ 1825636 w 2000250"/>
              <a:gd name="connsiteY868" fmla="*/ 254236 h 628650"/>
              <a:gd name="connsiteX869" fmla="*/ 1752484 w 2000250"/>
              <a:gd name="connsiteY869" fmla="*/ 26875 h 628650"/>
              <a:gd name="connsiteX870" fmla="*/ 1756580 w 2000250"/>
              <a:gd name="connsiteY870" fmla="*/ 26303 h 628650"/>
              <a:gd name="connsiteX871" fmla="*/ 1756866 w 2000250"/>
              <a:gd name="connsiteY871" fmla="*/ 28970 h 628650"/>
              <a:gd name="connsiteX872" fmla="*/ 1752770 w 2000250"/>
              <a:gd name="connsiteY872" fmla="*/ 29542 h 628650"/>
              <a:gd name="connsiteX873" fmla="*/ 1752484 w 2000250"/>
              <a:gd name="connsiteY873" fmla="*/ 26875 h 628650"/>
              <a:gd name="connsiteX874" fmla="*/ 1860784 w 2000250"/>
              <a:gd name="connsiteY874" fmla="*/ 104884 h 628650"/>
              <a:gd name="connsiteX875" fmla="*/ 1853164 w 2000250"/>
              <a:gd name="connsiteY875" fmla="*/ 109933 h 628650"/>
              <a:gd name="connsiteX876" fmla="*/ 1840495 w 2000250"/>
              <a:gd name="connsiteY876" fmla="*/ 107551 h 628650"/>
              <a:gd name="connsiteX877" fmla="*/ 1860784 w 2000250"/>
              <a:gd name="connsiteY877" fmla="*/ 104884 h 628650"/>
              <a:gd name="connsiteX878" fmla="*/ 1949271 w 2000250"/>
              <a:gd name="connsiteY878" fmla="*/ 155653 h 628650"/>
              <a:gd name="connsiteX879" fmla="*/ 1943842 w 2000250"/>
              <a:gd name="connsiteY879" fmla="*/ 161749 h 628650"/>
              <a:gd name="connsiteX880" fmla="*/ 1939651 w 2000250"/>
              <a:gd name="connsiteY880" fmla="*/ 160987 h 628650"/>
              <a:gd name="connsiteX881" fmla="*/ 1927649 w 2000250"/>
              <a:gd name="connsiteY881" fmla="*/ 163939 h 628650"/>
              <a:gd name="connsiteX882" fmla="*/ 1925458 w 2000250"/>
              <a:gd name="connsiteY882" fmla="*/ 162892 h 628650"/>
              <a:gd name="connsiteX883" fmla="*/ 1923553 w 2000250"/>
              <a:gd name="connsiteY883" fmla="*/ 164511 h 628650"/>
              <a:gd name="connsiteX884" fmla="*/ 1917362 w 2000250"/>
              <a:gd name="connsiteY884" fmla="*/ 163939 h 628650"/>
              <a:gd name="connsiteX885" fmla="*/ 1913457 w 2000250"/>
              <a:gd name="connsiteY885" fmla="*/ 165844 h 628650"/>
              <a:gd name="connsiteX886" fmla="*/ 1911266 w 2000250"/>
              <a:gd name="connsiteY886" fmla="*/ 164797 h 628650"/>
              <a:gd name="connsiteX887" fmla="*/ 1903360 w 2000250"/>
              <a:gd name="connsiteY887" fmla="*/ 167178 h 628650"/>
              <a:gd name="connsiteX888" fmla="*/ 1897074 w 2000250"/>
              <a:gd name="connsiteY888" fmla="*/ 166606 h 628650"/>
              <a:gd name="connsiteX889" fmla="*/ 1876500 w 2000250"/>
              <a:gd name="connsiteY889" fmla="*/ 166606 h 628650"/>
              <a:gd name="connsiteX890" fmla="*/ 1866689 w 2000250"/>
              <a:gd name="connsiteY890" fmla="*/ 170607 h 628650"/>
              <a:gd name="connsiteX891" fmla="*/ 1843734 w 2000250"/>
              <a:gd name="connsiteY891" fmla="*/ 168130 h 628650"/>
              <a:gd name="connsiteX892" fmla="*/ 1857450 w 2000250"/>
              <a:gd name="connsiteY892" fmla="*/ 162320 h 628650"/>
              <a:gd name="connsiteX893" fmla="*/ 1877643 w 2000250"/>
              <a:gd name="connsiteY893" fmla="*/ 159653 h 628650"/>
              <a:gd name="connsiteX894" fmla="*/ 1883739 w 2000250"/>
              <a:gd name="connsiteY894" fmla="*/ 158891 h 628650"/>
              <a:gd name="connsiteX895" fmla="*/ 1889644 w 2000250"/>
              <a:gd name="connsiteY895" fmla="*/ 156796 h 628650"/>
              <a:gd name="connsiteX896" fmla="*/ 1895836 w 2000250"/>
              <a:gd name="connsiteY896" fmla="*/ 157367 h 628650"/>
              <a:gd name="connsiteX897" fmla="*/ 1910028 w 2000250"/>
              <a:gd name="connsiteY897" fmla="*/ 155557 h 628650"/>
              <a:gd name="connsiteX898" fmla="*/ 1920124 w 2000250"/>
              <a:gd name="connsiteY898" fmla="*/ 154224 h 628650"/>
              <a:gd name="connsiteX899" fmla="*/ 1924315 w 2000250"/>
              <a:gd name="connsiteY899" fmla="*/ 154986 h 628650"/>
              <a:gd name="connsiteX900" fmla="*/ 1926220 w 2000250"/>
              <a:gd name="connsiteY900" fmla="*/ 153367 h 628650"/>
              <a:gd name="connsiteX901" fmla="*/ 1932412 w 2000250"/>
              <a:gd name="connsiteY901" fmla="*/ 153938 h 628650"/>
              <a:gd name="connsiteX902" fmla="*/ 1936507 w 2000250"/>
              <a:gd name="connsiteY902" fmla="*/ 153367 h 628650"/>
              <a:gd name="connsiteX903" fmla="*/ 1938889 w 2000250"/>
              <a:gd name="connsiteY903" fmla="*/ 155748 h 628650"/>
              <a:gd name="connsiteX904" fmla="*/ 1949271 w 2000250"/>
              <a:gd name="connsiteY904" fmla="*/ 155653 h 628650"/>
              <a:gd name="connsiteX905" fmla="*/ 1808872 w 2000250"/>
              <a:gd name="connsiteY905" fmla="*/ 234805 h 628650"/>
              <a:gd name="connsiteX906" fmla="*/ 1800586 w 2000250"/>
              <a:gd name="connsiteY906" fmla="*/ 234520 h 628650"/>
              <a:gd name="connsiteX907" fmla="*/ 1808872 w 2000250"/>
              <a:gd name="connsiteY907" fmla="*/ 234805 h 628650"/>
              <a:gd name="connsiteX908" fmla="*/ 86466 w 2000250"/>
              <a:gd name="connsiteY908" fmla="*/ 520841 h 628650"/>
              <a:gd name="connsiteX909" fmla="*/ 92562 w 2000250"/>
              <a:gd name="connsiteY909" fmla="*/ 520079 h 628650"/>
              <a:gd name="connsiteX910" fmla="*/ 93039 w 2000250"/>
              <a:gd name="connsiteY910" fmla="*/ 524080 h 628650"/>
              <a:gd name="connsiteX911" fmla="*/ 86943 w 2000250"/>
              <a:gd name="connsiteY911" fmla="*/ 524842 h 628650"/>
              <a:gd name="connsiteX912" fmla="*/ 86466 w 2000250"/>
              <a:gd name="connsiteY912" fmla="*/ 520841 h 628650"/>
              <a:gd name="connsiteX913" fmla="*/ 1844496 w 2000250"/>
              <a:gd name="connsiteY913" fmla="*/ 307291 h 628650"/>
              <a:gd name="connsiteX914" fmla="*/ 1852592 w 2000250"/>
              <a:gd name="connsiteY914" fmla="*/ 306243 h 628650"/>
              <a:gd name="connsiteX915" fmla="*/ 1852878 w 2000250"/>
              <a:gd name="connsiteY915" fmla="*/ 308910 h 628650"/>
              <a:gd name="connsiteX916" fmla="*/ 1844781 w 2000250"/>
              <a:gd name="connsiteY916" fmla="*/ 309958 h 628650"/>
              <a:gd name="connsiteX917" fmla="*/ 1844496 w 2000250"/>
              <a:gd name="connsiteY917" fmla="*/ 307291 h 628650"/>
              <a:gd name="connsiteX918" fmla="*/ 1885644 w 2000250"/>
              <a:gd name="connsiteY918" fmla="*/ 307386 h 628650"/>
              <a:gd name="connsiteX919" fmla="*/ 1878024 w 2000250"/>
              <a:gd name="connsiteY919" fmla="*/ 312434 h 628650"/>
              <a:gd name="connsiteX920" fmla="*/ 1885644 w 2000250"/>
              <a:gd name="connsiteY920" fmla="*/ 307386 h 628650"/>
              <a:gd name="connsiteX921" fmla="*/ 1918315 w 2000250"/>
              <a:gd name="connsiteY921" fmla="*/ 322150 h 628650"/>
              <a:gd name="connsiteX922" fmla="*/ 1898217 w 2000250"/>
              <a:gd name="connsiteY922" fmla="*/ 326150 h 628650"/>
              <a:gd name="connsiteX923" fmla="*/ 1918315 w 2000250"/>
              <a:gd name="connsiteY923" fmla="*/ 322150 h 628650"/>
              <a:gd name="connsiteX924" fmla="*/ 1924030 w 2000250"/>
              <a:gd name="connsiteY924" fmla="*/ 318625 h 628650"/>
              <a:gd name="connsiteX925" fmla="*/ 1932126 w 2000250"/>
              <a:gd name="connsiteY925" fmla="*/ 317578 h 628650"/>
              <a:gd name="connsiteX926" fmla="*/ 1924030 w 2000250"/>
              <a:gd name="connsiteY926" fmla="*/ 318625 h 628650"/>
              <a:gd name="connsiteX927" fmla="*/ 123804 w 2000250"/>
              <a:gd name="connsiteY927" fmla="*/ 556560 h 628650"/>
              <a:gd name="connsiteX928" fmla="*/ 126471 w 2000250"/>
              <a:gd name="connsiteY928" fmla="*/ 561608 h 628650"/>
              <a:gd name="connsiteX929" fmla="*/ 123804 w 2000250"/>
              <a:gd name="connsiteY929" fmla="*/ 556560 h 628650"/>
              <a:gd name="connsiteX930" fmla="*/ 1850973 w 2000250"/>
              <a:gd name="connsiteY930" fmla="*/ 343009 h 628650"/>
              <a:gd name="connsiteX931" fmla="*/ 1849735 w 2000250"/>
              <a:gd name="connsiteY931" fmla="*/ 349963 h 628650"/>
              <a:gd name="connsiteX932" fmla="*/ 1845258 w 2000250"/>
              <a:gd name="connsiteY932" fmla="*/ 346534 h 628650"/>
              <a:gd name="connsiteX933" fmla="*/ 1828875 w 2000250"/>
              <a:gd name="connsiteY933" fmla="*/ 347296 h 628650"/>
              <a:gd name="connsiteX934" fmla="*/ 1850973 w 2000250"/>
              <a:gd name="connsiteY934" fmla="*/ 343009 h 628650"/>
              <a:gd name="connsiteX935" fmla="*/ 593387 w 2000250"/>
              <a:gd name="connsiteY935" fmla="*/ 530747 h 628650"/>
              <a:gd name="connsiteX936" fmla="*/ 601960 w 2000250"/>
              <a:gd name="connsiteY936" fmla="*/ 533700 h 628650"/>
              <a:gd name="connsiteX937" fmla="*/ 612532 w 2000250"/>
              <a:gd name="connsiteY937" fmla="*/ 536367 h 628650"/>
              <a:gd name="connsiteX938" fmla="*/ 572242 w 2000250"/>
              <a:gd name="connsiteY938" fmla="*/ 542939 h 628650"/>
              <a:gd name="connsiteX939" fmla="*/ 579481 w 2000250"/>
              <a:gd name="connsiteY939" fmla="*/ 535224 h 628650"/>
              <a:gd name="connsiteX940" fmla="*/ 589958 w 2000250"/>
              <a:gd name="connsiteY940" fmla="*/ 536557 h 628650"/>
              <a:gd name="connsiteX941" fmla="*/ 593387 w 2000250"/>
              <a:gd name="connsiteY941" fmla="*/ 530747 h 628650"/>
              <a:gd name="connsiteX942" fmla="*/ 554049 w 2000250"/>
              <a:gd name="connsiteY942" fmla="*/ 545320 h 628650"/>
              <a:gd name="connsiteX943" fmla="*/ 533856 w 2000250"/>
              <a:gd name="connsiteY943" fmla="*/ 547987 h 628650"/>
              <a:gd name="connsiteX944" fmla="*/ 554049 w 2000250"/>
              <a:gd name="connsiteY944" fmla="*/ 545320 h 628650"/>
              <a:gd name="connsiteX945" fmla="*/ 855420 w 2000250"/>
              <a:gd name="connsiteY945" fmla="*/ 504839 h 628650"/>
              <a:gd name="connsiteX946" fmla="*/ 863516 w 2000250"/>
              <a:gd name="connsiteY946" fmla="*/ 503791 h 628650"/>
              <a:gd name="connsiteX947" fmla="*/ 855420 w 2000250"/>
              <a:gd name="connsiteY947" fmla="*/ 504839 h 628650"/>
              <a:gd name="connsiteX948" fmla="*/ 1864879 w 2000250"/>
              <a:gd name="connsiteY948" fmla="*/ 372346 h 628650"/>
              <a:gd name="connsiteX949" fmla="*/ 1876309 w 2000250"/>
              <a:gd name="connsiteY949" fmla="*/ 381681 h 628650"/>
              <a:gd name="connsiteX950" fmla="*/ 1855545 w 2000250"/>
              <a:gd name="connsiteY950" fmla="*/ 380347 h 628650"/>
              <a:gd name="connsiteX951" fmla="*/ 1864879 w 2000250"/>
              <a:gd name="connsiteY951" fmla="*/ 372346 h 628650"/>
              <a:gd name="connsiteX952" fmla="*/ 1911361 w 2000250"/>
              <a:gd name="connsiteY952" fmla="*/ 366346 h 628650"/>
              <a:gd name="connsiteX953" fmla="*/ 1915552 w 2000250"/>
              <a:gd name="connsiteY953" fmla="*/ 367108 h 628650"/>
              <a:gd name="connsiteX954" fmla="*/ 1915838 w 2000250"/>
              <a:gd name="connsiteY954" fmla="*/ 369775 h 628650"/>
              <a:gd name="connsiteX955" fmla="*/ 1905742 w 2000250"/>
              <a:gd name="connsiteY955" fmla="*/ 371108 h 628650"/>
              <a:gd name="connsiteX956" fmla="*/ 1911361 w 2000250"/>
              <a:gd name="connsiteY956" fmla="*/ 366346 h 628650"/>
              <a:gd name="connsiteX957" fmla="*/ 873803 w 2000250"/>
              <a:gd name="connsiteY957" fmla="*/ 503791 h 628650"/>
              <a:gd name="connsiteX958" fmla="*/ 883042 w 2000250"/>
              <a:gd name="connsiteY958" fmla="*/ 512078 h 628650"/>
              <a:gd name="connsiteX959" fmla="*/ 870564 w 2000250"/>
              <a:gd name="connsiteY959" fmla="*/ 511030 h 628650"/>
              <a:gd name="connsiteX960" fmla="*/ 873803 w 2000250"/>
              <a:gd name="connsiteY960" fmla="*/ 503791 h 628650"/>
              <a:gd name="connsiteX961" fmla="*/ 959052 w 2000250"/>
              <a:gd name="connsiteY961" fmla="*/ 495409 h 628650"/>
              <a:gd name="connsiteX962" fmla="*/ 951146 w 2000250"/>
              <a:gd name="connsiteY962" fmla="*/ 497791 h 628650"/>
              <a:gd name="connsiteX963" fmla="*/ 939811 w 2000250"/>
              <a:gd name="connsiteY963" fmla="*/ 506077 h 628650"/>
              <a:gd name="connsiteX964" fmla="*/ 938954 w 2000250"/>
              <a:gd name="connsiteY964" fmla="*/ 499410 h 628650"/>
              <a:gd name="connsiteX965" fmla="*/ 959052 w 2000250"/>
              <a:gd name="connsiteY965" fmla="*/ 495409 h 628650"/>
              <a:gd name="connsiteX966" fmla="*/ 392981 w 2000250"/>
              <a:gd name="connsiteY966" fmla="*/ 573038 h 628650"/>
              <a:gd name="connsiteX967" fmla="*/ 379265 w 2000250"/>
              <a:gd name="connsiteY967" fmla="*/ 578848 h 628650"/>
              <a:gd name="connsiteX968" fmla="*/ 378789 w 2000250"/>
              <a:gd name="connsiteY968" fmla="*/ 574848 h 628650"/>
              <a:gd name="connsiteX969" fmla="*/ 392981 w 2000250"/>
              <a:gd name="connsiteY969" fmla="*/ 573038 h 628650"/>
              <a:gd name="connsiteX970" fmla="*/ 538523 w 2000250"/>
              <a:gd name="connsiteY970" fmla="*/ 552750 h 628650"/>
              <a:gd name="connsiteX971" fmla="*/ 531094 w 2000250"/>
              <a:gd name="connsiteY971" fmla="*/ 559132 h 628650"/>
              <a:gd name="connsiteX972" fmla="*/ 538523 w 2000250"/>
              <a:gd name="connsiteY972" fmla="*/ 552750 h 628650"/>
              <a:gd name="connsiteX973" fmla="*/ 1813540 w 2000250"/>
              <a:gd name="connsiteY973" fmla="*/ 389872 h 628650"/>
              <a:gd name="connsiteX974" fmla="*/ 1821826 w 2000250"/>
              <a:gd name="connsiteY974" fmla="*/ 390158 h 628650"/>
              <a:gd name="connsiteX975" fmla="*/ 1813540 w 2000250"/>
              <a:gd name="connsiteY975" fmla="*/ 389872 h 628650"/>
              <a:gd name="connsiteX976" fmla="*/ 439844 w 2000250"/>
              <a:gd name="connsiteY976" fmla="*/ 569704 h 628650"/>
              <a:gd name="connsiteX977" fmla="*/ 447940 w 2000250"/>
              <a:gd name="connsiteY977" fmla="*/ 568657 h 628650"/>
              <a:gd name="connsiteX978" fmla="*/ 450322 w 2000250"/>
              <a:gd name="connsiteY978" fmla="*/ 571038 h 628650"/>
              <a:gd name="connsiteX979" fmla="*/ 439177 w 2000250"/>
              <a:gd name="connsiteY979" fmla="*/ 580658 h 628650"/>
              <a:gd name="connsiteX980" fmla="*/ 439844 w 2000250"/>
              <a:gd name="connsiteY980" fmla="*/ 569704 h 628650"/>
              <a:gd name="connsiteX981" fmla="*/ 294493 w 2000250"/>
              <a:gd name="connsiteY981" fmla="*/ 591231 h 628650"/>
              <a:gd name="connsiteX982" fmla="*/ 306494 w 2000250"/>
              <a:gd name="connsiteY982" fmla="*/ 588278 h 628650"/>
              <a:gd name="connsiteX983" fmla="*/ 294493 w 2000250"/>
              <a:gd name="connsiteY983" fmla="*/ 591231 h 628650"/>
              <a:gd name="connsiteX984" fmla="*/ 389838 w 2000250"/>
              <a:gd name="connsiteY984" fmla="*/ 580182 h 628650"/>
              <a:gd name="connsiteX985" fmla="*/ 389838 w 2000250"/>
              <a:gd name="connsiteY985" fmla="*/ 580182 h 628650"/>
              <a:gd name="connsiteX986" fmla="*/ 389838 w 2000250"/>
              <a:gd name="connsiteY986" fmla="*/ 580182 h 628650"/>
              <a:gd name="connsiteX987" fmla="*/ 937906 w 2000250"/>
              <a:gd name="connsiteY987" fmla="*/ 507697 h 628650"/>
              <a:gd name="connsiteX988" fmla="*/ 952099 w 2000250"/>
              <a:gd name="connsiteY988" fmla="*/ 505887 h 628650"/>
              <a:gd name="connsiteX989" fmla="*/ 934572 w 2000250"/>
              <a:gd name="connsiteY989" fmla="*/ 513602 h 628650"/>
              <a:gd name="connsiteX990" fmla="*/ 937906 w 2000250"/>
              <a:gd name="connsiteY990" fmla="*/ 507697 h 628650"/>
              <a:gd name="connsiteX991" fmla="*/ 986674 w 2000250"/>
              <a:gd name="connsiteY991" fmla="*/ 502648 h 628650"/>
              <a:gd name="connsiteX992" fmla="*/ 979245 w 2000250"/>
              <a:gd name="connsiteY992" fmla="*/ 509030 h 628650"/>
              <a:gd name="connsiteX993" fmla="*/ 986674 w 2000250"/>
              <a:gd name="connsiteY993" fmla="*/ 502648 h 628650"/>
              <a:gd name="connsiteX994" fmla="*/ 1008963 w 2000250"/>
              <a:gd name="connsiteY994" fmla="*/ 499791 h 628650"/>
              <a:gd name="connsiteX995" fmla="*/ 1001247 w 2000250"/>
              <a:gd name="connsiteY995" fmla="*/ 503506 h 628650"/>
              <a:gd name="connsiteX996" fmla="*/ 1008963 w 2000250"/>
              <a:gd name="connsiteY996" fmla="*/ 499791 h 628650"/>
              <a:gd name="connsiteX997" fmla="*/ 1041824 w 2000250"/>
              <a:gd name="connsiteY997" fmla="*/ 499600 h 628650"/>
              <a:gd name="connsiteX998" fmla="*/ 1037252 w 2000250"/>
              <a:gd name="connsiteY998" fmla="*/ 496171 h 628650"/>
              <a:gd name="connsiteX999" fmla="*/ 1041443 w 2000250"/>
              <a:gd name="connsiteY999" fmla="*/ 496933 h 628650"/>
              <a:gd name="connsiteX1000" fmla="*/ 1041824 w 2000250"/>
              <a:gd name="connsiteY1000" fmla="*/ 499600 h 628650"/>
              <a:gd name="connsiteX1001" fmla="*/ 679874 w 2000250"/>
              <a:gd name="connsiteY1001" fmla="*/ 565609 h 628650"/>
              <a:gd name="connsiteX1002" fmla="*/ 678541 w 2000250"/>
              <a:gd name="connsiteY1002" fmla="*/ 554941 h 628650"/>
              <a:gd name="connsiteX1003" fmla="*/ 679874 w 2000250"/>
              <a:gd name="connsiteY1003" fmla="*/ 565609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Lst>
            <a:rect l="l" t="t" r="r" b="b"/>
            <a:pathLst>
              <a:path w="2000250" h="628650">
                <a:moveTo>
                  <a:pt x="1929744" y="181180"/>
                </a:moveTo>
                <a:cubicBezTo>
                  <a:pt x="1929744" y="181180"/>
                  <a:pt x="1929554" y="179846"/>
                  <a:pt x="1929554" y="179846"/>
                </a:cubicBezTo>
                <a:cubicBezTo>
                  <a:pt x="1936888" y="179560"/>
                  <a:pt x="1926506" y="184609"/>
                  <a:pt x="1923839" y="183275"/>
                </a:cubicBezTo>
                <a:cubicBezTo>
                  <a:pt x="1922315" y="182513"/>
                  <a:pt x="1928792" y="181370"/>
                  <a:pt x="1929744" y="181180"/>
                </a:cubicBezTo>
                <a:close/>
                <a:moveTo>
                  <a:pt x="1949556" y="192133"/>
                </a:moveTo>
                <a:cubicBezTo>
                  <a:pt x="1948223" y="192324"/>
                  <a:pt x="1946890" y="192514"/>
                  <a:pt x="1945461" y="192705"/>
                </a:cubicBezTo>
                <a:cubicBezTo>
                  <a:pt x="1934412" y="193753"/>
                  <a:pt x="1950509" y="195848"/>
                  <a:pt x="1949556" y="192133"/>
                </a:cubicBezTo>
                <a:close/>
                <a:moveTo>
                  <a:pt x="1909837" y="202706"/>
                </a:moveTo>
                <a:cubicBezTo>
                  <a:pt x="1913838" y="202135"/>
                  <a:pt x="1917934" y="201658"/>
                  <a:pt x="1921934" y="201087"/>
                </a:cubicBezTo>
                <a:cubicBezTo>
                  <a:pt x="1920029" y="196229"/>
                  <a:pt x="1910218" y="198420"/>
                  <a:pt x="1909837" y="202706"/>
                </a:cubicBezTo>
                <a:close/>
                <a:moveTo>
                  <a:pt x="1870975" y="205087"/>
                </a:moveTo>
                <a:cubicBezTo>
                  <a:pt x="1866213" y="206516"/>
                  <a:pt x="1856116" y="205278"/>
                  <a:pt x="1854973" y="208516"/>
                </a:cubicBezTo>
                <a:cubicBezTo>
                  <a:pt x="1861831" y="207945"/>
                  <a:pt x="1868118" y="209659"/>
                  <a:pt x="1870975" y="205087"/>
                </a:cubicBezTo>
                <a:close/>
                <a:moveTo>
                  <a:pt x="1873356" y="207469"/>
                </a:moveTo>
                <a:cubicBezTo>
                  <a:pt x="1877071" y="208516"/>
                  <a:pt x="1885072" y="208135"/>
                  <a:pt x="1889740" y="206707"/>
                </a:cubicBezTo>
                <a:cubicBezTo>
                  <a:pt x="1890597" y="206421"/>
                  <a:pt x="1892026" y="204992"/>
                  <a:pt x="1891644" y="205087"/>
                </a:cubicBezTo>
                <a:cubicBezTo>
                  <a:pt x="1896026" y="204135"/>
                  <a:pt x="1901836" y="205278"/>
                  <a:pt x="1903646" y="202135"/>
                </a:cubicBezTo>
                <a:cubicBezTo>
                  <a:pt x="1897360" y="201373"/>
                  <a:pt x="1875738" y="202325"/>
                  <a:pt x="1873356" y="207469"/>
                </a:cubicBezTo>
                <a:close/>
                <a:moveTo>
                  <a:pt x="1907742" y="219280"/>
                </a:moveTo>
                <a:cubicBezTo>
                  <a:pt x="1909075" y="219089"/>
                  <a:pt x="1910409" y="218899"/>
                  <a:pt x="1911742" y="218708"/>
                </a:cubicBezTo>
                <a:cubicBezTo>
                  <a:pt x="1911647" y="217851"/>
                  <a:pt x="1911552" y="216898"/>
                  <a:pt x="1911456" y="216041"/>
                </a:cubicBezTo>
                <a:cubicBezTo>
                  <a:pt x="1910123" y="216232"/>
                  <a:pt x="1908790" y="216422"/>
                  <a:pt x="1907456" y="216613"/>
                </a:cubicBezTo>
                <a:cubicBezTo>
                  <a:pt x="1907456" y="217470"/>
                  <a:pt x="1907647" y="218327"/>
                  <a:pt x="1907742" y="219280"/>
                </a:cubicBezTo>
                <a:close/>
                <a:moveTo>
                  <a:pt x="1934507" y="219851"/>
                </a:moveTo>
                <a:cubicBezTo>
                  <a:pt x="1931269" y="220042"/>
                  <a:pt x="1930792" y="218232"/>
                  <a:pt x="1928411" y="220613"/>
                </a:cubicBezTo>
                <a:cubicBezTo>
                  <a:pt x="1927173" y="221851"/>
                  <a:pt x="1919934" y="220804"/>
                  <a:pt x="1922696" y="224042"/>
                </a:cubicBezTo>
                <a:cubicBezTo>
                  <a:pt x="1928506" y="224423"/>
                  <a:pt x="1933269" y="221566"/>
                  <a:pt x="1936698" y="220899"/>
                </a:cubicBezTo>
                <a:cubicBezTo>
                  <a:pt x="1936888" y="220899"/>
                  <a:pt x="1938698" y="222137"/>
                  <a:pt x="1940889" y="221661"/>
                </a:cubicBezTo>
                <a:cubicBezTo>
                  <a:pt x="1943175" y="221185"/>
                  <a:pt x="1943842" y="219661"/>
                  <a:pt x="1944604" y="218422"/>
                </a:cubicBezTo>
                <a:cubicBezTo>
                  <a:pt x="1942222" y="217089"/>
                  <a:pt x="1938508" y="219661"/>
                  <a:pt x="1934507" y="219851"/>
                </a:cubicBezTo>
                <a:close/>
                <a:moveTo>
                  <a:pt x="1952700" y="217470"/>
                </a:moveTo>
                <a:cubicBezTo>
                  <a:pt x="1933269" y="219756"/>
                  <a:pt x="1967083" y="220423"/>
                  <a:pt x="1964987" y="217184"/>
                </a:cubicBezTo>
                <a:cubicBezTo>
                  <a:pt x="1961368" y="218803"/>
                  <a:pt x="1957177" y="216898"/>
                  <a:pt x="1952700" y="217470"/>
                </a:cubicBezTo>
                <a:close/>
                <a:moveTo>
                  <a:pt x="1934412" y="252331"/>
                </a:moveTo>
                <a:cubicBezTo>
                  <a:pt x="1925268" y="253760"/>
                  <a:pt x="1926601" y="254427"/>
                  <a:pt x="1918219" y="254427"/>
                </a:cubicBezTo>
                <a:cubicBezTo>
                  <a:pt x="1916505" y="258999"/>
                  <a:pt x="1937174" y="256237"/>
                  <a:pt x="1934412" y="252331"/>
                </a:cubicBezTo>
                <a:close/>
                <a:moveTo>
                  <a:pt x="1948509" y="250522"/>
                </a:moveTo>
                <a:cubicBezTo>
                  <a:pt x="1945175" y="250998"/>
                  <a:pt x="1941746" y="251379"/>
                  <a:pt x="1938412" y="251855"/>
                </a:cubicBezTo>
                <a:cubicBezTo>
                  <a:pt x="1935840" y="256332"/>
                  <a:pt x="1952128" y="254141"/>
                  <a:pt x="1948509" y="250522"/>
                </a:cubicBezTo>
                <a:close/>
                <a:moveTo>
                  <a:pt x="1900312" y="259475"/>
                </a:moveTo>
                <a:cubicBezTo>
                  <a:pt x="1907265" y="260618"/>
                  <a:pt x="1893740" y="261952"/>
                  <a:pt x="1896883" y="265285"/>
                </a:cubicBezTo>
                <a:cubicBezTo>
                  <a:pt x="1905837" y="265476"/>
                  <a:pt x="1905551" y="261190"/>
                  <a:pt x="1908409" y="258332"/>
                </a:cubicBezTo>
                <a:cubicBezTo>
                  <a:pt x="1907075" y="258142"/>
                  <a:pt x="1900217" y="256141"/>
                  <a:pt x="1900312" y="259475"/>
                </a:cubicBezTo>
                <a:close/>
                <a:moveTo>
                  <a:pt x="1913076" y="263190"/>
                </a:moveTo>
                <a:cubicBezTo>
                  <a:pt x="1915076" y="262904"/>
                  <a:pt x="1917076" y="262618"/>
                  <a:pt x="1919172" y="262428"/>
                </a:cubicBezTo>
                <a:cubicBezTo>
                  <a:pt x="1919077" y="261571"/>
                  <a:pt x="1918981" y="260618"/>
                  <a:pt x="1918886" y="259761"/>
                </a:cubicBezTo>
                <a:cubicBezTo>
                  <a:pt x="1916886" y="260047"/>
                  <a:pt x="1914886" y="260332"/>
                  <a:pt x="1912790" y="260523"/>
                </a:cubicBezTo>
                <a:cubicBezTo>
                  <a:pt x="1912885" y="261475"/>
                  <a:pt x="1912981" y="262333"/>
                  <a:pt x="1913076" y="263190"/>
                </a:cubicBezTo>
                <a:close/>
                <a:moveTo>
                  <a:pt x="1899931" y="273001"/>
                </a:moveTo>
                <a:cubicBezTo>
                  <a:pt x="1894502" y="273763"/>
                  <a:pt x="1890597" y="277287"/>
                  <a:pt x="1894502" y="279097"/>
                </a:cubicBezTo>
                <a:cubicBezTo>
                  <a:pt x="1901265" y="278049"/>
                  <a:pt x="1908599" y="277573"/>
                  <a:pt x="1912695" y="276715"/>
                </a:cubicBezTo>
                <a:cubicBezTo>
                  <a:pt x="1919648" y="275287"/>
                  <a:pt x="1918029" y="275382"/>
                  <a:pt x="1922791" y="275382"/>
                </a:cubicBezTo>
                <a:cubicBezTo>
                  <a:pt x="1930697" y="275477"/>
                  <a:pt x="1935269" y="273763"/>
                  <a:pt x="1938698" y="270619"/>
                </a:cubicBezTo>
                <a:cubicBezTo>
                  <a:pt x="1922125" y="272620"/>
                  <a:pt x="1915648" y="273096"/>
                  <a:pt x="1899931" y="273001"/>
                </a:cubicBezTo>
                <a:close/>
                <a:moveTo>
                  <a:pt x="1878310" y="281287"/>
                </a:moveTo>
                <a:cubicBezTo>
                  <a:pt x="1881834" y="280906"/>
                  <a:pt x="1883358" y="279573"/>
                  <a:pt x="1884025" y="277858"/>
                </a:cubicBezTo>
                <a:cubicBezTo>
                  <a:pt x="1880881" y="278335"/>
                  <a:pt x="1877071" y="278525"/>
                  <a:pt x="1878310" y="281287"/>
                </a:cubicBezTo>
                <a:close/>
                <a:moveTo>
                  <a:pt x="1974036" y="274239"/>
                </a:moveTo>
                <a:cubicBezTo>
                  <a:pt x="1975369" y="274048"/>
                  <a:pt x="1976703" y="273858"/>
                  <a:pt x="1978036" y="273667"/>
                </a:cubicBezTo>
                <a:cubicBezTo>
                  <a:pt x="1977846" y="272334"/>
                  <a:pt x="1979465" y="271858"/>
                  <a:pt x="1979751" y="270715"/>
                </a:cubicBezTo>
                <a:cubicBezTo>
                  <a:pt x="1977179" y="271000"/>
                  <a:pt x="1976703" y="269381"/>
                  <a:pt x="1973560" y="270143"/>
                </a:cubicBezTo>
                <a:cubicBezTo>
                  <a:pt x="1973750" y="271572"/>
                  <a:pt x="1973940" y="272905"/>
                  <a:pt x="1974036" y="274239"/>
                </a:cubicBezTo>
                <a:close/>
                <a:moveTo>
                  <a:pt x="1856878" y="290812"/>
                </a:moveTo>
                <a:cubicBezTo>
                  <a:pt x="1856688" y="290812"/>
                  <a:pt x="1857926" y="291860"/>
                  <a:pt x="1859069" y="291860"/>
                </a:cubicBezTo>
                <a:cubicBezTo>
                  <a:pt x="1864689" y="292051"/>
                  <a:pt x="1866498" y="289955"/>
                  <a:pt x="1866880" y="288145"/>
                </a:cubicBezTo>
                <a:cubicBezTo>
                  <a:pt x="1857355" y="290908"/>
                  <a:pt x="1857831" y="285097"/>
                  <a:pt x="1848306" y="287860"/>
                </a:cubicBezTo>
                <a:cubicBezTo>
                  <a:pt x="1848306" y="295099"/>
                  <a:pt x="1852878" y="291003"/>
                  <a:pt x="1856878" y="290812"/>
                </a:cubicBezTo>
                <a:close/>
                <a:moveTo>
                  <a:pt x="1869165" y="290622"/>
                </a:moveTo>
                <a:cubicBezTo>
                  <a:pt x="1878405" y="289193"/>
                  <a:pt x="1876976" y="288526"/>
                  <a:pt x="1885358" y="288526"/>
                </a:cubicBezTo>
                <a:cubicBezTo>
                  <a:pt x="1887073" y="283954"/>
                  <a:pt x="1866403" y="286621"/>
                  <a:pt x="1869165" y="290622"/>
                </a:cubicBezTo>
                <a:close/>
                <a:moveTo>
                  <a:pt x="1942222" y="282430"/>
                </a:moveTo>
                <a:cubicBezTo>
                  <a:pt x="1938603" y="282907"/>
                  <a:pt x="1930030" y="280335"/>
                  <a:pt x="1928030" y="284240"/>
                </a:cubicBezTo>
                <a:cubicBezTo>
                  <a:pt x="1935269" y="282240"/>
                  <a:pt x="1939651" y="289003"/>
                  <a:pt x="1942222" y="282430"/>
                </a:cubicBezTo>
                <a:close/>
                <a:moveTo>
                  <a:pt x="1950604" y="284050"/>
                </a:moveTo>
                <a:cubicBezTo>
                  <a:pt x="1955081" y="280240"/>
                  <a:pt x="1943556" y="281478"/>
                  <a:pt x="1944413" y="283478"/>
                </a:cubicBezTo>
                <a:cubicBezTo>
                  <a:pt x="1944318" y="283383"/>
                  <a:pt x="1951366" y="283478"/>
                  <a:pt x="1950604" y="284050"/>
                </a:cubicBezTo>
                <a:close/>
                <a:moveTo>
                  <a:pt x="1969369" y="285669"/>
                </a:moveTo>
                <a:cubicBezTo>
                  <a:pt x="1971845" y="280430"/>
                  <a:pt x="1961082" y="279287"/>
                  <a:pt x="1958796" y="283002"/>
                </a:cubicBezTo>
                <a:cubicBezTo>
                  <a:pt x="1965463" y="281097"/>
                  <a:pt x="1961939" y="288050"/>
                  <a:pt x="1969369" y="285669"/>
                </a:cubicBezTo>
                <a:close/>
                <a:moveTo>
                  <a:pt x="1939174" y="291003"/>
                </a:moveTo>
                <a:cubicBezTo>
                  <a:pt x="1940222" y="294432"/>
                  <a:pt x="1927649" y="291193"/>
                  <a:pt x="1931554" y="296051"/>
                </a:cubicBezTo>
                <a:cubicBezTo>
                  <a:pt x="1937269" y="295099"/>
                  <a:pt x="1945556" y="295384"/>
                  <a:pt x="1945365" y="291574"/>
                </a:cubicBezTo>
                <a:cubicBezTo>
                  <a:pt x="1942603" y="291955"/>
                  <a:pt x="1940889" y="291479"/>
                  <a:pt x="1939174" y="291003"/>
                </a:cubicBezTo>
                <a:close/>
                <a:moveTo>
                  <a:pt x="1934698" y="305100"/>
                </a:moveTo>
                <a:cubicBezTo>
                  <a:pt x="1935745" y="301576"/>
                  <a:pt x="1925363" y="300623"/>
                  <a:pt x="1924220" y="303766"/>
                </a:cubicBezTo>
                <a:cubicBezTo>
                  <a:pt x="1930411" y="301957"/>
                  <a:pt x="1928602" y="306910"/>
                  <a:pt x="1934698" y="305100"/>
                </a:cubicBezTo>
                <a:close/>
                <a:moveTo>
                  <a:pt x="1967273" y="302242"/>
                </a:moveTo>
                <a:cubicBezTo>
                  <a:pt x="1968035" y="302242"/>
                  <a:pt x="1970607" y="304338"/>
                  <a:pt x="1971655" y="304338"/>
                </a:cubicBezTo>
                <a:cubicBezTo>
                  <a:pt x="1974131" y="304528"/>
                  <a:pt x="1977369" y="303004"/>
                  <a:pt x="1979751" y="303290"/>
                </a:cubicBezTo>
                <a:cubicBezTo>
                  <a:pt x="1980703" y="303385"/>
                  <a:pt x="1982608" y="305100"/>
                  <a:pt x="1984132" y="305386"/>
                </a:cubicBezTo>
                <a:cubicBezTo>
                  <a:pt x="1986799" y="305957"/>
                  <a:pt x="1987942" y="306243"/>
                  <a:pt x="1990228" y="304624"/>
                </a:cubicBezTo>
                <a:cubicBezTo>
                  <a:pt x="1992895" y="299861"/>
                  <a:pt x="1982227" y="300242"/>
                  <a:pt x="1981465" y="300337"/>
                </a:cubicBezTo>
                <a:cubicBezTo>
                  <a:pt x="1979465" y="300528"/>
                  <a:pt x="1980037" y="299290"/>
                  <a:pt x="1979275" y="299290"/>
                </a:cubicBezTo>
                <a:cubicBezTo>
                  <a:pt x="1976798" y="299099"/>
                  <a:pt x="1973655" y="300337"/>
                  <a:pt x="1971178" y="300337"/>
                </a:cubicBezTo>
                <a:cubicBezTo>
                  <a:pt x="1967368" y="300433"/>
                  <a:pt x="1956605" y="298528"/>
                  <a:pt x="1954986" y="302433"/>
                </a:cubicBezTo>
                <a:cubicBezTo>
                  <a:pt x="1958415" y="304338"/>
                  <a:pt x="1963082" y="301957"/>
                  <a:pt x="1967273" y="302242"/>
                </a:cubicBezTo>
                <a:close/>
                <a:moveTo>
                  <a:pt x="1942508" y="335199"/>
                </a:moveTo>
                <a:cubicBezTo>
                  <a:pt x="1945937" y="334342"/>
                  <a:pt x="1950033" y="334532"/>
                  <a:pt x="1954605" y="333580"/>
                </a:cubicBezTo>
                <a:cubicBezTo>
                  <a:pt x="1956605" y="333294"/>
                  <a:pt x="1958701" y="333008"/>
                  <a:pt x="1960701" y="332818"/>
                </a:cubicBezTo>
                <a:cubicBezTo>
                  <a:pt x="1964797" y="332913"/>
                  <a:pt x="1979275" y="329865"/>
                  <a:pt x="1968606" y="330436"/>
                </a:cubicBezTo>
                <a:cubicBezTo>
                  <a:pt x="1963844" y="331008"/>
                  <a:pt x="1959177" y="331675"/>
                  <a:pt x="1954414" y="332246"/>
                </a:cubicBezTo>
                <a:cubicBezTo>
                  <a:pt x="1947842" y="330627"/>
                  <a:pt x="1931935" y="333294"/>
                  <a:pt x="1932697" y="339104"/>
                </a:cubicBezTo>
                <a:cubicBezTo>
                  <a:pt x="1936602" y="338628"/>
                  <a:pt x="1938508" y="336151"/>
                  <a:pt x="1942508" y="335199"/>
                </a:cubicBezTo>
                <a:close/>
                <a:moveTo>
                  <a:pt x="1916695" y="342628"/>
                </a:moveTo>
                <a:cubicBezTo>
                  <a:pt x="1919458" y="342724"/>
                  <a:pt x="1920791" y="344057"/>
                  <a:pt x="1924982" y="342914"/>
                </a:cubicBezTo>
                <a:cubicBezTo>
                  <a:pt x="1925935" y="338152"/>
                  <a:pt x="1916600" y="338723"/>
                  <a:pt x="1916695" y="342628"/>
                </a:cubicBezTo>
                <a:close/>
                <a:moveTo>
                  <a:pt x="1936888" y="339961"/>
                </a:moveTo>
                <a:cubicBezTo>
                  <a:pt x="1934031" y="341104"/>
                  <a:pt x="1926220" y="339771"/>
                  <a:pt x="1926982" y="342628"/>
                </a:cubicBezTo>
                <a:cubicBezTo>
                  <a:pt x="1929744" y="344152"/>
                  <a:pt x="1937174" y="343390"/>
                  <a:pt x="1936888" y="339961"/>
                </a:cubicBezTo>
                <a:close/>
                <a:moveTo>
                  <a:pt x="1939460" y="343771"/>
                </a:moveTo>
                <a:cubicBezTo>
                  <a:pt x="1941460" y="343486"/>
                  <a:pt x="1943556" y="343200"/>
                  <a:pt x="1945556" y="343009"/>
                </a:cubicBezTo>
                <a:cubicBezTo>
                  <a:pt x="1945556" y="340057"/>
                  <a:pt x="1943365" y="339009"/>
                  <a:pt x="1938984" y="339771"/>
                </a:cubicBezTo>
                <a:cubicBezTo>
                  <a:pt x="1939079" y="341104"/>
                  <a:pt x="1939269" y="342438"/>
                  <a:pt x="1939460" y="343771"/>
                </a:cubicBezTo>
                <a:close/>
                <a:moveTo>
                  <a:pt x="1949556" y="342438"/>
                </a:moveTo>
                <a:cubicBezTo>
                  <a:pt x="1952414" y="341295"/>
                  <a:pt x="1960225" y="342628"/>
                  <a:pt x="1959463" y="339771"/>
                </a:cubicBezTo>
                <a:cubicBezTo>
                  <a:pt x="1956891" y="339961"/>
                  <a:pt x="1957272" y="337866"/>
                  <a:pt x="1955081" y="337675"/>
                </a:cubicBezTo>
                <a:cubicBezTo>
                  <a:pt x="1952414" y="337390"/>
                  <a:pt x="1947271" y="338818"/>
                  <a:pt x="1947175" y="340057"/>
                </a:cubicBezTo>
                <a:cubicBezTo>
                  <a:pt x="1948794" y="340057"/>
                  <a:pt x="1949747" y="340819"/>
                  <a:pt x="1949556" y="342438"/>
                </a:cubicBezTo>
                <a:close/>
                <a:moveTo>
                  <a:pt x="1957939" y="360250"/>
                </a:moveTo>
                <a:cubicBezTo>
                  <a:pt x="1960701" y="360345"/>
                  <a:pt x="1962034" y="361678"/>
                  <a:pt x="1966225" y="360535"/>
                </a:cubicBezTo>
                <a:cubicBezTo>
                  <a:pt x="1966130" y="359678"/>
                  <a:pt x="1966035" y="358726"/>
                  <a:pt x="1965940" y="357868"/>
                </a:cubicBezTo>
                <a:cubicBezTo>
                  <a:pt x="1963939" y="358154"/>
                  <a:pt x="1963368" y="357106"/>
                  <a:pt x="1961748" y="357106"/>
                </a:cubicBezTo>
                <a:cubicBezTo>
                  <a:pt x="1961844" y="358821"/>
                  <a:pt x="1958224" y="358821"/>
                  <a:pt x="1957939" y="360250"/>
                </a:cubicBezTo>
                <a:close/>
                <a:moveTo>
                  <a:pt x="1982227" y="357106"/>
                </a:moveTo>
                <a:cubicBezTo>
                  <a:pt x="1987656" y="358154"/>
                  <a:pt x="1997372" y="359678"/>
                  <a:pt x="2000420" y="354725"/>
                </a:cubicBezTo>
                <a:cubicBezTo>
                  <a:pt x="1995848" y="354154"/>
                  <a:pt x="1983847" y="351487"/>
                  <a:pt x="1982227" y="357106"/>
                </a:cubicBezTo>
                <a:close/>
                <a:moveTo>
                  <a:pt x="590244" y="555512"/>
                </a:moveTo>
                <a:cubicBezTo>
                  <a:pt x="595197" y="555417"/>
                  <a:pt x="594340" y="552464"/>
                  <a:pt x="600245" y="552845"/>
                </a:cubicBezTo>
                <a:cubicBezTo>
                  <a:pt x="600245" y="555226"/>
                  <a:pt x="602626" y="555703"/>
                  <a:pt x="606627" y="554750"/>
                </a:cubicBezTo>
                <a:cubicBezTo>
                  <a:pt x="603960" y="550654"/>
                  <a:pt x="600054" y="547606"/>
                  <a:pt x="591482" y="548559"/>
                </a:cubicBezTo>
                <a:cubicBezTo>
                  <a:pt x="593577" y="552178"/>
                  <a:pt x="589006" y="552464"/>
                  <a:pt x="590244" y="555512"/>
                </a:cubicBezTo>
                <a:close/>
                <a:moveTo>
                  <a:pt x="1963939" y="375775"/>
                </a:moveTo>
                <a:cubicBezTo>
                  <a:pt x="1965940" y="375490"/>
                  <a:pt x="1967940" y="375204"/>
                  <a:pt x="1970035" y="375013"/>
                </a:cubicBezTo>
                <a:cubicBezTo>
                  <a:pt x="1969940" y="374156"/>
                  <a:pt x="1969845" y="373204"/>
                  <a:pt x="1969750" y="372346"/>
                </a:cubicBezTo>
                <a:cubicBezTo>
                  <a:pt x="1967749" y="372632"/>
                  <a:pt x="1965654" y="372918"/>
                  <a:pt x="1963654" y="373108"/>
                </a:cubicBezTo>
                <a:cubicBezTo>
                  <a:pt x="1963749" y="373966"/>
                  <a:pt x="1963844" y="374823"/>
                  <a:pt x="1963939" y="375775"/>
                </a:cubicBezTo>
                <a:close/>
                <a:moveTo>
                  <a:pt x="1972512" y="378728"/>
                </a:moveTo>
                <a:cubicBezTo>
                  <a:pt x="1977274" y="378157"/>
                  <a:pt x="1978227" y="375680"/>
                  <a:pt x="1984513" y="375775"/>
                </a:cubicBezTo>
                <a:cubicBezTo>
                  <a:pt x="1983180" y="368346"/>
                  <a:pt x="1973560" y="375299"/>
                  <a:pt x="1972512" y="378728"/>
                </a:cubicBezTo>
                <a:close/>
                <a:moveTo>
                  <a:pt x="832464" y="536272"/>
                </a:moveTo>
                <a:cubicBezTo>
                  <a:pt x="842275" y="535605"/>
                  <a:pt x="844085" y="531128"/>
                  <a:pt x="845609" y="526461"/>
                </a:cubicBezTo>
                <a:cubicBezTo>
                  <a:pt x="836751" y="527509"/>
                  <a:pt x="832845" y="530938"/>
                  <a:pt x="832464" y="536272"/>
                </a:cubicBezTo>
                <a:close/>
                <a:moveTo>
                  <a:pt x="910093" y="531604"/>
                </a:moveTo>
                <a:cubicBezTo>
                  <a:pt x="913618" y="531700"/>
                  <a:pt x="909903" y="533414"/>
                  <a:pt x="910570" y="535605"/>
                </a:cubicBezTo>
                <a:cubicBezTo>
                  <a:pt x="918570" y="534081"/>
                  <a:pt x="922095" y="536557"/>
                  <a:pt x="930953" y="534271"/>
                </a:cubicBezTo>
                <a:cubicBezTo>
                  <a:pt x="932763" y="529509"/>
                  <a:pt x="927143" y="528556"/>
                  <a:pt x="926095" y="528175"/>
                </a:cubicBezTo>
                <a:cubicBezTo>
                  <a:pt x="924286" y="527509"/>
                  <a:pt x="926762" y="522460"/>
                  <a:pt x="921523" y="524746"/>
                </a:cubicBezTo>
                <a:cubicBezTo>
                  <a:pt x="919237" y="527794"/>
                  <a:pt x="910379" y="527604"/>
                  <a:pt x="910093" y="531604"/>
                </a:cubicBezTo>
                <a:close/>
                <a:moveTo>
                  <a:pt x="454322" y="586754"/>
                </a:moveTo>
                <a:cubicBezTo>
                  <a:pt x="453179" y="594755"/>
                  <a:pt x="463180" y="586183"/>
                  <a:pt x="454322" y="586754"/>
                </a:cubicBezTo>
                <a:lnTo>
                  <a:pt x="454322" y="586754"/>
                </a:lnTo>
                <a:close/>
                <a:moveTo>
                  <a:pt x="827893" y="549035"/>
                </a:moveTo>
                <a:cubicBezTo>
                  <a:pt x="832179" y="545892"/>
                  <a:pt x="842942" y="549702"/>
                  <a:pt x="847990" y="545035"/>
                </a:cubicBezTo>
                <a:cubicBezTo>
                  <a:pt x="844847" y="543320"/>
                  <a:pt x="837322" y="545320"/>
                  <a:pt x="837227" y="541034"/>
                </a:cubicBezTo>
                <a:cubicBezTo>
                  <a:pt x="835989" y="537986"/>
                  <a:pt x="846562" y="540558"/>
                  <a:pt x="842847" y="536272"/>
                </a:cubicBezTo>
                <a:cubicBezTo>
                  <a:pt x="833131" y="537034"/>
                  <a:pt x="828559" y="541034"/>
                  <a:pt x="820558" y="539129"/>
                </a:cubicBezTo>
                <a:cubicBezTo>
                  <a:pt x="821320" y="543892"/>
                  <a:pt x="828655" y="543034"/>
                  <a:pt x="827893" y="549035"/>
                </a:cubicBezTo>
                <a:close/>
                <a:moveTo>
                  <a:pt x="751883" y="549416"/>
                </a:moveTo>
                <a:cubicBezTo>
                  <a:pt x="745597" y="549797"/>
                  <a:pt x="741787" y="552274"/>
                  <a:pt x="737881" y="552559"/>
                </a:cubicBezTo>
                <a:cubicBezTo>
                  <a:pt x="739024" y="559989"/>
                  <a:pt x="749692" y="553417"/>
                  <a:pt x="754264" y="551797"/>
                </a:cubicBezTo>
                <a:cubicBezTo>
                  <a:pt x="759884" y="549988"/>
                  <a:pt x="759789" y="553036"/>
                  <a:pt x="764551" y="551797"/>
                </a:cubicBezTo>
                <a:cubicBezTo>
                  <a:pt x="763885" y="548178"/>
                  <a:pt x="755407" y="549226"/>
                  <a:pt x="751883" y="549416"/>
                </a:cubicBezTo>
                <a:close/>
                <a:moveTo>
                  <a:pt x="645489" y="569990"/>
                </a:moveTo>
                <a:cubicBezTo>
                  <a:pt x="645774" y="571705"/>
                  <a:pt x="649203" y="570752"/>
                  <a:pt x="649870" y="572086"/>
                </a:cubicBezTo>
                <a:cubicBezTo>
                  <a:pt x="653871" y="571990"/>
                  <a:pt x="653680" y="569800"/>
                  <a:pt x="655585" y="568657"/>
                </a:cubicBezTo>
                <a:cubicBezTo>
                  <a:pt x="659110" y="570562"/>
                  <a:pt x="665015" y="570371"/>
                  <a:pt x="672064" y="569228"/>
                </a:cubicBezTo>
                <a:cubicBezTo>
                  <a:pt x="672445" y="564942"/>
                  <a:pt x="667206" y="565513"/>
                  <a:pt x="661491" y="566561"/>
                </a:cubicBezTo>
                <a:cubicBezTo>
                  <a:pt x="661300" y="564275"/>
                  <a:pt x="659491" y="563323"/>
                  <a:pt x="656919" y="563132"/>
                </a:cubicBezTo>
                <a:cubicBezTo>
                  <a:pt x="655299" y="566466"/>
                  <a:pt x="643393" y="564847"/>
                  <a:pt x="645489" y="569990"/>
                </a:cubicBezTo>
                <a:close/>
                <a:moveTo>
                  <a:pt x="665396" y="564751"/>
                </a:moveTo>
                <a:cubicBezTo>
                  <a:pt x="666730" y="564561"/>
                  <a:pt x="668063" y="564370"/>
                  <a:pt x="669397" y="564180"/>
                </a:cubicBezTo>
                <a:cubicBezTo>
                  <a:pt x="669301" y="563323"/>
                  <a:pt x="669206" y="562370"/>
                  <a:pt x="669111" y="561513"/>
                </a:cubicBezTo>
                <a:cubicBezTo>
                  <a:pt x="667777" y="561703"/>
                  <a:pt x="666444" y="561894"/>
                  <a:pt x="665110" y="562084"/>
                </a:cubicBezTo>
                <a:cubicBezTo>
                  <a:pt x="665206" y="562942"/>
                  <a:pt x="665301" y="563799"/>
                  <a:pt x="665396" y="564751"/>
                </a:cubicBezTo>
                <a:close/>
                <a:moveTo>
                  <a:pt x="750740" y="556369"/>
                </a:moveTo>
                <a:cubicBezTo>
                  <a:pt x="755693" y="554274"/>
                  <a:pt x="760837" y="559132"/>
                  <a:pt x="762837" y="554750"/>
                </a:cubicBezTo>
                <a:cubicBezTo>
                  <a:pt x="758932" y="552750"/>
                  <a:pt x="754550" y="552845"/>
                  <a:pt x="750740" y="556369"/>
                </a:cubicBezTo>
                <a:close/>
                <a:moveTo>
                  <a:pt x="704639" y="566371"/>
                </a:moveTo>
                <a:cubicBezTo>
                  <a:pt x="710449" y="563227"/>
                  <a:pt x="700734" y="558465"/>
                  <a:pt x="698067" y="563132"/>
                </a:cubicBezTo>
                <a:cubicBezTo>
                  <a:pt x="702734" y="562180"/>
                  <a:pt x="700829" y="566752"/>
                  <a:pt x="704639" y="566371"/>
                </a:cubicBezTo>
                <a:close/>
                <a:moveTo>
                  <a:pt x="724737" y="562465"/>
                </a:moveTo>
                <a:cubicBezTo>
                  <a:pt x="727404" y="562084"/>
                  <a:pt x="730166" y="561799"/>
                  <a:pt x="732833" y="561418"/>
                </a:cubicBezTo>
                <a:cubicBezTo>
                  <a:pt x="732738" y="556941"/>
                  <a:pt x="722641" y="557322"/>
                  <a:pt x="724737" y="562465"/>
                </a:cubicBezTo>
                <a:close/>
                <a:moveTo>
                  <a:pt x="512425" y="591421"/>
                </a:moveTo>
                <a:cubicBezTo>
                  <a:pt x="518616" y="590564"/>
                  <a:pt x="527188" y="593422"/>
                  <a:pt x="526236" y="586945"/>
                </a:cubicBezTo>
                <a:cubicBezTo>
                  <a:pt x="519092" y="589707"/>
                  <a:pt x="515187" y="586373"/>
                  <a:pt x="512425" y="591421"/>
                </a:cubicBezTo>
                <a:close/>
                <a:moveTo>
                  <a:pt x="399839" y="611424"/>
                </a:moveTo>
                <a:cubicBezTo>
                  <a:pt x="401173" y="611233"/>
                  <a:pt x="402506" y="611043"/>
                  <a:pt x="403839" y="610852"/>
                </a:cubicBezTo>
                <a:cubicBezTo>
                  <a:pt x="403744" y="609995"/>
                  <a:pt x="403649" y="609043"/>
                  <a:pt x="403554" y="608185"/>
                </a:cubicBezTo>
                <a:cubicBezTo>
                  <a:pt x="402220" y="608376"/>
                  <a:pt x="400887" y="608566"/>
                  <a:pt x="399553" y="608757"/>
                </a:cubicBezTo>
                <a:cubicBezTo>
                  <a:pt x="399553" y="609614"/>
                  <a:pt x="399649" y="610567"/>
                  <a:pt x="399839" y="611424"/>
                </a:cubicBezTo>
                <a:close/>
                <a:moveTo>
                  <a:pt x="323068" y="622759"/>
                </a:moveTo>
                <a:cubicBezTo>
                  <a:pt x="324401" y="622568"/>
                  <a:pt x="325734" y="622378"/>
                  <a:pt x="327068" y="622187"/>
                </a:cubicBezTo>
                <a:cubicBezTo>
                  <a:pt x="326973" y="621330"/>
                  <a:pt x="326877" y="620377"/>
                  <a:pt x="326782" y="619520"/>
                </a:cubicBezTo>
                <a:cubicBezTo>
                  <a:pt x="325449" y="619711"/>
                  <a:pt x="324115" y="619901"/>
                  <a:pt x="322782" y="620092"/>
                </a:cubicBezTo>
                <a:cubicBezTo>
                  <a:pt x="322877" y="620949"/>
                  <a:pt x="322972" y="621901"/>
                  <a:pt x="323068" y="622759"/>
                </a:cubicBezTo>
                <a:close/>
                <a:moveTo>
                  <a:pt x="298779" y="625902"/>
                </a:moveTo>
                <a:cubicBezTo>
                  <a:pt x="306113" y="629045"/>
                  <a:pt x="304303" y="620187"/>
                  <a:pt x="298779" y="625902"/>
                </a:cubicBezTo>
                <a:lnTo>
                  <a:pt x="298779" y="625902"/>
                </a:lnTo>
                <a:close/>
                <a:moveTo>
                  <a:pt x="1825636" y="254236"/>
                </a:moveTo>
                <a:cubicBezTo>
                  <a:pt x="1832018" y="252617"/>
                  <a:pt x="1838971" y="251950"/>
                  <a:pt x="1845734" y="250236"/>
                </a:cubicBezTo>
                <a:cubicBezTo>
                  <a:pt x="1851544" y="248807"/>
                  <a:pt x="1857164" y="244616"/>
                  <a:pt x="1863641" y="245188"/>
                </a:cubicBezTo>
                <a:cubicBezTo>
                  <a:pt x="1867642" y="245188"/>
                  <a:pt x="1865927" y="250141"/>
                  <a:pt x="1872214" y="248140"/>
                </a:cubicBezTo>
                <a:cubicBezTo>
                  <a:pt x="1881167" y="247569"/>
                  <a:pt x="1878405" y="243187"/>
                  <a:pt x="1886215" y="244997"/>
                </a:cubicBezTo>
                <a:cubicBezTo>
                  <a:pt x="1892502" y="242330"/>
                  <a:pt x="1877833" y="245473"/>
                  <a:pt x="1879643" y="241759"/>
                </a:cubicBezTo>
                <a:cubicBezTo>
                  <a:pt x="1886025" y="237758"/>
                  <a:pt x="1897836" y="239187"/>
                  <a:pt x="1904122" y="239949"/>
                </a:cubicBezTo>
                <a:cubicBezTo>
                  <a:pt x="1906027" y="235377"/>
                  <a:pt x="1913647" y="235853"/>
                  <a:pt x="1917934" y="235472"/>
                </a:cubicBezTo>
                <a:cubicBezTo>
                  <a:pt x="1919267" y="235377"/>
                  <a:pt x="1920315" y="236520"/>
                  <a:pt x="1920124" y="236520"/>
                </a:cubicBezTo>
                <a:cubicBezTo>
                  <a:pt x="1924315" y="236234"/>
                  <a:pt x="1927649" y="232710"/>
                  <a:pt x="1930030" y="233853"/>
                </a:cubicBezTo>
                <a:cubicBezTo>
                  <a:pt x="1934221" y="235853"/>
                  <a:pt x="1933269" y="232900"/>
                  <a:pt x="1938127" y="232805"/>
                </a:cubicBezTo>
                <a:cubicBezTo>
                  <a:pt x="1940794" y="232710"/>
                  <a:pt x="1941079" y="233662"/>
                  <a:pt x="1944318" y="233377"/>
                </a:cubicBezTo>
                <a:cubicBezTo>
                  <a:pt x="1946413" y="233186"/>
                  <a:pt x="1945651" y="234329"/>
                  <a:pt x="1946509" y="234424"/>
                </a:cubicBezTo>
                <a:cubicBezTo>
                  <a:pt x="1950604" y="234901"/>
                  <a:pt x="1955176" y="232900"/>
                  <a:pt x="1956986" y="235758"/>
                </a:cubicBezTo>
                <a:cubicBezTo>
                  <a:pt x="1954319" y="236139"/>
                  <a:pt x="1955462" y="238330"/>
                  <a:pt x="1953271" y="238901"/>
                </a:cubicBezTo>
                <a:cubicBezTo>
                  <a:pt x="1950890" y="238996"/>
                  <a:pt x="1948414" y="237091"/>
                  <a:pt x="1947175" y="239663"/>
                </a:cubicBezTo>
                <a:cubicBezTo>
                  <a:pt x="1955081" y="240520"/>
                  <a:pt x="1978989" y="239663"/>
                  <a:pt x="1974798" y="230614"/>
                </a:cubicBezTo>
                <a:cubicBezTo>
                  <a:pt x="1965082" y="232805"/>
                  <a:pt x="1961082" y="230043"/>
                  <a:pt x="1954605" y="233281"/>
                </a:cubicBezTo>
                <a:cubicBezTo>
                  <a:pt x="1952033" y="230614"/>
                  <a:pt x="1944413" y="232234"/>
                  <a:pt x="1941841" y="229567"/>
                </a:cubicBezTo>
                <a:cubicBezTo>
                  <a:pt x="1938603" y="229567"/>
                  <a:pt x="1934983" y="230995"/>
                  <a:pt x="1931745" y="230900"/>
                </a:cubicBezTo>
                <a:cubicBezTo>
                  <a:pt x="1931459" y="230900"/>
                  <a:pt x="1928316" y="230043"/>
                  <a:pt x="1929554" y="229852"/>
                </a:cubicBezTo>
                <a:cubicBezTo>
                  <a:pt x="1924601" y="230805"/>
                  <a:pt x="1924315" y="233472"/>
                  <a:pt x="1921744" y="233567"/>
                </a:cubicBezTo>
                <a:cubicBezTo>
                  <a:pt x="1921744" y="233567"/>
                  <a:pt x="1919648" y="231281"/>
                  <a:pt x="1919362" y="231186"/>
                </a:cubicBezTo>
                <a:cubicBezTo>
                  <a:pt x="1912981" y="228328"/>
                  <a:pt x="1902598" y="233662"/>
                  <a:pt x="1896598" y="230043"/>
                </a:cubicBezTo>
                <a:cubicBezTo>
                  <a:pt x="1896883" y="223947"/>
                  <a:pt x="1916981" y="227471"/>
                  <a:pt x="1920410" y="222899"/>
                </a:cubicBezTo>
                <a:cubicBezTo>
                  <a:pt x="1915171" y="221947"/>
                  <a:pt x="1908218" y="222518"/>
                  <a:pt x="1901836" y="222613"/>
                </a:cubicBezTo>
                <a:cubicBezTo>
                  <a:pt x="1902789" y="217851"/>
                  <a:pt x="1899931" y="216422"/>
                  <a:pt x="1893073" y="218327"/>
                </a:cubicBezTo>
                <a:cubicBezTo>
                  <a:pt x="1891549" y="222328"/>
                  <a:pt x="1904980" y="220613"/>
                  <a:pt x="1897931" y="224423"/>
                </a:cubicBezTo>
                <a:cubicBezTo>
                  <a:pt x="1891549" y="226423"/>
                  <a:pt x="1893359" y="221470"/>
                  <a:pt x="1889359" y="221470"/>
                </a:cubicBezTo>
                <a:cubicBezTo>
                  <a:pt x="1888597" y="223185"/>
                  <a:pt x="1887549" y="224804"/>
                  <a:pt x="1885834" y="225947"/>
                </a:cubicBezTo>
                <a:cubicBezTo>
                  <a:pt x="1881548" y="223280"/>
                  <a:pt x="1878500" y="224995"/>
                  <a:pt x="1875547" y="225947"/>
                </a:cubicBezTo>
                <a:cubicBezTo>
                  <a:pt x="1874404" y="226233"/>
                  <a:pt x="1872690" y="226328"/>
                  <a:pt x="1871452" y="226519"/>
                </a:cubicBezTo>
                <a:cubicBezTo>
                  <a:pt x="1864403" y="227185"/>
                  <a:pt x="1867737" y="226138"/>
                  <a:pt x="1863355" y="227566"/>
                </a:cubicBezTo>
                <a:cubicBezTo>
                  <a:pt x="1861831" y="228043"/>
                  <a:pt x="1858879" y="228233"/>
                  <a:pt x="1857259" y="228328"/>
                </a:cubicBezTo>
                <a:cubicBezTo>
                  <a:pt x="1848401" y="229186"/>
                  <a:pt x="1849544" y="228424"/>
                  <a:pt x="1845067" y="229948"/>
                </a:cubicBezTo>
                <a:cubicBezTo>
                  <a:pt x="1835638" y="233091"/>
                  <a:pt x="1824303" y="231853"/>
                  <a:pt x="1818588" y="232043"/>
                </a:cubicBezTo>
                <a:cubicBezTo>
                  <a:pt x="1821064" y="231948"/>
                  <a:pt x="1811635" y="234424"/>
                  <a:pt x="1812301" y="231472"/>
                </a:cubicBezTo>
                <a:cubicBezTo>
                  <a:pt x="1820683" y="225852"/>
                  <a:pt x="1833066" y="226709"/>
                  <a:pt x="1844305" y="224614"/>
                </a:cubicBezTo>
                <a:cubicBezTo>
                  <a:pt x="1846877" y="224137"/>
                  <a:pt x="1847068" y="223090"/>
                  <a:pt x="1850211" y="222518"/>
                </a:cubicBezTo>
                <a:cubicBezTo>
                  <a:pt x="1859450" y="220708"/>
                  <a:pt x="1867737" y="219280"/>
                  <a:pt x="1872309" y="218327"/>
                </a:cubicBezTo>
                <a:cubicBezTo>
                  <a:pt x="1876214" y="217470"/>
                  <a:pt x="1878500" y="217756"/>
                  <a:pt x="1880215" y="215946"/>
                </a:cubicBezTo>
                <a:cubicBezTo>
                  <a:pt x="1880596" y="215470"/>
                  <a:pt x="1883548" y="215660"/>
                  <a:pt x="1884215" y="215374"/>
                </a:cubicBezTo>
                <a:cubicBezTo>
                  <a:pt x="1890121" y="212993"/>
                  <a:pt x="1899836" y="212326"/>
                  <a:pt x="1903932" y="208707"/>
                </a:cubicBezTo>
                <a:cubicBezTo>
                  <a:pt x="1891264" y="209278"/>
                  <a:pt x="1871166" y="213850"/>
                  <a:pt x="1863641" y="215279"/>
                </a:cubicBezTo>
                <a:cubicBezTo>
                  <a:pt x="1847258" y="218422"/>
                  <a:pt x="1828780" y="220708"/>
                  <a:pt x="1813063" y="221851"/>
                </a:cubicBezTo>
                <a:cubicBezTo>
                  <a:pt x="1810492" y="222042"/>
                  <a:pt x="1810015" y="221089"/>
                  <a:pt x="1806872" y="221280"/>
                </a:cubicBezTo>
                <a:cubicBezTo>
                  <a:pt x="1803157" y="221470"/>
                  <a:pt x="1792680" y="225280"/>
                  <a:pt x="1792394" y="220423"/>
                </a:cubicBezTo>
                <a:cubicBezTo>
                  <a:pt x="1792489" y="218422"/>
                  <a:pt x="1797156" y="218613"/>
                  <a:pt x="1800300" y="218041"/>
                </a:cubicBezTo>
                <a:cubicBezTo>
                  <a:pt x="1803824" y="215184"/>
                  <a:pt x="1797442" y="214422"/>
                  <a:pt x="1801538" y="211088"/>
                </a:cubicBezTo>
                <a:cubicBezTo>
                  <a:pt x="1807348" y="211183"/>
                  <a:pt x="1810111" y="207564"/>
                  <a:pt x="1815349" y="206611"/>
                </a:cubicBezTo>
                <a:cubicBezTo>
                  <a:pt x="1815444" y="206611"/>
                  <a:pt x="1815444" y="207850"/>
                  <a:pt x="1815540" y="207945"/>
                </a:cubicBezTo>
                <a:cubicBezTo>
                  <a:pt x="1817254" y="208802"/>
                  <a:pt x="1832590" y="205849"/>
                  <a:pt x="1833733" y="205564"/>
                </a:cubicBezTo>
                <a:cubicBezTo>
                  <a:pt x="1836781" y="204992"/>
                  <a:pt x="1838971" y="202516"/>
                  <a:pt x="1841543" y="201849"/>
                </a:cubicBezTo>
                <a:cubicBezTo>
                  <a:pt x="1844877" y="200992"/>
                  <a:pt x="1844877" y="203849"/>
                  <a:pt x="1847639" y="201087"/>
                </a:cubicBezTo>
                <a:cubicBezTo>
                  <a:pt x="1847925" y="200801"/>
                  <a:pt x="1859164" y="198134"/>
                  <a:pt x="1857545" y="198420"/>
                </a:cubicBezTo>
                <a:cubicBezTo>
                  <a:pt x="1860022" y="197944"/>
                  <a:pt x="1860593" y="199563"/>
                  <a:pt x="1863831" y="198991"/>
                </a:cubicBezTo>
                <a:cubicBezTo>
                  <a:pt x="1863546" y="199087"/>
                  <a:pt x="1864689" y="197658"/>
                  <a:pt x="1865641" y="197372"/>
                </a:cubicBezTo>
                <a:cubicBezTo>
                  <a:pt x="1872023" y="195467"/>
                  <a:pt x="1878119" y="196610"/>
                  <a:pt x="1883834" y="194991"/>
                </a:cubicBezTo>
                <a:cubicBezTo>
                  <a:pt x="1882881" y="192038"/>
                  <a:pt x="1883739" y="189943"/>
                  <a:pt x="1887263" y="189181"/>
                </a:cubicBezTo>
                <a:cubicBezTo>
                  <a:pt x="1896788" y="188895"/>
                  <a:pt x="1904980" y="186037"/>
                  <a:pt x="1909361" y="184990"/>
                </a:cubicBezTo>
                <a:cubicBezTo>
                  <a:pt x="1912981" y="184132"/>
                  <a:pt x="1921648" y="184990"/>
                  <a:pt x="1919172" y="180989"/>
                </a:cubicBezTo>
                <a:cubicBezTo>
                  <a:pt x="1908218" y="182989"/>
                  <a:pt x="1896502" y="183180"/>
                  <a:pt x="1886787" y="185180"/>
                </a:cubicBezTo>
                <a:cubicBezTo>
                  <a:pt x="1884120" y="185752"/>
                  <a:pt x="1884120" y="186799"/>
                  <a:pt x="1880881" y="187276"/>
                </a:cubicBezTo>
                <a:cubicBezTo>
                  <a:pt x="1871166" y="188800"/>
                  <a:pt x="1862593" y="188609"/>
                  <a:pt x="1854592" y="190705"/>
                </a:cubicBezTo>
                <a:cubicBezTo>
                  <a:pt x="1854306" y="188514"/>
                  <a:pt x="1848877" y="190705"/>
                  <a:pt x="1848211" y="188800"/>
                </a:cubicBezTo>
                <a:cubicBezTo>
                  <a:pt x="1864594" y="187561"/>
                  <a:pt x="1880310" y="182132"/>
                  <a:pt x="1896312" y="178513"/>
                </a:cubicBezTo>
                <a:cubicBezTo>
                  <a:pt x="1900598" y="177560"/>
                  <a:pt x="1903932" y="177846"/>
                  <a:pt x="1908409" y="176893"/>
                </a:cubicBezTo>
                <a:cubicBezTo>
                  <a:pt x="1910409" y="176512"/>
                  <a:pt x="1910599" y="175560"/>
                  <a:pt x="1912314" y="175084"/>
                </a:cubicBezTo>
                <a:cubicBezTo>
                  <a:pt x="1914790" y="174322"/>
                  <a:pt x="1917838" y="174703"/>
                  <a:pt x="1920410" y="174036"/>
                </a:cubicBezTo>
                <a:cubicBezTo>
                  <a:pt x="1925363" y="172798"/>
                  <a:pt x="1931554" y="170321"/>
                  <a:pt x="1936222" y="169273"/>
                </a:cubicBezTo>
                <a:cubicBezTo>
                  <a:pt x="1942794" y="167845"/>
                  <a:pt x="1946127" y="167654"/>
                  <a:pt x="1948223" y="166321"/>
                </a:cubicBezTo>
                <a:cubicBezTo>
                  <a:pt x="1950319" y="165082"/>
                  <a:pt x="1951938" y="164130"/>
                  <a:pt x="1953938" y="162892"/>
                </a:cubicBezTo>
                <a:cubicBezTo>
                  <a:pt x="1951081" y="157081"/>
                  <a:pt x="1951557" y="151366"/>
                  <a:pt x="1951843" y="145556"/>
                </a:cubicBezTo>
                <a:cubicBezTo>
                  <a:pt x="1938793" y="145270"/>
                  <a:pt x="1925649" y="149842"/>
                  <a:pt x="1920791" y="144127"/>
                </a:cubicBezTo>
                <a:cubicBezTo>
                  <a:pt x="1920791" y="144127"/>
                  <a:pt x="1922791" y="143937"/>
                  <a:pt x="1922791" y="143842"/>
                </a:cubicBezTo>
                <a:cubicBezTo>
                  <a:pt x="1926601" y="140508"/>
                  <a:pt x="1922791" y="140698"/>
                  <a:pt x="1922125" y="138508"/>
                </a:cubicBezTo>
                <a:cubicBezTo>
                  <a:pt x="1921744" y="137269"/>
                  <a:pt x="1923744" y="136698"/>
                  <a:pt x="1923839" y="135555"/>
                </a:cubicBezTo>
                <a:cubicBezTo>
                  <a:pt x="1935555" y="134698"/>
                  <a:pt x="1938984" y="131650"/>
                  <a:pt x="1948128" y="132412"/>
                </a:cubicBezTo>
                <a:cubicBezTo>
                  <a:pt x="1948318" y="133745"/>
                  <a:pt x="1951843" y="133650"/>
                  <a:pt x="1952128" y="131840"/>
                </a:cubicBezTo>
                <a:cubicBezTo>
                  <a:pt x="1948890" y="132126"/>
                  <a:pt x="1950128" y="128602"/>
                  <a:pt x="1945747" y="129935"/>
                </a:cubicBezTo>
                <a:cubicBezTo>
                  <a:pt x="1940222" y="126316"/>
                  <a:pt x="1919743" y="135555"/>
                  <a:pt x="1916886" y="129649"/>
                </a:cubicBezTo>
                <a:cubicBezTo>
                  <a:pt x="1916219" y="126316"/>
                  <a:pt x="1922506" y="126887"/>
                  <a:pt x="1924696" y="125935"/>
                </a:cubicBezTo>
                <a:cubicBezTo>
                  <a:pt x="1925363" y="125649"/>
                  <a:pt x="1925458" y="123363"/>
                  <a:pt x="1926411" y="122982"/>
                </a:cubicBezTo>
                <a:cubicBezTo>
                  <a:pt x="1928602" y="122125"/>
                  <a:pt x="1929744" y="124792"/>
                  <a:pt x="1932697" y="123553"/>
                </a:cubicBezTo>
                <a:cubicBezTo>
                  <a:pt x="1931935" y="120696"/>
                  <a:pt x="1933840" y="119077"/>
                  <a:pt x="1938317" y="118791"/>
                </a:cubicBezTo>
                <a:cubicBezTo>
                  <a:pt x="1942698" y="115552"/>
                  <a:pt x="1940603" y="118886"/>
                  <a:pt x="1944508" y="119362"/>
                </a:cubicBezTo>
                <a:cubicBezTo>
                  <a:pt x="1948985" y="115076"/>
                  <a:pt x="1941365" y="112219"/>
                  <a:pt x="1942889" y="106027"/>
                </a:cubicBezTo>
                <a:cubicBezTo>
                  <a:pt x="1934602" y="108218"/>
                  <a:pt x="1932221" y="105361"/>
                  <a:pt x="1931935" y="100693"/>
                </a:cubicBezTo>
                <a:cubicBezTo>
                  <a:pt x="1920981" y="101170"/>
                  <a:pt x="1914790" y="104027"/>
                  <a:pt x="1908027" y="106504"/>
                </a:cubicBezTo>
                <a:cubicBezTo>
                  <a:pt x="1904980" y="106123"/>
                  <a:pt x="1902789" y="105075"/>
                  <a:pt x="1901455" y="103265"/>
                </a:cubicBezTo>
                <a:cubicBezTo>
                  <a:pt x="1895359" y="104122"/>
                  <a:pt x="1888215" y="105742"/>
                  <a:pt x="1888787" y="100884"/>
                </a:cubicBezTo>
                <a:cubicBezTo>
                  <a:pt x="1895740" y="97550"/>
                  <a:pt x="1903837" y="98407"/>
                  <a:pt x="1910885" y="96693"/>
                </a:cubicBezTo>
                <a:cubicBezTo>
                  <a:pt x="1918981" y="94693"/>
                  <a:pt x="1924506" y="90311"/>
                  <a:pt x="1932602" y="89835"/>
                </a:cubicBezTo>
                <a:cubicBezTo>
                  <a:pt x="1933840" y="85834"/>
                  <a:pt x="1929364" y="86787"/>
                  <a:pt x="1929744" y="83453"/>
                </a:cubicBezTo>
                <a:cubicBezTo>
                  <a:pt x="1933745" y="81929"/>
                  <a:pt x="1937555" y="78405"/>
                  <a:pt x="1932983" y="76309"/>
                </a:cubicBezTo>
                <a:cubicBezTo>
                  <a:pt x="1932793" y="74119"/>
                  <a:pt x="1917076" y="81358"/>
                  <a:pt x="1916505" y="75738"/>
                </a:cubicBezTo>
                <a:cubicBezTo>
                  <a:pt x="1920029" y="73357"/>
                  <a:pt x="1926792" y="72404"/>
                  <a:pt x="1927935" y="68785"/>
                </a:cubicBezTo>
                <a:cubicBezTo>
                  <a:pt x="1922315" y="68308"/>
                  <a:pt x="1914409" y="69832"/>
                  <a:pt x="1905646" y="71642"/>
                </a:cubicBezTo>
                <a:cubicBezTo>
                  <a:pt x="1901265" y="72595"/>
                  <a:pt x="1897074" y="75166"/>
                  <a:pt x="1891835" y="76119"/>
                </a:cubicBezTo>
                <a:cubicBezTo>
                  <a:pt x="1888597" y="76690"/>
                  <a:pt x="1882786" y="78405"/>
                  <a:pt x="1879548" y="76405"/>
                </a:cubicBezTo>
                <a:cubicBezTo>
                  <a:pt x="1880691" y="68880"/>
                  <a:pt x="1901931" y="68785"/>
                  <a:pt x="1911266" y="66880"/>
                </a:cubicBezTo>
                <a:cubicBezTo>
                  <a:pt x="1917457" y="65641"/>
                  <a:pt x="1915838" y="62879"/>
                  <a:pt x="1919172" y="64498"/>
                </a:cubicBezTo>
                <a:cubicBezTo>
                  <a:pt x="1920601" y="65260"/>
                  <a:pt x="1925554" y="62974"/>
                  <a:pt x="1927268" y="63451"/>
                </a:cubicBezTo>
                <a:cubicBezTo>
                  <a:pt x="1932316" y="59641"/>
                  <a:pt x="1921458" y="60593"/>
                  <a:pt x="1926411" y="56783"/>
                </a:cubicBezTo>
                <a:cubicBezTo>
                  <a:pt x="1928316" y="54021"/>
                  <a:pt x="1937174" y="52021"/>
                  <a:pt x="1931650" y="49354"/>
                </a:cubicBezTo>
                <a:cubicBezTo>
                  <a:pt x="1924411" y="53068"/>
                  <a:pt x="1918410" y="50973"/>
                  <a:pt x="1913076" y="49068"/>
                </a:cubicBezTo>
                <a:cubicBezTo>
                  <a:pt x="1913647" y="51259"/>
                  <a:pt x="1900884" y="52878"/>
                  <a:pt x="1900884" y="50687"/>
                </a:cubicBezTo>
                <a:cubicBezTo>
                  <a:pt x="1901169" y="47925"/>
                  <a:pt x="1905932" y="47353"/>
                  <a:pt x="1908504" y="45639"/>
                </a:cubicBezTo>
                <a:cubicBezTo>
                  <a:pt x="1916314" y="44877"/>
                  <a:pt x="1923268" y="43639"/>
                  <a:pt x="1926411" y="40591"/>
                </a:cubicBezTo>
                <a:cubicBezTo>
                  <a:pt x="1930411" y="40495"/>
                  <a:pt x="1930221" y="38305"/>
                  <a:pt x="1932126" y="37162"/>
                </a:cubicBezTo>
                <a:cubicBezTo>
                  <a:pt x="1933078" y="32399"/>
                  <a:pt x="1923744" y="36495"/>
                  <a:pt x="1925268" y="31256"/>
                </a:cubicBezTo>
                <a:cubicBezTo>
                  <a:pt x="1924982" y="26494"/>
                  <a:pt x="1930316" y="24589"/>
                  <a:pt x="1930030" y="19826"/>
                </a:cubicBezTo>
                <a:cubicBezTo>
                  <a:pt x="1928506" y="16683"/>
                  <a:pt x="1921839" y="18016"/>
                  <a:pt x="1922982" y="12587"/>
                </a:cubicBezTo>
                <a:cubicBezTo>
                  <a:pt x="1918981" y="11158"/>
                  <a:pt x="1909552" y="14302"/>
                  <a:pt x="1906504" y="12016"/>
                </a:cubicBezTo>
                <a:cubicBezTo>
                  <a:pt x="1911076" y="11254"/>
                  <a:pt x="1912314" y="7920"/>
                  <a:pt x="1914123" y="6967"/>
                </a:cubicBezTo>
                <a:cubicBezTo>
                  <a:pt x="1917648" y="5253"/>
                  <a:pt x="1926220" y="6682"/>
                  <a:pt x="1923744" y="1633"/>
                </a:cubicBezTo>
                <a:cubicBezTo>
                  <a:pt x="1921458" y="-1986"/>
                  <a:pt x="1913933" y="1443"/>
                  <a:pt x="1909456" y="2110"/>
                </a:cubicBezTo>
                <a:cubicBezTo>
                  <a:pt x="1900598" y="3443"/>
                  <a:pt x="1893645" y="5348"/>
                  <a:pt x="1889359" y="6110"/>
                </a:cubicBezTo>
                <a:cubicBezTo>
                  <a:pt x="1878405" y="7920"/>
                  <a:pt x="1861641" y="9444"/>
                  <a:pt x="1854973" y="10587"/>
                </a:cubicBezTo>
                <a:cubicBezTo>
                  <a:pt x="1852687" y="10968"/>
                  <a:pt x="1854211" y="11539"/>
                  <a:pt x="1853068" y="12206"/>
                </a:cubicBezTo>
                <a:cubicBezTo>
                  <a:pt x="1847925" y="15254"/>
                  <a:pt x="1849925" y="12206"/>
                  <a:pt x="1846877" y="11635"/>
                </a:cubicBezTo>
                <a:cubicBezTo>
                  <a:pt x="1845258" y="11349"/>
                  <a:pt x="1842591" y="12492"/>
                  <a:pt x="1840781" y="12397"/>
                </a:cubicBezTo>
                <a:cubicBezTo>
                  <a:pt x="1831637" y="12111"/>
                  <a:pt x="1828208" y="12587"/>
                  <a:pt x="1822588" y="14778"/>
                </a:cubicBezTo>
                <a:cubicBezTo>
                  <a:pt x="1818302" y="14587"/>
                  <a:pt x="1816397" y="12206"/>
                  <a:pt x="1810111" y="13730"/>
                </a:cubicBezTo>
                <a:cubicBezTo>
                  <a:pt x="1805062" y="14206"/>
                  <a:pt x="1804110" y="16683"/>
                  <a:pt x="1800300" y="17731"/>
                </a:cubicBezTo>
                <a:cubicBezTo>
                  <a:pt x="1797442" y="16778"/>
                  <a:pt x="1793918" y="16302"/>
                  <a:pt x="1791727" y="14778"/>
                </a:cubicBezTo>
                <a:cubicBezTo>
                  <a:pt x="1786965" y="14778"/>
                  <a:pt x="1788108" y="16969"/>
                  <a:pt x="1783917" y="18493"/>
                </a:cubicBezTo>
                <a:cubicBezTo>
                  <a:pt x="1784107" y="18397"/>
                  <a:pt x="1781726" y="17064"/>
                  <a:pt x="1779726" y="17731"/>
                </a:cubicBezTo>
                <a:cubicBezTo>
                  <a:pt x="1778678" y="18016"/>
                  <a:pt x="1778011" y="20302"/>
                  <a:pt x="1776011" y="20969"/>
                </a:cubicBezTo>
                <a:cubicBezTo>
                  <a:pt x="1777154" y="20588"/>
                  <a:pt x="1774297" y="19921"/>
                  <a:pt x="1773820" y="19921"/>
                </a:cubicBezTo>
                <a:cubicBezTo>
                  <a:pt x="1771344" y="19826"/>
                  <a:pt x="1769153" y="21350"/>
                  <a:pt x="1767915" y="22017"/>
                </a:cubicBezTo>
                <a:cubicBezTo>
                  <a:pt x="1766581" y="22779"/>
                  <a:pt x="1765152" y="22969"/>
                  <a:pt x="1764010" y="23922"/>
                </a:cubicBezTo>
                <a:cubicBezTo>
                  <a:pt x="1759152" y="21731"/>
                  <a:pt x="1748293" y="24017"/>
                  <a:pt x="1743436" y="23922"/>
                </a:cubicBezTo>
                <a:cubicBezTo>
                  <a:pt x="1740578" y="23827"/>
                  <a:pt x="1736577" y="22398"/>
                  <a:pt x="1732958" y="22588"/>
                </a:cubicBezTo>
                <a:cubicBezTo>
                  <a:pt x="1732768" y="22588"/>
                  <a:pt x="1731434" y="24303"/>
                  <a:pt x="1729053" y="24398"/>
                </a:cubicBezTo>
                <a:cubicBezTo>
                  <a:pt x="1726481" y="24493"/>
                  <a:pt x="1725910" y="23731"/>
                  <a:pt x="1722862" y="23827"/>
                </a:cubicBezTo>
                <a:cubicBezTo>
                  <a:pt x="1718575" y="23922"/>
                  <a:pt x="1713813" y="25351"/>
                  <a:pt x="1708669" y="25636"/>
                </a:cubicBezTo>
                <a:cubicBezTo>
                  <a:pt x="1704383" y="27732"/>
                  <a:pt x="1702478" y="30970"/>
                  <a:pt x="1697144" y="32590"/>
                </a:cubicBezTo>
                <a:cubicBezTo>
                  <a:pt x="1698668" y="27351"/>
                  <a:pt x="1692381" y="28875"/>
                  <a:pt x="1690286" y="26684"/>
                </a:cubicBezTo>
                <a:cubicBezTo>
                  <a:pt x="1684190" y="26113"/>
                  <a:pt x="1677046" y="29732"/>
                  <a:pt x="1670188" y="30685"/>
                </a:cubicBezTo>
                <a:cubicBezTo>
                  <a:pt x="1667712" y="30970"/>
                  <a:pt x="1665807" y="30113"/>
                  <a:pt x="1661902" y="30399"/>
                </a:cubicBezTo>
                <a:cubicBezTo>
                  <a:pt x="1644947" y="31637"/>
                  <a:pt x="1627612" y="36304"/>
                  <a:pt x="1620944" y="31637"/>
                </a:cubicBezTo>
                <a:cubicBezTo>
                  <a:pt x="1612943" y="32304"/>
                  <a:pt x="1615419" y="38114"/>
                  <a:pt x="1607419" y="38781"/>
                </a:cubicBezTo>
                <a:cubicBezTo>
                  <a:pt x="1593607" y="39638"/>
                  <a:pt x="1581987" y="35828"/>
                  <a:pt x="1570843" y="42210"/>
                </a:cubicBezTo>
                <a:cubicBezTo>
                  <a:pt x="1560175" y="39924"/>
                  <a:pt x="1552936" y="43829"/>
                  <a:pt x="1540172" y="43448"/>
                </a:cubicBezTo>
                <a:cubicBezTo>
                  <a:pt x="1539886" y="44591"/>
                  <a:pt x="1538648" y="45258"/>
                  <a:pt x="1536267" y="45258"/>
                </a:cubicBezTo>
                <a:cubicBezTo>
                  <a:pt x="1533695" y="46972"/>
                  <a:pt x="1532743" y="49354"/>
                  <a:pt x="1528647" y="50306"/>
                </a:cubicBezTo>
                <a:cubicBezTo>
                  <a:pt x="1527409" y="47449"/>
                  <a:pt x="1517788" y="50687"/>
                  <a:pt x="1516455" y="51925"/>
                </a:cubicBezTo>
                <a:cubicBezTo>
                  <a:pt x="1516264" y="50211"/>
                  <a:pt x="1512740" y="51163"/>
                  <a:pt x="1512073" y="49830"/>
                </a:cubicBezTo>
                <a:cubicBezTo>
                  <a:pt x="1509502" y="50116"/>
                  <a:pt x="1509025" y="48496"/>
                  <a:pt x="1505787" y="49258"/>
                </a:cubicBezTo>
                <a:cubicBezTo>
                  <a:pt x="1498072" y="51735"/>
                  <a:pt x="1492547" y="51259"/>
                  <a:pt x="1487594" y="51640"/>
                </a:cubicBezTo>
                <a:cubicBezTo>
                  <a:pt x="1484737" y="51830"/>
                  <a:pt x="1483403" y="53545"/>
                  <a:pt x="1481689" y="53735"/>
                </a:cubicBezTo>
                <a:cubicBezTo>
                  <a:pt x="1482165" y="53640"/>
                  <a:pt x="1480355" y="52687"/>
                  <a:pt x="1479498" y="52687"/>
                </a:cubicBezTo>
                <a:cubicBezTo>
                  <a:pt x="1469020" y="52306"/>
                  <a:pt x="1456066" y="56688"/>
                  <a:pt x="1451304" y="57736"/>
                </a:cubicBezTo>
                <a:cubicBezTo>
                  <a:pt x="1446541" y="58783"/>
                  <a:pt x="1441969" y="59355"/>
                  <a:pt x="1437112" y="59545"/>
                </a:cubicBezTo>
                <a:cubicBezTo>
                  <a:pt x="1429206" y="59831"/>
                  <a:pt x="1428063" y="60498"/>
                  <a:pt x="1420919" y="61641"/>
                </a:cubicBezTo>
                <a:cubicBezTo>
                  <a:pt x="1417681" y="62212"/>
                  <a:pt x="1414061" y="62689"/>
                  <a:pt x="1410823" y="62974"/>
                </a:cubicBezTo>
                <a:cubicBezTo>
                  <a:pt x="1402822" y="63546"/>
                  <a:pt x="1404441" y="63070"/>
                  <a:pt x="1400726" y="64308"/>
                </a:cubicBezTo>
                <a:cubicBezTo>
                  <a:pt x="1394249" y="66499"/>
                  <a:pt x="1388439" y="64594"/>
                  <a:pt x="1384343" y="65070"/>
                </a:cubicBezTo>
                <a:cubicBezTo>
                  <a:pt x="1380628" y="65451"/>
                  <a:pt x="1378342" y="67261"/>
                  <a:pt x="1374342" y="67737"/>
                </a:cubicBezTo>
                <a:cubicBezTo>
                  <a:pt x="1371675" y="68023"/>
                  <a:pt x="1370151" y="67165"/>
                  <a:pt x="1366055" y="67451"/>
                </a:cubicBezTo>
                <a:cubicBezTo>
                  <a:pt x="1337385" y="69737"/>
                  <a:pt x="1298237" y="77167"/>
                  <a:pt x="1272996" y="79548"/>
                </a:cubicBezTo>
                <a:cubicBezTo>
                  <a:pt x="1271948" y="79643"/>
                  <a:pt x="1270329" y="78500"/>
                  <a:pt x="1270805" y="78500"/>
                </a:cubicBezTo>
                <a:cubicBezTo>
                  <a:pt x="1267757" y="78881"/>
                  <a:pt x="1266805" y="80119"/>
                  <a:pt x="1264900" y="80596"/>
                </a:cubicBezTo>
                <a:cubicBezTo>
                  <a:pt x="1256422" y="82691"/>
                  <a:pt x="1251088" y="80977"/>
                  <a:pt x="1246516" y="81643"/>
                </a:cubicBezTo>
                <a:cubicBezTo>
                  <a:pt x="1243659" y="82024"/>
                  <a:pt x="1242992" y="83548"/>
                  <a:pt x="1238611" y="84025"/>
                </a:cubicBezTo>
                <a:cubicBezTo>
                  <a:pt x="1234801" y="84406"/>
                  <a:pt x="1233943" y="83548"/>
                  <a:pt x="1230324" y="83739"/>
                </a:cubicBezTo>
                <a:cubicBezTo>
                  <a:pt x="1213084" y="84787"/>
                  <a:pt x="1194986" y="89454"/>
                  <a:pt x="1177746" y="90597"/>
                </a:cubicBezTo>
                <a:cubicBezTo>
                  <a:pt x="1173650" y="90883"/>
                  <a:pt x="1171459" y="90121"/>
                  <a:pt x="1167459" y="90597"/>
                </a:cubicBezTo>
                <a:cubicBezTo>
                  <a:pt x="1165078" y="90883"/>
                  <a:pt x="1163268" y="92216"/>
                  <a:pt x="1159553" y="92978"/>
                </a:cubicBezTo>
                <a:cubicBezTo>
                  <a:pt x="1150885" y="94693"/>
                  <a:pt x="1145932" y="93454"/>
                  <a:pt x="1141170" y="94026"/>
                </a:cubicBezTo>
                <a:cubicBezTo>
                  <a:pt x="1138312" y="94407"/>
                  <a:pt x="1134121" y="96312"/>
                  <a:pt x="1131169" y="96693"/>
                </a:cubicBezTo>
                <a:cubicBezTo>
                  <a:pt x="1126978" y="97169"/>
                  <a:pt x="1124406" y="96121"/>
                  <a:pt x="1120882" y="96693"/>
                </a:cubicBezTo>
                <a:cubicBezTo>
                  <a:pt x="1118215" y="97074"/>
                  <a:pt x="1116976" y="98407"/>
                  <a:pt x="1112976" y="99074"/>
                </a:cubicBezTo>
                <a:cubicBezTo>
                  <a:pt x="1103356" y="100693"/>
                  <a:pt x="1092973" y="100598"/>
                  <a:pt x="1082496" y="101646"/>
                </a:cubicBezTo>
                <a:cubicBezTo>
                  <a:pt x="1072304" y="102694"/>
                  <a:pt x="1060207" y="103837"/>
                  <a:pt x="1050111" y="105837"/>
                </a:cubicBezTo>
                <a:cubicBezTo>
                  <a:pt x="1046491" y="106599"/>
                  <a:pt x="1045729" y="107742"/>
                  <a:pt x="1042205" y="108218"/>
                </a:cubicBezTo>
                <a:cubicBezTo>
                  <a:pt x="1039347" y="108599"/>
                  <a:pt x="1038300" y="107266"/>
                  <a:pt x="1033918" y="107932"/>
                </a:cubicBezTo>
                <a:cubicBezTo>
                  <a:pt x="1031251" y="108313"/>
                  <a:pt x="1030013" y="109552"/>
                  <a:pt x="1026013" y="110314"/>
                </a:cubicBezTo>
                <a:cubicBezTo>
                  <a:pt x="1011249" y="112981"/>
                  <a:pt x="994199" y="113457"/>
                  <a:pt x="979435" y="116314"/>
                </a:cubicBezTo>
                <a:cubicBezTo>
                  <a:pt x="975816" y="117076"/>
                  <a:pt x="974959" y="118315"/>
                  <a:pt x="971530" y="118696"/>
                </a:cubicBezTo>
                <a:cubicBezTo>
                  <a:pt x="969148" y="118981"/>
                  <a:pt x="968291" y="118029"/>
                  <a:pt x="965243" y="118124"/>
                </a:cubicBezTo>
                <a:cubicBezTo>
                  <a:pt x="956956" y="118505"/>
                  <a:pt x="953813" y="120601"/>
                  <a:pt x="949241" y="121553"/>
                </a:cubicBezTo>
                <a:cubicBezTo>
                  <a:pt x="931239" y="125077"/>
                  <a:pt x="910665" y="125935"/>
                  <a:pt x="890567" y="129173"/>
                </a:cubicBezTo>
                <a:cubicBezTo>
                  <a:pt x="888091" y="129554"/>
                  <a:pt x="887805" y="130697"/>
                  <a:pt x="884662" y="131269"/>
                </a:cubicBezTo>
                <a:cubicBezTo>
                  <a:pt x="871326" y="133840"/>
                  <a:pt x="858087" y="133745"/>
                  <a:pt x="846181" y="136222"/>
                </a:cubicBezTo>
                <a:cubicBezTo>
                  <a:pt x="843609" y="136793"/>
                  <a:pt x="843514" y="137746"/>
                  <a:pt x="840275" y="138317"/>
                </a:cubicBezTo>
                <a:cubicBezTo>
                  <a:pt x="834370" y="139365"/>
                  <a:pt x="826273" y="139555"/>
                  <a:pt x="820082" y="140984"/>
                </a:cubicBezTo>
                <a:cubicBezTo>
                  <a:pt x="817606" y="141556"/>
                  <a:pt x="815605" y="142889"/>
                  <a:pt x="814176" y="143080"/>
                </a:cubicBezTo>
                <a:cubicBezTo>
                  <a:pt x="811510" y="143461"/>
                  <a:pt x="811224" y="141937"/>
                  <a:pt x="807985" y="142508"/>
                </a:cubicBezTo>
                <a:cubicBezTo>
                  <a:pt x="805033" y="143080"/>
                  <a:pt x="804556" y="144508"/>
                  <a:pt x="800080" y="144889"/>
                </a:cubicBezTo>
                <a:cubicBezTo>
                  <a:pt x="796460" y="145270"/>
                  <a:pt x="790078" y="143365"/>
                  <a:pt x="785792" y="145366"/>
                </a:cubicBezTo>
                <a:cubicBezTo>
                  <a:pt x="782458" y="145842"/>
                  <a:pt x="785125" y="149176"/>
                  <a:pt x="782268" y="149842"/>
                </a:cubicBezTo>
                <a:cubicBezTo>
                  <a:pt x="774267" y="145556"/>
                  <a:pt x="763408" y="150414"/>
                  <a:pt x="753788" y="152224"/>
                </a:cubicBezTo>
                <a:cubicBezTo>
                  <a:pt x="749121" y="153081"/>
                  <a:pt x="742072" y="153367"/>
                  <a:pt x="737595" y="154319"/>
                </a:cubicBezTo>
                <a:cubicBezTo>
                  <a:pt x="730928" y="155748"/>
                  <a:pt x="731690" y="155748"/>
                  <a:pt x="727499" y="155653"/>
                </a:cubicBezTo>
                <a:cubicBezTo>
                  <a:pt x="717784" y="155367"/>
                  <a:pt x="701305" y="158415"/>
                  <a:pt x="693114" y="160129"/>
                </a:cubicBezTo>
                <a:cubicBezTo>
                  <a:pt x="691114" y="160510"/>
                  <a:pt x="690923" y="161558"/>
                  <a:pt x="689209" y="162034"/>
                </a:cubicBezTo>
                <a:cubicBezTo>
                  <a:pt x="682351" y="163939"/>
                  <a:pt x="679017" y="162511"/>
                  <a:pt x="674921" y="162511"/>
                </a:cubicBezTo>
                <a:cubicBezTo>
                  <a:pt x="667396" y="162606"/>
                  <a:pt x="667777" y="162987"/>
                  <a:pt x="664824" y="163844"/>
                </a:cubicBezTo>
                <a:cubicBezTo>
                  <a:pt x="663015" y="164416"/>
                  <a:pt x="660824" y="162987"/>
                  <a:pt x="660634" y="163082"/>
                </a:cubicBezTo>
                <a:cubicBezTo>
                  <a:pt x="656252" y="163749"/>
                  <a:pt x="653585" y="165463"/>
                  <a:pt x="650632" y="165749"/>
                </a:cubicBezTo>
                <a:cubicBezTo>
                  <a:pt x="649108" y="165940"/>
                  <a:pt x="648537" y="164701"/>
                  <a:pt x="648441" y="164701"/>
                </a:cubicBezTo>
                <a:cubicBezTo>
                  <a:pt x="645489" y="164797"/>
                  <a:pt x="641964" y="166987"/>
                  <a:pt x="638440" y="167368"/>
                </a:cubicBezTo>
                <a:cubicBezTo>
                  <a:pt x="635964" y="167654"/>
                  <a:pt x="635392" y="166606"/>
                  <a:pt x="632249" y="166797"/>
                </a:cubicBezTo>
                <a:cubicBezTo>
                  <a:pt x="619295" y="167749"/>
                  <a:pt x="607198" y="170416"/>
                  <a:pt x="593768" y="171750"/>
                </a:cubicBezTo>
                <a:cubicBezTo>
                  <a:pt x="591387" y="172036"/>
                  <a:pt x="590529" y="171083"/>
                  <a:pt x="587577" y="171178"/>
                </a:cubicBezTo>
                <a:cubicBezTo>
                  <a:pt x="581862" y="171369"/>
                  <a:pt x="574432" y="172417"/>
                  <a:pt x="569384" y="173560"/>
                </a:cubicBezTo>
                <a:cubicBezTo>
                  <a:pt x="561669" y="175274"/>
                  <a:pt x="560431" y="175179"/>
                  <a:pt x="553192" y="175655"/>
                </a:cubicBezTo>
                <a:cubicBezTo>
                  <a:pt x="541381" y="176417"/>
                  <a:pt x="527950" y="180322"/>
                  <a:pt x="520997" y="181180"/>
                </a:cubicBezTo>
                <a:cubicBezTo>
                  <a:pt x="517568" y="181561"/>
                  <a:pt x="510996" y="177941"/>
                  <a:pt x="508519" y="180132"/>
                </a:cubicBezTo>
                <a:cubicBezTo>
                  <a:pt x="502995" y="184894"/>
                  <a:pt x="476992" y="184228"/>
                  <a:pt x="472134" y="184894"/>
                </a:cubicBezTo>
                <a:cubicBezTo>
                  <a:pt x="468609" y="185371"/>
                  <a:pt x="467371" y="186323"/>
                  <a:pt x="464228" y="187276"/>
                </a:cubicBezTo>
                <a:cubicBezTo>
                  <a:pt x="457275" y="189276"/>
                  <a:pt x="456894" y="188704"/>
                  <a:pt x="454131" y="188609"/>
                </a:cubicBezTo>
                <a:cubicBezTo>
                  <a:pt x="447845" y="188419"/>
                  <a:pt x="447940" y="190800"/>
                  <a:pt x="442130" y="191467"/>
                </a:cubicBezTo>
                <a:cubicBezTo>
                  <a:pt x="439463" y="191752"/>
                  <a:pt x="437939" y="190800"/>
                  <a:pt x="433843" y="191181"/>
                </a:cubicBezTo>
                <a:cubicBezTo>
                  <a:pt x="425366" y="192038"/>
                  <a:pt x="412698" y="194134"/>
                  <a:pt x="407554" y="194610"/>
                </a:cubicBezTo>
                <a:cubicBezTo>
                  <a:pt x="406411" y="194705"/>
                  <a:pt x="404982" y="193562"/>
                  <a:pt x="405363" y="193562"/>
                </a:cubicBezTo>
                <a:cubicBezTo>
                  <a:pt x="401649" y="193943"/>
                  <a:pt x="395457" y="197467"/>
                  <a:pt x="393362" y="196515"/>
                </a:cubicBezTo>
                <a:cubicBezTo>
                  <a:pt x="389361" y="194515"/>
                  <a:pt x="390885" y="196991"/>
                  <a:pt x="385266" y="197563"/>
                </a:cubicBezTo>
                <a:cubicBezTo>
                  <a:pt x="382599" y="197848"/>
                  <a:pt x="381075" y="196991"/>
                  <a:pt x="376979" y="197277"/>
                </a:cubicBezTo>
                <a:cubicBezTo>
                  <a:pt x="366501" y="198134"/>
                  <a:pt x="355643" y="200801"/>
                  <a:pt x="344594" y="201468"/>
                </a:cubicBezTo>
                <a:cubicBezTo>
                  <a:pt x="340879" y="201658"/>
                  <a:pt x="339831" y="200706"/>
                  <a:pt x="336307" y="201182"/>
                </a:cubicBezTo>
                <a:cubicBezTo>
                  <a:pt x="333545" y="201563"/>
                  <a:pt x="332593" y="202992"/>
                  <a:pt x="328401" y="203563"/>
                </a:cubicBezTo>
                <a:cubicBezTo>
                  <a:pt x="320877" y="204516"/>
                  <a:pt x="322115" y="202706"/>
                  <a:pt x="320305" y="204611"/>
                </a:cubicBezTo>
                <a:cubicBezTo>
                  <a:pt x="319638" y="205278"/>
                  <a:pt x="313638" y="206802"/>
                  <a:pt x="312400" y="206992"/>
                </a:cubicBezTo>
                <a:cubicBezTo>
                  <a:pt x="313066" y="206897"/>
                  <a:pt x="310971" y="205945"/>
                  <a:pt x="310209" y="205945"/>
                </a:cubicBezTo>
                <a:cubicBezTo>
                  <a:pt x="302589" y="205659"/>
                  <a:pt x="290968" y="207850"/>
                  <a:pt x="283920" y="209374"/>
                </a:cubicBezTo>
                <a:cubicBezTo>
                  <a:pt x="276205" y="210993"/>
                  <a:pt x="275157" y="210993"/>
                  <a:pt x="267727" y="211469"/>
                </a:cubicBezTo>
                <a:cubicBezTo>
                  <a:pt x="262870" y="211755"/>
                  <a:pt x="256107" y="212898"/>
                  <a:pt x="249534" y="213850"/>
                </a:cubicBezTo>
                <a:cubicBezTo>
                  <a:pt x="243724" y="214708"/>
                  <a:pt x="238485" y="216708"/>
                  <a:pt x="237533" y="216803"/>
                </a:cubicBezTo>
                <a:cubicBezTo>
                  <a:pt x="236485" y="216898"/>
                  <a:pt x="236295" y="215089"/>
                  <a:pt x="233342" y="215946"/>
                </a:cubicBezTo>
                <a:cubicBezTo>
                  <a:pt x="230008" y="216898"/>
                  <a:pt x="228675" y="219089"/>
                  <a:pt x="225531" y="219661"/>
                </a:cubicBezTo>
                <a:cubicBezTo>
                  <a:pt x="223436" y="220042"/>
                  <a:pt x="222102" y="218994"/>
                  <a:pt x="219340" y="219089"/>
                </a:cubicBezTo>
                <a:cubicBezTo>
                  <a:pt x="211053" y="219470"/>
                  <a:pt x="207910" y="221661"/>
                  <a:pt x="203338" y="222518"/>
                </a:cubicBezTo>
                <a:cubicBezTo>
                  <a:pt x="197433" y="223661"/>
                  <a:pt x="190765" y="223852"/>
                  <a:pt x="185145" y="224899"/>
                </a:cubicBezTo>
                <a:cubicBezTo>
                  <a:pt x="182574" y="225376"/>
                  <a:pt x="182478" y="226423"/>
                  <a:pt x="179240" y="226995"/>
                </a:cubicBezTo>
                <a:cubicBezTo>
                  <a:pt x="172382" y="228233"/>
                  <a:pt x="165524" y="228614"/>
                  <a:pt x="159047" y="229662"/>
                </a:cubicBezTo>
                <a:cubicBezTo>
                  <a:pt x="154856" y="230329"/>
                  <a:pt x="151046" y="232424"/>
                  <a:pt x="146855" y="231281"/>
                </a:cubicBezTo>
                <a:cubicBezTo>
                  <a:pt x="145236" y="233853"/>
                  <a:pt x="140854" y="235091"/>
                  <a:pt x="135044" y="235567"/>
                </a:cubicBezTo>
                <a:cubicBezTo>
                  <a:pt x="131234" y="235853"/>
                  <a:pt x="128186" y="235567"/>
                  <a:pt x="126662" y="233948"/>
                </a:cubicBezTo>
                <a:cubicBezTo>
                  <a:pt x="114660" y="236901"/>
                  <a:pt x="101230" y="239377"/>
                  <a:pt x="94658" y="240806"/>
                </a:cubicBezTo>
                <a:cubicBezTo>
                  <a:pt x="88657" y="242140"/>
                  <a:pt x="86943" y="242806"/>
                  <a:pt x="84657" y="243473"/>
                </a:cubicBezTo>
                <a:cubicBezTo>
                  <a:pt x="83418" y="243854"/>
                  <a:pt x="81799" y="243568"/>
                  <a:pt x="80656" y="244045"/>
                </a:cubicBezTo>
                <a:cubicBezTo>
                  <a:pt x="78465" y="244902"/>
                  <a:pt x="77132" y="247093"/>
                  <a:pt x="74941" y="247474"/>
                </a:cubicBezTo>
                <a:cubicBezTo>
                  <a:pt x="74179" y="247569"/>
                  <a:pt x="73417" y="245664"/>
                  <a:pt x="70750" y="246712"/>
                </a:cubicBezTo>
                <a:cubicBezTo>
                  <a:pt x="69988" y="246997"/>
                  <a:pt x="67988" y="249379"/>
                  <a:pt x="67035" y="249950"/>
                </a:cubicBezTo>
                <a:cubicBezTo>
                  <a:pt x="62368" y="252331"/>
                  <a:pt x="57987" y="252331"/>
                  <a:pt x="55224" y="254236"/>
                </a:cubicBezTo>
                <a:cubicBezTo>
                  <a:pt x="53986" y="255094"/>
                  <a:pt x="53986" y="257094"/>
                  <a:pt x="51510" y="257475"/>
                </a:cubicBezTo>
                <a:cubicBezTo>
                  <a:pt x="54081" y="260809"/>
                  <a:pt x="51700" y="263952"/>
                  <a:pt x="52843" y="268143"/>
                </a:cubicBezTo>
                <a:cubicBezTo>
                  <a:pt x="54081" y="272715"/>
                  <a:pt x="56463" y="275572"/>
                  <a:pt x="54272" y="280144"/>
                </a:cubicBezTo>
                <a:cubicBezTo>
                  <a:pt x="53224" y="283954"/>
                  <a:pt x="58653" y="282335"/>
                  <a:pt x="58939" y="284907"/>
                </a:cubicBezTo>
                <a:cubicBezTo>
                  <a:pt x="56177" y="285669"/>
                  <a:pt x="56939" y="288145"/>
                  <a:pt x="55415" y="289479"/>
                </a:cubicBezTo>
                <a:cubicBezTo>
                  <a:pt x="50652" y="293575"/>
                  <a:pt x="40842" y="293670"/>
                  <a:pt x="33698" y="296337"/>
                </a:cubicBezTo>
                <a:cubicBezTo>
                  <a:pt x="32936" y="296623"/>
                  <a:pt x="30936" y="299099"/>
                  <a:pt x="29983" y="299575"/>
                </a:cubicBezTo>
                <a:cubicBezTo>
                  <a:pt x="27507" y="300814"/>
                  <a:pt x="22458" y="299766"/>
                  <a:pt x="24268" y="303004"/>
                </a:cubicBezTo>
                <a:cubicBezTo>
                  <a:pt x="24173" y="307481"/>
                  <a:pt x="34365" y="303195"/>
                  <a:pt x="31317" y="310243"/>
                </a:cubicBezTo>
                <a:cubicBezTo>
                  <a:pt x="29697" y="311672"/>
                  <a:pt x="26554" y="314339"/>
                  <a:pt x="23697" y="315292"/>
                </a:cubicBezTo>
                <a:cubicBezTo>
                  <a:pt x="20458" y="316339"/>
                  <a:pt x="20458" y="313196"/>
                  <a:pt x="17601" y="316054"/>
                </a:cubicBezTo>
                <a:cubicBezTo>
                  <a:pt x="17505" y="316149"/>
                  <a:pt x="11600" y="318244"/>
                  <a:pt x="11695" y="318149"/>
                </a:cubicBezTo>
                <a:cubicBezTo>
                  <a:pt x="5599" y="319959"/>
                  <a:pt x="-1164" y="320626"/>
                  <a:pt x="170" y="325102"/>
                </a:cubicBezTo>
                <a:cubicBezTo>
                  <a:pt x="8552" y="322435"/>
                  <a:pt x="12648" y="326436"/>
                  <a:pt x="18839" y="326722"/>
                </a:cubicBezTo>
                <a:cubicBezTo>
                  <a:pt x="22649" y="326912"/>
                  <a:pt x="26459" y="324626"/>
                  <a:pt x="31126" y="326436"/>
                </a:cubicBezTo>
                <a:cubicBezTo>
                  <a:pt x="31412" y="329103"/>
                  <a:pt x="25792" y="328817"/>
                  <a:pt x="27697" y="332246"/>
                </a:cubicBezTo>
                <a:cubicBezTo>
                  <a:pt x="35317" y="332056"/>
                  <a:pt x="48271" y="327388"/>
                  <a:pt x="50271" y="332056"/>
                </a:cubicBezTo>
                <a:cubicBezTo>
                  <a:pt x="46842" y="333675"/>
                  <a:pt x="44747" y="336056"/>
                  <a:pt x="40651" y="337390"/>
                </a:cubicBezTo>
                <a:cubicBezTo>
                  <a:pt x="40556" y="339390"/>
                  <a:pt x="41985" y="342247"/>
                  <a:pt x="39318" y="343009"/>
                </a:cubicBezTo>
                <a:cubicBezTo>
                  <a:pt x="33031" y="343867"/>
                  <a:pt x="33698" y="344343"/>
                  <a:pt x="29316" y="345676"/>
                </a:cubicBezTo>
                <a:cubicBezTo>
                  <a:pt x="27697" y="346153"/>
                  <a:pt x="28078" y="347010"/>
                  <a:pt x="27411" y="347296"/>
                </a:cubicBezTo>
                <a:cubicBezTo>
                  <a:pt x="24744" y="348439"/>
                  <a:pt x="16648" y="348915"/>
                  <a:pt x="17791" y="352630"/>
                </a:cubicBezTo>
                <a:cubicBezTo>
                  <a:pt x="25602" y="354535"/>
                  <a:pt x="30840" y="349867"/>
                  <a:pt x="34174" y="351868"/>
                </a:cubicBezTo>
                <a:cubicBezTo>
                  <a:pt x="34746" y="352249"/>
                  <a:pt x="37508" y="351106"/>
                  <a:pt x="38270" y="351296"/>
                </a:cubicBezTo>
                <a:cubicBezTo>
                  <a:pt x="39318" y="351677"/>
                  <a:pt x="39413" y="353487"/>
                  <a:pt x="40651" y="353677"/>
                </a:cubicBezTo>
                <a:cubicBezTo>
                  <a:pt x="42461" y="353963"/>
                  <a:pt x="47033" y="349963"/>
                  <a:pt x="46842" y="354249"/>
                </a:cubicBezTo>
                <a:cubicBezTo>
                  <a:pt x="47128" y="356916"/>
                  <a:pt x="47509" y="359583"/>
                  <a:pt x="47795" y="362250"/>
                </a:cubicBezTo>
                <a:cubicBezTo>
                  <a:pt x="41413" y="363298"/>
                  <a:pt x="35793" y="364726"/>
                  <a:pt x="36270" y="369203"/>
                </a:cubicBezTo>
                <a:cubicBezTo>
                  <a:pt x="40746" y="371584"/>
                  <a:pt x="48366" y="369489"/>
                  <a:pt x="54843" y="369489"/>
                </a:cubicBezTo>
                <a:cubicBezTo>
                  <a:pt x="56653" y="369489"/>
                  <a:pt x="57606" y="370441"/>
                  <a:pt x="59034" y="370251"/>
                </a:cubicBezTo>
                <a:cubicBezTo>
                  <a:pt x="60749" y="370060"/>
                  <a:pt x="60844" y="371299"/>
                  <a:pt x="61225" y="371299"/>
                </a:cubicBezTo>
                <a:cubicBezTo>
                  <a:pt x="63511" y="371299"/>
                  <a:pt x="65607" y="367965"/>
                  <a:pt x="67321" y="370537"/>
                </a:cubicBezTo>
                <a:cubicBezTo>
                  <a:pt x="67607" y="372727"/>
                  <a:pt x="67893" y="375013"/>
                  <a:pt x="68178" y="377204"/>
                </a:cubicBezTo>
                <a:cubicBezTo>
                  <a:pt x="65130" y="378157"/>
                  <a:pt x="61035" y="377490"/>
                  <a:pt x="58082" y="378538"/>
                </a:cubicBezTo>
                <a:cubicBezTo>
                  <a:pt x="57320" y="378823"/>
                  <a:pt x="55320" y="381300"/>
                  <a:pt x="54367" y="381776"/>
                </a:cubicBezTo>
                <a:cubicBezTo>
                  <a:pt x="52748" y="382633"/>
                  <a:pt x="49700" y="383395"/>
                  <a:pt x="48462" y="383872"/>
                </a:cubicBezTo>
                <a:cubicBezTo>
                  <a:pt x="39699" y="387110"/>
                  <a:pt x="27697" y="388063"/>
                  <a:pt x="22935" y="393968"/>
                </a:cubicBezTo>
                <a:cubicBezTo>
                  <a:pt x="31793" y="392920"/>
                  <a:pt x="37317" y="389587"/>
                  <a:pt x="43318" y="392635"/>
                </a:cubicBezTo>
                <a:cubicBezTo>
                  <a:pt x="44271" y="394921"/>
                  <a:pt x="38651" y="394730"/>
                  <a:pt x="40556" y="398159"/>
                </a:cubicBezTo>
                <a:cubicBezTo>
                  <a:pt x="52367" y="395873"/>
                  <a:pt x="53891" y="399969"/>
                  <a:pt x="51795" y="406160"/>
                </a:cubicBezTo>
                <a:cubicBezTo>
                  <a:pt x="55891" y="407113"/>
                  <a:pt x="67035" y="403017"/>
                  <a:pt x="70464" y="407779"/>
                </a:cubicBezTo>
                <a:cubicBezTo>
                  <a:pt x="69893" y="410446"/>
                  <a:pt x="66559" y="411685"/>
                  <a:pt x="67226" y="414923"/>
                </a:cubicBezTo>
                <a:cubicBezTo>
                  <a:pt x="66273" y="416828"/>
                  <a:pt x="61320" y="415876"/>
                  <a:pt x="59320" y="417304"/>
                </a:cubicBezTo>
                <a:cubicBezTo>
                  <a:pt x="58844" y="417590"/>
                  <a:pt x="59796" y="419495"/>
                  <a:pt x="59606" y="419971"/>
                </a:cubicBezTo>
                <a:cubicBezTo>
                  <a:pt x="58939" y="422829"/>
                  <a:pt x="53034" y="421876"/>
                  <a:pt x="53986" y="424734"/>
                </a:cubicBezTo>
                <a:cubicBezTo>
                  <a:pt x="60844" y="424258"/>
                  <a:pt x="71322" y="420638"/>
                  <a:pt x="70655" y="426639"/>
                </a:cubicBezTo>
                <a:cubicBezTo>
                  <a:pt x="70845" y="429592"/>
                  <a:pt x="64940" y="429782"/>
                  <a:pt x="63035" y="431687"/>
                </a:cubicBezTo>
                <a:cubicBezTo>
                  <a:pt x="62178" y="432544"/>
                  <a:pt x="64083" y="434735"/>
                  <a:pt x="63511" y="435688"/>
                </a:cubicBezTo>
                <a:cubicBezTo>
                  <a:pt x="63035" y="436545"/>
                  <a:pt x="57320" y="436450"/>
                  <a:pt x="59796" y="438831"/>
                </a:cubicBezTo>
                <a:cubicBezTo>
                  <a:pt x="60654" y="441498"/>
                  <a:pt x="68750" y="437974"/>
                  <a:pt x="68369" y="441784"/>
                </a:cubicBezTo>
                <a:cubicBezTo>
                  <a:pt x="65321" y="443974"/>
                  <a:pt x="70274" y="445308"/>
                  <a:pt x="71226" y="448165"/>
                </a:cubicBezTo>
                <a:cubicBezTo>
                  <a:pt x="72179" y="451118"/>
                  <a:pt x="71512" y="453785"/>
                  <a:pt x="72369" y="457500"/>
                </a:cubicBezTo>
                <a:cubicBezTo>
                  <a:pt x="72846" y="459595"/>
                  <a:pt x="77608" y="457881"/>
                  <a:pt x="76941" y="460929"/>
                </a:cubicBezTo>
                <a:cubicBezTo>
                  <a:pt x="71893" y="461405"/>
                  <a:pt x="68655" y="462739"/>
                  <a:pt x="67131" y="464929"/>
                </a:cubicBezTo>
                <a:cubicBezTo>
                  <a:pt x="72084" y="463691"/>
                  <a:pt x="74465" y="464453"/>
                  <a:pt x="75513" y="466549"/>
                </a:cubicBezTo>
                <a:cubicBezTo>
                  <a:pt x="75417" y="466263"/>
                  <a:pt x="71703" y="468358"/>
                  <a:pt x="71607" y="468358"/>
                </a:cubicBezTo>
                <a:cubicBezTo>
                  <a:pt x="70655" y="470168"/>
                  <a:pt x="73131" y="471692"/>
                  <a:pt x="74084" y="472073"/>
                </a:cubicBezTo>
                <a:cubicBezTo>
                  <a:pt x="76560" y="473026"/>
                  <a:pt x="74846" y="477883"/>
                  <a:pt x="76941" y="478455"/>
                </a:cubicBezTo>
                <a:cubicBezTo>
                  <a:pt x="76656" y="481693"/>
                  <a:pt x="74370" y="483884"/>
                  <a:pt x="76084" y="488075"/>
                </a:cubicBezTo>
                <a:cubicBezTo>
                  <a:pt x="79132" y="489790"/>
                  <a:pt x="86276" y="487599"/>
                  <a:pt x="86943" y="490933"/>
                </a:cubicBezTo>
                <a:cubicBezTo>
                  <a:pt x="84276" y="491314"/>
                  <a:pt x="81513" y="491599"/>
                  <a:pt x="78846" y="491980"/>
                </a:cubicBezTo>
                <a:cubicBezTo>
                  <a:pt x="80466" y="496933"/>
                  <a:pt x="79037" y="500458"/>
                  <a:pt x="73893" y="502077"/>
                </a:cubicBezTo>
                <a:cubicBezTo>
                  <a:pt x="74179" y="504744"/>
                  <a:pt x="74560" y="507411"/>
                  <a:pt x="74846" y="510078"/>
                </a:cubicBezTo>
                <a:cubicBezTo>
                  <a:pt x="68083" y="511411"/>
                  <a:pt x="62273" y="513126"/>
                  <a:pt x="59130" y="516174"/>
                </a:cubicBezTo>
                <a:cubicBezTo>
                  <a:pt x="68750" y="514269"/>
                  <a:pt x="77037" y="513507"/>
                  <a:pt x="76179" y="520746"/>
                </a:cubicBezTo>
                <a:cubicBezTo>
                  <a:pt x="81513" y="521508"/>
                  <a:pt x="82561" y="514078"/>
                  <a:pt x="86181" y="518079"/>
                </a:cubicBezTo>
                <a:cubicBezTo>
                  <a:pt x="79037" y="520936"/>
                  <a:pt x="72750" y="524080"/>
                  <a:pt x="73322" y="530652"/>
                </a:cubicBezTo>
                <a:cubicBezTo>
                  <a:pt x="76370" y="530461"/>
                  <a:pt x="80751" y="529223"/>
                  <a:pt x="81609" y="530938"/>
                </a:cubicBezTo>
                <a:cubicBezTo>
                  <a:pt x="80275" y="533224"/>
                  <a:pt x="78180" y="535414"/>
                  <a:pt x="75989" y="535700"/>
                </a:cubicBezTo>
                <a:cubicBezTo>
                  <a:pt x="75608" y="535795"/>
                  <a:pt x="72369" y="535319"/>
                  <a:pt x="73798" y="534652"/>
                </a:cubicBezTo>
                <a:cubicBezTo>
                  <a:pt x="70274" y="536462"/>
                  <a:pt x="68464" y="537700"/>
                  <a:pt x="66369" y="541034"/>
                </a:cubicBezTo>
                <a:cubicBezTo>
                  <a:pt x="73227" y="540653"/>
                  <a:pt x="78751" y="539605"/>
                  <a:pt x="84752" y="539986"/>
                </a:cubicBezTo>
                <a:cubicBezTo>
                  <a:pt x="87514" y="540177"/>
                  <a:pt x="90372" y="541796"/>
                  <a:pt x="93134" y="541606"/>
                </a:cubicBezTo>
                <a:cubicBezTo>
                  <a:pt x="93515" y="541606"/>
                  <a:pt x="94563" y="539796"/>
                  <a:pt x="97039" y="539796"/>
                </a:cubicBezTo>
                <a:cubicBezTo>
                  <a:pt x="102087" y="539605"/>
                  <a:pt x="107517" y="540844"/>
                  <a:pt x="113232" y="537700"/>
                </a:cubicBezTo>
                <a:cubicBezTo>
                  <a:pt x="114851" y="534938"/>
                  <a:pt x="106659" y="533986"/>
                  <a:pt x="112565" y="532366"/>
                </a:cubicBezTo>
                <a:cubicBezTo>
                  <a:pt x="120852" y="532176"/>
                  <a:pt x="133901" y="527794"/>
                  <a:pt x="139044" y="530271"/>
                </a:cubicBezTo>
                <a:cubicBezTo>
                  <a:pt x="138473" y="535033"/>
                  <a:pt x="136187" y="538939"/>
                  <a:pt x="132282" y="541987"/>
                </a:cubicBezTo>
                <a:cubicBezTo>
                  <a:pt x="124090" y="544082"/>
                  <a:pt x="121614" y="541320"/>
                  <a:pt x="113898" y="543034"/>
                </a:cubicBezTo>
                <a:cubicBezTo>
                  <a:pt x="107802" y="545606"/>
                  <a:pt x="104659" y="547130"/>
                  <a:pt x="100087" y="547511"/>
                </a:cubicBezTo>
                <a:cubicBezTo>
                  <a:pt x="98087" y="547702"/>
                  <a:pt x="98658" y="546463"/>
                  <a:pt x="97896" y="546463"/>
                </a:cubicBezTo>
                <a:cubicBezTo>
                  <a:pt x="92372" y="545987"/>
                  <a:pt x="87609" y="547511"/>
                  <a:pt x="83609" y="546940"/>
                </a:cubicBezTo>
                <a:cubicBezTo>
                  <a:pt x="82180" y="546749"/>
                  <a:pt x="81609" y="544844"/>
                  <a:pt x="79227" y="544844"/>
                </a:cubicBezTo>
                <a:cubicBezTo>
                  <a:pt x="79513" y="544844"/>
                  <a:pt x="77227" y="546559"/>
                  <a:pt x="75322" y="546654"/>
                </a:cubicBezTo>
                <a:cubicBezTo>
                  <a:pt x="74751" y="546654"/>
                  <a:pt x="71988" y="544463"/>
                  <a:pt x="69131" y="546082"/>
                </a:cubicBezTo>
                <a:cubicBezTo>
                  <a:pt x="65797" y="549035"/>
                  <a:pt x="71607" y="549130"/>
                  <a:pt x="71988" y="552464"/>
                </a:cubicBezTo>
                <a:cubicBezTo>
                  <a:pt x="72179" y="554179"/>
                  <a:pt x="69512" y="554655"/>
                  <a:pt x="70464" y="556750"/>
                </a:cubicBezTo>
                <a:cubicBezTo>
                  <a:pt x="72465" y="556941"/>
                  <a:pt x="73417" y="558179"/>
                  <a:pt x="74846" y="558941"/>
                </a:cubicBezTo>
                <a:cubicBezTo>
                  <a:pt x="76656" y="559798"/>
                  <a:pt x="79799" y="559608"/>
                  <a:pt x="79418" y="562370"/>
                </a:cubicBezTo>
                <a:cubicBezTo>
                  <a:pt x="76751" y="564085"/>
                  <a:pt x="71988" y="564656"/>
                  <a:pt x="69512" y="566371"/>
                </a:cubicBezTo>
                <a:cubicBezTo>
                  <a:pt x="69417" y="567228"/>
                  <a:pt x="70083" y="568180"/>
                  <a:pt x="69798" y="569038"/>
                </a:cubicBezTo>
                <a:cubicBezTo>
                  <a:pt x="69417" y="570466"/>
                  <a:pt x="68559" y="569800"/>
                  <a:pt x="67893" y="570657"/>
                </a:cubicBezTo>
                <a:cubicBezTo>
                  <a:pt x="67321" y="571419"/>
                  <a:pt x="65035" y="573038"/>
                  <a:pt x="64178" y="573800"/>
                </a:cubicBezTo>
                <a:cubicBezTo>
                  <a:pt x="62940" y="574848"/>
                  <a:pt x="61892" y="575991"/>
                  <a:pt x="60463" y="577039"/>
                </a:cubicBezTo>
                <a:cubicBezTo>
                  <a:pt x="63511" y="577420"/>
                  <a:pt x="70750" y="574086"/>
                  <a:pt x="70750" y="577039"/>
                </a:cubicBezTo>
                <a:cubicBezTo>
                  <a:pt x="64273" y="583801"/>
                  <a:pt x="66845" y="593612"/>
                  <a:pt x="69321" y="598851"/>
                </a:cubicBezTo>
                <a:cubicBezTo>
                  <a:pt x="69417" y="600946"/>
                  <a:pt x="64273" y="600565"/>
                  <a:pt x="65797" y="603328"/>
                </a:cubicBezTo>
                <a:cubicBezTo>
                  <a:pt x="72465" y="605518"/>
                  <a:pt x="80466" y="606471"/>
                  <a:pt x="88848" y="607138"/>
                </a:cubicBezTo>
                <a:cubicBezTo>
                  <a:pt x="91229" y="601708"/>
                  <a:pt x="79799" y="608090"/>
                  <a:pt x="82085" y="602566"/>
                </a:cubicBezTo>
                <a:cubicBezTo>
                  <a:pt x="90467" y="603328"/>
                  <a:pt x="88943" y="599232"/>
                  <a:pt x="91705" y="597232"/>
                </a:cubicBezTo>
                <a:cubicBezTo>
                  <a:pt x="92277" y="598756"/>
                  <a:pt x="95039" y="598279"/>
                  <a:pt x="97992" y="597803"/>
                </a:cubicBezTo>
                <a:cubicBezTo>
                  <a:pt x="98754" y="600280"/>
                  <a:pt x="96087" y="601042"/>
                  <a:pt x="96658" y="603423"/>
                </a:cubicBezTo>
                <a:cubicBezTo>
                  <a:pt x="101230" y="602470"/>
                  <a:pt x="104278" y="602756"/>
                  <a:pt x="105040" y="605042"/>
                </a:cubicBezTo>
                <a:cubicBezTo>
                  <a:pt x="101897" y="605614"/>
                  <a:pt x="97992" y="605804"/>
                  <a:pt x="99325" y="608471"/>
                </a:cubicBezTo>
                <a:cubicBezTo>
                  <a:pt x="103421" y="607138"/>
                  <a:pt x="112851" y="608376"/>
                  <a:pt x="113327" y="605328"/>
                </a:cubicBezTo>
                <a:cubicBezTo>
                  <a:pt x="109707" y="605423"/>
                  <a:pt x="108469" y="603613"/>
                  <a:pt x="108660" y="600565"/>
                </a:cubicBezTo>
                <a:cubicBezTo>
                  <a:pt x="117518" y="599422"/>
                  <a:pt x="127519" y="598946"/>
                  <a:pt x="130567" y="595041"/>
                </a:cubicBezTo>
                <a:cubicBezTo>
                  <a:pt x="135234" y="596374"/>
                  <a:pt x="128376" y="598660"/>
                  <a:pt x="133044" y="598756"/>
                </a:cubicBezTo>
                <a:cubicBezTo>
                  <a:pt x="133901" y="601423"/>
                  <a:pt x="138759" y="600756"/>
                  <a:pt x="141616" y="601708"/>
                </a:cubicBezTo>
                <a:cubicBezTo>
                  <a:pt x="139902" y="599708"/>
                  <a:pt x="144950" y="595422"/>
                  <a:pt x="145331" y="598565"/>
                </a:cubicBezTo>
                <a:cubicBezTo>
                  <a:pt x="143807" y="606757"/>
                  <a:pt x="155904" y="603232"/>
                  <a:pt x="158761" y="607614"/>
                </a:cubicBezTo>
                <a:cubicBezTo>
                  <a:pt x="157237" y="609424"/>
                  <a:pt x="156570" y="611519"/>
                  <a:pt x="157523" y="614567"/>
                </a:cubicBezTo>
                <a:cubicBezTo>
                  <a:pt x="146664" y="617139"/>
                  <a:pt x="134282" y="620187"/>
                  <a:pt x="129043" y="616948"/>
                </a:cubicBezTo>
                <a:cubicBezTo>
                  <a:pt x="128567" y="616663"/>
                  <a:pt x="123709" y="617615"/>
                  <a:pt x="122947" y="617710"/>
                </a:cubicBezTo>
                <a:cubicBezTo>
                  <a:pt x="121137" y="617901"/>
                  <a:pt x="121233" y="616663"/>
                  <a:pt x="120756" y="616663"/>
                </a:cubicBezTo>
                <a:cubicBezTo>
                  <a:pt x="111612" y="616472"/>
                  <a:pt x="104278" y="619234"/>
                  <a:pt x="100182" y="616663"/>
                </a:cubicBezTo>
                <a:cubicBezTo>
                  <a:pt x="99135" y="615996"/>
                  <a:pt x="97611" y="618282"/>
                  <a:pt x="98277" y="618282"/>
                </a:cubicBezTo>
                <a:cubicBezTo>
                  <a:pt x="95610" y="618377"/>
                  <a:pt x="95229" y="617520"/>
                  <a:pt x="92086" y="617710"/>
                </a:cubicBezTo>
                <a:cubicBezTo>
                  <a:pt x="88276" y="617996"/>
                  <a:pt x="84180" y="618949"/>
                  <a:pt x="79894" y="619330"/>
                </a:cubicBezTo>
                <a:cubicBezTo>
                  <a:pt x="76560" y="619615"/>
                  <a:pt x="68369" y="617425"/>
                  <a:pt x="67893" y="622282"/>
                </a:cubicBezTo>
                <a:cubicBezTo>
                  <a:pt x="73893" y="623044"/>
                  <a:pt x="80751" y="623044"/>
                  <a:pt x="88467" y="622282"/>
                </a:cubicBezTo>
                <a:cubicBezTo>
                  <a:pt x="89229" y="624092"/>
                  <a:pt x="92086" y="624092"/>
                  <a:pt x="93039" y="625711"/>
                </a:cubicBezTo>
                <a:cubicBezTo>
                  <a:pt x="111231" y="624854"/>
                  <a:pt x="122090" y="630188"/>
                  <a:pt x="140759" y="629045"/>
                </a:cubicBezTo>
                <a:cubicBezTo>
                  <a:pt x="146093" y="631522"/>
                  <a:pt x="150189" y="632950"/>
                  <a:pt x="157618" y="632284"/>
                </a:cubicBezTo>
                <a:cubicBezTo>
                  <a:pt x="159237" y="632093"/>
                  <a:pt x="159618" y="633331"/>
                  <a:pt x="159809" y="633331"/>
                </a:cubicBezTo>
                <a:cubicBezTo>
                  <a:pt x="162476" y="633236"/>
                  <a:pt x="165238" y="632379"/>
                  <a:pt x="167905" y="632284"/>
                </a:cubicBezTo>
                <a:cubicBezTo>
                  <a:pt x="171429" y="632093"/>
                  <a:pt x="172858" y="633141"/>
                  <a:pt x="176192" y="632569"/>
                </a:cubicBezTo>
                <a:cubicBezTo>
                  <a:pt x="179907" y="631903"/>
                  <a:pt x="181431" y="630188"/>
                  <a:pt x="184002" y="628855"/>
                </a:cubicBezTo>
                <a:cubicBezTo>
                  <a:pt x="187908" y="628950"/>
                  <a:pt x="188098" y="632188"/>
                  <a:pt x="194480" y="630188"/>
                </a:cubicBezTo>
                <a:cubicBezTo>
                  <a:pt x="200957" y="629998"/>
                  <a:pt x="198576" y="625521"/>
                  <a:pt x="206291" y="625902"/>
                </a:cubicBezTo>
                <a:cubicBezTo>
                  <a:pt x="212101" y="625330"/>
                  <a:pt x="210482" y="631141"/>
                  <a:pt x="217054" y="629902"/>
                </a:cubicBezTo>
                <a:cubicBezTo>
                  <a:pt x="229627" y="628950"/>
                  <a:pt x="233913" y="623997"/>
                  <a:pt x="247058" y="623330"/>
                </a:cubicBezTo>
                <a:cubicBezTo>
                  <a:pt x="252773" y="618663"/>
                  <a:pt x="254868" y="612091"/>
                  <a:pt x="266013" y="609995"/>
                </a:cubicBezTo>
                <a:cubicBezTo>
                  <a:pt x="272680" y="613900"/>
                  <a:pt x="264203" y="618377"/>
                  <a:pt x="265632" y="623616"/>
                </a:cubicBezTo>
                <a:cubicBezTo>
                  <a:pt x="277443" y="622282"/>
                  <a:pt x="284777" y="618758"/>
                  <a:pt x="297826" y="618091"/>
                </a:cubicBezTo>
                <a:cubicBezTo>
                  <a:pt x="302398" y="615710"/>
                  <a:pt x="304398" y="611995"/>
                  <a:pt x="309351" y="611138"/>
                </a:cubicBezTo>
                <a:cubicBezTo>
                  <a:pt x="311637" y="610757"/>
                  <a:pt x="310209" y="610090"/>
                  <a:pt x="311256" y="609519"/>
                </a:cubicBezTo>
                <a:cubicBezTo>
                  <a:pt x="317638" y="606185"/>
                  <a:pt x="318876" y="608471"/>
                  <a:pt x="323544" y="609233"/>
                </a:cubicBezTo>
                <a:cubicBezTo>
                  <a:pt x="326592" y="609805"/>
                  <a:pt x="328782" y="609138"/>
                  <a:pt x="331830" y="609519"/>
                </a:cubicBezTo>
                <a:cubicBezTo>
                  <a:pt x="329735" y="611805"/>
                  <a:pt x="329926" y="613138"/>
                  <a:pt x="332497" y="614853"/>
                </a:cubicBezTo>
                <a:cubicBezTo>
                  <a:pt x="339165" y="613900"/>
                  <a:pt x="339736" y="610090"/>
                  <a:pt x="348404" y="610090"/>
                </a:cubicBezTo>
                <a:cubicBezTo>
                  <a:pt x="351166" y="608090"/>
                  <a:pt x="350976" y="604661"/>
                  <a:pt x="353643" y="602661"/>
                </a:cubicBezTo>
                <a:cubicBezTo>
                  <a:pt x="358881" y="602089"/>
                  <a:pt x="358215" y="606566"/>
                  <a:pt x="358691" y="610090"/>
                </a:cubicBezTo>
                <a:cubicBezTo>
                  <a:pt x="365073" y="610090"/>
                  <a:pt x="369740" y="608090"/>
                  <a:pt x="370693" y="607138"/>
                </a:cubicBezTo>
                <a:cubicBezTo>
                  <a:pt x="372598" y="605137"/>
                  <a:pt x="382980" y="607900"/>
                  <a:pt x="380694" y="604471"/>
                </a:cubicBezTo>
                <a:cubicBezTo>
                  <a:pt x="374217" y="601613"/>
                  <a:pt x="383170" y="595708"/>
                  <a:pt x="392028" y="596184"/>
                </a:cubicBezTo>
                <a:cubicBezTo>
                  <a:pt x="392124" y="599994"/>
                  <a:pt x="399172" y="597898"/>
                  <a:pt x="397077" y="603613"/>
                </a:cubicBezTo>
                <a:cubicBezTo>
                  <a:pt x="409174" y="605518"/>
                  <a:pt x="416508" y="595612"/>
                  <a:pt x="429271" y="598089"/>
                </a:cubicBezTo>
                <a:cubicBezTo>
                  <a:pt x="431938" y="596946"/>
                  <a:pt x="428985" y="592945"/>
                  <a:pt x="432700" y="592279"/>
                </a:cubicBezTo>
                <a:cubicBezTo>
                  <a:pt x="436701" y="590469"/>
                  <a:pt x="440320" y="588469"/>
                  <a:pt x="444321" y="586659"/>
                </a:cubicBezTo>
                <a:cubicBezTo>
                  <a:pt x="447654" y="587230"/>
                  <a:pt x="444702" y="593231"/>
                  <a:pt x="451083" y="591231"/>
                </a:cubicBezTo>
                <a:cubicBezTo>
                  <a:pt x="449940" y="583611"/>
                  <a:pt x="447369" y="575229"/>
                  <a:pt x="459275" y="573895"/>
                </a:cubicBezTo>
                <a:cubicBezTo>
                  <a:pt x="463752" y="579801"/>
                  <a:pt x="462132" y="588659"/>
                  <a:pt x="465657" y="591993"/>
                </a:cubicBezTo>
                <a:cubicBezTo>
                  <a:pt x="476039" y="590659"/>
                  <a:pt x="481563" y="589707"/>
                  <a:pt x="485754" y="587992"/>
                </a:cubicBezTo>
                <a:cubicBezTo>
                  <a:pt x="492898" y="581420"/>
                  <a:pt x="498327" y="574086"/>
                  <a:pt x="510234" y="569895"/>
                </a:cubicBezTo>
                <a:cubicBezTo>
                  <a:pt x="509567" y="574943"/>
                  <a:pt x="509948" y="580563"/>
                  <a:pt x="505757" y="583992"/>
                </a:cubicBezTo>
                <a:cubicBezTo>
                  <a:pt x="513853" y="583801"/>
                  <a:pt x="516806" y="577229"/>
                  <a:pt x="523759" y="580277"/>
                </a:cubicBezTo>
                <a:cubicBezTo>
                  <a:pt x="523950" y="577229"/>
                  <a:pt x="527855" y="577801"/>
                  <a:pt x="529379" y="575515"/>
                </a:cubicBezTo>
                <a:cubicBezTo>
                  <a:pt x="529855" y="574848"/>
                  <a:pt x="524617" y="571609"/>
                  <a:pt x="530903" y="571228"/>
                </a:cubicBezTo>
                <a:cubicBezTo>
                  <a:pt x="536713" y="571609"/>
                  <a:pt x="535951" y="568657"/>
                  <a:pt x="540809" y="568561"/>
                </a:cubicBezTo>
                <a:cubicBezTo>
                  <a:pt x="536618" y="571990"/>
                  <a:pt x="543000" y="572848"/>
                  <a:pt x="541952" y="577896"/>
                </a:cubicBezTo>
                <a:cubicBezTo>
                  <a:pt x="546048" y="577324"/>
                  <a:pt x="550048" y="576848"/>
                  <a:pt x="554144" y="576277"/>
                </a:cubicBezTo>
                <a:cubicBezTo>
                  <a:pt x="556621" y="570562"/>
                  <a:pt x="563860" y="568085"/>
                  <a:pt x="569194" y="564847"/>
                </a:cubicBezTo>
                <a:cubicBezTo>
                  <a:pt x="570622" y="563989"/>
                  <a:pt x="571099" y="562656"/>
                  <a:pt x="572908" y="561608"/>
                </a:cubicBezTo>
                <a:cubicBezTo>
                  <a:pt x="575099" y="560465"/>
                  <a:pt x="576909" y="559513"/>
                  <a:pt x="580814" y="559227"/>
                </a:cubicBezTo>
                <a:cubicBezTo>
                  <a:pt x="581576" y="564180"/>
                  <a:pt x="572623" y="564370"/>
                  <a:pt x="576051" y="570657"/>
                </a:cubicBezTo>
                <a:cubicBezTo>
                  <a:pt x="584624" y="570276"/>
                  <a:pt x="587101" y="566847"/>
                  <a:pt x="593959" y="565609"/>
                </a:cubicBezTo>
                <a:cubicBezTo>
                  <a:pt x="596245" y="562656"/>
                  <a:pt x="605008" y="566847"/>
                  <a:pt x="605770" y="561322"/>
                </a:cubicBezTo>
                <a:cubicBezTo>
                  <a:pt x="600436" y="561227"/>
                  <a:pt x="602626" y="557798"/>
                  <a:pt x="599197" y="558084"/>
                </a:cubicBezTo>
                <a:cubicBezTo>
                  <a:pt x="594340" y="558560"/>
                  <a:pt x="589577" y="554655"/>
                  <a:pt x="582719" y="557512"/>
                </a:cubicBezTo>
                <a:cubicBezTo>
                  <a:pt x="582338" y="554845"/>
                  <a:pt x="577004" y="556560"/>
                  <a:pt x="578052" y="552750"/>
                </a:cubicBezTo>
                <a:cubicBezTo>
                  <a:pt x="577766" y="549892"/>
                  <a:pt x="581004" y="547321"/>
                  <a:pt x="581481" y="546940"/>
                </a:cubicBezTo>
                <a:cubicBezTo>
                  <a:pt x="581957" y="546463"/>
                  <a:pt x="584910" y="546940"/>
                  <a:pt x="585481" y="546368"/>
                </a:cubicBezTo>
                <a:cubicBezTo>
                  <a:pt x="586910" y="545130"/>
                  <a:pt x="584624" y="544368"/>
                  <a:pt x="587196" y="543415"/>
                </a:cubicBezTo>
                <a:cubicBezTo>
                  <a:pt x="586053" y="543796"/>
                  <a:pt x="591673" y="544177"/>
                  <a:pt x="593387" y="543987"/>
                </a:cubicBezTo>
                <a:cubicBezTo>
                  <a:pt x="596816" y="543511"/>
                  <a:pt x="598150" y="541606"/>
                  <a:pt x="601293" y="541606"/>
                </a:cubicBezTo>
                <a:cubicBezTo>
                  <a:pt x="601388" y="541606"/>
                  <a:pt x="604817" y="543511"/>
                  <a:pt x="605674" y="543701"/>
                </a:cubicBezTo>
                <a:cubicBezTo>
                  <a:pt x="608341" y="544368"/>
                  <a:pt x="611580" y="543130"/>
                  <a:pt x="612056" y="545606"/>
                </a:cubicBezTo>
                <a:cubicBezTo>
                  <a:pt x="602626" y="549607"/>
                  <a:pt x="614342" y="559036"/>
                  <a:pt x="610151" y="563418"/>
                </a:cubicBezTo>
                <a:cubicBezTo>
                  <a:pt x="615580" y="562751"/>
                  <a:pt x="620914" y="561989"/>
                  <a:pt x="626343" y="561322"/>
                </a:cubicBezTo>
                <a:cubicBezTo>
                  <a:pt x="625391" y="558370"/>
                  <a:pt x="626248" y="556274"/>
                  <a:pt x="629772" y="555417"/>
                </a:cubicBezTo>
                <a:cubicBezTo>
                  <a:pt x="632535" y="559417"/>
                  <a:pt x="637107" y="561894"/>
                  <a:pt x="646822" y="559989"/>
                </a:cubicBezTo>
                <a:cubicBezTo>
                  <a:pt x="647108" y="558084"/>
                  <a:pt x="651109" y="557893"/>
                  <a:pt x="652537" y="556560"/>
                </a:cubicBezTo>
                <a:cubicBezTo>
                  <a:pt x="653490" y="552274"/>
                  <a:pt x="648537" y="553131"/>
                  <a:pt x="649585" y="548845"/>
                </a:cubicBezTo>
                <a:cubicBezTo>
                  <a:pt x="657205" y="546749"/>
                  <a:pt x="665587" y="545035"/>
                  <a:pt x="675683" y="544082"/>
                </a:cubicBezTo>
                <a:cubicBezTo>
                  <a:pt x="676255" y="545035"/>
                  <a:pt x="677588" y="545416"/>
                  <a:pt x="679874" y="544844"/>
                </a:cubicBezTo>
                <a:cubicBezTo>
                  <a:pt x="683017" y="546559"/>
                  <a:pt x="684732" y="549511"/>
                  <a:pt x="686922" y="552083"/>
                </a:cubicBezTo>
                <a:cubicBezTo>
                  <a:pt x="696447" y="551321"/>
                  <a:pt x="702734" y="548940"/>
                  <a:pt x="708830" y="546559"/>
                </a:cubicBezTo>
                <a:cubicBezTo>
                  <a:pt x="709306" y="548654"/>
                  <a:pt x="709116" y="551226"/>
                  <a:pt x="713402" y="549988"/>
                </a:cubicBezTo>
                <a:cubicBezTo>
                  <a:pt x="716069" y="549226"/>
                  <a:pt x="710068" y="543225"/>
                  <a:pt x="716450" y="541415"/>
                </a:cubicBezTo>
                <a:cubicBezTo>
                  <a:pt x="719117" y="541034"/>
                  <a:pt x="721879" y="540748"/>
                  <a:pt x="724546" y="540367"/>
                </a:cubicBezTo>
                <a:cubicBezTo>
                  <a:pt x="723213" y="536843"/>
                  <a:pt x="731118" y="537796"/>
                  <a:pt x="734357" y="536367"/>
                </a:cubicBezTo>
                <a:cubicBezTo>
                  <a:pt x="735310" y="535986"/>
                  <a:pt x="737024" y="533795"/>
                  <a:pt x="738072" y="533224"/>
                </a:cubicBezTo>
                <a:cubicBezTo>
                  <a:pt x="739596" y="532366"/>
                  <a:pt x="741501" y="531414"/>
                  <a:pt x="742072" y="532652"/>
                </a:cubicBezTo>
                <a:cubicBezTo>
                  <a:pt x="744358" y="536653"/>
                  <a:pt x="737119" y="536081"/>
                  <a:pt x="736643" y="538748"/>
                </a:cubicBezTo>
                <a:cubicBezTo>
                  <a:pt x="731881" y="539701"/>
                  <a:pt x="739405" y="541987"/>
                  <a:pt x="739310" y="543796"/>
                </a:cubicBezTo>
                <a:cubicBezTo>
                  <a:pt x="750073" y="542844"/>
                  <a:pt x="745787" y="534462"/>
                  <a:pt x="752169" y="531319"/>
                </a:cubicBezTo>
                <a:cubicBezTo>
                  <a:pt x="755598" y="533319"/>
                  <a:pt x="756645" y="541796"/>
                  <a:pt x="753788" y="544654"/>
                </a:cubicBezTo>
                <a:cubicBezTo>
                  <a:pt x="763218" y="542939"/>
                  <a:pt x="761599" y="535986"/>
                  <a:pt x="771028" y="534271"/>
                </a:cubicBezTo>
                <a:cubicBezTo>
                  <a:pt x="774076" y="534081"/>
                  <a:pt x="778458" y="532843"/>
                  <a:pt x="779315" y="534557"/>
                </a:cubicBezTo>
                <a:cubicBezTo>
                  <a:pt x="787316" y="533890"/>
                  <a:pt x="784839" y="528080"/>
                  <a:pt x="792841" y="527413"/>
                </a:cubicBezTo>
                <a:cubicBezTo>
                  <a:pt x="795793" y="529318"/>
                  <a:pt x="798746" y="531223"/>
                  <a:pt x="798079" y="536176"/>
                </a:cubicBezTo>
                <a:cubicBezTo>
                  <a:pt x="791412" y="535891"/>
                  <a:pt x="795793" y="540939"/>
                  <a:pt x="790459" y="541225"/>
                </a:cubicBezTo>
                <a:cubicBezTo>
                  <a:pt x="792174" y="537605"/>
                  <a:pt x="785220" y="534176"/>
                  <a:pt x="783887" y="537986"/>
                </a:cubicBezTo>
                <a:cubicBezTo>
                  <a:pt x="787983" y="538462"/>
                  <a:pt x="778934" y="542939"/>
                  <a:pt x="783030" y="547606"/>
                </a:cubicBezTo>
                <a:cubicBezTo>
                  <a:pt x="777029" y="548464"/>
                  <a:pt x="770647" y="549035"/>
                  <a:pt x="771409" y="553226"/>
                </a:cubicBezTo>
                <a:cubicBezTo>
                  <a:pt x="777315" y="553036"/>
                  <a:pt x="778839" y="554750"/>
                  <a:pt x="781506" y="551893"/>
                </a:cubicBezTo>
                <a:cubicBezTo>
                  <a:pt x="782363" y="550940"/>
                  <a:pt x="784268" y="552845"/>
                  <a:pt x="783697" y="552940"/>
                </a:cubicBezTo>
                <a:cubicBezTo>
                  <a:pt x="787316" y="552369"/>
                  <a:pt x="786268" y="554179"/>
                  <a:pt x="789793" y="552178"/>
                </a:cubicBezTo>
                <a:cubicBezTo>
                  <a:pt x="791983" y="550940"/>
                  <a:pt x="792269" y="549321"/>
                  <a:pt x="793317" y="547702"/>
                </a:cubicBezTo>
                <a:cubicBezTo>
                  <a:pt x="789412" y="546940"/>
                  <a:pt x="787030" y="552559"/>
                  <a:pt x="785220" y="548749"/>
                </a:cubicBezTo>
                <a:cubicBezTo>
                  <a:pt x="785983" y="545416"/>
                  <a:pt x="792460" y="544749"/>
                  <a:pt x="796841" y="543225"/>
                </a:cubicBezTo>
                <a:cubicBezTo>
                  <a:pt x="796841" y="547225"/>
                  <a:pt x="802747" y="547511"/>
                  <a:pt x="805604" y="547511"/>
                </a:cubicBezTo>
                <a:cubicBezTo>
                  <a:pt x="811033" y="547511"/>
                  <a:pt x="809986" y="551702"/>
                  <a:pt x="816177" y="550178"/>
                </a:cubicBezTo>
                <a:cubicBezTo>
                  <a:pt x="817415" y="544749"/>
                  <a:pt x="807604" y="545701"/>
                  <a:pt x="813034" y="541129"/>
                </a:cubicBezTo>
                <a:cubicBezTo>
                  <a:pt x="807890" y="541701"/>
                  <a:pt x="803318" y="541606"/>
                  <a:pt x="800556" y="540082"/>
                </a:cubicBezTo>
                <a:cubicBezTo>
                  <a:pt x="808747" y="538272"/>
                  <a:pt x="806366" y="531223"/>
                  <a:pt x="813605" y="528937"/>
                </a:cubicBezTo>
                <a:cubicBezTo>
                  <a:pt x="818939" y="529699"/>
                  <a:pt x="822749" y="523603"/>
                  <a:pt x="825797" y="527318"/>
                </a:cubicBezTo>
                <a:cubicBezTo>
                  <a:pt x="825607" y="530176"/>
                  <a:pt x="818368" y="529509"/>
                  <a:pt x="818177" y="532366"/>
                </a:cubicBezTo>
                <a:cubicBezTo>
                  <a:pt x="820558" y="532271"/>
                  <a:pt x="820653" y="534176"/>
                  <a:pt x="820653" y="536081"/>
                </a:cubicBezTo>
                <a:cubicBezTo>
                  <a:pt x="828845" y="536748"/>
                  <a:pt x="825035" y="531509"/>
                  <a:pt x="830274" y="530747"/>
                </a:cubicBezTo>
                <a:cubicBezTo>
                  <a:pt x="826559" y="526937"/>
                  <a:pt x="830655" y="524746"/>
                  <a:pt x="831036" y="519793"/>
                </a:cubicBezTo>
                <a:cubicBezTo>
                  <a:pt x="837703" y="518079"/>
                  <a:pt x="840466" y="514364"/>
                  <a:pt x="846562" y="512364"/>
                </a:cubicBezTo>
                <a:cubicBezTo>
                  <a:pt x="847324" y="514174"/>
                  <a:pt x="850181" y="514174"/>
                  <a:pt x="851134" y="515793"/>
                </a:cubicBezTo>
                <a:cubicBezTo>
                  <a:pt x="852753" y="518555"/>
                  <a:pt x="845895" y="520746"/>
                  <a:pt x="853610" y="519508"/>
                </a:cubicBezTo>
                <a:cubicBezTo>
                  <a:pt x="856753" y="522937"/>
                  <a:pt x="862468" y="517317"/>
                  <a:pt x="865612" y="516555"/>
                </a:cubicBezTo>
                <a:cubicBezTo>
                  <a:pt x="864564" y="522841"/>
                  <a:pt x="876089" y="518365"/>
                  <a:pt x="876756" y="523222"/>
                </a:cubicBezTo>
                <a:cubicBezTo>
                  <a:pt x="877518" y="526556"/>
                  <a:pt x="874184" y="527794"/>
                  <a:pt x="871326" y="529318"/>
                </a:cubicBezTo>
                <a:cubicBezTo>
                  <a:pt x="871993" y="532557"/>
                  <a:pt x="872470" y="535700"/>
                  <a:pt x="868088" y="536462"/>
                </a:cubicBezTo>
                <a:cubicBezTo>
                  <a:pt x="867421" y="535510"/>
                  <a:pt x="863326" y="534367"/>
                  <a:pt x="861706" y="534557"/>
                </a:cubicBezTo>
                <a:cubicBezTo>
                  <a:pt x="861039" y="534652"/>
                  <a:pt x="858753" y="536176"/>
                  <a:pt x="859801" y="536176"/>
                </a:cubicBezTo>
                <a:cubicBezTo>
                  <a:pt x="855801" y="536081"/>
                  <a:pt x="854086" y="533224"/>
                  <a:pt x="849514" y="536176"/>
                </a:cubicBezTo>
                <a:cubicBezTo>
                  <a:pt x="849038" y="540463"/>
                  <a:pt x="856087" y="538367"/>
                  <a:pt x="854563" y="543606"/>
                </a:cubicBezTo>
                <a:cubicBezTo>
                  <a:pt x="861325" y="542749"/>
                  <a:pt x="868088" y="541891"/>
                  <a:pt x="874756" y="540939"/>
                </a:cubicBezTo>
                <a:cubicBezTo>
                  <a:pt x="879232" y="542463"/>
                  <a:pt x="893901" y="541034"/>
                  <a:pt x="892663" y="535891"/>
                </a:cubicBezTo>
                <a:cubicBezTo>
                  <a:pt x="895044" y="530461"/>
                  <a:pt x="883614" y="536843"/>
                  <a:pt x="885900" y="531319"/>
                </a:cubicBezTo>
                <a:cubicBezTo>
                  <a:pt x="889138" y="527699"/>
                  <a:pt x="902473" y="532843"/>
                  <a:pt x="906093" y="528652"/>
                </a:cubicBezTo>
                <a:cubicBezTo>
                  <a:pt x="903045" y="528271"/>
                  <a:pt x="900949" y="527223"/>
                  <a:pt x="899520" y="525413"/>
                </a:cubicBezTo>
                <a:cubicBezTo>
                  <a:pt x="901902" y="521984"/>
                  <a:pt x="907141" y="519984"/>
                  <a:pt x="904283" y="513983"/>
                </a:cubicBezTo>
                <a:cubicBezTo>
                  <a:pt x="909426" y="511602"/>
                  <a:pt x="927810" y="504839"/>
                  <a:pt x="930382" y="509221"/>
                </a:cubicBezTo>
                <a:cubicBezTo>
                  <a:pt x="931810" y="514078"/>
                  <a:pt x="922571" y="513793"/>
                  <a:pt x="925428" y="519317"/>
                </a:cubicBezTo>
                <a:cubicBezTo>
                  <a:pt x="926857" y="519793"/>
                  <a:pt x="931524" y="519889"/>
                  <a:pt x="931810" y="521222"/>
                </a:cubicBezTo>
                <a:cubicBezTo>
                  <a:pt x="931906" y="521508"/>
                  <a:pt x="928381" y="522841"/>
                  <a:pt x="930096" y="524175"/>
                </a:cubicBezTo>
                <a:cubicBezTo>
                  <a:pt x="930763" y="524651"/>
                  <a:pt x="937239" y="524080"/>
                  <a:pt x="938668" y="527128"/>
                </a:cubicBezTo>
                <a:cubicBezTo>
                  <a:pt x="939240" y="528366"/>
                  <a:pt x="938668" y="529890"/>
                  <a:pt x="939145" y="531128"/>
                </a:cubicBezTo>
                <a:cubicBezTo>
                  <a:pt x="946955" y="531128"/>
                  <a:pt x="959242" y="531509"/>
                  <a:pt x="963243" y="526651"/>
                </a:cubicBezTo>
                <a:cubicBezTo>
                  <a:pt x="962957" y="522460"/>
                  <a:pt x="956385" y="523699"/>
                  <a:pt x="958004" y="517888"/>
                </a:cubicBezTo>
                <a:cubicBezTo>
                  <a:pt x="962386" y="514555"/>
                  <a:pt x="973339" y="514459"/>
                  <a:pt x="974482" y="518460"/>
                </a:cubicBezTo>
                <a:cubicBezTo>
                  <a:pt x="970768" y="519031"/>
                  <a:pt x="974006" y="522079"/>
                  <a:pt x="973149" y="524080"/>
                </a:cubicBezTo>
                <a:cubicBezTo>
                  <a:pt x="972577" y="525223"/>
                  <a:pt x="967720" y="526175"/>
                  <a:pt x="969624" y="528556"/>
                </a:cubicBezTo>
                <a:cubicBezTo>
                  <a:pt x="978673" y="529128"/>
                  <a:pt x="987436" y="526747"/>
                  <a:pt x="991341" y="521698"/>
                </a:cubicBezTo>
                <a:cubicBezTo>
                  <a:pt x="987532" y="519603"/>
                  <a:pt x="986198" y="515317"/>
                  <a:pt x="984007" y="511792"/>
                </a:cubicBezTo>
                <a:cubicBezTo>
                  <a:pt x="990961" y="507887"/>
                  <a:pt x="993151" y="509030"/>
                  <a:pt x="1003914" y="506458"/>
                </a:cubicBezTo>
                <a:cubicBezTo>
                  <a:pt x="997438" y="512269"/>
                  <a:pt x="1010963" y="509030"/>
                  <a:pt x="1012868" y="512078"/>
                </a:cubicBezTo>
                <a:cubicBezTo>
                  <a:pt x="1013154" y="514269"/>
                  <a:pt x="1013439" y="516555"/>
                  <a:pt x="1013725" y="518746"/>
                </a:cubicBezTo>
                <a:cubicBezTo>
                  <a:pt x="1021631" y="521603"/>
                  <a:pt x="1041443" y="521127"/>
                  <a:pt x="1052492" y="516460"/>
                </a:cubicBezTo>
                <a:cubicBezTo>
                  <a:pt x="1056588" y="513126"/>
                  <a:pt x="1050968" y="512745"/>
                  <a:pt x="1051540" y="508459"/>
                </a:cubicBezTo>
                <a:cubicBezTo>
                  <a:pt x="1055159" y="506077"/>
                  <a:pt x="1059255" y="503887"/>
                  <a:pt x="1065256" y="502648"/>
                </a:cubicBezTo>
                <a:cubicBezTo>
                  <a:pt x="1070494" y="505982"/>
                  <a:pt x="1080019" y="505696"/>
                  <a:pt x="1080877" y="512840"/>
                </a:cubicBezTo>
                <a:cubicBezTo>
                  <a:pt x="1096879" y="512935"/>
                  <a:pt x="1117738" y="509602"/>
                  <a:pt x="1133455" y="505982"/>
                </a:cubicBezTo>
                <a:cubicBezTo>
                  <a:pt x="1135455" y="504458"/>
                  <a:pt x="1133455" y="500934"/>
                  <a:pt x="1139074" y="501220"/>
                </a:cubicBezTo>
                <a:cubicBezTo>
                  <a:pt x="1144313" y="501696"/>
                  <a:pt x="1147456" y="503887"/>
                  <a:pt x="1153743" y="503410"/>
                </a:cubicBezTo>
                <a:cubicBezTo>
                  <a:pt x="1158601" y="501410"/>
                  <a:pt x="1166602" y="502267"/>
                  <a:pt x="1173936" y="500743"/>
                </a:cubicBezTo>
                <a:cubicBezTo>
                  <a:pt x="1176508" y="500267"/>
                  <a:pt x="1176698" y="499315"/>
                  <a:pt x="1179841" y="498648"/>
                </a:cubicBezTo>
                <a:cubicBezTo>
                  <a:pt x="1185461" y="497505"/>
                  <a:pt x="1194415" y="497600"/>
                  <a:pt x="1193557" y="492838"/>
                </a:cubicBezTo>
                <a:cubicBezTo>
                  <a:pt x="1191938" y="490266"/>
                  <a:pt x="1184032" y="493219"/>
                  <a:pt x="1182889" y="490171"/>
                </a:cubicBezTo>
                <a:cubicBezTo>
                  <a:pt x="1188128" y="483694"/>
                  <a:pt x="1203463" y="482360"/>
                  <a:pt x="1214798" y="481979"/>
                </a:cubicBezTo>
                <a:cubicBezTo>
                  <a:pt x="1215846" y="485027"/>
                  <a:pt x="1218608" y="486551"/>
                  <a:pt x="1217941" y="491028"/>
                </a:cubicBezTo>
                <a:cubicBezTo>
                  <a:pt x="1230895" y="491123"/>
                  <a:pt x="1233277" y="485980"/>
                  <a:pt x="1241754" y="483884"/>
                </a:cubicBezTo>
                <a:cubicBezTo>
                  <a:pt x="1244135" y="486265"/>
                  <a:pt x="1247373" y="487885"/>
                  <a:pt x="1250612" y="489504"/>
                </a:cubicBezTo>
                <a:cubicBezTo>
                  <a:pt x="1262233" y="487694"/>
                  <a:pt x="1276520" y="487123"/>
                  <a:pt x="1284807" y="483694"/>
                </a:cubicBezTo>
                <a:cubicBezTo>
                  <a:pt x="1289379" y="480360"/>
                  <a:pt x="1280711" y="478455"/>
                  <a:pt x="1288045" y="476550"/>
                </a:cubicBezTo>
                <a:cubicBezTo>
                  <a:pt x="1293856" y="476931"/>
                  <a:pt x="1293094" y="473978"/>
                  <a:pt x="1298047" y="473883"/>
                </a:cubicBezTo>
                <a:cubicBezTo>
                  <a:pt x="1298618" y="474835"/>
                  <a:pt x="1299952" y="475216"/>
                  <a:pt x="1302238" y="474645"/>
                </a:cubicBezTo>
                <a:cubicBezTo>
                  <a:pt x="1300428" y="479122"/>
                  <a:pt x="1305857" y="477502"/>
                  <a:pt x="1306905" y="479407"/>
                </a:cubicBezTo>
                <a:cubicBezTo>
                  <a:pt x="1318144" y="477312"/>
                  <a:pt x="1329860" y="477217"/>
                  <a:pt x="1341290" y="474931"/>
                </a:cubicBezTo>
                <a:cubicBezTo>
                  <a:pt x="1344910" y="474169"/>
                  <a:pt x="1345672" y="473026"/>
                  <a:pt x="1349196" y="472549"/>
                </a:cubicBezTo>
                <a:cubicBezTo>
                  <a:pt x="1351958" y="472168"/>
                  <a:pt x="1353101" y="473502"/>
                  <a:pt x="1357483" y="472835"/>
                </a:cubicBezTo>
                <a:cubicBezTo>
                  <a:pt x="1360150" y="472454"/>
                  <a:pt x="1361388" y="471216"/>
                  <a:pt x="1365388" y="470454"/>
                </a:cubicBezTo>
                <a:cubicBezTo>
                  <a:pt x="1383581" y="467215"/>
                  <a:pt x="1404346" y="466453"/>
                  <a:pt x="1422062" y="463120"/>
                </a:cubicBezTo>
                <a:cubicBezTo>
                  <a:pt x="1424539" y="462643"/>
                  <a:pt x="1426539" y="461215"/>
                  <a:pt x="1427968" y="461024"/>
                </a:cubicBezTo>
                <a:cubicBezTo>
                  <a:pt x="1430444" y="460738"/>
                  <a:pt x="1432349" y="461500"/>
                  <a:pt x="1436254" y="461310"/>
                </a:cubicBezTo>
                <a:cubicBezTo>
                  <a:pt x="1442255" y="460929"/>
                  <a:pt x="1448446" y="459595"/>
                  <a:pt x="1454447" y="458929"/>
                </a:cubicBezTo>
                <a:cubicBezTo>
                  <a:pt x="1457209" y="458643"/>
                  <a:pt x="1458543" y="459595"/>
                  <a:pt x="1462734" y="459214"/>
                </a:cubicBezTo>
                <a:cubicBezTo>
                  <a:pt x="1470830" y="458357"/>
                  <a:pt x="1472544" y="456643"/>
                  <a:pt x="1478736" y="455785"/>
                </a:cubicBezTo>
                <a:cubicBezTo>
                  <a:pt x="1483308" y="455214"/>
                  <a:pt x="1488165" y="455881"/>
                  <a:pt x="1493023" y="455309"/>
                </a:cubicBezTo>
                <a:cubicBezTo>
                  <a:pt x="1502072" y="454261"/>
                  <a:pt x="1500167" y="453404"/>
                  <a:pt x="1505120" y="453690"/>
                </a:cubicBezTo>
                <a:cubicBezTo>
                  <a:pt x="1506835" y="453785"/>
                  <a:pt x="1509406" y="453023"/>
                  <a:pt x="1511216" y="452928"/>
                </a:cubicBezTo>
                <a:cubicBezTo>
                  <a:pt x="1539791" y="450261"/>
                  <a:pt x="1575986" y="443879"/>
                  <a:pt x="1598370" y="442927"/>
                </a:cubicBezTo>
                <a:cubicBezTo>
                  <a:pt x="1605323" y="442641"/>
                  <a:pt x="1611229" y="439974"/>
                  <a:pt x="1618468" y="438926"/>
                </a:cubicBezTo>
                <a:cubicBezTo>
                  <a:pt x="1622277" y="438355"/>
                  <a:pt x="1626469" y="439212"/>
                  <a:pt x="1630755" y="438640"/>
                </a:cubicBezTo>
                <a:cubicBezTo>
                  <a:pt x="1633041" y="438355"/>
                  <a:pt x="1633803" y="437212"/>
                  <a:pt x="1636660" y="436545"/>
                </a:cubicBezTo>
                <a:cubicBezTo>
                  <a:pt x="1645042" y="434640"/>
                  <a:pt x="1649043" y="433783"/>
                  <a:pt x="1654663" y="432830"/>
                </a:cubicBezTo>
                <a:cubicBezTo>
                  <a:pt x="1658758" y="432163"/>
                  <a:pt x="1662854" y="433116"/>
                  <a:pt x="1666950" y="432544"/>
                </a:cubicBezTo>
                <a:cubicBezTo>
                  <a:pt x="1669426" y="432163"/>
                  <a:pt x="1670950" y="430925"/>
                  <a:pt x="1674856" y="430163"/>
                </a:cubicBezTo>
                <a:cubicBezTo>
                  <a:pt x="1683333" y="428544"/>
                  <a:pt x="1692477" y="427972"/>
                  <a:pt x="1701144" y="426734"/>
                </a:cubicBezTo>
                <a:cubicBezTo>
                  <a:pt x="1703812" y="426353"/>
                  <a:pt x="1705050" y="425020"/>
                  <a:pt x="1709050" y="424353"/>
                </a:cubicBezTo>
                <a:cubicBezTo>
                  <a:pt x="1713051" y="423686"/>
                  <a:pt x="1717527" y="424543"/>
                  <a:pt x="1721338" y="424067"/>
                </a:cubicBezTo>
                <a:cubicBezTo>
                  <a:pt x="1738006" y="422353"/>
                  <a:pt x="1756009" y="420829"/>
                  <a:pt x="1769915" y="417781"/>
                </a:cubicBezTo>
                <a:cubicBezTo>
                  <a:pt x="1774297" y="416828"/>
                  <a:pt x="1779059" y="414256"/>
                  <a:pt x="1783726" y="413304"/>
                </a:cubicBezTo>
                <a:cubicBezTo>
                  <a:pt x="1788775" y="412256"/>
                  <a:pt x="1810301" y="408827"/>
                  <a:pt x="1809825" y="408541"/>
                </a:cubicBezTo>
                <a:cubicBezTo>
                  <a:pt x="1812777" y="409970"/>
                  <a:pt x="1818112" y="408732"/>
                  <a:pt x="1822112" y="408256"/>
                </a:cubicBezTo>
                <a:cubicBezTo>
                  <a:pt x="1823350" y="408160"/>
                  <a:pt x="1824589" y="409303"/>
                  <a:pt x="1824303" y="409303"/>
                </a:cubicBezTo>
                <a:cubicBezTo>
                  <a:pt x="1827446" y="409018"/>
                  <a:pt x="1830494" y="407303"/>
                  <a:pt x="1834209" y="406636"/>
                </a:cubicBezTo>
                <a:cubicBezTo>
                  <a:pt x="1841924" y="405303"/>
                  <a:pt x="1842210" y="407208"/>
                  <a:pt x="1844305" y="405303"/>
                </a:cubicBezTo>
                <a:cubicBezTo>
                  <a:pt x="1846401" y="403493"/>
                  <a:pt x="1860784" y="403303"/>
                  <a:pt x="1862498" y="402922"/>
                </a:cubicBezTo>
                <a:cubicBezTo>
                  <a:pt x="1866022" y="402160"/>
                  <a:pt x="1866975" y="400921"/>
                  <a:pt x="1870404" y="400540"/>
                </a:cubicBezTo>
                <a:cubicBezTo>
                  <a:pt x="1873738" y="400159"/>
                  <a:pt x="1874023" y="402350"/>
                  <a:pt x="1876500" y="399778"/>
                </a:cubicBezTo>
                <a:cubicBezTo>
                  <a:pt x="1876976" y="399302"/>
                  <a:pt x="1879834" y="399588"/>
                  <a:pt x="1880596" y="399207"/>
                </a:cubicBezTo>
                <a:cubicBezTo>
                  <a:pt x="1880786" y="399112"/>
                  <a:pt x="1880215" y="398064"/>
                  <a:pt x="1880405" y="397873"/>
                </a:cubicBezTo>
                <a:cubicBezTo>
                  <a:pt x="1882596" y="395587"/>
                  <a:pt x="1890787" y="397873"/>
                  <a:pt x="1890692" y="397873"/>
                </a:cubicBezTo>
                <a:cubicBezTo>
                  <a:pt x="1890216" y="397969"/>
                  <a:pt x="1891740" y="396540"/>
                  <a:pt x="1892597" y="396254"/>
                </a:cubicBezTo>
                <a:cubicBezTo>
                  <a:pt x="1898502" y="394444"/>
                  <a:pt x="1904122" y="394063"/>
                  <a:pt x="1906408" y="391777"/>
                </a:cubicBezTo>
                <a:cubicBezTo>
                  <a:pt x="1906694" y="391492"/>
                  <a:pt x="1909837" y="391396"/>
                  <a:pt x="1910504" y="391206"/>
                </a:cubicBezTo>
                <a:cubicBezTo>
                  <a:pt x="1914409" y="390349"/>
                  <a:pt x="1916124" y="390158"/>
                  <a:pt x="1918410" y="388825"/>
                </a:cubicBezTo>
                <a:cubicBezTo>
                  <a:pt x="1924411" y="385300"/>
                  <a:pt x="1933936" y="385205"/>
                  <a:pt x="1940127" y="381967"/>
                </a:cubicBezTo>
                <a:cubicBezTo>
                  <a:pt x="1946604" y="380347"/>
                  <a:pt x="1949652" y="381681"/>
                  <a:pt x="1954414" y="381490"/>
                </a:cubicBezTo>
                <a:cubicBezTo>
                  <a:pt x="1954510" y="378919"/>
                  <a:pt x="1951747" y="378823"/>
                  <a:pt x="1951747" y="376442"/>
                </a:cubicBezTo>
                <a:cubicBezTo>
                  <a:pt x="1954224" y="375966"/>
                  <a:pt x="1956510" y="375394"/>
                  <a:pt x="1955462" y="373204"/>
                </a:cubicBezTo>
                <a:cubicBezTo>
                  <a:pt x="1953557" y="372727"/>
                  <a:pt x="1951938" y="375013"/>
                  <a:pt x="1951557" y="375013"/>
                </a:cubicBezTo>
                <a:cubicBezTo>
                  <a:pt x="1950223" y="375299"/>
                  <a:pt x="1946985" y="374251"/>
                  <a:pt x="1947366" y="374251"/>
                </a:cubicBezTo>
                <a:cubicBezTo>
                  <a:pt x="1943746" y="375204"/>
                  <a:pt x="1942508" y="377014"/>
                  <a:pt x="1937555" y="378252"/>
                </a:cubicBezTo>
                <a:cubicBezTo>
                  <a:pt x="1937079" y="376823"/>
                  <a:pt x="1935555" y="377490"/>
                  <a:pt x="1933364" y="377490"/>
                </a:cubicBezTo>
                <a:cubicBezTo>
                  <a:pt x="1924411" y="377490"/>
                  <a:pt x="1925554" y="377871"/>
                  <a:pt x="1917172" y="379585"/>
                </a:cubicBezTo>
                <a:cubicBezTo>
                  <a:pt x="1915171" y="379966"/>
                  <a:pt x="1913076" y="380062"/>
                  <a:pt x="1911076" y="380347"/>
                </a:cubicBezTo>
                <a:cubicBezTo>
                  <a:pt x="1901169" y="381967"/>
                  <a:pt x="1909361" y="381776"/>
                  <a:pt x="1905361" y="383776"/>
                </a:cubicBezTo>
                <a:cubicBezTo>
                  <a:pt x="1902027" y="384253"/>
                  <a:pt x="1898598" y="384634"/>
                  <a:pt x="1895264" y="385110"/>
                </a:cubicBezTo>
                <a:cubicBezTo>
                  <a:pt x="1892406" y="385110"/>
                  <a:pt x="1892597" y="382443"/>
                  <a:pt x="1890692" y="381681"/>
                </a:cubicBezTo>
                <a:cubicBezTo>
                  <a:pt x="1885453" y="382252"/>
                  <a:pt x="1880977" y="382157"/>
                  <a:pt x="1878214" y="380633"/>
                </a:cubicBezTo>
                <a:cubicBezTo>
                  <a:pt x="1886501" y="379966"/>
                  <a:pt x="1878976" y="377680"/>
                  <a:pt x="1879548" y="375013"/>
                </a:cubicBezTo>
                <a:cubicBezTo>
                  <a:pt x="1882310" y="374728"/>
                  <a:pt x="1883929" y="373775"/>
                  <a:pt x="1885453" y="372918"/>
                </a:cubicBezTo>
                <a:cubicBezTo>
                  <a:pt x="1889644" y="374728"/>
                  <a:pt x="1901931" y="369584"/>
                  <a:pt x="1900312" y="376442"/>
                </a:cubicBezTo>
                <a:cubicBezTo>
                  <a:pt x="1906694" y="376633"/>
                  <a:pt x="1903741" y="372251"/>
                  <a:pt x="1910123" y="372442"/>
                </a:cubicBezTo>
                <a:cubicBezTo>
                  <a:pt x="1916219" y="370632"/>
                  <a:pt x="1914505" y="375585"/>
                  <a:pt x="1920601" y="373775"/>
                </a:cubicBezTo>
                <a:cubicBezTo>
                  <a:pt x="1919839" y="370441"/>
                  <a:pt x="1923172" y="369203"/>
                  <a:pt x="1926030" y="367679"/>
                </a:cubicBezTo>
                <a:cubicBezTo>
                  <a:pt x="1930506" y="366346"/>
                  <a:pt x="1934507" y="375966"/>
                  <a:pt x="1934412" y="369298"/>
                </a:cubicBezTo>
                <a:cubicBezTo>
                  <a:pt x="1945651" y="364060"/>
                  <a:pt x="1925173" y="369775"/>
                  <a:pt x="1927554" y="363393"/>
                </a:cubicBezTo>
                <a:cubicBezTo>
                  <a:pt x="1928887" y="363393"/>
                  <a:pt x="1930316" y="362821"/>
                  <a:pt x="1931554" y="362821"/>
                </a:cubicBezTo>
                <a:cubicBezTo>
                  <a:pt x="1932316" y="362821"/>
                  <a:pt x="1934221" y="363869"/>
                  <a:pt x="1933745" y="363869"/>
                </a:cubicBezTo>
                <a:cubicBezTo>
                  <a:pt x="1937460" y="363679"/>
                  <a:pt x="1939841" y="361678"/>
                  <a:pt x="1941651" y="361488"/>
                </a:cubicBezTo>
                <a:cubicBezTo>
                  <a:pt x="1944413" y="361202"/>
                  <a:pt x="1945556" y="363869"/>
                  <a:pt x="1948033" y="363393"/>
                </a:cubicBezTo>
                <a:cubicBezTo>
                  <a:pt x="1950604" y="362917"/>
                  <a:pt x="1951843" y="360821"/>
                  <a:pt x="1951557" y="358916"/>
                </a:cubicBezTo>
                <a:cubicBezTo>
                  <a:pt x="1946413" y="355868"/>
                  <a:pt x="1930983" y="361774"/>
                  <a:pt x="1930506" y="354916"/>
                </a:cubicBezTo>
                <a:cubicBezTo>
                  <a:pt x="1949366" y="349105"/>
                  <a:pt x="1972702" y="349391"/>
                  <a:pt x="1991371" y="348343"/>
                </a:cubicBezTo>
                <a:cubicBezTo>
                  <a:pt x="1988895" y="342247"/>
                  <a:pt x="1978036" y="346724"/>
                  <a:pt x="1970607" y="347010"/>
                </a:cubicBezTo>
                <a:cubicBezTo>
                  <a:pt x="1967940" y="347105"/>
                  <a:pt x="1967654" y="346248"/>
                  <a:pt x="1964415" y="346438"/>
                </a:cubicBezTo>
                <a:cubicBezTo>
                  <a:pt x="1954795" y="347010"/>
                  <a:pt x="1950223" y="347772"/>
                  <a:pt x="1944032" y="347772"/>
                </a:cubicBezTo>
                <a:cubicBezTo>
                  <a:pt x="1940603" y="347772"/>
                  <a:pt x="1936793" y="347581"/>
                  <a:pt x="1933745" y="347772"/>
                </a:cubicBezTo>
                <a:cubicBezTo>
                  <a:pt x="1921934" y="348343"/>
                  <a:pt x="1910599" y="351868"/>
                  <a:pt x="1905075" y="348820"/>
                </a:cubicBezTo>
                <a:cubicBezTo>
                  <a:pt x="1901169" y="343105"/>
                  <a:pt x="1913171" y="345295"/>
                  <a:pt x="1912314" y="341104"/>
                </a:cubicBezTo>
                <a:cubicBezTo>
                  <a:pt x="1909742" y="340914"/>
                  <a:pt x="1907932" y="339961"/>
                  <a:pt x="1907742" y="337675"/>
                </a:cubicBezTo>
                <a:cubicBezTo>
                  <a:pt x="1903646" y="338247"/>
                  <a:pt x="1899646" y="338723"/>
                  <a:pt x="1895550" y="339295"/>
                </a:cubicBezTo>
                <a:cubicBezTo>
                  <a:pt x="1892406" y="339866"/>
                  <a:pt x="1894407" y="342914"/>
                  <a:pt x="1889835" y="342724"/>
                </a:cubicBezTo>
                <a:cubicBezTo>
                  <a:pt x="1885834" y="346724"/>
                  <a:pt x="1886215" y="339866"/>
                  <a:pt x="1881453" y="341104"/>
                </a:cubicBezTo>
                <a:cubicBezTo>
                  <a:pt x="1880500" y="341390"/>
                  <a:pt x="1880024" y="344343"/>
                  <a:pt x="1877738" y="344248"/>
                </a:cubicBezTo>
                <a:cubicBezTo>
                  <a:pt x="1878500" y="344248"/>
                  <a:pt x="1875643" y="343200"/>
                  <a:pt x="1875547" y="343200"/>
                </a:cubicBezTo>
                <a:cubicBezTo>
                  <a:pt x="1871547" y="342057"/>
                  <a:pt x="1864879" y="344724"/>
                  <a:pt x="1864975" y="340533"/>
                </a:cubicBezTo>
                <a:cubicBezTo>
                  <a:pt x="1870404" y="339866"/>
                  <a:pt x="1875738" y="339104"/>
                  <a:pt x="1881167" y="338437"/>
                </a:cubicBezTo>
                <a:cubicBezTo>
                  <a:pt x="1883834" y="335961"/>
                  <a:pt x="1885739" y="333103"/>
                  <a:pt x="1890597" y="331770"/>
                </a:cubicBezTo>
                <a:cubicBezTo>
                  <a:pt x="1911361" y="328531"/>
                  <a:pt x="1936412" y="327484"/>
                  <a:pt x="1950985" y="321197"/>
                </a:cubicBezTo>
                <a:cubicBezTo>
                  <a:pt x="1951843" y="323864"/>
                  <a:pt x="1958701" y="321483"/>
                  <a:pt x="1959558" y="324150"/>
                </a:cubicBezTo>
                <a:cubicBezTo>
                  <a:pt x="1967844" y="320721"/>
                  <a:pt x="1982227" y="320245"/>
                  <a:pt x="1993752" y="318340"/>
                </a:cubicBezTo>
                <a:cubicBezTo>
                  <a:pt x="1994038" y="314244"/>
                  <a:pt x="1986799" y="316435"/>
                  <a:pt x="1983180" y="315673"/>
                </a:cubicBezTo>
                <a:cubicBezTo>
                  <a:pt x="1983465" y="313006"/>
                  <a:pt x="1980132" y="313387"/>
                  <a:pt x="1978608" y="312244"/>
                </a:cubicBezTo>
                <a:cubicBezTo>
                  <a:pt x="1967749" y="313006"/>
                  <a:pt x="1958605" y="314911"/>
                  <a:pt x="1950128" y="314625"/>
                </a:cubicBezTo>
                <a:cubicBezTo>
                  <a:pt x="1949747" y="314625"/>
                  <a:pt x="1950223" y="312053"/>
                  <a:pt x="1949842" y="311958"/>
                </a:cubicBezTo>
                <a:cubicBezTo>
                  <a:pt x="1947080" y="311386"/>
                  <a:pt x="1939555" y="314911"/>
                  <a:pt x="1937555" y="312244"/>
                </a:cubicBezTo>
                <a:cubicBezTo>
                  <a:pt x="1937555" y="306910"/>
                  <a:pt x="1943937" y="312434"/>
                  <a:pt x="1945365" y="308529"/>
                </a:cubicBezTo>
                <a:cubicBezTo>
                  <a:pt x="1939555" y="307100"/>
                  <a:pt x="1928983" y="309767"/>
                  <a:pt x="1924601" y="307195"/>
                </a:cubicBezTo>
                <a:cubicBezTo>
                  <a:pt x="1922791" y="310053"/>
                  <a:pt x="1927363" y="314815"/>
                  <a:pt x="1917457" y="316244"/>
                </a:cubicBezTo>
                <a:cubicBezTo>
                  <a:pt x="1913743" y="315482"/>
                  <a:pt x="1910790" y="314053"/>
                  <a:pt x="1908694" y="311958"/>
                </a:cubicBezTo>
                <a:cubicBezTo>
                  <a:pt x="1912028" y="311482"/>
                  <a:pt x="1915457" y="311101"/>
                  <a:pt x="1918791" y="310624"/>
                </a:cubicBezTo>
                <a:cubicBezTo>
                  <a:pt x="1919267" y="303385"/>
                  <a:pt x="1902598" y="310720"/>
                  <a:pt x="1905361" y="301576"/>
                </a:cubicBezTo>
                <a:cubicBezTo>
                  <a:pt x="1895645" y="303195"/>
                  <a:pt x="1880881" y="304338"/>
                  <a:pt x="1872976" y="305767"/>
                </a:cubicBezTo>
                <a:cubicBezTo>
                  <a:pt x="1870309" y="306243"/>
                  <a:pt x="1865737" y="309481"/>
                  <a:pt x="1864879" y="306814"/>
                </a:cubicBezTo>
                <a:cubicBezTo>
                  <a:pt x="1864975" y="304624"/>
                  <a:pt x="1869737" y="305195"/>
                  <a:pt x="1872785" y="304433"/>
                </a:cubicBezTo>
                <a:cubicBezTo>
                  <a:pt x="1879357" y="302814"/>
                  <a:pt x="1885834" y="301957"/>
                  <a:pt x="1892883" y="300433"/>
                </a:cubicBezTo>
                <a:cubicBezTo>
                  <a:pt x="1895455" y="299861"/>
                  <a:pt x="1895550" y="298813"/>
                  <a:pt x="1898788" y="298337"/>
                </a:cubicBezTo>
                <a:cubicBezTo>
                  <a:pt x="1910218" y="296432"/>
                  <a:pt x="1923363" y="297956"/>
                  <a:pt x="1928983" y="293098"/>
                </a:cubicBezTo>
                <a:cubicBezTo>
                  <a:pt x="1920505" y="294337"/>
                  <a:pt x="1913743" y="290908"/>
                  <a:pt x="1904027" y="290908"/>
                </a:cubicBezTo>
                <a:cubicBezTo>
                  <a:pt x="1901646" y="290908"/>
                  <a:pt x="1900217" y="293003"/>
                  <a:pt x="1896121" y="293289"/>
                </a:cubicBezTo>
                <a:cubicBezTo>
                  <a:pt x="1893835" y="293384"/>
                  <a:pt x="1891359" y="293098"/>
                  <a:pt x="1887835" y="293003"/>
                </a:cubicBezTo>
                <a:cubicBezTo>
                  <a:pt x="1879167" y="292813"/>
                  <a:pt x="1866403" y="295480"/>
                  <a:pt x="1857355" y="295575"/>
                </a:cubicBezTo>
                <a:cubicBezTo>
                  <a:pt x="1857259" y="295575"/>
                  <a:pt x="1856497" y="294527"/>
                  <a:pt x="1855164" y="294527"/>
                </a:cubicBezTo>
                <a:cubicBezTo>
                  <a:pt x="1852592" y="294432"/>
                  <a:pt x="1852402" y="294622"/>
                  <a:pt x="1850973" y="293765"/>
                </a:cubicBezTo>
                <a:cubicBezTo>
                  <a:pt x="1850401" y="293384"/>
                  <a:pt x="1847639" y="294622"/>
                  <a:pt x="1846972" y="294337"/>
                </a:cubicBezTo>
                <a:cubicBezTo>
                  <a:pt x="1844115" y="293194"/>
                  <a:pt x="1843067" y="290146"/>
                  <a:pt x="1842115" y="288241"/>
                </a:cubicBezTo>
                <a:cubicBezTo>
                  <a:pt x="1836971" y="289098"/>
                  <a:pt x="1836590" y="291003"/>
                  <a:pt x="1832209" y="290908"/>
                </a:cubicBezTo>
                <a:cubicBezTo>
                  <a:pt x="1831827" y="290908"/>
                  <a:pt x="1828875" y="290050"/>
                  <a:pt x="1830018" y="289860"/>
                </a:cubicBezTo>
                <a:cubicBezTo>
                  <a:pt x="1825922" y="290527"/>
                  <a:pt x="1821922" y="294813"/>
                  <a:pt x="1817826" y="291479"/>
                </a:cubicBezTo>
                <a:cubicBezTo>
                  <a:pt x="1822969" y="287002"/>
                  <a:pt x="1834399" y="287574"/>
                  <a:pt x="1843829" y="285383"/>
                </a:cubicBezTo>
                <a:cubicBezTo>
                  <a:pt x="1848020" y="284431"/>
                  <a:pt x="1855069" y="281859"/>
                  <a:pt x="1857640" y="280906"/>
                </a:cubicBezTo>
                <a:cubicBezTo>
                  <a:pt x="1861927" y="281097"/>
                  <a:pt x="1863831" y="283478"/>
                  <a:pt x="1870118" y="281954"/>
                </a:cubicBezTo>
                <a:cubicBezTo>
                  <a:pt x="1874500" y="280144"/>
                  <a:pt x="1867261" y="279954"/>
                  <a:pt x="1867642" y="278239"/>
                </a:cubicBezTo>
                <a:cubicBezTo>
                  <a:pt x="1867737" y="277954"/>
                  <a:pt x="1870880" y="277763"/>
                  <a:pt x="1869547" y="276620"/>
                </a:cubicBezTo>
                <a:cubicBezTo>
                  <a:pt x="1872976" y="275382"/>
                  <a:pt x="1881643" y="276715"/>
                  <a:pt x="1881548" y="273667"/>
                </a:cubicBezTo>
                <a:cubicBezTo>
                  <a:pt x="1872309" y="272143"/>
                  <a:pt x="1862022" y="275382"/>
                  <a:pt x="1853068" y="276049"/>
                </a:cubicBezTo>
                <a:cubicBezTo>
                  <a:pt x="1850401" y="276239"/>
                  <a:pt x="1850115" y="275096"/>
                  <a:pt x="1846877" y="275477"/>
                </a:cubicBezTo>
                <a:cubicBezTo>
                  <a:pt x="1844019" y="275858"/>
                  <a:pt x="1842591" y="277382"/>
                  <a:pt x="1840972" y="277573"/>
                </a:cubicBezTo>
                <a:cubicBezTo>
                  <a:pt x="1838305" y="277954"/>
                  <a:pt x="1838114" y="276430"/>
                  <a:pt x="1834780" y="277001"/>
                </a:cubicBezTo>
                <a:cubicBezTo>
                  <a:pt x="1831827" y="277573"/>
                  <a:pt x="1831256" y="278906"/>
                  <a:pt x="1826875" y="279382"/>
                </a:cubicBezTo>
                <a:cubicBezTo>
                  <a:pt x="1824112" y="279668"/>
                  <a:pt x="1822874" y="278620"/>
                  <a:pt x="1818588" y="279097"/>
                </a:cubicBezTo>
                <a:cubicBezTo>
                  <a:pt x="1812111" y="279859"/>
                  <a:pt x="1796299" y="284716"/>
                  <a:pt x="1793823" y="278239"/>
                </a:cubicBezTo>
                <a:cubicBezTo>
                  <a:pt x="1803634" y="278525"/>
                  <a:pt x="1810015" y="273001"/>
                  <a:pt x="1816111" y="275382"/>
                </a:cubicBezTo>
                <a:cubicBezTo>
                  <a:pt x="1817159" y="272524"/>
                  <a:pt x="1821064" y="271096"/>
                  <a:pt x="1825731" y="270048"/>
                </a:cubicBezTo>
                <a:cubicBezTo>
                  <a:pt x="1828780" y="270334"/>
                  <a:pt x="1831065" y="271381"/>
                  <a:pt x="1834114" y="271667"/>
                </a:cubicBezTo>
                <a:cubicBezTo>
                  <a:pt x="1835352" y="268238"/>
                  <a:pt x="1845067" y="272905"/>
                  <a:pt x="1848115" y="268524"/>
                </a:cubicBezTo>
                <a:cubicBezTo>
                  <a:pt x="1847830" y="271667"/>
                  <a:pt x="1854116" y="269286"/>
                  <a:pt x="1854688" y="271762"/>
                </a:cubicBezTo>
                <a:cubicBezTo>
                  <a:pt x="1861260" y="268048"/>
                  <a:pt x="1866213" y="270429"/>
                  <a:pt x="1870880" y="269667"/>
                </a:cubicBezTo>
                <a:cubicBezTo>
                  <a:pt x="1870499" y="269762"/>
                  <a:pt x="1871833" y="268333"/>
                  <a:pt x="1872785" y="268048"/>
                </a:cubicBezTo>
                <a:cubicBezTo>
                  <a:pt x="1879643" y="265952"/>
                  <a:pt x="1885263" y="267286"/>
                  <a:pt x="1892978" y="265381"/>
                </a:cubicBezTo>
                <a:cubicBezTo>
                  <a:pt x="1895359" y="261952"/>
                  <a:pt x="1887168" y="261094"/>
                  <a:pt x="1892311" y="260047"/>
                </a:cubicBezTo>
                <a:cubicBezTo>
                  <a:pt x="1900598" y="259189"/>
                  <a:pt x="1905361" y="252808"/>
                  <a:pt x="1913743" y="250522"/>
                </a:cubicBezTo>
                <a:cubicBezTo>
                  <a:pt x="1922601" y="248140"/>
                  <a:pt x="1931078" y="250426"/>
                  <a:pt x="1935840" y="246331"/>
                </a:cubicBezTo>
                <a:cubicBezTo>
                  <a:pt x="1929268" y="247188"/>
                  <a:pt x="1924125" y="245664"/>
                  <a:pt x="1917267" y="246045"/>
                </a:cubicBezTo>
                <a:cubicBezTo>
                  <a:pt x="1909361" y="246426"/>
                  <a:pt x="1897074" y="248998"/>
                  <a:pt x="1890978" y="249474"/>
                </a:cubicBezTo>
                <a:cubicBezTo>
                  <a:pt x="1882977" y="250141"/>
                  <a:pt x="1884501" y="249569"/>
                  <a:pt x="1880881" y="250807"/>
                </a:cubicBezTo>
                <a:cubicBezTo>
                  <a:pt x="1871642" y="253951"/>
                  <a:pt x="1858402" y="253379"/>
                  <a:pt x="1850497" y="254713"/>
                </a:cubicBezTo>
                <a:cubicBezTo>
                  <a:pt x="1843448" y="255951"/>
                  <a:pt x="1842115" y="257094"/>
                  <a:pt x="1840400" y="256046"/>
                </a:cubicBezTo>
                <a:cubicBezTo>
                  <a:pt x="1839543" y="255570"/>
                  <a:pt x="1833542" y="255665"/>
                  <a:pt x="1832113" y="255760"/>
                </a:cubicBezTo>
                <a:cubicBezTo>
                  <a:pt x="1829542" y="255951"/>
                  <a:pt x="1816016" y="262523"/>
                  <a:pt x="1817826" y="256237"/>
                </a:cubicBezTo>
                <a:cubicBezTo>
                  <a:pt x="1817826" y="254427"/>
                  <a:pt x="1822588" y="255094"/>
                  <a:pt x="1825636" y="254236"/>
                </a:cubicBezTo>
                <a:close/>
                <a:moveTo>
                  <a:pt x="1752484" y="26875"/>
                </a:moveTo>
                <a:cubicBezTo>
                  <a:pt x="1753818" y="26684"/>
                  <a:pt x="1755151" y="26494"/>
                  <a:pt x="1756580" y="26303"/>
                </a:cubicBezTo>
                <a:cubicBezTo>
                  <a:pt x="1756675" y="27160"/>
                  <a:pt x="1756771" y="28113"/>
                  <a:pt x="1756866" y="28970"/>
                </a:cubicBezTo>
                <a:cubicBezTo>
                  <a:pt x="1755532" y="29161"/>
                  <a:pt x="1754199" y="29351"/>
                  <a:pt x="1752770" y="29542"/>
                </a:cubicBezTo>
                <a:cubicBezTo>
                  <a:pt x="1752770" y="28589"/>
                  <a:pt x="1752580" y="27732"/>
                  <a:pt x="1752484" y="26875"/>
                </a:cubicBezTo>
                <a:close/>
                <a:moveTo>
                  <a:pt x="1860784" y="104884"/>
                </a:moveTo>
                <a:cubicBezTo>
                  <a:pt x="1861069" y="108504"/>
                  <a:pt x="1856973" y="111933"/>
                  <a:pt x="1853164" y="109933"/>
                </a:cubicBezTo>
                <a:cubicBezTo>
                  <a:pt x="1847163" y="110695"/>
                  <a:pt x="1840876" y="111647"/>
                  <a:pt x="1840495" y="107551"/>
                </a:cubicBezTo>
                <a:cubicBezTo>
                  <a:pt x="1849735" y="107742"/>
                  <a:pt x="1854878" y="102313"/>
                  <a:pt x="1860784" y="104884"/>
                </a:cubicBezTo>
                <a:close/>
                <a:moveTo>
                  <a:pt x="1949271" y="155653"/>
                </a:moveTo>
                <a:cubicBezTo>
                  <a:pt x="1948985" y="158415"/>
                  <a:pt x="1944127" y="158986"/>
                  <a:pt x="1943842" y="161749"/>
                </a:cubicBezTo>
                <a:cubicBezTo>
                  <a:pt x="1941556" y="163082"/>
                  <a:pt x="1940222" y="160891"/>
                  <a:pt x="1939651" y="160987"/>
                </a:cubicBezTo>
                <a:cubicBezTo>
                  <a:pt x="1937841" y="161177"/>
                  <a:pt x="1934031" y="163368"/>
                  <a:pt x="1927649" y="163939"/>
                </a:cubicBezTo>
                <a:cubicBezTo>
                  <a:pt x="1927459" y="163939"/>
                  <a:pt x="1927268" y="162415"/>
                  <a:pt x="1925458" y="162892"/>
                </a:cubicBezTo>
                <a:cubicBezTo>
                  <a:pt x="1924982" y="162987"/>
                  <a:pt x="1925554" y="164320"/>
                  <a:pt x="1923553" y="164511"/>
                </a:cubicBezTo>
                <a:cubicBezTo>
                  <a:pt x="1920315" y="164797"/>
                  <a:pt x="1920029" y="163844"/>
                  <a:pt x="1917362" y="163939"/>
                </a:cubicBezTo>
                <a:cubicBezTo>
                  <a:pt x="1915838" y="164035"/>
                  <a:pt x="1915457" y="165844"/>
                  <a:pt x="1913457" y="165844"/>
                </a:cubicBezTo>
                <a:cubicBezTo>
                  <a:pt x="1912790" y="165844"/>
                  <a:pt x="1913266" y="164416"/>
                  <a:pt x="1911266" y="164797"/>
                </a:cubicBezTo>
                <a:cubicBezTo>
                  <a:pt x="1907742" y="165368"/>
                  <a:pt x="1907170" y="166797"/>
                  <a:pt x="1903360" y="167178"/>
                </a:cubicBezTo>
                <a:cubicBezTo>
                  <a:pt x="1900027" y="167464"/>
                  <a:pt x="1899836" y="166606"/>
                  <a:pt x="1897074" y="166606"/>
                </a:cubicBezTo>
                <a:cubicBezTo>
                  <a:pt x="1889073" y="166702"/>
                  <a:pt x="1881262" y="170607"/>
                  <a:pt x="1876500" y="166606"/>
                </a:cubicBezTo>
                <a:cubicBezTo>
                  <a:pt x="1870118" y="166416"/>
                  <a:pt x="1873071" y="170797"/>
                  <a:pt x="1866689" y="170607"/>
                </a:cubicBezTo>
                <a:cubicBezTo>
                  <a:pt x="1862022" y="164416"/>
                  <a:pt x="1847068" y="172893"/>
                  <a:pt x="1843734" y="168130"/>
                </a:cubicBezTo>
                <a:cubicBezTo>
                  <a:pt x="1843162" y="163082"/>
                  <a:pt x="1852497" y="163177"/>
                  <a:pt x="1857450" y="162320"/>
                </a:cubicBezTo>
                <a:cubicBezTo>
                  <a:pt x="1862022" y="161463"/>
                  <a:pt x="1875643" y="161463"/>
                  <a:pt x="1877643" y="159653"/>
                </a:cubicBezTo>
                <a:cubicBezTo>
                  <a:pt x="1880500" y="157177"/>
                  <a:pt x="1880119" y="159367"/>
                  <a:pt x="1883739" y="158891"/>
                </a:cubicBezTo>
                <a:cubicBezTo>
                  <a:pt x="1886977" y="158415"/>
                  <a:pt x="1887073" y="157177"/>
                  <a:pt x="1889644" y="156796"/>
                </a:cubicBezTo>
                <a:cubicBezTo>
                  <a:pt x="1892978" y="156224"/>
                  <a:pt x="1893264" y="157748"/>
                  <a:pt x="1895836" y="157367"/>
                </a:cubicBezTo>
                <a:cubicBezTo>
                  <a:pt x="1901741" y="156510"/>
                  <a:pt x="1904884" y="152986"/>
                  <a:pt x="1910028" y="155557"/>
                </a:cubicBezTo>
                <a:cubicBezTo>
                  <a:pt x="1912028" y="156510"/>
                  <a:pt x="1912790" y="155367"/>
                  <a:pt x="1920124" y="154224"/>
                </a:cubicBezTo>
                <a:cubicBezTo>
                  <a:pt x="1921744" y="153938"/>
                  <a:pt x="1922315" y="155367"/>
                  <a:pt x="1924315" y="154986"/>
                </a:cubicBezTo>
                <a:cubicBezTo>
                  <a:pt x="1924030" y="154986"/>
                  <a:pt x="1924887" y="153557"/>
                  <a:pt x="1926220" y="153367"/>
                </a:cubicBezTo>
                <a:cubicBezTo>
                  <a:pt x="1927554" y="153176"/>
                  <a:pt x="1929935" y="154129"/>
                  <a:pt x="1932412" y="153938"/>
                </a:cubicBezTo>
                <a:cubicBezTo>
                  <a:pt x="1933650" y="153843"/>
                  <a:pt x="1935364" y="153271"/>
                  <a:pt x="1936507" y="153367"/>
                </a:cubicBezTo>
                <a:cubicBezTo>
                  <a:pt x="1937555" y="153462"/>
                  <a:pt x="1938031" y="155653"/>
                  <a:pt x="1938889" y="155748"/>
                </a:cubicBezTo>
                <a:cubicBezTo>
                  <a:pt x="1941841" y="156034"/>
                  <a:pt x="1944985" y="154891"/>
                  <a:pt x="1949271" y="155653"/>
                </a:cubicBezTo>
                <a:close/>
                <a:moveTo>
                  <a:pt x="1808872" y="234805"/>
                </a:moveTo>
                <a:cubicBezTo>
                  <a:pt x="1804681" y="235948"/>
                  <a:pt x="1803348" y="234615"/>
                  <a:pt x="1800586" y="234520"/>
                </a:cubicBezTo>
                <a:cubicBezTo>
                  <a:pt x="1800490" y="230614"/>
                  <a:pt x="1809825" y="230043"/>
                  <a:pt x="1808872" y="234805"/>
                </a:cubicBezTo>
                <a:close/>
                <a:moveTo>
                  <a:pt x="86466" y="520841"/>
                </a:moveTo>
                <a:cubicBezTo>
                  <a:pt x="88467" y="520555"/>
                  <a:pt x="90467" y="520270"/>
                  <a:pt x="92562" y="520079"/>
                </a:cubicBezTo>
                <a:cubicBezTo>
                  <a:pt x="92753" y="521413"/>
                  <a:pt x="92848" y="522746"/>
                  <a:pt x="93039" y="524080"/>
                </a:cubicBezTo>
                <a:cubicBezTo>
                  <a:pt x="91038" y="524365"/>
                  <a:pt x="89038" y="524651"/>
                  <a:pt x="86943" y="524842"/>
                </a:cubicBezTo>
                <a:cubicBezTo>
                  <a:pt x="86847" y="523508"/>
                  <a:pt x="86657" y="522175"/>
                  <a:pt x="86466" y="520841"/>
                </a:cubicBezTo>
                <a:close/>
                <a:moveTo>
                  <a:pt x="1844496" y="307291"/>
                </a:moveTo>
                <a:cubicBezTo>
                  <a:pt x="1847163" y="306910"/>
                  <a:pt x="1849925" y="306624"/>
                  <a:pt x="1852592" y="306243"/>
                </a:cubicBezTo>
                <a:cubicBezTo>
                  <a:pt x="1852687" y="307100"/>
                  <a:pt x="1852783" y="308053"/>
                  <a:pt x="1852878" y="308910"/>
                </a:cubicBezTo>
                <a:cubicBezTo>
                  <a:pt x="1850211" y="309291"/>
                  <a:pt x="1847448" y="309577"/>
                  <a:pt x="1844781" y="309958"/>
                </a:cubicBezTo>
                <a:cubicBezTo>
                  <a:pt x="1844781" y="309100"/>
                  <a:pt x="1844591" y="308243"/>
                  <a:pt x="1844496" y="307291"/>
                </a:cubicBezTo>
                <a:close/>
                <a:moveTo>
                  <a:pt x="1885644" y="307386"/>
                </a:moveTo>
                <a:cubicBezTo>
                  <a:pt x="1886692" y="310815"/>
                  <a:pt x="1883358" y="312148"/>
                  <a:pt x="1878024" y="312434"/>
                </a:cubicBezTo>
                <a:cubicBezTo>
                  <a:pt x="1876976" y="309005"/>
                  <a:pt x="1880310" y="307672"/>
                  <a:pt x="1885644" y="307386"/>
                </a:cubicBezTo>
                <a:close/>
                <a:moveTo>
                  <a:pt x="1918315" y="322150"/>
                </a:moveTo>
                <a:cubicBezTo>
                  <a:pt x="1914790" y="325007"/>
                  <a:pt x="1905075" y="324817"/>
                  <a:pt x="1898217" y="326150"/>
                </a:cubicBezTo>
                <a:cubicBezTo>
                  <a:pt x="1899646" y="321578"/>
                  <a:pt x="1916314" y="315482"/>
                  <a:pt x="1918315" y="322150"/>
                </a:cubicBezTo>
                <a:close/>
                <a:moveTo>
                  <a:pt x="1924030" y="318625"/>
                </a:moveTo>
                <a:cubicBezTo>
                  <a:pt x="1926697" y="318244"/>
                  <a:pt x="1929459" y="317959"/>
                  <a:pt x="1932126" y="317578"/>
                </a:cubicBezTo>
                <a:cubicBezTo>
                  <a:pt x="1934317" y="322531"/>
                  <a:pt x="1923077" y="323959"/>
                  <a:pt x="1924030" y="318625"/>
                </a:cubicBezTo>
                <a:close/>
                <a:moveTo>
                  <a:pt x="123804" y="556560"/>
                </a:moveTo>
                <a:cubicBezTo>
                  <a:pt x="130758" y="554464"/>
                  <a:pt x="127805" y="560465"/>
                  <a:pt x="126471" y="561608"/>
                </a:cubicBezTo>
                <a:cubicBezTo>
                  <a:pt x="120375" y="561227"/>
                  <a:pt x="123900" y="559894"/>
                  <a:pt x="123804" y="556560"/>
                </a:cubicBezTo>
                <a:close/>
                <a:moveTo>
                  <a:pt x="1850973" y="343009"/>
                </a:moveTo>
                <a:cubicBezTo>
                  <a:pt x="1852021" y="346057"/>
                  <a:pt x="1851259" y="348153"/>
                  <a:pt x="1849735" y="349963"/>
                </a:cubicBezTo>
                <a:cubicBezTo>
                  <a:pt x="1847163" y="349677"/>
                  <a:pt x="1845353" y="348820"/>
                  <a:pt x="1845258" y="346534"/>
                </a:cubicBezTo>
                <a:cubicBezTo>
                  <a:pt x="1837638" y="348439"/>
                  <a:pt x="1835638" y="348724"/>
                  <a:pt x="1828875" y="347296"/>
                </a:cubicBezTo>
                <a:cubicBezTo>
                  <a:pt x="1834876" y="342914"/>
                  <a:pt x="1841734" y="343676"/>
                  <a:pt x="1850973" y="343009"/>
                </a:cubicBezTo>
                <a:close/>
                <a:moveTo>
                  <a:pt x="593387" y="530747"/>
                </a:moveTo>
                <a:cubicBezTo>
                  <a:pt x="598435" y="529890"/>
                  <a:pt x="599959" y="531985"/>
                  <a:pt x="601960" y="533700"/>
                </a:cubicBezTo>
                <a:cubicBezTo>
                  <a:pt x="607103" y="533224"/>
                  <a:pt x="612437" y="532557"/>
                  <a:pt x="612532" y="536367"/>
                </a:cubicBezTo>
                <a:cubicBezTo>
                  <a:pt x="599007" y="535224"/>
                  <a:pt x="586148" y="544273"/>
                  <a:pt x="572242" y="542939"/>
                </a:cubicBezTo>
                <a:cubicBezTo>
                  <a:pt x="573194" y="539701"/>
                  <a:pt x="578528" y="538462"/>
                  <a:pt x="579481" y="535224"/>
                </a:cubicBezTo>
                <a:cubicBezTo>
                  <a:pt x="585576" y="533414"/>
                  <a:pt x="583767" y="538367"/>
                  <a:pt x="589958" y="536557"/>
                </a:cubicBezTo>
                <a:cubicBezTo>
                  <a:pt x="592625" y="535414"/>
                  <a:pt x="593387" y="533319"/>
                  <a:pt x="593387" y="530747"/>
                </a:cubicBezTo>
                <a:close/>
                <a:moveTo>
                  <a:pt x="554049" y="545320"/>
                </a:moveTo>
                <a:cubicBezTo>
                  <a:pt x="547858" y="544368"/>
                  <a:pt x="543667" y="547511"/>
                  <a:pt x="533856" y="547987"/>
                </a:cubicBezTo>
                <a:cubicBezTo>
                  <a:pt x="531475" y="542082"/>
                  <a:pt x="555859" y="536176"/>
                  <a:pt x="554049" y="545320"/>
                </a:cubicBezTo>
                <a:close/>
                <a:moveTo>
                  <a:pt x="855420" y="504839"/>
                </a:moveTo>
                <a:cubicBezTo>
                  <a:pt x="855324" y="501505"/>
                  <a:pt x="862183" y="503601"/>
                  <a:pt x="863516" y="503791"/>
                </a:cubicBezTo>
                <a:cubicBezTo>
                  <a:pt x="863611" y="507125"/>
                  <a:pt x="856658" y="505125"/>
                  <a:pt x="855420" y="504839"/>
                </a:cubicBezTo>
                <a:close/>
                <a:moveTo>
                  <a:pt x="1864879" y="372346"/>
                </a:moveTo>
                <a:cubicBezTo>
                  <a:pt x="1873071" y="374061"/>
                  <a:pt x="1863260" y="383205"/>
                  <a:pt x="1876309" y="381681"/>
                </a:cubicBezTo>
                <a:cubicBezTo>
                  <a:pt x="1871928" y="388920"/>
                  <a:pt x="1863451" y="379395"/>
                  <a:pt x="1855545" y="380347"/>
                </a:cubicBezTo>
                <a:cubicBezTo>
                  <a:pt x="1853926" y="375394"/>
                  <a:pt x="1862212" y="375204"/>
                  <a:pt x="1864879" y="372346"/>
                </a:cubicBezTo>
                <a:close/>
                <a:moveTo>
                  <a:pt x="1911361" y="366346"/>
                </a:moveTo>
                <a:cubicBezTo>
                  <a:pt x="1912981" y="366346"/>
                  <a:pt x="1913552" y="367393"/>
                  <a:pt x="1915552" y="367108"/>
                </a:cubicBezTo>
                <a:cubicBezTo>
                  <a:pt x="1915648" y="367965"/>
                  <a:pt x="1915743" y="368917"/>
                  <a:pt x="1915838" y="369775"/>
                </a:cubicBezTo>
                <a:cubicBezTo>
                  <a:pt x="1912504" y="370251"/>
                  <a:pt x="1909075" y="370632"/>
                  <a:pt x="1905742" y="371108"/>
                </a:cubicBezTo>
                <a:cubicBezTo>
                  <a:pt x="1905742" y="368536"/>
                  <a:pt x="1912409" y="369298"/>
                  <a:pt x="1911361" y="366346"/>
                </a:cubicBezTo>
                <a:close/>
                <a:moveTo>
                  <a:pt x="873803" y="503791"/>
                </a:moveTo>
                <a:cubicBezTo>
                  <a:pt x="879899" y="503982"/>
                  <a:pt x="882852" y="506839"/>
                  <a:pt x="883042" y="512078"/>
                </a:cubicBezTo>
                <a:cubicBezTo>
                  <a:pt x="876184" y="514078"/>
                  <a:pt x="874279" y="511697"/>
                  <a:pt x="870564" y="511030"/>
                </a:cubicBezTo>
                <a:cubicBezTo>
                  <a:pt x="872565" y="509125"/>
                  <a:pt x="875994" y="507887"/>
                  <a:pt x="873803" y="503791"/>
                </a:cubicBezTo>
                <a:close/>
                <a:moveTo>
                  <a:pt x="959052" y="495409"/>
                </a:moveTo>
                <a:cubicBezTo>
                  <a:pt x="958861" y="498553"/>
                  <a:pt x="954003" y="499124"/>
                  <a:pt x="951146" y="497791"/>
                </a:cubicBezTo>
                <a:cubicBezTo>
                  <a:pt x="944669" y="499219"/>
                  <a:pt x="950574" y="506744"/>
                  <a:pt x="939811" y="506077"/>
                </a:cubicBezTo>
                <a:cubicBezTo>
                  <a:pt x="939526" y="503887"/>
                  <a:pt x="939240" y="501601"/>
                  <a:pt x="938954" y="499410"/>
                </a:cubicBezTo>
                <a:cubicBezTo>
                  <a:pt x="945717" y="498172"/>
                  <a:pt x="952289" y="492742"/>
                  <a:pt x="959052" y="495409"/>
                </a:cubicBezTo>
                <a:close/>
                <a:moveTo>
                  <a:pt x="392981" y="573038"/>
                </a:moveTo>
                <a:cubicBezTo>
                  <a:pt x="391838" y="576658"/>
                  <a:pt x="387076" y="578467"/>
                  <a:pt x="379265" y="578848"/>
                </a:cubicBezTo>
                <a:cubicBezTo>
                  <a:pt x="379075" y="577515"/>
                  <a:pt x="378979" y="576181"/>
                  <a:pt x="378789" y="574848"/>
                </a:cubicBezTo>
                <a:cubicBezTo>
                  <a:pt x="382313" y="571705"/>
                  <a:pt x="388314" y="573038"/>
                  <a:pt x="392981" y="573038"/>
                </a:cubicBezTo>
                <a:close/>
                <a:moveTo>
                  <a:pt x="538523" y="552750"/>
                </a:moveTo>
                <a:cubicBezTo>
                  <a:pt x="539952" y="556750"/>
                  <a:pt x="537475" y="558941"/>
                  <a:pt x="531094" y="559132"/>
                </a:cubicBezTo>
                <a:cubicBezTo>
                  <a:pt x="530903" y="555703"/>
                  <a:pt x="533379" y="553607"/>
                  <a:pt x="538523" y="552750"/>
                </a:cubicBezTo>
                <a:close/>
                <a:moveTo>
                  <a:pt x="1813540" y="389872"/>
                </a:moveTo>
                <a:cubicBezTo>
                  <a:pt x="1812587" y="387586"/>
                  <a:pt x="1824589" y="386062"/>
                  <a:pt x="1821826" y="390158"/>
                </a:cubicBezTo>
                <a:cubicBezTo>
                  <a:pt x="1818207" y="390825"/>
                  <a:pt x="1817350" y="389110"/>
                  <a:pt x="1813540" y="389872"/>
                </a:cubicBezTo>
                <a:close/>
                <a:moveTo>
                  <a:pt x="439844" y="569704"/>
                </a:moveTo>
                <a:cubicBezTo>
                  <a:pt x="442511" y="569323"/>
                  <a:pt x="445273" y="569038"/>
                  <a:pt x="447940" y="568657"/>
                </a:cubicBezTo>
                <a:cubicBezTo>
                  <a:pt x="447845" y="570276"/>
                  <a:pt x="448702" y="570943"/>
                  <a:pt x="450322" y="571038"/>
                </a:cubicBezTo>
                <a:cubicBezTo>
                  <a:pt x="450893" y="576277"/>
                  <a:pt x="447178" y="579515"/>
                  <a:pt x="439177" y="580658"/>
                </a:cubicBezTo>
                <a:cubicBezTo>
                  <a:pt x="435462" y="578658"/>
                  <a:pt x="440034" y="573610"/>
                  <a:pt x="439844" y="569704"/>
                </a:cubicBezTo>
                <a:close/>
                <a:moveTo>
                  <a:pt x="294493" y="591231"/>
                </a:moveTo>
                <a:cubicBezTo>
                  <a:pt x="294397" y="588278"/>
                  <a:pt x="302970" y="589516"/>
                  <a:pt x="306494" y="588278"/>
                </a:cubicBezTo>
                <a:cubicBezTo>
                  <a:pt x="305827" y="592850"/>
                  <a:pt x="299064" y="591231"/>
                  <a:pt x="294493" y="591231"/>
                </a:cubicBezTo>
                <a:close/>
                <a:moveTo>
                  <a:pt x="389838" y="580182"/>
                </a:moveTo>
                <a:cubicBezTo>
                  <a:pt x="384980" y="585706"/>
                  <a:pt x="376407" y="578944"/>
                  <a:pt x="389838" y="580182"/>
                </a:cubicBezTo>
                <a:lnTo>
                  <a:pt x="389838" y="580182"/>
                </a:lnTo>
                <a:close/>
                <a:moveTo>
                  <a:pt x="937906" y="507697"/>
                </a:moveTo>
                <a:cubicBezTo>
                  <a:pt x="943812" y="508363"/>
                  <a:pt x="946479" y="507982"/>
                  <a:pt x="952099" y="505887"/>
                </a:cubicBezTo>
                <a:cubicBezTo>
                  <a:pt x="953432" y="514555"/>
                  <a:pt x="945050" y="512269"/>
                  <a:pt x="934572" y="513602"/>
                </a:cubicBezTo>
                <a:cubicBezTo>
                  <a:pt x="935335" y="511411"/>
                  <a:pt x="937144" y="509792"/>
                  <a:pt x="937906" y="507697"/>
                </a:cubicBezTo>
                <a:close/>
                <a:moveTo>
                  <a:pt x="986674" y="502648"/>
                </a:moveTo>
                <a:cubicBezTo>
                  <a:pt x="985150" y="505220"/>
                  <a:pt x="979531" y="505792"/>
                  <a:pt x="979245" y="509030"/>
                </a:cubicBezTo>
                <a:cubicBezTo>
                  <a:pt x="970101" y="508268"/>
                  <a:pt x="977530" y="501886"/>
                  <a:pt x="986674" y="502648"/>
                </a:cubicBezTo>
                <a:close/>
                <a:moveTo>
                  <a:pt x="1008963" y="499791"/>
                </a:moveTo>
                <a:cubicBezTo>
                  <a:pt x="1008772" y="502172"/>
                  <a:pt x="1005820" y="503315"/>
                  <a:pt x="1001247" y="503506"/>
                </a:cubicBezTo>
                <a:cubicBezTo>
                  <a:pt x="998581" y="499791"/>
                  <a:pt x="1005343" y="500553"/>
                  <a:pt x="1008963" y="499791"/>
                </a:cubicBezTo>
                <a:close/>
                <a:moveTo>
                  <a:pt x="1041824" y="499600"/>
                </a:moveTo>
                <a:cubicBezTo>
                  <a:pt x="1041919" y="499886"/>
                  <a:pt x="1026393" y="495695"/>
                  <a:pt x="1037252" y="496171"/>
                </a:cubicBezTo>
                <a:cubicBezTo>
                  <a:pt x="1036014" y="496076"/>
                  <a:pt x="1042014" y="497314"/>
                  <a:pt x="1041443" y="496933"/>
                </a:cubicBezTo>
                <a:cubicBezTo>
                  <a:pt x="1042205" y="497410"/>
                  <a:pt x="1041253" y="499029"/>
                  <a:pt x="1041824" y="499600"/>
                </a:cubicBezTo>
                <a:close/>
                <a:moveTo>
                  <a:pt x="679874" y="565609"/>
                </a:moveTo>
                <a:cubicBezTo>
                  <a:pt x="675397" y="559703"/>
                  <a:pt x="687685" y="555703"/>
                  <a:pt x="678541" y="554941"/>
                </a:cubicBezTo>
                <a:cubicBezTo>
                  <a:pt x="680350" y="559417"/>
                  <a:pt x="669968" y="564466"/>
                  <a:pt x="679874" y="565609"/>
                </a:cubicBezTo>
                <a:close/>
              </a:path>
            </a:pathLst>
          </a:custGeom>
          <a:gradFill>
            <a:gsLst>
              <a:gs pos="0">
                <a:schemeClr val="bg2"/>
              </a:gs>
              <a:gs pos="100000">
                <a:schemeClr val="accent2"/>
              </a:gs>
            </a:gsLst>
            <a:lin ang="5400000" scaled="1"/>
          </a:gradFill>
          <a:ln w="9525" cap="flat">
            <a:noFill/>
            <a:prstDash val="solid"/>
            <a:miter/>
          </a:ln>
        </p:spPr>
        <p:txBody>
          <a:bodyPr rtlCol="0" anchor="ctr"/>
          <a:lstStyle/>
          <a:p>
            <a:endParaRPr lang="en-US" noProof="0" dirty="0"/>
          </a:p>
        </p:txBody>
      </p:sp>
      <p:sp>
        <p:nvSpPr>
          <p:cNvPr id="22" name="Text Placeholder 21">
            <a:extLst>
              <a:ext uri="{FF2B5EF4-FFF2-40B4-BE49-F238E27FC236}">
                <a16:creationId xmlns:a16="http://schemas.microsoft.com/office/drawing/2014/main" id="{B5F072AC-6047-43CD-851E-7A1C67DC7D2F}"/>
              </a:ext>
            </a:extLst>
          </p:cNvPr>
          <p:cNvSpPr>
            <a:spLocks noGrp="1"/>
          </p:cNvSpPr>
          <p:nvPr userDrawn="1">
            <p:ph type="body" sz="quarter" idx="15" hasCustomPrompt="1"/>
          </p:nvPr>
        </p:nvSpPr>
        <p:spPr>
          <a:xfrm rot="21059781">
            <a:off x="2120905" y="5851049"/>
            <a:ext cx="2332783" cy="465530"/>
          </a:xfrm>
        </p:spPr>
        <p:txBody>
          <a:bodyPr>
            <a:noAutofit/>
          </a:bodyPr>
          <a:lstStyle>
            <a:lvl1pPr marL="0" indent="0" algn="ctr">
              <a:buNone/>
              <a:defRPr sz="1800">
                <a:solidFill>
                  <a:schemeClr val="tx1"/>
                </a:solidFill>
              </a:defRPr>
            </a:lvl1pPr>
          </a:lstStyle>
          <a:p>
            <a:pPr lvl="0"/>
            <a:r>
              <a:rPr lang="en-US" noProof="0"/>
              <a:t>photo title</a:t>
            </a:r>
          </a:p>
        </p:txBody>
      </p:sp>
    </p:spTree>
    <p:extLst>
      <p:ext uri="{BB962C8B-B14F-4D97-AF65-F5344CB8AC3E}">
        <p14:creationId xmlns:p14="http://schemas.microsoft.com/office/powerpoint/2010/main" val="31895564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Picture with Content">
    <p:spTree>
      <p:nvGrpSpPr>
        <p:cNvPr id="1" name=""/>
        <p:cNvGrpSpPr/>
        <p:nvPr/>
      </p:nvGrpSpPr>
      <p:grpSpPr>
        <a:xfrm>
          <a:off x="0" y="0"/>
          <a:ext cx="0" cy="0"/>
          <a:chOff x="0" y="0"/>
          <a:chExt cx="0" cy="0"/>
        </a:xfrm>
      </p:grpSpPr>
      <p:grpSp>
        <p:nvGrpSpPr>
          <p:cNvPr id="3" name="Graphic 442">
            <a:extLst>
              <a:ext uri="{FF2B5EF4-FFF2-40B4-BE49-F238E27FC236}">
                <a16:creationId xmlns:a16="http://schemas.microsoft.com/office/drawing/2014/main" id="{36FDAF7B-EE5F-47B2-957A-F441C9FEB90F}"/>
              </a:ext>
            </a:extLst>
          </p:cNvPr>
          <p:cNvGrpSpPr/>
          <p:nvPr/>
        </p:nvGrpSpPr>
        <p:grpSpPr>
          <a:xfrm flipV="1">
            <a:off x="2785704" y="-1"/>
            <a:ext cx="6609268" cy="1378424"/>
            <a:chOff x="2785704" y="0"/>
            <a:chExt cx="6609268" cy="1339869"/>
          </a:xfrm>
          <a:gradFill>
            <a:gsLst>
              <a:gs pos="38000">
                <a:schemeClr val="bg2"/>
              </a:gs>
              <a:gs pos="100000">
                <a:schemeClr val="accent2"/>
              </a:gs>
            </a:gsLst>
            <a:lin ang="780000" scaled="0"/>
          </a:gradFill>
        </p:grpSpPr>
        <p:sp>
          <p:nvSpPr>
            <p:cNvPr id="11" name="Freeform: Shape 10">
              <a:extLst>
                <a:ext uri="{FF2B5EF4-FFF2-40B4-BE49-F238E27FC236}">
                  <a16:creationId xmlns:a16="http://schemas.microsoft.com/office/drawing/2014/main" id="{23D524D1-F37E-49EC-AF93-46C28A632DAA}"/>
                </a:ext>
              </a:extLst>
            </p:cNvPr>
            <p:cNvSpPr/>
            <p:nvPr/>
          </p:nvSpPr>
          <p:spPr>
            <a:xfrm>
              <a:off x="4965434" y="402186"/>
              <a:ext cx="11259" cy="22519"/>
            </a:xfrm>
            <a:custGeom>
              <a:avLst/>
              <a:gdLst>
                <a:gd name="connsiteX0" fmla="*/ 12733 w 11259"/>
                <a:gd name="connsiteY0" fmla="*/ 9008 h 22518"/>
                <a:gd name="connsiteX1" fmla="*/ 8342 w 11259"/>
                <a:gd name="connsiteY1" fmla="*/ 0 h 22518"/>
                <a:gd name="connsiteX2" fmla="*/ 123 w 11259"/>
                <a:gd name="connsiteY2" fmla="*/ 23307 h 22518"/>
                <a:gd name="connsiteX3" fmla="*/ 17124 w 11259"/>
                <a:gd name="connsiteY3" fmla="*/ 18015 h 22518"/>
                <a:gd name="connsiteX4" fmla="*/ 12733 w 11259"/>
                <a:gd name="connsiteY4" fmla="*/ 9008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22518">
                  <a:moveTo>
                    <a:pt x="12733" y="9008"/>
                  </a:moveTo>
                  <a:cubicBezTo>
                    <a:pt x="11157" y="6080"/>
                    <a:pt x="10594" y="1351"/>
                    <a:pt x="8342" y="0"/>
                  </a:cubicBezTo>
                  <a:cubicBezTo>
                    <a:pt x="2375" y="1126"/>
                    <a:pt x="-666" y="8332"/>
                    <a:pt x="123" y="23307"/>
                  </a:cubicBezTo>
                  <a:cubicBezTo>
                    <a:pt x="6203" y="22519"/>
                    <a:pt x="14084" y="25221"/>
                    <a:pt x="17124" y="18015"/>
                  </a:cubicBezTo>
                  <a:cubicBezTo>
                    <a:pt x="16787" y="12385"/>
                    <a:pt x="14310" y="11935"/>
                    <a:pt x="12733" y="9008"/>
                  </a:cubicBezTo>
                  <a:close/>
                </a:path>
              </a:pathLst>
            </a:custGeom>
            <a:grpFill/>
            <a:ln w="11258"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79979FC4-6D78-4067-81C2-A3EBD4FE5BDF}"/>
                </a:ext>
              </a:extLst>
            </p:cNvPr>
            <p:cNvSpPr/>
            <p:nvPr/>
          </p:nvSpPr>
          <p:spPr>
            <a:xfrm>
              <a:off x="4990130" y="405386"/>
              <a:ext cx="11259" cy="11259"/>
            </a:xfrm>
            <a:custGeom>
              <a:avLst/>
              <a:gdLst>
                <a:gd name="connsiteX0" fmla="*/ 5152 w 0"/>
                <a:gd name="connsiteY0" fmla="*/ 5132 h 0"/>
                <a:gd name="connsiteX1" fmla="*/ 5152 w 0"/>
                <a:gd name="connsiteY1" fmla="*/ 5132 h 0"/>
                <a:gd name="connsiteX2" fmla="*/ 5152 w 0"/>
                <a:gd name="connsiteY2" fmla="*/ 5132 h 0"/>
              </a:gdLst>
              <a:ahLst/>
              <a:cxnLst>
                <a:cxn ang="0">
                  <a:pos x="connsiteX0" y="connsiteY0"/>
                </a:cxn>
                <a:cxn ang="0">
                  <a:pos x="connsiteX1" y="connsiteY1"/>
                </a:cxn>
                <a:cxn ang="0">
                  <a:pos x="connsiteX2" y="connsiteY2"/>
                </a:cxn>
              </a:cxnLst>
              <a:rect l="l" t="t" r="r" b="b"/>
              <a:pathLst>
                <a:path>
                  <a:moveTo>
                    <a:pt x="5152" y="5132"/>
                  </a:moveTo>
                  <a:cubicBezTo>
                    <a:pt x="-1604" y="-11645"/>
                    <a:pt x="-1829" y="19319"/>
                    <a:pt x="5152" y="5132"/>
                  </a:cubicBezTo>
                  <a:lnTo>
                    <a:pt x="5152" y="5132"/>
                  </a:lnTo>
                  <a:close/>
                </a:path>
              </a:pathLst>
            </a:custGeom>
            <a:grpFill/>
            <a:ln w="11258" cap="flat">
              <a:noFill/>
              <a:prstDash val="solid"/>
              <a:miter/>
            </a:ln>
          </p:spPr>
          <p:txBody>
            <a:bodyPr rtlCol="0" anchor="ctr"/>
            <a:lstStyle/>
            <a:p>
              <a:endParaRPr lang="en-US" noProof="0" dirty="0"/>
            </a:p>
          </p:txBody>
        </p:sp>
        <p:sp>
          <p:nvSpPr>
            <p:cNvPr id="230" name="Freeform: Shape 229">
              <a:extLst>
                <a:ext uri="{FF2B5EF4-FFF2-40B4-BE49-F238E27FC236}">
                  <a16:creationId xmlns:a16="http://schemas.microsoft.com/office/drawing/2014/main" id="{05AA28A5-82C1-45A7-9C85-CBF17928A927}"/>
                </a:ext>
              </a:extLst>
            </p:cNvPr>
            <p:cNvSpPr/>
            <p:nvPr/>
          </p:nvSpPr>
          <p:spPr>
            <a:xfrm>
              <a:off x="3813335" y="608908"/>
              <a:ext cx="11259" cy="11259"/>
            </a:xfrm>
            <a:custGeom>
              <a:avLst/>
              <a:gdLst>
                <a:gd name="connsiteX0" fmla="*/ 8380 w 0"/>
                <a:gd name="connsiteY0" fmla="*/ 0 h 0"/>
                <a:gd name="connsiteX1" fmla="*/ 4101 w 0"/>
                <a:gd name="connsiteY1" fmla="*/ 450 h 0"/>
                <a:gd name="connsiteX2" fmla="*/ 8380 w 0"/>
                <a:gd name="connsiteY2" fmla="*/ 0 h 0"/>
              </a:gdLst>
              <a:ahLst/>
              <a:cxnLst>
                <a:cxn ang="0">
                  <a:pos x="connsiteX0" y="connsiteY0"/>
                </a:cxn>
                <a:cxn ang="0">
                  <a:pos x="connsiteX1" y="connsiteY1"/>
                </a:cxn>
                <a:cxn ang="0">
                  <a:pos x="connsiteX2" y="connsiteY2"/>
                </a:cxn>
              </a:cxnLst>
              <a:rect l="l" t="t" r="r" b="b"/>
              <a:pathLst>
                <a:path>
                  <a:moveTo>
                    <a:pt x="8380" y="0"/>
                  </a:moveTo>
                  <a:cubicBezTo>
                    <a:pt x="6916" y="113"/>
                    <a:pt x="5565" y="338"/>
                    <a:pt x="4101" y="450"/>
                  </a:cubicBezTo>
                  <a:cubicBezTo>
                    <a:pt x="-7496" y="338"/>
                    <a:pt x="9280" y="12948"/>
                    <a:pt x="8380" y="0"/>
                  </a:cubicBezTo>
                  <a:close/>
                </a:path>
              </a:pathLst>
            </a:custGeom>
            <a:grpFill/>
            <a:ln w="11258" cap="flat">
              <a:noFill/>
              <a:prstDash val="solid"/>
              <a:miter/>
            </a:ln>
          </p:spPr>
          <p:txBody>
            <a:bodyPr rtlCol="0" anchor="ctr"/>
            <a:lstStyle/>
            <a:p>
              <a:endParaRPr lang="en-US" noProof="0" dirty="0"/>
            </a:p>
          </p:txBody>
        </p:sp>
        <p:sp>
          <p:nvSpPr>
            <p:cNvPr id="231" name="Freeform: Shape 230">
              <a:extLst>
                <a:ext uri="{FF2B5EF4-FFF2-40B4-BE49-F238E27FC236}">
                  <a16:creationId xmlns:a16="http://schemas.microsoft.com/office/drawing/2014/main" id="{C4DC0951-A7D7-46A3-B2C6-1000FC315D5E}"/>
                </a:ext>
              </a:extLst>
            </p:cNvPr>
            <p:cNvSpPr/>
            <p:nvPr/>
          </p:nvSpPr>
          <p:spPr>
            <a:xfrm>
              <a:off x="7863276" y="656546"/>
              <a:ext cx="11259" cy="11259"/>
            </a:xfrm>
            <a:custGeom>
              <a:avLst/>
              <a:gdLst>
                <a:gd name="connsiteX0" fmla="*/ 0 w 0"/>
                <a:gd name="connsiteY0" fmla="*/ 103 h 0"/>
                <a:gd name="connsiteX1" fmla="*/ 8670 w 0"/>
                <a:gd name="connsiteY1" fmla="*/ 9110 h 0"/>
                <a:gd name="connsiteX2" fmla="*/ 0 w 0"/>
                <a:gd name="connsiteY2" fmla="*/ 103 h 0"/>
              </a:gdLst>
              <a:ahLst/>
              <a:cxnLst>
                <a:cxn ang="0">
                  <a:pos x="connsiteX0" y="connsiteY0"/>
                </a:cxn>
                <a:cxn ang="0">
                  <a:pos x="connsiteX1" y="connsiteY1"/>
                </a:cxn>
                <a:cxn ang="0">
                  <a:pos x="connsiteX2" y="connsiteY2"/>
                </a:cxn>
              </a:cxnLst>
              <a:rect l="l" t="t" r="r" b="b"/>
              <a:pathLst>
                <a:path>
                  <a:moveTo>
                    <a:pt x="0" y="103"/>
                  </a:moveTo>
                  <a:cubicBezTo>
                    <a:pt x="1464" y="6070"/>
                    <a:pt x="3941" y="9898"/>
                    <a:pt x="8670" y="9110"/>
                  </a:cubicBezTo>
                  <a:cubicBezTo>
                    <a:pt x="7319" y="3143"/>
                    <a:pt x="4842" y="-686"/>
                    <a:pt x="0" y="103"/>
                  </a:cubicBezTo>
                  <a:close/>
                </a:path>
              </a:pathLst>
            </a:custGeom>
            <a:grpFill/>
            <a:ln w="11258" cap="flat">
              <a:noFill/>
              <a:prstDash val="solid"/>
              <a:miter/>
            </a:ln>
          </p:spPr>
          <p:txBody>
            <a:bodyPr rtlCol="0" anchor="ctr"/>
            <a:lstStyle/>
            <a:p>
              <a:endParaRPr lang="en-US" noProof="0" dirty="0"/>
            </a:p>
          </p:txBody>
        </p:sp>
        <p:sp>
          <p:nvSpPr>
            <p:cNvPr id="234" name="Freeform: Shape 233">
              <a:extLst>
                <a:ext uri="{FF2B5EF4-FFF2-40B4-BE49-F238E27FC236}">
                  <a16:creationId xmlns:a16="http://schemas.microsoft.com/office/drawing/2014/main" id="{5DDE513B-AF75-4F31-8E8D-3A1075ADB1B7}"/>
                </a:ext>
              </a:extLst>
            </p:cNvPr>
            <p:cNvSpPr/>
            <p:nvPr/>
          </p:nvSpPr>
          <p:spPr>
            <a:xfrm>
              <a:off x="5803594" y="412882"/>
              <a:ext cx="11259" cy="11259"/>
            </a:xfrm>
            <a:custGeom>
              <a:avLst/>
              <a:gdLst>
                <a:gd name="connsiteX0" fmla="*/ 0 w 0"/>
                <a:gd name="connsiteY0" fmla="*/ 225 h 0"/>
                <a:gd name="connsiteX1" fmla="*/ 113 w 0"/>
                <a:gd name="connsiteY1" fmla="*/ 9458 h 0"/>
                <a:gd name="connsiteX2" fmla="*/ 4391 w 0"/>
                <a:gd name="connsiteY2" fmla="*/ 9233 h 0"/>
                <a:gd name="connsiteX3" fmla="*/ 4279 w 0"/>
                <a:gd name="connsiteY3" fmla="*/ 0 h 0"/>
                <a:gd name="connsiteX4" fmla="*/ 0 w 0"/>
                <a:gd name="connsiteY4" fmla="*/ 225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225"/>
                  </a:moveTo>
                  <a:cubicBezTo>
                    <a:pt x="0" y="3265"/>
                    <a:pt x="113" y="6305"/>
                    <a:pt x="113" y="9458"/>
                  </a:cubicBezTo>
                  <a:cubicBezTo>
                    <a:pt x="1576" y="9345"/>
                    <a:pt x="2928" y="9345"/>
                    <a:pt x="4391" y="9233"/>
                  </a:cubicBezTo>
                  <a:cubicBezTo>
                    <a:pt x="4391" y="6193"/>
                    <a:pt x="4279" y="3153"/>
                    <a:pt x="4279" y="0"/>
                  </a:cubicBezTo>
                  <a:cubicBezTo>
                    <a:pt x="2815" y="113"/>
                    <a:pt x="1464" y="225"/>
                    <a:pt x="0" y="225"/>
                  </a:cubicBezTo>
                  <a:close/>
                </a:path>
              </a:pathLst>
            </a:custGeom>
            <a:grpFill/>
            <a:ln w="11258" cap="flat">
              <a:noFill/>
              <a:prstDash val="solid"/>
              <a:miter/>
            </a:ln>
          </p:spPr>
          <p:txBody>
            <a:bodyPr rtlCol="0" anchor="ctr"/>
            <a:lstStyle/>
            <a:p>
              <a:endParaRPr lang="en-US" noProof="0" dirty="0"/>
            </a:p>
          </p:txBody>
        </p:sp>
        <p:sp>
          <p:nvSpPr>
            <p:cNvPr id="235" name="Freeform: Shape 234">
              <a:extLst>
                <a:ext uri="{FF2B5EF4-FFF2-40B4-BE49-F238E27FC236}">
                  <a16:creationId xmlns:a16="http://schemas.microsoft.com/office/drawing/2014/main" id="{5302889C-8D24-4BD6-8B23-7B658228F2D2}"/>
                </a:ext>
              </a:extLst>
            </p:cNvPr>
            <p:cNvSpPr/>
            <p:nvPr/>
          </p:nvSpPr>
          <p:spPr>
            <a:xfrm>
              <a:off x="5355808" y="418646"/>
              <a:ext cx="11259" cy="11259"/>
            </a:xfrm>
            <a:custGeom>
              <a:avLst/>
              <a:gdLst>
                <a:gd name="connsiteX0" fmla="*/ 8670 w 0"/>
                <a:gd name="connsiteY0" fmla="*/ 13040 h 11259"/>
                <a:gd name="connsiteX1" fmla="*/ 0 w 0"/>
                <a:gd name="connsiteY1" fmla="*/ 4257 h 11259"/>
                <a:gd name="connsiteX2" fmla="*/ 8670 w 0"/>
                <a:gd name="connsiteY2" fmla="*/ 13040 h 11259"/>
              </a:gdLst>
              <a:ahLst/>
              <a:cxnLst>
                <a:cxn ang="0">
                  <a:pos x="connsiteX0" y="connsiteY0"/>
                </a:cxn>
                <a:cxn ang="0">
                  <a:pos x="connsiteX1" y="connsiteY1"/>
                </a:cxn>
                <a:cxn ang="0">
                  <a:pos x="connsiteX2" y="connsiteY2"/>
                </a:cxn>
              </a:cxnLst>
              <a:rect l="l" t="t" r="r" b="b"/>
              <a:pathLst>
                <a:path h="11259">
                  <a:moveTo>
                    <a:pt x="8670" y="13040"/>
                  </a:moveTo>
                  <a:cubicBezTo>
                    <a:pt x="9458" y="-1260"/>
                    <a:pt x="3040" y="-3174"/>
                    <a:pt x="0" y="4257"/>
                  </a:cubicBezTo>
                  <a:cubicBezTo>
                    <a:pt x="676" y="12251"/>
                    <a:pt x="3828" y="14503"/>
                    <a:pt x="8670" y="13040"/>
                  </a:cubicBezTo>
                  <a:close/>
                </a:path>
              </a:pathLst>
            </a:custGeom>
            <a:grpFill/>
            <a:ln w="11258" cap="flat">
              <a:noFill/>
              <a:prstDash val="solid"/>
              <a:miter/>
            </a:ln>
          </p:spPr>
          <p:txBody>
            <a:bodyPr rtlCol="0" anchor="ctr"/>
            <a:lstStyle/>
            <a:p>
              <a:endParaRPr lang="en-US" noProof="0" dirty="0"/>
            </a:p>
          </p:txBody>
        </p:sp>
        <p:sp>
          <p:nvSpPr>
            <p:cNvPr id="236" name="Freeform: Shape 235">
              <a:extLst>
                <a:ext uri="{FF2B5EF4-FFF2-40B4-BE49-F238E27FC236}">
                  <a16:creationId xmlns:a16="http://schemas.microsoft.com/office/drawing/2014/main" id="{2346D9E4-F19E-4A33-AE87-E52A00F71CC3}"/>
                </a:ext>
              </a:extLst>
            </p:cNvPr>
            <p:cNvSpPr/>
            <p:nvPr/>
          </p:nvSpPr>
          <p:spPr>
            <a:xfrm>
              <a:off x="8199239" y="627374"/>
              <a:ext cx="11259" cy="11259"/>
            </a:xfrm>
            <a:custGeom>
              <a:avLst/>
              <a:gdLst>
                <a:gd name="connsiteX0" fmla="*/ 243 w 0"/>
                <a:gd name="connsiteY0" fmla="*/ 20042 h 11259"/>
                <a:gd name="connsiteX1" fmla="*/ 2382 w 0"/>
                <a:gd name="connsiteY1" fmla="*/ 0 h 11259"/>
                <a:gd name="connsiteX2" fmla="*/ 243 w 0"/>
                <a:gd name="connsiteY2" fmla="*/ 20042 h 11259"/>
              </a:gdLst>
              <a:ahLst/>
              <a:cxnLst>
                <a:cxn ang="0">
                  <a:pos x="connsiteX0" y="connsiteY0"/>
                </a:cxn>
                <a:cxn ang="0">
                  <a:pos x="connsiteX1" y="connsiteY1"/>
                </a:cxn>
                <a:cxn ang="0">
                  <a:pos x="connsiteX2" y="connsiteY2"/>
                </a:cxn>
              </a:cxnLst>
              <a:rect l="l" t="t" r="r" b="b"/>
              <a:pathLst>
                <a:path h="11259">
                  <a:moveTo>
                    <a:pt x="243" y="20042"/>
                  </a:moveTo>
                  <a:cubicBezTo>
                    <a:pt x="10151" y="23420"/>
                    <a:pt x="4521" y="3490"/>
                    <a:pt x="2382" y="0"/>
                  </a:cubicBezTo>
                  <a:cubicBezTo>
                    <a:pt x="-1334" y="1914"/>
                    <a:pt x="468" y="12611"/>
                    <a:pt x="243" y="20042"/>
                  </a:cubicBezTo>
                  <a:close/>
                </a:path>
              </a:pathLst>
            </a:custGeom>
            <a:grpFill/>
            <a:ln w="11258" cap="flat">
              <a:noFill/>
              <a:prstDash val="solid"/>
              <a:miter/>
            </a:ln>
          </p:spPr>
          <p:txBody>
            <a:bodyPr rtlCol="0" anchor="ctr"/>
            <a:lstStyle/>
            <a:p>
              <a:endParaRPr lang="en-US" noProof="0" dirty="0"/>
            </a:p>
          </p:txBody>
        </p:sp>
        <p:sp>
          <p:nvSpPr>
            <p:cNvPr id="237" name="Freeform: Shape 236">
              <a:extLst>
                <a:ext uri="{FF2B5EF4-FFF2-40B4-BE49-F238E27FC236}">
                  <a16:creationId xmlns:a16="http://schemas.microsoft.com/office/drawing/2014/main" id="{B39AC562-DE5C-450D-9DD8-DA2F9F1A350E}"/>
                </a:ext>
              </a:extLst>
            </p:cNvPr>
            <p:cNvSpPr/>
            <p:nvPr/>
          </p:nvSpPr>
          <p:spPr>
            <a:xfrm>
              <a:off x="8227855" y="628950"/>
              <a:ext cx="11259" cy="22519"/>
            </a:xfrm>
            <a:custGeom>
              <a:avLst/>
              <a:gdLst>
                <a:gd name="connsiteX0" fmla="*/ 7544 w 0"/>
                <a:gd name="connsiteY0" fmla="*/ 0 h 22518"/>
                <a:gd name="connsiteX1" fmla="*/ 0 w 0"/>
                <a:gd name="connsiteY1" fmla="*/ 25559 h 22518"/>
                <a:gd name="connsiteX2" fmla="*/ 7544 w 0"/>
                <a:gd name="connsiteY2" fmla="*/ 0 h 22518"/>
              </a:gdLst>
              <a:ahLst/>
              <a:cxnLst>
                <a:cxn ang="0">
                  <a:pos x="connsiteX0" y="connsiteY0"/>
                </a:cxn>
                <a:cxn ang="0">
                  <a:pos x="connsiteX1" y="connsiteY1"/>
                </a:cxn>
                <a:cxn ang="0">
                  <a:pos x="connsiteX2" y="connsiteY2"/>
                </a:cxn>
              </a:cxnLst>
              <a:rect l="l" t="t" r="r" b="b"/>
              <a:pathLst>
                <a:path h="22518">
                  <a:moveTo>
                    <a:pt x="7544" y="0"/>
                  </a:moveTo>
                  <a:cubicBezTo>
                    <a:pt x="2139" y="3941"/>
                    <a:pt x="563" y="13962"/>
                    <a:pt x="0" y="25559"/>
                  </a:cubicBezTo>
                  <a:cubicBezTo>
                    <a:pt x="4616" y="20492"/>
                    <a:pt x="9345" y="15425"/>
                    <a:pt x="7544" y="0"/>
                  </a:cubicBezTo>
                  <a:close/>
                </a:path>
              </a:pathLst>
            </a:custGeom>
            <a:grpFill/>
            <a:ln w="11258" cap="flat">
              <a:noFill/>
              <a:prstDash val="solid"/>
              <a:miter/>
            </a:ln>
          </p:spPr>
          <p:txBody>
            <a:bodyPr rtlCol="0" anchor="ctr"/>
            <a:lstStyle/>
            <a:p>
              <a:endParaRPr lang="en-US" noProof="0" dirty="0"/>
            </a:p>
          </p:txBody>
        </p:sp>
        <p:sp>
          <p:nvSpPr>
            <p:cNvPr id="238" name="Freeform: Shape 237">
              <a:extLst>
                <a:ext uri="{FF2B5EF4-FFF2-40B4-BE49-F238E27FC236}">
                  <a16:creationId xmlns:a16="http://schemas.microsoft.com/office/drawing/2014/main" id="{9EF864AF-DED2-4497-9F99-8954133A8419}"/>
                </a:ext>
              </a:extLst>
            </p:cNvPr>
            <p:cNvSpPr/>
            <p:nvPr/>
          </p:nvSpPr>
          <p:spPr>
            <a:xfrm>
              <a:off x="7953464" y="755843"/>
              <a:ext cx="11259" cy="11259"/>
            </a:xfrm>
            <a:custGeom>
              <a:avLst/>
              <a:gdLst>
                <a:gd name="connsiteX0" fmla="*/ 0 w 0"/>
                <a:gd name="connsiteY0" fmla="*/ 563 h 0"/>
                <a:gd name="connsiteX1" fmla="*/ 338 w 0"/>
                <a:gd name="connsiteY1" fmla="*/ 10471 h 0"/>
                <a:gd name="connsiteX2" fmla="*/ 5967 w 0"/>
                <a:gd name="connsiteY2" fmla="*/ 9908 h 0"/>
                <a:gd name="connsiteX3" fmla="*/ 5630 w 0"/>
                <a:gd name="connsiteY3" fmla="*/ 0 h 0"/>
                <a:gd name="connsiteX4" fmla="*/ 0 w 0"/>
                <a:gd name="connsiteY4" fmla="*/ 563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563"/>
                  </a:moveTo>
                  <a:cubicBezTo>
                    <a:pt x="113" y="3828"/>
                    <a:pt x="225" y="7206"/>
                    <a:pt x="338" y="10471"/>
                  </a:cubicBezTo>
                  <a:cubicBezTo>
                    <a:pt x="2252" y="10246"/>
                    <a:pt x="4053" y="10133"/>
                    <a:pt x="5967" y="9908"/>
                  </a:cubicBezTo>
                  <a:cubicBezTo>
                    <a:pt x="5855" y="6643"/>
                    <a:pt x="5742" y="3265"/>
                    <a:pt x="5630" y="0"/>
                  </a:cubicBezTo>
                  <a:cubicBezTo>
                    <a:pt x="3715" y="225"/>
                    <a:pt x="1914" y="450"/>
                    <a:pt x="0" y="563"/>
                  </a:cubicBezTo>
                  <a:close/>
                </a:path>
              </a:pathLst>
            </a:custGeom>
            <a:grpFill/>
            <a:ln w="11258" cap="flat">
              <a:noFill/>
              <a:prstDash val="solid"/>
              <a:miter/>
            </a:ln>
          </p:spPr>
          <p:txBody>
            <a:bodyPr rtlCol="0" anchor="ctr"/>
            <a:lstStyle/>
            <a:p>
              <a:endParaRPr lang="en-US" noProof="0" dirty="0"/>
            </a:p>
          </p:txBody>
        </p:sp>
        <p:sp>
          <p:nvSpPr>
            <p:cNvPr id="239" name="Freeform: Shape 238">
              <a:extLst>
                <a:ext uri="{FF2B5EF4-FFF2-40B4-BE49-F238E27FC236}">
                  <a16:creationId xmlns:a16="http://schemas.microsoft.com/office/drawing/2014/main" id="{1BBEE706-79E3-4DF0-B366-853814E6A048}"/>
                </a:ext>
              </a:extLst>
            </p:cNvPr>
            <p:cNvSpPr/>
            <p:nvPr/>
          </p:nvSpPr>
          <p:spPr>
            <a:xfrm>
              <a:off x="7460189" y="58099"/>
              <a:ext cx="11259" cy="11259"/>
            </a:xfrm>
            <a:custGeom>
              <a:avLst/>
              <a:gdLst>
                <a:gd name="connsiteX0" fmla="*/ 0 w 0"/>
                <a:gd name="connsiteY0" fmla="*/ 0 h 0"/>
                <a:gd name="connsiteX1" fmla="*/ 10809 w 0"/>
                <a:gd name="connsiteY1" fmla="*/ 8782 h 0"/>
                <a:gd name="connsiteX2" fmla="*/ 0 w 0"/>
                <a:gd name="connsiteY2" fmla="*/ 0 h 0"/>
              </a:gdLst>
              <a:ahLst/>
              <a:cxnLst>
                <a:cxn ang="0">
                  <a:pos x="connsiteX0" y="connsiteY0"/>
                </a:cxn>
                <a:cxn ang="0">
                  <a:pos x="connsiteX1" y="connsiteY1"/>
                </a:cxn>
                <a:cxn ang="0">
                  <a:pos x="connsiteX2" y="connsiteY2"/>
                </a:cxn>
              </a:cxnLst>
              <a:rect l="l" t="t" r="r" b="b"/>
              <a:pathLst>
                <a:path>
                  <a:moveTo>
                    <a:pt x="0" y="0"/>
                  </a:moveTo>
                  <a:cubicBezTo>
                    <a:pt x="450" y="10021"/>
                    <a:pt x="5517" y="9683"/>
                    <a:pt x="10809" y="8782"/>
                  </a:cubicBezTo>
                  <a:cubicBezTo>
                    <a:pt x="8895" y="1914"/>
                    <a:pt x="3828" y="2364"/>
                    <a:pt x="0" y="0"/>
                  </a:cubicBezTo>
                  <a:close/>
                </a:path>
              </a:pathLst>
            </a:custGeom>
            <a:grpFill/>
            <a:ln w="11258" cap="flat">
              <a:noFill/>
              <a:prstDash val="solid"/>
              <a:miter/>
            </a:ln>
          </p:spPr>
          <p:txBody>
            <a:bodyPr rtlCol="0" anchor="ctr"/>
            <a:lstStyle/>
            <a:p>
              <a:endParaRPr lang="en-US" noProof="0" dirty="0"/>
            </a:p>
          </p:txBody>
        </p:sp>
        <p:sp>
          <p:nvSpPr>
            <p:cNvPr id="240" name="Freeform: Shape 239">
              <a:extLst>
                <a:ext uri="{FF2B5EF4-FFF2-40B4-BE49-F238E27FC236}">
                  <a16:creationId xmlns:a16="http://schemas.microsoft.com/office/drawing/2014/main" id="{F8BD1EBA-739C-4DFB-B834-C24736ACC330}"/>
                </a:ext>
              </a:extLst>
            </p:cNvPr>
            <p:cNvSpPr/>
            <p:nvPr/>
          </p:nvSpPr>
          <p:spPr>
            <a:xfrm>
              <a:off x="5918875" y="118428"/>
              <a:ext cx="11259" cy="11259"/>
            </a:xfrm>
            <a:custGeom>
              <a:avLst/>
              <a:gdLst>
                <a:gd name="connsiteX0" fmla="*/ 127 w 0"/>
                <a:gd name="connsiteY0" fmla="*/ 21 h 0"/>
                <a:gd name="connsiteX1" fmla="*/ 6658 w 0"/>
                <a:gd name="connsiteY1" fmla="*/ 8916 h 0"/>
                <a:gd name="connsiteX2" fmla="*/ 127 w 0"/>
                <a:gd name="connsiteY2" fmla="*/ 21 h 0"/>
              </a:gdLst>
              <a:ahLst/>
              <a:cxnLst>
                <a:cxn ang="0">
                  <a:pos x="connsiteX0" y="connsiteY0"/>
                </a:cxn>
                <a:cxn ang="0">
                  <a:pos x="connsiteX1" y="connsiteY1"/>
                </a:cxn>
                <a:cxn ang="0">
                  <a:pos x="connsiteX2" y="connsiteY2"/>
                </a:cxn>
              </a:cxnLst>
              <a:rect l="l" t="t" r="r" b="b"/>
              <a:pathLst>
                <a:path>
                  <a:moveTo>
                    <a:pt x="127" y="21"/>
                  </a:moveTo>
                  <a:cubicBezTo>
                    <a:pt x="-773" y="9930"/>
                    <a:pt x="3280" y="8691"/>
                    <a:pt x="6658" y="8916"/>
                  </a:cubicBezTo>
                  <a:cubicBezTo>
                    <a:pt x="5644" y="3399"/>
                    <a:pt x="3843" y="-317"/>
                    <a:pt x="127" y="21"/>
                  </a:cubicBezTo>
                  <a:close/>
                </a:path>
              </a:pathLst>
            </a:custGeom>
            <a:grpFill/>
            <a:ln w="11258" cap="flat">
              <a:noFill/>
              <a:prstDash val="solid"/>
              <a:miter/>
            </a:ln>
          </p:spPr>
          <p:txBody>
            <a:bodyPr rtlCol="0" anchor="ctr"/>
            <a:lstStyle/>
            <a:p>
              <a:endParaRPr lang="en-US" noProof="0" dirty="0"/>
            </a:p>
          </p:txBody>
        </p:sp>
        <p:sp>
          <p:nvSpPr>
            <p:cNvPr id="241" name="Freeform: Shape 240">
              <a:extLst>
                <a:ext uri="{FF2B5EF4-FFF2-40B4-BE49-F238E27FC236}">
                  <a16:creationId xmlns:a16="http://schemas.microsoft.com/office/drawing/2014/main" id="{5E98A324-4110-4C0E-A333-0765425D1D62}"/>
                </a:ext>
              </a:extLst>
            </p:cNvPr>
            <p:cNvSpPr/>
            <p:nvPr/>
          </p:nvSpPr>
          <p:spPr>
            <a:xfrm>
              <a:off x="5921480" y="130308"/>
              <a:ext cx="11259" cy="11259"/>
            </a:xfrm>
            <a:custGeom>
              <a:avLst/>
              <a:gdLst>
                <a:gd name="connsiteX0" fmla="*/ 0 w 11259"/>
                <a:gd name="connsiteY0" fmla="*/ 6494 h 11259"/>
                <a:gd name="connsiteX1" fmla="*/ 21393 w 11259"/>
                <a:gd name="connsiteY1" fmla="*/ 10209 h 11259"/>
                <a:gd name="connsiteX2" fmla="*/ 0 w 11259"/>
                <a:gd name="connsiteY2" fmla="*/ 6494 h 11259"/>
              </a:gdLst>
              <a:ahLst/>
              <a:cxnLst>
                <a:cxn ang="0">
                  <a:pos x="connsiteX0" y="connsiteY0"/>
                </a:cxn>
                <a:cxn ang="0">
                  <a:pos x="connsiteX1" y="connsiteY1"/>
                </a:cxn>
                <a:cxn ang="0">
                  <a:pos x="connsiteX2" y="connsiteY2"/>
                </a:cxn>
              </a:cxnLst>
              <a:rect l="l" t="t" r="r" b="b"/>
              <a:pathLst>
                <a:path w="11259" h="11259">
                  <a:moveTo>
                    <a:pt x="0" y="6494"/>
                  </a:moveTo>
                  <a:cubicBezTo>
                    <a:pt x="3153" y="16852"/>
                    <a:pt x="14862" y="7619"/>
                    <a:pt x="21393" y="10209"/>
                  </a:cubicBezTo>
                  <a:cubicBezTo>
                    <a:pt x="20830" y="-9270"/>
                    <a:pt x="4166" y="4805"/>
                    <a:pt x="0" y="6494"/>
                  </a:cubicBezTo>
                  <a:close/>
                </a:path>
              </a:pathLst>
            </a:custGeom>
            <a:grpFill/>
            <a:ln w="11258" cap="flat">
              <a:noFill/>
              <a:prstDash val="solid"/>
              <a:miter/>
            </a:ln>
          </p:spPr>
          <p:txBody>
            <a:bodyPr rtlCol="0" anchor="ctr"/>
            <a:lstStyle/>
            <a:p>
              <a:endParaRPr lang="en-US" noProof="0" dirty="0"/>
            </a:p>
          </p:txBody>
        </p:sp>
        <p:sp>
          <p:nvSpPr>
            <p:cNvPr id="242" name="Freeform: Shape 241">
              <a:extLst>
                <a:ext uri="{FF2B5EF4-FFF2-40B4-BE49-F238E27FC236}">
                  <a16:creationId xmlns:a16="http://schemas.microsoft.com/office/drawing/2014/main" id="{C19F0BD0-E4AD-440B-B881-F13432345486}"/>
                </a:ext>
              </a:extLst>
            </p:cNvPr>
            <p:cNvSpPr/>
            <p:nvPr/>
          </p:nvSpPr>
          <p:spPr>
            <a:xfrm>
              <a:off x="5942197" y="251638"/>
              <a:ext cx="11259" cy="11259"/>
            </a:xfrm>
            <a:custGeom>
              <a:avLst/>
              <a:gdLst>
                <a:gd name="connsiteX0" fmla="*/ 0 w 0"/>
                <a:gd name="connsiteY0" fmla="*/ 3838 h 0"/>
                <a:gd name="connsiteX1" fmla="*/ 0 w 0"/>
                <a:gd name="connsiteY1" fmla="*/ 3838 h 0"/>
                <a:gd name="connsiteX2" fmla="*/ 0 w 0"/>
                <a:gd name="connsiteY2" fmla="*/ 3838 h 0"/>
              </a:gdLst>
              <a:ahLst/>
              <a:cxnLst>
                <a:cxn ang="0">
                  <a:pos x="connsiteX0" y="connsiteY0"/>
                </a:cxn>
                <a:cxn ang="0">
                  <a:pos x="connsiteX1" y="connsiteY1"/>
                </a:cxn>
                <a:cxn ang="0">
                  <a:pos x="connsiteX2" y="connsiteY2"/>
                </a:cxn>
              </a:cxnLst>
              <a:rect l="l" t="t" r="r" b="b"/>
              <a:pathLst>
                <a:path>
                  <a:moveTo>
                    <a:pt x="0" y="3838"/>
                  </a:moveTo>
                  <a:cubicBezTo>
                    <a:pt x="6756" y="20614"/>
                    <a:pt x="6981" y="-10349"/>
                    <a:pt x="0" y="3838"/>
                  </a:cubicBezTo>
                  <a:lnTo>
                    <a:pt x="0" y="3838"/>
                  </a:lnTo>
                  <a:close/>
                </a:path>
              </a:pathLst>
            </a:custGeom>
            <a:grpFill/>
            <a:ln w="11258" cap="flat">
              <a:noFill/>
              <a:prstDash val="solid"/>
              <a:miter/>
            </a:ln>
          </p:spPr>
          <p:txBody>
            <a:bodyPr rtlCol="0" anchor="ctr"/>
            <a:lstStyle/>
            <a:p>
              <a:endParaRPr lang="en-US" noProof="0" dirty="0"/>
            </a:p>
          </p:txBody>
        </p:sp>
        <p:sp>
          <p:nvSpPr>
            <p:cNvPr id="243" name="Freeform: Shape 242">
              <a:extLst>
                <a:ext uri="{FF2B5EF4-FFF2-40B4-BE49-F238E27FC236}">
                  <a16:creationId xmlns:a16="http://schemas.microsoft.com/office/drawing/2014/main" id="{0B2DAB88-14EC-4DE4-8469-B17DDC545C3A}"/>
                </a:ext>
              </a:extLst>
            </p:cNvPr>
            <p:cNvSpPr/>
            <p:nvPr/>
          </p:nvSpPr>
          <p:spPr>
            <a:xfrm>
              <a:off x="5934622" y="149886"/>
              <a:ext cx="11259" cy="11259"/>
            </a:xfrm>
            <a:custGeom>
              <a:avLst/>
              <a:gdLst>
                <a:gd name="connsiteX0" fmla="*/ 1946 w 0"/>
                <a:gd name="connsiteY0" fmla="*/ 90 h 11259"/>
                <a:gd name="connsiteX1" fmla="*/ 32 w 0"/>
                <a:gd name="connsiteY1" fmla="*/ 13939 h 11259"/>
                <a:gd name="connsiteX2" fmla="*/ 10728 w 0"/>
                <a:gd name="connsiteY2" fmla="*/ 13488 h 11259"/>
                <a:gd name="connsiteX3" fmla="*/ 1946 w 0"/>
                <a:gd name="connsiteY3" fmla="*/ 90 h 11259"/>
              </a:gdLst>
              <a:ahLst/>
              <a:cxnLst>
                <a:cxn ang="0">
                  <a:pos x="connsiteX0" y="connsiteY0"/>
                </a:cxn>
                <a:cxn ang="0">
                  <a:pos x="connsiteX1" y="connsiteY1"/>
                </a:cxn>
                <a:cxn ang="0">
                  <a:pos x="connsiteX2" y="connsiteY2"/>
                </a:cxn>
                <a:cxn ang="0">
                  <a:pos x="connsiteX3" y="connsiteY3"/>
                </a:cxn>
              </a:cxnLst>
              <a:rect l="l" t="t" r="r" b="b"/>
              <a:pathLst>
                <a:path h="11259">
                  <a:moveTo>
                    <a:pt x="1946" y="90"/>
                  </a:moveTo>
                  <a:cubicBezTo>
                    <a:pt x="820" y="3805"/>
                    <a:pt x="-194" y="7633"/>
                    <a:pt x="32" y="13939"/>
                  </a:cubicBezTo>
                  <a:cubicBezTo>
                    <a:pt x="2959" y="19681"/>
                    <a:pt x="7913" y="19568"/>
                    <a:pt x="10728" y="13488"/>
                  </a:cubicBezTo>
                  <a:cubicBezTo>
                    <a:pt x="8701" y="6845"/>
                    <a:pt x="7238" y="-924"/>
                    <a:pt x="1946" y="90"/>
                  </a:cubicBezTo>
                  <a:close/>
                </a:path>
              </a:pathLst>
            </a:custGeom>
            <a:grpFill/>
            <a:ln w="11258" cap="flat">
              <a:noFill/>
              <a:prstDash val="solid"/>
              <a:miter/>
            </a:ln>
          </p:spPr>
          <p:txBody>
            <a:bodyPr rtlCol="0" anchor="ctr"/>
            <a:lstStyle/>
            <a:p>
              <a:endParaRPr lang="en-US" noProof="0" dirty="0"/>
            </a:p>
          </p:txBody>
        </p:sp>
        <p:sp>
          <p:nvSpPr>
            <p:cNvPr id="244" name="Freeform: Shape 243">
              <a:extLst>
                <a:ext uri="{FF2B5EF4-FFF2-40B4-BE49-F238E27FC236}">
                  <a16:creationId xmlns:a16="http://schemas.microsoft.com/office/drawing/2014/main" id="{21AB7AA7-CAE9-4498-92FE-12BD4AF49545}"/>
                </a:ext>
              </a:extLst>
            </p:cNvPr>
            <p:cNvSpPr/>
            <p:nvPr/>
          </p:nvSpPr>
          <p:spPr>
            <a:xfrm>
              <a:off x="5914612" y="255683"/>
              <a:ext cx="11259" cy="11259"/>
            </a:xfrm>
            <a:custGeom>
              <a:avLst/>
              <a:gdLst>
                <a:gd name="connsiteX0" fmla="*/ 17001 w 11259"/>
                <a:gd name="connsiteY0" fmla="*/ 243 h 0"/>
                <a:gd name="connsiteX1" fmla="*/ 0 w 11259"/>
                <a:gd name="connsiteY1" fmla="*/ 919 h 0"/>
                <a:gd name="connsiteX2" fmla="*/ 8557 w 11259"/>
                <a:gd name="connsiteY2" fmla="*/ 5198 h 0"/>
                <a:gd name="connsiteX3" fmla="*/ 17001 w 11259"/>
                <a:gd name="connsiteY3" fmla="*/ 243 h 0"/>
              </a:gdLst>
              <a:ahLst/>
              <a:cxnLst>
                <a:cxn ang="0">
                  <a:pos x="connsiteX0" y="connsiteY0"/>
                </a:cxn>
                <a:cxn ang="0">
                  <a:pos x="connsiteX1" y="connsiteY1"/>
                </a:cxn>
                <a:cxn ang="0">
                  <a:pos x="connsiteX2" y="connsiteY2"/>
                </a:cxn>
                <a:cxn ang="0">
                  <a:pos x="connsiteX3" y="connsiteY3"/>
                </a:cxn>
              </a:cxnLst>
              <a:rect l="l" t="t" r="r" b="b"/>
              <a:pathLst>
                <a:path w="11259">
                  <a:moveTo>
                    <a:pt x="17001" y="243"/>
                  </a:moveTo>
                  <a:cubicBezTo>
                    <a:pt x="14412" y="-657"/>
                    <a:pt x="8782" y="1257"/>
                    <a:pt x="0" y="919"/>
                  </a:cubicBezTo>
                  <a:cubicBezTo>
                    <a:pt x="1238" y="16007"/>
                    <a:pt x="5630" y="5423"/>
                    <a:pt x="8557" y="5198"/>
                  </a:cubicBezTo>
                  <a:cubicBezTo>
                    <a:pt x="14524" y="4635"/>
                    <a:pt x="25784" y="3283"/>
                    <a:pt x="17001" y="243"/>
                  </a:cubicBezTo>
                  <a:close/>
                </a:path>
              </a:pathLst>
            </a:custGeom>
            <a:grpFill/>
            <a:ln w="11258" cap="flat">
              <a:noFill/>
              <a:prstDash val="solid"/>
              <a:miter/>
            </a:ln>
          </p:spPr>
          <p:txBody>
            <a:bodyPr rtlCol="0" anchor="ctr"/>
            <a:lstStyle/>
            <a:p>
              <a:endParaRPr lang="en-US" noProof="0" dirty="0"/>
            </a:p>
          </p:txBody>
        </p:sp>
        <p:sp>
          <p:nvSpPr>
            <p:cNvPr id="245" name="Freeform: Shape 244">
              <a:extLst>
                <a:ext uri="{FF2B5EF4-FFF2-40B4-BE49-F238E27FC236}">
                  <a16:creationId xmlns:a16="http://schemas.microsoft.com/office/drawing/2014/main" id="{C19FC432-421E-4085-A477-25CCE76BEA19}"/>
                </a:ext>
              </a:extLst>
            </p:cNvPr>
            <p:cNvSpPr/>
            <p:nvPr/>
          </p:nvSpPr>
          <p:spPr>
            <a:xfrm>
              <a:off x="5912249" y="131515"/>
              <a:ext cx="11259" cy="11259"/>
            </a:xfrm>
            <a:custGeom>
              <a:avLst/>
              <a:gdLst>
                <a:gd name="connsiteX0" fmla="*/ 673 w 0"/>
                <a:gd name="connsiteY0" fmla="*/ 10241 h 0"/>
                <a:gd name="connsiteX1" fmla="*/ 6978 w 0"/>
                <a:gd name="connsiteY1" fmla="*/ 5399 h 0"/>
                <a:gd name="connsiteX2" fmla="*/ 673 w 0"/>
                <a:gd name="connsiteY2" fmla="*/ 10241 h 0"/>
              </a:gdLst>
              <a:ahLst/>
              <a:cxnLst>
                <a:cxn ang="0">
                  <a:pos x="connsiteX0" y="connsiteY0"/>
                </a:cxn>
                <a:cxn ang="0">
                  <a:pos x="connsiteX1" y="connsiteY1"/>
                </a:cxn>
                <a:cxn ang="0">
                  <a:pos x="connsiteX2" y="connsiteY2"/>
                </a:cxn>
              </a:cxnLst>
              <a:rect l="l" t="t" r="r" b="b"/>
              <a:pathLst>
                <a:path>
                  <a:moveTo>
                    <a:pt x="673" y="10241"/>
                  </a:moveTo>
                  <a:cubicBezTo>
                    <a:pt x="4164" y="11367"/>
                    <a:pt x="4276" y="5737"/>
                    <a:pt x="6978" y="5399"/>
                  </a:cubicBezTo>
                  <a:cubicBezTo>
                    <a:pt x="7767" y="-3608"/>
                    <a:pt x="-2704" y="-906"/>
                    <a:pt x="673" y="10241"/>
                  </a:cubicBezTo>
                  <a:close/>
                </a:path>
              </a:pathLst>
            </a:custGeom>
            <a:grpFill/>
            <a:ln w="11258" cap="flat">
              <a:noFill/>
              <a:prstDash val="solid"/>
              <a:miter/>
            </a:ln>
          </p:spPr>
          <p:txBody>
            <a:bodyPr rtlCol="0" anchor="ctr"/>
            <a:lstStyle/>
            <a:p>
              <a:endParaRPr lang="en-US" noProof="0" dirty="0"/>
            </a:p>
          </p:txBody>
        </p:sp>
        <p:sp>
          <p:nvSpPr>
            <p:cNvPr id="246" name="Freeform: Shape 245">
              <a:extLst>
                <a:ext uri="{FF2B5EF4-FFF2-40B4-BE49-F238E27FC236}">
                  <a16:creationId xmlns:a16="http://schemas.microsoft.com/office/drawing/2014/main" id="{67800112-3120-4BC9-BB20-6C1625004B0C}"/>
                </a:ext>
              </a:extLst>
            </p:cNvPr>
            <p:cNvSpPr/>
            <p:nvPr/>
          </p:nvSpPr>
          <p:spPr>
            <a:xfrm>
              <a:off x="7341741" y="282572"/>
              <a:ext cx="11259" cy="11259"/>
            </a:xfrm>
            <a:custGeom>
              <a:avLst/>
              <a:gdLst>
                <a:gd name="connsiteX0" fmla="*/ 12836 w 11259"/>
                <a:gd name="connsiteY0" fmla="*/ 5331 h 0"/>
                <a:gd name="connsiteX1" fmla="*/ 0 w 11259"/>
                <a:gd name="connsiteY1" fmla="*/ 5894 h 0"/>
                <a:gd name="connsiteX2" fmla="*/ 12836 w 11259"/>
                <a:gd name="connsiteY2" fmla="*/ 5331 h 0"/>
              </a:gdLst>
              <a:ahLst/>
              <a:cxnLst>
                <a:cxn ang="0">
                  <a:pos x="connsiteX0" y="connsiteY0"/>
                </a:cxn>
                <a:cxn ang="0">
                  <a:pos x="connsiteX1" y="connsiteY1"/>
                </a:cxn>
                <a:cxn ang="0">
                  <a:pos x="connsiteX2" y="connsiteY2"/>
                </a:cxn>
              </a:cxnLst>
              <a:rect l="l" t="t" r="r" b="b"/>
              <a:pathLst>
                <a:path w="11259">
                  <a:moveTo>
                    <a:pt x="12836" y="5331"/>
                  </a:moveTo>
                  <a:cubicBezTo>
                    <a:pt x="10471" y="-7505"/>
                    <a:pt x="3828" y="7019"/>
                    <a:pt x="0" y="5894"/>
                  </a:cubicBezTo>
                  <a:cubicBezTo>
                    <a:pt x="2364" y="18729"/>
                    <a:pt x="9007" y="4205"/>
                    <a:pt x="12836" y="5331"/>
                  </a:cubicBezTo>
                  <a:close/>
                </a:path>
              </a:pathLst>
            </a:custGeom>
            <a:grpFill/>
            <a:ln w="11258" cap="flat">
              <a:noFill/>
              <a:prstDash val="solid"/>
              <a:miter/>
            </a:ln>
          </p:spPr>
          <p:txBody>
            <a:bodyPr rtlCol="0" anchor="ctr"/>
            <a:lstStyle/>
            <a:p>
              <a:endParaRPr lang="en-US" noProof="0" dirty="0"/>
            </a:p>
          </p:txBody>
        </p:sp>
        <p:sp>
          <p:nvSpPr>
            <p:cNvPr id="247" name="Freeform: Shape 246">
              <a:extLst>
                <a:ext uri="{FF2B5EF4-FFF2-40B4-BE49-F238E27FC236}">
                  <a16:creationId xmlns:a16="http://schemas.microsoft.com/office/drawing/2014/main" id="{1EBCE28B-1818-4E0B-BBEC-5E18025E2795}"/>
                </a:ext>
              </a:extLst>
            </p:cNvPr>
            <p:cNvSpPr/>
            <p:nvPr/>
          </p:nvSpPr>
          <p:spPr>
            <a:xfrm>
              <a:off x="5912810" y="288091"/>
              <a:ext cx="11259" cy="11259"/>
            </a:xfrm>
            <a:custGeom>
              <a:avLst/>
              <a:gdLst>
                <a:gd name="connsiteX0" fmla="*/ 0 w 11259"/>
                <a:gd name="connsiteY0" fmla="*/ 826 h 11259"/>
                <a:gd name="connsiteX1" fmla="*/ 19366 w 11259"/>
                <a:gd name="connsiteY1" fmla="*/ 13774 h 11259"/>
                <a:gd name="connsiteX2" fmla="*/ 0 w 11259"/>
                <a:gd name="connsiteY2" fmla="*/ 826 h 11259"/>
              </a:gdLst>
              <a:ahLst/>
              <a:cxnLst>
                <a:cxn ang="0">
                  <a:pos x="connsiteX0" y="connsiteY0"/>
                </a:cxn>
                <a:cxn ang="0">
                  <a:pos x="connsiteX1" y="connsiteY1"/>
                </a:cxn>
                <a:cxn ang="0">
                  <a:pos x="connsiteX2" y="connsiteY2"/>
                </a:cxn>
              </a:cxnLst>
              <a:rect l="l" t="t" r="r" b="b"/>
              <a:pathLst>
                <a:path w="11259" h="11259">
                  <a:moveTo>
                    <a:pt x="0" y="826"/>
                  </a:moveTo>
                  <a:cubicBezTo>
                    <a:pt x="676" y="17827"/>
                    <a:pt x="12498" y="6793"/>
                    <a:pt x="19366" y="13774"/>
                  </a:cubicBezTo>
                  <a:cubicBezTo>
                    <a:pt x="20492" y="-7506"/>
                    <a:pt x="7544" y="2740"/>
                    <a:pt x="0" y="826"/>
                  </a:cubicBezTo>
                  <a:close/>
                </a:path>
              </a:pathLst>
            </a:custGeom>
            <a:grpFill/>
            <a:ln w="11258" cap="flat">
              <a:noFill/>
              <a:prstDash val="solid"/>
              <a:miter/>
            </a:ln>
          </p:spPr>
          <p:txBody>
            <a:bodyPr rtlCol="0" anchor="ctr"/>
            <a:lstStyle/>
            <a:p>
              <a:endParaRPr lang="en-US" noProof="0" dirty="0"/>
            </a:p>
          </p:txBody>
        </p:sp>
        <p:sp>
          <p:nvSpPr>
            <p:cNvPr id="248" name="Freeform: Shape 247">
              <a:extLst>
                <a:ext uri="{FF2B5EF4-FFF2-40B4-BE49-F238E27FC236}">
                  <a16:creationId xmlns:a16="http://schemas.microsoft.com/office/drawing/2014/main" id="{3F4EA154-0EE9-456B-8AF7-D4AC197CA35C}"/>
                </a:ext>
              </a:extLst>
            </p:cNvPr>
            <p:cNvSpPr/>
            <p:nvPr/>
          </p:nvSpPr>
          <p:spPr>
            <a:xfrm>
              <a:off x="7332057" y="205709"/>
              <a:ext cx="11259" cy="11259"/>
            </a:xfrm>
            <a:custGeom>
              <a:avLst/>
              <a:gdLst>
                <a:gd name="connsiteX0" fmla="*/ 0 w 0"/>
                <a:gd name="connsiteY0" fmla="*/ 338 h 0"/>
                <a:gd name="connsiteX1" fmla="*/ 113 w 0"/>
                <a:gd name="connsiteY1" fmla="*/ 9570 h 0"/>
                <a:gd name="connsiteX2" fmla="*/ 8670 w 0"/>
                <a:gd name="connsiteY2" fmla="*/ 9233 h 0"/>
                <a:gd name="connsiteX3" fmla="*/ 8557 w 0"/>
                <a:gd name="connsiteY3" fmla="*/ 0 h 0"/>
                <a:gd name="connsiteX4" fmla="*/ 0 w 0"/>
                <a:gd name="connsiteY4" fmla="*/ 33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338"/>
                  </a:moveTo>
                  <a:cubicBezTo>
                    <a:pt x="0" y="3378"/>
                    <a:pt x="113" y="6418"/>
                    <a:pt x="113" y="9570"/>
                  </a:cubicBezTo>
                  <a:cubicBezTo>
                    <a:pt x="2928" y="9458"/>
                    <a:pt x="5742" y="9345"/>
                    <a:pt x="8670" y="9233"/>
                  </a:cubicBezTo>
                  <a:cubicBezTo>
                    <a:pt x="8670" y="6193"/>
                    <a:pt x="8557" y="3153"/>
                    <a:pt x="8557" y="0"/>
                  </a:cubicBezTo>
                  <a:cubicBezTo>
                    <a:pt x="5742" y="113"/>
                    <a:pt x="2928" y="225"/>
                    <a:pt x="0" y="338"/>
                  </a:cubicBezTo>
                  <a:close/>
                </a:path>
              </a:pathLst>
            </a:custGeom>
            <a:grpFill/>
            <a:ln w="11258" cap="flat">
              <a:noFill/>
              <a:prstDash val="solid"/>
              <a:miter/>
            </a:ln>
          </p:spPr>
          <p:txBody>
            <a:bodyPr rtlCol="0" anchor="ctr"/>
            <a:lstStyle/>
            <a:p>
              <a:endParaRPr lang="en-US" noProof="0" dirty="0"/>
            </a:p>
          </p:txBody>
        </p:sp>
        <p:sp>
          <p:nvSpPr>
            <p:cNvPr id="249" name="Freeform: Shape 248">
              <a:extLst>
                <a:ext uri="{FF2B5EF4-FFF2-40B4-BE49-F238E27FC236}">
                  <a16:creationId xmlns:a16="http://schemas.microsoft.com/office/drawing/2014/main" id="{9E03EDBE-FA41-402E-A0B6-B8DF8F1B6286}"/>
                </a:ext>
              </a:extLst>
            </p:cNvPr>
            <p:cNvSpPr/>
            <p:nvPr/>
          </p:nvSpPr>
          <p:spPr>
            <a:xfrm>
              <a:off x="5891530" y="293292"/>
              <a:ext cx="11259" cy="11259"/>
            </a:xfrm>
            <a:custGeom>
              <a:avLst/>
              <a:gdLst>
                <a:gd name="connsiteX0" fmla="*/ 17114 w 11259"/>
                <a:gd name="connsiteY0" fmla="*/ 5082 h 0"/>
                <a:gd name="connsiteX1" fmla="*/ 0 w 11259"/>
                <a:gd name="connsiteY1" fmla="*/ 1254 h 0"/>
                <a:gd name="connsiteX2" fmla="*/ 17114 w 11259"/>
                <a:gd name="connsiteY2" fmla="*/ 5082 h 0"/>
              </a:gdLst>
              <a:ahLst/>
              <a:cxnLst>
                <a:cxn ang="0">
                  <a:pos x="connsiteX0" y="connsiteY0"/>
                </a:cxn>
                <a:cxn ang="0">
                  <a:pos x="connsiteX1" y="connsiteY1"/>
                </a:cxn>
                <a:cxn ang="0">
                  <a:pos x="connsiteX2" y="connsiteY2"/>
                </a:cxn>
              </a:cxnLst>
              <a:rect l="l" t="t" r="r" b="b"/>
              <a:pathLst>
                <a:path w="11259">
                  <a:moveTo>
                    <a:pt x="17114" y="5082"/>
                  </a:moveTo>
                  <a:cubicBezTo>
                    <a:pt x="15425" y="-5276"/>
                    <a:pt x="5179" y="3844"/>
                    <a:pt x="0" y="1254"/>
                  </a:cubicBezTo>
                  <a:cubicBezTo>
                    <a:pt x="2252" y="19044"/>
                    <a:pt x="10809" y="4632"/>
                    <a:pt x="17114" y="5082"/>
                  </a:cubicBezTo>
                  <a:close/>
                </a:path>
              </a:pathLst>
            </a:custGeom>
            <a:grpFill/>
            <a:ln w="11258" cap="flat">
              <a:noFill/>
              <a:prstDash val="solid"/>
              <a:miter/>
            </a:ln>
          </p:spPr>
          <p:txBody>
            <a:bodyPr rtlCol="0" anchor="ctr"/>
            <a:lstStyle/>
            <a:p>
              <a:endParaRPr lang="en-US" noProof="0" dirty="0"/>
            </a:p>
          </p:txBody>
        </p:sp>
        <p:sp>
          <p:nvSpPr>
            <p:cNvPr id="250" name="Freeform: Shape 249">
              <a:extLst>
                <a:ext uri="{FF2B5EF4-FFF2-40B4-BE49-F238E27FC236}">
                  <a16:creationId xmlns:a16="http://schemas.microsoft.com/office/drawing/2014/main" id="{89B7A4EC-649A-4A3E-8C85-AFBB2D97E058}"/>
                </a:ext>
              </a:extLst>
            </p:cNvPr>
            <p:cNvSpPr/>
            <p:nvPr/>
          </p:nvSpPr>
          <p:spPr>
            <a:xfrm>
              <a:off x="7338325" y="186289"/>
              <a:ext cx="11259" cy="11259"/>
            </a:xfrm>
            <a:custGeom>
              <a:avLst/>
              <a:gdLst>
                <a:gd name="connsiteX0" fmla="*/ 8482 w 0"/>
                <a:gd name="connsiteY0" fmla="*/ 5346 h 0"/>
                <a:gd name="connsiteX1" fmla="*/ 4204 w 0"/>
                <a:gd name="connsiteY1" fmla="*/ 5571 h 0"/>
                <a:gd name="connsiteX2" fmla="*/ 8482 w 0"/>
                <a:gd name="connsiteY2" fmla="*/ 5346 h 0"/>
              </a:gdLst>
              <a:ahLst/>
              <a:cxnLst>
                <a:cxn ang="0">
                  <a:pos x="connsiteX0" y="connsiteY0"/>
                </a:cxn>
                <a:cxn ang="0">
                  <a:pos x="connsiteX1" y="connsiteY1"/>
                </a:cxn>
                <a:cxn ang="0">
                  <a:pos x="connsiteX2" y="connsiteY2"/>
                </a:cxn>
              </a:cxnLst>
              <a:rect l="l" t="t" r="r" b="b"/>
              <a:pathLst>
                <a:path>
                  <a:moveTo>
                    <a:pt x="8482" y="5346"/>
                  </a:moveTo>
                  <a:cubicBezTo>
                    <a:pt x="8707" y="-7603"/>
                    <a:pt x="-7393" y="7260"/>
                    <a:pt x="4204" y="5571"/>
                  </a:cubicBezTo>
                  <a:cubicBezTo>
                    <a:pt x="5668" y="5458"/>
                    <a:pt x="7131" y="5458"/>
                    <a:pt x="8482" y="5346"/>
                  </a:cubicBezTo>
                  <a:close/>
                </a:path>
              </a:pathLst>
            </a:custGeom>
            <a:grpFill/>
            <a:ln w="11258" cap="flat">
              <a:noFill/>
              <a:prstDash val="solid"/>
              <a:miter/>
            </a:ln>
          </p:spPr>
          <p:txBody>
            <a:bodyPr rtlCol="0" anchor="ctr"/>
            <a:lstStyle/>
            <a:p>
              <a:endParaRPr lang="en-US" noProof="0" dirty="0"/>
            </a:p>
          </p:txBody>
        </p:sp>
        <p:sp>
          <p:nvSpPr>
            <p:cNvPr id="251" name="Freeform: Shape 250">
              <a:extLst>
                <a:ext uri="{FF2B5EF4-FFF2-40B4-BE49-F238E27FC236}">
                  <a16:creationId xmlns:a16="http://schemas.microsoft.com/office/drawing/2014/main" id="{0C711E64-3C1C-40DE-9EC9-7F4ABEFF9CB4}"/>
                </a:ext>
              </a:extLst>
            </p:cNvPr>
            <p:cNvSpPr/>
            <p:nvPr/>
          </p:nvSpPr>
          <p:spPr>
            <a:xfrm>
              <a:off x="5976637" y="129428"/>
              <a:ext cx="11259" cy="11259"/>
            </a:xfrm>
            <a:custGeom>
              <a:avLst/>
              <a:gdLst>
                <a:gd name="connsiteX0" fmla="*/ 127 w 11259"/>
                <a:gd name="connsiteY0" fmla="*/ 393 h 0"/>
                <a:gd name="connsiteX1" fmla="*/ 15214 w 11259"/>
                <a:gd name="connsiteY1" fmla="*/ 8950 h 0"/>
                <a:gd name="connsiteX2" fmla="*/ 127 w 11259"/>
                <a:gd name="connsiteY2" fmla="*/ 393 h 0"/>
              </a:gdLst>
              <a:ahLst/>
              <a:cxnLst>
                <a:cxn ang="0">
                  <a:pos x="connsiteX0" y="connsiteY0"/>
                </a:cxn>
                <a:cxn ang="0">
                  <a:pos x="connsiteX1" y="connsiteY1"/>
                </a:cxn>
                <a:cxn ang="0">
                  <a:pos x="connsiteX2" y="connsiteY2"/>
                </a:cxn>
              </a:cxnLst>
              <a:rect l="l" t="t" r="r" b="b"/>
              <a:pathLst>
                <a:path w="11259">
                  <a:moveTo>
                    <a:pt x="127" y="393"/>
                  </a:moveTo>
                  <a:cubicBezTo>
                    <a:pt x="-1337" y="17958"/>
                    <a:pt x="10260" y="5798"/>
                    <a:pt x="15214" y="8950"/>
                  </a:cubicBezTo>
                  <a:cubicBezTo>
                    <a:pt x="12962" y="-283"/>
                    <a:pt x="6882" y="-620"/>
                    <a:pt x="127" y="393"/>
                  </a:cubicBezTo>
                  <a:close/>
                </a:path>
              </a:pathLst>
            </a:custGeom>
            <a:grpFill/>
            <a:ln w="11258" cap="flat">
              <a:noFill/>
              <a:prstDash val="solid"/>
              <a:miter/>
            </a:ln>
          </p:spPr>
          <p:txBody>
            <a:bodyPr rtlCol="0" anchor="ctr"/>
            <a:lstStyle/>
            <a:p>
              <a:endParaRPr lang="en-US" noProof="0" dirty="0"/>
            </a:p>
          </p:txBody>
        </p:sp>
        <p:sp>
          <p:nvSpPr>
            <p:cNvPr id="252" name="Freeform: Shape 251">
              <a:extLst>
                <a:ext uri="{FF2B5EF4-FFF2-40B4-BE49-F238E27FC236}">
                  <a16:creationId xmlns:a16="http://schemas.microsoft.com/office/drawing/2014/main" id="{48B7E8EB-1B42-4CEA-A8EC-AADF93B278DB}"/>
                </a:ext>
              </a:extLst>
            </p:cNvPr>
            <p:cNvSpPr/>
            <p:nvPr/>
          </p:nvSpPr>
          <p:spPr>
            <a:xfrm>
              <a:off x="5957622" y="129935"/>
              <a:ext cx="11259" cy="11259"/>
            </a:xfrm>
            <a:custGeom>
              <a:avLst/>
              <a:gdLst>
                <a:gd name="connsiteX0" fmla="*/ 0 w 11259"/>
                <a:gd name="connsiteY0" fmla="*/ 5290 h 0"/>
                <a:gd name="connsiteX1" fmla="*/ 12723 w 11259"/>
                <a:gd name="connsiteY1" fmla="*/ 111 h 0"/>
                <a:gd name="connsiteX2" fmla="*/ 0 w 11259"/>
                <a:gd name="connsiteY2" fmla="*/ 5290 h 0"/>
              </a:gdLst>
              <a:ahLst/>
              <a:cxnLst>
                <a:cxn ang="0">
                  <a:pos x="connsiteX0" y="connsiteY0"/>
                </a:cxn>
                <a:cxn ang="0">
                  <a:pos x="connsiteX1" y="connsiteY1"/>
                </a:cxn>
                <a:cxn ang="0">
                  <a:pos x="connsiteX2" y="connsiteY2"/>
                </a:cxn>
              </a:cxnLst>
              <a:rect l="l" t="t" r="r" b="b"/>
              <a:pathLst>
                <a:path w="11259">
                  <a:moveTo>
                    <a:pt x="0" y="5290"/>
                  </a:moveTo>
                  <a:cubicBezTo>
                    <a:pt x="113" y="12271"/>
                    <a:pt x="15988" y="14635"/>
                    <a:pt x="12723" y="111"/>
                  </a:cubicBezTo>
                  <a:cubicBezTo>
                    <a:pt x="7544" y="-227"/>
                    <a:pt x="2477" y="-115"/>
                    <a:pt x="0" y="5290"/>
                  </a:cubicBezTo>
                  <a:close/>
                </a:path>
              </a:pathLst>
            </a:custGeom>
            <a:grpFill/>
            <a:ln w="11258" cap="flat">
              <a:noFill/>
              <a:prstDash val="solid"/>
              <a:miter/>
            </a:ln>
          </p:spPr>
          <p:txBody>
            <a:bodyPr rtlCol="0" anchor="ctr"/>
            <a:lstStyle/>
            <a:p>
              <a:endParaRPr lang="en-US" noProof="0" dirty="0"/>
            </a:p>
          </p:txBody>
        </p:sp>
        <p:sp>
          <p:nvSpPr>
            <p:cNvPr id="253" name="Freeform: Shape 252">
              <a:extLst>
                <a:ext uri="{FF2B5EF4-FFF2-40B4-BE49-F238E27FC236}">
                  <a16:creationId xmlns:a16="http://schemas.microsoft.com/office/drawing/2014/main" id="{1205B811-0E26-48EE-9E4B-8DC1980F9244}"/>
                </a:ext>
              </a:extLst>
            </p:cNvPr>
            <p:cNvSpPr/>
            <p:nvPr/>
          </p:nvSpPr>
          <p:spPr>
            <a:xfrm>
              <a:off x="5976057" y="230818"/>
              <a:ext cx="11259" cy="11259"/>
            </a:xfrm>
            <a:custGeom>
              <a:avLst/>
              <a:gdLst>
                <a:gd name="connsiteX0" fmla="*/ 31 w 0"/>
                <a:gd name="connsiteY0" fmla="*/ 4842 h 0"/>
                <a:gd name="connsiteX1" fmla="*/ 6337 w 0"/>
                <a:gd name="connsiteY1" fmla="*/ 0 h 0"/>
                <a:gd name="connsiteX2" fmla="*/ 2058 w 0"/>
                <a:gd name="connsiteY2" fmla="*/ 225 h 0"/>
                <a:gd name="connsiteX3" fmla="*/ 31 w 0"/>
                <a:gd name="connsiteY3" fmla="*/ 4842 h 0"/>
              </a:gdLst>
              <a:ahLst/>
              <a:cxnLst>
                <a:cxn ang="0">
                  <a:pos x="connsiteX0" y="connsiteY0"/>
                </a:cxn>
                <a:cxn ang="0">
                  <a:pos x="connsiteX1" y="connsiteY1"/>
                </a:cxn>
                <a:cxn ang="0">
                  <a:pos x="connsiteX2" y="connsiteY2"/>
                </a:cxn>
                <a:cxn ang="0">
                  <a:pos x="connsiteX3" y="connsiteY3"/>
                </a:cxn>
              </a:cxnLst>
              <a:rect l="l" t="t" r="r" b="b"/>
              <a:pathLst>
                <a:path>
                  <a:moveTo>
                    <a:pt x="31" y="4842"/>
                  </a:moveTo>
                  <a:cubicBezTo>
                    <a:pt x="-644" y="13849"/>
                    <a:pt x="9827" y="11147"/>
                    <a:pt x="6337" y="0"/>
                  </a:cubicBezTo>
                  <a:cubicBezTo>
                    <a:pt x="4873" y="113"/>
                    <a:pt x="3522" y="113"/>
                    <a:pt x="2058" y="225"/>
                  </a:cubicBezTo>
                  <a:cubicBezTo>
                    <a:pt x="2509" y="4053"/>
                    <a:pt x="1383" y="4504"/>
                    <a:pt x="31" y="4842"/>
                  </a:cubicBezTo>
                  <a:close/>
                </a:path>
              </a:pathLst>
            </a:custGeom>
            <a:grpFill/>
            <a:ln w="11258" cap="flat">
              <a:noFill/>
              <a:prstDash val="solid"/>
              <a:miter/>
            </a:ln>
          </p:spPr>
          <p:txBody>
            <a:bodyPr rtlCol="0" anchor="ctr"/>
            <a:lstStyle/>
            <a:p>
              <a:endParaRPr lang="en-US" noProof="0" dirty="0"/>
            </a:p>
          </p:txBody>
        </p:sp>
        <p:sp>
          <p:nvSpPr>
            <p:cNvPr id="254" name="Freeform: Shape 253">
              <a:extLst>
                <a:ext uri="{FF2B5EF4-FFF2-40B4-BE49-F238E27FC236}">
                  <a16:creationId xmlns:a16="http://schemas.microsoft.com/office/drawing/2014/main" id="{052534EE-AEB7-4938-8513-35D250A43542}"/>
                </a:ext>
              </a:extLst>
            </p:cNvPr>
            <p:cNvSpPr/>
            <p:nvPr/>
          </p:nvSpPr>
          <p:spPr>
            <a:xfrm>
              <a:off x="5947020" y="130381"/>
              <a:ext cx="11259" cy="11259"/>
            </a:xfrm>
            <a:custGeom>
              <a:avLst/>
              <a:gdLst>
                <a:gd name="connsiteX0" fmla="*/ 18 w 0"/>
                <a:gd name="connsiteY0" fmla="*/ 5294 h 0"/>
                <a:gd name="connsiteX1" fmla="*/ 8463 w 0"/>
                <a:gd name="connsiteY1" fmla="*/ 340 h 0"/>
                <a:gd name="connsiteX2" fmla="*/ 18 w 0"/>
                <a:gd name="connsiteY2" fmla="*/ 5294 h 0"/>
              </a:gdLst>
              <a:ahLst/>
              <a:cxnLst>
                <a:cxn ang="0">
                  <a:pos x="connsiteX0" y="connsiteY0"/>
                </a:cxn>
                <a:cxn ang="0">
                  <a:pos x="connsiteX1" y="connsiteY1"/>
                </a:cxn>
                <a:cxn ang="0">
                  <a:pos x="connsiteX2" y="connsiteY2"/>
                </a:cxn>
              </a:cxnLst>
              <a:rect l="l" t="t" r="r" b="b"/>
              <a:pathLst>
                <a:path>
                  <a:moveTo>
                    <a:pt x="18" y="5294"/>
                  </a:moveTo>
                  <a:cubicBezTo>
                    <a:pt x="-544" y="13401"/>
                    <a:pt x="12066" y="12951"/>
                    <a:pt x="8463" y="340"/>
                  </a:cubicBezTo>
                  <a:cubicBezTo>
                    <a:pt x="3959" y="-1349"/>
                    <a:pt x="2833" y="3718"/>
                    <a:pt x="18" y="5294"/>
                  </a:cubicBezTo>
                  <a:close/>
                </a:path>
              </a:pathLst>
            </a:custGeom>
            <a:grpFill/>
            <a:ln w="11258" cap="flat">
              <a:noFill/>
              <a:prstDash val="solid"/>
              <a:miter/>
            </a:ln>
          </p:spPr>
          <p:txBody>
            <a:bodyPr rtlCol="0" anchor="ctr"/>
            <a:lstStyle/>
            <a:p>
              <a:endParaRPr lang="en-US" noProof="0" dirty="0"/>
            </a:p>
          </p:txBody>
        </p:sp>
        <p:sp>
          <p:nvSpPr>
            <p:cNvPr id="255" name="Freeform: Shape 254">
              <a:extLst>
                <a:ext uri="{FF2B5EF4-FFF2-40B4-BE49-F238E27FC236}">
                  <a16:creationId xmlns:a16="http://schemas.microsoft.com/office/drawing/2014/main" id="{E5EE1661-5425-4B3E-B266-19086379138D}"/>
                </a:ext>
              </a:extLst>
            </p:cNvPr>
            <p:cNvSpPr/>
            <p:nvPr/>
          </p:nvSpPr>
          <p:spPr>
            <a:xfrm>
              <a:off x="5982938" y="267162"/>
              <a:ext cx="11259" cy="11259"/>
            </a:xfrm>
            <a:custGeom>
              <a:avLst/>
              <a:gdLst>
                <a:gd name="connsiteX0" fmla="*/ 8463 w 0"/>
                <a:gd name="connsiteY0" fmla="*/ 23 h 0"/>
                <a:gd name="connsiteX1" fmla="*/ 18 w 0"/>
                <a:gd name="connsiteY1" fmla="*/ 4977 h 0"/>
                <a:gd name="connsiteX2" fmla="*/ 8463 w 0"/>
                <a:gd name="connsiteY2" fmla="*/ 23 h 0"/>
              </a:gdLst>
              <a:ahLst/>
              <a:cxnLst>
                <a:cxn ang="0">
                  <a:pos x="connsiteX0" y="connsiteY0"/>
                </a:cxn>
                <a:cxn ang="0">
                  <a:pos x="connsiteX1" y="connsiteY1"/>
                </a:cxn>
                <a:cxn ang="0">
                  <a:pos x="connsiteX2" y="connsiteY2"/>
                </a:cxn>
              </a:cxnLst>
              <a:rect l="l" t="t" r="r" b="b"/>
              <a:pathLst>
                <a:path>
                  <a:moveTo>
                    <a:pt x="8463" y="23"/>
                  </a:moveTo>
                  <a:cubicBezTo>
                    <a:pt x="4635" y="-427"/>
                    <a:pt x="4072" y="5878"/>
                    <a:pt x="18" y="4977"/>
                  </a:cubicBezTo>
                  <a:cubicBezTo>
                    <a:pt x="-544" y="13197"/>
                    <a:pt x="12066" y="12746"/>
                    <a:pt x="8463" y="23"/>
                  </a:cubicBezTo>
                  <a:close/>
                </a:path>
              </a:pathLst>
            </a:custGeom>
            <a:grpFill/>
            <a:ln w="11258" cap="flat">
              <a:noFill/>
              <a:prstDash val="solid"/>
              <a:miter/>
            </a:ln>
          </p:spPr>
          <p:txBody>
            <a:bodyPr rtlCol="0" anchor="ctr"/>
            <a:lstStyle/>
            <a:p>
              <a:endParaRPr lang="en-US" noProof="0" dirty="0"/>
            </a:p>
          </p:txBody>
        </p:sp>
        <p:sp>
          <p:nvSpPr>
            <p:cNvPr id="256" name="Freeform: Shape 255">
              <a:extLst>
                <a:ext uri="{FF2B5EF4-FFF2-40B4-BE49-F238E27FC236}">
                  <a16:creationId xmlns:a16="http://schemas.microsoft.com/office/drawing/2014/main" id="{16FD8CB8-B551-4A6C-AA3C-5B4A506555C8}"/>
                </a:ext>
              </a:extLst>
            </p:cNvPr>
            <p:cNvSpPr/>
            <p:nvPr/>
          </p:nvSpPr>
          <p:spPr>
            <a:xfrm>
              <a:off x="5941704" y="273214"/>
              <a:ext cx="11259" cy="11259"/>
            </a:xfrm>
            <a:custGeom>
              <a:avLst/>
              <a:gdLst>
                <a:gd name="connsiteX0" fmla="*/ 5110 w 0"/>
                <a:gd name="connsiteY0" fmla="*/ 5119 h 0"/>
                <a:gd name="connsiteX1" fmla="*/ 5110 w 0"/>
                <a:gd name="connsiteY1" fmla="*/ 5119 h 0"/>
                <a:gd name="connsiteX2" fmla="*/ 5110 w 0"/>
                <a:gd name="connsiteY2" fmla="*/ 5119 h 0"/>
              </a:gdLst>
              <a:ahLst/>
              <a:cxnLst>
                <a:cxn ang="0">
                  <a:pos x="connsiteX0" y="connsiteY0"/>
                </a:cxn>
                <a:cxn ang="0">
                  <a:pos x="connsiteX1" y="connsiteY1"/>
                </a:cxn>
                <a:cxn ang="0">
                  <a:pos x="connsiteX2" y="connsiteY2"/>
                </a:cxn>
              </a:cxnLst>
              <a:rect l="l" t="t" r="r" b="b"/>
              <a:pathLst>
                <a:path>
                  <a:moveTo>
                    <a:pt x="5110" y="5119"/>
                  </a:moveTo>
                  <a:cubicBezTo>
                    <a:pt x="-1533" y="-11658"/>
                    <a:pt x="-1871" y="19418"/>
                    <a:pt x="5110" y="5119"/>
                  </a:cubicBezTo>
                  <a:lnTo>
                    <a:pt x="5110" y="5119"/>
                  </a:lnTo>
                  <a:close/>
                </a:path>
              </a:pathLst>
            </a:custGeom>
            <a:grpFill/>
            <a:ln w="11258" cap="flat">
              <a:noFill/>
              <a:prstDash val="solid"/>
              <a:miter/>
            </a:ln>
          </p:spPr>
          <p:txBody>
            <a:bodyPr rtlCol="0" anchor="ctr"/>
            <a:lstStyle/>
            <a:p>
              <a:endParaRPr lang="en-US" noProof="0" dirty="0"/>
            </a:p>
          </p:txBody>
        </p:sp>
        <p:sp>
          <p:nvSpPr>
            <p:cNvPr id="257" name="Freeform: Shape 256">
              <a:extLst>
                <a:ext uri="{FF2B5EF4-FFF2-40B4-BE49-F238E27FC236}">
                  <a16:creationId xmlns:a16="http://schemas.microsoft.com/office/drawing/2014/main" id="{0F9E75D0-BDB9-499A-B80B-6EF9FF8D4998}"/>
                </a:ext>
              </a:extLst>
            </p:cNvPr>
            <p:cNvSpPr/>
            <p:nvPr/>
          </p:nvSpPr>
          <p:spPr>
            <a:xfrm>
              <a:off x="5957397" y="272317"/>
              <a:ext cx="11259" cy="11259"/>
            </a:xfrm>
            <a:custGeom>
              <a:avLst/>
              <a:gdLst>
                <a:gd name="connsiteX0" fmla="*/ 4279 w 0"/>
                <a:gd name="connsiteY0" fmla="*/ 5340 h 0"/>
                <a:gd name="connsiteX1" fmla="*/ 10697 w 0"/>
                <a:gd name="connsiteY1" fmla="*/ 5115 h 0"/>
                <a:gd name="connsiteX2" fmla="*/ 0 w 0"/>
                <a:gd name="connsiteY2" fmla="*/ 949 h 0"/>
                <a:gd name="connsiteX3" fmla="*/ 4279 w 0"/>
                <a:gd name="connsiteY3" fmla="*/ 5340 h 0"/>
              </a:gdLst>
              <a:ahLst/>
              <a:cxnLst>
                <a:cxn ang="0">
                  <a:pos x="connsiteX0" y="connsiteY0"/>
                </a:cxn>
                <a:cxn ang="0">
                  <a:pos x="connsiteX1" y="connsiteY1"/>
                </a:cxn>
                <a:cxn ang="0">
                  <a:pos x="connsiteX2" y="connsiteY2"/>
                </a:cxn>
                <a:cxn ang="0">
                  <a:pos x="connsiteX3" y="connsiteY3"/>
                </a:cxn>
              </a:cxnLst>
              <a:rect l="l" t="t" r="r" b="b"/>
              <a:pathLst>
                <a:path>
                  <a:moveTo>
                    <a:pt x="4279" y="5340"/>
                  </a:moveTo>
                  <a:cubicBezTo>
                    <a:pt x="6418" y="5227"/>
                    <a:pt x="8557" y="5115"/>
                    <a:pt x="10697" y="5115"/>
                  </a:cubicBezTo>
                  <a:cubicBezTo>
                    <a:pt x="10922" y="-4906"/>
                    <a:pt x="3153" y="3313"/>
                    <a:pt x="0" y="949"/>
                  </a:cubicBezTo>
                  <a:cubicBezTo>
                    <a:pt x="113" y="5452"/>
                    <a:pt x="2702" y="4439"/>
                    <a:pt x="4279" y="5340"/>
                  </a:cubicBezTo>
                  <a:close/>
                </a:path>
              </a:pathLst>
            </a:custGeom>
            <a:grpFill/>
            <a:ln w="11258" cap="flat">
              <a:noFill/>
              <a:prstDash val="solid"/>
              <a:miter/>
            </a:ln>
          </p:spPr>
          <p:txBody>
            <a:bodyPr rtlCol="0" anchor="ctr"/>
            <a:lstStyle/>
            <a:p>
              <a:endParaRPr lang="en-US" noProof="0" dirty="0"/>
            </a:p>
          </p:txBody>
        </p:sp>
        <p:sp>
          <p:nvSpPr>
            <p:cNvPr id="258" name="Freeform: Shape 257">
              <a:extLst>
                <a:ext uri="{FF2B5EF4-FFF2-40B4-BE49-F238E27FC236}">
                  <a16:creationId xmlns:a16="http://schemas.microsoft.com/office/drawing/2014/main" id="{FCE4AE0C-15C4-458E-BD1F-8562E4044438}"/>
                </a:ext>
              </a:extLst>
            </p:cNvPr>
            <p:cNvSpPr/>
            <p:nvPr/>
          </p:nvSpPr>
          <p:spPr>
            <a:xfrm>
              <a:off x="5937243" y="204921"/>
              <a:ext cx="11259" cy="11259"/>
            </a:xfrm>
            <a:custGeom>
              <a:avLst/>
              <a:gdLst>
                <a:gd name="connsiteX0" fmla="*/ 0 w 0"/>
                <a:gd name="connsiteY0" fmla="*/ 225 h 0"/>
                <a:gd name="connsiteX1" fmla="*/ 113 w 0"/>
                <a:gd name="connsiteY1" fmla="*/ 9458 h 0"/>
                <a:gd name="connsiteX2" fmla="*/ 4391 w 0"/>
                <a:gd name="connsiteY2" fmla="*/ 9233 h 0"/>
                <a:gd name="connsiteX3" fmla="*/ 4279 w 0"/>
                <a:gd name="connsiteY3" fmla="*/ 0 h 0"/>
                <a:gd name="connsiteX4" fmla="*/ 0 w 0"/>
                <a:gd name="connsiteY4" fmla="*/ 225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225"/>
                  </a:moveTo>
                  <a:cubicBezTo>
                    <a:pt x="0" y="3265"/>
                    <a:pt x="113" y="6305"/>
                    <a:pt x="113" y="9458"/>
                  </a:cubicBezTo>
                  <a:cubicBezTo>
                    <a:pt x="1576" y="9345"/>
                    <a:pt x="2928" y="9345"/>
                    <a:pt x="4391" y="9233"/>
                  </a:cubicBezTo>
                  <a:cubicBezTo>
                    <a:pt x="4391" y="6193"/>
                    <a:pt x="4279" y="3153"/>
                    <a:pt x="4279" y="0"/>
                  </a:cubicBezTo>
                  <a:cubicBezTo>
                    <a:pt x="2928" y="113"/>
                    <a:pt x="1464" y="113"/>
                    <a:pt x="0" y="225"/>
                  </a:cubicBezTo>
                  <a:close/>
                </a:path>
              </a:pathLst>
            </a:custGeom>
            <a:grpFill/>
            <a:ln w="11258" cap="flat">
              <a:noFill/>
              <a:prstDash val="solid"/>
              <a:miter/>
            </a:ln>
          </p:spPr>
          <p:txBody>
            <a:bodyPr rtlCol="0" anchor="ctr"/>
            <a:lstStyle/>
            <a:p>
              <a:endParaRPr lang="en-US" noProof="0" dirty="0"/>
            </a:p>
          </p:txBody>
        </p:sp>
        <p:sp>
          <p:nvSpPr>
            <p:cNvPr id="259" name="Freeform: Shape 258">
              <a:extLst>
                <a:ext uri="{FF2B5EF4-FFF2-40B4-BE49-F238E27FC236}">
                  <a16:creationId xmlns:a16="http://schemas.microsoft.com/office/drawing/2014/main" id="{2BFFB167-BF29-4C09-B055-5C85607B86EB}"/>
                </a:ext>
              </a:extLst>
            </p:cNvPr>
            <p:cNvSpPr/>
            <p:nvPr/>
          </p:nvSpPr>
          <p:spPr>
            <a:xfrm>
              <a:off x="5938482" y="286629"/>
              <a:ext cx="11259" cy="11259"/>
            </a:xfrm>
            <a:custGeom>
              <a:avLst/>
              <a:gdLst>
                <a:gd name="connsiteX0" fmla="*/ 0 w 11259"/>
                <a:gd name="connsiteY0" fmla="*/ 5890 h 11259"/>
                <a:gd name="connsiteX1" fmla="*/ 21393 w 11259"/>
                <a:gd name="connsiteY1" fmla="*/ 9606 h 11259"/>
                <a:gd name="connsiteX2" fmla="*/ 0 w 11259"/>
                <a:gd name="connsiteY2" fmla="*/ 5890 h 11259"/>
              </a:gdLst>
              <a:ahLst/>
              <a:cxnLst>
                <a:cxn ang="0">
                  <a:pos x="connsiteX0" y="connsiteY0"/>
                </a:cxn>
                <a:cxn ang="0">
                  <a:pos x="connsiteX1" y="connsiteY1"/>
                </a:cxn>
                <a:cxn ang="0">
                  <a:pos x="connsiteX2" y="connsiteY2"/>
                </a:cxn>
              </a:cxnLst>
              <a:rect l="l" t="t" r="r" b="b"/>
              <a:pathLst>
                <a:path w="11259" h="11259">
                  <a:moveTo>
                    <a:pt x="0" y="5890"/>
                  </a:moveTo>
                  <a:cubicBezTo>
                    <a:pt x="3265" y="25594"/>
                    <a:pt x="11935" y="3976"/>
                    <a:pt x="21393" y="9606"/>
                  </a:cubicBezTo>
                  <a:cubicBezTo>
                    <a:pt x="19591" y="-7171"/>
                    <a:pt x="5067" y="2400"/>
                    <a:pt x="0" y="5890"/>
                  </a:cubicBezTo>
                  <a:close/>
                </a:path>
              </a:pathLst>
            </a:custGeom>
            <a:grpFill/>
            <a:ln w="11258" cap="flat">
              <a:noFill/>
              <a:prstDash val="solid"/>
              <a:miter/>
            </a:ln>
          </p:spPr>
          <p:txBody>
            <a:bodyPr rtlCol="0" anchor="ctr"/>
            <a:lstStyle/>
            <a:p>
              <a:endParaRPr lang="en-US" noProof="0" dirty="0"/>
            </a:p>
          </p:txBody>
        </p:sp>
        <p:sp>
          <p:nvSpPr>
            <p:cNvPr id="260" name="Freeform: Shape 259">
              <a:extLst>
                <a:ext uri="{FF2B5EF4-FFF2-40B4-BE49-F238E27FC236}">
                  <a16:creationId xmlns:a16="http://schemas.microsoft.com/office/drawing/2014/main" id="{C5B7C98D-800B-43BA-94F2-A33587D950E0}"/>
                </a:ext>
              </a:extLst>
            </p:cNvPr>
            <p:cNvSpPr/>
            <p:nvPr/>
          </p:nvSpPr>
          <p:spPr>
            <a:xfrm>
              <a:off x="5967411" y="161685"/>
              <a:ext cx="11259" cy="11259"/>
            </a:xfrm>
            <a:custGeom>
              <a:avLst/>
              <a:gdLst>
                <a:gd name="connsiteX0" fmla="*/ 1358 w 11259"/>
                <a:gd name="connsiteY0" fmla="*/ 5292 h 11259"/>
                <a:gd name="connsiteX1" fmla="*/ 5637 w 11259"/>
                <a:gd name="connsiteY1" fmla="*/ 9683 h 11259"/>
                <a:gd name="connsiteX2" fmla="*/ 16221 w 11259"/>
                <a:gd name="connsiteY2" fmla="*/ 0 h 11259"/>
                <a:gd name="connsiteX3" fmla="*/ 1358 w 11259"/>
                <a:gd name="connsiteY3" fmla="*/ 5292 h 11259"/>
              </a:gdLst>
              <a:ahLst/>
              <a:cxnLst>
                <a:cxn ang="0">
                  <a:pos x="connsiteX0" y="connsiteY0"/>
                </a:cxn>
                <a:cxn ang="0">
                  <a:pos x="connsiteX1" y="connsiteY1"/>
                </a:cxn>
                <a:cxn ang="0">
                  <a:pos x="connsiteX2" y="connsiteY2"/>
                </a:cxn>
                <a:cxn ang="0">
                  <a:pos x="connsiteX3" y="connsiteY3"/>
                </a:cxn>
              </a:cxnLst>
              <a:rect l="l" t="t" r="r" b="b"/>
              <a:pathLst>
                <a:path w="11259" h="11259">
                  <a:moveTo>
                    <a:pt x="1358" y="5292"/>
                  </a:moveTo>
                  <a:cubicBezTo>
                    <a:pt x="-2470" y="9008"/>
                    <a:pt x="2709" y="10246"/>
                    <a:pt x="5637" y="9683"/>
                  </a:cubicBezTo>
                  <a:cubicBezTo>
                    <a:pt x="10816" y="12385"/>
                    <a:pt x="16784" y="18465"/>
                    <a:pt x="16221" y="0"/>
                  </a:cubicBezTo>
                  <a:cubicBezTo>
                    <a:pt x="11266" y="1802"/>
                    <a:pt x="8339" y="7656"/>
                    <a:pt x="1358" y="5292"/>
                  </a:cubicBezTo>
                  <a:close/>
                </a:path>
              </a:pathLst>
            </a:custGeom>
            <a:grpFill/>
            <a:ln w="11258" cap="flat">
              <a:noFill/>
              <a:prstDash val="solid"/>
              <a:miter/>
            </a:ln>
          </p:spPr>
          <p:txBody>
            <a:bodyPr rtlCol="0" anchor="ctr"/>
            <a:lstStyle/>
            <a:p>
              <a:endParaRPr lang="en-US" noProof="0" dirty="0"/>
            </a:p>
          </p:txBody>
        </p:sp>
        <p:sp>
          <p:nvSpPr>
            <p:cNvPr id="261" name="Freeform: Shape 260">
              <a:extLst>
                <a:ext uri="{FF2B5EF4-FFF2-40B4-BE49-F238E27FC236}">
                  <a16:creationId xmlns:a16="http://schemas.microsoft.com/office/drawing/2014/main" id="{2A40E099-297D-43F7-9478-5D482B8C9E48}"/>
                </a:ext>
              </a:extLst>
            </p:cNvPr>
            <p:cNvSpPr/>
            <p:nvPr/>
          </p:nvSpPr>
          <p:spPr>
            <a:xfrm>
              <a:off x="8369836" y="423410"/>
              <a:ext cx="22519" cy="22519"/>
            </a:xfrm>
            <a:custGeom>
              <a:avLst/>
              <a:gdLst>
                <a:gd name="connsiteX0" fmla="*/ 30288 w 22518"/>
                <a:gd name="connsiteY0" fmla="*/ 10640 h 22518"/>
                <a:gd name="connsiteX1" fmla="*/ 0 w 22518"/>
                <a:gd name="connsiteY1" fmla="*/ 28542 h 22518"/>
                <a:gd name="connsiteX2" fmla="*/ 27811 w 22518"/>
                <a:gd name="connsiteY2" fmla="*/ 20773 h 22518"/>
                <a:gd name="connsiteX3" fmla="*/ 30288 w 22518"/>
                <a:gd name="connsiteY3" fmla="*/ 10640 h 22518"/>
              </a:gdLst>
              <a:ahLst/>
              <a:cxnLst>
                <a:cxn ang="0">
                  <a:pos x="connsiteX0" y="connsiteY0"/>
                </a:cxn>
                <a:cxn ang="0">
                  <a:pos x="connsiteX1" y="connsiteY1"/>
                </a:cxn>
                <a:cxn ang="0">
                  <a:pos x="connsiteX2" y="connsiteY2"/>
                </a:cxn>
                <a:cxn ang="0">
                  <a:pos x="connsiteX3" y="connsiteY3"/>
                </a:cxn>
              </a:cxnLst>
              <a:rect l="l" t="t" r="r" b="b"/>
              <a:pathLst>
                <a:path w="22518" h="22518">
                  <a:moveTo>
                    <a:pt x="30288" y="10640"/>
                  </a:moveTo>
                  <a:cubicBezTo>
                    <a:pt x="21393" y="-9852"/>
                    <a:pt x="1576" y="957"/>
                    <a:pt x="0" y="28542"/>
                  </a:cubicBezTo>
                  <a:cubicBezTo>
                    <a:pt x="12047" y="30231"/>
                    <a:pt x="18353" y="23138"/>
                    <a:pt x="27811" y="20773"/>
                  </a:cubicBezTo>
                  <a:cubicBezTo>
                    <a:pt x="27135" y="15144"/>
                    <a:pt x="28149" y="11991"/>
                    <a:pt x="30288" y="10640"/>
                  </a:cubicBezTo>
                  <a:close/>
                </a:path>
              </a:pathLst>
            </a:custGeom>
            <a:grpFill/>
            <a:ln w="11258" cap="flat">
              <a:noFill/>
              <a:prstDash val="solid"/>
              <a:miter/>
            </a:ln>
          </p:spPr>
          <p:txBody>
            <a:bodyPr rtlCol="0" anchor="ctr"/>
            <a:lstStyle/>
            <a:p>
              <a:endParaRPr lang="en-US" noProof="0" dirty="0"/>
            </a:p>
          </p:txBody>
        </p:sp>
        <p:sp>
          <p:nvSpPr>
            <p:cNvPr id="262" name="Freeform: Shape 261">
              <a:extLst>
                <a:ext uri="{FF2B5EF4-FFF2-40B4-BE49-F238E27FC236}">
                  <a16:creationId xmlns:a16="http://schemas.microsoft.com/office/drawing/2014/main" id="{105118E3-D4CC-4D42-81B7-730F9E324807}"/>
                </a:ext>
              </a:extLst>
            </p:cNvPr>
            <p:cNvSpPr/>
            <p:nvPr/>
          </p:nvSpPr>
          <p:spPr>
            <a:xfrm>
              <a:off x="8242490" y="404818"/>
              <a:ext cx="11259" cy="22519"/>
            </a:xfrm>
            <a:custGeom>
              <a:avLst/>
              <a:gdLst>
                <a:gd name="connsiteX0" fmla="*/ 2 w 11259"/>
                <a:gd name="connsiteY0" fmla="*/ 10429 h 22518"/>
                <a:gd name="connsiteX1" fmla="*/ 3493 w 11259"/>
                <a:gd name="connsiteY1" fmla="*/ 29908 h 22518"/>
                <a:gd name="connsiteX2" fmla="*/ 19931 w 11259"/>
                <a:gd name="connsiteY2" fmla="*/ 18311 h 22518"/>
                <a:gd name="connsiteX3" fmla="*/ 2 w 11259"/>
                <a:gd name="connsiteY3" fmla="*/ 10429 h 22518"/>
              </a:gdLst>
              <a:ahLst/>
              <a:cxnLst>
                <a:cxn ang="0">
                  <a:pos x="connsiteX0" y="connsiteY0"/>
                </a:cxn>
                <a:cxn ang="0">
                  <a:pos x="connsiteX1" y="connsiteY1"/>
                </a:cxn>
                <a:cxn ang="0">
                  <a:pos x="connsiteX2" y="connsiteY2"/>
                </a:cxn>
                <a:cxn ang="0">
                  <a:pos x="connsiteX3" y="connsiteY3"/>
                </a:cxn>
              </a:cxnLst>
              <a:rect l="l" t="t" r="r" b="b"/>
              <a:pathLst>
                <a:path w="11259" h="22518">
                  <a:moveTo>
                    <a:pt x="2" y="10429"/>
                  </a:moveTo>
                  <a:cubicBezTo>
                    <a:pt x="-110" y="19324"/>
                    <a:pt x="3718" y="20450"/>
                    <a:pt x="3493" y="29908"/>
                  </a:cubicBezTo>
                  <a:cubicBezTo>
                    <a:pt x="11487" y="29908"/>
                    <a:pt x="8447" y="12681"/>
                    <a:pt x="19931" y="18311"/>
                  </a:cubicBezTo>
                  <a:cubicBezTo>
                    <a:pt x="21620" y="-11077"/>
                    <a:pt x="5407" y="1647"/>
                    <a:pt x="2" y="10429"/>
                  </a:cubicBezTo>
                  <a:close/>
                </a:path>
              </a:pathLst>
            </a:custGeom>
            <a:grpFill/>
            <a:ln w="11258" cap="flat">
              <a:noFill/>
              <a:prstDash val="solid"/>
              <a:miter/>
            </a:ln>
          </p:spPr>
          <p:txBody>
            <a:bodyPr rtlCol="0" anchor="ctr"/>
            <a:lstStyle/>
            <a:p>
              <a:endParaRPr lang="en-US" noProof="0" dirty="0"/>
            </a:p>
          </p:txBody>
        </p:sp>
        <p:sp>
          <p:nvSpPr>
            <p:cNvPr id="263" name="Freeform: Shape 262">
              <a:extLst>
                <a:ext uri="{FF2B5EF4-FFF2-40B4-BE49-F238E27FC236}">
                  <a16:creationId xmlns:a16="http://schemas.microsoft.com/office/drawing/2014/main" id="{BB8D80D2-4BB8-41DB-9C98-86D8B001E84E}"/>
                </a:ext>
              </a:extLst>
            </p:cNvPr>
            <p:cNvSpPr/>
            <p:nvPr/>
          </p:nvSpPr>
          <p:spPr>
            <a:xfrm>
              <a:off x="8410820" y="414367"/>
              <a:ext cx="22519" cy="45038"/>
            </a:xfrm>
            <a:custGeom>
              <a:avLst/>
              <a:gdLst>
                <a:gd name="connsiteX0" fmla="*/ 18353 w 22518"/>
                <a:gd name="connsiteY0" fmla="*/ 51434 h 45037"/>
                <a:gd name="connsiteX1" fmla="*/ 19591 w 22518"/>
                <a:gd name="connsiteY1" fmla="*/ 1780 h 45037"/>
                <a:gd name="connsiteX2" fmla="*/ 0 w 22518"/>
                <a:gd name="connsiteY2" fmla="*/ 3807 h 45037"/>
                <a:gd name="connsiteX3" fmla="*/ 1013 w 22518"/>
                <a:gd name="connsiteY3" fmla="*/ 33419 h 45037"/>
                <a:gd name="connsiteX4" fmla="*/ 18353 w 22518"/>
                <a:gd name="connsiteY4" fmla="*/ 51434 h 450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18" h="45037">
                  <a:moveTo>
                    <a:pt x="18353" y="51434"/>
                  </a:moveTo>
                  <a:cubicBezTo>
                    <a:pt x="26460" y="37585"/>
                    <a:pt x="20492" y="22948"/>
                    <a:pt x="19591" y="1780"/>
                  </a:cubicBezTo>
                  <a:cubicBezTo>
                    <a:pt x="14525" y="13941"/>
                    <a:pt x="5067" y="-8466"/>
                    <a:pt x="0" y="3807"/>
                  </a:cubicBezTo>
                  <a:cubicBezTo>
                    <a:pt x="338" y="13715"/>
                    <a:pt x="676" y="23511"/>
                    <a:pt x="1013" y="33419"/>
                  </a:cubicBezTo>
                  <a:cubicBezTo>
                    <a:pt x="6756" y="39162"/>
                    <a:pt x="17790" y="34883"/>
                    <a:pt x="18353" y="51434"/>
                  </a:cubicBezTo>
                  <a:close/>
                </a:path>
              </a:pathLst>
            </a:custGeom>
            <a:grpFill/>
            <a:ln w="11258" cap="flat">
              <a:noFill/>
              <a:prstDash val="solid"/>
              <a:miter/>
            </a:ln>
          </p:spPr>
          <p:txBody>
            <a:bodyPr rtlCol="0" anchor="ctr"/>
            <a:lstStyle/>
            <a:p>
              <a:endParaRPr lang="en-US" noProof="0" dirty="0"/>
            </a:p>
          </p:txBody>
        </p:sp>
        <p:sp>
          <p:nvSpPr>
            <p:cNvPr id="264" name="Freeform: Shape 263">
              <a:extLst>
                <a:ext uri="{FF2B5EF4-FFF2-40B4-BE49-F238E27FC236}">
                  <a16:creationId xmlns:a16="http://schemas.microsoft.com/office/drawing/2014/main" id="{7D8BFE89-4223-4133-8497-491F77901ADF}"/>
                </a:ext>
              </a:extLst>
            </p:cNvPr>
            <p:cNvSpPr/>
            <p:nvPr/>
          </p:nvSpPr>
          <p:spPr>
            <a:xfrm>
              <a:off x="8293385" y="381468"/>
              <a:ext cx="67556" cy="90075"/>
            </a:xfrm>
            <a:custGeom>
              <a:avLst/>
              <a:gdLst>
                <a:gd name="connsiteX0" fmla="*/ 5067 w 67556"/>
                <a:gd name="connsiteY0" fmla="*/ 33103 h 90075"/>
                <a:gd name="connsiteX1" fmla="*/ 0 w 67556"/>
                <a:gd name="connsiteY1" fmla="*/ 48528 h 90075"/>
                <a:gd name="connsiteX2" fmla="*/ 11372 w 67556"/>
                <a:gd name="connsiteY2" fmla="*/ 52356 h 90075"/>
                <a:gd name="connsiteX3" fmla="*/ 16664 w 67556"/>
                <a:gd name="connsiteY3" fmla="*/ 41885 h 90075"/>
                <a:gd name="connsiteX4" fmla="*/ 25109 w 67556"/>
                <a:gd name="connsiteY4" fmla="*/ 40984 h 90075"/>
                <a:gd name="connsiteX5" fmla="*/ 39408 w 67556"/>
                <a:gd name="connsiteY5" fmla="*/ 49429 h 90075"/>
                <a:gd name="connsiteX6" fmla="*/ 15538 w 67556"/>
                <a:gd name="connsiteY6" fmla="*/ 91426 h 90075"/>
                <a:gd name="connsiteX7" fmla="*/ 35467 w 67556"/>
                <a:gd name="connsiteY7" fmla="*/ 99308 h 90075"/>
                <a:gd name="connsiteX8" fmla="*/ 56522 w 67556"/>
                <a:gd name="connsiteY8" fmla="*/ 57536 h 90075"/>
                <a:gd name="connsiteX9" fmla="*/ 47627 w 67556"/>
                <a:gd name="connsiteY9" fmla="*/ 43574 h 90075"/>
                <a:gd name="connsiteX10" fmla="*/ 61476 w 67556"/>
                <a:gd name="connsiteY10" fmla="*/ 37269 h 90075"/>
                <a:gd name="connsiteX11" fmla="*/ 66768 w 67556"/>
                <a:gd name="connsiteY11" fmla="*/ 26797 h 90075"/>
                <a:gd name="connsiteX12" fmla="*/ 74988 w 67556"/>
                <a:gd name="connsiteY12" fmla="*/ 21055 h 90075"/>
                <a:gd name="connsiteX13" fmla="*/ 37831 w 67556"/>
                <a:gd name="connsiteY13" fmla="*/ 0 h 90075"/>
                <a:gd name="connsiteX14" fmla="*/ 24320 w 67556"/>
                <a:gd name="connsiteY14" fmla="*/ 16214 h 90075"/>
                <a:gd name="connsiteX15" fmla="*/ 24433 w 67556"/>
                <a:gd name="connsiteY15" fmla="*/ 21168 h 90075"/>
                <a:gd name="connsiteX16" fmla="*/ 5067 w 67556"/>
                <a:gd name="connsiteY16" fmla="*/ 33103 h 9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7556" h="90075">
                  <a:moveTo>
                    <a:pt x="5067" y="33103"/>
                  </a:moveTo>
                  <a:cubicBezTo>
                    <a:pt x="2815" y="37381"/>
                    <a:pt x="3828" y="46726"/>
                    <a:pt x="0" y="48528"/>
                  </a:cubicBezTo>
                  <a:cubicBezTo>
                    <a:pt x="676" y="53144"/>
                    <a:pt x="7656" y="54495"/>
                    <a:pt x="11372" y="52356"/>
                  </a:cubicBezTo>
                  <a:cubicBezTo>
                    <a:pt x="13849" y="50892"/>
                    <a:pt x="15538" y="42561"/>
                    <a:pt x="16664" y="41885"/>
                  </a:cubicBezTo>
                  <a:cubicBezTo>
                    <a:pt x="18353" y="40984"/>
                    <a:pt x="25109" y="51906"/>
                    <a:pt x="25109" y="40984"/>
                  </a:cubicBezTo>
                  <a:cubicBezTo>
                    <a:pt x="30513" y="42561"/>
                    <a:pt x="30626" y="54608"/>
                    <a:pt x="39408" y="49429"/>
                  </a:cubicBezTo>
                  <a:cubicBezTo>
                    <a:pt x="40759" y="78140"/>
                    <a:pt x="8670" y="54158"/>
                    <a:pt x="15538" y="91426"/>
                  </a:cubicBezTo>
                  <a:cubicBezTo>
                    <a:pt x="23082" y="102010"/>
                    <a:pt x="30851" y="91989"/>
                    <a:pt x="35467" y="99308"/>
                  </a:cubicBezTo>
                  <a:cubicBezTo>
                    <a:pt x="45713" y="90413"/>
                    <a:pt x="39971" y="56522"/>
                    <a:pt x="56522" y="57536"/>
                  </a:cubicBezTo>
                  <a:cubicBezTo>
                    <a:pt x="56973" y="46051"/>
                    <a:pt x="48303" y="52807"/>
                    <a:pt x="47627" y="43574"/>
                  </a:cubicBezTo>
                  <a:cubicBezTo>
                    <a:pt x="49091" y="32427"/>
                    <a:pt x="57648" y="39971"/>
                    <a:pt x="61476" y="37269"/>
                  </a:cubicBezTo>
                  <a:cubicBezTo>
                    <a:pt x="62715" y="36368"/>
                    <a:pt x="64629" y="28937"/>
                    <a:pt x="66768" y="26797"/>
                  </a:cubicBezTo>
                  <a:cubicBezTo>
                    <a:pt x="70033" y="23532"/>
                    <a:pt x="72511" y="24883"/>
                    <a:pt x="74988" y="21055"/>
                  </a:cubicBezTo>
                  <a:cubicBezTo>
                    <a:pt x="68907" y="1576"/>
                    <a:pt x="52243" y="3040"/>
                    <a:pt x="37831" y="0"/>
                  </a:cubicBezTo>
                  <a:cubicBezTo>
                    <a:pt x="37156" y="8782"/>
                    <a:pt x="30400" y="31414"/>
                    <a:pt x="24320" y="16214"/>
                  </a:cubicBezTo>
                  <a:cubicBezTo>
                    <a:pt x="21168" y="17452"/>
                    <a:pt x="22969" y="21280"/>
                    <a:pt x="24433" y="21168"/>
                  </a:cubicBezTo>
                  <a:cubicBezTo>
                    <a:pt x="24545" y="40646"/>
                    <a:pt x="12273" y="36931"/>
                    <a:pt x="5067" y="33103"/>
                  </a:cubicBezTo>
                  <a:close/>
                </a:path>
              </a:pathLst>
            </a:custGeom>
            <a:grpFill/>
            <a:ln w="11258" cap="flat">
              <a:noFill/>
              <a:prstDash val="solid"/>
              <a:miter/>
            </a:ln>
          </p:spPr>
          <p:txBody>
            <a:bodyPr rtlCol="0" anchor="ctr"/>
            <a:lstStyle/>
            <a:p>
              <a:endParaRPr lang="en-US" noProof="0" dirty="0"/>
            </a:p>
          </p:txBody>
        </p:sp>
        <p:sp>
          <p:nvSpPr>
            <p:cNvPr id="265" name="Freeform: Shape 264">
              <a:extLst>
                <a:ext uri="{FF2B5EF4-FFF2-40B4-BE49-F238E27FC236}">
                  <a16:creationId xmlns:a16="http://schemas.microsoft.com/office/drawing/2014/main" id="{AC616A39-FB01-4CAF-8E56-FE7B09787BF0}"/>
                </a:ext>
              </a:extLst>
            </p:cNvPr>
            <p:cNvSpPr/>
            <p:nvPr/>
          </p:nvSpPr>
          <p:spPr>
            <a:xfrm>
              <a:off x="8303464" y="536840"/>
              <a:ext cx="101335" cy="67556"/>
            </a:xfrm>
            <a:custGeom>
              <a:avLst/>
              <a:gdLst>
                <a:gd name="connsiteX0" fmla="*/ 59842 w 101334"/>
                <a:gd name="connsiteY0" fmla="*/ 59345 h 67556"/>
                <a:gd name="connsiteX1" fmla="*/ 65134 w 101334"/>
                <a:gd name="connsiteY1" fmla="*/ 48874 h 67556"/>
                <a:gd name="connsiteX2" fmla="*/ 76280 w 101334"/>
                <a:gd name="connsiteY2" fmla="*/ 47748 h 67556"/>
                <a:gd name="connsiteX3" fmla="*/ 82248 w 101334"/>
                <a:gd name="connsiteY3" fmla="*/ 57093 h 67556"/>
                <a:gd name="connsiteX4" fmla="*/ 88216 w 101334"/>
                <a:gd name="connsiteY4" fmla="*/ 66439 h 67556"/>
                <a:gd name="connsiteX5" fmla="*/ 93170 w 101334"/>
                <a:gd name="connsiteY5" fmla="*/ 46172 h 67556"/>
                <a:gd name="connsiteX6" fmla="*/ 109834 w 101334"/>
                <a:gd name="connsiteY6" fmla="*/ 39529 h 67556"/>
                <a:gd name="connsiteX7" fmla="*/ 98349 w 101334"/>
                <a:gd name="connsiteY7" fmla="*/ 30746 h 67556"/>
                <a:gd name="connsiteX8" fmla="*/ 106230 w 101334"/>
                <a:gd name="connsiteY8" fmla="*/ 15096 h 67556"/>
                <a:gd name="connsiteX9" fmla="*/ 89341 w 101334"/>
                <a:gd name="connsiteY9" fmla="*/ 11831 h 67556"/>
                <a:gd name="connsiteX10" fmla="*/ 84275 w 101334"/>
                <a:gd name="connsiteY10" fmla="*/ 27256 h 67556"/>
                <a:gd name="connsiteX11" fmla="*/ 78983 w 101334"/>
                <a:gd name="connsiteY11" fmla="*/ 37727 h 67556"/>
                <a:gd name="connsiteX12" fmla="*/ 75830 w 101334"/>
                <a:gd name="connsiteY12" fmla="*/ 28157 h 67556"/>
                <a:gd name="connsiteX13" fmla="*/ 69412 w 101334"/>
                <a:gd name="connsiteY13" fmla="*/ 4062 h 67556"/>
                <a:gd name="connsiteX14" fmla="*/ 61193 w 101334"/>
                <a:gd name="connsiteY14" fmla="*/ 9804 h 67556"/>
                <a:gd name="connsiteX15" fmla="*/ 52523 w 101334"/>
                <a:gd name="connsiteY15" fmla="*/ 796 h 67556"/>
                <a:gd name="connsiteX16" fmla="*/ 56014 w 101334"/>
                <a:gd name="connsiteY16" fmla="*/ 20275 h 67556"/>
                <a:gd name="connsiteX17" fmla="*/ 49933 w 101334"/>
                <a:gd name="connsiteY17" fmla="*/ 5976 h 67556"/>
                <a:gd name="connsiteX18" fmla="*/ 36760 w 101334"/>
                <a:gd name="connsiteY18" fmla="*/ 32097 h 67556"/>
                <a:gd name="connsiteX19" fmla="*/ 30342 w 101334"/>
                <a:gd name="connsiteY19" fmla="*/ 8002 h 67556"/>
                <a:gd name="connsiteX20" fmla="*/ 22460 w 101334"/>
                <a:gd name="connsiteY20" fmla="*/ 23653 h 67556"/>
                <a:gd name="connsiteX21" fmla="*/ 10751 w 101334"/>
                <a:gd name="connsiteY21" fmla="*/ 10029 h 67556"/>
                <a:gd name="connsiteX22" fmla="*/ 54 w 101334"/>
                <a:gd name="connsiteY22" fmla="*/ 26017 h 67556"/>
                <a:gd name="connsiteX23" fmla="*/ 9512 w 101334"/>
                <a:gd name="connsiteY23" fmla="*/ 59683 h 67556"/>
                <a:gd name="connsiteX24" fmla="*/ 23812 w 101334"/>
                <a:gd name="connsiteY24" fmla="*/ 68128 h 67556"/>
                <a:gd name="connsiteX25" fmla="*/ 26514 w 101334"/>
                <a:gd name="connsiteY25" fmla="*/ 62948 h 67556"/>
                <a:gd name="connsiteX26" fmla="*/ 34058 w 101334"/>
                <a:gd name="connsiteY26" fmla="*/ 37389 h 67556"/>
                <a:gd name="connsiteX27" fmla="*/ 45430 w 101334"/>
                <a:gd name="connsiteY27" fmla="*/ 41218 h 67556"/>
                <a:gd name="connsiteX28" fmla="*/ 43065 w 101334"/>
                <a:gd name="connsiteY28" fmla="*/ 56305 h 67556"/>
                <a:gd name="connsiteX29" fmla="*/ 53987 w 101334"/>
                <a:gd name="connsiteY29" fmla="*/ 45271 h 67556"/>
                <a:gd name="connsiteX30" fmla="*/ 59842 w 101334"/>
                <a:gd name="connsiteY30" fmla="*/ 59345 h 67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1334" h="67556">
                  <a:moveTo>
                    <a:pt x="59842" y="59345"/>
                  </a:moveTo>
                  <a:cubicBezTo>
                    <a:pt x="64683" y="60696"/>
                    <a:pt x="65021" y="54954"/>
                    <a:pt x="65134" y="48874"/>
                  </a:cubicBezTo>
                  <a:cubicBezTo>
                    <a:pt x="68849" y="48536"/>
                    <a:pt x="72565" y="48086"/>
                    <a:pt x="76280" y="47748"/>
                  </a:cubicBezTo>
                  <a:cubicBezTo>
                    <a:pt x="79771" y="47973"/>
                    <a:pt x="80221" y="53715"/>
                    <a:pt x="82248" y="57093"/>
                  </a:cubicBezTo>
                  <a:cubicBezTo>
                    <a:pt x="84162" y="60359"/>
                    <a:pt x="87090" y="61372"/>
                    <a:pt x="88216" y="66439"/>
                  </a:cubicBezTo>
                  <a:cubicBezTo>
                    <a:pt x="93395" y="65200"/>
                    <a:pt x="89341" y="49550"/>
                    <a:pt x="93170" y="46172"/>
                  </a:cubicBezTo>
                  <a:cubicBezTo>
                    <a:pt x="100038" y="46172"/>
                    <a:pt x="106681" y="45609"/>
                    <a:pt x="109834" y="39529"/>
                  </a:cubicBezTo>
                  <a:cubicBezTo>
                    <a:pt x="107807" y="33111"/>
                    <a:pt x="103528" y="30971"/>
                    <a:pt x="98349" y="30746"/>
                  </a:cubicBezTo>
                  <a:cubicBezTo>
                    <a:pt x="96885" y="19037"/>
                    <a:pt x="111185" y="32210"/>
                    <a:pt x="106230" y="15096"/>
                  </a:cubicBezTo>
                  <a:cubicBezTo>
                    <a:pt x="96548" y="24779"/>
                    <a:pt x="99250" y="12506"/>
                    <a:pt x="89341" y="11831"/>
                  </a:cubicBezTo>
                  <a:cubicBezTo>
                    <a:pt x="89792" y="20275"/>
                    <a:pt x="87653" y="24779"/>
                    <a:pt x="84275" y="27256"/>
                  </a:cubicBezTo>
                  <a:cubicBezTo>
                    <a:pt x="81235" y="28832"/>
                    <a:pt x="82698" y="37277"/>
                    <a:pt x="78983" y="37727"/>
                  </a:cubicBezTo>
                  <a:cubicBezTo>
                    <a:pt x="76055" y="37952"/>
                    <a:pt x="76844" y="31760"/>
                    <a:pt x="75830" y="28157"/>
                  </a:cubicBezTo>
                  <a:cubicBezTo>
                    <a:pt x="74366" y="22752"/>
                    <a:pt x="70538" y="17348"/>
                    <a:pt x="69412" y="4062"/>
                  </a:cubicBezTo>
                  <a:cubicBezTo>
                    <a:pt x="65584" y="-442"/>
                    <a:pt x="61306" y="9804"/>
                    <a:pt x="61193" y="9804"/>
                  </a:cubicBezTo>
                  <a:cubicBezTo>
                    <a:pt x="58153" y="9466"/>
                    <a:pt x="58040" y="-3257"/>
                    <a:pt x="52523" y="796"/>
                  </a:cubicBezTo>
                  <a:cubicBezTo>
                    <a:pt x="54775" y="4962"/>
                    <a:pt x="55901" y="11605"/>
                    <a:pt x="56014" y="20275"/>
                  </a:cubicBezTo>
                  <a:cubicBezTo>
                    <a:pt x="50159" y="23203"/>
                    <a:pt x="50497" y="13745"/>
                    <a:pt x="49933" y="5976"/>
                  </a:cubicBezTo>
                  <a:cubicBezTo>
                    <a:pt x="44979" y="13745"/>
                    <a:pt x="47569" y="33336"/>
                    <a:pt x="36760" y="32097"/>
                  </a:cubicBezTo>
                  <a:cubicBezTo>
                    <a:pt x="32482" y="28269"/>
                    <a:pt x="30342" y="20275"/>
                    <a:pt x="30342" y="8002"/>
                  </a:cubicBezTo>
                  <a:cubicBezTo>
                    <a:pt x="26289" y="3836"/>
                    <a:pt x="25163" y="22865"/>
                    <a:pt x="22460" y="23653"/>
                  </a:cubicBezTo>
                  <a:cubicBezTo>
                    <a:pt x="15817" y="25454"/>
                    <a:pt x="20434" y="8227"/>
                    <a:pt x="10751" y="10029"/>
                  </a:cubicBezTo>
                  <a:cubicBezTo>
                    <a:pt x="13791" y="25680"/>
                    <a:pt x="1856" y="17911"/>
                    <a:pt x="54" y="26017"/>
                  </a:cubicBezTo>
                  <a:cubicBezTo>
                    <a:pt x="-283" y="39416"/>
                    <a:pt x="730" y="59796"/>
                    <a:pt x="9512" y="59683"/>
                  </a:cubicBezTo>
                  <a:cubicBezTo>
                    <a:pt x="18407" y="59570"/>
                    <a:pt x="14579" y="79950"/>
                    <a:pt x="23812" y="68128"/>
                  </a:cubicBezTo>
                  <a:cubicBezTo>
                    <a:pt x="25275" y="66213"/>
                    <a:pt x="23249" y="63511"/>
                    <a:pt x="26514" y="62948"/>
                  </a:cubicBezTo>
                  <a:cubicBezTo>
                    <a:pt x="29779" y="62273"/>
                    <a:pt x="34621" y="47748"/>
                    <a:pt x="34058" y="37389"/>
                  </a:cubicBezTo>
                  <a:cubicBezTo>
                    <a:pt x="39012" y="36263"/>
                    <a:pt x="40138" y="42794"/>
                    <a:pt x="45430" y="41218"/>
                  </a:cubicBezTo>
                  <a:cubicBezTo>
                    <a:pt x="45430" y="42681"/>
                    <a:pt x="41039" y="53040"/>
                    <a:pt x="43065" y="56305"/>
                  </a:cubicBezTo>
                  <a:cubicBezTo>
                    <a:pt x="45430" y="60021"/>
                    <a:pt x="46894" y="34124"/>
                    <a:pt x="53987" y="45271"/>
                  </a:cubicBezTo>
                  <a:cubicBezTo>
                    <a:pt x="56239" y="48987"/>
                    <a:pt x="54437" y="61147"/>
                    <a:pt x="59842" y="59345"/>
                  </a:cubicBezTo>
                  <a:close/>
                </a:path>
              </a:pathLst>
            </a:custGeom>
            <a:grpFill/>
            <a:ln w="11258" cap="flat">
              <a:noFill/>
              <a:prstDash val="solid"/>
              <a:miter/>
            </a:ln>
          </p:spPr>
          <p:txBody>
            <a:bodyPr rtlCol="0" anchor="ctr"/>
            <a:lstStyle/>
            <a:p>
              <a:endParaRPr lang="en-US" noProof="0" dirty="0"/>
            </a:p>
          </p:txBody>
        </p:sp>
        <p:sp>
          <p:nvSpPr>
            <p:cNvPr id="266" name="Freeform: Shape 265">
              <a:extLst>
                <a:ext uri="{FF2B5EF4-FFF2-40B4-BE49-F238E27FC236}">
                  <a16:creationId xmlns:a16="http://schemas.microsoft.com/office/drawing/2014/main" id="{8023AFE6-D13B-4F84-BD48-3A16CB1A4CE3}"/>
                </a:ext>
              </a:extLst>
            </p:cNvPr>
            <p:cNvSpPr/>
            <p:nvPr/>
          </p:nvSpPr>
          <p:spPr>
            <a:xfrm>
              <a:off x="8318356" y="485505"/>
              <a:ext cx="11259" cy="33778"/>
            </a:xfrm>
            <a:custGeom>
              <a:avLst/>
              <a:gdLst>
                <a:gd name="connsiteX0" fmla="*/ 19729 w 11259"/>
                <a:gd name="connsiteY0" fmla="*/ 24095 h 33778"/>
                <a:gd name="connsiteX1" fmla="*/ 13311 w 11259"/>
                <a:gd name="connsiteY1" fmla="*/ 0 h 33778"/>
                <a:gd name="connsiteX2" fmla="*/ 2502 w 11259"/>
                <a:gd name="connsiteY2" fmla="*/ 11034 h 33778"/>
                <a:gd name="connsiteX3" fmla="*/ 3515 w 11259"/>
                <a:gd name="connsiteY3" fmla="*/ 40646 h 33778"/>
                <a:gd name="connsiteX4" fmla="*/ 19729 w 11259"/>
                <a:gd name="connsiteY4" fmla="*/ 24095 h 33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33778">
                  <a:moveTo>
                    <a:pt x="19729" y="24095"/>
                  </a:moveTo>
                  <a:cubicBezTo>
                    <a:pt x="21643" y="8107"/>
                    <a:pt x="14887" y="9233"/>
                    <a:pt x="13311" y="0"/>
                  </a:cubicBezTo>
                  <a:cubicBezTo>
                    <a:pt x="8357" y="4842"/>
                    <a:pt x="7794" y="32877"/>
                    <a:pt x="2502" y="11034"/>
                  </a:cubicBezTo>
                  <a:cubicBezTo>
                    <a:pt x="-4929" y="16326"/>
                    <a:pt x="6893" y="26122"/>
                    <a:pt x="3515" y="40646"/>
                  </a:cubicBezTo>
                  <a:cubicBezTo>
                    <a:pt x="7456" y="33103"/>
                    <a:pt x="8244" y="20154"/>
                    <a:pt x="19729" y="24095"/>
                  </a:cubicBezTo>
                  <a:close/>
                </a:path>
              </a:pathLst>
            </a:custGeom>
            <a:grpFill/>
            <a:ln w="11258" cap="flat">
              <a:noFill/>
              <a:prstDash val="solid"/>
              <a:miter/>
            </a:ln>
          </p:spPr>
          <p:txBody>
            <a:bodyPr rtlCol="0" anchor="ctr"/>
            <a:lstStyle/>
            <a:p>
              <a:endParaRPr lang="en-US" noProof="0" dirty="0"/>
            </a:p>
          </p:txBody>
        </p:sp>
        <p:sp>
          <p:nvSpPr>
            <p:cNvPr id="267" name="Freeform: Shape 266">
              <a:extLst>
                <a:ext uri="{FF2B5EF4-FFF2-40B4-BE49-F238E27FC236}">
                  <a16:creationId xmlns:a16="http://schemas.microsoft.com/office/drawing/2014/main" id="{719B16B0-1853-4442-9ED5-43F6F2056BB6}"/>
                </a:ext>
              </a:extLst>
            </p:cNvPr>
            <p:cNvSpPr/>
            <p:nvPr/>
          </p:nvSpPr>
          <p:spPr>
            <a:xfrm>
              <a:off x="8172346" y="416823"/>
              <a:ext cx="11259" cy="11259"/>
            </a:xfrm>
            <a:custGeom>
              <a:avLst/>
              <a:gdLst>
                <a:gd name="connsiteX0" fmla="*/ 338 w 0"/>
                <a:gd name="connsiteY0" fmla="*/ 10471 h 0"/>
                <a:gd name="connsiteX1" fmla="*/ 5967 w 0"/>
                <a:gd name="connsiteY1" fmla="*/ 9908 h 0"/>
                <a:gd name="connsiteX2" fmla="*/ 5630 w 0"/>
                <a:gd name="connsiteY2" fmla="*/ 0 h 0"/>
                <a:gd name="connsiteX3" fmla="*/ 0 w 0"/>
                <a:gd name="connsiteY3" fmla="*/ 563 h 0"/>
                <a:gd name="connsiteX4" fmla="*/ 338 w 0"/>
                <a:gd name="connsiteY4" fmla="*/ 10471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38" y="10471"/>
                  </a:moveTo>
                  <a:cubicBezTo>
                    <a:pt x="2252" y="10246"/>
                    <a:pt x="4053" y="10133"/>
                    <a:pt x="5967" y="9908"/>
                  </a:cubicBezTo>
                  <a:cubicBezTo>
                    <a:pt x="5855" y="6643"/>
                    <a:pt x="5742" y="3378"/>
                    <a:pt x="5630" y="0"/>
                  </a:cubicBezTo>
                  <a:cubicBezTo>
                    <a:pt x="3715" y="225"/>
                    <a:pt x="1914" y="338"/>
                    <a:pt x="0" y="563"/>
                  </a:cubicBezTo>
                  <a:cubicBezTo>
                    <a:pt x="225" y="3828"/>
                    <a:pt x="338" y="7206"/>
                    <a:pt x="338" y="10471"/>
                  </a:cubicBezTo>
                  <a:close/>
                </a:path>
              </a:pathLst>
            </a:custGeom>
            <a:grpFill/>
            <a:ln w="11258" cap="flat">
              <a:noFill/>
              <a:prstDash val="solid"/>
              <a:miter/>
            </a:ln>
          </p:spPr>
          <p:txBody>
            <a:bodyPr rtlCol="0" anchor="ctr"/>
            <a:lstStyle/>
            <a:p>
              <a:endParaRPr lang="en-US" noProof="0" dirty="0"/>
            </a:p>
          </p:txBody>
        </p:sp>
        <p:sp>
          <p:nvSpPr>
            <p:cNvPr id="268" name="Freeform: Shape 267">
              <a:extLst>
                <a:ext uri="{FF2B5EF4-FFF2-40B4-BE49-F238E27FC236}">
                  <a16:creationId xmlns:a16="http://schemas.microsoft.com/office/drawing/2014/main" id="{F1F33E2C-7502-4CCA-B3D9-17C4AA96F383}"/>
                </a:ext>
              </a:extLst>
            </p:cNvPr>
            <p:cNvSpPr/>
            <p:nvPr/>
          </p:nvSpPr>
          <p:spPr>
            <a:xfrm>
              <a:off x="8064032" y="515305"/>
              <a:ext cx="11259" cy="22519"/>
            </a:xfrm>
            <a:custGeom>
              <a:avLst/>
              <a:gdLst>
                <a:gd name="connsiteX0" fmla="*/ 224 w 11259"/>
                <a:gd name="connsiteY0" fmla="*/ 26948 h 22518"/>
                <a:gd name="connsiteX1" fmla="*/ 5516 w 11259"/>
                <a:gd name="connsiteY1" fmla="*/ 16476 h 22518"/>
                <a:gd name="connsiteX2" fmla="*/ 11596 w 11259"/>
                <a:gd name="connsiteY2" fmla="*/ 30663 h 22518"/>
                <a:gd name="connsiteX3" fmla="*/ 2250 w 11259"/>
                <a:gd name="connsiteY3" fmla="*/ 1839 h 22518"/>
                <a:gd name="connsiteX4" fmla="*/ 224 w 11259"/>
                <a:gd name="connsiteY4" fmla="*/ 26948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22518">
                  <a:moveTo>
                    <a:pt x="224" y="26948"/>
                  </a:moveTo>
                  <a:cubicBezTo>
                    <a:pt x="2588" y="24470"/>
                    <a:pt x="5065" y="22106"/>
                    <a:pt x="5516" y="16476"/>
                  </a:cubicBezTo>
                  <a:cubicBezTo>
                    <a:pt x="8218" y="19854"/>
                    <a:pt x="10019" y="25033"/>
                    <a:pt x="11596" y="30663"/>
                  </a:cubicBezTo>
                  <a:cubicBezTo>
                    <a:pt x="17901" y="22782"/>
                    <a:pt x="13510" y="-7731"/>
                    <a:pt x="2250" y="1839"/>
                  </a:cubicBezTo>
                  <a:cubicBezTo>
                    <a:pt x="5065" y="15688"/>
                    <a:pt x="-1240" y="15125"/>
                    <a:pt x="224" y="26948"/>
                  </a:cubicBezTo>
                  <a:close/>
                </a:path>
              </a:pathLst>
            </a:custGeom>
            <a:grpFill/>
            <a:ln w="11258" cap="flat">
              <a:noFill/>
              <a:prstDash val="solid"/>
              <a:miter/>
            </a:ln>
          </p:spPr>
          <p:txBody>
            <a:bodyPr rtlCol="0" anchor="ctr"/>
            <a:lstStyle/>
            <a:p>
              <a:endParaRPr lang="en-US" noProof="0" dirty="0"/>
            </a:p>
          </p:txBody>
        </p:sp>
        <p:sp>
          <p:nvSpPr>
            <p:cNvPr id="269" name="Freeform: Shape 268">
              <a:extLst>
                <a:ext uri="{FF2B5EF4-FFF2-40B4-BE49-F238E27FC236}">
                  <a16:creationId xmlns:a16="http://schemas.microsoft.com/office/drawing/2014/main" id="{525132AB-7E48-4829-8439-AB4BB96C0BA4}"/>
                </a:ext>
              </a:extLst>
            </p:cNvPr>
            <p:cNvSpPr/>
            <p:nvPr/>
          </p:nvSpPr>
          <p:spPr>
            <a:xfrm>
              <a:off x="8216934" y="406534"/>
              <a:ext cx="11259" cy="11259"/>
            </a:xfrm>
            <a:custGeom>
              <a:avLst/>
              <a:gdLst>
                <a:gd name="connsiteX0" fmla="*/ 0 w 0"/>
                <a:gd name="connsiteY0" fmla="*/ 1394 h 11259"/>
                <a:gd name="connsiteX1" fmla="*/ 450 w 0"/>
                <a:gd name="connsiteY1" fmla="*/ 16257 h 11259"/>
                <a:gd name="connsiteX2" fmla="*/ 0 w 0"/>
                <a:gd name="connsiteY2" fmla="*/ 1394 h 11259"/>
              </a:gdLst>
              <a:ahLst/>
              <a:cxnLst>
                <a:cxn ang="0">
                  <a:pos x="connsiteX0" y="connsiteY0"/>
                </a:cxn>
                <a:cxn ang="0">
                  <a:pos x="connsiteX1" y="connsiteY1"/>
                </a:cxn>
                <a:cxn ang="0">
                  <a:pos x="connsiteX2" y="connsiteY2"/>
                </a:cxn>
              </a:cxnLst>
              <a:rect l="l" t="t" r="r" b="b"/>
              <a:pathLst>
                <a:path h="11259">
                  <a:moveTo>
                    <a:pt x="0" y="1394"/>
                  </a:moveTo>
                  <a:cubicBezTo>
                    <a:pt x="113" y="6348"/>
                    <a:pt x="338" y="11303"/>
                    <a:pt x="450" y="16257"/>
                  </a:cubicBezTo>
                  <a:cubicBezTo>
                    <a:pt x="8895" y="22674"/>
                    <a:pt x="7994" y="-6600"/>
                    <a:pt x="0" y="1394"/>
                  </a:cubicBezTo>
                  <a:close/>
                </a:path>
              </a:pathLst>
            </a:custGeom>
            <a:grpFill/>
            <a:ln w="11258" cap="flat">
              <a:noFill/>
              <a:prstDash val="solid"/>
              <a:miter/>
            </a:ln>
          </p:spPr>
          <p:txBody>
            <a:bodyPr rtlCol="0" anchor="ctr"/>
            <a:lstStyle/>
            <a:p>
              <a:endParaRPr lang="en-US" noProof="0" dirty="0"/>
            </a:p>
          </p:txBody>
        </p:sp>
        <p:sp>
          <p:nvSpPr>
            <p:cNvPr id="270" name="Freeform: Shape 269">
              <a:extLst>
                <a:ext uri="{FF2B5EF4-FFF2-40B4-BE49-F238E27FC236}">
                  <a16:creationId xmlns:a16="http://schemas.microsoft.com/office/drawing/2014/main" id="{C65F5A60-20F1-49E1-B778-B16936060689}"/>
                </a:ext>
              </a:extLst>
            </p:cNvPr>
            <p:cNvSpPr/>
            <p:nvPr/>
          </p:nvSpPr>
          <p:spPr>
            <a:xfrm>
              <a:off x="8229727" y="371624"/>
              <a:ext cx="11259" cy="11259"/>
            </a:xfrm>
            <a:custGeom>
              <a:avLst/>
              <a:gdLst>
                <a:gd name="connsiteX0" fmla="*/ 155 w 0"/>
                <a:gd name="connsiteY0" fmla="*/ 387 h 11259"/>
                <a:gd name="connsiteX1" fmla="*/ 3646 w 0"/>
                <a:gd name="connsiteY1" fmla="*/ 19865 h 11259"/>
                <a:gd name="connsiteX2" fmla="*/ 155 w 0"/>
                <a:gd name="connsiteY2" fmla="*/ 387 h 11259"/>
              </a:gdLst>
              <a:ahLst/>
              <a:cxnLst>
                <a:cxn ang="0">
                  <a:pos x="connsiteX0" y="connsiteY0"/>
                </a:cxn>
                <a:cxn ang="0">
                  <a:pos x="connsiteX1" y="connsiteY1"/>
                </a:cxn>
                <a:cxn ang="0">
                  <a:pos x="connsiteX2" y="connsiteY2"/>
                </a:cxn>
              </a:cxnLst>
              <a:rect l="l" t="t" r="r" b="b"/>
              <a:pathLst>
                <a:path h="11259">
                  <a:moveTo>
                    <a:pt x="155" y="387"/>
                  </a:moveTo>
                  <a:cubicBezTo>
                    <a:pt x="-745" y="10858"/>
                    <a:pt x="2520" y="13222"/>
                    <a:pt x="3646" y="19865"/>
                  </a:cubicBezTo>
                  <a:cubicBezTo>
                    <a:pt x="9163" y="14236"/>
                    <a:pt x="10514" y="-2766"/>
                    <a:pt x="155" y="387"/>
                  </a:cubicBezTo>
                  <a:close/>
                </a:path>
              </a:pathLst>
            </a:custGeom>
            <a:grpFill/>
            <a:ln w="11258" cap="flat">
              <a:noFill/>
              <a:prstDash val="solid"/>
              <a:miter/>
            </a:ln>
          </p:spPr>
          <p:txBody>
            <a:bodyPr rtlCol="0" anchor="ctr"/>
            <a:lstStyle/>
            <a:p>
              <a:endParaRPr lang="en-US" noProof="0" dirty="0"/>
            </a:p>
          </p:txBody>
        </p:sp>
        <p:sp>
          <p:nvSpPr>
            <p:cNvPr id="271" name="Freeform: Shape 270">
              <a:extLst>
                <a:ext uri="{FF2B5EF4-FFF2-40B4-BE49-F238E27FC236}">
                  <a16:creationId xmlns:a16="http://schemas.microsoft.com/office/drawing/2014/main" id="{6C0BB0E2-4A77-4666-B111-0A67BDC2BAB6}"/>
                </a:ext>
              </a:extLst>
            </p:cNvPr>
            <p:cNvSpPr/>
            <p:nvPr/>
          </p:nvSpPr>
          <p:spPr>
            <a:xfrm>
              <a:off x="7360994" y="256815"/>
              <a:ext cx="33778" cy="22519"/>
            </a:xfrm>
            <a:custGeom>
              <a:avLst/>
              <a:gdLst>
                <a:gd name="connsiteX0" fmla="*/ 18916 w 33778"/>
                <a:gd name="connsiteY0" fmla="*/ 11609 h 22518"/>
                <a:gd name="connsiteX1" fmla="*/ 0 w 33778"/>
                <a:gd name="connsiteY1" fmla="*/ 30862 h 22518"/>
                <a:gd name="connsiteX2" fmla="*/ 4279 w 33778"/>
                <a:gd name="connsiteY2" fmla="*/ 30637 h 22518"/>
                <a:gd name="connsiteX3" fmla="*/ 16889 w 33778"/>
                <a:gd name="connsiteY3" fmla="*/ 20954 h 22518"/>
                <a:gd name="connsiteX4" fmla="*/ 33891 w 33778"/>
                <a:gd name="connsiteY4" fmla="*/ 15662 h 22518"/>
                <a:gd name="connsiteX5" fmla="*/ 44362 w 33778"/>
                <a:gd name="connsiteY5" fmla="*/ 1363 h 22518"/>
                <a:gd name="connsiteX6" fmla="*/ 31526 w 33778"/>
                <a:gd name="connsiteY6" fmla="*/ 1926 h 22518"/>
                <a:gd name="connsiteX7" fmla="*/ 31639 w 33778"/>
                <a:gd name="connsiteY7" fmla="*/ 6542 h 22518"/>
                <a:gd name="connsiteX8" fmla="*/ 18916 w 33778"/>
                <a:gd name="connsiteY8" fmla="*/ 11609 h 2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778" h="22518">
                  <a:moveTo>
                    <a:pt x="18916" y="11609"/>
                  </a:moveTo>
                  <a:cubicBezTo>
                    <a:pt x="12160" y="13523"/>
                    <a:pt x="901" y="13635"/>
                    <a:pt x="0" y="30862"/>
                  </a:cubicBezTo>
                  <a:cubicBezTo>
                    <a:pt x="1464" y="30750"/>
                    <a:pt x="2815" y="30750"/>
                    <a:pt x="4279" y="30637"/>
                  </a:cubicBezTo>
                  <a:cubicBezTo>
                    <a:pt x="9233" y="28948"/>
                    <a:pt x="13061" y="24782"/>
                    <a:pt x="16889" y="20954"/>
                  </a:cubicBezTo>
                  <a:cubicBezTo>
                    <a:pt x="21956" y="21292"/>
                    <a:pt x="28711" y="18815"/>
                    <a:pt x="33891" y="15662"/>
                  </a:cubicBezTo>
                  <a:cubicBezTo>
                    <a:pt x="37606" y="13410"/>
                    <a:pt x="45938" y="15212"/>
                    <a:pt x="44362" y="1363"/>
                  </a:cubicBezTo>
                  <a:cubicBezTo>
                    <a:pt x="42786" y="5866"/>
                    <a:pt x="33665" y="-3929"/>
                    <a:pt x="31526" y="1926"/>
                  </a:cubicBezTo>
                  <a:cubicBezTo>
                    <a:pt x="31414" y="2263"/>
                    <a:pt x="31752" y="6429"/>
                    <a:pt x="31639" y="6542"/>
                  </a:cubicBezTo>
                  <a:cubicBezTo>
                    <a:pt x="27135" y="8006"/>
                    <a:pt x="21505" y="1926"/>
                    <a:pt x="18916" y="11609"/>
                  </a:cubicBezTo>
                  <a:close/>
                </a:path>
              </a:pathLst>
            </a:custGeom>
            <a:grpFill/>
            <a:ln w="11258" cap="flat">
              <a:noFill/>
              <a:prstDash val="solid"/>
              <a:miter/>
            </a:ln>
          </p:spPr>
          <p:txBody>
            <a:bodyPr rtlCol="0" anchor="ctr"/>
            <a:lstStyle/>
            <a:p>
              <a:endParaRPr lang="en-US" noProof="0" dirty="0"/>
            </a:p>
          </p:txBody>
        </p:sp>
        <p:sp>
          <p:nvSpPr>
            <p:cNvPr id="272" name="Freeform: Shape 271">
              <a:extLst>
                <a:ext uri="{FF2B5EF4-FFF2-40B4-BE49-F238E27FC236}">
                  <a16:creationId xmlns:a16="http://schemas.microsoft.com/office/drawing/2014/main" id="{463E46AE-4189-42F9-9FD3-DD0A9789750D}"/>
                </a:ext>
              </a:extLst>
            </p:cNvPr>
            <p:cNvSpPr/>
            <p:nvPr/>
          </p:nvSpPr>
          <p:spPr>
            <a:xfrm>
              <a:off x="8335495" y="601019"/>
              <a:ext cx="22519" cy="11259"/>
            </a:xfrm>
            <a:custGeom>
              <a:avLst/>
              <a:gdLst>
                <a:gd name="connsiteX0" fmla="*/ 25446 w 22518"/>
                <a:gd name="connsiteY0" fmla="*/ 10254 h 11259"/>
                <a:gd name="connsiteX1" fmla="*/ 0 w 22518"/>
                <a:gd name="connsiteY1" fmla="*/ 2936 h 11259"/>
                <a:gd name="connsiteX2" fmla="*/ 22969 w 22518"/>
                <a:gd name="connsiteY2" fmla="*/ 20388 h 11259"/>
                <a:gd name="connsiteX3" fmla="*/ 25446 w 22518"/>
                <a:gd name="connsiteY3" fmla="*/ 10254 h 11259"/>
              </a:gdLst>
              <a:ahLst/>
              <a:cxnLst>
                <a:cxn ang="0">
                  <a:pos x="connsiteX0" y="connsiteY0"/>
                </a:cxn>
                <a:cxn ang="0">
                  <a:pos x="connsiteX1" y="connsiteY1"/>
                </a:cxn>
                <a:cxn ang="0">
                  <a:pos x="connsiteX2" y="connsiteY2"/>
                </a:cxn>
                <a:cxn ang="0">
                  <a:pos x="connsiteX3" y="connsiteY3"/>
                </a:cxn>
              </a:cxnLst>
              <a:rect l="l" t="t" r="r" b="b"/>
              <a:pathLst>
                <a:path w="22518" h="11259">
                  <a:moveTo>
                    <a:pt x="25446" y="10254"/>
                  </a:moveTo>
                  <a:cubicBezTo>
                    <a:pt x="22969" y="-3707"/>
                    <a:pt x="3040" y="-442"/>
                    <a:pt x="0" y="2936"/>
                  </a:cubicBezTo>
                  <a:cubicBezTo>
                    <a:pt x="450" y="23090"/>
                    <a:pt x="11034" y="23090"/>
                    <a:pt x="22969" y="20388"/>
                  </a:cubicBezTo>
                  <a:cubicBezTo>
                    <a:pt x="22294" y="14758"/>
                    <a:pt x="23307" y="11605"/>
                    <a:pt x="25446" y="10254"/>
                  </a:cubicBezTo>
                  <a:close/>
                </a:path>
              </a:pathLst>
            </a:custGeom>
            <a:grpFill/>
            <a:ln w="11258" cap="flat">
              <a:noFill/>
              <a:prstDash val="solid"/>
              <a:miter/>
            </a:ln>
          </p:spPr>
          <p:txBody>
            <a:bodyPr rtlCol="0" anchor="ctr"/>
            <a:lstStyle/>
            <a:p>
              <a:endParaRPr lang="en-US" noProof="0" dirty="0"/>
            </a:p>
          </p:txBody>
        </p:sp>
        <p:sp>
          <p:nvSpPr>
            <p:cNvPr id="273" name="Freeform: Shape 272">
              <a:extLst>
                <a:ext uri="{FF2B5EF4-FFF2-40B4-BE49-F238E27FC236}">
                  <a16:creationId xmlns:a16="http://schemas.microsoft.com/office/drawing/2014/main" id="{CB421846-6C41-4202-829C-CF8E4C0068BB}"/>
                </a:ext>
              </a:extLst>
            </p:cNvPr>
            <p:cNvSpPr/>
            <p:nvPr/>
          </p:nvSpPr>
          <p:spPr>
            <a:xfrm>
              <a:off x="7463004" y="103699"/>
              <a:ext cx="11259" cy="11259"/>
            </a:xfrm>
            <a:custGeom>
              <a:avLst/>
              <a:gdLst>
                <a:gd name="connsiteX0" fmla="*/ 113 w 0"/>
                <a:gd name="connsiteY0" fmla="*/ 9458 h 0"/>
                <a:gd name="connsiteX1" fmla="*/ 4391 w 0"/>
                <a:gd name="connsiteY1" fmla="*/ 9233 h 0"/>
                <a:gd name="connsiteX2" fmla="*/ 4279 w 0"/>
                <a:gd name="connsiteY2" fmla="*/ 0 h 0"/>
                <a:gd name="connsiteX3" fmla="*/ 0 w 0"/>
                <a:gd name="connsiteY3" fmla="*/ 225 h 0"/>
                <a:gd name="connsiteX4" fmla="*/ 113 w 0"/>
                <a:gd name="connsiteY4" fmla="*/ 945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113" y="9458"/>
                  </a:moveTo>
                  <a:cubicBezTo>
                    <a:pt x="1576" y="9345"/>
                    <a:pt x="2928" y="9345"/>
                    <a:pt x="4391" y="9233"/>
                  </a:cubicBezTo>
                  <a:cubicBezTo>
                    <a:pt x="4391" y="6193"/>
                    <a:pt x="4279" y="3153"/>
                    <a:pt x="4279" y="0"/>
                  </a:cubicBezTo>
                  <a:cubicBezTo>
                    <a:pt x="2815" y="113"/>
                    <a:pt x="1464" y="113"/>
                    <a:pt x="0" y="225"/>
                  </a:cubicBezTo>
                  <a:cubicBezTo>
                    <a:pt x="0" y="3265"/>
                    <a:pt x="0" y="6418"/>
                    <a:pt x="113" y="9458"/>
                  </a:cubicBezTo>
                  <a:close/>
                </a:path>
              </a:pathLst>
            </a:custGeom>
            <a:grpFill/>
            <a:ln w="11258" cap="flat">
              <a:noFill/>
              <a:prstDash val="solid"/>
              <a:miter/>
            </a:ln>
          </p:spPr>
          <p:txBody>
            <a:bodyPr rtlCol="0" anchor="ctr"/>
            <a:lstStyle/>
            <a:p>
              <a:endParaRPr lang="en-US" noProof="0" dirty="0"/>
            </a:p>
          </p:txBody>
        </p:sp>
        <p:sp>
          <p:nvSpPr>
            <p:cNvPr id="274" name="Freeform: Shape 273">
              <a:extLst>
                <a:ext uri="{FF2B5EF4-FFF2-40B4-BE49-F238E27FC236}">
                  <a16:creationId xmlns:a16="http://schemas.microsoft.com/office/drawing/2014/main" id="{58338A90-136F-4AD8-B696-D6AC879749AA}"/>
                </a:ext>
              </a:extLst>
            </p:cNvPr>
            <p:cNvSpPr/>
            <p:nvPr/>
          </p:nvSpPr>
          <p:spPr>
            <a:xfrm>
              <a:off x="7331720" y="172481"/>
              <a:ext cx="11259" cy="11259"/>
            </a:xfrm>
            <a:custGeom>
              <a:avLst/>
              <a:gdLst>
                <a:gd name="connsiteX0" fmla="*/ 0 w 11259"/>
                <a:gd name="connsiteY0" fmla="*/ 5981 h 0"/>
                <a:gd name="connsiteX1" fmla="*/ 17002 w 11259"/>
                <a:gd name="connsiteY1" fmla="*/ 5305 h 0"/>
                <a:gd name="connsiteX2" fmla="*/ 0 w 11259"/>
                <a:gd name="connsiteY2" fmla="*/ 5981 h 0"/>
              </a:gdLst>
              <a:ahLst/>
              <a:cxnLst>
                <a:cxn ang="0">
                  <a:pos x="connsiteX0" y="connsiteY0"/>
                </a:cxn>
                <a:cxn ang="0">
                  <a:pos x="connsiteX1" y="connsiteY1"/>
                </a:cxn>
                <a:cxn ang="0">
                  <a:pos x="connsiteX2" y="connsiteY2"/>
                </a:cxn>
              </a:cxnLst>
              <a:rect l="l" t="t" r="r" b="b"/>
              <a:pathLst>
                <a:path w="11259">
                  <a:moveTo>
                    <a:pt x="0" y="5981"/>
                  </a:moveTo>
                  <a:cubicBezTo>
                    <a:pt x="1914" y="15439"/>
                    <a:pt x="14862" y="10259"/>
                    <a:pt x="17002" y="5305"/>
                  </a:cubicBezTo>
                  <a:cubicBezTo>
                    <a:pt x="13962" y="-6405"/>
                    <a:pt x="4053" y="4742"/>
                    <a:pt x="0" y="5981"/>
                  </a:cubicBezTo>
                  <a:close/>
                </a:path>
              </a:pathLst>
            </a:custGeom>
            <a:grpFill/>
            <a:ln w="11258" cap="flat">
              <a:noFill/>
              <a:prstDash val="solid"/>
              <a:miter/>
            </a:ln>
          </p:spPr>
          <p:txBody>
            <a:bodyPr rtlCol="0" anchor="ctr"/>
            <a:lstStyle/>
            <a:p>
              <a:endParaRPr lang="en-US" noProof="0" dirty="0"/>
            </a:p>
          </p:txBody>
        </p:sp>
        <p:sp>
          <p:nvSpPr>
            <p:cNvPr id="275" name="Freeform: Shape 274">
              <a:extLst>
                <a:ext uri="{FF2B5EF4-FFF2-40B4-BE49-F238E27FC236}">
                  <a16:creationId xmlns:a16="http://schemas.microsoft.com/office/drawing/2014/main" id="{CAB36A50-BD08-4947-8905-6F4F409CD12A}"/>
                </a:ext>
              </a:extLst>
            </p:cNvPr>
            <p:cNvSpPr/>
            <p:nvPr/>
          </p:nvSpPr>
          <p:spPr>
            <a:xfrm>
              <a:off x="7445893" y="136745"/>
              <a:ext cx="11259" cy="11259"/>
            </a:xfrm>
            <a:custGeom>
              <a:avLst/>
              <a:gdLst>
                <a:gd name="connsiteX0" fmla="*/ 448 w 11259"/>
                <a:gd name="connsiteY0" fmla="*/ 57 h 11259"/>
                <a:gd name="connsiteX1" fmla="*/ 7091 w 11259"/>
                <a:gd name="connsiteY1" fmla="*/ 18184 h 11259"/>
                <a:gd name="connsiteX2" fmla="*/ 15648 w 11259"/>
                <a:gd name="connsiteY2" fmla="*/ 17846 h 11259"/>
                <a:gd name="connsiteX3" fmla="*/ 448 w 11259"/>
                <a:gd name="connsiteY3" fmla="*/ 57 h 11259"/>
              </a:gdLst>
              <a:ahLst/>
              <a:cxnLst>
                <a:cxn ang="0">
                  <a:pos x="connsiteX0" y="connsiteY0"/>
                </a:cxn>
                <a:cxn ang="0">
                  <a:pos x="connsiteX1" y="connsiteY1"/>
                </a:cxn>
                <a:cxn ang="0">
                  <a:pos x="connsiteX2" y="connsiteY2"/>
                </a:cxn>
                <a:cxn ang="0">
                  <a:pos x="connsiteX3" y="connsiteY3"/>
                </a:cxn>
              </a:cxnLst>
              <a:rect l="l" t="t" r="r" b="b"/>
              <a:pathLst>
                <a:path w="11259" h="11259">
                  <a:moveTo>
                    <a:pt x="448" y="57"/>
                  </a:moveTo>
                  <a:cubicBezTo>
                    <a:pt x="-2480" y="17734"/>
                    <a:pt x="10018" y="620"/>
                    <a:pt x="7091" y="18184"/>
                  </a:cubicBezTo>
                  <a:cubicBezTo>
                    <a:pt x="9906" y="18072"/>
                    <a:pt x="12720" y="17959"/>
                    <a:pt x="15648" y="17846"/>
                  </a:cubicBezTo>
                  <a:cubicBezTo>
                    <a:pt x="15197" y="1520"/>
                    <a:pt x="8329" y="-394"/>
                    <a:pt x="448" y="57"/>
                  </a:cubicBezTo>
                  <a:close/>
                </a:path>
              </a:pathLst>
            </a:custGeom>
            <a:grpFill/>
            <a:ln w="11258" cap="flat">
              <a:noFill/>
              <a:prstDash val="solid"/>
              <a:miter/>
            </a:ln>
          </p:spPr>
          <p:txBody>
            <a:bodyPr rtlCol="0" anchor="ctr"/>
            <a:lstStyle/>
            <a:p>
              <a:endParaRPr lang="en-US" noProof="0" dirty="0"/>
            </a:p>
          </p:txBody>
        </p:sp>
        <p:sp>
          <p:nvSpPr>
            <p:cNvPr id="276" name="Freeform: Shape 275">
              <a:extLst>
                <a:ext uri="{FF2B5EF4-FFF2-40B4-BE49-F238E27FC236}">
                  <a16:creationId xmlns:a16="http://schemas.microsoft.com/office/drawing/2014/main" id="{F6DE0D22-895F-4704-82A2-75592D5AE11F}"/>
                </a:ext>
              </a:extLst>
            </p:cNvPr>
            <p:cNvSpPr/>
            <p:nvPr/>
          </p:nvSpPr>
          <p:spPr>
            <a:xfrm>
              <a:off x="7402766" y="221004"/>
              <a:ext cx="11259" cy="11259"/>
            </a:xfrm>
            <a:custGeom>
              <a:avLst/>
              <a:gdLst>
                <a:gd name="connsiteX0" fmla="*/ 10584 w 0"/>
                <a:gd name="connsiteY0" fmla="*/ 18 h 11259"/>
                <a:gd name="connsiteX1" fmla="*/ 0 w 0"/>
                <a:gd name="connsiteY1" fmla="*/ 9701 h 11259"/>
                <a:gd name="connsiteX2" fmla="*/ 10584 w 0"/>
                <a:gd name="connsiteY2" fmla="*/ 18 h 11259"/>
              </a:gdLst>
              <a:ahLst/>
              <a:cxnLst>
                <a:cxn ang="0">
                  <a:pos x="connsiteX0" y="connsiteY0"/>
                </a:cxn>
                <a:cxn ang="0">
                  <a:pos x="connsiteX1" y="connsiteY1"/>
                </a:cxn>
                <a:cxn ang="0">
                  <a:pos x="connsiteX2" y="connsiteY2"/>
                </a:cxn>
              </a:cxnLst>
              <a:rect l="l" t="t" r="r" b="b"/>
              <a:pathLst>
                <a:path h="11259">
                  <a:moveTo>
                    <a:pt x="10584" y="18"/>
                  </a:moveTo>
                  <a:cubicBezTo>
                    <a:pt x="5292" y="-432"/>
                    <a:pt x="4054" y="7562"/>
                    <a:pt x="0" y="9701"/>
                  </a:cubicBezTo>
                  <a:cubicBezTo>
                    <a:pt x="1689" y="19835"/>
                    <a:pt x="12273" y="11390"/>
                    <a:pt x="10584" y="18"/>
                  </a:cubicBezTo>
                  <a:close/>
                </a:path>
              </a:pathLst>
            </a:custGeom>
            <a:grpFill/>
            <a:ln w="11258" cap="flat">
              <a:noFill/>
              <a:prstDash val="solid"/>
              <a:miter/>
            </a:ln>
          </p:spPr>
          <p:txBody>
            <a:bodyPr rtlCol="0" anchor="ctr"/>
            <a:lstStyle/>
            <a:p>
              <a:endParaRPr lang="en-US" noProof="0" dirty="0"/>
            </a:p>
          </p:txBody>
        </p:sp>
        <p:sp>
          <p:nvSpPr>
            <p:cNvPr id="277" name="Freeform: Shape 276">
              <a:extLst>
                <a:ext uri="{FF2B5EF4-FFF2-40B4-BE49-F238E27FC236}">
                  <a16:creationId xmlns:a16="http://schemas.microsoft.com/office/drawing/2014/main" id="{FBEAB2B9-687D-4E94-87FF-69706964E2AF}"/>
                </a:ext>
              </a:extLst>
            </p:cNvPr>
            <p:cNvSpPr/>
            <p:nvPr/>
          </p:nvSpPr>
          <p:spPr>
            <a:xfrm>
              <a:off x="6883370" y="141288"/>
              <a:ext cx="11259" cy="11259"/>
            </a:xfrm>
            <a:custGeom>
              <a:avLst/>
              <a:gdLst>
                <a:gd name="connsiteX0" fmla="*/ 10922 w 0"/>
                <a:gd name="connsiteY0" fmla="*/ 18821 h 11259"/>
                <a:gd name="connsiteX1" fmla="*/ 0 w 0"/>
                <a:gd name="connsiteY1" fmla="*/ 918 h 11259"/>
                <a:gd name="connsiteX2" fmla="*/ 10922 w 0"/>
                <a:gd name="connsiteY2" fmla="*/ 18821 h 11259"/>
              </a:gdLst>
              <a:ahLst/>
              <a:cxnLst>
                <a:cxn ang="0">
                  <a:pos x="connsiteX0" y="connsiteY0"/>
                </a:cxn>
                <a:cxn ang="0">
                  <a:pos x="connsiteX1" y="connsiteY1"/>
                </a:cxn>
                <a:cxn ang="0">
                  <a:pos x="connsiteX2" y="connsiteY2"/>
                </a:cxn>
              </a:cxnLst>
              <a:rect l="l" t="t" r="r" b="b"/>
              <a:pathLst>
                <a:path h="11259">
                  <a:moveTo>
                    <a:pt x="10922" y="18821"/>
                  </a:moveTo>
                  <a:cubicBezTo>
                    <a:pt x="10471" y="5647"/>
                    <a:pt x="7994" y="-2910"/>
                    <a:pt x="0" y="918"/>
                  </a:cubicBezTo>
                  <a:cubicBezTo>
                    <a:pt x="450" y="14092"/>
                    <a:pt x="2928" y="22649"/>
                    <a:pt x="10922" y="18821"/>
                  </a:cubicBezTo>
                  <a:close/>
                </a:path>
              </a:pathLst>
            </a:custGeom>
            <a:grpFill/>
            <a:ln w="11258" cap="flat">
              <a:noFill/>
              <a:prstDash val="solid"/>
              <a:miter/>
            </a:ln>
          </p:spPr>
          <p:txBody>
            <a:bodyPr rtlCol="0" anchor="ctr"/>
            <a:lstStyle/>
            <a:p>
              <a:endParaRPr lang="en-US" noProof="0" dirty="0"/>
            </a:p>
          </p:txBody>
        </p:sp>
        <p:sp>
          <p:nvSpPr>
            <p:cNvPr id="278" name="Freeform: Shape 277">
              <a:extLst>
                <a:ext uri="{FF2B5EF4-FFF2-40B4-BE49-F238E27FC236}">
                  <a16:creationId xmlns:a16="http://schemas.microsoft.com/office/drawing/2014/main" id="{DAFB4B63-66AF-457B-A83A-CA5DFCB331A3}"/>
                </a:ext>
              </a:extLst>
            </p:cNvPr>
            <p:cNvSpPr/>
            <p:nvPr/>
          </p:nvSpPr>
          <p:spPr>
            <a:xfrm>
              <a:off x="7488225" y="84220"/>
              <a:ext cx="11259" cy="11259"/>
            </a:xfrm>
            <a:custGeom>
              <a:avLst/>
              <a:gdLst>
                <a:gd name="connsiteX0" fmla="*/ 6418 w 0"/>
                <a:gd name="connsiteY0" fmla="*/ 0 h 0"/>
                <a:gd name="connsiteX1" fmla="*/ 0 w 0"/>
                <a:gd name="connsiteY1" fmla="*/ 225 h 0"/>
                <a:gd name="connsiteX2" fmla="*/ 113 w 0"/>
                <a:gd name="connsiteY2" fmla="*/ 9458 h 0"/>
                <a:gd name="connsiteX3" fmla="*/ 6531 w 0"/>
                <a:gd name="connsiteY3" fmla="*/ 9233 h 0"/>
                <a:gd name="connsiteX4" fmla="*/ 6418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6418" y="0"/>
                  </a:moveTo>
                  <a:cubicBezTo>
                    <a:pt x="4279" y="113"/>
                    <a:pt x="2139" y="225"/>
                    <a:pt x="0" y="225"/>
                  </a:cubicBezTo>
                  <a:cubicBezTo>
                    <a:pt x="0" y="3265"/>
                    <a:pt x="113" y="6305"/>
                    <a:pt x="113" y="9458"/>
                  </a:cubicBezTo>
                  <a:cubicBezTo>
                    <a:pt x="2252" y="9345"/>
                    <a:pt x="4391" y="9233"/>
                    <a:pt x="6531" y="9233"/>
                  </a:cubicBezTo>
                  <a:cubicBezTo>
                    <a:pt x="6531" y="6080"/>
                    <a:pt x="6531" y="3040"/>
                    <a:pt x="6418" y="0"/>
                  </a:cubicBezTo>
                  <a:close/>
                </a:path>
              </a:pathLst>
            </a:custGeom>
            <a:grpFill/>
            <a:ln w="11258" cap="flat">
              <a:noFill/>
              <a:prstDash val="solid"/>
              <a:miter/>
            </a:ln>
          </p:spPr>
          <p:txBody>
            <a:bodyPr rtlCol="0" anchor="ctr"/>
            <a:lstStyle/>
            <a:p>
              <a:endParaRPr lang="en-US" noProof="0" dirty="0"/>
            </a:p>
          </p:txBody>
        </p:sp>
        <p:sp>
          <p:nvSpPr>
            <p:cNvPr id="279" name="Freeform: Shape 278">
              <a:extLst>
                <a:ext uri="{FF2B5EF4-FFF2-40B4-BE49-F238E27FC236}">
                  <a16:creationId xmlns:a16="http://schemas.microsoft.com/office/drawing/2014/main" id="{FA4FD784-81A1-4DA1-9305-9DC54FFFB31C}"/>
                </a:ext>
              </a:extLst>
            </p:cNvPr>
            <p:cNvSpPr/>
            <p:nvPr/>
          </p:nvSpPr>
          <p:spPr>
            <a:xfrm>
              <a:off x="8449730" y="360885"/>
              <a:ext cx="78816" cy="101335"/>
            </a:xfrm>
            <a:custGeom>
              <a:avLst/>
              <a:gdLst>
                <a:gd name="connsiteX0" fmla="*/ 20653 w 78815"/>
                <a:gd name="connsiteY0" fmla="*/ 80934 h 101334"/>
                <a:gd name="connsiteX1" fmla="*/ 23918 w 78815"/>
                <a:gd name="connsiteY1" fmla="*/ 95458 h 101334"/>
                <a:gd name="connsiteX2" fmla="*/ 26395 w 78815"/>
                <a:gd name="connsiteY2" fmla="*/ 85325 h 101334"/>
                <a:gd name="connsiteX3" fmla="*/ 31799 w 78815"/>
                <a:gd name="connsiteY3" fmla="*/ 79808 h 101334"/>
                <a:gd name="connsiteX4" fmla="*/ 40469 w 78815"/>
                <a:gd name="connsiteY4" fmla="*/ 88815 h 101334"/>
                <a:gd name="connsiteX5" fmla="*/ 59835 w 78815"/>
                <a:gd name="connsiteY5" fmla="*/ 81947 h 101334"/>
                <a:gd name="connsiteX6" fmla="*/ 67604 w 78815"/>
                <a:gd name="connsiteY6" fmla="*/ 61342 h 101334"/>
                <a:gd name="connsiteX7" fmla="*/ 84043 w 78815"/>
                <a:gd name="connsiteY7" fmla="*/ 49745 h 101334"/>
                <a:gd name="connsiteX8" fmla="*/ 64114 w 78815"/>
                <a:gd name="connsiteY8" fmla="*/ 41864 h 101334"/>
                <a:gd name="connsiteX9" fmla="*/ 68843 w 78815"/>
                <a:gd name="connsiteY9" fmla="*/ 16643 h 101334"/>
                <a:gd name="connsiteX10" fmla="*/ 63213 w 78815"/>
                <a:gd name="connsiteY10" fmla="*/ 17206 h 101334"/>
                <a:gd name="connsiteX11" fmla="*/ 57584 w 78815"/>
                <a:gd name="connsiteY11" fmla="*/ 17769 h 101334"/>
                <a:gd name="connsiteX12" fmla="*/ 47000 w 78815"/>
                <a:gd name="connsiteY12" fmla="*/ 38598 h 101334"/>
                <a:gd name="connsiteX13" fmla="*/ 49026 w 78815"/>
                <a:gd name="connsiteY13" fmla="*/ 13603 h 101334"/>
                <a:gd name="connsiteX14" fmla="*/ 34614 w 78815"/>
                <a:gd name="connsiteY14" fmla="*/ 204 h 101334"/>
                <a:gd name="connsiteX15" fmla="*/ 23918 w 78815"/>
                <a:gd name="connsiteY15" fmla="*/ 16192 h 101334"/>
                <a:gd name="connsiteX16" fmla="*/ 18851 w 78815"/>
                <a:gd name="connsiteY16" fmla="*/ 31618 h 101334"/>
                <a:gd name="connsiteX17" fmla="*/ 27071 w 78815"/>
                <a:gd name="connsiteY17" fmla="*/ 25875 h 101334"/>
                <a:gd name="connsiteX18" fmla="*/ 44185 w 78815"/>
                <a:gd name="connsiteY18" fmla="*/ 34095 h 101334"/>
                <a:gd name="connsiteX19" fmla="*/ 16599 w 78815"/>
                <a:gd name="connsiteY19" fmla="*/ 46818 h 101334"/>
                <a:gd name="connsiteX20" fmla="*/ 11195 w 78815"/>
                <a:gd name="connsiteY20" fmla="*/ 52335 h 101334"/>
                <a:gd name="connsiteX21" fmla="*/ 6353 w 78815"/>
                <a:gd name="connsiteY21" fmla="*/ 77556 h 101334"/>
                <a:gd name="connsiteX22" fmla="*/ 723 w 78815"/>
                <a:gd name="connsiteY22" fmla="*/ 78119 h 101334"/>
                <a:gd name="connsiteX23" fmla="*/ 1061 w 78815"/>
                <a:gd name="connsiteY23" fmla="*/ 88027 h 101334"/>
                <a:gd name="connsiteX24" fmla="*/ 1512 w 78815"/>
                <a:gd name="connsiteY24" fmla="*/ 102890 h 101334"/>
                <a:gd name="connsiteX25" fmla="*/ 3876 w 78815"/>
                <a:gd name="connsiteY25" fmla="*/ 87802 h 101334"/>
                <a:gd name="connsiteX26" fmla="*/ 20653 w 78815"/>
                <a:gd name="connsiteY26" fmla="*/ 80934 h 101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815" h="101334">
                  <a:moveTo>
                    <a:pt x="20653" y="80934"/>
                  </a:moveTo>
                  <a:cubicBezTo>
                    <a:pt x="23918" y="81384"/>
                    <a:pt x="23355" y="89716"/>
                    <a:pt x="23918" y="95458"/>
                  </a:cubicBezTo>
                  <a:cubicBezTo>
                    <a:pt x="26620" y="95008"/>
                    <a:pt x="25832" y="89153"/>
                    <a:pt x="26395" y="85325"/>
                  </a:cubicBezTo>
                  <a:cubicBezTo>
                    <a:pt x="29660" y="85775"/>
                    <a:pt x="31349" y="83749"/>
                    <a:pt x="31799" y="79808"/>
                  </a:cubicBezTo>
                  <a:cubicBezTo>
                    <a:pt x="35515" y="80821"/>
                    <a:pt x="36528" y="88590"/>
                    <a:pt x="40469" y="88815"/>
                  </a:cubicBezTo>
                  <a:cubicBezTo>
                    <a:pt x="47000" y="89266"/>
                    <a:pt x="53305" y="65959"/>
                    <a:pt x="59835" y="81947"/>
                  </a:cubicBezTo>
                  <a:cubicBezTo>
                    <a:pt x="65578" y="80033"/>
                    <a:pt x="65015" y="68211"/>
                    <a:pt x="67604" y="61342"/>
                  </a:cubicBezTo>
                  <a:cubicBezTo>
                    <a:pt x="74360" y="64157"/>
                    <a:pt x="85732" y="70913"/>
                    <a:pt x="84043" y="49745"/>
                  </a:cubicBezTo>
                  <a:cubicBezTo>
                    <a:pt x="75373" y="51096"/>
                    <a:pt x="70532" y="45016"/>
                    <a:pt x="64114" y="41864"/>
                  </a:cubicBezTo>
                  <a:cubicBezTo>
                    <a:pt x="61524" y="26889"/>
                    <a:pt x="71433" y="31618"/>
                    <a:pt x="68843" y="16643"/>
                  </a:cubicBezTo>
                  <a:cubicBezTo>
                    <a:pt x="66253" y="13828"/>
                    <a:pt x="63664" y="11238"/>
                    <a:pt x="63213" y="17206"/>
                  </a:cubicBezTo>
                  <a:cubicBezTo>
                    <a:pt x="60849" y="20471"/>
                    <a:pt x="58372" y="23623"/>
                    <a:pt x="57584" y="17769"/>
                  </a:cubicBezTo>
                  <a:cubicBezTo>
                    <a:pt x="52292" y="24749"/>
                    <a:pt x="62763" y="41301"/>
                    <a:pt x="47000" y="38598"/>
                  </a:cubicBezTo>
                  <a:cubicBezTo>
                    <a:pt x="45423" y="26776"/>
                    <a:pt x="51729" y="27339"/>
                    <a:pt x="49026" y="13603"/>
                  </a:cubicBezTo>
                  <a:cubicBezTo>
                    <a:pt x="44635" y="5271"/>
                    <a:pt x="34840" y="24299"/>
                    <a:pt x="34614" y="204"/>
                  </a:cubicBezTo>
                  <a:cubicBezTo>
                    <a:pt x="27971" y="-1710"/>
                    <a:pt x="26395" y="10337"/>
                    <a:pt x="23918" y="16192"/>
                  </a:cubicBezTo>
                  <a:cubicBezTo>
                    <a:pt x="21891" y="20921"/>
                    <a:pt x="17951" y="22385"/>
                    <a:pt x="18851" y="31618"/>
                  </a:cubicBezTo>
                  <a:cubicBezTo>
                    <a:pt x="23468" y="32631"/>
                    <a:pt x="23468" y="26326"/>
                    <a:pt x="27071" y="25875"/>
                  </a:cubicBezTo>
                  <a:cubicBezTo>
                    <a:pt x="34389" y="24975"/>
                    <a:pt x="34502" y="37810"/>
                    <a:pt x="44185" y="34095"/>
                  </a:cubicBezTo>
                  <a:cubicBezTo>
                    <a:pt x="38893" y="53236"/>
                    <a:pt x="29097" y="47156"/>
                    <a:pt x="16599" y="46818"/>
                  </a:cubicBezTo>
                  <a:cubicBezTo>
                    <a:pt x="16712" y="51659"/>
                    <a:pt x="13334" y="50984"/>
                    <a:pt x="11195" y="52335"/>
                  </a:cubicBezTo>
                  <a:cubicBezTo>
                    <a:pt x="13672" y="54925"/>
                    <a:pt x="8830" y="76317"/>
                    <a:pt x="6353" y="77556"/>
                  </a:cubicBezTo>
                  <a:cubicBezTo>
                    <a:pt x="4326" y="78569"/>
                    <a:pt x="723" y="69111"/>
                    <a:pt x="723" y="78119"/>
                  </a:cubicBezTo>
                  <a:cubicBezTo>
                    <a:pt x="723" y="79695"/>
                    <a:pt x="1624" y="86901"/>
                    <a:pt x="1061" y="88027"/>
                  </a:cubicBezTo>
                  <a:cubicBezTo>
                    <a:pt x="-1416" y="93094"/>
                    <a:pt x="1174" y="92418"/>
                    <a:pt x="1512" y="102890"/>
                  </a:cubicBezTo>
                  <a:cubicBezTo>
                    <a:pt x="4777" y="101764"/>
                    <a:pt x="3538" y="93657"/>
                    <a:pt x="3876" y="87802"/>
                  </a:cubicBezTo>
                  <a:cubicBezTo>
                    <a:pt x="12771" y="92869"/>
                    <a:pt x="15023" y="90279"/>
                    <a:pt x="20653" y="80934"/>
                  </a:cubicBezTo>
                  <a:close/>
                </a:path>
              </a:pathLst>
            </a:custGeom>
            <a:grpFill/>
            <a:ln w="11258" cap="flat">
              <a:noFill/>
              <a:prstDash val="solid"/>
              <a:miter/>
            </a:ln>
          </p:spPr>
          <p:txBody>
            <a:bodyPr rtlCol="0" anchor="ctr"/>
            <a:lstStyle/>
            <a:p>
              <a:endParaRPr lang="en-US" noProof="0" dirty="0"/>
            </a:p>
          </p:txBody>
        </p:sp>
        <p:sp>
          <p:nvSpPr>
            <p:cNvPr id="281" name="Freeform: Shape 280">
              <a:extLst>
                <a:ext uri="{FF2B5EF4-FFF2-40B4-BE49-F238E27FC236}">
                  <a16:creationId xmlns:a16="http://schemas.microsoft.com/office/drawing/2014/main" id="{5BF77524-038F-40FA-B54C-181E68116448}"/>
                </a:ext>
              </a:extLst>
            </p:cNvPr>
            <p:cNvSpPr/>
            <p:nvPr/>
          </p:nvSpPr>
          <p:spPr>
            <a:xfrm>
              <a:off x="8432634" y="232392"/>
              <a:ext cx="11259" cy="22519"/>
            </a:xfrm>
            <a:custGeom>
              <a:avLst/>
              <a:gdLst>
                <a:gd name="connsiteX0" fmla="*/ 12302 w 11259"/>
                <a:gd name="connsiteY0" fmla="*/ 28714 h 22518"/>
                <a:gd name="connsiteX1" fmla="*/ 20184 w 11259"/>
                <a:gd name="connsiteY1" fmla="*/ 13063 h 22518"/>
                <a:gd name="connsiteX2" fmla="*/ 2957 w 11259"/>
                <a:gd name="connsiteY2" fmla="*/ 2 h 22518"/>
                <a:gd name="connsiteX3" fmla="*/ 930 w 11259"/>
                <a:gd name="connsiteY3" fmla="*/ 24998 h 22518"/>
                <a:gd name="connsiteX4" fmla="*/ 12302 w 11259"/>
                <a:gd name="connsiteY4" fmla="*/ 28714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22518">
                  <a:moveTo>
                    <a:pt x="12302" y="28714"/>
                  </a:moveTo>
                  <a:cubicBezTo>
                    <a:pt x="14779" y="23196"/>
                    <a:pt x="22548" y="26124"/>
                    <a:pt x="20184" y="13063"/>
                  </a:cubicBezTo>
                  <a:cubicBezTo>
                    <a:pt x="12978" y="11599"/>
                    <a:pt x="7123" y="7433"/>
                    <a:pt x="2957" y="2"/>
                  </a:cubicBezTo>
                  <a:cubicBezTo>
                    <a:pt x="-3123" y="-223"/>
                    <a:pt x="2282" y="17679"/>
                    <a:pt x="930" y="24998"/>
                  </a:cubicBezTo>
                  <a:cubicBezTo>
                    <a:pt x="6448" y="26687"/>
                    <a:pt x="12528" y="8559"/>
                    <a:pt x="12302" y="28714"/>
                  </a:cubicBezTo>
                  <a:close/>
                </a:path>
              </a:pathLst>
            </a:custGeom>
            <a:grpFill/>
            <a:ln w="11258" cap="flat">
              <a:noFill/>
              <a:prstDash val="solid"/>
              <a:miter/>
            </a:ln>
          </p:spPr>
          <p:txBody>
            <a:bodyPr rtlCol="0" anchor="ctr"/>
            <a:lstStyle/>
            <a:p>
              <a:endParaRPr lang="en-US" noProof="0" dirty="0"/>
            </a:p>
          </p:txBody>
        </p:sp>
        <p:sp>
          <p:nvSpPr>
            <p:cNvPr id="283" name="Freeform: Shape 282">
              <a:extLst>
                <a:ext uri="{FF2B5EF4-FFF2-40B4-BE49-F238E27FC236}">
                  <a16:creationId xmlns:a16="http://schemas.microsoft.com/office/drawing/2014/main" id="{CF87C181-8AC7-42A6-9B03-7D3E334BFDB2}"/>
                </a:ext>
              </a:extLst>
            </p:cNvPr>
            <p:cNvSpPr/>
            <p:nvPr/>
          </p:nvSpPr>
          <p:spPr>
            <a:xfrm>
              <a:off x="7244572" y="181164"/>
              <a:ext cx="33778" cy="11259"/>
            </a:xfrm>
            <a:custGeom>
              <a:avLst/>
              <a:gdLst>
                <a:gd name="connsiteX0" fmla="*/ 27585 w 33778"/>
                <a:gd name="connsiteY0" fmla="*/ 4391 h 11259"/>
                <a:gd name="connsiteX1" fmla="*/ 21168 w 33778"/>
                <a:gd name="connsiteY1" fmla="*/ 0 h 11259"/>
                <a:gd name="connsiteX2" fmla="*/ 0 w 33778"/>
                <a:gd name="connsiteY2" fmla="*/ 10133 h 11259"/>
                <a:gd name="connsiteX3" fmla="*/ 14975 w 33778"/>
                <a:gd name="connsiteY3" fmla="*/ 14074 h 11259"/>
                <a:gd name="connsiteX4" fmla="*/ 21280 w 33778"/>
                <a:gd name="connsiteY4" fmla="*/ 9233 h 11259"/>
                <a:gd name="connsiteX5" fmla="*/ 36255 w 33778"/>
                <a:gd name="connsiteY5" fmla="*/ 8557 h 11259"/>
                <a:gd name="connsiteX6" fmla="*/ 27585 w 33778"/>
                <a:gd name="connsiteY6" fmla="*/ 4391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778" h="11259">
                  <a:moveTo>
                    <a:pt x="27585" y="4391"/>
                  </a:moveTo>
                  <a:cubicBezTo>
                    <a:pt x="24658" y="3265"/>
                    <a:pt x="23532" y="113"/>
                    <a:pt x="21168" y="0"/>
                  </a:cubicBezTo>
                  <a:cubicBezTo>
                    <a:pt x="16889" y="0"/>
                    <a:pt x="6868" y="6418"/>
                    <a:pt x="0" y="10133"/>
                  </a:cubicBezTo>
                  <a:cubicBezTo>
                    <a:pt x="2927" y="17565"/>
                    <a:pt x="9683" y="16101"/>
                    <a:pt x="14975" y="14074"/>
                  </a:cubicBezTo>
                  <a:cubicBezTo>
                    <a:pt x="18015" y="12948"/>
                    <a:pt x="18803" y="9458"/>
                    <a:pt x="21280" y="9233"/>
                  </a:cubicBezTo>
                  <a:cubicBezTo>
                    <a:pt x="26459" y="8670"/>
                    <a:pt x="33103" y="17790"/>
                    <a:pt x="36255" y="8557"/>
                  </a:cubicBezTo>
                  <a:cubicBezTo>
                    <a:pt x="35467" y="2027"/>
                    <a:pt x="30738" y="5630"/>
                    <a:pt x="27585" y="4391"/>
                  </a:cubicBezTo>
                  <a:close/>
                </a:path>
              </a:pathLst>
            </a:custGeom>
            <a:grpFill/>
            <a:ln w="11258" cap="flat">
              <a:noFill/>
              <a:prstDash val="solid"/>
              <a:miter/>
            </a:ln>
          </p:spPr>
          <p:txBody>
            <a:bodyPr rtlCol="0" anchor="ctr"/>
            <a:lstStyle/>
            <a:p>
              <a:endParaRPr lang="en-US" noProof="0" dirty="0"/>
            </a:p>
          </p:txBody>
        </p:sp>
        <p:sp>
          <p:nvSpPr>
            <p:cNvPr id="284" name="Freeform: Shape 283">
              <a:extLst>
                <a:ext uri="{FF2B5EF4-FFF2-40B4-BE49-F238E27FC236}">
                  <a16:creationId xmlns:a16="http://schemas.microsoft.com/office/drawing/2014/main" id="{F980F76E-E310-45C4-92BF-237106B76021}"/>
                </a:ext>
              </a:extLst>
            </p:cNvPr>
            <p:cNvSpPr/>
            <p:nvPr/>
          </p:nvSpPr>
          <p:spPr>
            <a:xfrm>
              <a:off x="6949457" y="133594"/>
              <a:ext cx="11259" cy="11259"/>
            </a:xfrm>
            <a:custGeom>
              <a:avLst/>
              <a:gdLst>
                <a:gd name="connsiteX0" fmla="*/ 10590 w 0"/>
                <a:gd name="connsiteY0" fmla="*/ 730 h 11259"/>
                <a:gd name="connsiteX1" fmla="*/ 6 w 0"/>
                <a:gd name="connsiteY1" fmla="*/ 5797 h 11259"/>
                <a:gd name="connsiteX2" fmla="*/ 10590 w 0"/>
                <a:gd name="connsiteY2" fmla="*/ 730 h 11259"/>
              </a:gdLst>
              <a:ahLst/>
              <a:cxnLst>
                <a:cxn ang="0">
                  <a:pos x="connsiteX0" y="connsiteY0"/>
                </a:cxn>
                <a:cxn ang="0">
                  <a:pos x="connsiteX1" y="connsiteY1"/>
                </a:cxn>
                <a:cxn ang="0">
                  <a:pos x="connsiteX2" y="connsiteY2"/>
                </a:cxn>
              </a:cxnLst>
              <a:rect l="l" t="t" r="r" b="b"/>
              <a:pathLst>
                <a:path h="11259">
                  <a:moveTo>
                    <a:pt x="10590" y="730"/>
                  </a:moveTo>
                  <a:cubicBezTo>
                    <a:pt x="4510" y="-2760"/>
                    <a:pt x="5185" y="7486"/>
                    <a:pt x="6" y="5797"/>
                  </a:cubicBezTo>
                  <a:cubicBezTo>
                    <a:pt x="-332" y="13341"/>
                    <a:pt x="14080" y="14467"/>
                    <a:pt x="10590" y="730"/>
                  </a:cubicBezTo>
                  <a:close/>
                </a:path>
              </a:pathLst>
            </a:custGeom>
            <a:grpFill/>
            <a:ln w="11258" cap="flat">
              <a:noFill/>
              <a:prstDash val="solid"/>
              <a:miter/>
            </a:ln>
          </p:spPr>
          <p:txBody>
            <a:bodyPr rtlCol="0" anchor="ctr"/>
            <a:lstStyle/>
            <a:p>
              <a:endParaRPr lang="en-US" noProof="0" dirty="0"/>
            </a:p>
          </p:txBody>
        </p:sp>
        <p:sp>
          <p:nvSpPr>
            <p:cNvPr id="285" name="Freeform: Shape 284">
              <a:extLst>
                <a:ext uri="{FF2B5EF4-FFF2-40B4-BE49-F238E27FC236}">
                  <a16:creationId xmlns:a16="http://schemas.microsoft.com/office/drawing/2014/main" id="{3CBF1B3F-81B9-4636-A7AA-F57FE9B2EC5A}"/>
                </a:ext>
              </a:extLst>
            </p:cNvPr>
            <p:cNvSpPr/>
            <p:nvPr/>
          </p:nvSpPr>
          <p:spPr>
            <a:xfrm>
              <a:off x="6933925" y="96061"/>
              <a:ext cx="56297" cy="45038"/>
            </a:xfrm>
            <a:custGeom>
              <a:avLst/>
              <a:gdLst>
                <a:gd name="connsiteX0" fmla="*/ 59675 w 56296"/>
                <a:gd name="connsiteY0" fmla="*/ 94 h 45037"/>
                <a:gd name="connsiteX1" fmla="*/ 0 w 56296"/>
                <a:gd name="connsiteY1" fmla="*/ 2571 h 45037"/>
                <a:gd name="connsiteX2" fmla="*/ 6530 w 56296"/>
                <a:gd name="connsiteY2" fmla="*/ 16082 h 45037"/>
                <a:gd name="connsiteX3" fmla="*/ 8782 w 56296"/>
                <a:gd name="connsiteY3" fmla="*/ 20586 h 45037"/>
                <a:gd name="connsiteX4" fmla="*/ 15200 w 56296"/>
                <a:gd name="connsiteY4" fmla="*/ 24865 h 45037"/>
                <a:gd name="connsiteX5" fmla="*/ 30287 w 56296"/>
                <a:gd name="connsiteY5" fmla="*/ 33422 h 45037"/>
                <a:gd name="connsiteX6" fmla="*/ 38957 w 56296"/>
                <a:gd name="connsiteY6" fmla="*/ 46821 h 45037"/>
                <a:gd name="connsiteX7" fmla="*/ 43011 w 56296"/>
                <a:gd name="connsiteY7" fmla="*/ 32859 h 45037"/>
                <a:gd name="connsiteX8" fmla="*/ 57873 w 56296"/>
                <a:gd name="connsiteY8" fmla="*/ 27680 h 45037"/>
                <a:gd name="connsiteX9" fmla="*/ 63953 w 56296"/>
                <a:gd name="connsiteY9" fmla="*/ 4373 h 45037"/>
                <a:gd name="connsiteX10" fmla="*/ 59675 w 56296"/>
                <a:gd name="connsiteY10" fmla="*/ 94 h 4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296" h="45037">
                  <a:moveTo>
                    <a:pt x="59675" y="94"/>
                  </a:moveTo>
                  <a:cubicBezTo>
                    <a:pt x="39746" y="882"/>
                    <a:pt x="19929" y="1783"/>
                    <a:pt x="0" y="2571"/>
                  </a:cubicBezTo>
                  <a:cubicBezTo>
                    <a:pt x="2139" y="10227"/>
                    <a:pt x="676" y="13268"/>
                    <a:pt x="6530" y="16082"/>
                  </a:cubicBezTo>
                  <a:cubicBezTo>
                    <a:pt x="8895" y="17321"/>
                    <a:pt x="7319" y="18897"/>
                    <a:pt x="8782" y="20586"/>
                  </a:cubicBezTo>
                  <a:cubicBezTo>
                    <a:pt x="10809" y="23063"/>
                    <a:pt x="12723" y="22388"/>
                    <a:pt x="15200" y="24865"/>
                  </a:cubicBezTo>
                  <a:cubicBezTo>
                    <a:pt x="18690" y="28355"/>
                    <a:pt x="21167" y="37700"/>
                    <a:pt x="30287" y="33422"/>
                  </a:cubicBezTo>
                  <a:cubicBezTo>
                    <a:pt x="35917" y="31846"/>
                    <a:pt x="32202" y="51212"/>
                    <a:pt x="38957" y="46821"/>
                  </a:cubicBezTo>
                  <a:cubicBezTo>
                    <a:pt x="43574" y="48735"/>
                    <a:pt x="42898" y="40065"/>
                    <a:pt x="43011" y="32859"/>
                  </a:cubicBezTo>
                  <a:cubicBezTo>
                    <a:pt x="47965" y="31170"/>
                    <a:pt x="50892" y="25203"/>
                    <a:pt x="57873" y="27680"/>
                  </a:cubicBezTo>
                  <a:cubicBezTo>
                    <a:pt x="57198" y="11804"/>
                    <a:pt x="52131" y="1220"/>
                    <a:pt x="63953" y="4373"/>
                  </a:cubicBezTo>
                  <a:cubicBezTo>
                    <a:pt x="67894" y="770"/>
                    <a:pt x="62715" y="-356"/>
                    <a:pt x="59675" y="94"/>
                  </a:cubicBezTo>
                  <a:close/>
                </a:path>
              </a:pathLst>
            </a:custGeom>
            <a:grpFill/>
            <a:ln w="11258" cap="flat">
              <a:noFill/>
              <a:prstDash val="solid"/>
              <a:miter/>
            </a:ln>
          </p:spPr>
          <p:txBody>
            <a:bodyPr rtlCol="0" anchor="ctr"/>
            <a:lstStyle/>
            <a:p>
              <a:endParaRPr lang="en-US" noProof="0" dirty="0"/>
            </a:p>
          </p:txBody>
        </p:sp>
        <p:sp>
          <p:nvSpPr>
            <p:cNvPr id="286" name="Freeform: Shape 285">
              <a:extLst>
                <a:ext uri="{FF2B5EF4-FFF2-40B4-BE49-F238E27FC236}">
                  <a16:creationId xmlns:a16="http://schemas.microsoft.com/office/drawing/2014/main" id="{103D5306-1B12-471D-BA3D-1E8A32F07EA3}"/>
                </a:ext>
              </a:extLst>
            </p:cNvPr>
            <p:cNvSpPr/>
            <p:nvPr/>
          </p:nvSpPr>
          <p:spPr>
            <a:xfrm>
              <a:off x="7017923" y="177480"/>
              <a:ext cx="11259" cy="11259"/>
            </a:xfrm>
            <a:custGeom>
              <a:avLst/>
              <a:gdLst>
                <a:gd name="connsiteX0" fmla="*/ 335 w 0"/>
                <a:gd name="connsiteY0" fmla="*/ 418 h 0"/>
                <a:gd name="connsiteX1" fmla="*/ 9004 w 0"/>
                <a:gd name="connsiteY1" fmla="*/ 9200 h 0"/>
                <a:gd name="connsiteX2" fmla="*/ 335 w 0"/>
                <a:gd name="connsiteY2" fmla="*/ 418 h 0"/>
              </a:gdLst>
              <a:ahLst/>
              <a:cxnLst>
                <a:cxn ang="0">
                  <a:pos x="connsiteX0" y="connsiteY0"/>
                </a:cxn>
                <a:cxn ang="0">
                  <a:pos x="connsiteX1" y="connsiteY1"/>
                </a:cxn>
                <a:cxn ang="0">
                  <a:pos x="connsiteX2" y="connsiteY2"/>
                </a:cxn>
              </a:cxnLst>
              <a:rect l="l" t="t" r="r" b="b"/>
              <a:pathLst>
                <a:path>
                  <a:moveTo>
                    <a:pt x="335" y="418"/>
                  </a:moveTo>
                  <a:cubicBezTo>
                    <a:pt x="-1580" y="14267"/>
                    <a:pt x="5176" y="8300"/>
                    <a:pt x="9004" y="9200"/>
                  </a:cubicBezTo>
                  <a:cubicBezTo>
                    <a:pt x="8329" y="1206"/>
                    <a:pt x="5176" y="-1046"/>
                    <a:pt x="335" y="418"/>
                  </a:cubicBezTo>
                  <a:close/>
                </a:path>
              </a:pathLst>
            </a:custGeom>
            <a:grpFill/>
            <a:ln w="11258" cap="flat">
              <a:noFill/>
              <a:prstDash val="solid"/>
              <a:miter/>
            </a:ln>
          </p:spPr>
          <p:txBody>
            <a:bodyPr rtlCol="0" anchor="ctr"/>
            <a:lstStyle/>
            <a:p>
              <a:endParaRPr lang="en-US" noProof="0" dirty="0"/>
            </a:p>
          </p:txBody>
        </p:sp>
        <p:sp>
          <p:nvSpPr>
            <p:cNvPr id="287" name="Freeform: Shape 286">
              <a:extLst>
                <a:ext uri="{FF2B5EF4-FFF2-40B4-BE49-F238E27FC236}">
                  <a16:creationId xmlns:a16="http://schemas.microsoft.com/office/drawing/2014/main" id="{B02D8C81-9E90-4FA6-9CFD-A0CD56668D5B}"/>
                </a:ext>
              </a:extLst>
            </p:cNvPr>
            <p:cNvSpPr/>
            <p:nvPr/>
          </p:nvSpPr>
          <p:spPr>
            <a:xfrm>
              <a:off x="7071562" y="172980"/>
              <a:ext cx="22519" cy="11259"/>
            </a:xfrm>
            <a:custGeom>
              <a:avLst/>
              <a:gdLst>
                <a:gd name="connsiteX0" fmla="*/ 23372 w 22518"/>
                <a:gd name="connsiteY0" fmla="*/ 1654 h 11259"/>
                <a:gd name="connsiteX1" fmla="*/ 65 w 22518"/>
                <a:gd name="connsiteY1" fmla="*/ 16404 h 11259"/>
                <a:gd name="connsiteX2" fmla="*/ 21233 w 22518"/>
                <a:gd name="connsiteY2" fmla="*/ 6270 h 11259"/>
                <a:gd name="connsiteX3" fmla="*/ 29902 w 22518"/>
                <a:gd name="connsiteY3" fmla="*/ 15052 h 11259"/>
                <a:gd name="connsiteX4" fmla="*/ 23372 w 22518"/>
                <a:gd name="connsiteY4" fmla="*/ 6158 h 11259"/>
                <a:gd name="connsiteX5" fmla="*/ 23372 w 22518"/>
                <a:gd name="connsiteY5" fmla="*/ 1654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18" h="11259">
                  <a:moveTo>
                    <a:pt x="23372" y="1654"/>
                  </a:moveTo>
                  <a:cubicBezTo>
                    <a:pt x="15603" y="-2737"/>
                    <a:pt x="-1173" y="1429"/>
                    <a:pt x="65" y="16404"/>
                  </a:cubicBezTo>
                  <a:cubicBezTo>
                    <a:pt x="10086" y="18993"/>
                    <a:pt x="13689" y="8635"/>
                    <a:pt x="21233" y="6270"/>
                  </a:cubicBezTo>
                  <a:cubicBezTo>
                    <a:pt x="24610" y="8072"/>
                    <a:pt x="23259" y="20682"/>
                    <a:pt x="29902" y="15052"/>
                  </a:cubicBezTo>
                  <a:cubicBezTo>
                    <a:pt x="32154" y="2555"/>
                    <a:pt x="24836" y="9873"/>
                    <a:pt x="23372" y="6158"/>
                  </a:cubicBezTo>
                  <a:cubicBezTo>
                    <a:pt x="23259" y="5932"/>
                    <a:pt x="23597" y="1766"/>
                    <a:pt x="23372" y="1654"/>
                  </a:cubicBezTo>
                  <a:close/>
                </a:path>
              </a:pathLst>
            </a:custGeom>
            <a:grpFill/>
            <a:ln w="11258" cap="flat">
              <a:noFill/>
              <a:prstDash val="solid"/>
              <a:miter/>
            </a:ln>
          </p:spPr>
          <p:txBody>
            <a:bodyPr rtlCol="0" anchor="ctr"/>
            <a:lstStyle/>
            <a:p>
              <a:endParaRPr lang="en-US" noProof="0" dirty="0"/>
            </a:p>
          </p:txBody>
        </p:sp>
        <p:sp>
          <p:nvSpPr>
            <p:cNvPr id="320" name="Freeform: Shape 319">
              <a:extLst>
                <a:ext uri="{FF2B5EF4-FFF2-40B4-BE49-F238E27FC236}">
                  <a16:creationId xmlns:a16="http://schemas.microsoft.com/office/drawing/2014/main" id="{36E6F723-5AF3-44E0-923D-2EBB232B0FF1}"/>
                </a:ext>
              </a:extLst>
            </p:cNvPr>
            <p:cNvSpPr/>
            <p:nvPr/>
          </p:nvSpPr>
          <p:spPr>
            <a:xfrm>
              <a:off x="7043393" y="138909"/>
              <a:ext cx="11259" cy="11259"/>
            </a:xfrm>
            <a:custGeom>
              <a:avLst/>
              <a:gdLst>
                <a:gd name="connsiteX0" fmla="*/ 4252 w 0"/>
                <a:gd name="connsiteY0" fmla="*/ 5549 h 0"/>
                <a:gd name="connsiteX1" fmla="*/ 8531 w 0"/>
                <a:gd name="connsiteY1" fmla="*/ 5324 h 0"/>
                <a:gd name="connsiteX2" fmla="*/ 4252 w 0"/>
                <a:gd name="connsiteY2" fmla="*/ 5549 h 0"/>
              </a:gdLst>
              <a:ahLst/>
              <a:cxnLst>
                <a:cxn ang="0">
                  <a:pos x="connsiteX0" y="connsiteY0"/>
                </a:cxn>
                <a:cxn ang="0">
                  <a:pos x="connsiteX1" y="connsiteY1"/>
                </a:cxn>
                <a:cxn ang="0">
                  <a:pos x="connsiteX2" y="connsiteY2"/>
                </a:cxn>
              </a:cxnLst>
              <a:rect l="l" t="t" r="r" b="b"/>
              <a:pathLst>
                <a:path>
                  <a:moveTo>
                    <a:pt x="4252" y="5549"/>
                  </a:moveTo>
                  <a:cubicBezTo>
                    <a:pt x="5716" y="5436"/>
                    <a:pt x="7067" y="5436"/>
                    <a:pt x="8531" y="5324"/>
                  </a:cubicBezTo>
                  <a:cubicBezTo>
                    <a:pt x="8756" y="-7625"/>
                    <a:pt x="-7458" y="7350"/>
                    <a:pt x="4252" y="5549"/>
                  </a:cubicBezTo>
                  <a:close/>
                </a:path>
              </a:pathLst>
            </a:custGeom>
            <a:grpFill/>
            <a:ln w="11258" cap="flat">
              <a:noFill/>
              <a:prstDash val="solid"/>
              <a:miter/>
            </a:ln>
          </p:spPr>
          <p:txBody>
            <a:bodyPr rtlCol="0" anchor="ctr"/>
            <a:lstStyle/>
            <a:p>
              <a:endParaRPr lang="en-US" noProof="0" dirty="0"/>
            </a:p>
          </p:txBody>
        </p:sp>
        <p:sp>
          <p:nvSpPr>
            <p:cNvPr id="321" name="Freeform: Shape 320">
              <a:extLst>
                <a:ext uri="{FF2B5EF4-FFF2-40B4-BE49-F238E27FC236}">
                  <a16:creationId xmlns:a16="http://schemas.microsoft.com/office/drawing/2014/main" id="{DD65AC6D-5422-44DD-BFCC-FA78E3E40B6A}"/>
                </a:ext>
              </a:extLst>
            </p:cNvPr>
            <p:cNvSpPr/>
            <p:nvPr/>
          </p:nvSpPr>
          <p:spPr>
            <a:xfrm>
              <a:off x="7271031" y="253316"/>
              <a:ext cx="11259" cy="11259"/>
            </a:xfrm>
            <a:custGeom>
              <a:avLst/>
              <a:gdLst>
                <a:gd name="connsiteX0" fmla="*/ 8445 w 11259"/>
                <a:gd name="connsiteY0" fmla="*/ 921 h 11259"/>
                <a:gd name="connsiteX1" fmla="*/ 0 w 11259"/>
                <a:gd name="connsiteY1" fmla="*/ 10491 h 11259"/>
                <a:gd name="connsiteX2" fmla="*/ 17115 w 11259"/>
                <a:gd name="connsiteY2" fmla="*/ 14432 h 11259"/>
                <a:gd name="connsiteX3" fmla="*/ 12836 w 11259"/>
                <a:gd name="connsiteY3" fmla="*/ 10041 h 11259"/>
                <a:gd name="connsiteX4" fmla="*/ 8445 w 11259"/>
                <a:gd name="connsiteY4" fmla="*/ 921 h 11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11259">
                  <a:moveTo>
                    <a:pt x="8445" y="921"/>
                  </a:moveTo>
                  <a:cubicBezTo>
                    <a:pt x="1464" y="-4484"/>
                    <a:pt x="6981" y="15896"/>
                    <a:pt x="0" y="10491"/>
                  </a:cubicBezTo>
                  <a:cubicBezTo>
                    <a:pt x="1689" y="20737"/>
                    <a:pt x="11935" y="11730"/>
                    <a:pt x="17115" y="14432"/>
                  </a:cubicBezTo>
                  <a:cubicBezTo>
                    <a:pt x="17002" y="9928"/>
                    <a:pt x="14412" y="10942"/>
                    <a:pt x="12836" y="10041"/>
                  </a:cubicBezTo>
                  <a:cubicBezTo>
                    <a:pt x="10472" y="8915"/>
                    <a:pt x="11259" y="921"/>
                    <a:pt x="8445" y="921"/>
                  </a:cubicBezTo>
                  <a:close/>
                </a:path>
              </a:pathLst>
            </a:custGeom>
            <a:grpFill/>
            <a:ln w="11258" cap="flat">
              <a:noFill/>
              <a:prstDash val="solid"/>
              <a:miter/>
            </a:ln>
          </p:spPr>
          <p:txBody>
            <a:bodyPr rtlCol="0" anchor="ctr"/>
            <a:lstStyle/>
            <a:p>
              <a:endParaRPr lang="en-US" noProof="0" dirty="0"/>
            </a:p>
          </p:txBody>
        </p:sp>
        <p:sp>
          <p:nvSpPr>
            <p:cNvPr id="322" name="Freeform: Shape 321">
              <a:extLst>
                <a:ext uri="{FF2B5EF4-FFF2-40B4-BE49-F238E27FC236}">
                  <a16:creationId xmlns:a16="http://schemas.microsoft.com/office/drawing/2014/main" id="{A9BF37F5-78A5-4A81-821F-05A988A2DDCD}"/>
                </a:ext>
              </a:extLst>
            </p:cNvPr>
            <p:cNvSpPr/>
            <p:nvPr/>
          </p:nvSpPr>
          <p:spPr>
            <a:xfrm>
              <a:off x="7310320" y="155439"/>
              <a:ext cx="11259" cy="11259"/>
            </a:xfrm>
            <a:custGeom>
              <a:avLst/>
              <a:gdLst>
                <a:gd name="connsiteX0" fmla="*/ 6200 w 0"/>
                <a:gd name="connsiteY0" fmla="*/ 5233 h 0"/>
                <a:gd name="connsiteX1" fmla="*/ 2034 w 0"/>
                <a:gd name="connsiteY1" fmla="*/ 9962 h 0"/>
                <a:gd name="connsiteX2" fmla="*/ 6200 w 0"/>
                <a:gd name="connsiteY2" fmla="*/ 5233 h 0"/>
              </a:gdLst>
              <a:ahLst/>
              <a:cxnLst>
                <a:cxn ang="0">
                  <a:pos x="connsiteX0" y="connsiteY0"/>
                </a:cxn>
                <a:cxn ang="0">
                  <a:pos x="connsiteX1" y="connsiteY1"/>
                </a:cxn>
                <a:cxn ang="0">
                  <a:pos x="connsiteX2" y="connsiteY2"/>
                </a:cxn>
              </a:cxnLst>
              <a:rect l="l" t="t" r="r" b="b"/>
              <a:pathLst>
                <a:path>
                  <a:moveTo>
                    <a:pt x="6200" y="5233"/>
                  </a:moveTo>
                  <a:cubicBezTo>
                    <a:pt x="6087" y="-4675"/>
                    <a:pt x="-4271" y="954"/>
                    <a:pt x="2034" y="9962"/>
                  </a:cubicBezTo>
                  <a:cubicBezTo>
                    <a:pt x="3723" y="9061"/>
                    <a:pt x="4060" y="5346"/>
                    <a:pt x="6200" y="5233"/>
                  </a:cubicBezTo>
                  <a:close/>
                </a:path>
              </a:pathLst>
            </a:custGeom>
            <a:grpFill/>
            <a:ln w="11258" cap="flat">
              <a:noFill/>
              <a:prstDash val="solid"/>
              <a:miter/>
            </a:ln>
          </p:spPr>
          <p:txBody>
            <a:bodyPr rtlCol="0" anchor="ctr"/>
            <a:lstStyle/>
            <a:p>
              <a:endParaRPr lang="en-US" noProof="0" dirty="0"/>
            </a:p>
          </p:txBody>
        </p:sp>
        <p:sp>
          <p:nvSpPr>
            <p:cNvPr id="323" name="Freeform: Shape 322">
              <a:extLst>
                <a:ext uri="{FF2B5EF4-FFF2-40B4-BE49-F238E27FC236}">
                  <a16:creationId xmlns:a16="http://schemas.microsoft.com/office/drawing/2014/main" id="{AA244A4B-937D-42F7-A3FD-BA9092D2556C}"/>
                </a:ext>
              </a:extLst>
            </p:cNvPr>
            <p:cNvSpPr/>
            <p:nvPr/>
          </p:nvSpPr>
          <p:spPr>
            <a:xfrm>
              <a:off x="7105593" y="174296"/>
              <a:ext cx="11259" cy="11259"/>
            </a:xfrm>
            <a:custGeom>
              <a:avLst/>
              <a:gdLst>
                <a:gd name="connsiteX0" fmla="*/ 8708 w 0"/>
                <a:gd name="connsiteY0" fmla="*/ 13399 h 11259"/>
                <a:gd name="connsiteX1" fmla="*/ 38 w 0"/>
                <a:gd name="connsiteY1" fmla="*/ 0 h 11259"/>
                <a:gd name="connsiteX2" fmla="*/ 8708 w 0"/>
                <a:gd name="connsiteY2" fmla="*/ 13399 h 11259"/>
              </a:gdLst>
              <a:ahLst/>
              <a:cxnLst>
                <a:cxn ang="0">
                  <a:pos x="connsiteX0" y="connsiteY0"/>
                </a:cxn>
                <a:cxn ang="0">
                  <a:pos x="connsiteX1" y="connsiteY1"/>
                </a:cxn>
                <a:cxn ang="0">
                  <a:pos x="connsiteX2" y="connsiteY2"/>
                </a:cxn>
              </a:cxnLst>
              <a:rect l="l" t="t" r="r" b="b"/>
              <a:pathLst>
                <a:path h="11259">
                  <a:moveTo>
                    <a:pt x="8708" y="13399"/>
                  </a:moveTo>
                  <a:cubicBezTo>
                    <a:pt x="9158" y="1239"/>
                    <a:pt x="4091" y="1689"/>
                    <a:pt x="38" y="0"/>
                  </a:cubicBezTo>
                  <a:cubicBezTo>
                    <a:pt x="-413" y="12048"/>
                    <a:pt x="3191" y="14862"/>
                    <a:pt x="8708" y="13399"/>
                  </a:cubicBezTo>
                  <a:close/>
                </a:path>
              </a:pathLst>
            </a:custGeom>
            <a:grpFill/>
            <a:ln w="11258" cap="flat">
              <a:noFill/>
              <a:prstDash val="solid"/>
              <a:miter/>
            </a:ln>
          </p:spPr>
          <p:txBody>
            <a:bodyPr rtlCol="0" anchor="ctr"/>
            <a:lstStyle/>
            <a:p>
              <a:endParaRPr lang="en-US" noProof="0" dirty="0"/>
            </a:p>
          </p:txBody>
        </p:sp>
        <p:sp>
          <p:nvSpPr>
            <p:cNvPr id="324" name="Freeform: Shape 323">
              <a:extLst>
                <a:ext uri="{FF2B5EF4-FFF2-40B4-BE49-F238E27FC236}">
                  <a16:creationId xmlns:a16="http://schemas.microsoft.com/office/drawing/2014/main" id="{538D5882-6C70-4455-82F1-2A329FF5FCCE}"/>
                </a:ext>
              </a:extLst>
            </p:cNvPr>
            <p:cNvSpPr/>
            <p:nvPr/>
          </p:nvSpPr>
          <p:spPr>
            <a:xfrm>
              <a:off x="6948099" y="181311"/>
              <a:ext cx="11259" cy="11259"/>
            </a:xfrm>
            <a:custGeom>
              <a:avLst/>
              <a:gdLst>
                <a:gd name="connsiteX0" fmla="*/ 13 w 0"/>
                <a:gd name="connsiteY0" fmla="*/ 17981 h 11259"/>
                <a:gd name="connsiteX1" fmla="*/ 10484 w 0"/>
                <a:gd name="connsiteY1" fmla="*/ 3681 h 11259"/>
                <a:gd name="connsiteX2" fmla="*/ 13 w 0"/>
                <a:gd name="connsiteY2" fmla="*/ 17981 h 11259"/>
              </a:gdLst>
              <a:ahLst/>
              <a:cxnLst>
                <a:cxn ang="0">
                  <a:pos x="connsiteX0" y="connsiteY0"/>
                </a:cxn>
                <a:cxn ang="0">
                  <a:pos x="connsiteX1" y="connsiteY1"/>
                </a:cxn>
                <a:cxn ang="0">
                  <a:pos x="connsiteX2" y="connsiteY2"/>
                </a:cxn>
              </a:cxnLst>
              <a:rect l="l" t="t" r="r" b="b"/>
              <a:pathLst>
                <a:path h="11259">
                  <a:moveTo>
                    <a:pt x="13" y="17981"/>
                  </a:moveTo>
                  <a:cubicBezTo>
                    <a:pt x="5418" y="17192"/>
                    <a:pt x="10935" y="16629"/>
                    <a:pt x="10484" y="3681"/>
                  </a:cubicBezTo>
                  <a:cubicBezTo>
                    <a:pt x="5980" y="-5664"/>
                    <a:pt x="-325" y="4131"/>
                    <a:pt x="13" y="17981"/>
                  </a:cubicBezTo>
                  <a:close/>
                </a:path>
              </a:pathLst>
            </a:custGeom>
            <a:grpFill/>
            <a:ln w="11258" cap="flat">
              <a:noFill/>
              <a:prstDash val="solid"/>
              <a:miter/>
            </a:ln>
          </p:spPr>
          <p:txBody>
            <a:bodyPr rtlCol="0" anchor="ctr"/>
            <a:lstStyle/>
            <a:p>
              <a:endParaRPr lang="en-US" noProof="0" dirty="0"/>
            </a:p>
          </p:txBody>
        </p:sp>
        <p:sp>
          <p:nvSpPr>
            <p:cNvPr id="325" name="Freeform: Shape 324">
              <a:extLst>
                <a:ext uri="{FF2B5EF4-FFF2-40B4-BE49-F238E27FC236}">
                  <a16:creationId xmlns:a16="http://schemas.microsoft.com/office/drawing/2014/main" id="{FC053A24-A274-4971-BBB3-75156BB25203}"/>
                </a:ext>
              </a:extLst>
            </p:cNvPr>
            <p:cNvSpPr/>
            <p:nvPr/>
          </p:nvSpPr>
          <p:spPr>
            <a:xfrm>
              <a:off x="6908479" y="98357"/>
              <a:ext cx="22519" cy="45038"/>
            </a:xfrm>
            <a:custGeom>
              <a:avLst/>
              <a:gdLst>
                <a:gd name="connsiteX0" fmla="*/ 19141 w 22518"/>
                <a:gd name="connsiteY0" fmla="*/ 613 h 45037"/>
                <a:gd name="connsiteX1" fmla="*/ 0 w 22518"/>
                <a:gd name="connsiteY1" fmla="*/ 6017 h 45037"/>
                <a:gd name="connsiteX2" fmla="*/ 11147 w 22518"/>
                <a:gd name="connsiteY2" fmla="*/ 42385 h 45037"/>
                <a:gd name="connsiteX3" fmla="*/ 30400 w 22518"/>
                <a:gd name="connsiteY3" fmla="*/ 46213 h 45037"/>
                <a:gd name="connsiteX4" fmla="*/ 26009 w 22518"/>
                <a:gd name="connsiteY4" fmla="*/ 37206 h 45037"/>
                <a:gd name="connsiteX5" fmla="*/ 30062 w 22518"/>
                <a:gd name="connsiteY5" fmla="*/ 23244 h 45037"/>
                <a:gd name="connsiteX6" fmla="*/ 19141 w 22518"/>
                <a:gd name="connsiteY6" fmla="*/ 613 h 4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18" h="45037">
                  <a:moveTo>
                    <a:pt x="19141" y="613"/>
                  </a:moveTo>
                  <a:cubicBezTo>
                    <a:pt x="10584" y="-2202"/>
                    <a:pt x="6981" y="5567"/>
                    <a:pt x="0" y="6017"/>
                  </a:cubicBezTo>
                  <a:cubicBezTo>
                    <a:pt x="1914" y="19191"/>
                    <a:pt x="17452" y="26172"/>
                    <a:pt x="11147" y="42385"/>
                  </a:cubicBezTo>
                  <a:cubicBezTo>
                    <a:pt x="13511" y="52744"/>
                    <a:pt x="24545" y="43511"/>
                    <a:pt x="30400" y="46213"/>
                  </a:cubicBezTo>
                  <a:cubicBezTo>
                    <a:pt x="31076" y="38332"/>
                    <a:pt x="28599" y="37656"/>
                    <a:pt x="26009" y="37206"/>
                  </a:cubicBezTo>
                  <a:cubicBezTo>
                    <a:pt x="27360" y="32477"/>
                    <a:pt x="30851" y="32252"/>
                    <a:pt x="30062" y="23244"/>
                  </a:cubicBezTo>
                  <a:cubicBezTo>
                    <a:pt x="21731" y="26284"/>
                    <a:pt x="20492" y="13223"/>
                    <a:pt x="19141" y="613"/>
                  </a:cubicBezTo>
                  <a:close/>
                </a:path>
              </a:pathLst>
            </a:custGeom>
            <a:grpFill/>
            <a:ln w="11258" cap="flat">
              <a:noFill/>
              <a:prstDash val="solid"/>
              <a:miter/>
            </a:ln>
          </p:spPr>
          <p:txBody>
            <a:bodyPr rtlCol="0" anchor="ctr"/>
            <a:lstStyle/>
            <a:p>
              <a:endParaRPr lang="en-US" noProof="0" dirty="0"/>
            </a:p>
          </p:txBody>
        </p:sp>
        <p:sp>
          <p:nvSpPr>
            <p:cNvPr id="444" name="Freeform: Shape 443">
              <a:extLst>
                <a:ext uri="{FF2B5EF4-FFF2-40B4-BE49-F238E27FC236}">
                  <a16:creationId xmlns:a16="http://schemas.microsoft.com/office/drawing/2014/main" id="{F026D358-77B2-4AD4-95E3-9ADB5F741646}"/>
                </a:ext>
              </a:extLst>
            </p:cNvPr>
            <p:cNvSpPr/>
            <p:nvPr/>
          </p:nvSpPr>
          <p:spPr>
            <a:xfrm>
              <a:off x="7055864" y="279527"/>
              <a:ext cx="11259" cy="11259"/>
            </a:xfrm>
            <a:custGeom>
              <a:avLst/>
              <a:gdLst>
                <a:gd name="connsiteX0" fmla="*/ 0 w 0"/>
                <a:gd name="connsiteY0" fmla="*/ 2634 h 0"/>
                <a:gd name="connsiteX1" fmla="*/ 0 w 0"/>
                <a:gd name="connsiteY1" fmla="*/ 2634 h 0"/>
                <a:gd name="connsiteX2" fmla="*/ 0 w 0"/>
                <a:gd name="connsiteY2" fmla="*/ 2634 h 0"/>
              </a:gdLst>
              <a:ahLst/>
              <a:cxnLst>
                <a:cxn ang="0">
                  <a:pos x="connsiteX0" y="connsiteY0"/>
                </a:cxn>
                <a:cxn ang="0">
                  <a:pos x="connsiteX1" y="connsiteY1"/>
                </a:cxn>
                <a:cxn ang="0">
                  <a:pos x="connsiteX2" y="connsiteY2"/>
                </a:cxn>
              </a:cxnLst>
              <a:rect l="l" t="t" r="r" b="b"/>
              <a:pathLst>
                <a:path>
                  <a:moveTo>
                    <a:pt x="0" y="2634"/>
                  </a:moveTo>
                  <a:cubicBezTo>
                    <a:pt x="5967" y="18847"/>
                    <a:pt x="13624" y="-8176"/>
                    <a:pt x="0" y="2634"/>
                  </a:cubicBezTo>
                  <a:lnTo>
                    <a:pt x="0" y="2634"/>
                  </a:lnTo>
                  <a:close/>
                </a:path>
              </a:pathLst>
            </a:custGeom>
            <a:grpFill/>
            <a:ln w="11258" cap="flat">
              <a:noFill/>
              <a:prstDash val="solid"/>
              <a:miter/>
            </a:ln>
          </p:spPr>
          <p:txBody>
            <a:bodyPr rtlCol="0" anchor="ctr"/>
            <a:lstStyle/>
            <a:p>
              <a:endParaRPr lang="en-US" noProof="0" dirty="0"/>
            </a:p>
          </p:txBody>
        </p:sp>
        <p:sp>
          <p:nvSpPr>
            <p:cNvPr id="445" name="Freeform: Shape 444">
              <a:extLst>
                <a:ext uri="{FF2B5EF4-FFF2-40B4-BE49-F238E27FC236}">
                  <a16:creationId xmlns:a16="http://schemas.microsoft.com/office/drawing/2014/main" id="{A1A77A15-6EA1-4F83-A4A3-6C5167BB2EC5}"/>
                </a:ext>
              </a:extLst>
            </p:cNvPr>
            <p:cNvSpPr/>
            <p:nvPr/>
          </p:nvSpPr>
          <p:spPr>
            <a:xfrm>
              <a:off x="7277449" y="102950"/>
              <a:ext cx="11259" cy="11259"/>
            </a:xfrm>
            <a:custGeom>
              <a:avLst/>
              <a:gdLst>
                <a:gd name="connsiteX0" fmla="*/ 0 w 0"/>
                <a:gd name="connsiteY0" fmla="*/ 4240 h 0"/>
                <a:gd name="connsiteX1" fmla="*/ 8557 w 0"/>
                <a:gd name="connsiteY1" fmla="*/ 8518 h 0"/>
                <a:gd name="connsiteX2" fmla="*/ 0 w 0"/>
                <a:gd name="connsiteY2" fmla="*/ 4240 h 0"/>
              </a:gdLst>
              <a:ahLst/>
              <a:cxnLst>
                <a:cxn ang="0">
                  <a:pos x="connsiteX0" y="connsiteY0"/>
                </a:cxn>
                <a:cxn ang="0">
                  <a:pos x="connsiteX1" y="connsiteY1"/>
                </a:cxn>
                <a:cxn ang="0">
                  <a:pos x="connsiteX2" y="connsiteY2"/>
                </a:cxn>
              </a:cxnLst>
              <a:rect l="l" t="t" r="r" b="b"/>
              <a:pathLst>
                <a:path>
                  <a:moveTo>
                    <a:pt x="0" y="4240"/>
                  </a:moveTo>
                  <a:cubicBezTo>
                    <a:pt x="788" y="10432"/>
                    <a:pt x="5405" y="7843"/>
                    <a:pt x="8557" y="8518"/>
                  </a:cubicBezTo>
                  <a:cubicBezTo>
                    <a:pt x="7882" y="-2178"/>
                    <a:pt x="2702" y="-1840"/>
                    <a:pt x="0" y="4240"/>
                  </a:cubicBezTo>
                  <a:close/>
                </a:path>
              </a:pathLst>
            </a:custGeom>
            <a:grpFill/>
            <a:ln w="11258" cap="flat">
              <a:noFill/>
              <a:prstDash val="solid"/>
              <a:miter/>
            </a:ln>
          </p:spPr>
          <p:txBody>
            <a:bodyPr rtlCol="0" anchor="ctr"/>
            <a:lstStyle/>
            <a:p>
              <a:endParaRPr lang="en-US" noProof="0" dirty="0"/>
            </a:p>
          </p:txBody>
        </p:sp>
        <p:sp>
          <p:nvSpPr>
            <p:cNvPr id="446" name="Freeform: Shape 445">
              <a:extLst>
                <a:ext uri="{FF2B5EF4-FFF2-40B4-BE49-F238E27FC236}">
                  <a16:creationId xmlns:a16="http://schemas.microsoft.com/office/drawing/2014/main" id="{4105405F-7355-4BB0-9FFA-B7C15BEBC340}"/>
                </a:ext>
              </a:extLst>
            </p:cNvPr>
            <p:cNvSpPr/>
            <p:nvPr/>
          </p:nvSpPr>
          <p:spPr>
            <a:xfrm>
              <a:off x="7054175" y="96503"/>
              <a:ext cx="213929" cy="45038"/>
            </a:xfrm>
            <a:custGeom>
              <a:avLst/>
              <a:gdLst>
                <a:gd name="connsiteX0" fmla="*/ 142319 w 213928"/>
                <a:gd name="connsiteY0" fmla="*/ 14064 h 45037"/>
                <a:gd name="connsiteX1" fmla="*/ 140067 w 213928"/>
                <a:gd name="connsiteY1" fmla="*/ 4944 h 45037"/>
                <a:gd name="connsiteX2" fmla="*/ 135788 w 213928"/>
                <a:gd name="connsiteY2" fmla="*/ 5169 h 45037"/>
                <a:gd name="connsiteX3" fmla="*/ 131735 w 213928"/>
                <a:gd name="connsiteY3" fmla="*/ 19131 h 45037"/>
                <a:gd name="connsiteX4" fmla="*/ 125204 w 213928"/>
                <a:gd name="connsiteY4" fmla="*/ 5620 h 45037"/>
                <a:gd name="connsiteX5" fmla="*/ 101785 w 213928"/>
                <a:gd name="connsiteY5" fmla="*/ 6633 h 45037"/>
                <a:gd name="connsiteX6" fmla="*/ 95479 w 213928"/>
                <a:gd name="connsiteY6" fmla="*/ 11475 h 45037"/>
                <a:gd name="connsiteX7" fmla="*/ 74087 w 213928"/>
                <a:gd name="connsiteY7" fmla="*/ 3143 h 45037"/>
                <a:gd name="connsiteX8" fmla="*/ 67781 w 213928"/>
                <a:gd name="connsiteY8" fmla="*/ 7984 h 45037"/>
                <a:gd name="connsiteX9" fmla="*/ 59224 w 213928"/>
                <a:gd name="connsiteY9" fmla="*/ 8322 h 45037"/>
                <a:gd name="connsiteX10" fmla="*/ 40083 w 213928"/>
                <a:gd name="connsiteY10" fmla="*/ 9110 h 45037"/>
                <a:gd name="connsiteX11" fmla="*/ 27135 w 213928"/>
                <a:gd name="connsiteY11" fmla="*/ 440 h 45037"/>
                <a:gd name="connsiteX12" fmla="*/ 20942 w 213928"/>
                <a:gd name="connsiteY12" fmla="*/ 14515 h 45037"/>
                <a:gd name="connsiteX13" fmla="*/ 14525 w 213928"/>
                <a:gd name="connsiteY13" fmla="*/ 14740 h 45037"/>
                <a:gd name="connsiteX14" fmla="*/ 12498 w 213928"/>
                <a:gd name="connsiteY14" fmla="*/ 19469 h 45037"/>
                <a:gd name="connsiteX15" fmla="*/ 6193 w 213928"/>
                <a:gd name="connsiteY15" fmla="*/ 24310 h 45037"/>
                <a:gd name="connsiteX16" fmla="*/ 8445 w 213928"/>
                <a:gd name="connsiteY16" fmla="*/ 33430 h 45037"/>
                <a:gd name="connsiteX17" fmla="*/ 0 w 213928"/>
                <a:gd name="connsiteY17" fmla="*/ 43001 h 45037"/>
                <a:gd name="connsiteX18" fmla="*/ 27811 w 213928"/>
                <a:gd name="connsiteY18" fmla="*/ 46491 h 45037"/>
                <a:gd name="connsiteX19" fmla="*/ 21280 w 213928"/>
                <a:gd name="connsiteY19" fmla="*/ 37596 h 45037"/>
                <a:gd name="connsiteX20" fmla="*/ 29612 w 213928"/>
                <a:gd name="connsiteY20" fmla="*/ 23410 h 45037"/>
                <a:gd name="connsiteX21" fmla="*/ 29837 w 213928"/>
                <a:gd name="connsiteY21" fmla="*/ 37259 h 45037"/>
                <a:gd name="connsiteX22" fmla="*/ 42786 w 213928"/>
                <a:gd name="connsiteY22" fmla="*/ 50545 h 45037"/>
                <a:gd name="connsiteX23" fmla="*/ 98182 w 213928"/>
                <a:gd name="connsiteY23" fmla="*/ 43564 h 45037"/>
                <a:gd name="connsiteX24" fmla="*/ 74650 w 213928"/>
                <a:gd name="connsiteY24" fmla="*/ 39961 h 45037"/>
                <a:gd name="connsiteX25" fmla="*/ 48978 w 213928"/>
                <a:gd name="connsiteY25" fmla="*/ 36470 h 45037"/>
                <a:gd name="connsiteX26" fmla="*/ 61701 w 213928"/>
                <a:gd name="connsiteY26" fmla="*/ 31291 h 45037"/>
                <a:gd name="connsiteX27" fmla="*/ 67894 w 213928"/>
                <a:gd name="connsiteY27" fmla="*/ 17217 h 45037"/>
                <a:gd name="connsiteX28" fmla="*/ 76564 w 213928"/>
                <a:gd name="connsiteY28" fmla="*/ 30616 h 45037"/>
                <a:gd name="connsiteX29" fmla="*/ 87148 w 213928"/>
                <a:gd name="connsiteY29" fmla="*/ 20932 h 45037"/>
                <a:gd name="connsiteX30" fmla="*/ 123516 w 213928"/>
                <a:gd name="connsiteY30" fmla="*/ 28589 h 45037"/>
                <a:gd name="connsiteX31" fmla="*/ 138378 w 213928"/>
                <a:gd name="connsiteY31" fmla="*/ 27913 h 45037"/>
                <a:gd name="connsiteX32" fmla="*/ 132073 w 213928"/>
                <a:gd name="connsiteY32" fmla="*/ 37371 h 45037"/>
                <a:gd name="connsiteX33" fmla="*/ 121489 w 213928"/>
                <a:gd name="connsiteY33" fmla="*/ 42438 h 45037"/>
                <a:gd name="connsiteX34" fmla="*/ 157632 w 213928"/>
                <a:gd name="connsiteY34" fmla="*/ 36358 h 45037"/>
                <a:gd name="connsiteX35" fmla="*/ 149074 w 213928"/>
                <a:gd name="connsiteY35" fmla="*/ 32079 h 45037"/>
                <a:gd name="connsiteX36" fmla="*/ 178687 w 213928"/>
                <a:gd name="connsiteY36" fmla="*/ 12375 h 45037"/>
                <a:gd name="connsiteX37" fmla="*/ 180939 w 213928"/>
                <a:gd name="connsiteY37" fmla="*/ 21495 h 45037"/>
                <a:gd name="connsiteX38" fmla="*/ 204245 w 213928"/>
                <a:gd name="connsiteY38" fmla="*/ 11362 h 45037"/>
                <a:gd name="connsiteX39" fmla="*/ 217081 w 213928"/>
                <a:gd name="connsiteY39" fmla="*/ 10799 h 45037"/>
                <a:gd name="connsiteX40" fmla="*/ 206272 w 213928"/>
                <a:gd name="connsiteY40" fmla="*/ 2017 h 45037"/>
                <a:gd name="connsiteX41" fmla="*/ 187131 w 213928"/>
                <a:gd name="connsiteY41" fmla="*/ 7421 h 45037"/>
                <a:gd name="connsiteX42" fmla="*/ 185105 w 213928"/>
                <a:gd name="connsiteY42" fmla="*/ 12150 h 45037"/>
                <a:gd name="connsiteX43" fmla="*/ 172156 w 213928"/>
                <a:gd name="connsiteY43" fmla="*/ 3480 h 45037"/>
                <a:gd name="connsiteX44" fmla="*/ 168103 w 213928"/>
                <a:gd name="connsiteY44" fmla="*/ 17442 h 45037"/>
                <a:gd name="connsiteX45" fmla="*/ 155155 w 213928"/>
                <a:gd name="connsiteY45" fmla="*/ 4156 h 45037"/>
                <a:gd name="connsiteX46" fmla="*/ 153240 w 213928"/>
                <a:gd name="connsiteY46" fmla="*/ 18005 h 45037"/>
                <a:gd name="connsiteX47" fmla="*/ 142319 w 213928"/>
                <a:gd name="connsiteY47" fmla="*/ 14064 h 4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13928" h="45037">
                  <a:moveTo>
                    <a:pt x="142319" y="14064"/>
                  </a:moveTo>
                  <a:cubicBezTo>
                    <a:pt x="140855" y="12601"/>
                    <a:pt x="142656" y="6408"/>
                    <a:pt x="140067" y="4944"/>
                  </a:cubicBezTo>
                  <a:cubicBezTo>
                    <a:pt x="138716" y="4269"/>
                    <a:pt x="137139" y="5620"/>
                    <a:pt x="135788" y="5169"/>
                  </a:cubicBezTo>
                  <a:cubicBezTo>
                    <a:pt x="131172" y="3255"/>
                    <a:pt x="131847" y="11925"/>
                    <a:pt x="131735" y="19131"/>
                  </a:cubicBezTo>
                  <a:cubicBezTo>
                    <a:pt x="126893" y="20707"/>
                    <a:pt x="129145" y="5957"/>
                    <a:pt x="125204" y="5620"/>
                  </a:cubicBezTo>
                  <a:cubicBezTo>
                    <a:pt x="117098" y="7421"/>
                    <a:pt x="108991" y="4381"/>
                    <a:pt x="101785" y="6633"/>
                  </a:cubicBezTo>
                  <a:cubicBezTo>
                    <a:pt x="98745" y="7534"/>
                    <a:pt x="97844" y="11587"/>
                    <a:pt x="95479" y="11475"/>
                  </a:cubicBezTo>
                  <a:cubicBezTo>
                    <a:pt x="88161" y="11249"/>
                    <a:pt x="84783" y="-348"/>
                    <a:pt x="74087" y="3143"/>
                  </a:cubicBezTo>
                  <a:cubicBezTo>
                    <a:pt x="70934" y="4156"/>
                    <a:pt x="70371" y="7534"/>
                    <a:pt x="67781" y="7984"/>
                  </a:cubicBezTo>
                  <a:cubicBezTo>
                    <a:pt x="61814" y="8998"/>
                    <a:pt x="63165" y="-460"/>
                    <a:pt x="59224" y="8322"/>
                  </a:cubicBezTo>
                  <a:cubicBezTo>
                    <a:pt x="56635" y="14064"/>
                    <a:pt x="43799" y="-7103"/>
                    <a:pt x="40083" y="9110"/>
                  </a:cubicBezTo>
                  <a:cubicBezTo>
                    <a:pt x="35580" y="6633"/>
                    <a:pt x="33891" y="-2037"/>
                    <a:pt x="27135" y="440"/>
                  </a:cubicBezTo>
                  <a:cubicBezTo>
                    <a:pt x="22519" y="-235"/>
                    <a:pt x="20379" y="4494"/>
                    <a:pt x="20942" y="14515"/>
                  </a:cubicBezTo>
                  <a:cubicBezTo>
                    <a:pt x="18916" y="15641"/>
                    <a:pt x="16439" y="13389"/>
                    <a:pt x="14525" y="14740"/>
                  </a:cubicBezTo>
                  <a:cubicBezTo>
                    <a:pt x="12610" y="16091"/>
                    <a:pt x="13399" y="18455"/>
                    <a:pt x="12498" y="19469"/>
                  </a:cubicBezTo>
                  <a:cubicBezTo>
                    <a:pt x="11597" y="20370"/>
                    <a:pt x="7206" y="22396"/>
                    <a:pt x="6193" y="24310"/>
                  </a:cubicBezTo>
                  <a:cubicBezTo>
                    <a:pt x="4391" y="27801"/>
                    <a:pt x="8445" y="34106"/>
                    <a:pt x="8445" y="33430"/>
                  </a:cubicBezTo>
                  <a:cubicBezTo>
                    <a:pt x="7881" y="43789"/>
                    <a:pt x="2815" y="34331"/>
                    <a:pt x="0" y="43001"/>
                  </a:cubicBezTo>
                  <a:cubicBezTo>
                    <a:pt x="5179" y="53360"/>
                    <a:pt x="19141" y="43789"/>
                    <a:pt x="27811" y="46491"/>
                  </a:cubicBezTo>
                  <a:cubicBezTo>
                    <a:pt x="26797" y="40862"/>
                    <a:pt x="24996" y="37146"/>
                    <a:pt x="21280" y="37596"/>
                  </a:cubicBezTo>
                  <a:cubicBezTo>
                    <a:pt x="23082" y="30728"/>
                    <a:pt x="24320" y="22847"/>
                    <a:pt x="29612" y="23410"/>
                  </a:cubicBezTo>
                  <a:cubicBezTo>
                    <a:pt x="32765" y="25324"/>
                    <a:pt x="28824" y="29377"/>
                    <a:pt x="29837" y="37259"/>
                  </a:cubicBezTo>
                  <a:cubicBezTo>
                    <a:pt x="37494" y="34219"/>
                    <a:pt x="41885" y="38385"/>
                    <a:pt x="42786" y="50545"/>
                  </a:cubicBezTo>
                  <a:cubicBezTo>
                    <a:pt x="63503" y="52797"/>
                    <a:pt x="79041" y="44577"/>
                    <a:pt x="98182" y="43564"/>
                  </a:cubicBezTo>
                  <a:cubicBezTo>
                    <a:pt x="95367" y="32192"/>
                    <a:pt x="84446" y="39961"/>
                    <a:pt x="74650" y="39961"/>
                  </a:cubicBezTo>
                  <a:cubicBezTo>
                    <a:pt x="65530" y="39961"/>
                    <a:pt x="55396" y="42438"/>
                    <a:pt x="48978" y="36470"/>
                  </a:cubicBezTo>
                  <a:cubicBezTo>
                    <a:pt x="49992" y="21270"/>
                    <a:pt x="56973" y="29490"/>
                    <a:pt x="61701" y="31291"/>
                  </a:cubicBezTo>
                  <a:cubicBezTo>
                    <a:pt x="67444" y="34219"/>
                    <a:pt x="65755" y="21608"/>
                    <a:pt x="67894" y="17217"/>
                  </a:cubicBezTo>
                  <a:cubicBezTo>
                    <a:pt x="74650" y="12938"/>
                    <a:pt x="72511" y="28927"/>
                    <a:pt x="76564" y="30616"/>
                  </a:cubicBezTo>
                  <a:cubicBezTo>
                    <a:pt x="83432" y="34331"/>
                    <a:pt x="83094" y="23072"/>
                    <a:pt x="87148" y="20932"/>
                  </a:cubicBezTo>
                  <a:cubicBezTo>
                    <a:pt x="100546" y="36583"/>
                    <a:pt x="116873" y="-9693"/>
                    <a:pt x="123516" y="28589"/>
                  </a:cubicBezTo>
                  <a:cubicBezTo>
                    <a:pt x="128470" y="28364"/>
                    <a:pt x="133424" y="28139"/>
                    <a:pt x="138378" y="27913"/>
                  </a:cubicBezTo>
                  <a:cubicBezTo>
                    <a:pt x="137928" y="34556"/>
                    <a:pt x="132073" y="29827"/>
                    <a:pt x="132073" y="37371"/>
                  </a:cubicBezTo>
                  <a:cubicBezTo>
                    <a:pt x="130609" y="33881"/>
                    <a:pt x="119237" y="25999"/>
                    <a:pt x="121489" y="42438"/>
                  </a:cubicBezTo>
                  <a:cubicBezTo>
                    <a:pt x="131622" y="38948"/>
                    <a:pt x="145021" y="43902"/>
                    <a:pt x="157632" y="36358"/>
                  </a:cubicBezTo>
                  <a:cubicBezTo>
                    <a:pt x="164500" y="30728"/>
                    <a:pt x="151889" y="31404"/>
                    <a:pt x="149074" y="32079"/>
                  </a:cubicBezTo>
                  <a:cubicBezTo>
                    <a:pt x="152227" y="11700"/>
                    <a:pt x="174746" y="31291"/>
                    <a:pt x="178687" y="12375"/>
                  </a:cubicBezTo>
                  <a:cubicBezTo>
                    <a:pt x="180713" y="12375"/>
                    <a:pt x="180375" y="17892"/>
                    <a:pt x="180939" y="21495"/>
                  </a:cubicBezTo>
                  <a:cubicBezTo>
                    <a:pt x="187919" y="16429"/>
                    <a:pt x="198391" y="18568"/>
                    <a:pt x="204245" y="11362"/>
                  </a:cubicBezTo>
                  <a:cubicBezTo>
                    <a:pt x="210888" y="12826"/>
                    <a:pt x="212690" y="26675"/>
                    <a:pt x="217081" y="10799"/>
                  </a:cubicBezTo>
                  <a:cubicBezTo>
                    <a:pt x="219671" y="-2374"/>
                    <a:pt x="210888" y="2580"/>
                    <a:pt x="206272" y="2017"/>
                  </a:cubicBezTo>
                  <a:cubicBezTo>
                    <a:pt x="199629" y="1229"/>
                    <a:pt x="189946" y="-573"/>
                    <a:pt x="187131" y="7421"/>
                  </a:cubicBezTo>
                  <a:cubicBezTo>
                    <a:pt x="186456" y="9448"/>
                    <a:pt x="187244" y="13276"/>
                    <a:pt x="185105" y="12150"/>
                  </a:cubicBezTo>
                  <a:cubicBezTo>
                    <a:pt x="178912" y="13614"/>
                    <a:pt x="178462" y="2017"/>
                    <a:pt x="172156" y="3480"/>
                  </a:cubicBezTo>
                  <a:cubicBezTo>
                    <a:pt x="167540" y="1566"/>
                    <a:pt x="168215" y="10236"/>
                    <a:pt x="168103" y="17442"/>
                  </a:cubicBezTo>
                  <a:cubicBezTo>
                    <a:pt x="160897" y="19469"/>
                    <a:pt x="164500" y="-2712"/>
                    <a:pt x="155155" y="4156"/>
                  </a:cubicBezTo>
                  <a:cubicBezTo>
                    <a:pt x="146935" y="3706"/>
                    <a:pt x="154479" y="7984"/>
                    <a:pt x="153240" y="18005"/>
                  </a:cubicBezTo>
                  <a:cubicBezTo>
                    <a:pt x="149299" y="14289"/>
                    <a:pt x="145471" y="17329"/>
                    <a:pt x="142319" y="14064"/>
                  </a:cubicBezTo>
                  <a:close/>
                </a:path>
              </a:pathLst>
            </a:custGeom>
            <a:grpFill/>
            <a:ln w="11258" cap="flat">
              <a:noFill/>
              <a:prstDash val="solid"/>
              <a:miter/>
            </a:ln>
          </p:spPr>
          <p:txBody>
            <a:bodyPr rtlCol="0" anchor="ctr"/>
            <a:lstStyle/>
            <a:p>
              <a:endParaRPr lang="en-US" noProof="0" dirty="0"/>
            </a:p>
          </p:txBody>
        </p:sp>
        <p:sp>
          <p:nvSpPr>
            <p:cNvPr id="447" name="Freeform: Shape 446">
              <a:extLst>
                <a:ext uri="{FF2B5EF4-FFF2-40B4-BE49-F238E27FC236}">
                  <a16:creationId xmlns:a16="http://schemas.microsoft.com/office/drawing/2014/main" id="{86AD84F4-62C0-4B10-8598-1EA401D85F61}"/>
                </a:ext>
              </a:extLst>
            </p:cNvPr>
            <p:cNvSpPr/>
            <p:nvPr/>
          </p:nvSpPr>
          <p:spPr>
            <a:xfrm>
              <a:off x="7116329" y="173214"/>
              <a:ext cx="11259" cy="11259"/>
            </a:xfrm>
            <a:custGeom>
              <a:avLst/>
              <a:gdLst>
                <a:gd name="connsiteX0" fmla="*/ 111 w 0"/>
                <a:gd name="connsiteY0" fmla="*/ 14368 h 11259"/>
                <a:gd name="connsiteX1" fmla="*/ 8442 w 0"/>
                <a:gd name="connsiteY1" fmla="*/ 181 h 11259"/>
                <a:gd name="connsiteX2" fmla="*/ 111 w 0"/>
                <a:gd name="connsiteY2" fmla="*/ 14368 h 11259"/>
              </a:gdLst>
              <a:ahLst/>
              <a:cxnLst>
                <a:cxn ang="0">
                  <a:pos x="connsiteX0" y="connsiteY0"/>
                </a:cxn>
                <a:cxn ang="0">
                  <a:pos x="connsiteX1" y="connsiteY1"/>
                </a:cxn>
                <a:cxn ang="0">
                  <a:pos x="connsiteX2" y="connsiteY2"/>
                </a:cxn>
              </a:cxnLst>
              <a:rect l="l" t="t" r="r" b="b"/>
              <a:pathLst>
                <a:path h="11259">
                  <a:moveTo>
                    <a:pt x="111" y="14368"/>
                  </a:moveTo>
                  <a:cubicBezTo>
                    <a:pt x="5740" y="15381"/>
                    <a:pt x="10807" y="15494"/>
                    <a:pt x="8442" y="181"/>
                  </a:cubicBezTo>
                  <a:cubicBezTo>
                    <a:pt x="2813" y="-832"/>
                    <a:pt x="-678" y="2208"/>
                    <a:pt x="111" y="14368"/>
                  </a:cubicBezTo>
                  <a:close/>
                </a:path>
              </a:pathLst>
            </a:custGeom>
            <a:grpFill/>
            <a:ln w="11258" cap="flat">
              <a:noFill/>
              <a:prstDash val="solid"/>
              <a:miter/>
            </a:ln>
          </p:spPr>
          <p:txBody>
            <a:bodyPr rtlCol="0" anchor="ctr"/>
            <a:lstStyle/>
            <a:p>
              <a:endParaRPr lang="en-US" noProof="0" dirty="0"/>
            </a:p>
          </p:txBody>
        </p:sp>
        <p:sp>
          <p:nvSpPr>
            <p:cNvPr id="448" name="Freeform: Shape 447">
              <a:extLst>
                <a:ext uri="{FF2B5EF4-FFF2-40B4-BE49-F238E27FC236}">
                  <a16:creationId xmlns:a16="http://schemas.microsoft.com/office/drawing/2014/main" id="{A8BCC266-F897-420B-AAF5-00E9A424832E}"/>
                </a:ext>
              </a:extLst>
            </p:cNvPr>
            <p:cNvSpPr/>
            <p:nvPr/>
          </p:nvSpPr>
          <p:spPr>
            <a:xfrm>
              <a:off x="7284880" y="180402"/>
              <a:ext cx="22519" cy="11259"/>
            </a:xfrm>
            <a:custGeom>
              <a:avLst/>
              <a:gdLst>
                <a:gd name="connsiteX0" fmla="*/ 23532 w 22518"/>
                <a:gd name="connsiteY0" fmla="*/ 8193 h 0"/>
                <a:gd name="connsiteX1" fmla="*/ 0 w 22518"/>
                <a:gd name="connsiteY1" fmla="*/ 4590 h 0"/>
                <a:gd name="connsiteX2" fmla="*/ 23532 w 22518"/>
                <a:gd name="connsiteY2" fmla="*/ 8193 h 0"/>
              </a:gdLst>
              <a:ahLst/>
              <a:cxnLst>
                <a:cxn ang="0">
                  <a:pos x="connsiteX0" y="connsiteY0"/>
                </a:cxn>
                <a:cxn ang="0">
                  <a:pos x="connsiteX1" y="connsiteY1"/>
                </a:cxn>
                <a:cxn ang="0">
                  <a:pos x="connsiteX2" y="connsiteY2"/>
                </a:cxn>
              </a:cxnLst>
              <a:rect l="l" t="t" r="r" b="b"/>
              <a:pathLst>
                <a:path w="22518">
                  <a:moveTo>
                    <a:pt x="23532" y="8193"/>
                  </a:moveTo>
                  <a:cubicBezTo>
                    <a:pt x="18240" y="-4756"/>
                    <a:pt x="7994" y="536"/>
                    <a:pt x="0" y="4590"/>
                  </a:cubicBezTo>
                  <a:cubicBezTo>
                    <a:pt x="3828" y="14948"/>
                    <a:pt x="16326" y="5603"/>
                    <a:pt x="23532" y="8193"/>
                  </a:cubicBezTo>
                  <a:close/>
                </a:path>
              </a:pathLst>
            </a:custGeom>
            <a:grpFill/>
            <a:ln w="11258" cap="flat">
              <a:noFill/>
              <a:prstDash val="solid"/>
              <a:miter/>
            </a:ln>
          </p:spPr>
          <p:txBody>
            <a:bodyPr rtlCol="0" anchor="ctr"/>
            <a:lstStyle/>
            <a:p>
              <a:endParaRPr lang="en-US" noProof="0" dirty="0"/>
            </a:p>
          </p:txBody>
        </p:sp>
        <p:sp>
          <p:nvSpPr>
            <p:cNvPr id="449" name="Freeform: Shape 448">
              <a:extLst>
                <a:ext uri="{FF2B5EF4-FFF2-40B4-BE49-F238E27FC236}">
                  <a16:creationId xmlns:a16="http://schemas.microsoft.com/office/drawing/2014/main" id="{3F29C1EA-F0A2-478C-9E81-C22D9E86D69A}"/>
                </a:ext>
              </a:extLst>
            </p:cNvPr>
            <p:cNvSpPr/>
            <p:nvPr/>
          </p:nvSpPr>
          <p:spPr>
            <a:xfrm>
              <a:off x="6996415" y="93621"/>
              <a:ext cx="67556" cy="45038"/>
            </a:xfrm>
            <a:custGeom>
              <a:avLst/>
              <a:gdLst>
                <a:gd name="connsiteX0" fmla="*/ 20717 w 67556"/>
                <a:gd name="connsiteY0" fmla="*/ 1521 h 45037"/>
                <a:gd name="connsiteX1" fmla="*/ 1689 w 67556"/>
                <a:gd name="connsiteY1" fmla="*/ 16158 h 45037"/>
                <a:gd name="connsiteX2" fmla="*/ 10359 w 67556"/>
                <a:gd name="connsiteY2" fmla="*/ 24940 h 45037"/>
                <a:gd name="connsiteX3" fmla="*/ 1914 w 67556"/>
                <a:gd name="connsiteY3" fmla="*/ 29895 h 45037"/>
                <a:gd name="connsiteX4" fmla="*/ 8445 w 67556"/>
                <a:gd name="connsiteY4" fmla="*/ 38790 h 45037"/>
                <a:gd name="connsiteX5" fmla="*/ 0 w 67556"/>
                <a:gd name="connsiteY5" fmla="*/ 48360 h 45037"/>
                <a:gd name="connsiteX6" fmla="*/ 29950 w 67556"/>
                <a:gd name="connsiteY6" fmla="*/ 51738 h 45037"/>
                <a:gd name="connsiteX7" fmla="*/ 23419 w 67556"/>
                <a:gd name="connsiteY7" fmla="*/ 38227 h 45037"/>
                <a:gd name="connsiteX8" fmla="*/ 44700 w 67556"/>
                <a:gd name="connsiteY8" fmla="*/ 37326 h 45037"/>
                <a:gd name="connsiteX9" fmla="*/ 53032 w 67556"/>
                <a:gd name="connsiteY9" fmla="*/ 23139 h 45037"/>
                <a:gd name="connsiteX10" fmla="*/ 67669 w 67556"/>
                <a:gd name="connsiteY10" fmla="*/ 4111 h 45037"/>
                <a:gd name="connsiteX11" fmla="*/ 55058 w 67556"/>
                <a:gd name="connsiteY11" fmla="*/ 13794 h 45037"/>
                <a:gd name="connsiteX12" fmla="*/ 50667 w 67556"/>
                <a:gd name="connsiteY12" fmla="*/ 4786 h 45037"/>
                <a:gd name="connsiteX13" fmla="*/ 33665 w 67556"/>
                <a:gd name="connsiteY13" fmla="*/ 5462 h 45037"/>
                <a:gd name="connsiteX14" fmla="*/ 27473 w 67556"/>
                <a:gd name="connsiteY14" fmla="*/ 24152 h 45037"/>
                <a:gd name="connsiteX15" fmla="*/ 21055 w 67556"/>
                <a:gd name="connsiteY15" fmla="*/ 19874 h 45037"/>
                <a:gd name="connsiteX16" fmla="*/ 20717 w 67556"/>
                <a:gd name="connsiteY16" fmla="*/ 1521 h 4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7556" h="45037">
                  <a:moveTo>
                    <a:pt x="20717" y="1521"/>
                  </a:moveTo>
                  <a:cubicBezTo>
                    <a:pt x="12048" y="1633"/>
                    <a:pt x="10584" y="16496"/>
                    <a:pt x="1689" y="16158"/>
                  </a:cubicBezTo>
                  <a:cubicBezTo>
                    <a:pt x="2364" y="24265"/>
                    <a:pt x="5517" y="26517"/>
                    <a:pt x="10359" y="24940"/>
                  </a:cubicBezTo>
                  <a:cubicBezTo>
                    <a:pt x="9796" y="31246"/>
                    <a:pt x="5067" y="28994"/>
                    <a:pt x="1914" y="29895"/>
                  </a:cubicBezTo>
                  <a:cubicBezTo>
                    <a:pt x="3490" y="34173"/>
                    <a:pt x="5855" y="36650"/>
                    <a:pt x="8445" y="38790"/>
                  </a:cubicBezTo>
                  <a:cubicBezTo>
                    <a:pt x="8219" y="47347"/>
                    <a:pt x="1238" y="41942"/>
                    <a:pt x="0" y="48360"/>
                  </a:cubicBezTo>
                  <a:cubicBezTo>
                    <a:pt x="4279" y="58719"/>
                    <a:pt x="20042" y="49261"/>
                    <a:pt x="29950" y="51738"/>
                  </a:cubicBezTo>
                  <a:cubicBezTo>
                    <a:pt x="31301" y="39352"/>
                    <a:pt x="25446" y="43068"/>
                    <a:pt x="23419" y="38227"/>
                  </a:cubicBezTo>
                  <a:cubicBezTo>
                    <a:pt x="27698" y="26517"/>
                    <a:pt x="40196" y="25954"/>
                    <a:pt x="44700" y="37326"/>
                  </a:cubicBezTo>
                  <a:cubicBezTo>
                    <a:pt x="49992" y="37889"/>
                    <a:pt x="51230" y="30007"/>
                    <a:pt x="53032" y="23139"/>
                  </a:cubicBezTo>
                  <a:cubicBezTo>
                    <a:pt x="60913" y="22914"/>
                    <a:pt x="67669" y="20437"/>
                    <a:pt x="67669" y="4111"/>
                  </a:cubicBezTo>
                  <a:cubicBezTo>
                    <a:pt x="61814" y="-8050"/>
                    <a:pt x="59675" y="10303"/>
                    <a:pt x="55058" y="13794"/>
                  </a:cubicBezTo>
                  <a:cubicBezTo>
                    <a:pt x="50780" y="19086"/>
                    <a:pt x="51906" y="5912"/>
                    <a:pt x="50667" y="4786"/>
                  </a:cubicBezTo>
                  <a:cubicBezTo>
                    <a:pt x="46164" y="733"/>
                    <a:pt x="40083" y="8277"/>
                    <a:pt x="33665" y="5462"/>
                  </a:cubicBezTo>
                  <a:cubicBezTo>
                    <a:pt x="34229" y="16946"/>
                    <a:pt x="30626" y="19986"/>
                    <a:pt x="27473" y="24152"/>
                  </a:cubicBezTo>
                  <a:cubicBezTo>
                    <a:pt x="25671" y="21788"/>
                    <a:pt x="23983" y="19536"/>
                    <a:pt x="21055" y="19874"/>
                  </a:cubicBezTo>
                  <a:cubicBezTo>
                    <a:pt x="20605" y="7376"/>
                    <a:pt x="24320" y="10528"/>
                    <a:pt x="20717" y="1521"/>
                  </a:cubicBezTo>
                  <a:close/>
                </a:path>
              </a:pathLst>
            </a:custGeom>
            <a:grpFill/>
            <a:ln w="11258" cap="flat">
              <a:noFill/>
              <a:prstDash val="solid"/>
              <a:miter/>
            </a:ln>
          </p:spPr>
          <p:txBody>
            <a:bodyPr rtlCol="0" anchor="ctr"/>
            <a:lstStyle/>
            <a:p>
              <a:endParaRPr lang="en-US" noProof="0" dirty="0"/>
            </a:p>
          </p:txBody>
        </p:sp>
        <p:sp>
          <p:nvSpPr>
            <p:cNvPr id="450" name="Freeform: Shape 449">
              <a:extLst>
                <a:ext uri="{FF2B5EF4-FFF2-40B4-BE49-F238E27FC236}">
                  <a16:creationId xmlns:a16="http://schemas.microsoft.com/office/drawing/2014/main" id="{F6A6253F-52A3-4F61-A283-45A89F7709DB}"/>
                </a:ext>
              </a:extLst>
            </p:cNvPr>
            <p:cNvSpPr/>
            <p:nvPr/>
          </p:nvSpPr>
          <p:spPr>
            <a:xfrm>
              <a:off x="7127249" y="195145"/>
              <a:ext cx="11259" cy="11259"/>
            </a:xfrm>
            <a:custGeom>
              <a:avLst/>
              <a:gdLst>
                <a:gd name="connsiteX0" fmla="*/ 0 w 0"/>
                <a:gd name="connsiteY0" fmla="*/ 5723 h 0"/>
                <a:gd name="connsiteX1" fmla="*/ 10697 w 0"/>
                <a:gd name="connsiteY1" fmla="*/ 5273 h 0"/>
                <a:gd name="connsiteX2" fmla="*/ 0 w 0"/>
                <a:gd name="connsiteY2" fmla="*/ 5723 h 0"/>
              </a:gdLst>
              <a:ahLst/>
              <a:cxnLst>
                <a:cxn ang="0">
                  <a:pos x="connsiteX0" y="connsiteY0"/>
                </a:cxn>
                <a:cxn ang="0">
                  <a:pos x="connsiteX1" y="connsiteY1"/>
                </a:cxn>
                <a:cxn ang="0">
                  <a:pos x="connsiteX2" y="connsiteY2"/>
                </a:cxn>
              </a:cxnLst>
              <a:rect l="l" t="t" r="r" b="b"/>
              <a:pathLst>
                <a:path>
                  <a:moveTo>
                    <a:pt x="0" y="5723"/>
                  </a:moveTo>
                  <a:cubicBezTo>
                    <a:pt x="676" y="16419"/>
                    <a:pt x="9458" y="7975"/>
                    <a:pt x="10697" y="5273"/>
                  </a:cubicBezTo>
                  <a:cubicBezTo>
                    <a:pt x="10021" y="-5424"/>
                    <a:pt x="1351" y="3021"/>
                    <a:pt x="0" y="5723"/>
                  </a:cubicBezTo>
                  <a:close/>
                </a:path>
              </a:pathLst>
            </a:custGeom>
            <a:grpFill/>
            <a:ln w="11258" cap="flat">
              <a:noFill/>
              <a:prstDash val="solid"/>
              <a:miter/>
            </a:ln>
          </p:spPr>
          <p:txBody>
            <a:bodyPr rtlCol="0" anchor="ctr"/>
            <a:lstStyle/>
            <a:p>
              <a:endParaRPr lang="en-US" noProof="0" dirty="0"/>
            </a:p>
          </p:txBody>
        </p:sp>
        <p:sp>
          <p:nvSpPr>
            <p:cNvPr id="451" name="Freeform: Shape 450">
              <a:extLst>
                <a:ext uri="{FF2B5EF4-FFF2-40B4-BE49-F238E27FC236}">
                  <a16:creationId xmlns:a16="http://schemas.microsoft.com/office/drawing/2014/main" id="{AD044C4A-997B-4695-8241-0B6FDC8E5521}"/>
                </a:ext>
              </a:extLst>
            </p:cNvPr>
            <p:cNvSpPr/>
            <p:nvPr/>
          </p:nvSpPr>
          <p:spPr>
            <a:xfrm>
              <a:off x="7196103" y="186225"/>
              <a:ext cx="33778" cy="11259"/>
            </a:xfrm>
            <a:custGeom>
              <a:avLst/>
              <a:gdLst>
                <a:gd name="connsiteX0" fmla="*/ 22685 w 33778"/>
                <a:gd name="connsiteY0" fmla="*/ 1582 h 11259"/>
                <a:gd name="connsiteX1" fmla="*/ 1404 w 33778"/>
                <a:gd name="connsiteY1" fmla="*/ 7099 h 11259"/>
                <a:gd name="connsiteX2" fmla="*/ 3544 w 33778"/>
                <a:gd name="connsiteY2" fmla="*/ 11603 h 11259"/>
                <a:gd name="connsiteX3" fmla="*/ 37547 w 33778"/>
                <a:gd name="connsiteY3" fmla="*/ 5523 h 11259"/>
                <a:gd name="connsiteX4" fmla="*/ 22685 w 33778"/>
                <a:gd name="connsiteY4" fmla="*/ 1582 h 11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78" h="11259">
                  <a:moveTo>
                    <a:pt x="22685" y="1582"/>
                  </a:moveTo>
                  <a:cubicBezTo>
                    <a:pt x="18181" y="3271"/>
                    <a:pt x="10862" y="9689"/>
                    <a:pt x="1404" y="7099"/>
                  </a:cubicBezTo>
                  <a:cubicBezTo>
                    <a:pt x="-1861" y="9689"/>
                    <a:pt x="1292" y="11941"/>
                    <a:pt x="3544" y="11603"/>
                  </a:cubicBezTo>
                  <a:cubicBezTo>
                    <a:pt x="16379" y="14192"/>
                    <a:pt x="26288" y="14868"/>
                    <a:pt x="37547" y="5523"/>
                  </a:cubicBezTo>
                  <a:cubicBezTo>
                    <a:pt x="34732" y="-2021"/>
                    <a:pt x="27526" y="-220"/>
                    <a:pt x="22685" y="1582"/>
                  </a:cubicBezTo>
                  <a:close/>
                </a:path>
              </a:pathLst>
            </a:custGeom>
            <a:grpFill/>
            <a:ln w="11258" cap="flat">
              <a:noFill/>
              <a:prstDash val="solid"/>
              <a:miter/>
            </a:ln>
          </p:spPr>
          <p:txBody>
            <a:bodyPr rtlCol="0" anchor="ctr"/>
            <a:lstStyle/>
            <a:p>
              <a:endParaRPr lang="en-US" noProof="0" dirty="0"/>
            </a:p>
          </p:txBody>
        </p:sp>
        <p:sp>
          <p:nvSpPr>
            <p:cNvPr id="452" name="Freeform: Shape 451">
              <a:extLst>
                <a:ext uri="{FF2B5EF4-FFF2-40B4-BE49-F238E27FC236}">
                  <a16:creationId xmlns:a16="http://schemas.microsoft.com/office/drawing/2014/main" id="{CF42AF2E-169A-426F-AC74-BF67EB906A90}"/>
                </a:ext>
              </a:extLst>
            </p:cNvPr>
            <p:cNvSpPr/>
            <p:nvPr/>
          </p:nvSpPr>
          <p:spPr>
            <a:xfrm>
              <a:off x="7226557" y="121573"/>
              <a:ext cx="22519" cy="11259"/>
            </a:xfrm>
            <a:custGeom>
              <a:avLst/>
              <a:gdLst>
                <a:gd name="connsiteX0" fmla="*/ 29950 w 22518"/>
                <a:gd name="connsiteY0" fmla="*/ 14103 h 11259"/>
                <a:gd name="connsiteX1" fmla="*/ 0 w 22518"/>
                <a:gd name="connsiteY1" fmla="*/ 6221 h 11259"/>
                <a:gd name="connsiteX2" fmla="*/ 29950 w 22518"/>
                <a:gd name="connsiteY2" fmla="*/ 14103 h 11259"/>
              </a:gdLst>
              <a:ahLst/>
              <a:cxnLst>
                <a:cxn ang="0">
                  <a:pos x="connsiteX0" y="connsiteY0"/>
                </a:cxn>
                <a:cxn ang="0">
                  <a:pos x="connsiteX1" y="connsiteY1"/>
                </a:cxn>
                <a:cxn ang="0">
                  <a:pos x="connsiteX2" y="connsiteY2"/>
                </a:cxn>
              </a:cxnLst>
              <a:rect l="l" t="t" r="r" b="b"/>
              <a:pathLst>
                <a:path w="22518" h="11259">
                  <a:moveTo>
                    <a:pt x="29950" y="14103"/>
                  </a:moveTo>
                  <a:cubicBezTo>
                    <a:pt x="27923" y="-10105"/>
                    <a:pt x="8107" y="3631"/>
                    <a:pt x="0" y="6221"/>
                  </a:cubicBezTo>
                  <a:cubicBezTo>
                    <a:pt x="3265" y="24124"/>
                    <a:pt x="20267" y="10725"/>
                    <a:pt x="29950" y="14103"/>
                  </a:cubicBezTo>
                  <a:close/>
                </a:path>
              </a:pathLst>
            </a:custGeom>
            <a:grpFill/>
            <a:ln w="11258" cap="flat">
              <a:noFill/>
              <a:prstDash val="solid"/>
              <a:miter/>
            </a:ln>
          </p:spPr>
          <p:txBody>
            <a:bodyPr rtlCol="0" anchor="ctr"/>
            <a:lstStyle/>
            <a:p>
              <a:endParaRPr lang="en-US" noProof="0" dirty="0"/>
            </a:p>
          </p:txBody>
        </p:sp>
        <p:sp>
          <p:nvSpPr>
            <p:cNvPr id="453" name="Freeform: Shape 452">
              <a:extLst>
                <a:ext uri="{FF2B5EF4-FFF2-40B4-BE49-F238E27FC236}">
                  <a16:creationId xmlns:a16="http://schemas.microsoft.com/office/drawing/2014/main" id="{2B1C3B5A-4719-45B6-B917-16D1F1D11624}"/>
                </a:ext>
              </a:extLst>
            </p:cNvPr>
            <p:cNvSpPr/>
            <p:nvPr/>
          </p:nvSpPr>
          <p:spPr>
            <a:xfrm>
              <a:off x="8011126" y="531894"/>
              <a:ext cx="11259" cy="22519"/>
            </a:xfrm>
            <a:custGeom>
              <a:avLst/>
              <a:gdLst>
                <a:gd name="connsiteX0" fmla="*/ 436 w 0"/>
                <a:gd name="connsiteY0" fmla="*/ 25559 h 22518"/>
                <a:gd name="connsiteX1" fmla="*/ 7980 w 0"/>
                <a:gd name="connsiteY1" fmla="*/ 0 h 22518"/>
                <a:gd name="connsiteX2" fmla="*/ 436 w 0"/>
                <a:gd name="connsiteY2" fmla="*/ 25559 h 22518"/>
              </a:gdLst>
              <a:ahLst/>
              <a:cxnLst>
                <a:cxn ang="0">
                  <a:pos x="connsiteX0" y="connsiteY0"/>
                </a:cxn>
                <a:cxn ang="0">
                  <a:pos x="connsiteX1" y="connsiteY1"/>
                </a:cxn>
                <a:cxn ang="0">
                  <a:pos x="connsiteX2" y="connsiteY2"/>
                </a:cxn>
              </a:cxnLst>
              <a:rect l="l" t="t" r="r" b="b"/>
              <a:pathLst>
                <a:path h="22518">
                  <a:moveTo>
                    <a:pt x="436" y="25559"/>
                  </a:moveTo>
                  <a:cubicBezTo>
                    <a:pt x="8993" y="26572"/>
                    <a:pt x="5728" y="8895"/>
                    <a:pt x="7980" y="0"/>
                  </a:cubicBezTo>
                  <a:cubicBezTo>
                    <a:pt x="3251" y="5067"/>
                    <a:pt x="-1478" y="10133"/>
                    <a:pt x="436" y="25559"/>
                  </a:cubicBezTo>
                  <a:close/>
                </a:path>
              </a:pathLst>
            </a:custGeom>
            <a:grpFill/>
            <a:ln w="11258" cap="flat">
              <a:noFill/>
              <a:prstDash val="solid"/>
              <a:miter/>
            </a:ln>
          </p:spPr>
          <p:txBody>
            <a:bodyPr rtlCol="0" anchor="ctr"/>
            <a:lstStyle/>
            <a:p>
              <a:endParaRPr lang="en-US" noProof="0" dirty="0"/>
            </a:p>
          </p:txBody>
        </p:sp>
        <p:sp>
          <p:nvSpPr>
            <p:cNvPr id="454" name="Freeform: Shape 453">
              <a:extLst>
                <a:ext uri="{FF2B5EF4-FFF2-40B4-BE49-F238E27FC236}">
                  <a16:creationId xmlns:a16="http://schemas.microsoft.com/office/drawing/2014/main" id="{DE2454B0-5093-4BFB-B29F-D1C95A1D4381}"/>
                </a:ext>
              </a:extLst>
            </p:cNvPr>
            <p:cNvSpPr/>
            <p:nvPr/>
          </p:nvSpPr>
          <p:spPr>
            <a:xfrm>
              <a:off x="6499930" y="313799"/>
              <a:ext cx="22519" cy="22519"/>
            </a:xfrm>
            <a:custGeom>
              <a:avLst/>
              <a:gdLst>
                <a:gd name="connsiteX0" fmla="*/ 23252 w 22518"/>
                <a:gd name="connsiteY0" fmla="*/ 0 h 22518"/>
                <a:gd name="connsiteX1" fmla="*/ 58 w 22518"/>
                <a:gd name="connsiteY1" fmla="*/ 19366 h 22518"/>
                <a:gd name="connsiteX2" fmla="*/ 29782 w 22518"/>
                <a:gd name="connsiteY2" fmla="*/ 8895 h 22518"/>
                <a:gd name="connsiteX3" fmla="*/ 23252 w 22518"/>
                <a:gd name="connsiteY3" fmla="*/ 0 h 22518"/>
              </a:gdLst>
              <a:ahLst/>
              <a:cxnLst>
                <a:cxn ang="0">
                  <a:pos x="connsiteX0" y="connsiteY0"/>
                </a:cxn>
                <a:cxn ang="0">
                  <a:pos x="connsiteX1" y="connsiteY1"/>
                </a:cxn>
                <a:cxn ang="0">
                  <a:pos x="connsiteX2" y="connsiteY2"/>
                </a:cxn>
                <a:cxn ang="0">
                  <a:pos x="connsiteX3" y="connsiteY3"/>
                </a:cxn>
              </a:cxnLst>
              <a:rect l="l" t="t" r="r" b="b"/>
              <a:pathLst>
                <a:path w="22518" h="22518">
                  <a:moveTo>
                    <a:pt x="23252" y="0"/>
                  </a:moveTo>
                  <a:cubicBezTo>
                    <a:pt x="17847" y="11259"/>
                    <a:pt x="-1181" y="-5517"/>
                    <a:pt x="58" y="19366"/>
                  </a:cubicBezTo>
                  <a:cubicBezTo>
                    <a:pt x="13231" y="2477"/>
                    <a:pt x="25954" y="47852"/>
                    <a:pt x="29782" y="8895"/>
                  </a:cubicBezTo>
                  <a:cubicBezTo>
                    <a:pt x="27981" y="5067"/>
                    <a:pt x="23815" y="6418"/>
                    <a:pt x="23252" y="0"/>
                  </a:cubicBezTo>
                  <a:close/>
                </a:path>
              </a:pathLst>
            </a:custGeom>
            <a:grpFill/>
            <a:ln w="11258" cap="flat">
              <a:noFill/>
              <a:prstDash val="solid"/>
              <a:miter/>
            </a:ln>
          </p:spPr>
          <p:txBody>
            <a:bodyPr rtlCol="0" anchor="ctr"/>
            <a:lstStyle/>
            <a:p>
              <a:endParaRPr lang="en-US" noProof="0" dirty="0"/>
            </a:p>
          </p:txBody>
        </p:sp>
        <p:sp>
          <p:nvSpPr>
            <p:cNvPr id="455" name="Freeform: Shape 454">
              <a:extLst>
                <a:ext uri="{FF2B5EF4-FFF2-40B4-BE49-F238E27FC236}">
                  <a16:creationId xmlns:a16="http://schemas.microsoft.com/office/drawing/2014/main" id="{007C00A4-5A08-459D-8606-E52BE790C2B2}"/>
                </a:ext>
              </a:extLst>
            </p:cNvPr>
            <p:cNvSpPr/>
            <p:nvPr/>
          </p:nvSpPr>
          <p:spPr>
            <a:xfrm>
              <a:off x="6175874" y="181021"/>
              <a:ext cx="11259" cy="33778"/>
            </a:xfrm>
            <a:custGeom>
              <a:avLst/>
              <a:gdLst>
                <a:gd name="connsiteX0" fmla="*/ 407 w 11259"/>
                <a:gd name="connsiteY0" fmla="*/ 36961 h 33778"/>
                <a:gd name="connsiteX1" fmla="*/ 19547 w 11259"/>
                <a:gd name="connsiteY1" fmla="*/ 31556 h 33778"/>
                <a:gd name="connsiteX2" fmla="*/ 19210 w 11259"/>
                <a:gd name="connsiteY2" fmla="*/ 8587 h 33778"/>
                <a:gd name="connsiteX3" fmla="*/ 4122 w 11259"/>
                <a:gd name="connsiteY3" fmla="*/ 30 h 33778"/>
                <a:gd name="connsiteX4" fmla="*/ 10765 w 11259"/>
                <a:gd name="connsiteY4" fmla="*/ 18158 h 33778"/>
                <a:gd name="connsiteX5" fmla="*/ 407 w 11259"/>
                <a:gd name="connsiteY5" fmla="*/ 36961 h 3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59" h="33778">
                  <a:moveTo>
                    <a:pt x="407" y="36961"/>
                  </a:moveTo>
                  <a:cubicBezTo>
                    <a:pt x="7387" y="36511"/>
                    <a:pt x="10878" y="28742"/>
                    <a:pt x="19547" y="31556"/>
                  </a:cubicBezTo>
                  <a:cubicBezTo>
                    <a:pt x="17859" y="17482"/>
                    <a:pt x="17971" y="22774"/>
                    <a:pt x="19210" y="8587"/>
                  </a:cubicBezTo>
                  <a:cubicBezTo>
                    <a:pt x="10427" y="14217"/>
                    <a:pt x="10765" y="-758"/>
                    <a:pt x="4122" y="30"/>
                  </a:cubicBezTo>
                  <a:cubicBezTo>
                    <a:pt x="2433" y="14893"/>
                    <a:pt x="7612" y="14217"/>
                    <a:pt x="10765" y="18158"/>
                  </a:cubicBezTo>
                  <a:cubicBezTo>
                    <a:pt x="9302" y="28404"/>
                    <a:pt x="-2296" y="17820"/>
                    <a:pt x="407" y="36961"/>
                  </a:cubicBezTo>
                  <a:close/>
                </a:path>
              </a:pathLst>
            </a:custGeom>
            <a:grpFill/>
            <a:ln w="11258" cap="flat">
              <a:noFill/>
              <a:prstDash val="solid"/>
              <a:miter/>
            </a:ln>
          </p:spPr>
          <p:txBody>
            <a:bodyPr rtlCol="0" anchor="ctr"/>
            <a:lstStyle/>
            <a:p>
              <a:endParaRPr lang="en-US" noProof="0" dirty="0"/>
            </a:p>
          </p:txBody>
        </p:sp>
        <p:sp>
          <p:nvSpPr>
            <p:cNvPr id="456" name="Freeform: Shape 455">
              <a:extLst>
                <a:ext uri="{FF2B5EF4-FFF2-40B4-BE49-F238E27FC236}">
                  <a16:creationId xmlns:a16="http://schemas.microsoft.com/office/drawing/2014/main" id="{59822256-765B-4948-A374-FB1EE8D5F580}"/>
                </a:ext>
              </a:extLst>
            </p:cNvPr>
            <p:cNvSpPr/>
            <p:nvPr/>
          </p:nvSpPr>
          <p:spPr>
            <a:xfrm>
              <a:off x="6170786" y="157248"/>
              <a:ext cx="33778" cy="11259"/>
            </a:xfrm>
            <a:custGeom>
              <a:avLst/>
              <a:gdLst>
                <a:gd name="connsiteX0" fmla="*/ 17541 w 33778"/>
                <a:gd name="connsiteY0" fmla="*/ 5113 h 11259"/>
                <a:gd name="connsiteX1" fmla="*/ 427 w 33778"/>
                <a:gd name="connsiteY1" fmla="*/ 1172 h 11259"/>
                <a:gd name="connsiteX2" fmla="*/ 6958 w 33778"/>
                <a:gd name="connsiteY2" fmla="*/ 10067 h 11259"/>
                <a:gd name="connsiteX3" fmla="*/ 15514 w 33778"/>
                <a:gd name="connsiteY3" fmla="*/ 14345 h 11259"/>
                <a:gd name="connsiteX4" fmla="*/ 34656 w 33778"/>
                <a:gd name="connsiteY4" fmla="*/ 8941 h 11259"/>
                <a:gd name="connsiteX5" fmla="*/ 17541 w 33778"/>
                <a:gd name="connsiteY5" fmla="*/ 5113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78" h="11259">
                  <a:moveTo>
                    <a:pt x="17541" y="5113"/>
                  </a:moveTo>
                  <a:cubicBezTo>
                    <a:pt x="11123" y="4437"/>
                    <a:pt x="6169" y="-2769"/>
                    <a:pt x="427" y="1172"/>
                  </a:cubicBezTo>
                  <a:cubicBezTo>
                    <a:pt x="-1825" y="13670"/>
                    <a:pt x="5494" y="6351"/>
                    <a:pt x="6958" y="10067"/>
                  </a:cubicBezTo>
                  <a:cubicBezTo>
                    <a:pt x="9097" y="15359"/>
                    <a:pt x="11349" y="13332"/>
                    <a:pt x="15514" y="14345"/>
                  </a:cubicBezTo>
                  <a:cubicBezTo>
                    <a:pt x="20694" y="15584"/>
                    <a:pt x="29139" y="20200"/>
                    <a:pt x="34656" y="8941"/>
                  </a:cubicBezTo>
                  <a:cubicBezTo>
                    <a:pt x="32854" y="-5584"/>
                    <a:pt x="24072" y="5788"/>
                    <a:pt x="17541" y="5113"/>
                  </a:cubicBezTo>
                  <a:close/>
                </a:path>
              </a:pathLst>
            </a:custGeom>
            <a:grpFill/>
            <a:ln w="11258" cap="flat">
              <a:noFill/>
              <a:prstDash val="solid"/>
              <a:miter/>
            </a:ln>
          </p:spPr>
          <p:txBody>
            <a:bodyPr rtlCol="0" anchor="ctr"/>
            <a:lstStyle/>
            <a:p>
              <a:endParaRPr lang="en-US" noProof="0" dirty="0"/>
            </a:p>
          </p:txBody>
        </p:sp>
        <p:sp>
          <p:nvSpPr>
            <p:cNvPr id="457" name="Freeform: Shape 456">
              <a:extLst>
                <a:ext uri="{FF2B5EF4-FFF2-40B4-BE49-F238E27FC236}">
                  <a16:creationId xmlns:a16="http://schemas.microsoft.com/office/drawing/2014/main" id="{F7B2247D-7982-48E3-ACF1-721FD7810CDF}"/>
                </a:ext>
              </a:extLst>
            </p:cNvPr>
            <p:cNvSpPr/>
            <p:nvPr/>
          </p:nvSpPr>
          <p:spPr>
            <a:xfrm>
              <a:off x="6230325" y="114396"/>
              <a:ext cx="11259" cy="11259"/>
            </a:xfrm>
            <a:custGeom>
              <a:avLst/>
              <a:gdLst>
                <a:gd name="connsiteX0" fmla="*/ 4279 w 0"/>
                <a:gd name="connsiteY0" fmla="*/ 0 h 0"/>
                <a:gd name="connsiteX1" fmla="*/ 0 w 0"/>
                <a:gd name="connsiteY1" fmla="*/ 225 h 0"/>
                <a:gd name="connsiteX2" fmla="*/ 113 w 0"/>
                <a:gd name="connsiteY2" fmla="*/ 9458 h 0"/>
                <a:gd name="connsiteX3" fmla="*/ 4391 w 0"/>
                <a:gd name="connsiteY3" fmla="*/ 9233 h 0"/>
                <a:gd name="connsiteX4" fmla="*/ 4279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4279" y="0"/>
                  </a:moveTo>
                  <a:cubicBezTo>
                    <a:pt x="2815" y="113"/>
                    <a:pt x="1464" y="113"/>
                    <a:pt x="0" y="225"/>
                  </a:cubicBezTo>
                  <a:cubicBezTo>
                    <a:pt x="0" y="3265"/>
                    <a:pt x="113" y="6305"/>
                    <a:pt x="113" y="9458"/>
                  </a:cubicBezTo>
                  <a:cubicBezTo>
                    <a:pt x="1576" y="9345"/>
                    <a:pt x="2928" y="9345"/>
                    <a:pt x="4391" y="9233"/>
                  </a:cubicBezTo>
                  <a:cubicBezTo>
                    <a:pt x="4391" y="6080"/>
                    <a:pt x="4391" y="3040"/>
                    <a:pt x="4279" y="0"/>
                  </a:cubicBezTo>
                  <a:close/>
                </a:path>
              </a:pathLst>
            </a:custGeom>
            <a:grpFill/>
            <a:ln w="11258" cap="flat">
              <a:noFill/>
              <a:prstDash val="solid"/>
              <a:miter/>
            </a:ln>
          </p:spPr>
          <p:txBody>
            <a:bodyPr rtlCol="0" anchor="ctr"/>
            <a:lstStyle/>
            <a:p>
              <a:endParaRPr lang="en-US" noProof="0" dirty="0"/>
            </a:p>
          </p:txBody>
        </p:sp>
        <p:sp>
          <p:nvSpPr>
            <p:cNvPr id="458" name="Freeform: Shape 457">
              <a:extLst>
                <a:ext uri="{FF2B5EF4-FFF2-40B4-BE49-F238E27FC236}">
                  <a16:creationId xmlns:a16="http://schemas.microsoft.com/office/drawing/2014/main" id="{95F08583-B2A1-4141-8D6A-4A9E9C4DD982}"/>
                </a:ext>
              </a:extLst>
            </p:cNvPr>
            <p:cNvSpPr/>
            <p:nvPr/>
          </p:nvSpPr>
          <p:spPr>
            <a:xfrm>
              <a:off x="6162431" y="130936"/>
              <a:ext cx="11259" cy="11259"/>
            </a:xfrm>
            <a:custGeom>
              <a:avLst/>
              <a:gdLst>
                <a:gd name="connsiteX0" fmla="*/ 6305 w 0"/>
                <a:gd name="connsiteY0" fmla="*/ 11 h 0"/>
                <a:gd name="connsiteX1" fmla="*/ 0 w 0"/>
                <a:gd name="connsiteY1" fmla="*/ 4853 h 0"/>
                <a:gd name="connsiteX2" fmla="*/ 10697 w 0"/>
                <a:gd name="connsiteY2" fmla="*/ 9019 h 0"/>
                <a:gd name="connsiteX3" fmla="*/ 6305 w 0"/>
                <a:gd name="connsiteY3" fmla="*/ 11 h 0"/>
              </a:gdLst>
              <a:ahLst/>
              <a:cxnLst>
                <a:cxn ang="0">
                  <a:pos x="connsiteX0" y="connsiteY0"/>
                </a:cxn>
                <a:cxn ang="0">
                  <a:pos x="connsiteX1" y="connsiteY1"/>
                </a:cxn>
                <a:cxn ang="0">
                  <a:pos x="connsiteX2" y="connsiteY2"/>
                </a:cxn>
                <a:cxn ang="0">
                  <a:pos x="connsiteX3" y="connsiteY3"/>
                </a:cxn>
              </a:cxnLst>
              <a:rect l="l" t="t" r="r" b="b"/>
              <a:pathLst>
                <a:path>
                  <a:moveTo>
                    <a:pt x="6305" y="11"/>
                  </a:moveTo>
                  <a:cubicBezTo>
                    <a:pt x="4729" y="-327"/>
                    <a:pt x="2815" y="7105"/>
                    <a:pt x="0" y="4853"/>
                  </a:cubicBezTo>
                  <a:cubicBezTo>
                    <a:pt x="2702" y="12171"/>
                    <a:pt x="8670" y="12171"/>
                    <a:pt x="10697" y="9019"/>
                  </a:cubicBezTo>
                  <a:cubicBezTo>
                    <a:pt x="11597" y="7668"/>
                    <a:pt x="7206" y="236"/>
                    <a:pt x="6305" y="11"/>
                  </a:cubicBezTo>
                  <a:close/>
                </a:path>
              </a:pathLst>
            </a:custGeom>
            <a:grpFill/>
            <a:ln w="11258" cap="flat">
              <a:noFill/>
              <a:prstDash val="solid"/>
              <a:miter/>
            </a:ln>
          </p:spPr>
          <p:txBody>
            <a:bodyPr rtlCol="0" anchor="ctr"/>
            <a:lstStyle/>
            <a:p>
              <a:endParaRPr lang="en-US" noProof="0" dirty="0"/>
            </a:p>
          </p:txBody>
        </p:sp>
        <p:sp>
          <p:nvSpPr>
            <p:cNvPr id="459" name="Freeform: Shape 458">
              <a:extLst>
                <a:ext uri="{FF2B5EF4-FFF2-40B4-BE49-F238E27FC236}">
                  <a16:creationId xmlns:a16="http://schemas.microsoft.com/office/drawing/2014/main" id="{9B0DF8A7-979F-45E0-9324-228AE963D7D5}"/>
                </a:ext>
              </a:extLst>
            </p:cNvPr>
            <p:cNvSpPr/>
            <p:nvPr/>
          </p:nvSpPr>
          <p:spPr>
            <a:xfrm>
              <a:off x="6000071" y="266430"/>
              <a:ext cx="11259" cy="11259"/>
            </a:xfrm>
            <a:custGeom>
              <a:avLst/>
              <a:gdLst>
                <a:gd name="connsiteX0" fmla="*/ 14975 w 11259"/>
                <a:gd name="connsiteY0" fmla="*/ 8975 h 0"/>
                <a:gd name="connsiteX1" fmla="*/ 0 w 11259"/>
                <a:gd name="connsiteY1" fmla="*/ 5034 h 0"/>
                <a:gd name="connsiteX2" fmla="*/ 14975 w 11259"/>
                <a:gd name="connsiteY2" fmla="*/ 8975 h 0"/>
              </a:gdLst>
              <a:ahLst/>
              <a:cxnLst>
                <a:cxn ang="0">
                  <a:pos x="connsiteX0" y="connsiteY0"/>
                </a:cxn>
                <a:cxn ang="0">
                  <a:pos x="connsiteX1" y="connsiteY1"/>
                </a:cxn>
                <a:cxn ang="0">
                  <a:pos x="connsiteX2" y="connsiteY2"/>
                </a:cxn>
              </a:cxnLst>
              <a:rect l="l" t="t" r="r" b="b"/>
              <a:pathLst>
                <a:path w="11259">
                  <a:moveTo>
                    <a:pt x="14975" y="8975"/>
                  </a:moveTo>
                  <a:cubicBezTo>
                    <a:pt x="13624" y="-6675"/>
                    <a:pt x="4616" y="2332"/>
                    <a:pt x="0" y="5034"/>
                  </a:cubicBezTo>
                  <a:cubicBezTo>
                    <a:pt x="1013" y="15280"/>
                    <a:pt x="10471" y="6498"/>
                    <a:pt x="14975" y="8975"/>
                  </a:cubicBezTo>
                  <a:close/>
                </a:path>
              </a:pathLst>
            </a:custGeom>
            <a:grpFill/>
            <a:ln w="11258" cap="flat">
              <a:noFill/>
              <a:prstDash val="solid"/>
              <a:miter/>
            </a:ln>
          </p:spPr>
          <p:txBody>
            <a:bodyPr rtlCol="0" anchor="ctr"/>
            <a:lstStyle/>
            <a:p>
              <a:endParaRPr lang="en-US" noProof="0" dirty="0"/>
            </a:p>
          </p:txBody>
        </p:sp>
        <p:sp>
          <p:nvSpPr>
            <p:cNvPr id="460" name="Freeform: Shape 459">
              <a:extLst>
                <a:ext uri="{FF2B5EF4-FFF2-40B4-BE49-F238E27FC236}">
                  <a16:creationId xmlns:a16="http://schemas.microsoft.com/office/drawing/2014/main" id="{C4AB221E-159F-4CE0-A22F-ED9474EEB107}"/>
                </a:ext>
              </a:extLst>
            </p:cNvPr>
            <p:cNvSpPr/>
            <p:nvPr/>
          </p:nvSpPr>
          <p:spPr>
            <a:xfrm>
              <a:off x="6195984" y="248573"/>
              <a:ext cx="11259" cy="11259"/>
            </a:xfrm>
            <a:custGeom>
              <a:avLst/>
              <a:gdLst>
                <a:gd name="connsiteX0" fmla="*/ 0 w 11259"/>
                <a:gd name="connsiteY0" fmla="*/ 5440 h 0"/>
                <a:gd name="connsiteX1" fmla="*/ 14862 w 11259"/>
                <a:gd name="connsiteY1" fmla="*/ 260 h 0"/>
                <a:gd name="connsiteX2" fmla="*/ 0 w 11259"/>
                <a:gd name="connsiteY2" fmla="*/ 5440 h 0"/>
              </a:gdLst>
              <a:ahLst/>
              <a:cxnLst>
                <a:cxn ang="0">
                  <a:pos x="connsiteX0" y="connsiteY0"/>
                </a:cxn>
                <a:cxn ang="0">
                  <a:pos x="connsiteX1" y="connsiteY1"/>
                </a:cxn>
                <a:cxn ang="0">
                  <a:pos x="connsiteX2" y="connsiteY2"/>
                </a:cxn>
              </a:cxnLst>
              <a:rect l="l" t="t" r="r" b="b"/>
              <a:pathLst>
                <a:path w="11259">
                  <a:moveTo>
                    <a:pt x="0" y="5440"/>
                  </a:moveTo>
                  <a:cubicBezTo>
                    <a:pt x="563" y="12083"/>
                    <a:pt x="17677" y="15348"/>
                    <a:pt x="14862" y="260"/>
                  </a:cubicBezTo>
                  <a:cubicBezTo>
                    <a:pt x="8107" y="-1766"/>
                    <a:pt x="7431" y="8817"/>
                    <a:pt x="0" y="5440"/>
                  </a:cubicBezTo>
                  <a:close/>
                </a:path>
              </a:pathLst>
            </a:custGeom>
            <a:grpFill/>
            <a:ln w="11258" cap="flat">
              <a:noFill/>
              <a:prstDash val="solid"/>
              <a:miter/>
            </a:ln>
          </p:spPr>
          <p:txBody>
            <a:bodyPr rtlCol="0" anchor="ctr"/>
            <a:lstStyle/>
            <a:p>
              <a:endParaRPr lang="en-US" noProof="0" dirty="0"/>
            </a:p>
          </p:txBody>
        </p:sp>
        <p:sp>
          <p:nvSpPr>
            <p:cNvPr id="461" name="Freeform: Shape 460">
              <a:extLst>
                <a:ext uri="{FF2B5EF4-FFF2-40B4-BE49-F238E27FC236}">
                  <a16:creationId xmlns:a16="http://schemas.microsoft.com/office/drawing/2014/main" id="{36A8859D-9B39-4F1C-A6BB-02B278BEE74E}"/>
                </a:ext>
              </a:extLst>
            </p:cNvPr>
            <p:cNvSpPr/>
            <p:nvPr/>
          </p:nvSpPr>
          <p:spPr>
            <a:xfrm>
              <a:off x="6016847" y="246693"/>
              <a:ext cx="168891" cy="45038"/>
            </a:xfrm>
            <a:custGeom>
              <a:avLst/>
              <a:gdLst>
                <a:gd name="connsiteX0" fmla="*/ 25559 w 168890"/>
                <a:gd name="connsiteY0" fmla="*/ 0 h 45037"/>
                <a:gd name="connsiteX1" fmla="*/ 21393 w 168890"/>
                <a:gd name="connsiteY1" fmla="*/ 9345 h 45037"/>
                <a:gd name="connsiteX2" fmla="*/ 0 w 168890"/>
                <a:gd name="connsiteY2" fmla="*/ 5630 h 45037"/>
                <a:gd name="connsiteX3" fmla="*/ 15088 w 168890"/>
                <a:gd name="connsiteY3" fmla="*/ 14187 h 45037"/>
                <a:gd name="connsiteX4" fmla="*/ 4504 w 168890"/>
                <a:gd name="connsiteY4" fmla="*/ 23870 h 45037"/>
                <a:gd name="connsiteX5" fmla="*/ 19479 w 168890"/>
                <a:gd name="connsiteY5" fmla="*/ 27811 h 45037"/>
                <a:gd name="connsiteX6" fmla="*/ 34454 w 168890"/>
                <a:gd name="connsiteY6" fmla="*/ 31752 h 45037"/>
                <a:gd name="connsiteX7" fmla="*/ 38620 w 168890"/>
                <a:gd name="connsiteY7" fmla="*/ 27023 h 45037"/>
                <a:gd name="connsiteX8" fmla="*/ 47290 w 168890"/>
                <a:gd name="connsiteY8" fmla="*/ 35805 h 45037"/>
                <a:gd name="connsiteX9" fmla="*/ 55734 w 168890"/>
                <a:gd name="connsiteY9" fmla="*/ 30851 h 45037"/>
                <a:gd name="connsiteX10" fmla="*/ 62152 w 168890"/>
                <a:gd name="connsiteY10" fmla="*/ 35242 h 45037"/>
                <a:gd name="connsiteX11" fmla="*/ 89850 w 168890"/>
                <a:gd name="connsiteY11" fmla="*/ 34116 h 45037"/>
                <a:gd name="connsiteX12" fmla="*/ 104825 w 168890"/>
                <a:gd name="connsiteY12" fmla="*/ 33440 h 45037"/>
                <a:gd name="connsiteX13" fmla="*/ 128244 w 168890"/>
                <a:gd name="connsiteY13" fmla="*/ 32427 h 45037"/>
                <a:gd name="connsiteX14" fmla="*/ 121939 w 168890"/>
                <a:gd name="connsiteY14" fmla="*/ 41885 h 45037"/>
                <a:gd name="connsiteX15" fmla="*/ 124191 w 168890"/>
                <a:gd name="connsiteY15" fmla="*/ 51005 h 45037"/>
                <a:gd name="connsiteX16" fmla="*/ 126218 w 168890"/>
                <a:gd name="connsiteY16" fmla="*/ 46276 h 45037"/>
                <a:gd name="connsiteX17" fmla="*/ 136914 w 168890"/>
                <a:gd name="connsiteY17" fmla="*/ 50442 h 45037"/>
                <a:gd name="connsiteX18" fmla="*/ 145359 w 168890"/>
                <a:gd name="connsiteY18" fmla="*/ 40872 h 45037"/>
                <a:gd name="connsiteX19" fmla="*/ 147386 w 168890"/>
                <a:gd name="connsiteY19" fmla="*/ 31639 h 45037"/>
                <a:gd name="connsiteX20" fmla="*/ 142882 w 168890"/>
                <a:gd name="connsiteY20" fmla="*/ 18015 h 45037"/>
                <a:gd name="connsiteX21" fmla="*/ 151551 w 168890"/>
                <a:gd name="connsiteY21" fmla="*/ 26797 h 45037"/>
                <a:gd name="connsiteX22" fmla="*/ 157969 w 168890"/>
                <a:gd name="connsiteY22" fmla="*/ 26572 h 45037"/>
                <a:gd name="connsiteX23" fmla="*/ 153578 w 168890"/>
                <a:gd name="connsiteY23" fmla="*/ 17565 h 45037"/>
                <a:gd name="connsiteX24" fmla="*/ 162135 w 168890"/>
                <a:gd name="connsiteY24" fmla="*/ 17227 h 45037"/>
                <a:gd name="connsiteX25" fmla="*/ 170580 w 168890"/>
                <a:gd name="connsiteY25" fmla="*/ 12273 h 45037"/>
                <a:gd name="connsiteX26" fmla="*/ 157744 w 168890"/>
                <a:gd name="connsiteY26" fmla="*/ 8219 h 45037"/>
                <a:gd name="connsiteX27" fmla="*/ 144908 w 168890"/>
                <a:gd name="connsiteY27" fmla="*/ 8782 h 45037"/>
                <a:gd name="connsiteX28" fmla="*/ 138490 w 168890"/>
                <a:gd name="connsiteY28" fmla="*/ 4504 h 45037"/>
                <a:gd name="connsiteX29" fmla="*/ 91651 w 168890"/>
                <a:gd name="connsiteY29" fmla="*/ 6530 h 45037"/>
                <a:gd name="connsiteX30" fmla="*/ 85234 w 168890"/>
                <a:gd name="connsiteY30" fmla="*/ 2139 h 45037"/>
                <a:gd name="connsiteX31" fmla="*/ 78929 w 168890"/>
                <a:gd name="connsiteY31" fmla="*/ 6981 h 45037"/>
                <a:gd name="connsiteX32" fmla="*/ 70371 w 168890"/>
                <a:gd name="connsiteY32" fmla="*/ 2702 h 45037"/>
                <a:gd name="connsiteX33" fmla="*/ 34116 w 168890"/>
                <a:gd name="connsiteY33" fmla="*/ 4279 h 45037"/>
                <a:gd name="connsiteX34" fmla="*/ 25559 w 168890"/>
                <a:gd name="connsiteY34" fmla="*/ 0 h 45037"/>
                <a:gd name="connsiteX35" fmla="*/ 143332 w 168890"/>
                <a:gd name="connsiteY35" fmla="*/ 36368 h 45037"/>
                <a:gd name="connsiteX36" fmla="*/ 136914 w 168890"/>
                <a:gd name="connsiteY36" fmla="*/ 36593 h 45037"/>
                <a:gd name="connsiteX37" fmla="*/ 130496 w 168890"/>
                <a:gd name="connsiteY37" fmla="*/ 32314 h 45037"/>
                <a:gd name="connsiteX38" fmla="*/ 143332 w 168890"/>
                <a:gd name="connsiteY38" fmla="*/ 36368 h 45037"/>
                <a:gd name="connsiteX39" fmla="*/ 44925 w 168890"/>
                <a:gd name="connsiteY39" fmla="*/ 17565 h 45037"/>
                <a:gd name="connsiteX40" fmla="*/ 32089 w 168890"/>
                <a:gd name="connsiteY40" fmla="*/ 13511 h 45037"/>
                <a:gd name="connsiteX41" fmla="*/ 44925 w 168890"/>
                <a:gd name="connsiteY41" fmla="*/ 17565 h 4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68890" h="45037">
                  <a:moveTo>
                    <a:pt x="25559" y="0"/>
                  </a:moveTo>
                  <a:cubicBezTo>
                    <a:pt x="23419" y="2252"/>
                    <a:pt x="24095" y="7882"/>
                    <a:pt x="21393" y="9345"/>
                  </a:cubicBezTo>
                  <a:cubicBezTo>
                    <a:pt x="16326" y="12048"/>
                    <a:pt x="8107" y="113"/>
                    <a:pt x="0" y="5630"/>
                  </a:cubicBezTo>
                  <a:cubicBezTo>
                    <a:pt x="450" y="18803"/>
                    <a:pt x="9007" y="13624"/>
                    <a:pt x="15088" y="14187"/>
                  </a:cubicBezTo>
                  <a:cubicBezTo>
                    <a:pt x="14862" y="24208"/>
                    <a:pt x="9908" y="24320"/>
                    <a:pt x="4504" y="23870"/>
                  </a:cubicBezTo>
                  <a:cubicBezTo>
                    <a:pt x="8445" y="33103"/>
                    <a:pt x="14862" y="26685"/>
                    <a:pt x="19479" y="27811"/>
                  </a:cubicBezTo>
                  <a:cubicBezTo>
                    <a:pt x="24095" y="28937"/>
                    <a:pt x="26347" y="34679"/>
                    <a:pt x="34454" y="31752"/>
                  </a:cubicBezTo>
                  <a:cubicBezTo>
                    <a:pt x="35805" y="31301"/>
                    <a:pt x="39295" y="27135"/>
                    <a:pt x="38620" y="27023"/>
                  </a:cubicBezTo>
                  <a:cubicBezTo>
                    <a:pt x="42561" y="27698"/>
                    <a:pt x="44362" y="35580"/>
                    <a:pt x="47290" y="35805"/>
                  </a:cubicBezTo>
                  <a:cubicBezTo>
                    <a:pt x="51118" y="36143"/>
                    <a:pt x="51681" y="30851"/>
                    <a:pt x="55734" y="30851"/>
                  </a:cubicBezTo>
                  <a:cubicBezTo>
                    <a:pt x="59225" y="30851"/>
                    <a:pt x="59450" y="34566"/>
                    <a:pt x="62152" y="35242"/>
                  </a:cubicBezTo>
                  <a:cubicBezTo>
                    <a:pt x="70822" y="37156"/>
                    <a:pt x="80730" y="36143"/>
                    <a:pt x="89850" y="34116"/>
                  </a:cubicBezTo>
                  <a:cubicBezTo>
                    <a:pt x="97619" y="32314"/>
                    <a:pt x="96831" y="31752"/>
                    <a:pt x="104825" y="33440"/>
                  </a:cubicBezTo>
                  <a:cubicBezTo>
                    <a:pt x="112031" y="35017"/>
                    <a:pt x="120588" y="31301"/>
                    <a:pt x="128244" y="32427"/>
                  </a:cubicBezTo>
                  <a:cubicBezTo>
                    <a:pt x="127344" y="38169"/>
                    <a:pt x="125655" y="41998"/>
                    <a:pt x="121939" y="41885"/>
                  </a:cubicBezTo>
                  <a:cubicBezTo>
                    <a:pt x="122615" y="41998"/>
                    <a:pt x="123853" y="50892"/>
                    <a:pt x="124191" y="51005"/>
                  </a:cubicBezTo>
                  <a:cubicBezTo>
                    <a:pt x="125880" y="51568"/>
                    <a:pt x="126443" y="46389"/>
                    <a:pt x="126218" y="46276"/>
                  </a:cubicBezTo>
                  <a:cubicBezTo>
                    <a:pt x="130384" y="48078"/>
                    <a:pt x="133199" y="52131"/>
                    <a:pt x="136914" y="50442"/>
                  </a:cubicBezTo>
                  <a:cubicBezTo>
                    <a:pt x="135676" y="51005"/>
                    <a:pt x="142544" y="42223"/>
                    <a:pt x="145359" y="40872"/>
                  </a:cubicBezTo>
                  <a:cubicBezTo>
                    <a:pt x="144908" y="35580"/>
                    <a:pt x="145697" y="32652"/>
                    <a:pt x="147386" y="31639"/>
                  </a:cubicBezTo>
                  <a:cubicBezTo>
                    <a:pt x="148399" y="21393"/>
                    <a:pt x="143220" y="25221"/>
                    <a:pt x="142882" y="18015"/>
                  </a:cubicBezTo>
                  <a:cubicBezTo>
                    <a:pt x="149525" y="12498"/>
                    <a:pt x="148174" y="24996"/>
                    <a:pt x="151551" y="26797"/>
                  </a:cubicBezTo>
                  <a:cubicBezTo>
                    <a:pt x="154479" y="32202"/>
                    <a:pt x="154929" y="28486"/>
                    <a:pt x="157969" y="26572"/>
                  </a:cubicBezTo>
                  <a:cubicBezTo>
                    <a:pt x="157407" y="21618"/>
                    <a:pt x="153691" y="23645"/>
                    <a:pt x="153578" y="17565"/>
                  </a:cubicBezTo>
                  <a:cubicBezTo>
                    <a:pt x="153803" y="6080"/>
                    <a:pt x="160784" y="15876"/>
                    <a:pt x="162135" y="17227"/>
                  </a:cubicBezTo>
                  <a:cubicBezTo>
                    <a:pt x="162698" y="10922"/>
                    <a:pt x="167427" y="13173"/>
                    <a:pt x="170580" y="12273"/>
                  </a:cubicBezTo>
                  <a:cubicBezTo>
                    <a:pt x="167878" y="3716"/>
                    <a:pt x="161009" y="8107"/>
                    <a:pt x="157744" y="8219"/>
                  </a:cubicBezTo>
                  <a:cubicBezTo>
                    <a:pt x="156731" y="8219"/>
                    <a:pt x="146147" y="5405"/>
                    <a:pt x="144908" y="8782"/>
                  </a:cubicBezTo>
                  <a:cubicBezTo>
                    <a:pt x="141643" y="17790"/>
                    <a:pt x="144571" y="7319"/>
                    <a:pt x="138490" y="4504"/>
                  </a:cubicBezTo>
                  <a:cubicBezTo>
                    <a:pt x="124529" y="-1914"/>
                    <a:pt x="105951" y="14975"/>
                    <a:pt x="91651" y="6530"/>
                  </a:cubicBezTo>
                  <a:cubicBezTo>
                    <a:pt x="88949" y="4954"/>
                    <a:pt x="87373" y="2477"/>
                    <a:pt x="85234" y="2139"/>
                  </a:cubicBezTo>
                  <a:cubicBezTo>
                    <a:pt x="81743" y="1576"/>
                    <a:pt x="81631" y="6981"/>
                    <a:pt x="78929" y="6981"/>
                  </a:cubicBezTo>
                  <a:cubicBezTo>
                    <a:pt x="75213" y="6981"/>
                    <a:pt x="74199" y="3378"/>
                    <a:pt x="70371" y="2702"/>
                  </a:cubicBezTo>
                  <a:cubicBezTo>
                    <a:pt x="59450" y="788"/>
                    <a:pt x="47627" y="5292"/>
                    <a:pt x="34116" y="4279"/>
                  </a:cubicBezTo>
                  <a:cubicBezTo>
                    <a:pt x="30738" y="3941"/>
                    <a:pt x="26009" y="6756"/>
                    <a:pt x="25559" y="0"/>
                  </a:cubicBezTo>
                  <a:close/>
                  <a:moveTo>
                    <a:pt x="143332" y="36368"/>
                  </a:moveTo>
                  <a:cubicBezTo>
                    <a:pt x="141193" y="36480"/>
                    <a:pt x="139054" y="36593"/>
                    <a:pt x="136914" y="36593"/>
                  </a:cubicBezTo>
                  <a:cubicBezTo>
                    <a:pt x="134437" y="36030"/>
                    <a:pt x="130834" y="37606"/>
                    <a:pt x="130496" y="32314"/>
                  </a:cubicBezTo>
                  <a:cubicBezTo>
                    <a:pt x="134212" y="34904"/>
                    <a:pt x="142882" y="26234"/>
                    <a:pt x="143332" y="36368"/>
                  </a:cubicBezTo>
                  <a:close/>
                  <a:moveTo>
                    <a:pt x="44925" y="17565"/>
                  </a:moveTo>
                  <a:cubicBezTo>
                    <a:pt x="41547" y="25559"/>
                    <a:pt x="34003" y="22294"/>
                    <a:pt x="32089" y="13511"/>
                  </a:cubicBezTo>
                  <a:cubicBezTo>
                    <a:pt x="35918" y="15988"/>
                    <a:pt x="44587" y="7431"/>
                    <a:pt x="44925" y="17565"/>
                  </a:cubicBezTo>
                  <a:close/>
                </a:path>
              </a:pathLst>
            </a:custGeom>
            <a:grpFill/>
            <a:ln w="11258" cap="flat">
              <a:noFill/>
              <a:prstDash val="solid"/>
              <a:miter/>
            </a:ln>
          </p:spPr>
          <p:txBody>
            <a:bodyPr rtlCol="0" anchor="ctr"/>
            <a:lstStyle/>
            <a:p>
              <a:endParaRPr lang="en-US" noProof="0" dirty="0"/>
            </a:p>
          </p:txBody>
        </p:sp>
        <p:sp>
          <p:nvSpPr>
            <p:cNvPr id="462" name="Freeform: Shape 461">
              <a:extLst>
                <a:ext uri="{FF2B5EF4-FFF2-40B4-BE49-F238E27FC236}">
                  <a16:creationId xmlns:a16="http://schemas.microsoft.com/office/drawing/2014/main" id="{0EE46215-B570-41DF-93D6-940ECC42FDE6}"/>
                </a:ext>
              </a:extLst>
            </p:cNvPr>
            <p:cNvSpPr/>
            <p:nvPr/>
          </p:nvSpPr>
          <p:spPr>
            <a:xfrm>
              <a:off x="6066936" y="181239"/>
              <a:ext cx="11259" cy="11259"/>
            </a:xfrm>
            <a:custGeom>
              <a:avLst/>
              <a:gdLst>
                <a:gd name="connsiteX0" fmla="*/ 127 w 0"/>
                <a:gd name="connsiteY0" fmla="*/ 37 h 0"/>
                <a:gd name="connsiteX1" fmla="*/ 6658 w 0"/>
                <a:gd name="connsiteY1" fmla="*/ 8932 h 0"/>
                <a:gd name="connsiteX2" fmla="*/ 127 w 0"/>
                <a:gd name="connsiteY2" fmla="*/ 37 h 0"/>
              </a:gdLst>
              <a:ahLst/>
              <a:cxnLst>
                <a:cxn ang="0">
                  <a:pos x="connsiteX0" y="connsiteY0"/>
                </a:cxn>
                <a:cxn ang="0">
                  <a:pos x="connsiteX1" y="connsiteY1"/>
                </a:cxn>
                <a:cxn ang="0">
                  <a:pos x="connsiteX2" y="connsiteY2"/>
                </a:cxn>
              </a:cxnLst>
              <a:rect l="l" t="t" r="r" b="b"/>
              <a:pathLst>
                <a:path>
                  <a:moveTo>
                    <a:pt x="127" y="37"/>
                  </a:moveTo>
                  <a:cubicBezTo>
                    <a:pt x="-773" y="9945"/>
                    <a:pt x="3280" y="8707"/>
                    <a:pt x="6658" y="8932"/>
                  </a:cubicBezTo>
                  <a:cubicBezTo>
                    <a:pt x="5645" y="3302"/>
                    <a:pt x="3730" y="-414"/>
                    <a:pt x="127" y="37"/>
                  </a:cubicBezTo>
                  <a:close/>
                </a:path>
              </a:pathLst>
            </a:custGeom>
            <a:grpFill/>
            <a:ln w="11258" cap="flat">
              <a:noFill/>
              <a:prstDash val="solid"/>
              <a:miter/>
            </a:ln>
          </p:spPr>
          <p:txBody>
            <a:bodyPr rtlCol="0" anchor="ctr"/>
            <a:lstStyle/>
            <a:p>
              <a:endParaRPr lang="en-US" noProof="0" dirty="0"/>
            </a:p>
          </p:txBody>
        </p:sp>
        <p:sp>
          <p:nvSpPr>
            <p:cNvPr id="463" name="Freeform: Shape 462">
              <a:extLst>
                <a:ext uri="{FF2B5EF4-FFF2-40B4-BE49-F238E27FC236}">
                  <a16:creationId xmlns:a16="http://schemas.microsoft.com/office/drawing/2014/main" id="{9882D25D-FD4E-4E96-AF92-298123CAD2EB}"/>
                </a:ext>
              </a:extLst>
            </p:cNvPr>
            <p:cNvSpPr/>
            <p:nvPr/>
          </p:nvSpPr>
          <p:spPr>
            <a:xfrm>
              <a:off x="6157364" y="222610"/>
              <a:ext cx="11259" cy="11259"/>
            </a:xfrm>
            <a:custGeom>
              <a:avLst/>
              <a:gdLst>
                <a:gd name="connsiteX0" fmla="*/ 12610 w 11259"/>
                <a:gd name="connsiteY0" fmla="*/ 326 h 11259"/>
                <a:gd name="connsiteX1" fmla="*/ 6305 w 11259"/>
                <a:gd name="connsiteY1" fmla="*/ 9784 h 11259"/>
                <a:gd name="connsiteX2" fmla="*/ 0 w 11259"/>
                <a:gd name="connsiteY2" fmla="*/ 14625 h 11259"/>
                <a:gd name="connsiteX3" fmla="*/ 12610 w 11259"/>
                <a:gd name="connsiteY3" fmla="*/ 326 h 11259"/>
              </a:gdLst>
              <a:ahLst/>
              <a:cxnLst>
                <a:cxn ang="0">
                  <a:pos x="connsiteX0" y="connsiteY0"/>
                </a:cxn>
                <a:cxn ang="0">
                  <a:pos x="connsiteX1" y="connsiteY1"/>
                </a:cxn>
                <a:cxn ang="0">
                  <a:pos x="connsiteX2" y="connsiteY2"/>
                </a:cxn>
                <a:cxn ang="0">
                  <a:pos x="connsiteX3" y="connsiteY3"/>
                </a:cxn>
              </a:cxnLst>
              <a:rect l="l" t="t" r="r" b="b"/>
              <a:pathLst>
                <a:path w="11259" h="11259">
                  <a:moveTo>
                    <a:pt x="12610" y="326"/>
                  </a:moveTo>
                  <a:cubicBezTo>
                    <a:pt x="7881" y="-2039"/>
                    <a:pt x="9683" y="9221"/>
                    <a:pt x="6305" y="9784"/>
                  </a:cubicBezTo>
                  <a:cubicBezTo>
                    <a:pt x="4616" y="12261"/>
                    <a:pt x="2927" y="14738"/>
                    <a:pt x="0" y="14625"/>
                  </a:cubicBezTo>
                  <a:cubicBezTo>
                    <a:pt x="4166" y="27574"/>
                    <a:pt x="21393" y="14963"/>
                    <a:pt x="12610" y="326"/>
                  </a:cubicBezTo>
                  <a:close/>
                </a:path>
              </a:pathLst>
            </a:custGeom>
            <a:grpFill/>
            <a:ln w="11258" cap="flat">
              <a:noFill/>
              <a:prstDash val="solid"/>
              <a:miter/>
            </a:ln>
          </p:spPr>
          <p:txBody>
            <a:bodyPr rtlCol="0" anchor="ctr"/>
            <a:lstStyle/>
            <a:p>
              <a:endParaRPr lang="en-US" noProof="0" dirty="0"/>
            </a:p>
          </p:txBody>
        </p:sp>
        <p:sp>
          <p:nvSpPr>
            <p:cNvPr id="464" name="Freeform: Shape 463">
              <a:extLst>
                <a:ext uri="{FF2B5EF4-FFF2-40B4-BE49-F238E27FC236}">
                  <a16:creationId xmlns:a16="http://schemas.microsoft.com/office/drawing/2014/main" id="{F1C79E74-8960-4E4B-9759-0032770D141A}"/>
                </a:ext>
              </a:extLst>
            </p:cNvPr>
            <p:cNvSpPr/>
            <p:nvPr/>
          </p:nvSpPr>
          <p:spPr>
            <a:xfrm>
              <a:off x="6341558" y="287086"/>
              <a:ext cx="11259" cy="11259"/>
            </a:xfrm>
            <a:custGeom>
              <a:avLst/>
              <a:gdLst>
                <a:gd name="connsiteX0" fmla="*/ 10 w 0"/>
                <a:gd name="connsiteY0" fmla="*/ 2168 h 0"/>
                <a:gd name="connsiteX1" fmla="*/ 10706 w 0"/>
                <a:gd name="connsiteY1" fmla="*/ 6334 h 0"/>
                <a:gd name="connsiteX2" fmla="*/ 10 w 0"/>
                <a:gd name="connsiteY2" fmla="*/ 2168 h 0"/>
              </a:gdLst>
              <a:ahLst/>
              <a:cxnLst>
                <a:cxn ang="0">
                  <a:pos x="connsiteX0" y="connsiteY0"/>
                </a:cxn>
                <a:cxn ang="0">
                  <a:pos x="connsiteX1" y="connsiteY1"/>
                </a:cxn>
                <a:cxn ang="0">
                  <a:pos x="connsiteX2" y="connsiteY2"/>
                </a:cxn>
              </a:cxnLst>
              <a:rect l="l" t="t" r="r" b="b"/>
              <a:pathLst>
                <a:path>
                  <a:moveTo>
                    <a:pt x="10" y="2168"/>
                  </a:moveTo>
                  <a:cubicBezTo>
                    <a:pt x="-328" y="2956"/>
                    <a:pt x="8229" y="15229"/>
                    <a:pt x="10706" y="6334"/>
                  </a:cubicBezTo>
                  <a:cubicBezTo>
                    <a:pt x="7216" y="-872"/>
                    <a:pt x="1586" y="-1435"/>
                    <a:pt x="10" y="2168"/>
                  </a:cubicBezTo>
                  <a:close/>
                </a:path>
              </a:pathLst>
            </a:custGeom>
            <a:grpFill/>
            <a:ln w="11258" cap="flat">
              <a:noFill/>
              <a:prstDash val="solid"/>
              <a:miter/>
            </a:ln>
          </p:spPr>
          <p:txBody>
            <a:bodyPr rtlCol="0" anchor="ctr"/>
            <a:lstStyle/>
            <a:p>
              <a:endParaRPr lang="en-US" noProof="0" dirty="0"/>
            </a:p>
          </p:txBody>
        </p:sp>
        <p:sp>
          <p:nvSpPr>
            <p:cNvPr id="465" name="Freeform: Shape 464">
              <a:extLst>
                <a:ext uri="{FF2B5EF4-FFF2-40B4-BE49-F238E27FC236}">
                  <a16:creationId xmlns:a16="http://schemas.microsoft.com/office/drawing/2014/main" id="{572CED85-EFED-435A-BD0F-AD9ABA3CE871}"/>
                </a:ext>
              </a:extLst>
            </p:cNvPr>
            <p:cNvSpPr/>
            <p:nvPr/>
          </p:nvSpPr>
          <p:spPr>
            <a:xfrm>
              <a:off x="6531739" y="320106"/>
              <a:ext cx="11259" cy="11259"/>
            </a:xfrm>
            <a:custGeom>
              <a:avLst/>
              <a:gdLst>
                <a:gd name="connsiteX0" fmla="*/ 0 w 11259"/>
                <a:gd name="connsiteY0" fmla="*/ 2475 h 11259"/>
                <a:gd name="connsiteX1" fmla="*/ 225 w 11259"/>
                <a:gd name="connsiteY1" fmla="*/ 16212 h 11259"/>
                <a:gd name="connsiteX2" fmla="*/ 15088 w 11259"/>
                <a:gd name="connsiteY2" fmla="*/ 15536 h 11259"/>
                <a:gd name="connsiteX3" fmla="*/ 0 w 11259"/>
                <a:gd name="connsiteY3" fmla="*/ 2475 h 11259"/>
              </a:gdLst>
              <a:ahLst/>
              <a:cxnLst>
                <a:cxn ang="0">
                  <a:pos x="connsiteX0" y="connsiteY0"/>
                </a:cxn>
                <a:cxn ang="0">
                  <a:pos x="connsiteX1" y="connsiteY1"/>
                </a:cxn>
                <a:cxn ang="0">
                  <a:pos x="connsiteX2" y="connsiteY2"/>
                </a:cxn>
                <a:cxn ang="0">
                  <a:pos x="connsiteX3" y="connsiteY3"/>
                </a:cxn>
              </a:cxnLst>
              <a:rect l="l" t="t" r="r" b="b"/>
              <a:pathLst>
                <a:path w="11259" h="11259">
                  <a:moveTo>
                    <a:pt x="0" y="2475"/>
                  </a:moveTo>
                  <a:cubicBezTo>
                    <a:pt x="112" y="7092"/>
                    <a:pt x="112" y="11708"/>
                    <a:pt x="225" y="16212"/>
                  </a:cubicBezTo>
                  <a:cubicBezTo>
                    <a:pt x="3941" y="24206"/>
                    <a:pt x="7319" y="11821"/>
                    <a:pt x="15088" y="15536"/>
                  </a:cubicBezTo>
                  <a:cubicBezTo>
                    <a:pt x="14412" y="-2704"/>
                    <a:pt x="5179" y="-1578"/>
                    <a:pt x="0" y="2475"/>
                  </a:cubicBezTo>
                  <a:close/>
                </a:path>
              </a:pathLst>
            </a:custGeom>
            <a:grpFill/>
            <a:ln w="11258" cap="flat">
              <a:noFill/>
              <a:prstDash val="solid"/>
              <a:miter/>
            </a:ln>
          </p:spPr>
          <p:txBody>
            <a:bodyPr rtlCol="0" anchor="ctr"/>
            <a:lstStyle/>
            <a:p>
              <a:endParaRPr lang="en-US" noProof="0" dirty="0"/>
            </a:p>
          </p:txBody>
        </p:sp>
        <p:sp>
          <p:nvSpPr>
            <p:cNvPr id="466" name="Freeform: Shape 465">
              <a:extLst>
                <a:ext uri="{FF2B5EF4-FFF2-40B4-BE49-F238E27FC236}">
                  <a16:creationId xmlns:a16="http://schemas.microsoft.com/office/drawing/2014/main" id="{32BF0C4B-C67A-402D-B695-0FD34E2737DC}"/>
                </a:ext>
              </a:extLst>
            </p:cNvPr>
            <p:cNvSpPr/>
            <p:nvPr/>
          </p:nvSpPr>
          <p:spPr>
            <a:xfrm>
              <a:off x="6004011" y="252886"/>
              <a:ext cx="11259" cy="11259"/>
            </a:xfrm>
            <a:custGeom>
              <a:avLst/>
              <a:gdLst>
                <a:gd name="connsiteX0" fmla="*/ 0 w 0"/>
                <a:gd name="connsiteY0" fmla="*/ 0 h 0"/>
                <a:gd name="connsiteX1" fmla="*/ 2252 w 0"/>
                <a:gd name="connsiteY1" fmla="*/ 9120 h 0"/>
                <a:gd name="connsiteX2" fmla="*/ 6531 w 0"/>
                <a:gd name="connsiteY2" fmla="*/ 8895 h 0"/>
                <a:gd name="connsiteX3" fmla="*/ 0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0" y="0"/>
                  </a:moveTo>
                  <a:cubicBezTo>
                    <a:pt x="450" y="3716"/>
                    <a:pt x="2252" y="4504"/>
                    <a:pt x="2252" y="9120"/>
                  </a:cubicBezTo>
                  <a:cubicBezTo>
                    <a:pt x="3716" y="9008"/>
                    <a:pt x="5067" y="9008"/>
                    <a:pt x="6531" y="8895"/>
                  </a:cubicBezTo>
                  <a:cubicBezTo>
                    <a:pt x="7431" y="-901"/>
                    <a:pt x="3378" y="338"/>
                    <a:pt x="0" y="0"/>
                  </a:cubicBezTo>
                  <a:close/>
                </a:path>
              </a:pathLst>
            </a:custGeom>
            <a:grpFill/>
            <a:ln w="11258" cap="flat">
              <a:noFill/>
              <a:prstDash val="solid"/>
              <a:miter/>
            </a:ln>
          </p:spPr>
          <p:txBody>
            <a:bodyPr rtlCol="0" anchor="ctr"/>
            <a:lstStyle/>
            <a:p>
              <a:endParaRPr lang="en-US" noProof="0" dirty="0"/>
            </a:p>
          </p:txBody>
        </p:sp>
        <p:sp>
          <p:nvSpPr>
            <p:cNvPr id="467" name="Freeform: Shape 466">
              <a:extLst>
                <a:ext uri="{FF2B5EF4-FFF2-40B4-BE49-F238E27FC236}">
                  <a16:creationId xmlns:a16="http://schemas.microsoft.com/office/drawing/2014/main" id="{03B33861-BE76-49EF-9337-B05BEC4FAAA4}"/>
                </a:ext>
              </a:extLst>
            </p:cNvPr>
            <p:cNvSpPr/>
            <p:nvPr/>
          </p:nvSpPr>
          <p:spPr>
            <a:xfrm>
              <a:off x="6687457" y="315263"/>
              <a:ext cx="22519" cy="22519"/>
            </a:xfrm>
            <a:custGeom>
              <a:avLst/>
              <a:gdLst>
                <a:gd name="connsiteX0" fmla="*/ 0 w 22518"/>
                <a:gd name="connsiteY0" fmla="*/ 5405 h 22518"/>
                <a:gd name="connsiteX1" fmla="*/ 27923 w 22518"/>
                <a:gd name="connsiteY1" fmla="*/ 18015 h 22518"/>
                <a:gd name="connsiteX2" fmla="*/ 19141 w 22518"/>
                <a:gd name="connsiteY2" fmla="*/ 0 h 22518"/>
                <a:gd name="connsiteX3" fmla="*/ 0 w 22518"/>
                <a:gd name="connsiteY3" fmla="*/ 5405 h 22518"/>
              </a:gdLst>
              <a:ahLst/>
              <a:cxnLst>
                <a:cxn ang="0">
                  <a:pos x="connsiteX0" y="connsiteY0"/>
                </a:cxn>
                <a:cxn ang="0">
                  <a:pos x="connsiteX1" y="connsiteY1"/>
                </a:cxn>
                <a:cxn ang="0">
                  <a:pos x="connsiteX2" y="connsiteY2"/>
                </a:cxn>
                <a:cxn ang="0">
                  <a:pos x="connsiteX3" y="connsiteY3"/>
                </a:cxn>
              </a:cxnLst>
              <a:rect l="l" t="t" r="r" b="b"/>
              <a:pathLst>
                <a:path w="22518" h="22518">
                  <a:moveTo>
                    <a:pt x="0" y="5405"/>
                  </a:moveTo>
                  <a:cubicBezTo>
                    <a:pt x="901" y="38958"/>
                    <a:pt x="15538" y="11822"/>
                    <a:pt x="27923" y="18015"/>
                  </a:cubicBezTo>
                  <a:cubicBezTo>
                    <a:pt x="29725" y="1239"/>
                    <a:pt x="18353" y="14525"/>
                    <a:pt x="19141" y="0"/>
                  </a:cubicBezTo>
                  <a:cubicBezTo>
                    <a:pt x="10471" y="6643"/>
                    <a:pt x="10697" y="8332"/>
                    <a:pt x="0" y="5405"/>
                  </a:cubicBezTo>
                  <a:close/>
                </a:path>
              </a:pathLst>
            </a:custGeom>
            <a:grpFill/>
            <a:ln w="11258" cap="flat">
              <a:noFill/>
              <a:prstDash val="solid"/>
              <a:miter/>
            </a:ln>
          </p:spPr>
          <p:txBody>
            <a:bodyPr rtlCol="0" anchor="ctr"/>
            <a:lstStyle/>
            <a:p>
              <a:endParaRPr lang="en-US" noProof="0" dirty="0"/>
            </a:p>
          </p:txBody>
        </p:sp>
        <p:sp>
          <p:nvSpPr>
            <p:cNvPr id="468" name="Freeform: Shape 467">
              <a:extLst>
                <a:ext uri="{FF2B5EF4-FFF2-40B4-BE49-F238E27FC236}">
                  <a16:creationId xmlns:a16="http://schemas.microsoft.com/office/drawing/2014/main" id="{344D9E5A-35C0-47A2-8A9B-ED1958A8730F}"/>
                </a:ext>
              </a:extLst>
            </p:cNvPr>
            <p:cNvSpPr/>
            <p:nvPr/>
          </p:nvSpPr>
          <p:spPr>
            <a:xfrm>
              <a:off x="6981327" y="281363"/>
              <a:ext cx="11259" cy="11259"/>
            </a:xfrm>
            <a:custGeom>
              <a:avLst/>
              <a:gdLst>
                <a:gd name="connsiteX0" fmla="*/ 0 w 0"/>
                <a:gd name="connsiteY0" fmla="*/ 3838 h 0"/>
                <a:gd name="connsiteX1" fmla="*/ 0 w 0"/>
                <a:gd name="connsiteY1" fmla="*/ 3838 h 0"/>
                <a:gd name="connsiteX2" fmla="*/ 0 w 0"/>
                <a:gd name="connsiteY2" fmla="*/ 3838 h 0"/>
              </a:gdLst>
              <a:ahLst/>
              <a:cxnLst>
                <a:cxn ang="0">
                  <a:pos x="connsiteX0" y="connsiteY0"/>
                </a:cxn>
                <a:cxn ang="0">
                  <a:pos x="connsiteX1" y="connsiteY1"/>
                </a:cxn>
                <a:cxn ang="0">
                  <a:pos x="connsiteX2" y="connsiteY2"/>
                </a:cxn>
              </a:cxnLst>
              <a:rect l="l" t="t" r="r" b="b"/>
              <a:pathLst>
                <a:path>
                  <a:moveTo>
                    <a:pt x="0" y="3838"/>
                  </a:moveTo>
                  <a:cubicBezTo>
                    <a:pt x="6643" y="20614"/>
                    <a:pt x="6981" y="-10349"/>
                    <a:pt x="0" y="3838"/>
                  </a:cubicBezTo>
                  <a:lnTo>
                    <a:pt x="0" y="3838"/>
                  </a:lnTo>
                  <a:close/>
                </a:path>
              </a:pathLst>
            </a:custGeom>
            <a:grpFill/>
            <a:ln w="11258" cap="flat">
              <a:noFill/>
              <a:prstDash val="solid"/>
              <a:miter/>
            </a:ln>
          </p:spPr>
          <p:txBody>
            <a:bodyPr rtlCol="0" anchor="ctr"/>
            <a:lstStyle/>
            <a:p>
              <a:endParaRPr lang="en-US" noProof="0" dirty="0"/>
            </a:p>
          </p:txBody>
        </p:sp>
        <p:sp>
          <p:nvSpPr>
            <p:cNvPr id="469" name="Freeform: Shape 468">
              <a:extLst>
                <a:ext uri="{FF2B5EF4-FFF2-40B4-BE49-F238E27FC236}">
                  <a16:creationId xmlns:a16="http://schemas.microsoft.com/office/drawing/2014/main" id="{981C1014-7FD5-475F-B990-254EA36A472E}"/>
                </a:ext>
              </a:extLst>
            </p:cNvPr>
            <p:cNvSpPr/>
            <p:nvPr/>
          </p:nvSpPr>
          <p:spPr>
            <a:xfrm>
              <a:off x="6282516" y="185780"/>
              <a:ext cx="11259" cy="11259"/>
            </a:xfrm>
            <a:custGeom>
              <a:avLst/>
              <a:gdLst>
                <a:gd name="connsiteX0" fmla="*/ 53 w 0"/>
                <a:gd name="connsiteY0" fmla="*/ 113 h 11259"/>
                <a:gd name="connsiteX1" fmla="*/ 2417 w 0"/>
                <a:gd name="connsiteY1" fmla="*/ 13849 h 11259"/>
                <a:gd name="connsiteX2" fmla="*/ 4331 w 0"/>
                <a:gd name="connsiteY2" fmla="*/ 0 h 11259"/>
                <a:gd name="connsiteX3" fmla="*/ 53 w 0"/>
                <a:gd name="connsiteY3" fmla="*/ 113 h 11259"/>
              </a:gdLst>
              <a:ahLst/>
              <a:cxnLst>
                <a:cxn ang="0">
                  <a:pos x="connsiteX0" y="connsiteY0"/>
                </a:cxn>
                <a:cxn ang="0">
                  <a:pos x="connsiteX1" y="connsiteY1"/>
                </a:cxn>
                <a:cxn ang="0">
                  <a:pos x="connsiteX2" y="connsiteY2"/>
                </a:cxn>
                <a:cxn ang="0">
                  <a:pos x="connsiteX3" y="connsiteY3"/>
                </a:cxn>
              </a:cxnLst>
              <a:rect l="l" t="t" r="r" b="b"/>
              <a:pathLst>
                <a:path h="11259">
                  <a:moveTo>
                    <a:pt x="53" y="113"/>
                  </a:moveTo>
                  <a:cubicBezTo>
                    <a:pt x="-398" y="7544"/>
                    <a:pt x="2192" y="7994"/>
                    <a:pt x="2417" y="13849"/>
                  </a:cubicBezTo>
                  <a:cubicBezTo>
                    <a:pt x="6808" y="11034"/>
                    <a:pt x="6808" y="6530"/>
                    <a:pt x="4331" y="0"/>
                  </a:cubicBezTo>
                  <a:cubicBezTo>
                    <a:pt x="2867" y="0"/>
                    <a:pt x="1404" y="113"/>
                    <a:pt x="53" y="113"/>
                  </a:cubicBezTo>
                  <a:close/>
                </a:path>
              </a:pathLst>
            </a:custGeom>
            <a:grpFill/>
            <a:ln w="11258" cap="flat">
              <a:noFill/>
              <a:prstDash val="solid"/>
              <a:miter/>
            </a:ln>
          </p:spPr>
          <p:txBody>
            <a:bodyPr rtlCol="0" anchor="ctr"/>
            <a:lstStyle/>
            <a:p>
              <a:endParaRPr lang="en-US" noProof="0" dirty="0"/>
            </a:p>
          </p:txBody>
        </p:sp>
        <p:sp>
          <p:nvSpPr>
            <p:cNvPr id="470" name="Freeform: Shape 469">
              <a:extLst>
                <a:ext uri="{FF2B5EF4-FFF2-40B4-BE49-F238E27FC236}">
                  <a16:creationId xmlns:a16="http://schemas.microsoft.com/office/drawing/2014/main" id="{23EFFF16-D204-432E-87D7-ABE85533C5AA}"/>
                </a:ext>
              </a:extLst>
            </p:cNvPr>
            <p:cNvSpPr/>
            <p:nvPr/>
          </p:nvSpPr>
          <p:spPr>
            <a:xfrm>
              <a:off x="6298876" y="286078"/>
              <a:ext cx="11259" cy="11259"/>
            </a:xfrm>
            <a:custGeom>
              <a:avLst/>
              <a:gdLst>
                <a:gd name="connsiteX0" fmla="*/ 18 w 0"/>
                <a:gd name="connsiteY0" fmla="*/ 4977 h 0"/>
                <a:gd name="connsiteX1" fmla="*/ 8463 w 0"/>
                <a:gd name="connsiteY1" fmla="*/ 23 h 0"/>
                <a:gd name="connsiteX2" fmla="*/ 18 w 0"/>
                <a:gd name="connsiteY2" fmla="*/ 4977 h 0"/>
              </a:gdLst>
              <a:ahLst/>
              <a:cxnLst>
                <a:cxn ang="0">
                  <a:pos x="connsiteX0" y="connsiteY0"/>
                </a:cxn>
                <a:cxn ang="0">
                  <a:pos x="connsiteX1" y="connsiteY1"/>
                </a:cxn>
                <a:cxn ang="0">
                  <a:pos x="connsiteX2" y="connsiteY2"/>
                </a:cxn>
              </a:cxnLst>
              <a:rect l="l" t="t" r="r" b="b"/>
              <a:pathLst>
                <a:path>
                  <a:moveTo>
                    <a:pt x="18" y="4977"/>
                  </a:moveTo>
                  <a:cubicBezTo>
                    <a:pt x="-544" y="13084"/>
                    <a:pt x="12066" y="12634"/>
                    <a:pt x="8463" y="23"/>
                  </a:cubicBezTo>
                  <a:cubicBezTo>
                    <a:pt x="4635" y="-427"/>
                    <a:pt x="4072" y="5878"/>
                    <a:pt x="18" y="4977"/>
                  </a:cubicBezTo>
                  <a:close/>
                </a:path>
              </a:pathLst>
            </a:custGeom>
            <a:grpFill/>
            <a:ln w="11258" cap="flat">
              <a:noFill/>
              <a:prstDash val="solid"/>
              <a:miter/>
            </a:ln>
          </p:spPr>
          <p:txBody>
            <a:bodyPr rtlCol="0" anchor="ctr"/>
            <a:lstStyle/>
            <a:p>
              <a:endParaRPr lang="en-US" noProof="0" dirty="0"/>
            </a:p>
          </p:txBody>
        </p:sp>
        <p:sp>
          <p:nvSpPr>
            <p:cNvPr id="471" name="Freeform: Shape 470">
              <a:extLst>
                <a:ext uri="{FF2B5EF4-FFF2-40B4-BE49-F238E27FC236}">
                  <a16:creationId xmlns:a16="http://schemas.microsoft.com/office/drawing/2014/main" id="{B2FCB0D0-9109-49BD-86BB-49F92CDFD319}"/>
                </a:ext>
              </a:extLst>
            </p:cNvPr>
            <p:cNvSpPr/>
            <p:nvPr/>
          </p:nvSpPr>
          <p:spPr>
            <a:xfrm>
              <a:off x="6265616" y="201785"/>
              <a:ext cx="11259" cy="11259"/>
            </a:xfrm>
            <a:custGeom>
              <a:avLst/>
              <a:gdLst>
                <a:gd name="connsiteX0" fmla="*/ 289 w 0"/>
                <a:gd name="connsiteY0" fmla="*/ 17097 h 11259"/>
                <a:gd name="connsiteX1" fmla="*/ 8621 w 0"/>
                <a:gd name="connsiteY1" fmla="*/ 2910 h 11259"/>
                <a:gd name="connsiteX2" fmla="*/ 289 w 0"/>
                <a:gd name="connsiteY2" fmla="*/ 17097 h 11259"/>
              </a:gdLst>
              <a:ahLst/>
              <a:cxnLst>
                <a:cxn ang="0">
                  <a:pos x="connsiteX0" y="connsiteY0"/>
                </a:cxn>
                <a:cxn ang="0">
                  <a:pos x="connsiteX1" y="connsiteY1"/>
                </a:cxn>
                <a:cxn ang="0">
                  <a:pos x="connsiteX2" y="connsiteY2"/>
                </a:cxn>
              </a:cxnLst>
              <a:rect l="l" t="t" r="r" b="b"/>
              <a:pathLst>
                <a:path h="11259">
                  <a:moveTo>
                    <a:pt x="289" y="17097"/>
                  </a:moveTo>
                  <a:cubicBezTo>
                    <a:pt x="4342" y="14958"/>
                    <a:pt x="9409" y="15071"/>
                    <a:pt x="8621" y="2910"/>
                  </a:cubicBezTo>
                  <a:cubicBezTo>
                    <a:pt x="5581" y="-3733"/>
                    <a:pt x="-1513" y="996"/>
                    <a:pt x="289" y="17097"/>
                  </a:cubicBezTo>
                  <a:close/>
                </a:path>
              </a:pathLst>
            </a:custGeom>
            <a:grpFill/>
            <a:ln w="11258" cap="flat">
              <a:noFill/>
              <a:prstDash val="solid"/>
              <a:miter/>
            </a:ln>
          </p:spPr>
          <p:txBody>
            <a:bodyPr rtlCol="0" anchor="ctr"/>
            <a:lstStyle/>
            <a:p>
              <a:endParaRPr lang="en-US" noProof="0" dirty="0"/>
            </a:p>
          </p:txBody>
        </p:sp>
        <p:sp>
          <p:nvSpPr>
            <p:cNvPr id="472" name="Freeform: Shape 471">
              <a:extLst>
                <a:ext uri="{FF2B5EF4-FFF2-40B4-BE49-F238E27FC236}">
                  <a16:creationId xmlns:a16="http://schemas.microsoft.com/office/drawing/2014/main" id="{B4FC5656-9C58-425B-8C40-06FB16BF8328}"/>
                </a:ext>
              </a:extLst>
            </p:cNvPr>
            <p:cNvSpPr/>
            <p:nvPr/>
          </p:nvSpPr>
          <p:spPr>
            <a:xfrm>
              <a:off x="6269395" y="158499"/>
              <a:ext cx="11259" cy="11259"/>
            </a:xfrm>
            <a:custGeom>
              <a:avLst/>
              <a:gdLst>
                <a:gd name="connsiteX0" fmla="*/ 10809 w 0"/>
                <a:gd name="connsiteY0" fmla="*/ 13770 h 11259"/>
                <a:gd name="connsiteX1" fmla="*/ 0 w 0"/>
                <a:gd name="connsiteY1" fmla="*/ 483 h 11259"/>
                <a:gd name="connsiteX2" fmla="*/ 2364 w 0"/>
                <a:gd name="connsiteY2" fmla="*/ 14220 h 11259"/>
                <a:gd name="connsiteX3" fmla="*/ 10809 w 0"/>
                <a:gd name="connsiteY3" fmla="*/ 13770 h 11259"/>
              </a:gdLst>
              <a:ahLst/>
              <a:cxnLst>
                <a:cxn ang="0">
                  <a:pos x="connsiteX0" y="connsiteY0"/>
                </a:cxn>
                <a:cxn ang="0">
                  <a:pos x="connsiteX1" y="connsiteY1"/>
                </a:cxn>
                <a:cxn ang="0">
                  <a:pos x="connsiteX2" y="connsiteY2"/>
                </a:cxn>
                <a:cxn ang="0">
                  <a:pos x="connsiteX3" y="connsiteY3"/>
                </a:cxn>
              </a:cxnLst>
              <a:rect l="l" t="t" r="r" b="b"/>
              <a:pathLst>
                <a:path h="11259">
                  <a:moveTo>
                    <a:pt x="10809" y="13770"/>
                  </a:moveTo>
                  <a:cubicBezTo>
                    <a:pt x="11597" y="-643"/>
                    <a:pt x="6080" y="-755"/>
                    <a:pt x="0" y="483"/>
                  </a:cubicBezTo>
                  <a:cubicBezTo>
                    <a:pt x="1126" y="4086"/>
                    <a:pt x="2364" y="7802"/>
                    <a:pt x="2364" y="14220"/>
                  </a:cubicBezTo>
                  <a:cubicBezTo>
                    <a:pt x="5179" y="13995"/>
                    <a:pt x="7994" y="13882"/>
                    <a:pt x="10809" y="13770"/>
                  </a:cubicBezTo>
                  <a:close/>
                </a:path>
              </a:pathLst>
            </a:custGeom>
            <a:grpFill/>
            <a:ln w="11258" cap="flat">
              <a:noFill/>
              <a:prstDash val="solid"/>
              <a:miter/>
            </a:ln>
          </p:spPr>
          <p:txBody>
            <a:bodyPr rtlCol="0" anchor="ctr"/>
            <a:lstStyle/>
            <a:p>
              <a:endParaRPr lang="en-US" noProof="0" dirty="0"/>
            </a:p>
          </p:txBody>
        </p:sp>
        <p:sp>
          <p:nvSpPr>
            <p:cNvPr id="473" name="Freeform: Shape 472">
              <a:extLst>
                <a:ext uri="{FF2B5EF4-FFF2-40B4-BE49-F238E27FC236}">
                  <a16:creationId xmlns:a16="http://schemas.microsoft.com/office/drawing/2014/main" id="{5CFED946-DC1E-4A29-86F4-1AB4D140BDB1}"/>
                </a:ext>
              </a:extLst>
            </p:cNvPr>
            <p:cNvSpPr/>
            <p:nvPr/>
          </p:nvSpPr>
          <p:spPr>
            <a:xfrm>
              <a:off x="6250228" y="182627"/>
              <a:ext cx="11259" cy="11259"/>
            </a:xfrm>
            <a:custGeom>
              <a:avLst/>
              <a:gdLst>
                <a:gd name="connsiteX0" fmla="*/ 13312 w 11259"/>
                <a:gd name="connsiteY0" fmla="*/ 17902 h 11259"/>
                <a:gd name="connsiteX1" fmla="*/ 251 w 11259"/>
                <a:gd name="connsiteY1" fmla="*/ 0 h 11259"/>
                <a:gd name="connsiteX2" fmla="*/ 13312 w 11259"/>
                <a:gd name="connsiteY2" fmla="*/ 17902 h 11259"/>
              </a:gdLst>
              <a:ahLst/>
              <a:cxnLst>
                <a:cxn ang="0">
                  <a:pos x="connsiteX0" y="connsiteY0"/>
                </a:cxn>
                <a:cxn ang="0">
                  <a:pos x="connsiteX1" y="connsiteY1"/>
                </a:cxn>
                <a:cxn ang="0">
                  <a:pos x="connsiteX2" y="connsiteY2"/>
                </a:cxn>
              </a:cxnLst>
              <a:rect l="l" t="t" r="r" b="b"/>
              <a:pathLst>
                <a:path w="11259" h="11259">
                  <a:moveTo>
                    <a:pt x="13312" y="17902"/>
                  </a:moveTo>
                  <a:cubicBezTo>
                    <a:pt x="12074" y="4842"/>
                    <a:pt x="6444" y="1914"/>
                    <a:pt x="251" y="0"/>
                  </a:cubicBezTo>
                  <a:cubicBezTo>
                    <a:pt x="-1437" y="19704"/>
                    <a:pt x="5656" y="19479"/>
                    <a:pt x="13312" y="17902"/>
                  </a:cubicBezTo>
                  <a:close/>
                </a:path>
              </a:pathLst>
            </a:custGeom>
            <a:grpFill/>
            <a:ln w="11258" cap="flat">
              <a:noFill/>
              <a:prstDash val="solid"/>
              <a:miter/>
            </a:ln>
          </p:spPr>
          <p:txBody>
            <a:bodyPr rtlCol="0" anchor="ctr"/>
            <a:lstStyle/>
            <a:p>
              <a:endParaRPr lang="en-US" noProof="0" dirty="0"/>
            </a:p>
          </p:txBody>
        </p:sp>
        <p:sp>
          <p:nvSpPr>
            <p:cNvPr id="474" name="Freeform: Shape 473">
              <a:extLst>
                <a:ext uri="{FF2B5EF4-FFF2-40B4-BE49-F238E27FC236}">
                  <a16:creationId xmlns:a16="http://schemas.microsoft.com/office/drawing/2014/main" id="{4231ACFF-CA4A-48B8-B069-FF6AF120F521}"/>
                </a:ext>
              </a:extLst>
            </p:cNvPr>
            <p:cNvSpPr/>
            <p:nvPr/>
          </p:nvSpPr>
          <p:spPr>
            <a:xfrm>
              <a:off x="8434353" y="454767"/>
              <a:ext cx="11259" cy="11259"/>
            </a:xfrm>
            <a:custGeom>
              <a:avLst/>
              <a:gdLst>
                <a:gd name="connsiteX0" fmla="*/ 338 w 0"/>
                <a:gd name="connsiteY0" fmla="*/ 10471 h 0"/>
                <a:gd name="connsiteX1" fmla="*/ 5967 w 0"/>
                <a:gd name="connsiteY1" fmla="*/ 9908 h 0"/>
                <a:gd name="connsiteX2" fmla="*/ 5630 w 0"/>
                <a:gd name="connsiteY2" fmla="*/ 0 h 0"/>
                <a:gd name="connsiteX3" fmla="*/ 0 w 0"/>
                <a:gd name="connsiteY3" fmla="*/ 563 h 0"/>
                <a:gd name="connsiteX4" fmla="*/ 338 w 0"/>
                <a:gd name="connsiteY4" fmla="*/ 10471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38" y="10471"/>
                  </a:moveTo>
                  <a:cubicBezTo>
                    <a:pt x="2139" y="10246"/>
                    <a:pt x="4054" y="10133"/>
                    <a:pt x="5967" y="9908"/>
                  </a:cubicBezTo>
                  <a:cubicBezTo>
                    <a:pt x="5855" y="6643"/>
                    <a:pt x="5742" y="3378"/>
                    <a:pt x="5630" y="0"/>
                  </a:cubicBezTo>
                  <a:cubicBezTo>
                    <a:pt x="3716" y="225"/>
                    <a:pt x="1914" y="338"/>
                    <a:pt x="0" y="563"/>
                  </a:cubicBezTo>
                  <a:cubicBezTo>
                    <a:pt x="113" y="3828"/>
                    <a:pt x="225" y="7206"/>
                    <a:pt x="338" y="10471"/>
                  </a:cubicBezTo>
                  <a:close/>
                </a:path>
              </a:pathLst>
            </a:custGeom>
            <a:grpFill/>
            <a:ln w="11258" cap="flat">
              <a:noFill/>
              <a:prstDash val="solid"/>
              <a:miter/>
            </a:ln>
          </p:spPr>
          <p:txBody>
            <a:bodyPr rtlCol="0" anchor="ctr"/>
            <a:lstStyle/>
            <a:p>
              <a:endParaRPr lang="en-US" noProof="0" dirty="0"/>
            </a:p>
          </p:txBody>
        </p:sp>
        <p:sp>
          <p:nvSpPr>
            <p:cNvPr id="475" name="Freeform: Shape 474">
              <a:extLst>
                <a:ext uri="{FF2B5EF4-FFF2-40B4-BE49-F238E27FC236}">
                  <a16:creationId xmlns:a16="http://schemas.microsoft.com/office/drawing/2014/main" id="{34890AED-847C-4CD0-AABC-9A509110EAD0}"/>
                </a:ext>
              </a:extLst>
            </p:cNvPr>
            <p:cNvSpPr/>
            <p:nvPr/>
          </p:nvSpPr>
          <p:spPr>
            <a:xfrm>
              <a:off x="8882702" y="527245"/>
              <a:ext cx="11259" cy="11259"/>
            </a:xfrm>
            <a:custGeom>
              <a:avLst/>
              <a:gdLst>
                <a:gd name="connsiteX0" fmla="*/ 14074 w 11259"/>
                <a:gd name="connsiteY0" fmla="*/ 5212 h 0"/>
                <a:gd name="connsiteX1" fmla="*/ 0 w 11259"/>
                <a:gd name="connsiteY1" fmla="*/ 1721 h 0"/>
                <a:gd name="connsiteX2" fmla="*/ 5742 w 11259"/>
                <a:gd name="connsiteY2" fmla="*/ 6112 h 0"/>
                <a:gd name="connsiteX3" fmla="*/ 14074 w 11259"/>
                <a:gd name="connsiteY3" fmla="*/ 5212 h 0"/>
              </a:gdLst>
              <a:ahLst/>
              <a:cxnLst>
                <a:cxn ang="0">
                  <a:pos x="connsiteX0" y="connsiteY0"/>
                </a:cxn>
                <a:cxn ang="0">
                  <a:pos x="connsiteX1" y="connsiteY1"/>
                </a:cxn>
                <a:cxn ang="0">
                  <a:pos x="connsiteX2" y="connsiteY2"/>
                </a:cxn>
                <a:cxn ang="0">
                  <a:pos x="connsiteX3" y="connsiteY3"/>
                </a:cxn>
              </a:cxnLst>
              <a:rect l="l" t="t" r="r" b="b"/>
              <a:pathLst>
                <a:path w="11259">
                  <a:moveTo>
                    <a:pt x="14074" y="5212"/>
                  </a:moveTo>
                  <a:cubicBezTo>
                    <a:pt x="14187" y="-5485"/>
                    <a:pt x="4053" y="3973"/>
                    <a:pt x="0" y="1721"/>
                  </a:cubicBezTo>
                  <a:cubicBezTo>
                    <a:pt x="225" y="6563"/>
                    <a:pt x="3490" y="5212"/>
                    <a:pt x="5742" y="6112"/>
                  </a:cubicBezTo>
                  <a:cubicBezTo>
                    <a:pt x="8445" y="5775"/>
                    <a:pt x="11259" y="5549"/>
                    <a:pt x="14074" y="5212"/>
                  </a:cubicBezTo>
                  <a:close/>
                </a:path>
              </a:pathLst>
            </a:custGeom>
            <a:grpFill/>
            <a:ln w="11258" cap="flat">
              <a:noFill/>
              <a:prstDash val="solid"/>
              <a:miter/>
            </a:ln>
          </p:spPr>
          <p:txBody>
            <a:bodyPr rtlCol="0" anchor="ctr"/>
            <a:lstStyle/>
            <a:p>
              <a:endParaRPr lang="en-US" noProof="0" dirty="0"/>
            </a:p>
          </p:txBody>
        </p:sp>
        <p:sp>
          <p:nvSpPr>
            <p:cNvPr id="476" name="Freeform: Shape 475">
              <a:extLst>
                <a:ext uri="{FF2B5EF4-FFF2-40B4-BE49-F238E27FC236}">
                  <a16:creationId xmlns:a16="http://schemas.microsoft.com/office/drawing/2014/main" id="{A2EFC8CE-26F8-436D-AA95-8C385750F898}"/>
                </a:ext>
              </a:extLst>
            </p:cNvPr>
            <p:cNvSpPr/>
            <p:nvPr/>
          </p:nvSpPr>
          <p:spPr>
            <a:xfrm>
              <a:off x="8808932" y="511060"/>
              <a:ext cx="11259" cy="11259"/>
            </a:xfrm>
            <a:custGeom>
              <a:avLst/>
              <a:gdLst>
                <a:gd name="connsiteX0" fmla="*/ 6439 w 0"/>
                <a:gd name="connsiteY0" fmla="*/ 19708 h 11259"/>
                <a:gd name="connsiteX1" fmla="*/ 246 w 0"/>
                <a:gd name="connsiteY1" fmla="*/ 567 h 11259"/>
                <a:gd name="connsiteX2" fmla="*/ 6439 w 0"/>
                <a:gd name="connsiteY2" fmla="*/ 19708 h 11259"/>
              </a:gdLst>
              <a:ahLst/>
              <a:cxnLst>
                <a:cxn ang="0">
                  <a:pos x="connsiteX0" y="connsiteY0"/>
                </a:cxn>
                <a:cxn ang="0">
                  <a:pos x="connsiteX1" y="connsiteY1"/>
                </a:cxn>
                <a:cxn ang="0">
                  <a:pos x="connsiteX2" y="connsiteY2"/>
                </a:cxn>
              </a:cxnLst>
              <a:rect l="l" t="t" r="r" b="b"/>
              <a:pathLst>
                <a:path h="11259">
                  <a:moveTo>
                    <a:pt x="6439" y="19708"/>
                  </a:moveTo>
                  <a:cubicBezTo>
                    <a:pt x="12294" y="17568"/>
                    <a:pt x="6327" y="-3712"/>
                    <a:pt x="246" y="567"/>
                  </a:cubicBezTo>
                  <a:cubicBezTo>
                    <a:pt x="-1442" y="14191"/>
                    <a:pt x="6101" y="9912"/>
                    <a:pt x="6439" y="19708"/>
                  </a:cubicBezTo>
                  <a:close/>
                </a:path>
              </a:pathLst>
            </a:custGeom>
            <a:grpFill/>
            <a:ln w="11258" cap="flat">
              <a:noFill/>
              <a:prstDash val="solid"/>
              <a:miter/>
            </a:ln>
          </p:spPr>
          <p:txBody>
            <a:bodyPr rtlCol="0" anchor="ctr"/>
            <a:lstStyle/>
            <a:p>
              <a:endParaRPr lang="en-US" noProof="0" dirty="0"/>
            </a:p>
          </p:txBody>
        </p:sp>
        <p:sp>
          <p:nvSpPr>
            <p:cNvPr id="477" name="Freeform: Shape 476">
              <a:extLst>
                <a:ext uri="{FF2B5EF4-FFF2-40B4-BE49-F238E27FC236}">
                  <a16:creationId xmlns:a16="http://schemas.microsoft.com/office/drawing/2014/main" id="{95719A76-4824-4494-8FF5-5CE7517000D1}"/>
                </a:ext>
              </a:extLst>
            </p:cNvPr>
            <p:cNvSpPr/>
            <p:nvPr/>
          </p:nvSpPr>
          <p:spPr>
            <a:xfrm>
              <a:off x="8680145" y="509728"/>
              <a:ext cx="11259" cy="11259"/>
            </a:xfrm>
            <a:custGeom>
              <a:avLst/>
              <a:gdLst>
                <a:gd name="connsiteX0" fmla="*/ 0 w 0"/>
                <a:gd name="connsiteY0" fmla="*/ 97 h 0"/>
                <a:gd name="connsiteX1" fmla="*/ 3152 w 0"/>
                <a:gd name="connsiteY1" fmla="*/ 9668 h 0"/>
                <a:gd name="connsiteX2" fmla="*/ 8782 w 0"/>
                <a:gd name="connsiteY2" fmla="*/ 9105 h 0"/>
                <a:gd name="connsiteX3" fmla="*/ 0 w 0"/>
                <a:gd name="connsiteY3" fmla="*/ 97 h 0"/>
              </a:gdLst>
              <a:ahLst/>
              <a:cxnLst>
                <a:cxn ang="0">
                  <a:pos x="connsiteX0" y="connsiteY0"/>
                </a:cxn>
                <a:cxn ang="0">
                  <a:pos x="connsiteX1" y="connsiteY1"/>
                </a:cxn>
                <a:cxn ang="0">
                  <a:pos x="connsiteX2" y="connsiteY2"/>
                </a:cxn>
                <a:cxn ang="0">
                  <a:pos x="connsiteX3" y="connsiteY3"/>
                </a:cxn>
              </a:cxnLst>
              <a:rect l="l" t="t" r="r" b="b"/>
              <a:pathLst>
                <a:path>
                  <a:moveTo>
                    <a:pt x="0" y="97"/>
                  </a:moveTo>
                  <a:cubicBezTo>
                    <a:pt x="676" y="4038"/>
                    <a:pt x="2928" y="4714"/>
                    <a:pt x="3152" y="9668"/>
                  </a:cubicBezTo>
                  <a:cubicBezTo>
                    <a:pt x="5067" y="9443"/>
                    <a:pt x="6868" y="9330"/>
                    <a:pt x="8782" y="9105"/>
                  </a:cubicBezTo>
                  <a:cubicBezTo>
                    <a:pt x="9683" y="-1592"/>
                    <a:pt x="4391" y="97"/>
                    <a:pt x="0" y="97"/>
                  </a:cubicBezTo>
                  <a:close/>
                </a:path>
              </a:pathLst>
            </a:custGeom>
            <a:grpFill/>
            <a:ln w="11258" cap="flat">
              <a:noFill/>
              <a:prstDash val="solid"/>
              <a:miter/>
            </a:ln>
          </p:spPr>
          <p:txBody>
            <a:bodyPr rtlCol="0" anchor="ctr"/>
            <a:lstStyle/>
            <a:p>
              <a:endParaRPr lang="en-US" noProof="0" dirty="0"/>
            </a:p>
          </p:txBody>
        </p:sp>
        <p:sp>
          <p:nvSpPr>
            <p:cNvPr id="478" name="Freeform: Shape 477">
              <a:extLst>
                <a:ext uri="{FF2B5EF4-FFF2-40B4-BE49-F238E27FC236}">
                  <a16:creationId xmlns:a16="http://schemas.microsoft.com/office/drawing/2014/main" id="{3D029ADA-1D09-42AE-88FB-A6059003602D}"/>
                </a:ext>
              </a:extLst>
            </p:cNvPr>
            <p:cNvSpPr/>
            <p:nvPr/>
          </p:nvSpPr>
          <p:spPr>
            <a:xfrm>
              <a:off x="8905108" y="516469"/>
              <a:ext cx="11259" cy="11259"/>
            </a:xfrm>
            <a:custGeom>
              <a:avLst/>
              <a:gdLst>
                <a:gd name="connsiteX0" fmla="*/ 8445 w 0"/>
                <a:gd name="connsiteY0" fmla="*/ 14299 h 11259"/>
                <a:gd name="connsiteX1" fmla="*/ 2365 w 0"/>
                <a:gd name="connsiteY1" fmla="*/ 0 h 11259"/>
                <a:gd name="connsiteX2" fmla="*/ 0 w 0"/>
                <a:gd name="connsiteY2" fmla="*/ 15088 h 11259"/>
                <a:gd name="connsiteX3" fmla="*/ 8445 w 0"/>
                <a:gd name="connsiteY3" fmla="*/ 14299 h 11259"/>
              </a:gdLst>
              <a:ahLst/>
              <a:cxnLst>
                <a:cxn ang="0">
                  <a:pos x="connsiteX0" y="connsiteY0"/>
                </a:cxn>
                <a:cxn ang="0">
                  <a:pos x="connsiteX1" y="connsiteY1"/>
                </a:cxn>
                <a:cxn ang="0">
                  <a:pos x="connsiteX2" y="connsiteY2"/>
                </a:cxn>
                <a:cxn ang="0">
                  <a:pos x="connsiteX3" y="connsiteY3"/>
                </a:cxn>
              </a:cxnLst>
              <a:rect l="l" t="t" r="r" b="b"/>
              <a:pathLst>
                <a:path h="11259">
                  <a:moveTo>
                    <a:pt x="8445" y="14299"/>
                  </a:moveTo>
                  <a:cubicBezTo>
                    <a:pt x="7206" y="7882"/>
                    <a:pt x="3266" y="6981"/>
                    <a:pt x="2365" y="0"/>
                  </a:cubicBezTo>
                  <a:cubicBezTo>
                    <a:pt x="-901" y="1126"/>
                    <a:pt x="338" y="9233"/>
                    <a:pt x="0" y="15088"/>
                  </a:cubicBezTo>
                  <a:cubicBezTo>
                    <a:pt x="2815" y="14862"/>
                    <a:pt x="5630" y="14637"/>
                    <a:pt x="8445" y="14299"/>
                  </a:cubicBezTo>
                  <a:close/>
                </a:path>
              </a:pathLst>
            </a:custGeom>
            <a:grpFill/>
            <a:ln w="11258" cap="flat">
              <a:noFill/>
              <a:prstDash val="solid"/>
              <a:miter/>
            </a:ln>
          </p:spPr>
          <p:txBody>
            <a:bodyPr rtlCol="0" anchor="ctr"/>
            <a:lstStyle/>
            <a:p>
              <a:endParaRPr lang="en-US" noProof="0" dirty="0"/>
            </a:p>
          </p:txBody>
        </p:sp>
        <p:sp>
          <p:nvSpPr>
            <p:cNvPr id="479" name="Freeform: Shape 478">
              <a:extLst>
                <a:ext uri="{FF2B5EF4-FFF2-40B4-BE49-F238E27FC236}">
                  <a16:creationId xmlns:a16="http://schemas.microsoft.com/office/drawing/2014/main" id="{8DC5337F-514F-44B9-8E9D-587A14B551A1}"/>
                </a:ext>
              </a:extLst>
            </p:cNvPr>
            <p:cNvSpPr/>
            <p:nvPr/>
          </p:nvSpPr>
          <p:spPr>
            <a:xfrm>
              <a:off x="8628127" y="549684"/>
              <a:ext cx="11259" cy="11259"/>
            </a:xfrm>
            <a:custGeom>
              <a:avLst/>
              <a:gdLst>
                <a:gd name="connsiteX0" fmla="*/ 14299 w 11259"/>
                <a:gd name="connsiteY0" fmla="*/ 8445 h 11259"/>
                <a:gd name="connsiteX1" fmla="*/ 0 w 11259"/>
                <a:gd name="connsiteY1" fmla="*/ 0 h 11259"/>
                <a:gd name="connsiteX2" fmla="*/ 14299 w 11259"/>
                <a:gd name="connsiteY2" fmla="*/ 8445 h 11259"/>
              </a:gdLst>
              <a:ahLst/>
              <a:cxnLst>
                <a:cxn ang="0">
                  <a:pos x="connsiteX0" y="connsiteY0"/>
                </a:cxn>
                <a:cxn ang="0">
                  <a:pos x="connsiteX1" y="connsiteY1"/>
                </a:cxn>
                <a:cxn ang="0">
                  <a:pos x="connsiteX2" y="connsiteY2"/>
                </a:cxn>
              </a:cxnLst>
              <a:rect l="l" t="t" r="r" b="b"/>
              <a:pathLst>
                <a:path w="11259" h="11259">
                  <a:moveTo>
                    <a:pt x="14299" y="8445"/>
                  </a:moveTo>
                  <a:cubicBezTo>
                    <a:pt x="11710" y="1351"/>
                    <a:pt x="5067" y="2252"/>
                    <a:pt x="0" y="0"/>
                  </a:cubicBezTo>
                  <a:cubicBezTo>
                    <a:pt x="2477" y="9570"/>
                    <a:pt x="10358" y="16777"/>
                    <a:pt x="14299" y="8445"/>
                  </a:cubicBezTo>
                  <a:close/>
                </a:path>
              </a:pathLst>
            </a:custGeom>
            <a:grpFill/>
            <a:ln w="11258" cap="flat">
              <a:noFill/>
              <a:prstDash val="solid"/>
              <a:miter/>
            </a:ln>
          </p:spPr>
          <p:txBody>
            <a:bodyPr rtlCol="0" anchor="ctr"/>
            <a:lstStyle/>
            <a:p>
              <a:endParaRPr lang="en-US" noProof="0" dirty="0"/>
            </a:p>
          </p:txBody>
        </p:sp>
        <p:sp>
          <p:nvSpPr>
            <p:cNvPr id="480" name="Freeform: Shape 479">
              <a:extLst>
                <a:ext uri="{FF2B5EF4-FFF2-40B4-BE49-F238E27FC236}">
                  <a16:creationId xmlns:a16="http://schemas.microsoft.com/office/drawing/2014/main" id="{E78889E0-F19E-490D-B8C2-5398AE212A7A}"/>
                </a:ext>
              </a:extLst>
            </p:cNvPr>
            <p:cNvSpPr/>
            <p:nvPr/>
          </p:nvSpPr>
          <p:spPr>
            <a:xfrm>
              <a:off x="7916277" y="540029"/>
              <a:ext cx="11259" cy="11259"/>
            </a:xfrm>
            <a:custGeom>
              <a:avLst/>
              <a:gdLst>
                <a:gd name="connsiteX0" fmla="*/ 2508 w 0"/>
                <a:gd name="connsiteY0" fmla="*/ 11907 h 11259"/>
                <a:gd name="connsiteX1" fmla="*/ 2508 w 0"/>
                <a:gd name="connsiteY1" fmla="*/ 11907 h 11259"/>
                <a:gd name="connsiteX2" fmla="*/ 2508 w 0"/>
                <a:gd name="connsiteY2" fmla="*/ 11907 h 11259"/>
              </a:gdLst>
              <a:ahLst/>
              <a:cxnLst>
                <a:cxn ang="0">
                  <a:pos x="connsiteX0" y="connsiteY0"/>
                </a:cxn>
                <a:cxn ang="0">
                  <a:pos x="connsiteX1" y="connsiteY1"/>
                </a:cxn>
                <a:cxn ang="0">
                  <a:pos x="connsiteX2" y="connsiteY2"/>
                </a:cxn>
              </a:cxnLst>
              <a:rect l="l" t="t" r="r" b="b"/>
              <a:pathLst>
                <a:path h="11259">
                  <a:moveTo>
                    <a:pt x="2508" y="11907"/>
                  </a:moveTo>
                  <a:cubicBezTo>
                    <a:pt x="12416" y="-4081"/>
                    <a:pt x="-6499" y="-3856"/>
                    <a:pt x="2508" y="11907"/>
                  </a:cubicBezTo>
                  <a:lnTo>
                    <a:pt x="2508" y="11907"/>
                  </a:lnTo>
                  <a:close/>
                </a:path>
              </a:pathLst>
            </a:custGeom>
            <a:grpFill/>
            <a:ln w="11258" cap="flat">
              <a:noFill/>
              <a:prstDash val="solid"/>
              <a:miter/>
            </a:ln>
          </p:spPr>
          <p:txBody>
            <a:bodyPr rtlCol="0" anchor="ctr"/>
            <a:lstStyle/>
            <a:p>
              <a:endParaRPr lang="en-US" noProof="0" dirty="0"/>
            </a:p>
          </p:txBody>
        </p:sp>
        <p:sp>
          <p:nvSpPr>
            <p:cNvPr id="481" name="Freeform: Shape 480">
              <a:extLst>
                <a:ext uri="{FF2B5EF4-FFF2-40B4-BE49-F238E27FC236}">
                  <a16:creationId xmlns:a16="http://schemas.microsoft.com/office/drawing/2014/main" id="{EC10E9BE-648A-4F10-920D-D3E85F971474}"/>
                </a:ext>
              </a:extLst>
            </p:cNvPr>
            <p:cNvSpPr/>
            <p:nvPr/>
          </p:nvSpPr>
          <p:spPr>
            <a:xfrm>
              <a:off x="8864546" y="279435"/>
              <a:ext cx="33778" cy="101335"/>
            </a:xfrm>
            <a:custGeom>
              <a:avLst/>
              <a:gdLst>
                <a:gd name="connsiteX0" fmla="*/ 2843 w 33778"/>
                <a:gd name="connsiteY0" fmla="*/ 38193 h 101334"/>
                <a:gd name="connsiteX1" fmla="*/ 3293 w 33778"/>
                <a:gd name="connsiteY1" fmla="*/ 52942 h 101334"/>
                <a:gd name="connsiteX2" fmla="*/ 4869 w 33778"/>
                <a:gd name="connsiteY2" fmla="*/ 102259 h 101334"/>
                <a:gd name="connsiteX3" fmla="*/ 21533 w 33778"/>
                <a:gd name="connsiteY3" fmla="*/ 95615 h 101334"/>
                <a:gd name="connsiteX4" fmla="*/ 12976 w 33778"/>
                <a:gd name="connsiteY4" fmla="*/ 91562 h 101334"/>
                <a:gd name="connsiteX5" fmla="*/ 24011 w 33778"/>
                <a:gd name="connsiteY5" fmla="*/ 85482 h 101334"/>
                <a:gd name="connsiteX6" fmla="*/ 26487 w 33778"/>
                <a:gd name="connsiteY6" fmla="*/ 75349 h 101334"/>
                <a:gd name="connsiteX7" fmla="*/ 40336 w 33778"/>
                <a:gd name="connsiteY7" fmla="*/ 69043 h 101334"/>
                <a:gd name="connsiteX8" fmla="*/ 30879 w 33778"/>
                <a:gd name="connsiteY8" fmla="*/ 35378 h 101334"/>
                <a:gd name="connsiteX9" fmla="*/ 39098 w 33778"/>
                <a:gd name="connsiteY9" fmla="*/ 29635 h 101334"/>
                <a:gd name="connsiteX10" fmla="*/ 35495 w 33778"/>
                <a:gd name="connsiteY10" fmla="*/ 5202 h 101334"/>
                <a:gd name="connsiteX11" fmla="*/ 29753 w 33778"/>
                <a:gd name="connsiteY11" fmla="*/ 811 h 101334"/>
                <a:gd name="connsiteX12" fmla="*/ 24348 w 33778"/>
                <a:gd name="connsiteY12" fmla="*/ 6328 h 101334"/>
                <a:gd name="connsiteX13" fmla="*/ 21420 w 33778"/>
                <a:gd name="connsiteY13" fmla="*/ 1712 h 101334"/>
                <a:gd name="connsiteX14" fmla="*/ 13201 w 33778"/>
                <a:gd name="connsiteY14" fmla="*/ 7454 h 101334"/>
                <a:gd name="connsiteX15" fmla="*/ 8473 w 33778"/>
                <a:gd name="connsiteY15" fmla="*/ 32675 h 101334"/>
                <a:gd name="connsiteX16" fmla="*/ 2843 w 33778"/>
                <a:gd name="connsiteY16" fmla="*/ 38193 h 101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778" h="101334">
                  <a:moveTo>
                    <a:pt x="2843" y="38193"/>
                  </a:moveTo>
                  <a:cubicBezTo>
                    <a:pt x="2055" y="42584"/>
                    <a:pt x="3969" y="48439"/>
                    <a:pt x="3293" y="52942"/>
                  </a:cubicBezTo>
                  <a:cubicBezTo>
                    <a:pt x="2505" y="58797"/>
                    <a:pt x="-4589" y="93364"/>
                    <a:pt x="4869" y="102259"/>
                  </a:cubicBezTo>
                  <a:cubicBezTo>
                    <a:pt x="13089" y="94039"/>
                    <a:pt x="15791" y="102821"/>
                    <a:pt x="21533" y="95615"/>
                  </a:cubicBezTo>
                  <a:cubicBezTo>
                    <a:pt x="20858" y="89873"/>
                    <a:pt x="16354" y="92012"/>
                    <a:pt x="12976" y="91562"/>
                  </a:cubicBezTo>
                  <a:cubicBezTo>
                    <a:pt x="13089" y="83005"/>
                    <a:pt x="20632" y="89085"/>
                    <a:pt x="24011" y="85482"/>
                  </a:cubicBezTo>
                  <a:cubicBezTo>
                    <a:pt x="25024" y="84469"/>
                    <a:pt x="25699" y="75912"/>
                    <a:pt x="26487" y="75349"/>
                  </a:cubicBezTo>
                  <a:cubicBezTo>
                    <a:pt x="30316" y="72421"/>
                    <a:pt x="37409" y="76587"/>
                    <a:pt x="40336" y="69043"/>
                  </a:cubicBezTo>
                  <a:cubicBezTo>
                    <a:pt x="41350" y="49452"/>
                    <a:pt x="35383" y="43822"/>
                    <a:pt x="30879" y="35378"/>
                  </a:cubicBezTo>
                  <a:cubicBezTo>
                    <a:pt x="31104" y="29523"/>
                    <a:pt x="35833" y="30649"/>
                    <a:pt x="39098" y="29635"/>
                  </a:cubicBezTo>
                  <a:cubicBezTo>
                    <a:pt x="39886" y="17588"/>
                    <a:pt x="33694" y="19389"/>
                    <a:pt x="35495" y="5202"/>
                  </a:cubicBezTo>
                  <a:cubicBezTo>
                    <a:pt x="32230" y="6328"/>
                    <a:pt x="30541" y="4640"/>
                    <a:pt x="29753" y="811"/>
                  </a:cubicBezTo>
                  <a:cubicBezTo>
                    <a:pt x="26262" y="-2679"/>
                    <a:pt x="25024" y="6216"/>
                    <a:pt x="24348" y="6328"/>
                  </a:cubicBezTo>
                  <a:cubicBezTo>
                    <a:pt x="22660" y="6666"/>
                    <a:pt x="20520" y="2162"/>
                    <a:pt x="21420" y="1712"/>
                  </a:cubicBezTo>
                  <a:cubicBezTo>
                    <a:pt x="16804" y="4414"/>
                    <a:pt x="16129" y="17025"/>
                    <a:pt x="13201" y="7454"/>
                  </a:cubicBezTo>
                  <a:cubicBezTo>
                    <a:pt x="8134" y="9481"/>
                    <a:pt x="12300" y="25132"/>
                    <a:pt x="8473" y="32675"/>
                  </a:cubicBezTo>
                  <a:cubicBezTo>
                    <a:pt x="7684" y="33689"/>
                    <a:pt x="2956" y="37292"/>
                    <a:pt x="2843" y="38193"/>
                  </a:cubicBezTo>
                  <a:close/>
                </a:path>
              </a:pathLst>
            </a:custGeom>
            <a:grpFill/>
            <a:ln w="11258" cap="flat">
              <a:noFill/>
              <a:prstDash val="solid"/>
              <a:miter/>
            </a:ln>
          </p:spPr>
          <p:txBody>
            <a:bodyPr rtlCol="0" anchor="ctr"/>
            <a:lstStyle/>
            <a:p>
              <a:endParaRPr lang="en-US" noProof="0" dirty="0"/>
            </a:p>
          </p:txBody>
        </p:sp>
        <p:sp>
          <p:nvSpPr>
            <p:cNvPr id="482" name="Freeform: Shape 481">
              <a:extLst>
                <a:ext uri="{FF2B5EF4-FFF2-40B4-BE49-F238E27FC236}">
                  <a16:creationId xmlns:a16="http://schemas.microsoft.com/office/drawing/2014/main" id="{EE524C84-E872-4C8A-BB35-ABC0F35536FC}"/>
                </a:ext>
              </a:extLst>
            </p:cNvPr>
            <p:cNvSpPr/>
            <p:nvPr/>
          </p:nvSpPr>
          <p:spPr>
            <a:xfrm>
              <a:off x="8823026" y="316277"/>
              <a:ext cx="11259" cy="22519"/>
            </a:xfrm>
            <a:custGeom>
              <a:avLst/>
              <a:gdLst>
                <a:gd name="connsiteX0" fmla="*/ 114 w 11259"/>
                <a:gd name="connsiteY0" fmla="*/ 20605 h 22518"/>
                <a:gd name="connsiteX1" fmla="*/ 16890 w 11259"/>
                <a:gd name="connsiteY1" fmla="*/ 18916 h 22518"/>
                <a:gd name="connsiteX2" fmla="*/ 7883 w 11259"/>
                <a:gd name="connsiteY2" fmla="*/ 0 h 22518"/>
                <a:gd name="connsiteX3" fmla="*/ 114 w 11259"/>
                <a:gd name="connsiteY3" fmla="*/ 20605 h 22518"/>
              </a:gdLst>
              <a:ahLst/>
              <a:cxnLst>
                <a:cxn ang="0">
                  <a:pos x="connsiteX0" y="connsiteY0"/>
                </a:cxn>
                <a:cxn ang="0">
                  <a:pos x="connsiteX1" y="connsiteY1"/>
                </a:cxn>
                <a:cxn ang="0">
                  <a:pos x="connsiteX2" y="connsiteY2"/>
                </a:cxn>
                <a:cxn ang="0">
                  <a:pos x="connsiteX3" y="connsiteY3"/>
                </a:cxn>
              </a:cxnLst>
              <a:rect l="l" t="t" r="r" b="b"/>
              <a:pathLst>
                <a:path w="11259" h="22518">
                  <a:moveTo>
                    <a:pt x="114" y="20605"/>
                  </a:moveTo>
                  <a:cubicBezTo>
                    <a:pt x="9121" y="25221"/>
                    <a:pt x="6419" y="20380"/>
                    <a:pt x="16890" y="18916"/>
                  </a:cubicBezTo>
                  <a:cubicBezTo>
                    <a:pt x="25898" y="8895"/>
                    <a:pt x="902" y="23082"/>
                    <a:pt x="7883" y="0"/>
                  </a:cubicBezTo>
                  <a:cubicBezTo>
                    <a:pt x="3829" y="4729"/>
                    <a:pt x="-787" y="8332"/>
                    <a:pt x="114" y="20605"/>
                  </a:cubicBezTo>
                  <a:close/>
                </a:path>
              </a:pathLst>
            </a:custGeom>
            <a:grpFill/>
            <a:ln w="11258" cap="flat">
              <a:noFill/>
              <a:prstDash val="solid"/>
              <a:miter/>
            </a:ln>
          </p:spPr>
          <p:txBody>
            <a:bodyPr rtlCol="0" anchor="ctr"/>
            <a:lstStyle/>
            <a:p>
              <a:endParaRPr lang="en-US" noProof="0" dirty="0"/>
            </a:p>
          </p:txBody>
        </p:sp>
        <p:sp>
          <p:nvSpPr>
            <p:cNvPr id="483" name="Freeform: Shape 482">
              <a:extLst>
                <a:ext uri="{FF2B5EF4-FFF2-40B4-BE49-F238E27FC236}">
                  <a16:creationId xmlns:a16="http://schemas.microsoft.com/office/drawing/2014/main" id="{2D15FF23-E203-433D-A6C5-5EA7AB0A1B1F}"/>
                </a:ext>
              </a:extLst>
            </p:cNvPr>
            <p:cNvSpPr/>
            <p:nvPr/>
          </p:nvSpPr>
          <p:spPr>
            <a:xfrm>
              <a:off x="8874983" y="221247"/>
              <a:ext cx="11259" cy="11259"/>
            </a:xfrm>
            <a:custGeom>
              <a:avLst/>
              <a:gdLst>
                <a:gd name="connsiteX0" fmla="*/ 14474 w 11259"/>
                <a:gd name="connsiteY0" fmla="*/ 0 h 11259"/>
                <a:gd name="connsiteX1" fmla="*/ 963 w 11259"/>
                <a:gd name="connsiteY1" fmla="*/ 16214 h 11259"/>
                <a:gd name="connsiteX2" fmla="*/ 14474 w 11259"/>
                <a:gd name="connsiteY2" fmla="*/ 0 h 11259"/>
              </a:gdLst>
              <a:ahLst/>
              <a:cxnLst>
                <a:cxn ang="0">
                  <a:pos x="connsiteX0" y="connsiteY0"/>
                </a:cxn>
                <a:cxn ang="0">
                  <a:pos x="connsiteX1" y="connsiteY1"/>
                </a:cxn>
                <a:cxn ang="0">
                  <a:pos x="connsiteX2" y="connsiteY2"/>
                </a:cxn>
              </a:cxnLst>
              <a:rect l="l" t="t" r="r" b="b"/>
              <a:pathLst>
                <a:path w="11259" h="11259">
                  <a:moveTo>
                    <a:pt x="14474" y="0"/>
                  </a:moveTo>
                  <a:cubicBezTo>
                    <a:pt x="7043" y="901"/>
                    <a:pt x="-3203" y="-2815"/>
                    <a:pt x="963" y="16214"/>
                  </a:cubicBezTo>
                  <a:cubicBezTo>
                    <a:pt x="8057" y="14975"/>
                    <a:pt x="15375" y="13849"/>
                    <a:pt x="14474" y="0"/>
                  </a:cubicBezTo>
                  <a:close/>
                </a:path>
              </a:pathLst>
            </a:custGeom>
            <a:grpFill/>
            <a:ln w="11258" cap="flat">
              <a:noFill/>
              <a:prstDash val="solid"/>
              <a:miter/>
            </a:ln>
          </p:spPr>
          <p:txBody>
            <a:bodyPr rtlCol="0" anchor="ctr"/>
            <a:lstStyle/>
            <a:p>
              <a:endParaRPr lang="en-US" noProof="0" dirty="0"/>
            </a:p>
          </p:txBody>
        </p:sp>
        <p:sp>
          <p:nvSpPr>
            <p:cNvPr id="484" name="Freeform: Shape 483">
              <a:extLst>
                <a:ext uri="{FF2B5EF4-FFF2-40B4-BE49-F238E27FC236}">
                  <a16:creationId xmlns:a16="http://schemas.microsoft.com/office/drawing/2014/main" id="{35039C61-4893-4CF6-82AA-B282B704204E}"/>
                </a:ext>
              </a:extLst>
            </p:cNvPr>
            <p:cNvSpPr/>
            <p:nvPr/>
          </p:nvSpPr>
          <p:spPr>
            <a:xfrm>
              <a:off x="8914228" y="283399"/>
              <a:ext cx="45038" cy="101335"/>
            </a:xfrm>
            <a:custGeom>
              <a:avLst/>
              <a:gdLst>
                <a:gd name="connsiteX0" fmla="*/ 0 w 45037"/>
                <a:gd name="connsiteY0" fmla="*/ 9683 h 101334"/>
                <a:gd name="connsiteX1" fmla="*/ 9233 w 45037"/>
                <a:gd name="connsiteY1" fmla="*/ 33553 h 101334"/>
                <a:gd name="connsiteX2" fmla="*/ 6868 w 45037"/>
                <a:gd name="connsiteY2" fmla="*/ 48641 h 101334"/>
                <a:gd name="connsiteX3" fmla="*/ 12949 w 45037"/>
                <a:gd name="connsiteY3" fmla="*/ 62940 h 101334"/>
                <a:gd name="connsiteX4" fmla="*/ 19817 w 45037"/>
                <a:gd name="connsiteY4" fmla="*/ 101898 h 101334"/>
                <a:gd name="connsiteX5" fmla="*/ 24658 w 45037"/>
                <a:gd name="connsiteY5" fmla="*/ 76677 h 101334"/>
                <a:gd name="connsiteX6" fmla="*/ 41547 w 45037"/>
                <a:gd name="connsiteY6" fmla="*/ 79942 h 101334"/>
                <a:gd name="connsiteX7" fmla="*/ 52244 w 45037"/>
                <a:gd name="connsiteY7" fmla="*/ 63953 h 101334"/>
                <a:gd name="connsiteX8" fmla="*/ 48641 w 45037"/>
                <a:gd name="connsiteY8" fmla="*/ 39520 h 101334"/>
                <a:gd name="connsiteX9" fmla="*/ 29275 w 45037"/>
                <a:gd name="connsiteY9" fmla="*/ 46389 h 101334"/>
                <a:gd name="connsiteX10" fmla="*/ 39633 w 45037"/>
                <a:gd name="connsiteY10" fmla="*/ 20605 h 101334"/>
                <a:gd name="connsiteX11" fmla="*/ 50780 w 45037"/>
                <a:gd name="connsiteY11" fmla="*/ 19479 h 101334"/>
                <a:gd name="connsiteX12" fmla="*/ 47290 w 45037"/>
                <a:gd name="connsiteY12" fmla="*/ 0 h 101334"/>
                <a:gd name="connsiteX13" fmla="*/ 38958 w 45037"/>
                <a:gd name="connsiteY13" fmla="*/ 901 h 101334"/>
                <a:gd name="connsiteX14" fmla="*/ 33891 w 45037"/>
                <a:gd name="connsiteY14" fmla="*/ 16326 h 101334"/>
                <a:gd name="connsiteX15" fmla="*/ 30626 w 45037"/>
                <a:gd name="connsiteY15" fmla="*/ 1802 h 101334"/>
                <a:gd name="connsiteX16" fmla="*/ 17002 w 45037"/>
                <a:gd name="connsiteY16" fmla="*/ 13061 h 101334"/>
                <a:gd name="connsiteX17" fmla="*/ 0 w 45037"/>
                <a:gd name="connsiteY17" fmla="*/ 9683 h 101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037" h="101334">
                  <a:moveTo>
                    <a:pt x="0" y="9683"/>
                  </a:moveTo>
                  <a:cubicBezTo>
                    <a:pt x="2590" y="20492"/>
                    <a:pt x="8332" y="20492"/>
                    <a:pt x="9233" y="33553"/>
                  </a:cubicBezTo>
                  <a:cubicBezTo>
                    <a:pt x="9683" y="40309"/>
                    <a:pt x="5968" y="44137"/>
                    <a:pt x="6868" y="48641"/>
                  </a:cubicBezTo>
                  <a:cubicBezTo>
                    <a:pt x="9120" y="58999"/>
                    <a:pt x="9345" y="56860"/>
                    <a:pt x="12949" y="62940"/>
                  </a:cubicBezTo>
                  <a:cubicBezTo>
                    <a:pt x="17115" y="69921"/>
                    <a:pt x="20492" y="77352"/>
                    <a:pt x="19817" y="101898"/>
                  </a:cubicBezTo>
                  <a:cubicBezTo>
                    <a:pt x="29387" y="106064"/>
                    <a:pt x="23645" y="86134"/>
                    <a:pt x="24658" y="76677"/>
                  </a:cubicBezTo>
                  <a:cubicBezTo>
                    <a:pt x="31526" y="72511"/>
                    <a:pt x="36030" y="70709"/>
                    <a:pt x="41547" y="79942"/>
                  </a:cubicBezTo>
                  <a:cubicBezTo>
                    <a:pt x="46839" y="77352"/>
                    <a:pt x="43124" y="60576"/>
                    <a:pt x="52244" y="63953"/>
                  </a:cubicBezTo>
                  <a:cubicBezTo>
                    <a:pt x="54158" y="49767"/>
                    <a:pt x="47852" y="51568"/>
                    <a:pt x="48641" y="39520"/>
                  </a:cubicBezTo>
                  <a:cubicBezTo>
                    <a:pt x="40872" y="47852"/>
                    <a:pt x="39859" y="40196"/>
                    <a:pt x="29275" y="46389"/>
                  </a:cubicBezTo>
                  <a:cubicBezTo>
                    <a:pt x="29387" y="32427"/>
                    <a:pt x="42335" y="38845"/>
                    <a:pt x="39633" y="20605"/>
                  </a:cubicBezTo>
                  <a:cubicBezTo>
                    <a:pt x="47290" y="19366"/>
                    <a:pt x="45488" y="28261"/>
                    <a:pt x="50780" y="19479"/>
                  </a:cubicBezTo>
                  <a:cubicBezTo>
                    <a:pt x="50893" y="10584"/>
                    <a:pt x="47064" y="9458"/>
                    <a:pt x="47290" y="0"/>
                  </a:cubicBezTo>
                  <a:cubicBezTo>
                    <a:pt x="45150" y="3603"/>
                    <a:pt x="39859" y="8445"/>
                    <a:pt x="38958" y="901"/>
                  </a:cubicBezTo>
                  <a:cubicBezTo>
                    <a:pt x="35017" y="2477"/>
                    <a:pt x="38507" y="15763"/>
                    <a:pt x="33891" y="16326"/>
                  </a:cubicBezTo>
                  <a:cubicBezTo>
                    <a:pt x="30626" y="15876"/>
                    <a:pt x="31189" y="7544"/>
                    <a:pt x="30626" y="1802"/>
                  </a:cubicBezTo>
                  <a:cubicBezTo>
                    <a:pt x="21618" y="-1576"/>
                    <a:pt x="22181" y="10471"/>
                    <a:pt x="17002" y="13061"/>
                  </a:cubicBezTo>
                  <a:cubicBezTo>
                    <a:pt x="8557" y="17339"/>
                    <a:pt x="6531" y="8895"/>
                    <a:pt x="0" y="9683"/>
                  </a:cubicBezTo>
                  <a:close/>
                </a:path>
              </a:pathLst>
            </a:custGeom>
            <a:grpFill/>
            <a:ln w="11258" cap="flat">
              <a:noFill/>
              <a:prstDash val="solid"/>
              <a:miter/>
            </a:ln>
          </p:spPr>
          <p:txBody>
            <a:bodyPr rtlCol="0" anchor="ctr"/>
            <a:lstStyle/>
            <a:p>
              <a:endParaRPr lang="en-US" noProof="0" dirty="0"/>
            </a:p>
          </p:txBody>
        </p:sp>
        <p:sp>
          <p:nvSpPr>
            <p:cNvPr id="485" name="Freeform: Shape 484">
              <a:extLst>
                <a:ext uri="{FF2B5EF4-FFF2-40B4-BE49-F238E27FC236}">
                  <a16:creationId xmlns:a16="http://schemas.microsoft.com/office/drawing/2014/main" id="{175E38C7-A676-42E9-A3E8-968F0DFDC8FE}"/>
                </a:ext>
              </a:extLst>
            </p:cNvPr>
            <p:cNvSpPr/>
            <p:nvPr/>
          </p:nvSpPr>
          <p:spPr>
            <a:xfrm>
              <a:off x="8831134" y="236222"/>
              <a:ext cx="11259" cy="11259"/>
            </a:xfrm>
            <a:custGeom>
              <a:avLst/>
              <a:gdLst>
                <a:gd name="connsiteX0" fmla="*/ 8332 w 0"/>
                <a:gd name="connsiteY0" fmla="*/ 0 h 0"/>
                <a:gd name="connsiteX1" fmla="*/ 0 w 0"/>
                <a:gd name="connsiteY1" fmla="*/ 901 h 0"/>
                <a:gd name="connsiteX2" fmla="*/ 338 w 0"/>
                <a:gd name="connsiteY2" fmla="*/ 10809 h 0"/>
                <a:gd name="connsiteX3" fmla="*/ 8670 w 0"/>
                <a:gd name="connsiteY3" fmla="*/ 9908 h 0"/>
                <a:gd name="connsiteX4" fmla="*/ 8332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8332" y="0"/>
                  </a:moveTo>
                  <a:cubicBezTo>
                    <a:pt x="5517" y="225"/>
                    <a:pt x="2702" y="563"/>
                    <a:pt x="0" y="901"/>
                  </a:cubicBezTo>
                  <a:cubicBezTo>
                    <a:pt x="113" y="4166"/>
                    <a:pt x="225" y="7431"/>
                    <a:pt x="338" y="10809"/>
                  </a:cubicBezTo>
                  <a:cubicBezTo>
                    <a:pt x="3153" y="10471"/>
                    <a:pt x="5968" y="10246"/>
                    <a:pt x="8670" y="9908"/>
                  </a:cubicBezTo>
                  <a:cubicBezTo>
                    <a:pt x="8557" y="6530"/>
                    <a:pt x="8445" y="3265"/>
                    <a:pt x="8332" y="0"/>
                  </a:cubicBezTo>
                  <a:close/>
                </a:path>
              </a:pathLst>
            </a:custGeom>
            <a:grpFill/>
            <a:ln w="11258" cap="flat">
              <a:noFill/>
              <a:prstDash val="solid"/>
              <a:miter/>
            </a:ln>
          </p:spPr>
          <p:txBody>
            <a:bodyPr rtlCol="0" anchor="ctr"/>
            <a:lstStyle/>
            <a:p>
              <a:endParaRPr lang="en-US" noProof="0" dirty="0"/>
            </a:p>
          </p:txBody>
        </p:sp>
        <p:sp>
          <p:nvSpPr>
            <p:cNvPr id="486" name="Freeform: Shape 485">
              <a:extLst>
                <a:ext uri="{FF2B5EF4-FFF2-40B4-BE49-F238E27FC236}">
                  <a16:creationId xmlns:a16="http://schemas.microsoft.com/office/drawing/2014/main" id="{EB40A9B6-E8AE-4BDF-9ADF-6F4976E0650B}"/>
                </a:ext>
              </a:extLst>
            </p:cNvPr>
            <p:cNvSpPr/>
            <p:nvPr/>
          </p:nvSpPr>
          <p:spPr>
            <a:xfrm>
              <a:off x="8749787" y="234175"/>
              <a:ext cx="11259" cy="11259"/>
            </a:xfrm>
            <a:custGeom>
              <a:avLst/>
              <a:gdLst>
                <a:gd name="connsiteX0" fmla="*/ 617 w 0"/>
                <a:gd name="connsiteY0" fmla="*/ 20963 h 11259"/>
                <a:gd name="connsiteX1" fmla="*/ 5572 w 0"/>
                <a:gd name="connsiteY1" fmla="*/ 696 h 11259"/>
                <a:gd name="connsiteX2" fmla="*/ 617 w 0"/>
                <a:gd name="connsiteY2" fmla="*/ 20963 h 11259"/>
              </a:gdLst>
              <a:ahLst/>
              <a:cxnLst>
                <a:cxn ang="0">
                  <a:pos x="connsiteX0" y="connsiteY0"/>
                </a:cxn>
                <a:cxn ang="0">
                  <a:pos x="connsiteX1" y="connsiteY1"/>
                </a:cxn>
                <a:cxn ang="0">
                  <a:pos x="connsiteX2" y="connsiteY2"/>
                </a:cxn>
              </a:cxnLst>
              <a:rect l="l" t="t" r="r" b="b"/>
              <a:pathLst>
                <a:path h="11259">
                  <a:moveTo>
                    <a:pt x="617" y="20963"/>
                  </a:moveTo>
                  <a:cubicBezTo>
                    <a:pt x="5459" y="19274"/>
                    <a:pt x="6697" y="11842"/>
                    <a:pt x="5572" y="696"/>
                  </a:cubicBezTo>
                  <a:cubicBezTo>
                    <a:pt x="-2986" y="-3470"/>
                    <a:pt x="955" y="12068"/>
                    <a:pt x="617" y="20963"/>
                  </a:cubicBezTo>
                  <a:close/>
                </a:path>
              </a:pathLst>
            </a:custGeom>
            <a:grpFill/>
            <a:ln w="11258" cap="flat">
              <a:noFill/>
              <a:prstDash val="solid"/>
              <a:miter/>
            </a:ln>
          </p:spPr>
          <p:txBody>
            <a:bodyPr rtlCol="0" anchor="ctr"/>
            <a:lstStyle/>
            <a:p>
              <a:endParaRPr lang="en-US" noProof="0" dirty="0"/>
            </a:p>
          </p:txBody>
        </p:sp>
        <p:sp>
          <p:nvSpPr>
            <p:cNvPr id="487" name="Freeform: Shape 486">
              <a:extLst>
                <a:ext uri="{FF2B5EF4-FFF2-40B4-BE49-F238E27FC236}">
                  <a16:creationId xmlns:a16="http://schemas.microsoft.com/office/drawing/2014/main" id="{E4B2D734-6015-449F-A68C-1D36CD218E95}"/>
                </a:ext>
              </a:extLst>
            </p:cNvPr>
            <p:cNvSpPr/>
            <p:nvPr/>
          </p:nvSpPr>
          <p:spPr>
            <a:xfrm>
              <a:off x="8728547" y="376209"/>
              <a:ext cx="11259" cy="22519"/>
            </a:xfrm>
            <a:custGeom>
              <a:avLst/>
              <a:gdLst>
                <a:gd name="connsiteX0" fmla="*/ 3504 w 0"/>
                <a:gd name="connsiteY0" fmla="*/ 4584 h 22518"/>
                <a:gd name="connsiteX1" fmla="*/ 1140 w 0"/>
                <a:gd name="connsiteY1" fmla="*/ 19671 h 22518"/>
                <a:gd name="connsiteX2" fmla="*/ 3504 w 0"/>
                <a:gd name="connsiteY2" fmla="*/ 4584 h 22518"/>
              </a:gdLst>
              <a:ahLst/>
              <a:cxnLst>
                <a:cxn ang="0">
                  <a:pos x="connsiteX0" y="connsiteY0"/>
                </a:cxn>
                <a:cxn ang="0">
                  <a:pos x="connsiteX1" y="connsiteY1"/>
                </a:cxn>
                <a:cxn ang="0">
                  <a:pos x="connsiteX2" y="connsiteY2"/>
                </a:cxn>
              </a:cxnLst>
              <a:rect l="l" t="t" r="r" b="b"/>
              <a:pathLst>
                <a:path h="22518">
                  <a:moveTo>
                    <a:pt x="3504" y="4584"/>
                  </a:moveTo>
                  <a:cubicBezTo>
                    <a:pt x="1928" y="-5212"/>
                    <a:pt x="-1900" y="1093"/>
                    <a:pt x="1140" y="19671"/>
                  </a:cubicBezTo>
                  <a:cubicBezTo>
                    <a:pt x="3392" y="33408"/>
                    <a:pt x="4067" y="7962"/>
                    <a:pt x="3504" y="4584"/>
                  </a:cubicBezTo>
                  <a:close/>
                </a:path>
              </a:pathLst>
            </a:custGeom>
            <a:grpFill/>
            <a:ln w="11258" cap="flat">
              <a:noFill/>
              <a:prstDash val="solid"/>
              <a:miter/>
            </a:ln>
          </p:spPr>
          <p:txBody>
            <a:bodyPr rtlCol="0" anchor="ctr"/>
            <a:lstStyle/>
            <a:p>
              <a:endParaRPr lang="en-US" noProof="0" dirty="0"/>
            </a:p>
          </p:txBody>
        </p:sp>
        <p:sp>
          <p:nvSpPr>
            <p:cNvPr id="488" name="Freeform: Shape 487">
              <a:extLst>
                <a:ext uri="{FF2B5EF4-FFF2-40B4-BE49-F238E27FC236}">
                  <a16:creationId xmlns:a16="http://schemas.microsoft.com/office/drawing/2014/main" id="{D4892E08-C650-4993-866F-9F836C627E29}"/>
                </a:ext>
              </a:extLst>
            </p:cNvPr>
            <p:cNvSpPr/>
            <p:nvPr/>
          </p:nvSpPr>
          <p:spPr>
            <a:xfrm>
              <a:off x="8733723" y="430784"/>
              <a:ext cx="11259" cy="11259"/>
            </a:xfrm>
            <a:custGeom>
              <a:avLst/>
              <a:gdLst>
                <a:gd name="connsiteX0" fmla="*/ 17 w 11259"/>
                <a:gd name="connsiteY0" fmla="*/ 4279 h 11259"/>
                <a:gd name="connsiteX1" fmla="*/ 8912 w 11259"/>
                <a:gd name="connsiteY1" fmla="*/ 18241 h 11259"/>
                <a:gd name="connsiteX2" fmla="*/ 17 w 11259"/>
                <a:gd name="connsiteY2" fmla="*/ 4279 h 11259"/>
              </a:gdLst>
              <a:ahLst/>
              <a:cxnLst>
                <a:cxn ang="0">
                  <a:pos x="connsiteX0" y="connsiteY0"/>
                </a:cxn>
                <a:cxn ang="0">
                  <a:pos x="connsiteX1" y="connsiteY1"/>
                </a:cxn>
                <a:cxn ang="0">
                  <a:pos x="connsiteX2" y="connsiteY2"/>
                </a:cxn>
              </a:cxnLst>
              <a:rect l="l" t="t" r="r" b="b"/>
              <a:pathLst>
                <a:path w="11259" h="11259">
                  <a:moveTo>
                    <a:pt x="17" y="4279"/>
                  </a:moveTo>
                  <a:cubicBezTo>
                    <a:pt x="-434" y="15763"/>
                    <a:pt x="8236" y="8895"/>
                    <a:pt x="8912" y="18241"/>
                  </a:cubicBezTo>
                  <a:cubicBezTo>
                    <a:pt x="17806" y="9120"/>
                    <a:pt x="2945" y="-7994"/>
                    <a:pt x="17" y="4279"/>
                  </a:cubicBezTo>
                  <a:close/>
                </a:path>
              </a:pathLst>
            </a:custGeom>
            <a:grpFill/>
            <a:ln w="11258" cap="flat">
              <a:noFill/>
              <a:prstDash val="solid"/>
              <a:miter/>
            </a:ln>
          </p:spPr>
          <p:txBody>
            <a:bodyPr rtlCol="0" anchor="ctr"/>
            <a:lstStyle/>
            <a:p>
              <a:endParaRPr lang="en-US" noProof="0" dirty="0"/>
            </a:p>
          </p:txBody>
        </p:sp>
        <p:sp>
          <p:nvSpPr>
            <p:cNvPr id="489" name="Freeform: Shape 488">
              <a:extLst>
                <a:ext uri="{FF2B5EF4-FFF2-40B4-BE49-F238E27FC236}">
                  <a16:creationId xmlns:a16="http://schemas.microsoft.com/office/drawing/2014/main" id="{ED967A3A-199E-4331-A905-86D6932A3364}"/>
                </a:ext>
              </a:extLst>
            </p:cNvPr>
            <p:cNvSpPr/>
            <p:nvPr/>
          </p:nvSpPr>
          <p:spPr>
            <a:xfrm>
              <a:off x="8719511" y="347015"/>
              <a:ext cx="11259" cy="22519"/>
            </a:xfrm>
            <a:custGeom>
              <a:avLst/>
              <a:gdLst>
                <a:gd name="connsiteX0" fmla="*/ 1055 w 0"/>
                <a:gd name="connsiteY0" fmla="*/ 24996 h 22518"/>
                <a:gd name="connsiteX1" fmla="*/ 6347 w 0"/>
                <a:gd name="connsiteY1" fmla="*/ 14525 h 22518"/>
                <a:gd name="connsiteX2" fmla="*/ 3082 w 0"/>
                <a:gd name="connsiteY2" fmla="*/ 0 h 22518"/>
                <a:gd name="connsiteX3" fmla="*/ 1055 w 0"/>
                <a:gd name="connsiteY3" fmla="*/ 24996 h 22518"/>
              </a:gdLst>
              <a:ahLst/>
              <a:cxnLst>
                <a:cxn ang="0">
                  <a:pos x="connsiteX0" y="connsiteY0"/>
                </a:cxn>
                <a:cxn ang="0">
                  <a:pos x="connsiteX1" y="connsiteY1"/>
                </a:cxn>
                <a:cxn ang="0">
                  <a:pos x="connsiteX2" y="connsiteY2"/>
                </a:cxn>
                <a:cxn ang="0">
                  <a:pos x="connsiteX3" y="connsiteY3"/>
                </a:cxn>
              </a:cxnLst>
              <a:rect l="l" t="t" r="r" b="b"/>
              <a:pathLst>
                <a:path h="22518">
                  <a:moveTo>
                    <a:pt x="1055" y="24996"/>
                  </a:moveTo>
                  <a:cubicBezTo>
                    <a:pt x="1280" y="23082"/>
                    <a:pt x="6234" y="15538"/>
                    <a:pt x="6347" y="14525"/>
                  </a:cubicBezTo>
                  <a:cubicBezTo>
                    <a:pt x="6347" y="15200"/>
                    <a:pt x="1506" y="1013"/>
                    <a:pt x="3082" y="0"/>
                  </a:cubicBezTo>
                  <a:cubicBezTo>
                    <a:pt x="-2773" y="3603"/>
                    <a:pt x="1618" y="7319"/>
                    <a:pt x="1055" y="24996"/>
                  </a:cubicBezTo>
                  <a:close/>
                </a:path>
              </a:pathLst>
            </a:custGeom>
            <a:grpFill/>
            <a:ln w="11258" cap="flat">
              <a:noFill/>
              <a:prstDash val="solid"/>
              <a:miter/>
            </a:ln>
          </p:spPr>
          <p:txBody>
            <a:bodyPr rtlCol="0" anchor="ctr"/>
            <a:lstStyle/>
            <a:p>
              <a:endParaRPr lang="en-US" noProof="0" dirty="0"/>
            </a:p>
          </p:txBody>
        </p:sp>
        <p:sp>
          <p:nvSpPr>
            <p:cNvPr id="490" name="Freeform: Shape 489">
              <a:extLst>
                <a:ext uri="{FF2B5EF4-FFF2-40B4-BE49-F238E27FC236}">
                  <a16:creationId xmlns:a16="http://schemas.microsoft.com/office/drawing/2014/main" id="{BA71F5AD-F137-418F-B2AE-AFBCF7122B2E}"/>
                </a:ext>
              </a:extLst>
            </p:cNvPr>
            <p:cNvSpPr/>
            <p:nvPr/>
          </p:nvSpPr>
          <p:spPr>
            <a:xfrm>
              <a:off x="8725005" y="459384"/>
              <a:ext cx="11259" cy="11259"/>
            </a:xfrm>
            <a:custGeom>
              <a:avLst/>
              <a:gdLst>
                <a:gd name="connsiteX0" fmla="*/ 1642 w 11259"/>
                <a:gd name="connsiteY0" fmla="*/ 15988 h 11259"/>
                <a:gd name="connsiteX1" fmla="*/ 12338 w 11259"/>
                <a:gd name="connsiteY1" fmla="*/ 0 h 11259"/>
                <a:gd name="connsiteX2" fmla="*/ 4006 w 11259"/>
                <a:gd name="connsiteY2" fmla="*/ 901 h 11259"/>
                <a:gd name="connsiteX3" fmla="*/ 1642 w 11259"/>
                <a:gd name="connsiteY3" fmla="*/ 15988 h 11259"/>
              </a:gdLst>
              <a:ahLst/>
              <a:cxnLst>
                <a:cxn ang="0">
                  <a:pos x="connsiteX0" y="connsiteY0"/>
                </a:cxn>
                <a:cxn ang="0">
                  <a:pos x="connsiteX1" y="connsiteY1"/>
                </a:cxn>
                <a:cxn ang="0">
                  <a:pos x="connsiteX2" y="connsiteY2"/>
                </a:cxn>
                <a:cxn ang="0">
                  <a:pos x="connsiteX3" y="connsiteY3"/>
                </a:cxn>
              </a:cxnLst>
              <a:rect l="l" t="t" r="r" b="b"/>
              <a:pathLst>
                <a:path w="11259" h="11259">
                  <a:moveTo>
                    <a:pt x="1642" y="15988"/>
                  </a:moveTo>
                  <a:cubicBezTo>
                    <a:pt x="-6578" y="23757"/>
                    <a:pt x="19093" y="19366"/>
                    <a:pt x="12338" y="0"/>
                  </a:cubicBezTo>
                  <a:cubicBezTo>
                    <a:pt x="9523" y="225"/>
                    <a:pt x="6708" y="563"/>
                    <a:pt x="4006" y="901"/>
                  </a:cubicBezTo>
                  <a:cubicBezTo>
                    <a:pt x="4456" y="7882"/>
                    <a:pt x="4906" y="14862"/>
                    <a:pt x="1642" y="15988"/>
                  </a:cubicBezTo>
                  <a:close/>
                </a:path>
              </a:pathLst>
            </a:custGeom>
            <a:grpFill/>
            <a:ln w="11258" cap="flat">
              <a:noFill/>
              <a:prstDash val="solid"/>
              <a:miter/>
            </a:ln>
          </p:spPr>
          <p:txBody>
            <a:bodyPr rtlCol="0" anchor="ctr"/>
            <a:lstStyle/>
            <a:p>
              <a:endParaRPr lang="en-US" noProof="0" dirty="0"/>
            </a:p>
          </p:txBody>
        </p:sp>
        <p:sp>
          <p:nvSpPr>
            <p:cNvPr id="491" name="Freeform: Shape 490">
              <a:extLst>
                <a:ext uri="{FF2B5EF4-FFF2-40B4-BE49-F238E27FC236}">
                  <a16:creationId xmlns:a16="http://schemas.microsoft.com/office/drawing/2014/main" id="{B31FD3CD-8AC2-4747-BFB9-330CA6C4B2F8}"/>
                </a:ext>
              </a:extLst>
            </p:cNvPr>
            <p:cNvSpPr/>
            <p:nvPr/>
          </p:nvSpPr>
          <p:spPr>
            <a:xfrm>
              <a:off x="8733772" y="583350"/>
              <a:ext cx="11259" cy="33778"/>
            </a:xfrm>
            <a:custGeom>
              <a:avLst/>
              <a:gdLst>
                <a:gd name="connsiteX0" fmla="*/ 1995 w 11259"/>
                <a:gd name="connsiteY0" fmla="*/ 0 h 33778"/>
                <a:gd name="connsiteX1" fmla="*/ 8637 w 11259"/>
                <a:gd name="connsiteY1" fmla="*/ 34003 h 33778"/>
                <a:gd name="connsiteX2" fmla="*/ 1995 w 11259"/>
                <a:gd name="connsiteY2" fmla="*/ 0 h 33778"/>
              </a:gdLst>
              <a:ahLst/>
              <a:cxnLst>
                <a:cxn ang="0">
                  <a:pos x="connsiteX0" y="connsiteY0"/>
                </a:cxn>
                <a:cxn ang="0">
                  <a:pos x="connsiteX1" y="connsiteY1"/>
                </a:cxn>
                <a:cxn ang="0">
                  <a:pos x="connsiteX2" y="connsiteY2"/>
                </a:cxn>
              </a:cxnLst>
              <a:rect l="l" t="t" r="r" b="b"/>
              <a:pathLst>
                <a:path w="11259" h="33778">
                  <a:moveTo>
                    <a:pt x="1995" y="0"/>
                  </a:moveTo>
                  <a:cubicBezTo>
                    <a:pt x="-4761" y="8670"/>
                    <a:pt x="7737" y="23307"/>
                    <a:pt x="8637" y="34003"/>
                  </a:cubicBezTo>
                  <a:cubicBezTo>
                    <a:pt x="21923" y="23194"/>
                    <a:pt x="4584" y="11259"/>
                    <a:pt x="1995" y="0"/>
                  </a:cubicBezTo>
                  <a:close/>
                </a:path>
              </a:pathLst>
            </a:custGeom>
            <a:grpFill/>
            <a:ln w="11258" cap="flat">
              <a:noFill/>
              <a:prstDash val="solid"/>
              <a:miter/>
            </a:ln>
          </p:spPr>
          <p:txBody>
            <a:bodyPr rtlCol="0" anchor="ctr"/>
            <a:lstStyle/>
            <a:p>
              <a:endParaRPr lang="en-US" noProof="0" dirty="0"/>
            </a:p>
          </p:txBody>
        </p:sp>
        <p:sp>
          <p:nvSpPr>
            <p:cNvPr id="492" name="Freeform: Shape 491">
              <a:extLst>
                <a:ext uri="{FF2B5EF4-FFF2-40B4-BE49-F238E27FC236}">
                  <a16:creationId xmlns:a16="http://schemas.microsoft.com/office/drawing/2014/main" id="{185EC577-E201-4DE7-913A-B1EEF968A2D3}"/>
                </a:ext>
              </a:extLst>
            </p:cNvPr>
            <p:cNvSpPr/>
            <p:nvPr/>
          </p:nvSpPr>
          <p:spPr>
            <a:xfrm>
              <a:off x="8720438" y="386906"/>
              <a:ext cx="11259" cy="22519"/>
            </a:xfrm>
            <a:custGeom>
              <a:avLst/>
              <a:gdLst>
                <a:gd name="connsiteX0" fmla="*/ 1142 w 0"/>
                <a:gd name="connsiteY0" fmla="*/ 19671 h 22518"/>
                <a:gd name="connsiteX1" fmla="*/ 3394 w 0"/>
                <a:gd name="connsiteY1" fmla="*/ 4584 h 22518"/>
                <a:gd name="connsiteX2" fmla="*/ 1142 w 0"/>
                <a:gd name="connsiteY2" fmla="*/ 19671 h 22518"/>
              </a:gdLst>
              <a:ahLst/>
              <a:cxnLst>
                <a:cxn ang="0">
                  <a:pos x="connsiteX0" y="connsiteY0"/>
                </a:cxn>
                <a:cxn ang="0">
                  <a:pos x="connsiteX1" y="connsiteY1"/>
                </a:cxn>
                <a:cxn ang="0">
                  <a:pos x="connsiteX2" y="connsiteY2"/>
                </a:cxn>
              </a:cxnLst>
              <a:rect l="l" t="t" r="r" b="b"/>
              <a:pathLst>
                <a:path h="22518">
                  <a:moveTo>
                    <a:pt x="1142" y="19671"/>
                  </a:moveTo>
                  <a:cubicBezTo>
                    <a:pt x="3394" y="33408"/>
                    <a:pt x="3957" y="7962"/>
                    <a:pt x="3394" y="4584"/>
                  </a:cubicBezTo>
                  <a:cubicBezTo>
                    <a:pt x="1930" y="-5212"/>
                    <a:pt x="-1898" y="1093"/>
                    <a:pt x="1142" y="19671"/>
                  </a:cubicBezTo>
                  <a:close/>
                </a:path>
              </a:pathLst>
            </a:custGeom>
            <a:grpFill/>
            <a:ln w="11258" cap="flat">
              <a:noFill/>
              <a:prstDash val="solid"/>
              <a:miter/>
            </a:ln>
          </p:spPr>
          <p:txBody>
            <a:bodyPr rtlCol="0" anchor="ctr"/>
            <a:lstStyle/>
            <a:p>
              <a:endParaRPr lang="en-US" noProof="0" dirty="0"/>
            </a:p>
          </p:txBody>
        </p:sp>
        <p:sp>
          <p:nvSpPr>
            <p:cNvPr id="493" name="Freeform: Shape 492">
              <a:extLst>
                <a:ext uri="{FF2B5EF4-FFF2-40B4-BE49-F238E27FC236}">
                  <a16:creationId xmlns:a16="http://schemas.microsoft.com/office/drawing/2014/main" id="{945EF7E5-229A-4070-B731-794663044F9A}"/>
                </a:ext>
              </a:extLst>
            </p:cNvPr>
            <p:cNvSpPr/>
            <p:nvPr/>
          </p:nvSpPr>
          <p:spPr>
            <a:xfrm>
              <a:off x="8732952" y="311097"/>
              <a:ext cx="11259" cy="11259"/>
            </a:xfrm>
            <a:custGeom>
              <a:avLst/>
              <a:gdLst>
                <a:gd name="connsiteX0" fmla="*/ 2364 w 0"/>
                <a:gd name="connsiteY0" fmla="*/ 0 h 11259"/>
                <a:gd name="connsiteX1" fmla="*/ 0 w 0"/>
                <a:gd name="connsiteY1" fmla="*/ 15088 h 11259"/>
                <a:gd name="connsiteX2" fmla="*/ 5292 w 0"/>
                <a:gd name="connsiteY2" fmla="*/ 4616 h 11259"/>
                <a:gd name="connsiteX3" fmla="*/ 2364 w 0"/>
                <a:gd name="connsiteY3" fmla="*/ 0 h 11259"/>
              </a:gdLst>
              <a:ahLst/>
              <a:cxnLst>
                <a:cxn ang="0">
                  <a:pos x="connsiteX0" y="connsiteY0"/>
                </a:cxn>
                <a:cxn ang="0">
                  <a:pos x="connsiteX1" y="connsiteY1"/>
                </a:cxn>
                <a:cxn ang="0">
                  <a:pos x="connsiteX2" y="connsiteY2"/>
                </a:cxn>
                <a:cxn ang="0">
                  <a:pos x="connsiteX3" y="connsiteY3"/>
                </a:cxn>
              </a:cxnLst>
              <a:rect l="l" t="t" r="r" b="b"/>
              <a:pathLst>
                <a:path h="11259">
                  <a:moveTo>
                    <a:pt x="2364" y="0"/>
                  </a:moveTo>
                  <a:cubicBezTo>
                    <a:pt x="-901" y="1126"/>
                    <a:pt x="337" y="9233"/>
                    <a:pt x="0" y="15088"/>
                  </a:cubicBezTo>
                  <a:cubicBezTo>
                    <a:pt x="4841" y="16439"/>
                    <a:pt x="5179" y="10696"/>
                    <a:pt x="5292" y="4616"/>
                  </a:cubicBezTo>
                  <a:cubicBezTo>
                    <a:pt x="3040" y="5742"/>
                    <a:pt x="2702" y="2927"/>
                    <a:pt x="2364" y="0"/>
                  </a:cubicBezTo>
                  <a:close/>
                </a:path>
              </a:pathLst>
            </a:custGeom>
            <a:grpFill/>
            <a:ln w="11258" cap="flat">
              <a:noFill/>
              <a:prstDash val="solid"/>
              <a:miter/>
            </a:ln>
          </p:spPr>
          <p:txBody>
            <a:bodyPr rtlCol="0" anchor="ctr"/>
            <a:lstStyle/>
            <a:p>
              <a:endParaRPr lang="en-US" noProof="0" dirty="0"/>
            </a:p>
          </p:txBody>
        </p:sp>
        <p:sp>
          <p:nvSpPr>
            <p:cNvPr id="494" name="Freeform: Shape 493">
              <a:extLst>
                <a:ext uri="{FF2B5EF4-FFF2-40B4-BE49-F238E27FC236}">
                  <a16:creationId xmlns:a16="http://schemas.microsoft.com/office/drawing/2014/main" id="{9A7894EB-AC01-4EC0-BC4D-98101685B3EC}"/>
                </a:ext>
              </a:extLst>
            </p:cNvPr>
            <p:cNvSpPr/>
            <p:nvPr/>
          </p:nvSpPr>
          <p:spPr>
            <a:xfrm>
              <a:off x="8740286" y="354671"/>
              <a:ext cx="11259" cy="11259"/>
            </a:xfrm>
            <a:custGeom>
              <a:avLst/>
              <a:gdLst>
                <a:gd name="connsiteX0" fmla="*/ 4938 w 0"/>
                <a:gd name="connsiteY0" fmla="*/ 0 h 11259"/>
                <a:gd name="connsiteX1" fmla="*/ 2799 w 0"/>
                <a:gd name="connsiteY1" fmla="*/ 20042 h 11259"/>
                <a:gd name="connsiteX2" fmla="*/ 4938 w 0"/>
                <a:gd name="connsiteY2" fmla="*/ 0 h 11259"/>
              </a:gdLst>
              <a:ahLst/>
              <a:cxnLst>
                <a:cxn ang="0">
                  <a:pos x="connsiteX0" y="connsiteY0"/>
                </a:cxn>
                <a:cxn ang="0">
                  <a:pos x="connsiteX1" y="connsiteY1"/>
                </a:cxn>
                <a:cxn ang="0">
                  <a:pos x="connsiteX2" y="connsiteY2"/>
                </a:cxn>
              </a:cxnLst>
              <a:rect l="l" t="t" r="r" b="b"/>
              <a:pathLst>
                <a:path h="11259">
                  <a:moveTo>
                    <a:pt x="4938" y="0"/>
                  </a:moveTo>
                  <a:cubicBezTo>
                    <a:pt x="-1480" y="2027"/>
                    <a:pt x="-1029" y="13849"/>
                    <a:pt x="2799" y="20042"/>
                  </a:cubicBezTo>
                  <a:cubicBezTo>
                    <a:pt x="9217" y="18015"/>
                    <a:pt x="8767" y="6193"/>
                    <a:pt x="4938" y="0"/>
                  </a:cubicBezTo>
                  <a:close/>
                </a:path>
              </a:pathLst>
            </a:custGeom>
            <a:grpFill/>
            <a:ln w="11258" cap="flat">
              <a:noFill/>
              <a:prstDash val="solid"/>
              <a:miter/>
            </a:ln>
          </p:spPr>
          <p:txBody>
            <a:bodyPr rtlCol="0" anchor="ctr"/>
            <a:lstStyle/>
            <a:p>
              <a:endParaRPr lang="en-US" noProof="0" dirty="0"/>
            </a:p>
          </p:txBody>
        </p:sp>
        <p:sp>
          <p:nvSpPr>
            <p:cNvPr id="495" name="Freeform: Shape 494">
              <a:extLst>
                <a:ext uri="{FF2B5EF4-FFF2-40B4-BE49-F238E27FC236}">
                  <a16:creationId xmlns:a16="http://schemas.microsoft.com/office/drawing/2014/main" id="{BD2430B4-B7D6-49D6-B395-AEF12E7461D1}"/>
                </a:ext>
              </a:extLst>
            </p:cNvPr>
            <p:cNvSpPr/>
            <p:nvPr/>
          </p:nvSpPr>
          <p:spPr>
            <a:xfrm>
              <a:off x="9309433" y="371448"/>
              <a:ext cx="11259" cy="11259"/>
            </a:xfrm>
            <a:custGeom>
              <a:avLst/>
              <a:gdLst>
                <a:gd name="connsiteX0" fmla="*/ 3152 w 0"/>
                <a:gd name="connsiteY0" fmla="*/ 15088 h 11259"/>
                <a:gd name="connsiteX1" fmla="*/ 8557 w 0"/>
                <a:gd name="connsiteY1" fmla="*/ 9570 h 11259"/>
                <a:gd name="connsiteX2" fmla="*/ 5404 w 0"/>
                <a:gd name="connsiteY2" fmla="*/ 0 h 11259"/>
                <a:gd name="connsiteX3" fmla="*/ 0 w 0"/>
                <a:gd name="connsiteY3" fmla="*/ 5517 h 11259"/>
                <a:gd name="connsiteX4" fmla="*/ 3152 w 0"/>
                <a:gd name="connsiteY4" fmla="*/ 15088 h 11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1259">
                  <a:moveTo>
                    <a:pt x="3152" y="15088"/>
                  </a:moveTo>
                  <a:cubicBezTo>
                    <a:pt x="5404" y="13962"/>
                    <a:pt x="5742" y="9908"/>
                    <a:pt x="8557" y="9570"/>
                  </a:cubicBezTo>
                  <a:cubicBezTo>
                    <a:pt x="7881" y="5630"/>
                    <a:pt x="5630" y="4954"/>
                    <a:pt x="5404" y="0"/>
                  </a:cubicBezTo>
                  <a:cubicBezTo>
                    <a:pt x="3152" y="1126"/>
                    <a:pt x="2815" y="5179"/>
                    <a:pt x="0" y="5517"/>
                  </a:cubicBezTo>
                  <a:cubicBezTo>
                    <a:pt x="676" y="9458"/>
                    <a:pt x="3040" y="10133"/>
                    <a:pt x="3152" y="15088"/>
                  </a:cubicBezTo>
                  <a:close/>
                </a:path>
              </a:pathLst>
            </a:custGeom>
            <a:grpFill/>
            <a:ln w="11258" cap="flat">
              <a:noFill/>
              <a:prstDash val="solid"/>
              <a:miter/>
            </a:ln>
          </p:spPr>
          <p:txBody>
            <a:bodyPr rtlCol="0" anchor="ctr"/>
            <a:lstStyle/>
            <a:p>
              <a:endParaRPr lang="en-US" noProof="0" dirty="0"/>
            </a:p>
          </p:txBody>
        </p:sp>
        <p:sp>
          <p:nvSpPr>
            <p:cNvPr id="496" name="Freeform: Shape 495">
              <a:extLst>
                <a:ext uri="{FF2B5EF4-FFF2-40B4-BE49-F238E27FC236}">
                  <a16:creationId xmlns:a16="http://schemas.microsoft.com/office/drawing/2014/main" id="{C3BF3337-DB3A-48FA-8F57-69D911284C85}"/>
                </a:ext>
              </a:extLst>
            </p:cNvPr>
            <p:cNvSpPr/>
            <p:nvPr/>
          </p:nvSpPr>
          <p:spPr>
            <a:xfrm>
              <a:off x="9033916" y="255865"/>
              <a:ext cx="11259" cy="22519"/>
            </a:xfrm>
            <a:custGeom>
              <a:avLst/>
              <a:gdLst>
                <a:gd name="connsiteX0" fmla="*/ 3265 w 11259"/>
                <a:gd name="connsiteY0" fmla="*/ 24719 h 22518"/>
                <a:gd name="connsiteX1" fmla="*/ 19591 w 11259"/>
                <a:gd name="connsiteY1" fmla="*/ 8168 h 22518"/>
                <a:gd name="connsiteX2" fmla="*/ 0 w 11259"/>
                <a:gd name="connsiteY2" fmla="*/ 10195 h 22518"/>
                <a:gd name="connsiteX3" fmla="*/ 676 w 11259"/>
                <a:gd name="connsiteY3" fmla="*/ 29899 h 22518"/>
                <a:gd name="connsiteX4" fmla="*/ 3265 w 11259"/>
                <a:gd name="connsiteY4" fmla="*/ 24719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22518">
                  <a:moveTo>
                    <a:pt x="3265" y="24719"/>
                  </a:moveTo>
                  <a:cubicBezTo>
                    <a:pt x="3828" y="11546"/>
                    <a:pt x="17339" y="18864"/>
                    <a:pt x="19591" y="8168"/>
                  </a:cubicBezTo>
                  <a:cubicBezTo>
                    <a:pt x="19141" y="-13450"/>
                    <a:pt x="8783" y="15261"/>
                    <a:pt x="0" y="10195"/>
                  </a:cubicBezTo>
                  <a:cubicBezTo>
                    <a:pt x="225" y="16725"/>
                    <a:pt x="450" y="23368"/>
                    <a:pt x="676" y="29899"/>
                  </a:cubicBezTo>
                  <a:cubicBezTo>
                    <a:pt x="3040" y="30687"/>
                    <a:pt x="3265" y="27759"/>
                    <a:pt x="3265" y="24719"/>
                  </a:cubicBezTo>
                  <a:close/>
                </a:path>
              </a:pathLst>
            </a:custGeom>
            <a:grpFill/>
            <a:ln w="11258" cap="flat">
              <a:noFill/>
              <a:prstDash val="solid"/>
              <a:miter/>
            </a:ln>
          </p:spPr>
          <p:txBody>
            <a:bodyPr rtlCol="0" anchor="ctr"/>
            <a:lstStyle/>
            <a:p>
              <a:endParaRPr lang="en-US" noProof="0" dirty="0"/>
            </a:p>
          </p:txBody>
        </p:sp>
        <p:sp>
          <p:nvSpPr>
            <p:cNvPr id="497" name="Freeform: Shape 496">
              <a:extLst>
                <a:ext uri="{FF2B5EF4-FFF2-40B4-BE49-F238E27FC236}">
                  <a16:creationId xmlns:a16="http://schemas.microsoft.com/office/drawing/2014/main" id="{DA53E852-C040-4D62-8E82-B673BCA731EC}"/>
                </a:ext>
              </a:extLst>
            </p:cNvPr>
            <p:cNvSpPr/>
            <p:nvPr/>
          </p:nvSpPr>
          <p:spPr>
            <a:xfrm>
              <a:off x="8842020" y="226604"/>
              <a:ext cx="22519" cy="22519"/>
            </a:xfrm>
            <a:custGeom>
              <a:avLst/>
              <a:gdLst>
                <a:gd name="connsiteX0" fmla="*/ 8593 w 22518"/>
                <a:gd name="connsiteY0" fmla="*/ 8493 h 22518"/>
                <a:gd name="connsiteX1" fmla="*/ 149 w 22518"/>
                <a:gd name="connsiteY1" fmla="*/ 9393 h 22518"/>
                <a:gd name="connsiteX2" fmla="*/ 6116 w 22518"/>
                <a:gd name="connsiteY2" fmla="*/ 18739 h 22518"/>
                <a:gd name="connsiteX3" fmla="*/ 28522 w 22518"/>
                <a:gd name="connsiteY3" fmla="*/ 16487 h 22518"/>
                <a:gd name="connsiteX4" fmla="*/ 8593 w 22518"/>
                <a:gd name="connsiteY4" fmla="*/ 8493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18" h="22518">
                  <a:moveTo>
                    <a:pt x="8593" y="8493"/>
                  </a:moveTo>
                  <a:cubicBezTo>
                    <a:pt x="4539" y="8943"/>
                    <a:pt x="-978" y="-11436"/>
                    <a:pt x="149" y="9393"/>
                  </a:cubicBezTo>
                  <a:cubicBezTo>
                    <a:pt x="4877" y="7142"/>
                    <a:pt x="5553" y="12659"/>
                    <a:pt x="6116" y="18739"/>
                  </a:cubicBezTo>
                  <a:cubicBezTo>
                    <a:pt x="10394" y="25607"/>
                    <a:pt x="24694" y="24143"/>
                    <a:pt x="28522" y="16487"/>
                  </a:cubicBezTo>
                  <a:cubicBezTo>
                    <a:pt x="24131" y="-2541"/>
                    <a:pt x="16024" y="16599"/>
                    <a:pt x="8593" y="8493"/>
                  </a:cubicBezTo>
                  <a:close/>
                </a:path>
              </a:pathLst>
            </a:custGeom>
            <a:grpFill/>
            <a:ln w="11258" cap="flat">
              <a:noFill/>
              <a:prstDash val="solid"/>
              <a:miter/>
            </a:ln>
          </p:spPr>
          <p:txBody>
            <a:bodyPr rtlCol="0" anchor="ctr"/>
            <a:lstStyle/>
            <a:p>
              <a:endParaRPr lang="en-US" noProof="0" dirty="0"/>
            </a:p>
          </p:txBody>
        </p:sp>
        <p:sp>
          <p:nvSpPr>
            <p:cNvPr id="498" name="Freeform: Shape 497">
              <a:extLst>
                <a:ext uri="{FF2B5EF4-FFF2-40B4-BE49-F238E27FC236}">
                  <a16:creationId xmlns:a16="http://schemas.microsoft.com/office/drawing/2014/main" id="{8DEDA1A3-2E31-491C-AB67-727ABE1CCD07}"/>
                </a:ext>
              </a:extLst>
            </p:cNvPr>
            <p:cNvSpPr/>
            <p:nvPr/>
          </p:nvSpPr>
          <p:spPr>
            <a:xfrm>
              <a:off x="8914156" y="192874"/>
              <a:ext cx="11259" cy="11259"/>
            </a:xfrm>
            <a:custGeom>
              <a:avLst/>
              <a:gdLst>
                <a:gd name="connsiteX0" fmla="*/ 10882 w 11259"/>
                <a:gd name="connsiteY0" fmla="*/ 0 h 11259"/>
                <a:gd name="connsiteX1" fmla="*/ 72 w 11259"/>
                <a:gd name="connsiteY1" fmla="*/ 11034 h 11259"/>
                <a:gd name="connsiteX2" fmla="*/ 10882 w 11259"/>
                <a:gd name="connsiteY2" fmla="*/ 0 h 11259"/>
              </a:gdLst>
              <a:ahLst/>
              <a:cxnLst>
                <a:cxn ang="0">
                  <a:pos x="connsiteX0" y="connsiteY0"/>
                </a:cxn>
                <a:cxn ang="0">
                  <a:pos x="connsiteX1" y="connsiteY1"/>
                </a:cxn>
                <a:cxn ang="0">
                  <a:pos x="connsiteX2" y="connsiteY2"/>
                </a:cxn>
              </a:cxnLst>
              <a:rect l="l" t="t" r="r" b="b"/>
              <a:pathLst>
                <a:path w="11259" h="11259">
                  <a:moveTo>
                    <a:pt x="10882" y="0"/>
                  </a:moveTo>
                  <a:cubicBezTo>
                    <a:pt x="6829" y="3040"/>
                    <a:pt x="4126" y="7994"/>
                    <a:pt x="72" y="11034"/>
                  </a:cubicBezTo>
                  <a:cubicBezTo>
                    <a:pt x="-1166" y="17677"/>
                    <a:pt x="13922" y="11822"/>
                    <a:pt x="10882" y="0"/>
                  </a:cubicBezTo>
                  <a:close/>
                </a:path>
              </a:pathLst>
            </a:custGeom>
            <a:grpFill/>
            <a:ln w="11258" cap="flat">
              <a:noFill/>
              <a:prstDash val="solid"/>
              <a:miter/>
            </a:ln>
          </p:spPr>
          <p:txBody>
            <a:bodyPr rtlCol="0" anchor="ctr"/>
            <a:lstStyle/>
            <a:p>
              <a:endParaRPr lang="en-US" noProof="0" dirty="0"/>
            </a:p>
          </p:txBody>
        </p:sp>
        <p:sp>
          <p:nvSpPr>
            <p:cNvPr id="499" name="Freeform: Shape 498">
              <a:extLst>
                <a:ext uri="{FF2B5EF4-FFF2-40B4-BE49-F238E27FC236}">
                  <a16:creationId xmlns:a16="http://schemas.microsoft.com/office/drawing/2014/main" id="{F3A553DB-D2E9-4178-BB70-A7ECABBB0CD0}"/>
                </a:ext>
              </a:extLst>
            </p:cNvPr>
            <p:cNvSpPr/>
            <p:nvPr/>
          </p:nvSpPr>
          <p:spPr>
            <a:xfrm>
              <a:off x="9052156" y="309375"/>
              <a:ext cx="11259" cy="11259"/>
            </a:xfrm>
            <a:custGeom>
              <a:avLst/>
              <a:gdLst>
                <a:gd name="connsiteX0" fmla="*/ 451 w 0"/>
                <a:gd name="connsiteY0" fmla="*/ 14220 h 11259"/>
                <a:gd name="connsiteX1" fmla="*/ 451 w 0"/>
                <a:gd name="connsiteY1" fmla="*/ 14220 h 11259"/>
                <a:gd name="connsiteX2" fmla="*/ 451 w 0"/>
                <a:gd name="connsiteY2" fmla="*/ 14220 h 11259"/>
              </a:gdLst>
              <a:ahLst/>
              <a:cxnLst>
                <a:cxn ang="0">
                  <a:pos x="connsiteX0" y="connsiteY0"/>
                </a:cxn>
                <a:cxn ang="0">
                  <a:pos x="connsiteX1" y="connsiteY1"/>
                </a:cxn>
                <a:cxn ang="0">
                  <a:pos x="connsiteX2" y="connsiteY2"/>
                </a:cxn>
              </a:cxnLst>
              <a:rect l="l" t="t" r="r" b="b"/>
              <a:pathLst>
                <a:path h="11259">
                  <a:moveTo>
                    <a:pt x="451" y="14220"/>
                  </a:moveTo>
                  <a:cubicBezTo>
                    <a:pt x="13173" y="9716"/>
                    <a:pt x="-2815" y="-15392"/>
                    <a:pt x="451" y="14220"/>
                  </a:cubicBezTo>
                  <a:lnTo>
                    <a:pt x="451" y="14220"/>
                  </a:lnTo>
                  <a:close/>
                </a:path>
              </a:pathLst>
            </a:custGeom>
            <a:grpFill/>
            <a:ln w="11258" cap="flat">
              <a:noFill/>
              <a:prstDash val="solid"/>
              <a:miter/>
            </a:ln>
          </p:spPr>
          <p:txBody>
            <a:bodyPr rtlCol="0" anchor="ctr"/>
            <a:lstStyle/>
            <a:p>
              <a:endParaRPr lang="en-US" noProof="0" dirty="0"/>
            </a:p>
          </p:txBody>
        </p:sp>
        <p:sp>
          <p:nvSpPr>
            <p:cNvPr id="500" name="Freeform: Shape 499">
              <a:extLst>
                <a:ext uri="{FF2B5EF4-FFF2-40B4-BE49-F238E27FC236}">
                  <a16:creationId xmlns:a16="http://schemas.microsoft.com/office/drawing/2014/main" id="{5D623D01-2CF5-46B4-B108-88A62447B918}"/>
                </a:ext>
              </a:extLst>
            </p:cNvPr>
            <p:cNvSpPr/>
            <p:nvPr/>
          </p:nvSpPr>
          <p:spPr>
            <a:xfrm>
              <a:off x="8692530" y="547938"/>
              <a:ext cx="11259" cy="22519"/>
            </a:xfrm>
            <a:custGeom>
              <a:avLst/>
              <a:gdLst>
                <a:gd name="connsiteX0" fmla="*/ 0 w 11259"/>
                <a:gd name="connsiteY0" fmla="*/ 170 h 22518"/>
                <a:gd name="connsiteX1" fmla="*/ 3716 w 11259"/>
                <a:gd name="connsiteY1" fmla="*/ 29557 h 22518"/>
                <a:gd name="connsiteX2" fmla="*/ 14300 w 11259"/>
                <a:gd name="connsiteY2" fmla="*/ 8727 h 22518"/>
                <a:gd name="connsiteX3" fmla="*/ 0 w 11259"/>
                <a:gd name="connsiteY3" fmla="*/ 170 h 22518"/>
              </a:gdLst>
              <a:ahLst/>
              <a:cxnLst>
                <a:cxn ang="0">
                  <a:pos x="connsiteX0" y="connsiteY0"/>
                </a:cxn>
                <a:cxn ang="0">
                  <a:pos x="connsiteX1" y="connsiteY1"/>
                </a:cxn>
                <a:cxn ang="0">
                  <a:pos x="connsiteX2" y="connsiteY2"/>
                </a:cxn>
                <a:cxn ang="0">
                  <a:pos x="connsiteX3" y="connsiteY3"/>
                </a:cxn>
              </a:cxnLst>
              <a:rect l="l" t="t" r="r" b="b"/>
              <a:pathLst>
                <a:path w="11259" h="22518">
                  <a:moveTo>
                    <a:pt x="0" y="170"/>
                  </a:moveTo>
                  <a:cubicBezTo>
                    <a:pt x="3378" y="5687"/>
                    <a:pt x="3716" y="17284"/>
                    <a:pt x="3716" y="29557"/>
                  </a:cubicBezTo>
                  <a:cubicBezTo>
                    <a:pt x="10809" y="28206"/>
                    <a:pt x="14300" y="21337"/>
                    <a:pt x="14300" y="8727"/>
                  </a:cubicBezTo>
                  <a:cubicBezTo>
                    <a:pt x="8895" y="7150"/>
                    <a:pt x="6981" y="-1294"/>
                    <a:pt x="0" y="170"/>
                  </a:cubicBezTo>
                  <a:close/>
                </a:path>
              </a:pathLst>
            </a:custGeom>
            <a:grpFill/>
            <a:ln w="11258" cap="flat">
              <a:noFill/>
              <a:prstDash val="solid"/>
              <a:miter/>
            </a:ln>
          </p:spPr>
          <p:txBody>
            <a:bodyPr rtlCol="0" anchor="ctr"/>
            <a:lstStyle/>
            <a:p>
              <a:endParaRPr lang="en-US" noProof="0" dirty="0"/>
            </a:p>
          </p:txBody>
        </p:sp>
        <p:sp>
          <p:nvSpPr>
            <p:cNvPr id="501" name="Freeform: Shape 500">
              <a:extLst>
                <a:ext uri="{FF2B5EF4-FFF2-40B4-BE49-F238E27FC236}">
                  <a16:creationId xmlns:a16="http://schemas.microsoft.com/office/drawing/2014/main" id="{B38FC125-7A4F-4959-A8C0-15E8961F5B67}"/>
                </a:ext>
              </a:extLst>
            </p:cNvPr>
            <p:cNvSpPr/>
            <p:nvPr/>
          </p:nvSpPr>
          <p:spPr>
            <a:xfrm>
              <a:off x="9313648" y="599338"/>
              <a:ext cx="11259" cy="11259"/>
            </a:xfrm>
            <a:custGeom>
              <a:avLst/>
              <a:gdLst>
                <a:gd name="connsiteX0" fmla="*/ 11999 w 11259"/>
                <a:gd name="connsiteY0" fmla="*/ 18578 h 11259"/>
                <a:gd name="connsiteX1" fmla="*/ 176 w 11259"/>
                <a:gd name="connsiteY1" fmla="*/ 0 h 11259"/>
                <a:gd name="connsiteX2" fmla="*/ 11999 w 11259"/>
                <a:gd name="connsiteY2" fmla="*/ 18578 h 11259"/>
              </a:gdLst>
              <a:ahLst/>
              <a:cxnLst>
                <a:cxn ang="0">
                  <a:pos x="connsiteX0" y="connsiteY0"/>
                </a:cxn>
                <a:cxn ang="0">
                  <a:pos x="connsiteX1" y="connsiteY1"/>
                </a:cxn>
                <a:cxn ang="0">
                  <a:pos x="connsiteX2" y="connsiteY2"/>
                </a:cxn>
              </a:cxnLst>
              <a:rect l="l" t="t" r="r" b="b"/>
              <a:pathLst>
                <a:path w="11259" h="11259">
                  <a:moveTo>
                    <a:pt x="11999" y="18578"/>
                  </a:moveTo>
                  <a:cubicBezTo>
                    <a:pt x="13350" y="1802"/>
                    <a:pt x="6707" y="1013"/>
                    <a:pt x="176" y="0"/>
                  </a:cubicBezTo>
                  <a:cubicBezTo>
                    <a:pt x="-1175" y="16777"/>
                    <a:pt x="5469" y="17565"/>
                    <a:pt x="11999" y="18578"/>
                  </a:cubicBezTo>
                  <a:close/>
                </a:path>
              </a:pathLst>
            </a:custGeom>
            <a:grpFill/>
            <a:ln w="11258" cap="flat">
              <a:noFill/>
              <a:prstDash val="solid"/>
              <a:miter/>
            </a:ln>
          </p:spPr>
          <p:txBody>
            <a:bodyPr rtlCol="0" anchor="ctr"/>
            <a:lstStyle/>
            <a:p>
              <a:endParaRPr lang="en-US" noProof="0" dirty="0"/>
            </a:p>
          </p:txBody>
        </p:sp>
        <p:sp>
          <p:nvSpPr>
            <p:cNvPr id="502" name="Freeform: Shape 501">
              <a:extLst>
                <a:ext uri="{FF2B5EF4-FFF2-40B4-BE49-F238E27FC236}">
                  <a16:creationId xmlns:a16="http://schemas.microsoft.com/office/drawing/2014/main" id="{0F1CD730-03FA-4CC2-ADA0-483558E08E55}"/>
                </a:ext>
              </a:extLst>
            </p:cNvPr>
            <p:cNvSpPr/>
            <p:nvPr/>
          </p:nvSpPr>
          <p:spPr>
            <a:xfrm>
              <a:off x="8895425" y="223560"/>
              <a:ext cx="22519" cy="22519"/>
            </a:xfrm>
            <a:custGeom>
              <a:avLst/>
              <a:gdLst>
                <a:gd name="connsiteX0" fmla="*/ 0 w 22518"/>
                <a:gd name="connsiteY0" fmla="*/ 7033 h 22518"/>
                <a:gd name="connsiteX1" fmla="*/ 676 w 22518"/>
                <a:gd name="connsiteY1" fmla="*/ 26737 h 22518"/>
                <a:gd name="connsiteX2" fmla="*/ 28261 w 22518"/>
                <a:gd name="connsiteY2" fmla="*/ 14013 h 22518"/>
                <a:gd name="connsiteX3" fmla="*/ 0 w 22518"/>
                <a:gd name="connsiteY3" fmla="*/ 7033 h 22518"/>
              </a:gdLst>
              <a:ahLst/>
              <a:cxnLst>
                <a:cxn ang="0">
                  <a:pos x="connsiteX0" y="connsiteY0"/>
                </a:cxn>
                <a:cxn ang="0">
                  <a:pos x="connsiteX1" y="connsiteY1"/>
                </a:cxn>
                <a:cxn ang="0">
                  <a:pos x="connsiteX2" y="connsiteY2"/>
                </a:cxn>
                <a:cxn ang="0">
                  <a:pos x="connsiteX3" y="connsiteY3"/>
                </a:cxn>
              </a:cxnLst>
              <a:rect l="l" t="t" r="r" b="b"/>
              <a:pathLst>
                <a:path w="22518" h="22518">
                  <a:moveTo>
                    <a:pt x="0" y="7033"/>
                  </a:moveTo>
                  <a:cubicBezTo>
                    <a:pt x="225" y="13563"/>
                    <a:pt x="450" y="20206"/>
                    <a:pt x="676" y="26737"/>
                  </a:cubicBezTo>
                  <a:cubicBezTo>
                    <a:pt x="12385" y="26399"/>
                    <a:pt x="24095" y="26061"/>
                    <a:pt x="28261" y="14013"/>
                  </a:cubicBezTo>
                  <a:cubicBezTo>
                    <a:pt x="26910" y="-3664"/>
                    <a:pt x="6868" y="-2988"/>
                    <a:pt x="0" y="7033"/>
                  </a:cubicBezTo>
                  <a:close/>
                </a:path>
              </a:pathLst>
            </a:custGeom>
            <a:grpFill/>
            <a:ln w="11258" cap="flat">
              <a:noFill/>
              <a:prstDash val="solid"/>
              <a:miter/>
            </a:ln>
          </p:spPr>
          <p:txBody>
            <a:bodyPr rtlCol="0" anchor="ctr"/>
            <a:lstStyle/>
            <a:p>
              <a:endParaRPr lang="en-US" noProof="0" dirty="0"/>
            </a:p>
          </p:txBody>
        </p:sp>
        <p:sp>
          <p:nvSpPr>
            <p:cNvPr id="503" name="Freeform: Shape 502">
              <a:extLst>
                <a:ext uri="{FF2B5EF4-FFF2-40B4-BE49-F238E27FC236}">
                  <a16:creationId xmlns:a16="http://schemas.microsoft.com/office/drawing/2014/main" id="{3D50369A-8C02-496F-BE1B-58560EA36355}"/>
                </a:ext>
              </a:extLst>
            </p:cNvPr>
            <p:cNvSpPr/>
            <p:nvPr/>
          </p:nvSpPr>
          <p:spPr>
            <a:xfrm>
              <a:off x="9243059" y="219326"/>
              <a:ext cx="11259" cy="11259"/>
            </a:xfrm>
            <a:custGeom>
              <a:avLst/>
              <a:gdLst>
                <a:gd name="connsiteX0" fmla="*/ 169 w 0"/>
                <a:gd name="connsiteY0" fmla="*/ 15770 h 11259"/>
                <a:gd name="connsiteX1" fmla="*/ 8501 w 0"/>
                <a:gd name="connsiteY1" fmla="*/ 14869 h 11259"/>
                <a:gd name="connsiteX2" fmla="*/ 8050 w 0"/>
                <a:gd name="connsiteY2" fmla="*/ 7 h 11259"/>
                <a:gd name="connsiteX3" fmla="*/ 169 w 0"/>
                <a:gd name="connsiteY3" fmla="*/ 15770 h 11259"/>
              </a:gdLst>
              <a:ahLst/>
              <a:cxnLst>
                <a:cxn ang="0">
                  <a:pos x="connsiteX0" y="connsiteY0"/>
                </a:cxn>
                <a:cxn ang="0">
                  <a:pos x="connsiteX1" y="connsiteY1"/>
                </a:cxn>
                <a:cxn ang="0">
                  <a:pos x="connsiteX2" y="connsiteY2"/>
                </a:cxn>
                <a:cxn ang="0">
                  <a:pos x="connsiteX3" y="connsiteY3"/>
                </a:cxn>
              </a:cxnLst>
              <a:rect l="l" t="t" r="r" b="b"/>
              <a:pathLst>
                <a:path h="11259">
                  <a:moveTo>
                    <a:pt x="169" y="15770"/>
                  </a:moveTo>
                  <a:cubicBezTo>
                    <a:pt x="2984" y="15432"/>
                    <a:pt x="5799" y="15207"/>
                    <a:pt x="8501" y="14869"/>
                  </a:cubicBezTo>
                  <a:cubicBezTo>
                    <a:pt x="8389" y="9915"/>
                    <a:pt x="8163" y="4961"/>
                    <a:pt x="8050" y="7"/>
                  </a:cubicBezTo>
                  <a:cubicBezTo>
                    <a:pt x="1971" y="-218"/>
                    <a:pt x="-732" y="5074"/>
                    <a:pt x="169" y="15770"/>
                  </a:cubicBezTo>
                  <a:close/>
                </a:path>
              </a:pathLst>
            </a:custGeom>
            <a:grpFill/>
            <a:ln w="11258" cap="flat">
              <a:noFill/>
              <a:prstDash val="solid"/>
              <a:miter/>
            </a:ln>
          </p:spPr>
          <p:txBody>
            <a:bodyPr rtlCol="0" anchor="ctr"/>
            <a:lstStyle/>
            <a:p>
              <a:endParaRPr lang="en-US" noProof="0" dirty="0"/>
            </a:p>
          </p:txBody>
        </p:sp>
        <p:sp>
          <p:nvSpPr>
            <p:cNvPr id="504" name="Freeform: Shape 503">
              <a:extLst>
                <a:ext uri="{FF2B5EF4-FFF2-40B4-BE49-F238E27FC236}">
                  <a16:creationId xmlns:a16="http://schemas.microsoft.com/office/drawing/2014/main" id="{649A23B9-1D28-4234-AFE3-54446CD7AD83}"/>
                </a:ext>
              </a:extLst>
            </p:cNvPr>
            <p:cNvSpPr/>
            <p:nvPr/>
          </p:nvSpPr>
          <p:spPr>
            <a:xfrm>
              <a:off x="9250434" y="187807"/>
              <a:ext cx="11259" cy="22519"/>
            </a:xfrm>
            <a:custGeom>
              <a:avLst/>
              <a:gdLst>
                <a:gd name="connsiteX0" fmla="*/ 19254 w 11259"/>
                <a:gd name="connsiteY0" fmla="*/ 0 h 22518"/>
                <a:gd name="connsiteX1" fmla="*/ 0 w 11259"/>
                <a:gd name="connsiteY1" fmla="*/ 11822 h 22518"/>
                <a:gd name="connsiteX2" fmla="*/ 14638 w 11259"/>
                <a:gd name="connsiteY2" fmla="*/ 30175 h 22518"/>
                <a:gd name="connsiteX3" fmla="*/ 11372 w 11259"/>
                <a:gd name="connsiteY3" fmla="*/ 15651 h 22518"/>
                <a:gd name="connsiteX4" fmla="*/ 19254 w 11259"/>
                <a:gd name="connsiteY4" fmla="*/ 0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22518">
                  <a:moveTo>
                    <a:pt x="19254" y="0"/>
                  </a:moveTo>
                  <a:cubicBezTo>
                    <a:pt x="13174" y="4504"/>
                    <a:pt x="8670" y="11485"/>
                    <a:pt x="0" y="11822"/>
                  </a:cubicBezTo>
                  <a:cubicBezTo>
                    <a:pt x="788" y="26009"/>
                    <a:pt x="4279" y="34904"/>
                    <a:pt x="14638" y="30175"/>
                  </a:cubicBezTo>
                  <a:cubicBezTo>
                    <a:pt x="13061" y="26347"/>
                    <a:pt x="11485" y="22406"/>
                    <a:pt x="11372" y="15651"/>
                  </a:cubicBezTo>
                  <a:cubicBezTo>
                    <a:pt x="9908" y="3941"/>
                    <a:pt x="24208" y="17114"/>
                    <a:pt x="19254" y="0"/>
                  </a:cubicBezTo>
                  <a:close/>
                </a:path>
              </a:pathLst>
            </a:custGeom>
            <a:grpFill/>
            <a:ln w="11258" cap="flat">
              <a:noFill/>
              <a:prstDash val="solid"/>
              <a:miter/>
            </a:ln>
          </p:spPr>
          <p:txBody>
            <a:bodyPr rtlCol="0" anchor="ctr"/>
            <a:lstStyle/>
            <a:p>
              <a:endParaRPr lang="en-US" noProof="0" dirty="0"/>
            </a:p>
          </p:txBody>
        </p:sp>
        <p:sp>
          <p:nvSpPr>
            <p:cNvPr id="505" name="Freeform: Shape 504">
              <a:extLst>
                <a:ext uri="{FF2B5EF4-FFF2-40B4-BE49-F238E27FC236}">
                  <a16:creationId xmlns:a16="http://schemas.microsoft.com/office/drawing/2014/main" id="{27529D0C-77E5-4BEC-A52E-4CF64E505EB9}"/>
                </a:ext>
              </a:extLst>
            </p:cNvPr>
            <p:cNvSpPr/>
            <p:nvPr/>
          </p:nvSpPr>
          <p:spPr>
            <a:xfrm>
              <a:off x="8951071" y="382201"/>
              <a:ext cx="11259" cy="11259"/>
            </a:xfrm>
            <a:custGeom>
              <a:avLst/>
              <a:gdLst>
                <a:gd name="connsiteX0" fmla="*/ 201 w 0"/>
                <a:gd name="connsiteY0" fmla="*/ 16044 h 11259"/>
                <a:gd name="connsiteX1" fmla="*/ 10896 w 0"/>
                <a:gd name="connsiteY1" fmla="*/ 56 h 11259"/>
                <a:gd name="connsiteX2" fmla="*/ 201 w 0"/>
                <a:gd name="connsiteY2" fmla="*/ 16044 h 11259"/>
              </a:gdLst>
              <a:ahLst/>
              <a:cxnLst>
                <a:cxn ang="0">
                  <a:pos x="connsiteX0" y="connsiteY0"/>
                </a:cxn>
                <a:cxn ang="0">
                  <a:pos x="connsiteX1" y="connsiteY1"/>
                </a:cxn>
                <a:cxn ang="0">
                  <a:pos x="connsiteX2" y="connsiteY2"/>
                </a:cxn>
              </a:cxnLst>
              <a:rect l="l" t="t" r="r" b="b"/>
              <a:pathLst>
                <a:path h="11259">
                  <a:moveTo>
                    <a:pt x="201" y="16044"/>
                  </a:moveTo>
                  <a:cubicBezTo>
                    <a:pt x="5492" y="13454"/>
                    <a:pt x="12135" y="13004"/>
                    <a:pt x="10896" y="56"/>
                  </a:cubicBezTo>
                  <a:cubicBezTo>
                    <a:pt x="3578" y="-507"/>
                    <a:pt x="-1039" y="3096"/>
                    <a:pt x="201" y="16044"/>
                  </a:cubicBezTo>
                  <a:close/>
                </a:path>
              </a:pathLst>
            </a:custGeom>
            <a:grpFill/>
            <a:ln w="11258" cap="flat">
              <a:noFill/>
              <a:prstDash val="solid"/>
              <a:miter/>
            </a:ln>
          </p:spPr>
          <p:txBody>
            <a:bodyPr rtlCol="0" anchor="ctr"/>
            <a:lstStyle/>
            <a:p>
              <a:endParaRPr lang="en-US" noProof="0" dirty="0"/>
            </a:p>
          </p:txBody>
        </p:sp>
        <p:sp>
          <p:nvSpPr>
            <p:cNvPr id="506" name="Freeform: Shape 505">
              <a:extLst>
                <a:ext uri="{FF2B5EF4-FFF2-40B4-BE49-F238E27FC236}">
                  <a16:creationId xmlns:a16="http://schemas.microsoft.com/office/drawing/2014/main" id="{B946D1E0-2C92-49F2-A45F-B8791F724060}"/>
                </a:ext>
              </a:extLst>
            </p:cNvPr>
            <p:cNvSpPr/>
            <p:nvPr/>
          </p:nvSpPr>
          <p:spPr>
            <a:xfrm>
              <a:off x="8996075" y="262907"/>
              <a:ext cx="11259" cy="33778"/>
            </a:xfrm>
            <a:custGeom>
              <a:avLst/>
              <a:gdLst>
                <a:gd name="connsiteX0" fmla="*/ 20952 w 11259"/>
                <a:gd name="connsiteY0" fmla="*/ 0 h 33778"/>
                <a:gd name="connsiteX1" fmla="*/ 1361 w 11259"/>
                <a:gd name="connsiteY1" fmla="*/ 2027 h 33778"/>
                <a:gd name="connsiteX2" fmla="*/ 8116 w 11259"/>
                <a:gd name="connsiteY2" fmla="*/ 36030 h 33778"/>
                <a:gd name="connsiteX3" fmla="*/ 12733 w 11259"/>
                <a:gd name="connsiteY3" fmla="*/ 5855 h 33778"/>
                <a:gd name="connsiteX4" fmla="*/ 20952 w 11259"/>
                <a:gd name="connsiteY4" fmla="*/ 0 h 33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33778">
                  <a:moveTo>
                    <a:pt x="20952" y="0"/>
                  </a:moveTo>
                  <a:cubicBezTo>
                    <a:pt x="14421" y="676"/>
                    <a:pt x="7891" y="1351"/>
                    <a:pt x="1361" y="2027"/>
                  </a:cubicBezTo>
                  <a:cubicBezTo>
                    <a:pt x="-2805" y="18691"/>
                    <a:pt x="3500" y="23645"/>
                    <a:pt x="8116" y="36030"/>
                  </a:cubicBezTo>
                  <a:cubicBezTo>
                    <a:pt x="18362" y="39633"/>
                    <a:pt x="11382" y="16214"/>
                    <a:pt x="12733" y="5855"/>
                  </a:cubicBezTo>
                  <a:cubicBezTo>
                    <a:pt x="18700" y="1914"/>
                    <a:pt x="22078" y="18803"/>
                    <a:pt x="20952" y="0"/>
                  </a:cubicBezTo>
                  <a:close/>
                </a:path>
              </a:pathLst>
            </a:custGeom>
            <a:grpFill/>
            <a:ln w="11258" cap="flat">
              <a:noFill/>
              <a:prstDash val="solid"/>
              <a:miter/>
            </a:ln>
          </p:spPr>
          <p:txBody>
            <a:bodyPr rtlCol="0" anchor="ctr"/>
            <a:lstStyle/>
            <a:p>
              <a:endParaRPr lang="en-US" noProof="0" dirty="0"/>
            </a:p>
          </p:txBody>
        </p:sp>
        <p:sp>
          <p:nvSpPr>
            <p:cNvPr id="507" name="Freeform: Shape 506">
              <a:extLst>
                <a:ext uri="{FF2B5EF4-FFF2-40B4-BE49-F238E27FC236}">
                  <a16:creationId xmlns:a16="http://schemas.microsoft.com/office/drawing/2014/main" id="{331872C6-52F3-4915-80E5-2F6691E4E306}"/>
                </a:ext>
              </a:extLst>
            </p:cNvPr>
            <p:cNvSpPr/>
            <p:nvPr/>
          </p:nvSpPr>
          <p:spPr>
            <a:xfrm>
              <a:off x="9021153" y="260995"/>
              <a:ext cx="11259" cy="11259"/>
            </a:xfrm>
            <a:custGeom>
              <a:avLst/>
              <a:gdLst>
                <a:gd name="connsiteX0" fmla="*/ 9948 w 0"/>
                <a:gd name="connsiteY0" fmla="*/ 5402 h 0"/>
                <a:gd name="connsiteX1" fmla="*/ 9948 w 0"/>
                <a:gd name="connsiteY1" fmla="*/ 5402 h 0"/>
                <a:gd name="connsiteX2" fmla="*/ 9948 w 0"/>
                <a:gd name="connsiteY2" fmla="*/ 5402 h 0"/>
              </a:gdLst>
              <a:ahLst/>
              <a:cxnLst>
                <a:cxn ang="0">
                  <a:pos x="connsiteX0" y="connsiteY0"/>
                </a:cxn>
                <a:cxn ang="0">
                  <a:pos x="connsiteX1" y="connsiteY1"/>
                </a:cxn>
                <a:cxn ang="0">
                  <a:pos x="connsiteX2" y="connsiteY2"/>
                </a:cxn>
              </a:cxnLst>
              <a:rect l="l" t="t" r="r" b="b"/>
              <a:pathLst>
                <a:path>
                  <a:moveTo>
                    <a:pt x="9948" y="5402"/>
                  </a:moveTo>
                  <a:cubicBezTo>
                    <a:pt x="1954" y="-11600"/>
                    <a:pt x="-7729" y="18125"/>
                    <a:pt x="9948" y="5402"/>
                  </a:cubicBezTo>
                  <a:lnTo>
                    <a:pt x="9948" y="5402"/>
                  </a:lnTo>
                  <a:close/>
                </a:path>
              </a:pathLst>
            </a:custGeom>
            <a:grpFill/>
            <a:ln w="11258" cap="flat">
              <a:noFill/>
              <a:prstDash val="solid"/>
              <a:miter/>
            </a:ln>
          </p:spPr>
          <p:txBody>
            <a:bodyPr rtlCol="0" anchor="ctr"/>
            <a:lstStyle/>
            <a:p>
              <a:endParaRPr lang="en-US" noProof="0" dirty="0"/>
            </a:p>
          </p:txBody>
        </p:sp>
        <p:sp>
          <p:nvSpPr>
            <p:cNvPr id="508" name="Freeform: Shape 507">
              <a:extLst>
                <a:ext uri="{FF2B5EF4-FFF2-40B4-BE49-F238E27FC236}">
                  <a16:creationId xmlns:a16="http://schemas.microsoft.com/office/drawing/2014/main" id="{386481FE-D8B9-4477-8F2D-3F527412BE89}"/>
                </a:ext>
              </a:extLst>
            </p:cNvPr>
            <p:cNvSpPr/>
            <p:nvPr/>
          </p:nvSpPr>
          <p:spPr>
            <a:xfrm>
              <a:off x="9025921" y="281147"/>
              <a:ext cx="11259" cy="11259"/>
            </a:xfrm>
            <a:custGeom>
              <a:avLst/>
              <a:gdLst>
                <a:gd name="connsiteX0" fmla="*/ 5968 w 0"/>
                <a:gd name="connsiteY0" fmla="*/ 9908 h 0"/>
                <a:gd name="connsiteX1" fmla="*/ 5630 w 0"/>
                <a:gd name="connsiteY1" fmla="*/ 0 h 0"/>
                <a:gd name="connsiteX2" fmla="*/ 0 w 0"/>
                <a:gd name="connsiteY2" fmla="*/ 563 h 0"/>
                <a:gd name="connsiteX3" fmla="*/ 338 w 0"/>
                <a:gd name="connsiteY3" fmla="*/ 10471 h 0"/>
                <a:gd name="connsiteX4" fmla="*/ 5968 w 0"/>
                <a:gd name="connsiteY4" fmla="*/ 990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5968" y="9908"/>
                  </a:moveTo>
                  <a:cubicBezTo>
                    <a:pt x="5855" y="6643"/>
                    <a:pt x="5742" y="3378"/>
                    <a:pt x="5630" y="0"/>
                  </a:cubicBezTo>
                  <a:cubicBezTo>
                    <a:pt x="3716" y="225"/>
                    <a:pt x="1915" y="338"/>
                    <a:pt x="0" y="563"/>
                  </a:cubicBezTo>
                  <a:cubicBezTo>
                    <a:pt x="113" y="3828"/>
                    <a:pt x="225" y="7093"/>
                    <a:pt x="338" y="10471"/>
                  </a:cubicBezTo>
                  <a:cubicBezTo>
                    <a:pt x="2252" y="10246"/>
                    <a:pt x="4167" y="10133"/>
                    <a:pt x="5968" y="9908"/>
                  </a:cubicBezTo>
                  <a:close/>
                </a:path>
              </a:pathLst>
            </a:custGeom>
            <a:grpFill/>
            <a:ln w="11258" cap="flat">
              <a:noFill/>
              <a:prstDash val="solid"/>
              <a:miter/>
            </a:ln>
          </p:spPr>
          <p:txBody>
            <a:bodyPr rtlCol="0" anchor="ctr"/>
            <a:lstStyle/>
            <a:p>
              <a:endParaRPr lang="en-US" noProof="0" dirty="0"/>
            </a:p>
          </p:txBody>
        </p:sp>
        <p:sp>
          <p:nvSpPr>
            <p:cNvPr id="509" name="Freeform: Shape 508">
              <a:extLst>
                <a:ext uri="{FF2B5EF4-FFF2-40B4-BE49-F238E27FC236}">
                  <a16:creationId xmlns:a16="http://schemas.microsoft.com/office/drawing/2014/main" id="{E4293B99-8A58-4724-9749-E1105745E4AD}"/>
                </a:ext>
              </a:extLst>
            </p:cNvPr>
            <p:cNvSpPr/>
            <p:nvPr/>
          </p:nvSpPr>
          <p:spPr>
            <a:xfrm>
              <a:off x="8953411" y="178704"/>
              <a:ext cx="67556" cy="56297"/>
            </a:xfrm>
            <a:custGeom>
              <a:avLst/>
              <a:gdLst>
                <a:gd name="connsiteX0" fmla="*/ 0 w 67556"/>
                <a:gd name="connsiteY0" fmla="*/ 26217 h 56297"/>
                <a:gd name="connsiteX1" fmla="*/ 6080 w 67556"/>
                <a:gd name="connsiteY1" fmla="*/ 40516 h 56297"/>
                <a:gd name="connsiteX2" fmla="*/ 12160 w 67556"/>
                <a:gd name="connsiteY2" fmla="*/ 54816 h 56297"/>
                <a:gd name="connsiteX3" fmla="*/ 26121 w 67556"/>
                <a:gd name="connsiteY3" fmla="*/ 53352 h 56297"/>
                <a:gd name="connsiteX4" fmla="*/ 22856 w 67556"/>
                <a:gd name="connsiteY4" fmla="*/ 38827 h 56297"/>
                <a:gd name="connsiteX5" fmla="*/ 34003 w 67556"/>
                <a:gd name="connsiteY5" fmla="*/ 37701 h 56297"/>
                <a:gd name="connsiteX6" fmla="*/ 34678 w 67556"/>
                <a:gd name="connsiteY6" fmla="*/ 57405 h 56297"/>
                <a:gd name="connsiteX7" fmla="*/ 51117 w 67556"/>
                <a:gd name="connsiteY7" fmla="*/ 45808 h 56297"/>
                <a:gd name="connsiteX8" fmla="*/ 53257 w 67556"/>
                <a:gd name="connsiteY8" fmla="*/ 25766 h 56297"/>
                <a:gd name="connsiteX9" fmla="*/ 70146 w 67556"/>
                <a:gd name="connsiteY9" fmla="*/ 29032 h 56297"/>
                <a:gd name="connsiteX10" fmla="*/ 47514 w 67556"/>
                <a:gd name="connsiteY10" fmla="*/ 21375 h 56297"/>
                <a:gd name="connsiteX11" fmla="*/ 47627 w 67556"/>
                <a:gd name="connsiteY11" fmla="*/ 26329 h 56297"/>
                <a:gd name="connsiteX12" fmla="*/ 27923 w 67556"/>
                <a:gd name="connsiteY12" fmla="*/ 23402 h 56297"/>
                <a:gd name="connsiteX13" fmla="*/ 24433 w 67556"/>
                <a:gd name="connsiteY13" fmla="*/ 3923 h 56297"/>
                <a:gd name="connsiteX14" fmla="*/ 10246 w 67556"/>
                <a:gd name="connsiteY14" fmla="*/ 433 h 56297"/>
                <a:gd name="connsiteX15" fmla="*/ 10921 w 67556"/>
                <a:gd name="connsiteY15" fmla="*/ 20137 h 56297"/>
                <a:gd name="connsiteX16" fmla="*/ 0 w 67556"/>
                <a:gd name="connsiteY16" fmla="*/ 26217 h 5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7556" h="56297">
                  <a:moveTo>
                    <a:pt x="0" y="26217"/>
                  </a:moveTo>
                  <a:cubicBezTo>
                    <a:pt x="900" y="32635"/>
                    <a:pt x="5630" y="33423"/>
                    <a:pt x="6080" y="40516"/>
                  </a:cubicBezTo>
                  <a:cubicBezTo>
                    <a:pt x="6417" y="45695"/>
                    <a:pt x="13962" y="44682"/>
                    <a:pt x="12160" y="54816"/>
                  </a:cubicBezTo>
                  <a:cubicBezTo>
                    <a:pt x="16776" y="54365"/>
                    <a:pt x="21505" y="53915"/>
                    <a:pt x="26121" y="53352"/>
                  </a:cubicBezTo>
                  <a:cubicBezTo>
                    <a:pt x="24545" y="49524"/>
                    <a:pt x="22969" y="45583"/>
                    <a:pt x="22856" y="38827"/>
                  </a:cubicBezTo>
                  <a:cubicBezTo>
                    <a:pt x="26572" y="38489"/>
                    <a:pt x="30287" y="38039"/>
                    <a:pt x="34003" y="37701"/>
                  </a:cubicBezTo>
                  <a:cubicBezTo>
                    <a:pt x="34678" y="51100"/>
                    <a:pt x="29612" y="48060"/>
                    <a:pt x="34678" y="57405"/>
                  </a:cubicBezTo>
                  <a:cubicBezTo>
                    <a:pt x="42898" y="57856"/>
                    <a:pt x="42898" y="45358"/>
                    <a:pt x="51117" y="45808"/>
                  </a:cubicBezTo>
                  <a:cubicBezTo>
                    <a:pt x="49654" y="35675"/>
                    <a:pt x="52581" y="32522"/>
                    <a:pt x="53257" y="25766"/>
                  </a:cubicBezTo>
                  <a:cubicBezTo>
                    <a:pt x="61701" y="23514"/>
                    <a:pt x="64629" y="40516"/>
                    <a:pt x="70146" y="29032"/>
                  </a:cubicBezTo>
                  <a:cubicBezTo>
                    <a:pt x="72510" y="20474"/>
                    <a:pt x="51906" y="12705"/>
                    <a:pt x="47514" y="21375"/>
                  </a:cubicBezTo>
                  <a:cubicBezTo>
                    <a:pt x="47402" y="21600"/>
                    <a:pt x="47740" y="26329"/>
                    <a:pt x="47627" y="26329"/>
                  </a:cubicBezTo>
                  <a:cubicBezTo>
                    <a:pt x="41209" y="25766"/>
                    <a:pt x="31864" y="6850"/>
                    <a:pt x="27923" y="23402"/>
                  </a:cubicBezTo>
                  <a:cubicBezTo>
                    <a:pt x="24095" y="22276"/>
                    <a:pt x="25221" y="11242"/>
                    <a:pt x="24433" y="3923"/>
                  </a:cubicBezTo>
                  <a:cubicBezTo>
                    <a:pt x="16664" y="8765"/>
                    <a:pt x="17001" y="-2270"/>
                    <a:pt x="10246" y="433"/>
                  </a:cubicBezTo>
                  <a:cubicBezTo>
                    <a:pt x="11484" y="21263"/>
                    <a:pt x="-12048" y="20137"/>
                    <a:pt x="10921" y="20137"/>
                  </a:cubicBezTo>
                  <a:cubicBezTo>
                    <a:pt x="10358" y="26892"/>
                    <a:pt x="4166" y="24866"/>
                    <a:pt x="0" y="26217"/>
                  </a:cubicBezTo>
                  <a:close/>
                </a:path>
              </a:pathLst>
            </a:custGeom>
            <a:grpFill/>
            <a:ln w="11258" cap="flat">
              <a:noFill/>
              <a:prstDash val="solid"/>
              <a:miter/>
            </a:ln>
          </p:spPr>
          <p:txBody>
            <a:bodyPr rtlCol="0" anchor="ctr"/>
            <a:lstStyle/>
            <a:p>
              <a:endParaRPr lang="en-US" noProof="0" dirty="0"/>
            </a:p>
          </p:txBody>
        </p:sp>
        <p:sp>
          <p:nvSpPr>
            <p:cNvPr id="510" name="Freeform: Shape 509">
              <a:extLst>
                <a:ext uri="{FF2B5EF4-FFF2-40B4-BE49-F238E27FC236}">
                  <a16:creationId xmlns:a16="http://schemas.microsoft.com/office/drawing/2014/main" id="{D5D17485-4967-4A2C-83FB-393B5BE4B190}"/>
                </a:ext>
              </a:extLst>
            </p:cNvPr>
            <p:cNvSpPr/>
            <p:nvPr/>
          </p:nvSpPr>
          <p:spPr>
            <a:xfrm>
              <a:off x="8927037" y="217081"/>
              <a:ext cx="11259" cy="11259"/>
            </a:xfrm>
            <a:custGeom>
              <a:avLst/>
              <a:gdLst>
                <a:gd name="connsiteX0" fmla="*/ 4306 w 0"/>
                <a:gd name="connsiteY0" fmla="*/ 0 h 11259"/>
                <a:gd name="connsiteX1" fmla="*/ 2167 w 0"/>
                <a:gd name="connsiteY1" fmla="*/ 20042 h 11259"/>
                <a:gd name="connsiteX2" fmla="*/ 4306 w 0"/>
                <a:gd name="connsiteY2" fmla="*/ 0 h 11259"/>
              </a:gdLst>
              <a:ahLst/>
              <a:cxnLst>
                <a:cxn ang="0">
                  <a:pos x="connsiteX0" y="connsiteY0"/>
                </a:cxn>
                <a:cxn ang="0">
                  <a:pos x="connsiteX1" y="connsiteY1"/>
                </a:cxn>
                <a:cxn ang="0">
                  <a:pos x="connsiteX2" y="connsiteY2"/>
                </a:cxn>
              </a:cxnLst>
              <a:rect l="l" t="t" r="r" b="b"/>
              <a:pathLst>
                <a:path h="11259">
                  <a:moveTo>
                    <a:pt x="4306" y="0"/>
                  </a:moveTo>
                  <a:cubicBezTo>
                    <a:pt x="-85" y="5292"/>
                    <a:pt x="-1662" y="13849"/>
                    <a:pt x="2167" y="20042"/>
                  </a:cubicBezTo>
                  <a:cubicBezTo>
                    <a:pt x="8585" y="17902"/>
                    <a:pt x="8247" y="6080"/>
                    <a:pt x="4306" y="0"/>
                  </a:cubicBezTo>
                  <a:close/>
                </a:path>
              </a:pathLst>
            </a:custGeom>
            <a:grpFill/>
            <a:ln w="11258" cap="flat">
              <a:noFill/>
              <a:prstDash val="solid"/>
              <a:miter/>
            </a:ln>
          </p:spPr>
          <p:txBody>
            <a:bodyPr rtlCol="0" anchor="ctr"/>
            <a:lstStyle/>
            <a:p>
              <a:endParaRPr lang="en-US" noProof="0" dirty="0"/>
            </a:p>
          </p:txBody>
        </p:sp>
        <p:sp>
          <p:nvSpPr>
            <p:cNvPr id="511" name="Freeform: Shape 510">
              <a:extLst>
                <a:ext uri="{FF2B5EF4-FFF2-40B4-BE49-F238E27FC236}">
                  <a16:creationId xmlns:a16="http://schemas.microsoft.com/office/drawing/2014/main" id="{EB77652D-F75C-422A-B915-3BB8F3CF658E}"/>
                </a:ext>
              </a:extLst>
            </p:cNvPr>
            <p:cNvSpPr/>
            <p:nvPr/>
          </p:nvSpPr>
          <p:spPr>
            <a:xfrm>
              <a:off x="8948107" y="219446"/>
              <a:ext cx="11259" cy="11259"/>
            </a:xfrm>
            <a:custGeom>
              <a:avLst/>
              <a:gdLst>
                <a:gd name="connsiteX0" fmla="*/ 3615 w 0"/>
                <a:gd name="connsiteY0" fmla="*/ 20267 h 11259"/>
                <a:gd name="connsiteX1" fmla="*/ 8570 w 0"/>
                <a:gd name="connsiteY1" fmla="*/ 0 h 11259"/>
                <a:gd name="connsiteX2" fmla="*/ 125 w 0"/>
                <a:gd name="connsiteY2" fmla="*/ 901 h 11259"/>
                <a:gd name="connsiteX3" fmla="*/ 3615 w 0"/>
                <a:gd name="connsiteY3" fmla="*/ 20267 h 11259"/>
              </a:gdLst>
              <a:ahLst/>
              <a:cxnLst>
                <a:cxn ang="0">
                  <a:pos x="connsiteX0" y="connsiteY0"/>
                </a:cxn>
                <a:cxn ang="0">
                  <a:pos x="connsiteX1" y="connsiteY1"/>
                </a:cxn>
                <a:cxn ang="0">
                  <a:pos x="connsiteX2" y="connsiteY2"/>
                </a:cxn>
                <a:cxn ang="0">
                  <a:pos x="connsiteX3" y="connsiteY3"/>
                </a:cxn>
              </a:cxnLst>
              <a:rect l="l" t="t" r="r" b="b"/>
              <a:pathLst>
                <a:path h="11259">
                  <a:moveTo>
                    <a:pt x="3615" y="20267"/>
                  </a:moveTo>
                  <a:cubicBezTo>
                    <a:pt x="12173" y="24433"/>
                    <a:pt x="8231" y="8782"/>
                    <a:pt x="8570" y="0"/>
                  </a:cubicBezTo>
                  <a:cubicBezTo>
                    <a:pt x="5755" y="338"/>
                    <a:pt x="2940" y="563"/>
                    <a:pt x="125" y="901"/>
                  </a:cubicBezTo>
                  <a:cubicBezTo>
                    <a:pt x="-663" y="11259"/>
                    <a:pt x="2490" y="13736"/>
                    <a:pt x="3615" y="20267"/>
                  </a:cubicBezTo>
                  <a:close/>
                </a:path>
              </a:pathLst>
            </a:custGeom>
            <a:grpFill/>
            <a:ln w="11258" cap="flat">
              <a:noFill/>
              <a:prstDash val="solid"/>
              <a:miter/>
            </a:ln>
          </p:spPr>
          <p:txBody>
            <a:bodyPr rtlCol="0" anchor="ctr"/>
            <a:lstStyle/>
            <a:p>
              <a:endParaRPr lang="en-US" noProof="0" dirty="0"/>
            </a:p>
          </p:txBody>
        </p:sp>
        <p:sp>
          <p:nvSpPr>
            <p:cNvPr id="512" name="Freeform: Shape 511">
              <a:extLst>
                <a:ext uri="{FF2B5EF4-FFF2-40B4-BE49-F238E27FC236}">
                  <a16:creationId xmlns:a16="http://schemas.microsoft.com/office/drawing/2014/main" id="{861A3F13-745E-486E-A1A6-1FE08C48ACF1}"/>
                </a:ext>
              </a:extLst>
            </p:cNvPr>
            <p:cNvSpPr/>
            <p:nvPr/>
          </p:nvSpPr>
          <p:spPr>
            <a:xfrm>
              <a:off x="8449778" y="928911"/>
              <a:ext cx="11259" cy="11259"/>
            </a:xfrm>
            <a:custGeom>
              <a:avLst/>
              <a:gdLst>
                <a:gd name="connsiteX0" fmla="*/ 0 w 0"/>
                <a:gd name="connsiteY0" fmla="*/ 327 h 11259"/>
                <a:gd name="connsiteX1" fmla="*/ 6080 w 0"/>
                <a:gd name="connsiteY1" fmla="*/ 14627 h 11259"/>
                <a:gd name="connsiteX2" fmla="*/ 0 w 0"/>
                <a:gd name="connsiteY2" fmla="*/ 327 h 11259"/>
              </a:gdLst>
              <a:ahLst/>
              <a:cxnLst>
                <a:cxn ang="0">
                  <a:pos x="connsiteX0" y="connsiteY0"/>
                </a:cxn>
                <a:cxn ang="0">
                  <a:pos x="connsiteX1" y="connsiteY1"/>
                </a:cxn>
                <a:cxn ang="0">
                  <a:pos x="connsiteX2" y="connsiteY2"/>
                </a:cxn>
              </a:cxnLst>
              <a:rect l="l" t="t" r="r" b="b"/>
              <a:pathLst>
                <a:path h="11259">
                  <a:moveTo>
                    <a:pt x="0" y="327"/>
                  </a:moveTo>
                  <a:cubicBezTo>
                    <a:pt x="1464" y="1566"/>
                    <a:pt x="4842" y="14402"/>
                    <a:pt x="6080" y="14627"/>
                  </a:cubicBezTo>
                  <a:cubicBezTo>
                    <a:pt x="9345" y="15077"/>
                    <a:pt x="8670" y="-2600"/>
                    <a:pt x="0" y="327"/>
                  </a:cubicBezTo>
                  <a:close/>
                </a:path>
              </a:pathLst>
            </a:custGeom>
            <a:grpFill/>
            <a:ln w="11258" cap="flat">
              <a:noFill/>
              <a:prstDash val="solid"/>
              <a:miter/>
            </a:ln>
          </p:spPr>
          <p:txBody>
            <a:bodyPr rtlCol="0" anchor="ctr"/>
            <a:lstStyle/>
            <a:p>
              <a:endParaRPr lang="en-US" noProof="0" dirty="0"/>
            </a:p>
          </p:txBody>
        </p:sp>
        <p:sp>
          <p:nvSpPr>
            <p:cNvPr id="513" name="Freeform: Shape 512">
              <a:extLst>
                <a:ext uri="{FF2B5EF4-FFF2-40B4-BE49-F238E27FC236}">
                  <a16:creationId xmlns:a16="http://schemas.microsoft.com/office/drawing/2014/main" id="{6BE1EDBA-5D39-438C-9A22-1765CC06EB16}"/>
                </a:ext>
              </a:extLst>
            </p:cNvPr>
            <p:cNvSpPr/>
            <p:nvPr/>
          </p:nvSpPr>
          <p:spPr>
            <a:xfrm>
              <a:off x="8969737" y="266081"/>
              <a:ext cx="11259" cy="22519"/>
            </a:xfrm>
            <a:custGeom>
              <a:avLst/>
              <a:gdLst>
                <a:gd name="connsiteX0" fmla="*/ 13850 w 11259"/>
                <a:gd name="connsiteY0" fmla="*/ 5045 h 22518"/>
                <a:gd name="connsiteX1" fmla="*/ 0 w 11259"/>
                <a:gd name="connsiteY1" fmla="*/ 11350 h 22518"/>
                <a:gd name="connsiteX2" fmla="*/ 3490 w 11259"/>
                <a:gd name="connsiteY2" fmla="*/ 30829 h 22518"/>
                <a:gd name="connsiteX3" fmla="*/ 11935 w 11259"/>
                <a:gd name="connsiteY3" fmla="*/ 29928 h 22518"/>
                <a:gd name="connsiteX4" fmla="*/ 13850 w 11259"/>
                <a:gd name="connsiteY4" fmla="*/ 5045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22518">
                  <a:moveTo>
                    <a:pt x="13850" y="5045"/>
                  </a:moveTo>
                  <a:cubicBezTo>
                    <a:pt x="8445" y="-11844"/>
                    <a:pt x="9684" y="19795"/>
                    <a:pt x="0" y="11350"/>
                  </a:cubicBezTo>
                  <a:cubicBezTo>
                    <a:pt x="2365" y="15516"/>
                    <a:pt x="3378" y="22159"/>
                    <a:pt x="3490" y="30829"/>
                  </a:cubicBezTo>
                  <a:cubicBezTo>
                    <a:pt x="6305" y="30491"/>
                    <a:pt x="9120" y="30266"/>
                    <a:pt x="11935" y="29928"/>
                  </a:cubicBezTo>
                  <a:cubicBezTo>
                    <a:pt x="10021" y="17543"/>
                    <a:pt x="7656" y="13152"/>
                    <a:pt x="13850" y="5045"/>
                  </a:cubicBezTo>
                  <a:close/>
                </a:path>
              </a:pathLst>
            </a:custGeom>
            <a:grpFill/>
            <a:ln w="11258" cap="flat">
              <a:noFill/>
              <a:prstDash val="solid"/>
              <a:miter/>
            </a:ln>
          </p:spPr>
          <p:txBody>
            <a:bodyPr rtlCol="0" anchor="ctr"/>
            <a:lstStyle/>
            <a:p>
              <a:endParaRPr lang="en-US" noProof="0" dirty="0"/>
            </a:p>
          </p:txBody>
        </p:sp>
        <p:sp>
          <p:nvSpPr>
            <p:cNvPr id="514" name="Freeform: Shape 513">
              <a:extLst>
                <a:ext uri="{FF2B5EF4-FFF2-40B4-BE49-F238E27FC236}">
                  <a16:creationId xmlns:a16="http://schemas.microsoft.com/office/drawing/2014/main" id="{8F223186-D061-4ECE-BF21-B4C2539FC5D8}"/>
                </a:ext>
              </a:extLst>
            </p:cNvPr>
            <p:cNvSpPr/>
            <p:nvPr/>
          </p:nvSpPr>
          <p:spPr>
            <a:xfrm>
              <a:off x="8990841" y="323820"/>
              <a:ext cx="11259" cy="22519"/>
            </a:xfrm>
            <a:custGeom>
              <a:avLst/>
              <a:gdLst>
                <a:gd name="connsiteX0" fmla="*/ 11323 w 11259"/>
                <a:gd name="connsiteY0" fmla="*/ 0 h 22518"/>
                <a:gd name="connsiteX1" fmla="*/ 176 w 11259"/>
                <a:gd name="connsiteY1" fmla="*/ 1126 h 22518"/>
                <a:gd name="connsiteX2" fmla="*/ 6594 w 11259"/>
                <a:gd name="connsiteY2" fmla="*/ 25221 h 22518"/>
                <a:gd name="connsiteX3" fmla="*/ 11323 w 11259"/>
                <a:gd name="connsiteY3" fmla="*/ 0 h 22518"/>
              </a:gdLst>
              <a:ahLst/>
              <a:cxnLst>
                <a:cxn ang="0">
                  <a:pos x="connsiteX0" y="connsiteY0"/>
                </a:cxn>
                <a:cxn ang="0">
                  <a:pos x="connsiteX1" y="connsiteY1"/>
                </a:cxn>
                <a:cxn ang="0">
                  <a:pos x="connsiteX2" y="connsiteY2"/>
                </a:cxn>
                <a:cxn ang="0">
                  <a:pos x="connsiteX3" y="connsiteY3"/>
                </a:cxn>
              </a:cxnLst>
              <a:rect l="l" t="t" r="r" b="b"/>
              <a:pathLst>
                <a:path w="11259" h="22518">
                  <a:moveTo>
                    <a:pt x="11323" y="0"/>
                  </a:moveTo>
                  <a:cubicBezTo>
                    <a:pt x="7608" y="338"/>
                    <a:pt x="3892" y="788"/>
                    <a:pt x="176" y="1126"/>
                  </a:cubicBezTo>
                  <a:cubicBezTo>
                    <a:pt x="-1400" y="16551"/>
                    <a:pt x="8170" y="9796"/>
                    <a:pt x="6594" y="25221"/>
                  </a:cubicBezTo>
                  <a:cubicBezTo>
                    <a:pt x="12561" y="23870"/>
                    <a:pt x="12111" y="12160"/>
                    <a:pt x="11323" y="0"/>
                  </a:cubicBezTo>
                  <a:close/>
                </a:path>
              </a:pathLst>
            </a:custGeom>
            <a:grpFill/>
            <a:ln w="11258" cap="flat">
              <a:noFill/>
              <a:prstDash val="solid"/>
              <a:miter/>
            </a:ln>
          </p:spPr>
          <p:txBody>
            <a:bodyPr rtlCol="0" anchor="ctr"/>
            <a:lstStyle/>
            <a:p>
              <a:endParaRPr lang="en-US" noProof="0" dirty="0"/>
            </a:p>
          </p:txBody>
        </p:sp>
        <p:sp>
          <p:nvSpPr>
            <p:cNvPr id="515" name="Freeform: Shape 514">
              <a:extLst>
                <a:ext uri="{FF2B5EF4-FFF2-40B4-BE49-F238E27FC236}">
                  <a16:creationId xmlns:a16="http://schemas.microsoft.com/office/drawing/2014/main" id="{74911311-B84B-45E2-B475-713FFF3B26D3}"/>
                </a:ext>
              </a:extLst>
            </p:cNvPr>
            <p:cNvSpPr/>
            <p:nvPr/>
          </p:nvSpPr>
          <p:spPr>
            <a:xfrm>
              <a:off x="8728329" y="244907"/>
              <a:ext cx="11259" cy="11259"/>
            </a:xfrm>
            <a:custGeom>
              <a:avLst/>
              <a:gdLst>
                <a:gd name="connsiteX0" fmla="*/ 5411 w 11259"/>
                <a:gd name="connsiteY0" fmla="*/ 16874 h 11259"/>
                <a:gd name="connsiteX1" fmla="*/ 16783 w 11259"/>
                <a:gd name="connsiteY1" fmla="*/ 20702 h 11259"/>
                <a:gd name="connsiteX2" fmla="*/ 16107 w 11259"/>
                <a:gd name="connsiteY2" fmla="*/ 999 h 11259"/>
                <a:gd name="connsiteX3" fmla="*/ 10815 w 11259"/>
                <a:gd name="connsiteY3" fmla="*/ 11470 h 11259"/>
                <a:gd name="connsiteX4" fmla="*/ 5411 w 11259"/>
                <a:gd name="connsiteY4" fmla="*/ 16874 h 11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11259">
                  <a:moveTo>
                    <a:pt x="5411" y="16874"/>
                  </a:moveTo>
                  <a:cubicBezTo>
                    <a:pt x="9802" y="19239"/>
                    <a:pt x="11941" y="19689"/>
                    <a:pt x="16783" y="20702"/>
                  </a:cubicBezTo>
                  <a:cubicBezTo>
                    <a:pt x="16558" y="14172"/>
                    <a:pt x="16332" y="7529"/>
                    <a:pt x="16107" y="999"/>
                  </a:cubicBezTo>
                  <a:cubicBezTo>
                    <a:pt x="10140" y="-3730"/>
                    <a:pt x="12392" y="9781"/>
                    <a:pt x="10815" y="11470"/>
                  </a:cubicBezTo>
                  <a:cubicBezTo>
                    <a:pt x="7550" y="14735"/>
                    <a:pt x="-8100" y="9443"/>
                    <a:pt x="5411" y="16874"/>
                  </a:cubicBezTo>
                  <a:close/>
                </a:path>
              </a:pathLst>
            </a:custGeom>
            <a:grpFill/>
            <a:ln w="11258" cap="flat">
              <a:noFill/>
              <a:prstDash val="solid"/>
              <a:miter/>
            </a:ln>
          </p:spPr>
          <p:txBody>
            <a:bodyPr rtlCol="0" anchor="ctr"/>
            <a:lstStyle/>
            <a:p>
              <a:endParaRPr lang="en-US" noProof="0" dirty="0"/>
            </a:p>
          </p:txBody>
        </p:sp>
        <p:sp>
          <p:nvSpPr>
            <p:cNvPr id="516" name="Freeform: Shape 515">
              <a:extLst>
                <a:ext uri="{FF2B5EF4-FFF2-40B4-BE49-F238E27FC236}">
                  <a16:creationId xmlns:a16="http://schemas.microsoft.com/office/drawing/2014/main" id="{C8D53966-8C46-4F6E-8692-C094B03BC7DB}"/>
                </a:ext>
              </a:extLst>
            </p:cNvPr>
            <p:cNvSpPr/>
            <p:nvPr/>
          </p:nvSpPr>
          <p:spPr>
            <a:xfrm>
              <a:off x="8602681" y="367653"/>
              <a:ext cx="11259" cy="11259"/>
            </a:xfrm>
            <a:custGeom>
              <a:avLst/>
              <a:gdLst>
                <a:gd name="connsiteX0" fmla="*/ 0 w 0"/>
                <a:gd name="connsiteY0" fmla="*/ 1431 h 11259"/>
                <a:gd name="connsiteX1" fmla="*/ 450 w 0"/>
                <a:gd name="connsiteY1" fmla="*/ 16293 h 11259"/>
                <a:gd name="connsiteX2" fmla="*/ 0 w 0"/>
                <a:gd name="connsiteY2" fmla="*/ 1431 h 11259"/>
              </a:gdLst>
              <a:ahLst/>
              <a:cxnLst>
                <a:cxn ang="0">
                  <a:pos x="connsiteX0" y="connsiteY0"/>
                </a:cxn>
                <a:cxn ang="0">
                  <a:pos x="connsiteX1" y="connsiteY1"/>
                </a:cxn>
                <a:cxn ang="0">
                  <a:pos x="connsiteX2" y="connsiteY2"/>
                </a:cxn>
              </a:cxnLst>
              <a:rect l="l" t="t" r="r" b="b"/>
              <a:pathLst>
                <a:path h="11259">
                  <a:moveTo>
                    <a:pt x="0" y="1431"/>
                  </a:moveTo>
                  <a:cubicBezTo>
                    <a:pt x="113" y="6385"/>
                    <a:pt x="337" y="11339"/>
                    <a:pt x="450" y="16293"/>
                  </a:cubicBezTo>
                  <a:cubicBezTo>
                    <a:pt x="8782" y="22598"/>
                    <a:pt x="7882" y="-6676"/>
                    <a:pt x="0" y="1431"/>
                  </a:cubicBezTo>
                  <a:close/>
                </a:path>
              </a:pathLst>
            </a:custGeom>
            <a:grpFill/>
            <a:ln w="11258" cap="flat">
              <a:noFill/>
              <a:prstDash val="solid"/>
              <a:miter/>
            </a:ln>
          </p:spPr>
          <p:txBody>
            <a:bodyPr rtlCol="0" anchor="ctr"/>
            <a:lstStyle/>
            <a:p>
              <a:endParaRPr lang="en-US" noProof="0" dirty="0"/>
            </a:p>
          </p:txBody>
        </p:sp>
        <p:sp>
          <p:nvSpPr>
            <p:cNvPr id="517" name="Freeform: Shape 516">
              <a:extLst>
                <a:ext uri="{FF2B5EF4-FFF2-40B4-BE49-F238E27FC236}">
                  <a16:creationId xmlns:a16="http://schemas.microsoft.com/office/drawing/2014/main" id="{13B9243B-9650-4013-8200-8B05E8EC729E}"/>
                </a:ext>
              </a:extLst>
            </p:cNvPr>
            <p:cNvSpPr/>
            <p:nvPr/>
          </p:nvSpPr>
          <p:spPr>
            <a:xfrm>
              <a:off x="8575722" y="222598"/>
              <a:ext cx="11259" cy="11259"/>
            </a:xfrm>
            <a:custGeom>
              <a:avLst/>
              <a:gdLst>
                <a:gd name="connsiteX0" fmla="*/ 5341 w 0"/>
                <a:gd name="connsiteY0" fmla="*/ 0 h 11259"/>
                <a:gd name="connsiteX1" fmla="*/ 387 w 0"/>
                <a:gd name="connsiteY1" fmla="*/ 20267 h 11259"/>
                <a:gd name="connsiteX2" fmla="*/ 11083 w 0"/>
                <a:gd name="connsiteY2" fmla="*/ 4279 h 11259"/>
                <a:gd name="connsiteX3" fmla="*/ 5341 w 0"/>
                <a:gd name="connsiteY3" fmla="*/ 0 h 11259"/>
              </a:gdLst>
              <a:ahLst/>
              <a:cxnLst>
                <a:cxn ang="0">
                  <a:pos x="connsiteX0" y="connsiteY0"/>
                </a:cxn>
                <a:cxn ang="0">
                  <a:pos x="connsiteX1" y="connsiteY1"/>
                </a:cxn>
                <a:cxn ang="0">
                  <a:pos x="connsiteX2" y="connsiteY2"/>
                </a:cxn>
                <a:cxn ang="0">
                  <a:pos x="connsiteX3" y="connsiteY3"/>
                </a:cxn>
              </a:cxnLst>
              <a:rect l="l" t="t" r="r" b="b"/>
              <a:pathLst>
                <a:path h="11259">
                  <a:moveTo>
                    <a:pt x="5341" y="0"/>
                  </a:moveTo>
                  <a:cubicBezTo>
                    <a:pt x="500" y="1689"/>
                    <a:pt x="-739" y="9120"/>
                    <a:pt x="387" y="20267"/>
                  </a:cubicBezTo>
                  <a:cubicBezTo>
                    <a:pt x="5679" y="17677"/>
                    <a:pt x="12322" y="17227"/>
                    <a:pt x="11083" y="4279"/>
                  </a:cubicBezTo>
                  <a:cubicBezTo>
                    <a:pt x="7931" y="5517"/>
                    <a:pt x="6129" y="3828"/>
                    <a:pt x="5341" y="0"/>
                  </a:cubicBezTo>
                  <a:close/>
                </a:path>
              </a:pathLst>
            </a:custGeom>
            <a:grpFill/>
            <a:ln w="11258" cap="flat">
              <a:noFill/>
              <a:prstDash val="solid"/>
              <a:miter/>
            </a:ln>
          </p:spPr>
          <p:txBody>
            <a:bodyPr rtlCol="0" anchor="ctr"/>
            <a:lstStyle/>
            <a:p>
              <a:endParaRPr lang="en-US" noProof="0" dirty="0"/>
            </a:p>
          </p:txBody>
        </p:sp>
        <p:sp>
          <p:nvSpPr>
            <p:cNvPr id="518" name="Freeform: Shape 517">
              <a:extLst>
                <a:ext uri="{FF2B5EF4-FFF2-40B4-BE49-F238E27FC236}">
                  <a16:creationId xmlns:a16="http://schemas.microsoft.com/office/drawing/2014/main" id="{6DDCC568-F32F-4B9B-B2D3-2EBF5ECA097D}"/>
                </a:ext>
              </a:extLst>
            </p:cNvPr>
            <p:cNvSpPr/>
            <p:nvPr/>
          </p:nvSpPr>
          <p:spPr>
            <a:xfrm>
              <a:off x="8562710" y="517432"/>
              <a:ext cx="11259" cy="11259"/>
            </a:xfrm>
            <a:custGeom>
              <a:avLst/>
              <a:gdLst>
                <a:gd name="connsiteX0" fmla="*/ 5630 w 0"/>
                <a:gd name="connsiteY0" fmla="*/ 3653 h 11259"/>
                <a:gd name="connsiteX1" fmla="*/ 0 w 0"/>
                <a:gd name="connsiteY1" fmla="*/ 4216 h 11259"/>
                <a:gd name="connsiteX2" fmla="*/ 3152 w 0"/>
                <a:gd name="connsiteY2" fmla="*/ 13787 h 11259"/>
                <a:gd name="connsiteX3" fmla="*/ 8445 w 0"/>
                <a:gd name="connsiteY3" fmla="*/ 3315 h 11259"/>
                <a:gd name="connsiteX4" fmla="*/ 5630 w 0"/>
                <a:gd name="connsiteY4" fmla="*/ 3653 h 11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1259">
                  <a:moveTo>
                    <a:pt x="5630" y="3653"/>
                  </a:moveTo>
                  <a:cubicBezTo>
                    <a:pt x="4729" y="4779"/>
                    <a:pt x="676" y="2640"/>
                    <a:pt x="0" y="4216"/>
                  </a:cubicBezTo>
                  <a:cubicBezTo>
                    <a:pt x="113" y="3878"/>
                    <a:pt x="3265" y="13787"/>
                    <a:pt x="3152" y="13787"/>
                  </a:cubicBezTo>
                  <a:cubicBezTo>
                    <a:pt x="3378" y="13899"/>
                    <a:pt x="8219" y="1964"/>
                    <a:pt x="8445" y="3315"/>
                  </a:cubicBezTo>
                  <a:cubicBezTo>
                    <a:pt x="7431" y="-4116"/>
                    <a:pt x="5967" y="3203"/>
                    <a:pt x="5630" y="3653"/>
                  </a:cubicBezTo>
                  <a:close/>
                </a:path>
              </a:pathLst>
            </a:custGeom>
            <a:grpFill/>
            <a:ln w="11258" cap="flat">
              <a:noFill/>
              <a:prstDash val="solid"/>
              <a:miter/>
            </a:ln>
          </p:spPr>
          <p:txBody>
            <a:bodyPr rtlCol="0" anchor="ctr"/>
            <a:lstStyle/>
            <a:p>
              <a:endParaRPr lang="en-US" noProof="0" dirty="0"/>
            </a:p>
          </p:txBody>
        </p:sp>
        <p:sp>
          <p:nvSpPr>
            <p:cNvPr id="519" name="Freeform: Shape 518">
              <a:extLst>
                <a:ext uri="{FF2B5EF4-FFF2-40B4-BE49-F238E27FC236}">
                  <a16:creationId xmlns:a16="http://schemas.microsoft.com/office/drawing/2014/main" id="{FD787A4D-0139-4FB0-881D-C5EBEE43B6F8}"/>
                </a:ext>
              </a:extLst>
            </p:cNvPr>
            <p:cNvSpPr/>
            <p:nvPr/>
          </p:nvSpPr>
          <p:spPr>
            <a:xfrm>
              <a:off x="8554478" y="536805"/>
              <a:ext cx="11259" cy="11259"/>
            </a:xfrm>
            <a:custGeom>
              <a:avLst/>
              <a:gdLst>
                <a:gd name="connsiteX0" fmla="*/ 801 w 11259"/>
                <a:gd name="connsiteY0" fmla="*/ 15243 h 11259"/>
                <a:gd name="connsiteX1" fmla="*/ 14650 w 11259"/>
                <a:gd name="connsiteY1" fmla="*/ 8938 h 11259"/>
                <a:gd name="connsiteX2" fmla="*/ 801 w 11259"/>
                <a:gd name="connsiteY2" fmla="*/ 15243 h 11259"/>
              </a:gdLst>
              <a:ahLst/>
              <a:cxnLst>
                <a:cxn ang="0">
                  <a:pos x="connsiteX0" y="connsiteY0"/>
                </a:cxn>
                <a:cxn ang="0">
                  <a:pos x="connsiteX1" y="connsiteY1"/>
                </a:cxn>
                <a:cxn ang="0">
                  <a:pos x="connsiteX2" y="connsiteY2"/>
                </a:cxn>
              </a:cxnLst>
              <a:rect l="l" t="t" r="r" b="b"/>
              <a:pathLst>
                <a:path w="11259" h="11259">
                  <a:moveTo>
                    <a:pt x="801" y="15243"/>
                  </a:moveTo>
                  <a:cubicBezTo>
                    <a:pt x="7331" y="16144"/>
                    <a:pt x="11497" y="13329"/>
                    <a:pt x="14650" y="8938"/>
                  </a:cubicBezTo>
                  <a:cubicBezTo>
                    <a:pt x="12961" y="268"/>
                    <a:pt x="-3815" y="-8289"/>
                    <a:pt x="801" y="15243"/>
                  </a:cubicBezTo>
                  <a:close/>
                </a:path>
              </a:pathLst>
            </a:custGeom>
            <a:grpFill/>
            <a:ln w="11258" cap="flat">
              <a:noFill/>
              <a:prstDash val="solid"/>
              <a:miter/>
            </a:ln>
          </p:spPr>
          <p:txBody>
            <a:bodyPr rtlCol="0" anchor="ctr"/>
            <a:lstStyle/>
            <a:p>
              <a:endParaRPr lang="en-US" noProof="0" dirty="0"/>
            </a:p>
          </p:txBody>
        </p:sp>
        <p:sp>
          <p:nvSpPr>
            <p:cNvPr id="520" name="Freeform: Shape 519">
              <a:extLst>
                <a:ext uri="{FF2B5EF4-FFF2-40B4-BE49-F238E27FC236}">
                  <a16:creationId xmlns:a16="http://schemas.microsoft.com/office/drawing/2014/main" id="{E42D7039-8693-44A5-B7B1-C815FD558FE2}"/>
                </a:ext>
              </a:extLst>
            </p:cNvPr>
            <p:cNvSpPr/>
            <p:nvPr/>
          </p:nvSpPr>
          <p:spPr>
            <a:xfrm>
              <a:off x="8573294" y="485075"/>
              <a:ext cx="112594" cy="56297"/>
            </a:xfrm>
            <a:custGeom>
              <a:avLst/>
              <a:gdLst>
                <a:gd name="connsiteX0" fmla="*/ 6981 w 112593"/>
                <a:gd name="connsiteY0" fmla="*/ 59542 h 56297"/>
                <a:gd name="connsiteX1" fmla="*/ 20604 w 112593"/>
                <a:gd name="connsiteY1" fmla="*/ 48283 h 56297"/>
                <a:gd name="connsiteX2" fmla="*/ 43574 w 112593"/>
                <a:gd name="connsiteY2" fmla="*/ 65735 h 56297"/>
                <a:gd name="connsiteX3" fmla="*/ 51456 w 112593"/>
                <a:gd name="connsiteY3" fmla="*/ 50084 h 56297"/>
                <a:gd name="connsiteX4" fmla="*/ 59562 w 112593"/>
                <a:gd name="connsiteY4" fmla="*/ 39388 h 56297"/>
                <a:gd name="connsiteX5" fmla="*/ 76676 w 112593"/>
                <a:gd name="connsiteY5" fmla="*/ 47607 h 56297"/>
                <a:gd name="connsiteX6" fmla="*/ 101672 w 112593"/>
                <a:gd name="connsiteY6" fmla="*/ 40176 h 56297"/>
                <a:gd name="connsiteX7" fmla="*/ 104600 w 112593"/>
                <a:gd name="connsiteY7" fmla="*/ 44792 h 56297"/>
                <a:gd name="connsiteX8" fmla="*/ 98744 w 112593"/>
                <a:gd name="connsiteY8" fmla="*/ 35447 h 56297"/>
                <a:gd name="connsiteX9" fmla="*/ 123290 w 112593"/>
                <a:gd name="connsiteY9" fmla="*/ 13153 h 56297"/>
                <a:gd name="connsiteX10" fmla="*/ 103249 w 112593"/>
                <a:gd name="connsiteY10" fmla="*/ 318 h 56297"/>
                <a:gd name="connsiteX11" fmla="*/ 89624 w 112593"/>
                <a:gd name="connsiteY11" fmla="*/ 11577 h 56297"/>
                <a:gd name="connsiteX12" fmla="*/ 80955 w 112593"/>
                <a:gd name="connsiteY12" fmla="*/ 2570 h 56297"/>
                <a:gd name="connsiteX13" fmla="*/ 67444 w 112593"/>
                <a:gd name="connsiteY13" fmla="*/ 18783 h 56297"/>
                <a:gd name="connsiteX14" fmla="*/ 56072 w 112593"/>
                <a:gd name="connsiteY14" fmla="*/ 14955 h 56297"/>
                <a:gd name="connsiteX15" fmla="*/ 34003 w 112593"/>
                <a:gd name="connsiteY15" fmla="*/ 27115 h 56297"/>
                <a:gd name="connsiteX16" fmla="*/ 31639 w 112593"/>
                <a:gd name="connsiteY16" fmla="*/ 42203 h 56297"/>
                <a:gd name="connsiteX17" fmla="*/ 22632 w 112593"/>
                <a:gd name="connsiteY17" fmla="*/ 23287 h 56297"/>
                <a:gd name="connsiteX18" fmla="*/ 11484 w 112593"/>
                <a:gd name="connsiteY18" fmla="*/ 24413 h 56297"/>
                <a:gd name="connsiteX19" fmla="*/ 0 w 112593"/>
                <a:gd name="connsiteY19" fmla="*/ 15631 h 56297"/>
                <a:gd name="connsiteX20" fmla="*/ 6981 w 112593"/>
                <a:gd name="connsiteY20" fmla="*/ 59542 h 5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2593" h="56297">
                  <a:moveTo>
                    <a:pt x="6981" y="59542"/>
                  </a:moveTo>
                  <a:cubicBezTo>
                    <a:pt x="13849" y="70802"/>
                    <a:pt x="14187" y="51098"/>
                    <a:pt x="20604" y="48283"/>
                  </a:cubicBezTo>
                  <a:cubicBezTo>
                    <a:pt x="27473" y="55714"/>
                    <a:pt x="42110" y="47720"/>
                    <a:pt x="43574" y="65735"/>
                  </a:cubicBezTo>
                  <a:cubicBezTo>
                    <a:pt x="49766" y="70914"/>
                    <a:pt x="48865" y="54025"/>
                    <a:pt x="51456" y="50084"/>
                  </a:cubicBezTo>
                  <a:cubicBezTo>
                    <a:pt x="54382" y="45581"/>
                    <a:pt x="62264" y="52449"/>
                    <a:pt x="59562" y="39388"/>
                  </a:cubicBezTo>
                  <a:cubicBezTo>
                    <a:pt x="67556" y="37586"/>
                    <a:pt x="73749" y="39163"/>
                    <a:pt x="76676" y="47607"/>
                  </a:cubicBezTo>
                  <a:cubicBezTo>
                    <a:pt x="85346" y="45693"/>
                    <a:pt x="97281" y="48846"/>
                    <a:pt x="101672" y="40176"/>
                  </a:cubicBezTo>
                  <a:cubicBezTo>
                    <a:pt x="104037" y="39050"/>
                    <a:pt x="104374" y="41865"/>
                    <a:pt x="104600" y="44792"/>
                  </a:cubicBezTo>
                  <a:cubicBezTo>
                    <a:pt x="112256" y="41865"/>
                    <a:pt x="104262" y="29254"/>
                    <a:pt x="98744" y="35447"/>
                  </a:cubicBezTo>
                  <a:cubicBezTo>
                    <a:pt x="95254" y="9776"/>
                    <a:pt x="118561" y="26214"/>
                    <a:pt x="123290" y="13153"/>
                  </a:cubicBezTo>
                  <a:cubicBezTo>
                    <a:pt x="119799" y="2570"/>
                    <a:pt x="104825" y="14730"/>
                    <a:pt x="103249" y="318"/>
                  </a:cubicBezTo>
                  <a:cubicBezTo>
                    <a:pt x="94579" y="-2497"/>
                    <a:pt x="98294" y="14392"/>
                    <a:pt x="89624" y="11577"/>
                  </a:cubicBezTo>
                  <a:cubicBezTo>
                    <a:pt x="83545" y="14955"/>
                    <a:pt x="85346" y="2570"/>
                    <a:pt x="80955" y="2570"/>
                  </a:cubicBezTo>
                  <a:cubicBezTo>
                    <a:pt x="72060" y="1106"/>
                    <a:pt x="69696" y="9888"/>
                    <a:pt x="67444" y="18783"/>
                  </a:cubicBezTo>
                  <a:cubicBezTo>
                    <a:pt x="62377" y="19346"/>
                    <a:pt x="61363" y="14054"/>
                    <a:pt x="56072" y="14955"/>
                  </a:cubicBezTo>
                  <a:cubicBezTo>
                    <a:pt x="48978" y="16194"/>
                    <a:pt x="45375" y="31957"/>
                    <a:pt x="34003" y="27115"/>
                  </a:cubicBezTo>
                  <a:cubicBezTo>
                    <a:pt x="32652" y="31281"/>
                    <a:pt x="31301" y="35447"/>
                    <a:pt x="31639" y="42203"/>
                  </a:cubicBezTo>
                  <a:cubicBezTo>
                    <a:pt x="25896" y="41415"/>
                    <a:pt x="25671" y="29592"/>
                    <a:pt x="22632" y="23287"/>
                  </a:cubicBezTo>
                  <a:cubicBezTo>
                    <a:pt x="14637" y="27678"/>
                    <a:pt x="16664" y="27453"/>
                    <a:pt x="11484" y="24413"/>
                  </a:cubicBezTo>
                  <a:cubicBezTo>
                    <a:pt x="7205" y="21936"/>
                    <a:pt x="8445" y="9776"/>
                    <a:pt x="0" y="15631"/>
                  </a:cubicBezTo>
                  <a:cubicBezTo>
                    <a:pt x="1464" y="32069"/>
                    <a:pt x="8782" y="36798"/>
                    <a:pt x="6981" y="59542"/>
                  </a:cubicBezTo>
                  <a:close/>
                </a:path>
              </a:pathLst>
            </a:custGeom>
            <a:grpFill/>
            <a:ln w="11258" cap="flat">
              <a:noFill/>
              <a:prstDash val="solid"/>
              <a:miter/>
            </a:ln>
          </p:spPr>
          <p:txBody>
            <a:bodyPr rtlCol="0" anchor="ctr"/>
            <a:lstStyle/>
            <a:p>
              <a:endParaRPr lang="en-US" noProof="0" dirty="0"/>
            </a:p>
          </p:txBody>
        </p:sp>
        <p:sp>
          <p:nvSpPr>
            <p:cNvPr id="521" name="Freeform: Shape 520">
              <a:extLst>
                <a:ext uri="{FF2B5EF4-FFF2-40B4-BE49-F238E27FC236}">
                  <a16:creationId xmlns:a16="http://schemas.microsoft.com/office/drawing/2014/main" id="{60FDDFB6-BB9B-4BAD-9304-90D21E0DE40E}"/>
                </a:ext>
              </a:extLst>
            </p:cNvPr>
            <p:cNvSpPr/>
            <p:nvPr/>
          </p:nvSpPr>
          <p:spPr>
            <a:xfrm>
              <a:off x="8578248" y="384283"/>
              <a:ext cx="22519" cy="45038"/>
            </a:xfrm>
            <a:custGeom>
              <a:avLst/>
              <a:gdLst>
                <a:gd name="connsiteX0" fmla="*/ 0 w 22518"/>
                <a:gd name="connsiteY0" fmla="*/ 11935 h 45037"/>
                <a:gd name="connsiteX1" fmla="*/ 676 w 22518"/>
                <a:gd name="connsiteY1" fmla="*/ 31639 h 45037"/>
                <a:gd name="connsiteX2" fmla="*/ 9120 w 22518"/>
                <a:gd name="connsiteY2" fmla="*/ 30738 h 45037"/>
                <a:gd name="connsiteX3" fmla="*/ 12272 w 22518"/>
                <a:gd name="connsiteY3" fmla="*/ 40309 h 45037"/>
                <a:gd name="connsiteX4" fmla="*/ 18127 w 22518"/>
                <a:gd name="connsiteY4" fmla="*/ 49654 h 45037"/>
                <a:gd name="connsiteX5" fmla="*/ 30963 w 22518"/>
                <a:gd name="connsiteY5" fmla="*/ 13736 h 45037"/>
                <a:gd name="connsiteX6" fmla="*/ 19253 w 22518"/>
                <a:gd name="connsiteY6" fmla="*/ 0 h 45037"/>
                <a:gd name="connsiteX7" fmla="*/ 0 w 22518"/>
                <a:gd name="connsiteY7" fmla="*/ 11935 h 4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518" h="45037">
                  <a:moveTo>
                    <a:pt x="0" y="11935"/>
                  </a:moveTo>
                  <a:cubicBezTo>
                    <a:pt x="225" y="18578"/>
                    <a:pt x="450" y="25108"/>
                    <a:pt x="676" y="31639"/>
                  </a:cubicBezTo>
                  <a:cubicBezTo>
                    <a:pt x="3490" y="31301"/>
                    <a:pt x="6305" y="31076"/>
                    <a:pt x="9120" y="30738"/>
                  </a:cubicBezTo>
                  <a:cubicBezTo>
                    <a:pt x="14862" y="29162"/>
                    <a:pt x="13173" y="42673"/>
                    <a:pt x="12272" y="40309"/>
                  </a:cubicBezTo>
                  <a:cubicBezTo>
                    <a:pt x="13962" y="44587"/>
                    <a:pt x="17339" y="43799"/>
                    <a:pt x="18127" y="49654"/>
                  </a:cubicBezTo>
                  <a:cubicBezTo>
                    <a:pt x="28599" y="47402"/>
                    <a:pt x="28373" y="28374"/>
                    <a:pt x="30963" y="13736"/>
                  </a:cubicBezTo>
                  <a:cubicBezTo>
                    <a:pt x="23757" y="15876"/>
                    <a:pt x="17001" y="16776"/>
                    <a:pt x="19253" y="0"/>
                  </a:cubicBezTo>
                  <a:cubicBezTo>
                    <a:pt x="10921" y="1914"/>
                    <a:pt x="12835" y="21055"/>
                    <a:pt x="0" y="11935"/>
                  </a:cubicBezTo>
                  <a:close/>
                </a:path>
              </a:pathLst>
            </a:custGeom>
            <a:grpFill/>
            <a:ln w="11258" cap="flat">
              <a:noFill/>
              <a:prstDash val="solid"/>
              <a:miter/>
            </a:ln>
          </p:spPr>
          <p:txBody>
            <a:bodyPr rtlCol="0" anchor="ctr"/>
            <a:lstStyle/>
            <a:p>
              <a:endParaRPr lang="en-US" noProof="0" dirty="0"/>
            </a:p>
          </p:txBody>
        </p:sp>
        <p:sp>
          <p:nvSpPr>
            <p:cNvPr id="522" name="Freeform: Shape 521">
              <a:extLst>
                <a:ext uri="{FF2B5EF4-FFF2-40B4-BE49-F238E27FC236}">
                  <a16:creationId xmlns:a16="http://schemas.microsoft.com/office/drawing/2014/main" id="{A7C070A2-A4D2-49AA-9AE7-B6C3EF32820D}"/>
                </a:ext>
              </a:extLst>
            </p:cNvPr>
            <p:cNvSpPr/>
            <p:nvPr/>
          </p:nvSpPr>
          <p:spPr>
            <a:xfrm>
              <a:off x="8663099" y="218207"/>
              <a:ext cx="11259" cy="22519"/>
            </a:xfrm>
            <a:custGeom>
              <a:avLst/>
              <a:gdLst>
                <a:gd name="connsiteX0" fmla="*/ 45 w 11259"/>
                <a:gd name="connsiteY0" fmla="*/ 25897 h 22518"/>
                <a:gd name="connsiteX1" fmla="*/ 14006 w 11259"/>
                <a:gd name="connsiteY1" fmla="*/ 24433 h 22518"/>
                <a:gd name="connsiteX2" fmla="*/ 10403 w 11259"/>
                <a:gd name="connsiteY2" fmla="*/ 0 h 22518"/>
                <a:gd name="connsiteX3" fmla="*/ 45 w 11259"/>
                <a:gd name="connsiteY3" fmla="*/ 25897 h 22518"/>
              </a:gdLst>
              <a:ahLst/>
              <a:cxnLst>
                <a:cxn ang="0">
                  <a:pos x="connsiteX0" y="connsiteY0"/>
                </a:cxn>
                <a:cxn ang="0">
                  <a:pos x="connsiteX1" y="connsiteY1"/>
                </a:cxn>
                <a:cxn ang="0">
                  <a:pos x="connsiteX2" y="connsiteY2"/>
                </a:cxn>
                <a:cxn ang="0">
                  <a:pos x="connsiteX3" y="connsiteY3"/>
                </a:cxn>
              </a:cxnLst>
              <a:rect l="l" t="t" r="r" b="b"/>
              <a:pathLst>
                <a:path w="11259" h="22518">
                  <a:moveTo>
                    <a:pt x="45" y="25897"/>
                  </a:moveTo>
                  <a:cubicBezTo>
                    <a:pt x="8489" y="21505"/>
                    <a:pt x="5336" y="21843"/>
                    <a:pt x="14006" y="24433"/>
                  </a:cubicBezTo>
                  <a:cubicBezTo>
                    <a:pt x="14569" y="12948"/>
                    <a:pt x="12993" y="5517"/>
                    <a:pt x="10403" y="0"/>
                  </a:cubicBezTo>
                  <a:cubicBezTo>
                    <a:pt x="4323" y="4616"/>
                    <a:pt x="-518" y="11147"/>
                    <a:pt x="45" y="25897"/>
                  </a:cubicBezTo>
                  <a:close/>
                </a:path>
              </a:pathLst>
            </a:custGeom>
            <a:grpFill/>
            <a:ln w="11258" cap="flat">
              <a:noFill/>
              <a:prstDash val="solid"/>
              <a:miter/>
            </a:ln>
          </p:spPr>
          <p:txBody>
            <a:bodyPr rtlCol="0" anchor="ctr"/>
            <a:lstStyle/>
            <a:p>
              <a:endParaRPr lang="en-US" noProof="0" dirty="0"/>
            </a:p>
          </p:txBody>
        </p:sp>
        <p:sp>
          <p:nvSpPr>
            <p:cNvPr id="523" name="Freeform: Shape 522">
              <a:extLst>
                <a:ext uri="{FF2B5EF4-FFF2-40B4-BE49-F238E27FC236}">
                  <a16:creationId xmlns:a16="http://schemas.microsoft.com/office/drawing/2014/main" id="{CD3521B8-21E6-4488-BDD3-E3681BEA4817}"/>
                </a:ext>
              </a:extLst>
            </p:cNvPr>
            <p:cNvSpPr/>
            <p:nvPr/>
          </p:nvSpPr>
          <p:spPr>
            <a:xfrm>
              <a:off x="8611801" y="372799"/>
              <a:ext cx="56297" cy="56297"/>
            </a:xfrm>
            <a:custGeom>
              <a:avLst/>
              <a:gdLst>
                <a:gd name="connsiteX0" fmla="*/ 16326 w 56296"/>
                <a:gd name="connsiteY0" fmla="*/ 3603 h 56297"/>
                <a:gd name="connsiteX1" fmla="*/ 0 w 56296"/>
                <a:gd name="connsiteY1" fmla="*/ 20154 h 56297"/>
                <a:gd name="connsiteX2" fmla="*/ 8670 w 56296"/>
                <a:gd name="connsiteY2" fmla="*/ 29162 h 56297"/>
                <a:gd name="connsiteX3" fmla="*/ 20041 w 56296"/>
                <a:gd name="connsiteY3" fmla="*/ 32990 h 56297"/>
                <a:gd name="connsiteX4" fmla="*/ 22519 w 56296"/>
                <a:gd name="connsiteY4" fmla="*/ 22857 h 56297"/>
                <a:gd name="connsiteX5" fmla="*/ 34341 w 56296"/>
                <a:gd name="connsiteY5" fmla="*/ 41435 h 56297"/>
                <a:gd name="connsiteX6" fmla="*/ 41885 w 56296"/>
                <a:gd name="connsiteY6" fmla="*/ 15876 h 56297"/>
                <a:gd name="connsiteX7" fmla="*/ 48528 w 56296"/>
                <a:gd name="connsiteY7" fmla="*/ 49879 h 56297"/>
                <a:gd name="connsiteX8" fmla="*/ 54496 w 56296"/>
                <a:gd name="connsiteY8" fmla="*/ 59224 h 56297"/>
                <a:gd name="connsiteX9" fmla="*/ 51005 w 56296"/>
                <a:gd name="connsiteY9" fmla="*/ 39746 h 56297"/>
                <a:gd name="connsiteX10" fmla="*/ 53144 w 56296"/>
                <a:gd name="connsiteY10" fmla="*/ 19704 h 56297"/>
                <a:gd name="connsiteX11" fmla="*/ 59225 w 56296"/>
                <a:gd name="connsiteY11" fmla="*/ 34003 h 56297"/>
                <a:gd name="connsiteX12" fmla="*/ 63841 w 56296"/>
                <a:gd name="connsiteY12" fmla="*/ 3828 h 56297"/>
                <a:gd name="connsiteX13" fmla="*/ 52469 w 56296"/>
                <a:gd name="connsiteY13" fmla="*/ 0 h 56297"/>
                <a:gd name="connsiteX14" fmla="*/ 30625 w 56296"/>
                <a:gd name="connsiteY14" fmla="*/ 17114 h 56297"/>
                <a:gd name="connsiteX15" fmla="*/ 16326 w 56296"/>
                <a:gd name="connsiteY15" fmla="*/ 3603 h 5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296" h="56297">
                  <a:moveTo>
                    <a:pt x="16326" y="3603"/>
                  </a:moveTo>
                  <a:cubicBezTo>
                    <a:pt x="7769" y="4279"/>
                    <a:pt x="5742" y="15088"/>
                    <a:pt x="0" y="20154"/>
                  </a:cubicBezTo>
                  <a:cubicBezTo>
                    <a:pt x="2252" y="24545"/>
                    <a:pt x="5292" y="27248"/>
                    <a:pt x="8670" y="29162"/>
                  </a:cubicBezTo>
                  <a:cubicBezTo>
                    <a:pt x="11147" y="30626"/>
                    <a:pt x="17339" y="35242"/>
                    <a:pt x="20041" y="32990"/>
                  </a:cubicBezTo>
                  <a:cubicBezTo>
                    <a:pt x="20718" y="32427"/>
                    <a:pt x="19254" y="20042"/>
                    <a:pt x="22519" y="22857"/>
                  </a:cubicBezTo>
                  <a:cubicBezTo>
                    <a:pt x="31864" y="18240"/>
                    <a:pt x="27698" y="40534"/>
                    <a:pt x="34341" y="41435"/>
                  </a:cubicBezTo>
                  <a:cubicBezTo>
                    <a:pt x="43124" y="42786"/>
                    <a:pt x="42898" y="29950"/>
                    <a:pt x="41885" y="15876"/>
                  </a:cubicBezTo>
                  <a:cubicBezTo>
                    <a:pt x="49879" y="15763"/>
                    <a:pt x="47627" y="35917"/>
                    <a:pt x="48528" y="49879"/>
                  </a:cubicBezTo>
                  <a:cubicBezTo>
                    <a:pt x="53257" y="42335"/>
                    <a:pt x="54721" y="44700"/>
                    <a:pt x="54496" y="59224"/>
                  </a:cubicBezTo>
                  <a:cubicBezTo>
                    <a:pt x="65304" y="61927"/>
                    <a:pt x="58886" y="32540"/>
                    <a:pt x="51005" y="39746"/>
                  </a:cubicBezTo>
                  <a:cubicBezTo>
                    <a:pt x="50329" y="30963"/>
                    <a:pt x="54045" y="29049"/>
                    <a:pt x="53144" y="19704"/>
                  </a:cubicBezTo>
                  <a:cubicBezTo>
                    <a:pt x="56634" y="21505"/>
                    <a:pt x="59112" y="25446"/>
                    <a:pt x="59225" y="34003"/>
                  </a:cubicBezTo>
                  <a:cubicBezTo>
                    <a:pt x="63052" y="27473"/>
                    <a:pt x="63953" y="16439"/>
                    <a:pt x="63841" y="3828"/>
                  </a:cubicBezTo>
                  <a:cubicBezTo>
                    <a:pt x="60913" y="14975"/>
                    <a:pt x="57311" y="0"/>
                    <a:pt x="52469" y="0"/>
                  </a:cubicBezTo>
                  <a:cubicBezTo>
                    <a:pt x="44362" y="0"/>
                    <a:pt x="35355" y="7431"/>
                    <a:pt x="30625" y="17114"/>
                  </a:cubicBezTo>
                  <a:cubicBezTo>
                    <a:pt x="26459" y="11597"/>
                    <a:pt x="19141" y="12048"/>
                    <a:pt x="16326" y="3603"/>
                  </a:cubicBezTo>
                  <a:close/>
                </a:path>
              </a:pathLst>
            </a:custGeom>
            <a:grpFill/>
            <a:ln w="11258" cap="flat">
              <a:noFill/>
              <a:prstDash val="solid"/>
              <a:miter/>
            </a:ln>
          </p:spPr>
          <p:txBody>
            <a:bodyPr rtlCol="0" anchor="ctr"/>
            <a:lstStyle/>
            <a:p>
              <a:endParaRPr lang="en-US" noProof="0" dirty="0"/>
            </a:p>
          </p:txBody>
        </p:sp>
        <p:sp>
          <p:nvSpPr>
            <p:cNvPr id="524" name="Freeform: Shape 523">
              <a:extLst>
                <a:ext uri="{FF2B5EF4-FFF2-40B4-BE49-F238E27FC236}">
                  <a16:creationId xmlns:a16="http://schemas.microsoft.com/office/drawing/2014/main" id="{65E9BD55-63EF-48D5-B50E-0FA5188E142D}"/>
                </a:ext>
              </a:extLst>
            </p:cNvPr>
            <p:cNvSpPr/>
            <p:nvPr/>
          </p:nvSpPr>
          <p:spPr>
            <a:xfrm>
              <a:off x="8664366" y="263583"/>
              <a:ext cx="11259" cy="11259"/>
            </a:xfrm>
            <a:custGeom>
              <a:avLst/>
              <a:gdLst>
                <a:gd name="connsiteX0" fmla="*/ 16567 w 11259"/>
                <a:gd name="connsiteY0" fmla="*/ 13399 h 11259"/>
                <a:gd name="connsiteX1" fmla="*/ 2155 w 11259"/>
                <a:gd name="connsiteY1" fmla="*/ 0 h 11259"/>
                <a:gd name="connsiteX2" fmla="*/ 16567 w 11259"/>
                <a:gd name="connsiteY2" fmla="*/ 13399 h 11259"/>
              </a:gdLst>
              <a:ahLst/>
              <a:cxnLst>
                <a:cxn ang="0">
                  <a:pos x="connsiteX0" y="connsiteY0"/>
                </a:cxn>
                <a:cxn ang="0">
                  <a:pos x="connsiteX1" y="connsiteY1"/>
                </a:cxn>
                <a:cxn ang="0">
                  <a:pos x="connsiteX2" y="connsiteY2"/>
                </a:cxn>
              </a:cxnLst>
              <a:rect l="l" t="t" r="r" b="b"/>
              <a:pathLst>
                <a:path w="11259" h="11259">
                  <a:moveTo>
                    <a:pt x="16567" y="13399"/>
                  </a:moveTo>
                  <a:cubicBezTo>
                    <a:pt x="16567" y="-676"/>
                    <a:pt x="-1561" y="21168"/>
                    <a:pt x="2155" y="0"/>
                  </a:cubicBezTo>
                  <a:cubicBezTo>
                    <a:pt x="-5276" y="16889"/>
                    <a:pt x="8235" y="20717"/>
                    <a:pt x="16567" y="13399"/>
                  </a:cubicBezTo>
                  <a:close/>
                </a:path>
              </a:pathLst>
            </a:custGeom>
            <a:grpFill/>
            <a:ln w="11258" cap="flat">
              <a:noFill/>
              <a:prstDash val="solid"/>
              <a:miter/>
            </a:ln>
          </p:spPr>
          <p:txBody>
            <a:bodyPr rtlCol="0" anchor="ctr"/>
            <a:lstStyle/>
            <a:p>
              <a:endParaRPr lang="en-US" noProof="0" dirty="0"/>
            </a:p>
          </p:txBody>
        </p:sp>
        <p:sp>
          <p:nvSpPr>
            <p:cNvPr id="525" name="Freeform: Shape 524">
              <a:extLst>
                <a:ext uri="{FF2B5EF4-FFF2-40B4-BE49-F238E27FC236}">
                  <a16:creationId xmlns:a16="http://schemas.microsoft.com/office/drawing/2014/main" id="{95C25EF6-B000-4524-8653-BBBBA9BB62A4}"/>
                </a:ext>
              </a:extLst>
            </p:cNvPr>
            <p:cNvSpPr/>
            <p:nvPr/>
          </p:nvSpPr>
          <p:spPr>
            <a:xfrm>
              <a:off x="8630604" y="275968"/>
              <a:ext cx="11259" cy="11259"/>
            </a:xfrm>
            <a:custGeom>
              <a:avLst/>
              <a:gdLst>
                <a:gd name="connsiteX0" fmla="*/ 11147 w 11259"/>
                <a:gd name="connsiteY0" fmla="*/ 0 h 0"/>
                <a:gd name="connsiteX1" fmla="*/ 0 w 11259"/>
                <a:gd name="connsiteY1" fmla="*/ 1126 h 0"/>
                <a:gd name="connsiteX2" fmla="*/ 338 w 11259"/>
                <a:gd name="connsiteY2" fmla="*/ 11034 h 0"/>
                <a:gd name="connsiteX3" fmla="*/ 11485 w 11259"/>
                <a:gd name="connsiteY3" fmla="*/ 9908 h 0"/>
                <a:gd name="connsiteX4" fmla="*/ 11147 w 11259"/>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a:moveTo>
                    <a:pt x="11147" y="0"/>
                  </a:moveTo>
                  <a:cubicBezTo>
                    <a:pt x="7432" y="338"/>
                    <a:pt x="3716" y="788"/>
                    <a:pt x="0" y="1126"/>
                  </a:cubicBezTo>
                  <a:cubicBezTo>
                    <a:pt x="113" y="4391"/>
                    <a:pt x="225" y="7656"/>
                    <a:pt x="338" y="11034"/>
                  </a:cubicBezTo>
                  <a:cubicBezTo>
                    <a:pt x="4053" y="10696"/>
                    <a:pt x="7769" y="10246"/>
                    <a:pt x="11485" y="9908"/>
                  </a:cubicBezTo>
                  <a:cubicBezTo>
                    <a:pt x="11259" y="6530"/>
                    <a:pt x="11147" y="3265"/>
                    <a:pt x="11147" y="0"/>
                  </a:cubicBezTo>
                  <a:close/>
                </a:path>
              </a:pathLst>
            </a:custGeom>
            <a:grpFill/>
            <a:ln w="11258" cap="flat">
              <a:noFill/>
              <a:prstDash val="solid"/>
              <a:miter/>
            </a:ln>
          </p:spPr>
          <p:txBody>
            <a:bodyPr rtlCol="0" anchor="ctr"/>
            <a:lstStyle/>
            <a:p>
              <a:endParaRPr lang="en-US" noProof="0" dirty="0"/>
            </a:p>
          </p:txBody>
        </p:sp>
        <p:sp>
          <p:nvSpPr>
            <p:cNvPr id="526" name="Freeform: Shape 525">
              <a:extLst>
                <a:ext uri="{FF2B5EF4-FFF2-40B4-BE49-F238E27FC236}">
                  <a16:creationId xmlns:a16="http://schemas.microsoft.com/office/drawing/2014/main" id="{F289BF2B-3208-4CAA-B2C4-EB3DC219805A}"/>
                </a:ext>
              </a:extLst>
            </p:cNvPr>
            <p:cNvSpPr/>
            <p:nvPr/>
          </p:nvSpPr>
          <p:spPr>
            <a:xfrm>
              <a:off x="8665283" y="312258"/>
              <a:ext cx="11259" cy="22519"/>
            </a:xfrm>
            <a:custGeom>
              <a:avLst/>
              <a:gdLst>
                <a:gd name="connsiteX0" fmla="*/ 0 w 0"/>
                <a:gd name="connsiteY0" fmla="*/ 979 h 22518"/>
                <a:gd name="connsiteX1" fmla="*/ 1014 w 0"/>
                <a:gd name="connsiteY1" fmla="*/ 30591 h 22518"/>
                <a:gd name="connsiteX2" fmla="*/ 0 w 0"/>
                <a:gd name="connsiteY2" fmla="*/ 979 h 22518"/>
              </a:gdLst>
              <a:ahLst/>
              <a:cxnLst>
                <a:cxn ang="0">
                  <a:pos x="connsiteX0" y="connsiteY0"/>
                </a:cxn>
                <a:cxn ang="0">
                  <a:pos x="connsiteX1" y="connsiteY1"/>
                </a:cxn>
                <a:cxn ang="0">
                  <a:pos x="connsiteX2" y="connsiteY2"/>
                </a:cxn>
              </a:cxnLst>
              <a:rect l="l" t="t" r="r" b="b"/>
              <a:pathLst>
                <a:path h="22518">
                  <a:moveTo>
                    <a:pt x="0" y="979"/>
                  </a:moveTo>
                  <a:cubicBezTo>
                    <a:pt x="3603" y="16179"/>
                    <a:pt x="563" y="12125"/>
                    <a:pt x="1014" y="30591"/>
                  </a:cubicBezTo>
                  <a:cubicBezTo>
                    <a:pt x="9908" y="36783"/>
                    <a:pt x="8557" y="-7016"/>
                    <a:pt x="0" y="979"/>
                  </a:cubicBezTo>
                  <a:close/>
                </a:path>
              </a:pathLst>
            </a:custGeom>
            <a:grpFill/>
            <a:ln w="11258" cap="flat">
              <a:noFill/>
              <a:prstDash val="solid"/>
              <a:miter/>
            </a:ln>
          </p:spPr>
          <p:txBody>
            <a:bodyPr rtlCol="0" anchor="ctr"/>
            <a:lstStyle/>
            <a:p>
              <a:endParaRPr lang="en-US" noProof="0" dirty="0"/>
            </a:p>
          </p:txBody>
        </p:sp>
        <p:sp>
          <p:nvSpPr>
            <p:cNvPr id="527" name="Freeform: Shape 526">
              <a:extLst>
                <a:ext uri="{FF2B5EF4-FFF2-40B4-BE49-F238E27FC236}">
                  <a16:creationId xmlns:a16="http://schemas.microsoft.com/office/drawing/2014/main" id="{F023393D-0EEC-4753-9A56-75B26BD83BF5}"/>
                </a:ext>
              </a:extLst>
            </p:cNvPr>
            <p:cNvSpPr/>
            <p:nvPr/>
          </p:nvSpPr>
          <p:spPr>
            <a:xfrm>
              <a:off x="7791007" y="584352"/>
              <a:ext cx="11259" cy="11259"/>
            </a:xfrm>
            <a:custGeom>
              <a:avLst/>
              <a:gdLst>
                <a:gd name="connsiteX0" fmla="*/ 2686 w 0"/>
                <a:gd name="connsiteY0" fmla="*/ 11 h 11259"/>
                <a:gd name="connsiteX1" fmla="*/ 209 w 0"/>
                <a:gd name="connsiteY1" fmla="*/ 10144 h 11259"/>
                <a:gd name="connsiteX2" fmla="*/ 2686 w 0"/>
                <a:gd name="connsiteY2" fmla="*/ 11 h 11259"/>
              </a:gdLst>
              <a:ahLst/>
              <a:cxnLst>
                <a:cxn ang="0">
                  <a:pos x="connsiteX0" y="connsiteY0"/>
                </a:cxn>
                <a:cxn ang="0">
                  <a:pos x="connsiteX1" y="connsiteY1"/>
                </a:cxn>
                <a:cxn ang="0">
                  <a:pos x="connsiteX2" y="connsiteY2"/>
                </a:cxn>
              </a:cxnLst>
              <a:rect l="l" t="t" r="r" b="b"/>
              <a:pathLst>
                <a:path h="11259">
                  <a:moveTo>
                    <a:pt x="2686" y="11"/>
                  </a:moveTo>
                  <a:cubicBezTo>
                    <a:pt x="997" y="-327"/>
                    <a:pt x="-579" y="7329"/>
                    <a:pt x="209" y="10144"/>
                  </a:cubicBezTo>
                  <a:cubicBezTo>
                    <a:pt x="5050" y="27146"/>
                    <a:pt x="5163" y="574"/>
                    <a:pt x="2686" y="11"/>
                  </a:cubicBezTo>
                  <a:close/>
                </a:path>
              </a:pathLst>
            </a:custGeom>
            <a:grpFill/>
            <a:ln w="11258" cap="flat">
              <a:noFill/>
              <a:prstDash val="solid"/>
              <a:miter/>
            </a:ln>
          </p:spPr>
          <p:txBody>
            <a:bodyPr rtlCol="0" anchor="ctr"/>
            <a:lstStyle/>
            <a:p>
              <a:endParaRPr lang="en-US" noProof="0" dirty="0"/>
            </a:p>
          </p:txBody>
        </p:sp>
        <p:sp>
          <p:nvSpPr>
            <p:cNvPr id="528" name="Freeform: Shape 527">
              <a:extLst>
                <a:ext uri="{FF2B5EF4-FFF2-40B4-BE49-F238E27FC236}">
                  <a16:creationId xmlns:a16="http://schemas.microsoft.com/office/drawing/2014/main" id="{DE282211-40CD-437B-9238-227EE2696AE7}"/>
                </a:ext>
              </a:extLst>
            </p:cNvPr>
            <p:cNvSpPr/>
            <p:nvPr/>
          </p:nvSpPr>
          <p:spPr>
            <a:xfrm>
              <a:off x="7850778" y="528516"/>
              <a:ext cx="11259" cy="11259"/>
            </a:xfrm>
            <a:custGeom>
              <a:avLst/>
              <a:gdLst>
                <a:gd name="connsiteX0" fmla="*/ 5630 w 0"/>
                <a:gd name="connsiteY0" fmla="*/ 0 h 0"/>
                <a:gd name="connsiteX1" fmla="*/ 0 w 0"/>
                <a:gd name="connsiteY1" fmla="*/ 563 h 0"/>
                <a:gd name="connsiteX2" fmla="*/ 338 w 0"/>
                <a:gd name="connsiteY2" fmla="*/ 10471 h 0"/>
                <a:gd name="connsiteX3" fmla="*/ 5967 w 0"/>
                <a:gd name="connsiteY3" fmla="*/ 9908 h 0"/>
                <a:gd name="connsiteX4" fmla="*/ 5630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5630" y="0"/>
                  </a:moveTo>
                  <a:cubicBezTo>
                    <a:pt x="3715" y="225"/>
                    <a:pt x="1914" y="338"/>
                    <a:pt x="0" y="563"/>
                  </a:cubicBezTo>
                  <a:cubicBezTo>
                    <a:pt x="112" y="3828"/>
                    <a:pt x="225" y="7093"/>
                    <a:pt x="338" y="10471"/>
                  </a:cubicBezTo>
                  <a:cubicBezTo>
                    <a:pt x="2252" y="10246"/>
                    <a:pt x="4053" y="10133"/>
                    <a:pt x="5967" y="9908"/>
                  </a:cubicBezTo>
                  <a:cubicBezTo>
                    <a:pt x="5855" y="6643"/>
                    <a:pt x="5742" y="3265"/>
                    <a:pt x="5630" y="0"/>
                  </a:cubicBezTo>
                  <a:close/>
                </a:path>
              </a:pathLst>
            </a:custGeom>
            <a:grpFill/>
            <a:ln w="11258" cap="flat">
              <a:noFill/>
              <a:prstDash val="solid"/>
              <a:miter/>
            </a:ln>
          </p:spPr>
          <p:txBody>
            <a:bodyPr rtlCol="0" anchor="ctr"/>
            <a:lstStyle/>
            <a:p>
              <a:endParaRPr lang="en-US" noProof="0" dirty="0"/>
            </a:p>
          </p:txBody>
        </p:sp>
        <p:sp>
          <p:nvSpPr>
            <p:cNvPr id="529" name="Freeform: Shape 528">
              <a:extLst>
                <a:ext uri="{FF2B5EF4-FFF2-40B4-BE49-F238E27FC236}">
                  <a16:creationId xmlns:a16="http://schemas.microsoft.com/office/drawing/2014/main" id="{B68B53D8-37C4-4C8E-8CFA-742E847F8B92}"/>
                </a:ext>
              </a:extLst>
            </p:cNvPr>
            <p:cNvSpPr/>
            <p:nvPr/>
          </p:nvSpPr>
          <p:spPr>
            <a:xfrm>
              <a:off x="8162551" y="541690"/>
              <a:ext cx="11259" cy="11259"/>
            </a:xfrm>
            <a:custGeom>
              <a:avLst/>
              <a:gdLst>
                <a:gd name="connsiteX0" fmla="*/ 8557 w 0"/>
                <a:gd name="connsiteY0" fmla="*/ 9570 h 11259"/>
                <a:gd name="connsiteX1" fmla="*/ 5404 w 0"/>
                <a:gd name="connsiteY1" fmla="*/ 0 h 11259"/>
                <a:gd name="connsiteX2" fmla="*/ 0 w 0"/>
                <a:gd name="connsiteY2" fmla="*/ 5517 h 11259"/>
                <a:gd name="connsiteX3" fmla="*/ 3153 w 0"/>
                <a:gd name="connsiteY3" fmla="*/ 15088 h 11259"/>
                <a:gd name="connsiteX4" fmla="*/ 8557 w 0"/>
                <a:gd name="connsiteY4" fmla="*/ 9570 h 11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1259">
                  <a:moveTo>
                    <a:pt x="8557" y="9570"/>
                  </a:moveTo>
                  <a:cubicBezTo>
                    <a:pt x="7881" y="5630"/>
                    <a:pt x="5630" y="4954"/>
                    <a:pt x="5404" y="0"/>
                  </a:cubicBezTo>
                  <a:cubicBezTo>
                    <a:pt x="3153" y="1126"/>
                    <a:pt x="2815" y="5292"/>
                    <a:pt x="0" y="5517"/>
                  </a:cubicBezTo>
                  <a:cubicBezTo>
                    <a:pt x="676" y="9458"/>
                    <a:pt x="2927" y="10133"/>
                    <a:pt x="3153" y="15088"/>
                  </a:cubicBezTo>
                  <a:cubicBezTo>
                    <a:pt x="5404" y="13849"/>
                    <a:pt x="5742" y="9796"/>
                    <a:pt x="8557" y="9570"/>
                  </a:cubicBezTo>
                  <a:close/>
                </a:path>
              </a:pathLst>
            </a:custGeom>
            <a:grpFill/>
            <a:ln w="11258" cap="flat">
              <a:noFill/>
              <a:prstDash val="solid"/>
              <a:miter/>
            </a:ln>
          </p:spPr>
          <p:txBody>
            <a:bodyPr rtlCol="0" anchor="ctr"/>
            <a:lstStyle/>
            <a:p>
              <a:endParaRPr lang="en-US" noProof="0" dirty="0"/>
            </a:p>
          </p:txBody>
        </p:sp>
        <p:sp>
          <p:nvSpPr>
            <p:cNvPr id="530" name="Freeform: Shape 529">
              <a:extLst>
                <a:ext uri="{FF2B5EF4-FFF2-40B4-BE49-F238E27FC236}">
                  <a16:creationId xmlns:a16="http://schemas.microsoft.com/office/drawing/2014/main" id="{AC94A306-8411-4162-BD02-457C8358002D}"/>
                </a:ext>
              </a:extLst>
            </p:cNvPr>
            <p:cNvSpPr/>
            <p:nvPr/>
          </p:nvSpPr>
          <p:spPr>
            <a:xfrm>
              <a:off x="7851327" y="548793"/>
              <a:ext cx="11259" cy="11259"/>
            </a:xfrm>
            <a:custGeom>
              <a:avLst/>
              <a:gdLst>
                <a:gd name="connsiteX0" fmla="*/ 8796 w 0"/>
                <a:gd name="connsiteY0" fmla="*/ 9110 h 0"/>
                <a:gd name="connsiteX1" fmla="*/ 126 w 0"/>
                <a:gd name="connsiteY1" fmla="*/ 103 h 0"/>
                <a:gd name="connsiteX2" fmla="*/ 8796 w 0"/>
                <a:gd name="connsiteY2" fmla="*/ 9110 h 0"/>
              </a:gdLst>
              <a:ahLst/>
              <a:cxnLst>
                <a:cxn ang="0">
                  <a:pos x="connsiteX0" y="connsiteY0"/>
                </a:cxn>
                <a:cxn ang="0">
                  <a:pos x="connsiteX1" y="connsiteY1"/>
                </a:cxn>
                <a:cxn ang="0">
                  <a:pos x="connsiteX2" y="connsiteY2"/>
                </a:cxn>
              </a:cxnLst>
              <a:rect l="l" t="t" r="r" b="b"/>
              <a:pathLst>
                <a:path>
                  <a:moveTo>
                    <a:pt x="8796" y="9110"/>
                  </a:moveTo>
                  <a:cubicBezTo>
                    <a:pt x="7332" y="3143"/>
                    <a:pt x="4855" y="-686"/>
                    <a:pt x="126" y="103"/>
                  </a:cubicBezTo>
                  <a:cubicBezTo>
                    <a:pt x="-887" y="10686"/>
                    <a:pt x="4405" y="8997"/>
                    <a:pt x="8796" y="9110"/>
                  </a:cubicBezTo>
                  <a:close/>
                </a:path>
              </a:pathLst>
            </a:custGeom>
            <a:grpFill/>
            <a:ln w="11258" cap="flat">
              <a:noFill/>
              <a:prstDash val="solid"/>
              <a:miter/>
            </a:ln>
          </p:spPr>
          <p:txBody>
            <a:bodyPr rtlCol="0" anchor="ctr"/>
            <a:lstStyle/>
            <a:p>
              <a:endParaRPr lang="en-US" noProof="0" dirty="0"/>
            </a:p>
          </p:txBody>
        </p:sp>
        <p:sp>
          <p:nvSpPr>
            <p:cNvPr id="531" name="Freeform: Shape 530">
              <a:extLst>
                <a:ext uri="{FF2B5EF4-FFF2-40B4-BE49-F238E27FC236}">
                  <a16:creationId xmlns:a16="http://schemas.microsoft.com/office/drawing/2014/main" id="{4321BD68-7496-4D19-8AD6-3BFF38306650}"/>
                </a:ext>
              </a:extLst>
            </p:cNvPr>
            <p:cNvSpPr/>
            <p:nvPr/>
          </p:nvSpPr>
          <p:spPr>
            <a:xfrm>
              <a:off x="8533995" y="250830"/>
              <a:ext cx="11259" cy="11259"/>
            </a:xfrm>
            <a:custGeom>
              <a:avLst/>
              <a:gdLst>
                <a:gd name="connsiteX0" fmla="*/ 904 w 11259"/>
                <a:gd name="connsiteY0" fmla="*/ 16131 h 11259"/>
                <a:gd name="connsiteX1" fmla="*/ 11601 w 11259"/>
                <a:gd name="connsiteY1" fmla="*/ 142 h 11259"/>
                <a:gd name="connsiteX2" fmla="*/ 904 w 11259"/>
                <a:gd name="connsiteY2" fmla="*/ 16131 h 11259"/>
              </a:gdLst>
              <a:ahLst/>
              <a:cxnLst>
                <a:cxn ang="0">
                  <a:pos x="connsiteX0" y="connsiteY0"/>
                </a:cxn>
                <a:cxn ang="0">
                  <a:pos x="connsiteX1" y="connsiteY1"/>
                </a:cxn>
                <a:cxn ang="0">
                  <a:pos x="connsiteX2" y="connsiteY2"/>
                </a:cxn>
              </a:cxnLst>
              <a:rect l="l" t="t" r="r" b="b"/>
              <a:pathLst>
                <a:path w="11259" h="11259">
                  <a:moveTo>
                    <a:pt x="904" y="16131"/>
                  </a:moveTo>
                  <a:cubicBezTo>
                    <a:pt x="8223" y="16806"/>
                    <a:pt x="12839" y="13091"/>
                    <a:pt x="11601" y="142"/>
                  </a:cubicBezTo>
                  <a:cubicBezTo>
                    <a:pt x="4170" y="-421"/>
                    <a:pt x="-2473" y="-83"/>
                    <a:pt x="904" y="16131"/>
                  </a:cubicBezTo>
                  <a:close/>
                </a:path>
              </a:pathLst>
            </a:custGeom>
            <a:grpFill/>
            <a:ln w="11258" cap="flat">
              <a:noFill/>
              <a:prstDash val="solid"/>
              <a:miter/>
            </a:ln>
          </p:spPr>
          <p:txBody>
            <a:bodyPr rtlCol="0" anchor="ctr"/>
            <a:lstStyle/>
            <a:p>
              <a:endParaRPr lang="en-US" noProof="0" dirty="0"/>
            </a:p>
          </p:txBody>
        </p:sp>
        <p:sp>
          <p:nvSpPr>
            <p:cNvPr id="532" name="Freeform: Shape 531">
              <a:extLst>
                <a:ext uri="{FF2B5EF4-FFF2-40B4-BE49-F238E27FC236}">
                  <a16:creationId xmlns:a16="http://schemas.microsoft.com/office/drawing/2014/main" id="{ABCF43DA-4EA4-4D3A-B984-DBE386C98955}"/>
                </a:ext>
              </a:extLst>
            </p:cNvPr>
            <p:cNvSpPr/>
            <p:nvPr/>
          </p:nvSpPr>
          <p:spPr>
            <a:xfrm>
              <a:off x="8499015" y="636719"/>
              <a:ext cx="11259" cy="11259"/>
            </a:xfrm>
            <a:custGeom>
              <a:avLst/>
              <a:gdLst>
                <a:gd name="connsiteX0" fmla="*/ 6384 w 0"/>
                <a:gd name="connsiteY0" fmla="*/ 19479 h 11259"/>
                <a:gd name="connsiteX1" fmla="*/ 3007 w 0"/>
                <a:gd name="connsiteY1" fmla="*/ 0 h 11259"/>
                <a:gd name="connsiteX2" fmla="*/ 6384 w 0"/>
                <a:gd name="connsiteY2" fmla="*/ 19479 h 11259"/>
              </a:gdLst>
              <a:ahLst/>
              <a:cxnLst>
                <a:cxn ang="0">
                  <a:pos x="connsiteX0" y="connsiteY0"/>
                </a:cxn>
                <a:cxn ang="0">
                  <a:pos x="connsiteX1" y="connsiteY1"/>
                </a:cxn>
                <a:cxn ang="0">
                  <a:pos x="connsiteX2" y="connsiteY2"/>
                </a:cxn>
              </a:cxnLst>
              <a:rect l="l" t="t" r="r" b="b"/>
              <a:pathLst>
                <a:path h="11259">
                  <a:moveTo>
                    <a:pt x="6384" y="19479"/>
                  </a:moveTo>
                  <a:cubicBezTo>
                    <a:pt x="16406" y="10696"/>
                    <a:pt x="-371" y="12723"/>
                    <a:pt x="3007" y="0"/>
                  </a:cubicBezTo>
                  <a:cubicBezTo>
                    <a:pt x="-5438" y="5742"/>
                    <a:pt x="6610" y="12836"/>
                    <a:pt x="6384" y="19479"/>
                  </a:cubicBezTo>
                  <a:close/>
                </a:path>
              </a:pathLst>
            </a:custGeom>
            <a:grpFill/>
            <a:ln w="11258" cap="flat">
              <a:noFill/>
              <a:prstDash val="solid"/>
              <a:miter/>
            </a:ln>
          </p:spPr>
          <p:txBody>
            <a:bodyPr rtlCol="0" anchor="ctr"/>
            <a:lstStyle/>
            <a:p>
              <a:endParaRPr lang="en-US" noProof="0" dirty="0"/>
            </a:p>
          </p:txBody>
        </p:sp>
        <p:sp>
          <p:nvSpPr>
            <p:cNvPr id="533" name="Freeform: Shape 532">
              <a:extLst>
                <a:ext uri="{FF2B5EF4-FFF2-40B4-BE49-F238E27FC236}">
                  <a16:creationId xmlns:a16="http://schemas.microsoft.com/office/drawing/2014/main" id="{B26B2921-E58C-4DB4-B607-6FB6B19A29F9}"/>
                </a:ext>
              </a:extLst>
            </p:cNvPr>
            <p:cNvSpPr/>
            <p:nvPr/>
          </p:nvSpPr>
          <p:spPr>
            <a:xfrm>
              <a:off x="8254540" y="527390"/>
              <a:ext cx="11259" cy="11259"/>
            </a:xfrm>
            <a:custGeom>
              <a:avLst/>
              <a:gdLst>
                <a:gd name="connsiteX0" fmla="*/ 338 w 0"/>
                <a:gd name="connsiteY0" fmla="*/ 10471 h 0"/>
                <a:gd name="connsiteX1" fmla="*/ 5967 w 0"/>
                <a:gd name="connsiteY1" fmla="*/ 9908 h 0"/>
                <a:gd name="connsiteX2" fmla="*/ 5630 w 0"/>
                <a:gd name="connsiteY2" fmla="*/ 0 h 0"/>
                <a:gd name="connsiteX3" fmla="*/ 0 w 0"/>
                <a:gd name="connsiteY3" fmla="*/ 563 h 0"/>
                <a:gd name="connsiteX4" fmla="*/ 338 w 0"/>
                <a:gd name="connsiteY4" fmla="*/ 10471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38" y="10471"/>
                  </a:moveTo>
                  <a:cubicBezTo>
                    <a:pt x="2252" y="10246"/>
                    <a:pt x="4054" y="10133"/>
                    <a:pt x="5967" y="9908"/>
                  </a:cubicBezTo>
                  <a:cubicBezTo>
                    <a:pt x="5855" y="6643"/>
                    <a:pt x="5742" y="3265"/>
                    <a:pt x="5630" y="0"/>
                  </a:cubicBezTo>
                  <a:cubicBezTo>
                    <a:pt x="3716" y="225"/>
                    <a:pt x="1914" y="338"/>
                    <a:pt x="0" y="563"/>
                  </a:cubicBezTo>
                  <a:cubicBezTo>
                    <a:pt x="113" y="3828"/>
                    <a:pt x="225" y="7206"/>
                    <a:pt x="338" y="10471"/>
                  </a:cubicBezTo>
                  <a:close/>
                </a:path>
              </a:pathLst>
            </a:custGeom>
            <a:grpFill/>
            <a:ln w="11258" cap="flat">
              <a:noFill/>
              <a:prstDash val="solid"/>
              <a:miter/>
            </a:ln>
          </p:spPr>
          <p:txBody>
            <a:bodyPr rtlCol="0" anchor="ctr"/>
            <a:lstStyle/>
            <a:p>
              <a:endParaRPr lang="en-US" noProof="0" dirty="0"/>
            </a:p>
          </p:txBody>
        </p:sp>
        <p:sp>
          <p:nvSpPr>
            <p:cNvPr id="534" name="Freeform: Shape 533">
              <a:extLst>
                <a:ext uri="{FF2B5EF4-FFF2-40B4-BE49-F238E27FC236}">
                  <a16:creationId xmlns:a16="http://schemas.microsoft.com/office/drawing/2014/main" id="{4DFF6D0F-7CED-421B-9A28-374CC92D0F30}"/>
                </a:ext>
              </a:extLst>
            </p:cNvPr>
            <p:cNvSpPr/>
            <p:nvPr/>
          </p:nvSpPr>
          <p:spPr>
            <a:xfrm>
              <a:off x="8558319" y="268537"/>
              <a:ext cx="11259" cy="33778"/>
            </a:xfrm>
            <a:custGeom>
              <a:avLst/>
              <a:gdLst>
                <a:gd name="connsiteX0" fmla="*/ 0 w 11259"/>
                <a:gd name="connsiteY0" fmla="*/ 30738 h 33778"/>
                <a:gd name="connsiteX1" fmla="*/ 14187 w 11259"/>
                <a:gd name="connsiteY1" fmla="*/ 34229 h 33778"/>
                <a:gd name="connsiteX2" fmla="*/ 10246 w 11259"/>
                <a:gd name="connsiteY2" fmla="*/ 0 h 33778"/>
                <a:gd name="connsiteX3" fmla="*/ 0 w 11259"/>
                <a:gd name="connsiteY3" fmla="*/ 30738 h 33778"/>
              </a:gdLst>
              <a:ahLst/>
              <a:cxnLst>
                <a:cxn ang="0">
                  <a:pos x="connsiteX0" y="connsiteY0"/>
                </a:cxn>
                <a:cxn ang="0">
                  <a:pos x="connsiteX1" y="connsiteY1"/>
                </a:cxn>
                <a:cxn ang="0">
                  <a:pos x="connsiteX2" y="connsiteY2"/>
                </a:cxn>
                <a:cxn ang="0">
                  <a:pos x="connsiteX3" y="connsiteY3"/>
                </a:cxn>
              </a:cxnLst>
              <a:rect l="l" t="t" r="r" b="b"/>
              <a:pathLst>
                <a:path w="11259" h="33778">
                  <a:moveTo>
                    <a:pt x="0" y="30738"/>
                  </a:moveTo>
                  <a:cubicBezTo>
                    <a:pt x="3040" y="47064"/>
                    <a:pt x="5292" y="32652"/>
                    <a:pt x="14187" y="34229"/>
                  </a:cubicBezTo>
                  <a:cubicBezTo>
                    <a:pt x="15875" y="16889"/>
                    <a:pt x="9458" y="15651"/>
                    <a:pt x="10246" y="0"/>
                  </a:cubicBezTo>
                  <a:cubicBezTo>
                    <a:pt x="5517" y="8107"/>
                    <a:pt x="8895" y="29162"/>
                    <a:pt x="0" y="30738"/>
                  </a:cubicBezTo>
                  <a:close/>
                </a:path>
              </a:pathLst>
            </a:custGeom>
            <a:grpFill/>
            <a:ln w="11258" cap="flat">
              <a:noFill/>
              <a:prstDash val="solid"/>
              <a:miter/>
            </a:ln>
          </p:spPr>
          <p:txBody>
            <a:bodyPr rtlCol="0" anchor="ctr"/>
            <a:lstStyle/>
            <a:p>
              <a:endParaRPr lang="en-US" noProof="0" dirty="0"/>
            </a:p>
          </p:txBody>
        </p:sp>
        <p:sp>
          <p:nvSpPr>
            <p:cNvPr id="535" name="Freeform: Shape 534">
              <a:extLst>
                <a:ext uri="{FF2B5EF4-FFF2-40B4-BE49-F238E27FC236}">
                  <a16:creationId xmlns:a16="http://schemas.microsoft.com/office/drawing/2014/main" id="{46107884-6BE7-4F09-B1EC-BB6242264200}"/>
                </a:ext>
              </a:extLst>
            </p:cNvPr>
            <p:cNvSpPr/>
            <p:nvPr/>
          </p:nvSpPr>
          <p:spPr>
            <a:xfrm>
              <a:off x="8517672" y="577382"/>
              <a:ext cx="22519" cy="22519"/>
            </a:xfrm>
            <a:custGeom>
              <a:avLst/>
              <a:gdLst>
                <a:gd name="connsiteX0" fmla="*/ 32878 w 22518"/>
                <a:gd name="connsiteY0" fmla="*/ 0 h 22518"/>
                <a:gd name="connsiteX1" fmla="*/ 7882 w 22518"/>
                <a:gd name="connsiteY1" fmla="*/ 7431 h 22518"/>
                <a:gd name="connsiteX2" fmla="*/ 0 w 22518"/>
                <a:gd name="connsiteY2" fmla="*/ 23082 h 22518"/>
                <a:gd name="connsiteX3" fmla="*/ 13962 w 22518"/>
                <a:gd name="connsiteY3" fmla="*/ 21618 h 22518"/>
                <a:gd name="connsiteX4" fmla="*/ 19704 w 22518"/>
                <a:gd name="connsiteY4" fmla="*/ 26009 h 22518"/>
                <a:gd name="connsiteX5" fmla="*/ 19592 w 22518"/>
                <a:gd name="connsiteY5" fmla="*/ 21055 h 22518"/>
                <a:gd name="connsiteX6" fmla="*/ 32878 w 22518"/>
                <a:gd name="connsiteY6" fmla="*/ 0 h 2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18" h="22518">
                  <a:moveTo>
                    <a:pt x="32878" y="0"/>
                  </a:moveTo>
                  <a:cubicBezTo>
                    <a:pt x="22632" y="3603"/>
                    <a:pt x="17903" y="15651"/>
                    <a:pt x="7882" y="7431"/>
                  </a:cubicBezTo>
                  <a:cubicBezTo>
                    <a:pt x="6531" y="14637"/>
                    <a:pt x="3941" y="19929"/>
                    <a:pt x="0" y="23082"/>
                  </a:cubicBezTo>
                  <a:cubicBezTo>
                    <a:pt x="3716" y="35467"/>
                    <a:pt x="5517" y="18803"/>
                    <a:pt x="13962" y="21618"/>
                  </a:cubicBezTo>
                  <a:cubicBezTo>
                    <a:pt x="14637" y="21843"/>
                    <a:pt x="18803" y="27698"/>
                    <a:pt x="19704" y="26009"/>
                  </a:cubicBezTo>
                  <a:cubicBezTo>
                    <a:pt x="19929" y="25559"/>
                    <a:pt x="19254" y="21280"/>
                    <a:pt x="19592" y="21055"/>
                  </a:cubicBezTo>
                  <a:cubicBezTo>
                    <a:pt x="24546" y="18240"/>
                    <a:pt x="34567" y="17677"/>
                    <a:pt x="32878" y="0"/>
                  </a:cubicBezTo>
                  <a:close/>
                </a:path>
              </a:pathLst>
            </a:custGeom>
            <a:grpFill/>
            <a:ln w="11258" cap="flat">
              <a:noFill/>
              <a:prstDash val="solid"/>
              <a:miter/>
            </a:ln>
          </p:spPr>
          <p:txBody>
            <a:bodyPr rtlCol="0" anchor="ctr"/>
            <a:lstStyle/>
            <a:p>
              <a:endParaRPr lang="en-US" noProof="0" dirty="0"/>
            </a:p>
          </p:txBody>
        </p:sp>
        <p:sp>
          <p:nvSpPr>
            <p:cNvPr id="536" name="Freeform: Shape 535">
              <a:extLst>
                <a:ext uri="{FF2B5EF4-FFF2-40B4-BE49-F238E27FC236}">
                  <a16:creationId xmlns:a16="http://schemas.microsoft.com/office/drawing/2014/main" id="{150BD2EA-FA83-49AB-AA99-623A8DA7A975}"/>
                </a:ext>
              </a:extLst>
            </p:cNvPr>
            <p:cNvSpPr/>
            <p:nvPr/>
          </p:nvSpPr>
          <p:spPr>
            <a:xfrm>
              <a:off x="8773930" y="629639"/>
              <a:ext cx="11259" cy="11259"/>
            </a:xfrm>
            <a:custGeom>
              <a:avLst/>
              <a:gdLst>
                <a:gd name="connsiteX0" fmla="*/ 19485 w 11259"/>
                <a:gd name="connsiteY0" fmla="*/ 2463 h 11259"/>
                <a:gd name="connsiteX1" fmla="*/ 119 w 11259"/>
                <a:gd name="connsiteY1" fmla="*/ 9332 h 11259"/>
                <a:gd name="connsiteX2" fmla="*/ 11604 w 11259"/>
                <a:gd name="connsiteY2" fmla="*/ 18114 h 11259"/>
                <a:gd name="connsiteX3" fmla="*/ 19485 w 11259"/>
                <a:gd name="connsiteY3" fmla="*/ 2463 h 11259"/>
              </a:gdLst>
              <a:ahLst/>
              <a:cxnLst>
                <a:cxn ang="0">
                  <a:pos x="connsiteX0" y="connsiteY0"/>
                </a:cxn>
                <a:cxn ang="0">
                  <a:pos x="connsiteX1" y="connsiteY1"/>
                </a:cxn>
                <a:cxn ang="0">
                  <a:pos x="connsiteX2" y="connsiteY2"/>
                </a:cxn>
                <a:cxn ang="0">
                  <a:pos x="connsiteX3" y="connsiteY3"/>
                </a:cxn>
              </a:cxnLst>
              <a:rect l="l" t="t" r="r" b="b"/>
              <a:pathLst>
                <a:path w="11259" h="11259">
                  <a:moveTo>
                    <a:pt x="19485" y="2463"/>
                  </a:moveTo>
                  <a:cubicBezTo>
                    <a:pt x="9915" y="-4968"/>
                    <a:pt x="10027" y="6517"/>
                    <a:pt x="119" y="9332"/>
                  </a:cubicBezTo>
                  <a:cubicBezTo>
                    <a:pt x="-1457" y="22955"/>
                    <a:pt x="13180" y="4490"/>
                    <a:pt x="11604" y="18114"/>
                  </a:cubicBezTo>
                  <a:cubicBezTo>
                    <a:pt x="13968" y="12597"/>
                    <a:pt x="21850" y="15524"/>
                    <a:pt x="19485" y="2463"/>
                  </a:cubicBezTo>
                  <a:close/>
                </a:path>
              </a:pathLst>
            </a:custGeom>
            <a:grpFill/>
            <a:ln w="11258" cap="flat">
              <a:noFill/>
              <a:prstDash val="solid"/>
              <a:miter/>
            </a:ln>
          </p:spPr>
          <p:txBody>
            <a:bodyPr rtlCol="0" anchor="ctr"/>
            <a:lstStyle/>
            <a:p>
              <a:endParaRPr lang="en-US" noProof="0" dirty="0"/>
            </a:p>
          </p:txBody>
        </p:sp>
        <p:sp>
          <p:nvSpPr>
            <p:cNvPr id="537" name="Freeform: Shape 536">
              <a:extLst>
                <a:ext uri="{FF2B5EF4-FFF2-40B4-BE49-F238E27FC236}">
                  <a16:creationId xmlns:a16="http://schemas.microsoft.com/office/drawing/2014/main" id="{7AABB7A3-579F-4EB1-A32D-A957CBAFF3AB}"/>
                </a:ext>
              </a:extLst>
            </p:cNvPr>
            <p:cNvSpPr/>
            <p:nvPr/>
          </p:nvSpPr>
          <p:spPr>
            <a:xfrm>
              <a:off x="8760842" y="228453"/>
              <a:ext cx="11259" cy="11259"/>
            </a:xfrm>
            <a:custGeom>
              <a:avLst/>
              <a:gdLst>
                <a:gd name="connsiteX0" fmla="*/ 33 w 0"/>
                <a:gd name="connsiteY0" fmla="*/ 5742 h 11259"/>
                <a:gd name="connsiteX1" fmla="*/ 8252 w 0"/>
                <a:gd name="connsiteY1" fmla="*/ 0 h 11259"/>
                <a:gd name="connsiteX2" fmla="*/ 2622 w 0"/>
                <a:gd name="connsiteY2" fmla="*/ 563 h 11259"/>
                <a:gd name="connsiteX3" fmla="*/ 33 w 0"/>
                <a:gd name="connsiteY3" fmla="*/ 5742 h 11259"/>
              </a:gdLst>
              <a:ahLst/>
              <a:cxnLst>
                <a:cxn ang="0">
                  <a:pos x="connsiteX0" y="connsiteY0"/>
                </a:cxn>
                <a:cxn ang="0">
                  <a:pos x="connsiteX1" y="connsiteY1"/>
                </a:cxn>
                <a:cxn ang="0">
                  <a:pos x="connsiteX2" y="connsiteY2"/>
                </a:cxn>
                <a:cxn ang="0">
                  <a:pos x="connsiteX3" y="connsiteY3"/>
                </a:cxn>
              </a:cxnLst>
              <a:rect l="l" t="t" r="r" b="b"/>
              <a:pathLst>
                <a:path h="11259">
                  <a:moveTo>
                    <a:pt x="33" y="5742"/>
                  </a:moveTo>
                  <a:cubicBezTo>
                    <a:pt x="-755" y="15425"/>
                    <a:pt x="12981" y="11710"/>
                    <a:pt x="8252" y="0"/>
                  </a:cubicBezTo>
                  <a:cubicBezTo>
                    <a:pt x="6338" y="225"/>
                    <a:pt x="4537" y="338"/>
                    <a:pt x="2622" y="563"/>
                  </a:cubicBezTo>
                  <a:cubicBezTo>
                    <a:pt x="3410" y="4729"/>
                    <a:pt x="1722" y="5292"/>
                    <a:pt x="33" y="5742"/>
                  </a:cubicBezTo>
                  <a:close/>
                </a:path>
              </a:pathLst>
            </a:custGeom>
            <a:grpFill/>
            <a:ln w="11258" cap="flat">
              <a:noFill/>
              <a:prstDash val="solid"/>
              <a:miter/>
            </a:ln>
          </p:spPr>
          <p:txBody>
            <a:bodyPr rtlCol="0" anchor="ctr"/>
            <a:lstStyle/>
            <a:p>
              <a:endParaRPr lang="en-US" noProof="0" dirty="0"/>
            </a:p>
          </p:txBody>
        </p:sp>
        <p:sp>
          <p:nvSpPr>
            <p:cNvPr id="538" name="Freeform: Shape 537">
              <a:extLst>
                <a:ext uri="{FF2B5EF4-FFF2-40B4-BE49-F238E27FC236}">
                  <a16:creationId xmlns:a16="http://schemas.microsoft.com/office/drawing/2014/main" id="{D40D36AF-11BE-4D21-A7C4-59817A807488}"/>
                </a:ext>
              </a:extLst>
            </p:cNvPr>
            <p:cNvSpPr/>
            <p:nvPr/>
          </p:nvSpPr>
          <p:spPr>
            <a:xfrm>
              <a:off x="8793826" y="298599"/>
              <a:ext cx="22519" cy="45038"/>
            </a:xfrm>
            <a:custGeom>
              <a:avLst/>
              <a:gdLst>
                <a:gd name="connsiteX0" fmla="*/ 25485 w 22518"/>
                <a:gd name="connsiteY0" fmla="*/ 9008 h 45037"/>
                <a:gd name="connsiteX1" fmla="*/ 16815 w 22518"/>
                <a:gd name="connsiteY1" fmla="*/ 0 h 45037"/>
                <a:gd name="connsiteX2" fmla="*/ 152 w 22518"/>
                <a:gd name="connsiteY2" fmla="*/ 6643 h 45037"/>
                <a:gd name="connsiteX3" fmla="*/ 17379 w 22518"/>
                <a:gd name="connsiteY3" fmla="*/ 19704 h 45037"/>
                <a:gd name="connsiteX4" fmla="*/ 15577 w 22518"/>
                <a:gd name="connsiteY4" fmla="*/ 49654 h 45037"/>
                <a:gd name="connsiteX5" fmla="*/ 23909 w 22518"/>
                <a:gd name="connsiteY5" fmla="*/ 48753 h 45037"/>
                <a:gd name="connsiteX6" fmla="*/ 25485 w 22518"/>
                <a:gd name="connsiteY6" fmla="*/ 9008 h 4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18" h="45037">
                  <a:moveTo>
                    <a:pt x="25485" y="9008"/>
                  </a:moveTo>
                  <a:cubicBezTo>
                    <a:pt x="19968" y="11259"/>
                    <a:pt x="16703" y="8895"/>
                    <a:pt x="16815" y="0"/>
                  </a:cubicBezTo>
                  <a:cubicBezTo>
                    <a:pt x="10286" y="11034"/>
                    <a:pt x="11074" y="7656"/>
                    <a:pt x="152" y="6643"/>
                  </a:cubicBezTo>
                  <a:cubicBezTo>
                    <a:pt x="-1762" y="26234"/>
                    <a:pt x="15014" y="8782"/>
                    <a:pt x="17379" y="19704"/>
                  </a:cubicBezTo>
                  <a:cubicBezTo>
                    <a:pt x="19856" y="34566"/>
                    <a:pt x="15127" y="37944"/>
                    <a:pt x="15577" y="49654"/>
                  </a:cubicBezTo>
                  <a:cubicBezTo>
                    <a:pt x="18392" y="49429"/>
                    <a:pt x="21207" y="49091"/>
                    <a:pt x="23909" y="48753"/>
                  </a:cubicBezTo>
                  <a:cubicBezTo>
                    <a:pt x="28075" y="41097"/>
                    <a:pt x="25711" y="23194"/>
                    <a:pt x="25485" y="9008"/>
                  </a:cubicBezTo>
                  <a:close/>
                </a:path>
              </a:pathLst>
            </a:custGeom>
            <a:grpFill/>
            <a:ln w="11258" cap="flat">
              <a:noFill/>
              <a:prstDash val="solid"/>
              <a:miter/>
            </a:ln>
          </p:spPr>
          <p:txBody>
            <a:bodyPr rtlCol="0" anchor="ctr"/>
            <a:lstStyle/>
            <a:p>
              <a:endParaRPr lang="en-US" noProof="0" dirty="0"/>
            </a:p>
          </p:txBody>
        </p:sp>
        <p:sp>
          <p:nvSpPr>
            <p:cNvPr id="539" name="Freeform: Shape 538">
              <a:extLst>
                <a:ext uri="{FF2B5EF4-FFF2-40B4-BE49-F238E27FC236}">
                  <a16:creationId xmlns:a16="http://schemas.microsoft.com/office/drawing/2014/main" id="{2E023DC7-4147-4368-B866-59392B6F457C}"/>
                </a:ext>
              </a:extLst>
            </p:cNvPr>
            <p:cNvSpPr/>
            <p:nvPr/>
          </p:nvSpPr>
          <p:spPr>
            <a:xfrm>
              <a:off x="8791726" y="402749"/>
              <a:ext cx="11259" cy="22519"/>
            </a:xfrm>
            <a:custGeom>
              <a:avLst/>
              <a:gdLst>
                <a:gd name="connsiteX0" fmla="*/ 20492 w 11259"/>
                <a:gd name="connsiteY0" fmla="*/ 29387 h 22518"/>
                <a:gd name="connsiteX1" fmla="*/ 16776 w 11259"/>
                <a:gd name="connsiteY1" fmla="*/ 0 h 22518"/>
                <a:gd name="connsiteX2" fmla="*/ 0 w 11259"/>
                <a:gd name="connsiteY2" fmla="*/ 1689 h 22518"/>
                <a:gd name="connsiteX3" fmla="*/ 3716 w 11259"/>
                <a:gd name="connsiteY3" fmla="*/ 31076 h 22518"/>
                <a:gd name="connsiteX4" fmla="*/ 20492 w 11259"/>
                <a:gd name="connsiteY4" fmla="*/ 29387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22518">
                  <a:moveTo>
                    <a:pt x="20492" y="29387"/>
                  </a:moveTo>
                  <a:cubicBezTo>
                    <a:pt x="22069" y="14074"/>
                    <a:pt x="15201" y="15313"/>
                    <a:pt x="16776" y="0"/>
                  </a:cubicBezTo>
                  <a:cubicBezTo>
                    <a:pt x="11147" y="563"/>
                    <a:pt x="5630" y="1126"/>
                    <a:pt x="0" y="1689"/>
                  </a:cubicBezTo>
                  <a:cubicBezTo>
                    <a:pt x="3378" y="7206"/>
                    <a:pt x="3716" y="18803"/>
                    <a:pt x="3716" y="31076"/>
                  </a:cubicBezTo>
                  <a:cubicBezTo>
                    <a:pt x="12048" y="34679"/>
                    <a:pt x="12386" y="34566"/>
                    <a:pt x="20492" y="29387"/>
                  </a:cubicBezTo>
                  <a:close/>
                </a:path>
              </a:pathLst>
            </a:custGeom>
            <a:grpFill/>
            <a:ln w="11258" cap="flat">
              <a:noFill/>
              <a:prstDash val="solid"/>
              <a:miter/>
            </a:ln>
          </p:spPr>
          <p:txBody>
            <a:bodyPr rtlCol="0" anchor="ctr"/>
            <a:lstStyle/>
            <a:p>
              <a:endParaRPr lang="en-US" noProof="0" dirty="0"/>
            </a:p>
          </p:txBody>
        </p:sp>
        <p:sp>
          <p:nvSpPr>
            <p:cNvPr id="540" name="Freeform: Shape 539">
              <a:extLst>
                <a:ext uri="{FF2B5EF4-FFF2-40B4-BE49-F238E27FC236}">
                  <a16:creationId xmlns:a16="http://schemas.microsoft.com/office/drawing/2014/main" id="{52E3DF95-84FC-4395-BA79-664BB6E7A231}"/>
                </a:ext>
              </a:extLst>
            </p:cNvPr>
            <p:cNvSpPr/>
            <p:nvPr/>
          </p:nvSpPr>
          <p:spPr>
            <a:xfrm>
              <a:off x="8766913" y="216732"/>
              <a:ext cx="22519" cy="45038"/>
            </a:xfrm>
            <a:custGeom>
              <a:avLst/>
              <a:gdLst>
                <a:gd name="connsiteX0" fmla="*/ 15918 w 22518"/>
                <a:gd name="connsiteY0" fmla="*/ 462 h 45037"/>
                <a:gd name="connsiteX1" fmla="*/ 155 w 22518"/>
                <a:gd name="connsiteY1" fmla="*/ 31763 h 45037"/>
                <a:gd name="connsiteX2" fmla="*/ 3645 w 22518"/>
                <a:gd name="connsiteY2" fmla="*/ 51242 h 45037"/>
                <a:gd name="connsiteX3" fmla="*/ 6236 w 22518"/>
                <a:gd name="connsiteY3" fmla="*/ 46063 h 45037"/>
                <a:gd name="connsiteX4" fmla="*/ 8712 w 22518"/>
                <a:gd name="connsiteY4" fmla="*/ 35929 h 45037"/>
                <a:gd name="connsiteX5" fmla="*/ 27853 w 22518"/>
                <a:gd name="connsiteY5" fmla="*/ 19153 h 45037"/>
                <a:gd name="connsiteX6" fmla="*/ 15918 w 22518"/>
                <a:gd name="connsiteY6" fmla="*/ 462 h 4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18" h="45037">
                  <a:moveTo>
                    <a:pt x="15918" y="462"/>
                  </a:moveTo>
                  <a:cubicBezTo>
                    <a:pt x="14793" y="17464"/>
                    <a:pt x="9501" y="27935"/>
                    <a:pt x="155" y="31763"/>
                  </a:cubicBezTo>
                  <a:cubicBezTo>
                    <a:pt x="-745" y="42234"/>
                    <a:pt x="2520" y="44599"/>
                    <a:pt x="3645" y="51242"/>
                  </a:cubicBezTo>
                  <a:cubicBezTo>
                    <a:pt x="6010" y="51918"/>
                    <a:pt x="6236" y="48990"/>
                    <a:pt x="6236" y="46063"/>
                  </a:cubicBezTo>
                  <a:cubicBezTo>
                    <a:pt x="6686" y="42009"/>
                    <a:pt x="8825" y="40883"/>
                    <a:pt x="8712" y="35929"/>
                  </a:cubicBezTo>
                  <a:cubicBezTo>
                    <a:pt x="19634" y="37506"/>
                    <a:pt x="19859" y="22193"/>
                    <a:pt x="27853" y="19153"/>
                  </a:cubicBezTo>
                  <a:cubicBezTo>
                    <a:pt x="24138" y="12059"/>
                    <a:pt x="24588" y="-2803"/>
                    <a:pt x="15918" y="462"/>
                  </a:cubicBezTo>
                  <a:close/>
                </a:path>
              </a:pathLst>
            </a:custGeom>
            <a:grpFill/>
            <a:ln w="11258" cap="flat">
              <a:noFill/>
              <a:prstDash val="solid"/>
              <a:miter/>
            </a:ln>
          </p:spPr>
          <p:txBody>
            <a:bodyPr rtlCol="0" anchor="ctr"/>
            <a:lstStyle/>
            <a:p>
              <a:endParaRPr lang="en-US" noProof="0" dirty="0"/>
            </a:p>
          </p:txBody>
        </p:sp>
        <p:sp>
          <p:nvSpPr>
            <p:cNvPr id="541" name="Freeform: Shape 540">
              <a:extLst>
                <a:ext uri="{FF2B5EF4-FFF2-40B4-BE49-F238E27FC236}">
                  <a16:creationId xmlns:a16="http://schemas.microsoft.com/office/drawing/2014/main" id="{9802DAB8-687D-4B23-ADBA-8FE289CBE195}"/>
                </a:ext>
              </a:extLst>
            </p:cNvPr>
            <p:cNvSpPr/>
            <p:nvPr/>
          </p:nvSpPr>
          <p:spPr>
            <a:xfrm>
              <a:off x="8786362" y="324271"/>
              <a:ext cx="11259" cy="11259"/>
            </a:xfrm>
            <a:custGeom>
              <a:avLst/>
              <a:gdLst>
                <a:gd name="connsiteX0" fmla="*/ 635 w 11259"/>
                <a:gd name="connsiteY0" fmla="*/ 21168 h 11259"/>
                <a:gd name="connsiteX1" fmla="*/ 14597 w 11259"/>
                <a:gd name="connsiteY1" fmla="*/ 19704 h 11259"/>
                <a:gd name="connsiteX2" fmla="*/ 13921 w 11259"/>
                <a:gd name="connsiteY2" fmla="*/ 0 h 11259"/>
                <a:gd name="connsiteX3" fmla="*/ 635 w 11259"/>
                <a:gd name="connsiteY3" fmla="*/ 21168 h 11259"/>
              </a:gdLst>
              <a:ahLst/>
              <a:cxnLst>
                <a:cxn ang="0">
                  <a:pos x="connsiteX0" y="connsiteY0"/>
                </a:cxn>
                <a:cxn ang="0">
                  <a:pos x="connsiteX1" y="connsiteY1"/>
                </a:cxn>
                <a:cxn ang="0">
                  <a:pos x="connsiteX2" y="connsiteY2"/>
                </a:cxn>
                <a:cxn ang="0">
                  <a:pos x="connsiteX3" y="connsiteY3"/>
                </a:cxn>
              </a:cxnLst>
              <a:rect l="l" t="t" r="r" b="b"/>
              <a:pathLst>
                <a:path w="11259" h="11259">
                  <a:moveTo>
                    <a:pt x="635" y="21168"/>
                  </a:moveTo>
                  <a:cubicBezTo>
                    <a:pt x="5251" y="20717"/>
                    <a:pt x="9981" y="20267"/>
                    <a:pt x="14597" y="19704"/>
                  </a:cubicBezTo>
                  <a:cubicBezTo>
                    <a:pt x="14371" y="13061"/>
                    <a:pt x="14147" y="6530"/>
                    <a:pt x="13921" y="0"/>
                  </a:cubicBezTo>
                  <a:cubicBezTo>
                    <a:pt x="8179" y="5067"/>
                    <a:pt x="-2743" y="1914"/>
                    <a:pt x="635" y="21168"/>
                  </a:cubicBezTo>
                  <a:close/>
                </a:path>
              </a:pathLst>
            </a:custGeom>
            <a:grpFill/>
            <a:ln w="11258" cap="flat">
              <a:noFill/>
              <a:prstDash val="solid"/>
              <a:miter/>
            </a:ln>
          </p:spPr>
          <p:txBody>
            <a:bodyPr rtlCol="0" anchor="ctr"/>
            <a:lstStyle/>
            <a:p>
              <a:endParaRPr lang="en-US" noProof="0" dirty="0"/>
            </a:p>
          </p:txBody>
        </p:sp>
        <p:sp>
          <p:nvSpPr>
            <p:cNvPr id="542" name="Freeform: Shape 541">
              <a:extLst>
                <a:ext uri="{FF2B5EF4-FFF2-40B4-BE49-F238E27FC236}">
                  <a16:creationId xmlns:a16="http://schemas.microsoft.com/office/drawing/2014/main" id="{35F5FD98-B463-44F2-8718-6554CBDEF3D4}"/>
                </a:ext>
              </a:extLst>
            </p:cNvPr>
            <p:cNvSpPr/>
            <p:nvPr/>
          </p:nvSpPr>
          <p:spPr>
            <a:xfrm>
              <a:off x="8691518" y="463358"/>
              <a:ext cx="45038" cy="67556"/>
            </a:xfrm>
            <a:custGeom>
              <a:avLst/>
              <a:gdLst>
                <a:gd name="connsiteX0" fmla="*/ 33665 w 45037"/>
                <a:gd name="connsiteY0" fmla="*/ 51760 h 67556"/>
                <a:gd name="connsiteX1" fmla="*/ 33327 w 45037"/>
                <a:gd name="connsiteY1" fmla="*/ 41851 h 67556"/>
                <a:gd name="connsiteX2" fmla="*/ 47402 w 45037"/>
                <a:gd name="connsiteY2" fmla="*/ 45342 h 67556"/>
                <a:gd name="connsiteX3" fmla="*/ 35692 w 45037"/>
                <a:gd name="connsiteY3" fmla="*/ 31605 h 67556"/>
                <a:gd name="connsiteX4" fmla="*/ 29161 w 45037"/>
                <a:gd name="connsiteY4" fmla="*/ 2556 h 67556"/>
                <a:gd name="connsiteX5" fmla="*/ 9570 w 45037"/>
                <a:gd name="connsiteY5" fmla="*/ 4583 h 67556"/>
                <a:gd name="connsiteX6" fmla="*/ 13511 w 45037"/>
                <a:gd name="connsiteY6" fmla="*/ 38811 h 67556"/>
                <a:gd name="connsiteX7" fmla="*/ 0 w 45037"/>
                <a:gd name="connsiteY7" fmla="*/ 55025 h 67556"/>
                <a:gd name="connsiteX8" fmla="*/ 11935 w 45037"/>
                <a:gd name="connsiteY8" fmla="*/ 78557 h 67556"/>
                <a:gd name="connsiteX9" fmla="*/ 14074 w 45037"/>
                <a:gd name="connsiteY9" fmla="*/ 58515 h 67556"/>
                <a:gd name="connsiteX10" fmla="*/ 33665 w 45037"/>
                <a:gd name="connsiteY10" fmla="*/ 51760 h 67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037" h="67556">
                  <a:moveTo>
                    <a:pt x="33665" y="51760"/>
                  </a:moveTo>
                  <a:cubicBezTo>
                    <a:pt x="34116" y="51309"/>
                    <a:pt x="32990" y="42077"/>
                    <a:pt x="33327" y="41851"/>
                  </a:cubicBezTo>
                  <a:cubicBezTo>
                    <a:pt x="37719" y="40388"/>
                    <a:pt x="41659" y="51535"/>
                    <a:pt x="47402" y="45342"/>
                  </a:cubicBezTo>
                  <a:cubicBezTo>
                    <a:pt x="44249" y="37010"/>
                    <a:pt x="41772" y="19333"/>
                    <a:pt x="35692" y="31605"/>
                  </a:cubicBezTo>
                  <a:cubicBezTo>
                    <a:pt x="30625" y="27552"/>
                    <a:pt x="29049" y="16743"/>
                    <a:pt x="29161" y="2556"/>
                  </a:cubicBezTo>
                  <a:cubicBezTo>
                    <a:pt x="20041" y="-3299"/>
                    <a:pt x="19817" y="2444"/>
                    <a:pt x="9570" y="4583"/>
                  </a:cubicBezTo>
                  <a:cubicBezTo>
                    <a:pt x="9007" y="26313"/>
                    <a:pt x="18690" y="19896"/>
                    <a:pt x="13511" y="38811"/>
                  </a:cubicBezTo>
                  <a:cubicBezTo>
                    <a:pt x="9458" y="45004"/>
                    <a:pt x="7093" y="53786"/>
                    <a:pt x="0" y="55025"/>
                  </a:cubicBezTo>
                  <a:cubicBezTo>
                    <a:pt x="2251" y="66284"/>
                    <a:pt x="9683" y="67298"/>
                    <a:pt x="11935" y="78557"/>
                  </a:cubicBezTo>
                  <a:cubicBezTo>
                    <a:pt x="19929" y="73490"/>
                    <a:pt x="14862" y="70901"/>
                    <a:pt x="14074" y="58515"/>
                  </a:cubicBezTo>
                  <a:cubicBezTo>
                    <a:pt x="17789" y="47256"/>
                    <a:pt x="29500" y="55813"/>
                    <a:pt x="33665" y="51760"/>
                  </a:cubicBezTo>
                  <a:close/>
                </a:path>
              </a:pathLst>
            </a:custGeom>
            <a:grpFill/>
            <a:ln w="11258" cap="flat">
              <a:noFill/>
              <a:prstDash val="solid"/>
              <a:miter/>
            </a:ln>
          </p:spPr>
          <p:txBody>
            <a:bodyPr rtlCol="0" anchor="ctr"/>
            <a:lstStyle/>
            <a:p>
              <a:endParaRPr lang="en-US" noProof="0" dirty="0"/>
            </a:p>
          </p:txBody>
        </p:sp>
        <p:sp>
          <p:nvSpPr>
            <p:cNvPr id="543" name="Freeform: Shape 542">
              <a:extLst>
                <a:ext uri="{FF2B5EF4-FFF2-40B4-BE49-F238E27FC236}">
                  <a16:creationId xmlns:a16="http://schemas.microsoft.com/office/drawing/2014/main" id="{EA9AA0EE-864C-4057-A799-03B58DAB4653}"/>
                </a:ext>
              </a:extLst>
            </p:cNvPr>
            <p:cNvSpPr/>
            <p:nvPr/>
          </p:nvSpPr>
          <p:spPr>
            <a:xfrm>
              <a:off x="8769770" y="326885"/>
              <a:ext cx="11259" cy="11259"/>
            </a:xfrm>
            <a:custGeom>
              <a:avLst/>
              <a:gdLst>
                <a:gd name="connsiteX0" fmla="*/ 8783 w 11259"/>
                <a:gd name="connsiteY0" fmla="*/ 19454 h 11259"/>
                <a:gd name="connsiteX1" fmla="*/ 13850 w 11259"/>
                <a:gd name="connsiteY1" fmla="*/ 4029 h 11259"/>
                <a:gd name="connsiteX2" fmla="*/ 0 w 11259"/>
                <a:gd name="connsiteY2" fmla="*/ 10334 h 11259"/>
                <a:gd name="connsiteX3" fmla="*/ 8783 w 11259"/>
                <a:gd name="connsiteY3" fmla="*/ 19454 h 11259"/>
              </a:gdLst>
              <a:ahLst/>
              <a:cxnLst>
                <a:cxn ang="0">
                  <a:pos x="connsiteX0" y="connsiteY0"/>
                </a:cxn>
                <a:cxn ang="0">
                  <a:pos x="connsiteX1" y="connsiteY1"/>
                </a:cxn>
                <a:cxn ang="0">
                  <a:pos x="connsiteX2" y="connsiteY2"/>
                </a:cxn>
                <a:cxn ang="0">
                  <a:pos x="connsiteX3" y="connsiteY3"/>
                </a:cxn>
              </a:cxnLst>
              <a:rect l="l" t="t" r="r" b="b"/>
              <a:pathLst>
                <a:path w="11259" h="11259">
                  <a:moveTo>
                    <a:pt x="8783" y="19454"/>
                  </a:moveTo>
                  <a:cubicBezTo>
                    <a:pt x="12160" y="16977"/>
                    <a:pt x="14300" y="12586"/>
                    <a:pt x="13850" y="4029"/>
                  </a:cubicBezTo>
                  <a:cubicBezTo>
                    <a:pt x="7657" y="-6105"/>
                    <a:pt x="4842" y="5492"/>
                    <a:pt x="0" y="10334"/>
                  </a:cubicBezTo>
                  <a:cubicBezTo>
                    <a:pt x="901" y="17427"/>
                    <a:pt x="8445" y="11347"/>
                    <a:pt x="8783" y="19454"/>
                  </a:cubicBezTo>
                  <a:close/>
                </a:path>
              </a:pathLst>
            </a:custGeom>
            <a:grpFill/>
            <a:ln w="11258" cap="flat">
              <a:noFill/>
              <a:prstDash val="solid"/>
              <a:miter/>
            </a:ln>
          </p:spPr>
          <p:txBody>
            <a:bodyPr rtlCol="0" anchor="ctr"/>
            <a:lstStyle/>
            <a:p>
              <a:endParaRPr lang="en-US" noProof="0" dirty="0"/>
            </a:p>
          </p:txBody>
        </p:sp>
        <p:sp>
          <p:nvSpPr>
            <p:cNvPr id="544" name="Freeform: Shape 543">
              <a:extLst>
                <a:ext uri="{FF2B5EF4-FFF2-40B4-BE49-F238E27FC236}">
                  <a16:creationId xmlns:a16="http://schemas.microsoft.com/office/drawing/2014/main" id="{EEFEDD5A-6AC7-40FD-9E5E-9EA1A07FABED}"/>
                </a:ext>
              </a:extLst>
            </p:cNvPr>
            <p:cNvSpPr/>
            <p:nvPr/>
          </p:nvSpPr>
          <p:spPr>
            <a:xfrm>
              <a:off x="8656838" y="299568"/>
              <a:ext cx="11259" cy="11259"/>
            </a:xfrm>
            <a:custGeom>
              <a:avLst/>
              <a:gdLst>
                <a:gd name="connsiteX0" fmla="*/ 13962 w 11259"/>
                <a:gd name="connsiteY0" fmla="*/ 8151 h 11259"/>
                <a:gd name="connsiteX1" fmla="*/ 0 w 11259"/>
                <a:gd name="connsiteY1" fmla="*/ 9615 h 11259"/>
                <a:gd name="connsiteX2" fmla="*/ 13962 w 11259"/>
                <a:gd name="connsiteY2" fmla="*/ 8151 h 11259"/>
              </a:gdLst>
              <a:ahLst/>
              <a:cxnLst>
                <a:cxn ang="0">
                  <a:pos x="connsiteX0" y="connsiteY0"/>
                </a:cxn>
                <a:cxn ang="0">
                  <a:pos x="connsiteX1" y="connsiteY1"/>
                </a:cxn>
                <a:cxn ang="0">
                  <a:pos x="connsiteX2" y="connsiteY2"/>
                </a:cxn>
              </a:cxnLst>
              <a:rect l="l" t="t" r="r" b="b"/>
              <a:pathLst>
                <a:path w="11259" h="11259">
                  <a:moveTo>
                    <a:pt x="13962" y="8151"/>
                  </a:moveTo>
                  <a:cubicBezTo>
                    <a:pt x="9683" y="-11215"/>
                    <a:pt x="8219" y="10065"/>
                    <a:pt x="0" y="9615"/>
                  </a:cubicBezTo>
                  <a:cubicBezTo>
                    <a:pt x="2815" y="23802"/>
                    <a:pt x="8895" y="5674"/>
                    <a:pt x="13962" y="8151"/>
                  </a:cubicBezTo>
                  <a:close/>
                </a:path>
              </a:pathLst>
            </a:custGeom>
            <a:grpFill/>
            <a:ln w="11258" cap="flat">
              <a:noFill/>
              <a:prstDash val="solid"/>
              <a:miter/>
            </a:ln>
          </p:spPr>
          <p:txBody>
            <a:bodyPr rtlCol="0" anchor="ctr"/>
            <a:lstStyle/>
            <a:p>
              <a:endParaRPr lang="en-US" noProof="0" dirty="0"/>
            </a:p>
          </p:txBody>
        </p:sp>
        <p:sp>
          <p:nvSpPr>
            <p:cNvPr id="545" name="Freeform: Shape 544">
              <a:extLst>
                <a:ext uri="{FF2B5EF4-FFF2-40B4-BE49-F238E27FC236}">
                  <a16:creationId xmlns:a16="http://schemas.microsoft.com/office/drawing/2014/main" id="{FAD1529B-E7FF-4F1A-89CC-3E9A1801D0DF}"/>
                </a:ext>
              </a:extLst>
            </p:cNvPr>
            <p:cNvSpPr/>
            <p:nvPr/>
          </p:nvSpPr>
          <p:spPr>
            <a:xfrm>
              <a:off x="8741557" y="522231"/>
              <a:ext cx="56297" cy="101335"/>
            </a:xfrm>
            <a:custGeom>
              <a:avLst/>
              <a:gdLst>
                <a:gd name="connsiteX0" fmla="*/ 3443 w 56296"/>
                <a:gd name="connsiteY0" fmla="*/ 768 h 101334"/>
                <a:gd name="connsiteX1" fmla="*/ 2092 w 56296"/>
                <a:gd name="connsiteY1" fmla="*/ 45468 h 101334"/>
                <a:gd name="connsiteX2" fmla="*/ 4907 w 56296"/>
                <a:gd name="connsiteY2" fmla="*/ 45130 h 101334"/>
                <a:gd name="connsiteX3" fmla="*/ 9185 w 56296"/>
                <a:gd name="connsiteY3" fmla="*/ 89267 h 101334"/>
                <a:gd name="connsiteX4" fmla="*/ 15153 w 56296"/>
                <a:gd name="connsiteY4" fmla="*/ 98612 h 101334"/>
                <a:gd name="connsiteX5" fmla="*/ 15491 w 56296"/>
                <a:gd name="connsiteY5" fmla="*/ 108521 h 101334"/>
                <a:gd name="connsiteX6" fmla="*/ 18080 w 56296"/>
                <a:gd name="connsiteY6" fmla="*/ 103341 h 101334"/>
                <a:gd name="connsiteX7" fmla="*/ 34068 w 56296"/>
                <a:gd name="connsiteY7" fmla="*/ 76994 h 101334"/>
                <a:gd name="connsiteX8" fmla="*/ 43301 w 56296"/>
                <a:gd name="connsiteY8" fmla="*/ 100864 h 101334"/>
                <a:gd name="connsiteX9" fmla="*/ 48593 w 56296"/>
                <a:gd name="connsiteY9" fmla="*/ 90393 h 101334"/>
                <a:gd name="connsiteX10" fmla="*/ 42738 w 56296"/>
                <a:gd name="connsiteY10" fmla="*/ 81048 h 101334"/>
                <a:gd name="connsiteX11" fmla="*/ 59176 w 56296"/>
                <a:gd name="connsiteY11" fmla="*/ 69450 h 101334"/>
                <a:gd name="connsiteX12" fmla="*/ 50620 w 56296"/>
                <a:gd name="connsiteY12" fmla="*/ 65397 h 101334"/>
                <a:gd name="connsiteX13" fmla="*/ 47467 w 56296"/>
                <a:gd name="connsiteY13" fmla="*/ 55827 h 101334"/>
                <a:gd name="connsiteX14" fmla="*/ 39361 w 56296"/>
                <a:gd name="connsiteY14" fmla="*/ 66523 h 101334"/>
                <a:gd name="connsiteX15" fmla="*/ 27876 w 56296"/>
                <a:gd name="connsiteY15" fmla="*/ 57741 h 101334"/>
                <a:gd name="connsiteX16" fmla="*/ 7946 w 56296"/>
                <a:gd name="connsiteY16" fmla="*/ 49859 h 101334"/>
                <a:gd name="connsiteX17" fmla="*/ 32604 w 56296"/>
                <a:gd name="connsiteY17" fmla="*/ 32520 h 101334"/>
                <a:gd name="connsiteX18" fmla="*/ 10198 w 56296"/>
                <a:gd name="connsiteY18" fmla="*/ 34772 h 101334"/>
                <a:gd name="connsiteX19" fmla="*/ 12338 w 56296"/>
                <a:gd name="connsiteY19" fmla="*/ 14730 h 101334"/>
                <a:gd name="connsiteX20" fmla="*/ 29114 w 56296"/>
                <a:gd name="connsiteY20" fmla="*/ 13041 h 101334"/>
                <a:gd name="connsiteX21" fmla="*/ 3443 w 56296"/>
                <a:gd name="connsiteY21" fmla="*/ 768 h 101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6296" h="101334">
                  <a:moveTo>
                    <a:pt x="3443" y="768"/>
                  </a:moveTo>
                  <a:cubicBezTo>
                    <a:pt x="2655" y="3583"/>
                    <a:pt x="-2975" y="39050"/>
                    <a:pt x="2092" y="45468"/>
                  </a:cubicBezTo>
                  <a:cubicBezTo>
                    <a:pt x="2317" y="45806"/>
                    <a:pt x="4794" y="44792"/>
                    <a:pt x="4907" y="45130"/>
                  </a:cubicBezTo>
                  <a:cubicBezTo>
                    <a:pt x="7158" y="57290"/>
                    <a:pt x="7271" y="82286"/>
                    <a:pt x="9185" y="89267"/>
                  </a:cubicBezTo>
                  <a:cubicBezTo>
                    <a:pt x="10086" y="92645"/>
                    <a:pt x="15603" y="92082"/>
                    <a:pt x="15153" y="98612"/>
                  </a:cubicBezTo>
                  <a:cubicBezTo>
                    <a:pt x="15265" y="101878"/>
                    <a:pt x="15378" y="105255"/>
                    <a:pt x="15491" y="108521"/>
                  </a:cubicBezTo>
                  <a:cubicBezTo>
                    <a:pt x="17855" y="109196"/>
                    <a:pt x="18080" y="106381"/>
                    <a:pt x="18080" y="103341"/>
                  </a:cubicBezTo>
                  <a:cubicBezTo>
                    <a:pt x="17066" y="84538"/>
                    <a:pt x="29001" y="86114"/>
                    <a:pt x="34068" y="76994"/>
                  </a:cubicBezTo>
                  <a:cubicBezTo>
                    <a:pt x="41274" y="76769"/>
                    <a:pt x="39135" y="94897"/>
                    <a:pt x="43301" y="100864"/>
                  </a:cubicBezTo>
                  <a:cubicBezTo>
                    <a:pt x="44990" y="98612"/>
                    <a:pt x="49043" y="95797"/>
                    <a:pt x="48593" y="90393"/>
                  </a:cubicBezTo>
                  <a:cubicBezTo>
                    <a:pt x="48142" y="84988"/>
                    <a:pt x="42625" y="87691"/>
                    <a:pt x="42738" y="81048"/>
                  </a:cubicBezTo>
                  <a:cubicBezTo>
                    <a:pt x="45215" y="64271"/>
                    <a:pt x="51183" y="79922"/>
                    <a:pt x="59176" y="69450"/>
                  </a:cubicBezTo>
                  <a:cubicBezTo>
                    <a:pt x="59064" y="62132"/>
                    <a:pt x="53322" y="67874"/>
                    <a:pt x="50620" y="65397"/>
                  </a:cubicBezTo>
                  <a:cubicBezTo>
                    <a:pt x="50282" y="65172"/>
                    <a:pt x="47354" y="55827"/>
                    <a:pt x="47467" y="55827"/>
                  </a:cubicBezTo>
                  <a:cubicBezTo>
                    <a:pt x="43977" y="56164"/>
                    <a:pt x="43188" y="67199"/>
                    <a:pt x="39361" y="66523"/>
                  </a:cubicBezTo>
                  <a:cubicBezTo>
                    <a:pt x="34294" y="65622"/>
                    <a:pt x="32604" y="59880"/>
                    <a:pt x="27876" y="57741"/>
                  </a:cubicBezTo>
                  <a:cubicBezTo>
                    <a:pt x="21796" y="55038"/>
                    <a:pt x="12450" y="64159"/>
                    <a:pt x="7946" y="49859"/>
                  </a:cubicBezTo>
                  <a:cubicBezTo>
                    <a:pt x="14027" y="30380"/>
                    <a:pt x="35082" y="63596"/>
                    <a:pt x="32604" y="32520"/>
                  </a:cubicBezTo>
                  <a:cubicBezTo>
                    <a:pt x="23935" y="32632"/>
                    <a:pt x="17179" y="45806"/>
                    <a:pt x="10198" y="34772"/>
                  </a:cubicBezTo>
                  <a:cubicBezTo>
                    <a:pt x="11437" y="24525"/>
                    <a:pt x="18305" y="24188"/>
                    <a:pt x="12338" y="14730"/>
                  </a:cubicBezTo>
                  <a:cubicBezTo>
                    <a:pt x="17967" y="14167"/>
                    <a:pt x="23484" y="13604"/>
                    <a:pt x="29114" y="13041"/>
                  </a:cubicBezTo>
                  <a:cubicBezTo>
                    <a:pt x="27313" y="-4411"/>
                    <a:pt x="14139" y="655"/>
                    <a:pt x="3443" y="768"/>
                  </a:cubicBezTo>
                  <a:close/>
                </a:path>
              </a:pathLst>
            </a:custGeom>
            <a:grpFill/>
            <a:ln w="11258" cap="flat">
              <a:noFill/>
              <a:prstDash val="solid"/>
              <a:miter/>
            </a:ln>
          </p:spPr>
          <p:txBody>
            <a:bodyPr rtlCol="0" anchor="ctr"/>
            <a:lstStyle/>
            <a:p>
              <a:endParaRPr lang="en-US" noProof="0" dirty="0"/>
            </a:p>
          </p:txBody>
        </p:sp>
        <p:sp>
          <p:nvSpPr>
            <p:cNvPr id="546" name="Freeform: Shape 545">
              <a:extLst>
                <a:ext uri="{FF2B5EF4-FFF2-40B4-BE49-F238E27FC236}">
                  <a16:creationId xmlns:a16="http://schemas.microsoft.com/office/drawing/2014/main" id="{58D33B4A-3E29-47BA-A87C-F638EC540A94}"/>
                </a:ext>
              </a:extLst>
            </p:cNvPr>
            <p:cNvSpPr/>
            <p:nvPr/>
          </p:nvSpPr>
          <p:spPr>
            <a:xfrm>
              <a:off x="8724962" y="604107"/>
              <a:ext cx="11259" cy="33778"/>
            </a:xfrm>
            <a:custGeom>
              <a:avLst/>
              <a:gdLst>
                <a:gd name="connsiteX0" fmla="*/ 17673 w 11259"/>
                <a:gd name="connsiteY0" fmla="*/ 18200 h 33778"/>
                <a:gd name="connsiteX1" fmla="*/ 334 w 11259"/>
                <a:gd name="connsiteY1" fmla="*/ 185 h 33778"/>
                <a:gd name="connsiteX2" fmla="*/ 1009 w 11259"/>
                <a:gd name="connsiteY2" fmla="*/ 19889 h 33778"/>
                <a:gd name="connsiteX3" fmla="*/ 12832 w 11259"/>
                <a:gd name="connsiteY3" fmla="*/ 38467 h 33778"/>
                <a:gd name="connsiteX4" fmla="*/ 17673 w 11259"/>
                <a:gd name="connsiteY4" fmla="*/ 18200 h 33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33778">
                  <a:moveTo>
                    <a:pt x="17673" y="18200"/>
                  </a:moveTo>
                  <a:cubicBezTo>
                    <a:pt x="8440" y="18876"/>
                    <a:pt x="10354" y="-2179"/>
                    <a:pt x="334" y="185"/>
                  </a:cubicBezTo>
                  <a:cubicBezTo>
                    <a:pt x="-2031" y="9643"/>
                    <a:pt x="9229" y="15836"/>
                    <a:pt x="1009" y="19889"/>
                  </a:cubicBezTo>
                  <a:cubicBezTo>
                    <a:pt x="3036" y="29798"/>
                    <a:pt x="15196" y="19889"/>
                    <a:pt x="12832" y="38467"/>
                  </a:cubicBezTo>
                  <a:cubicBezTo>
                    <a:pt x="21276" y="42633"/>
                    <a:pt x="17336" y="27095"/>
                    <a:pt x="17673" y="18200"/>
                  </a:cubicBezTo>
                  <a:close/>
                </a:path>
              </a:pathLst>
            </a:custGeom>
            <a:grpFill/>
            <a:ln w="11258" cap="flat">
              <a:noFill/>
              <a:prstDash val="solid"/>
              <a:miter/>
            </a:ln>
          </p:spPr>
          <p:txBody>
            <a:bodyPr rtlCol="0" anchor="ctr"/>
            <a:lstStyle/>
            <a:p>
              <a:endParaRPr lang="en-US" noProof="0" dirty="0"/>
            </a:p>
          </p:txBody>
        </p:sp>
        <p:sp>
          <p:nvSpPr>
            <p:cNvPr id="547" name="Freeform: Shape 546">
              <a:extLst>
                <a:ext uri="{FF2B5EF4-FFF2-40B4-BE49-F238E27FC236}">
                  <a16:creationId xmlns:a16="http://schemas.microsoft.com/office/drawing/2014/main" id="{9C9417BC-3587-469C-ADD5-3549B51A86E2}"/>
                </a:ext>
              </a:extLst>
            </p:cNvPr>
            <p:cNvSpPr/>
            <p:nvPr/>
          </p:nvSpPr>
          <p:spPr>
            <a:xfrm>
              <a:off x="8667310" y="460129"/>
              <a:ext cx="11259" cy="11259"/>
            </a:xfrm>
            <a:custGeom>
              <a:avLst/>
              <a:gdLst>
                <a:gd name="connsiteX0" fmla="*/ 0 w 0"/>
                <a:gd name="connsiteY0" fmla="*/ 1394 h 11259"/>
                <a:gd name="connsiteX1" fmla="*/ 450 w 0"/>
                <a:gd name="connsiteY1" fmla="*/ 16257 h 11259"/>
                <a:gd name="connsiteX2" fmla="*/ 0 w 0"/>
                <a:gd name="connsiteY2" fmla="*/ 1394 h 11259"/>
              </a:gdLst>
              <a:ahLst/>
              <a:cxnLst>
                <a:cxn ang="0">
                  <a:pos x="connsiteX0" y="connsiteY0"/>
                </a:cxn>
                <a:cxn ang="0">
                  <a:pos x="connsiteX1" y="connsiteY1"/>
                </a:cxn>
                <a:cxn ang="0">
                  <a:pos x="connsiteX2" y="connsiteY2"/>
                </a:cxn>
              </a:cxnLst>
              <a:rect l="l" t="t" r="r" b="b"/>
              <a:pathLst>
                <a:path h="11259">
                  <a:moveTo>
                    <a:pt x="0" y="1394"/>
                  </a:moveTo>
                  <a:cubicBezTo>
                    <a:pt x="113" y="6348"/>
                    <a:pt x="338" y="11302"/>
                    <a:pt x="450" y="16257"/>
                  </a:cubicBezTo>
                  <a:cubicBezTo>
                    <a:pt x="8895" y="22675"/>
                    <a:pt x="7994" y="-6600"/>
                    <a:pt x="0" y="1394"/>
                  </a:cubicBezTo>
                  <a:close/>
                </a:path>
              </a:pathLst>
            </a:custGeom>
            <a:grpFill/>
            <a:ln w="11258" cap="flat">
              <a:noFill/>
              <a:prstDash val="solid"/>
              <a:miter/>
            </a:ln>
          </p:spPr>
          <p:txBody>
            <a:bodyPr rtlCol="0" anchor="ctr"/>
            <a:lstStyle/>
            <a:p>
              <a:endParaRPr lang="en-US" noProof="0" dirty="0"/>
            </a:p>
          </p:txBody>
        </p:sp>
        <p:sp>
          <p:nvSpPr>
            <p:cNvPr id="548" name="Freeform: Shape 547">
              <a:extLst>
                <a:ext uri="{FF2B5EF4-FFF2-40B4-BE49-F238E27FC236}">
                  <a16:creationId xmlns:a16="http://schemas.microsoft.com/office/drawing/2014/main" id="{29529C67-29BE-4A3E-8566-8F6F346A1383}"/>
                </a:ext>
              </a:extLst>
            </p:cNvPr>
            <p:cNvSpPr/>
            <p:nvPr/>
          </p:nvSpPr>
          <p:spPr>
            <a:xfrm>
              <a:off x="8746330" y="458370"/>
              <a:ext cx="11259" cy="56297"/>
            </a:xfrm>
            <a:custGeom>
              <a:avLst/>
              <a:gdLst>
                <a:gd name="connsiteX0" fmla="*/ 12068 w 11259"/>
                <a:gd name="connsiteY0" fmla="*/ 43574 h 56297"/>
                <a:gd name="connsiteX1" fmla="*/ 11055 w 11259"/>
                <a:gd name="connsiteY1" fmla="*/ 13962 h 56297"/>
                <a:gd name="connsiteX2" fmla="*/ 2160 w 11259"/>
                <a:gd name="connsiteY2" fmla="*/ 0 h 56297"/>
                <a:gd name="connsiteX3" fmla="*/ 2610 w 11259"/>
                <a:gd name="connsiteY3" fmla="*/ 14862 h 56297"/>
                <a:gd name="connsiteX4" fmla="*/ 1147 w 11259"/>
                <a:gd name="connsiteY4" fmla="*/ 54608 h 56297"/>
                <a:gd name="connsiteX5" fmla="*/ 18036 w 11259"/>
                <a:gd name="connsiteY5" fmla="*/ 57873 h 56297"/>
                <a:gd name="connsiteX6" fmla="*/ 3736 w 11259"/>
                <a:gd name="connsiteY6" fmla="*/ 49429 h 56297"/>
                <a:gd name="connsiteX7" fmla="*/ 12068 w 11259"/>
                <a:gd name="connsiteY7" fmla="*/ 43574 h 5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59" h="56297">
                  <a:moveTo>
                    <a:pt x="12068" y="43574"/>
                  </a:moveTo>
                  <a:cubicBezTo>
                    <a:pt x="11730" y="33666"/>
                    <a:pt x="11393" y="23870"/>
                    <a:pt x="11055" y="13962"/>
                  </a:cubicBezTo>
                  <a:cubicBezTo>
                    <a:pt x="8240" y="9008"/>
                    <a:pt x="696" y="13511"/>
                    <a:pt x="2160" y="0"/>
                  </a:cubicBezTo>
                  <a:cubicBezTo>
                    <a:pt x="-2681" y="4166"/>
                    <a:pt x="2047" y="9008"/>
                    <a:pt x="2610" y="14862"/>
                  </a:cubicBezTo>
                  <a:cubicBezTo>
                    <a:pt x="3736" y="30738"/>
                    <a:pt x="-1668" y="36255"/>
                    <a:pt x="1147" y="54608"/>
                  </a:cubicBezTo>
                  <a:cubicBezTo>
                    <a:pt x="7677" y="53820"/>
                    <a:pt x="9704" y="62265"/>
                    <a:pt x="18036" y="57873"/>
                  </a:cubicBezTo>
                  <a:cubicBezTo>
                    <a:pt x="15446" y="50780"/>
                    <a:pt x="10605" y="47965"/>
                    <a:pt x="3736" y="49429"/>
                  </a:cubicBezTo>
                  <a:cubicBezTo>
                    <a:pt x="4074" y="43461"/>
                    <a:pt x="8803" y="44587"/>
                    <a:pt x="12068" y="43574"/>
                  </a:cubicBezTo>
                  <a:close/>
                </a:path>
              </a:pathLst>
            </a:custGeom>
            <a:grpFill/>
            <a:ln w="11258" cap="flat">
              <a:noFill/>
              <a:prstDash val="solid"/>
              <a:miter/>
            </a:ln>
          </p:spPr>
          <p:txBody>
            <a:bodyPr rtlCol="0" anchor="ctr"/>
            <a:lstStyle/>
            <a:p>
              <a:endParaRPr lang="en-US" noProof="0" dirty="0"/>
            </a:p>
          </p:txBody>
        </p:sp>
        <p:sp>
          <p:nvSpPr>
            <p:cNvPr id="549" name="Freeform: Shape 548">
              <a:extLst>
                <a:ext uri="{FF2B5EF4-FFF2-40B4-BE49-F238E27FC236}">
                  <a16:creationId xmlns:a16="http://schemas.microsoft.com/office/drawing/2014/main" id="{2665DC0C-8BBE-4683-BC56-A4B8EF8B5AD2}"/>
                </a:ext>
              </a:extLst>
            </p:cNvPr>
            <p:cNvSpPr/>
            <p:nvPr/>
          </p:nvSpPr>
          <p:spPr>
            <a:xfrm>
              <a:off x="8649632" y="343172"/>
              <a:ext cx="11259" cy="11259"/>
            </a:xfrm>
            <a:custGeom>
              <a:avLst/>
              <a:gdLst>
                <a:gd name="connsiteX0" fmla="*/ 11035 w 0"/>
                <a:gd name="connsiteY0" fmla="*/ 240 h 11259"/>
                <a:gd name="connsiteX1" fmla="*/ 0 w 0"/>
                <a:gd name="connsiteY1" fmla="*/ 6320 h 11259"/>
                <a:gd name="connsiteX2" fmla="*/ 11035 w 0"/>
                <a:gd name="connsiteY2" fmla="*/ 240 h 11259"/>
              </a:gdLst>
              <a:ahLst/>
              <a:cxnLst>
                <a:cxn ang="0">
                  <a:pos x="connsiteX0" y="connsiteY0"/>
                </a:cxn>
                <a:cxn ang="0">
                  <a:pos x="connsiteX1" y="connsiteY1"/>
                </a:cxn>
                <a:cxn ang="0">
                  <a:pos x="connsiteX2" y="connsiteY2"/>
                </a:cxn>
              </a:cxnLst>
              <a:rect l="l" t="t" r="r" b="b"/>
              <a:pathLst>
                <a:path h="11259">
                  <a:moveTo>
                    <a:pt x="11035" y="240"/>
                  </a:moveTo>
                  <a:cubicBezTo>
                    <a:pt x="5180" y="-1224"/>
                    <a:pt x="3716" y="4406"/>
                    <a:pt x="0" y="6320"/>
                  </a:cubicBezTo>
                  <a:cubicBezTo>
                    <a:pt x="788" y="20282"/>
                    <a:pt x="12273" y="14540"/>
                    <a:pt x="11035" y="240"/>
                  </a:cubicBezTo>
                  <a:close/>
                </a:path>
              </a:pathLst>
            </a:custGeom>
            <a:grpFill/>
            <a:ln w="11258" cap="flat">
              <a:noFill/>
              <a:prstDash val="solid"/>
              <a:miter/>
            </a:ln>
          </p:spPr>
          <p:txBody>
            <a:bodyPr rtlCol="0" anchor="ctr"/>
            <a:lstStyle/>
            <a:p>
              <a:endParaRPr lang="en-US" noProof="0" dirty="0"/>
            </a:p>
          </p:txBody>
        </p:sp>
        <p:sp>
          <p:nvSpPr>
            <p:cNvPr id="550" name="Freeform: Shape 549">
              <a:extLst>
                <a:ext uri="{FF2B5EF4-FFF2-40B4-BE49-F238E27FC236}">
                  <a16:creationId xmlns:a16="http://schemas.microsoft.com/office/drawing/2014/main" id="{D089C258-4D9C-44F3-9D20-1B63FED8DCE9}"/>
                </a:ext>
              </a:extLst>
            </p:cNvPr>
            <p:cNvSpPr/>
            <p:nvPr/>
          </p:nvSpPr>
          <p:spPr>
            <a:xfrm>
              <a:off x="8654474" y="219671"/>
              <a:ext cx="11259" cy="45038"/>
            </a:xfrm>
            <a:custGeom>
              <a:avLst/>
              <a:gdLst>
                <a:gd name="connsiteX0" fmla="*/ 5067 w 0"/>
                <a:gd name="connsiteY0" fmla="*/ 0 h 45037"/>
                <a:gd name="connsiteX1" fmla="*/ 0 w 0"/>
                <a:gd name="connsiteY1" fmla="*/ 15425 h 45037"/>
                <a:gd name="connsiteX2" fmla="*/ 6756 w 0"/>
                <a:gd name="connsiteY2" fmla="*/ 49429 h 45037"/>
                <a:gd name="connsiteX3" fmla="*/ 3266 w 0"/>
                <a:gd name="connsiteY3" fmla="*/ 29950 h 45037"/>
                <a:gd name="connsiteX4" fmla="*/ 5067 w 0"/>
                <a:gd name="connsiteY4" fmla="*/ 0 h 450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45037">
                  <a:moveTo>
                    <a:pt x="5067" y="0"/>
                  </a:moveTo>
                  <a:cubicBezTo>
                    <a:pt x="1126" y="1576"/>
                    <a:pt x="4617" y="14862"/>
                    <a:pt x="0" y="15425"/>
                  </a:cubicBezTo>
                  <a:cubicBezTo>
                    <a:pt x="2365" y="26460"/>
                    <a:pt x="-3828" y="54495"/>
                    <a:pt x="6756" y="49429"/>
                  </a:cubicBezTo>
                  <a:cubicBezTo>
                    <a:pt x="6869" y="40534"/>
                    <a:pt x="3040" y="39408"/>
                    <a:pt x="3266" y="29950"/>
                  </a:cubicBezTo>
                  <a:cubicBezTo>
                    <a:pt x="4841" y="19591"/>
                    <a:pt x="11372" y="9458"/>
                    <a:pt x="5067" y="0"/>
                  </a:cubicBezTo>
                  <a:close/>
                </a:path>
              </a:pathLst>
            </a:custGeom>
            <a:grpFill/>
            <a:ln w="11258" cap="flat">
              <a:noFill/>
              <a:prstDash val="solid"/>
              <a:miter/>
            </a:ln>
          </p:spPr>
          <p:txBody>
            <a:bodyPr rtlCol="0" anchor="ctr"/>
            <a:lstStyle/>
            <a:p>
              <a:endParaRPr lang="en-US" noProof="0" dirty="0"/>
            </a:p>
          </p:txBody>
        </p:sp>
        <p:sp>
          <p:nvSpPr>
            <p:cNvPr id="551" name="Freeform: Shape 550">
              <a:extLst>
                <a:ext uri="{FF2B5EF4-FFF2-40B4-BE49-F238E27FC236}">
                  <a16:creationId xmlns:a16="http://schemas.microsoft.com/office/drawing/2014/main" id="{5B5C0D38-C337-4994-81D9-6528243ED520}"/>
                </a:ext>
              </a:extLst>
            </p:cNvPr>
            <p:cNvSpPr/>
            <p:nvPr/>
          </p:nvSpPr>
          <p:spPr>
            <a:xfrm>
              <a:off x="8621146" y="415000"/>
              <a:ext cx="11259" cy="11259"/>
            </a:xfrm>
            <a:custGeom>
              <a:avLst/>
              <a:gdLst>
                <a:gd name="connsiteX0" fmla="*/ 0 w 0"/>
                <a:gd name="connsiteY0" fmla="*/ 6664 h 11259"/>
                <a:gd name="connsiteX1" fmla="*/ 11147 w 0"/>
                <a:gd name="connsiteY1" fmla="*/ 5538 h 11259"/>
                <a:gd name="connsiteX2" fmla="*/ 0 w 0"/>
                <a:gd name="connsiteY2" fmla="*/ 6664 h 11259"/>
              </a:gdLst>
              <a:ahLst/>
              <a:cxnLst>
                <a:cxn ang="0">
                  <a:pos x="connsiteX0" y="connsiteY0"/>
                </a:cxn>
                <a:cxn ang="0">
                  <a:pos x="connsiteX1" y="connsiteY1"/>
                </a:cxn>
                <a:cxn ang="0">
                  <a:pos x="connsiteX2" y="connsiteY2"/>
                </a:cxn>
              </a:cxnLst>
              <a:rect l="l" t="t" r="r" b="b"/>
              <a:pathLst>
                <a:path h="11259">
                  <a:moveTo>
                    <a:pt x="0" y="6664"/>
                  </a:moveTo>
                  <a:cubicBezTo>
                    <a:pt x="788" y="18937"/>
                    <a:pt x="9458" y="7115"/>
                    <a:pt x="11147" y="5538"/>
                  </a:cubicBezTo>
                  <a:cubicBezTo>
                    <a:pt x="10358" y="-6735"/>
                    <a:pt x="1688" y="4975"/>
                    <a:pt x="0" y="6664"/>
                  </a:cubicBezTo>
                  <a:close/>
                </a:path>
              </a:pathLst>
            </a:custGeom>
            <a:grpFill/>
            <a:ln w="11258" cap="flat">
              <a:noFill/>
              <a:prstDash val="solid"/>
              <a:miter/>
            </a:ln>
          </p:spPr>
          <p:txBody>
            <a:bodyPr rtlCol="0" anchor="ctr"/>
            <a:lstStyle/>
            <a:p>
              <a:endParaRPr lang="en-US" noProof="0" dirty="0"/>
            </a:p>
          </p:txBody>
        </p:sp>
        <p:sp>
          <p:nvSpPr>
            <p:cNvPr id="552" name="Freeform: Shape 551">
              <a:extLst>
                <a:ext uri="{FF2B5EF4-FFF2-40B4-BE49-F238E27FC236}">
                  <a16:creationId xmlns:a16="http://schemas.microsoft.com/office/drawing/2014/main" id="{02ED5C6F-B3B2-4E80-B79F-AE41BCFADEB3}"/>
                </a:ext>
              </a:extLst>
            </p:cNvPr>
            <p:cNvSpPr/>
            <p:nvPr/>
          </p:nvSpPr>
          <p:spPr>
            <a:xfrm>
              <a:off x="8701426" y="215129"/>
              <a:ext cx="11259" cy="11259"/>
            </a:xfrm>
            <a:custGeom>
              <a:avLst/>
              <a:gdLst>
                <a:gd name="connsiteX0" fmla="*/ 14299 w 11259"/>
                <a:gd name="connsiteY0" fmla="*/ 8820 h 11259"/>
                <a:gd name="connsiteX1" fmla="*/ 0 w 11259"/>
                <a:gd name="connsiteY1" fmla="*/ 376 h 11259"/>
                <a:gd name="connsiteX2" fmla="*/ 14299 w 11259"/>
                <a:gd name="connsiteY2" fmla="*/ 8820 h 11259"/>
              </a:gdLst>
              <a:ahLst/>
              <a:cxnLst>
                <a:cxn ang="0">
                  <a:pos x="connsiteX0" y="connsiteY0"/>
                </a:cxn>
                <a:cxn ang="0">
                  <a:pos x="connsiteX1" y="connsiteY1"/>
                </a:cxn>
                <a:cxn ang="0">
                  <a:pos x="connsiteX2" y="connsiteY2"/>
                </a:cxn>
              </a:cxnLst>
              <a:rect l="l" t="t" r="r" b="b"/>
              <a:pathLst>
                <a:path w="11259" h="11259">
                  <a:moveTo>
                    <a:pt x="14299" y="8820"/>
                  </a:moveTo>
                  <a:cubicBezTo>
                    <a:pt x="11710" y="1727"/>
                    <a:pt x="6868" y="-1088"/>
                    <a:pt x="0" y="376"/>
                  </a:cubicBezTo>
                  <a:cubicBezTo>
                    <a:pt x="1238" y="21768"/>
                    <a:pt x="5179" y="8820"/>
                    <a:pt x="14299" y="8820"/>
                  </a:cubicBezTo>
                  <a:close/>
                </a:path>
              </a:pathLst>
            </a:custGeom>
            <a:grpFill/>
            <a:ln w="11258" cap="flat">
              <a:noFill/>
              <a:prstDash val="solid"/>
              <a:miter/>
            </a:ln>
          </p:spPr>
          <p:txBody>
            <a:bodyPr rtlCol="0" anchor="ctr"/>
            <a:lstStyle/>
            <a:p>
              <a:endParaRPr lang="en-US" noProof="0" dirty="0"/>
            </a:p>
          </p:txBody>
        </p:sp>
        <p:sp>
          <p:nvSpPr>
            <p:cNvPr id="553" name="Freeform: Shape 552">
              <a:extLst>
                <a:ext uri="{FF2B5EF4-FFF2-40B4-BE49-F238E27FC236}">
                  <a16:creationId xmlns:a16="http://schemas.microsoft.com/office/drawing/2014/main" id="{F1D0C84F-3B52-4D16-996B-B4EBE2C53328}"/>
                </a:ext>
              </a:extLst>
            </p:cNvPr>
            <p:cNvSpPr/>
            <p:nvPr/>
          </p:nvSpPr>
          <p:spPr>
            <a:xfrm>
              <a:off x="8732448" y="201548"/>
              <a:ext cx="11259" cy="45038"/>
            </a:xfrm>
            <a:custGeom>
              <a:avLst/>
              <a:gdLst>
                <a:gd name="connsiteX0" fmla="*/ 53 w 11259"/>
                <a:gd name="connsiteY0" fmla="*/ 20712 h 45037"/>
                <a:gd name="connsiteX1" fmla="*/ 841 w 11259"/>
                <a:gd name="connsiteY1" fmla="*/ 45370 h 45037"/>
                <a:gd name="connsiteX2" fmla="*/ 5683 w 11259"/>
                <a:gd name="connsiteY2" fmla="*/ 20149 h 45037"/>
                <a:gd name="connsiteX3" fmla="*/ 22347 w 11259"/>
                <a:gd name="connsiteY3" fmla="*/ 13506 h 45037"/>
                <a:gd name="connsiteX4" fmla="*/ 5120 w 11259"/>
                <a:gd name="connsiteY4" fmla="*/ 445 h 45037"/>
                <a:gd name="connsiteX5" fmla="*/ 53 w 11259"/>
                <a:gd name="connsiteY5" fmla="*/ 20712 h 4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59" h="45037">
                  <a:moveTo>
                    <a:pt x="53" y="20712"/>
                  </a:moveTo>
                  <a:cubicBezTo>
                    <a:pt x="-622" y="26117"/>
                    <a:pt x="5458" y="32535"/>
                    <a:pt x="841" y="45370"/>
                  </a:cubicBezTo>
                  <a:cubicBezTo>
                    <a:pt x="6246" y="40867"/>
                    <a:pt x="10300" y="27130"/>
                    <a:pt x="5683" y="20149"/>
                  </a:cubicBezTo>
                  <a:cubicBezTo>
                    <a:pt x="14353" y="22852"/>
                    <a:pt x="13677" y="10804"/>
                    <a:pt x="22347" y="13506"/>
                  </a:cubicBezTo>
                  <a:cubicBezTo>
                    <a:pt x="22122" y="-1807"/>
                    <a:pt x="13452" y="-343"/>
                    <a:pt x="5120" y="445"/>
                  </a:cubicBezTo>
                  <a:cubicBezTo>
                    <a:pt x="9511" y="12380"/>
                    <a:pt x="617" y="15871"/>
                    <a:pt x="53" y="20712"/>
                  </a:cubicBezTo>
                  <a:close/>
                </a:path>
              </a:pathLst>
            </a:custGeom>
            <a:grpFill/>
            <a:ln w="11258" cap="flat">
              <a:noFill/>
              <a:prstDash val="solid"/>
              <a:miter/>
            </a:ln>
          </p:spPr>
          <p:txBody>
            <a:bodyPr rtlCol="0" anchor="ctr"/>
            <a:lstStyle/>
            <a:p>
              <a:endParaRPr lang="en-US" noProof="0" dirty="0"/>
            </a:p>
          </p:txBody>
        </p:sp>
        <p:sp>
          <p:nvSpPr>
            <p:cNvPr id="554" name="Freeform: Shape 553">
              <a:extLst>
                <a:ext uri="{FF2B5EF4-FFF2-40B4-BE49-F238E27FC236}">
                  <a16:creationId xmlns:a16="http://schemas.microsoft.com/office/drawing/2014/main" id="{FE7A964B-D72C-493B-8B7F-470D646CB1CC}"/>
                </a:ext>
              </a:extLst>
            </p:cNvPr>
            <p:cNvSpPr/>
            <p:nvPr/>
          </p:nvSpPr>
          <p:spPr>
            <a:xfrm>
              <a:off x="8622243" y="486125"/>
              <a:ext cx="11259" cy="11259"/>
            </a:xfrm>
            <a:custGeom>
              <a:avLst/>
              <a:gdLst>
                <a:gd name="connsiteX0" fmla="*/ 6784 w 0"/>
                <a:gd name="connsiteY0" fmla="*/ 4109 h 0"/>
                <a:gd name="connsiteX1" fmla="*/ 6784 w 0"/>
                <a:gd name="connsiteY1" fmla="*/ 4109 h 0"/>
                <a:gd name="connsiteX2" fmla="*/ 6784 w 0"/>
                <a:gd name="connsiteY2" fmla="*/ 4109 h 0"/>
              </a:gdLst>
              <a:ahLst/>
              <a:cxnLst>
                <a:cxn ang="0">
                  <a:pos x="connsiteX0" y="connsiteY0"/>
                </a:cxn>
                <a:cxn ang="0">
                  <a:pos x="connsiteX1" y="connsiteY1"/>
                </a:cxn>
                <a:cxn ang="0">
                  <a:pos x="connsiteX2" y="connsiteY2"/>
                </a:cxn>
              </a:cxnLst>
              <a:rect l="l" t="t" r="r" b="b"/>
              <a:pathLst>
                <a:path>
                  <a:moveTo>
                    <a:pt x="6784" y="4109"/>
                  </a:moveTo>
                  <a:cubicBezTo>
                    <a:pt x="-309" y="-11203"/>
                    <a:pt x="-4025" y="22575"/>
                    <a:pt x="6784" y="4109"/>
                  </a:cubicBezTo>
                  <a:lnTo>
                    <a:pt x="6784" y="4109"/>
                  </a:lnTo>
                  <a:close/>
                </a:path>
              </a:pathLst>
            </a:custGeom>
            <a:grpFill/>
            <a:ln w="11258" cap="flat">
              <a:noFill/>
              <a:prstDash val="solid"/>
              <a:miter/>
            </a:ln>
          </p:spPr>
          <p:txBody>
            <a:bodyPr rtlCol="0" anchor="ctr"/>
            <a:lstStyle/>
            <a:p>
              <a:endParaRPr lang="en-US" noProof="0" dirty="0"/>
            </a:p>
          </p:txBody>
        </p:sp>
        <p:sp>
          <p:nvSpPr>
            <p:cNvPr id="555" name="Freeform: Shape 554">
              <a:extLst>
                <a:ext uri="{FF2B5EF4-FFF2-40B4-BE49-F238E27FC236}">
                  <a16:creationId xmlns:a16="http://schemas.microsoft.com/office/drawing/2014/main" id="{78BF75A9-770F-49DB-B4A1-382E9FB3AAB6}"/>
                </a:ext>
              </a:extLst>
            </p:cNvPr>
            <p:cNvSpPr/>
            <p:nvPr/>
          </p:nvSpPr>
          <p:spPr>
            <a:xfrm>
              <a:off x="8695777" y="284207"/>
              <a:ext cx="33778" cy="33778"/>
            </a:xfrm>
            <a:custGeom>
              <a:avLst/>
              <a:gdLst>
                <a:gd name="connsiteX0" fmla="*/ 131 w 33778"/>
                <a:gd name="connsiteY0" fmla="*/ 20923 h 33778"/>
                <a:gd name="connsiteX1" fmla="*/ 19498 w 33778"/>
                <a:gd name="connsiteY1" fmla="*/ 14054 h 33778"/>
                <a:gd name="connsiteX2" fmla="*/ 28843 w 33778"/>
                <a:gd name="connsiteY2" fmla="*/ 42878 h 33778"/>
                <a:gd name="connsiteX3" fmla="*/ 33347 w 33778"/>
                <a:gd name="connsiteY3" fmla="*/ 7749 h 33778"/>
                <a:gd name="connsiteX4" fmla="*/ 27604 w 33778"/>
                <a:gd name="connsiteY4" fmla="*/ 3358 h 33778"/>
                <a:gd name="connsiteX5" fmla="*/ 21975 w 33778"/>
                <a:gd name="connsiteY5" fmla="*/ 3921 h 33778"/>
                <a:gd name="connsiteX6" fmla="*/ 13530 w 33778"/>
                <a:gd name="connsiteY6" fmla="*/ 4822 h 33778"/>
                <a:gd name="connsiteX7" fmla="*/ 7788 w 33778"/>
                <a:gd name="connsiteY7" fmla="*/ 430 h 33778"/>
                <a:gd name="connsiteX8" fmla="*/ 131 w 33778"/>
                <a:gd name="connsiteY8" fmla="*/ 20923 h 3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778" h="33778">
                  <a:moveTo>
                    <a:pt x="131" y="20923"/>
                  </a:moveTo>
                  <a:cubicBezTo>
                    <a:pt x="3510" y="13717"/>
                    <a:pt x="12066" y="14842"/>
                    <a:pt x="19498" y="14054"/>
                  </a:cubicBezTo>
                  <a:cubicBezTo>
                    <a:pt x="27830" y="13266"/>
                    <a:pt x="23776" y="37023"/>
                    <a:pt x="28843" y="42878"/>
                  </a:cubicBezTo>
                  <a:cubicBezTo>
                    <a:pt x="36274" y="35560"/>
                    <a:pt x="36387" y="20022"/>
                    <a:pt x="33347" y="7749"/>
                  </a:cubicBezTo>
                  <a:cubicBezTo>
                    <a:pt x="31320" y="5610"/>
                    <a:pt x="30082" y="4822"/>
                    <a:pt x="27604" y="3358"/>
                  </a:cubicBezTo>
                  <a:cubicBezTo>
                    <a:pt x="26591" y="2795"/>
                    <a:pt x="22650" y="5159"/>
                    <a:pt x="21975" y="3921"/>
                  </a:cubicBezTo>
                  <a:cubicBezTo>
                    <a:pt x="17696" y="-4299"/>
                    <a:pt x="18259" y="5047"/>
                    <a:pt x="13530" y="4822"/>
                  </a:cubicBezTo>
                  <a:cubicBezTo>
                    <a:pt x="12742" y="4822"/>
                    <a:pt x="10603" y="-1709"/>
                    <a:pt x="7788" y="430"/>
                  </a:cubicBezTo>
                  <a:cubicBezTo>
                    <a:pt x="4185" y="3245"/>
                    <a:pt x="-882" y="10451"/>
                    <a:pt x="131" y="20923"/>
                  </a:cubicBezTo>
                  <a:close/>
                </a:path>
              </a:pathLst>
            </a:custGeom>
            <a:grpFill/>
            <a:ln w="11258" cap="flat">
              <a:noFill/>
              <a:prstDash val="solid"/>
              <a:miter/>
            </a:ln>
          </p:spPr>
          <p:txBody>
            <a:bodyPr rtlCol="0" anchor="ctr"/>
            <a:lstStyle/>
            <a:p>
              <a:endParaRPr lang="en-US" noProof="0" dirty="0"/>
            </a:p>
          </p:txBody>
        </p:sp>
        <p:sp>
          <p:nvSpPr>
            <p:cNvPr id="556" name="Freeform: Shape 555">
              <a:extLst>
                <a:ext uri="{FF2B5EF4-FFF2-40B4-BE49-F238E27FC236}">
                  <a16:creationId xmlns:a16="http://schemas.microsoft.com/office/drawing/2014/main" id="{6FBB2D13-624F-42A3-89AF-4F1E0B971510}"/>
                </a:ext>
              </a:extLst>
            </p:cNvPr>
            <p:cNvSpPr/>
            <p:nvPr/>
          </p:nvSpPr>
          <p:spPr>
            <a:xfrm>
              <a:off x="8903182" y="398080"/>
              <a:ext cx="11259" cy="11259"/>
            </a:xfrm>
            <a:custGeom>
              <a:avLst/>
              <a:gdLst>
                <a:gd name="connsiteX0" fmla="*/ 17351 w 11259"/>
                <a:gd name="connsiteY0" fmla="*/ 3318 h 11259"/>
                <a:gd name="connsiteX1" fmla="*/ 462 w 11259"/>
                <a:gd name="connsiteY1" fmla="*/ 52 h 11259"/>
                <a:gd name="connsiteX2" fmla="*/ 6655 w 11259"/>
                <a:gd name="connsiteY2" fmla="*/ 19193 h 11259"/>
                <a:gd name="connsiteX3" fmla="*/ 17351 w 11259"/>
                <a:gd name="connsiteY3" fmla="*/ 3318 h 11259"/>
              </a:gdLst>
              <a:ahLst/>
              <a:cxnLst>
                <a:cxn ang="0">
                  <a:pos x="connsiteX0" y="connsiteY0"/>
                </a:cxn>
                <a:cxn ang="0">
                  <a:pos x="connsiteX1" y="connsiteY1"/>
                </a:cxn>
                <a:cxn ang="0">
                  <a:pos x="connsiteX2" y="connsiteY2"/>
                </a:cxn>
                <a:cxn ang="0">
                  <a:pos x="connsiteX3" y="connsiteY3"/>
                </a:cxn>
              </a:cxnLst>
              <a:rect l="l" t="t" r="r" b="b"/>
              <a:pathLst>
                <a:path w="11259" h="11259">
                  <a:moveTo>
                    <a:pt x="17351" y="3318"/>
                  </a:moveTo>
                  <a:cubicBezTo>
                    <a:pt x="8907" y="7709"/>
                    <a:pt x="6993" y="-736"/>
                    <a:pt x="462" y="52"/>
                  </a:cubicBezTo>
                  <a:cubicBezTo>
                    <a:pt x="-2465" y="16378"/>
                    <a:pt x="9582" y="2867"/>
                    <a:pt x="6655" y="19193"/>
                  </a:cubicBezTo>
                  <a:cubicBezTo>
                    <a:pt x="13974" y="19869"/>
                    <a:pt x="18590" y="16153"/>
                    <a:pt x="17351" y="3318"/>
                  </a:cubicBezTo>
                  <a:close/>
                </a:path>
              </a:pathLst>
            </a:custGeom>
            <a:grpFill/>
            <a:ln w="11258" cap="flat">
              <a:noFill/>
              <a:prstDash val="solid"/>
              <a:miter/>
            </a:ln>
          </p:spPr>
          <p:txBody>
            <a:bodyPr rtlCol="0" anchor="ctr"/>
            <a:lstStyle/>
            <a:p>
              <a:endParaRPr lang="en-US" noProof="0" dirty="0"/>
            </a:p>
          </p:txBody>
        </p:sp>
        <p:sp>
          <p:nvSpPr>
            <p:cNvPr id="557" name="Freeform: Shape 556">
              <a:extLst>
                <a:ext uri="{FF2B5EF4-FFF2-40B4-BE49-F238E27FC236}">
                  <a16:creationId xmlns:a16="http://schemas.microsoft.com/office/drawing/2014/main" id="{DB941C37-57D8-4065-AD45-3D9A9F891709}"/>
                </a:ext>
              </a:extLst>
            </p:cNvPr>
            <p:cNvSpPr/>
            <p:nvPr/>
          </p:nvSpPr>
          <p:spPr>
            <a:xfrm>
              <a:off x="4183028" y="286101"/>
              <a:ext cx="11259" cy="11259"/>
            </a:xfrm>
            <a:custGeom>
              <a:avLst/>
              <a:gdLst>
                <a:gd name="connsiteX0" fmla="*/ 8445 w 0"/>
                <a:gd name="connsiteY0" fmla="*/ 0 h 0"/>
                <a:gd name="connsiteX1" fmla="*/ 4166 w 0"/>
                <a:gd name="connsiteY1" fmla="*/ 450 h 0"/>
                <a:gd name="connsiteX2" fmla="*/ 8445 w 0"/>
                <a:gd name="connsiteY2" fmla="*/ 0 h 0"/>
              </a:gdLst>
              <a:ahLst/>
              <a:cxnLst>
                <a:cxn ang="0">
                  <a:pos x="connsiteX0" y="connsiteY0"/>
                </a:cxn>
                <a:cxn ang="0">
                  <a:pos x="connsiteX1" y="connsiteY1"/>
                </a:cxn>
                <a:cxn ang="0">
                  <a:pos x="connsiteX2" y="connsiteY2"/>
                </a:cxn>
              </a:cxnLst>
              <a:rect l="l" t="t" r="r" b="b"/>
              <a:pathLst>
                <a:path>
                  <a:moveTo>
                    <a:pt x="8445" y="0"/>
                  </a:moveTo>
                  <a:cubicBezTo>
                    <a:pt x="6981" y="113"/>
                    <a:pt x="5630" y="338"/>
                    <a:pt x="4166" y="450"/>
                  </a:cubicBezTo>
                  <a:cubicBezTo>
                    <a:pt x="-7544" y="338"/>
                    <a:pt x="9233" y="12836"/>
                    <a:pt x="8445" y="0"/>
                  </a:cubicBezTo>
                  <a:close/>
                </a:path>
              </a:pathLst>
            </a:custGeom>
            <a:grpFill/>
            <a:ln w="11258" cap="flat">
              <a:noFill/>
              <a:prstDash val="solid"/>
              <a:miter/>
            </a:ln>
          </p:spPr>
          <p:txBody>
            <a:bodyPr rtlCol="0" anchor="ctr"/>
            <a:lstStyle/>
            <a:p>
              <a:endParaRPr lang="en-US" noProof="0" dirty="0"/>
            </a:p>
          </p:txBody>
        </p:sp>
        <p:sp>
          <p:nvSpPr>
            <p:cNvPr id="558" name="Freeform: Shape 557">
              <a:extLst>
                <a:ext uri="{FF2B5EF4-FFF2-40B4-BE49-F238E27FC236}">
                  <a16:creationId xmlns:a16="http://schemas.microsoft.com/office/drawing/2014/main" id="{623525D8-9021-405E-8040-053079C566C5}"/>
                </a:ext>
              </a:extLst>
            </p:cNvPr>
            <p:cNvSpPr/>
            <p:nvPr/>
          </p:nvSpPr>
          <p:spPr>
            <a:xfrm>
              <a:off x="6875246" y="178864"/>
              <a:ext cx="11259" cy="11259"/>
            </a:xfrm>
            <a:custGeom>
              <a:avLst/>
              <a:gdLst>
                <a:gd name="connsiteX0" fmla="*/ 13078 w 11259"/>
                <a:gd name="connsiteY0" fmla="*/ 18288 h 11259"/>
                <a:gd name="connsiteX1" fmla="*/ 17 w 11259"/>
                <a:gd name="connsiteY1" fmla="*/ 498 h 11259"/>
                <a:gd name="connsiteX2" fmla="*/ 13078 w 11259"/>
                <a:gd name="connsiteY2" fmla="*/ 18288 h 11259"/>
              </a:gdLst>
              <a:ahLst/>
              <a:cxnLst>
                <a:cxn ang="0">
                  <a:pos x="connsiteX0" y="connsiteY0"/>
                </a:cxn>
                <a:cxn ang="0">
                  <a:pos x="connsiteX1" y="connsiteY1"/>
                </a:cxn>
                <a:cxn ang="0">
                  <a:pos x="connsiteX2" y="connsiteY2"/>
                </a:cxn>
              </a:cxnLst>
              <a:rect l="l" t="t" r="r" b="b"/>
              <a:pathLst>
                <a:path w="11259" h="11259">
                  <a:moveTo>
                    <a:pt x="13078" y="18288"/>
                  </a:moveTo>
                  <a:cubicBezTo>
                    <a:pt x="12628" y="3538"/>
                    <a:pt x="8012" y="-1754"/>
                    <a:pt x="17" y="498"/>
                  </a:cubicBezTo>
                  <a:cubicBezTo>
                    <a:pt x="-433" y="17387"/>
                    <a:pt x="8012" y="14009"/>
                    <a:pt x="13078" y="18288"/>
                  </a:cubicBezTo>
                  <a:close/>
                </a:path>
              </a:pathLst>
            </a:custGeom>
            <a:grpFill/>
            <a:ln w="11258" cap="flat">
              <a:noFill/>
              <a:prstDash val="solid"/>
              <a:miter/>
            </a:ln>
          </p:spPr>
          <p:txBody>
            <a:bodyPr rtlCol="0" anchor="ctr"/>
            <a:lstStyle/>
            <a:p>
              <a:endParaRPr lang="en-US" noProof="0" dirty="0"/>
            </a:p>
          </p:txBody>
        </p:sp>
        <p:sp>
          <p:nvSpPr>
            <p:cNvPr id="559" name="Freeform: Shape 558">
              <a:extLst>
                <a:ext uri="{FF2B5EF4-FFF2-40B4-BE49-F238E27FC236}">
                  <a16:creationId xmlns:a16="http://schemas.microsoft.com/office/drawing/2014/main" id="{FBCE9BAC-B28C-4287-8B15-1E0EFA64C51B}"/>
                </a:ext>
              </a:extLst>
            </p:cNvPr>
            <p:cNvSpPr/>
            <p:nvPr/>
          </p:nvSpPr>
          <p:spPr>
            <a:xfrm>
              <a:off x="4199467" y="128019"/>
              <a:ext cx="11259" cy="11259"/>
            </a:xfrm>
            <a:custGeom>
              <a:avLst/>
              <a:gdLst>
                <a:gd name="connsiteX0" fmla="*/ 1802 w 0"/>
                <a:gd name="connsiteY0" fmla="*/ 450 h 0"/>
                <a:gd name="connsiteX1" fmla="*/ 0 w 0"/>
                <a:gd name="connsiteY1" fmla="*/ 9796 h 0"/>
                <a:gd name="connsiteX2" fmla="*/ 6080 w 0"/>
                <a:gd name="connsiteY2" fmla="*/ 0 h 0"/>
                <a:gd name="connsiteX3" fmla="*/ 1802 w 0"/>
                <a:gd name="connsiteY3" fmla="*/ 450 h 0"/>
              </a:gdLst>
              <a:ahLst/>
              <a:cxnLst>
                <a:cxn ang="0">
                  <a:pos x="connsiteX0" y="connsiteY0"/>
                </a:cxn>
                <a:cxn ang="0">
                  <a:pos x="connsiteX1" y="connsiteY1"/>
                </a:cxn>
                <a:cxn ang="0">
                  <a:pos x="connsiteX2" y="connsiteY2"/>
                </a:cxn>
                <a:cxn ang="0">
                  <a:pos x="connsiteX3" y="connsiteY3"/>
                </a:cxn>
              </a:cxnLst>
              <a:rect l="l" t="t" r="r" b="b"/>
              <a:pathLst>
                <a:path>
                  <a:moveTo>
                    <a:pt x="1802" y="450"/>
                  </a:moveTo>
                  <a:cubicBezTo>
                    <a:pt x="1914" y="5067"/>
                    <a:pt x="225" y="6080"/>
                    <a:pt x="0" y="9796"/>
                  </a:cubicBezTo>
                  <a:cubicBezTo>
                    <a:pt x="3378" y="9008"/>
                    <a:pt x="7431" y="9683"/>
                    <a:pt x="6080" y="0"/>
                  </a:cubicBezTo>
                  <a:cubicBezTo>
                    <a:pt x="4616" y="113"/>
                    <a:pt x="3265" y="338"/>
                    <a:pt x="1802" y="450"/>
                  </a:cubicBezTo>
                  <a:close/>
                </a:path>
              </a:pathLst>
            </a:custGeom>
            <a:grpFill/>
            <a:ln w="11258" cap="flat">
              <a:noFill/>
              <a:prstDash val="solid"/>
              <a:miter/>
            </a:ln>
          </p:spPr>
          <p:txBody>
            <a:bodyPr rtlCol="0" anchor="ctr"/>
            <a:lstStyle/>
            <a:p>
              <a:endParaRPr lang="en-US" noProof="0" dirty="0"/>
            </a:p>
          </p:txBody>
        </p:sp>
        <p:sp>
          <p:nvSpPr>
            <p:cNvPr id="560" name="Freeform: Shape 559">
              <a:extLst>
                <a:ext uri="{FF2B5EF4-FFF2-40B4-BE49-F238E27FC236}">
                  <a16:creationId xmlns:a16="http://schemas.microsoft.com/office/drawing/2014/main" id="{B847A4B1-B20E-4860-8EE6-AE9F2503BF33}"/>
                </a:ext>
              </a:extLst>
            </p:cNvPr>
            <p:cNvSpPr/>
            <p:nvPr/>
          </p:nvSpPr>
          <p:spPr>
            <a:xfrm>
              <a:off x="4237947" y="124072"/>
              <a:ext cx="11259" cy="11259"/>
            </a:xfrm>
            <a:custGeom>
              <a:avLst/>
              <a:gdLst>
                <a:gd name="connsiteX0" fmla="*/ 16692 w 11259"/>
                <a:gd name="connsiteY0" fmla="*/ 3610 h 0"/>
                <a:gd name="connsiteX1" fmla="*/ 8134 w 11259"/>
                <a:gd name="connsiteY1" fmla="*/ 4510 h 0"/>
                <a:gd name="connsiteX2" fmla="*/ 4081 w 11259"/>
                <a:gd name="connsiteY2" fmla="*/ 9577 h 0"/>
                <a:gd name="connsiteX3" fmla="*/ 16692 w 11259"/>
                <a:gd name="connsiteY3" fmla="*/ 3610 h 0"/>
              </a:gdLst>
              <a:ahLst/>
              <a:cxnLst>
                <a:cxn ang="0">
                  <a:pos x="connsiteX0" y="connsiteY0"/>
                </a:cxn>
                <a:cxn ang="0">
                  <a:pos x="connsiteX1" y="connsiteY1"/>
                </a:cxn>
                <a:cxn ang="0">
                  <a:pos x="connsiteX2" y="connsiteY2"/>
                </a:cxn>
                <a:cxn ang="0">
                  <a:pos x="connsiteX3" y="connsiteY3"/>
                </a:cxn>
              </a:cxnLst>
              <a:rect l="l" t="t" r="r" b="b"/>
              <a:pathLst>
                <a:path w="11259">
                  <a:moveTo>
                    <a:pt x="16692" y="3610"/>
                  </a:moveTo>
                  <a:cubicBezTo>
                    <a:pt x="13651" y="-3822"/>
                    <a:pt x="13877" y="2146"/>
                    <a:pt x="8134" y="4510"/>
                  </a:cubicBezTo>
                  <a:cubicBezTo>
                    <a:pt x="3293" y="6537"/>
                    <a:pt x="-5039" y="6762"/>
                    <a:pt x="4081" y="9577"/>
                  </a:cubicBezTo>
                  <a:cubicBezTo>
                    <a:pt x="7684" y="6537"/>
                    <a:pt x="16804" y="13743"/>
                    <a:pt x="16692" y="3610"/>
                  </a:cubicBezTo>
                  <a:close/>
                </a:path>
              </a:pathLst>
            </a:custGeom>
            <a:grpFill/>
            <a:ln w="11258" cap="flat">
              <a:noFill/>
              <a:prstDash val="solid"/>
              <a:miter/>
            </a:ln>
          </p:spPr>
          <p:txBody>
            <a:bodyPr rtlCol="0" anchor="ctr"/>
            <a:lstStyle/>
            <a:p>
              <a:endParaRPr lang="en-US" noProof="0" dirty="0"/>
            </a:p>
          </p:txBody>
        </p:sp>
        <p:sp>
          <p:nvSpPr>
            <p:cNvPr id="561" name="Freeform: Shape 560">
              <a:extLst>
                <a:ext uri="{FF2B5EF4-FFF2-40B4-BE49-F238E27FC236}">
                  <a16:creationId xmlns:a16="http://schemas.microsoft.com/office/drawing/2014/main" id="{D23FA035-A2F5-4222-9A4B-60F41F779274}"/>
                </a:ext>
              </a:extLst>
            </p:cNvPr>
            <p:cNvSpPr/>
            <p:nvPr/>
          </p:nvSpPr>
          <p:spPr>
            <a:xfrm>
              <a:off x="4186741" y="133762"/>
              <a:ext cx="11259" cy="11259"/>
            </a:xfrm>
            <a:custGeom>
              <a:avLst/>
              <a:gdLst>
                <a:gd name="connsiteX0" fmla="*/ 8335 w 0"/>
                <a:gd name="connsiteY0" fmla="*/ 0 h 0"/>
                <a:gd name="connsiteX1" fmla="*/ 4057 w 0"/>
                <a:gd name="connsiteY1" fmla="*/ 450 h 0"/>
                <a:gd name="connsiteX2" fmla="*/ 4 w 0"/>
                <a:gd name="connsiteY2" fmla="*/ 5517 h 0"/>
                <a:gd name="connsiteX3" fmla="*/ 8335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8335" y="0"/>
                  </a:moveTo>
                  <a:cubicBezTo>
                    <a:pt x="6872" y="113"/>
                    <a:pt x="5521" y="338"/>
                    <a:pt x="4057" y="450"/>
                  </a:cubicBezTo>
                  <a:cubicBezTo>
                    <a:pt x="2481" y="1689"/>
                    <a:pt x="-109" y="1013"/>
                    <a:pt x="4" y="5517"/>
                  </a:cubicBezTo>
                  <a:cubicBezTo>
                    <a:pt x="3044" y="4279"/>
                    <a:pt x="7885" y="6193"/>
                    <a:pt x="8335" y="0"/>
                  </a:cubicBezTo>
                  <a:close/>
                </a:path>
              </a:pathLst>
            </a:custGeom>
            <a:grpFill/>
            <a:ln w="11258" cap="flat">
              <a:noFill/>
              <a:prstDash val="solid"/>
              <a:miter/>
            </a:ln>
          </p:spPr>
          <p:txBody>
            <a:bodyPr rtlCol="0" anchor="ctr"/>
            <a:lstStyle/>
            <a:p>
              <a:endParaRPr lang="en-US" noProof="0" dirty="0"/>
            </a:p>
          </p:txBody>
        </p:sp>
        <p:sp>
          <p:nvSpPr>
            <p:cNvPr id="562" name="Freeform: Shape 561">
              <a:extLst>
                <a:ext uri="{FF2B5EF4-FFF2-40B4-BE49-F238E27FC236}">
                  <a16:creationId xmlns:a16="http://schemas.microsoft.com/office/drawing/2014/main" id="{0B1F3AF2-B9FE-4819-97EF-35389C304F65}"/>
                </a:ext>
              </a:extLst>
            </p:cNvPr>
            <p:cNvSpPr/>
            <p:nvPr/>
          </p:nvSpPr>
          <p:spPr>
            <a:xfrm>
              <a:off x="4202278" y="216631"/>
              <a:ext cx="33778" cy="11259"/>
            </a:xfrm>
            <a:custGeom>
              <a:avLst/>
              <a:gdLst>
                <a:gd name="connsiteX0" fmla="*/ 4 w 33778"/>
                <a:gd name="connsiteY0" fmla="*/ 8445 h 0"/>
                <a:gd name="connsiteX1" fmla="*/ 19145 w 33778"/>
                <a:gd name="connsiteY1" fmla="*/ 6530 h 0"/>
                <a:gd name="connsiteX2" fmla="*/ 38173 w 33778"/>
                <a:gd name="connsiteY2" fmla="*/ 0 h 0"/>
                <a:gd name="connsiteX3" fmla="*/ 4057 w 33778"/>
                <a:gd name="connsiteY3" fmla="*/ 3490 h 0"/>
                <a:gd name="connsiteX4" fmla="*/ 4 w 33778"/>
                <a:gd name="connsiteY4" fmla="*/ 8445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78">
                  <a:moveTo>
                    <a:pt x="4" y="8445"/>
                  </a:moveTo>
                  <a:cubicBezTo>
                    <a:pt x="5183" y="7769"/>
                    <a:pt x="13177" y="7319"/>
                    <a:pt x="19145" y="6530"/>
                  </a:cubicBezTo>
                  <a:cubicBezTo>
                    <a:pt x="27251" y="5517"/>
                    <a:pt x="34120" y="9008"/>
                    <a:pt x="38173" y="0"/>
                  </a:cubicBezTo>
                  <a:cubicBezTo>
                    <a:pt x="26801" y="1126"/>
                    <a:pt x="15429" y="2252"/>
                    <a:pt x="4057" y="3490"/>
                  </a:cubicBezTo>
                  <a:cubicBezTo>
                    <a:pt x="2481" y="4616"/>
                    <a:pt x="-109" y="3941"/>
                    <a:pt x="4" y="8445"/>
                  </a:cubicBezTo>
                  <a:close/>
                </a:path>
              </a:pathLst>
            </a:custGeom>
            <a:grpFill/>
            <a:ln w="11258" cap="flat">
              <a:noFill/>
              <a:prstDash val="solid"/>
              <a:miter/>
            </a:ln>
          </p:spPr>
          <p:txBody>
            <a:bodyPr rtlCol="0" anchor="ctr"/>
            <a:lstStyle/>
            <a:p>
              <a:endParaRPr lang="en-US" noProof="0" dirty="0"/>
            </a:p>
          </p:txBody>
        </p:sp>
        <p:sp>
          <p:nvSpPr>
            <p:cNvPr id="563" name="Freeform: Shape 562">
              <a:extLst>
                <a:ext uri="{FF2B5EF4-FFF2-40B4-BE49-F238E27FC236}">
                  <a16:creationId xmlns:a16="http://schemas.microsoft.com/office/drawing/2014/main" id="{44BC5EF9-2355-40BC-A986-4BDC9960935B}"/>
                </a:ext>
              </a:extLst>
            </p:cNvPr>
            <p:cNvSpPr/>
            <p:nvPr/>
          </p:nvSpPr>
          <p:spPr>
            <a:xfrm>
              <a:off x="4408100" y="111355"/>
              <a:ext cx="11259" cy="11259"/>
            </a:xfrm>
            <a:custGeom>
              <a:avLst/>
              <a:gdLst>
                <a:gd name="connsiteX0" fmla="*/ 8336 w 0"/>
                <a:gd name="connsiteY0" fmla="*/ 0 h 0"/>
                <a:gd name="connsiteX1" fmla="*/ 4057 w 0"/>
                <a:gd name="connsiteY1" fmla="*/ 450 h 0"/>
                <a:gd name="connsiteX2" fmla="*/ 4 w 0"/>
                <a:gd name="connsiteY2" fmla="*/ 5517 h 0"/>
                <a:gd name="connsiteX3" fmla="*/ 8336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8336" y="0"/>
                  </a:moveTo>
                  <a:cubicBezTo>
                    <a:pt x="6872" y="113"/>
                    <a:pt x="5521" y="338"/>
                    <a:pt x="4057" y="450"/>
                  </a:cubicBezTo>
                  <a:cubicBezTo>
                    <a:pt x="2481" y="1689"/>
                    <a:pt x="-109" y="1013"/>
                    <a:pt x="4" y="5517"/>
                  </a:cubicBezTo>
                  <a:cubicBezTo>
                    <a:pt x="3156" y="4391"/>
                    <a:pt x="7885" y="6305"/>
                    <a:pt x="8336" y="0"/>
                  </a:cubicBezTo>
                  <a:close/>
                </a:path>
              </a:pathLst>
            </a:custGeom>
            <a:grpFill/>
            <a:ln w="11258" cap="flat">
              <a:noFill/>
              <a:prstDash val="solid"/>
              <a:miter/>
            </a:ln>
          </p:spPr>
          <p:txBody>
            <a:bodyPr rtlCol="0" anchor="ctr"/>
            <a:lstStyle/>
            <a:p>
              <a:endParaRPr lang="en-US" noProof="0" dirty="0"/>
            </a:p>
          </p:txBody>
        </p:sp>
        <p:sp>
          <p:nvSpPr>
            <p:cNvPr id="564" name="Freeform: Shape 563">
              <a:extLst>
                <a:ext uri="{FF2B5EF4-FFF2-40B4-BE49-F238E27FC236}">
                  <a16:creationId xmlns:a16="http://schemas.microsoft.com/office/drawing/2014/main" id="{E959BBE4-FB17-4048-9D1D-0E1929E8DECA}"/>
                </a:ext>
              </a:extLst>
            </p:cNvPr>
            <p:cNvSpPr/>
            <p:nvPr/>
          </p:nvSpPr>
          <p:spPr>
            <a:xfrm>
              <a:off x="4373265" y="225413"/>
              <a:ext cx="11259" cy="11259"/>
            </a:xfrm>
            <a:custGeom>
              <a:avLst/>
              <a:gdLst>
                <a:gd name="connsiteX0" fmla="*/ 8380 w 0"/>
                <a:gd name="connsiteY0" fmla="*/ 0 h 0"/>
                <a:gd name="connsiteX1" fmla="*/ 4101 w 0"/>
                <a:gd name="connsiteY1" fmla="*/ 450 h 0"/>
                <a:gd name="connsiteX2" fmla="*/ 8380 w 0"/>
                <a:gd name="connsiteY2" fmla="*/ 0 h 0"/>
              </a:gdLst>
              <a:ahLst/>
              <a:cxnLst>
                <a:cxn ang="0">
                  <a:pos x="connsiteX0" y="connsiteY0"/>
                </a:cxn>
                <a:cxn ang="0">
                  <a:pos x="connsiteX1" y="connsiteY1"/>
                </a:cxn>
                <a:cxn ang="0">
                  <a:pos x="connsiteX2" y="connsiteY2"/>
                </a:cxn>
              </a:cxnLst>
              <a:rect l="l" t="t" r="r" b="b"/>
              <a:pathLst>
                <a:path>
                  <a:moveTo>
                    <a:pt x="8380" y="0"/>
                  </a:moveTo>
                  <a:cubicBezTo>
                    <a:pt x="6916" y="113"/>
                    <a:pt x="5565" y="338"/>
                    <a:pt x="4101" y="450"/>
                  </a:cubicBezTo>
                  <a:cubicBezTo>
                    <a:pt x="-7496" y="338"/>
                    <a:pt x="9280" y="12836"/>
                    <a:pt x="8380" y="0"/>
                  </a:cubicBezTo>
                  <a:close/>
                </a:path>
              </a:pathLst>
            </a:custGeom>
            <a:grpFill/>
            <a:ln w="11258" cap="flat">
              <a:noFill/>
              <a:prstDash val="solid"/>
              <a:miter/>
            </a:ln>
          </p:spPr>
          <p:txBody>
            <a:bodyPr rtlCol="0" anchor="ctr"/>
            <a:lstStyle/>
            <a:p>
              <a:endParaRPr lang="en-US" noProof="0" dirty="0"/>
            </a:p>
          </p:txBody>
        </p:sp>
        <p:sp>
          <p:nvSpPr>
            <p:cNvPr id="565" name="Freeform: Shape 564">
              <a:extLst>
                <a:ext uri="{FF2B5EF4-FFF2-40B4-BE49-F238E27FC236}">
                  <a16:creationId xmlns:a16="http://schemas.microsoft.com/office/drawing/2014/main" id="{805D8A55-8AE7-4F15-A0CB-0F7D8E7B524D}"/>
                </a:ext>
              </a:extLst>
            </p:cNvPr>
            <p:cNvSpPr/>
            <p:nvPr/>
          </p:nvSpPr>
          <p:spPr>
            <a:xfrm>
              <a:off x="4456097" y="212079"/>
              <a:ext cx="11259" cy="11259"/>
            </a:xfrm>
            <a:custGeom>
              <a:avLst/>
              <a:gdLst>
                <a:gd name="connsiteX0" fmla="*/ 6615 w 0"/>
                <a:gd name="connsiteY0" fmla="*/ 9731 h 0"/>
                <a:gd name="connsiteX1" fmla="*/ 84 w 0"/>
                <a:gd name="connsiteY1" fmla="*/ 5790 h 0"/>
                <a:gd name="connsiteX2" fmla="*/ 2336 w 0"/>
                <a:gd name="connsiteY2" fmla="*/ 10181 h 0"/>
                <a:gd name="connsiteX3" fmla="*/ 6615 w 0"/>
                <a:gd name="connsiteY3" fmla="*/ 9731 h 0"/>
              </a:gdLst>
              <a:ahLst/>
              <a:cxnLst>
                <a:cxn ang="0">
                  <a:pos x="connsiteX0" y="connsiteY0"/>
                </a:cxn>
                <a:cxn ang="0">
                  <a:pos x="connsiteX1" y="connsiteY1"/>
                </a:cxn>
                <a:cxn ang="0">
                  <a:pos x="connsiteX2" y="connsiteY2"/>
                </a:cxn>
                <a:cxn ang="0">
                  <a:pos x="connsiteX3" y="connsiteY3"/>
                </a:cxn>
              </a:cxnLst>
              <a:rect l="l" t="t" r="r" b="b"/>
              <a:pathLst>
                <a:path>
                  <a:moveTo>
                    <a:pt x="6615" y="9731"/>
                  </a:moveTo>
                  <a:cubicBezTo>
                    <a:pt x="9542" y="-1866"/>
                    <a:pt x="-1042" y="-2992"/>
                    <a:pt x="84" y="5790"/>
                  </a:cubicBezTo>
                  <a:cubicBezTo>
                    <a:pt x="1435" y="5903"/>
                    <a:pt x="2674" y="6241"/>
                    <a:pt x="2336" y="10181"/>
                  </a:cubicBezTo>
                  <a:cubicBezTo>
                    <a:pt x="3800" y="10069"/>
                    <a:pt x="5151" y="9956"/>
                    <a:pt x="6615" y="9731"/>
                  </a:cubicBezTo>
                  <a:close/>
                </a:path>
              </a:pathLst>
            </a:custGeom>
            <a:grpFill/>
            <a:ln w="11258" cap="flat">
              <a:noFill/>
              <a:prstDash val="solid"/>
              <a:miter/>
            </a:ln>
          </p:spPr>
          <p:txBody>
            <a:bodyPr rtlCol="0" anchor="ctr"/>
            <a:lstStyle/>
            <a:p>
              <a:endParaRPr lang="en-US" noProof="0" dirty="0"/>
            </a:p>
          </p:txBody>
        </p:sp>
        <p:sp>
          <p:nvSpPr>
            <p:cNvPr id="566" name="Freeform: Shape 565">
              <a:extLst>
                <a:ext uri="{FF2B5EF4-FFF2-40B4-BE49-F238E27FC236}">
                  <a16:creationId xmlns:a16="http://schemas.microsoft.com/office/drawing/2014/main" id="{8D6D73FE-8982-484C-AA71-FC11E23D380D}"/>
                </a:ext>
              </a:extLst>
            </p:cNvPr>
            <p:cNvSpPr/>
            <p:nvPr/>
          </p:nvSpPr>
          <p:spPr>
            <a:xfrm>
              <a:off x="4398759" y="214667"/>
              <a:ext cx="45038" cy="11259"/>
            </a:xfrm>
            <a:custGeom>
              <a:avLst/>
              <a:gdLst>
                <a:gd name="connsiteX0" fmla="*/ 0 w 45037"/>
                <a:gd name="connsiteY0" fmla="*/ 9057 h 11259"/>
                <a:gd name="connsiteX1" fmla="*/ 6418 w 45037"/>
                <a:gd name="connsiteY1" fmla="*/ 8381 h 11259"/>
                <a:gd name="connsiteX2" fmla="*/ 8670 w 45037"/>
                <a:gd name="connsiteY2" fmla="*/ 12773 h 11259"/>
                <a:gd name="connsiteX3" fmla="*/ 21280 w 45037"/>
                <a:gd name="connsiteY3" fmla="*/ 6918 h 11259"/>
                <a:gd name="connsiteX4" fmla="*/ 25559 w 45037"/>
                <a:gd name="connsiteY4" fmla="*/ 6467 h 11259"/>
                <a:gd name="connsiteX5" fmla="*/ 29838 w 45037"/>
                <a:gd name="connsiteY5" fmla="*/ 6017 h 11259"/>
                <a:gd name="connsiteX6" fmla="*/ 38507 w 45037"/>
                <a:gd name="connsiteY6" fmla="*/ 9733 h 11259"/>
                <a:gd name="connsiteX7" fmla="*/ 55396 w 45037"/>
                <a:gd name="connsiteY7" fmla="*/ 3427 h 11259"/>
                <a:gd name="connsiteX8" fmla="*/ 12723 w 45037"/>
                <a:gd name="connsiteY8" fmla="*/ 3090 h 11259"/>
                <a:gd name="connsiteX9" fmla="*/ 0 w 45037"/>
                <a:gd name="connsiteY9" fmla="*/ 9057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37" h="11259">
                  <a:moveTo>
                    <a:pt x="0" y="9057"/>
                  </a:moveTo>
                  <a:cubicBezTo>
                    <a:pt x="2139" y="9057"/>
                    <a:pt x="4279" y="8381"/>
                    <a:pt x="6418" y="8381"/>
                  </a:cubicBezTo>
                  <a:cubicBezTo>
                    <a:pt x="7544" y="8381"/>
                    <a:pt x="9120" y="12773"/>
                    <a:pt x="8670" y="12773"/>
                  </a:cubicBezTo>
                  <a:cubicBezTo>
                    <a:pt x="12836" y="12435"/>
                    <a:pt x="16889" y="7819"/>
                    <a:pt x="21280" y="6918"/>
                  </a:cubicBezTo>
                  <a:cubicBezTo>
                    <a:pt x="24546" y="6242"/>
                    <a:pt x="23532" y="12435"/>
                    <a:pt x="25559" y="6467"/>
                  </a:cubicBezTo>
                  <a:cubicBezTo>
                    <a:pt x="25784" y="5679"/>
                    <a:pt x="29275" y="6017"/>
                    <a:pt x="29838" y="6017"/>
                  </a:cubicBezTo>
                  <a:cubicBezTo>
                    <a:pt x="32427" y="5904"/>
                    <a:pt x="34454" y="9282"/>
                    <a:pt x="38507" y="9733"/>
                  </a:cubicBezTo>
                  <a:cubicBezTo>
                    <a:pt x="44813" y="10521"/>
                    <a:pt x="54608" y="10633"/>
                    <a:pt x="55396" y="3427"/>
                  </a:cubicBezTo>
                  <a:cubicBezTo>
                    <a:pt x="44925" y="-3103"/>
                    <a:pt x="24208" y="1401"/>
                    <a:pt x="12723" y="3090"/>
                  </a:cubicBezTo>
                  <a:cubicBezTo>
                    <a:pt x="8445" y="3765"/>
                    <a:pt x="1802" y="162"/>
                    <a:pt x="0" y="9057"/>
                  </a:cubicBezTo>
                  <a:close/>
                </a:path>
              </a:pathLst>
            </a:custGeom>
            <a:grpFill/>
            <a:ln w="11258" cap="flat">
              <a:noFill/>
              <a:prstDash val="solid"/>
              <a:miter/>
            </a:ln>
          </p:spPr>
          <p:txBody>
            <a:bodyPr rtlCol="0" anchor="ctr"/>
            <a:lstStyle/>
            <a:p>
              <a:endParaRPr lang="en-US" noProof="0" dirty="0"/>
            </a:p>
          </p:txBody>
        </p:sp>
        <p:sp>
          <p:nvSpPr>
            <p:cNvPr id="567" name="Freeform: Shape 566">
              <a:extLst>
                <a:ext uri="{FF2B5EF4-FFF2-40B4-BE49-F238E27FC236}">
                  <a16:creationId xmlns:a16="http://schemas.microsoft.com/office/drawing/2014/main" id="{933C2CE8-F168-4F74-B5D6-76658542DDFF}"/>
                </a:ext>
              </a:extLst>
            </p:cNvPr>
            <p:cNvSpPr/>
            <p:nvPr/>
          </p:nvSpPr>
          <p:spPr>
            <a:xfrm>
              <a:off x="4295225" y="226910"/>
              <a:ext cx="11259" cy="11259"/>
            </a:xfrm>
            <a:custGeom>
              <a:avLst/>
              <a:gdLst>
                <a:gd name="connsiteX0" fmla="*/ 7491 w 0"/>
                <a:gd name="connsiteY0" fmla="*/ 1881 h 0"/>
                <a:gd name="connsiteX1" fmla="*/ 7491 w 0"/>
                <a:gd name="connsiteY1" fmla="*/ 1881 h 0"/>
                <a:gd name="connsiteX2" fmla="*/ 7491 w 0"/>
                <a:gd name="connsiteY2" fmla="*/ 1881 h 0"/>
              </a:gdLst>
              <a:ahLst/>
              <a:cxnLst>
                <a:cxn ang="0">
                  <a:pos x="connsiteX0" y="connsiteY0"/>
                </a:cxn>
                <a:cxn ang="0">
                  <a:pos x="connsiteX1" y="connsiteY1"/>
                </a:cxn>
                <a:cxn ang="0">
                  <a:pos x="connsiteX2" y="connsiteY2"/>
                </a:cxn>
              </a:cxnLst>
              <a:rect l="l" t="t" r="r" b="b"/>
              <a:pathLst>
                <a:path>
                  <a:moveTo>
                    <a:pt x="7491" y="1881"/>
                  </a:moveTo>
                  <a:cubicBezTo>
                    <a:pt x="-6471" y="-6902"/>
                    <a:pt x="2424" y="18882"/>
                    <a:pt x="7491" y="1881"/>
                  </a:cubicBezTo>
                  <a:lnTo>
                    <a:pt x="7491" y="1881"/>
                  </a:lnTo>
                  <a:close/>
                </a:path>
              </a:pathLst>
            </a:custGeom>
            <a:grpFill/>
            <a:ln w="11258" cap="flat">
              <a:noFill/>
              <a:prstDash val="solid"/>
              <a:miter/>
            </a:ln>
          </p:spPr>
          <p:txBody>
            <a:bodyPr rtlCol="0" anchor="ctr"/>
            <a:lstStyle/>
            <a:p>
              <a:endParaRPr lang="en-US" noProof="0" dirty="0"/>
            </a:p>
          </p:txBody>
        </p:sp>
        <p:sp>
          <p:nvSpPr>
            <p:cNvPr id="568" name="Freeform: Shape 567">
              <a:extLst>
                <a:ext uri="{FF2B5EF4-FFF2-40B4-BE49-F238E27FC236}">
                  <a16:creationId xmlns:a16="http://schemas.microsoft.com/office/drawing/2014/main" id="{FBF5F3AA-AF15-415A-AABA-5585E218FBB0}"/>
                </a:ext>
              </a:extLst>
            </p:cNvPr>
            <p:cNvSpPr/>
            <p:nvPr/>
          </p:nvSpPr>
          <p:spPr>
            <a:xfrm>
              <a:off x="4121890" y="176660"/>
              <a:ext cx="11259" cy="11259"/>
            </a:xfrm>
            <a:custGeom>
              <a:avLst/>
              <a:gdLst>
                <a:gd name="connsiteX0" fmla="*/ 0 w 11259"/>
                <a:gd name="connsiteY0" fmla="*/ 5855 h 0"/>
                <a:gd name="connsiteX1" fmla="*/ 12611 w 11259"/>
                <a:gd name="connsiteY1" fmla="*/ 0 h 0"/>
                <a:gd name="connsiteX2" fmla="*/ 6193 w 11259"/>
                <a:gd name="connsiteY2" fmla="*/ 676 h 0"/>
                <a:gd name="connsiteX3" fmla="*/ 0 w 11259"/>
                <a:gd name="connsiteY3" fmla="*/ 5855 h 0"/>
              </a:gdLst>
              <a:ahLst/>
              <a:cxnLst>
                <a:cxn ang="0">
                  <a:pos x="connsiteX0" y="connsiteY0"/>
                </a:cxn>
                <a:cxn ang="0">
                  <a:pos x="connsiteX1" y="connsiteY1"/>
                </a:cxn>
                <a:cxn ang="0">
                  <a:pos x="connsiteX2" y="connsiteY2"/>
                </a:cxn>
                <a:cxn ang="0">
                  <a:pos x="connsiteX3" y="connsiteY3"/>
                </a:cxn>
              </a:cxnLst>
              <a:rect l="l" t="t" r="r" b="b"/>
              <a:pathLst>
                <a:path w="11259">
                  <a:moveTo>
                    <a:pt x="0" y="5855"/>
                  </a:moveTo>
                  <a:cubicBezTo>
                    <a:pt x="3603" y="2815"/>
                    <a:pt x="12723" y="10133"/>
                    <a:pt x="12611" y="0"/>
                  </a:cubicBezTo>
                  <a:cubicBezTo>
                    <a:pt x="10471" y="225"/>
                    <a:pt x="8332" y="450"/>
                    <a:pt x="6193" y="676"/>
                  </a:cubicBezTo>
                  <a:cubicBezTo>
                    <a:pt x="3716" y="1576"/>
                    <a:pt x="113" y="450"/>
                    <a:pt x="0" y="5855"/>
                  </a:cubicBezTo>
                  <a:close/>
                </a:path>
              </a:pathLst>
            </a:custGeom>
            <a:grpFill/>
            <a:ln w="11258" cap="flat">
              <a:noFill/>
              <a:prstDash val="solid"/>
              <a:miter/>
            </a:ln>
          </p:spPr>
          <p:txBody>
            <a:bodyPr rtlCol="0" anchor="ctr"/>
            <a:lstStyle/>
            <a:p>
              <a:endParaRPr lang="en-US" noProof="0" dirty="0"/>
            </a:p>
          </p:txBody>
        </p:sp>
        <p:sp>
          <p:nvSpPr>
            <p:cNvPr id="569" name="Freeform: Shape 568">
              <a:extLst>
                <a:ext uri="{FF2B5EF4-FFF2-40B4-BE49-F238E27FC236}">
                  <a16:creationId xmlns:a16="http://schemas.microsoft.com/office/drawing/2014/main" id="{B1E89745-F2CB-4E3F-B5B4-18072346A837}"/>
                </a:ext>
              </a:extLst>
            </p:cNvPr>
            <p:cNvSpPr/>
            <p:nvPr/>
          </p:nvSpPr>
          <p:spPr>
            <a:xfrm>
              <a:off x="4136752" y="174971"/>
              <a:ext cx="11259" cy="11259"/>
            </a:xfrm>
            <a:custGeom>
              <a:avLst/>
              <a:gdLst>
                <a:gd name="connsiteX0" fmla="*/ 0 w 11259"/>
                <a:gd name="connsiteY0" fmla="*/ 6080 h 0"/>
                <a:gd name="connsiteX1" fmla="*/ 14750 w 11259"/>
                <a:gd name="connsiteY1" fmla="*/ 0 h 0"/>
                <a:gd name="connsiteX2" fmla="*/ 0 w 11259"/>
                <a:gd name="connsiteY2" fmla="*/ 6080 h 0"/>
              </a:gdLst>
              <a:ahLst/>
              <a:cxnLst>
                <a:cxn ang="0">
                  <a:pos x="connsiteX0" y="connsiteY0"/>
                </a:cxn>
                <a:cxn ang="0">
                  <a:pos x="connsiteX1" y="connsiteY1"/>
                </a:cxn>
                <a:cxn ang="0">
                  <a:pos x="connsiteX2" y="connsiteY2"/>
                </a:cxn>
              </a:cxnLst>
              <a:rect l="l" t="t" r="r" b="b"/>
              <a:pathLst>
                <a:path w="11259">
                  <a:moveTo>
                    <a:pt x="0" y="6080"/>
                  </a:moveTo>
                  <a:cubicBezTo>
                    <a:pt x="4279" y="2927"/>
                    <a:pt x="14187" y="10359"/>
                    <a:pt x="14750" y="0"/>
                  </a:cubicBezTo>
                  <a:cubicBezTo>
                    <a:pt x="10471" y="3153"/>
                    <a:pt x="563" y="-4279"/>
                    <a:pt x="0" y="6080"/>
                  </a:cubicBezTo>
                  <a:close/>
                </a:path>
              </a:pathLst>
            </a:custGeom>
            <a:grpFill/>
            <a:ln w="11258" cap="flat">
              <a:noFill/>
              <a:prstDash val="solid"/>
              <a:miter/>
            </a:ln>
          </p:spPr>
          <p:txBody>
            <a:bodyPr rtlCol="0" anchor="ctr"/>
            <a:lstStyle/>
            <a:p>
              <a:endParaRPr lang="en-US" noProof="0" dirty="0"/>
            </a:p>
          </p:txBody>
        </p:sp>
        <p:sp>
          <p:nvSpPr>
            <p:cNvPr id="570" name="Freeform: Shape 569">
              <a:extLst>
                <a:ext uri="{FF2B5EF4-FFF2-40B4-BE49-F238E27FC236}">
                  <a16:creationId xmlns:a16="http://schemas.microsoft.com/office/drawing/2014/main" id="{A565689B-0867-492B-AE9F-4E5ED7C9DE1A}"/>
                </a:ext>
              </a:extLst>
            </p:cNvPr>
            <p:cNvSpPr/>
            <p:nvPr/>
          </p:nvSpPr>
          <p:spPr>
            <a:xfrm>
              <a:off x="4013984" y="177751"/>
              <a:ext cx="90075" cy="11259"/>
            </a:xfrm>
            <a:custGeom>
              <a:avLst/>
              <a:gdLst>
                <a:gd name="connsiteX0" fmla="*/ 1279 w 90075"/>
                <a:gd name="connsiteY0" fmla="*/ 10957 h 11259"/>
                <a:gd name="connsiteX1" fmla="*/ 1392 w 90075"/>
                <a:gd name="connsiteY1" fmla="*/ 15573 h 11259"/>
                <a:gd name="connsiteX2" fmla="*/ 24811 w 90075"/>
                <a:gd name="connsiteY2" fmla="*/ 13209 h 11259"/>
                <a:gd name="connsiteX3" fmla="*/ 29090 w 90075"/>
                <a:gd name="connsiteY3" fmla="*/ 12759 h 11259"/>
                <a:gd name="connsiteX4" fmla="*/ 44177 w 90075"/>
                <a:gd name="connsiteY4" fmla="*/ 15799 h 11259"/>
                <a:gd name="connsiteX5" fmla="*/ 48231 w 90075"/>
                <a:gd name="connsiteY5" fmla="*/ 10732 h 11259"/>
                <a:gd name="connsiteX6" fmla="*/ 82459 w 90075"/>
                <a:gd name="connsiteY6" fmla="*/ 11858 h 11259"/>
                <a:gd name="connsiteX7" fmla="*/ 92930 w 90075"/>
                <a:gd name="connsiteY7" fmla="*/ 6228 h 11259"/>
                <a:gd name="connsiteX8" fmla="*/ 96984 w 90075"/>
                <a:gd name="connsiteY8" fmla="*/ 1161 h 11259"/>
                <a:gd name="connsiteX9" fmla="*/ 1279 w 90075"/>
                <a:gd name="connsiteY9" fmla="*/ 10957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075" h="11259">
                  <a:moveTo>
                    <a:pt x="1279" y="10957"/>
                  </a:moveTo>
                  <a:cubicBezTo>
                    <a:pt x="153" y="11070"/>
                    <a:pt x="-973" y="14898"/>
                    <a:pt x="1392" y="15573"/>
                  </a:cubicBezTo>
                  <a:cubicBezTo>
                    <a:pt x="10287" y="15123"/>
                    <a:pt x="17380" y="13321"/>
                    <a:pt x="24811" y="13209"/>
                  </a:cubicBezTo>
                  <a:cubicBezTo>
                    <a:pt x="28076" y="13209"/>
                    <a:pt x="27176" y="18276"/>
                    <a:pt x="29090" y="12759"/>
                  </a:cubicBezTo>
                  <a:cubicBezTo>
                    <a:pt x="30779" y="7804"/>
                    <a:pt x="43389" y="15911"/>
                    <a:pt x="44177" y="15799"/>
                  </a:cubicBezTo>
                  <a:cubicBezTo>
                    <a:pt x="46317" y="15573"/>
                    <a:pt x="46542" y="11858"/>
                    <a:pt x="48231" y="10732"/>
                  </a:cubicBezTo>
                  <a:cubicBezTo>
                    <a:pt x="61179" y="2738"/>
                    <a:pt x="70412" y="10394"/>
                    <a:pt x="82459" y="11858"/>
                  </a:cubicBezTo>
                  <a:cubicBezTo>
                    <a:pt x="81784" y="1949"/>
                    <a:pt x="89890" y="9043"/>
                    <a:pt x="92930" y="6228"/>
                  </a:cubicBezTo>
                  <a:cubicBezTo>
                    <a:pt x="96646" y="5890"/>
                    <a:pt x="106667" y="3976"/>
                    <a:pt x="96984" y="1161"/>
                  </a:cubicBezTo>
                  <a:cubicBezTo>
                    <a:pt x="76492" y="-4806"/>
                    <a:pt x="26838" y="14335"/>
                    <a:pt x="1279" y="10957"/>
                  </a:cubicBezTo>
                  <a:close/>
                </a:path>
              </a:pathLst>
            </a:custGeom>
            <a:grpFill/>
            <a:ln w="11258" cap="flat">
              <a:noFill/>
              <a:prstDash val="solid"/>
              <a:miter/>
            </a:ln>
          </p:spPr>
          <p:txBody>
            <a:bodyPr rtlCol="0" anchor="ctr"/>
            <a:lstStyle/>
            <a:p>
              <a:endParaRPr lang="en-US" noProof="0" dirty="0"/>
            </a:p>
          </p:txBody>
        </p:sp>
        <p:sp>
          <p:nvSpPr>
            <p:cNvPr id="571" name="Freeform: Shape 570">
              <a:extLst>
                <a:ext uri="{FF2B5EF4-FFF2-40B4-BE49-F238E27FC236}">
                  <a16:creationId xmlns:a16="http://schemas.microsoft.com/office/drawing/2014/main" id="{35D34DEF-3459-41F6-AD39-B0D818257112}"/>
                </a:ext>
              </a:extLst>
            </p:cNvPr>
            <p:cNvSpPr/>
            <p:nvPr/>
          </p:nvSpPr>
          <p:spPr>
            <a:xfrm>
              <a:off x="3953422" y="124313"/>
              <a:ext cx="11259" cy="11259"/>
            </a:xfrm>
            <a:custGeom>
              <a:avLst/>
              <a:gdLst>
                <a:gd name="connsiteX0" fmla="*/ 4419 w 11259"/>
                <a:gd name="connsiteY0" fmla="*/ 5733 h 0"/>
                <a:gd name="connsiteX1" fmla="*/ 12976 w 11259"/>
                <a:gd name="connsiteY1" fmla="*/ 4832 h 0"/>
                <a:gd name="connsiteX2" fmla="*/ 2505 w 11259"/>
                <a:gd name="connsiteY2" fmla="*/ 10462 h 0"/>
                <a:gd name="connsiteX3" fmla="*/ 4419 w 11259"/>
                <a:gd name="connsiteY3" fmla="*/ 5733 h 0"/>
              </a:gdLst>
              <a:ahLst/>
              <a:cxnLst>
                <a:cxn ang="0">
                  <a:pos x="connsiteX0" y="connsiteY0"/>
                </a:cxn>
                <a:cxn ang="0">
                  <a:pos x="connsiteX1" y="connsiteY1"/>
                </a:cxn>
                <a:cxn ang="0">
                  <a:pos x="connsiteX2" y="connsiteY2"/>
                </a:cxn>
                <a:cxn ang="0">
                  <a:pos x="connsiteX3" y="connsiteY3"/>
                </a:cxn>
              </a:cxnLst>
              <a:rect l="l" t="t" r="r" b="b"/>
              <a:pathLst>
                <a:path w="11259">
                  <a:moveTo>
                    <a:pt x="4419" y="5733"/>
                  </a:moveTo>
                  <a:cubicBezTo>
                    <a:pt x="7234" y="5395"/>
                    <a:pt x="10048" y="5170"/>
                    <a:pt x="12976" y="4832"/>
                  </a:cubicBezTo>
                  <a:cubicBezTo>
                    <a:pt x="27838" y="-1248"/>
                    <a:pt x="-9768" y="-3725"/>
                    <a:pt x="2505" y="10462"/>
                  </a:cubicBezTo>
                  <a:cubicBezTo>
                    <a:pt x="2505" y="7647"/>
                    <a:pt x="2617" y="5057"/>
                    <a:pt x="4419" y="5733"/>
                  </a:cubicBezTo>
                  <a:close/>
                </a:path>
              </a:pathLst>
            </a:custGeom>
            <a:grpFill/>
            <a:ln w="11258" cap="flat">
              <a:noFill/>
              <a:prstDash val="solid"/>
              <a:miter/>
            </a:ln>
          </p:spPr>
          <p:txBody>
            <a:bodyPr rtlCol="0" anchor="ctr"/>
            <a:lstStyle/>
            <a:p>
              <a:endParaRPr lang="en-US" noProof="0" dirty="0"/>
            </a:p>
          </p:txBody>
        </p:sp>
        <p:sp>
          <p:nvSpPr>
            <p:cNvPr id="572" name="Freeform: Shape 571">
              <a:extLst>
                <a:ext uri="{FF2B5EF4-FFF2-40B4-BE49-F238E27FC236}">
                  <a16:creationId xmlns:a16="http://schemas.microsoft.com/office/drawing/2014/main" id="{752972D8-DAC0-4C22-BDE0-E5F1EE4EFCE1}"/>
                </a:ext>
              </a:extLst>
            </p:cNvPr>
            <p:cNvSpPr/>
            <p:nvPr/>
          </p:nvSpPr>
          <p:spPr>
            <a:xfrm>
              <a:off x="4046654" y="164667"/>
              <a:ext cx="22519" cy="11259"/>
            </a:xfrm>
            <a:custGeom>
              <a:avLst/>
              <a:gdLst>
                <a:gd name="connsiteX0" fmla="*/ 4639 w 22518"/>
                <a:gd name="connsiteY0" fmla="*/ 15822 h 11259"/>
                <a:gd name="connsiteX1" fmla="*/ 15336 w 22518"/>
                <a:gd name="connsiteY1" fmla="*/ 14696 h 11259"/>
                <a:gd name="connsiteX2" fmla="*/ 17362 w 22518"/>
                <a:gd name="connsiteY2" fmla="*/ 9854 h 11259"/>
                <a:gd name="connsiteX3" fmla="*/ 29973 w 22518"/>
                <a:gd name="connsiteY3" fmla="*/ 3999 h 11259"/>
                <a:gd name="connsiteX4" fmla="*/ 23 w 22518"/>
                <a:gd name="connsiteY4" fmla="*/ 2423 h 11259"/>
                <a:gd name="connsiteX5" fmla="*/ 4639 w 22518"/>
                <a:gd name="connsiteY5" fmla="*/ 15822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18" h="11259">
                  <a:moveTo>
                    <a:pt x="4639" y="15822"/>
                  </a:moveTo>
                  <a:cubicBezTo>
                    <a:pt x="8017" y="14133"/>
                    <a:pt x="11958" y="16835"/>
                    <a:pt x="15336" y="14696"/>
                  </a:cubicBezTo>
                  <a:cubicBezTo>
                    <a:pt x="16236" y="14133"/>
                    <a:pt x="17700" y="9742"/>
                    <a:pt x="17362" y="9854"/>
                  </a:cubicBezTo>
                  <a:cubicBezTo>
                    <a:pt x="21866" y="8053"/>
                    <a:pt x="27496" y="13795"/>
                    <a:pt x="29973" y="3999"/>
                  </a:cubicBezTo>
                  <a:cubicBezTo>
                    <a:pt x="23330" y="-4558"/>
                    <a:pt x="9819" y="3436"/>
                    <a:pt x="23" y="2423"/>
                  </a:cubicBezTo>
                  <a:cubicBezTo>
                    <a:pt x="-315" y="11543"/>
                    <a:pt x="3175" y="11205"/>
                    <a:pt x="4639" y="15822"/>
                  </a:cubicBezTo>
                  <a:close/>
                </a:path>
              </a:pathLst>
            </a:custGeom>
            <a:grpFill/>
            <a:ln w="11258" cap="flat">
              <a:noFill/>
              <a:prstDash val="solid"/>
              <a:miter/>
            </a:ln>
          </p:spPr>
          <p:txBody>
            <a:bodyPr rtlCol="0" anchor="ctr"/>
            <a:lstStyle/>
            <a:p>
              <a:endParaRPr lang="en-US" noProof="0" dirty="0"/>
            </a:p>
          </p:txBody>
        </p:sp>
        <p:sp>
          <p:nvSpPr>
            <p:cNvPr id="573" name="Freeform: Shape 572">
              <a:extLst>
                <a:ext uri="{FF2B5EF4-FFF2-40B4-BE49-F238E27FC236}">
                  <a16:creationId xmlns:a16="http://schemas.microsoft.com/office/drawing/2014/main" id="{80A1C517-733A-4C23-8967-63232DBB07DD}"/>
                </a:ext>
              </a:extLst>
            </p:cNvPr>
            <p:cNvSpPr/>
            <p:nvPr/>
          </p:nvSpPr>
          <p:spPr>
            <a:xfrm>
              <a:off x="4158033" y="173282"/>
              <a:ext cx="11259" cy="11259"/>
            </a:xfrm>
            <a:custGeom>
              <a:avLst/>
              <a:gdLst>
                <a:gd name="connsiteX0" fmla="*/ 0 w 0"/>
                <a:gd name="connsiteY0" fmla="*/ 5630 h 0"/>
                <a:gd name="connsiteX1" fmla="*/ 10471 w 0"/>
                <a:gd name="connsiteY1" fmla="*/ 0 h 0"/>
                <a:gd name="connsiteX2" fmla="*/ 4053 w 0"/>
                <a:gd name="connsiteY2" fmla="*/ 676 h 0"/>
                <a:gd name="connsiteX3" fmla="*/ 0 w 0"/>
                <a:gd name="connsiteY3" fmla="*/ 5630 h 0"/>
              </a:gdLst>
              <a:ahLst/>
              <a:cxnLst>
                <a:cxn ang="0">
                  <a:pos x="connsiteX0" y="connsiteY0"/>
                </a:cxn>
                <a:cxn ang="0">
                  <a:pos x="connsiteX1" y="connsiteY1"/>
                </a:cxn>
                <a:cxn ang="0">
                  <a:pos x="connsiteX2" y="connsiteY2"/>
                </a:cxn>
                <a:cxn ang="0">
                  <a:pos x="connsiteX3" y="connsiteY3"/>
                </a:cxn>
              </a:cxnLst>
              <a:rect l="l" t="t" r="r" b="b"/>
              <a:pathLst>
                <a:path>
                  <a:moveTo>
                    <a:pt x="0" y="5630"/>
                  </a:moveTo>
                  <a:cubicBezTo>
                    <a:pt x="3040" y="2815"/>
                    <a:pt x="11147" y="9908"/>
                    <a:pt x="10471" y="0"/>
                  </a:cubicBezTo>
                  <a:cubicBezTo>
                    <a:pt x="8332" y="225"/>
                    <a:pt x="6193" y="450"/>
                    <a:pt x="4053" y="676"/>
                  </a:cubicBezTo>
                  <a:cubicBezTo>
                    <a:pt x="2477" y="1802"/>
                    <a:pt x="0" y="1126"/>
                    <a:pt x="0" y="5630"/>
                  </a:cubicBezTo>
                  <a:close/>
                </a:path>
              </a:pathLst>
            </a:custGeom>
            <a:grpFill/>
            <a:ln w="11258" cap="flat">
              <a:noFill/>
              <a:prstDash val="solid"/>
              <a:miter/>
            </a:ln>
          </p:spPr>
          <p:txBody>
            <a:bodyPr rtlCol="0" anchor="ctr"/>
            <a:lstStyle/>
            <a:p>
              <a:endParaRPr lang="en-US" noProof="0" dirty="0"/>
            </a:p>
          </p:txBody>
        </p:sp>
        <p:sp>
          <p:nvSpPr>
            <p:cNvPr id="574" name="Freeform: Shape 573">
              <a:extLst>
                <a:ext uri="{FF2B5EF4-FFF2-40B4-BE49-F238E27FC236}">
                  <a16:creationId xmlns:a16="http://schemas.microsoft.com/office/drawing/2014/main" id="{8E4F725F-DC36-4D4D-962A-FCA9202557B2}"/>
                </a:ext>
              </a:extLst>
            </p:cNvPr>
            <p:cNvSpPr/>
            <p:nvPr/>
          </p:nvSpPr>
          <p:spPr>
            <a:xfrm>
              <a:off x="4178474" y="131758"/>
              <a:ext cx="11259" cy="11259"/>
            </a:xfrm>
            <a:custGeom>
              <a:avLst/>
              <a:gdLst>
                <a:gd name="connsiteX0" fmla="*/ 5905 w 0"/>
                <a:gd name="connsiteY0" fmla="*/ 3017 h 0"/>
                <a:gd name="connsiteX1" fmla="*/ 5905 w 0"/>
                <a:gd name="connsiteY1" fmla="*/ 3017 h 0"/>
                <a:gd name="connsiteX2" fmla="*/ 5905 w 0"/>
                <a:gd name="connsiteY2" fmla="*/ 3017 h 0"/>
              </a:gdLst>
              <a:ahLst/>
              <a:cxnLst>
                <a:cxn ang="0">
                  <a:pos x="connsiteX0" y="connsiteY0"/>
                </a:cxn>
                <a:cxn ang="0">
                  <a:pos x="connsiteX1" y="connsiteY1"/>
                </a:cxn>
                <a:cxn ang="0">
                  <a:pos x="connsiteX2" y="connsiteY2"/>
                </a:cxn>
              </a:cxnLst>
              <a:rect l="l" t="t" r="r" b="b"/>
              <a:pathLst>
                <a:path>
                  <a:moveTo>
                    <a:pt x="5905" y="3017"/>
                  </a:moveTo>
                  <a:cubicBezTo>
                    <a:pt x="-4679" y="-8693"/>
                    <a:pt x="1289" y="18555"/>
                    <a:pt x="5905" y="3017"/>
                  </a:cubicBezTo>
                  <a:lnTo>
                    <a:pt x="5905" y="3017"/>
                  </a:lnTo>
                  <a:close/>
                </a:path>
              </a:pathLst>
            </a:custGeom>
            <a:grpFill/>
            <a:ln w="11258" cap="flat">
              <a:noFill/>
              <a:prstDash val="solid"/>
              <a:miter/>
            </a:ln>
          </p:spPr>
          <p:txBody>
            <a:bodyPr rtlCol="0" anchor="ctr"/>
            <a:lstStyle/>
            <a:p>
              <a:endParaRPr lang="en-US" noProof="0" dirty="0"/>
            </a:p>
          </p:txBody>
        </p:sp>
        <p:sp>
          <p:nvSpPr>
            <p:cNvPr id="575" name="Freeform: Shape 574">
              <a:extLst>
                <a:ext uri="{FF2B5EF4-FFF2-40B4-BE49-F238E27FC236}">
                  <a16:creationId xmlns:a16="http://schemas.microsoft.com/office/drawing/2014/main" id="{12F545CD-0BE6-4192-B2AF-0A2CFB897B5B}"/>
                </a:ext>
              </a:extLst>
            </p:cNvPr>
            <p:cNvSpPr/>
            <p:nvPr/>
          </p:nvSpPr>
          <p:spPr>
            <a:xfrm>
              <a:off x="4163321" y="136014"/>
              <a:ext cx="11259" cy="11259"/>
            </a:xfrm>
            <a:custGeom>
              <a:avLst/>
              <a:gdLst>
                <a:gd name="connsiteX0" fmla="*/ 8335 w 0"/>
                <a:gd name="connsiteY0" fmla="*/ 0 h 0"/>
                <a:gd name="connsiteX1" fmla="*/ 4057 w 0"/>
                <a:gd name="connsiteY1" fmla="*/ 450 h 0"/>
                <a:gd name="connsiteX2" fmla="*/ 4 w 0"/>
                <a:gd name="connsiteY2" fmla="*/ 5517 h 0"/>
                <a:gd name="connsiteX3" fmla="*/ 8335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8335" y="0"/>
                  </a:moveTo>
                  <a:cubicBezTo>
                    <a:pt x="6872" y="113"/>
                    <a:pt x="5521" y="338"/>
                    <a:pt x="4057" y="450"/>
                  </a:cubicBezTo>
                  <a:cubicBezTo>
                    <a:pt x="2481" y="1689"/>
                    <a:pt x="-109" y="1013"/>
                    <a:pt x="4" y="5517"/>
                  </a:cubicBezTo>
                  <a:cubicBezTo>
                    <a:pt x="3044" y="4391"/>
                    <a:pt x="7885" y="6305"/>
                    <a:pt x="8335" y="0"/>
                  </a:cubicBezTo>
                  <a:close/>
                </a:path>
              </a:pathLst>
            </a:custGeom>
            <a:grpFill/>
            <a:ln w="11258" cap="flat">
              <a:noFill/>
              <a:prstDash val="solid"/>
              <a:miter/>
            </a:ln>
          </p:spPr>
          <p:txBody>
            <a:bodyPr rtlCol="0" anchor="ctr"/>
            <a:lstStyle/>
            <a:p>
              <a:endParaRPr lang="en-US" noProof="0" dirty="0"/>
            </a:p>
          </p:txBody>
        </p:sp>
        <p:sp>
          <p:nvSpPr>
            <p:cNvPr id="576" name="Freeform: Shape 575">
              <a:extLst>
                <a:ext uri="{FF2B5EF4-FFF2-40B4-BE49-F238E27FC236}">
                  <a16:creationId xmlns:a16="http://schemas.microsoft.com/office/drawing/2014/main" id="{752DEC94-BE0E-4A90-883D-ADEB9B72704D}"/>
                </a:ext>
              </a:extLst>
            </p:cNvPr>
            <p:cNvSpPr/>
            <p:nvPr/>
          </p:nvSpPr>
          <p:spPr>
            <a:xfrm>
              <a:off x="3958883" y="225365"/>
              <a:ext cx="11259" cy="11259"/>
            </a:xfrm>
            <a:custGeom>
              <a:avLst/>
              <a:gdLst>
                <a:gd name="connsiteX0" fmla="*/ 83 w 0"/>
                <a:gd name="connsiteY0" fmla="*/ 5790 h 0"/>
                <a:gd name="connsiteX1" fmla="*/ 2335 w 0"/>
                <a:gd name="connsiteY1" fmla="*/ 10181 h 0"/>
                <a:gd name="connsiteX2" fmla="*/ 6614 w 0"/>
                <a:gd name="connsiteY2" fmla="*/ 9731 h 0"/>
                <a:gd name="connsiteX3" fmla="*/ 83 w 0"/>
                <a:gd name="connsiteY3" fmla="*/ 5790 h 0"/>
              </a:gdLst>
              <a:ahLst/>
              <a:cxnLst>
                <a:cxn ang="0">
                  <a:pos x="connsiteX0" y="connsiteY0"/>
                </a:cxn>
                <a:cxn ang="0">
                  <a:pos x="connsiteX1" y="connsiteY1"/>
                </a:cxn>
                <a:cxn ang="0">
                  <a:pos x="connsiteX2" y="connsiteY2"/>
                </a:cxn>
                <a:cxn ang="0">
                  <a:pos x="connsiteX3" y="connsiteY3"/>
                </a:cxn>
              </a:cxnLst>
              <a:rect l="l" t="t" r="r" b="b"/>
              <a:pathLst>
                <a:path>
                  <a:moveTo>
                    <a:pt x="83" y="5790"/>
                  </a:moveTo>
                  <a:cubicBezTo>
                    <a:pt x="1435" y="5903"/>
                    <a:pt x="2673" y="6241"/>
                    <a:pt x="2335" y="10181"/>
                  </a:cubicBezTo>
                  <a:cubicBezTo>
                    <a:pt x="3799" y="10069"/>
                    <a:pt x="5150" y="9844"/>
                    <a:pt x="6614" y="9731"/>
                  </a:cubicBezTo>
                  <a:cubicBezTo>
                    <a:pt x="9654" y="-1866"/>
                    <a:pt x="-1043" y="-2992"/>
                    <a:pt x="83" y="5790"/>
                  </a:cubicBezTo>
                  <a:close/>
                </a:path>
              </a:pathLst>
            </a:custGeom>
            <a:grpFill/>
            <a:ln w="11258" cap="flat">
              <a:noFill/>
              <a:prstDash val="solid"/>
              <a:miter/>
            </a:ln>
          </p:spPr>
          <p:txBody>
            <a:bodyPr rtlCol="0" anchor="ctr"/>
            <a:lstStyle/>
            <a:p>
              <a:endParaRPr lang="en-US" noProof="0" dirty="0"/>
            </a:p>
          </p:txBody>
        </p:sp>
        <p:sp>
          <p:nvSpPr>
            <p:cNvPr id="577" name="Freeform: Shape 576">
              <a:extLst>
                <a:ext uri="{FF2B5EF4-FFF2-40B4-BE49-F238E27FC236}">
                  <a16:creationId xmlns:a16="http://schemas.microsoft.com/office/drawing/2014/main" id="{8CA96498-6329-4648-B96C-5494DB0844D4}"/>
                </a:ext>
              </a:extLst>
            </p:cNvPr>
            <p:cNvSpPr/>
            <p:nvPr/>
          </p:nvSpPr>
          <p:spPr>
            <a:xfrm>
              <a:off x="4492324" y="10590"/>
              <a:ext cx="11259" cy="11259"/>
            </a:xfrm>
            <a:custGeom>
              <a:avLst/>
              <a:gdLst>
                <a:gd name="connsiteX0" fmla="*/ 0 w 0"/>
                <a:gd name="connsiteY0" fmla="*/ 5624 h 0"/>
                <a:gd name="connsiteX1" fmla="*/ 0 w 0"/>
                <a:gd name="connsiteY1" fmla="*/ 5624 h 0"/>
                <a:gd name="connsiteX2" fmla="*/ 0 w 0"/>
                <a:gd name="connsiteY2" fmla="*/ 5624 h 0"/>
              </a:gdLst>
              <a:ahLst/>
              <a:cxnLst>
                <a:cxn ang="0">
                  <a:pos x="connsiteX0" y="connsiteY0"/>
                </a:cxn>
                <a:cxn ang="0">
                  <a:pos x="connsiteX1" y="connsiteY1"/>
                </a:cxn>
                <a:cxn ang="0">
                  <a:pos x="connsiteX2" y="connsiteY2"/>
                </a:cxn>
              </a:cxnLst>
              <a:rect l="l" t="t" r="r" b="b"/>
              <a:pathLst>
                <a:path>
                  <a:moveTo>
                    <a:pt x="0" y="5624"/>
                  </a:moveTo>
                  <a:cubicBezTo>
                    <a:pt x="7656" y="18797"/>
                    <a:pt x="5967" y="-12054"/>
                    <a:pt x="0" y="5624"/>
                  </a:cubicBezTo>
                  <a:lnTo>
                    <a:pt x="0" y="5624"/>
                  </a:lnTo>
                  <a:close/>
                </a:path>
              </a:pathLst>
            </a:custGeom>
            <a:grpFill/>
            <a:ln w="11258" cap="flat">
              <a:noFill/>
              <a:prstDash val="solid"/>
              <a:miter/>
            </a:ln>
          </p:spPr>
          <p:txBody>
            <a:bodyPr rtlCol="0" anchor="ctr"/>
            <a:lstStyle/>
            <a:p>
              <a:endParaRPr lang="en-US" noProof="0" dirty="0"/>
            </a:p>
          </p:txBody>
        </p:sp>
        <p:sp>
          <p:nvSpPr>
            <p:cNvPr id="578" name="Freeform: Shape 577">
              <a:extLst>
                <a:ext uri="{FF2B5EF4-FFF2-40B4-BE49-F238E27FC236}">
                  <a16:creationId xmlns:a16="http://schemas.microsoft.com/office/drawing/2014/main" id="{8037A23B-F7FA-4ECD-86D5-9E95A279B58D}"/>
                </a:ext>
              </a:extLst>
            </p:cNvPr>
            <p:cNvSpPr/>
            <p:nvPr/>
          </p:nvSpPr>
          <p:spPr>
            <a:xfrm>
              <a:off x="4275599" y="308853"/>
              <a:ext cx="33778" cy="11259"/>
            </a:xfrm>
            <a:custGeom>
              <a:avLst/>
              <a:gdLst>
                <a:gd name="connsiteX0" fmla="*/ 207 w 33778"/>
                <a:gd name="connsiteY0" fmla="*/ 10126 h 0"/>
                <a:gd name="connsiteX1" fmla="*/ 38376 w 33778"/>
                <a:gd name="connsiteY1" fmla="*/ 1681 h 0"/>
                <a:gd name="connsiteX2" fmla="*/ 8426 w 33778"/>
                <a:gd name="connsiteY2" fmla="*/ 105 h 0"/>
                <a:gd name="connsiteX3" fmla="*/ 207 w 33778"/>
                <a:gd name="connsiteY3" fmla="*/ 10126 h 0"/>
              </a:gdLst>
              <a:ahLst/>
              <a:cxnLst>
                <a:cxn ang="0">
                  <a:pos x="connsiteX0" y="connsiteY0"/>
                </a:cxn>
                <a:cxn ang="0">
                  <a:pos x="connsiteX1" y="connsiteY1"/>
                </a:cxn>
                <a:cxn ang="0">
                  <a:pos x="connsiteX2" y="connsiteY2"/>
                </a:cxn>
                <a:cxn ang="0">
                  <a:pos x="connsiteX3" y="connsiteY3"/>
                </a:cxn>
              </a:cxnLst>
              <a:rect l="l" t="t" r="r" b="b"/>
              <a:pathLst>
                <a:path w="33778">
                  <a:moveTo>
                    <a:pt x="207" y="10126"/>
                  </a:moveTo>
                  <a:cubicBezTo>
                    <a:pt x="15407" y="2582"/>
                    <a:pt x="30720" y="19809"/>
                    <a:pt x="38376" y="1681"/>
                  </a:cubicBezTo>
                  <a:cubicBezTo>
                    <a:pt x="28018" y="-4174"/>
                    <a:pt x="18109" y="7761"/>
                    <a:pt x="8426" y="105"/>
                  </a:cubicBezTo>
                  <a:cubicBezTo>
                    <a:pt x="10340" y="12378"/>
                    <a:pt x="-1707" y="-2147"/>
                    <a:pt x="207" y="10126"/>
                  </a:cubicBezTo>
                  <a:close/>
                </a:path>
              </a:pathLst>
            </a:custGeom>
            <a:grpFill/>
            <a:ln w="11258" cap="flat">
              <a:noFill/>
              <a:prstDash val="solid"/>
              <a:miter/>
            </a:ln>
          </p:spPr>
          <p:txBody>
            <a:bodyPr rtlCol="0" anchor="ctr"/>
            <a:lstStyle/>
            <a:p>
              <a:endParaRPr lang="en-US" noProof="0" dirty="0"/>
            </a:p>
          </p:txBody>
        </p:sp>
        <p:sp>
          <p:nvSpPr>
            <p:cNvPr id="579" name="Freeform: Shape 578">
              <a:extLst>
                <a:ext uri="{FF2B5EF4-FFF2-40B4-BE49-F238E27FC236}">
                  <a16:creationId xmlns:a16="http://schemas.microsoft.com/office/drawing/2014/main" id="{8A8C04B3-933A-483E-AC7E-68601D977636}"/>
                </a:ext>
              </a:extLst>
            </p:cNvPr>
            <p:cNvSpPr/>
            <p:nvPr/>
          </p:nvSpPr>
          <p:spPr>
            <a:xfrm>
              <a:off x="4456294" y="280065"/>
              <a:ext cx="33778" cy="11259"/>
            </a:xfrm>
            <a:custGeom>
              <a:avLst/>
              <a:gdLst>
                <a:gd name="connsiteX0" fmla="*/ 12723 w 33778"/>
                <a:gd name="connsiteY0" fmla="*/ 5586 h 0"/>
                <a:gd name="connsiteX1" fmla="*/ 36143 w 33778"/>
                <a:gd name="connsiteY1" fmla="*/ 3222 h 0"/>
                <a:gd name="connsiteX2" fmla="*/ 16889 w 33778"/>
                <a:gd name="connsiteY2" fmla="*/ 519 h 0"/>
                <a:gd name="connsiteX3" fmla="*/ 0 w 33778"/>
                <a:gd name="connsiteY3" fmla="*/ 6825 h 0"/>
                <a:gd name="connsiteX4" fmla="*/ 12723 w 33778"/>
                <a:gd name="connsiteY4" fmla="*/ 5586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78">
                  <a:moveTo>
                    <a:pt x="12723" y="5586"/>
                  </a:moveTo>
                  <a:cubicBezTo>
                    <a:pt x="16664" y="11103"/>
                    <a:pt x="32877" y="12454"/>
                    <a:pt x="36143" y="3222"/>
                  </a:cubicBezTo>
                  <a:cubicBezTo>
                    <a:pt x="29950" y="1870"/>
                    <a:pt x="22181" y="1758"/>
                    <a:pt x="16889" y="519"/>
                  </a:cubicBezTo>
                  <a:cubicBezTo>
                    <a:pt x="10697" y="-832"/>
                    <a:pt x="676" y="181"/>
                    <a:pt x="0" y="6825"/>
                  </a:cubicBezTo>
                  <a:cubicBezTo>
                    <a:pt x="4279" y="15494"/>
                    <a:pt x="7882" y="7500"/>
                    <a:pt x="12723" y="5586"/>
                  </a:cubicBezTo>
                  <a:close/>
                </a:path>
              </a:pathLst>
            </a:custGeom>
            <a:grpFill/>
            <a:ln w="11258" cap="flat">
              <a:noFill/>
              <a:prstDash val="solid"/>
              <a:miter/>
            </a:ln>
          </p:spPr>
          <p:txBody>
            <a:bodyPr rtlCol="0" anchor="ctr"/>
            <a:lstStyle/>
            <a:p>
              <a:endParaRPr lang="en-US" noProof="0" dirty="0"/>
            </a:p>
          </p:txBody>
        </p:sp>
        <p:sp>
          <p:nvSpPr>
            <p:cNvPr id="580" name="Freeform: Shape 579">
              <a:extLst>
                <a:ext uri="{FF2B5EF4-FFF2-40B4-BE49-F238E27FC236}">
                  <a16:creationId xmlns:a16="http://schemas.microsoft.com/office/drawing/2014/main" id="{436B4082-9C42-4C7F-9DD3-242BDFDA4BA4}"/>
                </a:ext>
              </a:extLst>
            </p:cNvPr>
            <p:cNvSpPr/>
            <p:nvPr/>
          </p:nvSpPr>
          <p:spPr>
            <a:xfrm>
              <a:off x="4227034" y="288802"/>
              <a:ext cx="112594" cy="11259"/>
            </a:xfrm>
            <a:custGeom>
              <a:avLst/>
              <a:gdLst>
                <a:gd name="connsiteX0" fmla="*/ 118242 w 112593"/>
                <a:gd name="connsiteY0" fmla="*/ 114 h 11259"/>
                <a:gd name="connsiteX1" fmla="*/ 75681 w 112593"/>
                <a:gd name="connsiteY1" fmla="*/ 4393 h 11259"/>
                <a:gd name="connsiteX2" fmla="*/ 73430 w 112593"/>
                <a:gd name="connsiteY2" fmla="*/ 2 h 11259"/>
                <a:gd name="connsiteX3" fmla="*/ 69376 w 112593"/>
                <a:gd name="connsiteY3" fmla="*/ 5068 h 11259"/>
                <a:gd name="connsiteX4" fmla="*/ 58567 w 112593"/>
                <a:gd name="connsiteY4" fmla="*/ 1578 h 11259"/>
                <a:gd name="connsiteX5" fmla="*/ 26816 w 112593"/>
                <a:gd name="connsiteY5" fmla="*/ 9347 h 11259"/>
                <a:gd name="connsiteX6" fmla="*/ 1257 w 112593"/>
                <a:gd name="connsiteY6" fmla="*/ 11937 h 11259"/>
                <a:gd name="connsiteX7" fmla="*/ 3509 w 112593"/>
                <a:gd name="connsiteY7" fmla="*/ 16328 h 11259"/>
                <a:gd name="connsiteX8" fmla="*/ 31207 w 112593"/>
                <a:gd name="connsiteY8" fmla="*/ 13513 h 11259"/>
                <a:gd name="connsiteX9" fmla="*/ 54739 w 112593"/>
                <a:gd name="connsiteY9" fmla="*/ 15765 h 11259"/>
                <a:gd name="connsiteX10" fmla="*/ 56766 w 112593"/>
                <a:gd name="connsiteY10" fmla="*/ 10923 h 11259"/>
                <a:gd name="connsiteX11" fmla="*/ 61157 w 112593"/>
                <a:gd name="connsiteY11" fmla="*/ 15089 h 11259"/>
                <a:gd name="connsiteX12" fmla="*/ 101578 w 112593"/>
                <a:gd name="connsiteY12" fmla="*/ 11036 h 11259"/>
                <a:gd name="connsiteX13" fmla="*/ 118242 w 112593"/>
                <a:gd name="connsiteY13" fmla="*/ 114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593" h="11259">
                  <a:moveTo>
                    <a:pt x="118242" y="114"/>
                  </a:moveTo>
                  <a:cubicBezTo>
                    <a:pt x="102141" y="902"/>
                    <a:pt x="85365" y="4505"/>
                    <a:pt x="75681" y="4393"/>
                  </a:cubicBezTo>
                  <a:cubicBezTo>
                    <a:pt x="74330" y="4393"/>
                    <a:pt x="73092" y="2"/>
                    <a:pt x="73430" y="2"/>
                  </a:cubicBezTo>
                  <a:cubicBezTo>
                    <a:pt x="71403" y="-111"/>
                    <a:pt x="70953" y="5294"/>
                    <a:pt x="69376" y="5068"/>
                  </a:cubicBezTo>
                  <a:cubicBezTo>
                    <a:pt x="65661" y="4505"/>
                    <a:pt x="62846" y="1128"/>
                    <a:pt x="58567" y="1578"/>
                  </a:cubicBezTo>
                  <a:cubicBezTo>
                    <a:pt x="48096" y="2591"/>
                    <a:pt x="38075" y="9685"/>
                    <a:pt x="26816" y="9347"/>
                  </a:cubicBezTo>
                  <a:cubicBezTo>
                    <a:pt x="18371" y="9122"/>
                    <a:pt x="5198" y="340"/>
                    <a:pt x="1257" y="11937"/>
                  </a:cubicBezTo>
                  <a:cubicBezTo>
                    <a:pt x="-995" y="12387"/>
                    <a:pt x="-207" y="18017"/>
                    <a:pt x="3509" y="16328"/>
                  </a:cubicBezTo>
                  <a:cubicBezTo>
                    <a:pt x="12404" y="24998"/>
                    <a:pt x="21524" y="14414"/>
                    <a:pt x="31207" y="13513"/>
                  </a:cubicBezTo>
                  <a:cubicBezTo>
                    <a:pt x="39539" y="12837"/>
                    <a:pt x="47533" y="17679"/>
                    <a:pt x="54739" y="15765"/>
                  </a:cubicBezTo>
                  <a:cubicBezTo>
                    <a:pt x="56653" y="15202"/>
                    <a:pt x="56203" y="11261"/>
                    <a:pt x="56766" y="10923"/>
                  </a:cubicBezTo>
                  <a:cubicBezTo>
                    <a:pt x="58680" y="9572"/>
                    <a:pt x="59581" y="15202"/>
                    <a:pt x="61157" y="15089"/>
                  </a:cubicBezTo>
                  <a:cubicBezTo>
                    <a:pt x="76695" y="13738"/>
                    <a:pt x="88742" y="13513"/>
                    <a:pt x="101578" y="11036"/>
                  </a:cubicBezTo>
                  <a:cubicBezTo>
                    <a:pt x="106757" y="10023"/>
                    <a:pt x="115878" y="15765"/>
                    <a:pt x="118242" y="114"/>
                  </a:cubicBezTo>
                  <a:close/>
                </a:path>
              </a:pathLst>
            </a:custGeom>
            <a:grpFill/>
            <a:ln w="11258" cap="flat">
              <a:noFill/>
              <a:prstDash val="solid"/>
              <a:miter/>
            </a:ln>
          </p:spPr>
          <p:txBody>
            <a:bodyPr rtlCol="0" anchor="ctr"/>
            <a:lstStyle/>
            <a:p>
              <a:endParaRPr lang="en-US" noProof="0" dirty="0"/>
            </a:p>
          </p:txBody>
        </p:sp>
        <p:sp>
          <p:nvSpPr>
            <p:cNvPr id="581" name="Freeform: Shape 580">
              <a:extLst>
                <a:ext uri="{FF2B5EF4-FFF2-40B4-BE49-F238E27FC236}">
                  <a16:creationId xmlns:a16="http://schemas.microsoft.com/office/drawing/2014/main" id="{AF7DBCD5-E58D-46D3-92E3-3FC6F9D71214}"/>
                </a:ext>
              </a:extLst>
            </p:cNvPr>
            <p:cNvSpPr/>
            <p:nvPr/>
          </p:nvSpPr>
          <p:spPr>
            <a:xfrm>
              <a:off x="4352036" y="272815"/>
              <a:ext cx="11259" cy="11259"/>
            </a:xfrm>
            <a:custGeom>
              <a:avLst/>
              <a:gdLst>
                <a:gd name="connsiteX0" fmla="*/ 16210 w 11259"/>
                <a:gd name="connsiteY0" fmla="*/ 0 h 0"/>
                <a:gd name="connsiteX1" fmla="*/ 7652 w 11259"/>
                <a:gd name="connsiteY1" fmla="*/ 901 h 0"/>
                <a:gd name="connsiteX2" fmla="*/ 16210 w 11259"/>
                <a:gd name="connsiteY2" fmla="*/ 0 h 0"/>
              </a:gdLst>
              <a:ahLst/>
              <a:cxnLst>
                <a:cxn ang="0">
                  <a:pos x="connsiteX0" y="connsiteY0"/>
                </a:cxn>
                <a:cxn ang="0">
                  <a:pos x="connsiteX1" y="connsiteY1"/>
                </a:cxn>
                <a:cxn ang="0">
                  <a:pos x="connsiteX2" y="connsiteY2"/>
                </a:cxn>
              </a:cxnLst>
              <a:rect l="l" t="t" r="r" b="b"/>
              <a:pathLst>
                <a:path w="11259">
                  <a:moveTo>
                    <a:pt x="16210" y="0"/>
                  </a:moveTo>
                  <a:cubicBezTo>
                    <a:pt x="13395" y="450"/>
                    <a:pt x="10467" y="338"/>
                    <a:pt x="7652" y="901"/>
                  </a:cubicBezTo>
                  <a:cubicBezTo>
                    <a:pt x="-13740" y="4616"/>
                    <a:pt x="16547" y="10584"/>
                    <a:pt x="16210" y="0"/>
                  </a:cubicBezTo>
                  <a:close/>
                </a:path>
              </a:pathLst>
            </a:custGeom>
            <a:grpFill/>
            <a:ln w="11258" cap="flat">
              <a:noFill/>
              <a:prstDash val="solid"/>
              <a:miter/>
            </a:ln>
          </p:spPr>
          <p:txBody>
            <a:bodyPr rtlCol="0" anchor="ctr"/>
            <a:lstStyle/>
            <a:p>
              <a:endParaRPr lang="en-US" noProof="0" dirty="0"/>
            </a:p>
          </p:txBody>
        </p:sp>
        <p:sp>
          <p:nvSpPr>
            <p:cNvPr id="582" name="Freeform: Shape 581">
              <a:extLst>
                <a:ext uri="{FF2B5EF4-FFF2-40B4-BE49-F238E27FC236}">
                  <a16:creationId xmlns:a16="http://schemas.microsoft.com/office/drawing/2014/main" id="{988DAC51-8FC7-4969-866F-E89E6D5F5E94}"/>
                </a:ext>
              </a:extLst>
            </p:cNvPr>
            <p:cNvSpPr/>
            <p:nvPr/>
          </p:nvSpPr>
          <p:spPr>
            <a:xfrm>
              <a:off x="4370497" y="271802"/>
              <a:ext cx="11259" cy="11259"/>
            </a:xfrm>
            <a:custGeom>
              <a:avLst/>
              <a:gdLst>
                <a:gd name="connsiteX0" fmla="*/ 8445 w 0"/>
                <a:gd name="connsiteY0" fmla="*/ 0 h 0"/>
                <a:gd name="connsiteX1" fmla="*/ 4166 w 0"/>
                <a:gd name="connsiteY1" fmla="*/ 450 h 0"/>
                <a:gd name="connsiteX2" fmla="*/ 8445 w 0"/>
                <a:gd name="connsiteY2" fmla="*/ 0 h 0"/>
              </a:gdLst>
              <a:ahLst/>
              <a:cxnLst>
                <a:cxn ang="0">
                  <a:pos x="connsiteX0" y="connsiteY0"/>
                </a:cxn>
                <a:cxn ang="0">
                  <a:pos x="connsiteX1" y="connsiteY1"/>
                </a:cxn>
                <a:cxn ang="0">
                  <a:pos x="connsiteX2" y="connsiteY2"/>
                </a:cxn>
              </a:cxnLst>
              <a:rect l="l" t="t" r="r" b="b"/>
              <a:pathLst>
                <a:path>
                  <a:moveTo>
                    <a:pt x="8445" y="0"/>
                  </a:moveTo>
                  <a:cubicBezTo>
                    <a:pt x="6981" y="113"/>
                    <a:pt x="5630" y="338"/>
                    <a:pt x="4166" y="450"/>
                  </a:cubicBezTo>
                  <a:cubicBezTo>
                    <a:pt x="-7544" y="338"/>
                    <a:pt x="9233" y="12836"/>
                    <a:pt x="8445" y="0"/>
                  </a:cubicBezTo>
                  <a:close/>
                </a:path>
              </a:pathLst>
            </a:custGeom>
            <a:grpFill/>
            <a:ln w="11258" cap="flat">
              <a:noFill/>
              <a:prstDash val="solid"/>
              <a:miter/>
            </a:ln>
          </p:spPr>
          <p:txBody>
            <a:bodyPr rtlCol="0" anchor="ctr"/>
            <a:lstStyle/>
            <a:p>
              <a:endParaRPr lang="en-US" noProof="0" dirty="0"/>
            </a:p>
          </p:txBody>
        </p:sp>
        <p:sp>
          <p:nvSpPr>
            <p:cNvPr id="583" name="Freeform: Shape 582">
              <a:extLst>
                <a:ext uri="{FF2B5EF4-FFF2-40B4-BE49-F238E27FC236}">
                  <a16:creationId xmlns:a16="http://schemas.microsoft.com/office/drawing/2014/main" id="{DA7DB641-AE3A-49B8-AC03-7DCB163C07EA}"/>
                </a:ext>
              </a:extLst>
            </p:cNvPr>
            <p:cNvSpPr/>
            <p:nvPr/>
          </p:nvSpPr>
          <p:spPr>
            <a:xfrm>
              <a:off x="4205547" y="313912"/>
              <a:ext cx="22519" cy="11259"/>
            </a:xfrm>
            <a:custGeom>
              <a:avLst/>
              <a:gdLst>
                <a:gd name="connsiteX0" fmla="*/ 0 w 22518"/>
                <a:gd name="connsiteY0" fmla="*/ 12160 h 11259"/>
                <a:gd name="connsiteX1" fmla="*/ 10809 w 22518"/>
                <a:gd name="connsiteY1" fmla="*/ 15651 h 11259"/>
                <a:gd name="connsiteX2" fmla="*/ 29500 w 22518"/>
                <a:gd name="connsiteY2" fmla="*/ 0 h 11259"/>
                <a:gd name="connsiteX3" fmla="*/ 0 w 22518"/>
                <a:gd name="connsiteY3" fmla="*/ 12160 h 11259"/>
              </a:gdLst>
              <a:ahLst/>
              <a:cxnLst>
                <a:cxn ang="0">
                  <a:pos x="connsiteX0" y="connsiteY0"/>
                </a:cxn>
                <a:cxn ang="0">
                  <a:pos x="connsiteX1" y="connsiteY1"/>
                </a:cxn>
                <a:cxn ang="0">
                  <a:pos x="connsiteX2" y="connsiteY2"/>
                </a:cxn>
                <a:cxn ang="0">
                  <a:pos x="connsiteX3" y="connsiteY3"/>
                </a:cxn>
              </a:cxnLst>
              <a:rect l="l" t="t" r="r" b="b"/>
              <a:pathLst>
                <a:path w="22518" h="11259">
                  <a:moveTo>
                    <a:pt x="0" y="12160"/>
                  </a:moveTo>
                  <a:cubicBezTo>
                    <a:pt x="3153" y="14299"/>
                    <a:pt x="10809" y="5742"/>
                    <a:pt x="10809" y="15651"/>
                  </a:cubicBezTo>
                  <a:cubicBezTo>
                    <a:pt x="15425" y="7206"/>
                    <a:pt x="28711" y="15651"/>
                    <a:pt x="29500" y="0"/>
                  </a:cubicBezTo>
                  <a:cubicBezTo>
                    <a:pt x="20042" y="4729"/>
                    <a:pt x="2364" y="-6193"/>
                    <a:pt x="0" y="12160"/>
                  </a:cubicBezTo>
                  <a:close/>
                </a:path>
              </a:pathLst>
            </a:custGeom>
            <a:grpFill/>
            <a:ln w="11258" cap="flat">
              <a:noFill/>
              <a:prstDash val="solid"/>
              <a:miter/>
            </a:ln>
          </p:spPr>
          <p:txBody>
            <a:bodyPr rtlCol="0" anchor="ctr"/>
            <a:lstStyle/>
            <a:p>
              <a:endParaRPr lang="en-US" noProof="0" dirty="0"/>
            </a:p>
          </p:txBody>
        </p:sp>
        <p:sp>
          <p:nvSpPr>
            <p:cNvPr id="584" name="Freeform: Shape 583">
              <a:extLst>
                <a:ext uri="{FF2B5EF4-FFF2-40B4-BE49-F238E27FC236}">
                  <a16:creationId xmlns:a16="http://schemas.microsoft.com/office/drawing/2014/main" id="{5D04E78E-2B20-4286-B3DF-074BC6860EE6}"/>
                </a:ext>
              </a:extLst>
            </p:cNvPr>
            <p:cNvSpPr/>
            <p:nvPr/>
          </p:nvSpPr>
          <p:spPr>
            <a:xfrm>
              <a:off x="4300351" y="276531"/>
              <a:ext cx="22519" cy="11259"/>
            </a:xfrm>
            <a:custGeom>
              <a:avLst/>
              <a:gdLst>
                <a:gd name="connsiteX0" fmla="*/ 31751 w 22518"/>
                <a:gd name="connsiteY0" fmla="*/ 0 h 0"/>
                <a:gd name="connsiteX1" fmla="*/ 0 w 22518"/>
                <a:gd name="connsiteY1" fmla="*/ 7769 h 0"/>
                <a:gd name="connsiteX2" fmla="*/ 31751 w 22518"/>
                <a:gd name="connsiteY2" fmla="*/ 0 h 0"/>
              </a:gdLst>
              <a:ahLst/>
              <a:cxnLst>
                <a:cxn ang="0">
                  <a:pos x="connsiteX0" y="connsiteY0"/>
                </a:cxn>
                <a:cxn ang="0">
                  <a:pos x="connsiteX1" y="connsiteY1"/>
                </a:cxn>
                <a:cxn ang="0">
                  <a:pos x="connsiteX2" y="connsiteY2"/>
                </a:cxn>
              </a:cxnLst>
              <a:rect l="l" t="t" r="r" b="b"/>
              <a:pathLst>
                <a:path w="22518">
                  <a:moveTo>
                    <a:pt x="31751" y="0"/>
                  </a:moveTo>
                  <a:cubicBezTo>
                    <a:pt x="21280" y="3828"/>
                    <a:pt x="4504" y="-3040"/>
                    <a:pt x="0" y="7769"/>
                  </a:cubicBezTo>
                  <a:cubicBezTo>
                    <a:pt x="10359" y="3941"/>
                    <a:pt x="27135" y="10809"/>
                    <a:pt x="31751" y="0"/>
                  </a:cubicBezTo>
                  <a:close/>
                </a:path>
              </a:pathLst>
            </a:custGeom>
            <a:grpFill/>
            <a:ln w="11258" cap="flat">
              <a:noFill/>
              <a:prstDash val="solid"/>
              <a:miter/>
            </a:ln>
          </p:spPr>
          <p:txBody>
            <a:bodyPr rtlCol="0" anchor="ctr"/>
            <a:lstStyle/>
            <a:p>
              <a:endParaRPr lang="en-US" noProof="0" dirty="0"/>
            </a:p>
          </p:txBody>
        </p:sp>
        <p:sp>
          <p:nvSpPr>
            <p:cNvPr id="585" name="Freeform: Shape 584">
              <a:extLst>
                <a:ext uri="{FF2B5EF4-FFF2-40B4-BE49-F238E27FC236}">
                  <a16:creationId xmlns:a16="http://schemas.microsoft.com/office/drawing/2014/main" id="{C6373BE0-9205-4A38-8DF8-0FA503863A33}"/>
                </a:ext>
              </a:extLst>
            </p:cNvPr>
            <p:cNvSpPr/>
            <p:nvPr/>
          </p:nvSpPr>
          <p:spPr>
            <a:xfrm>
              <a:off x="4282792" y="276644"/>
              <a:ext cx="11259" cy="11259"/>
            </a:xfrm>
            <a:custGeom>
              <a:avLst/>
              <a:gdLst>
                <a:gd name="connsiteX0" fmla="*/ 11142 w 11259"/>
                <a:gd name="connsiteY0" fmla="*/ 8331 h 0"/>
                <a:gd name="connsiteX1" fmla="*/ 2472 w 11259"/>
                <a:gd name="connsiteY1" fmla="*/ 4615 h 0"/>
                <a:gd name="connsiteX2" fmla="*/ 220 w 11259"/>
                <a:gd name="connsiteY2" fmla="*/ 224 h 0"/>
                <a:gd name="connsiteX3" fmla="*/ 11142 w 11259"/>
                <a:gd name="connsiteY3" fmla="*/ 8331 h 0"/>
              </a:gdLst>
              <a:ahLst/>
              <a:cxnLst>
                <a:cxn ang="0">
                  <a:pos x="connsiteX0" y="connsiteY0"/>
                </a:cxn>
                <a:cxn ang="0">
                  <a:pos x="connsiteX1" y="connsiteY1"/>
                </a:cxn>
                <a:cxn ang="0">
                  <a:pos x="connsiteX2" y="connsiteY2"/>
                </a:cxn>
                <a:cxn ang="0">
                  <a:pos x="connsiteX3" y="connsiteY3"/>
                </a:cxn>
              </a:cxnLst>
              <a:rect l="l" t="t" r="r" b="b"/>
              <a:pathLst>
                <a:path w="11259">
                  <a:moveTo>
                    <a:pt x="11142" y="8331"/>
                  </a:moveTo>
                  <a:cubicBezTo>
                    <a:pt x="17898" y="2364"/>
                    <a:pt x="5287" y="3715"/>
                    <a:pt x="2472" y="4615"/>
                  </a:cubicBezTo>
                  <a:cubicBezTo>
                    <a:pt x="2247" y="1801"/>
                    <a:pt x="2022" y="-789"/>
                    <a:pt x="220" y="224"/>
                  </a:cubicBezTo>
                  <a:cubicBezTo>
                    <a:pt x="-1469" y="15875"/>
                    <a:pt x="6976" y="6642"/>
                    <a:pt x="11142" y="8331"/>
                  </a:cubicBezTo>
                  <a:close/>
                </a:path>
              </a:pathLst>
            </a:custGeom>
            <a:grpFill/>
            <a:ln w="11258" cap="flat">
              <a:noFill/>
              <a:prstDash val="solid"/>
              <a:miter/>
            </a:ln>
          </p:spPr>
          <p:txBody>
            <a:bodyPr rtlCol="0" anchor="ctr"/>
            <a:lstStyle/>
            <a:p>
              <a:endParaRPr lang="en-US" noProof="0" dirty="0"/>
            </a:p>
          </p:txBody>
        </p:sp>
        <p:sp>
          <p:nvSpPr>
            <p:cNvPr id="586" name="Freeform: Shape 585">
              <a:extLst>
                <a:ext uri="{FF2B5EF4-FFF2-40B4-BE49-F238E27FC236}">
                  <a16:creationId xmlns:a16="http://schemas.microsoft.com/office/drawing/2014/main" id="{E8858863-747D-4AEB-8682-C65C9B0DBDAF}"/>
                </a:ext>
              </a:extLst>
            </p:cNvPr>
            <p:cNvSpPr/>
            <p:nvPr/>
          </p:nvSpPr>
          <p:spPr>
            <a:xfrm>
              <a:off x="4238990" y="278472"/>
              <a:ext cx="22519" cy="11259"/>
            </a:xfrm>
            <a:custGeom>
              <a:avLst/>
              <a:gdLst>
                <a:gd name="connsiteX0" fmla="*/ 12157 w 22518"/>
                <a:gd name="connsiteY0" fmla="*/ 6165 h 0"/>
                <a:gd name="connsiteX1" fmla="*/ 20715 w 22518"/>
                <a:gd name="connsiteY1" fmla="*/ 5265 h 0"/>
                <a:gd name="connsiteX2" fmla="*/ 27245 w 22518"/>
                <a:gd name="connsiteY2" fmla="*/ 9205 h 0"/>
                <a:gd name="connsiteX3" fmla="*/ 14184 w 22518"/>
                <a:gd name="connsiteY3" fmla="*/ 1324 h 0"/>
                <a:gd name="connsiteX4" fmla="*/ 1574 w 22518"/>
                <a:gd name="connsiteY4" fmla="*/ 7179 h 0"/>
                <a:gd name="connsiteX5" fmla="*/ 12157 w 22518"/>
                <a:gd name="connsiteY5" fmla="*/ 6165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18">
                  <a:moveTo>
                    <a:pt x="12157" y="6165"/>
                  </a:moveTo>
                  <a:cubicBezTo>
                    <a:pt x="18012" y="8755"/>
                    <a:pt x="14184" y="5940"/>
                    <a:pt x="20715" y="5265"/>
                  </a:cubicBezTo>
                  <a:cubicBezTo>
                    <a:pt x="23642" y="4927"/>
                    <a:pt x="25444" y="6841"/>
                    <a:pt x="27245" y="9205"/>
                  </a:cubicBezTo>
                  <a:cubicBezTo>
                    <a:pt x="29272" y="-4644"/>
                    <a:pt x="19476" y="1211"/>
                    <a:pt x="14184" y="1324"/>
                  </a:cubicBezTo>
                  <a:cubicBezTo>
                    <a:pt x="8104" y="1436"/>
                    <a:pt x="-4394" y="1324"/>
                    <a:pt x="1574" y="7179"/>
                  </a:cubicBezTo>
                  <a:cubicBezTo>
                    <a:pt x="4951" y="8305"/>
                    <a:pt x="8780" y="4702"/>
                    <a:pt x="12157" y="6165"/>
                  </a:cubicBezTo>
                  <a:close/>
                </a:path>
              </a:pathLst>
            </a:custGeom>
            <a:grpFill/>
            <a:ln w="11258" cap="flat">
              <a:noFill/>
              <a:prstDash val="solid"/>
              <a:miter/>
            </a:ln>
          </p:spPr>
          <p:txBody>
            <a:bodyPr rtlCol="0" anchor="ctr"/>
            <a:lstStyle/>
            <a:p>
              <a:endParaRPr lang="en-US" noProof="0" dirty="0"/>
            </a:p>
          </p:txBody>
        </p:sp>
        <p:sp>
          <p:nvSpPr>
            <p:cNvPr id="587" name="Freeform: Shape 586">
              <a:extLst>
                <a:ext uri="{FF2B5EF4-FFF2-40B4-BE49-F238E27FC236}">
                  <a16:creationId xmlns:a16="http://schemas.microsoft.com/office/drawing/2014/main" id="{149A97C6-22F9-471E-B607-CFF4354B1E2A}"/>
                </a:ext>
              </a:extLst>
            </p:cNvPr>
            <p:cNvSpPr/>
            <p:nvPr/>
          </p:nvSpPr>
          <p:spPr>
            <a:xfrm>
              <a:off x="4499838" y="259170"/>
              <a:ext cx="11259" cy="11259"/>
            </a:xfrm>
            <a:custGeom>
              <a:avLst/>
              <a:gdLst>
                <a:gd name="connsiteX0" fmla="*/ 11176 w 0"/>
                <a:gd name="connsiteY0" fmla="*/ 3850 h 0"/>
                <a:gd name="connsiteX1" fmla="*/ 368 w 0"/>
                <a:gd name="connsiteY1" fmla="*/ 359 h 0"/>
                <a:gd name="connsiteX2" fmla="*/ 11176 w 0"/>
                <a:gd name="connsiteY2" fmla="*/ 3850 h 0"/>
              </a:gdLst>
              <a:ahLst/>
              <a:cxnLst>
                <a:cxn ang="0">
                  <a:pos x="connsiteX0" y="connsiteY0"/>
                </a:cxn>
                <a:cxn ang="0">
                  <a:pos x="connsiteX1" y="connsiteY1"/>
                </a:cxn>
                <a:cxn ang="0">
                  <a:pos x="connsiteX2" y="connsiteY2"/>
                </a:cxn>
              </a:cxnLst>
              <a:rect l="l" t="t" r="r" b="b"/>
              <a:pathLst>
                <a:path>
                  <a:moveTo>
                    <a:pt x="11176" y="3850"/>
                  </a:moveTo>
                  <a:cubicBezTo>
                    <a:pt x="5322" y="8241"/>
                    <a:pt x="5434" y="-2005"/>
                    <a:pt x="368" y="359"/>
                  </a:cubicBezTo>
                  <a:cubicBezTo>
                    <a:pt x="-2447" y="14546"/>
                    <a:pt x="11852" y="11281"/>
                    <a:pt x="11176" y="3850"/>
                  </a:cubicBezTo>
                  <a:close/>
                </a:path>
              </a:pathLst>
            </a:custGeom>
            <a:grpFill/>
            <a:ln w="11258" cap="flat">
              <a:noFill/>
              <a:prstDash val="solid"/>
              <a:miter/>
            </a:ln>
          </p:spPr>
          <p:txBody>
            <a:bodyPr rtlCol="0" anchor="ctr"/>
            <a:lstStyle/>
            <a:p>
              <a:endParaRPr lang="en-US" noProof="0" dirty="0"/>
            </a:p>
          </p:txBody>
        </p:sp>
        <p:sp>
          <p:nvSpPr>
            <p:cNvPr id="588" name="Freeform: Shape 587">
              <a:extLst>
                <a:ext uri="{FF2B5EF4-FFF2-40B4-BE49-F238E27FC236}">
                  <a16:creationId xmlns:a16="http://schemas.microsoft.com/office/drawing/2014/main" id="{C931CE70-5317-4A30-A9C0-51756909026E}"/>
                </a:ext>
              </a:extLst>
            </p:cNvPr>
            <p:cNvSpPr/>
            <p:nvPr/>
          </p:nvSpPr>
          <p:spPr>
            <a:xfrm>
              <a:off x="4534763" y="204808"/>
              <a:ext cx="45038" cy="11259"/>
            </a:xfrm>
            <a:custGeom>
              <a:avLst/>
              <a:gdLst>
                <a:gd name="connsiteX0" fmla="*/ 15209 w 45037"/>
                <a:gd name="connsiteY0" fmla="*/ 8219 h 0"/>
                <a:gd name="connsiteX1" fmla="*/ 36489 w 45037"/>
                <a:gd name="connsiteY1" fmla="*/ 6080 h 0"/>
                <a:gd name="connsiteX2" fmla="*/ 51239 w 45037"/>
                <a:gd name="connsiteY2" fmla="*/ 0 h 0"/>
                <a:gd name="connsiteX3" fmla="*/ 9 w 45037"/>
                <a:gd name="connsiteY3" fmla="*/ 563 h 0"/>
                <a:gd name="connsiteX4" fmla="*/ 15209 w 45037"/>
                <a:gd name="connsiteY4" fmla="*/ 8219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37">
                  <a:moveTo>
                    <a:pt x="15209" y="8219"/>
                  </a:moveTo>
                  <a:cubicBezTo>
                    <a:pt x="21740" y="8332"/>
                    <a:pt x="30860" y="6530"/>
                    <a:pt x="36489" y="6080"/>
                  </a:cubicBezTo>
                  <a:cubicBezTo>
                    <a:pt x="43358" y="5517"/>
                    <a:pt x="51352" y="15763"/>
                    <a:pt x="51239" y="0"/>
                  </a:cubicBezTo>
                  <a:cubicBezTo>
                    <a:pt x="32774" y="3490"/>
                    <a:pt x="16222" y="2364"/>
                    <a:pt x="9" y="563"/>
                  </a:cubicBezTo>
                  <a:cubicBezTo>
                    <a:pt x="-329" y="15988"/>
                    <a:pt x="9016" y="8107"/>
                    <a:pt x="15209" y="8219"/>
                  </a:cubicBezTo>
                  <a:close/>
                </a:path>
              </a:pathLst>
            </a:custGeom>
            <a:grpFill/>
            <a:ln w="11258" cap="flat">
              <a:noFill/>
              <a:prstDash val="solid"/>
              <a:miter/>
            </a:ln>
          </p:spPr>
          <p:txBody>
            <a:bodyPr rtlCol="0" anchor="ctr"/>
            <a:lstStyle/>
            <a:p>
              <a:endParaRPr lang="en-US" noProof="0" dirty="0"/>
            </a:p>
          </p:txBody>
        </p:sp>
        <p:sp>
          <p:nvSpPr>
            <p:cNvPr id="589" name="Freeform: Shape 588">
              <a:extLst>
                <a:ext uri="{FF2B5EF4-FFF2-40B4-BE49-F238E27FC236}">
                  <a16:creationId xmlns:a16="http://schemas.microsoft.com/office/drawing/2014/main" id="{59E8E554-D383-4BEF-BD68-B5C22BEA269D}"/>
                </a:ext>
              </a:extLst>
            </p:cNvPr>
            <p:cNvSpPr/>
            <p:nvPr/>
          </p:nvSpPr>
          <p:spPr>
            <a:xfrm>
              <a:off x="4626871" y="204583"/>
              <a:ext cx="11259" cy="11259"/>
            </a:xfrm>
            <a:custGeom>
              <a:avLst/>
              <a:gdLst>
                <a:gd name="connsiteX0" fmla="*/ 4057 w 0"/>
                <a:gd name="connsiteY0" fmla="*/ 338 h 0"/>
                <a:gd name="connsiteX1" fmla="*/ 4 w 0"/>
                <a:gd name="connsiteY1" fmla="*/ 5405 h 0"/>
                <a:gd name="connsiteX2" fmla="*/ 8335 w 0"/>
                <a:gd name="connsiteY2" fmla="*/ 0 h 0"/>
                <a:gd name="connsiteX3" fmla="*/ 4057 w 0"/>
                <a:gd name="connsiteY3" fmla="*/ 338 h 0"/>
              </a:gdLst>
              <a:ahLst/>
              <a:cxnLst>
                <a:cxn ang="0">
                  <a:pos x="connsiteX0" y="connsiteY0"/>
                </a:cxn>
                <a:cxn ang="0">
                  <a:pos x="connsiteX1" y="connsiteY1"/>
                </a:cxn>
                <a:cxn ang="0">
                  <a:pos x="connsiteX2" y="connsiteY2"/>
                </a:cxn>
                <a:cxn ang="0">
                  <a:pos x="connsiteX3" y="connsiteY3"/>
                </a:cxn>
              </a:cxnLst>
              <a:rect l="l" t="t" r="r" b="b"/>
              <a:pathLst>
                <a:path>
                  <a:moveTo>
                    <a:pt x="4057" y="338"/>
                  </a:moveTo>
                  <a:cubicBezTo>
                    <a:pt x="2481" y="1576"/>
                    <a:pt x="-109" y="901"/>
                    <a:pt x="4" y="5405"/>
                  </a:cubicBezTo>
                  <a:cubicBezTo>
                    <a:pt x="3156" y="4279"/>
                    <a:pt x="7885" y="6305"/>
                    <a:pt x="8335" y="0"/>
                  </a:cubicBezTo>
                  <a:cubicBezTo>
                    <a:pt x="6872" y="0"/>
                    <a:pt x="5408" y="113"/>
                    <a:pt x="4057" y="338"/>
                  </a:cubicBezTo>
                  <a:close/>
                </a:path>
              </a:pathLst>
            </a:custGeom>
            <a:grpFill/>
            <a:ln w="11258" cap="flat">
              <a:noFill/>
              <a:prstDash val="solid"/>
              <a:miter/>
            </a:ln>
          </p:spPr>
          <p:txBody>
            <a:bodyPr rtlCol="0" anchor="ctr"/>
            <a:lstStyle/>
            <a:p>
              <a:endParaRPr lang="en-US" noProof="0" dirty="0"/>
            </a:p>
          </p:txBody>
        </p:sp>
        <p:sp>
          <p:nvSpPr>
            <p:cNvPr id="590" name="Freeform: Shape 589">
              <a:extLst>
                <a:ext uri="{FF2B5EF4-FFF2-40B4-BE49-F238E27FC236}">
                  <a16:creationId xmlns:a16="http://schemas.microsoft.com/office/drawing/2014/main" id="{1F523DA6-358E-4455-98B8-17891EF49E19}"/>
                </a:ext>
              </a:extLst>
            </p:cNvPr>
            <p:cNvSpPr/>
            <p:nvPr/>
          </p:nvSpPr>
          <p:spPr>
            <a:xfrm>
              <a:off x="4515969" y="210551"/>
              <a:ext cx="11259" cy="11259"/>
            </a:xfrm>
            <a:custGeom>
              <a:avLst/>
              <a:gdLst>
                <a:gd name="connsiteX0" fmla="*/ 12610 w 11259"/>
                <a:gd name="connsiteY0" fmla="*/ 0 h 0"/>
                <a:gd name="connsiteX1" fmla="*/ 6193 w 11259"/>
                <a:gd name="connsiteY1" fmla="*/ 676 h 0"/>
                <a:gd name="connsiteX2" fmla="*/ 0 w 11259"/>
                <a:gd name="connsiteY2" fmla="*/ 5967 h 0"/>
                <a:gd name="connsiteX3" fmla="*/ 12610 w 11259"/>
                <a:gd name="connsiteY3" fmla="*/ 0 h 0"/>
              </a:gdLst>
              <a:ahLst/>
              <a:cxnLst>
                <a:cxn ang="0">
                  <a:pos x="connsiteX0" y="connsiteY0"/>
                </a:cxn>
                <a:cxn ang="0">
                  <a:pos x="connsiteX1" y="connsiteY1"/>
                </a:cxn>
                <a:cxn ang="0">
                  <a:pos x="connsiteX2" y="connsiteY2"/>
                </a:cxn>
                <a:cxn ang="0">
                  <a:pos x="connsiteX3" y="connsiteY3"/>
                </a:cxn>
              </a:cxnLst>
              <a:rect l="l" t="t" r="r" b="b"/>
              <a:pathLst>
                <a:path w="11259">
                  <a:moveTo>
                    <a:pt x="12610" y="0"/>
                  </a:moveTo>
                  <a:cubicBezTo>
                    <a:pt x="10471" y="225"/>
                    <a:pt x="8332" y="450"/>
                    <a:pt x="6193" y="676"/>
                  </a:cubicBezTo>
                  <a:cubicBezTo>
                    <a:pt x="3716" y="1689"/>
                    <a:pt x="113" y="563"/>
                    <a:pt x="0" y="5967"/>
                  </a:cubicBezTo>
                  <a:cubicBezTo>
                    <a:pt x="3603" y="2927"/>
                    <a:pt x="12610" y="10246"/>
                    <a:pt x="12610" y="0"/>
                  </a:cubicBezTo>
                  <a:close/>
                </a:path>
              </a:pathLst>
            </a:custGeom>
            <a:grpFill/>
            <a:ln w="11258" cap="flat">
              <a:noFill/>
              <a:prstDash val="solid"/>
              <a:miter/>
            </a:ln>
          </p:spPr>
          <p:txBody>
            <a:bodyPr rtlCol="0" anchor="ctr"/>
            <a:lstStyle/>
            <a:p>
              <a:endParaRPr lang="en-US" noProof="0" dirty="0"/>
            </a:p>
          </p:txBody>
        </p:sp>
        <p:sp>
          <p:nvSpPr>
            <p:cNvPr id="591" name="Freeform: Shape 590">
              <a:extLst>
                <a:ext uri="{FF2B5EF4-FFF2-40B4-BE49-F238E27FC236}">
                  <a16:creationId xmlns:a16="http://schemas.microsoft.com/office/drawing/2014/main" id="{9FAFAB69-614B-4243-9233-F6324A4884F1}"/>
                </a:ext>
              </a:extLst>
            </p:cNvPr>
            <p:cNvSpPr/>
            <p:nvPr/>
          </p:nvSpPr>
          <p:spPr>
            <a:xfrm>
              <a:off x="4844205" y="300851"/>
              <a:ext cx="22519" cy="11259"/>
            </a:xfrm>
            <a:custGeom>
              <a:avLst/>
              <a:gdLst>
                <a:gd name="connsiteX0" fmla="*/ 22607 w 22518"/>
                <a:gd name="connsiteY0" fmla="*/ 0 h 0"/>
                <a:gd name="connsiteX1" fmla="*/ 9883 w 22518"/>
                <a:gd name="connsiteY1" fmla="*/ 1239 h 0"/>
                <a:gd name="connsiteX2" fmla="*/ 22607 w 22518"/>
                <a:gd name="connsiteY2" fmla="*/ 0 h 0"/>
              </a:gdLst>
              <a:ahLst/>
              <a:cxnLst>
                <a:cxn ang="0">
                  <a:pos x="connsiteX0" y="connsiteY0"/>
                </a:cxn>
                <a:cxn ang="0">
                  <a:pos x="connsiteX1" y="connsiteY1"/>
                </a:cxn>
                <a:cxn ang="0">
                  <a:pos x="connsiteX2" y="connsiteY2"/>
                </a:cxn>
              </a:cxnLst>
              <a:rect l="l" t="t" r="r" b="b"/>
              <a:pathLst>
                <a:path w="22518">
                  <a:moveTo>
                    <a:pt x="22607" y="0"/>
                  </a:moveTo>
                  <a:cubicBezTo>
                    <a:pt x="18103" y="676"/>
                    <a:pt x="13824" y="563"/>
                    <a:pt x="9883" y="1239"/>
                  </a:cubicBezTo>
                  <a:cubicBezTo>
                    <a:pt x="-17815" y="6080"/>
                    <a:pt x="21368" y="10359"/>
                    <a:pt x="22607" y="0"/>
                  </a:cubicBezTo>
                  <a:close/>
                </a:path>
              </a:pathLst>
            </a:custGeom>
            <a:grpFill/>
            <a:ln w="11258" cap="flat">
              <a:noFill/>
              <a:prstDash val="solid"/>
              <a:miter/>
            </a:ln>
          </p:spPr>
          <p:txBody>
            <a:bodyPr rtlCol="0" anchor="ctr"/>
            <a:lstStyle/>
            <a:p>
              <a:endParaRPr lang="en-US" noProof="0" dirty="0"/>
            </a:p>
          </p:txBody>
        </p:sp>
        <p:sp>
          <p:nvSpPr>
            <p:cNvPr id="592" name="Freeform: Shape 591">
              <a:extLst>
                <a:ext uri="{FF2B5EF4-FFF2-40B4-BE49-F238E27FC236}">
                  <a16:creationId xmlns:a16="http://schemas.microsoft.com/office/drawing/2014/main" id="{09E25EC2-5EDC-456A-AB38-8AC427FA3880}"/>
                </a:ext>
              </a:extLst>
            </p:cNvPr>
            <p:cNvSpPr/>
            <p:nvPr/>
          </p:nvSpPr>
          <p:spPr>
            <a:xfrm>
              <a:off x="3922767" y="94940"/>
              <a:ext cx="11259" cy="11259"/>
            </a:xfrm>
            <a:custGeom>
              <a:avLst/>
              <a:gdLst>
                <a:gd name="connsiteX0" fmla="*/ 8389 w 0"/>
                <a:gd name="connsiteY0" fmla="*/ 877 h 0"/>
                <a:gd name="connsiteX1" fmla="*/ 57 w 0"/>
                <a:gd name="connsiteY1" fmla="*/ 6282 h 0"/>
                <a:gd name="connsiteX2" fmla="*/ 8389 w 0"/>
                <a:gd name="connsiteY2" fmla="*/ 877 h 0"/>
              </a:gdLst>
              <a:ahLst/>
              <a:cxnLst>
                <a:cxn ang="0">
                  <a:pos x="connsiteX0" y="connsiteY0"/>
                </a:cxn>
                <a:cxn ang="0">
                  <a:pos x="connsiteX1" y="connsiteY1"/>
                </a:cxn>
                <a:cxn ang="0">
                  <a:pos x="connsiteX2" y="connsiteY2"/>
                </a:cxn>
              </a:cxnLst>
              <a:rect l="l" t="t" r="r" b="b"/>
              <a:pathLst>
                <a:path>
                  <a:moveTo>
                    <a:pt x="8389" y="877"/>
                  </a:moveTo>
                  <a:cubicBezTo>
                    <a:pt x="6925" y="-2050"/>
                    <a:pt x="-731" y="3017"/>
                    <a:pt x="57" y="6282"/>
                  </a:cubicBezTo>
                  <a:cubicBezTo>
                    <a:pt x="3097" y="14614"/>
                    <a:pt x="9402" y="2791"/>
                    <a:pt x="8389" y="877"/>
                  </a:cubicBezTo>
                  <a:close/>
                </a:path>
              </a:pathLst>
            </a:custGeom>
            <a:grpFill/>
            <a:ln w="11258" cap="flat">
              <a:noFill/>
              <a:prstDash val="solid"/>
              <a:miter/>
            </a:ln>
          </p:spPr>
          <p:txBody>
            <a:bodyPr rtlCol="0" anchor="ctr"/>
            <a:lstStyle/>
            <a:p>
              <a:endParaRPr lang="en-US" noProof="0" dirty="0"/>
            </a:p>
          </p:txBody>
        </p:sp>
        <p:sp>
          <p:nvSpPr>
            <p:cNvPr id="593" name="Freeform: Shape 592">
              <a:extLst>
                <a:ext uri="{FF2B5EF4-FFF2-40B4-BE49-F238E27FC236}">
                  <a16:creationId xmlns:a16="http://schemas.microsoft.com/office/drawing/2014/main" id="{B0C5C693-60B6-4D26-98D3-27B257569860}"/>
                </a:ext>
              </a:extLst>
            </p:cNvPr>
            <p:cNvSpPr/>
            <p:nvPr/>
          </p:nvSpPr>
          <p:spPr>
            <a:xfrm>
              <a:off x="4388360" y="262125"/>
              <a:ext cx="90075" cy="33778"/>
            </a:xfrm>
            <a:custGeom>
              <a:avLst/>
              <a:gdLst>
                <a:gd name="connsiteX0" fmla="*/ 63093 w 90075"/>
                <a:gd name="connsiteY0" fmla="*/ 6862 h 33778"/>
                <a:gd name="connsiteX1" fmla="*/ 90791 w 90075"/>
                <a:gd name="connsiteY1" fmla="*/ 4048 h 33778"/>
                <a:gd name="connsiteX2" fmla="*/ 65120 w 90075"/>
                <a:gd name="connsiteY2" fmla="*/ 2021 h 33778"/>
                <a:gd name="connsiteX3" fmla="*/ 35282 w 90075"/>
                <a:gd name="connsiteY3" fmla="*/ 5061 h 33778"/>
                <a:gd name="connsiteX4" fmla="*/ 26950 w 90075"/>
                <a:gd name="connsiteY4" fmla="*/ 10465 h 33778"/>
                <a:gd name="connsiteX5" fmla="*/ 18281 w 90075"/>
                <a:gd name="connsiteY5" fmla="*/ 6750 h 33778"/>
                <a:gd name="connsiteX6" fmla="*/ 1279 w 90075"/>
                <a:gd name="connsiteY6" fmla="*/ 8439 h 33778"/>
                <a:gd name="connsiteX7" fmla="*/ 1392 w 90075"/>
                <a:gd name="connsiteY7" fmla="*/ 13055 h 33778"/>
                <a:gd name="connsiteX8" fmla="*/ 20758 w 90075"/>
                <a:gd name="connsiteY8" fmla="*/ 15757 h 33778"/>
                <a:gd name="connsiteX9" fmla="*/ 21321 w 90075"/>
                <a:gd name="connsiteY9" fmla="*/ 34110 h 33778"/>
                <a:gd name="connsiteX10" fmla="*/ 33931 w 90075"/>
                <a:gd name="connsiteY10" fmla="*/ 28255 h 33778"/>
                <a:gd name="connsiteX11" fmla="*/ 66020 w 90075"/>
                <a:gd name="connsiteY11" fmla="*/ 29606 h 33778"/>
                <a:gd name="connsiteX12" fmla="*/ 52960 w 90075"/>
                <a:gd name="connsiteY12" fmla="*/ 21725 h 33778"/>
                <a:gd name="connsiteX13" fmla="*/ 37872 w 90075"/>
                <a:gd name="connsiteY13" fmla="*/ 18685 h 33778"/>
                <a:gd name="connsiteX14" fmla="*/ 44065 w 90075"/>
                <a:gd name="connsiteY14" fmla="*/ 13393 h 33778"/>
                <a:gd name="connsiteX15" fmla="*/ 52397 w 90075"/>
                <a:gd name="connsiteY15" fmla="*/ 7988 h 33778"/>
                <a:gd name="connsiteX16" fmla="*/ 61066 w 90075"/>
                <a:gd name="connsiteY16" fmla="*/ 11704 h 33778"/>
                <a:gd name="connsiteX17" fmla="*/ 63093 w 90075"/>
                <a:gd name="connsiteY17" fmla="*/ 6862 h 3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0075" h="33778">
                  <a:moveTo>
                    <a:pt x="63093" y="6862"/>
                  </a:moveTo>
                  <a:cubicBezTo>
                    <a:pt x="73339" y="-1019"/>
                    <a:pt x="83247" y="22063"/>
                    <a:pt x="90791" y="4048"/>
                  </a:cubicBezTo>
                  <a:cubicBezTo>
                    <a:pt x="82684" y="-3271"/>
                    <a:pt x="74127" y="1458"/>
                    <a:pt x="65120" y="2021"/>
                  </a:cubicBezTo>
                  <a:cubicBezTo>
                    <a:pt x="55099" y="2696"/>
                    <a:pt x="44628" y="2021"/>
                    <a:pt x="35282" y="5061"/>
                  </a:cubicBezTo>
                  <a:cubicBezTo>
                    <a:pt x="31454" y="6299"/>
                    <a:pt x="30666" y="10240"/>
                    <a:pt x="26950" y="10465"/>
                  </a:cubicBezTo>
                  <a:cubicBezTo>
                    <a:pt x="24361" y="10691"/>
                    <a:pt x="22334" y="7200"/>
                    <a:pt x="18281" y="6750"/>
                  </a:cubicBezTo>
                  <a:cubicBezTo>
                    <a:pt x="12426" y="6074"/>
                    <a:pt x="7021" y="8889"/>
                    <a:pt x="1279" y="8439"/>
                  </a:cubicBezTo>
                  <a:cubicBezTo>
                    <a:pt x="153" y="8551"/>
                    <a:pt x="-973" y="12380"/>
                    <a:pt x="1392" y="13055"/>
                  </a:cubicBezTo>
                  <a:cubicBezTo>
                    <a:pt x="12088" y="14294"/>
                    <a:pt x="14002" y="10803"/>
                    <a:pt x="20758" y="15757"/>
                  </a:cubicBezTo>
                  <a:cubicBezTo>
                    <a:pt x="19181" y="24089"/>
                    <a:pt x="14115" y="30732"/>
                    <a:pt x="21321" y="34110"/>
                  </a:cubicBezTo>
                  <a:cubicBezTo>
                    <a:pt x="23347" y="25103"/>
                    <a:pt x="29990" y="28818"/>
                    <a:pt x="33931" y="28255"/>
                  </a:cubicBezTo>
                  <a:cubicBezTo>
                    <a:pt x="46317" y="26229"/>
                    <a:pt x="58251" y="29156"/>
                    <a:pt x="66020" y="29606"/>
                  </a:cubicBezTo>
                  <a:cubicBezTo>
                    <a:pt x="66696" y="14068"/>
                    <a:pt x="58927" y="22175"/>
                    <a:pt x="52960" y="21725"/>
                  </a:cubicBezTo>
                  <a:cubicBezTo>
                    <a:pt x="47217" y="21274"/>
                    <a:pt x="39448" y="27580"/>
                    <a:pt x="37872" y="18685"/>
                  </a:cubicBezTo>
                  <a:cubicBezTo>
                    <a:pt x="37872" y="12042"/>
                    <a:pt x="41250" y="15082"/>
                    <a:pt x="44065" y="13393"/>
                  </a:cubicBezTo>
                  <a:cubicBezTo>
                    <a:pt x="47668" y="11366"/>
                    <a:pt x="48906" y="9002"/>
                    <a:pt x="52397" y="7988"/>
                  </a:cubicBezTo>
                  <a:cubicBezTo>
                    <a:pt x="56225" y="6750"/>
                    <a:pt x="59040" y="11929"/>
                    <a:pt x="61066" y="11704"/>
                  </a:cubicBezTo>
                  <a:cubicBezTo>
                    <a:pt x="60391" y="11817"/>
                    <a:pt x="62418" y="7425"/>
                    <a:pt x="63093" y="6862"/>
                  </a:cubicBezTo>
                  <a:close/>
                </a:path>
              </a:pathLst>
            </a:custGeom>
            <a:grpFill/>
            <a:ln w="11258" cap="flat">
              <a:noFill/>
              <a:prstDash val="solid"/>
              <a:miter/>
            </a:ln>
          </p:spPr>
          <p:txBody>
            <a:bodyPr rtlCol="0" anchor="ctr"/>
            <a:lstStyle/>
            <a:p>
              <a:endParaRPr lang="en-US" noProof="0" dirty="0"/>
            </a:p>
          </p:txBody>
        </p:sp>
        <p:sp>
          <p:nvSpPr>
            <p:cNvPr id="594" name="Freeform: Shape 593">
              <a:extLst>
                <a:ext uri="{FF2B5EF4-FFF2-40B4-BE49-F238E27FC236}">
                  <a16:creationId xmlns:a16="http://schemas.microsoft.com/office/drawing/2014/main" id="{FB190E88-AAC6-401A-A5BE-C5BCCB371493}"/>
                </a:ext>
              </a:extLst>
            </p:cNvPr>
            <p:cNvSpPr/>
            <p:nvPr/>
          </p:nvSpPr>
          <p:spPr>
            <a:xfrm>
              <a:off x="4360369" y="287790"/>
              <a:ext cx="33778" cy="11259"/>
            </a:xfrm>
            <a:custGeom>
              <a:avLst/>
              <a:gdLst>
                <a:gd name="connsiteX0" fmla="*/ 42555 w 33778"/>
                <a:gd name="connsiteY0" fmla="*/ 0 h 0"/>
                <a:gd name="connsiteX1" fmla="*/ 8552 w 33778"/>
                <a:gd name="connsiteY1" fmla="*/ 3490 h 0"/>
                <a:gd name="connsiteX2" fmla="*/ 2359 w 33778"/>
                <a:gd name="connsiteY2" fmla="*/ 8782 h 0"/>
                <a:gd name="connsiteX3" fmla="*/ 25891 w 33778"/>
                <a:gd name="connsiteY3" fmla="*/ 11034 h 0"/>
                <a:gd name="connsiteX4" fmla="*/ 34223 w 33778"/>
                <a:gd name="connsiteY4" fmla="*/ 5630 h 0"/>
                <a:gd name="connsiteX5" fmla="*/ 42555 w 33778"/>
                <a:gd name="connsiteY5" fmla="*/ 0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78">
                  <a:moveTo>
                    <a:pt x="42555" y="0"/>
                  </a:moveTo>
                  <a:cubicBezTo>
                    <a:pt x="31183" y="1126"/>
                    <a:pt x="19811" y="2252"/>
                    <a:pt x="8552" y="3490"/>
                  </a:cubicBezTo>
                  <a:cubicBezTo>
                    <a:pt x="5850" y="2252"/>
                    <a:pt x="-4621" y="5517"/>
                    <a:pt x="2359" y="8782"/>
                  </a:cubicBezTo>
                  <a:cubicBezTo>
                    <a:pt x="10691" y="3490"/>
                    <a:pt x="18460" y="12160"/>
                    <a:pt x="25891" y="11034"/>
                  </a:cubicBezTo>
                  <a:cubicBezTo>
                    <a:pt x="30058" y="10359"/>
                    <a:pt x="31746" y="6981"/>
                    <a:pt x="34223" y="5630"/>
                  </a:cubicBezTo>
                  <a:cubicBezTo>
                    <a:pt x="37264" y="3716"/>
                    <a:pt x="42105" y="6756"/>
                    <a:pt x="42555" y="0"/>
                  </a:cubicBezTo>
                  <a:close/>
                </a:path>
              </a:pathLst>
            </a:custGeom>
            <a:grpFill/>
            <a:ln w="11258" cap="flat">
              <a:noFill/>
              <a:prstDash val="solid"/>
              <a:miter/>
            </a:ln>
          </p:spPr>
          <p:txBody>
            <a:bodyPr rtlCol="0" anchor="ctr"/>
            <a:lstStyle/>
            <a:p>
              <a:endParaRPr lang="en-US" noProof="0" dirty="0"/>
            </a:p>
          </p:txBody>
        </p:sp>
        <p:sp>
          <p:nvSpPr>
            <p:cNvPr id="595" name="Freeform: Shape 594">
              <a:extLst>
                <a:ext uri="{FF2B5EF4-FFF2-40B4-BE49-F238E27FC236}">
                  <a16:creationId xmlns:a16="http://schemas.microsoft.com/office/drawing/2014/main" id="{9B8F3E8F-3F58-4001-A1C8-C6B0D7E54024}"/>
                </a:ext>
              </a:extLst>
            </p:cNvPr>
            <p:cNvSpPr/>
            <p:nvPr/>
          </p:nvSpPr>
          <p:spPr>
            <a:xfrm>
              <a:off x="4380068" y="302990"/>
              <a:ext cx="11259" cy="11259"/>
            </a:xfrm>
            <a:custGeom>
              <a:avLst/>
              <a:gdLst>
                <a:gd name="connsiteX0" fmla="*/ 8445 w 0"/>
                <a:gd name="connsiteY0" fmla="*/ 0 h 0"/>
                <a:gd name="connsiteX1" fmla="*/ 4166 w 0"/>
                <a:gd name="connsiteY1" fmla="*/ 450 h 0"/>
                <a:gd name="connsiteX2" fmla="*/ 8445 w 0"/>
                <a:gd name="connsiteY2" fmla="*/ 0 h 0"/>
              </a:gdLst>
              <a:ahLst/>
              <a:cxnLst>
                <a:cxn ang="0">
                  <a:pos x="connsiteX0" y="connsiteY0"/>
                </a:cxn>
                <a:cxn ang="0">
                  <a:pos x="connsiteX1" y="connsiteY1"/>
                </a:cxn>
                <a:cxn ang="0">
                  <a:pos x="connsiteX2" y="connsiteY2"/>
                </a:cxn>
              </a:cxnLst>
              <a:rect l="l" t="t" r="r" b="b"/>
              <a:pathLst>
                <a:path>
                  <a:moveTo>
                    <a:pt x="8445" y="0"/>
                  </a:moveTo>
                  <a:cubicBezTo>
                    <a:pt x="6981" y="113"/>
                    <a:pt x="5630" y="338"/>
                    <a:pt x="4166" y="450"/>
                  </a:cubicBezTo>
                  <a:cubicBezTo>
                    <a:pt x="-7544" y="338"/>
                    <a:pt x="9233" y="12948"/>
                    <a:pt x="8445" y="0"/>
                  </a:cubicBezTo>
                  <a:close/>
                </a:path>
              </a:pathLst>
            </a:custGeom>
            <a:grpFill/>
            <a:ln w="11258" cap="flat">
              <a:noFill/>
              <a:prstDash val="solid"/>
              <a:miter/>
            </a:ln>
          </p:spPr>
          <p:txBody>
            <a:bodyPr rtlCol="0" anchor="ctr"/>
            <a:lstStyle/>
            <a:p>
              <a:endParaRPr lang="en-US" noProof="0" dirty="0"/>
            </a:p>
          </p:txBody>
        </p:sp>
        <p:sp>
          <p:nvSpPr>
            <p:cNvPr id="596" name="Freeform: Shape 595">
              <a:extLst>
                <a:ext uri="{FF2B5EF4-FFF2-40B4-BE49-F238E27FC236}">
                  <a16:creationId xmlns:a16="http://schemas.microsoft.com/office/drawing/2014/main" id="{6A002781-005B-48A5-8C40-FE245FF80FCD}"/>
                </a:ext>
              </a:extLst>
            </p:cNvPr>
            <p:cNvSpPr/>
            <p:nvPr/>
          </p:nvSpPr>
          <p:spPr>
            <a:xfrm>
              <a:off x="4498967" y="277131"/>
              <a:ext cx="22519" cy="11259"/>
            </a:xfrm>
            <a:custGeom>
              <a:avLst/>
              <a:gdLst>
                <a:gd name="connsiteX0" fmla="*/ 21280 w 22518"/>
                <a:gd name="connsiteY0" fmla="*/ 7957 h 0"/>
                <a:gd name="connsiteX1" fmla="*/ 23307 w 22518"/>
                <a:gd name="connsiteY1" fmla="*/ 3115 h 0"/>
                <a:gd name="connsiteX2" fmla="*/ 0 w 22518"/>
                <a:gd name="connsiteY2" fmla="*/ 10096 h 0"/>
                <a:gd name="connsiteX3" fmla="*/ 21280 w 22518"/>
                <a:gd name="connsiteY3" fmla="*/ 7957 h 0"/>
              </a:gdLst>
              <a:ahLst/>
              <a:cxnLst>
                <a:cxn ang="0">
                  <a:pos x="connsiteX0" y="connsiteY0"/>
                </a:cxn>
                <a:cxn ang="0">
                  <a:pos x="connsiteX1" y="connsiteY1"/>
                </a:cxn>
                <a:cxn ang="0">
                  <a:pos x="connsiteX2" y="connsiteY2"/>
                </a:cxn>
                <a:cxn ang="0">
                  <a:pos x="connsiteX3" y="connsiteY3"/>
                </a:cxn>
              </a:cxnLst>
              <a:rect l="l" t="t" r="r" b="b"/>
              <a:pathLst>
                <a:path w="22518">
                  <a:moveTo>
                    <a:pt x="21280" y="7957"/>
                  </a:moveTo>
                  <a:cubicBezTo>
                    <a:pt x="23532" y="7957"/>
                    <a:pt x="26572" y="5255"/>
                    <a:pt x="23307" y="3115"/>
                  </a:cubicBezTo>
                  <a:cubicBezTo>
                    <a:pt x="14525" y="8295"/>
                    <a:pt x="2927" y="-10959"/>
                    <a:pt x="0" y="10096"/>
                  </a:cubicBezTo>
                  <a:cubicBezTo>
                    <a:pt x="6080" y="3453"/>
                    <a:pt x="11147" y="11898"/>
                    <a:pt x="21280" y="7957"/>
                  </a:cubicBezTo>
                  <a:close/>
                </a:path>
              </a:pathLst>
            </a:custGeom>
            <a:grpFill/>
            <a:ln w="11258" cap="flat">
              <a:noFill/>
              <a:prstDash val="solid"/>
              <a:miter/>
            </a:ln>
          </p:spPr>
          <p:txBody>
            <a:bodyPr rtlCol="0" anchor="ctr"/>
            <a:lstStyle/>
            <a:p>
              <a:endParaRPr lang="en-US" noProof="0" dirty="0"/>
            </a:p>
          </p:txBody>
        </p:sp>
        <p:sp>
          <p:nvSpPr>
            <p:cNvPr id="597" name="Freeform: Shape 596">
              <a:extLst>
                <a:ext uri="{FF2B5EF4-FFF2-40B4-BE49-F238E27FC236}">
                  <a16:creationId xmlns:a16="http://schemas.microsoft.com/office/drawing/2014/main" id="{B6FEA274-3FDF-4AF1-A3F2-0902E51CA060}"/>
                </a:ext>
              </a:extLst>
            </p:cNvPr>
            <p:cNvSpPr/>
            <p:nvPr/>
          </p:nvSpPr>
          <p:spPr>
            <a:xfrm>
              <a:off x="4262456" y="121961"/>
              <a:ext cx="11259" cy="11259"/>
            </a:xfrm>
            <a:custGeom>
              <a:avLst/>
              <a:gdLst>
                <a:gd name="connsiteX0" fmla="*/ 7044 w 0"/>
                <a:gd name="connsiteY0" fmla="*/ 4257 h 0"/>
                <a:gd name="connsiteX1" fmla="*/ 514 w 0"/>
                <a:gd name="connsiteY1" fmla="*/ 316 h 0"/>
                <a:gd name="connsiteX2" fmla="*/ 7044 w 0"/>
                <a:gd name="connsiteY2" fmla="*/ 4257 h 0"/>
              </a:gdLst>
              <a:ahLst/>
              <a:cxnLst>
                <a:cxn ang="0">
                  <a:pos x="connsiteX0" y="connsiteY0"/>
                </a:cxn>
                <a:cxn ang="0">
                  <a:pos x="connsiteX1" y="connsiteY1"/>
                </a:cxn>
                <a:cxn ang="0">
                  <a:pos x="connsiteX2" y="connsiteY2"/>
                </a:cxn>
              </a:cxnLst>
              <a:rect l="l" t="t" r="r" b="b"/>
              <a:pathLst>
                <a:path>
                  <a:moveTo>
                    <a:pt x="7044" y="4257"/>
                  </a:moveTo>
                  <a:cubicBezTo>
                    <a:pt x="4342" y="4257"/>
                    <a:pt x="3892" y="-1373"/>
                    <a:pt x="514" y="316"/>
                  </a:cubicBezTo>
                  <a:cubicBezTo>
                    <a:pt x="-2413" y="11913"/>
                    <a:pt x="8170" y="13039"/>
                    <a:pt x="7044" y="4257"/>
                  </a:cubicBezTo>
                  <a:close/>
                </a:path>
              </a:pathLst>
            </a:custGeom>
            <a:grpFill/>
            <a:ln w="11258" cap="flat">
              <a:noFill/>
              <a:prstDash val="solid"/>
              <a:miter/>
            </a:ln>
          </p:spPr>
          <p:txBody>
            <a:bodyPr rtlCol="0" anchor="ctr"/>
            <a:lstStyle/>
            <a:p>
              <a:endParaRPr lang="en-US" noProof="0" dirty="0"/>
            </a:p>
          </p:txBody>
        </p:sp>
        <p:sp>
          <p:nvSpPr>
            <p:cNvPr id="598" name="Freeform: Shape 597">
              <a:extLst>
                <a:ext uri="{FF2B5EF4-FFF2-40B4-BE49-F238E27FC236}">
                  <a16:creationId xmlns:a16="http://schemas.microsoft.com/office/drawing/2014/main" id="{936D6AB9-E25E-4C9F-A50C-6FC27A3722F0}"/>
                </a:ext>
              </a:extLst>
            </p:cNvPr>
            <p:cNvSpPr/>
            <p:nvPr/>
          </p:nvSpPr>
          <p:spPr>
            <a:xfrm>
              <a:off x="2785704" y="1057821"/>
              <a:ext cx="11259" cy="11259"/>
            </a:xfrm>
            <a:custGeom>
              <a:avLst/>
              <a:gdLst>
                <a:gd name="connsiteX0" fmla="*/ 10504 w 0"/>
                <a:gd name="connsiteY0" fmla="*/ 0 h 0"/>
                <a:gd name="connsiteX1" fmla="*/ 4086 w 0"/>
                <a:gd name="connsiteY1" fmla="*/ 676 h 0"/>
                <a:gd name="connsiteX2" fmla="*/ 10504 w 0"/>
                <a:gd name="connsiteY2" fmla="*/ 0 h 0"/>
              </a:gdLst>
              <a:ahLst/>
              <a:cxnLst>
                <a:cxn ang="0">
                  <a:pos x="connsiteX0" y="connsiteY0"/>
                </a:cxn>
                <a:cxn ang="0">
                  <a:pos x="connsiteX1" y="connsiteY1"/>
                </a:cxn>
                <a:cxn ang="0">
                  <a:pos x="connsiteX2" y="connsiteY2"/>
                </a:cxn>
              </a:cxnLst>
              <a:rect l="l" t="t" r="r" b="b"/>
              <a:pathLst>
                <a:path>
                  <a:moveTo>
                    <a:pt x="10504" y="0"/>
                  </a:moveTo>
                  <a:cubicBezTo>
                    <a:pt x="8365" y="225"/>
                    <a:pt x="6225" y="450"/>
                    <a:pt x="4086" y="676"/>
                  </a:cubicBezTo>
                  <a:cubicBezTo>
                    <a:pt x="-8299" y="1914"/>
                    <a:pt x="11517" y="12385"/>
                    <a:pt x="10504" y="0"/>
                  </a:cubicBezTo>
                  <a:close/>
                </a:path>
              </a:pathLst>
            </a:custGeom>
            <a:grpFill/>
            <a:ln w="11258" cap="flat">
              <a:noFill/>
              <a:prstDash val="solid"/>
              <a:miter/>
            </a:ln>
          </p:spPr>
          <p:txBody>
            <a:bodyPr rtlCol="0" anchor="ctr"/>
            <a:lstStyle/>
            <a:p>
              <a:endParaRPr lang="en-US" noProof="0" dirty="0"/>
            </a:p>
          </p:txBody>
        </p:sp>
        <p:sp>
          <p:nvSpPr>
            <p:cNvPr id="599" name="Freeform: Shape 598">
              <a:extLst>
                <a:ext uri="{FF2B5EF4-FFF2-40B4-BE49-F238E27FC236}">
                  <a16:creationId xmlns:a16="http://schemas.microsoft.com/office/drawing/2014/main" id="{CF5050ED-5C0C-4B5E-87D4-70AC788A9E6B}"/>
                </a:ext>
              </a:extLst>
            </p:cNvPr>
            <p:cNvSpPr/>
            <p:nvPr/>
          </p:nvSpPr>
          <p:spPr>
            <a:xfrm>
              <a:off x="3004620" y="1155102"/>
              <a:ext cx="11259" cy="11259"/>
            </a:xfrm>
            <a:custGeom>
              <a:avLst/>
              <a:gdLst>
                <a:gd name="connsiteX0" fmla="*/ 14750 w 11259"/>
                <a:gd name="connsiteY0" fmla="*/ 0 h 0"/>
                <a:gd name="connsiteX1" fmla="*/ 0 w 11259"/>
                <a:gd name="connsiteY1" fmla="*/ 6080 h 0"/>
                <a:gd name="connsiteX2" fmla="*/ 14750 w 11259"/>
                <a:gd name="connsiteY2" fmla="*/ 0 h 0"/>
              </a:gdLst>
              <a:ahLst/>
              <a:cxnLst>
                <a:cxn ang="0">
                  <a:pos x="connsiteX0" y="connsiteY0"/>
                </a:cxn>
                <a:cxn ang="0">
                  <a:pos x="connsiteX1" y="connsiteY1"/>
                </a:cxn>
                <a:cxn ang="0">
                  <a:pos x="connsiteX2" y="connsiteY2"/>
                </a:cxn>
              </a:cxnLst>
              <a:rect l="l" t="t" r="r" b="b"/>
              <a:pathLst>
                <a:path w="11259">
                  <a:moveTo>
                    <a:pt x="14750" y="0"/>
                  </a:moveTo>
                  <a:cubicBezTo>
                    <a:pt x="10471" y="3153"/>
                    <a:pt x="563" y="-4279"/>
                    <a:pt x="0" y="6080"/>
                  </a:cubicBezTo>
                  <a:cubicBezTo>
                    <a:pt x="4279" y="2927"/>
                    <a:pt x="14074" y="10359"/>
                    <a:pt x="14750" y="0"/>
                  </a:cubicBezTo>
                  <a:close/>
                </a:path>
              </a:pathLst>
            </a:custGeom>
            <a:grpFill/>
            <a:ln w="11258" cap="flat">
              <a:noFill/>
              <a:prstDash val="solid"/>
              <a:miter/>
            </a:ln>
          </p:spPr>
          <p:txBody>
            <a:bodyPr rtlCol="0" anchor="ctr"/>
            <a:lstStyle/>
            <a:p>
              <a:endParaRPr lang="en-US" noProof="0" dirty="0"/>
            </a:p>
          </p:txBody>
        </p:sp>
        <p:sp>
          <p:nvSpPr>
            <p:cNvPr id="600" name="Freeform: Shape 599">
              <a:extLst>
                <a:ext uri="{FF2B5EF4-FFF2-40B4-BE49-F238E27FC236}">
                  <a16:creationId xmlns:a16="http://schemas.microsoft.com/office/drawing/2014/main" id="{463DC231-0D02-485C-83BC-DED6EF22FBB2}"/>
                </a:ext>
              </a:extLst>
            </p:cNvPr>
            <p:cNvSpPr/>
            <p:nvPr/>
          </p:nvSpPr>
          <p:spPr>
            <a:xfrm>
              <a:off x="9128608" y="760073"/>
              <a:ext cx="11259" cy="11259"/>
            </a:xfrm>
            <a:custGeom>
              <a:avLst/>
              <a:gdLst>
                <a:gd name="connsiteX0" fmla="*/ 0 w 0"/>
                <a:gd name="connsiteY0" fmla="*/ 6579 h 11259"/>
                <a:gd name="connsiteX1" fmla="*/ 11147 w 0"/>
                <a:gd name="connsiteY1" fmla="*/ 5454 h 11259"/>
                <a:gd name="connsiteX2" fmla="*/ 0 w 0"/>
                <a:gd name="connsiteY2" fmla="*/ 6579 h 11259"/>
              </a:gdLst>
              <a:ahLst/>
              <a:cxnLst>
                <a:cxn ang="0">
                  <a:pos x="connsiteX0" y="connsiteY0"/>
                </a:cxn>
                <a:cxn ang="0">
                  <a:pos x="connsiteX1" y="connsiteY1"/>
                </a:cxn>
                <a:cxn ang="0">
                  <a:pos x="connsiteX2" y="connsiteY2"/>
                </a:cxn>
              </a:cxnLst>
              <a:rect l="l" t="t" r="r" b="b"/>
              <a:pathLst>
                <a:path h="11259">
                  <a:moveTo>
                    <a:pt x="0" y="6579"/>
                  </a:moveTo>
                  <a:cubicBezTo>
                    <a:pt x="788" y="18852"/>
                    <a:pt x="9458" y="7030"/>
                    <a:pt x="11147" y="5454"/>
                  </a:cubicBezTo>
                  <a:cubicBezTo>
                    <a:pt x="8895" y="-9184"/>
                    <a:pt x="5404" y="10746"/>
                    <a:pt x="0" y="6579"/>
                  </a:cubicBezTo>
                  <a:close/>
                </a:path>
              </a:pathLst>
            </a:custGeom>
            <a:grpFill/>
            <a:ln w="11258" cap="flat">
              <a:noFill/>
              <a:prstDash val="solid"/>
              <a:miter/>
            </a:ln>
          </p:spPr>
          <p:txBody>
            <a:bodyPr rtlCol="0" anchor="ctr"/>
            <a:lstStyle/>
            <a:p>
              <a:endParaRPr lang="en-US" noProof="0" dirty="0"/>
            </a:p>
          </p:txBody>
        </p:sp>
        <p:sp>
          <p:nvSpPr>
            <p:cNvPr id="601" name="Freeform: Shape 600">
              <a:extLst>
                <a:ext uri="{FF2B5EF4-FFF2-40B4-BE49-F238E27FC236}">
                  <a16:creationId xmlns:a16="http://schemas.microsoft.com/office/drawing/2014/main" id="{49695DAC-FFDD-441B-B099-DC19D3CEE623}"/>
                </a:ext>
              </a:extLst>
            </p:cNvPr>
            <p:cNvSpPr/>
            <p:nvPr/>
          </p:nvSpPr>
          <p:spPr>
            <a:xfrm>
              <a:off x="3030179" y="1143392"/>
              <a:ext cx="22519" cy="11259"/>
            </a:xfrm>
            <a:custGeom>
              <a:avLst/>
              <a:gdLst>
                <a:gd name="connsiteX0" fmla="*/ 14412 w 22518"/>
                <a:gd name="connsiteY0" fmla="*/ 0 h 11259"/>
                <a:gd name="connsiteX1" fmla="*/ 0 w 22518"/>
                <a:gd name="connsiteY1" fmla="*/ 15313 h 11259"/>
                <a:gd name="connsiteX2" fmla="*/ 27698 w 22518"/>
                <a:gd name="connsiteY2" fmla="*/ 12498 h 11259"/>
                <a:gd name="connsiteX3" fmla="*/ 14412 w 22518"/>
                <a:gd name="connsiteY3" fmla="*/ 0 h 11259"/>
              </a:gdLst>
              <a:ahLst/>
              <a:cxnLst>
                <a:cxn ang="0">
                  <a:pos x="connsiteX0" y="connsiteY0"/>
                </a:cxn>
                <a:cxn ang="0">
                  <a:pos x="connsiteX1" y="connsiteY1"/>
                </a:cxn>
                <a:cxn ang="0">
                  <a:pos x="connsiteX2" y="connsiteY2"/>
                </a:cxn>
                <a:cxn ang="0">
                  <a:pos x="connsiteX3" y="connsiteY3"/>
                </a:cxn>
              </a:cxnLst>
              <a:rect l="l" t="t" r="r" b="b"/>
              <a:pathLst>
                <a:path w="22518" h="11259">
                  <a:moveTo>
                    <a:pt x="14412" y="0"/>
                  </a:moveTo>
                  <a:cubicBezTo>
                    <a:pt x="12723" y="11034"/>
                    <a:pt x="2252" y="5404"/>
                    <a:pt x="0" y="15313"/>
                  </a:cubicBezTo>
                  <a:cubicBezTo>
                    <a:pt x="9233" y="14412"/>
                    <a:pt x="18465" y="13399"/>
                    <a:pt x="27698" y="12498"/>
                  </a:cubicBezTo>
                  <a:cubicBezTo>
                    <a:pt x="29049" y="-5742"/>
                    <a:pt x="16326" y="10246"/>
                    <a:pt x="14412" y="0"/>
                  </a:cubicBezTo>
                  <a:close/>
                </a:path>
              </a:pathLst>
            </a:custGeom>
            <a:grpFill/>
            <a:ln w="11258" cap="flat">
              <a:noFill/>
              <a:prstDash val="solid"/>
              <a:miter/>
            </a:ln>
          </p:spPr>
          <p:txBody>
            <a:bodyPr rtlCol="0" anchor="ctr"/>
            <a:lstStyle/>
            <a:p>
              <a:endParaRPr lang="en-US" noProof="0" dirty="0"/>
            </a:p>
          </p:txBody>
        </p:sp>
        <p:sp>
          <p:nvSpPr>
            <p:cNvPr id="602" name="Freeform: Shape 601">
              <a:extLst>
                <a:ext uri="{FF2B5EF4-FFF2-40B4-BE49-F238E27FC236}">
                  <a16:creationId xmlns:a16="http://schemas.microsoft.com/office/drawing/2014/main" id="{CFBBBD5D-9864-44EE-AA9E-DC6ECBC89235}"/>
                </a:ext>
              </a:extLst>
            </p:cNvPr>
            <p:cNvSpPr/>
            <p:nvPr/>
          </p:nvSpPr>
          <p:spPr>
            <a:xfrm>
              <a:off x="2798216" y="35621"/>
              <a:ext cx="6598008" cy="1306090"/>
            </a:xfrm>
            <a:custGeom>
              <a:avLst/>
              <a:gdLst>
                <a:gd name="connsiteX0" fmla="*/ 6557831 w 6598008"/>
                <a:gd name="connsiteY0" fmla="*/ 740602 h 1306090"/>
                <a:gd name="connsiteX1" fmla="*/ 6546459 w 6598008"/>
                <a:gd name="connsiteY1" fmla="*/ 736774 h 1306090"/>
                <a:gd name="connsiteX2" fmla="*/ 6554566 w 6598008"/>
                <a:gd name="connsiteY2" fmla="*/ 726077 h 1306090"/>
                <a:gd name="connsiteX3" fmla="*/ 6556367 w 6598008"/>
                <a:gd name="connsiteY3" fmla="*/ 696240 h 1306090"/>
                <a:gd name="connsiteX4" fmla="*/ 6550512 w 6598008"/>
                <a:gd name="connsiteY4" fmla="*/ 686894 h 1306090"/>
                <a:gd name="connsiteX5" fmla="*/ 6545107 w 6598008"/>
                <a:gd name="connsiteY5" fmla="*/ 692412 h 1306090"/>
                <a:gd name="connsiteX6" fmla="*/ 6547698 w 6598008"/>
                <a:gd name="connsiteY6" fmla="*/ 687232 h 1306090"/>
                <a:gd name="connsiteX7" fmla="*/ 6541617 w 6598008"/>
                <a:gd name="connsiteY7" fmla="*/ 672933 h 1306090"/>
                <a:gd name="connsiteX8" fmla="*/ 6549499 w 6598008"/>
                <a:gd name="connsiteY8" fmla="*/ 657282 h 1306090"/>
                <a:gd name="connsiteX9" fmla="*/ 6554791 w 6598008"/>
                <a:gd name="connsiteY9" fmla="*/ 646811 h 1306090"/>
                <a:gd name="connsiteX10" fmla="*/ 6543644 w 6598008"/>
                <a:gd name="connsiteY10" fmla="*/ 647937 h 1306090"/>
                <a:gd name="connsiteX11" fmla="*/ 6551075 w 6598008"/>
                <a:gd name="connsiteY11" fmla="*/ 617537 h 1306090"/>
                <a:gd name="connsiteX12" fmla="*/ 6548598 w 6598008"/>
                <a:gd name="connsiteY12" fmla="*/ 627670 h 1306090"/>
                <a:gd name="connsiteX13" fmla="*/ 6537114 w 6598008"/>
                <a:gd name="connsiteY13" fmla="*/ 618888 h 1306090"/>
                <a:gd name="connsiteX14" fmla="*/ 6545333 w 6598008"/>
                <a:gd name="connsiteY14" fmla="*/ 613145 h 1306090"/>
                <a:gd name="connsiteX15" fmla="*/ 6550400 w 6598008"/>
                <a:gd name="connsiteY15" fmla="*/ 597720 h 1306090"/>
                <a:gd name="connsiteX16" fmla="*/ 6533736 w 6598008"/>
                <a:gd name="connsiteY16" fmla="*/ 604363 h 1306090"/>
                <a:gd name="connsiteX17" fmla="*/ 6522589 w 6598008"/>
                <a:gd name="connsiteY17" fmla="*/ 605489 h 1306090"/>
                <a:gd name="connsiteX18" fmla="*/ 6511105 w 6598008"/>
                <a:gd name="connsiteY18" fmla="*/ 596707 h 1306090"/>
                <a:gd name="connsiteX19" fmla="*/ 6509190 w 6598008"/>
                <a:gd name="connsiteY19" fmla="*/ 626544 h 1306090"/>
                <a:gd name="connsiteX20" fmla="*/ 6499845 w 6598008"/>
                <a:gd name="connsiteY20" fmla="*/ 597720 h 1306090"/>
                <a:gd name="connsiteX21" fmla="*/ 6482280 w 6598008"/>
                <a:gd name="connsiteY21" fmla="*/ 574751 h 1306090"/>
                <a:gd name="connsiteX22" fmla="*/ 6476538 w 6598008"/>
                <a:gd name="connsiteY22" fmla="*/ 570360 h 1306090"/>
                <a:gd name="connsiteX23" fmla="*/ 6462914 w 6598008"/>
                <a:gd name="connsiteY23" fmla="*/ 581619 h 1306090"/>
                <a:gd name="connsiteX24" fmla="*/ 6454019 w 6598008"/>
                <a:gd name="connsiteY24" fmla="*/ 567657 h 1306090"/>
                <a:gd name="connsiteX25" fmla="*/ 6483969 w 6598008"/>
                <a:gd name="connsiteY25" fmla="*/ 539959 h 1306090"/>
                <a:gd name="connsiteX26" fmla="*/ 6498381 w 6598008"/>
                <a:gd name="connsiteY26" fmla="*/ 553358 h 1306090"/>
                <a:gd name="connsiteX27" fmla="*/ 6514820 w 6598008"/>
                <a:gd name="connsiteY27" fmla="*/ 541873 h 1306090"/>
                <a:gd name="connsiteX28" fmla="*/ 6503786 w 6598008"/>
                <a:gd name="connsiteY28" fmla="*/ 547953 h 1306090"/>
                <a:gd name="connsiteX29" fmla="*/ 6498944 w 6598008"/>
                <a:gd name="connsiteY29" fmla="*/ 573175 h 1306090"/>
                <a:gd name="connsiteX30" fmla="*/ 6484870 w 6598008"/>
                <a:gd name="connsiteY30" fmla="*/ 569572 h 1306090"/>
                <a:gd name="connsiteX31" fmla="*/ 6513469 w 6598008"/>
                <a:gd name="connsiteY31" fmla="*/ 586573 h 1306090"/>
                <a:gd name="connsiteX32" fmla="*/ 6512568 w 6598008"/>
                <a:gd name="connsiteY32" fmla="*/ 556961 h 1306090"/>
                <a:gd name="connsiteX33" fmla="*/ 6523602 w 6598008"/>
                <a:gd name="connsiteY33" fmla="*/ 550881 h 1306090"/>
                <a:gd name="connsiteX34" fmla="*/ 6517522 w 6598008"/>
                <a:gd name="connsiteY34" fmla="*/ 536581 h 1306090"/>
                <a:gd name="connsiteX35" fmla="*/ 6513919 w 6598008"/>
                <a:gd name="connsiteY35" fmla="*/ 512149 h 1306090"/>
                <a:gd name="connsiteX36" fmla="*/ 6542068 w 6598008"/>
                <a:gd name="connsiteY36" fmla="*/ 514288 h 1306090"/>
                <a:gd name="connsiteX37" fmla="*/ 6547022 w 6598008"/>
                <a:gd name="connsiteY37" fmla="*/ 494021 h 1306090"/>
                <a:gd name="connsiteX38" fmla="*/ 6528894 w 6598008"/>
                <a:gd name="connsiteY38" fmla="*/ 451235 h 1306090"/>
                <a:gd name="connsiteX39" fmla="*/ 6511667 w 6598008"/>
                <a:gd name="connsiteY39" fmla="*/ 438062 h 1306090"/>
                <a:gd name="connsiteX40" fmla="*/ 6528331 w 6598008"/>
                <a:gd name="connsiteY40" fmla="*/ 431419 h 1306090"/>
                <a:gd name="connsiteX41" fmla="*/ 6521913 w 6598008"/>
                <a:gd name="connsiteY41" fmla="*/ 407324 h 1306090"/>
                <a:gd name="connsiteX42" fmla="*/ 6513357 w 6598008"/>
                <a:gd name="connsiteY42" fmla="*/ 403270 h 1306090"/>
                <a:gd name="connsiteX43" fmla="*/ 6491288 w 6598008"/>
                <a:gd name="connsiteY43" fmla="*/ 415318 h 1306090"/>
                <a:gd name="connsiteX44" fmla="*/ 6483744 w 6598008"/>
                <a:gd name="connsiteY44" fmla="*/ 440764 h 1306090"/>
                <a:gd name="connsiteX45" fmla="*/ 6485884 w 6598008"/>
                <a:gd name="connsiteY45" fmla="*/ 420722 h 1306090"/>
                <a:gd name="connsiteX46" fmla="*/ 6452217 w 6598008"/>
                <a:gd name="connsiteY46" fmla="*/ 419146 h 1306090"/>
                <a:gd name="connsiteX47" fmla="*/ 6463252 w 6598008"/>
                <a:gd name="connsiteY47" fmla="*/ 413066 h 1306090"/>
                <a:gd name="connsiteX48" fmla="*/ 6462351 w 6598008"/>
                <a:gd name="connsiteY48" fmla="*/ 383454 h 1306090"/>
                <a:gd name="connsiteX49" fmla="*/ 6440170 w 6598008"/>
                <a:gd name="connsiteY49" fmla="*/ 390660 h 1306090"/>
                <a:gd name="connsiteX50" fmla="*/ 6428686 w 6598008"/>
                <a:gd name="connsiteY50" fmla="*/ 381877 h 1306090"/>
                <a:gd name="connsiteX51" fmla="*/ 6451542 w 6598008"/>
                <a:gd name="connsiteY51" fmla="*/ 394488 h 1306090"/>
                <a:gd name="connsiteX52" fmla="*/ 6446700 w 6598008"/>
                <a:gd name="connsiteY52" fmla="*/ 419709 h 1306090"/>
                <a:gd name="connsiteX53" fmla="*/ 6440846 w 6598008"/>
                <a:gd name="connsiteY53" fmla="*/ 410364 h 1306090"/>
                <a:gd name="connsiteX54" fmla="*/ 6438707 w 6598008"/>
                <a:gd name="connsiteY54" fmla="*/ 430405 h 1306090"/>
                <a:gd name="connsiteX55" fmla="*/ 6421592 w 6598008"/>
                <a:gd name="connsiteY55" fmla="*/ 422186 h 1306090"/>
                <a:gd name="connsiteX56" fmla="*/ 6426772 w 6598008"/>
                <a:gd name="connsiteY56" fmla="*/ 406873 h 1306090"/>
                <a:gd name="connsiteX57" fmla="*/ 6418102 w 6598008"/>
                <a:gd name="connsiteY57" fmla="*/ 397866 h 1306090"/>
                <a:gd name="connsiteX58" fmla="*/ 6417652 w 6598008"/>
                <a:gd name="connsiteY58" fmla="*/ 383003 h 1306090"/>
                <a:gd name="connsiteX59" fmla="*/ 6422606 w 6598008"/>
                <a:gd name="connsiteY59" fmla="*/ 362736 h 1306090"/>
                <a:gd name="connsiteX60" fmla="*/ 6431162 w 6598008"/>
                <a:gd name="connsiteY60" fmla="*/ 366902 h 1306090"/>
                <a:gd name="connsiteX61" fmla="*/ 6436567 w 6598008"/>
                <a:gd name="connsiteY61" fmla="*/ 361385 h 1306090"/>
                <a:gd name="connsiteX62" fmla="*/ 6464941 w 6598008"/>
                <a:gd name="connsiteY62" fmla="*/ 373433 h 1306090"/>
                <a:gd name="connsiteX63" fmla="*/ 6468206 w 6598008"/>
                <a:gd name="connsiteY63" fmla="*/ 387957 h 1306090"/>
                <a:gd name="connsiteX64" fmla="*/ 6473273 w 6598008"/>
                <a:gd name="connsiteY64" fmla="*/ 372645 h 1306090"/>
                <a:gd name="connsiteX65" fmla="*/ 6501872 w 6598008"/>
                <a:gd name="connsiteY65" fmla="*/ 389646 h 1306090"/>
                <a:gd name="connsiteX66" fmla="*/ 6498719 w 6598008"/>
                <a:gd name="connsiteY66" fmla="*/ 380076 h 1306090"/>
                <a:gd name="connsiteX67" fmla="*/ 6506038 w 6598008"/>
                <a:gd name="connsiteY67" fmla="*/ 344721 h 1306090"/>
                <a:gd name="connsiteX68" fmla="*/ 6513581 w 6598008"/>
                <a:gd name="connsiteY68" fmla="*/ 319162 h 1306090"/>
                <a:gd name="connsiteX69" fmla="*/ 6507389 w 6598008"/>
                <a:gd name="connsiteY69" fmla="*/ 300021 h 1306090"/>
                <a:gd name="connsiteX70" fmla="*/ 6501759 w 6598008"/>
                <a:gd name="connsiteY70" fmla="*/ 300584 h 1306090"/>
                <a:gd name="connsiteX71" fmla="*/ 6495904 w 6598008"/>
                <a:gd name="connsiteY71" fmla="*/ 291239 h 1306090"/>
                <a:gd name="connsiteX72" fmla="*/ 6497030 w 6598008"/>
                <a:gd name="connsiteY72" fmla="*/ 325805 h 1306090"/>
                <a:gd name="connsiteX73" fmla="*/ 6493653 w 6598008"/>
                <a:gd name="connsiteY73" fmla="*/ 306327 h 1306090"/>
                <a:gd name="connsiteX74" fmla="*/ 6485433 w 6598008"/>
                <a:gd name="connsiteY74" fmla="*/ 312069 h 1306090"/>
                <a:gd name="connsiteX75" fmla="*/ 6474061 w 6598008"/>
                <a:gd name="connsiteY75" fmla="*/ 308241 h 1306090"/>
                <a:gd name="connsiteX76" fmla="*/ 6469445 w 6598008"/>
                <a:gd name="connsiteY76" fmla="*/ 338416 h 1306090"/>
                <a:gd name="connsiteX77" fmla="*/ 6452105 w 6598008"/>
                <a:gd name="connsiteY77" fmla="*/ 320288 h 1306090"/>
                <a:gd name="connsiteX78" fmla="*/ 6437918 w 6598008"/>
                <a:gd name="connsiteY78" fmla="*/ 316685 h 1306090"/>
                <a:gd name="connsiteX79" fmla="*/ 6435554 w 6598008"/>
                <a:gd name="connsiteY79" fmla="*/ 331773 h 1306090"/>
                <a:gd name="connsiteX80" fmla="*/ 6413148 w 6598008"/>
                <a:gd name="connsiteY80" fmla="*/ 334025 h 1306090"/>
                <a:gd name="connsiteX81" fmla="*/ 6398511 w 6598008"/>
                <a:gd name="connsiteY81" fmla="*/ 315672 h 1306090"/>
                <a:gd name="connsiteX82" fmla="*/ 6403014 w 6598008"/>
                <a:gd name="connsiteY82" fmla="*/ 280543 h 1306090"/>
                <a:gd name="connsiteX83" fmla="*/ 6406392 w 6598008"/>
                <a:gd name="connsiteY83" fmla="*/ 300021 h 1306090"/>
                <a:gd name="connsiteX84" fmla="*/ 6414161 w 6598008"/>
                <a:gd name="connsiteY84" fmla="*/ 279417 h 1306090"/>
                <a:gd name="connsiteX85" fmla="*/ 6428573 w 6598008"/>
                <a:gd name="connsiteY85" fmla="*/ 292815 h 1306090"/>
                <a:gd name="connsiteX86" fmla="*/ 6455596 w 6598008"/>
                <a:gd name="connsiteY86" fmla="*/ 260388 h 1306090"/>
                <a:gd name="connsiteX87" fmla="*/ 6449065 w 6598008"/>
                <a:gd name="connsiteY87" fmla="*/ 231339 h 1306090"/>
                <a:gd name="connsiteX88" fmla="*/ 6460775 w 6598008"/>
                <a:gd name="connsiteY88" fmla="*/ 245076 h 1306090"/>
                <a:gd name="connsiteX89" fmla="*/ 6477101 w 6598008"/>
                <a:gd name="connsiteY89" fmla="*/ 228637 h 1306090"/>
                <a:gd name="connsiteX90" fmla="*/ 6468206 w 6598008"/>
                <a:gd name="connsiteY90" fmla="*/ 214675 h 1306090"/>
                <a:gd name="connsiteX91" fmla="*/ 6451655 w 6598008"/>
                <a:gd name="connsiteY91" fmla="*/ 221318 h 1306090"/>
                <a:gd name="connsiteX92" fmla="*/ 6439720 w 6598008"/>
                <a:gd name="connsiteY92" fmla="*/ 197786 h 1306090"/>
                <a:gd name="connsiteX93" fmla="*/ 6442084 w 6598008"/>
                <a:gd name="connsiteY93" fmla="*/ 182699 h 1306090"/>
                <a:gd name="connsiteX94" fmla="*/ 6444899 w 6598008"/>
                <a:gd name="connsiteY94" fmla="*/ 182361 h 1306090"/>
                <a:gd name="connsiteX95" fmla="*/ 6447263 w 6598008"/>
                <a:gd name="connsiteY95" fmla="*/ 167273 h 1306090"/>
                <a:gd name="connsiteX96" fmla="*/ 6441071 w 6598008"/>
                <a:gd name="connsiteY96" fmla="*/ 148132 h 1306090"/>
                <a:gd name="connsiteX97" fmla="*/ 6432964 w 6598008"/>
                <a:gd name="connsiteY97" fmla="*/ 158829 h 1306090"/>
                <a:gd name="connsiteX98" fmla="*/ 6427109 w 6598008"/>
                <a:gd name="connsiteY98" fmla="*/ 149483 h 1306090"/>
                <a:gd name="connsiteX99" fmla="*/ 6429587 w 6598008"/>
                <a:gd name="connsiteY99" fmla="*/ 139350 h 1306090"/>
                <a:gd name="connsiteX100" fmla="*/ 6420691 w 6598008"/>
                <a:gd name="connsiteY100" fmla="*/ 125388 h 1306090"/>
                <a:gd name="connsiteX101" fmla="*/ 6416075 w 6598008"/>
                <a:gd name="connsiteY101" fmla="*/ 155563 h 1306090"/>
                <a:gd name="connsiteX102" fmla="*/ 6374641 w 6598008"/>
                <a:gd name="connsiteY102" fmla="*/ 174479 h 1306090"/>
                <a:gd name="connsiteX103" fmla="*/ 6372051 w 6598008"/>
                <a:gd name="connsiteY103" fmla="*/ 179658 h 1306090"/>
                <a:gd name="connsiteX104" fmla="*/ 6358652 w 6598008"/>
                <a:gd name="connsiteY104" fmla="*/ 200826 h 1306090"/>
                <a:gd name="connsiteX105" fmla="*/ 6362255 w 6598008"/>
                <a:gd name="connsiteY105" fmla="*/ 225259 h 1306090"/>
                <a:gd name="connsiteX106" fmla="*/ 6352910 w 6598008"/>
                <a:gd name="connsiteY106" fmla="*/ 196435 h 1306090"/>
                <a:gd name="connsiteX107" fmla="*/ 6355274 w 6598008"/>
                <a:gd name="connsiteY107" fmla="*/ 181347 h 1306090"/>
                <a:gd name="connsiteX108" fmla="*/ 6350207 w 6598008"/>
                <a:gd name="connsiteY108" fmla="*/ 196660 h 1306090"/>
                <a:gd name="connsiteX109" fmla="*/ 6333093 w 6598008"/>
                <a:gd name="connsiteY109" fmla="*/ 188441 h 1306090"/>
                <a:gd name="connsiteX110" fmla="*/ 6336358 w 6598008"/>
                <a:gd name="connsiteY110" fmla="*/ 202965 h 1306090"/>
                <a:gd name="connsiteX111" fmla="*/ 6330954 w 6598008"/>
                <a:gd name="connsiteY111" fmla="*/ 208483 h 1306090"/>
                <a:gd name="connsiteX112" fmla="*/ 6331742 w 6598008"/>
                <a:gd name="connsiteY112" fmla="*/ 233141 h 1306090"/>
                <a:gd name="connsiteX113" fmla="*/ 6326113 w 6598008"/>
                <a:gd name="connsiteY113" fmla="*/ 233704 h 1306090"/>
                <a:gd name="connsiteX114" fmla="*/ 6324986 w 6598008"/>
                <a:gd name="connsiteY114" fmla="*/ 199137 h 1306090"/>
                <a:gd name="connsiteX115" fmla="*/ 6300441 w 6598008"/>
                <a:gd name="connsiteY115" fmla="*/ 221318 h 1306090"/>
                <a:gd name="connsiteX116" fmla="*/ 6291546 w 6598008"/>
                <a:gd name="connsiteY116" fmla="*/ 207357 h 1306090"/>
                <a:gd name="connsiteX117" fmla="*/ 6294924 w 6598008"/>
                <a:gd name="connsiteY117" fmla="*/ 226835 h 1306090"/>
                <a:gd name="connsiteX118" fmla="*/ 6280962 w 6598008"/>
                <a:gd name="connsiteY118" fmla="*/ 228186 h 1306090"/>
                <a:gd name="connsiteX119" fmla="*/ 6269816 w 6598008"/>
                <a:gd name="connsiteY119" fmla="*/ 229312 h 1306090"/>
                <a:gd name="connsiteX120" fmla="*/ 6275220 w 6598008"/>
                <a:gd name="connsiteY120" fmla="*/ 223795 h 1306090"/>
                <a:gd name="connsiteX121" fmla="*/ 6261146 w 6598008"/>
                <a:gd name="connsiteY121" fmla="*/ 220192 h 1306090"/>
                <a:gd name="connsiteX122" fmla="*/ 6259006 w 6598008"/>
                <a:gd name="connsiteY122" fmla="*/ 240234 h 1306090"/>
                <a:gd name="connsiteX123" fmla="*/ 6251237 w 6598008"/>
                <a:gd name="connsiteY123" fmla="*/ 260839 h 1306090"/>
                <a:gd name="connsiteX124" fmla="*/ 6274206 w 6598008"/>
                <a:gd name="connsiteY124" fmla="*/ 278403 h 1306090"/>
                <a:gd name="connsiteX125" fmla="*/ 6261033 w 6598008"/>
                <a:gd name="connsiteY125" fmla="*/ 304525 h 1306090"/>
                <a:gd name="connsiteX126" fmla="*/ 6249098 w 6598008"/>
                <a:gd name="connsiteY126" fmla="*/ 280993 h 1306090"/>
                <a:gd name="connsiteX127" fmla="*/ 6229394 w 6598008"/>
                <a:gd name="connsiteY127" fmla="*/ 277953 h 1306090"/>
                <a:gd name="connsiteX128" fmla="*/ 6224890 w 6598008"/>
                <a:gd name="connsiteY128" fmla="*/ 313082 h 1306090"/>
                <a:gd name="connsiteX129" fmla="*/ 6213743 w 6598008"/>
                <a:gd name="connsiteY129" fmla="*/ 314208 h 1306090"/>
                <a:gd name="connsiteX130" fmla="*/ 6214644 w 6598008"/>
                <a:gd name="connsiteY130" fmla="*/ 343821 h 1306090"/>
                <a:gd name="connsiteX131" fmla="*/ 6209240 w 6598008"/>
                <a:gd name="connsiteY131" fmla="*/ 349338 h 1306090"/>
                <a:gd name="connsiteX132" fmla="*/ 6205974 w 6598008"/>
                <a:gd name="connsiteY132" fmla="*/ 334813 h 1306090"/>
                <a:gd name="connsiteX133" fmla="*/ 6197418 w 6598008"/>
                <a:gd name="connsiteY133" fmla="*/ 330760 h 1306090"/>
                <a:gd name="connsiteX134" fmla="*/ 6172760 w 6598008"/>
                <a:gd name="connsiteY134" fmla="*/ 348099 h 1306090"/>
                <a:gd name="connsiteX135" fmla="*/ 6173547 w 6598008"/>
                <a:gd name="connsiteY135" fmla="*/ 372757 h 1306090"/>
                <a:gd name="connsiteX136" fmla="*/ 6165441 w 6598008"/>
                <a:gd name="connsiteY136" fmla="*/ 383454 h 1306090"/>
                <a:gd name="connsiteX137" fmla="*/ 6160149 w 6598008"/>
                <a:gd name="connsiteY137" fmla="*/ 393925 h 1306090"/>
                <a:gd name="connsiteX138" fmla="*/ 6146187 w 6598008"/>
                <a:gd name="connsiteY138" fmla="*/ 395276 h 1306090"/>
                <a:gd name="connsiteX139" fmla="*/ 6142584 w 6598008"/>
                <a:gd name="connsiteY139" fmla="*/ 370843 h 1306090"/>
                <a:gd name="connsiteX140" fmla="*/ 6137518 w 6598008"/>
                <a:gd name="connsiteY140" fmla="*/ 386156 h 1306090"/>
                <a:gd name="connsiteX141" fmla="*/ 6109932 w 6598008"/>
                <a:gd name="connsiteY141" fmla="*/ 398766 h 1306090"/>
                <a:gd name="connsiteX142" fmla="*/ 6107567 w 6598008"/>
                <a:gd name="connsiteY142" fmla="*/ 413854 h 1306090"/>
                <a:gd name="connsiteX143" fmla="*/ 6090678 w 6598008"/>
                <a:gd name="connsiteY143" fmla="*/ 410589 h 1306090"/>
                <a:gd name="connsiteX144" fmla="*/ 6095520 w 6598008"/>
                <a:gd name="connsiteY144" fmla="*/ 385368 h 1306090"/>
                <a:gd name="connsiteX145" fmla="*/ 6088990 w 6598008"/>
                <a:gd name="connsiteY145" fmla="*/ 356318 h 1306090"/>
                <a:gd name="connsiteX146" fmla="*/ 6083697 w 6598008"/>
                <a:gd name="connsiteY146" fmla="*/ 366790 h 1306090"/>
                <a:gd name="connsiteX147" fmla="*/ 6069398 w 6598008"/>
                <a:gd name="connsiteY147" fmla="*/ 358345 h 1306090"/>
                <a:gd name="connsiteX148" fmla="*/ 6066696 w 6598008"/>
                <a:gd name="connsiteY148" fmla="*/ 363524 h 1306090"/>
                <a:gd name="connsiteX149" fmla="*/ 6061629 w 6598008"/>
                <a:gd name="connsiteY149" fmla="*/ 378837 h 1306090"/>
                <a:gd name="connsiteX150" fmla="*/ 6069736 w 6598008"/>
                <a:gd name="connsiteY150" fmla="*/ 368141 h 1306090"/>
                <a:gd name="connsiteX151" fmla="*/ 6081221 w 6598008"/>
                <a:gd name="connsiteY151" fmla="*/ 376923 h 1306090"/>
                <a:gd name="connsiteX152" fmla="*/ 6087301 w 6598008"/>
                <a:gd name="connsiteY152" fmla="*/ 391223 h 1306090"/>
                <a:gd name="connsiteX153" fmla="*/ 6080320 w 6598008"/>
                <a:gd name="connsiteY153" fmla="*/ 436485 h 1306090"/>
                <a:gd name="connsiteX154" fmla="*/ 6074240 w 6598008"/>
                <a:gd name="connsiteY154" fmla="*/ 422186 h 1306090"/>
                <a:gd name="connsiteX155" fmla="*/ 6071312 w 6598008"/>
                <a:gd name="connsiteY155" fmla="*/ 417570 h 1306090"/>
                <a:gd name="connsiteX156" fmla="*/ 6065683 w 6598008"/>
                <a:gd name="connsiteY156" fmla="*/ 418133 h 1306090"/>
                <a:gd name="connsiteX157" fmla="*/ 6060053 w 6598008"/>
                <a:gd name="connsiteY157" fmla="*/ 418696 h 1306090"/>
                <a:gd name="connsiteX158" fmla="*/ 6054311 w 6598008"/>
                <a:gd name="connsiteY158" fmla="*/ 414304 h 1306090"/>
                <a:gd name="connsiteX159" fmla="*/ 6059152 w 6598008"/>
                <a:gd name="connsiteY159" fmla="*/ 389083 h 1306090"/>
                <a:gd name="connsiteX160" fmla="*/ 6052960 w 6598008"/>
                <a:gd name="connsiteY160" fmla="*/ 369942 h 1306090"/>
                <a:gd name="connsiteX161" fmla="*/ 6053297 w 6598008"/>
                <a:gd name="connsiteY161" fmla="*/ 379851 h 1306090"/>
                <a:gd name="connsiteX162" fmla="*/ 6039898 w 6598008"/>
                <a:gd name="connsiteY162" fmla="*/ 401018 h 1306090"/>
                <a:gd name="connsiteX163" fmla="*/ 6036633 w 6598008"/>
                <a:gd name="connsiteY163" fmla="*/ 386494 h 1306090"/>
                <a:gd name="connsiteX164" fmla="*/ 6029314 w 6598008"/>
                <a:gd name="connsiteY164" fmla="*/ 421848 h 1306090"/>
                <a:gd name="connsiteX165" fmla="*/ 6020420 w 6598008"/>
                <a:gd name="connsiteY165" fmla="*/ 407887 h 1306090"/>
                <a:gd name="connsiteX166" fmla="*/ 5978310 w 6598008"/>
                <a:gd name="connsiteY166" fmla="*/ 407098 h 1306090"/>
                <a:gd name="connsiteX167" fmla="*/ 5964911 w 6598008"/>
                <a:gd name="connsiteY167" fmla="*/ 428266 h 1306090"/>
                <a:gd name="connsiteX168" fmla="*/ 5966037 w 6598008"/>
                <a:gd name="connsiteY168" fmla="*/ 462832 h 1306090"/>
                <a:gd name="connsiteX169" fmla="*/ 5980336 w 6598008"/>
                <a:gd name="connsiteY169" fmla="*/ 471277 h 1306090"/>
                <a:gd name="connsiteX170" fmla="*/ 5985178 w 6598008"/>
                <a:gd name="connsiteY170" fmla="*/ 446056 h 1306090"/>
                <a:gd name="connsiteX171" fmla="*/ 5994298 w 6598008"/>
                <a:gd name="connsiteY171" fmla="*/ 469926 h 1306090"/>
                <a:gd name="connsiteX172" fmla="*/ 6016704 w 6598008"/>
                <a:gd name="connsiteY172" fmla="*/ 467674 h 1306090"/>
                <a:gd name="connsiteX173" fmla="*/ 6010286 w 6598008"/>
                <a:gd name="connsiteY173" fmla="*/ 443579 h 1306090"/>
                <a:gd name="connsiteX174" fmla="*/ 6016141 w 6598008"/>
                <a:gd name="connsiteY174" fmla="*/ 452924 h 1306090"/>
                <a:gd name="connsiteX175" fmla="*/ 6024023 w 6598008"/>
                <a:gd name="connsiteY175" fmla="*/ 437274 h 1306090"/>
                <a:gd name="connsiteX176" fmla="*/ 6035958 w 6598008"/>
                <a:gd name="connsiteY176" fmla="*/ 460806 h 1306090"/>
                <a:gd name="connsiteX177" fmla="*/ 6027851 w 6598008"/>
                <a:gd name="connsiteY177" fmla="*/ 471502 h 1306090"/>
                <a:gd name="connsiteX178" fmla="*/ 6042150 w 6598008"/>
                <a:gd name="connsiteY178" fmla="*/ 479947 h 1306090"/>
                <a:gd name="connsiteX179" fmla="*/ 6041362 w 6598008"/>
                <a:gd name="connsiteY179" fmla="*/ 455289 h 1306090"/>
                <a:gd name="connsiteX180" fmla="*/ 6050369 w 6598008"/>
                <a:gd name="connsiteY180" fmla="*/ 474204 h 1306090"/>
                <a:gd name="connsiteX181" fmla="*/ 6060729 w 6598008"/>
                <a:gd name="connsiteY181" fmla="*/ 448420 h 1306090"/>
                <a:gd name="connsiteX182" fmla="*/ 6066921 w 6598008"/>
                <a:gd name="connsiteY182" fmla="*/ 467561 h 1306090"/>
                <a:gd name="connsiteX183" fmla="*/ 6056225 w 6598008"/>
                <a:gd name="connsiteY183" fmla="*/ 483437 h 1306090"/>
                <a:gd name="connsiteX184" fmla="*/ 6063093 w 6598008"/>
                <a:gd name="connsiteY184" fmla="*/ 522395 h 1306090"/>
                <a:gd name="connsiteX185" fmla="*/ 6067935 w 6598008"/>
                <a:gd name="connsiteY185" fmla="*/ 497174 h 1306090"/>
                <a:gd name="connsiteX186" fmla="*/ 6082121 w 6598008"/>
                <a:gd name="connsiteY186" fmla="*/ 500777 h 1306090"/>
                <a:gd name="connsiteX187" fmla="*/ 6076267 w 6598008"/>
                <a:gd name="connsiteY187" fmla="*/ 491431 h 1306090"/>
                <a:gd name="connsiteX188" fmla="*/ 6087301 w 6598008"/>
                <a:gd name="connsiteY188" fmla="*/ 485351 h 1306090"/>
                <a:gd name="connsiteX189" fmla="*/ 6075478 w 6598008"/>
                <a:gd name="connsiteY189" fmla="*/ 466661 h 1306090"/>
                <a:gd name="connsiteX190" fmla="*/ 6066808 w 6598008"/>
                <a:gd name="connsiteY190" fmla="*/ 457653 h 1306090"/>
                <a:gd name="connsiteX191" fmla="*/ 6066133 w 6598008"/>
                <a:gd name="connsiteY191" fmla="*/ 437949 h 1306090"/>
                <a:gd name="connsiteX192" fmla="*/ 6075028 w 6598008"/>
                <a:gd name="connsiteY192" fmla="*/ 451911 h 1306090"/>
                <a:gd name="connsiteX193" fmla="*/ 6088990 w 6598008"/>
                <a:gd name="connsiteY193" fmla="*/ 450560 h 1306090"/>
                <a:gd name="connsiteX194" fmla="*/ 6088202 w 6598008"/>
                <a:gd name="connsiteY194" fmla="*/ 425902 h 1306090"/>
                <a:gd name="connsiteX195" fmla="*/ 6091466 w 6598008"/>
                <a:gd name="connsiteY195" fmla="*/ 440426 h 1306090"/>
                <a:gd name="connsiteX196" fmla="*/ 6119278 w 6598008"/>
                <a:gd name="connsiteY196" fmla="*/ 432770 h 1306090"/>
                <a:gd name="connsiteX197" fmla="*/ 6122655 w 6598008"/>
                <a:gd name="connsiteY197" fmla="*/ 452249 h 1306090"/>
                <a:gd name="connsiteX198" fmla="*/ 6134027 w 6598008"/>
                <a:gd name="connsiteY198" fmla="*/ 456077 h 1306090"/>
                <a:gd name="connsiteX199" fmla="*/ 6129411 w 6598008"/>
                <a:gd name="connsiteY199" fmla="*/ 486252 h 1306090"/>
                <a:gd name="connsiteX200" fmla="*/ 6139994 w 6598008"/>
                <a:gd name="connsiteY200" fmla="*/ 465422 h 1306090"/>
                <a:gd name="connsiteX201" fmla="*/ 6156884 w 6598008"/>
                <a:gd name="connsiteY201" fmla="*/ 468687 h 1306090"/>
                <a:gd name="connsiteX202" fmla="*/ 6171183 w 6598008"/>
                <a:gd name="connsiteY202" fmla="*/ 477132 h 1306090"/>
                <a:gd name="connsiteX203" fmla="*/ 6169157 w 6598008"/>
                <a:gd name="connsiteY203" fmla="*/ 502128 h 1306090"/>
                <a:gd name="connsiteX204" fmla="*/ 6163302 w 6598008"/>
                <a:gd name="connsiteY204" fmla="*/ 492782 h 1306090"/>
                <a:gd name="connsiteX205" fmla="*/ 6152380 w 6598008"/>
                <a:gd name="connsiteY205" fmla="*/ 503704 h 1306090"/>
                <a:gd name="connsiteX206" fmla="*/ 6143372 w 6598008"/>
                <a:gd name="connsiteY206" fmla="*/ 484788 h 1306090"/>
                <a:gd name="connsiteX207" fmla="*/ 6146638 w 6598008"/>
                <a:gd name="connsiteY207" fmla="*/ 499313 h 1306090"/>
                <a:gd name="connsiteX208" fmla="*/ 6130312 w 6598008"/>
                <a:gd name="connsiteY208" fmla="*/ 515752 h 1306090"/>
                <a:gd name="connsiteX209" fmla="*/ 6118714 w 6598008"/>
                <a:gd name="connsiteY209" fmla="*/ 502015 h 1306090"/>
                <a:gd name="connsiteX210" fmla="*/ 6110945 w 6598008"/>
                <a:gd name="connsiteY210" fmla="*/ 522620 h 1306090"/>
                <a:gd name="connsiteX211" fmla="*/ 6079870 w 6598008"/>
                <a:gd name="connsiteY211" fmla="*/ 515752 h 1306090"/>
                <a:gd name="connsiteX212" fmla="*/ 6077505 w 6598008"/>
                <a:gd name="connsiteY212" fmla="*/ 530839 h 1306090"/>
                <a:gd name="connsiteX213" fmla="*/ 6072438 w 6598008"/>
                <a:gd name="connsiteY213" fmla="*/ 546152 h 1306090"/>
                <a:gd name="connsiteX214" fmla="*/ 6076154 w 6598008"/>
                <a:gd name="connsiteY214" fmla="*/ 575539 h 1306090"/>
                <a:gd name="connsiteX215" fmla="*/ 6065120 w 6598008"/>
                <a:gd name="connsiteY215" fmla="*/ 581619 h 1306090"/>
                <a:gd name="connsiteX216" fmla="*/ 6066808 w 6598008"/>
                <a:gd name="connsiteY216" fmla="*/ 546828 h 1306090"/>
                <a:gd name="connsiteX217" fmla="*/ 6058251 w 6598008"/>
                <a:gd name="connsiteY217" fmla="*/ 542774 h 1306090"/>
                <a:gd name="connsiteX218" fmla="*/ 6055099 w 6598008"/>
                <a:gd name="connsiteY218" fmla="*/ 533204 h 1306090"/>
                <a:gd name="connsiteX219" fmla="*/ 6048231 w 6598008"/>
                <a:gd name="connsiteY219" fmla="*/ 494246 h 1306090"/>
                <a:gd name="connsiteX220" fmla="*/ 6040462 w 6598008"/>
                <a:gd name="connsiteY220" fmla="*/ 514851 h 1306090"/>
                <a:gd name="connsiteX221" fmla="*/ 6019519 w 6598008"/>
                <a:gd name="connsiteY221" fmla="*/ 561465 h 1306090"/>
                <a:gd name="connsiteX222" fmla="*/ 6032917 w 6598008"/>
                <a:gd name="connsiteY222" fmla="*/ 540297 h 1306090"/>
                <a:gd name="connsiteX223" fmla="*/ 6036295 w 6598008"/>
                <a:gd name="connsiteY223" fmla="*/ 559776 h 1306090"/>
                <a:gd name="connsiteX224" fmla="*/ 6045191 w 6598008"/>
                <a:gd name="connsiteY224" fmla="*/ 573737 h 1306090"/>
                <a:gd name="connsiteX225" fmla="*/ 6059940 w 6598008"/>
                <a:gd name="connsiteY225" fmla="*/ 597044 h 1306090"/>
                <a:gd name="connsiteX226" fmla="*/ 6085387 w 6598008"/>
                <a:gd name="connsiteY226" fmla="*/ 604476 h 1306090"/>
                <a:gd name="connsiteX227" fmla="*/ 6078856 w 6598008"/>
                <a:gd name="connsiteY227" fmla="*/ 575426 h 1306090"/>
                <a:gd name="connsiteX228" fmla="*/ 6090003 w 6598008"/>
                <a:gd name="connsiteY228" fmla="*/ 574300 h 1306090"/>
                <a:gd name="connsiteX229" fmla="*/ 6095632 w 6598008"/>
                <a:gd name="connsiteY229" fmla="*/ 573737 h 1306090"/>
                <a:gd name="connsiteX230" fmla="*/ 6100587 w 6598008"/>
                <a:gd name="connsiteY230" fmla="*/ 553471 h 1306090"/>
                <a:gd name="connsiteX231" fmla="*/ 6112409 w 6598008"/>
                <a:gd name="connsiteY231" fmla="*/ 572049 h 1306090"/>
                <a:gd name="connsiteX232" fmla="*/ 6118038 w 6598008"/>
                <a:gd name="connsiteY232" fmla="*/ 571486 h 1306090"/>
                <a:gd name="connsiteX233" fmla="*/ 6132451 w 6598008"/>
                <a:gd name="connsiteY233" fmla="*/ 584884 h 1306090"/>
                <a:gd name="connsiteX234" fmla="*/ 6137742 w 6598008"/>
                <a:gd name="connsiteY234" fmla="*/ 574413 h 1306090"/>
                <a:gd name="connsiteX235" fmla="*/ 6142246 w 6598008"/>
                <a:gd name="connsiteY235" fmla="*/ 539284 h 1306090"/>
                <a:gd name="connsiteX236" fmla="*/ 6150466 w 6598008"/>
                <a:gd name="connsiteY236" fmla="*/ 533541 h 1306090"/>
                <a:gd name="connsiteX237" fmla="*/ 6170620 w 6598008"/>
                <a:gd name="connsiteY237" fmla="*/ 551331 h 1306090"/>
                <a:gd name="connsiteX238" fmla="*/ 6173773 w 6598008"/>
                <a:gd name="connsiteY238" fmla="*/ 560902 h 1306090"/>
                <a:gd name="connsiteX239" fmla="*/ 6176250 w 6598008"/>
                <a:gd name="connsiteY239" fmla="*/ 550768 h 1306090"/>
                <a:gd name="connsiteX240" fmla="*/ 6195503 w 6598008"/>
                <a:gd name="connsiteY240" fmla="*/ 538946 h 1306090"/>
                <a:gd name="connsiteX241" fmla="*/ 6216108 w 6598008"/>
                <a:gd name="connsiteY241" fmla="*/ 571598 h 1306090"/>
                <a:gd name="connsiteX242" fmla="*/ 6204623 w 6598008"/>
                <a:gd name="connsiteY242" fmla="*/ 562816 h 1306090"/>
                <a:gd name="connsiteX243" fmla="*/ 6198994 w 6598008"/>
                <a:gd name="connsiteY243" fmla="*/ 563379 h 1306090"/>
                <a:gd name="connsiteX244" fmla="*/ 6193815 w 6598008"/>
                <a:gd name="connsiteY244" fmla="*/ 578692 h 1306090"/>
                <a:gd name="connsiteX245" fmla="*/ 6188522 w 6598008"/>
                <a:gd name="connsiteY245" fmla="*/ 589163 h 1306090"/>
                <a:gd name="connsiteX246" fmla="*/ 6179628 w 6598008"/>
                <a:gd name="connsiteY246" fmla="*/ 575201 h 1306090"/>
                <a:gd name="connsiteX247" fmla="*/ 6163302 w 6598008"/>
                <a:gd name="connsiteY247" fmla="*/ 591640 h 1306090"/>
                <a:gd name="connsiteX248" fmla="*/ 6140895 w 6598008"/>
                <a:gd name="connsiteY248" fmla="*/ 593892 h 1306090"/>
                <a:gd name="connsiteX249" fmla="*/ 6146975 w 6598008"/>
                <a:gd name="connsiteY249" fmla="*/ 608191 h 1306090"/>
                <a:gd name="connsiteX250" fmla="*/ 6136391 w 6598008"/>
                <a:gd name="connsiteY250" fmla="*/ 629021 h 1306090"/>
                <a:gd name="connsiteX251" fmla="*/ 6127722 w 6598008"/>
                <a:gd name="connsiteY251" fmla="*/ 620014 h 1306090"/>
                <a:gd name="connsiteX252" fmla="*/ 6118714 w 6598008"/>
                <a:gd name="connsiteY252" fmla="*/ 601098 h 1306090"/>
                <a:gd name="connsiteX253" fmla="*/ 6113873 w 6598008"/>
                <a:gd name="connsiteY253" fmla="*/ 626319 h 1306090"/>
                <a:gd name="connsiteX254" fmla="*/ 6102163 w 6598008"/>
                <a:gd name="connsiteY254" fmla="*/ 612582 h 1306090"/>
                <a:gd name="connsiteX255" fmla="*/ 6091805 w 6598008"/>
                <a:gd name="connsiteY255" fmla="*/ 638366 h 1306090"/>
                <a:gd name="connsiteX256" fmla="*/ 6079532 w 6598008"/>
                <a:gd name="connsiteY256" fmla="*/ 604926 h 1306090"/>
                <a:gd name="connsiteX257" fmla="*/ 6077167 w 6598008"/>
                <a:gd name="connsiteY257" fmla="*/ 620014 h 1306090"/>
                <a:gd name="connsiteX258" fmla="*/ 6066583 w 6598008"/>
                <a:gd name="connsiteY258" fmla="*/ 640844 h 1306090"/>
                <a:gd name="connsiteX259" fmla="*/ 6054423 w 6598008"/>
                <a:gd name="connsiteY259" fmla="*/ 612357 h 1306090"/>
                <a:gd name="connsiteX260" fmla="*/ 6044064 w 6598008"/>
                <a:gd name="connsiteY260" fmla="*/ 638141 h 1306090"/>
                <a:gd name="connsiteX261" fmla="*/ 6016704 w 6598008"/>
                <a:gd name="connsiteY261" fmla="*/ 660660 h 1306090"/>
                <a:gd name="connsiteX262" fmla="*/ 6015578 w 6598008"/>
                <a:gd name="connsiteY262" fmla="*/ 626094 h 1306090"/>
                <a:gd name="connsiteX263" fmla="*/ 5998689 w 6598008"/>
                <a:gd name="connsiteY263" fmla="*/ 622828 h 1306090"/>
                <a:gd name="connsiteX264" fmla="*/ 5993397 w 6598008"/>
                <a:gd name="connsiteY264" fmla="*/ 633300 h 1306090"/>
                <a:gd name="connsiteX265" fmla="*/ 5993059 w 6598008"/>
                <a:gd name="connsiteY265" fmla="*/ 623391 h 1306090"/>
                <a:gd name="connsiteX266" fmla="*/ 5984502 w 6598008"/>
                <a:gd name="connsiteY266" fmla="*/ 619338 h 1306090"/>
                <a:gd name="connsiteX267" fmla="*/ 5976058 w 6598008"/>
                <a:gd name="connsiteY267" fmla="*/ 620126 h 1306090"/>
                <a:gd name="connsiteX268" fmla="*/ 5962997 w 6598008"/>
                <a:gd name="connsiteY268" fmla="*/ 651090 h 1306090"/>
                <a:gd name="connsiteX269" fmla="*/ 5951062 w 6598008"/>
                <a:gd name="connsiteY269" fmla="*/ 627557 h 1306090"/>
                <a:gd name="connsiteX270" fmla="*/ 5954665 w 6598008"/>
                <a:gd name="connsiteY270" fmla="*/ 651990 h 1306090"/>
                <a:gd name="connsiteX271" fmla="*/ 5945544 w 6598008"/>
                <a:gd name="connsiteY271" fmla="*/ 628120 h 1306090"/>
                <a:gd name="connsiteX272" fmla="*/ 5940590 w 6598008"/>
                <a:gd name="connsiteY272" fmla="*/ 648387 h 1306090"/>
                <a:gd name="connsiteX273" fmla="*/ 5929219 w 6598008"/>
                <a:gd name="connsiteY273" fmla="*/ 644559 h 1306090"/>
                <a:gd name="connsiteX274" fmla="*/ 5915369 w 6598008"/>
                <a:gd name="connsiteY274" fmla="*/ 650864 h 1306090"/>
                <a:gd name="connsiteX275" fmla="*/ 5912667 w 6598008"/>
                <a:gd name="connsiteY275" fmla="*/ 656044 h 1306090"/>
                <a:gd name="connsiteX276" fmla="*/ 5904110 w 6598008"/>
                <a:gd name="connsiteY276" fmla="*/ 651990 h 1306090"/>
                <a:gd name="connsiteX277" fmla="*/ 5890486 w 6598008"/>
                <a:gd name="connsiteY277" fmla="*/ 663250 h 1306090"/>
                <a:gd name="connsiteX278" fmla="*/ 5885532 w 6598008"/>
                <a:gd name="connsiteY278" fmla="*/ 683517 h 1306090"/>
                <a:gd name="connsiteX279" fmla="*/ 5880353 w 6598008"/>
                <a:gd name="connsiteY279" fmla="*/ 698829 h 1306090"/>
                <a:gd name="connsiteX280" fmla="*/ 5871345 w 6598008"/>
                <a:gd name="connsiteY280" fmla="*/ 679914 h 1306090"/>
                <a:gd name="connsiteX281" fmla="*/ 5876525 w 6598008"/>
                <a:gd name="connsiteY281" fmla="*/ 664601 h 1306090"/>
                <a:gd name="connsiteX282" fmla="*/ 5876862 w 6598008"/>
                <a:gd name="connsiteY282" fmla="*/ 674509 h 1306090"/>
                <a:gd name="connsiteX283" fmla="*/ 5887559 w 6598008"/>
                <a:gd name="connsiteY283" fmla="*/ 658633 h 1306090"/>
                <a:gd name="connsiteX284" fmla="*/ 5873597 w 6598008"/>
                <a:gd name="connsiteY284" fmla="*/ 659984 h 1306090"/>
                <a:gd name="connsiteX285" fmla="*/ 5897805 w 6598008"/>
                <a:gd name="connsiteY285" fmla="*/ 627895 h 1306090"/>
                <a:gd name="connsiteX286" fmla="*/ 5910866 w 6598008"/>
                <a:gd name="connsiteY286" fmla="*/ 596932 h 1306090"/>
                <a:gd name="connsiteX287" fmla="*/ 5880127 w 6598008"/>
                <a:gd name="connsiteY287" fmla="*/ 599972 h 1306090"/>
                <a:gd name="connsiteX288" fmla="*/ 5868192 w 6598008"/>
                <a:gd name="connsiteY288" fmla="*/ 576440 h 1306090"/>
                <a:gd name="connsiteX289" fmla="*/ 5862451 w 6598008"/>
                <a:gd name="connsiteY289" fmla="*/ 572049 h 1306090"/>
                <a:gd name="connsiteX290" fmla="*/ 5857046 w 6598008"/>
                <a:gd name="connsiteY290" fmla="*/ 577566 h 1306090"/>
                <a:gd name="connsiteX291" fmla="*/ 5848376 w 6598008"/>
                <a:gd name="connsiteY291" fmla="*/ 568558 h 1306090"/>
                <a:gd name="connsiteX292" fmla="*/ 5842971 w 6598008"/>
                <a:gd name="connsiteY292" fmla="*/ 574075 h 1306090"/>
                <a:gd name="connsiteX293" fmla="*/ 5823606 w 6598008"/>
                <a:gd name="connsiteY293" fmla="*/ 580943 h 1306090"/>
                <a:gd name="connsiteX294" fmla="*/ 5806717 w 6598008"/>
                <a:gd name="connsiteY294" fmla="*/ 577678 h 1306090"/>
                <a:gd name="connsiteX295" fmla="*/ 5793318 w 6598008"/>
                <a:gd name="connsiteY295" fmla="*/ 598846 h 1306090"/>
                <a:gd name="connsiteX296" fmla="*/ 5784648 w 6598008"/>
                <a:gd name="connsiteY296" fmla="*/ 589838 h 1306090"/>
                <a:gd name="connsiteX297" fmla="*/ 5770686 w 6598008"/>
                <a:gd name="connsiteY297" fmla="*/ 591190 h 1306090"/>
                <a:gd name="connsiteX298" fmla="*/ 5768322 w 6598008"/>
                <a:gd name="connsiteY298" fmla="*/ 606277 h 1306090"/>
                <a:gd name="connsiteX299" fmla="*/ 5759764 w 6598008"/>
                <a:gd name="connsiteY299" fmla="*/ 602224 h 1306090"/>
                <a:gd name="connsiteX300" fmla="*/ 5754698 w 6598008"/>
                <a:gd name="connsiteY300" fmla="*/ 617537 h 1306090"/>
                <a:gd name="connsiteX301" fmla="*/ 5748618 w 6598008"/>
                <a:gd name="connsiteY301" fmla="*/ 603237 h 1306090"/>
                <a:gd name="connsiteX302" fmla="*/ 5743551 w 6598008"/>
                <a:gd name="connsiteY302" fmla="*/ 618550 h 1306090"/>
                <a:gd name="connsiteX303" fmla="*/ 5729139 w 6598008"/>
                <a:gd name="connsiteY303" fmla="*/ 605151 h 1306090"/>
                <a:gd name="connsiteX304" fmla="*/ 5726549 w 6598008"/>
                <a:gd name="connsiteY304" fmla="*/ 610331 h 1306090"/>
                <a:gd name="connsiteX305" fmla="*/ 5717880 w 6598008"/>
                <a:gd name="connsiteY305" fmla="*/ 601323 h 1306090"/>
                <a:gd name="connsiteX306" fmla="*/ 5722947 w 6598008"/>
                <a:gd name="connsiteY306" fmla="*/ 586010 h 1306090"/>
                <a:gd name="connsiteX307" fmla="*/ 5712250 w 6598008"/>
                <a:gd name="connsiteY307" fmla="*/ 601886 h 1306090"/>
                <a:gd name="connsiteX308" fmla="*/ 5693334 w 6598008"/>
                <a:gd name="connsiteY308" fmla="*/ 623617 h 1306090"/>
                <a:gd name="connsiteX309" fmla="*/ 5679823 w 6598008"/>
                <a:gd name="connsiteY309" fmla="*/ 639830 h 1306090"/>
                <a:gd name="connsiteX310" fmla="*/ 5675882 w 6598008"/>
                <a:gd name="connsiteY310" fmla="*/ 605602 h 1306090"/>
                <a:gd name="connsiteX311" fmla="*/ 5667550 w 6598008"/>
                <a:gd name="connsiteY311" fmla="*/ 606390 h 1306090"/>
                <a:gd name="connsiteX312" fmla="*/ 5662258 w 6598008"/>
                <a:gd name="connsiteY312" fmla="*/ 616861 h 1306090"/>
                <a:gd name="connsiteX313" fmla="*/ 5658092 w 6598008"/>
                <a:gd name="connsiteY313" fmla="*/ 572724 h 1306090"/>
                <a:gd name="connsiteX314" fmla="*/ 5658768 w 6598008"/>
                <a:gd name="connsiteY314" fmla="*/ 592428 h 1306090"/>
                <a:gd name="connsiteX315" fmla="*/ 5664623 w 6598008"/>
                <a:gd name="connsiteY315" fmla="*/ 601773 h 1306090"/>
                <a:gd name="connsiteX316" fmla="*/ 5659894 w 6598008"/>
                <a:gd name="connsiteY316" fmla="*/ 542774 h 1306090"/>
                <a:gd name="connsiteX317" fmla="*/ 5664848 w 6598008"/>
                <a:gd name="connsiteY317" fmla="*/ 522507 h 1306090"/>
                <a:gd name="connsiteX318" fmla="*/ 5662821 w 6598008"/>
                <a:gd name="connsiteY318" fmla="*/ 547503 h 1306090"/>
                <a:gd name="connsiteX319" fmla="*/ 5673743 w 6598008"/>
                <a:gd name="connsiteY319" fmla="*/ 536581 h 1306090"/>
                <a:gd name="connsiteX320" fmla="*/ 5674869 w 6598008"/>
                <a:gd name="connsiteY320" fmla="*/ 571148 h 1306090"/>
                <a:gd name="connsiteX321" fmla="*/ 5682750 w 6598008"/>
                <a:gd name="connsiteY321" fmla="*/ 555497 h 1306090"/>
                <a:gd name="connsiteX322" fmla="*/ 5687592 w 6598008"/>
                <a:gd name="connsiteY322" fmla="*/ 530276 h 1306090"/>
                <a:gd name="connsiteX323" fmla="*/ 5696261 w 6598008"/>
                <a:gd name="connsiteY323" fmla="*/ 539284 h 1306090"/>
                <a:gd name="connsiteX324" fmla="*/ 5688492 w 6598008"/>
                <a:gd name="connsiteY324" fmla="*/ 559888 h 1306090"/>
                <a:gd name="connsiteX325" fmla="*/ 5702454 w 6598008"/>
                <a:gd name="connsiteY325" fmla="*/ 558537 h 1306090"/>
                <a:gd name="connsiteX326" fmla="*/ 5701779 w 6598008"/>
                <a:gd name="connsiteY326" fmla="*/ 538833 h 1306090"/>
                <a:gd name="connsiteX327" fmla="*/ 5704931 w 6598008"/>
                <a:gd name="connsiteY327" fmla="*/ 548404 h 1306090"/>
                <a:gd name="connsiteX328" fmla="*/ 5709773 w 6598008"/>
                <a:gd name="connsiteY328" fmla="*/ 523183 h 1306090"/>
                <a:gd name="connsiteX329" fmla="*/ 5724185 w 6598008"/>
                <a:gd name="connsiteY329" fmla="*/ 536581 h 1306090"/>
                <a:gd name="connsiteX330" fmla="*/ 5718443 w 6598008"/>
                <a:gd name="connsiteY330" fmla="*/ 532190 h 1306090"/>
                <a:gd name="connsiteX331" fmla="*/ 5729364 w 6598008"/>
                <a:gd name="connsiteY331" fmla="*/ 521156 h 1306090"/>
                <a:gd name="connsiteX332" fmla="*/ 5732517 w 6598008"/>
                <a:gd name="connsiteY332" fmla="*/ 530727 h 1306090"/>
                <a:gd name="connsiteX333" fmla="*/ 5740286 w 6598008"/>
                <a:gd name="connsiteY333" fmla="*/ 510122 h 1306090"/>
                <a:gd name="connsiteX334" fmla="*/ 5733755 w 6598008"/>
                <a:gd name="connsiteY334" fmla="*/ 481073 h 1306090"/>
                <a:gd name="connsiteX335" fmla="*/ 5723622 w 6598008"/>
                <a:gd name="connsiteY335" fmla="*/ 516765 h 1306090"/>
                <a:gd name="connsiteX336" fmla="*/ 5712250 w 6598008"/>
                <a:gd name="connsiteY336" fmla="*/ 512937 h 1306090"/>
                <a:gd name="connsiteX337" fmla="*/ 5703130 w 6598008"/>
                <a:gd name="connsiteY337" fmla="*/ 489067 h 1306090"/>
                <a:gd name="connsiteX338" fmla="*/ 5695023 w 6598008"/>
                <a:gd name="connsiteY338" fmla="*/ 499763 h 1306090"/>
                <a:gd name="connsiteX339" fmla="*/ 5694235 w 6598008"/>
                <a:gd name="connsiteY339" fmla="*/ 475105 h 1306090"/>
                <a:gd name="connsiteX340" fmla="*/ 5683539 w 6598008"/>
                <a:gd name="connsiteY340" fmla="*/ 490981 h 1306090"/>
                <a:gd name="connsiteX341" fmla="*/ 5692208 w 6598008"/>
                <a:gd name="connsiteY341" fmla="*/ 499988 h 1306090"/>
                <a:gd name="connsiteX342" fmla="*/ 5681624 w 6598008"/>
                <a:gd name="connsiteY342" fmla="*/ 520818 h 1306090"/>
                <a:gd name="connsiteX343" fmla="*/ 5675432 w 6598008"/>
                <a:gd name="connsiteY343" fmla="*/ 501565 h 1306090"/>
                <a:gd name="connsiteX344" fmla="*/ 5637825 w 6598008"/>
                <a:gd name="connsiteY344" fmla="*/ 465647 h 1306090"/>
                <a:gd name="connsiteX345" fmla="*/ 5633659 w 6598008"/>
                <a:gd name="connsiteY345" fmla="*/ 510685 h 1306090"/>
                <a:gd name="connsiteX346" fmla="*/ 5616545 w 6598008"/>
                <a:gd name="connsiteY346" fmla="*/ 502465 h 1306090"/>
                <a:gd name="connsiteX347" fmla="*/ 5623075 w 6598008"/>
                <a:gd name="connsiteY347" fmla="*/ 531515 h 1306090"/>
                <a:gd name="connsiteX348" fmla="*/ 5620936 w 6598008"/>
                <a:gd name="connsiteY348" fmla="*/ 551557 h 1306090"/>
                <a:gd name="connsiteX349" fmla="*/ 5618909 w 6598008"/>
                <a:gd name="connsiteY349" fmla="*/ 576552 h 1306090"/>
                <a:gd name="connsiteX350" fmla="*/ 5598980 w 6598008"/>
                <a:gd name="connsiteY350" fmla="*/ 568558 h 1306090"/>
                <a:gd name="connsiteX351" fmla="*/ 5607650 w 6598008"/>
                <a:gd name="connsiteY351" fmla="*/ 577566 h 1306090"/>
                <a:gd name="connsiteX352" fmla="*/ 5619360 w 6598008"/>
                <a:gd name="connsiteY352" fmla="*/ 591302 h 1306090"/>
                <a:gd name="connsiteX353" fmla="*/ 5638613 w 6598008"/>
                <a:gd name="connsiteY353" fmla="*/ 579480 h 1306090"/>
                <a:gd name="connsiteX354" fmla="*/ 5643905 w 6598008"/>
                <a:gd name="connsiteY354" fmla="*/ 569009 h 1306090"/>
                <a:gd name="connsiteX355" fmla="*/ 5650098 w 6598008"/>
                <a:gd name="connsiteY355" fmla="*/ 588262 h 1306090"/>
                <a:gd name="connsiteX356" fmla="*/ 5645594 w 6598008"/>
                <a:gd name="connsiteY356" fmla="*/ 623391 h 1306090"/>
                <a:gd name="connsiteX357" fmla="*/ 5633997 w 6598008"/>
                <a:gd name="connsiteY357" fmla="*/ 609655 h 1306090"/>
                <a:gd name="connsiteX358" fmla="*/ 5632083 w 6598008"/>
                <a:gd name="connsiteY358" fmla="*/ 639492 h 1306090"/>
                <a:gd name="connsiteX359" fmla="*/ 5623188 w 6598008"/>
                <a:gd name="connsiteY359" fmla="*/ 625531 h 1306090"/>
                <a:gd name="connsiteX360" fmla="*/ 5629831 w 6598008"/>
                <a:gd name="connsiteY360" fmla="*/ 659534 h 1306090"/>
                <a:gd name="connsiteX361" fmla="*/ 5618684 w 6598008"/>
                <a:gd name="connsiteY361" fmla="*/ 660660 h 1306090"/>
                <a:gd name="connsiteX362" fmla="*/ 5616095 w 6598008"/>
                <a:gd name="connsiteY362" fmla="*/ 665839 h 1306090"/>
                <a:gd name="connsiteX363" fmla="*/ 5607087 w 6598008"/>
                <a:gd name="connsiteY363" fmla="*/ 646924 h 1306090"/>
                <a:gd name="connsiteX364" fmla="*/ 5618009 w 6598008"/>
                <a:gd name="connsiteY364" fmla="*/ 635889 h 1306090"/>
                <a:gd name="connsiteX365" fmla="*/ 5620486 w 6598008"/>
                <a:gd name="connsiteY365" fmla="*/ 625756 h 1306090"/>
                <a:gd name="connsiteX366" fmla="*/ 5614744 w 6598008"/>
                <a:gd name="connsiteY366" fmla="*/ 621365 h 1306090"/>
                <a:gd name="connsiteX367" fmla="*/ 5603259 w 6598008"/>
                <a:gd name="connsiteY367" fmla="*/ 612582 h 1306090"/>
                <a:gd name="connsiteX368" fmla="*/ 5597629 w 6598008"/>
                <a:gd name="connsiteY368" fmla="*/ 613145 h 1306090"/>
                <a:gd name="connsiteX369" fmla="*/ 5595828 w 6598008"/>
                <a:gd name="connsiteY369" fmla="*/ 642983 h 1306090"/>
                <a:gd name="connsiteX370" fmla="*/ 5578939 w 6598008"/>
                <a:gd name="connsiteY370" fmla="*/ 639718 h 1306090"/>
                <a:gd name="connsiteX371" fmla="*/ 5575786 w 6598008"/>
                <a:gd name="connsiteY371" fmla="*/ 630147 h 1306090"/>
                <a:gd name="connsiteX372" fmla="*/ 5562387 w 6598008"/>
                <a:gd name="connsiteY372" fmla="*/ 651315 h 1306090"/>
                <a:gd name="connsiteX373" fmla="*/ 5558784 w 6598008"/>
                <a:gd name="connsiteY373" fmla="*/ 626882 h 1306090"/>
                <a:gd name="connsiteX374" fmla="*/ 5553155 w 6598008"/>
                <a:gd name="connsiteY374" fmla="*/ 627445 h 1306090"/>
                <a:gd name="connsiteX375" fmla="*/ 5544485 w 6598008"/>
                <a:gd name="connsiteY375" fmla="*/ 618437 h 1306090"/>
                <a:gd name="connsiteX376" fmla="*/ 5536716 w 6598008"/>
                <a:gd name="connsiteY376" fmla="*/ 639042 h 1306090"/>
                <a:gd name="connsiteX377" fmla="*/ 5537504 w 6598008"/>
                <a:gd name="connsiteY377" fmla="*/ 663700 h 1306090"/>
                <a:gd name="connsiteX378" fmla="*/ 5528609 w 6598008"/>
                <a:gd name="connsiteY378" fmla="*/ 649738 h 1306090"/>
                <a:gd name="connsiteX379" fmla="*/ 5517688 w 6598008"/>
                <a:gd name="connsiteY379" fmla="*/ 660660 h 1306090"/>
                <a:gd name="connsiteX380" fmla="*/ 5514310 w 6598008"/>
                <a:gd name="connsiteY380" fmla="*/ 641181 h 1306090"/>
                <a:gd name="connsiteX381" fmla="*/ 5494381 w 6598008"/>
                <a:gd name="connsiteY381" fmla="*/ 633187 h 1306090"/>
                <a:gd name="connsiteX382" fmla="*/ 5485373 w 6598008"/>
                <a:gd name="connsiteY382" fmla="*/ 614271 h 1306090"/>
                <a:gd name="connsiteX383" fmla="*/ 5510481 w 6598008"/>
                <a:gd name="connsiteY383" fmla="*/ 611794 h 1306090"/>
                <a:gd name="connsiteX384" fmla="*/ 5493255 w 6598008"/>
                <a:gd name="connsiteY384" fmla="*/ 598621 h 1306090"/>
                <a:gd name="connsiteX385" fmla="*/ 5494831 w 6598008"/>
                <a:gd name="connsiteY385" fmla="*/ 558875 h 1306090"/>
                <a:gd name="connsiteX386" fmla="*/ 5480644 w 6598008"/>
                <a:gd name="connsiteY386" fmla="*/ 555272 h 1306090"/>
                <a:gd name="connsiteX387" fmla="*/ 5485486 w 6598008"/>
                <a:gd name="connsiteY387" fmla="*/ 530051 h 1306090"/>
                <a:gd name="connsiteX388" fmla="*/ 5477716 w 6598008"/>
                <a:gd name="connsiteY388" fmla="*/ 550656 h 1306090"/>
                <a:gd name="connsiteX389" fmla="*/ 5474452 w 6598008"/>
                <a:gd name="connsiteY389" fmla="*/ 536131 h 1306090"/>
                <a:gd name="connsiteX390" fmla="*/ 5457562 w 6598008"/>
                <a:gd name="connsiteY390" fmla="*/ 532866 h 1306090"/>
                <a:gd name="connsiteX391" fmla="*/ 5457225 w 6598008"/>
                <a:gd name="connsiteY391" fmla="*/ 522958 h 1306090"/>
                <a:gd name="connsiteX392" fmla="*/ 5454635 w 6598008"/>
                <a:gd name="connsiteY392" fmla="*/ 528137 h 1306090"/>
                <a:gd name="connsiteX393" fmla="*/ 5450919 w 6598008"/>
                <a:gd name="connsiteY393" fmla="*/ 498750 h 1306090"/>
                <a:gd name="connsiteX394" fmla="*/ 5469948 w 6598008"/>
                <a:gd name="connsiteY394" fmla="*/ 481973 h 1306090"/>
                <a:gd name="connsiteX395" fmla="*/ 5454860 w 6598008"/>
                <a:gd name="connsiteY395" fmla="*/ 448758 h 1306090"/>
                <a:gd name="connsiteX396" fmla="*/ 5471749 w 6598008"/>
                <a:gd name="connsiteY396" fmla="*/ 452023 h 1306090"/>
                <a:gd name="connsiteX397" fmla="*/ 5482446 w 6598008"/>
                <a:gd name="connsiteY397" fmla="*/ 436148 h 1306090"/>
                <a:gd name="connsiteX398" fmla="*/ 5484585 w 6598008"/>
                <a:gd name="connsiteY398" fmla="*/ 416106 h 1306090"/>
                <a:gd name="connsiteX399" fmla="*/ 5459251 w 6598008"/>
                <a:gd name="connsiteY399" fmla="*/ 413629 h 1306090"/>
                <a:gd name="connsiteX400" fmla="*/ 5456887 w 6598008"/>
                <a:gd name="connsiteY400" fmla="*/ 428716 h 1306090"/>
                <a:gd name="connsiteX401" fmla="*/ 5445402 w 6598008"/>
                <a:gd name="connsiteY401" fmla="*/ 419934 h 1306090"/>
                <a:gd name="connsiteX402" fmla="*/ 5442813 w 6598008"/>
                <a:gd name="connsiteY402" fmla="*/ 425113 h 1306090"/>
                <a:gd name="connsiteX403" fmla="*/ 5422883 w 6598008"/>
                <a:gd name="connsiteY403" fmla="*/ 417119 h 1306090"/>
                <a:gd name="connsiteX404" fmla="*/ 5416803 w 6598008"/>
                <a:gd name="connsiteY404" fmla="*/ 402820 h 1306090"/>
                <a:gd name="connsiteX405" fmla="*/ 5416916 w 6598008"/>
                <a:gd name="connsiteY405" fmla="*/ 407774 h 1306090"/>
                <a:gd name="connsiteX406" fmla="*/ 5414551 w 6598008"/>
                <a:gd name="connsiteY406" fmla="*/ 422862 h 1306090"/>
                <a:gd name="connsiteX407" fmla="*/ 5391920 w 6598008"/>
                <a:gd name="connsiteY407" fmla="*/ 415205 h 1306090"/>
                <a:gd name="connsiteX408" fmla="*/ 5407571 w 6598008"/>
                <a:gd name="connsiteY408" fmla="*/ 378950 h 1306090"/>
                <a:gd name="connsiteX409" fmla="*/ 5384939 w 6598008"/>
                <a:gd name="connsiteY409" fmla="*/ 371293 h 1306090"/>
                <a:gd name="connsiteX410" fmla="*/ 5389330 w 6598008"/>
                <a:gd name="connsiteY410" fmla="*/ 420384 h 1306090"/>
                <a:gd name="connsiteX411" fmla="*/ 5366699 w 6598008"/>
                <a:gd name="connsiteY411" fmla="*/ 412728 h 1306090"/>
                <a:gd name="connsiteX412" fmla="*/ 5364335 w 6598008"/>
                <a:gd name="connsiteY412" fmla="*/ 427816 h 1306090"/>
                <a:gd name="connsiteX413" fmla="*/ 5353751 w 6598008"/>
                <a:gd name="connsiteY413" fmla="*/ 448646 h 1306090"/>
                <a:gd name="connsiteX414" fmla="*/ 5379535 w 6598008"/>
                <a:gd name="connsiteY414" fmla="*/ 465872 h 1306090"/>
                <a:gd name="connsiteX415" fmla="*/ 5381674 w 6598008"/>
                <a:gd name="connsiteY415" fmla="*/ 445831 h 1306090"/>
                <a:gd name="connsiteX416" fmla="*/ 5420969 w 6598008"/>
                <a:gd name="connsiteY416" fmla="*/ 446844 h 1306090"/>
                <a:gd name="connsiteX417" fmla="*/ 5435269 w 6598008"/>
                <a:gd name="connsiteY417" fmla="*/ 455289 h 1306090"/>
                <a:gd name="connsiteX418" fmla="*/ 5441462 w 6598008"/>
                <a:gd name="connsiteY418" fmla="*/ 474430 h 1306090"/>
                <a:gd name="connsiteX419" fmla="*/ 5444389 w 6598008"/>
                <a:gd name="connsiteY419" fmla="*/ 479046 h 1306090"/>
                <a:gd name="connsiteX420" fmla="*/ 5444839 w 6598008"/>
                <a:gd name="connsiteY420" fmla="*/ 493908 h 1306090"/>
                <a:gd name="connsiteX421" fmla="*/ 5428401 w 6598008"/>
                <a:gd name="connsiteY421" fmla="*/ 505393 h 1306090"/>
                <a:gd name="connsiteX422" fmla="*/ 5420632 w 6598008"/>
                <a:gd name="connsiteY422" fmla="*/ 525998 h 1306090"/>
                <a:gd name="connsiteX423" fmla="*/ 5424234 w 6598008"/>
                <a:gd name="connsiteY423" fmla="*/ 550431 h 1306090"/>
                <a:gd name="connsiteX424" fmla="*/ 5409935 w 6598008"/>
                <a:gd name="connsiteY424" fmla="*/ 541986 h 1306090"/>
                <a:gd name="connsiteX425" fmla="*/ 5387867 w 6598008"/>
                <a:gd name="connsiteY425" fmla="*/ 554034 h 1306090"/>
                <a:gd name="connsiteX426" fmla="*/ 5373229 w 6598008"/>
                <a:gd name="connsiteY426" fmla="*/ 535681 h 1306090"/>
                <a:gd name="connsiteX427" fmla="*/ 5370302 w 6598008"/>
                <a:gd name="connsiteY427" fmla="*/ 531064 h 1306090"/>
                <a:gd name="connsiteX428" fmla="*/ 5364560 w 6598008"/>
                <a:gd name="connsiteY428" fmla="*/ 526673 h 1306090"/>
                <a:gd name="connsiteX429" fmla="*/ 5337537 w 6598008"/>
                <a:gd name="connsiteY429" fmla="*/ 559100 h 1306090"/>
                <a:gd name="connsiteX430" fmla="*/ 5325715 w 6598008"/>
                <a:gd name="connsiteY430" fmla="*/ 540410 h 1306090"/>
                <a:gd name="connsiteX431" fmla="*/ 5309276 w 6598008"/>
                <a:gd name="connsiteY431" fmla="*/ 551894 h 1306090"/>
                <a:gd name="connsiteX432" fmla="*/ 5300156 w 6598008"/>
                <a:gd name="connsiteY432" fmla="*/ 528024 h 1306090"/>
                <a:gd name="connsiteX433" fmla="*/ 5289009 w 6598008"/>
                <a:gd name="connsiteY433" fmla="*/ 529150 h 1306090"/>
                <a:gd name="connsiteX434" fmla="*/ 5289347 w 6598008"/>
                <a:gd name="connsiteY434" fmla="*/ 539059 h 1306090"/>
                <a:gd name="connsiteX435" fmla="*/ 5269756 w 6598008"/>
                <a:gd name="connsiteY435" fmla="*/ 540973 h 1306090"/>
                <a:gd name="connsiteX436" fmla="*/ 5244760 w 6598008"/>
                <a:gd name="connsiteY436" fmla="*/ 548404 h 1306090"/>
                <a:gd name="connsiteX437" fmla="*/ 5222579 w 6598008"/>
                <a:gd name="connsiteY437" fmla="*/ 555497 h 1306090"/>
                <a:gd name="connsiteX438" fmla="*/ 5210418 w 6598008"/>
                <a:gd name="connsiteY438" fmla="*/ 527011 h 1306090"/>
                <a:gd name="connsiteX439" fmla="*/ 5189026 w 6598008"/>
                <a:gd name="connsiteY439" fmla="*/ 558875 h 1306090"/>
                <a:gd name="connsiteX440" fmla="*/ 5169097 w 6598008"/>
                <a:gd name="connsiteY440" fmla="*/ 550881 h 1306090"/>
                <a:gd name="connsiteX441" fmla="*/ 5152320 w 6598008"/>
                <a:gd name="connsiteY441" fmla="*/ 552570 h 1306090"/>
                <a:gd name="connsiteX442" fmla="*/ 5143763 w 6598008"/>
                <a:gd name="connsiteY442" fmla="*/ 548516 h 1306090"/>
                <a:gd name="connsiteX443" fmla="*/ 5143087 w 6598008"/>
                <a:gd name="connsiteY443" fmla="*/ 528813 h 1306090"/>
                <a:gd name="connsiteX444" fmla="*/ 5131940 w 6598008"/>
                <a:gd name="connsiteY444" fmla="*/ 529938 h 1306090"/>
                <a:gd name="connsiteX445" fmla="*/ 5132616 w 6598008"/>
                <a:gd name="connsiteY445" fmla="*/ 549642 h 1306090"/>
                <a:gd name="connsiteX446" fmla="*/ 5112687 w 6598008"/>
                <a:gd name="connsiteY446" fmla="*/ 541761 h 1306090"/>
                <a:gd name="connsiteX447" fmla="*/ 5101990 w 6598008"/>
                <a:gd name="connsiteY447" fmla="*/ 557637 h 1306090"/>
                <a:gd name="connsiteX448" fmla="*/ 5093096 w 6598008"/>
                <a:gd name="connsiteY448" fmla="*/ 543675 h 1306090"/>
                <a:gd name="connsiteX449" fmla="*/ 5081724 w 6598008"/>
                <a:gd name="connsiteY449" fmla="*/ 539847 h 1306090"/>
                <a:gd name="connsiteX450" fmla="*/ 5053913 w 6598008"/>
                <a:gd name="connsiteY450" fmla="*/ 547503 h 1306090"/>
                <a:gd name="connsiteX451" fmla="*/ 5040064 w 6598008"/>
                <a:gd name="connsiteY451" fmla="*/ 553808 h 1306090"/>
                <a:gd name="connsiteX452" fmla="*/ 5020698 w 6598008"/>
                <a:gd name="connsiteY452" fmla="*/ 560677 h 1306090"/>
                <a:gd name="connsiteX453" fmla="*/ 5015406 w 6598008"/>
                <a:gd name="connsiteY453" fmla="*/ 571035 h 1306090"/>
                <a:gd name="connsiteX454" fmla="*/ 5001444 w 6598008"/>
                <a:gd name="connsiteY454" fmla="*/ 572386 h 1306090"/>
                <a:gd name="connsiteX455" fmla="*/ 4989960 w 6598008"/>
                <a:gd name="connsiteY455" fmla="*/ 563604 h 1306090"/>
                <a:gd name="connsiteX456" fmla="*/ 4970593 w 6598008"/>
                <a:gd name="connsiteY456" fmla="*/ 570472 h 1306090"/>
                <a:gd name="connsiteX457" fmla="*/ 4964851 w 6598008"/>
                <a:gd name="connsiteY457" fmla="*/ 566081 h 1306090"/>
                <a:gd name="connsiteX458" fmla="*/ 4947286 w 6598008"/>
                <a:gd name="connsiteY458" fmla="*/ 542999 h 1306090"/>
                <a:gd name="connsiteX459" fmla="*/ 4946048 w 6598008"/>
                <a:gd name="connsiteY459" fmla="*/ 503479 h 1306090"/>
                <a:gd name="connsiteX460" fmla="*/ 4962937 w 6598008"/>
                <a:gd name="connsiteY460" fmla="*/ 506744 h 1306090"/>
                <a:gd name="connsiteX461" fmla="*/ 4976561 w 6598008"/>
                <a:gd name="connsiteY461" fmla="*/ 495485 h 1306090"/>
                <a:gd name="connsiteX462" fmla="*/ 4968004 w 6598008"/>
                <a:gd name="connsiteY462" fmla="*/ 491431 h 1306090"/>
                <a:gd name="connsiteX463" fmla="*/ 4992662 w 6598008"/>
                <a:gd name="connsiteY463" fmla="*/ 474092 h 1306090"/>
                <a:gd name="connsiteX464" fmla="*/ 5007299 w 6598008"/>
                <a:gd name="connsiteY464" fmla="*/ 492445 h 1306090"/>
                <a:gd name="connsiteX465" fmla="*/ 5020923 w 6598008"/>
                <a:gd name="connsiteY465" fmla="*/ 481185 h 1306090"/>
                <a:gd name="connsiteX466" fmla="*/ 5029367 w 6598008"/>
                <a:gd name="connsiteY466" fmla="*/ 480397 h 1306090"/>
                <a:gd name="connsiteX467" fmla="*/ 5033083 w 6598008"/>
                <a:gd name="connsiteY467" fmla="*/ 509784 h 1306090"/>
                <a:gd name="connsiteX468" fmla="*/ 5034772 w 6598008"/>
                <a:gd name="connsiteY468" fmla="*/ 474993 h 1306090"/>
                <a:gd name="connsiteX469" fmla="*/ 5043329 w 6598008"/>
                <a:gd name="connsiteY469" fmla="*/ 479159 h 1306090"/>
                <a:gd name="connsiteX470" fmla="*/ 5051661 w 6598008"/>
                <a:gd name="connsiteY470" fmla="*/ 478370 h 1306090"/>
                <a:gd name="connsiteX471" fmla="*/ 5068775 w 6598008"/>
                <a:gd name="connsiteY471" fmla="*/ 486590 h 1306090"/>
                <a:gd name="connsiteX472" fmla="*/ 5070014 w 6598008"/>
                <a:gd name="connsiteY472" fmla="*/ 526110 h 1306090"/>
                <a:gd name="connsiteX473" fmla="*/ 5086678 w 6598008"/>
                <a:gd name="connsiteY473" fmla="*/ 519467 h 1306090"/>
                <a:gd name="connsiteX474" fmla="*/ 5080935 w 6598008"/>
                <a:gd name="connsiteY474" fmla="*/ 515076 h 1306090"/>
                <a:gd name="connsiteX475" fmla="*/ 5085777 w 6598008"/>
                <a:gd name="connsiteY475" fmla="*/ 489855 h 1306090"/>
                <a:gd name="connsiteX476" fmla="*/ 5096136 w 6598008"/>
                <a:gd name="connsiteY476" fmla="*/ 464071 h 1306090"/>
                <a:gd name="connsiteX477" fmla="*/ 5110097 w 6598008"/>
                <a:gd name="connsiteY477" fmla="*/ 462720 h 1306090"/>
                <a:gd name="connsiteX478" fmla="*/ 5101202 w 6598008"/>
                <a:gd name="connsiteY478" fmla="*/ 448758 h 1306090"/>
                <a:gd name="connsiteX479" fmla="*/ 5103567 w 6598008"/>
                <a:gd name="connsiteY479" fmla="*/ 433671 h 1306090"/>
                <a:gd name="connsiteX480" fmla="*/ 5103116 w 6598008"/>
                <a:gd name="connsiteY480" fmla="*/ 418808 h 1306090"/>
                <a:gd name="connsiteX481" fmla="*/ 5098613 w 6598008"/>
                <a:gd name="connsiteY481" fmla="*/ 364763 h 1306090"/>
                <a:gd name="connsiteX482" fmla="*/ 5123609 w 6598008"/>
                <a:gd name="connsiteY482" fmla="*/ 357332 h 1306090"/>
                <a:gd name="connsiteX483" fmla="*/ 5132616 w 6598008"/>
                <a:gd name="connsiteY483" fmla="*/ 376248 h 1306090"/>
                <a:gd name="connsiteX484" fmla="*/ 5147028 w 6598008"/>
                <a:gd name="connsiteY484" fmla="*/ 389646 h 1306090"/>
                <a:gd name="connsiteX485" fmla="*/ 5144664 w 6598008"/>
                <a:gd name="connsiteY485" fmla="*/ 404734 h 1306090"/>
                <a:gd name="connsiteX486" fmla="*/ 5136444 w 6598008"/>
                <a:gd name="connsiteY486" fmla="*/ 410476 h 1306090"/>
                <a:gd name="connsiteX487" fmla="*/ 5122483 w 6598008"/>
                <a:gd name="connsiteY487" fmla="*/ 411827 h 1306090"/>
                <a:gd name="connsiteX488" fmla="*/ 5118092 w 6598008"/>
                <a:gd name="connsiteY488" fmla="*/ 451911 h 1306090"/>
                <a:gd name="connsiteX489" fmla="*/ 5138583 w 6598008"/>
                <a:gd name="connsiteY489" fmla="*/ 479609 h 1306090"/>
                <a:gd name="connsiteX490" fmla="*/ 5143763 w 6598008"/>
                <a:gd name="connsiteY490" fmla="*/ 464296 h 1306090"/>
                <a:gd name="connsiteX491" fmla="*/ 5158175 w 6598008"/>
                <a:gd name="connsiteY491" fmla="*/ 477695 h 1306090"/>
                <a:gd name="connsiteX492" fmla="*/ 5166056 w 6598008"/>
                <a:gd name="connsiteY492" fmla="*/ 462044 h 1306090"/>
                <a:gd name="connsiteX493" fmla="*/ 5189026 w 6598008"/>
                <a:gd name="connsiteY493" fmla="*/ 479609 h 1306090"/>
                <a:gd name="connsiteX494" fmla="*/ 5191390 w 6598008"/>
                <a:gd name="connsiteY494" fmla="*/ 464521 h 1306090"/>
                <a:gd name="connsiteX495" fmla="*/ 5197470 w 6598008"/>
                <a:gd name="connsiteY495" fmla="*/ 478821 h 1306090"/>
                <a:gd name="connsiteX496" fmla="*/ 5202537 w 6598008"/>
                <a:gd name="connsiteY496" fmla="*/ 463508 h 1306090"/>
                <a:gd name="connsiteX497" fmla="*/ 5216949 w 6598008"/>
                <a:gd name="connsiteY497" fmla="*/ 476907 h 1306090"/>
                <a:gd name="connsiteX498" fmla="*/ 5216499 w 6598008"/>
                <a:gd name="connsiteY498" fmla="*/ 462157 h 1306090"/>
                <a:gd name="connsiteX499" fmla="*/ 5222241 w 6598008"/>
                <a:gd name="connsiteY499" fmla="*/ 466548 h 1306090"/>
                <a:gd name="connsiteX500" fmla="*/ 5225394 w 6598008"/>
                <a:gd name="connsiteY500" fmla="*/ 476118 h 1306090"/>
                <a:gd name="connsiteX501" fmla="*/ 5245323 w 6598008"/>
                <a:gd name="connsiteY501" fmla="*/ 484113 h 1306090"/>
                <a:gd name="connsiteX502" fmla="*/ 5252754 w 6598008"/>
                <a:gd name="connsiteY502" fmla="*/ 453712 h 1306090"/>
                <a:gd name="connsiteX503" fmla="*/ 5266603 w 6598008"/>
                <a:gd name="connsiteY503" fmla="*/ 447407 h 1306090"/>
                <a:gd name="connsiteX504" fmla="*/ 5272683 w 6598008"/>
                <a:gd name="connsiteY504" fmla="*/ 461706 h 1306090"/>
                <a:gd name="connsiteX505" fmla="*/ 5278425 w 6598008"/>
                <a:gd name="connsiteY505" fmla="*/ 466098 h 1306090"/>
                <a:gd name="connsiteX506" fmla="*/ 5286983 w 6598008"/>
                <a:gd name="connsiteY506" fmla="*/ 470151 h 1306090"/>
                <a:gd name="connsiteX507" fmla="*/ 5292049 w 6598008"/>
                <a:gd name="connsiteY507" fmla="*/ 454838 h 1306090"/>
                <a:gd name="connsiteX508" fmla="*/ 5298129 w 6598008"/>
                <a:gd name="connsiteY508" fmla="*/ 469138 h 1306090"/>
                <a:gd name="connsiteX509" fmla="*/ 5320198 w 6598008"/>
                <a:gd name="connsiteY509" fmla="*/ 457090 h 1306090"/>
                <a:gd name="connsiteX510" fmla="*/ 5348121 w 6598008"/>
                <a:gd name="connsiteY510" fmla="*/ 454275 h 1306090"/>
                <a:gd name="connsiteX511" fmla="*/ 5341703 w 6598008"/>
                <a:gd name="connsiteY511" fmla="*/ 430180 h 1306090"/>
                <a:gd name="connsiteX512" fmla="*/ 5363321 w 6598008"/>
                <a:gd name="connsiteY512" fmla="*/ 403270 h 1306090"/>
                <a:gd name="connsiteX513" fmla="*/ 5345644 w 6598008"/>
                <a:gd name="connsiteY513" fmla="*/ 375347 h 1306090"/>
                <a:gd name="connsiteX514" fmla="*/ 5331682 w 6598008"/>
                <a:gd name="connsiteY514" fmla="*/ 376698 h 1306090"/>
                <a:gd name="connsiteX515" fmla="*/ 5329543 w 6598008"/>
                <a:gd name="connsiteY515" fmla="*/ 396740 h 1306090"/>
                <a:gd name="connsiteX516" fmla="*/ 5326390 w 6598008"/>
                <a:gd name="connsiteY516" fmla="*/ 387169 h 1306090"/>
                <a:gd name="connsiteX517" fmla="*/ 5306687 w 6598008"/>
                <a:gd name="connsiteY517" fmla="*/ 384129 h 1306090"/>
                <a:gd name="connsiteX518" fmla="*/ 5290248 w 6598008"/>
                <a:gd name="connsiteY518" fmla="*/ 395614 h 1306090"/>
                <a:gd name="connsiteX519" fmla="*/ 5281803 w 6598008"/>
                <a:gd name="connsiteY519" fmla="*/ 396402 h 1306090"/>
                <a:gd name="connsiteX520" fmla="*/ 5270319 w 6598008"/>
                <a:gd name="connsiteY520" fmla="*/ 387620 h 1306090"/>
                <a:gd name="connsiteX521" fmla="*/ 5259172 w 6598008"/>
                <a:gd name="connsiteY521" fmla="*/ 388746 h 1306090"/>
                <a:gd name="connsiteX522" fmla="*/ 5256695 w 6598008"/>
                <a:gd name="connsiteY522" fmla="*/ 398879 h 1306090"/>
                <a:gd name="connsiteX523" fmla="*/ 5236991 w 6598008"/>
                <a:gd name="connsiteY523" fmla="*/ 395839 h 1306090"/>
                <a:gd name="connsiteX524" fmla="*/ 5236540 w 6598008"/>
                <a:gd name="connsiteY524" fmla="*/ 380977 h 1306090"/>
                <a:gd name="connsiteX525" fmla="*/ 5242170 w 6598008"/>
                <a:gd name="connsiteY525" fmla="*/ 380414 h 1306090"/>
                <a:gd name="connsiteX526" fmla="*/ 5244084 w 6598008"/>
                <a:gd name="connsiteY526" fmla="*/ 350576 h 1306090"/>
                <a:gd name="connsiteX527" fmla="*/ 5272458 w 6598008"/>
                <a:gd name="connsiteY527" fmla="*/ 362624 h 1306090"/>
                <a:gd name="connsiteX528" fmla="*/ 5280565 w 6598008"/>
                <a:gd name="connsiteY528" fmla="*/ 351927 h 1306090"/>
                <a:gd name="connsiteX529" fmla="*/ 5306236 w 6598008"/>
                <a:gd name="connsiteY529" fmla="*/ 364200 h 1306090"/>
                <a:gd name="connsiteX530" fmla="*/ 5311866 w 6598008"/>
                <a:gd name="connsiteY530" fmla="*/ 363637 h 1306090"/>
                <a:gd name="connsiteX531" fmla="*/ 5317495 w 6598008"/>
                <a:gd name="connsiteY531" fmla="*/ 363074 h 1306090"/>
                <a:gd name="connsiteX532" fmla="*/ 5320085 w 6598008"/>
                <a:gd name="connsiteY532" fmla="*/ 357895 h 1306090"/>
                <a:gd name="connsiteX533" fmla="*/ 5325940 w 6598008"/>
                <a:gd name="connsiteY533" fmla="*/ 367240 h 1306090"/>
                <a:gd name="connsiteX534" fmla="*/ 5334047 w 6598008"/>
                <a:gd name="connsiteY534" fmla="*/ 356544 h 1306090"/>
                <a:gd name="connsiteX535" fmla="*/ 5345419 w 6598008"/>
                <a:gd name="connsiteY535" fmla="*/ 360372 h 1306090"/>
                <a:gd name="connsiteX536" fmla="*/ 5364672 w 6598008"/>
                <a:gd name="connsiteY536" fmla="*/ 348549 h 1306090"/>
                <a:gd name="connsiteX537" fmla="*/ 5358817 w 6598008"/>
                <a:gd name="connsiteY537" fmla="*/ 339204 h 1306090"/>
                <a:gd name="connsiteX538" fmla="*/ 5364447 w 6598008"/>
                <a:gd name="connsiteY538" fmla="*/ 338641 h 1306090"/>
                <a:gd name="connsiteX539" fmla="*/ 5370077 w 6598008"/>
                <a:gd name="connsiteY539" fmla="*/ 338078 h 1306090"/>
                <a:gd name="connsiteX540" fmla="*/ 5370414 w 6598008"/>
                <a:gd name="connsiteY540" fmla="*/ 347987 h 1306090"/>
                <a:gd name="connsiteX541" fmla="*/ 5381899 w 6598008"/>
                <a:gd name="connsiteY541" fmla="*/ 356769 h 1306090"/>
                <a:gd name="connsiteX542" fmla="*/ 5395748 w 6598008"/>
                <a:gd name="connsiteY542" fmla="*/ 350464 h 1306090"/>
                <a:gd name="connsiteX543" fmla="*/ 5395073 w 6598008"/>
                <a:gd name="connsiteY543" fmla="*/ 330760 h 1306090"/>
                <a:gd name="connsiteX544" fmla="*/ 5423334 w 6598008"/>
                <a:gd name="connsiteY544" fmla="*/ 337853 h 1306090"/>
                <a:gd name="connsiteX545" fmla="*/ 5434143 w 6598008"/>
                <a:gd name="connsiteY545" fmla="*/ 326931 h 1306090"/>
                <a:gd name="connsiteX546" fmla="*/ 5439885 w 6598008"/>
                <a:gd name="connsiteY546" fmla="*/ 331323 h 1306090"/>
                <a:gd name="connsiteX547" fmla="*/ 5453847 w 6598008"/>
                <a:gd name="connsiteY547" fmla="*/ 329971 h 1306090"/>
                <a:gd name="connsiteX548" fmla="*/ 5444952 w 6598008"/>
                <a:gd name="connsiteY548" fmla="*/ 316010 h 1306090"/>
                <a:gd name="connsiteX549" fmla="*/ 5464994 w 6598008"/>
                <a:gd name="connsiteY549" fmla="*/ 328846 h 1306090"/>
                <a:gd name="connsiteX550" fmla="*/ 5495394 w 6598008"/>
                <a:gd name="connsiteY550" fmla="*/ 315897 h 1306090"/>
                <a:gd name="connsiteX551" fmla="*/ 5500461 w 6598008"/>
                <a:gd name="connsiteY551" fmla="*/ 300584 h 1306090"/>
                <a:gd name="connsiteX552" fmla="*/ 5514873 w 6598008"/>
                <a:gd name="connsiteY552" fmla="*/ 313983 h 1306090"/>
                <a:gd name="connsiteX553" fmla="*/ 5536603 w 6598008"/>
                <a:gd name="connsiteY553" fmla="*/ 292027 h 1306090"/>
                <a:gd name="connsiteX554" fmla="*/ 5556195 w 6598008"/>
                <a:gd name="connsiteY554" fmla="*/ 290113 h 1306090"/>
                <a:gd name="connsiteX555" fmla="*/ 5551804 w 6598008"/>
                <a:gd name="connsiteY555" fmla="*/ 330197 h 1306090"/>
                <a:gd name="connsiteX556" fmla="*/ 5577250 w 6598008"/>
                <a:gd name="connsiteY556" fmla="*/ 337628 h 1306090"/>
                <a:gd name="connsiteX557" fmla="*/ 5571057 w 6598008"/>
                <a:gd name="connsiteY557" fmla="*/ 318487 h 1306090"/>
                <a:gd name="connsiteX558" fmla="*/ 5582091 w 6598008"/>
                <a:gd name="connsiteY558" fmla="*/ 312407 h 1306090"/>
                <a:gd name="connsiteX559" fmla="*/ 5581190 w 6598008"/>
                <a:gd name="connsiteY559" fmla="*/ 282795 h 1306090"/>
                <a:gd name="connsiteX560" fmla="*/ 5623075 w 6598008"/>
                <a:gd name="connsiteY560" fmla="*/ 278629 h 1306090"/>
                <a:gd name="connsiteX561" fmla="*/ 5615306 w 6598008"/>
                <a:gd name="connsiteY561" fmla="*/ 299233 h 1306090"/>
                <a:gd name="connsiteX562" fmla="*/ 5632083 w 6598008"/>
                <a:gd name="connsiteY562" fmla="*/ 297544 h 1306090"/>
                <a:gd name="connsiteX563" fmla="*/ 5633885 w 6598008"/>
                <a:gd name="connsiteY563" fmla="*/ 267707 h 1306090"/>
                <a:gd name="connsiteX564" fmla="*/ 5651787 w 6598008"/>
                <a:gd name="connsiteY564" fmla="*/ 300584 h 1306090"/>
                <a:gd name="connsiteX565" fmla="*/ 5659894 w 6598008"/>
                <a:gd name="connsiteY565" fmla="*/ 289888 h 1306090"/>
                <a:gd name="connsiteX566" fmla="*/ 5656516 w 6598008"/>
                <a:gd name="connsiteY566" fmla="*/ 270409 h 1306090"/>
                <a:gd name="connsiteX567" fmla="*/ 5668113 w 6598008"/>
                <a:gd name="connsiteY567" fmla="*/ 284146 h 1306090"/>
                <a:gd name="connsiteX568" fmla="*/ 5670478 w 6598008"/>
                <a:gd name="connsiteY568" fmla="*/ 269058 h 1306090"/>
                <a:gd name="connsiteX569" fmla="*/ 5695924 w 6598008"/>
                <a:gd name="connsiteY569" fmla="*/ 276489 h 1306090"/>
                <a:gd name="connsiteX570" fmla="*/ 5704030 w 6598008"/>
                <a:gd name="connsiteY570" fmla="*/ 265793 h 1306090"/>
                <a:gd name="connsiteX571" fmla="*/ 5729026 w 6598008"/>
                <a:gd name="connsiteY571" fmla="*/ 258362 h 1306090"/>
                <a:gd name="connsiteX572" fmla="*/ 5720132 w 6598008"/>
                <a:gd name="connsiteY572" fmla="*/ 244400 h 1306090"/>
                <a:gd name="connsiteX573" fmla="*/ 5716866 w 6598008"/>
                <a:gd name="connsiteY573" fmla="*/ 239896 h 1306090"/>
                <a:gd name="connsiteX574" fmla="*/ 5711687 w 6598008"/>
                <a:gd name="connsiteY574" fmla="*/ 245188 h 1306090"/>
                <a:gd name="connsiteX575" fmla="*/ 5692096 w 6598008"/>
                <a:gd name="connsiteY575" fmla="*/ 247102 h 1306090"/>
                <a:gd name="connsiteX576" fmla="*/ 5667100 w 6598008"/>
                <a:gd name="connsiteY576" fmla="*/ 254533 h 1306090"/>
                <a:gd name="connsiteX577" fmla="*/ 5658092 w 6598008"/>
                <a:gd name="connsiteY577" fmla="*/ 235618 h 1306090"/>
                <a:gd name="connsiteX578" fmla="*/ 5644919 w 6598008"/>
                <a:gd name="connsiteY578" fmla="*/ 261740 h 1306090"/>
                <a:gd name="connsiteX579" fmla="*/ 5633434 w 6598008"/>
                <a:gd name="connsiteY579" fmla="*/ 252957 h 1306090"/>
                <a:gd name="connsiteX580" fmla="*/ 5628367 w 6598008"/>
                <a:gd name="connsiteY580" fmla="*/ 268270 h 1306090"/>
                <a:gd name="connsiteX581" fmla="*/ 5594702 w 6598008"/>
                <a:gd name="connsiteY581" fmla="*/ 266694 h 1306090"/>
                <a:gd name="connsiteX582" fmla="*/ 5588959 w 6598008"/>
                <a:gd name="connsiteY582" fmla="*/ 262302 h 1306090"/>
                <a:gd name="connsiteX583" fmla="*/ 5593801 w 6598008"/>
                <a:gd name="connsiteY583" fmla="*/ 237081 h 1306090"/>
                <a:gd name="connsiteX584" fmla="*/ 5586032 w 6598008"/>
                <a:gd name="connsiteY584" fmla="*/ 257686 h 1306090"/>
                <a:gd name="connsiteX585" fmla="*/ 5569255 w 6598008"/>
                <a:gd name="connsiteY585" fmla="*/ 259375 h 1306090"/>
                <a:gd name="connsiteX586" fmla="*/ 5563626 w 6598008"/>
                <a:gd name="connsiteY586" fmla="*/ 259938 h 1306090"/>
                <a:gd name="connsiteX587" fmla="*/ 5561149 w 6598008"/>
                <a:gd name="connsiteY587" fmla="*/ 270071 h 1306090"/>
                <a:gd name="connsiteX588" fmla="*/ 5555294 w 6598008"/>
                <a:gd name="connsiteY588" fmla="*/ 260726 h 1306090"/>
                <a:gd name="connsiteX589" fmla="*/ 5547187 w 6598008"/>
                <a:gd name="connsiteY589" fmla="*/ 271423 h 1306090"/>
                <a:gd name="connsiteX590" fmla="*/ 5518588 w 6598008"/>
                <a:gd name="connsiteY590" fmla="*/ 254421 h 1306090"/>
                <a:gd name="connsiteX591" fmla="*/ 5516111 w 6598008"/>
                <a:gd name="connsiteY591" fmla="*/ 264554 h 1306090"/>
                <a:gd name="connsiteX592" fmla="*/ 5507554 w 6598008"/>
                <a:gd name="connsiteY592" fmla="*/ 260501 h 1306090"/>
                <a:gd name="connsiteX593" fmla="*/ 5501474 w 6598008"/>
                <a:gd name="connsiteY593" fmla="*/ 246202 h 1306090"/>
                <a:gd name="connsiteX594" fmla="*/ 5496520 w 6598008"/>
                <a:gd name="connsiteY594" fmla="*/ 266468 h 1306090"/>
                <a:gd name="connsiteX595" fmla="*/ 5470623 w 6598008"/>
                <a:gd name="connsiteY595" fmla="*/ 244287 h 1306090"/>
                <a:gd name="connsiteX596" fmla="*/ 5471299 w 6598008"/>
                <a:gd name="connsiteY596" fmla="*/ 263991 h 1306090"/>
                <a:gd name="connsiteX597" fmla="*/ 5468484 w 6598008"/>
                <a:gd name="connsiteY597" fmla="*/ 264217 h 1306090"/>
                <a:gd name="connsiteX598" fmla="*/ 5460715 w 6598008"/>
                <a:gd name="connsiteY598" fmla="*/ 284821 h 1306090"/>
                <a:gd name="connsiteX599" fmla="*/ 5443938 w 6598008"/>
                <a:gd name="connsiteY599" fmla="*/ 286510 h 1306090"/>
                <a:gd name="connsiteX600" fmla="*/ 5429526 w 6598008"/>
                <a:gd name="connsiteY600" fmla="*/ 273112 h 1306090"/>
                <a:gd name="connsiteX601" fmla="*/ 5426711 w 6598008"/>
                <a:gd name="connsiteY601" fmla="*/ 273337 h 1306090"/>
                <a:gd name="connsiteX602" fmla="*/ 5421419 w 6598008"/>
                <a:gd name="connsiteY602" fmla="*/ 283808 h 1306090"/>
                <a:gd name="connsiteX603" fmla="*/ 5404981 w 6598008"/>
                <a:gd name="connsiteY603" fmla="*/ 295293 h 1306090"/>
                <a:gd name="connsiteX604" fmla="*/ 5398563 w 6598008"/>
                <a:gd name="connsiteY604" fmla="*/ 271197 h 1306090"/>
                <a:gd name="connsiteX605" fmla="*/ 5409710 w 6598008"/>
                <a:gd name="connsiteY605" fmla="*/ 270071 h 1306090"/>
                <a:gd name="connsiteX606" fmla="*/ 5397099 w 6598008"/>
                <a:gd name="connsiteY606" fmla="*/ 226723 h 1306090"/>
                <a:gd name="connsiteX607" fmla="*/ 5391808 w 6598008"/>
                <a:gd name="connsiteY607" fmla="*/ 237194 h 1306090"/>
                <a:gd name="connsiteX608" fmla="*/ 5383363 w 6598008"/>
                <a:gd name="connsiteY608" fmla="*/ 237982 h 1306090"/>
                <a:gd name="connsiteX609" fmla="*/ 5391920 w 6598008"/>
                <a:gd name="connsiteY609" fmla="*/ 242036 h 1306090"/>
                <a:gd name="connsiteX610" fmla="*/ 5381561 w 6598008"/>
                <a:gd name="connsiteY610" fmla="*/ 267820 h 1306090"/>
                <a:gd name="connsiteX611" fmla="*/ 5372892 w 6598008"/>
                <a:gd name="connsiteY611" fmla="*/ 258812 h 1306090"/>
                <a:gd name="connsiteX612" fmla="*/ 5370752 w 6598008"/>
                <a:gd name="connsiteY612" fmla="*/ 278854 h 1306090"/>
                <a:gd name="connsiteX613" fmla="*/ 5358930 w 6598008"/>
                <a:gd name="connsiteY613" fmla="*/ 260276 h 1306090"/>
                <a:gd name="connsiteX614" fmla="*/ 5344968 w 6598008"/>
                <a:gd name="connsiteY614" fmla="*/ 261627 h 1306090"/>
                <a:gd name="connsiteX615" fmla="*/ 5330556 w 6598008"/>
                <a:gd name="connsiteY615" fmla="*/ 248228 h 1306090"/>
                <a:gd name="connsiteX616" fmla="*/ 5333371 w 6598008"/>
                <a:gd name="connsiteY616" fmla="*/ 247890 h 1306090"/>
                <a:gd name="connsiteX617" fmla="*/ 5336298 w 6598008"/>
                <a:gd name="connsiteY617" fmla="*/ 252507 h 1306090"/>
                <a:gd name="connsiteX618" fmla="*/ 5327404 w 6598008"/>
                <a:gd name="connsiteY618" fmla="*/ 238545 h 1306090"/>
                <a:gd name="connsiteX619" fmla="*/ 5324589 w 6598008"/>
                <a:gd name="connsiteY619" fmla="*/ 238883 h 1306090"/>
                <a:gd name="connsiteX620" fmla="*/ 5305223 w 6598008"/>
                <a:gd name="connsiteY620" fmla="*/ 245751 h 1306090"/>
                <a:gd name="connsiteX621" fmla="*/ 5303083 w 6598008"/>
                <a:gd name="connsiteY621" fmla="*/ 265793 h 1306090"/>
                <a:gd name="connsiteX622" fmla="*/ 5302295 w 6598008"/>
                <a:gd name="connsiteY622" fmla="*/ 241135 h 1306090"/>
                <a:gd name="connsiteX623" fmla="*/ 5294639 w 6598008"/>
                <a:gd name="connsiteY623" fmla="*/ 266694 h 1306090"/>
                <a:gd name="connsiteX624" fmla="*/ 5290923 w 6598008"/>
                <a:gd name="connsiteY624" fmla="*/ 237307 h 1306090"/>
                <a:gd name="connsiteX625" fmla="*/ 5288446 w 6598008"/>
                <a:gd name="connsiteY625" fmla="*/ 247440 h 1306090"/>
                <a:gd name="connsiteX626" fmla="*/ 5274259 w 6598008"/>
                <a:gd name="connsiteY626" fmla="*/ 243837 h 1306090"/>
                <a:gd name="connsiteX627" fmla="*/ 5266828 w 6598008"/>
                <a:gd name="connsiteY627" fmla="*/ 274237 h 1306090"/>
                <a:gd name="connsiteX628" fmla="*/ 5252529 w 6598008"/>
                <a:gd name="connsiteY628" fmla="*/ 265793 h 1306090"/>
                <a:gd name="connsiteX629" fmla="*/ 5247687 w 6598008"/>
                <a:gd name="connsiteY629" fmla="*/ 291014 h 1306090"/>
                <a:gd name="connsiteX630" fmla="*/ 5239918 w 6598008"/>
                <a:gd name="connsiteY630" fmla="*/ 311619 h 1306090"/>
                <a:gd name="connsiteX631" fmla="*/ 5209292 w 6598008"/>
                <a:gd name="connsiteY631" fmla="*/ 319613 h 1306090"/>
                <a:gd name="connsiteX632" fmla="*/ 5203213 w 6598008"/>
                <a:gd name="connsiteY632" fmla="*/ 305313 h 1306090"/>
                <a:gd name="connsiteX633" fmla="*/ 5247462 w 6598008"/>
                <a:gd name="connsiteY633" fmla="*/ 286060 h 1306090"/>
                <a:gd name="connsiteX634" fmla="*/ 5243859 w 6598008"/>
                <a:gd name="connsiteY634" fmla="*/ 261627 h 1306090"/>
                <a:gd name="connsiteX635" fmla="*/ 5235752 w 6598008"/>
                <a:gd name="connsiteY635" fmla="*/ 272323 h 1306090"/>
                <a:gd name="connsiteX636" fmla="*/ 5223930 w 6598008"/>
                <a:gd name="connsiteY636" fmla="*/ 253633 h 1306090"/>
                <a:gd name="connsiteX637" fmla="*/ 5204564 w 6598008"/>
                <a:gd name="connsiteY637" fmla="*/ 260501 h 1306090"/>
                <a:gd name="connsiteX638" fmla="*/ 5196006 w 6598008"/>
                <a:gd name="connsiteY638" fmla="*/ 256448 h 1306090"/>
                <a:gd name="connsiteX639" fmla="*/ 5184860 w 6598008"/>
                <a:gd name="connsiteY639" fmla="*/ 257574 h 1306090"/>
                <a:gd name="connsiteX640" fmla="*/ 5190602 w 6598008"/>
                <a:gd name="connsiteY640" fmla="*/ 261965 h 1306090"/>
                <a:gd name="connsiteX641" fmla="*/ 5174163 w 6598008"/>
                <a:gd name="connsiteY641" fmla="*/ 273449 h 1306090"/>
                <a:gd name="connsiteX642" fmla="*/ 5179455 w 6598008"/>
                <a:gd name="connsiteY642" fmla="*/ 262978 h 1306090"/>
                <a:gd name="connsiteX643" fmla="*/ 5170785 w 6598008"/>
                <a:gd name="connsiteY643" fmla="*/ 253971 h 1306090"/>
                <a:gd name="connsiteX644" fmla="*/ 5151644 w 6598008"/>
                <a:gd name="connsiteY644" fmla="*/ 270747 h 1306090"/>
                <a:gd name="connsiteX645" fmla="*/ 5148379 w 6598008"/>
                <a:gd name="connsiteY645" fmla="*/ 256222 h 1306090"/>
                <a:gd name="connsiteX646" fmla="*/ 5125748 w 6598008"/>
                <a:gd name="connsiteY646" fmla="*/ 248566 h 1306090"/>
                <a:gd name="connsiteX647" fmla="*/ 5123384 w 6598008"/>
                <a:gd name="connsiteY647" fmla="*/ 263654 h 1306090"/>
                <a:gd name="connsiteX648" fmla="*/ 5115164 w 6598008"/>
                <a:gd name="connsiteY648" fmla="*/ 269396 h 1306090"/>
                <a:gd name="connsiteX649" fmla="*/ 5109309 w 6598008"/>
                <a:gd name="connsiteY649" fmla="*/ 260051 h 1306090"/>
                <a:gd name="connsiteX650" fmla="*/ 5104017 w 6598008"/>
                <a:gd name="connsiteY650" fmla="*/ 270522 h 1306090"/>
                <a:gd name="connsiteX651" fmla="*/ 5095573 w 6598008"/>
                <a:gd name="connsiteY651" fmla="*/ 271310 h 1306090"/>
                <a:gd name="connsiteX652" fmla="*/ 5086903 w 6598008"/>
                <a:gd name="connsiteY652" fmla="*/ 262302 h 1306090"/>
                <a:gd name="connsiteX653" fmla="*/ 5087353 w 6598008"/>
                <a:gd name="connsiteY653" fmla="*/ 277165 h 1306090"/>
                <a:gd name="connsiteX654" fmla="*/ 5073392 w 6598008"/>
                <a:gd name="connsiteY654" fmla="*/ 278516 h 1306090"/>
                <a:gd name="connsiteX655" fmla="*/ 5073054 w 6598008"/>
                <a:gd name="connsiteY655" fmla="*/ 268608 h 1306090"/>
                <a:gd name="connsiteX656" fmla="*/ 5059205 w 6598008"/>
                <a:gd name="connsiteY656" fmla="*/ 274913 h 1306090"/>
                <a:gd name="connsiteX657" fmla="*/ 5055939 w 6598008"/>
                <a:gd name="connsiteY657" fmla="*/ 260388 h 1306090"/>
                <a:gd name="connsiteX658" fmla="*/ 5044568 w 6598008"/>
                <a:gd name="connsiteY658" fmla="*/ 256560 h 1306090"/>
                <a:gd name="connsiteX659" fmla="*/ 5027791 w 6598008"/>
                <a:gd name="connsiteY659" fmla="*/ 258249 h 1306090"/>
                <a:gd name="connsiteX660" fmla="*/ 5022499 w 6598008"/>
                <a:gd name="connsiteY660" fmla="*/ 268720 h 1306090"/>
                <a:gd name="connsiteX661" fmla="*/ 4997165 w 6598008"/>
                <a:gd name="connsiteY661" fmla="*/ 266243 h 1306090"/>
                <a:gd name="connsiteX662" fmla="*/ 4994688 w 6598008"/>
                <a:gd name="connsiteY662" fmla="*/ 276377 h 1306090"/>
                <a:gd name="connsiteX663" fmla="*/ 4983542 w 6598008"/>
                <a:gd name="connsiteY663" fmla="*/ 277503 h 1306090"/>
                <a:gd name="connsiteX664" fmla="*/ 4972395 w 6598008"/>
                <a:gd name="connsiteY664" fmla="*/ 278629 h 1306090"/>
                <a:gd name="connsiteX665" fmla="*/ 4980614 w 6598008"/>
                <a:gd name="connsiteY665" fmla="*/ 272886 h 1306090"/>
                <a:gd name="connsiteX666" fmla="*/ 4980502 w 6598008"/>
                <a:gd name="connsiteY666" fmla="*/ 267932 h 1306090"/>
                <a:gd name="connsiteX667" fmla="*/ 4972170 w 6598008"/>
                <a:gd name="connsiteY667" fmla="*/ 268720 h 1306090"/>
                <a:gd name="connsiteX668" fmla="*/ 4961136 w 6598008"/>
                <a:gd name="connsiteY668" fmla="*/ 274800 h 1306090"/>
                <a:gd name="connsiteX669" fmla="*/ 4949651 w 6598008"/>
                <a:gd name="connsiteY669" fmla="*/ 266018 h 1306090"/>
                <a:gd name="connsiteX670" fmla="*/ 4927807 w 6598008"/>
                <a:gd name="connsiteY670" fmla="*/ 283020 h 1306090"/>
                <a:gd name="connsiteX671" fmla="*/ 4918913 w 6598008"/>
                <a:gd name="connsiteY671" fmla="*/ 269058 h 1306090"/>
                <a:gd name="connsiteX672" fmla="*/ 4888174 w 6598008"/>
                <a:gd name="connsiteY672" fmla="*/ 272098 h 1306090"/>
                <a:gd name="connsiteX673" fmla="*/ 4888625 w 6598008"/>
                <a:gd name="connsiteY673" fmla="*/ 286961 h 1306090"/>
                <a:gd name="connsiteX674" fmla="*/ 4876802 w 6598008"/>
                <a:gd name="connsiteY674" fmla="*/ 268270 h 1306090"/>
                <a:gd name="connsiteX675" fmla="*/ 4857211 w 6598008"/>
                <a:gd name="connsiteY675" fmla="*/ 270184 h 1306090"/>
                <a:gd name="connsiteX676" fmla="*/ 4849329 w 6598008"/>
                <a:gd name="connsiteY676" fmla="*/ 285835 h 1306090"/>
                <a:gd name="connsiteX677" fmla="*/ 4846064 w 6598008"/>
                <a:gd name="connsiteY677" fmla="*/ 271310 h 1306090"/>
                <a:gd name="connsiteX678" fmla="*/ 4826473 w 6598008"/>
                <a:gd name="connsiteY678" fmla="*/ 273224 h 1306090"/>
                <a:gd name="connsiteX679" fmla="*/ 4835143 w 6598008"/>
                <a:gd name="connsiteY679" fmla="*/ 282232 h 1306090"/>
                <a:gd name="connsiteX680" fmla="*/ 4824108 w 6598008"/>
                <a:gd name="connsiteY680" fmla="*/ 288312 h 1306090"/>
                <a:gd name="connsiteX681" fmla="*/ 4820843 w 6598008"/>
                <a:gd name="connsiteY681" fmla="*/ 273787 h 1306090"/>
                <a:gd name="connsiteX682" fmla="*/ 4799000 w 6598008"/>
                <a:gd name="connsiteY682" fmla="*/ 290789 h 1306090"/>
                <a:gd name="connsiteX683" fmla="*/ 4795847 w 6598008"/>
                <a:gd name="connsiteY683" fmla="*/ 281218 h 1306090"/>
                <a:gd name="connsiteX684" fmla="*/ 4787515 w 6598008"/>
                <a:gd name="connsiteY684" fmla="*/ 282006 h 1306090"/>
                <a:gd name="connsiteX685" fmla="*/ 4784363 w 6598008"/>
                <a:gd name="connsiteY685" fmla="*/ 272436 h 1306090"/>
                <a:gd name="connsiteX686" fmla="*/ 4731218 w 6598008"/>
                <a:gd name="connsiteY686" fmla="*/ 277728 h 1306090"/>
                <a:gd name="connsiteX687" fmla="*/ 4728741 w 6598008"/>
                <a:gd name="connsiteY687" fmla="*/ 287861 h 1306090"/>
                <a:gd name="connsiteX688" fmla="*/ 4717707 w 6598008"/>
                <a:gd name="connsiteY688" fmla="*/ 293941 h 1306090"/>
                <a:gd name="connsiteX689" fmla="*/ 4711965 w 6598008"/>
                <a:gd name="connsiteY689" fmla="*/ 289550 h 1306090"/>
                <a:gd name="connsiteX690" fmla="*/ 4697778 w 6598008"/>
                <a:gd name="connsiteY690" fmla="*/ 285947 h 1306090"/>
                <a:gd name="connsiteX691" fmla="*/ 4686406 w 6598008"/>
                <a:gd name="connsiteY691" fmla="*/ 282119 h 1306090"/>
                <a:gd name="connsiteX692" fmla="*/ 4683816 w 6598008"/>
                <a:gd name="connsiteY692" fmla="*/ 287298 h 1306090"/>
                <a:gd name="connsiteX693" fmla="*/ 4678074 w 6598008"/>
                <a:gd name="connsiteY693" fmla="*/ 282907 h 1306090"/>
                <a:gd name="connsiteX694" fmla="*/ 4669855 w 6598008"/>
                <a:gd name="connsiteY694" fmla="*/ 288649 h 1306090"/>
                <a:gd name="connsiteX695" fmla="*/ 4647336 w 6598008"/>
                <a:gd name="connsiteY695" fmla="*/ 285947 h 1306090"/>
                <a:gd name="connsiteX696" fmla="*/ 4653078 w 6598008"/>
                <a:gd name="connsiteY696" fmla="*/ 290338 h 1306090"/>
                <a:gd name="connsiteX697" fmla="*/ 4650489 w 6598008"/>
                <a:gd name="connsiteY697" fmla="*/ 295518 h 1306090"/>
                <a:gd name="connsiteX698" fmla="*/ 4641819 w 6598008"/>
                <a:gd name="connsiteY698" fmla="*/ 286510 h 1306090"/>
                <a:gd name="connsiteX699" fmla="*/ 4640805 w 6598008"/>
                <a:gd name="connsiteY699" fmla="*/ 286285 h 1306090"/>
                <a:gd name="connsiteX700" fmla="*/ 4641256 w 6598008"/>
                <a:gd name="connsiteY700" fmla="*/ 281218 h 1306090"/>
                <a:gd name="connsiteX701" fmla="*/ 4630559 w 6598008"/>
                <a:gd name="connsiteY701" fmla="*/ 281669 h 1306090"/>
                <a:gd name="connsiteX702" fmla="*/ 4624817 w 6598008"/>
                <a:gd name="connsiteY702" fmla="*/ 291014 h 1306090"/>
                <a:gd name="connsiteX703" fmla="*/ 4622228 w 6598008"/>
                <a:gd name="connsiteY703" fmla="*/ 288537 h 1306090"/>
                <a:gd name="connsiteX704" fmla="*/ 4611193 w 6598008"/>
                <a:gd name="connsiteY704" fmla="*/ 294617 h 1306090"/>
                <a:gd name="connsiteX705" fmla="*/ 4605901 w 6598008"/>
                <a:gd name="connsiteY705" fmla="*/ 292252 h 1306090"/>
                <a:gd name="connsiteX706" fmla="*/ 4619863 w 6598008"/>
                <a:gd name="connsiteY706" fmla="*/ 282232 h 1306090"/>
                <a:gd name="connsiteX707" fmla="*/ 4590138 w 6598008"/>
                <a:gd name="connsiteY707" fmla="*/ 288087 h 1306090"/>
                <a:gd name="connsiteX708" fmla="*/ 4594304 w 6598008"/>
                <a:gd name="connsiteY708" fmla="*/ 283358 h 1306090"/>
                <a:gd name="connsiteX709" fmla="*/ 4600609 w 6598008"/>
                <a:gd name="connsiteY709" fmla="*/ 278516 h 1306090"/>
                <a:gd name="connsiteX710" fmla="*/ 4602636 w 6598008"/>
                <a:gd name="connsiteY710" fmla="*/ 273787 h 1306090"/>
                <a:gd name="connsiteX711" fmla="*/ 4619638 w 6598008"/>
                <a:gd name="connsiteY711" fmla="*/ 268495 h 1306090"/>
                <a:gd name="connsiteX712" fmla="*/ 4621664 w 6598008"/>
                <a:gd name="connsiteY712" fmla="*/ 263766 h 1306090"/>
                <a:gd name="connsiteX713" fmla="*/ 4638553 w 6598008"/>
                <a:gd name="connsiteY713" fmla="*/ 253858 h 1306090"/>
                <a:gd name="connsiteX714" fmla="*/ 4636640 w 6598008"/>
                <a:gd name="connsiteY714" fmla="*/ 267707 h 1306090"/>
                <a:gd name="connsiteX715" fmla="*/ 4645084 w 6598008"/>
                <a:gd name="connsiteY715" fmla="*/ 262753 h 1306090"/>
                <a:gd name="connsiteX716" fmla="*/ 4653529 w 6598008"/>
                <a:gd name="connsiteY716" fmla="*/ 257799 h 1306090"/>
                <a:gd name="connsiteX717" fmla="*/ 4646998 w 6598008"/>
                <a:gd name="connsiteY717" fmla="*/ 244287 h 1306090"/>
                <a:gd name="connsiteX718" fmla="*/ 4646886 w 6598008"/>
                <a:gd name="connsiteY718" fmla="*/ 235055 h 1306090"/>
                <a:gd name="connsiteX719" fmla="*/ 4642607 w 6598008"/>
                <a:gd name="connsiteY719" fmla="*/ 230664 h 1306090"/>
                <a:gd name="connsiteX720" fmla="*/ 4610968 w 6598008"/>
                <a:gd name="connsiteY720" fmla="*/ 254984 h 1306090"/>
                <a:gd name="connsiteX721" fmla="*/ 4593966 w 6598008"/>
                <a:gd name="connsiteY721" fmla="*/ 260276 h 1306090"/>
                <a:gd name="connsiteX722" fmla="*/ 4577077 w 6598008"/>
                <a:gd name="connsiteY722" fmla="*/ 270184 h 1306090"/>
                <a:gd name="connsiteX723" fmla="*/ 4547240 w 6598008"/>
                <a:gd name="connsiteY723" fmla="*/ 276039 h 1306090"/>
                <a:gd name="connsiteX724" fmla="*/ 4540935 w 6598008"/>
                <a:gd name="connsiteY724" fmla="*/ 280880 h 1306090"/>
                <a:gd name="connsiteX725" fmla="*/ 4513237 w 6598008"/>
                <a:gd name="connsiteY725" fmla="*/ 286623 h 1306090"/>
                <a:gd name="connsiteX726" fmla="*/ 4496235 w 6598008"/>
                <a:gd name="connsiteY726" fmla="*/ 291915 h 1306090"/>
                <a:gd name="connsiteX727" fmla="*/ 4493983 w 6598008"/>
                <a:gd name="connsiteY727" fmla="*/ 287411 h 1306090"/>
                <a:gd name="connsiteX728" fmla="*/ 4487678 w 6598008"/>
                <a:gd name="connsiteY728" fmla="*/ 292252 h 1306090"/>
                <a:gd name="connsiteX729" fmla="*/ 4485426 w 6598008"/>
                <a:gd name="connsiteY729" fmla="*/ 287749 h 1306090"/>
                <a:gd name="connsiteX730" fmla="*/ 4479121 w 6598008"/>
                <a:gd name="connsiteY730" fmla="*/ 292590 h 1306090"/>
                <a:gd name="connsiteX731" fmla="*/ 4470563 w 6598008"/>
                <a:gd name="connsiteY731" fmla="*/ 288312 h 1306090"/>
                <a:gd name="connsiteX732" fmla="*/ 4438699 w 6598008"/>
                <a:gd name="connsiteY732" fmla="*/ 294279 h 1306090"/>
                <a:gd name="connsiteX733" fmla="*/ 4432169 w 6598008"/>
                <a:gd name="connsiteY733" fmla="*/ 280768 h 1306090"/>
                <a:gd name="connsiteX734" fmla="*/ 4278703 w 6598008"/>
                <a:gd name="connsiteY734" fmla="*/ 291802 h 1306090"/>
                <a:gd name="connsiteX735" fmla="*/ 4285008 w 6598008"/>
                <a:gd name="connsiteY735" fmla="*/ 282344 h 1306090"/>
                <a:gd name="connsiteX736" fmla="*/ 4299984 w 6598008"/>
                <a:gd name="connsiteY736" fmla="*/ 286285 h 1306090"/>
                <a:gd name="connsiteX737" fmla="*/ 4308428 w 6598008"/>
                <a:gd name="connsiteY737" fmla="*/ 281331 h 1306090"/>
                <a:gd name="connsiteX738" fmla="*/ 4353240 w 6598008"/>
                <a:gd name="connsiteY738" fmla="*/ 279417 h 1306090"/>
                <a:gd name="connsiteX739" fmla="*/ 4357406 w 6598008"/>
                <a:gd name="connsiteY739" fmla="*/ 274688 h 1306090"/>
                <a:gd name="connsiteX740" fmla="*/ 4359658 w 6598008"/>
                <a:gd name="connsiteY740" fmla="*/ 279192 h 1306090"/>
                <a:gd name="connsiteX741" fmla="*/ 4368103 w 6598008"/>
                <a:gd name="connsiteY741" fmla="*/ 274237 h 1306090"/>
                <a:gd name="connsiteX742" fmla="*/ 4382965 w 6598008"/>
                <a:gd name="connsiteY742" fmla="*/ 273562 h 1306090"/>
                <a:gd name="connsiteX743" fmla="*/ 4416969 w 6598008"/>
                <a:gd name="connsiteY743" fmla="*/ 267482 h 1306090"/>
                <a:gd name="connsiteX744" fmla="*/ 4425526 w 6598008"/>
                <a:gd name="connsiteY744" fmla="*/ 267144 h 1306090"/>
                <a:gd name="connsiteX745" fmla="*/ 4427552 w 6598008"/>
                <a:gd name="connsiteY745" fmla="*/ 262415 h 1306090"/>
                <a:gd name="connsiteX746" fmla="*/ 4433970 w 6598008"/>
                <a:gd name="connsiteY746" fmla="*/ 266694 h 1306090"/>
                <a:gd name="connsiteX747" fmla="*/ 4438136 w 6598008"/>
                <a:gd name="connsiteY747" fmla="*/ 261965 h 1306090"/>
                <a:gd name="connsiteX748" fmla="*/ 4463695 w 6598008"/>
                <a:gd name="connsiteY748" fmla="*/ 256335 h 1306090"/>
                <a:gd name="connsiteX749" fmla="*/ 4444442 w 6598008"/>
                <a:gd name="connsiteY749" fmla="*/ 252507 h 1306090"/>
                <a:gd name="connsiteX750" fmla="*/ 4414717 w 6598008"/>
                <a:gd name="connsiteY750" fmla="*/ 258362 h 1306090"/>
                <a:gd name="connsiteX751" fmla="*/ 4406160 w 6598008"/>
                <a:gd name="connsiteY751" fmla="*/ 258699 h 1306090"/>
                <a:gd name="connsiteX752" fmla="*/ 4378462 w 6598008"/>
                <a:gd name="connsiteY752" fmla="*/ 259825 h 1306090"/>
                <a:gd name="connsiteX753" fmla="*/ 4370017 w 6598008"/>
                <a:gd name="connsiteY753" fmla="*/ 264780 h 1306090"/>
                <a:gd name="connsiteX754" fmla="*/ 4361460 w 6598008"/>
                <a:gd name="connsiteY754" fmla="*/ 260501 h 1306090"/>
                <a:gd name="connsiteX755" fmla="*/ 4359433 w 6598008"/>
                <a:gd name="connsiteY755" fmla="*/ 265230 h 1306090"/>
                <a:gd name="connsiteX756" fmla="*/ 4342431 w 6598008"/>
                <a:gd name="connsiteY756" fmla="*/ 265905 h 1306090"/>
                <a:gd name="connsiteX757" fmla="*/ 4319012 w 6598008"/>
                <a:gd name="connsiteY757" fmla="*/ 266919 h 1306090"/>
                <a:gd name="connsiteX758" fmla="*/ 4312481 w 6598008"/>
                <a:gd name="connsiteY758" fmla="*/ 253408 h 1306090"/>
                <a:gd name="connsiteX759" fmla="*/ 4299646 w 6598008"/>
                <a:gd name="connsiteY759" fmla="*/ 253971 h 1306090"/>
                <a:gd name="connsiteX760" fmla="*/ 4295142 w 6598008"/>
                <a:gd name="connsiteY760" fmla="*/ 240347 h 1306090"/>
                <a:gd name="connsiteX761" fmla="*/ 4288949 w 6598008"/>
                <a:gd name="connsiteY761" fmla="*/ 254421 h 1306090"/>
                <a:gd name="connsiteX762" fmla="*/ 4284558 w 6598008"/>
                <a:gd name="connsiteY762" fmla="*/ 245413 h 1306090"/>
                <a:gd name="connsiteX763" fmla="*/ 4282531 w 6598008"/>
                <a:gd name="connsiteY763" fmla="*/ 254646 h 1306090"/>
                <a:gd name="connsiteX764" fmla="*/ 4242110 w 6598008"/>
                <a:gd name="connsiteY764" fmla="*/ 265568 h 1306090"/>
                <a:gd name="connsiteX765" fmla="*/ 4192906 w 6598008"/>
                <a:gd name="connsiteY765" fmla="*/ 258474 h 1306090"/>
                <a:gd name="connsiteX766" fmla="*/ 4182435 w 6598008"/>
                <a:gd name="connsiteY766" fmla="*/ 272661 h 1306090"/>
                <a:gd name="connsiteX767" fmla="*/ 4171626 w 6598008"/>
                <a:gd name="connsiteY767" fmla="*/ 263879 h 1306090"/>
                <a:gd name="connsiteX768" fmla="*/ 4133344 w 6598008"/>
                <a:gd name="connsiteY768" fmla="*/ 274688 h 1306090"/>
                <a:gd name="connsiteX769" fmla="*/ 4128953 w 6598008"/>
                <a:gd name="connsiteY769" fmla="*/ 265680 h 1306090"/>
                <a:gd name="connsiteX770" fmla="*/ 4124675 w 6598008"/>
                <a:gd name="connsiteY770" fmla="*/ 261289 h 1306090"/>
                <a:gd name="connsiteX771" fmla="*/ 4063086 w 6598008"/>
                <a:gd name="connsiteY771" fmla="*/ 277728 h 1306090"/>
                <a:gd name="connsiteX772" fmla="*/ 4058807 w 6598008"/>
                <a:gd name="connsiteY772" fmla="*/ 277953 h 1306090"/>
                <a:gd name="connsiteX773" fmla="*/ 4050250 w 6598008"/>
                <a:gd name="connsiteY773" fmla="*/ 278291 h 1306090"/>
                <a:gd name="connsiteX774" fmla="*/ 4041805 w 6598008"/>
                <a:gd name="connsiteY774" fmla="*/ 283245 h 1306090"/>
                <a:gd name="connsiteX775" fmla="*/ 4031109 w 6598008"/>
                <a:gd name="connsiteY775" fmla="*/ 279079 h 1306090"/>
                <a:gd name="connsiteX776" fmla="*/ 4022552 w 6598008"/>
                <a:gd name="connsiteY776" fmla="*/ 279417 h 1306090"/>
                <a:gd name="connsiteX777" fmla="*/ 4022777 w 6598008"/>
                <a:gd name="connsiteY777" fmla="*/ 293266 h 1306090"/>
                <a:gd name="connsiteX778" fmla="*/ 4003636 w 6598008"/>
                <a:gd name="connsiteY778" fmla="*/ 294054 h 1306090"/>
                <a:gd name="connsiteX779" fmla="*/ 3990688 w 6598008"/>
                <a:gd name="connsiteY779" fmla="*/ 285384 h 1306090"/>
                <a:gd name="connsiteX780" fmla="*/ 3984382 w 6598008"/>
                <a:gd name="connsiteY780" fmla="*/ 294842 h 1306090"/>
                <a:gd name="connsiteX781" fmla="*/ 3978190 w 6598008"/>
                <a:gd name="connsiteY781" fmla="*/ 308916 h 1306090"/>
                <a:gd name="connsiteX782" fmla="*/ 3975825 w 6598008"/>
                <a:gd name="connsiteY782" fmla="*/ 290564 h 1306090"/>
                <a:gd name="connsiteX783" fmla="*/ 3967268 w 6598008"/>
                <a:gd name="connsiteY783" fmla="*/ 290901 h 1306090"/>
                <a:gd name="connsiteX784" fmla="*/ 3958823 w 6598008"/>
                <a:gd name="connsiteY784" fmla="*/ 295855 h 1306090"/>
                <a:gd name="connsiteX785" fmla="*/ 3952293 w 6598008"/>
                <a:gd name="connsiteY785" fmla="*/ 282344 h 1306090"/>
                <a:gd name="connsiteX786" fmla="*/ 3922456 w 6598008"/>
                <a:gd name="connsiteY786" fmla="*/ 283583 h 1306090"/>
                <a:gd name="connsiteX787" fmla="*/ 3950379 w 6598008"/>
                <a:gd name="connsiteY787" fmla="*/ 300810 h 1306090"/>
                <a:gd name="connsiteX788" fmla="*/ 3909958 w 6598008"/>
                <a:gd name="connsiteY788" fmla="*/ 307115 h 1306090"/>
                <a:gd name="connsiteX789" fmla="*/ 3907931 w 6598008"/>
                <a:gd name="connsiteY789" fmla="*/ 311844 h 1306090"/>
                <a:gd name="connsiteX790" fmla="*/ 3905792 w 6598008"/>
                <a:gd name="connsiteY790" fmla="*/ 307340 h 1306090"/>
                <a:gd name="connsiteX791" fmla="*/ 3884511 w 6598008"/>
                <a:gd name="connsiteY791" fmla="*/ 308241 h 1306090"/>
                <a:gd name="connsiteX792" fmla="*/ 3882035 w 6598008"/>
                <a:gd name="connsiteY792" fmla="*/ 280768 h 1306090"/>
                <a:gd name="connsiteX793" fmla="*/ 3832943 w 6598008"/>
                <a:gd name="connsiteY793" fmla="*/ 278291 h 1306090"/>
                <a:gd name="connsiteX794" fmla="*/ 3822360 w 6598008"/>
                <a:gd name="connsiteY794" fmla="*/ 287974 h 1306090"/>
                <a:gd name="connsiteX795" fmla="*/ 3794549 w 6598008"/>
                <a:gd name="connsiteY795" fmla="*/ 279980 h 1306090"/>
                <a:gd name="connsiteX796" fmla="*/ 3788356 w 6598008"/>
                <a:gd name="connsiteY796" fmla="*/ 294054 h 1306090"/>
                <a:gd name="connsiteX797" fmla="*/ 3779686 w 6598008"/>
                <a:gd name="connsiteY797" fmla="*/ 285272 h 1306090"/>
                <a:gd name="connsiteX798" fmla="*/ 3773381 w 6598008"/>
                <a:gd name="connsiteY798" fmla="*/ 290113 h 1306090"/>
                <a:gd name="connsiteX799" fmla="*/ 3771129 w 6598008"/>
                <a:gd name="connsiteY799" fmla="*/ 285609 h 1306090"/>
                <a:gd name="connsiteX800" fmla="*/ 3769102 w 6598008"/>
                <a:gd name="connsiteY800" fmla="*/ 290338 h 1306090"/>
                <a:gd name="connsiteX801" fmla="*/ 3751876 w 6598008"/>
                <a:gd name="connsiteY801" fmla="*/ 281894 h 1306090"/>
                <a:gd name="connsiteX802" fmla="*/ 3766964 w 6598008"/>
                <a:gd name="connsiteY802" fmla="*/ 295067 h 1306090"/>
                <a:gd name="connsiteX803" fmla="*/ 3773381 w 6598008"/>
                <a:gd name="connsiteY803" fmla="*/ 294842 h 1306090"/>
                <a:gd name="connsiteX804" fmla="*/ 3777772 w 6598008"/>
                <a:gd name="connsiteY804" fmla="*/ 303850 h 1306090"/>
                <a:gd name="connsiteX805" fmla="*/ 3794774 w 6598008"/>
                <a:gd name="connsiteY805" fmla="*/ 298558 h 1306090"/>
                <a:gd name="connsiteX806" fmla="*/ 3799053 w 6598008"/>
                <a:gd name="connsiteY806" fmla="*/ 298333 h 1306090"/>
                <a:gd name="connsiteX807" fmla="*/ 3812001 w 6598008"/>
                <a:gd name="connsiteY807" fmla="*/ 311619 h 1306090"/>
                <a:gd name="connsiteX808" fmla="*/ 3799165 w 6598008"/>
                <a:gd name="connsiteY808" fmla="*/ 307565 h 1306090"/>
                <a:gd name="connsiteX809" fmla="*/ 3784415 w 6598008"/>
                <a:gd name="connsiteY809" fmla="*/ 317361 h 1306090"/>
                <a:gd name="connsiteX810" fmla="*/ 3782276 w 6598008"/>
                <a:gd name="connsiteY810" fmla="*/ 312857 h 1306090"/>
                <a:gd name="connsiteX811" fmla="*/ 3771467 w 6598008"/>
                <a:gd name="connsiteY811" fmla="*/ 304075 h 1306090"/>
                <a:gd name="connsiteX812" fmla="*/ 3763135 w 6598008"/>
                <a:gd name="connsiteY812" fmla="*/ 318262 h 1306090"/>
                <a:gd name="connsiteX813" fmla="*/ 3752439 w 6598008"/>
                <a:gd name="connsiteY813" fmla="*/ 318712 h 1306090"/>
                <a:gd name="connsiteX814" fmla="*/ 3746021 w 6598008"/>
                <a:gd name="connsiteY814" fmla="*/ 314434 h 1306090"/>
                <a:gd name="connsiteX815" fmla="*/ 3728907 w 6598008"/>
                <a:gd name="connsiteY815" fmla="*/ 310493 h 1306090"/>
                <a:gd name="connsiteX816" fmla="*/ 3712018 w 6598008"/>
                <a:gd name="connsiteY816" fmla="*/ 325017 h 1306090"/>
                <a:gd name="connsiteX817" fmla="*/ 3703348 w 6598008"/>
                <a:gd name="connsiteY817" fmla="*/ 316235 h 1306090"/>
                <a:gd name="connsiteX818" fmla="*/ 3667092 w 6598008"/>
                <a:gd name="connsiteY818" fmla="*/ 313195 h 1306090"/>
                <a:gd name="connsiteX819" fmla="*/ 3675425 w 6598008"/>
                <a:gd name="connsiteY819" fmla="*/ 294392 h 1306090"/>
                <a:gd name="connsiteX820" fmla="*/ 3690512 w 6598008"/>
                <a:gd name="connsiteY820" fmla="*/ 302949 h 1306090"/>
                <a:gd name="connsiteX821" fmla="*/ 3694565 w 6598008"/>
                <a:gd name="connsiteY821" fmla="*/ 288987 h 1306090"/>
                <a:gd name="connsiteX822" fmla="*/ 3675425 w 6598008"/>
                <a:gd name="connsiteY822" fmla="*/ 289775 h 1306090"/>
                <a:gd name="connsiteX823" fmla="*/ 3662476 w 6598008"/>
                <a:gd name="connsiteY823" fmla="*/ 276489 h 1306090"/>
                <a:gd name="connsiteX824" fmla="*/ 3658310 w 6598008"/>
                <a:gd name="connsiteY824" fmla="*/ 281218 h 1306090"/>
                <a:gd name="connsiteX825" fmla="*/ 3649640 w 6598008"/>
                <a:gd name="connsiteY825" fmla="*/ 272436 h 1306090"/>
                <a:gd name="connsiteX826" fmla="*/ 3639169 w 6598008"/>
                <a:gd name="connsiteY826" fmla="*/ 282119 h 1306090"/>
                <a:gd name="connsiteX827" fmla="*/ 3602914 w 6598008"/>
                <a:gd name="connsiteY827" fmla="*/ 279079 h 1306090"/>
                <a:gd name="connsiteX828" fmla="*/ 3592330 w 6598008"/>
                <a:gd name="connsiteY828" fmla="*/ 284146 h 1306090"/>
                <a:gd name="connsiteX829" fmla="*/ 3573077 w 6598008"/>
                <a:gd name="connsiteY829" fmla="*/ 280318 h 1306090"/>
                <a:gd name="connsiteX830" fmla="*/ 3568798 w 6598008"/>
                <a:gd name="connsiteY830" fmla="*/ 280543 h 1306090"/>
                <a:gd name="connsiteX831" fmla="*/ 3558101 w 6598008"/>
                <a:gd name="connsiteY831" fmla="*/ 280993 h 1306090"/>
                <a:gd name="connsiteX832" fmla="*/ 3521734 w 6598008"/>
                <a:gd name="connsiteY832" fmla="*/ 268720 h 1306090"/>
                <a:gd name="connsiteX833" fmla="*/ 3519820 w 6598008"/>
                <a:gd name="connsiteY833" fmla="*/ 282569 h 1306090"/>
                <a:gd name="connsiteX834" fmla="*/ 3498314 w 6598008"/>
                <a:gd name="connsiteY834" fmla="*/ 269621 h 1306090"/>
                <a:gd name="connsiteX835" fmla="*/ 3477259 w 6598008"/>
                <a:gd name="connsiteY835" fmla="*/ 288875 h 1306090"/>
                <a:gd name="connsiteX836" fmla="*/ 3468589 w 6598008"/>
                <a:gd name="connsiteY836" fmla="*/ 280092 h 1306090"/>
                <a:gd name="connsiteX837" fmla="*/ 3459919 w 6598008"/>
                <a:gd name="connsiteY837" fmla="*/ 271310 h 1306090"/>
                <a:gd name="connsiteX838" fmla="*/ 3451588 w 6598008"/>
                <a:gd name="connsiteY838" fmla="*/ 285497 h 1306090"/>
                <a:gd name="connsiteX839" fmla="*/ 3415220 w 6598008"/>
                <a:gd name="connsiteY839" fmla="*/ 277840 h 1306090"/>
                <a:gd name="connsiteX840" fmla="*/ 3406775 w 6598008"/>
                <a:gd name="connsiteY840" fmla="*/ 282795 h 1306090"/>
                <a:gd name="connsiteX841" fmla="*/ 3396079 w 6598008"/>
                <a:gd name="connsiteY841" fmla="*/ 278629 h 1306090"/>
                <a:gd name="connsiteX842" fmla="*/ 3381329 w 6598008"/>
                <a:gd name="connsiteY842" fmla="*/ 293041 h 1306090"/>
                <a:gd name="connsiteX843" fmla="*/ 3361963 w 6598008"/>
                <a:gd name="connsiteY843" fmla="*/ 284709 h 1306090"/>
                <a:gd name="connsiteX844" fmla="*/ 3344623 w 6598008"/>
                <a:gd name="connsiteY844" fmla="*/ 267031 h 1306090"/>
                <a:gd name="connsiteX845" fmla="*/ 3346988 w 6598008"/>
                <a:gd name="connsiteY845" fmla="*/ 280768 h 1306090"/>
                <a:gd name="connsiteX846" fmla="*/ 3342709 w 6598008"/>
                <a:gd name="connsiteY846" fmla="*/ 280993 h 1306090"/>
                <a:gd name="connsiteX847" fmla="*/ 3310732 w 6598008"/>
                <a:gd name="connsiteY847" fmla="*/ 282344 h 1306090"/>
                <a:gd name="connsiteX848" fmla="*/ 3300036 w 6598008"/>
                <a:gd name="connsiteY848" fmla="*/ 282795 h 1306090"/>
                <a:gd name="connsiteX849" fmla="*/ 3285061 w 6598008"/>
                <a:gd name="connsiteY849" fmla="*/ 283470 h 1306090"/>
                <a:gd name="connsiteX850" fmla="*/ 3259615 w 6598008"/>
                <a:gd name="connsiteY850" fmla="*/ 293716 h 1306090"/>
                <a:gd name="connsiteX851" fmla="*/ 3238109 w 6598008"/>
                <a:gd name="connsiteY851" fmla="*/ 280768 h 1306090"/>
                <a:gd name="connsiteX852" fmla="*/ 3216942 w 6598008"/>
                <a:gd name="connsiteY852" fmla="*/ 295518 h 1306090"/>
                <a:gd name="connsiteX853" fmla="*/ 3201854 w 6598008"/>
                <a:gd name="connsiteY853" fmla="*/ 286961 h 1306090"/>
                <a:gd name="connsiteX854" fmla="*/ 3191270 w 6598008"/>
                <a:gd name="connsiteY854" fmla="*/ 296644 h 1306090"/>
                <a:gd name="connsiteX855" fmla="*/ 3174156 w 6598008"/>
                <a:gd name="connsiteY855" fmla="*/ 292815 h 1306090"/>
                <a:gd name="connsiteX856" fmla="*/ 3165486 w 6598008"/>
                <a:gd name="connsiteY856" fmla="*/ 284033 h 1306090"/>
                <a:gd name="connsiteX857" fmla="*/ 3163460 w 6598008"/>
                <a:gd name="connsiteY857" fmla="*/ 288762 h 1306090"/>
                <a:gd name="connsiteX858" fmla="*/ 3138126 w 6598008"/>
                <a:gd name="connsiteY858" fmla="*/ 303624 h 1306090"/>
                <a:gd name="connsiteX859" fmla="*/ 3135761 w 6598008"/>
                <a:gd name="connsiteY859" fmla="*/ 285272 h 1306090"/>
                <a:gd name="connsiteX860" fmla="*/ 3125178 w 6598008"/>
                <a:gd name="connsiteY860" fmla="*/ 294955 h 1306090"/>
                <a:gd name="connsiteX861" fmla="*/ 3106037 w 6598008"/>
                <a:gd name="connsiteY861" fmla="*/ 295743 h 1306090"/>
                <a:gd name="connsiteX862" fmla="*/ 3067529 w 6598008"/>
                <a:gd name="connsiteY862" fmla="*/ 288199 h 1306090"/>
                <a:gd name="connsiteX863" fmla="*/ 3065503 w 6598008"/>
                <a:gd name="connsiteY863" fmla="*/ 292928 h 1306090"/>
                <a:gd name="connsiteX864" fmla="*/ 3057171 w 6598008"/>
                <a:gd name="connsiteY864" fmla="*/ 307115 h 1306090"/>
                <a:gd name="connsiteX865" fmla="*/ 3050528 w 6598008"/>
                <a:gd name="connsiteY865" fmla="*/ 288987 h 1306090"/>
                <a:gd name="connsiteX866" fmla="*/ 3037692 w 6598008"/>
                <a:gd name="connsiteY866" fmla="*/ 289550 h 1306090"/>
                <a:gd name="connsiteX867" fmla="*/ 3020803 w 6598008"/>
                <a:gd name="connsiteY867" fmla="*/ 299459 h 1306090"/>
                <a:gd name="connsiteX868" fmla="*/ 3016524 w 6598008"/>
                <a:gd name="connsiteY868" fmla="*/ 299684 h 1306090"/>
                <a:gd name="connsiteX869" fmla="*/ 3010107 w 6598008"/>
                <a:gd name="connsiteY869" fmla="*/ 299909 h 1306090"/>
                <a:gd name="connsiteX870" fmla="*/ 3003689 w 6598008"/>
                <a:gd name="connsiteY870" fmla="*/ 295630 h 1306090"/>
                <a:gd name="connsiteX871" fmla="*/ 2986574 w 6598008"/>
                <a:gd name="connsiteY871" fmla="*/ 291690 h 1306090"/>
                <a:gd name="connsiteX872" fmla="*/ 2978130 w 6598008"/>
                <a:gd name="connsiteY872" fmla="*/ 301260 h 1306090"/>
                <a:gd name="connsiteX873" fmla="*/ 2961015 w 6598008"/>
                <a:gd name="connsiteY873" fmla="*/ 297432 h 1306090"/>
                <a:gd name="connsiteX874" fmla="*/ 2937483 w 6598008"/>
                <a:gd name="connsiteY874" fmla="*/ 293829 h 1306090"/>
                <a:gd name="connsiteX875" fmla="*/ 2931178 w 6598008"/>
                <a:gd name="connsiteY875" fmla="*/ 303287 h 1306090"/>
                <a:gd name="connsiteX876" fmla="*/ 2924873 w 6598008"/>
                <a:gd name="connsiteY876" fmla="*/ 308128 h 1306090"/>
                <a:gd name="connsiteX877" fmla="*/ 2916203 w 6598008"/>
                <a:gd name="connsiteY877" fmla="*/ 294730 h 1306090"/>
                <a:gd name="connsiteX878" fmla="*/ 2903367 w 6598008"/>
                <a:gd name="connsiteY878" fmla="*/ 295293 h 1306090"/>
                <a:gd name="connsiteX879" fmla="*/ 2901341 w 6598008"/>
                <a:gd name="connsiteY879" fmla="*/ 304525 h 1306090"/>
                <a:gd name="connsiteX880" fmla="*/ 2890532 w 6598008"/>
                <a:gd name="connsiteY880" fmla="*/ 295743 h 1306090"/>
                <a:gd name="connsiteX881" fmla="*/ 2875557 w 6598008"/>
                <a:gd name="connsiteY881" fmla="*/ 291802 h 1306090"/>
                <a:gd name="connsiteX882" fmla="*/ 2864973 w 6598008"/>
                <a:gd name="connsiteY882" fmla="*/ 301485 h 1306090"/>
                <a:gd name="connsiteX883" fmla="*/ 2847746 w 6598008"/>
                <a:gd name="connsiteY883" fmla="*/ 293041 h 1306090"/>
                <a:gd name="connsiteX884" fmla="*/ 2839301 w 6598008"/>
                <a:gd name="connsiteY884" fmla="*/ 297995 h 1306090"/>
                <a:gd name="connsiteX885" fmla="*/ 2820048 w 6598008"/>
                <a:gd name="connsiteY885" fmla="*/ 294167 h 1306090"/>
                <a:gd name="connsiteX886" fmla="*/ 2835361 w 6598008"/>
                <a:gd name="connsiteY886" fmla="*/ 325693 h 1306090"/>
                <a:gd name="connsiteX887" fmla="*/ 2822750 w 6598008"/>
                <a:gd name="connsiteY887" fmla="*/ 339992 h 1306090"/>
                <a:gd name="connsiteX888" fmla="*/ 2852475 w 6598008"/>
                <a:gd name="connsiteY888" fmla="*/ 334137 h 1306090"/>
                <a:gd name="connsiteX889" fmla="*/ 2856754 w 6598008"/>
                <a:gd name="connsiteY889" fmla="*/ 338529 h 1306090"/>
                <a:gd name="connsiteX890" fmla="*/ 2856866 w 6598008"/>
                <a:gd name="connsiteY890" fmla="*/ 343145 h 1306090"/>
                <a:gd name="connsiteX891" fmla="*/ 2863284 w 6598008"/>
                <a:gd name="connsiteY891" fmla="*/ 342920 h 1306090"/>
                <a:gd name="connsiteX892" fmla="*/ 2874093 w 6598008"/>
                <a:gd name="connsiteY892" fmla="*/ 351702 h 1306090"/>
                <a:gd name="connsiteX893" fmla="*/ 2897513 w 6598008"/>
                <a:gd name="connsiteY893" fmla="*/ 346072 h 1306090"/>
                <a:gd name="connsiteX894" fmla="*/ 2891320 w 6598008"/>
                <a:gd name="connsiteY894" fmla="*/ 364763 h 1306090"/>
                <a:gd name="connsiteX895" fmla="*/ 2884789 w 6598008"/>
                <a:gd name="connsiteY895" fmla="*/ 355868 h 1306090"/>
                <a:gd name="connsiteX896" fmla="*/ 2878484 w 6598008"/>
                <a:gd name="connsiteY896" fmla="*/ 365326 h 1306090"/>
                <a:gd name="connsiteX897" fmla="*/ 2891432 w 6598008"/>
                <a:gd name="connsiteY897" fmla="*/ 378612 h 1306090"/>
                <a:gd name="connsiteX898" fmla="*/ 2910573 w 6598008"/>
                <a:gd name="connsiteY898" fmla="*/ 373208 h 1306090"/>
                <a:gd name="connsiteX899" fmla="*/ 2927913 w 6598008"/>
                <a:gd name="connsiteY899" fmla="*/ 390885 h 1306090"/>
                <a:gd name="connsiteX900" fmla="*/ 2915527 w 6598008"/>
                <a:gd name="connsiteY900" fmla="*/ 419033 h 1306090"/>
                <a:gd name="connsiteX901" fmla="*/ 2924085 w 6598008"/>
                <a:gd name="connsiteY901" fmla="*/ 423312 h 1306090"/>
                <a:gd name="connsiteX902" fmla="*/ 2913501 w 6598008"/>
                <a:gd name="connsiteY902" fmla="*/ 432995 h 1306090"/>
                <a:gd name="connsiteX903" fmla="*/ 2920257 w 6598008"/>
                <a:gd name="connsiteY903" fmla="*/ 455739 h 1306090"/>
                <a:gd name="connsiteX904" fmla="*/ 2881862 w 6598008"/>
                <a:gd name="connsiteY904" fmla="*/ 457315 h 1306090"/>
                <a:gd name="connsiteX905" fmla="*/ 2892558 w 6598008"/>
                <a:gd name="connsiteY905" fmla="*/ 456865 h 1306090"/>
                <a:gd name="connsiteX906" fmla="*/ 2894585 w 6598008"/>
                <a:gd name="connsiteY906" fmla="*/ 452136 h 1306090"/>
                <a:gd name="connsiteX907" fmla="*/ 2900890 w 6598008"/>
                <a:gd name="connsiteY907" fmla="*/ 447294 h 1306090"/>
                <a:gd name="connsiteX908" fmla="*/ 2907196 w 6598008"/>
                <a:gd name="connsiteY908" fmla="*/ 437837 h 1306090"/>
                <a:gd name="connsiteX909" fmla="*/ 2885578 w 6598008"/>
                <a:gd name="connsiteY909" fmla="*/ 415768 h 1306090"/>
                <a:gd name="connsiteX910" fmla="*/ 2881637 w 6598008"/>
                <a:gd name="connsiteY910" fmla="*/ 438962 h 1306090"/>
                <a:gd name="connsiteX911" fmla="*/ 2860244 w 6598008"/>
                <a:gd name="connsiteY911" fmla="*/ 435247 h 1306090"/>
                <a:gd name="connsiteX912" fmla="*/ 2851799 w 6598008"/>
                <a:gd name="connsiteY912" fmla="*/ 444817 h 1306090"/>
                <a:gd name="connsiteX913" fmla="*/ 2854164 w 6598008"/>
                <a:gd name="connsiteY913" fmla="*/ 463170 h 1306090"/>
                <a:gd name="connsiteX914" fmla="*/ 2845494 w 6598008"/>
                <a:gd name="connsiteY914" fmla="*/ 454388 h 1306090"/>
                <a:gd name="connsiteX915" fmla="*/ 2834910 w 6598008"/>
                <a:gd name="connsiteY915" fmla="*/ 464071 h 1306090"/>
                <a:gd name="connsiteX916" fmla="*/ 2838964 w 6598008"/>
                <a:gd name="connsiteY916" fmla="*/ 445493 h 1306090"/>
                <a:gd name="connsiteX917" fmla="*/ 2847521 w 6598008"/>
                <a:gd name="connsiteY917" fmla="*/ 445155 h 1306090"/>
                <a:gd name="connsiteX918" fmla="*/ 2826128 w 6598008"/>
                <a:gd name="connsiteY918" fmla="*/ 441440 h 1306090"/>
                <a:gd name="connsiteX919" fmla="*/ 2802708 w 6598008"/>
                <a:gd name="connsiteY919" fmla="*/ 442453 h 1306090"/>
                <a:gd name="connsiteX920" fmla="*/ 2800457 w 6598008"/>
                <a:gd name="connsiteY920" fmla="*/ 433333 h 1306090"/>
                <a:gd name="connsiteX921" fmla="*/ 2796178 w 6598008"/>
                <a:gd name="connsiteY921" fmla="*/ 433558 h 1306090"/>
                <a:gd name="connsiteX922" fmla="*/ 2787621 w 6598008"/>
                <a:gd name="connsiteY922" fmla="*/ 429279 h 1306090"/>
                <a:gd name="connsiteX923" fmla="*/ 2785256 w 6598008"/>
                <a:gd name="connsiteY923" fmla="*/ 415543 h 1306090"/>
                <a:gd name="connsiteX924" fmla="*/ 2789310 w 6598008"/>
                <a:gd name="connsiteY924" fmla="*/ 401581 h 1306090"/>
                <a:gd name="connsiteX925" fmla="*/ 2799894 w 6598008"/>
                <a:gd name="connsiteY925" fmla="*/ 396515 h 1306090"/>
                <a:gd name="connsiteX926" fmla="*/ 2810252 w 6598008"/>
                <a:gd name="connsiteY926" fmla="*/ 377711 h 1306090"/>
                <a:gd name="connsiteX927" fmla="*/ 2819034 w 6598008"/>
                <a:gd name="connsiteY927" fmla="*/ 400343 h 1306090"/>
                <a:gd name="connsiteX928" fmla="*/ 2829618 w 6598008"/>
                <a:gd name="connsiteY928" fmla="*/ 390660 h 1306090"/>
                <a:gd name="connsiteX929" fmla="*/ 2831870 w 6598008"/>
                <a:gd name="connsiteY929" fmla="*/ 399780 h 1306090"/>
                <a:gd name="connsiteX930" fmla="*/ 2836149 w 6598008"/>
                <a:gd name="connsiteY930" fmla="*/ 399555 h 1306090"/>
                <a:gd name="connsiteX931" fmla="*/ 2846845 w 6598008"/>
                <a:gd name="connsiteY931" fmla="*/ 399104 h 1306090"/>
                <a:gd name="connsiteX932" fmla="*/ 2838175 w 6598008"/>
                <a:gd name="connsiteY932" fmla="*/ 385705 h 1306090"/>
                <a:gd name="connsiteX933" fmla="*/ 2861708 w 6598008"/>
                <a:gd name="connsiteY933" fmla="*/ 389309 h 1306090"/>
                <a:gd name="connsiteX934" fmla="*/ 2863734 w 6598008"/>
                <a:gd name="connsiteY934" fmla="*/ 384580 h 1306090"/>
                <a:gd name="connsiteX935" fmla="*/ 2865536 w 6598008"/>
                <a:gd name="connsiteY935" fmla="*/ 361498 h 1306090"/>
                <a:gd name="connsiteX936" fmla="*/ 2861370 w 6598008"/>
                <a:gd name="connsiteY936" fmla="*/ 370843 h 1306090"/>
                <a:gd name="connsiteX937" fmla="*/ 2852925 w 6598008"/>
                <a:gd name="connsiteY937" fmla="*/ 375797 h 1306090"/>
                <a:gd name="connsiteX938" fmla="*/ 2846395 w 6598008"/>
                <a:gd name="connsiteY938" fmla="*/ 366902 h 1306090"/>
                <a:gd name="connsiteX939" fmla="*/ 2837725 w 6598008"/>
                <a:gd name="connsiteY939" fmla="*/ 358120 h 1306090"/>
                <a:gd name="connsiteX940" fmla="*/ 2831307 w 6598008"/>
                <a:gd name="connsiteY940" fmla="*/ 353841 h 1306090"/>
                <a:gd name="connsiteX941" fmla="*/ 2801582 w 6598008"/>
                <a:gd name="connsiteY941" fmla="*/ 364313 h 1306090"/>
                <a:gd name="connsiteX942" fmla="*/ 2809914 w 6598008"/>
                <a:gd name="connsiteY942" fmla="*/ 350126 h 1306090"/>
                <a:gd name="connsiteX943" fmla="*/ 2818359 w 6598008"/>
                <a:gd name="connsiteY943" fmla="*/ 340555 h 1306090"/>
                <a:gd name="connsiteX944" fmla="*/ 2815995 w 6598008"/>
                <a:gd name="connsiteY944" fmla="*/ 322315 h 1306090"/>
                <a:gd name="connsiteX945" fmla="*/ 2817909 w 6598008"/>
                <a:gd name="connsiteY945" fmla="*/ 308466 h 1306090"/>
                <a:gd name="connsiteX946" fmla="*/ 2811265 w 6598008"/>
                <a:gd name="connsiteY946" fmla="*/ 290338 h 1306090"/>
                <a:gd name="connsiteX947" fmla="*/ 2806987 w 6598008"/>
                <a:gd name="connsiteY947" fmla="*/ 285947 h 1306090"/>
                <a:gd name="connsiteX948" fmla="*/ 2768705 w 6598008"/>
                <a:gd name="connsiteY948" fmla="*/ 296756 h 1306090"/>
                <a:gd name="connsiteX949" fmla="*/ 2779514 w 6598008"/>
                <a:gd name="connsiteY949" fmla="*/ 305539 h 1306090"/>
                <a:gd name="connsiteX950" fmla="*/ 2779739 w 6598008"/>
                <a:gd name="connsiteY950" fmla="*/ 319275 h 1306090"/>
                <a:gd name="connsiteX951" fmla="*/ 2784130 w 6598008"/>
                <a:gd name="connsiteY951" fmla="*/ 328283 h 1306090"/>
                <a:gd name="connsiteX952" fmla="*/ 2780302 w 6598008"/>
                <a:gd name="connsiteY952" fmla="*/ 360597 h 1306090"/>
                <a:gd name="connsiteX953" fmla="*/ 2795390 w 6598008"/>
                <a:gd name="connsiteY953" fmla="*/ 369154 h 1306090"/>
                <a:gd name="connsiteX954" fmla="*/ 2789310 w 6598008"/>
                <a:gd name="connsiteY954" fmla="*/ 392461 h 1306090"/>
                <a:gd name="connsiteX955" fmla="*/ 2776474 w 6598008"/>
                <a:gd name="connsiteY955" fmla="*/ 393024 h 1306090"/>
                <a:gd name="connsiteX956" fmla="*/ 2783004 w 6598008"/>
                <a:gd name="connsiteY956" fmla="*/ 406535 h 1306090"/>
                <a:gd name="connsiteX957" fmla="*/ 2783455 w 6598008"/>
                <a:gd name="connsiteY957" fmla="*/ 438737 h 1306090"/>
                <a:gd name="connsiteX958" fmla="*/ 2766453 w 6598008"/>
                <a:gd name="connsiteY958" fmla="*/ 439413 h 1306090"/>
                <a:gd name="connsiteX959" fmla="*/ 2764201 w 6598008"/>
                <a:gd name="connsiteY959" fmla="*/ 434909 h 1306090"/>
                <a:gd name="connsiteX960" fmla="*/ 2757896 w 6598008"/>
                <a:gd name="connsiteY960" fmla="*/ 439751 h 1306090"/>
                <a:gd name="connsiteX961" fmla="*/ 2753617 w 6598008"/>
                <a:gd name="connsiteY961" fmla="*/ 435359 h 1306090"/>
                <a:gd name="connsiteX962" fmla="*/ 2730198 w 6598008"/>
                <a:gd name="connsiteY962" fmla="*/ 440989 h 1306090"/>
                <a:gd name="connsiteX963" fmla="*/ 2719501 w 6598008"/>
                <a:gd name="connsiteY963" fmla="*/ 436823 h 1306090"/>
                <a:gd name="connsiteX964" fmla="*/ 2696082 w 6598008"/>
                <a:gd name="connsiteY964" fmla="*/ 437837 h 1306090"/>
                <a:gd name="connsiteX965" fmla="*/ 2708805 w 6598008"/>
                <a:gd name="connsiteY965" fmla="*/ 432657 h 1306090"/>
                <a:gd name="connsiteX966" fmla="*/ 2710607 w 6598008"/>
                <a:gd name="connsiteY966" fmla="*/ 409575 h 1306090"/>
                <a:gd name="connsiteX967" fmla="*/ 2725581 w 6598008"/>
                <a:gd name="connsiteY967" fmla="*/ 408900 h 1306090"/>
                <a:gd name="connsiteX968" fmla="*/ 2729860 w 6598008"/>
                <a:gd name="connsiteY968" fmla="*/ 413291 h 1306090"/>
                <a:gd name="connsiteX969" fmla="*/ 2731887 w 6598008"/>
                <a:gd name="connsiteY969" fmla="*/ 408562 h 1306090"/>
                <a:gd name="connsiteX970" fmla="*/ 2753167 w 6598008"/>
                <a:gd name="connsiteY970" fmla="*/ 403045 h 1306090"/>
                <a:gd name="connsiteX971" fmla="*/ 2744385 w 6598008"/>
                <a:gd name="connsiteY971" fmla="*/ 385030 h 1306090"/>
                <a:gd name="connsiteX972" fmla="*/ 2740331 w 6598008"/>
                <a:gd name="connsiteY972" fmla="*/ 398992 h 1306090"/>
                <a:gd name="connsiteX973" fmla="*/ 2729635 w 6598008"/>
                <a:gd name="connsiteY973" fmla="*/ 394826 h 1306090"/>
                <a:gd name="connsiteX974" fmla="*/ 2731662 w 6598008"/>
                <a:gd name="connsiteY974" fmla="*/ 385593 h 1306090"/>
                <a:gd name="connsiteX975" fmla="*/ 2712633 w 6598008"/>
                <a:gd name="connsiteY975" fmla="*/ 395614 h 1306090"/>
                <a:gd name="connsiteX976" fmla="*/ 2718826 w 6598008"/>
                <a:gd name="connsiteY976" fmla="*/ 381540 h 1306090"/>
                <a:gd name="connsiteX977" fmla="*/ 2725131 w 6598008"/>
                <a:gd name="connsiteY977" fmla="*/ 372082 h 1306090"/>
                <a:gd name="connsiteX978" fmla="*/ 2746411 w 6598008"/>
                <a:gd name="connsiteY978" fmla="*/ 371181 h 1306090"/>
                <a:gd name="connsiteX979" fmla="*/ 2748776 w 6598008"/>
                <a:gd name="connsiteY979" fmla="*/ 384917 h 1306090"/>
                <a:gd name="connsiteX980" fmla="*/ 2753054 w 6598008"/>
                <a:gd name="connsiteY980" fmla="*/ 389309 h 1306090"/>
                <a:gd name="connsiteX981" fmla="*/ 2761724 w 6598008"/>
                <a:gd name="connsiteY981" fmla="*/ 398091 h 1306090"/>
                <a:gd name="connsiteX982" fmla="*/ 2761499 w 6598008"/>
                <a:gd name="connsiteY982" fmla="*/ 384354 h 1306090"/>
                <a:gd name="connsiteX983" fmla="*/ 2763526 w 6598008"/>
                <a:gd name="connsiteY983" fmla="*/ 379625 h 1306090"/>
                <a:gd name="connsiteX984" fmla="*/ 2759135 w 6598008"/>
                <a:gd name="connsiteY984" fmla="*/ 370618 h 1306090"/>
                <a:gd name="connsiteX985" fmla="*/ 2774110 w 6598008"/>
                <a:gd name="connsiteY985" fmla="*/ 369942 h 1306090"/>
                <a:gd name="connsiteX986" fmla="*/ 2769606 w 6598008"/>
                <a:gd name="connsiteY986" fmla="*/ 351702 h 1306090"/>
                <a:gd name="connsiteX987" fmla="*/ 2765102 w 6598008"/>
                <a:gd name="connsiteY987" fmla="*/ 338078 h 1306090"/>
                <a:gd name="connsiteX988" fmla="*/ 2773547 w 6598008"/>
                <a:gd name="connsiteY988" fmla="*/ 328508 h 1306090"/>
                <a:gd name="connsiteX989" fmla="*/ 2758572 w 6598008"/>
                <a:gd name="connsiteY989" fmla="*/ 324567 h 1306090"/>
                <a:gd name="connsiteX990" fmla="*/ 2769155 w 6598008"/>
                <a:gd name="connsiteY990" fmla="*/ 314884 h 1306090"/>
                <a:gd name="connsiteX991" fmla="*/ 2760373 w 6598008"/>
                <a:gd name="connsiteY991" fmla="*/ 292252 h 1306090"/>
                <a:gd name="connsiteX992" fmla="*/ 2732562 w 6598008"/>
                <a:gd name="connsiteY992" fmla="*/ 288875 h 1306090"/>
                <a:gd name="connsiteX993" fmla="*/ 2721978 w 6598008"/>
                <a:gd name="connsiteY993" fmla="*/ 293941 h 1306090"/>
                <a:gd name="connsiteX994" fmla="*/ 2711282 w 6598008"/>
                <a:gd name="connsiteY994" fmla="*/ 289775 h 1306090"/>
                <a:gd name="connsiteX995" fmla="*/ 2690002 w 6598008"/>
                <a:gd name="connsiteY995" fmla="*/ 290676 h 1306090"/>
                <a:gd name="connsiteX996" fmla="*/ 2679305 w 6598008"/>
                <a:gd name="connsiteY996" fmla="*/ 286510 h 1306090"/>
                <a:gd name="connsiteX997" fmla="*/ 2658025 w 6598008"/>
                <a:gd name="connsiteY997" fmla="*/ 292027 h 1306090"/>
                <a:gd name="connsiteX998" fmla="*/ 2651720 w 6598008"/>
                <a:gd name="connsiteY998" fmla="*/ 296869 h 1306090"/>
                <a:gd name="connsiteX999" fmla="*/ 2641023 w 6598008"/>
                <a:gd name="connsiteY999" fmla="*/ 292703 h 1306090"/>
                <a:gd name="connsiteX1000" fmla="*/ 2636857 w 6598008"/>
                <a:gd name="connsiteY1000" fmla="*/ 297432 h 1306090"/>
                <a:gd name="connsiteX1001" fmla="*/ 2634718 w 6598008"/>
                <a:gd name="connsiteY1001" fmla="*/ 292928 h 1306090"/>
                <a:gd name="connsiteX1002" fmla="*/ 2615577 w 6598008"/>
                <a:gd name="connsiteY1002" fmla="*/ 293716 h 1306090"/>
                <a:gd name="connsiteX1003" fmla="*/ 2585740 w 6598008"/>
                <a:gd name="connsiteY1003" fmla="*/ 294955 h 1306090"/>
                <a:gd name="connsiteX1004" fmla="*/ 2583713 w 6598008"/>
                <a:gd name="connsiteY1004" fmla="*/ 299684 h 1306090"/>
                <a:gd name="connsiteX1005" fmla="*/ 2564572 w 6598008"/>
                <a:gd name="connsiteY1005" fmla="*/ 305088 h 1306090"/>
                <a:gd name="connsiteX1006" fmla="*/ 2549484 w 6598008"/>
                <a:gd name="connsiteY1006" fmla="*/ 291915 h 1306090"/>
                <a:gd name="connsiteX1007" fmla="*/ 2538788 w 6598008"/>
                <a:gd name="connsiteY1007" fmla="*/ 292365 h 1306090"/>
                <a:gd name="connsiteX1008" fmla="*/ 2523926 w 6598008"/>
                <a:gd name="connsiteY1008" fmla="*/ 297544 h 1306090"/>
                <a:gd name="connsiteX1009" fmla="*/ 2517620 w 6598008"/>
                <a:gd name="connsiteY1009" fmla="*/ 302386 h 1306090"/>
                <a:gd name="connsiteX1010" fmla="*/ 2502533 w 6598008"/>
                <a:gd name="connsiteY1010" fmla="*/ 293829 h 1306090"/>
                <a:gd name="connsiteX1011" fmla="*/ 2479113 w 6598008"/>
                <a:gd name="connsiteY1011" fmla="*/ 294842 h 1306090"/>
                <a:gd name="connsiteX1012" fmla="*/ 2477087 w 6598008"/>
                <a:gd name="connsiteY1012" fmla="*/ 299571 h 1306090"/>
                <a:gd name="connsiteX1013" fmla="*/ 2444997 w 6598008"/>
                <a:gd name="connsiteY1013" fmla="*/ 291690 h 1306090"/>
                <a:gd name="connsiteX1014" fmla="*/ 2410994 w 6598008"/>
                <a:gd name="connsiteY1014" fmla="*/ 297770 h 1306090"/>
                <a:gd name="connsiteX1015" fmla="*/ 2400635 w 6598008"/>
                <a:gd name="connsiteY1015" fmla="*/ 321189 h 1306090"/>
                <a:gd name="connsiteX1016" fmla="*/ 2389601 w 6598008"/>
                <a:gd name="connsiteY1016" fmla="*/ 294054 h 1306090"/>
                <a:gd name="connsiteX1017" fmla="*/ 2327787 w 6598008"/>
                <a:gd name="connsiteY1017" fmla="*/ 296644 h 1306090"/>
                <a:gd name="connsiteX1018" fmla="*/ 2315289 w 6598008"/>
                <a:gd name="connsiteY1018" fmla="*/ 315559 h 1306090"/>
                <a:gd name="connsiteX1019" fmla="*/ 2308646 w 6598008"/>
                <a:gd name="connsiteY1019" fmla="*/ 297432 h 1306090"/>
                <a:gd name="connsiteX1020" fmla="*/ 2304367 w 6598008"/>
                <a:gd name="connsiteY1020" fmla="*/ 293041 h 1306090"/>
                <a:gd name="connsiteX1021" fmla="*/ 2278808 w 6598008"/>
                <a:gd name="connsiteY1021" fmla="*/ 294167 h 1306090"/>
                <a:gd name="connsiteX1022" fmla="*/ 2275205 w 6598008"/>
                <a:gd name="connsiteY1022" fmla="*/ 344946 h 1306090"/>
                <a:gd name="connsiteX1023" fmla="*/ 2262595 w 6598008"/>
                <a:gd name="connsiteY1023" fmla="*/ 354630 h 1306090"/>
                <a:gd name="connsiteX1024" fmla="*/ 2264509 w 6598008"/>
                <a:gd name="connsiteY1024" fmla="*/ 340781 h 1306090"/>
                <a:gd name="connsiteX1025" fmla="*/ 2261919 w 6598008"/>
                <a:gd name="connsiteY1025" fmla="*/ 304075 h 1306090"/>
                <a:gd name="connsiteX1026" fmla="*/ 2227578 w 6598008"/>
                <a:gd name="connsiteY1026" fmla="*/ 287073 h 1306090"/>
                <a:gd name="connsiteX1027" fmla="*/ 2221385 w 6598008"/>
                <a:gd name="connsiteY1027" fmla="*/ 301147 h 1306090"/>
                <a:gd name="connsiteX1028" fmla="*/ 2199767 w 6598008"/>
                <a:gd name="connsiteY1028" fmla="*/ 283695 h 1306090"/>
                <a:gd name="connsiteX1029" fmla="*/ 2187157 w 6598008"/>
                <a:gd name="connsiteY1029" fmla="*/ 297995 h 1306090"/>
                <a:gd name="connsiteX1030" fmla="*/ 2183104 w 6598008"/>
                <a:gd name="connsiteY1030" fmla="*/ 311956 h 1306090"/>
                <a:gd name="connsiteX1031" fmla="*/ 2183329 w 6598008"/>
                <a:gd name="connsiteY1031" fmla="*/ 330309 h 1306090"/>
                <a:gd name="connsiteX1032" fmla="*/ 2170606 w 6598008"/>
                <a:gd name="connsiteY1032" fmla="*/ 338416 h 1306090"/>
                <a:gd name="connsiteX1033" fmla="*/ 2164413 w 6598008"/>
                <a:gd name="connsiteY1033" fmla="*/ 334588 h 1306090"/>
                <a:gd name="connsiteX1034" fmla="*/ 2161823 w 6598008"/>
                <a:gd name="connsiteY1034" fmla="*/ 334700 h 1306090"/>
                <a:gd name="connsiteX1035" fmla="*/ 2172520 w 6598008"/>
                <a:gd name="connsiteY1035" fmla="*/ 321527 h 1306090"/>
                <a:gd name="connsiteX1036" fmla="*/ 2172407 w 6598008"/>
                <a:gd name="connsiteY1036" fmla="*/ 312294 h 1306090"/>
                <a:gd name="connsiteX1037" fmla="*/ 2176573 w 6598008"/>
                <a:gd name="connsiteY1037" fmla="*/ 307565 h 1306090"/>
                <a:gd name="connsiteX1038" fmla="*/ 2178487 w 6598008"/>
                <a:gd name="connsiteY1038" fmla="*/ 293716 h 1306090"/>
                <a:gd name="connsiteX1039" fmla="*/ 2152928 w 6598008"/>
                <a:gd name="connsiteY1039" fmla="*/ 294842 h 1306090"/>
                <a:gd name="connsiteX1040" fmla="*/ 2135701 w 6598008"/>
                <a:gd name="connsiteY1040" fmla="*/ 281781 h 1306090"/>
                <a:gd name="connsiteX1041" fmla="*/ 2118812 w 6598008"/>
                <a:gd name="connsiteY1041" fmla="*/ 291690 h 1306090"/>
                <a:gd name="connsiteX1042" fmla="*/ 2084696 w 6598008"/>
                <a:gd name="connsiteY1042" fmla="*/ 293153 h 1306090"/>
                <a:gd name="connsiteX1043" fmla="*/ 2074113 w 6598008"/>
                <a:gd name="connsiteY1043" fmla="*/ 298220 h 1306090"/>
                <a:gd name="connsiteX1044" fmla="*/ 2065668 w 6598008"/>
                <a:gd name="connsiteY1044" fmla="*/ 307790 h 1306090"/>
                <a:gd name="connsiteX1045" fmla="*/ 2004192 w 6598008"/>
                <a:gd name="connsiteY1045" fmla="*/ 333349 h 1306090"/>
                <a:gd name="connsiteX1046" fmla="*/ 2005993 w 6598008"/>
                <a:gd name="connsiteY1046" fmla="*/ 336389 h 1306090"/>
                <a:gd name="connsiteX1047" fmla="*/ 1985276 w 6598008"/>
                <a:gd name="connsiteY1047" fmla="*/ 343708 h 1306090"/>
                <a:gd name="connsiteX1048" fmla="*/ 1961519 w 6598008"/>
                <a:gd name="connsiteY1048" fmla="*/ 336840 h 1306090"/>
                <a:gd name="connsiteX1049" fmla="*/ 1953187 w 6598008"/>
                <a:gd name="connsiteY1049" fmla="*/ 342244 h 1306090"/>
                <a:gd name="connsiteX1050" fmla="*/ 1946656 w 6598008"/>
                <a:gd name="connsiteY1050" fmla="*/ 338303 h 1306090"/>
                <a:gd name="connsiteX1051" fmla="*/ 1938324 w 6598008"/>
                <a:gd name="connsiteY1051" fmla="*/ 343708 h 1306090"/>
                <a:gd name="connsiteX1052" fmla="*/ 1927402 w 6598008"/>
                <a:gd name="connsiteY1052" fmla="*/ 335601 h 1306090"/>
                <a:gd name="connsiteX1053" fmla="*/ 1916706 w 6598008"/>
                <a:gd name="connsiteY1053" fmla="*/ 336727 h 1306090"/>
                <a:gd name="connsiteX1054" fmla="*/ 1906010 w 6598008"/>
                <a:gd name="connsiteY1054" fmla="*/ 337853 h 1306090"/>
                <a:gd name="connsiteX1055" fmla="*/ 1903983 w 6598008"/>
                <a:gd name="connsiteY1055" fmla="*/ 342695 h 1306090"/>
                <a:gd name="connsiteX1056" fmla="*/ 1899592 w 6598008"/>
                <a:gd name="connsiteY1056" fmla="*/ 338529 h 1306090"/>
                <a:gd name="connsiteX1057" fmla="*/ 1895539 w 6598008"/>
                <a:gd name="connsiteY1057" fmla="*/ 343595 h 1306090"/>
                <a:gd name="connsiteX1058" fmla="*/ 1893287 w 6598008"/>
                <a:gd name="connsiteY1058" fmla="*/ 339204 h 1306090"/>
                <a:gd name="connsiteX1059" fmla="*/ 1889008 w 6598008"/>
                <a:gd name="connsiteY1059" fmla="*/ 339655 h 1306090"/>
                <a:gd name="connsiteX1060" fmla="*/ 1880676 w 6598008"/>
                <a:gd name="connsiteY1060" fmla="*/ 345059 h 1306090"/>
                <a:gd name="connsiteX1061" fmla="*/ 1854779 w 6598008"/>
                <a:gd name="connsiteY1061" fmla="*/ 338416 h 1306090"/>
                <a:gd name="connsiteX1062" fmla="*/ 1850501 w 6598008"/>
                <a:gd name="connsiteY1062" fmla="*/ 338866 h 1306090"/>
                <a:gd name="connsiteX1063" fmla="*/ 1784408 w 6598008"/>
                <a:gd name="connsiteY1063" fmla="*/ 340893 h 1306090"/>
                <a:gd name="connsiteX1064" fmla="*/ 1777878 w 6598008"/>
                <a:gd name="connsiteY1064" fmla="*/ 336952 h 1306090"/>
                <a:gd name="connsiteX1065" fmla="*/ 1750180 w 6598008"/>
                <a:gd name="connsiteY1065" fmla="*/ 339767 h 1306090"/>
                <a:gd name="connsiteX1066" fmla="*/ 1741510 w 6598008"/>
                <a:gd name="connsiteY1066" fmla="*/ 336052 h 1306090"/>
                <a:gd name="connsiteX1067" fmla="*/ 1735317 w 6598008"/>
                <a:gd name="connsiteY1067" fmla="*/ 341343 h 1306090"/>
                <a:gd name="connsiteX1068" fmla="*/ 1726648 w 6598008"/>
                <a:gd name="connsiteY1068" fmla="*/ 337628 h 1306090"/>
                <a:gd name="connsiteX1069" fmla="*/ 1700976 w 6598008"/>
                <a:gd name="connsiteY1069" fmla="*/ 335601 h 1306090"/>
                <a:gd name="connsiteX1070" fmla="*/ 1692644 w 6598008"/>
                <a:gd name="connsiteY1070" fmla="*/ 341006 h 1306090"/>
                <a:gd name="connsiteX1071" fmla="*/ 1675755 w 6598008"/>
                <a:gd name="connsiteY1071" fmla="*/ 347311 h 1306090"/>
                <a:gd name="connsiteX1072" fmla="*/ 1669225 w 6598008"/>
                <a:gd name="connsiteY1072" fmla="*/ 343370 h 1306090"/>
                <a:gd name="connsiteX1073" fmla="*/ 1667198 w 6598008"/>
                <a:gd name="connsiteY1073" fmla="*/ 348212 h 1306090"/>
                <a:gd name="connsiteX1074" fmla="*/ 1647944 w 6598008"/>
                <a:gd name="connsiteY1074" fmla="*/ 345509 h 1306090"/>
                <a:gd name="connsiteX1075" fmla="*/ 1637135 w 6598008"/>
                <a:gd name="connsiteY1075" fmla="*/ 342019 h 1306090"/>
                <a:gd name="connsiteX1076" fmla="*/ 1630605 w 6598008"/>
                <a:gd name="connsiteY1076" fmla="*/ 338078 h 1306090"/>
                <a:gd name="connsiteX1077" fmla="*/ 1626326 w 6598008"/>
                <a:gd name="connsiteY1077" fmla="*/ 338529 h 1306090"/>
                <a:gd name="connsiteX1078" fmla="*/ 1621822 w 6598008"/>
                <a:gd name="connsiteY1078" fmla="*/ 329746 h 1306090"/>
                <a:gd name="connsiteX1079" fmla="*/ 1587594 w 6598008"/>
                <a:gd name="connsiteY1079" fmla="*/ 328620 h 1306090"/>
                <a:gd name="connsiteX1080" fmla="*/ 1555617 w 6598008"/>
                <a:gd name="connsiteY1080" fmla="*/ 331886 h 1306090"/>
                <a:gd name="connsiteX1081" fmla="*/ 1553365 w 6598008"/>
                <a:gd name="connsiteY1081" fmla="*/ 327494 h 1306090"/>
                <a:gd name="connsiteX1082" fmla="*/ 1547173 w 6598008"/>
                <a:gd name="connsiteY1082" fmla="*/ 332786 h 1306090"/>
                <a:gd name="connsiteX1083" fmla="*/ 1527807 w 6598008"/>
                <a:gd name="connsiteY1083" fmla="*/ 330084 h 1306090"/>
                <a:gd name="connsiteX1084" fmla="*/ 1495830 w 6598008"/>
                <a:gd name="connsiteY1084" fmla="*/ 333349 h 1306090"/>
                <a:gd name="connsiteX1085" fmla="*/ 1489299 w 6598008"/>
                <a:gd name="connsiteY1085" fmla="*/ 329408 h 1306090"/>
                <a:gd name="connsiteX1086" fmla="*/ 1459687 w 6598008"/>
                <a:gd name="connsiteY1086" fmla="*/ 336952 h 1306090"/>
                <a:gd name="connsiteX1087" fmla="*/ 1446964 w 6598008"/>
                <a:gd name="connsiteY1087" fmla="*/ 338191 h 1306090"/>
                <a:gd name="connsiteX1088" fmla="*/ 1442573 w 6598008"/>
                <a:gd name="connsiteY1088" fmla="*/ 334025 h 1306090"/>
                <a:gd name="connsiteX1089" fmla="*/ 1440546 w 6598008"/>
                <a:gd name="connsiteY1089" fmla="*/ 338866 h 1306090"/>
                <a:gd name="connsiteX1090" fmla="*/ 1436268 w 6598008"/>
                <a:gd name="connsiteY1090" fmla="*/ 339317 h 1306090"/>
                <a:gd name="connsiteX1091" fmla="*/ 1427598 w 6598008"/>
                <a:gd name="connsiteY1091" fmla="*/ 335601 h 1306090"/>
                <a:gd name="connsiteX1092" fmla="*/ 1408569 w 6598008"/>
                <a:gd name="connsiteY1092" fmla="*/ 342132 h 1306090"/>
                <a:gd name="connsiteX1093" fmla="*/ 1399900 w 6598008"/>
                <a:gd name="connsiteY1093" fmla="*/ 338416 h 1306090"/>
                <a:gd name="connsiteX1094" fmla="*/ 1389203 w 6598008"/>
                <a:gd name="connsiteY1094" fmla="*/ 339542 h 1306090"/>
                <a:gd name="connsiteX1095" fmla="*/ 1370062 w 6598008"/>
                <a:gd name="connsiteY1095" fmla="*/ 341456 h 1306090"/>
                <a:gd name="connsiteX1096" fmla="*/ 1282802 w 6598008"/>
                <a:gd name="connsiteY1096" fmla="*/ 350238 h 1306090"/>
                <a:gd name="connsiteX1097" fmla="*/ 1276271 w 6598008"/>
                <a:gd name="connsiteY1097" fmla="*/ 346298 h 1306090"/>
                <a:gd name="connsiteX1098" fmla="*/ 1274245 w 6598008"/>
                <a:gd name="connsiteY1098" fmla="*/ 351139 h 1306090"/>
                <a:gd name="connsiteX1099" fmla="*/ 1271993 w 6598008"/>
                <a:gd name="connsiteY1099" fmla="*/ 346748 h 1306090"/>
                <a:gd name="connsiteX1100" fmla="*/ 1261522 w 6598008"/>
                <a:gd name="connsiteY1100" fmla="*/ 352378 h 1306090"/>
                <a:gd name="connsiteX1101" fmla="*/ 1233824 w 6598008"/>
                <a:gd name="connsiteY1101" fmla="*/ 355193 h 1306090"/>
                <a:gd name="connsiteX1102" fmla="*/ 1227293 w 6598008"/>
                <a:gd name="connsiteY1102" fmla="*/ 351252 h 1306090"/>
                <a:gd name="connsiteX1103" fmla="*/ 1093194 w 6598008"/>
                <a:gd name="connsiteY1103" fmla="*/ 364763 h 1306090"/>
                <a:gd name="connsiteX1104" fmla="*/ 1084524 w 6598008"/>
                <a:gd name="connsiteY1104" fmla="*/ 361047 h 1306090"/>
                <a:gd name="connsiteX1105" fmla="*/ 1076192 w 6598008"/>
                <a:gd name="connsiteY1105" fmla="*/ 366452 h 1306090"/>
                <a:gd name="connsiteX1106" fmla="*/ 1063469 w 6598008"/>
                <a:gd name="connsiteY1106" fmla="*/ 367690 h 1306090"/>
                <a:gd name="connsiteX1107" fmla="*/ 1061217 w 6598008"/>
                <a:gd name="connsiteY1107" fmla="*/ 363299 h 1306090"/>
                <a:gd name="connsiteX1108" fmla="*/ 1029240 w 6598008"/>
                <a:gd name="connsiteY1108" fmla="*/ 366565 h 1306090"/>
                <a:gd name="connsiteX1109" fmla="*/ 890975 w 6598008"/>
                <a:gd name="connsiteY1109" fmla="*/ 385143 h 1306090"/>
                <a:gd name="connsiteX1110" fmla="*/ 871496 w 6598008"/>
                <a:gd name="connsiteY1110" fmla="*/ 377937 h 1306090"/>
                <a:gd name="connsiteX1111" fmla="*/ 992647 w 6598008"/>
                <a:gd name="connsiteY1111" fmla="*/ 361160 h 1306090"/>
                <a:gd name="connsiteX1112" fmla="*/ 1003344 w 6598008"/>
                <a:gd name="connsiteY1112" fmla="*/ 360034 h 1306090"/>
                <a:gd name="connsiteX1113" fmla="*/ 1007622 w 6598008"/>
                <a:gd name="connsiteY1113" fmla="*/ 359584 h 1306090"/>
                <a:gd name="connsiteX1114" fmla="*/ 1109745 w 6598008"/>
                <a:gd name="connsiteY1114" fmla="*/ 349225 h 1306090"/>
                <a:gd name="connsiteX1115" fmla="*/ 1214007 w 6598008"/>
                <a:gd name="connsiteY1115" fmla="*/ 338754 h 1306090"/>
                <a:gd name="connsiteX1116" fmla="*/ 1222339 w 6598008"/>
                <a:gd name="connsiteY1116" fmla="*/ 333349 h 1306090"/>
                <a:gd name="connsiteX1117" fmla="*/ 1228869 w 6598008"/>
                <a:gd name="connsiteY1117" fmla="*/ 337290 h 1306090"/>
                <a:gd name="connsiteX1118" fmla="*/ 1235062 w 6598008"/>
                <a:gd name="connsiteY1118" fmla="*/ 331998 h 1306090"/>
                <a:gd name="connsiteX1119" fmla="*/ 1237314 w 6598008"/>
                <a:gd name="connsiteY1119" fmla="*/ 336389 h 1306090"/>
                <a:gd name="connsiteX1120" fmla="*/ 1241593 w 6598008"/>
                <a:gd name="connsiteY1120" fmla="*/ 335939 h 1306090"/>
                <a:gd name="connsiteX1121" fmla="*/ 1301155 w 6598008"/>
                <a:gd name="connsiteY1121" fmla="*/ 329971 h 1306090"/>
                <a:gd name="connsiteX1122" fmla="*/ 1303407 w 6598008"/>
                <a:gd name="connsiteY1122" fmla="*/ 334363 h 1306090"/>
                <a:gd name="connsiteX1123" fmla="*/ 1313878 w 6598008"/>
                <a:gd name="connsiteY1123" fmla="*/ 328733 h 1306090"/>
                <a:gd name="connsiteX1124" fmla="*/ 1322548 w 6598008"/>
                <a:gd name="connsiteY1124" fmla="*/ 332449 h 1306090"/>
                <a:gd name="connsiteX1125" fmla="*/ 1371526 w 6598008"/>
                <a:gd name="connsiteY1125" fmla="*/ 327494 h 1306090"/>
                <a:gd name="connsiteX1126" fmla="*/ 1379858 w 6598008"/>
                <a:gd name="connsiteY1126" fmla="*/ 322090 h 1306090"/>
                <a:gd name="connsiteX1127" fmla="*/ 1388528 w 6598008"/>
                <a:gd name="connsiteY1127" fmla="*/ 325805 h 1306090"/>
                <a:gd name="connsiteX1128" fmla="*/ 1420279 w 6598008"/>
                <a:gd name="connsiteY1128" fmla="*/ 318037 h 1306090"/>
                <a:gd name="connsiteX1129" fmla="*/ 1426697 w 6598008"/>
                <a:gd name="connsiteY1129" fmla="*/ 317361 h 1306090"/>
                <a:gd name="connsiteX1130" fmla="*/ 1518349 w 6598008"/>
                <a:gd name="connsiteY1130" fmla="*/ 312745 h 1306090"/>
                <a:gd name="connsiteX1131" fmla="*/ 1520601 w 6598008"/>
                <a:gd name="connsiteY1131" fmla="*/ 317136 h 1306090"/>
                <a:gd name="connsiteX1132" fmla="*/ 1533211 w 6598008"/>
                <a:gd name="connsiteY1132" fmla="*/ 311281 h 1306090"/>
                <a:gd name="connsiteX1133" fmla="*/ 1541881 w 6598008"/>
                <a:gd name="connsiteY1133" fmla="*/ 314996 h 1306090"/>
                <a:gd name="connsiteX1134" fmla="*/ 1601443 w 6598008"/>
                <a:gd name="connsiteY1134" fmla="*/ 309029 h 1306090"/>
                <a:gd name="connsiteX1135" fmla="*/ 1612139 w 6598008"/>
                <a:gd name="connsiteY1135" fmla="*/ 307903 h 1306090"/>
                <a:gd name="connsiteX1136" fmla="*/ 1631168 w 6598008"/>
                <a:gd name="connsiteY1136" fmla="*/ 301373 h 1306090"/>
                <a:gd name="connsiteX1137" fmla="*/ 1633420 w 6598008"/>
                <a:gd name="connsiteY1137" fmla="*/ 305764 h 1306090"/>
                <a:gd name="connsiteX1138" fmla="*/ 1648282 w 6598008"/>
                <a:gd name="connsiteY1138" fmla="*/ 304300 h 1306090"/>
                <a:gd name="connsiteX1139" fmla="*/ 1654475 w 6598008"/>
                <a:gd name="connsiteY1139" fmla="*/ 299008 h 1306090"/>
                <a:gd name="connsiteX1140" fmla="*/ 1656727 w 6598008"/>
                <a:gd name="connsiteY1140" fmla="*/ 303399 h 1306090"/>
                <a:gd name="connsiteX1141" fmla="*/ 1658753 w 6598008"/>
                <a:gd name="connsiteY1141" fmla="*/ 298558 h 1306090"/>
                <a:gd name="connsiteX1142" fmla="*/ 1661005 w 6598008"/>
                <a:gd name="connsiteY1142" fmla="*/ 302949 h 1306090"/>
                <a:gd name="connsiteX1143" fmla="*/ 1671476 w 6598008"/>
                <a:gd name="connsiteY1143" fmla="*/ 297319 h 1306090"/>
                <a:gd name="connsiteX1144" fmla="*/ 1682173 w 6598008"/>
                <a:gd name="connsiteY1144" fmla="*/ 296193 h 1306090"/>
                <a:gd name="connsiteX1145" fmla="*/ 1686451 w 6598008"/>
                <a:gd name="connsiteY1145" fmla="*/ 295743 h 1306090"/>
                <a:gd name="connsiteX1146" fmla="*/ 1737569 w 6598008"/>
                <a:gd name="connsiteY1146" fmla="*/ 290564 h 1306090"/>
                <a:gd name="connsiteX1147" fmla="*/ 1739821 w 6598008"/>
                <a:gd name="connsiteY1147" fmla="*/ 294955 h 1306090"/>
                <a:gd name="connsiteX1148" fmla="*/ 1748153 w 6598008"/>
                <a:gd name="connsiteY1148" fmla="*/ 289550 h 1306090"/>
                <a:gd name="connsiteX1149" fmla="*/ 1750405 w 6598008"/>
                <a:gd name="connsiteY1149" fmla="*/ 293941 h 1306090"/>
                <a:gd name="connsiteX1150" fmla="*/ 1752432 w 6598008"/>
                <a:gd name="connsiteY1150" fmla="*/ 289100 h 1306090"/>
                <a:gd name="connsiteX1151" fmla="*/ 1758962 w 6598008"/>
                <a:gd name="connsiteY1151" fmla="*/ 293041 h 1306090"/>
                <a:gd name="connsiteX1152" fmla="*/ 1795105 w 6598008"/>
                <a:gd name="connsiteY1152" fmla="*/ 289438 h 1306090"/>
                <a:gd name="connsiteX1153" fmla="*/ 1807828 w 6598008"/>
                <a:gd name="connsiteY1153" fmla="*/ 288199 h 1306090"/>
                <a:gd name="connsiteX1154" fmla="*/ 1854779 w 6598008"/>
                <a:gd name="connsiteY1154" fmla="*/ 288087 h 1306090"/>
                <a:gd name="connsiteX1155" fmla="*/ 1869529 w 6598008"/>
                <a:gd name="connsiteY1155" fmla="*/ 282006 h 1306090"/>
                <a:gd name="connsiteX1156" fmla="*/ 1878199 w 6598008"/>
                <a:gd name="connsiteY1156" fmla="*/ 285722 h 1306090"/>
                <a:gd name="connsiteX1157" fmla="*/ 1948458 w 6598008"/>
                <a:gd name="connsiteY1157" fmla="*/ 278629 h 1306090"/>
                <a:gd name="connsiteX1158" fmla="*/ 1957127 w 6598008"/>
                <a:gd name="connsiteY1158" fmla="*/ 282344 h 1306090"/>
                <a:gd name="connsiteX1159" fmla="*/ 1965459 w 6598008"/>
                <a:gd name="connsiteY1159" fmla="*/ 276940 h 1306090"/>
                <a:gd name="connsiteX1160" fmla="*/ 1974129 w 6598008"/>
                <a:gd name="connsiteY1160" fmla="*/ 280655 h 1306090"/>
                <a:gd name="connsiteX1161" fmla="*/ 2023107 w 6598008"/>
                <a:gd name="connsiteY1161" fmla="*/ 275701 h 1306090"/>
                <a:gd name="connsiteX1162" fmla="*/ 2025359 w 6598008"/>
                <a:gd name="connsiteY1162" fmla="*/ 280092 h 1306090"/>
                <a:gd name="connsiteX1163" fmla="*/ 2040109 w 6598008"/>
                <a:gd name="connsiteY1163" fmla="*/ 274012 h 1306090"/>
                <a:gd name="connsiteX1164" fmla="*/ 2037857 w 6598008"/>
                <a:gd name="connsiteY1164" fmla="*/ 269621 h 1306090"/>
                <a:gd name="connsiteX1165" fmla="*/ 2029300 w 6598008"/>
                <a:gd name="connsiteY1165" fmla="*/ 270522 h 1306090"/>
                <a:gd name="connsiteX1166" fmla="*/ 2005881 w 6598008"/>
                <a:gd name="connsiteY1166" fmla="*/ 272886 h 1306090"/>
                <a:gd name="connsiteX1167" fmla="*/ 1995072 w 6598008"/>
                <a:gd name="connsiteY1167" fmla="*/ 269396 h 1306090"/>
                <a:gd name="connsiteX1168" fmla="*/ 1967373 w 6598008"/>
                <a:gd name="connsiteY1168" fmla="*/ 272211 h 1306090"/>
                <a:gd name="connsiteX1169" fmla="*/ 1958704 w 6598008"/>
                <a:gd name="connsiteY1169" fmla="*/ 268495 h 1306090"/>
                <a:gd name="connsiteX1170" fmla="*/ 1950372 w 6598008"/>
                <a:gd name="connsiteY1170" fmla="*/ 273900 h 1306090"/>
                <a:gd name="connsiteX1171" fmla="*/ 1948120 w 6598008"/>
                <a:gd name="connsiteY1171" fmla="*/ 269509 h 1306090"/>
                <a:gd name="connsiteX1172" fmla="*/ 1931118 w 6598008"/>
                <a:gd name="connsiteY1172" fmla="*/ 271197 h 1306090"/>
                <a:gd name="connsiteX1173" fmla="*/ 1928866 w 6598008"/>
                <a:gd name="connsiteY1173" fmla="*/ 266806 h 1306090"/>
                <a:gd name="connsiteX1174" fmla="*/ 1922674 w 6598008"/>
                <a:gd name="connsiteY1174" fmla="*/ 271986 h 1306090"/>
                <a:gd name="connsiteX1175" fmla="*/ 1903645 w 6598008"/>
                <a:gd name="connsiteY1175" fmla="*/ 278516 h 1306090"/>
                <a:gd name="connsiteX1176" fmla="*/ 1897115 w 6598008"/>
                <a:gd name="connsiteY1176" fmla="*/ 274575 h 1306090"/>
                <a:gd name="connsiteX1177" fmla="*/ 1848024 w 6598008"/>
                <a:gd name="connsiteY1177" fmla="*/ 274913 h 1306090"/>
                <a:gd name="connsiteX1178" fmla="*/ 1837553 w 6598008"/>
                <a:gd name="connsiteY1178" fmla="*/ 280543 h 1306090"/>
                <a:gd name="connsiteX1179" fmla="*/ 1833161 w 6598008"/>
                <a:gd name="connsiteY1179" fmla="*/ 276377 h 1306090"/>
                <a:gd name="connsiteX1180" fmla="*/ 1826744 w 6598008"/>
                <a:gd name="connsiteY1180" fmla="*/ 277052 h 1306090"/>
                <a:gd name="connsiteX1181" fmla="*/ 1815935 w 6598008"/>
                <a:gd name="connsiteY1181" fmla="*/ 273562 h 1306090"/>
                <a:gd name="connsiteX1182" fmla="*/ 1786322 w 6598008"/>
                <a:gd name="connsiteY1182" fmla="*/ 281218 h 1306090"/>
                <a:gd name="connsiteX1183" fmla="*/ 1775513 w 6598008"/>
                <a:gd name="connsiteY1183" fmla="*/ 277728 h 1306090"/>
                <a:gd name="connsiteX1184" fmla="*/ 1758512 w 6598008"/>
                <a:gd name="connsiteY1184" fmla="*/ 279417 h 1306090"/>
                <a:gd name="connsiteX1185" fmla="*/ 1756260 w 6598008"/>
                <a:gd name="connsiteY1185" fmla="*/ 275026 h 1306090"/>
                <a:gd name="connsiteX1186" fmla="*/ 1745788 w 6598008"/>
                <a:gd name="connsiteY1186" fmla="*/ 280655 h 1306090"/>
                <a:gd name="connsiteX1187" fmla="*/ 1737119 w 6598008"/>
                <a:gd name="connsiteY1187" fmla="*/ 276940 h 1306090"/>
                <a:gd name="connsiteX1188" fmla="*/ 1713699 w 6598008"/>
                <a:gd name="connsiteY1188" fmla="*/ 279304 h 1306090"/>
                <a:gd name="connsiteX1189" fmla="*/ 1705029 w 6598008"/>
                <a:gd name="connsiteY1189" fmla="*/ 275589 h 1306090"/>
                <a:gd name="connsiteX1190" fmla="*/ 1694558 w 6598008"/>
                <a:gd name="connsiteY1190" fmla="*/ 281218 h 1306090"/>
                <a:gd name="connsiteX1191" fmla="*/ 1692306 w 6598008"/>
                <a:gd name="connsiteY1191" fmla="*/ 276827 h 1306090"/>
                <a:gd name="connsiteX1192" fmla="*/ 1673278 w 6598008"/>
                <a:gd name="connsiteY1192" fmla="*/ 283358 h 1306090"/>
                <a:gd name="connsiteX1193" fmla="*/ 1669225 w 6598008"/>
                <a:gd name="connsiteY1193" fmla="*/ 288424 h 1306090"/>
                <a:gd name="connsiteX1194" fmla="*/ 1652223 w 6598008"/>
                <a:gd name="connsiteY1194" fmla="*/ 290113 h 1306090"/>
                <a:gd name="connsiteX1195" fmla="*/ 1641301 w 6598008"/>
                <a:gd name="connsiteY1195" fmla="*/ 282006 h 1306090"/>
                <a:gd name="connsiteX1196" fmla="*/ 1632744 w 6598008"/>
                <a:gd name="connsiteY1196" fmla="*/ 282907 h 1306090"/>
                <a:gd name="connsiteX1197" fmla="*/ 1628466 w 6598008"/>
                <a:gd name="connsiteY1197" fmla="*/ 283358 h 1306090"/>
                <a:gd name="connsiteX1198" fmla="*/ 1594350 w 6598008"/>
                <a:gd name="connsiteY1198" fmla="*/ 286848 h 1306090"/>
                <a:gd name="connsiteX1199" fmla="*/ 1541318 w 6598008"/>
                <a:gd name="connsiteY1199" fmla="*/ 296869 h 1306090"/>
                <a:gd name="connsiteX1200" fmla="*/ 1532648 w 6598008"/>
                <a:gd name="connsiteY1200" fmla="*/ 293153 h 1306090"/>
                <a:gd name="connsiteX1201" fmla="*/ 1526455 w 6598008"/>
                <a:gd name="connsiteY1201" fmla="*/ 298445 h 1306090"/>
                <a:gd name="connsiteX1202" fmla="*/ 1509228 w 6598008"/>
                <a:gd name="connsiteY1202" fmla="*/ 295518 h 1306090"/>
                <a:gd name="connsiteX1203" fmla="*/ 1419829 w 6598008"/>
                <a:gd name="connsiteY1203" fmla="*/ 304525 h 1306090"/>
                <a:gd name="connsiteX1204" fmla="*/ 1341013 w 6598008"/>
                <a:gd name="connsiteY1204" fmla="*/ 312519 h 1306090"/>
                <a:gd name="connsiteX1205" fmla="*/ 1328290 w 6598008"/>
                <a:gd name="connsiteY1205" fmla="*/ 313758 h 1306090"/>
                <a:gd name="connsiteX1206" fmla="*/ 1292147 w 6598008"/>
                <a:gd name="connsiteY1206" fmla="*/ 317361 h 1306090"/>
                <a:gd name="connsiteX1207" fmla="*/ 1283477 w 6598008"/>
                <a:gd name="connsiteY1207" fmla="*/ 313645 h 1306090"/>
                <a:gd name="connsiteX1208" fmla="*/ 1275146 w 6598008"/>
                <a:gd name="connsiteY1208" fmla="*/ 319050 h 1306090"/>
                <a:gd name="connsiteX1209" fmla="*/ 1264337 w 6598008"/>
                <a:gd name="connsiteY1209" fmla="*/ 315559 h 1306090"/>
                <a:gd name="connsiteX1210" fmla="*/ 1251613 w 6598008"/>
                <a:gd name="connsiteY1210" fmla="*/ 316798 h 1306090"/>
                <a:gd name="connsiteX1211" fmla="*/ 1234612 w 6598008"/>
                <a:gd name="connsiteY1211" fmla="*/ 318487 h 1306090"/>
                <a:gd name="connsiteX1212" fmla="*/ 1196330 w 6598008"/>
                <a:gd name="connsiteY1212" fmla="*/ 322315 h 1306090"/>
                <a:gd name="connsiteX1213" fmla="*/ 1185633 w 6598008"/>
                <a:gd name="connsiteY1213" fmla="*/ 323441 h 1306090"/>
                <a:gd name="connsiteX1214" fmla="*/ 1155796 w 6598008"/>
                <a:gd name="connsiteY1214" fmla="*/ 326481 h 1306090"/>
                <a:gd name="connsiteX1215" fmla="*/ 1149153 w 6598008"/>
                <a:gd name="connsiteY1215" fmla="*/ 317924 h 1306090"/>
                <a:gd name="connsiteX1216" fmla="*/ 1266251 w 6598008"/>
                <a:gd name="connsiteY1216" fmla="*/ 306102 h 1306090"/>
                <a:gd name="connsiteX1217" fmla="*/ 1274920 w 6598008"/>
                <a:gd name="connsiteY1217" fmla="*/ 309817 h 1306090"/>
                <a:gd name="connsiteX1218" fmla="*/ 1283252 w 6598008"/>
                <a:gd name="connsiteY1218" fmla="*/ 304413 h 1306090"/>
                <a:gd name="connsiteX1219" fmla="*/ 1289783 w 6598008"/>
                <a:gd name="connsiteY1219" fmla="*/ 308353 h 1306090"/>
                <a:gd name="connsiteX1220" fmla="*/ 1293836 w 6598008"/>
                <a:gd name="connsiteY1220" fmla="*/ 303287 h 1306090"/>
                <a:gd name="connsiteX1221" fmla="*/ 1308924 w 6598008"/>
                <a:gd name="connsiteY1221" fmla="*/ 306327 h 1306090"/>
                <a:gd name="connsiteX1222" fmla="*/ 1383461 w 6598008"/>
                <a:gd name="connsiteY1222" fmla="*/ 298783 h 1306090"/>
                <a:gd name="connsiteX1223" fmla="*/ 1402152 w 6598008"/>
                <a:gd name="connsiteY1223" fmla="*/ 283132 h 1306090"/>
                <a:gd name="connsiteX1224" fmla="*/ 1383011 w 6598008"/>
                <a:gd name="connsiteY1224" fmla="*/ 285046 h 1306090"/>
                <a:gd name="connsiteX1225" fmla="*/ 1349007 w 6598008"/>
                <a:gd name="connsiteY1225" fmla="*/ 288537 h 1306090"/>
                <a:gd name="connsiteX1226" fmla="*/ 1342589 w 6598008"/>
                <a:gd name="connsiteY1226" fmla="*/ 289212 h 1306090"/>
                <a:gd name="connsiteX1227" fmla="*/ 1329866 w 6598008"/>
                <a:gd name="connsiteY1227" fmla="*/ 290451 h 1306090"/>
                <a:gd name="connsiteX1228" fmla="*/ 1316918 w 6598008"/>
                <a:gd name="connsiteY1228" fmla="*/ 287186 h 1306090"/>
                <a:gd name="connsiteX1229" fmla="*/ 1369950 w 6598008"/>
                <a:gd name="connsiteY1229" fmla="*/ 277165 h 1306090"/>
                <a:gd name="connsiteX1230" fmla="*/ 1380646 w 6598008"/>
                <a:gd name="connsiteY1230" fmla="*/ 276039 h 1306090"/>
                <a:gd name="connsiteX1231" fmla="*/ 1406205 w 6598008"/>
                <a:gd name="connsiteY1231" fmla="*/ 273449 h 1306090"/>
                <a:gd name="connsiteX1232" fmla="*/ 1425233 w 6598008"/>
                <a:gd name="connsiteY1232" fmla="*/ 266919 h 1306090"/>
                <a:gd name="connsiteX1233" fmla="*/ 1424783 w 6598008"/>
                <a:gd name="connsiteY1233" fmla="*/ 253182 h 1306090"/>
                <a:gd name="connsiteX1234" fmla="*/ 1414424 w 6598008"/>
                <a:gd name="connsiteY1234" fmla="*/ 263428 h 1306090"/>
                <a:gd name="connsiteX1235" fmla="*/ 1394833 w 6598008"/>
                <a:gd name="connsiteY1235" fmla="*/ 251606 h 1306090"/>
                <a:gd name="connsiteX1236" fmla="*/ 1386726 w 6598008"/>
                <a:gd name="connsiteY1236" fmla="*/ 266243 h 1306090"/>
                <a:gd name="connsiteX1237" fmla="*/ 1335609 w 6598008"/>
                <a:gd name="connsiteY1237" fmla="*/ 271423 h 1306090"/>
                <a:gd name="connsiteX1238" fmla="*/ 1327051 w 6598008"/>
                <a:gd name="connsiteY1238" fmla="*/ 272323 h 1306090"/>
                <a:gd name="connsiteX1239" fmla="*/ 1312189 w 6598008"/>
                <a:gd name="connsiteY1239" fmla="*/ 273787 h 1306090"/>
                <a:gd name="connsiteX1240" fmla="*/ 1306222 w 6598008"/>
                <a:gd name="connsiteY1240" fmla="*/ 288199 h 1306090"/>
                <a:gd name="connsiteX1241" fmla="*/ 1299353 w 6598008"/>
                <a:gd name="connsiteY1241" fmla="*/ 275026 h 1306090"/>
                <a:gd name="connsiteX1242" fmla="*/ 1273794 w 6598008"/>
                <a:gd name="connsiteY1242" fmla="*/ 277615 h 1306090"/>
                <a:gd name="connsiteX1243" fmla="*/ 1267377 w 6598008"/>
                <a:gd name="connsiteY1243" fmla="*/ 278291 h 1306090"/>
                <a:gd name="connsiteX1244" fmla="*/ 1263098 w 6598008"/>
                <a:gd name="connsiteY1244" fmla="*/ 278741 h 1306090"/>
                <a:gd name="connsiteX1245" fmla="*/ 1233148 w 6598008"/>
                <a:gd name="connsiteY1245" fmla="*/ 277165 h 1306090"/>
                <a:gd name="connsiteX1246" fmla="*/ 1222789 w 6598008"/>
                <a:gd name="connsiteY1246" fmla="*/ 287411 h 1306090"/>
                <a:gd name="connsiteX1247" fmla="*/ 1210066 w 6598008"/>
                <a:gd name="connsiteY1247" fmla="*/ 288649 h 1306090"/>
                <a:gd name="connsiteX1248" fmla="*/ 1218173 w 6598008"/>
                <a:gd name="connsiteY1248" fmla="*/ 274012 h 1306090"/>
                <a:gd name="connsiteX1249" fmla="*/ 1309712 w 6598008"/>
                <a:gd name="connsiteY1249" fmla="*/ 264780 h 1306090"/>
                <a:gd name="connsiteX1250" fmla="*/ 1313540 w 6598008"/>
                <a:gd name="connsiteY1250" fmla="*/ 250593 h 1306090"/>
                <a:gd name="connsiteX1251" fmla="*/ 1313990 w 6598008"/>
                <a:gd name="connsiteY1251" fmla="*/ 264329 h 1306090"/>
                <a:gd name="connsiteX1252" fmla="*/ 1320408 w 6598008"/>
                <a:gd name="connsiteY1252" fmla="*/ 263654 h 1306090"/>
                <a:gd name="connsiteX1253" fmla="*/ 1362969 w 6598008"/>
                <a:gd name="connsiteY1253" fmla="*/ 259375 h 1306090"/>
                <a:gd name="connsiteX1254" fmla="*/ 1362856 w 6598008"/>
                <a:gd name="connsiteY1254" fmla="*/ 254759 h 1306090"/>
                <a:gd name="connsiteX1255" fmla="*/ 1358578 w 6598008"/>
                <a:gd name="connsiteY1255" fmla="*/ 255209 h 1306090"/>
                <a:gd name="connsiteX1256" fmla="*/ 1352160 w 6598008"/>
                <a:gd name="connsiteY1256" fmla="*/ 255885 h 1306090"/>
                <a:gd name="connsiteX1257" fmla="*/ 1343490 w 6598008"/>
                <a:gd name="connsiteY1257" fmla="*/ 252169 h 1306090"/>
                <a:gd name="connsiteX1258" fmla="*/ 1355763 w 6598008"/>
                <a:gd name="connsiteY1258" fmla="*/ 237081 h 1306090"/>
                <a:gd name="connsiteX1259" fmla="*/ 1358015 w 6598008"/>
                <a:gd name="connsiteY1259" fmla="*/ 241473 h 1306090"/>
                <a:gd name="connsiteX1260" fmla="*/ 1379408 w 6598008"/>
                <a:gd name="connsiteY1260" fmla="*/ 243950 h 1306090"/>
                <a:gd name="connsiteX1261" fmla="*/ 1381434 w 6598008"/>
                <a:gd name="connsiteY1261" fmla="*/ 239108 h 1306090"/>
                <a:gd name="connsiteX1262" fmla="*/ 1392243 w 6598008"/>
                <a:gd name="connsiteY1262" fmla="*/ 242599 h 1306090"/>
                <a:gd name="connsiteX1263" fmla="*/ 1394270 w 6598008"/>
                <a:gd name="connsiteY1263" fmla="*/ 237757 h 1306090"/>
                <a:gd name="connsiteX1264" fmla="*/ 1398661 w 6598008"/>
                <a:gd name="connsiteY1264" fmla="*/ 241923 h 1306090"/>
                <a:gd name="connsiteX1265" fmla="*/ 1411384 w 6598008"/>
                <a:gd name="connsiteY1265" fmla="*/ 240684 h 1306090"/>
                <a:gd name="connsiteX1266" fmla="*/ 1436831 w 6598008"/>
                <a:gd name="connsiteY1266" fmla="*/ 233478 h 1306090"/>
                <a:gd name="connsiteX1267" fmla="*/ 1447639 w 6598008"/>
                <a:gd name="connsiteY1267" fmla="*/ 236969 h 1306090"/>
                <a:gd name="connsiteX1268" fmla="*/ 1453832 w 6598008"/>
                <a:gd name="connsiteY1268" fmla="*/ 231677 h 1306090"/>
                <a:gd name="connsiteX1269" fmla="*/ 1458223 w 6598008"/>
                <a:gd name="connsiteY1269" fmla="*/ 235843 h 1306090"/>
                <a:gd name="connsiteX1270" fmla="*/ 1464416 w 6598008"/>
                <a:gd name="connsiteY1270" fmla="*/ 230551 h 1306090"/>
                <a:gd name="connsiteX1271" fmla="*/ 1466668 w 6598008"/>
                <a:gd name="connsiteY1271" fmla="*/ 234942 h 1306090"/>
                <a:gd name="connsiteX1272" fmla="*/ 1470947 w 6598008"/>
                <a:gd name="connsiteY1272" fmla="*/ 234492 h 1306090"/>
                <a:gd name="connsiteX1273" fmla="*/ 1556068 w 6598008"/>
                <a:gd name="connsiteY1273" fmla="*/ 225935 h 1306090"/>
                <a:gd name="connsiteX1274" fmla="*/ 1562260 w 6598008"/>
                <a:gd name="connsiteY1274" fmla="*/ 220643 h 1306090"/>
                <a:gd name="connsiteX1275" fmla="*/ 1570930 w 6598008"/>
                <a:gd name="connsiteY1275" fmla="*/ 224358 h 1306090"/>
                <a:gd name="connsiteX1276" fmla="*/ 1587932 w 6598008"/>
                <a:gd name="connsiteY1276" fmla="*/ 222669 h 1306090"/>
                <a:gd name="connsiteX1277" fmla="*/ 1596601 w 6598008"/>
                <a:gd name="connsiteY1277" fmla="*/ 226385 h 1306090"/>
                <a:gd name="connsiteX1278" fmla="*/ 1604933 w 6598008"/>
                <a:gd name="connsiteY1278" fmla="*/ 220980 h 1306090"/>
                <a:gd name="connsiteX1279" fmla="*/ 1615742 w 6598008"/>
                <a:gd name="connsiteY1279" fmla="*/ 224471 h 1306090"/>
                <a:gd name="connsiteX1280" fmla="*/ 1617769 w 6598008"/>
                <a:gd name="connsiteY1280" fmla="*/ 219629 h 1306090"/>
                <a:gd name="connsiteX1281" fmla="*/ 1658415 w 6598008"/>
                <a:gd name="connsiteY1281" fmla="*/ 220080 h 1306090"/>
                <a:gd name="connsiteX1282" fmla="*/ 1668887 w 6598008"/>
                <a:gd name="connsiteY1282" fmla="*/ 214450 h 1306090"/>
                <a:gd name="connsiteX1283" fmla="*/ 1673278 w 6598008"/>
                <a:gd name="connsiteY1283" fmla="*/ 218616 h 1306090"/>
                <a:gd name="connsiteX1284" fmla="*/ 1679471 w 6598008"/>
                <a:gd name="connsiteY1284" fmla="*/ 213437 h 1306090"/>
                <a:gd name="connsiteX1285" fmla="*/ 1686001 w 6598008"/>
                <a:gd name="connsiteY1285" fmla="*/ 217377 h 1306090"/>
                <a:gd name="connsiteX1286" fmla="*/ 1696698 w 6598008"/>
                <a:gd name="connsiteY1286" fmla="*/ 216252 h 1306090"/>
                <a:gd name="connsiteX1287" fmla="*/ 1700976 w 6598008"/>
                <a:gd name="connsiteY1287" fmla="*/ 215801 h 1306090"/>
                <a:gd name="connsiteX1288" fmla="*/ 1764817 w 6598008"/>
                <a:gd name="connsiteY1288" fmla="*/ 209383 h 1306090"/>
                <a:gd name="connsiteX1289" fmla="*/ 1773487 w 6598008"/>
                <a:gd name="connsiteY1289" fmla="*/ 213099 h 1306090"/>
                <a:gd name="connsiteX1290" fmla="*/ 1779679 w 6598008"/>
                <a:gd name="connsiteY1290" fmla="*/ 207807 h 1306090"/>
                <a:gd name="connsiteX1291" fmla="*/ 1786210 w 6598008"/>
                <a:gd name="connsiteY1291" fmla="*/ 211748 h 1306090"/>
                <a:gd name="connsiteX1292" fmla="*/ 1792402 w 6598008"/>
                <a:gd name="connsiteY1292" fmla="*/ 206456 h 1306090"/>
                <a:gd name="connsiteX1293" fmla="*/ 1798933 w 6598008"/>
                <a:gd name="connsiteY1293" fmla="*/ 210397 h 1306090"/>
                <a:gd name="connsiteX1294" fmla="*/ 1807265 w 6598008"/>
                <a:gd name="connsiteY1294" fmla="*/ 204992 h 1306090"/>
                <a:gd name="connsiteX1295" fmla="*/ 1809517 w 6598008"/>
                <a:gd name="connsiteY1295" fmla="*/ 209383 h 1306090"/>
                <a:gd name="connsiteX1296" fmla="*/ 1832824 w 6598008"/>
                <a:gd name="connsiteY1296" fmla="*/ 202402 h 1306090"/>
                <a:gd name="connsiteX1297" fmla="*/ 1843633 w 6598008"/>
                <a:gd name="connsiteY1297" fmla="*/ 205893 h 1306090"/>
                <a:gd name="connsiteX1298" fmla="*/ 1935172 w 6598008"/>
                <a:gd name="connsiteY1298" fmla="*/ 196660 h 1306090"/>
                <a:gd name="connsiteX1299" fmla="*/ 1941702 w 6598008"/>
                <a:gd name="connsiteY1299" fmla="*/ 200601 h 1306090"/>
                <a:gd name="connsiteX1300" fmla="*/ 1982123 w 6598008"/>
                <a:gd name="connsiteY1300" fmla="*/ 196548 h 1306090"/>
                <a:gd name="connsiteX1301" fmla="*/ 1990455 w 6598008"/>
                <a:gd name="connsiteY1301" fmla="*/ 191143 h 1306090"/>
                <a:gd name="connsiteX1302" fmla="*/ 1992707 w 6598008"/>
                <a:gd name="connsiteY1302" fmla="*/ 195534 h 1306090"/>
                <a:gd name="connsiteX1303" fmla="*/ 1996760 w 6598008"/>
                <a:gd name="connsiteY1303" fmla="*/ 190468 h 1306090"/>
                <a:gd name="connsiteX1304" fmla="*/ 2016352 w 6598008"/>
                <a:gd name="connsiteY1304" fmla="*/ 202290 h 1306090"/>
                <a:gd name="connsiteX1305" fmla="*/ 2058800 w 6598008"/>
                <a:gd name="connsiteY1305" fmla="*/ 193395 h 1306090"/>
                <a:gd name="connsiteX1306" fmla="*/ 2082670 w 6598008"/>
                <a:gd name="connsiteY1306" fmla="*/ 204767 h 1306090"/>
                <a:gd name="connsiteX1307" fmla="*/ 2095280 w 6598008"/>
                <a:gd name="connsiteY1307" fmla="*/ 198912 h 1306090"/>
                <a:gd name="connsiteX1308" fmla="*/ 2101811 w 6598008"/>
                <a:gd name="connsiteY1308" fmla="*/ 202853 h 1306090"/>
                <a:gd name="connsiteX1309" fmla="*/ 2103838 w 6598008"/>
                <a:gd name="connsiteY1309" fmla="*/ 198011 h 1306090"/>
                <a:gd name="connsiteX1310" fmla="*/ 2108229 w 6598008"/>
                <a:gd name="connsiteY1310" fmla="*/ 202177 h 1306090"/>
                <a:gd name="connsiteX1311" fmla="*/ 2114646 w 6598008"/>
                <a:gd name="connsiteY1311" fmla="*/ 201502 h 1306090"/>
                <a:gd name="connsiteX1312" fmla="*/ 2146623 w 6598008"/>
                <a:gd name="connsiteY1312" fmla="*/ 198236 h 1306090"/>
                <a:gd name="connsiteX1313" fmla="*/ 2148650 w 6598008"/>
                <a:gd name="connsiteY1313" fmla="*/ 193395 h 1306090"/>
                <a:gd name="connsiteX1314" fmla="*/ 2157320 w 6598008"/>
                <a:gd name="connsiteY1314" fmla="*/ 197111 h 1306090"/>
                <a:gd name="connsiteX1315" fmla="*/ 2167791 w 6598008"/>
                <a:gd name="connsiteY1315" fmla="*/ 191481 h 1306090"/>
                <a:gd name="connsiteX1316" fmla="*/ 2178487 w 6598008"/>
                <a:gd name="connsiteY1316" fmla="*/ 190355 h 1306090"/>
                <a:gd name="connsiteX1317" fmla="*/ 2171619 w 6598008"/>
                <a:gd name="connsiteY1317" fmla="*/ 177181 h 1306090"/>
                <a:gd name="connsiteX1318" fmla="*/ 2135476 w 6598008"/>
                <a:gd name="connsiteY1318" fmla="*/ 180784 h 1306090"/>
                <a:gd name="connsiteX1319" fmla="*/ 2131198 w 6598008"/>
                <a:gd name="connsiteY1319" fmla="*/ 181235 h 1306090"/>
                <a:gd name="connsiteX1320" fmla="*/ 2126919 w 6598008"/>
                <a:gd name="connsiteY1320" fmla="*/ 181685 h 1306090"/>
                <a:gd name="connsiteX1321" fmla="*/ 2118250 w 6598008"/>
                <a:gd name="connsiteY1321" fmla="*/ 177970 h 1306090"/>
                <a:gd name="connsiteX1322" fmla="*/ 2107553 w 6598008"/>
                <a:gd name="connsiteY1322" fmla="*/ 179096 h 1306090"/>
                <a:gd name="connsiteX1323" fmla="*/ 2090551 w 6598008"/>
                <a:gd name="connsiteY1323" fmla="*/ 180784 h 1306090"/>
                <a:gd name="connsiteX1324" fmla="*/ 2056435 w 6598008"/>
                <a:gd name="connsiteY1324" fmla="*/ 184275 h 1306090"/>
                <a:gd name="connsiteX1325" fmla="*/ 2045626 w 6598008"/>
                <a:gd name="connsiteY1325" fmla="*/ 180784 h 1306090"/>
                <a:gd name="connsiteX1326" fmla="*/ 2039659 w 6598008"/>
                <a:gd name="connsiteY1326" fmla="*/ 195196 h 1306090"/>
                <a:gd name="connsiteX1327" fmla="*/ 2034930 w 6598008"/>
                <a:gd name="connsiteY1327" fmla="*/ 181910 h 1306090"/>
                <a:gd name="connsiteX1328" fmla="*/ 2024233 w 6598008"/>
                <a:gd name="connsiteY1328" fmla="*/ 183036 h 1306090"/>
                <a:gd name="connsiteX1329" fmla="*/ 2017816 w 6598008"/>
                <a:gd name="connsiteY1329" fmla="*/ 183712 h 1306090"/>
                <a:gd name="connsiteX1330" fmla="*/ 1979534 w 6598008"/>
                <a:gd name="connsiteY1330" fmla="*/ 187540 h 1306090"/>
                <a:gd name="connsiteX1331" fmla="*/ 1973003 w 6598008"/>
                <a:gd name="connsiteY1331" fmla="*/ 183599 h 1306090"/>
                <a:gd name="connsiteX1332" fmla="*/ 1924025 w 6598008"/>
                <a:gd name="connsiteY1332" fmla="*/ 188553 h 1306090"/>
                <a:gd name="connsiteX1333" fmla="*/ 1911302 w 6598008"/>
                <a:gd name="connsiteY1333" fmla="*/ 189792 h 1306090"/>
                <a:gd name="connsiteX1334" fmla="*/ 1909050 w 6598008"/>
                <a:gd name="connsiteY1334" fmla="*/ 185401 h 1306090"/>
                <a:gd name="connsiteX1335" fmla="*/ 1866489 w 6598008"/>
                <a:gd name="connsiteY1335" fmla="*/ 189679 h 1306090"/>
                <a:gd name="connsiteX1336" fmla="*/ 1855793 w 6598008"/>
                <a:gd name="connsiteY1336" fmla="*/ 190805 h 1306090"/>
                <a:gd name="connsiteX1337" fmla="*/ 1796231 w 6598008"/>
                <a:gd name="connsiteY1337" fmla="*/ 196773 h 1306090"/>
                <a:gd name="connsiteX1338" fmla="*/ 1793979 w 6598008"/>
                <a:gd name="connsiteY1338" fmla="*/ 192382 h 1306090"/>
                <a:gd name="connsiteX1339" fmla="*/ 1781368 w 6598008"/>
                <a:gd name="connsiteY1339" fmla="*/ 198236 h 1306090"/>
                <a:gd name="connsiteX1340" fmla="*/ 1770559 w 6598008"/>
                <a:gd name="connsiteY1340" fmla="*/ 194746 h 1306090"/>
                <a:gd name="connsiteX1341" fmla="*/ 1759863 w 6598008"/>
                <a:gd name="connsiteY1341" fmla="*/ 195872 h 1306090"/>
                <a:gd name="connsiteX1342" fmla="*/ 1730025 w 6598008"/>
                <a:gd name="connsiteY1342" fmla="*/ 198912 h 1306090"/>
                <a:gd name="connsiteX1343" fmla="*/ 1723495 w 6598008"/>
                <a:gd name="connsiteY1343" fmla="*/ 194971 h 1306090"/>
                <a:gd name="connsiteX1344" fmla="*/ 1712798 w 6598008"/>
                <a:gd name="connsiteY1344" fmla="*/ 196097 h 1306090"/>
                <a:gd name="connsiteX1345" fmla="*/ 1700075 w 6598008"/>
                <a:gd name="connsiteY1345" fmla="*/ 197336 h 1306090"/>
                <a:gd name="connsiteX1346" fmla="*/ 1670238 w 6598008"/>
                <a:gd name="connsiteY1346" fmla="*/ 200376 h 1306090"/>
                <a:gd name="connsiteX1347" fmla="*/ 1664045 w 6598008"/>
                <a:gd name="connsiteY1347" fmla="*/ 205668 h 1306090"/>
                <a:gd name="connsiteX1348" fmla="*/ 1655376 w 6598008"/>
                <a:gd name="connsiteY1348" fmla="*/ 201952 h 1306090"/>
                <a:gd name="connsiteX1349" fmla="*/ 1619233 w 6598008"/>
                <a:gd name="connsiteY1349" fmla="*/ 205555 h 1306090"/>
                <a:gd name="connsiteX1350" fmla="*/ 1606285 w 6598008"/>
                <a:gd name="connsiteY1350" fmla="*/ 202290 h 1306090"/>
                <a:gd name="connsiteX1351" fmla="*/ 1604258 w 6598008"/>
                <a:gd name="connsiteY1351" fmla="*/ 207131 h 1306090"/>
                <a:gd name="connsiteX1352" fmla="*/ 1599867 w 6598008"/>
                <a:gd name="connsiteY1352" fmla="*/ 202965 h 1306090"/>
                <a:gd name="connsiteX1353" fmla="*/ 1587256 w 6598008"/>
                <a:gd name="connsiteY1353" fmla="*/ 208820 h 1306090"/>
                <a:gd name="connsiteX1354" fmla="*/ 1578586 w 6598008"/>
                <a:gd name="connsiteY1354" fmla="*/ 205105 h 1306090"/>
                <a:gd name="connsiteX1355" fmla="*/ 1574420 w 6598008"/>
                <a:gd name="connsiteY1355" fmla="*/ 210171 h 1306090"/>
                <a:gd name="connsiteX1356" fmla="*/ 1567890 w 6598008"/>
                <a:gd name="connsiteY1356" fmla="*/ 206231 h 1306090"/>
                <a:gd name="connsiteX1357" fmla="*/ 1565863 w 6598008"/>
                <a:gd name="connsiteY1357" fmla="*/ 211072 h 1306090"/>
                <a:gd name="connsiteX1358" fmla="*/ 1563611 w 6598008"/>
                <a:gd name="connsiteY1358" fmla="*/ 206681 h 1306090"/>
                <a:gd name="connsiteX1359" fmla="*/ 1557419 w 6598008"/>
                <a:gd name="connsiteY1359" fmla="*/ 211860 h 1306090"/>
                <a:gd name="connsiteX1360" fmla="*/ 1546610 w 6598008"/>
                <a:gd name="connsiteY1360" fmla="*/ 208370 h 1306090"/>
                <a:gd name="connsiteX1361" fmla="*/ 1544583 w 6598008"/>
                <a:gd name="connsiteY1361" fmla="*/ 213211 h 1306090"/>
                <a:gd name="connsiteX1362" fmla="*/ 1529495 w 6598008"/>
                <a:gd name="connsiteY1362" fmla="*/ 210171 h 1306090"/>
                <a:gd name="connsiteX1363" fmla="*/ 1435817 w 6598008"/>
                <a:gd name="connsiteY1363" fmla="*/ 219629 h 1306090"/>
                <a:gd name="connsiteX1364" fmla="*/ 1342139 w 6598008"/>
                <a:gd name="connsiteY1364" fmla="*/ 229087 h 1306090"/>
                <a:gd name="connsiteX1365" fmla="*/ 1333469 w 6598008"/>
                <a:gd name="connsiteY1365" fmla="*/ 225372 h 1306090"/>
                <a:gd name="connsiteX1366" fmla="*/ 1325137 w 6598008"/>
                <a:gd name="connsiteY1366" fmla="*/ 230776 h 1306090"/>
                <a:gd name="connsiteX1367" fmla="*/ 1303744 w 6598008"/>
                <a:gd name="connsiteY1367" fmla="*/ 228299 h 1306090"/>
                <a:gd name="connsiteX1368" fmla="*/ 1280437 w 6598008"/>
                <a:gd name="connsiteY1368" fmla="*/ 235280 h 1306090"/>
                <a:gd name="connsiteX1369" fmla="*/ 1229320 w 6598008"/>
                <a:gd name="connsiteY1369" fmla="*/ 240459 h 1306090"/>
                <a:gd name="connsiteX1370" fmla="*/ 1216259 w 6598008"/>
                <a:gd name="connsiteY1370" fmla="*/ 232578 h 1306090"/>
                <a:gd name="connsiteX1371" fmla="*/ 1271655 w 6598008"/>
                <a:gd name="connsiteY1371" fmla="*/ 226948 h 1306090"/>
                <a:gd name="connsiteX1372" fmla="*/ 1277848 w 6598008"/>
                <a:gd name="connsiteY1372" fmla="*/ 221656 h 1306090"/>
                <a:gd name="connsiteX1373" fmla="*/ 1284378 w 6598008"/>
                <a:gd name="connsiteY1373" fmla="*/ 225597 h 1306090"/>
                <a:gd name="connsiteX1374" fmla="*/ 1303407 w 6598008"/>
                <a:gd name="connsiteY1374" fmla="*/ 219066 h 1306090"/>
                <a:gd name="connsiteX1375" fmla="*/ 1324799 w 6598008"/>
                <a:gd name="connsiteY1375" fmla="*/ 221543 h 1306090"/>
                <a:gd name="connsiteX1376" fmla="*/ 1339662 w 6598008"/>
                <a:gd name="connsiteY1376" fmla="*/ 220080 h 1306090"/>
                <a:gd name="connsiteX1377" fmla="*/ 1356664 w 6598008"/>
                <a:gd name="connsiteY1377" fmla="*/ 218391 h 1306090"/>
                <a:gd name="connsiteX1378" fmla="*/ 1373553 w 6598008"/>
                <a:gd name="connsiteY1378" fmla="*/ 212086 h 1306090"/>
                <a:gd name="connsiteX1379" fmla="*/ 1382222 w 6598008"/>
                <a:gd name="connsiteY1379" fmla="*/ 215801 h 1306090"/>
                <a:gd name="connsiteX1380" fmla="*/ 1388415 w 6598008"/>
                <a:gd name="connsiteY1380" fmla="*/ 210509 h 1306090"/>
                <a:gd name="connsiteX1381" fmla="*/ 1394946 w 6598008"/>
                <a:gd name="connsiteY1381" fmla="*/ 214450 h 1306090"/>
                <a:gd name="connsiteX1382" fmla="*/ 1401138 w 6598008"/>
                <a:gd name="connsiteY1382" fmla="*/ 209158 h 1306090"/>
                <a:gd name="connsiteX1383" fmla="*/ 1407669 w 6598008"/>
                <a:gd name="connsiteY1383" fmla="*/ 213099 h 1306090"/>
                <a:gd name="connsiteX1384" fmla="*/ 1409695 w 6598008"/>
                <a:gd name="connsiteY1384" fmla="*/ 208257 h 1306090"/>
                <a:gd name="connsiteX1385" fmla="*/ 1426697 w 6598008"/>
                <a:gd name="connsiteY1385" fmla="*/ 206568 h 1306090"/>
                <a:gd name="connsiteX1386" fmla="*/ 1435254 w 6598008"/>
                <a:gd name="connsiteY1386" fmla="*/ 205668 h 1306090"/>
                <a:gd name="connsiteX1387" fmla="*/ 1439533 w 6598008"/>
                <a:gd name="connsiteY1387" fmla="*/ 205217 h 1306090"/>
                <a:gd name="connsiteX1388" fmla="*/ 1448090 w 6598008"/>
                <a:gd name="connsiteY1388" fmla="*/ 204317 h 1306090"/>
                <a:gd name="connsiteX1389" fmla="*/ 1454620 w 6598008"/>
                <a:gd name="connsiteY1389" fmla="*/ 208257 h 1306090"/>
                <a:gd name="connsiteX1390" fmla="*/ 1456647 w 6598008"/>
                <a:gd name="connsiteY1390" fmla="*/ 203416 h 1306090"/>
                <a:gd name="connsiteX1391" fmla="*/ 1464979 w 6598008"/>
                <a:gd name="connsiteY1391" fmla="*/ 198011 h 1306090"/>
                <a:gd name="connsiteX1392" fmla="*/ 1373328 w 6598008"/>
                <a:gd name="connsiteY1392" fmla="*/ 202628 h 1306090"/>
                <a:gd name="connsiteX1393" fmla="*/ 1360604 w 6598008"/>
                <a:gd name="connsiteY1393" fmla="*/ 203866 h 1306090"/>
                <a:gd name="connsiteX1394" fmla="*/ 1341463 w 6598008"/>
                <a:gd name="connsiteY1394" fmla="*/ 205780 h 1306090"/>
                <a:gd name="connsiteX1395" fmla="*/ 1296764 w 6598008"/>
                <a:gd name="connsiteY1395" fmla="*/ 210284 h 1306090"/>
                <a:gd name="connsiteX1396" fmla="*/ 1283815 w 6598008"/>
                <a:gd name="connsiteY1396" fmla="*/ 207019 h 1306090"/>
                <a:gd name="connsiteX1397" fmla="*/ 1317706 w 6598008"/>
                <a:gd name="connsiteY1397" fmla="*/ 199025 h 1306090"/>
                <a:gd name="connsiteX1398" fmla="*/ 1328515 w 6598008"/>
                <a:gd name="connsiteY1398" fmla="*/ 202515 h 1306090"/>
                <a:gd name="connsiteX1399" fmla="*/ 1341126 w 6598008"/>
                <a:gd name="connsiteY1399" fmla="*/ 196660 h 1306090"/>
                <a:gd name="connsiteX1400" fmla="*/ 1351935 w 6598008"/>
                <a:gd name="connsiteY1400" fmla="*/ 200151 h 1306090"/>
                <a:gd name="connsiteX1401" fmla="*/ 1353961 w 6598008"/>
                <a:gd name="connsiteY1401" fmla="*/ 195309 h 1306090"/>
                <a:gd name="connsiteX1402" fmla="*/ 1386051 w 6598008"/>
                <a:gd name="connsiteY1402" fmla="*/ 196660 h 1306090"/>
                <a:gd name="connsiteX1403" fmla="*/ 1396409 w 6598008"/>
                <a:gd name="connsiteY1403" fmla="*/ 186414 h 1306090"/>
                <a:gd name="connsiteX1404" fmla="*/ 1379182 w 6598008"/>
                <a:gd name="connsiteY1404" fmla="*/ 183487 h 1306090"/>
                <a:gd name="connsiteX1405" fmla="*/ 1379295 w 6598008"/>
                <a:gd name="connsiteY1405" fmla="*/ 188103 h 1306090"/>
                <a:gd name="connsiteX1406" fmla="*/ 1357902 w 6598008"/>
                <a:gd name="connsiteY1406" fmla="*/ 185626 h 1306090"/>
                <a:gd name="connsiteX1407" fmla="*/ 1345292 w 6598008"/>
                <a:gd name="connsiteY1407" fmla="*/ 191481 h 1306090"/>
                <a:gd name="connsiteX1408" fmla="*/ 1338761 w 6598008"/>
                <a:gd name="connsiteY1408" fmla="*/ 187540 h 1306090"/>
                <a:gd name="connsiteX1409" fmla="*/ 1332568 w 6598008"/>
                <a:gd name="connsiteY1409" fmla="*/ 192832 h 1306090"/>
                <a:gd name="connsiteX1410" fmla="*/ 1313202 w 6598008"/>
                <a:gd name="connsiteY1410" fmla="*/ 190130 h 1306090"/>
                <a:gd name="connsiteX1411" fmla="*/ 1251501 w 6598008"/>
                <a:gd name="connsiteY1411" fmla="*/ 196322 h 1306090"/>
                <a:gd name="connsiteX1412" fmla="*/ 1240804 w 6598008"/>
                <a:gd name="connsiteY1412" fmla="*/ 197448 h 1306090"/>
                <a:gd name="connsiteX1413" fmla="*/ 1234386 w 6598008"/>
                <a:gd name="connsiteY1413" fmla="*/ 198124 h 1306090"/>
                <a:gd name="connsiteX1414" fmla="*/ 1223690 w 6598008"/>
                <a:gd name="connsiteY1414" fmla="*/ 199250 h 1306090"/>
                <a:gd name="connsiteX1415" fmla="*/ 1219412 w 6598008"/>
                <a:gd name="connsiteY1415" fmla="*/ 199700 h 1306090"/>
                <a:gd name="connsiteX1416" fmla="*/ 1166155 w 6598008"/>
                <a:gd name="connsiteY1416" fmla="*/ 205105 h 1306090"/>
                <a:gd name="connsiteX1417" fmla="*/ 1155458 w 6598008"/>
                <a:gd name="connsiteY1417" fmla="*/ 206231 h 1306090"/>
                <a:gd name="connsiteX1418" fmla="*/ 1136317 w 6598008"/>
                <a:gd name="connsiteY1418" fmla="*/ 208145 h 1306090"/>
                <a:gd name="connsiteX1419" fmla="*/ 1121230 w 6598008"/>
                <a:gd name="connsiteY1419" fmla="*/ 205105 h 1306090"/>
                <a:gd name="connsiteX1420" fmla="*/ 1133953 w 6598008"/>
                <a:gd name="connsiteY1420" fmla="*/ 203866 h 1306090"/>
                <a:gd name="connsiteX1421" fmla="*/ 1142285 w 6598008"/>
                <a:gd name="connsiteY1421" fmla="*/ 198462 h 1306090"/>
                <a:gd name="connsiteX1422" fmla="*/ 1112335 w 6598008"/>
                <a:gd name="connsiteY1422" fmla="*/ 196885 h 1306090"/>
                <a:gd name="connsiteX1423" fmla="*/ 1104003 w 6598008"/>
                <a:gd name="connsiteY1423" fmla="*/ 202290 h 1306090"/>
                <a:gd name="connsiteX1424" fmla="*/ 1099611 w 6598008"/>
                <a:gd name="connsiteY1424" fmla="*/ 198124 h 1306090"/>
                <a:gd name="connsiteX1425" fmla="*/ 1084862 w 6598008"/>
                <a:gd name="connsiteY1425" fmla="*/ 204204 h 1306090"/>
                <a:gd name="connsiteX1426" fmla="*/ 1074053 w 6598008"/>
                <a:gd name="connsiteY1426" fmla="*/ 200714 h 1306090"/>
                <a:gd name="connsiteX1427" fmla="*/ 1065721 w 6598008"/>
                <a:gd name="connsiteY1427" fmla="*/ 206118 h 1306090"/>
                <a:gd name="connsiteX1428" fmla="*/ 1061442 w 6598008"/>
                <a:gd name="connsiteY1428" fmla="*/ 206568 h 1306090"/>
                <a:gd name="connsiteX1429" fmla="*/ 1059190 w 6598008"/>
                <a:gd name="connsiteY1429" fmla="*/ 202177 h 1306090"/>
                <a:gd name="connsiteX1430" fmla="*/ 1050858 w 6598008"/>
                <a:gd name="connsiteY1430" fmla="*/ 207582 h 1306090"/>
                <a:gd name="connsiteX1431" fmla="*/ 1046467 w 6598008"/>
                <a:gd name="connsiteY1431" fmla="*/ 203416 h 1306090"/>
                <a:gd name="connsiteX1432" fmla="*/ 1029578 w 6598008"/>
                <a:gd name="connsiteY1432" fmla="*/ 209721 h 1306090"/>
                <a:gd name="connsiteX1433" fmla="*/ 891313 w 6598008"/>
                <a:gd name="connsiteY1433" fmla="*/ 228299 h 1306090"/>
                <a:gd name="connsiteX1434" fmla="*/ 878364 w 6598008"/>
                <a:gd name="connsiteY1434" fmla="*/ 225034 h 1306090"/>
                <a:gd name="connsiteX1435" fmla="*/ 873635 w 6598008"/>
                <a:gd name="connsiteY1435" fmla="*/ 211748 h 1306090"/>
                <a:gd name="connsiteX1436" fmla="*/ 869807 w 6598008"/>
                <a:gd name="connsiteY1436" fmla="*/ 225935 h 1306090"/>
                <a:gd name="connsiteX1437" fmla="*/ 835579 w 6598008"/>
                <a:gd name="connsiteY1437" fmla="*/ 224809 h 1306090"/>
                <a:gd name="connsiteX1438" fmla="*/ 813961 w 6598008"/>
                <a:gd name="connsiteY1438" fmla="*/ 217828 h 1306090"/>
                <a:gd name="connsiteX1439" fmla="*/ 826909 w 6598008"/>
                <a:gd name="connsiteY1439" fmla="*/ 221093 h 1306090"/>
                <a:gd name="connsiteX1440" fmla="*/ 830962 w 6598008"/>
                <a:gd name="connsiteY1440" fmla="*/ 216026 h 1306090"/>
                <a:gd name="connsiteX1441" fmla="*/ 835016 w 6598008"/>
                <a:gd name="connsiteY1441" fmla="*/ 210960 h 1306090"/>
                <a:gd name="connsiteX1442" fmla="*/ 841546 w 6598008"/>
                <a:gd name="connsiteY1442" fmla="*/ 214900 h 1306090"/>
                <a:gd name="connsiteX1443" fmla="*/ 845712 w 6598008"/>
                <a:gd name="connsiteY1443" fmla="*/ 209834 h 1306090"/>
                <a:gd name="connsiteX1444" fmla="*/ 849765 w 6598008"/>
                <a:gd name="connsiteY1444" fmla="*/ 204767 h 1306090"/>
                <a:gd name="connsiteX1445" fmla="*/ 860687 w 6598008"/>
                <a:gd name="connsiteY1445" fmla="*/ 212874 h 1306090"/>
                <a:gd name="connsiteX1446" fmla="*/ 873298 w 6598008"/>
                <a:gd name="connsiteY1446" fmla="*/ 207019 h 1306090"/>
                <a:gd name="connsiteX1447" fmla="*/ 883769 w 6598008"/>
                <a:gd name="connsiteY1447" fmla="*/ 201389 h 1306090"/>
                <a:gd name="connsiteX1448" fmla="*/ 905049 w 6598008"/>
                <a:gd name="connsiteY1448" fmla="*/ 199250 h 1306090"/>
                <a:gd name="connsiteX1449" fmla="*/ 917772 w 6598008"/>
                <a:gd name="connsiteY1449" fmla="*/ 198011 h 1306090"/>
                <a:gd name="connsiteX1450" fmla="*/ 943444 w 6598008"/>
                <a:gd name="connsiteY1450" fmla="*/ 200038 h 1306090"/>
                <a:gd name="connsiteX1451" fmla="*/ 966751 w 6598008"/>
                <a:gd name="connsiteY1451" fmla="*/ 193057 h 1306090"/>
                <a:gd name="connsiteX1452" fmla="*/ 979361 w 6598008"/>
                <a:gd name="connsiteY1452" fmla="*/ 187202 h 1306090"/>
                <a:gd name="connsiteX1453" fmla="*/ 988031 w 6598008"/>
                <a:gd name="connsiteY1453" fmla="*/ 190918 h 1306090"/>
                <a:gd name="connsiteX1454" fmla="*/ 996363 w 6598008"/>
                <a:gd name="connsiteY1454" fmla="*/ 185513 h 1306090"/>
                <a:gd name="connsiteX1455" fmla="*/ 998615 w 6598008"/>
                <a:gd name="connsiteY1455" fmla="*/ 189905 h 1306090"/>
                <a:gd name="connsiteX1456" fmla="*/ 1009086 w 6598008"/>
                <a:gd name="connsiteY1456" fmla="*/ 184275 h 1306090"/>
                <a:gd name="connsiteX1457" fmla="*/ 1017756 w 6598008"/>
                <a:gd name="connsiteY1457" fmla="*/ 187990 h 1306090"/>
                <a:gd name="connsiteX1458" fmla="*/ 1026088 w 6598008"/>
                <a:gd name="connsiteY1458" fmla="*/ 182586 h 1306090"/>
                <a:gd name="connsiteX1459" fmla="*/ 1049507 w 6598008"/>
                <a:gd name="connsiteY1459" fmla="*/ 180221 h 1306090"/>
                <a:gd name="connsiteX1460" fmla="*/ 1058064 w 6598008"/>
                <a:gd name="connsiteY1460" fmla="*/ 179321 h 1306090"/>
                <a:gd name="connsiteX1461" fmla="*/ 1062343 w 6598008"/>
                <a:gd name="connsiteY1461" fmla="*/ 178870 h 1306090"/>
                <a:gd name="connsiteX1462" fmla="*/ 1079345 w 6598008"/>
                <a:gd name="connsiteY1462" fmla="*/ 177181 h 1306090"/>
                <a:gd name="connsiteX1463" fmla="*/ 1126184 w 6598008"/>
                <a:gd name="connsiteY1463" fmla="*/ 172452 h 1306090"/>
                <a:gd name="connsiteX1464" fmla="*/ 1173023 w 6598008"/>
                <a:gd name="connsiteY1464" fmla="*/ 167724 h 1306090"/>
                <a:gd name="connsiteX1465" fmla="*/ 1183832 w 6598008"/>
                <a:gd name="connsiteY1465" fmla="*/ 171214 h 1306090"/>
                <a:gd name="connsiteX1466" fmla="*/ 1187885 w 6598008"/>
                <a:gd name="connsiteY1466" fmla="*/ 166147 h 1306090"/>
                <a:gd name="connsiteX1467" fmla="*/ 1206688 w 6598008"/>
                <a:gd name="connsiteY1467" fmla="*/ 155000 h 1306090"/>
                <a:gd name="connsiteX1468" fmla="*/ 1198019 w 6598008"/>
                <a:gd name="connsiteY1468" fmla="*/ 151285 h 1306090"/>
                <a:gd name="connsiteX1469" fmla="*/ 1201959 w 6598008"/>
                <a:gd name="connsiteY1469" fmla="*/ 141714 h 1306090"/>
                <a:gd name="connsiteX1470" fmla="*/ 1184733 w 6598008"/>
                <a:gd name="connsiteY1470" fmla="*/ 138899 h 1306090"/>
                <a:gd name="connsiteX1471" fmla="*/ 1161200 w 6598008"/>
                <a:gd name="connsiteY1471" fmla="*/ 136648 h 1306090"/>
                <a:gd name="connsiteX1472" fmla="*/ 1231346 w 6598008"/>
                <a:gd name="connsiteY1472" fmla="*/ 124938 h 1306090"/>
                <a:gd name="connsiteX1473" fmla="*/ 1244070 w 6598008"/>
                <a:gd name="connsiteY1473" fmla="*/ 123699 h 1306090"/>
                <a:gd name="connsiteX1474" fmla="*/ 1260959 w 6598008"/>
                <a:gd name="connsiteY1474" fmla="*/ 117394 h 1306090"/>
                <a:gd name="connsiteX1475" fmla="*/ 1271768 w 6598008"/>
                <a:gd name="connsiteY1475" fmla="*/ 120884 h 1306090"/>
                <a:gd name="connsiteX1476" fmla="*/ 1273794 w 6598008"/>
                <a:gd name="connsiteY1476" fmla="*/ 116043 h 1306090"/>
                <a:gd name="connsiteX1477" fmla="*/ 1278186 w 6598008"/>
                <a:gd name="connsiteY1477" fmla="*/ 120209 h 1306090"/>
                <a:gd name="connsiteX1478" fmla="*/ 1286518 w 6598008"/>
                <a:gd name="connsiteY1478" fmla="*/ 114804 h 1306090"/>
                <a:gd name="connsiteX1479" fmla="*/ 1295187 w 6598008"/>
                <a:gd name="connsiteY1479" fmla="*/ 118520 h 1306090"/>
                <a:gd name="connsiteX1480" fmla="*/ 1335496 w 6598008"/>
                <a:gd name="connsiteY1480" fmla="*/ 109850 h 1306090"/>
                <a:gd name="connsiteX1481" fmla="*/ 1341914 w 6598008"/>
                <a:gd name="connsiteY1481" fmla="*/ 109175 h 1306090"/>
                <a:gd name="connsiteX1482" fmla="*/ 1348332 w 6598008"/>
                <a:gd name="connsiteY1482" fmla="*/ 108499 h 1306090"/>
                <a:gd name="connsiteX1483" fmla="*/ 1350358 w 6598008"/>
                <a:gd name="connsiteY1483" fmla="*/ 103658 h 1306090"/>
                <a:gd name="connsiteX1484" fmla="*/ 1290571 w 6598008"/>
                <a:gd name="connsiteY1484" fmla="*/ 105121 h 1306090"/>
                <a:gd name="connsiteX1485" fmla="*/ 1288544 w 6598008"/>
                <a:gd name="connsiteY1485" fmla="*/ 109963 h 1306090"/>
                <a:gd name="connsiteX1486" fmla="*/ 1275821 w 6598008"/>
                <a:gd name="connsiteY1486" fmla="*/ 111201 h 1306090"/>
                <a:gd name="connsiteX1487" fmla="*/ 1271543 w 6598008"/>
                <a:gd name="connsiteY1487" fmla="*/ 111652 h 1306090"/>
                <a:gd name="connsiteX1488" fmla="*/ 1214120 w 6598008"/>
                <a:gd name="connsiteY1488" fmla="*/ 117507 h 1306090"/>
                <a:gd name="connsiteX1489" fmla="*/ 1197118 w 6598008"/>
                <a:gd name="connsiteY1489" fmla="*/ 119195 h 1306090"/>
                <a:gd name="connsiteX1490" fmla="*/ 1194866 w 6598008"/>
                <a:gd name="connsiteY1490" fmla="*/ 114804 h 1306090"/>
                <a:gd name="connsiteX1491" fmla="*/ 1184395 w 6598008"/>
                <a:gd name="connsiteY1491" fmla="*/ 120434 h 1306090"/>
                <a:gd name="connsiteX1492" fmla="*/ 1175725 w 6598008"/>
                <a:gd name="connsiteY1492" fmla="*/ 116718 h 1306090"/>
                <a:gd name="connsiteX1493" fmla="*/ 1160637 w 6598008"/>
                <a:gd name="connsiteY1493" fmla="*/ 113678 h 1306090"/>
                <a:gd name="connsiteX1494" fmla="*/ 1166830 w 6598008"/>
                <a:gd name="connsiteY1494" fmla="*/ 108386 h 1306090"/>
                <a:gd name="connsiteX1495" fmla="*/ 1156134 w 6598008"/>
                <a:gd name="connsiteY1495" fmla="*/ 109512 h 1306090"/>
                <a:gd name="connsiteX1496" fmla="*/ 1143411 w 6598008"/>
                <a:gd name="connsiteY1496" fmla="*/ 110751 h 1306090"/>
                <a:gd name="connsiteX1497" fmla="*/ 1126522 w 6598008"/>
                <a:gd name="connsiteY1497" fmla="*/ 117056 h 1306090"/>
                <a:gd name="connsiteX1498" fmla="*/ 1117852 w 6598008"/>
                <a:gd name="connsiteY1498" fmla="*/ 113341 h 1306090"/>
                <a:gd name="connsiteX1499" fmla="*/ 1115825 w 6598008"/>
                <a:gd name="connsiteY1499" fmla="*/ 118182 h 1306090"/>
                <a:gd name="connsiteX1500" fmla="*/ 1086213 w 6598008"/>
                <a:gd name="connsiteY1500" fmla="*/ 125726 h 1306090"/>
                <a:gd name="connsiteX1501" fmla="*/ 1073265 w 6598008"/>
                <a:gd name="connsiteY1501" fmla="*/ 122461 h 1306090"/>
                <a:gd name="connsiteX1502" fmla="*/ 1051872 w 6598008"/>
                <a:gd name="connsiteY1502" fmla="*/ 119984 h 1306090"/>
                <a:gd name="connsiteX1503" fmla="*/ 1049845 w 6598008"/>
                <a:gd name="connsiteY1503" fmla="*/ 124825 h 1306090"/>
                <a:gd name="connsiteX1504" fmla="*/ 1039374 w 6598008"/>
                <a:gd name="connsiteY1504" fmla="*/ 130455 h 1306090"/>
                <a:gd name="connsiteX1505" fmla="*/ 1032843 w 6598008"/>
                <a:gd name="connsiteY1505" fmla="*/ 126514 h 1306090"/>
                <a:gd name="connsiteX1506" fmla="*/ 1024173 w 6598008"/>
                <a:gd name="connsiteY1506" fmla="*/ 122799 h 1306090"/>
                <a:gd name="connsiteX1507" fmla="*/ 1020120 w 6598008"/>
                <a:gd name="connsiteY1507" fmla="*/ 127865 h 1306090"/>
                <a:gd name="connsiteX1508" fmla="*/ 1017868 w 6598008"/>
                <a:gd name="connsiteY1508" fmla="*/ 123474 h 1306090"/>
                <a:gd name="connsiteX1509" fmla="*/ 1005258 w 6598008"/>
                <a:gd name="connsiteY1509" fmla="*/ 129329 h 1306090"/>
                <a:gd name="connsiteX1510" fmla="*/ 1000867 w 6598008"/>
                <a:gd name="connsiteY1510" fmla="*/ 125163 h 1306090"/>
                <a:gd name="connsiteX1511" fmla="*/ 998840 w 6598008"/>
                <a:gd name="connsiteY1511" fmla="*/ 130005 h 1306090"/>
                <a:gd name="connsiteX1512" fmla="*/ 975308 w 6598008"/>
                <a:gd name="connsiteY1512" fmla="*/ 127753 h 1306090"/>
                <a:gd name="connsiteX1513" fmla="*/ 968890 w 6598008"/>
                <a:gd name="connsiteY1513" fmla="*/ 128428 h 1306090"/>
                <a:gd name="connsiteX1514" fmla="*/ 954253 w 6598008"/>
                <a:gd name="connsiteY1514" fmla="*/ 139125 h 1306090"/>
                <a:gd name="connsiteX1515" fmla="*/ 949861 w 6598008"/>
                <a:gd name="connsiteY1515" fmla="*/ 134959 h 1306090"/>
                <a:gd name="connsiteX1516" fmla="*/ 941304 w 6598008"/>
                <a:gd name="connsiteY1516" fmla="*/ 135859 h 1306090"/>
                <a:gd name="connsiteX1517" fmla="*/ 907076 w 6598008"/>
                <a:gd name="connsiteY1517" fmla="*/ 134733 h 1306090"/>
                <a:gd name="connsiteX1518" fmla="*/ 925766 w 6598008"/>
                <a:gd name="connsiteY1518" fmla="*/ 119083 h 1306090"/>
                <a:gd name="connsiteX1519" fmla="*/ 919349 w 6598008"/>
                <a:gd name="connsiteY1519" fmla="*/ 119758 h 1306090"/>
                <a:gd name="connsiteX1520" fmla="*/ 917322 w 6598008"/>
                <a:gd name="connsiteY1520" fmla="*/ 124600 h 1306090"/>
                <a:gd name="connsiteX1521" fmla="*/ 908652 w 6598008"/>
                <a:gd name="connsiteY1521" fmla="*/ 120884 h 1306090"/>
                <a:gd name="connsiteX1522" fmla="*/ 902459 w 6598008"/>
                <a:gd name="connsiteY1522" fmla="*/ 126176 h 1306090"/>
                <a:gd name="connsiteX1523" fmla="*/ 900207 w 6598008"/>
                <a:gd name="connsiteY1523" fmla="*/ 121785 h 1306090"/>
                <a:gd name="connsiteX1524" fmla="*/ 898181 w 6598008"/>
                <a:gd name="connsiteY1524" fmla="*/ 126627 h 1306090"/>
                <a:gd name="connsiteX1525" fmla="*/ 891650 w 6598008"/>
                <a:gd name="connsiteY1525" fmla="*/ 122686 h 1306090"/>
                <a:gd name="connsiteX1526" fmla="*/ 832088 w 6598008"/>
                <a:gd name="connsiteY1526" fmla="*/ 128653 h 1306090"/>
                <a:gd name="connsiteX1527" fmla="*/ 823756 w 6598008"/>
                <a:gd name="connsiteY1527" fmla="*/ 134058 h 1306090"/>
                <a:gd name="connsiteX1528" fmla="*/ 817226 w 6598008"/>
                <a:gd name="connsiteY1528" fmla="*/ 130117 h 1306090"/>
                <a:gd name="connsiteX1529" fmla="*/ 810695 w 6598008"/>
                <a:gd name="connsiteY1529" fmla="*/ 126176 h 1306090"/>
                <a:gd name="connsiteX1530" fmla="*/ 816775 w 6598008"/>
                <a:gd name="connsiteY1530" fmla="*/ 116381 h 1306090"/>
                <a:gd name="connsiteX1531" fmla="*/ 820604 w 6598008"/>
                <a:gd name="connsiteY1531" fmla="*/ 102194 h 1306090"/>
                <a:gd name="connsiteX1532" fmla="*/ 828823 w 6598008"/>
                <a:gd name="connsiteY1532" fmla="*/ 92173 h 1306090"/>
                <a:gd name="connsiteX1533" fmla="*/ 801350 w 6598008"/>
                <a:gd name="connsiteY1533" fmla="*/ 99604 h 1306090"/>
                <a:gd name="connsiteX1534" fmla="*/ 794932 w 6598008"/>
                <a:gd name="connsiteY1534" fmla="*/ 100280 h 1306090"/>
                <a:gd name="connsiteX1535" fmla="*/ 790654 w 6598008"/>
                <a:gd name="connsiteY1535" fmla="*/ 100730 h 1306090"/>
                <a:gd name="connsiteX1536" fmla="*/ 748093 w 6598008"/>
                <a:gd name="connsiteY1536" fmla="*/ 105009 h 1306090"/>
                <a:gd name="connsiteX1537" fmla="*/ 733005 w 6598008"/>
                <a:gd name="connsiteY1537" fmla="*/ 101969 h 1306090"/>
                <a:gd name="connsiteX1538" fmla="*/ 766784 w 6598008"/>
                <a:gd name="connsiteY1538" fmla="*/ 89358 h 1306090"/>
                <a:gd name="connsiteX1539" fmla="*/ 794594 w 6598008"/>
                <a:gd name="connsiteY1539" fmla="*/ 91160 h 1306090"/>
                <a:gd name="connsiteX1540" fmla="*/ 815537 w 6598008"/>
                <a:gd name="connsiteY1540" fmla="*/ 79788 h 1306090"/>
                <a:gd name="connsiteX1541" fmla="*/ 819365 w 6598008"/>
                <a:gd name="connsiteY1541" fmla="*/ 65601 h 1306090"/>
                <a:gd name="connsiteX1542" fmla="*/ 819815 w 6598008"/>
                <a:gd name="connsiteY1542" fmla="*/ 79337 h 1306090"/>
                <a:gd name="connsiteX1543" fmla="*/ 839294 w 6598008"/>
                <a:gd name="connsiteY1543" fmla="*/ 86543 h 1306090"/>
                <a:gd name="connsiteX1544" fmla="*/ 851792 w 6598008"/>
                <a:gd name="connsiteY1544" fmla="*/ 76072 h 1306090"/>
                <a:gd name="connsiteX1545" fmla="*/ 842785 w 6598008"/>
                <a:gd name="connsiteY1545" fmla="*/ 63124 h 1306090"/>
                <a:gd name="connsiteX1546" fmla="*/ 848527 w 6598008"/>
                <a:gd name="connsiteY1546" fmla="*/ 44095 h 1306090"/>
                <a:gd name="connsiteX1547" fmla="*/ 869469 w 6598008"/>
                <a:gd name="connsiteY1547" fmla="*/ 32723 h 1306090"/>
                <a:gd name="connsiteX1548" fmla="*/ 852243 w 6598008"/>
                <a:gd name="connsiteY1548" fmla="*/ 29908 h 1306090"/>
                <a:gd name="connsiteX1549" fmla="*/ 837605 w 6598008"/>
                <a:gd name="connsiteY1549" fmla="*/ 40605 h 1306090"/>
                <a:gd name="connsiteX1550" fmla="*/ 830624 w 6598008"/>
                <a:gd name="connsiteY1550" fmla="*/ 22928 h 1306090"/>
                <a:gd name="connsiteX1551" fmla="*/ 849653 w 6598008"/>
                <a:gd name="connsiteY1551" fmla="*/ 16397 h 1306090"/>
                <a:gd name="connsiteX1552" fmla="*/ 866542 w 6598008"/>
                <a:gd name="connsiteY1552" fmla="*/ 10092 h 1306090"/>
                <a:gd name="connsiteX1553" fmla="*/ 855620 w 6598008"/>
                <a:gd name="connsiteY1553" fmla="*/ 1985 h 1306090"/>
                <a:gd name="connsiteX1554" fmla="*/ 849202 w 6598008"/>
                <a:gd name="connsiteY1554" fmla="*/ 2661 h 1306090"/>
                <a:gd name="connsiteX1555" fmla="*/ 838506 w 6598008"/>
                <a:gd name="connsiteY1555" fmla="*/ 3787 h 1306090"/>
                <a:gd name="connsiteX1556" fmla="*/ 821617 w 6598008"/>
                <a:gd name="connsiteY1556" fmla="*/ 10092 h 1306090"/>
                <a:gd name="connsiteX1557" fmla="*/ 806529 w 6598008"/>
                <a:gd name="connsiteY1557" fmla="*/ 7052 h 1306090"/>
                <a:gd name="connsiteX1558" fmla="*/ 804503 w 6598008"/>
                <a:gd name="connsiteY1558" fmla="*/ 11893 h 1306090"/>
                <a:gd name="connsiteX1559" fmla="*/ 755524 w 6598008"/>
                <a:gd name="connsiteY1559" fmla="*/ 16848 h 1306090"/>
                <a:gd name="connsiteX1560" fmla="*/ 749332 w 6598008"/>
                <a:gd name="connsiteY1560" fmla="*/ 22027 h 1306090"/>
                <a:gd name="connsiteX1561" fmla="*/ 706771 w 6598008"/>
                <a:gd name="connsiteY1561" fmla="*/ 26305 h 1306090"/>
                <a:gd name="connsiteX1562" fmla="*/ 700578 w 6598008"/>
                <a:gd name="connsiteY1562" fmla="*/ 31485 h 1306090"/>
                <a:gd name="connsiteX1563" fmla="*/ 694048 w 6598008"/>
                <a:gd name="connsiteY1563" fmla="*/ 27544 h 1306090"/>
                <a:gd name="connsiteX1564" fmla="*/ 692021 w 6598008"/>
                <a:gd name="connsiteY1564" fmla="*/ 32386 h 1306090"/>
                <a:gd name="connsiteX1565" fmla="*/ 689769 w 6598008"/>
                <a:gd name="connsiteY1565" fmla="*/ 27994 h 1306090"/>
                <a:gd name="connsiteX1566" fmla="*/ 685603 w 6598008"/>
                <a:gd name="connsiteY1566" fmla="*/ 31710 h 1306090"/>
                <a:gd name="connsiteX1567" fmla="*/ 600482 w 6598008"/>
                <a:gd name="connsiteY1567" fmla="*/ 40267 h 1306090"/>
                <a:gd name="connsiteX1568" fmla="*/ 592150 w 6598008"/>
                <a:gd name="connsiteY1568" fmla="*/ 45672 h 1306090"/>
                <a:gd name="connsiteX1569" fmla="*/ 585620 w 6598008"/>
                <a:gd name="connsiteY1569" fmla="*/ 41731 h 1306090"/>
                <a:gd name="connsiteX1570" fmla="*/ 583593 w 6598008"/>
                <a:gd name="connsiteY1570" fmla="*/ 46572 h 1306090"/>
                <a:gd name="connsiteX1571" fmla="*/ 577063 w 6598008"/>
                <a:gd name="connsiteY1571" fmla="*/ 42632 h 1306090"/>
                <a:gd name="connsiteX1572" fmla="*/ 575036 w 6598008"/>
                <a:gd name="connsiteY1572" fmla="*/ 47473 h 1306090"/>
                <a:gd name="connsiteX1573" fmla="*/ 532476 w 6598008"/>
                <a:gd name="connsiteY1573" fmla="*/ 51752 h 1306090"/>
                <a:gd name="connsiteX1574" fmla="*/ 526283 w 6598008"/>
                <a:gd name="connsiteY1574" fmla="*/ 56931 h 1306090"/>
                <a:gd name="connsiteX1575" fmla="*/ 479444 w 6598008"/>
                <a:gd name="connsiteY1575" fmla="*/ 61660 h 1306090"/>
                <a:gd name="connsiteX1576" fmla="*/ 473251 w 6598008"/>
                <a:gd name="connsiteY1576" fmla="*/ 66952 h 1306090"/>
                <a:gd name="connsiteX1577" fmla="*/ 379573 w 6598008"/>
                <a:gd name="connsiteY1577" fmla="*/ 76410 h 1306090"/>
                <a:gd name="connsiteX1578" fmla="*/ 360432 w 6598008"/>
                <a:gd name="connsiteY1578" fmla="*/ 78324 h 1306090"/>
                <a:gd name="connsiteX1579" fmla="*/ 348159 w 6598008"/>
                <a:gd name="connsiteY1579" fmla="*/ 93411 h 1306090"/>
                <a:gd name="connsiteX1580" fmla="*/ 280603 w 6598008"/>
                <a:gd name="connsiteY1580" fmla="*/ 118633 h 1306090"/>
                <a:gd name="connsiteX1581" fmla="*/ 251666 w 6598008"/>
                <a:gd name="connsiteY1581" fmla="*/ 149146 h 1306090"/>
                <a:gd name="connsiteX1582" fmla="*/ 263151 w 6598008"/>
                <a:gd name="connsiteY1582" fmla="*/ 175605 h 1306090"/>
                <a:gd name="connsiteX1583" fmla="*/ 244573 w 6598008"/>
                <a:gd name="connsiteY1583" fmla="*/ 195872 h 1306090"/>
                <a:gd name="connsiteX1584" fmla="*/ 249414 w 6598008"/>
                <a:gd name="connsiteY1584" fmla="*/ 213774 h 1306090"/>
                <a:gd name="connsiteX1585" fmla="*/ 251553 w 6598008"/>
                <a:gd name="connsiteY1585" fmla="*/ 213549 h 1306090"/>
                <a:gd name="connsiteX1586" fmla="*/ 251891 w 6598008"/>
                <a:gd name="connsiteY1586" fmla="*/ 222782 h 1306090"/>
                <a:gd name="connsiteX1587" fmla="*/ 256508 w 6598008"/>
                <a:gd name="connsiteY1587" fmla="*/ 231564 h 1306090"/>
                <a:gd name="connsiteX1588" fmla="*/ 248288 w 6598008"/>
                <a:gd name="connsiteY1588" fmla="*/ 241585 h 1306090"/>
                <a:gd name="connsiteX1589" fmla="*/ 271708 w 6598008"/>
                <a:gd name="connsiteY1589" fmla="*/ 239221 h 1306090"/>
                <a:gd name="connsiteX1590" fmla="*/ 299856 w 6598008"/>
                <a:gd name="connsiteY1590" fmla="*/ 250142 h 1306090"/>
                <a:gd name="connsiteX1591" fmla="*/ 289385 w 6598008"/>
                <a:gd name="connsiteY1591" fmla="*/ 255772 h 1306090"/>
                <a:gd name="connsiteX1592" fmla="*/ 281166 w 6598008"/>
                <a:gd name="connsiteY1592" fmla="*/ 265793 h 1306090"/>
                <a:gd name="connsiteX1593" fmla="*/ 317083 w 6598008"/>
                <a:gd name="connsiteY1593" fmla="*/ 252957 h 1306090"/>
                <a:gd name="connsiteX1594" fmla="*/ 330031 w 6598008"/>
                <a:gd name="connsiteY1594" fmla="*/ 256222 h 1306090"/>
                <a:gd name="connsiteX1595" fmla="*/ 296366 w 6598008"/>
                <a:gd name="connsiteY1595" fmla="*/ 273449 h 1306090"/>
                <a:gd name="connsiteX1596" fmla="*/ 275536 w 6598008"/>
                <a:gd name="connsiteY1596" fmla="*/ 289325 h 1306090"/>
                <a:gd name="connsiteX1597" fmla="*/ 264952 w 6598008"/>
                <a:gd name="connsiteY1597" fmla="*/ 290451 h 1306090"/>
                <a:gd name="connsiteX1598" fmla="*/ 261011 w 6598008"/>
                <a:gd name="connsiteY1598" fmla="*/ 300021 h 1306090"/>
                <a:gd name="connsiteX1599" fmla="*/ 254931 w 6598008"/>
                <a:gd name="connsiteY1599" fmla="*/ 309817 h 1306090"/>
                <a:gd name="connsiteX1600" fmla="*/ 271820 w 6598008"/>
                <a:gd name="connsiteY1600" fmla="*/ 303512 h 1306090"/>
                <a:gd name="connsiteX1601" fmla="*/ 261800 w 6598008"/>
                <a:gd name="connsiteY1601" fmla="*/ 322991 h 1306090"/>
                <a:gd name="connsiteX1602" fmla="*/ 261912 w 6598008"/>
                <a:gd name="connsiteY1602" fmla="*/ 392123 h 1306090"/>
                <a:gd name="connsiteX1603" fmla="*/ 256395 w 6598008"/>
                <a:gd name="connsiteY1603" fmla="*/ 420272 h 1306090"/>
                <a:gd name="connsiteX1604" fmla="*/ 263826 w 6598008"/>
                <a:gd name="connsiteY1604" fmla="*/ 451798 h 1306090"/>
                <a:gd name="connsiteX1605" fmla="*/ 260336 w 6598008"/>
                <a:gd name="connsiteY1605" fmla="*/ 475218 h 1306090"/>
                <a:gd name="connsiteX1606" fmla="*/ 252454 w 6598008"/>
                <a:gd name="connsiteY1606" fmla="*/ 494471 h 1306090"/>
                <a:gd name="connsiteX1607" fmla="*/ 264164 w 6598008"/>
                <a:gd name="connsiteY1607" fmla="*/ 525547 h 1306090"/>
                <a:gd name="connsiteX1608" fmla="*/ 255945 w 6598008"/>
                <a:gd name="connsiteY1608" fmla="*/ 535568 h 1306090"/>
                <a:gd name="connsiteX1609" fmla="*/ 253017 w 6598008"/>
                <a:gd name="connsiteY1609" fmla="*/ 577340 h 1306090"/>
                <a:gd name="connsiteX1610" fmla="*/ 253580 w 6598008"/>
                <a:gd name="connsiteY1610" fmla="*/ 595693 h 1306090"/>
                <a:gd name="connsiteX1611" fmla="*/ 251891 w 6598008"/>
                <a:gd name="connsiteY1611" fmla="*/ 609655 h 1306090"/>
                <a:gd name="connsiteX1612" fmla="*/ 256733 w 6598008"/>
                <a:gd name="connsiteY1612" fmla="*/ 627557 h 1306090"/>
                <a:gd name="connsiteX1613" fmla="*/ 250653 w 6598008"/>
                <a:gd name="connsiteY1613" fmla="*/ 637353 h 1306090"/>
                <a:gd name="connsiteX1614" fmla="*/ 251666 w 6598008"/>
                <a:gd name="connsiteY1614" fmla="*/ 669442 h 1306090"/>
                <a:gd name="connsiteX1615" fmla="*/ 258647 w 6598008"/>
                <a:gd name="connsiteY1615" fmla="*/ 687120 h 1306090"/>
                <a:gd name="connsiteX1616" fmla="*/ 267429 w 6598008"/>
                <a:gd name="connsiteY1616" fmla="*/ 695452 h 1306090"/>
                <a:gd name="connsiteX1617" fmla="*/ 267992 w 6598008"/>
                <a:gd name="connsiteY1617" fmla="*/ 713804 h 1306090"/>
                <a:gd name="connsiteX1618" fmla="*/ 285332 w 6598008"/>
                <a:gd name="connsiteY1618" fmla="*/ 721236 h 1306090"/>
                <a:gd name="connsiteX1619" fmla="*/ 277225 w 6598008"/>
                <a:gd name="connsiteY1619" fmla="*/ 735873 h 1306090"/>
                <a:gd name="connsiteX1620" fmla="*/ 288034 w 6598008"/>
                <a:gd name="connsiteY1620" fmla="*/ 739363 h 1306090"/>
                <a:gd name="connsiteX1621" fmla="*/ 273284 w 6598008"/>
                <a:gd name="connsiteY1621" fmla="*/ 745443 h 1306090"/>
                <a:gd name="connsiteX1622" fmla="*/ 265628 w 6598008"/>
                <a:gd name="connsiteY1622" fmla="*/ 773817 h 1306090"/>
                <a:gd name="connsiteX1623" fmla="*/ 278576 w 6598008"/>
                <a:gd name="connsiteY1623" fmla="*/ 777082 h 1306090"/>
                <a:gd name="connsiteX1624" fmla="*/ 281166 w 6598008"/>
                <a:gd name="connsiteY1624" fmla="*/ 790594 h 1306090"/>
                <a:gd name="connsiteX1625" fmla="*/ 262700 w 6598008"/>
                <a:gd name="connsiteY1625" fmla="*/ 815477 h 1306090"/>
                <a:gd name="connsiteX1626" fmla="*/ 237592 w 6598008"/>
                <a:gd name="connsiteY1626" fmla="*/ 831803 h 1306090"/>
                <a:gd name="connsiteX1627" fmla="*/ 205953 w 6598008"/>
                <a:gd name="connsiteY1627" fmla="*/ 844188 h 1306090"/>
                <a:gd name="connsiteX1628" fmla="*/ 222955 w 6598008"/>
                <a:gd name="connsiteY1628" fmla="*/ 842499 h 1306090"/>
                <a:gd name="connsiteX1629" fmla="*/ 240181 w 6598008"/>
                <a:gd name="connsiteY1629" fmla="*/ 845427 h 1306090"/>
                <a:gd name="connsiteX1630" fmla="*/ 212709 w 6598008"/>
                <a:gd name="connsiteY1630" fmla="*/ 852858 h 1306090"/>
                <a:gd name="connsiteX1631" fmla="*/ 197959 w 6598008"/>
                <a:gd name="connsiteY1631" fmla="*/ 858938 h 1306090"/>
                <a:gd name="connsiteX1632" fmla="*/ 189739 w 6598008"/>
                <a:gd name="connsiteY1632" fmla="*/ 868959 h 1306090"/>
                <a:gd name="connsiteX1633" fmla="*/ 177016 w 6598008"/>
                <a:gd name="connsiteY1633" fmla="*/ 870197 h 1306090"/>
                <a:gd name="connsiteX1634" fmla="*/ 172963 w 6598008"/>
                <a:gd name="connsiteY1634" fmla="*/ 875264 h 1306090"/>
                <a:gd name="connsiteX1635" fmla="*/ 168797 w 6598008"/>
                <a:gd name="connsiteY1635" fmla="*/ 880331 h 1306090"/>
                <a:gd name="connsiteX1636" fmla="*/ 164518 w 6598008"/>
                <a:gd name="connsiteY1636" fmla="*/ 880781 h 1306090"/>
                <a:gd name="connsiteX1637" fmla="*/ 145377 w 6598008"/>
                <a:gd name="connsiteY1637" fmla="*/ 882695 h 1306090"/>
                <a:gd name="connsiteX1638" fmla="*/ 139410 w 6598008"/>
                <a:gd name="connsiteY1638" fmla="*/ 897107 h 1306090"/>
                <a:gd name="connsiteX1639" fmla="*/ 130628 w 6598008"/>
                <a:gd name="connsiteY1639" fmla="*/ 888775 h 1306090"/>
                <a:gd name="connsiteX1640" fmla="*/ 130740 w 6598008"/>
                <a:gd name="connsiteY1640" fmla="*/ 893392 h 1306090"/>
                <a:gd name="connsiteX1641" fmla="*/ 126462 w 6598008"/>
                <a:gd name="connsiteY1641" fmla="*/ 893842 h 1306090"/>
                <a:gd name="connsiteX1642" fmla="*/ 107433 w 6598008"/>
                <a:gd name="connsiteY1642" fmla="*/ 900373 h 1306090"/>
                <a:gd name="connsiteX1643" fmla="*/ 99214 w 6598008"/>
                <a:gd name="connsiteY1643" fmla="*/ 910394 h 1306090"/>
                <a:gd name="connsiteX1644" fmla="*/ 118693 w 6598008"/>
                <a:gd name="connsiteY1644" fmla="*/ 917600 h 1306090"/>
                <a:gd name="connsiteX1645" fmla="*/ 108221 w 6598008"/>
                <a:gd name="connsiteY1645" fmla="*/ 923229 h 1306090"/>
                <a:gd name="connsiteX1646" fmla="*/ 82775 w 6598008"/>
                <a:gd name="connsiteY1646" fmla="*/ 930435 h 1306090"/>
                <a:gd name="connsiteX1647" fmla="*/ 91445 w 6598008"/>
                <a:gd name="connsiteY1647" fmla="*/ 934151 h 1306090"/>
                <a:gd name="connsiteX1648" fmla="*/ 102141 w 6598008"/>
                <a:gd name="connsiteY1648" fmla="*/ 933025 h 1306090"/>
                <a:gd name="connsiteX1649" fmla="*/ 104393 w 6598008"/>
                <a:gd name="connsiteY1649" fmla="*/ 937416 h 1306090"/>
                <a:gd name="connsiteX1650" fmla="*/ 117341 w 6598008"/>
                <a:gd name="connsiteY1650" fmla="*/ 940681 h 1306090"/>
                <a:gd name="connsiteX1651" fmla="*/ 129952 w 6598008"/>
                <a:gd name="connsiteY1651" fmla="*/ 934826 h 1306090"/>
                <a:gd name="connsiteX1652" fmla="*/ 134231 w 6598008"/>
                <a:gd name="connsiteY1652" fmla="*/ 934376 h 1306090"/>
                <a:gd name="connsiteX1653" fmla="*/ 147179 w 6598008"/>
                <a:gd name="connsiteY1653" fmla="*/ 937641 h 1306090"/>
                <a:gd name="connsiteX1654" fmla="*/ 162041 w 6598008"/>
                <a:gd name="connsiteY1654" fmla="*/ 936178 h 1306090"/>
                <a:gd name="connsiteX1655" fmla="*/ 179268 w 6598008"/>
                <a:gd name="connsiteY1655" fmla="*/ 939105 h 1306090"/>
                <a:gd name="connsiteX1656" fmla="*/ 156186 w 6598008"/>
                <a:gd name="connsiteY1656" fmla="*/ 950702 h 1306090"/>
                <a:gd name="connsiteX1657" fmla="*/ 141437 w 6598008"/>
                <a:gd name="connsiteY1657" fmla="*/ 956782 h 1306090"/>
                <a:gd name="connsiteX1658" fmla="*/ 135469 w 6598008"/>
                <a:gd name="connsiteY1658" fmla="*/ 971194 h 1306090"/>
                <a:gd name="connsiteX1659" fmla="*/ 131416 w 6598008"/>
                <a:gd name="connsiteY1659" fmla="*/ 976261 h 1306090"/>
                <a:gd name="connsiteX1660" fmla="*/ 124885 w 6598008"/>
                <a:gd name="connsiteY1660" fmla="*/ 972320 h 1306090"/>
                <a:gd name="connsiteX1661" fmla="*/ 132992 w 6598008"/>
                <a:gd name="connsiteY1661" fmla="*/ 957683 h 1306090"/>
                <a:gd name="connsiteX1662" fmla="*/ 116215 w 6598008"/>
                <a:gd name="connsiteY1662" fmla="*/ 968605 h 1306090"/>
                <a:gd name="connsiteX1663" fmla="*/ 123084 w 6598008"/>
                <a:gd name="connsiteY1663" fmla="*/ 981778 h 1306090"/>
                <a:gd name="connsiteX1664" fmla="*/ 148530 w 6598008"/>
                <a:gd name="connsiteY1664" fmla="*/ 974572 h 1306090"/>
                <a:gd name="connsiteX1665" fmla="*/ 174201 w 6598008"/>
                <a:gd name="connsiteY1665" fmla="*/ 976599 h 1306090"/>
                <a:gd name="connsiteX1666" fmla="*/ 180844 w 6598008"/>
                <a:gd name="connsiteY1666" fmla="*/ 985156 h 1306090"/>
                <a:gd name="connsiteX1667" fmla="*/ 170486 w 6598008"/>
                <a:gd name="connsiteY1667" fmla="*/ 995402 h 1306090"/>
                <a:gd name="connsiteX1668" fmla="*/ 161929 w 6598008"/>
                <a:gd name="connsiteY1668" fmla="*/ 996303 h 1306090"/>
                <a:gd name="connsiteX1669" fmla="*/ 153709 w 6598008"/>
                <a:gd name="connsiteY1669" fmla="*/ 1006324 h 1306090"/>
                <a:gd name="connsiteX1670" fmla="*/ 149318 w 6598008"/>
                <a:gd name="connsiteY1670" fmla="*/ 1002158 h 1306090"/>
                <a:gd name="connsiteX1671" fmla="*/ 145265 w 6598008"/>
                <a:gd name="connsiteY1671" fmla="*/ 1007224 h 1306090"/>
                <a:gd name="connsiteX1672" fmla="*/ 136595 w 6598008"/>
                <a:gd name="connsiteY1672" fmla="*/ 1003509 h 1306090"/>
                <a:gd name="connsiteX1673" fmla="*/ 130402 w 6598008"/>
                <a:gd name="connsiteY1673" fmla="*/ 1008688 h 1306090"/>
                <a:gd name="connsiteX1674" fmla="*/ 121733 w 6598008"/>
                <a:gd name="connsiteY1674" fmla="*/ 1004973 h 1306090"/>
                <a:gd name="connsiteX1675" fmla="*/ 113401 w 6598008"/>
                <a:gd name="connsiteY1675" fmla="*/ 1010377 h 1306090"/>
                <a:gd name="connsiteX1676" fmla="*/ 87842 w 6598008"/>
                <a:gd name="connsiteY1676" fmla="*/ 1012967 h 1306090"/>
                <a:gd name="connsiteX1677" fmla="*/ 80861 w 6598008"/>
                <a:gd name="connsiteY1677" fmla="*/ 1009251 h 1306090"/>
                <a:gd name="connsiteX1678" fmla="*/ 74668 w 6598008"/>
                <a:gd name="connsiteY1678" fmla="*/ 1014430 h 1306090"/>
                <a:gd name="connsiteX1679" fmla="*/ 72416 w 6598008"/>
                <a:gd name="connsiteY1679" fmla="*/ 1010039 h 1306090"/>
                <a:gd name="connsiteX1680" fmla="*/ 48997 w 6598008"/>
                <a:gd name="connsiteY1680" fmla="*/ 1012404 h 1306090"/>
                <a:gd name="connsiteX1681" fmla="*/ 40665 w 6598008"/>
                <a:gd name="connsiteY1681" fmla="*/ 1017808 h 1306090"/>
                <a:gd name="connsiteX1682" fmla="*/ 31995 w 6598008"/>
                <a:gd name="connsiteY1682" fmla="*/ 1014093 h 1306090"/>
                <a:gd name="connsiteX1683" fmla="*/ 8576 w 6598008"/>
                <a:gd name="connsiteY1683" fmla="*/ 1016457 h 1306090"/>
                <a:gd name="connsiteX1684" fmla="*/ 8688 w 6598008"/>
                <a:gd name="connsiteY1684" fmla="*/ 1021073 h 1306090"/>
                <a:gd name="connsiteX1685" fmla="*/ 469 w 6598008"/>
                <a:gd name="connsiteY1685" fmla="*/ 1031094 h 1306090"/>
                <a:gd name="connsiteX1686" fmla="*/ 62508 w 6598008"/>
                <a:gd name="connsiteY1686" fmla="*/ 1034022 h 1306090"/>
                <a:gd name="connsiteX1687" fmla="*/ 71065 w 6598008"/>
                <a:gd name="connsiteY1687" fmla="*/ 1033121 h 1306090"/>
                <a:gd name="connsiteX1688" fmla="*/ 73317 w 6598008"/>
                <a:gd name="connsiteY1688" fmla="*/ 1037512 h 1306090"/>
                <a:gd name="connsiteX1689" fmla="*/ 77371 w 6598008"/>
                <a:gd name="connsiteY1689" fmla="*/ 1032445 h 1306090"/>
                <a:gd name="connsiteX1690" fmla="*/ 83901 w 6598008"/>
                <a:gd name="connsiteY1690" fmla="*/ 1036386 h 1306090"/>
                <a:gd name="connsiteX1691" fmla="*/ 147742 w 6598008"/>
                <a:gd name="connsiteY1691" fmla="*/ 1029968 h 1306090"/>
                <a:gd name="connsiteX1692" fmla="*/ 158663 w 6598008"/>
                <a:gd name="connsiteY1692" fmla="*/ 1038075 h 1306090"/>
                <a:gd name="connsiteX1693" fmla="*/ 190640 w 6598008"/>
                <a:gd name="connsiteY1693" fmla="*/ 1034810 h 1306090"/>
                <a:gd name="connsiteX1694" fmla="*/ 198972 w 6598008"/>
                <a:gd name="connsiteY1694" fmla="*/ 1029405 h 1306090"/>
                <a:gd name="connsiteX1695" fmla="*/ 212033 w 6598008"/>
                <a:gd name="connsiteY1695" fmla="*/ 1037287 h 1306090"/>
                <a:gd name="connsiteX1696" fmla="*/ 250315 w 6598008"/>
                <a:gd name="connsiteY1696" fmla="*/ 1033459 h 1306090"/>
                <a:gd name="connsiteX1697" fmla="*/ 257183 w 6598008"/>
                <a:gd name="connsiteY1697" fmla="*/ 1046632 h 1306090"/>
                <a:gd name="connsiteX1698" fmla="*/ 291412 w 6598008"/>
                <a:gd name="connsiteY1698" fmla="*/ 1047758 h 1306090"/>
                <a:gd name="connsiteX1699" fmla="*/ 298055 w 6598008"/>
                <a:gd name="connsiteY1699" fmla="*/ 1056315 h 1306090"/>
                <a:gd name="connsiteX1700" fmla="*/ 310553 w 6598008"/>
                <a:gd name="connsiteY1700" fmla="*/ 1045844 h 1306090"/>
                <a:gd name="connsiteX1701" fmla="*/ 323501 w 6598008"/>
                <a:gd name="connsiteY1701" fmla="*/ 1049109 h 1306090"/>
                <a:gd name="connsiteX1702" fmla="*/ 353451 w 6598008"/>
                <a:gd name="connsiteY1702" fmla="*/ 1050686 h 1306090"/>
                <a:gd name="connsiteX1703" fmla="*/ 353338 w 6598008"/>
                <a:gd name="connsiteY1703" fmla="*/ 1046069 h 1306090"/>
                <a:gd name="connsiteX1704" fmla="*/ 357842 w 6598008"/>
                <a:gd name="connsiteY1704" fmla="*/ 1054852 h 1306090"/>
                <a:gd name="connsiteX1705" fmla="*/ 296253 w 6598008"/>
                <a:gd name="connsiteY1705" fmla="*/ 1065661 h 1306090"/>
                <a:gd name="connsiteX1706" fmla="*/ 290061 w 6598008"/>
                <a:gd name="connsiteY1706" fmla="*/ 1070840 h 1306090"/>
                <a:gd name="connsiteX1707" fmla="*/ 287809 w 6598008"/>
                <a:gd name="connsiteY1707" fmla="*/ 1066449 h 1306090"/>
                <a:gd name="connsiteX1708" fmla="*/ 283755 w 6598008"/>
                <a:gd name="connsiteY1708" fmla="*/ 1071516 h 1306090"/>
                <a:gd name="connsiteX1709" fmla="*/ 279364 w 6598008"/>
                <a:gd name="connsiteY1709" fmla="*/ 1067350 h 1306090"/>
                <a:gd name="connsiteX1710" fmla="*/ 272946 w 6598008"/>
                <a:gd name="connsiteY1710" fmla="*/ 1068025 h 1306090"/>
                <a:gd name="connsiteX1711" fmla="*/ 262475 w 6598008"/>
                <a:gd name="connsiteY1711" fmla="*/ 1073655 h 1306090"/>
                <a:gd name="connsiteX1712" fmla="*/ 275649 w 6598008"/>
                <a:gd name="connsiteY1712" fmla="*/ 1086153 h 1306090"/>
                <a:gd name="connsiteX1713" fmla="*/ 281729 w 6598008"/>
                <a:gd name="connsiteY1713" fmla="*/ 1076357 h 1306090"/>
                <a:gd name="connsiteX1714" fmla="*/ 292425 w 6598008"/>
                <a:gd name="connsiteY1714" fmla="*/ 1075231 h 1306090"/>
                <a:gd name="connsiteX1715" fmla="*/ 305599 w 6598008"/>
                <a:gd name="connsiteY1715" fmla="*/ 1087729 h 1306090"/>
                <a:gd name="connsiteX1716" fmla="*/ 318322 w 6598008"/>
                <a:gd name="connsiteY1716" fmla="*/ 1086491 h 1306090"/>
                <a:gd name="connsiteX1717" fmla="*/ 331045 w 6598008"/>
                <a:gd name="connsiteY1717" fmla="*/ 1085252 h 1306090"/>
                <a:gd name="connsiteX1718" fmla="*/ 325077 w 6598008"/>
                <a:gd name="connsiteY1718" fmla="*/ 1099664 h 1306090"/>
                <a:gd name="connsiteX1719" fmla="*/ 384640 w 6598008"/>
                <a:gd name="connsiteY1719" fmla="*/ 1093697 h 1306090"/>
                <a:gd name="connsiteX1720" fmla="*/ 386891 w 6598008"/>
                <a:gd name="connsiteY1720" fmla="*/ 1098088 h 1306090"/>
                <a:gd name="connsiteX1721" fmla="*/ 410649 w 6598008"/>
                <a:gd name="connsiteY1721" fmla="*/ 1104956 h 1306090"/>
                <a:gd name="connsiteX1722" fmla="*/ 422021 w 6598008"/>
                <a:gd name="connsiteY1722" fmla="*/ 1126799 h 1306090"/>
                <a:gd name="connsiteX1723" fmla="*/ 432379 w 6598008"/>
                <a:gd name="connsiteY1723" fmla="*/ 1116553 h 1306090"/>
                <a:gd name="connsiteX1724" fmla="*/ 445328 w 6598008"/>
                <a:gd name="connsiteY1724" fmla="*/ 1119818 h 1306090"/>
                <a:gd name="connsiteX1725" fmla="*/ 436095 w 6598008"/>
                <a:gd name="connsiteY1725" fmla="*/ 1097750 h 1306090"/>
                <a:gd name="connsiteX1726" fmla="*/ 450957 w 6598008"/>
                <a:gd name="connsiteY1726" fmla="*/ 1096286 h 1306090"/>
                <a:gd name="connsiteX1727" fmla="*/ 453547 w 6598008"/>
                <a:gd name="connsiteY1727" fmla="*/ 1109798 h 1306090"/>
                <a:gd name="connsiteX1728" fmla="*/ 458163 w 6598008"/>
                <a:gd name="connsiteY1728" fmla="*/ 1118580 h 1306090"/>
                <a:gd name="connsiteX1729" fmla="*/ 473026 w 6598008"/>
                <a:gd name="connsiteY1729" fmla="*/ 1117116 h 1306090"/>
                <a:gd name="connsiteX1730" fmla="*/ 484285 w 6598008"/>
                <a:gd name="connsiteY1730" fmla="*/ 1134456 h 1306090"/>
                <a:gd name="connsiteX1731" fmla="*/ 507705 w 6598008"/>
                <a:gd name="connsiteY1731" fmla="*/ 1132091 h 1306090"/>
                <a:gd name="connsiteX1732" fmla="*/ 493068 w 6598008"/>
                <a:gd name="connsiteY1732" fmla="*/ 1142788 h 1306090"/>
                <a:gd name="connsiteX1733" fmla="*/ 454898 w 6598008"/>
                <a:gd name="connsiteY1733" fmla="*/ 1151232 h 1306090"/>
                <a:gd name="connsiteX1734" fmla="*/ 446679 w 6598008"/>
                <a:gd name="connsiteY1734" fmla="*/ 1161253 h 1306090"/>
                <a:gd name="connsiteX1735" fmla="*/ 422922 w 6598008"/>
                <a:gd name="connsiteY1735" fmla="*/ 1154385 h 1306090"/>
                <a:gd name="connsiteX1736" fmla="*/ 412563 w 6598008"/>
                <a:gd name="connsiteY1736" fmla="*/ 1164631 h 1306090"/>
                <a:gd name="connsiteX1737" fmla="*/ 399615 w 6598008"/>
                <a:gd name="connsiteY1737" fmla="*/ 1161366 h 1306090"/>
                <a:gd name="connsiteX1738" fmla="*/ 397475 w 6598008"/>
                <a:gd name="connsiteY1738" fmla="*/ 1161591 h 1306090"/>
                <a:gd name="connsiteX1739" fmla="*/ 395674 w 6598008"/>
                <a:gd name="connsiteY1739" fmla="*/ 1170936 h 1306090"/>
                <a:gd name="connsiteX1740" fmla="*/ 387454 w 6598008"/>
                <a:gd name="connsiteY1740" fmla="*/ 1180957 h 1306090"/>
                <a:gd name="connsiteX1741" fmla="*/ 384865 w 6598008"/>
                <a:gd name="connsiteY1741" fmla="*/ 1167446 h 1306090"/>
                <a:gd name="connsiteX1742" fmla="*/ 378222 w 6598008"/>
                <a:gd name="connsiteY1742" fmla="*/ 1158889 h 1306090"/>
                <a:gd name="connsiteX1743" fmla="*/ 365499 w 6598008"/>
                <a:gd name="connsiteY1743" fmla="*/ 1160127 h 1306090"/>
                <a:gd name="connsiteX1744" fmla="*/ 372479 w 6598008"/>
                <a:gd name="connsiteY1744" fmla="*/ 1177804 h 1306090"/>
                <a:gd name="connsiteX1745" fmla="*/ 317083 w 6598008"/>
                <a:gd name="connsiteY1745" fmla="*/ 1183434 h 1306090"/>
                <a:gd name="connsiteX1746" fmla="*/ 306837 w 6598008"/>
                <a:gd name="connsiteY1746" fmla="*/ 1198296 h 1306090"/>
                <a:gd name="connsiteX1747" fmla="*/ 295578 w 6598008"/>
                <a:gd name="connsiteY1747" fmla="*/ 1180957 h 1306090"/>
                <a:gd name="connsiteX1748" fmla="*/ 291637 w 6598008"/>
                <a:gd name="connsiteY1748" fmla="*/ 1190527 h 1306090"/>
                <a:gd name="connsiteX1749" fmla="*/ 285557 w 6598008"/>
                <a:gd name="connsiteY1749" fmla="*/ 1200323 h 1306090"/>
                <a:gd name="connsiteX1750" fmla="*/ 279364 w 6598008"/>
                <a:gd name="connsiteY1750" fmla="*/ 1205615 h 1306090"/>
                <a:gd name="connsiteX1751" fmla="*/ 264051 w 6598008"/>
                <a:gd name="connsiteY1751" fmla="*/ 1193342 h 1306090"/>
                <a:gd name="connsiteX1752" fmla="*/ 202913 w 6598008"/>
                <a:gd name="connsiteY1752" fmla="*/ 1217888 h 1306090"/>
                <a:gd name="connsiteX1753" fmla="*/ 196495 w 6598008"/>
                <a:gd name="connsiteY1753" fmla="*/ 1218563 h 1306090"/>
                <a:gd name="connsiteX1754" fmla="*/ 169135 w 6598008"/>
                <a:gd name="connsiteY1754" fmla="*/ 1230498 h 1306090"/>
                <a:gd name="connsiteX1755" fmla="*/ 154272 w 6598008"/>
                <a:gd name="connsiteY1755" fmla="*/ 1231962 h 1306090"/>
                <a:gd name="connsiteX1756" fmla="*/ 141774 w 6598008"/>
                <a:gd name="connsiteY1756" fmla="*/ 1242433 h 1306090"/>
                <a:gd name="connsiteX1757" fmla="*/ 129389 w 6598008"/>
                <a:gd name="connsiteY1757" fmla="*/ 1257521 h 1306090"/>
                <a:gd name="connsiteX1758" fmla="*/ 159001 w 6598008"/>
                <a:gd name="connsiteY1758" fmla="*/ 1249977 h 1306090"/>
                <a:gd name="connsiteX1759" fmla="*/ 165644 w 6598008"/>
                <a:gd name="connsiteY1759" fmla="*/ 1258534 h 1306090"/>
                <a:gd name="connsiteX1760" fmla="*/ 178255 w 6598008"/>
                <a:gd name="connsiteY1760" fmla="*/ 1252679 h 1306090"/>
                <a:gd name="connsiteX1761" fmla="*/ 193117 w 6598008"/>
                <a:gd name="connsiteY1761" fmla="*/ 1251216 h 1306090"/>
                <a:gd name="connsiteX1762" fmla="*/ 199197 w 6598008"/>
                <a:gd name="connsiteY1762" fmla="*/ 1241420 h 1306090"/>
                <a:gd name="connsiteX1763" fmla="*/ 216424 w 6598008"/>
                <a:gd name="connsiteY1763" fmla="*/ 1244347 h 1306090"/>
                <a:gd name="connsiteX1764" fmla="*/ 224644 w 6598008"/>
                <a:gd name="connsiteY1764" fmla="*/ 1234327 h 1306090"/>
                <a:gd name="connsiteX1765" fmla="*/ 233426 w 6598008"/>
                <a:gd name="connsiteY1765" fmla="*/ 1242658 h 1306090"/>
                <a:gd name="connsiteX1766" fmla="*/ 239506 w 6598008"/>
                <a:gd name="connsiteY1766" fmla="*/ 1232863 h 1306090"/>
                <a:gd name="connsiteX1767" fmla="*/ 245699 w 6598008"/>
                <a:gd name="connsiteY1767" fmla="*/ 1227571 h 1306090"/>
                <a:gd name="connsiteX1768" fmla="*/ 254481 w 6598008"/>
                <a:gd name="connsiteY1768" fmla="*/ 1235903 h 1306090"/>
                <a:gd name="connsiteX1769" fmla="*/ 264952 w 6598008"/>
                <a:gd name="connsiteY1769" fmla="*/ 1230273 h 1306090"/>
                <a:gd name="connsiteX1770" fmla="*/ 266979 w 6598008"/>
                <a:gd name="connsiteY1770" fmla="*/ 1225432 h 1306090"/>
                <a:gd name="connsiteX1771" fmla="*/ 271257 w 6598008"/>
                <a:gd name="connsiteY1771" fmla="*/ 1224981 h 1306090"/>
                <a:gd name="connsiteX1772" fmla="*/ 275198 w 6598008"/>
                <a:gd name="connsiteY1772" fmla="*/ 1215411 h 1306090"/>
                <a:gd name="connsiteX1773" fmla="*/ 269456 w 6598008"/>
                <a:gd name="connsiteY1773" fmla="*/ 1234439 h 1306090"/>
                <a:gd name="connsiteX1774" fmla="*/ 267429 w 6598008"/>
                <a:gd name="connsiteY1774" fmla="*/ 1239281 h 1306090"/>
                <a:gd name="connsiteX1775" fmla="*/ 225319 w 6598008"/>
                <a:gd name="connsiteY1775" fmla="*/ 1257296 h 1306090"/>
                <a:gd name="connsiteX1776" fmla="*/ 187487 w 6598008"/>
                <a:gd name="connsiteY1776" fmla="*/ 1274973 h 1306090"/>
                <a:gd name="connsiteX1777" fmla="*/ 141099 w 6598008"/>
                <a:gd name="connsiteY1777" fmla="*/ 1293438 h 1306090"/>
                <a:gd name="connsiteX1778" fmla="*/ 142112 w 6598008"/>
                <a:gd name="connsiteY1778" fmla="*/ 1310665 h 1306090"/>
                <a:gd name="connsiteX1779" fmla="*/ 6605346 w 6598008"/>
                <a:gd name="connsiteY1779" fmla="*/ 1310665 h 1306090"/>
                <a:gd name="connsiteX1780" fmla="*/ 6545558 w 6598008"/>
                <a:gd name="connsiteY1780" fmla="*/ 890464 h 1306090"/>
                <a:gd name="connsiteX1781" fmla="*/ 6553440 w 6598008"/>
                <a:gd name="connsiteY1781" fmla="*/ 874814 h 1306090"/>
                <a:gd name="connsiteX1782" fmla="*/ 6547247 w 6598008"/>
                <a:gd name="connsiteY1782" fmla="*/ 855560 h 1306090"/>
                <a:gd name="connsiteX1783" fmla="*/ 6547585 w 6598008"/>
                <a:gd name="connsiteY1783" fmla="*/ 865469 h 1306090"/>
                <a:gd name="connsiteX1784" fmla="*/ 6543644 w 6598008"/>
                <a:gd name="connsiteY1784" fmla="*/ 831127 h 1306090"/>
                <a:gd name="connsiteX1785" fmla="*/ 6535537 w 6598008"/>
                <a:gd name="connsiteY1785" fmla="*/ 841824 h 1306090"/>
                <a:gd name="connsiteX1786" fmla="*/ 6540379 w 6598008"/>
                <a:gd name="connsiteY1786" fmla="*/ 816603 h 1306090"/>
                <a:gd name="connsiteX1787" fmla="*/ 6549049 w 6598008"/>
                <a:gd name="connsiteY1787" fmla="*/ 825610 h 1306090"/>
                <a:gd name="connsiteX1788" fmla="*/ 6556480 w 6598008"/>
                <a:gd name="connsiteY1788" fmla="*/ 795210 h 1306090"/>
                <a:gd name="connsiteX1789" fmla="*/ 6545333 w 6598008"/>
                <a:gd name="connsiteY1789" fmla="*/ 796336 h 1306090"/>
                <a:gd name="connsiteX1790" fmla="*/ 6539253 w 6598008"/>
                <a:gd name="connsiteY1790" fmla="*/ 782036 h 1306090"/>
                <a:gd name="connsiteX1791" fmla="*/ 6531821 w 6598008"/>
                <a:gd name="connsiteY1791" fmla="*/ 812437 h 1306090"/>
                <a:gd name="connsiteX1792" fmla="*/ 6530358 w 6598008"/>
                <a:gd name="connsiteY1792" fmla="*/ 767962 h 1306090"/>
                <a:gd name="connsiteX1793" fmla="*/ 6539028 w 6598008"/>
                <a:gd name="connsiteY1793" fmla="*/ 776970 h 1306090"/>
                <a:gd name="connsiteX1794" fmla="*/ 6538690 w 6598008"/>
                <a:gd name="connsiteY1794" fmla="*/ 767061 h 1306090"/>
                <a:gd name="connsiteX1795" fmla="*/ 6555128 w 6598008"/>
                <a:gd name="connsiteY1795" fmla="*/ 755577 h 1306090"/>
                <a:gd name="connsiteX1796" fmla="*/ 6557831 w 6598008"/>
                <a:gd name="connsiteY1796" fmla="*/ 740602 h 1306090"/>
                <a:gd name="connsiteX1797" fmla="*/ 6500971 w 6598008"/>
                <a:gd name="connsiteY1797" fmla="*/ 449096 h 1306090"/>
                <a:gd name="connsiteX1798" fmla="*/ 6507839 w 6598008"/>
                <a:gd name="connsiteY1798" fmla="*/ 488053 h 1306090"/>
                <a:gd name="connsiteX1799" fmla="*/ 6502209 w 6598008"/>
                <a:gd name="connsiteY1799" fmla="*/ 488616 h 1306090"/>
                <a:gd name="connsiteX1800" fmla="*/ 6511442 w 6598008"/>
                <a:gd name="connsiteY1800" fmla="*/ 512486 h 1306090"/>
                <a:gd name="connsiteX1801" fmla="*/ 6502435 w 6598008"/>
                <a:gd name="connsiteY1801" fmla="*/ 493571 h 1306090"/>
                <a:gd name="connsiteX1802" fmla="*/ 6496805 w 6598008"/>
                <a:gd name="connsiteY1802" fmla="*/ 494134 h 1306090"/>
                <a:gd name="connsiteX1803" fmla="*/ 6493540 w 6598008"/>
                <a:gd name="connsiteY1803" fmla="*/ 479609 h 1306090"/>
                <a:gd name="connsiteX1804" fmla="*/ 6496017 w 6598008"/>
                <a:gd name="connsiteY1804" fmla="*/ 469475 h 1306090"/>
                <a:gd name="connsiteX1805" fmla="*/ 6501646 w 6598008"/>
                <a:gd name="connsiteY1805" fmla="*/ 468912 h 1306090"/>
                <a:gd name="connsiteX1806" fmla="*/ 6490050 w 6598008"/>
                <a:gd name="connsiteY1806" fmla="*/ 455176 h 1306090"/>
                <a:gd name="connsiteX1807" fmla="*/ 6487459 w 6598008"/>
                <a:gd name="connsiteY1807" fmla="*/ 460355 h 1306090"/>
                <a:gd name="connsiteX1808" fmla="*/ 6500971 w 6598008"/>
                <a:gd name="connsiteY1808" fmla="*/ 449096 h 1306090"/>
                <a:gd name="connsiteX1809" fmla="*/ 6473836 w 6598008"/>
                <a:gd name="connsiteY1809" fmla="*/ 476569 h 1306090"/>
                <a:gd name="connsiteX1810" fmla="*/ 6488023 w 6598008"/>
                <a:gd name="connsiteY1810" fmla="*/ 480172 h 1306090"/>
                <a:gd name="connsiteX1811" fmla="*/ 6480141 w 6598008"/>
                <a:gd name="connsiteY1811" fmla="*/ 495822 h 1306090"/>
                <a:gd name="connsiteX1812" fmla="*/ 6469106 w 6598008"/>
                <a:gd name="connsiteY1812" fmla="*/ 501903 h 1306090"/>
                <a:gd name="connsiteX1813" fmla="*/ 6473836 w 6598008"/>
                <a:gd name="connsiteY1813" fmla="*/ 476569 h 1306090"/>
                <a:gd name="connsiteX1814" fmla="*/ 6480591 w 6598008"/>
                <a:gd name="connsiteY1814" fmla="*/ 337290 h 1306090"/>
                <a:gd name="connsiteX1815" fmla="*/ 6470233 w 6598008"/>
                <a:gd name="connsiteY1815" fmla="*/ 363074 h 1306090"/>
                <a:gd name="connsiteX1816" fmla="*/ 6480591 w 6598008"/>
                <a:gd name="connsiteY1816" fmla="*/ 337290 h 1306090"/>
                <a:gd name="connsiteX1817" fmla="*/ 6411684 w 6598008"/>
                <a:gd name="connsiteY1817" fmla="*/ 195534 h 1306090"/>
                <a:gd name="connsiteX1818" fmla="*/ 6417426 w 6598008"/>
                <a:gd name="connsiteY1818" fmla="*/ 199925 h 1306090"/>
                <a:gd name="connsiteX1819" fmla="*/ 6417764 w 6598008"/>
                <a:gd name="connsiteY1819" fmla="*/ 209834 h 1306090"/>
                <a:gd name="connsiteX1820" fmla="*/ 6409545 w 6598008"/>
                <a:gd name="connsiteY1820" fmla="*/ 215576 h 1306090"/>
                <a:gd name="connsiteX1821" fmla="*/ 6411684 w 6598008"/>
                <a:gd name="connsiteY1821" fmla="*/ 195534 h 1306090"/>
                <a:gd name="connsiteX1822" fmla="*/ 6162176 w 6598008"/>
                <a:gd name="connsiteY1822" fmla="*/ 462832 h 1306090"/>
                <a:gd name="connsiteX1823" fmla="*/ 6164202 w 6598008"/>
                <a:gd name="connsiteY1823" fmla="*/ 437837 h 1306090"/>
                <a:gd name="connsiteX1824" fmla="*/ 6162176 w 6598008"/>
                <a:gd name="connsiteY1824" fmla="*/ 462832 h 1306090"/>
                <a:gd name="connsiteX1825" fmla="*/ 5326278 w 6598008"/>
                <a:gd name="connsiteY1825" fmla="*/ 451348 h 1306090"/>
                <a:gd name="connsiteX1826" fmla="*/ 5331907 w 6598008"/>
                <a:gd name="connsiteY1826" fmla="*/ 450785 h 1306090"/>
                <a:gd name="connsiteX1827" fmla="*/ 5326278 w 6598008"/>
                <a:gd name="connsiteY1827" fmla="*/ 451348 h 1306090"/>
                <a:gd name="connsiteX1828" fmla="*/ 5322112 w 6598008"/>
                <a:gd name="connsiteY1828" fmla="*/ 407211 h 1306090"/>
                <a:gd name="connsiteX1829" fmla="*/ 5325264 w 6598008"/>
                <a:gd name="connsiteY1829" fmla="*/ 416781 h 1306090"/>
                <a:gd name="connsiteX1830" fmla="*/ 5336411 w 6598008"/>
                <a:gd name="connsiteY1830" fmla="*/ 415656 h 1306090"/>
                <a:gd name="connsiteX1831" fmla="*/ 5320085 w 6598008"/>
                <a:gd name="connsiteY1831" fmla="*/ 432094 h 1306090"/>
                <a:gd name="connsiteX1832" fmla="*/ 5322112 w 6598008"/>
                <a:gd name="connsiteY1832" fmla="*/ 407211 h 1306090"/>
                <a:gd name="connsiteX1833" fmla="*/ 5294188 w 6598008"/>
                <a:gd name="connsiteY1833" fmla="*/ 410026 h 1306090"/>
                <a:gd name="connsiteX1834" fmla="*/ 5303421 w 6598008"/>
                <a:gd name="connsiteY1834" fmla="*/ 433896 h 1306090"/>
                <a:gd name="connsiteX1835" fmla="*/ 5298129 w 6598008"/>
                <a:gd name="connsiteY1835" fmla="*/ 444367 h 1306090"/>
                <a:gd name="connsiteX1836" fmla="*/ 5283717 w 6598008"/>
                <a:gd name="connsiteY1836" fmla="*/ 430968 h 1306090"/>
                <a:gd name="connsiteX1837" fmla="*/ 5282929 w 6598008"/>
                <a:gd name="connsiteY1837" fmla="*/ 406310 h 1306090"/>
                <a:gd name="connsiteX1838" fmla="*/ 5294188 w 6598008"/>
                <a:gd name="connsiteY1838" fmla="*/ 410026 h 1306090"/>
                <a:gd name="connsiteX1839" fmla="*/ 5436845 w 6598008"/>
                <a:gd name="connsiteY1839" fmla="*/ 311731 h 1306090"/>
                <a:gd name="connsiteX1840" fmla="*/ 5437183 w 6598008"/>
                <a:gd name="connsiteY1840" fmla="*/ 321640 h 1306090"/>
                <a:gd name="connsiteX1841" fmla="*/ 5431553 w 6598008"/>
                <a:gd name="connsiteY1841" fmla="*/ 322202 h 1306090"/>
                <a:gd name="connsiteX1842" fmla="*/ 5431215 w 6598008"/>
                <a:gd name="connsiteY1842" fmla="*/ 312294 h 1306090"/>
                <a:gd name="connsiteX1843" fmla="*/ 5436845 w 6598008"/>
                <a:gd name="connsiteY1843" fmla="*/ 311731 h 1306090"/>
                <a:gd name="connsiteX1844" fmla="*/ 5394960 w 6598008"/>
                <a:gd name="connsiteY1844" fmla="*/ 315785 h 1306090"/>
                <a:gd name="connsiteX1845" fmla="*/ 5403630 w 6598008"/>
                <a:gd name="connsiteY1845" fmla="*/ 324792 h 1306090"/>
                <a:gd name="connsiteX1846" fmla="*/ 5394960 w 6598008"/>
                <a:gd name="connsiteY1846" fmla="*/ 315785 h 1306090"/>
                <a:gd name="connsiteX1847" fmla="*/ 5331907 w 6598008"/>
                <a:gd name="connsiteY1847" fmla="*/ 272549 h 1306090"/>
                <a:gd name="connsiteX1848" fmla="*/ 5343730 w 6598008"/>
                <a:gd name="connsiteY1848" fmla="*/ 291239 h 1306090"/>
                <a:gd name="connsiteX1849" fmla="*/ 5335623 w 6598008"/>
                <a:gd name="connsiteY1849" fmla="*/ 301936 h 1306090"/>
                <a:gd name="connsiteX1850" fmla="*/ 5349585 w 6598008"/>
                <a:gd name="connsiteY1850" fmla="*/ 300584 h 1306090"/>
                <a:gd name="connsiteX1851" fmla="*/ 5344968 w 6598008"/>
                <a:gd name="connsiteY1851" fmla="*/ 330760 h 1306090"/>
                <a:gd name="connsiteX1852" fmla="*/ 5330781 w 6598008"/>
                <a:gd name="connsiteY1852" fmla="*/ 327157 h 1306090"/>
                <a:gd name="connsiteX1853" fmla="*/ 5327178 w 6598008"/>
                <a:gd name="connsiteY1853" fmla="*/ 302724 h 1306090"/>
                <a:gd name="connsiteX1854" fmla="*/ 5323913 w 6598008"/>
                <a:gd name="connsiteY1854" fmla="*/ 288199 h 1306090"/>
                <a:gd name="connsiteX1855" fmla="*/ 5318847 w 6598008"/>
                <a:gd name="connsiteY1855" fmla="*/ 303512 h 1306090"/>
                <a:gd name="connsiteX1856" fmla="*/ 5323012 w 6598008"/>
                <a:gd name="connsiteY1856" fmla="*/ 347649 h 1306090"/>
                <a:gd name="connsiteX1857" fmla="*/ 5318959 w 6598008"/>
                <a:gd name="connsiteY1857" fmla="*/ 308466 h 1306090"/>
                <a:gd name="connsiteX1858" fmla="*/ 5313217 w 6598008"/>
                <a:gd name="connsiteY1858" fmla="*/ 304075 h 1306090"/>
                <a:gd name="connsiteX1859" fmla="*/ 5312316 w 6598008"/>
                <a:gd name="connsiteY1859" fmla="*/ 274463 h 1306090"/>
                <a:gd name="connsiteX1860" fmla="*/ 5331907 w 6598008"/>
                <a:gd name="connsiteY1860" fmla="*/ 272549 h 1306090"/>
                <a:gd name="connsiteX1861" fmla="*/ 5278650 w 6598008"/>
                <a:gd name="connsiteY1861" fmla="*/ 272886 h 1306090"/>
                <a:gd name="connsiteX1862" fmla="*/ 5289797 w 6598008"/>
                <a:gd name="connsiteY1862" fmla="*/ 271760 h 1306090"/>
                <a:gd name="connsiteX1863" fmla="*/ 5295652 w 6598008"/>
                <a:gd name="connsiteY1863" fmla="*/ 281106 h 1306090"/>
                <a:gd name="connsiteX1864" fmla="*/ 5301057 w 6598008"/>
                <a:gd name="connsiteY1864" fmla="*/ 275589 h 1306090"/>
                <a:gd name="connsiteX1865" fmla="*/ 5310402 w 6598008"/>
                <a:gd name="connsiteY1865" fmla="*/ 304413 h 1306090"/>
                <a:gd name="connsiteX1866" fmla="*/ 5293175 w 6598008"/>
                <a:gd name="connsiteY1866" fmla="*/ 291239 h 1306090"/>
                <a:gd name="connsiteX1867" fmla="*/ 5273922 w 6598008"/>
                <a:gd name="connsiteY1867" fmla="*/ 303062 h 1306090"/>
                <a:gd name="connsiteX1868" fmla="*/ 5278650 w 6598008"/>
                <a:gd name="connsiteY1868" fmla="*/ 272886 h 1306090"/>
                <a:gd name="connsiteX1869" fmla="*/ 5154910 w 6598008"/>
                <a:gd name="connsiteY1869" fmla="*/ 438625 h 1306090"/>
                <a:gd name="connsiteX1870" fmla="*/ 5159864 w 6598008"/>
                <a:gd name="connsiteY1870" fmla="*/ 418358 h 1306090"/>
                <a:gd name="connsiteX1871" fmla="*/ 5154910 w 6598008"/>
                <a:gd name="connsiteY1871" fmla="*/ 438625 h 1306090"/>
                <a:gd name="connsiteX1872" fmla="*/ 5208279 w 6598008"/>
                <a:gd name="connsiteY1872" fmla="*/ 443241 h 1306090"/>
                <a:gd name="connsiteX1873" fmla="*/ 5216048 w 6598008"/>
                <a:gd name="connsiteY1873" fmla="*/ 422636 h 1306090"/>
                <a:gd name="connsiteX1874" fmla="*/ 5216724 w 6598008"/>
                <a:gd name="connsiteY1874" fmla="*/ 442340 h 1306090"/>
                <a:gd name="connsiteX1875" fmla="*/ 5208279 w 6598008"/>
                <a:gd name="connsiteY1875" fmla="*/ 443241 h 1306090"/>
                <a:gd name="connsiteX1876" fmla="*/ 5158175 w 6598008"/>
                <a:gd name="connsiteY1876" fmla="*/ 363975 h 1306090"/>
                <a:gd name="connsiteX1877" fmla="*/ 5172587 w 6598008"/>
                <a:gd name="connsiteY1877" fmla="*/ 377374 h 1306090"/>
                <a:gd name="connsiteX1878" fmla="*/ 5171799 w 6598008"/>
                <a:gd name="connsiteY1878" fmla="*/ 352715 h 1306090"/>
                <a:gd name="connsiteX1879" fmla="*/ 5194430 w 6598008"/>
                <a:gd name="connsiteY1879" fmla="*/ 360372 h 1306090"/>
                <a:gd name="connsiteX1880" fmla="*/ 5205464 w 6598008"/>
                <a:gd name="connsiteY1880" fmla="*/ 354292 h 1306090"/>
                <a:gd name="connsiteX1881" fmla="*/ 5208617 w 6598008"/>
                <a:gd name="connsiteY1881" fmla="*/ 363862 h 1306090"/>
                <a:gd name="connsiteX1882" fmla="*/ 5230798 w 6598008"/>
                <a:gd name="connsiteY1882" fmla="*/ 356656 h 1306090"/>
                <a:gd name="connsiteX1883" fmla="*/ 5234063 w 6598008"/>
                <a:gd name="connsiteY1883" fmla="*/ 371181 h 1306090"/>
                <a:gd name="connsiteX1884" fmla="*/ 5231924 w 6598008"/>
                <a:gd name="connsiteY1884" fmla="*/ 391223 h 1306090"/>
                <a:gd name="connsiteX1885" fmla="*/ 5218300 w 6598008"/>
                <a:gd name="connsiteY1885" fmla="*/ 402482 h 1306090"/>
                <a:gd name="connsiteX1886" fmla="*/ 5232712 w 6598008"/>
                <a:gd name="connsiteY1886" fmla="*/ 415881 h 1306090"/>
                <a:gd name="connsiteX1887" fmla="*/ 5224493 w 6598008"/>
                <a:gd name="connsiteY1887" fmla="*/ 421623 h 1306090"/>
                <a:gd name="connsiteX1888" fmla="*/ 5236090 w 6598008"/>
                <a:gd name="connsiteY1888" fmla="*/ 435359 h 1306090"/>
                <a:gd name="connsiteX1889" fmla="*/ 5228659 w 6598008"/>
                <a:gd name="connsiteY1889" fmla="*/ 465760 h 1306090"/>
                <a:gd name="connsiteX1890" fmla="*/ 5221453 w 6598008"/>
                <a:gd name="connsiteY1890" fmla="*/ 417007 h 1306090"/>
                <a:gd name="connsiteX1891" fmla="*/ 5206815 w 6598008"/>
                <a:gd name="connsiteY1891" fmla="*/ 398654 h 1306090"/>
                <a:gd name="connsiteX1892" fmla="*/ 5179005 w 6598008"/>
                <a:gd name="connsiteY1892" fmla="*/ 406310 h 1306090"/>
                <a:gd name="connsiteX1893" fmla="*/ 5169997 w 6598008"/>
                <a:gd name="connsiteY1893" fmla="*/ 387394 h 1306090"/>
                <a:gd name="connsiteX1894" fmla="*/ 5161440 w 6598008"/>
                <a:gd name="connsiteY1894" fmla="*/ 383341 h 1306090"/>
                <a:gd name="connsiteX1895" fmla="*/ 5156824 w 6598008"/>
                <a:gd name="connsiteY1895" fmla="*/ 413516 h 1306090"/>
                <a:gd name="connsiteX1896" fmla="*/ 5153559 w 6598008"/>
                <a:gd name="connsiteY1896" fmla="*/ 398992 h 1306090"/>
                <a:gd name="connsiteX1897" fmla="*/ 5158175 w 6598008"/>
                <a:gd name="connsiteY1897" fmla="*/ 363975 h 1306090"/>
                <a:gd name="connsiteX1898" fmla="*/ 2853263 w 6598008"/>
                <a:gd name="connsiteY1898" fmla="*/ 328733 h 1306090"/>
                <a:gd name="connsiteX1899" fmla="*/ 2863734 w 6598008"/>
                <a:gd name="connsiteY1899" fmla="*/ 314546 h 1306090"/>
                <a:gd name="connsiteX1900" fmla="*/ 2853263 w 6598008"/>
                <a:gd name="connsiteY1900" fmla="*/ 328733 h 1306090"/>
                <a:gd name="connsiteX1901" fmla="*/ 2787396 w 6598008"/>
                <a:gd name="connsiteY1901" fmla="*/ 340781 h 1306090"/>
                <a:gd name="connsiteX1902" fmla="*/ 2796065 w 6598008"/>
                <a:gd name="connsiteY1902" fmla="*/ 354179 h 1306090"/>
                <a:gd name="connsiteX1903" fmla="*/ 2787396 w 6598008"/>
                <a:gd name="connsiteY1903" fmla="*/ 340781 h 1306090"/>
                <a:gd name="connsiteX1904" fmla="*/ 2757333 w 6598008"/>
                <a:gd name="connsiteY1904" fmla="*/ 328170 h 1306090"/>
                <a:gd name="connsiteX1905" fmla="*/ 2757558 w 6598008"/>
                <a:gd name="connsiteY1905" fmla="*/ 346523 h 1306090"/>
                <a:gd name="connsiteX1906" fmla="*/ 2746637 w 6598008"/>
                <a:gd name="connsiteY1906" fmla="*/ 324004 h 1306090"/>
                <a:gd name="connsiteX1907" fmla="*/ 2757333 w 6598008"/>
                <a:gd name="connsiteY1907" fmla="*/ 328170 h 1306090"/>
                <a:gd name="connsiteX1908" fmla="*/ 2717137 w 6598008"/>
                <a:gd name="connsiteY1908" fmla="*/ 352941 h 1306090"/>
                <a:gd name="connsiteX1909" fmla="*/ 2729973 w 6598008"/>
                <a:gd name="connsiteY1909" fmla="*/ 356994 h 1306090"/>
                <a:gd name="connsiteX1910" fmla="*/ 2717137 w 6598008"/>
                <a:gd name="connsiteY1910" fmla="*/ 352941 h 1306090"/>
                <a:gd name="connsiteX1911" fmla="*/ 2734026 w 6598008"/>
                <a:gd name="connsiteY1911" fmla="*/ 338416 h 1306090"/>
                <a:gd name="connsiteX1912" fmla="*/ 2719051 w 6598008"/>
                <a:gd name="connsiteY1912" fmla="*/ 339092 h 1306090"/>
                <a:gd name="connsiteX1913" fmla="*/ 2716687 w 6598008"/>
                <a:gd name="connsiteY1913" fmla="*/ 325355 h 1306090"/>
                <a:gd name="connsiteX1914" fmla="*/ 2734026 w 6598008"/>
                <a:gd name="connsiteY1914" fmla="*/ 338416 h 1306090"/>
                <a:gd name="connsiteX1915" fmla="*/ 1248799 w 6598008"/>
                <a:gd name="connsiteY1915" fmla="*/ 209721 h 1306090"/>
                <a:gd name="connsiteX1916" fmla="*/ 1248686 w 6598008"/>
                <a:gd name="connsiteY1916" fmla="*/ 205105 h 1306090"/>
                <a:gd name="connsiteX1917" fmla="*/ 1261634 w 6598008"/>
                <a:gd name="connsiteY1917" fmla="*/ 208370 h 1306090"/>
                <a:gd name="connsiteX1918" fmla="*/ 1240467 w 6598008"/>
                <a:gd name="connsiteY1918" fmla="*/ 215126 h 1306090"/>
                <a:gd name="connsiteX1919" fmla="*/ 1248799 w 6598008"/>
                <a:gd name="connsiteY1919" fmla="*/ 209721 h 1306090"/>
                <a:gd name="connsiteX1920" fmla="*/ 1218398 w 6598008"/>
                <a:gd name="connsiteY1920" fmla="*/ 258925 h 1306090"/>
                <a:gd name="connsiteX1921" fmla="*/ 1254428 w 6598008"/>
                <a:gd name="connsiteY1921" fmla="*/ 250705 h 1306090"/>
                <a:gd name="connsiteX1922" fmla="*/ 1260846 w 6598008"/>
                <a:gd name="connsiteY1922" fmla="*/ 250030 h 1306090"/>
                <a:gd name="connsiteX1923" fmla="*/ 1263098 w 6598008"/>
                <a:gd name="connsiteY1923" fmla="*/ 254421 h 1306090"/>
                <a:gd name="connsiteX1924" fmla="*/ 1280437 w 6598008"/>
                <a:gd name="connsiteY1924" fmla="*/ 261852 h 1306090"/>
                <a:gd name="connsiteX1925" fmla="*/ 1223015 w 6598008"/>
                <a:gd name="connsiteY1925" fmla="*/ 267707 h 1306090"/>
                <a:gd name="connsiteX1926" fmla="*/ 1220763 w 6598008"/>
                <a:gd name="connsiteY1926" fmla="*/ 263316 h 1306090"/>
                <a:gd name="connsiteX1927" fmla="*/ 1218398 w 6598008"/>
                <a:gd name="connsiteY1927" fmla="*/ 258925 h 1306090"/>
                <a:gd name="connsiteX1928" fmla="*/ 1097697 w 6598008"/>
                <a:gd name="connsiteY1928" fmla="*/ 225034 h 1306090"/>
                <a:gd name="connsiteX1929" fmla="*/ 1087226 w 6598008"/>
                <a:gd name="connsiteY1929" fmla="*/ 230664 h 1306090"/>
                <a:gd name="connsiteX1930" fmla="*/ 1097697 w 6598008"/>
                <a:gd name="connsiteY1930" fmla="*/ 225034 h 1306090"/>
                <a:gd name="connsiteX1931" fmla="*/ 1191376 w 6598008"/>
                <a:gd name="connsiteY1931" fmla="*/ 151060 h 1306090"/>
                <a:gd name="connsiteX1932" fmla="*/ 1195654 w 6598008"/>
                <a:gd name="connsiteY1932" fmla="*/ 150609 h 1306090"/>
                <a:gd name="connsiteX1933" fmla="*/ 1191376 w 6598008"/>
                <a:gd name="connsiteY1933" fmla="*/ 151060 h 1306090"/>
                <a:gd name="connsiteX1934" fmla="*/ 1156697 w 6598008"/>
                <a:gd name="connsiteY1934" fmla="*/ 136085 h 1306090"/>
                <a:gd name="connsiteX1935" fmla="*/ 1143974 w 6598008"/>
                <a:gd name="connsiteY1935" fmla="*/ 137323 h 1306090"/>
                <a:gd name="connsiteX1936" fmla="*/ 1156697 w 6598008"/>
                <a:gd name="connsiteY1936" fmla="*/ 136085 h 1306090"/>
                <a:gd name="connsiteX1937" fmla="*/ 1133502 w 6598008"/>
                <a:gd name="connsiteY1937" fmla="*/ 143065 h 1306090"/>
                <a:gd name="connsiteX1938" fmla="*/ 1133502 w 6598008"/>
                <a:gd name="connsiteY1938" fmla="*/ 143065 h 1306090"/>
                <a:gd name="connsiteX1939" fmla="*/ 1133502 w 6598008"/>
                <a:gd name="connsiteY1939" fmla="*/ 143065 h 1306090"/>
                <a:gd name="connsiteX1940" fmla="*/ 1110083 w 6598008"/>
                <a:gd name="connsiteY1940" fmla="*/ 145430 h 1306090"/>
                <a:gd name="connsiteX1941" fmla="*/ 1118753 w 6598008"/>
                <a:gd name="connsiteY1941" fmla="*/ 149146 h 1306090"/>
                <a:gd name="connsiteX1942" fmla="*/ 1107943 w 6598008"/>
                <a:gd name="connsiteY1942" fmla="*/ 145655 h 1306090"/>
                <a:gd name="connsiteX1943" fmla="*/ 1094995 w 6598008"/>
                <a:gd name="connsiteY1943" fmla="*/ 142390 h 1306090"/>
                <a:gd name="connsiteX1944" fmla="*/ 1110083 w 6598008"/>
                <a:gd name="connsiteY1944" fmla="*/ 145430 h 1306090"/>
                <a:gd name="connsiteX1945" fmla="*/ 1090717 w 6598008"/>
                <a:gd name="connsiteY1945" fmla="*/ 142728 h 1306090"/>
                <a:gd name="connsiteX1946" fmla="*/ 1076079 w 6598008"/>
                <a:gd name="connsiteY1946" fmla="*/ 153424 h 1306090"/>
                <a:gd name="connsiteX1947" fmla="*/ 1090717 w 6598008"/>
                <a:gd name="connsiteY1947" fmla="*/ 142728 h 1306090"/>
                <a:gd name="connsiteX1948" fmla="*/ 1039824 w 6598008"/>
                <a:gd name="connsiteY1948" fmla="*/ 152523 h 1306090"/>
                <a:gd name="connsiteX1949" fmla="*/ 1029353 w 6598008"/>
                <a:gd name="connsiteY1949" fmla="*/ 158153 h 1306090"/>
                <a:gd name="connsiteX1950" fmla="*/ 1039824 w 6598008"/>
                <a:gd name="connsiteY1950" fmla="*/ 152523 h 1306090"/>
                <a:gd name="connsiteX1951" fmla="*/ 939728 w 6598008"/>
                <a:gd name="connsiteY1951" fmla="*/ 162657 h 1306090"/>
                <a:gd name="connsiteX1952" fmla="*/ 940066 w 6598008"/>
                <a:gd name="connsiteY1952" fmla="*/ 171889 h 1306090"/>
                <a:gd name="connsiteX1953" fmla="*/ 931509 w 6598008"/>
                <a:gd name="connsiteY1953" fmla="*/ 172790 h 1306090"/>
                <a:gd name="connsiteX1954" fmla="*/ 931171 w 6598008"/>
                <a:gd name="connsiteY1954" fmla="*/ 163558 h 1306090"/>
                <a:gd name="connsiteX1955" fmla="*/ 939728 w 6598008"/>
                <a:gd name="connsiteY1955" fmla="*/ 162657 h 1306090"/>
                <a:gd name="connsiteX1956" fmla="*/ 862038 w 6598008"/>
                <a:gd name="connsiteY1956" fmla="*/ 138224 h 1306090"/>
                <a:gd name="connsiteX1957" fmla="*/ 853819 w 6598008"/>
                <a:gd name="connsiteY1957" fmla="*/ 148245 h 1306090"/>
                <a:gd name="connsiteX1958" fmla="*/ 862038 w 6598008"/>
                <a:gd name="connsiteY1958" fmla="*/ 138224 h 1306090"/>
                <a:gd name="connsiteX1959" fmla="*/ 838844 w 6598008"/>
                <a:gd name="connsiteY1959" fmla="*/ 145205 h 1306090"/>
                <a:gd name="connsiteX1960" fmla="*/ 839182 w 6598008"/>
                <a:gd name="connsiteY1960" fmla="*/ 154437 h 1306090"/>
                <a:gd name="connsiteX1961" fmla="*/ 824319 w 6598008"/>
                <a:gd name="connsiteY1961" fmla="*/ 155901 h 1306090"/>
                <a:gd name="connsiteX1962" fmla="*/ 823981 w 6598008"/>
                <a:gd name="connsiteY1962" fmla="*/ 146668 h 1306090"/>
                <a:gd name="connsiteX1963" fmla="*/ 838844 w 6598008"/>
                <a:gd name="connsiteY1963" fmla="*/ 145205 h 1306090"/>
                <a:gd name="connsiteX1964" fmla="*/ 364260 w 6598008"/>
                <a:gd name="connsiteY1964" fmla="*/ 1054401 h 1306090"/>
                <a:gd name="connsiteX1965" fmla="*/ 374619 w 6598008"/>
                <a:gd name="connsiteY1965" fmla="*/ 1044155 h 1306090"/>
                <a:gd name="connsiteX1966" fmla="*/ 364260 w 6598008"/>
                <a:gd name="connsiteY1966" fmla="*/ 1054401 h 1306090"/>
                <a:gd name="connsiteX1967" fmla="*/ 419544 w 6598008"/>
                <a:gd name="connsiteY1967" fmla="*/ 1113288 h 1306090"/>
                <a:gd name="connsiteX1968" fmla="*/ 432267 w 6598008"/>
                <a:gd name="connsiteY1968" fmla="*/ 1112049 h 1306090"/>
                <a:gd name="connsiteX1969" fmla="*/ 419544 w 6598008"/>
                <a:gd name="connsiteY1969" fmla="*/ 1113288 h 1306090"/>
                <a:gd name="connsiteX1970" fmla="*/ 292650 w 6598008"/>
                <a:gd name="connsiteY1970" fmla="*/ 1218226 h 1306090"/>
                <a:gd name="connsiteX1971" fmla="*/ 294452 w 6598008"/>
                <a:gd name="connsiteY1971" fmla="*/ 1208880 h 1306090"/>
                <a:gd name="connsiteX1972" fmla="*/ 298730 w 6598008"/>
                <a:gd name="connsiteY1972" fmla="*/ 1208430 h 1306090"/>
                <a:gd name="connsiteX1973" fmla="*/ 292650 w 6598008"/>
                <a:gd name="connsiteY1973" fmla="*/ 1218226 h 1306090"/>
                <a:gd name="connsiteX1974" fmla="*/ 460303 w 6598008"/>
                <a:gd name="connsiteY1974" fmla="*/ 1251891 h 1306090"/>
                <a:gd name="connsiteX1975" fmla="*/ 472913 w 6598008"/>
                <a:gd name="connsiteY1975" fmla="*/ 1246036 h 1306090"/>
                <a:gd name="connsiteX1976" fmla="*/ 460303 w 6598008"/>
                <a:gd name="connsiteY1976" fmla="*/ 1251891 h 1306090"/>
                <a:gd name="connsiteX1977" fmla="*/ 802251 w 6598008"/>
                <a:gd name="connsiteY1977" fmla="*/ 70555 h 1306090"/>
                <a:gd name="connsiteX1978" fmla="*/ 797409 w 6598008"/>
                <a:gd name="connsiteY1978" fmla="*/ 52652 h 1306090"/>
                <a:gd name="connsiteX1979" fmla="*/ 810470 w 6598008"/>
                <a:gd name="connsiteY1979" fmla="*/ 60534 h 1306090"/>
                <a:gd name="connsiteX1980" fmla="*/ 802251 w 6598008"/>
                <a:gd name="connsiteY1980" fmla="*/ 70555 h 1306090"/>
                <a:gd name="connsiteX1981" fmla="*/ 620524 w 6598008"/>
                <a:gd name="connsiteY1981" fmla="*/ 65826 h 1306090"/>
                <a:gd name="connsiteX1982" fmla="*/ 628631 w 6598008"/>
                <a:gd name="connsiteY1982" fmla="*/ 51189 h 1306090"/>
                <a:gd name="connsiteX1983" fmla="*/ 641354 w 6598008"/>
                <a:gd name="connsiteY1983" fmla="*/ 49950 h 1306090"/>
                <a:gd name="connsiteX1984" fmla="*/ 652163 w 6598008"/>
                <a:gd name="connsiteY1984" fmla="*/ 53441 h 1306090"/>
                <a:gd name="connsiteX1985" fmla="*/ 675245 w 6598008"/>
                <a:gd name="connsiteY1985" fmla="*/ 41843 h 1306090"/>
                <a:gd name="connsiteX1986" fmla="*/ 679974 w 6598008"/>
                <a:gd name="connsiteY1986" fmla="*/ 55242 h 1306090"/>
                <a:gd name="connsiteX1987" fmla="*/ 690783 w 6598008"/>
                <a:gd name="connsiteY1987" fmla="*/ 58733 h 1306090"/>
                <a:gd name="connsiteX1988" fmla="*/ 702943 w 6598008"/>
                <a:gd name="connsiteY1988" fmla="*/ 39029 h 1306090"/>
                <a:gd name="connsiteX1989" fmla="*/ 709248 w 6598008"/>
                <a:gd name="connsiteY1989" fmla="*/ 33849 h 1306090"/>
                <a:gd name="connsiteX1990" fmla="*/ 717918 w 6598008"/>
                <a:gd name="connsiteY1990" fmla="*/ 37565 h 1306090"/>
                <a:gd name="connsiteX1991" fmla="*/ 726250 w 6598008"/>
                <a:gd name="connsiteY1991" fmla="*/ 32160 h 1306090"/>
                <a:gd name="connsiteX1992" fmla="*/ 743252 w 6598008"/>
                <a:gd name="connsiteY1992" fmla="*/ 30471 h 1306090"/>
                <a:gd name="connsiteX1993" fmla="*/ 754398 w 6598008"/>
                <a:gd name="connsiteY1993" fmla="*/ 43195 h 1306090"/>
                <a:gd name="connsiteX1994" fmla="*/ 760366 w 6598008"/>
                <a:gd name="connsiteY1994" fmla="*/ 28783 h 1306090"/>
                <a:gd name="connsiteX1995" fmla="*/ 817564 w 6598008"/>
                <a:gd name="connsiteY1995" fmla="*/ 13808 h 1306090"/>
                <a:gd name="connsiteX1996" fmla="*/ 811483 w 6598008"/>
                <a:gd name="connsiteY1996" fmla="*/ 23603 h 1306090"/>
                <a:gd name="connsiteX1997" fmla="*/ 818352 w 6598008"/>
                <a:gd name="connsiteY1997" fmla="*/ 36777 h 1306090"/>
                <a:gd name="connsiteX1998" fmla="*/ 805741 w 6598008"/>
                <a:gd name="connsiteY1998" fmla="*/ 42632 h 1306090"/>
                <a:gd name="connsiteX1999" fmla="*/ 793018 w 6598008"/>
                <a:gd name="connsiteY1999" fmla="*/ 43870 h 1306090"/>
                <a:gd name="connsiteX2000" fmla="*/ 786825 w 6598008"/>
                <a:gd name="connsiteY2000" fmla="*/ 49049 h 1306090"/>
                <a:gd name="connsiteX2001" fmla="*/ 741900 w 6598008"/>
                <a:gd name="connsiteY2001" fmla="*/ 53666 h 1306090"/>
                <a:gd name="connsiteX2002" fmla="*/ 733568 w 6598008"/>
                <a:gd name="connsiteY2002" fmla="*/ 59070 h 1306090"/>
                <a:gd name="connsiteX2003" fmla="*/ 716567 w 6598008"/>
                <a:gd name="connsiteY2003" fmla="*/ 60759 h 1306090"/>
                <a:gd name="connsiteX2004" fmla="*/ 707559 w 6598008"/>
                <a:gd name="connsiteY2004" fmla="*/ 47811 h 1306090"/>
                <a:gd name="connsiteX2005" fmla="*/ 703618 w 6598008"/>
                <a:gd name="connsiteY2005" fmla="*/ 57381 h 1306090"/>
                <a:gd name="connsiteX2006" fmla="*/ 703731 w 6598008"/>
                <a:gd name="connsiteY2006" fmla="*/ 61998 h 1306090"/>
                <a:gd name="connsiteX2007" fmla="*/ 654753 w 6598008"/>
                <a:gd name="connsiteY2007" fmla="*/ 66952 h 1306090"/>
                <a:gd name="connsiteX2008" fmla="*/ 646421 w 6598008"/>
                <a:gd name="connsiteY2008" fmla="*/ 72356 h 1306090"/>
                <a:gd name="connsiteX2009" fmla="*/ 642142 w 6598008"/>
                <a:gd name="connsiteY2009" fmla="*/ 72807 h 1306090"/>
                <a:gd name="connsiteX2010" fmla="*/ 637863 w 6598008"/>
                <a:gd name="connsiteY2010" fmla="*/ 73257 h 1306090"/>
                <a:gd name="connsiteX2011" fmla="*/ 629194 w 6598008"/>
                <a:gd name="connsiteY2011" fmla="*/ 69542 h 1306090"/>
                <a:gd name="connsiteX2012" fmla="*/ 601496 w 6598008"/>
                <a:gd name="connsiteY2012" fmla="*/ 72356 h 1306090"/>
                <a:gd name="connsiteX2013" fmla="*/ 620524 w 6598008"/>
                <a:gd name="connsiteY2013" fmla="*/ 65826 h 1306090"/>
                <a:gd name="connsiteX2014" fmla="*/ 698777 w 6598008"/>
                <a:gd name="connsiteY2014" fmla="*/ 108612 h 1306090"/>
                <a:gd name="connsiteX2015" fmla="*/ 713414 w 6598008"/>
                <a:gd name="connsiteY2015" fmla="*/ 97915 h 1306090"/>
                <a:gd name="connsiteX2016" fmla="*/ 698777 w 6598008"/>
                <a:gd name="connsiteY2016" fmla="*/ 108612 h 1306090"/>
                <a:gd name="connsiteX2017" fmla="*/ 705983 w 6598008"/>
                <a:gd name="connsiteY2017" fmla="*/ 130905 h 1306090"/>
                <a:gd name="connsiteX2018" fmla="*/ 686954 w 6598008"/>
                <a:gd name="connsiteY2018" fmla="*/ 137436 h 1306090"/>
                <a:gd name="connsiteX2019" fmla="*/ 697313 w 6598008"/>
                <a:gd name="connsiteY2019" fmla="*/ 127190 h 1306090"/>
                <a:gd name="connsiteX2020" fmla="*/ 705983 w 6598008"/>
                <a:gd name="connsiteY2020" fmla="*/ 130905 h 1306090"/>
                <a:gd name="connsiteX2021" fmla="*/ 710712 w 6598008"/>
                <a:gd name="connsiteY2021" fmla="*/ 144304 h 1306090"/>
                <a:gd name="connsiteX2022" fmla="*/ 714990 w 6598008"/>
                <a:gd name="connsiteY2022" fmla="*/ 143854 h 1306090"/>
                <a:gd name="connsiteX2023" fmla="*/ 710712 w 6598008"/>
                <a:gd name="connsiteY2023" fmla="*/ 144304 h 1306090"/>
                <a:gd name="connsiteX2024" fmla="*/ 699790 w 6598008"/>
                <a:gd name="connsiteY2024" fmla="*/ 71681 h 1306090"/>
                <a:gd name="connsiteX2025" fmla="*/ 717130 w 6598008"/>
                <a:gd name="connsiteY2025" fmla="*/ 79112 h 1306090"/>
                <a:gd name="connsiteX2026" fmla="*/ 699790 w 6598008"/>
                <a:gd name="connsiteY2026" fmla="*/ 71681 h 1306090"/>
                <a:gd name="connsiteX2027" fmla="*/ 645182 w 6598008"/>
                <a:gd name="connsiteY2027" fmla="*/ 100280 h 1306090"/>
                <a:gd name="connsiteX2028" fmla="*/ 625816 w 6598008"/>
                <a:gd name="connsiteY2028" fmla="*/ 97577 h 1306090"/>
                <a:gd name="connsiteX2029" fmla="*/ 618948 w 6598008"/>
                <a:gd name="connsiteY2029" fmla="*/ 84404 h 1306090"/>
                <a:gd name="connsiteX2030" fmla="*/ 646421 w 6598008"/>
                <a:gd name="connsiteY2030" fmla="*/ 76973 h 1306090"/>
                <a:gd name="connsiteX2031" fmla="*/ 645182 w 6598008"/>
                <a:gd name="connsiteY2031" fmla="*/ 100280 h 1306090"/>
                <a:gd name="connsiteX2032" fmla="*/ 611967 w 6598008"/>
                <a:gd name="connsiteY2032" fmla="*/ 131243 h 1306090"/>
                <a:gd name="connsiteX2033" fmla="*/ 623226 w 6598008"/>
                <a:gd name="connsiteY2033" fmla="*/ 148583 h 1306090"/>
                <a:gd name="connsiteX2034" fmla="*/ 604085 w 6598008"/>
                <a:gd name="connsiteY2034" fmla="*/ 150497 h 1306090"/>
                <a:gd name="connsiteX2035" fmla="*/ 611967 w 6598008"/>
                <a:gd name="connsiteY2035" fmla="*/ 131243 h 1306090"/>
                <a:gd name="connsiteX2036" fmla="*/ 591024 w 6598008"/>
                <a:gd name="connsiteY2036" fmla="*/ 78099 h 1306090"/>
                <a:gd name="connsiteX2037" fmla="*/ 573798 w 6598008"/>
                <a:gd name="connsiteY2037" fmla="*/ 75284 h 1306090"/>
                <a:gd name="connsiteX2038" fmla="*/ 591024 w 6598008"/>
                <a:gd name="connsiteY2038" fmla="*/ 78099 h 1306090"/>
                <a:gd name="connsiteX2039" fmla="*/ 518289 w 6598008"/>
                <a:gd name="connsiteY2039" fmla="*/ 140701 h 1306090"/>
                <a:gd name="connsiteX2040" fmla="*/ 530787 w 6598008"/>
                <a:gd name="connsiteY2040" fmla="*/ 130230 h 1306090"/>
                <a:gd name="connsiteX2041" fmla="*/ 518289 w 6598008"/>
                <a:gd name="connsiteY2041" fmla="*/ 140701 h 1306090"/>
                <a:gd name="connsiteX2042" fmla="*/ 527972 w 6598008"/>
                <a:gd name="connsiteY2042" fmla="*/ 107486 h 1306090"/>
                <a:gd name="connsiteX2043" fmla="*/ 515361 w 6598008"/>
                <a:gd name="connsiteY2043" fmla="*/ 113341 h 1306090"/>
                <a:gd name="connsiteX2044" fmla="*/ 527972 w 6598008"/>
                <a:gd name="connsiteY2044" fmla="*/ 107486 h 1306090"/>
                <a:gd name="connsiteX2045" fmla="*/ 512096 w 6598008"/>
                <a:gd name="connsiteY2045" fmla="*/ 1136145 h 1306090"/>
                <a:gd name="connsiteX2046" fmla="*/ 520315 w 6598008"/>
                <a:gd name="connsiteY2046" fmla="*/ 1126124 h 1306090"/>
                <a:gd name="connsiteX2047" fmla="*/ 524819 w 6598008"/>
                <a:gd name="connsiteY2047" fmla="*/ 1134906 h 1306090"/>
                <a:gd name="connsiteX2048" fmla="*/ 512096 w 6598008"/>
                <a:gd name="connsiteY2048" fmla="*/ 1136145 h 1306090"/>
                <a:gd name="connsiteX2049" fmla="*/ 533489 w 6598008"/>
                <a:gd name="connsiteY2049" fmla="*/ 1138622 h 1306090"/>
                <a:gd name="connsiteX2050" fmla="*/ 533038 w 6598008"/>
                <a:gd name="connsiteY2050" fmla="*/ 1124885 h 1306090"/>
                <a:gd name="connsiteX2051" fmla="*/ 533489 w 6598008"/>
                <a:gd name="connsiteY2051" fmla="*/ 1138622 h 1306090"/>
                <a:gd name="connsiteX2052" fmla="*/ 540920 w 6598008"/>
                <a:gd name="connsiteY2052" fmla="*/ 179884 h 1306090"/>
                <a:gd name="connsiteX2053" fmla="*/ 502638 w 6598008"/>
                <a:gd name="connsiteY2053" fmla="*/ 183712 h 1306090"/>
                <a:gd name="connsiteX2054" fmla="*/ 491716 w 6598008"/>
                <a:gd name="connsiteY2054" fmla="*/ 175605 h 1306090"/>
                <a:gd name="connsiteX2055" fmla="*/ 468297 w 6598008"/>
                <a:gd name="connsiteY2055" fmla="*/ 177970 h 1306090"/>
                <a:gd name="connsiteX2056" fmla="*/ 466158 w 6598008"/>
                <a:gd name="connsiteY2056" fmla="*/ 178195 h 1306090"/>
                <a:gd name="connsiteX2057" fmla="*/ 459289 w 6598008"/>
                <a:gd name="connsiteY2057" fmla="*/ 165021 h 1306090"/>
                <a:gd name="connsiteX2058" fmla="*/ 440486 w 6598008"/>
                <a:gd name="connsiteY2058" fmla="*/ 176168 h 1306090"/>
                <a:gd name="connsiteX2059" fmla="*/ 454786 w 6598008"/>
                <a:gd name="connsiteY2059" fmla="*/ 156352 h 1306090"/>
                <a:gd name="connsiteX2060" fmla="*/ 467509 w 6598008"/>
                <a:gd name="connsiteY2060" fmla="*/ 155113 h 1306090"/>
                <a:gd name="connsiteX2061" fmla="*/ 478093 w 6598008"/>
                <a:gd name="connsiteY2061" fmla="*/ 153987 h 1306090"/>
                <a:gd name="connsiteX2062" fmla="*/ 465032 w 6598008"/>
                <a:gd name="connsiteY2062" fmla="*/ 146105 h 1306090"/>
                <a:gd name="connsiteX2063" fmla="*/ 473251 w 6598008"/>
                <a:gd name="connsiteY2063" fmla="*/ 136085 h 1306090"/>
                <a:gd name="connsiteX2064" fmla="*/ 486199 w 6598008"/>
                <a:gd name="connsiteY2064" fmla="*/ 139350 h 1306090"/>
                <a:gd name="connsiteX2065" fmla="*/ 487100 w 6598008"/>
                <a:gd name="connsiteY2065" fmla="*/ 166935 h 1306090"/>
                <a:gd name="connsiteX2066" fmla="*/ 495770 w 6598008"/>
                <a:gd name="connsiteY2066" fmla="*/ 170651 h 1306090"/>
                <a:gd name="connsiteX2067" fmla="*/ 506579 w 6598008"/>
                <a:gd name="connsiteY2067" fmla="*/ 174141 h 1306090"/>
                <a:gd name="connsiteX2068" fmla="*/ 513109 w 6598008"/>
                <a:gd name="connsiteY2068" fmla="*/ 178082 h 1306090"/>
                <a:gd name="connsiteX2069" fmla="*/ 532250 w 6598008"/>
                <a:gd name="connsiteY2069" fmla="*/ 176168 h 1306090"/>
                <a:gd name="connsiteX2070" fmla="*/ 540920 w 6598008"/>
                <a:gd name="connsiteY2070" fmla="*/ 179884 h 1306090"/>
                <a:gd name="connsiteX2071" fmla="*/ 559836 w 6598008"/>
                <a:gd name="connsiteY2071" fmla="*/ 104220 h 1306090"/>
                <a:gd name="connsiteX2072" fmla="*/ 587084 w 6598008"/>
                <a:gd name="connsiteY2072" fmla="*/ 87669 h 1306090"/>
                <a:gd name="connsiteX2073" fmla="*/ 583593 w 6598008"/>
                <a:gd name="connsiteY2073" fmla="*/ 111089 h 1306090"/>
                <a:gd name="connsiteX2074" fmla="*/ 556120 w 6598008"/>
                <a:gd name="connsiteY2074" fmla="*/ 118520 h 1306090"/>
                <a:gd name="connsiteX2075" fmla="*/ 559836 w 6598008"/>
                <a:gd name="connsiteY2075" fmla="*/ 104220 h 1306090"/>
                <a:gd name="connsiteX2076" fmla="*/ 566366 w 6598008"/>
                <a:gd name="connsiteY2076" fmla="*/ 1098426 h 1306090"/>
                <a:gd name="connsiteX2077" fmla="*/ 572897 w 6598008"/>
                <a:gd name="connsiteY2077" fmla="*/ 1102366 h 1306090"/>
                <a:gd name="connsiteX2078" fmla="*/ 566366 w 6598008"/>
                <a:gd name="connsiteY2078" fmla="*/ 1098426 h 1306090"/>
                <a:gd name="connsiteX2079" fmla="*/ 571208 w 6598008"/>
                <a:gd name="connsiteY2079" fmla="*/ 1116328 h 1306090"/>
                <a:gd name="connsiteX2080" fmla="*/ 577738 w 6598008"/>
                <a:gd name="connsiteY2080" fmla="*/ 1120269 h 1306090"/>
                <a:gd name="connsiteX2081" fmla="*/ 571208 w 6598008"/>
                <a:gd name="connsiteY2081" fmla="*/ 1116328 h 1306090"/>
                <a:gd name="connsiteX2082" fmla="*/ 588547 w 6598008"/>
                <a:gd name="connsiteY2082" fmla="*/ 1123872 h 1306090"/>
                <a:gd name="connsiteX2083" fmla="*/ 581679 w 6598008"/>
                <a:gd name="connsiteY2083" fmla="*/ 1110698 h 1306090"/>
                <a:gd name="connsiteX2084" fmla="*/ 590236 w 6598008"/>
                <a:gd name="connsiteY2084" fmla="*/ 1109798 h 1306090"/>
                <a:gd name="connsiteX2085" fmla="*/ 588547 w 6598008"/>
                <a:gd name="connsiteY2085" fmla="*/ 1123872 h 1306090"/>
                <a:gd name="connsiteX2086" fmla="*/ 587196 w 6598008"/>
                <a:gd name="connsiteY2086" fmla="*/ 156802 h 1306090"/>
                <a:gd name="connsiteX2087" fmla="*/ 580778 w 6598008"/>
                <a:gd name="connsiteY2087" fmla="*/ 157477 h 1306090"/>
                <a:gd name="connsiteX2088" fmla="*/ 574248 w 6598008"/>
                <a:gd name="connsiteY2088" fmla="*/ 153537 h 1306090"/>
                <a:gd name="connsiteX2089" fmla="*/ 565916 w 6598008"/>
                <a:gd name="connsiteY2089" fmla="*/ 158941 h 1306090"/>
                <a:gd name="connsiteX2090" fmla="*/ 559385 w 6598008"/>
                <a:gd name="connsiteY2090" fmla="*/ 155000 h 1306090"/>
                <a:gd name="connsiteX2091" fmla="*/ 567492 w 6598008"/>
                <a:gd name="connsiteY2091" fmla="*/ 140363 h 1306090"/>
                <a:gd name="connsiteX2092" fmla="*/ 562651 w 6598008"/>
                <a:gd name="connsiteY2092" fmla="*/ 122461 h 1306090"/>
                <a:gd name="connsiteX2093" fmla="*/ 586070 w 6598008"/>
                <a:gd name="connsiteY2093" fmla="*/ 120096 h 1306090"/>
                <a:gd name="connsiteX2094" fmla="*/ 573798 w 6598008"/>
                <a:gd name="connsiteY2094" fmla="*/ 135184 h 1306090"/>
                <a:gd name="connsiteX2095" fmla="*/ 591250 w 6598008"/>
                <a:gd name="connsiteY2095" fmla="*/ 147231 h 1306090"/>
                <a:gd name="connsiteX2096" fmla="*/ 593839 w 6598008"/>
                <a:gd name="connsiteY2096" fmla="*/ 160743 h 1306090"/>
                <a:gd name="connsiteX2097" fmla="*/ 587196 w 6598008"/>
                <a:gd name="connsiteY2097" fmla="*/ 156802 h 1306090"/>
                <a:gd name="connsiteX2098" fmla="*/ 605211 w 6598008"/>
                <a:gd name="connsiteY2098" fmla="*/ 1108334 h 1306090"/>
                <a:gd name="connsiteX2099" fmla="*/ 596429 w 6598008"/>
                <a:gd name="connsiteY2099" fmla="*/ 1100002 h 1306090"/>
                <a:gd name="connsiteX2100" fmla="*/ 598456 w 6598008"/>
                <a:gd name="connsiteY2100" fmla="*/ 1095160 h 1306090"/>
                <a:gd name="connsiteX2101" fmla="*/ 604986 w 6598008"/>
                <a:gd name="connsiteY2101" fmla="*/ 1099101 h 1306090"/>
                <a:gd name="connsiteX2102" fmla="*/ 613093 w 6598008"/>
                <a:gd name="connsiteY2102" fmla="*/ 1084464 h 1306090"/>
                <a:gd name="connsiteX2103" fmla="*/ 615682 w 6598008"/>
                <a:gd name="connsiteY2103" fmla="*/ 1097975 h 1306090"/>
                <a:gd name="connsiteX2104" fmla="*/ 630770 w 6598008"/>
                <a:gd name="connsiteY2104" fmla="*/ 1101015 h 1306090"/>
                <a:gd name="connsiteX2105" fmla="*/ 605211 w 6598008"/>
                <a:gd name="connsiteY2105" fmla="*/ 1108334 h 1306090"/>
                <a:gd name="connsiteX2106" fmla="*/ 656779 w 6598008"/>
                <a:gd name="connsiteY2106" fmla="*/ 260276 h 1306090"/>
                <a:gd name="connsiteX2107" fmla="*/ 647772 w 6598008"/>
                <a:gd name="connsiteY2107" fmla="*/ 247327 h 1306090"/>
                <a:gd name="connsiteX2108" fmla="*/ 667138 w 6598008"/>
                <a:gd name="connsiteY2108" fmla="*/ 250030 h 1306090"/>
                <a:gd name="connsiteX2109" fmla="*/ 656779 w 6598008"/>
                <a:gd name="connsiteY2109" fmla="*/ 260276 h 1306090"/>
                <a:gd name="connsiteX2110" fmla="*/ 652839 w 6598008"/>
                <a:gd name="connsiteY2110" fmla="*/ 140926 h 1306090"/>
                <a:gd name="connsiteX2111" fmla="*/ 663310 w 6598008"/>
                <a:gd name="connsiteY2111" fmla="*/ 135296 h 1306090"/>
                <a:gd name="connsiteX2112" fmla="*/ 652839 w 6598008"/>
                <a:gd name="connsiteY2112" fmla="*/ 140926 h 1306090"/>
                <a:gd name="connsiteX2113" fmla="*/ 672880 w 6598008"/>
                <a:gd name="connsiteY2113" fmla="*/ 97465 h 1306090"/>
                <a:gd name="connsiteX2114" fmla="*/ 671529 w 6598008"/>
                <a:gd name="connsiteY2114" fmla="*/ 120659 h 1306090"/>
                <a:gd name="connsiteX2115" fmla="*/ 618160 w 6598008"/>
                <a:gd name="connsiteY2115" fmla="*/ 121447 h 1306090"/>
                <a:gd name="connsiteX2116" fmla="*/ 639327 w 6598008"/>
                <a:gd name="connsiteY2116" fmla="*/ 114692 h 1306090"/>
                <a:gd name="connsiteX2117" fmla="*/ 666688 w 6598008"/>
                <a:gd name="connsiteY2117" fmla="*/ 102757 h 1306090"/>
                <a:gd name="connsiteX2118" fmla="*/ 685378 w 6598008"/>
                <a:gd name="connsiteY2118" fmla="*/ 86994 h 1306090"/>
                <a:gd name="connsiteX2119" fmla="*/ 672880 w 6598008"/>
                <a:gd name="connsiteY2119" fmla="*/ 97465 h 1306090"/>
                <a:gd name="connsiteX2120" fmla="*/ 706996 w 6598008"/>
                <a:gd name="connsiteY2120" fmla="*/ 163107 h 1306090"/>
                <a:gd name="connsiteX2121" fmla="*/ 685716 w 6598008"/>
                <a:gd name="connsiteY2121" fmla="*/ 165246 h 1306090"/>
                <a:gd name="connsiteX2122" fmla="*/ 689769 w 6598008"/>
                <a:gd name="connsiteY2122" fmla="*/ 160180 h 1306090"/>
                <a:gd name="connsiteX2123" fmla="*/ 694048 w 6598008"/>
                <a:gd name="connsiteY2123" fmla="*/ 159729 h 1306090"/>
                <a:gd name="connsiteX2124" fmla="*/ 726025 w 6598008"/>
                <a:gd name="connsiteY2124" fmla="*/ 156464 h 1306090"/>
                <a:gd name="connsiteX2125" fmla="*/ 706996 w 6598008"/>
                <a:gd name="connsiteY2125" fmla="*/ 163107 h 1306090"/>
                <a:gd name="connsiteX2126" fmla="*/ 733343 w 6598008"/>
                <a:gd name="connsiteY2126" fmla="*/ 118970 h 1306090"/>
                <a:gd name="connsiteX2127" fmla="*/ 750345 w 6598008"/>
                <a:gd name="connsiteY2127" fmla="*/ 117281 h 1306090"/>
                <a:gd name="connsiteX2128" fmla="*/ 733343 w 6598008"/>
                <a:gd name="connsiteY2128" fmla="*/ 118970 h 1306090"/>
                <a:gd name="connsiteX2129" fmla="*/ 738297 w 6598008"/>
                <a:gd name="connsiteY2129" fmla="*/ 141489 h 1306090"/>
                <a:gd name="connsiteX2130" fmla="*/ 751246 w 6598008"/>
                <a:gd name="connsiteY2130" fmla="*/ 144754 h 1306090"/>
                <a:gd name="connsiteX2131" fmla="*/ 738297 w 6598008"/>
                <a:gd name="connsiteY2131" fmla="*/ 141489 h 1306090"/>
                <a:gd name="connsiteX2132" fmla="*/ 742914 w 6598008"/>
                <a:gd name="connsiteY2132" fmla="*/ 546377 h 1306090"/>
                <a:gd name="connsiteX2133" fmla="*/ 764644 w 6598008"/>
                <a:gd name="connsiteY2133" fmla="*/ 557974 h 1306090"/>
                <a:gd name="connsiteX2134" fmla="*/ 742914 w 6598008"/>
                <a:gd name="connsiteY2134" fmla="*/ 546377 h 1306090"/>
                <a:gd name="connsiteX2135" fmla="*/ 1381997 w 6598008"/>
                <a:gd name="connsiteY2135" fmla="*/ 431193 h 1306090"/>
                <a:gd name="connsiteX2136" fmla="*/ 1371301 w 6598008"/>
                <a:gd name="connsiteY2136" fmla="*/ 432319 h 1306090"/>
                <a:gd name="connsiteX2137" fmla="*/ 1381997 w 6598008"/>
                <a:gd name="connsiteY2137" fmla="*/ 431193 h 1306090"/>
                <a:gd name="connsiteX2138" fmla="*/ 1333469 w 6598008"/>
                <a:gd name="connsiteY2138" fmla="*/ 449884 h 1306090"/>
                <a:gd name="connsiteX2139" fmla="*/ 1365446 w 6598008"/>
                <a:gd name="connsiteY2139" fmla="*/ 446619 h 1306090"/>
                <a:gd name="connsiteX2140" fmla="*/ 1331555 w 6598008"/>
                <a:gd name="connsiteY2140" fmla="*/ 454613 h 1306090"/>
                <a:gd name="connsiteX2141" fmla="*/ 1333469 w 6598008"/>
                <a:gd name="connsiteY2141" fmla="*/ 449884 h 1306090"/>
                <a:gd name="connsiteX2142" fmla="*/ 1242944 w 6598008"/>
                <a:gd name="connsiteY2142" fmla="*/ 491319 h 1306090"/>
                <a:gd name="connsiteX2143" fmla="*/ 1234274 w 6598008"/>
                <a:gd name="connsiteY2143" fmla="*/ 487603 h 1306090"/>
                <a:gd name="connsiteX2144" fmla="*/ 1242944 w 6598008"/>
                <a:gd name="connsiteY2144" fmla="*/ 491319 h 1306090"/>
                <a:gd name="connsiteX2145" fmla="*/ 1049057 w 6598008"/>
                <a:gd name="connsiteY2145" fmla="*/ 372645 h 1306090"/>
                <a:gd name="connsiteX2146" fmla="*/ 1053335 w 6598008"/>
                <a:gd name="connsiteY2146" fmla="*/ 372194 h 1306090"/>
                <a:gd name="connsiteX2147" fmla="*/ 1049057 w 6598008"/>
                <a:gd name="connsiteY2147" fmla="*/ 372645 h 1306090"/>
                <a:gd name="connsiteX2148" fmla="*/ 1012576 w 6598008"/>
                <a:gd name="connsiteY2148" fmla="*/ 500777 h 1306090"/>
                <a:gd name="connsiteX2149" fmla="*/ 1031717 w 6598008"/>
                <a:gd name="connsiteY2149" fmla="*/ 498862 h 1306090"/>
                <a:gd name="connsiteX2150" fmla="*/ 1025525 w 6598008"/>
                <a:gd name="connsiteY2150" fmla="*/ 504042 h 1306090"/>
                <a:gd name="connsiteX2151" fmla="*/ 995687 w 6598008"/>
                <a:gd name="connsiteY2151" fmla="*/ 507082 h 1306090"/>
                <a:gd name="connsiteX2152" fmla="*/ 1012576 w 6598008"/>
                <a:gd name="connsiteY2152" fmla="*/ 500777 h 1306090"/>
                <a:gd name="connsiteX2153" fmla="*/ 963936 w 6598008"/>
                <a:gd name="connsiteY2153" fmla="*/ 381314 h 1306090"/>
                <a:gd name="connsiteX2154" fmla="*/ 1006496 w 6598008"/>
                <a:gd name="connsiteY2154" fmla="*/ 377036 h 1306090"/>
                <a:gd name="connsiteX2155" fmla="*/ 996025 w 6598008"/>
                <a:gd name="connsiteY2155" fmla="*/ 382665 h 1306090"/>
                <a:gd name="connsiteX2156" fmla="*/ 989607 w 6598008"/>
                <a:gd name="connsiteY2156" fmla="*/ 383341 h 1306090"/>
                <a:gd name="connsiteX2157" fmla="*/ 987580 w 6598008"/>
                <a:gd name="connsiteY2157" fmla="*/ 388183 h 1306090"/>
                <a:gd name="connsiteX2158" fmla="*/ 959770 w 6598008"/>
                <a:gd name="connsiteY2158" fmla="*/ 386381 h 1306090"/>
                <a:gd name="connsiteX2159" fmla="*/ 963936 w 6598008"/>
                <a:gd name="connsiteY2159" fmla="*/ 381314 h 1306090"/>
                <a:gd name="connsiteX2160" fmla="*/ 987130 w 6598008"/>
                <a:gd name="connsiteY2160" fmla="*/ 503254 h 1306090"/>
                <a:gd name="connsiteX2161" fmla="*/ 965962 w 6598008"/>
                <a:gd name="connsiteY2161" fmla="*/ 510009 h 1306090"/>
                <a:gd name="connsiteX2162" fmla="*/ 987130 w 6598008"/>
                <a:gd name="connsiteY2162" fmla="*/ 503254 h 1306090"/>
                <a:gd name="connsiteX2163" fmla="*/ 946596 w 6598008"/>
                <a:gd name="connsiteY2163" fmla="*/ 507420 h 1306090"/>
                <a:gd name="connsiteX2164" fmla="*/ 954928 w 6598008"/>
                <a:gd name="connsiteY2164" fmla="*/ 502015 h 1306090"/>
                <a:gd name="connsiteX2165" fmla="*/ 933761 w 6598008"/>
                <a:gd name="connsiteY2165" fmla="*/ 508771 h 1306090"/>
                <a:gd name="connsiteX2166" fmla="*/ 946596 w 6598008"/>
                <a:gd name="connsiteY2166" fmla="*/ 507420 h 1306090"/>
                <a:gd name="connsiteX2167" fmla="*/ 866542 w 6598008"/>
                <a:gd name="connsiteY2167" fmla="*/ 538496 h 1306090"/>
                <a:gd name="connsiteX2168" fmla="*/ 858210 w 6598008"/>
                <a:gd name="connsiteY2168" fmla="*/ 543900 h 1306090"/>
                <a:gd name="connsiteX2169" fmla="*/ 843010 w 6598008"/>
                <a:gd name="connsiteY2169" fmla="*/ 536244 h 1306090"/>
                <a:gd name="connsiteX2170" fmla="*/ 866542 w 6598008"/>
                <a:gd name="connsiteY2170" fmla="*/ 538496 h 1306090"/>
                <a:gd name="connsiteX2171" fmla="*/ 799886 w 6598008"/>
                <a:gd name="connsiteY2171" fmla="*/ 130680 h 1306090"/>
                <a:gd name="connsiteX2172" fmla="*/ 804165 w 6598008"/>
                <a:gd name="connsiteY2172" fmla="*/ 130230 h 1306090"/>
                <a:gd name="connsiteX2173" fmla="*/ 795833 w 6598008"/>
                <a:gd name="connsiteY2173" fmla="*/ 135634 h 1306090"/>
                <a:gd name="connsiteX2174" fmla="*/ 799886 w 6598008"/>
                <a:gd name="connsiteY2174" fmla="*/ 130680 h 1306090"/>
                <a:gd name="connsiteX2175" fmla="*/ 773652 w 6598008"/>
                <a:gd name="connsiteY2175" fmla="*/ 110301 h 1306090"/>
                <a:gd name="connsiteX2176" fmla="*/ 794932 w 6598008"/>
                <a:gd name="connsiteY2176" fmla="*/ 108161 h 1306090"/>
                <a:gd name="connsiteX2177" fmla="*/ 773652 w 6598008"/>
                <a:gd name="connsiteY2177" fmla="*/ 110301 h 1306090"/>
                <a:gd name="connsiteX2178" fmla="*/ 793581 w 6598008"/>
                <a:gd name="connsiteY2178" fmla="*/ 131356 h 1306090"/>
                <a:gd name="connsiteX2179" fmla="*/ 785249 w 6598008"/>
                <a:gd name="connsiteY2179" fmla="*/ 136760 h 1306090"/>
                <a:gd name="connsiteX2180" fmla="*/ 793581 w 6598008"/>
                <a:gd name="connsiteY2180" fmla="*/ 131356 h 1306090"/>
                <a:gd name="connsiteX2181" fmla="*/ 792117 w 6598008"/>
                <a:gd name="connsiteY2181" fmla="*/ 550656 h 1306090"/>
                <a:gd name="connsiteX2182" fmla="*/ 781196 w 6598008"/>
                <a:gd name="connsiteY2182" fmla="*/ 542549 h 1306090"/>
                <a:gd name="connsiteX2183" fmla="*/ 789753 w 6598008"/>
                <a:gd name="connsiteY2183" fmla="*/ 541648 h 1306090"/>
                <a:gd name="connsiteX2184" fmla="*/ 804615 w 6598008"/>
                <a:gd name="connsiteY2184" fmla="*/ 540184 h 1306090"/>
                <a:gd name="connsiteX2185" fmla="*/ 792117 w 6598008"/>
                <a:gd name="connsiteY2185" fmla="*/ 550656 h 1306090"/>
                <a:gd name="connsiteX2186" fmla="*/ 801575 w 6598008"/>
                <a:gd name="connsiteY2186" fmla="*/ 116718 h 1306090"/>
                <a:gd name="connsiteX2187" fmla="*/ 816325 w 6598008"/>
                <a:gd name="connsiteY2187" fmla="*/ 110638 h 1306090"/>
                <a:gd name="connsiteX2188" fmla="*/ 801575 w 6598008"/>
                <a:gd name="connsiteY2188" fmla="*/ 116718 h 1306090"/>
                <a:gd name="connsiteX2189" fmla="*/ 809006 w 6598008"/>
                <a:gd name="connsiteY2189" fmla="*/ 608754 h 1306090"/>
                <a:gd name="connsiteX2190" fmla="*/ 817226 w 6598008"/>
                <a:gd name="connsiteY2190" fmla="*/ 598733 h 1306090"/>
                <a:gd name="connsiteX2191" fmla="*/ 809006 w 6598008"/>
                <a:gd name="connsiteY2191" fmla="*/ 608754 h 1306090"/>
                <a:gd name="connsiteX2192" fmla="*/ 823644 w 6598008"/>
                <a:gd name="connsiteY2192" fmla="*/ 533654 h 1306090"/>
                <a:gd name="connsiteX2193" fmla="*/ 827922 w 6598008"/>
                <a:gd name="connsiteY2193" fmla="*/ 533204 h 1306090"/>
                <a:gd name="connsiteX2194" fmla="*/ 821842 w 6598008"/>
                <a:gd name="connsiteY2194" fmla="*/ 542999 h 1306090"/>
                <a:gd name="connsiteX2195" fmla="*/ 823644 w 6598008"/>
                <a:gd name="connsiteY2195" fmla="*/ 533654 h 1306090"/>
                <a:gd name="connsiteX2196" fmla="*/ 828035 w 6598008"/>
                <a:gd name="connsiteY2196" fmla="*/ 602224 h 1306090"/>
                <a:gd name="connsiteX2197" fmla="*/ 838731 w 6598008"/>
                <a:gd name="connsiteY2197" fmla="*/ 601098 h 1306090"/>
                <a:gd name="connsiteX2198" fmla="*/ 828035 w 6598008"/>
                <a:gd name="connsiteY2198" fmla="*/ 602224 h 1306090"/>
                <a:gd name="connsiteX2199" fmla="*/ 840645 w 6598008"/>
                <a:gd name="connsiteY2199" fmla="*/ 596369 h 1306090"/>
                <a:gd name="connsiteX2200" fmla="*/ 851229 w 6598008"/>
                <a:gd name="connsiteY2200" fmla="*/ 595243 h 1306090"/>
                <a:gd name="connsiteX2201" fmla="*/ 840645 w 6598008"/>
                <a:gd name="connsiteY2201" fmla="*/ 596369 h 1306090"/>
                <a:gd name="connsiteX2202" fmla="*/ 871046 w 6598008"/>
                <a:gd name="connsiteY2202" fmla="*/ 680814 h 1306090"/>
                <a:gd name="connsiteX2203" fmla="*/ 851905 w 6598008"/>
                <a:gd name="connsiteY2203" fmla="*/ 682728 h 1306090"/>
                <a:gd name="connsiteX2204" fmla="*/ 862263 w 6598008"/>
                <a:gd name="connsiteY2204" fmla="*/ 672482 h 1306090"/>
                <a:gd name="connsiteX2205" fmla="*/ 871046 w 6598008"/>
                <a:gd name="connsiteY2205" fmla="*/ 680814 h 1306090"/>
                <a:gd name="connsiteX2206" fmla="*/ 941079 w 6598008"/>
                <a:gd name="connsiteY2206" fmla="*/ 798137 h 1306090"/>
                <a:gd name="connsiteX2207" fmla="*/ 926217 w 6598008"/>
                <a:gd name="connsiteY2207" fmla="*/ 799601 h 1306090"/>
                <a:gd name="connsiteX2208" fmla="*/ 943106 w 6598008"/>
                <a:gd name="connsiteY2208" fmla="*/ 793296 h 1306090"/>
                <a:gd name="connsiteX2209" fmla="*/ 951438 w 6598008"/>
                <a:gd name="connsiteY2209" fmla="*/ 787891 h 1306090"/>
                <a:gd name="connsiteX2210" fmla="*/ 941079 w 6598008"/>
                <a:gd name="connsiteY2210" fmla="*/ 798137 h 1306090"/>
                <a:gd name="connsiteX2211" fmla="*/ 959094 w 6598008"/>
                <a:gd name="connsiteY2211" fmla="*/ 695001 h 1306090"/>
                <a:gd name="connsiteX2212" fmla="*/ 965174 w 6598008"/>
                <a:gd name="connsiteY2212" fmla="*/ 685206 h 1306090"/>
                <a:gd name="connsiteX2213" fmla="*/ 959094 w 6598008"/>
                <a:gd name="connsiteY2213" fmla="*/ 695001 h 1306090"/>
                <a:gd name="connsiteX2214" fmla="*/ 982514 w 6598008"/>
                <a:gd name="connsiteY2214" fmla="*/ 692637 h 1306090"/>
                <a:gd name="connsiteX2215" fmla="*/ 988594 w 6598008"/>
                <a:gd name="connsiteY2215" fmla="*/ 682841 h 1306090"/>
                <a:gd name="connsiteX2216" fmla="*/ 982514 w 6598008"/>
                <a:gd name="connsiteY2216" fmla="*/ 692637 h 1306090"/>
                <a:gd name="connsiteX2217" fmla="*/ 1000529 w 6598008"/>
                <a:gd name="connsiteY2217" fmla="*/ 589501 h 1306090"/>
                <a:gd name="connsiteX2218" fmla="*/ 991972 w 6598008"/>
                <a:gd name="connsiteY2218" fmla="*/ 590401 h 1306090"/>
                <a:gd name="connsiteX2219" fmla="*/ 958081 w 6598008"/>
                <a:gd name="connsiteY2219" fmla="*/ 598396 h 1306090"/>
                <a:gd name="connsiteX2220" fmla="*/ 938940 w 6598008"/>
                <a:gd name="connsiteY2220" fmla="*/ 600310 h 1306090"/>
                <a:gd name="connsiteX2221" fmla="*/ 926217 w 6598008"/>
                <a:gd name="connsiteY2221" fmla="*/ 601548 h 1306090"/>
                <a:gd name="connsiteX2222" fmla="*/ 921826 w 6598008"/>
                <a:gd name="connsiteY2222" fmla="*/ 597382 h 1306090"/>
                <a:gd name="connsiteX2223" fmla="*/ 919799 w 6598008"/>
                <a:gd name="connsiteY2223" fmla="*/ 602224 h 1306090"/>
                <a:gd name="connsiteX2224" fmla="*/ 917660 w 6598008"/>
                <a:gd name="connsiteY2224" fmla="*/ 602449 h 1306090"/>
                <a:gd name="connsiteX2225" fmla="*/ 908990 w 6598008"/>
                <a:gd name="connsiteY2225" fmla="*/ 598733 h 1306090"/>
                <a:gd name="connsiteX2226" fmla="*/ 900658 w 6598008"/>
                <a:gd name="connsiteY2226" fmla="*/ 604138 h 1306090"/>
                <a:gd name="connsiteX2227" fmla="*/ 889849 w 6598008"/>
                <a:gd name="connsiteY2227" fmla="*/ 600647 h 1306090"/>
                <a:gd name="connsiteX2228" fmla="*/ 868569 w 6598008"/>
                <a:gd name="connsiteY2228" fmla="*/ 602787 h 1306090"/>
                <a:gd name="connsiteX2229" fmla="*/ 874536 w 6598008"/>
                <a:gd name="connsiteY2229" fmla="*/ 588375 h 1306090"/>
                <a:gd name="connsiteX2230" fmla="*/ 881067 w 6598008"/>
                <a:gd name="connsiteY2230" fmla="*/ 592316 h 1306090"/>
                <a:gd name="connsiteX2231" fmla="*/ 880954 w 6598008"/>
                <a:gd name="connsiteY2231" fmla="*/ 587699 h 1306090"/>
                <a:gd name="connsiteX2232" fmla="*/ 953352 w 6598008"/>
                <a:gd name="connsiteY2232" fmla="*/ 580381 h 1306090"/>
                <a:gd name="connsiteX2233" fmla="*/ 957630 w 6598008"/>
                <a:gd name="connsiteY2233" fmla="*/ 579930 h 1306090"/>
                <a:gd name="connsiteX2234" fmla="*/ 959882 w 6598008"/>
                <a:gd name="connsiteY2234" fmla="*/ 584321 h 1306090"/>
                <a:gd name="connsiteX2235" fmla="*/ 968214 w 6598008"/>
                <a:gd name="connsiteY2235" fmla="*/ 578917 h 1306090"/>
                <a:gd name="connsiteX2236" fmla="*/ 974745 w 6598008"/>
                <a:gd name="connsiteY2236" fmla="*/ 582858 h 1306090"/>
                <a:gd name="connsiteX2237" fmla="*/ 976771 w 6598008"/>
                <a:gd name="connsiteY2237" fmla="*/ 578016 h 1306090"/>
                <a:gd name="connsiteX2238" fmla="*/ 989720 w 6598008"/>
                <a:gd name="connsiteY2238" fmla="*/ 581281 h 1306090"/>
                <a:gd name="connsiteX2239" fmla="*/ 997939 w 6598008"/>
                <a:gd name="connsiteY2239" fmla="*/ 571260 h 1306090"/>
                <a:gd name="connsiteX2240" fmla="*/ 1001992 w 6598008"/>
                <a:gd name="connsiteY2240" fmla="*/ 566194 h 1306090"/>
                <a:gd name="connsiteX2241" fmla="*/ 1004470 w 6598008"/>
                <a:gd name="connsiteY2241" fmla="*/ 575201 h 1306090"/>
                <a:gd name="connsiteX2242" fmla="*/ 1000529 w 6598008"/>
                <a:gd name="connsiteY2242" fmla="*/ 589501 h 1306090"/>
                <a:gd name="connsiteX2243" fmla="*/ 1001092 w 6598008"/>
                <a:gd name="connsiteY2243" fmla="*/ 538721 h 1306090"/>
                <a:gd name="connsiteX2244" fmla="*/ 981838 w 6598008"/>
                <a:gd name="connsiteY2244" fmla="*/ 536019 h 1306090"/>
                <a:gd name="connsiteX2245" fmla="*/ 979811 w 6598008"/>
                <a:gd name="connsiteY2245" fmla="*/ 540860 h 1306090"/>
                <a:gd name="connsiteX2246" fmla="*/ 977560 w 6598008"/>
                <a:gd name="connsiteY2246" fmla="*/ 536469 h 1306090"/>
                <a:gd name="connsiteX2247" fmla="*/ 898856 w 6598008"/>
                <a:gd name="connsiteY2247" fmla="*/ 544463 h 1306090"/>
                <a:gd name="connsiteX2248" fmla="*/ 874986 w 6598008"/>
                <a:gd name="connsiteY2248" fmla="*/ 533091 h 1306090"/>
                <a:gd name="connsiteX2249" fmla="*/ 881179 w 6598008"/>
                <a:gd name="connsiteY2249" fmla="*/ 527799 h 1306090"/>
                <a:gd name="connsiteX2250" fmla="*/ 887822 w 6598008"/>
                <a:gd name="connsiteY2250" fmla="*/ 536356 h 1306090"/>
                <a:gd name="connsiteX2251" fmla="*/ 902459 w 6598008"/>
                <a:gd name="connsiteY2251" fmla="*/ 525660 h 1306090"/>
                <a:gd name="connsiteX2252" fmla="*/ 919799 w 6598008"/>
                <a:gd name="connsiteY2252" fmla="*/ 533091 h 1306090"/>
                <a:gd name="connsiteX2253" fmla="*/ 932297 w 6598008"/>
                <a:gd name="connsiteY2253" fmla="*/ 522620 h 1306090"/>
                <a:gd name="connsiteX2254" fmla="*/ 944907 w 6598008"/>
                <a:gd name="connsiteY2254" fmla="*/ 516765 h 1306090"/>
                <a:gd name="connsiteX2255" fmla="*/ 960220 w 6598008"/>
                <a:gd name="connsiteY2255" fmla="*/ 529038 h 1306090"/>
                <a:gd name="connsiteX2256" fmla="*/ 985666 w 6598008"/>
                <a:gd name="connsiteY2256" fmla="*/ 521832 h 1306090"/>
                <a:gd name="connsiteX2257" fmla="*/ 1026313 w 6598008"/>
                <a:gd name="connsiteY2257" fmla="*/ 522282 h 1306090"/>
                <a:gd name="connsiteX2258" fmla="*/ 1030591 w 6598008"/>
                <a:gd name="connsiteY2258" fmla="*/ 521832 h 1306090"/>
                <a:gd name="connsiteX2259" fmla="*/ 1041288 w 6598008"/>
                <a:gd name="connsiteY2259" fmla="*/ 520706 h 1306090"/>
                <a:gd name="connsiteX2260" fmla="*/ 1045341 w 6598008"/>
                <a:gd name="connsiteY2260" fmla="*/ 515639 h 1306090"/>
                <a:gd name="connsiteX2261" fmla="*/ 1062681 w 6598008"/>
                <a:gd name="connsiteY2261" fmla="*/ 523070 h 1306090"/>
                <a:gd name="connsiteX2262" fmla="*/ 1064707 w 6598008"/>
                <a:gd name="connsiteY2262" fmla="*/ 518229 h 1306090"/>
                <a:gd name="connsiteX2263" fmla="*/ 1092068 w 6598008"/>
                <a:gd name="connsiteY2263" fmla="*/ 506294 h 1306090"/>
                <a:gd name="connsiteX2264" fmla="*/ 1079119 w 6598008"/>
                <a:gd name="connsiteY2264" fmla="*/ 503028 h 1306090"/>
                <a:gd name="connsiteX2265" fmla="*/ 1066396 w 6598008"/>
                <a:gd name="connsiteY2265" fmla="*/ 504267 h 1306090"/>
                <a:gd name="connsiteX2266" fmla="*/ 1057727 w 6598008"/>
                <a:gd name="connsiteY2266" fmla="*/ 500551 h 1306090"/>
                <a:gd name="connsiteX2267" fmla="*/ 1055700 w 6598008"/>
                <a:gd name="connsiteY2267" fmla="*/ 505393 h 1306090"/>
                <a:gd name="connsiteX2268" fmla="*/ 1053448 w 6598008"/>
                <a:gd name="connsiteY2268" fmla="*/ 501002 h 1306090"/>
                <a:gd name="connsiteX2269" fmla="*/ 1045116 w 6598008"/>
                <a:gd name="connsiteY2269" fmla="*/ 506406 h 1306090"/>
                <a:gd name="connsiteX2270" fmla="*/ 1042864 w 6598008"/>
                <a:gd name="connsiteY2270" fmla="*/ 502015 h 1306090"/>
                <a:gd name="connsiteX2271" fmla="*/ 1038586 w 6598008"/>
                <a:gd name="connsiteY2271" fmla="*/ 502465 h 1306090"/>
                <a:gd name="connsiteX2272" fmla="*/ 1053335 w 6598008"/>
                <a:gd name="connsiteY2272" fmla="*/ 496385 h 1306090"/>
                <a:gd name="connsiteX2273" fmla="*/ 1055362 w 6598008"/>
                <a:gd name="connsiteY2273" fmla="*/ 491544 h 1306090"/>
                <a:gd name="connsiteX2274" fmla="*/ 1066171 w 6598008"/>
                <a:gd name="connsiteY2274" fmla="*/ 495034 h 1306090"/>
                <a:gd name="connsiteX2275" fmla="*/ 1104453 w 6598008"/>
                <a:gd name="connsiteY2275" fmla="*/ 491206 h 1306090"/>
                <a:gd name="connsiteX2276" fmla="*/ 1113010 w 6598008"/>
                <a:gd name="connsiteY2276" fmla="*/ 490305 h 1306090"/>
                <a:gd name="connsiteX2277" fmla="*/ 1113123 w 6598008"/>
                <a:gd name="connsiteY2277" fmla="*/ 494922 h 1306090"/>
                <a:gd name="connsiteX2278" fmla="*/ 1121455 w 6598008"/>
                <a:gd name="connsiteY2278" fmla="*/ 489517 h 1306090"/>
                <a:gd name="connsiteX2279" fmla="*/ 1130012 w 6598008"/>
                <a:gd name="connsiteY2279" fmla="*/ 488616 h 1306090"/>
                <a:gd name="connsiteX2280" fmla="*/ 1155571 w 6598008"/>
                <a:gd name="connsiteY2280" fmla="*/ 486027 h 1306090"/>
                <a:gd name="connsiteX2281" fmla="*/ 1166155 w 6598008"/>
                <a:gd name="connsiteY2281" fmla="*/ 484901 h 1306090"/>
                <a:gd name="connsiteX2282" fmla="*/ 1187435 w 6598008"/>
                <a:gd name="connsiteY2282" fmla="*/ 482762 h 1306090"/>
                <a:gd name="connsiteX2283" fmla="*/ 1198244 w 6598008"/>
                <a:gd name="connsiteY2283" fmla="*/ 486252 h 1306090"/>
                <a:gd name="connsiteX2284" fmla="*/ 1212994 w 6598008"/>
                <a:gd name="connsiteY2284" fmla="*/ 480172 h 1306090"/>
                <a:gd name="connsiteX2285" fmla="*/ 1215246 w 6598008"/>
                <a:gd name="connsiteY2285" fmla="*/ 484563 h 1306090"/>
                <a:gd name="connsiteX2286" fmla="*/ 1230108 w 6598008"/>
                <a:gd name="connsiteY2286" fmla="*/ 483099 h 1306090"/>
                <a:gd name="connsiteX2287" fmla="*/ 1219749 w 6598008"/>
                <a:gd name="connsiteY2287" fmla="*/ 493345 h 1306090"/>
                <a:gd name="connsiteX2288" fmla="*/ 1211192 w 6598008"/>
                <a:gd name="connsiteY2288" fmla="*/ 494246 h 1306090"/>
                <a:gd name="connsiteX2289" fmla="*/ 1208940 w 6598008"/>
                <a:gd name="connsiteY2289" fmla="*/ 489855 h 1306090"/>
                <a:gd name="connsiteX2290" fmla="*/ 1200608 w 6598008"/>
                <a:gd name="connsiteY2290" fmla="*/ 495259 h 1306090"/>
                <a:gd name="connsiteX2291" fmla="*/ 1191939 w 6598008"/>
                <a:gd name="connsiteY2291" fmla="*/ 491544 h 1306090"/>
                <a:gd name="connsiteX2292" fmla="*/ 1183607 w 6598008"/>
                <a:gd name="connsiteY2292" fmla="*/ 496948 h 1306090"/>
                <a:gd name="connsiteX2293" fmla="*/ 1181355 w 6598008"/>
                <a:gd name="connsiteY2293" fmla="*/ 492557 h 1306090"/>
                <a:gd name="connsiteX2294" fmla="*/ 1134516 w 6598008"/>
                <a:gd name="connsiteY2294" fmla="*/ 497286 h 1306090"/>
                <a:gd name="connsiteX2295" fmla="*/ 1121793 w 6598008"/>
                <a:gd name="connsiteY2295" fmla="*/ 498525 h 1306090"/>
                <a:gd name="connsiteX2296" fmla="*/ 1098373 w 6598008"/>
                <a:gd name="connsiteY2296" fmla="*/ 500889 h 1306090"/>
                <a:gd name="connsiteX2297" fmla="*/ 1113911 w 6598008"/>
                <a:gd name="connsiteY2297" fmla="*/ 517778 h 1306090"/>
                <a:gd name="connsiteX2298" fmla="*/ 1126409 w 6598008"/>
                <a:gd name="connsiteY2298" fmla="*/ 507307 h 1306090"/>
                <a:gd name="connsiteX2299" fmla="*/ 1137331 w 6598008"/>
                <a:gd name="connsiteY2299" fmla="*/ 515414 h 1306090"/>
                <a:gd name="connsiteX2300" fmla="*/ 1151968 w 6598008"/>
                <a:gd name="connsiteY2300" fmla="*/ 504717 h 1306090"/>
                <a:gd name="connsiteX2301" fmla="*/ 1192839 w 6598008"/>
                <a:gd name="connsiteY2301" fmla="*/ 514400 h 1306090"/>
                <a:gd name="connsiteX2302" fmla="*/ 1207589 w 6598008"/>
                <a:gd name="connsiteY2302" fmla="*/ 508320 h 1306090"/>
                <a:gd name="connsiteX2303" fmla="*/ 1209616 w 6598008"/>
                <a:gd name="connsiteY2303" fmla="*/ 503479 h 1306090"/>
                <a:gd name="connsiteX2304" fmla="*/ 1211868 w 6598008"/>
                <a:gd name="connsiteY2304" fmla="*/ 507870 h 1306090"/>
                <a:gd name="connsiteX2305" fmla="*/ 1215921 w 6598008"/>
                <a:gd name="connsiteY2305" fmla="*/ 502803 h 1306090"/>
                <a:gd name="connsiteX2306" fmla="*/ 1224591 w 6598008"/>
                <a:gd name="connsiteY2306" fmla="*/ 506519 h 1306090"/>
                <a:gd name="connsiteX2307" fmla="*/ 1248123 w 6598008"/>
                <a:gd name="connsiteY2307" fmla="*/ 508771 h 1306090"/>
                <a:gd name="connsiteX2308" fmla="*/ 1258482 w 6598008"/>
                <a:gd name="connsiteY2308" fmla="*/ 498525 h 1306090"/>
                <a:gd name="connsiteX2309" fmla="*/ 1265012 w 6598008"/>
                <a:gd name="connsiteY2309" fmla="*/ 502465 h 1306090"/>
                <a:gd name="connsiteX2310" fmla="*/ 1267039 w 6598008"/>
                <a:gd name="connsiteY2310" fmla="*/ 497624 h 1306090"/>
                <a:gd name="connsiteX2311" fmla="*/ 1294737 w 6598008"/>
                <a:gd name="connsiteY2311" fmla="*/ 494809 h 1306090"/>
                <a:gd name="connsiteX2312" fmla="*/ 1311739 w 6598008"/>
                <a:gd name="connsiteY2312" fmla="*/ 493120 h 1306090"/>
                <a:gd name="connsiteX2313" fmla="*/ 1309712 w 6598008"/>
                <a:gd name="connsiteY2313" fmla="*/ 497962 h 1306090"/>
                <a:gd name="connsiteX2314" fmla="*/ 1301155 w 6598008"/>
                <a:gd name="connsiteY2314" fmla="*/ 498862 h 1306090"/>
                <a:gd name="connsiteX2315" fmla="*/ 1254653 w 6598008"/>
                <a:gd name="connsiteY2315" fmla="*/ 512824 h 1306090"/>
                <a:gd name="connsiteX2316" fmla="*/ 1250600 w 6598008"/>
                <a:gd name="connsiteY2316" fmla="*/ 517891 h 1306090"/>
                <a:gd name="connsiteX2317" fmla="*/ 1248348 w 6598008"/>
                <a:gd name="connsiteY2317" fmla="*/ 513500 h 1306090"/>
                <a:gd name="connsiteX2318" fmla="*/ 1240016 w 6598008"/>
                <a:gd name="connsiteY2318" fmla="*/ 518904 h 1306090"/>
                <a:gd name="connsiteX2319" fmla="*/ 1146338 w 6598008"/>
                <a:gd name="connsiteY2319" fmla="*/ 528362 h 1306090"/>
                <a:gd name="connsiteX2320" fmla="*/ 1139920 w 6598008"/>
                <a:gd name="connsiteY2320" fmla="*/ 529038 h 1306090"/>
                <a:gd name="connsiteX2321" fmla="*/ 1135529 w 6598008"/>
                <a:gd name="connsiteY2321" fmla="*/ 524872 h 1306090"/>
                <a:gd name="connsiteX2322" fmla="*/ 1125058 w 6598008"/>
                <a:gd name="connsiteY2322" fmla="*/ 530501 h 1306090"/>
                <a:gd name="connsiteX2323" fmla="*/ 1101638 w 6598008"/>
                <a:gd name="connsiteY2323" fmla="*/ 532866 h 1306090"/>
                <a:gd name="connsiteX2324" fmla="*/ 1093081 w 6598008"/>
                <a:gd name="connsiteY2324" fmla="*/ 533767 h 1306090"/>
                <a:gd name="connsiteX2325" fmla="*/ 1084524 w 6598008"/>
                <a:gd name="connsiteY2325" fmla="*/ 534667 h 1306090"/>
                <a:gd name="connsiteX2326" fmla="*/ 1080133 w 6598008"/>
                <a:gd name="connsiteY2326" fmla="*/ 530501 h 1306090"/>
                <a:gd name="connsiteX2327" fmla="*/ 1069662 w 6598008"/>
                <a:gd name="connsiteY2327" fmla="*/ 536131 h 1306090"/>
                <a:gd name="connsiteX2328" fmla="*/ 1058853 w 6598008"/>
                <a:gd name="connsiteY2328" fmla="*/ 532641 h 1306090"/>
                <a:gd name="connsiteX2329" fmla="*/ 1024849 w 6598008"/>
                <a:gd name="connsiteY2329" fmla="*/ 536131 h 1306090"/>
                <a:gd name="connsiteX2330" fmla="*/ 1009761 w 6598008"/>
                <a:gd name="connsiteY2330" fmla="*/ 533091 h 1306090"/>
                <a:gd name="connsiteX2331" fmla="*/ 1007735 w 6598008"/>
                <a:gd name="connsiteY2331" fmla="*/ 537933 h 1306090"/>
                <a:gd name="connsiteX2332" fmla="*/ 1005483 w 6598008"/>
                <a:gd name="connsiteY2332" fmla="*/ 533541 h 1306090"/>
                <a:gd name="connsiteX2333" fmla="*/ 1001092 w 6598008"/>
                <a:gd name="connsiteY2333" fmla="*/ 538721 h 1306090"/>
                <a:gd name="connsiteX2334" fmla="*/ 1013139 w 6598008"/>
                <a:gd name="connsiteY2334" fmla="*/ 583533 h 1306090"/>
                <a:gd name="connsiteX2335" fmla="*/ 1006271 w 6598008"/>
                <a:gd name="connsiteY2335" fmla="*/ 570472 h 1306090"/>
                <a:gd name="connsiteX2336" fmla="*/ 1033744 w 6598008"/>
                <a:gd name="connsiteY2336" fmla="*/ 563041 h 1306090"/>
                <a:gd name="connsiteX2337" fmla="*/ 1027551 w 6598008"/>
                <a:gd name="connsiteY2337" fmla="*/ 568333 h 1306090"/>
                <a:gd name="connsiteX2338" fmla="*/ 1032055 w 6598008"/>
                <a:gd name="connsiteY2338" fmla="*/ 577115 h 1306090"/>
                <a:gd name="connsiteX2339" fmla="*/ 1013139 w 6598008"/>
                <a:gd name="connsiteY2339" fmla="*/ 583533 h 1306090"/>
                <a:gd name="connsiteX2340" fmla="*/ 1024624 w 6598008"/>
                <a:gd name="connsiteY2340" fmla="*/ 674509 h 1306090"/>
                <a:gd name="connsiteX2341" fmla="*/ 1034983 w 6598008"/>
                <a:gd name="connsiteY2341" fmla="*/ 664263 h 1306090"/>
                <a:gd name="connsiteX2342" fmla="*/ 1037009 w 6598008"/>
                <a:gd name="connsiteY2342" fmla="*/ 659422 h 1306090"/>
                <a:gd name="connsiteX2343" fmla="*/ 1041738 w 6598008"/>
                <a:gd name="connsiteY2343" fmla="*/ 672820 h 1306090"/>
                <a:gd name="connsiteX2344" fmla="*/ 1024624 w 6598008"/>
                <a:gd name="connsiteY2344" fmla="*/ 674509 h 1306090"/>
                <a:gd name="connsiteX2345" fmla="*/ 1091730 w 6598008"/>
                <a:gd name="connsiteY2345" fmla="*/ 635552 h 1306090"/>
                <a:gd name="connsiteX2346" fmla="*/ 1102089 w 6598008"/>
                <a:gd name="connsiteY2346" fmla="*/ 625306 h 1306090"/>
                <a:gd name="connsiteX2347" fmla="*/ 1091730 w 6598008"/>
                <a:gd name="connsiteY2347" fmla="*/ 635552 h 1306090"/>
                <a:gd name="connsiteX2348" fmla="*/ 1167393 w 6598008"/>
                <a:gd name="connsiteY2348" fmla="*/ 664713 h 1306090"/>
                <a:gd name="connsiteX2349" fmla="*/ 1188336 w 6598008"/>
                <a:gd name="connsiteY2349" fmla="*/ 653341 h 1306090"/>
                <a:gd name="connsiteX2350" fmla="*/ 1167393 w 6598008"/>
                <a:gd name="connsiteY2350" fmla="*/ 664713 h 1306090"/>
                <a:gd name="connsiteX2351" fmla="*/ 1185408 w 6598008"/>
                <a:gd name="connsiteY2351" fmla="*/ 626094 h 1306090"/>
                <a:gd name="connsiteX2352" fmla="*/ 1181355 w 6598008"/>
                <a:gd name="connsiteY2352" fmla="*/ 631160 h 1306090"/>
                <a:gd name="connsiteX2353" fmla="*/ 1179103 w 6598008"/>
                <a:gd name="connsiteY2353" fmla="*/ 626769 h 1306090"/>
                <a:gd name="connsiteX2354" fmla="*/ 1177076 w 6598008"/>
                <a:gd name="connsiteY2354" fmla="*/ 631611 h 1306090"/>
                <a:gd name="connsiteX2355" fmla="*/ 1173023 w 6598008"/>
                <a:gd name="connsiteY2355" fmla="*/ 636678 h 1306090"/>
                <a:gd name="connsiteX2356" fmla="*/ 1115600 w 6598008"/>
                <a:gd name="connsiteY2356" fmla="*/ 642532 h 1306090"/>
                <a:gd name="connsiteX2357" fmla="*/ 1113348 w 6598008"/>
                <a:gd name="connsiteY2357" fmla="*/ 638141 h 1306090"/>
                <a:gd name="connsiteX2358" fmla="*/ 1121905 w 6598008"/>
                <a:gd name="connsiteY2358" fmla="*/ 637240 h 1306090"/>
                <a:gd name="connsiteX2359" fmla="*/ 1138794 w 6598008"/>
                <a:gd name="connsiteY2359" fmla="*/ 630935 h 1306090"/>
                <a:gd name="connsiteX2360" fmla="*/ 1143185 w 6598008"/>
                <a:gd name="connsiteY2360" fmla="*/ 635101 h 1306090"/>
                <a:gd name="connsiteX2361" fmla="*/ 1147126 w 6598008"/>
                <a:gd name="connsiteY2361" fmla="*/ 625531 h 1306090"/>
                <a:gd name="connsiteX2362" fmla="*/ 1155908 w 6598008"/>
                <a:gd name="connsiteY2362" fmla="*/ 633863 h 1306090"/>
                <a:gd name="connsiteX2363" fmla="*/ 1166267 w 6598008"/>
                <a:gd name="connsiteY2363" fmla="*/ 623617 h 1306090"/>
                <a:gd name="connsiteX2364" fmla="*/ 1206688 w 6598008"/>
                <a:gd name="connsiteY2364" fmla="*/ 619563 h 1306090"/>
                <a:gd name="connsiteX2365" fmla="*/ 1185408 w 6598008"/>
                <a:gd name="connsiteY2365" fmla="*/ 626094 h 1306090"/>
                <a:gd name="connsiteX2366" fmla="*/ 1180567 w 6598008"/>
                <a:gd name="connsiteY2366" fmla="*/ 608079 h 1306090"/>
                <a:gd name="connsiteX2367" fmla="*/ 1184620 w 6598008"/>
                <a:gd name="connsiteY2367" fmla="*/ 603012 h 1306090"/>
                <a:gd name="connsiteX2368" fmla="*/ 1191038 w 6598008"/>
                <a:gd name="connsiteY2368" fmla="*/ 602336 h 1306090"/>
                <a:gd name="connsiteX2369" fmla="*/ 1180567 w 6598008"/>
                <a:gd name="connsiteY2369" fmla="*/ 608079 h 1306090"/>
                <a:gd name="connsiteX2370" fmla="*/ 1212881 w 6598008"/>
                <a:gd name="connsiteY2370" fmla="*/ 618663 h 1306090"/>
                <a:gd name="connsiteX2371" fmla="*/ 1217160 w 6598008"/>
                <a:gd name="connsiteY2371" fmla="*/ 618212 h 1306090"/>
                <a:gd name="connsiteX2372" fmla="*/ 1212881 w 6598008"/>
                <a:gd name="connsiteY2372" fmla="*/ 618663 h 1306090"/>
                <a:gd name="connsiteX2373" fmla="*/ 1235850 w 6598008"/>
                <a:gd name="connsiteY2373" fmla="*/ 602562 h 1306090"/>
                <a:gd name="connsiteX2374" fmla="*/ 1240129 w 6598008"/>
                <a:gd name="connsiteY2374" fmla="*/ 602111 h 1306090"/>
                <a:gd name="connsiteX2375" fmla="*/ 1235850 w 6598008"/>
                <a:gd name="connsiteY2375" fmla="*/ 602562 h 1306090"/>
                <a:gd name="connsiteX2376" fmla="*/ 1315454 w 6598008"/>
                <a:gd name="connsiteY2376" fmla="*/ 553020 h 1306090"/>
                <a:gd name="connsiteX2377" fmla="*/ 1268728 w 6598008"/>
                <a:gd name="connsiteY2377" fmla="*/ 562366 h 1306090"/>
                <a:gd name="connsiteX2378" fmla="*/ 1258256 w 6598008"/>
                <a:gd name="connsiteY2378" fmla="*/ 567995 h 1306090"/>
                <a:gd name="connsiteX2379" fmla="*/ 1239116 w 6598008"/>
                <a:gd name="connsiteY2379" fmla="*/ 569909 h 1306090"/>
                <a:gd name="connsiteX2380" fmla="*/ 1239228 w 6598008"/>
                <a:gd name="connsiteY2380" fmla="*/ 574526 h 1306090"/>
                <a:gd name="connsiteX2381" fmla="*/ 1234950 w 6598008"/>
                <a:gd name="connsiteY2381" fmla="*/ 574976 h 1306090"/>
                <a:gd name="connsiteX2382" fmla="*/ 1226392 w 6598008"/>
                <a:gd name="connsiteY2382" fmla="*/ 575877 h 1306090"/>
                <a:gd name="connsiteX2383" fmla="*/ 1213782 w 6598008"/>
                <a:gd name="connsiteY2383" fmla="*/ 581732 h 1306090"/>
                <a:gd name="connsiteX2384" fmla="*/ 1211530 w 6598008"/>
                <a:gd name="connsiteY2384" fmla="*/ 577340 h 1306090"/>
                <a:gd name="connsiteX2385" fmla="*/ 1200834 w 6598008"/>
                <a:gd name="connsiteY2385" fmla="*/ 578466 h 1306090"/>
                <a:gd name="connsiteX2386" fmla="*/ 1190362 w 6598008"/>
                <a:gd name="connsiteY2386" fmla="*/ 584096 h 1306090"/>
                <a:gd name="connsiteX2387" fmla="*/ 1160525 w 6598008"/>
                <a:gd name="connsiteY2387" fmla="*/ 587136 h 1306090"/>
                <a:gd name="connsiteX2388" fmla="*/ 1151968 w 6598008"/>
                <a:gd name="connsiteY2388" fmla="*/ 588037 h 1306090"/>
                <a:gd name="connsiteX2389" fmla="*/ 1130687 w 6598008"/>
                <a:gd name="connsiteY2389" fmla="*/ 590176 h 1306090"/>
                <a:gd name="connsiteX2390" fmla="*/ 1122130 w 6598008"/>
                <a:gd name="connsiteY2390" fmla="*/ 591077 h 1306090"/>
                <a:gd name="connsiteX2391" fmla="*/ 1085988 w 6598008"/>
                <a:gd name="connsiteY2391" fmla="*/ 594680 h 1306090"/>
                <a:gd name="connsiteX2392" fmla="*/ 1047480 w 6598008"/>
                <a:gd name="connsiteY2392" fmla="*/ 594004 h 1306090"/>
                <a:gd name="connsiteX2393" fmla="*/ 1059753 w 6598008"/>
                <a:gd name="connsiteY2393" fmla="*/ 578917 h 1306090"/>
                <a:gd name="connsiteX2394" fmla="*/ 1036334 w 6598008"/>
                <a:gd name="connsiteY2394" fmla="*/ 581281 h 1306090"/>
                <a:gd name="connsiteX2395" fmla="*/ 1044666 w 6598008"/>
                <a:gd name="connsiteY2395" fmla="*/ 575877 h 1306090"/>
                <a:gd name="connsiteX2396" fmla="*/ 1050746 w 6598008"/>
                <a:gd name="connsiteY2396" fmla="*/ 566081 h 1306090"/>
                <a:gd name="connsiteX2397" fmla="*/ 1050858 w 6598008"/>
                <a:gd name="connsiteY2397" fmla="*/ 570697 h 1306090"/>
                <a:gd name="connsiteX2398" fmla="*/ 1065608 w 6598008"/>
                <a:gd name="connsiteY2398" fmla="*/ 564617 h 1306090"/>
                <a:gd name="connsiteX2399" fmla="*/ 1061667 w 6598008"/>
                <a:gd name="connsiteY2399" fmla="*/ 574188 h 1306090"/>
                <a:gd name="connsiteX2400" fmla="*/ 1069887 w 6598008"/>
                <a:gd name="connsiteY2400" fmla="*/ 564167 h 1306090"/>
                <a:gd name="connsiteX2401" fmla="*/ 1123144 w 6598008"/>
                <a:gd name="connsiteY2401" fmla="*/ 558763 h 1306090"/>
                <a:gd name="connsiteX2402" fmla="*/ 1129674 w 6598008"/>
                <a:gd name="connsiteY2402" fmla="*/ 562703 h 1306090"/>
                <a:gd name="connsiteX2403" fmla="*/ 1133953 w 6598008"/>
                <a:gd name="connsiteY2403" fmla="*/ 562253 h 1306090"/>
                <a:gd name="connsiteX2404" fmla="*/ 1138344 w 6598008"/>
                <a:gd name="connsiteY2404" fmla="*/ 566419 h 1306090"/>
                <a:gd name="connsiteX2405" fmla="*/ 1153094 w 6598008"/>
                <a:gd name="connsiteY2405" fmla="*/ 560339 h 1306090"/>
                <a:gd name="connsiteX2406" fmla="*/ 1170095 w 6598008"/>
                <a:gd name="connsiteY2406" fmla="*/ 558650 h 1306090"/>
                <a:gd name="connsiteX2407" fmla="*/ 1180792 w 6598008"/>
                <a:gd name="connsiteY2407" fmla="*/ 557524 h 1306090"/>
                <a:gd name="connsiteX2408" fmla="*/ 1244633 w 6598008"/>
                <a:gd name="connsiteY2408" fmla="*/ 551106 h 1306090"/>
                <a:gd name="connsiteX2409" fmla="*/ 1253190 w 6598008"/>
                <a:gd name="connsiteY2409" fmla="*/ 550205 h 1306090"/>
                <a:gd name="connsiteX2410" fmla="*/ 1263999 w 6598008"/>
                <a:gd name="connsiteY2410" fmla="*/ 553696 h 1306090"/>
                <a:gd name="connsiteX2411" fmla="*/ 1276722 w 6598008"/>
                <a:gd name="connsiteY2411" fmla="*/ 552457 h 1306090"/>
                <a:gd name="connsiteX2412" fmla="*/ 1287418 w 6598008"/>
                <a:gd name="connsiteY2412" fmla="*/ 551331 h 1306090"/>
                <a:gd name="connsiteX2413" fmla="*/ 1295975 w 6598008"/>
                <a:gd name="connsiteY2413" fmla="*/ 550431 h 1306090"/>
                <a:gd name="connsiteX2414" fmla="*/ 1295863 w 6598008"/>
                <a:gd name="connsiteY2414" fmla="*/ 545814 h 1306090"/>
                <a:gd name="connsiteX2415" fmla="*/ 1321534 w 6598008"/>
                <a:gd name="connsiteY2415" fmla="*/ 547841 h 1306090"/>
                <a:gd name="connsiteX2416" fmla="*/ 1315454 w 6598008"/>
                <a:gd name="connsiteY2416" fmla="*/ 553020 h 1306090"/>
                <a:gd name="connsiteX2417" fmla="*/ 1355988 w 6598008"/>
                <a:gd name="connsiteY2417" fmla="*/ 484450 h 1306090"/>
                <a:gd name="connsiteX2418" fmla="*/ 1330429 w 6598008"/>
                <a:gd name="connsiteY2418" fmla="*/ 487040 h 1306090"/>
                <a:gd name="connsiteX2419" fmla="*/ 1302619 w 6598008"/>
                <a:gd name="connsiteY2419" fmla="*/ 485239 h 1306090"/>
                <a:gd name="connsiteX2420" fmla="*/ 1294061 w 6598008"/>
                <a:gd name="connsiteY2420" fmla="*/ 486139 h 1306090"/>
                <a:gd name="connsiteX2421" fmla="*/ 1245083 w 6598008"/>
                <a:gd name="connsiteY2421" fmla="*/ 491093 h 1306090"/>
                <a:gd name="connsiteX2422" fmla="*/ 1249024 w 6598008"/>
                <a:gd name="connsiteY2422" fmla="*/ 481523 h 1306090"/>
                <a:gd name="connsiteX2423" fmla="*/ 1276722 w 6598008"/>
                <a:gd name="connsiteY2423" fmla="*/ 478708 h 1306090"/>
                <a:gd name="connsiteX2424" fmla="*/ 1289558 w 6598008"/>
                <a:gd name="connsiteY2424" fmla="*/ 477470 h 1306090"/>
                <a:gd name="connsiteX2425" fmla="*/ 1310950 w 6598008"/>
                <a:gd name="connsiteY2425" fmla="*/ 479947 h 1306090"/>
                <a:gd name="connsiteX2426" fmla="*/ 1317143 w 6598008"/>
                <a:gd name="connsiteY2426" fmla="*/ 474655 h 1306090"/>
                <a:gd name="connsiteX2427" fmla="*/ 1340675 w 6598008"/>
                <a:gd name="connsiteY2427" fmla="*/ 476907 h 1306090"/>
                <a:gd name="connsiteX2428" fmla="*/ 1346868 w 6598008"/>
                <a:gd name="connsiteY2428" fmla="*/ 471615 h 1306090"/>
                <a:gd name="connsiteX2429" fmla="*/ 1361956 w 6598008"/>
                <a:gd name="connsiteY2429" fmla="*/ 474655 h 1306090"/>
                <a:gd name="connsiteX2430" fmla="*/ 1378957 w 6598008"/>
                <a:gd name="connsiteY2430" fmla="*/ 472966 h 1306090"/>
                <a:gd name="connsiteX2431" fmla="*/ 1355988 w 6598008"/>
                <a:gd name="connsiteY2431" fmla="*/ 484450 h 1306090"/>
                <a:gd name="connsiteX2432" fmla="*/ 1378282 w 6598008"/>
                <a:gd name="connsiteY2432" fmla="*/ 449997 h 1306090"/>
                <a:gd name="connsiteX2433" fmla="*/ 1388753 w 6598008"/>
                <a:gd name="connsiteY2433" fmla="*/ 444367 h 1306090"/>
                <a:gd name="connsiteX2434" fmla="*/ 1378282 w 6598008"/>
                <a:gd name="connsiteY2434" fmla="*/ 449997 h 1306090"/>
                <a:gd name="connsiteX2435" fmla="*/ 2209000 w 6598008"/>
                <a:gd name="connsiteY2435" fmla="*/ 314546 h 1306090"/>
                <a:gd name="connsiteX2436" fmla="*/ 2209000 w 6598008"/>
                <a:gd name="connsiteY2436" fmla="*/ 314546 h 1306090"/>
                <a:gd name="connsiteX2437" fmla="*/ 2209000 w 6598008"/>
                <a:gd name="connsiteY2437" fmla="*/ 314546 h 1306090"/>
                <a:gd name="connsiteX2438" fmla="*/ 2189071 w 6598008"/>
                <a:gd name="connsiteY2438" fmla="*/ 338529 h 1306090"/>
                <a:gd name="connsiteX2439" fmla="*/ 2186481 w 6598008"/>
                <a:gd name="connsiteY2439" fmla="*/ 338529 h 1306090"/>
                <a:gd name="connsiteX2440" fmla="*/ 2185918 w 6598008"/>
                <a:gd name="connsiteY2440" fmla="*/ 333912 h 1306090"/>
                <a:gd name="connsiteX2441" fmla="*/ 2189071 w 6598008"/>
                <a:gd name="connsiteY2441" fmla="*/ 338529 h 1306090"/>
                <a:gd name="connsiteX2442" fmla="*/ 1508215 w 6598008"/>
                <a:gd name="connsiteY2442" fmla="*/ 436936 h 1306090"/>
                <a:gd name="connsiteX2443" fmla="*/ 1493465 w 6598008"/>
                <a:gd name="connsiteY2443" fmla="*/ 443016 h 1306090"/>
                <a:gd name="connsiteX2444" fmla="*/ 1508215 w 6598008"/>
                <a:gd name="connsiteY2444" fmla="*/ 436936 h 1306090"/>
                <a:gd name="connsiteX2445" fmla="*/ 1465542 w 6598008"/>
                <a:gd name="connsiteY2445" fmla="*/ 441214 h 1306090"/>
                <a:gd name="connsiteX2446" fmla="*/ 1452931 w 6598008"/>
                <a:gd name="connsiteY2446" fmla="*/ 447069 h 1306090"/>
                <a:gd name="connsiteX2447" fmla="*/ 1465542 w 6598008"/>
                <a:gd name="connsiteY2447" fmla="*/ 441214 h 1306090"/>
                <a:gd name="connsiteX2448" fmla="*/ 1443474 w 6598008"/>
                <a:gd name="connsiteY2448" fmla="*/ 484901 h 1306090"/>
                <a:gd name="connsiteX2449" fmla="*/ 1439195 w 6598008"/>
                <a:gd name="connsiteY2449" fmla="*/ 485351 h 1306090"/>
                <a:gd name="connsiteX2450" fmla="*/ 1436943 w 6598008"/>
                <a:gd name="connsiteY2450" fmla="*/ 480960 h 1306090"/>
                <a:gd name="connsiteX2451" fmla="*/ 1443474 w 6598008"/>
                <a:gd name="connsiteY2451" fmla="*/ 484901 h 1306090"/>
                <a:gd name="connsiteX2452" fmla="*/ 1418590 w 6598008"/>
                <a:gd name="connsiteY2452" fmla="*/ 441327 h 1306090"/>
                <a:gd name="connsiteX2453" fmla="*/ 1418928 w 6598008"/>
                <a:gd name="connsiteY2453" fmla="*/ 450560 h 1306090"/>
                <a:gd name="connsiteX2454" fmla="*/ 1412510 w 6598008"/>
                <a:gd name="connsiteY2454" fmla="*/ 451235 h 1306090"/>
                <a:gd name="connsiteX2455" fmla="*/ 1412172 w 6598008"/>
                <a:gd name="connsiteY2455" fmla="*/ 442002 h 1306090"/>
                <a:gd name="connsiteX2456" fmla="*/ 1418590 w 6598008"/>
                <a:gd name="connsiteY2456" fmla="*/ 441327 h 1306090"/>
                <a:gd name="connsiteX2457" fmla="*/ 1422193 w 6598008"/>
                <a:gd name="connsiteY2457" fmla="*/ 487040 h 1306090"/>
                <a:gd name="connsiteX2458" fmla="*/ 1401363 w 6598008"/>
                <a:gd name="connsiteY2458" fmla="*/ 502916 h 1306090"/>
                <a:gd name="connsiteX2459" fmla="*/ 1419829 w 6598008"/>
                <a:gd name="connsiteY2459" fmla="*/ 478033 h 1306090"/>
                <a:gd name="connsiteX2460" fmla="*/ 1434916 w 6598008"/>
                <a:gd name="connsiteY2460" fmla="*/ 481073 h 1306090"/>
                <a:gd name="connsiteX2461" fmla="*/ 1422193 w 6598008"/>
                <a:gd name="connsiteY2461" fmla="*/ 487040 h 1306090"/>
                <a:gd name="connsiteX2462" fmla="*/ 1507765 w 6598008"/>
                <a:gd name="connsiteY2462" fmla="*/ 492219 h 1306090"/>
                <a:gd name="connsiteX2463" fmla="*/ 1476013 w 6598008"/>
                <a:gd name="connsiteY2463" fmla="*/ 499988 h 1306090"/>
                <a:gd name="connsiteX2464" fmla="*/ 1461263 w 6598008"/>
                <a:gd name="connsiteY2464" fmla="*/ 506068 h 1306090"/>
                <a:gd name="connsiteX2465" fmla="*/ 1454846 w 6598008"/>
                <a:gd name="connsiteY2465" fmla="*/ 506744 h 1306090"/>
                <a:gd name="connsiteX2466" fmla="*/ 1433453 w 6598008"/>
                <a:gd name="connsiteY2466" fmla="*/ 504267 h 1306090"/>
                <a:gd name="connsiteX2467" fmla="*/ 1429062 w 6598008"/>
                <a:gd name="connsiteY2467" fmla="*/ 500101 h 1306090"/>
                <a:gd name="connsiteX2468" fmla="*/ 1443811 w 6598008"/>
                <a:gd name="connsiteY2468" fmla="*/ 494021 h 1306090"/>
                <a:gd name="connsiteX2469" fmla="*/ 1450004 w 6598008"/>
                <a:gd name="connsiteY2469" fmla="*/ 488729 h 1306090"/>
                <a:gd name="connsiteX2470" fmla="*/ 1458674 w 6598008"/>
                <a:gd name="connsiteY2470" fmla="*/ 492445 h 1306090"/>
                <a:gd name="connsiteX2471" fmla="*/ 1477702 w 6598008"/>
                <a:gd name="connsiteY2471" fmla="*/ 485914 h 1306090"/>
                <a:gd name="connsiteX2472" fmla="*/ 1492790 w 6598008"/>
                <a:gd name="connsiteY2472" fmla="*/ 488954 h 1306090"/>
                <a:gd name="connsiteX2473" fmla="*/ 1518349 w 6598008"/>
                <a:gd name="connsiteY2473" fmla="*/ 486365 h 1306090"/>
                <a:gd name="connsiteX2474" fmla="*/ 1507765 w 6598008"/>
                <a:gd name="connsiteY2474" fmla="*/ 492219 h 1306090"/>
                <a:gd name="connsiteX2475" fmla="*/ 1522515 w 6598008"/>
                <a:gd name="connsiteY2475" fmla="*/ 486139 h 1306090"/>
                <a:gd name="connsiteX2476" fmla="*/ 1532986 w 6598008"/>
                <a:gd name="connsiteY2476" fmla="*/ 480510 h 1306090"/>
                <a:gd name="connsiteX2477" fmla="*/ 1522515 w 6598008"/>
                <a:gd name="connsiteY2477" fmla="*/ 486139 h 1306090"/>
                <a:gd name="connsiteX2478" fmla="*/ 1529608 w 6598008"/>
                <a:gd name="connsiteY2478" fmla="*/ 439300 h 1306090"/>
                <a:gd name="connsiteX2479" fmla="*/ 1542556 w 6598008"/>
                <a:gd name="connsiteY2479" fmla="*/ 442565 h 1306090"/>
                <a:gd name="connsiteX2480" fmla="*/ 1529608 w 6598008"/>
                <a:gd name="connsiteY2480" fmla="*/ 439300 h 1306090"/>
                <a:gd name="connsiteX2481" fmla="*/ 1535463 w 6598008"/>
                <a:gd name="connsiteY2481" fmla="*/ 489405 h 1306090"/>
                <a:gd name="connsiteX2482" fmla="*/ 1543682 w 6598008"/>
                <a:gd name="connsiteY2482" fmla="*/ 479384 h 1306090"/>
                <a:gd name="connsiteX2483" fmla="*/ 1535463 w 6598008"/>
                <a:gd name="connsiteY2483" fmla="*/ 489405 h 1306090"/>
                <a:gd name="connsiteX2484" fmla="*/ 1544470 w 6598008"/>
                <a:gd name="connsiteY2484" fmla="*/ 437837 h 1306090"/>
                <a:gd name="connsiteX2485" fmla="*/ 1554942 w 6598008"/>
                <a:gd name="connsiteY2485" fmla="*/ 432207 h 1306090"/>
                <a:gd name="connsiteX2486" fmla="*/ 1551001 w 6598008"/>
                <a:gd name="connsiteY2486" fmla="*/ 441777 h 1306090"/>
                <a:gd name="connsiteX2487" fmla="*/ 1544470 w 6598008"/>
                <a:gd name="connsiteY2487" fmla="*/ 437837 h 1306090"/>
                <a:gd name="connsiteX2488" fmla="*/ 1547961 w 6598008"/>
                <a:gd name="connsiteY2488" fmla="*/ 478933 h 1306090"/>
                <a:gd name="connsiteX2489" fmla="*/ 1558432 w 6598008"/>
                <a:gd name="connsiteY2489" fmla="*/ 473304 h 1306090"/>
                <a:gd name="connsiteX2490" fmla="*/ 1567214 w 6598008"/>
                <a:gd name="connsiteY2490" fmla="*/ 481636 h 1306090"/>
                <a:gd name="connsiteX2491" fmla="*/ 1547961 w 6598008"/>
                <a:gd name="connsiteY2491" fmla="*/ 478933 h 1306090"/>
                <a:gd name="connsiteX2492" fmla="*/ 1612252 w 6598008"/>
                <a:gd name="connsiteY2492" fmla="*/ 486252 h 1306090"/>
                <a:gd name="connsiteX2493" fmla="*/ 1607861 w 6598008"/>
                <a:gd name="connsiteY2493" fmla="*/ 482086 h 1306090"/>
                <a:gd name="connsiteX2494" fmla="*/ 1599079 w 6598008"/>
                <a:gd name="connsiteY2494" fmla="*/ 473754 h 1306090"/>
                <a:gd name="connsiteX2495" fmla="*/ 1616305 w 6598008"/>
                <a:gd name="connsiteY2495" fmla="*/ 476681 h 1306090"/>
                <a:gd name="connsiteX2496" fmla="*/ 1612252 w 6598008"/>
                <a:gd name="connsiteY2496" fmla="*/ 486252 h 1306090"/>
                <a:gd name="connsiteX2497" fmla="*/ 1679921 w 6598008"/>
                <a:gd name="connsiteY2497" fmla="*/ 465647 h 1306090"/>
                <a:gd name="connsiteX2498" fmla="*/ 1690392 w 6598008"/>
                <a:gd name="connsiteY2498" fmla="*/ 460018 h 1306090"/>
                <a:gd name="connsiteX2499" fmla="*/ 1690955 w 6598008"/>
                <a:gd name="connsiteY2499" fmla="*/ 478370 h 1306090"/>
                <a:gd name="connsiteX2500" fmla="*/ 1679921 w 6598008"/>
                <a:gd name="connsiteY2500" fmla="*/ 465647 h 1306090"/>
                <a:gd name="connsiteX2501" fmla="*/ 1788799 w 6598008"/>
                <a:gd name="connsiteY2501" fmla="*/ 399329 h 1306090"/>
                <a:gd name="connsiteX2502" fmla="*/ 1786773 w 6598008"/>
                <a:gd name="connsiteY2502" fmla="*/ 404171 h 1306090"/>
                <a:gd name="connsiteX2503" fmla="*/ 1710096 w 6598008"/>
                <a:gd name="connsiteY2503" fmla="*/ 411940 h 1306090"/>
                <a:gd name="connsiteX2504" fmla="*/ 1708069 w 6598008"/>
                <a:gd name="connsiteY2504" fmla="*/ 416781 h 1306090"/>
                <a:gd name="connsiteX2505" fmla="*/ 1705818 w 6598008"/>
                <a:gd name="connsiteY2505" fmla="*/ 412390 h 1306090"/>
                <a:gd name="connsiteX2506" fmla="*/ 1622836 w 6598008"/>
                <a:gd name="connsiteY2506" fmla="*/ 420722 h 1306090"/>
                <a:gd name="connsiteX2507" fmla="*/ 1612027 w 6598008"/>
                <a:gd name="connsiteY2507" fmla="*/ 417232 h 1306090"/>
                <a:gd name="connsiteX2508" fmla="*/ 1603470 w 6598008"/>
                <a:gd name="connsiteY2508" fmla="*/ 418133 h 1306090"/>
                <a:gd name="connsiteX2509" fmla="*/ 1601443 w 6598008"/>
                <a:gd name="connsiteY2509" fmla="*/ 422974 h 1306090"/>
                <a:gd name="connsiteX2510" fmla="*/ 1599191 w 6598008"/>
                <a:gd name="connsiteY2510" fmla="*/ 418583 h 1306090"/>
                <a:gd name="connsiteX2511" fmla="*/ 1513845 w 6598008"/>
                <a:gd name="connsiteY2511" fmla="*/ 422636 h 1306090"/>
                <a:gd name="connsiteX2512" fmla="*/ 1503036 w 6598008"/>
                <a:gd name="connsiteY2512" fmla="*/ 419146 h 1306090"/>
                <a:gd name="connsiteX2513" fmla="*/ 1502698 w 6598008"/>
                <a:gd name="connsiteY2513" fmla="*/ 409913 h 1306090"/>
                <a:gd name="connsiteX2514" fmla="*/ 1506977 w 6598008"/>
                <a:gd name="connsiteY2514" fmla="*/ 409463 h 1306090"/>
                <a:gd name="connsiteX2515" fmla="*/ 1549537 w 6598008"/>
                <a:gd name="connsiteY2515" fmla="*/ 405184 h 1306090"/>
                <a:gd name="connsiteX2516" fmla="*/ 1583766 w 6598008"/>
                <a:gd name="connsiteY2516" fmla="*/ 406310 h 1306090"/>
                <a:gd name="connsiteX2517" fmla="*/ 1598516 w 6598008"/>
                <a:gd name="connsiteY2517" fmla="*/ 400230 h 1306090"/>
                <a:gd name="connsiteX2518" fmla="*/ 1600767 w 6598008"/>
                <a:gd name="connsiteY2518" fmla="*/ 404621 h 1306090"/>
                <a:gd name="connsiteX2519" fmla="*/ 1613491 w 6598008"/>
                <a:gd name="connsiteY2519" fmla="*/ 403383 h 1306090"/>
                <a:gd name="connsiteX2520" fmla="*/ 1619683 w 6598008"/>
                <a:gd name="connsiteY2520" fmla="*/ 398091 h 1306090"/>
                <a:gd name="connsiteX2521" fmla="*/ 1626214 w 6598008"/>
                <a:gd name="connsiteY2521" fmla="*/ 402032 h 1306090"/>
                <a:gd name="connsiteX2522" fmla="*/ 1643215 w 6598008"/>
                <a:gd name="connsiteY2522" fmla="*/ 400343 h 1306090"/>
                <a:gd name="connsiteX2523" fmla="*/ 1649746 w 6598008"/>
                <a:gd name="connsiteY2523" fmla="*/ 404284 h 1306090"/>
                <a:gd name="connsiteX2524" fmla="*/ 1655938 w 6598008"/>
                <a:gd name="connsiteY2524" fmla="*/ 399104 h 1306090"/>
                <a:gd name="connsiteX2525" fmla="*/ 1658190 w 6598008"/>
                <a:gd name="connsiteY2525" fmla="*/ 403495 h 1306090"/>
                <a:gd name="connsiteX2526" fmla="*/ 1668662 w 6598008"/>
                <a:gd name="connsiteY2526" fmla="*/ 397866 h 1306090"/>
                <a:gd name="connsiteX2527" fmla="*/ 1670913 w 6598008"/>
                <a:gd name="connsiteY2527" fmla="*/ 402257 h 1306090"/>
                <a:gd name="connsiteX2528" fmla="*/ 1672940 w 6598008"/>
                <a:gd name="connsiteY2528" fmla="*/ 397415 h 1306090"/>
                <a:gd name="connsiteX2529" fmla="*/ 1698612 w 6598008"/>
                <a:gd name="connsiteY2529" fmla="*/ 399442 h 1306090"/>
                <a:gd name="connsiteX2530" fmla="*/ 1700638 w 6598008"/>
                <a:gd name="connsiteY2530" fmla="*/ 394600 h 1306090"/>
                <a:gd name="connsiteX2531" fmla="*/ 1711447 w 6598008"/>
                <a:gd name="connsiteY2531" fmla="*/ 398091 h 1306090"/>
                <a:gd name="connsiteX2532" fmla="*/ 1741285 w 6598008"/>
                <a:gd name="connsiteY2532" fmla="*/ 395051 h 1306090"/>
                <a:gd name="connsiteX2533" fmla="*/ 1743537 w 6598008"/>
                <a:gd name="connsiteY2533" fmla="*/ 399442 h 1306090"/>
                <a:gd name="connsiteX2534" fmla="*/ 1758286 w 6598008"/>
                <a:gd name="connsiteY2534" fmla="*/ 393362 h 1306090"/>
                <a:gd name="connsiteX2535" fmla="*/ 1764817 w 6598008"/>
                <a:gd name="connsiteY2535" fmla="*/ 397303 h 1306090"/>
                <a:gd name="connsiteX2536" fmla="*/ 1773036 w 6598008"/>
                <a:gd name="connsiteY2536" fmla="*/ 387282 h 1306090"/>
                <a:gd name="connsiteX2537" fmla="*/ 1775288 w 6598008"/>
                <a:gd name="connsiteY2537" fmla="*/ 391673 h 1306090"/>
                <a:gd name="connsiteX2538" fmla="*/ 1779567 w 6598008"/>
                <a:gd name="connsiteY2538" fmla="*/ 391223 h 1306090"/>
                <a:gd name="connsiteX2539" fmla="*/ 1781593 w 6598008"/>
                <a:gd name="connsiteY2539" fmla="*/ 386381 h 1306090"/>
                <a:gd name="connsiteX2540" fmla="*/ 1796681 w 6598008"/>
                <a:gd name="connsiteY2540" fmla="*/ 389421 h 1306090"/>
                <a:gd name="connsiteX2541" fmla="*/ 1788799 w 6598008"/>
                <a:gd name="connsiteY2541" fmla="*/ 399329 h 1306090"/>
                <a:gd name="connsiteX2542" fmla="*/ 1894525 w 6598008"/>
                <a:gd name="connsiteY2542" fmla="*/ 430180 h 1306090"/>
                <a:gd name="connsiteX2543" fmla="*/ 1894187 w 6598008"/>
                <a:gd name="connsiteY2543" fmla="*/ 420947 h 1306090"/>
                <a:gd name="connsiteX2544" fmla="*/ 1898466 w 6598008"/>
                <a:gd name="connsiteY2544" fmla="*/ 420497 h 1306090"/>
                <a:gd name="connsiteX2545" fmla="*/ 1898804 w 6598008"/>
                <a:gd name="connsiteY2545" fmla="*/ 429730 h 1306090"/>
                <a:gd name="connsiteX2546" fmla="*/ 1894525 w 6598008"/>
                <a:gd name="connsiteY2546" fmla="*/ 430180 h 1306090"/>
                <a:gd name="connsiteX2547" fmla="*/ 1963545 w 6598008"/>
                <a:gd name="connsiteY2547" fmla="*/ 386381 h 1306090"/>
                <a:gd name="connsiteX2548" fmla="*/ 1952961 w 6598008"/>
                <a:gd name="connsiteY2548" fmla="*/ 387507 h 1306090"/>
                <a:gd name="connsiteX2549" fmla="*/ 1927402 w 6598008"/>
                <a:gd name="connsiteY2549" fmla="*/ 390097 h 1306090"/>
                <a:gd name="connsiteX2550" fmla="*/ 1910401 w 6598008"/>
                <a:gd name="connsiteY2550" fmla="*/ 391786 h 1306090"/>
                <a:gd name="connsiteX2551" fmla="*/ 1886981 w 6598008"/>
                <a:gd name="connsiteY2551" fmla="*/ 394150 h 1306090"/>
                <a:gd name="connsiteX2552" fmla="*/ 1878312 w 6598008"/>
                <a:gd name="connsiteY2552" fmla="*/ 390434 h 1306090"/>
                <a:gd name="connsiteX2553" fmla="*/ 1869980 w 6598008"/>
                <a:gd name="connsiteY2553" fmla="*/ 395839 h 1306090"/>
                <a:gd name="connsiteX2554" fmla="*/ 1857256 w 6598008"/>
                <a:gd name="connsiteY2554" fmla="*/ 397078 h 1306090"/>
                <a:gd name="connsiteX2555" fmla="*/ 1855005 w 6598008"/>
                <a:gd name="connsiteY2555" fmla="*/ 392686 h 1306090"/>
                <a:gd name="connsiteX2556" fmla="*/ 1844533 w 6598008"/>
                <a:gd name="connsiteY2556" fmla="*/ 398316 h 1306090"/>
                <a:gd name="connsiteX2557" fmla="*/ 1838003 w 6598008"/>
                <a:gd name="connsiteY2557" fmla="*/ 394375 h 1306090"/>
                <a:gd name="connsiteX2558" fmla="*/ 1835976 w 6598008"/>
                <a:gd name="connsiteY2558" fmla="*/ 399217 h 1306090"/>
                <a:gd name="connsiteX2559" fmla="*/ 1829558 w 6598008"/>
                <a:gd name="connsiteY2559" fmla="*/ 399892 h 1306090"/>
                <a:gd name="connsiteX2560" fmla="*/ 1827306 w 6598008"/>
                <a:gd name="connsiteY2560" fmla="*/ 395501 h 1306090"/>
                <a:gd name="connsiteX2561" fmla="*/ 1816835 w 6598008"/>
                <a:gd name="connsiteY2561" fmla="*/ 401131 h 1306090"/>
                <a:gd name="connsiteX2562" fmla="*/ 1808165 w 6598008"/>
                <a:gd name="connsiteY2562" fmla="*/ 397415 h 1306090"/>
                <a:gd name="connsiteX2563" fmla="*/ 1799608 w 6598008"/>
                <a:gd name="connsiteY2563" fmla="*/ 398316 h 1306090"/>
                <a:gd name="connsiteX2564" fmla="*/ 1816498 w 6598008"/>
                <a:gd name="connsiteY2564" fmla="*/ 392011 h 1306090"/>
                <a:gd name="connsiteX2565" fmla="*/ 1824829 w 6598008"/>
                <a:gd name="connsiteY2565" fmla="*/ 386606 h 1306090"/>
                <a:gd name="connsiteX2566" fmla="*/ 1841831 w 6598008"/>
                <a:gd name="connsiteY2566" fmla="*/ 384917 h 1306090"/>
                <a:gd name="connsiteX2567" fmla="*/ 1852528 w 6598008"/>
                <a:gd name="connsiteY2567" fmla="*/ 383791 h 1306090"/>
                <a:gd name="connsiteX2568" fmla="*/ 1890809 w 6598008"/>
                <a:gd name="connsiteY2568" fmla="*/ 379963 h 1306090"/>
                <a:gd name="connsiteX2569" fmla="*/ 1901168 w 6598008"/>
                <a:gd name="connsiteY2569" fmla="*/ 369717 h 1306090"/>
                <a:gd name="connsiteX2570" fmla="*/ 1909838 w 6598008"/>
                <a:gd name="connsiteY2570" fmla="*/ 373433 h 1306090"/>
                <a:gd name="connsiteX2571" fmla="*/ 1916368 w 6598008"/>
                <a:gd name="connsiteY2571" fmla="*/ 377374 h 1306090"/>
                <a:gd name="connsiteX2572" fmla="*/ 1926840 w 6598008"/>
                <a:gd name="connsiteY2572" fmla="*/ 371744 h 1306090"/>
                <a:gd name="connsiteX2573" fmla="*/ 1935509 w 6598008"/>
                <a:gd name="connsiteY2573" fmla="*/ 375459 h 1306090"/>
                <a:gd name="connsiteX2574" fmla="*/ 1959042 w 6598008"/>
                <a:gd name="connsiteY2574" fmla="*/ 377711 h 1306090"/>
                <a:gd name="connsiteX2575" fmla="*/ 1973341 w 6598008"/>
                <a:gd name="connsiteY2575" fmla="*/ 357895 h 1306090"/>
                <a:gd name="connsiteX2576" fmla="*/ 1978070 w 6598008"/>
                <a:gd name="connsiteY2576" fmla="*/ 371181 h 1306090"/>
                <a:gd name="connsiteX2577" fmla="*/ 1980209 w 6598008"/>
                <a:gd name="connsiteY2577" fmla="*/ 370956 h 1306090"/>
                <a:gd name="connsiteX2578" fmla="*/ 2000251 w 6598008"/>
                <a:gd name="connsiteY2578" fmla="*/ 366565 h 1306090"/>
                <a:gd name="connsiteX2579" fmla="*/ 1998675 w 6598008"/>
                <a:gd name="connsiteY2579" fmla="*/ 369605 h 1306090"/>
                <a:gd name="connsiteX2580" fmla="*/ 1998675 w 6598008"/>
                <a:gd name="connsiteY2580" fmla="*/ 370618 h 1306090"/>
                <a:gd name="connsiteX2581" fmla="*/ 1997323 w 6598008"/>
                <a:gd name="connsiteY2581" fmla="*/ 373883 h 1306090"/>
                <a:gd name="connsiteX2582" fmla="*/ 1998675 w 6598008"/>
                <a:gd name="connsiteY2582" fmla="*/ 373771 h 1306090"/>
                <a:gd name="connsiteX2583" fmla="*/ 2004192 w 6598008"/>
                <a:gd name="connsiteY2583" fmla="*/ 373545 h 1306090"/>
                <a:gd name="connsiteX2584" fmla="*/ 2005993 w 6598008"/>
                <a:gd name="connsiteY2584" fmla="*/ 377599 h 1306090"/>
                <a:gd name="connsiteX2585" fmla="*/ 2007907 w 6598008"/>
                <a:gd name="connsiteY2585" fmla="*/ 376585 h 1306090"/>
                <a:gd name="connsiteX2586" fmla="*/ 2009033 w 6598008"/>
                <a:gd name="connsiteY2586" fmla="*/ 381765 h 1306090"/>
                <a:gd name="connsiteX2587" fmla="*/ 1963545 w 6598008"/>
                <a:gd name="connsiteY2587" fmla="*/ 386381 h 1306090"/>
                <a:gd name="connsiteX2588" fmla="*/ 2050918 w 6598008"/>
                <a:gd name="connsiteY2588" fmla="*/ 382102 h 1306090"/>
                <a:gd name="connsiteX2589" fmla="*/ 2036056 w 6598008"/>
                <a:gd name="connsiteY2589" fmla="*/ 383566 h 1306090"/>
                <a:gd name="connsiteX2590" fmla="*/ 2029075 w 6598008"/>
                <a:gd name="connsiteY2590" fmla="*/ 380188 h 1306090"/>
                <a:gd name="connsiteX2591" fmla="*/ 2049905 w 6598008"/>
                <a:gd name="connsiteY2591" fmla="*/ 376473 h 1306090"/>
                <a:gd name="connsiteX2592" fmla="*/ 2055084 w 6598008"/>
                <a:gd name="connsiteY2592" fmla="*/ 385480 h 1306090"/>
                <a:gd name="connsiteX2593" fmla="*/ 2050918 w 6598008"/>
                <a:gd name="connsiteY2593" fmla="*/ 382102 h 1306090"/>
                <a:gd name="connsiteX2594" fmla="*/ 2064204 w 6598008"/>
                <a:gd name="connsiteY2594" fmla="*/ 393812 h 1306090"/>
                <a:gd name="connsiteX2595" fmla="*/ 2068258 w 6598008"/>
                <a:gd name="connsiteY2595" fmla="*/ 366677 h 1306090"/>
                <a:gd name="connsiteX2596" fmla="*/ 2071073 w 6598008"/>
                <a:gd name="connsiteY2596" fmla="*/ 366339 h 1306090"/>
                <a:gd name="connsiteX2597" fmla="*/ 2071073 w 6598008"/>
                <a:gd name="connsiteY2597" fmla="*/ 366339 h 1306090"/>
                <a:gd name="connsiteX2598" fmla="*/ 2077603 w 6598008"/>
                <a:gd name="connsiteY2598" fmla="*/ 375234 h 1306090"/>
                <a:gd name="connsiteX2599" fmla="*/ 2081994 w 6598008"/>
                <a:gd name="connsiteY2599" fmla="*/ 384242 h 1306090"/>
                <a:gd name="connsiteX2600" fmla="*/ 2082219 w 6598008"/>
                <a:gd name="connsiteY2600" fmla="*/ 397078 h 1306090"/>
                <a:gd name="connsiteX2601" fmla="*/ 2064204 w 6598008"/>
                <a:gd name="connsiteY2601" fmla="*/ 393812 h 1306090"/>
                <a:gd name="connsiteX2602" fmla="*/ 2074901 w 6598008"/>
                <a:gd name="connsiteY2602" fmla="*/ 329071 h 1306090"/>
                <a:gd name="connsiteX2603" fmla="*/ 2066569 w 6598008"/>
                <a:gd name="connsiteY2603" fmla="*/ 334475 h 1306090"/>
                <a:gd name="connsiteX2604" fmla="*/ 2049567 w 6598008"/>
                <a:gd name="connsiteY2604" fmla="*/ 336164 h 1306090"/>
                <a:gd name="connsiteX2605" fmla="*/ 2024008 w 6598008"/>
                <a:gd name="connsiteY2605" fmla="*/ 338754 h 1306090"/>
                <a:gd name="connsiteX2606" fmla="*/ 2017478 w 6598008"/>
                <a:gd name="connsiteY2606" fmla="*/ 334813 h 1306090"/>
                <a:gd name="connsiteX2607" fmla="*/ 2017365 w 6598008"/>
                <a:gd name="connsiteY2607" fmla="*/ 334813 h 1306090"/>
                <a:gd name="connsiteX2608" fmla="*/ 2021644 w 6598008"/>
                <a:gd name="connsiteY2608" fmla="*/ 331660 h 1306090"/>
                <a:gd name="connsiteX2609" fmla="*/ 2025922 w 6598008"/>
                <a:gd name="connsiteY2609" fmla="*/ 331435 h 1306090"/>
                <a:gd name="connsiteX2610" fmla="*/ 2059926 w 6598008"/>
                <a:gd name="connsiteY2610" fmla="*/ 325355 h 1306090"/>
                <a:gd name="connsiteX2611" fmla="*/ 2066231 w 6598008"/>
                <a:gd name="connsiteY2611" fmla="*/ 315897 h 1306090"/>
                <a:gd name="connsiteX2612" fmla="*/ 2076927 w 6598008"/>
                <a:gd name="connsiteY2612" fmla="*/ 320063 h 1306090"/>
                <a:gd name="connsiteX2613" fmla="*/ 2085372 w 6598008"/>
                <a:gd name="connsiteY2613" fmla="*/ 315109 h 1306090"/>
                <a:gd name="connsiteX2614" fmla="*/ 2087511 w 6598008"/>
                <a:gd name="connsiteY2614" fmla="*/ 319613 h 1306090"/>
                <a:gd name="connsiteX2615" fmla="*/ 2115322 w 6598008"/>
                <a:gd name="connsiteY2615" fmla="*/ 322991 h 1306090"/>
                <a:gd name="connsiteX2616" fmla="*/ 2117349 w 6598008"/>
                <a:gd name="connsiteY2616" fmla="*/ 318262 h 1306090"/>
                <a:gd name="connsiteX2617" fmla="*/ 2145047 w 6598008"/>
                <a:gd name="connsiteY2617" fmla="*/ 317136 h 1306090"/>
                <a:gd name="connsiteX2618" fmla="*/ 2156869 w 6598008"/>
                <a:gd name="connsiteY2618" fmla="*/ 334025 h 1306090"/>
                <a:gd name="connsiteX2619" fmla="*/ 2107215 w 6598008"/>
                <a:gd name="connsiteY2619" fmla="*/ 339542 h 1306090"/>
                <a:gd name="connsiteX2620" fmla="*/ 2096293 w 6598008"/>
                <a:gd name="connsiteY2620" fmla="*/ 331435 h 1306090"/>
                <a:gd name="connsiteX2621" fmla="*/ 2085935 w 6598008"/>
                <a:gd name="connsiteY2621" fmla="*/ 341681 h 1306090"/>
                <a:gd name="connsiteX2622" fmla="*/ 2074901 w 6598008"/>
                <a:gd name="connsiteY2622" fmla="*/ 329071 h 1306090"/>
                <a:gd name="connsiteX2623" fmla="*/ 2120727 w 6598008"/>
                <a:gd name="connsiteY2623" fmla="*/ 361273 h 1306090"/>
                <a:gd name="connsiteX2624" fmla="*/ 2124104 w 6598008"/>
                <a:gd name="connsiteY2624" fmla="*/ 362061 h 1306090"/>
                <a:gd name="connsiteX2625" fmla="*/ 2119826 w 6598008"/>
                <a:gd name="connsiteY2625" fmla="*/ 364988 h 1306090"/>
                <a:gd name="connsiteX2626" fmla="*/ 2120727 w 6598008"/>
                <a:gd name="connsiteY2626" fmla="*/ 361273 h 1306090"/>
                <a:gd name="connsiteX2627" fmla="*/ 2107215 w 6598008"/>
                <a:gd name="connsiteY2627" fmla="*/ 395163 h 1306090"/>
                <a:gd name="connsiteX2628" fmla="*/ 2104738 w 6598008"/>
                <a:gd name="connsiteY2628" fmla="*/ 395051 h 1306090"/>
                <a:gd name="connsiteX2629" fmla="*/ 2096068 w 6598008"/>
                <a:gd name="connsiteY2629" fmla="*/ 391335 h 1306090"/>
                <a:gd name="connsiteX2630" fmla="*/ 2094154 w 6598008"/>
                <a:gd name="connsiteY2630" fmla="*/ 392011 h 1306090"/>
                <a:gd name="connsiteX2631" fmla="*/ 2088074 w 6598008"/>
                <a:gd name="connsiteY2631" fmla="*/ 370168 h 1306090"/>
                <a:gd name="connsiteX2632" fmla="*/ 2088074 w 6598008"/>
                <a:gd name="connsiteY2632" fmla="*/ 368816 h 1306090"/>
                <a:gd name="connsiteX2633" fmla="*/ 2091002 w 6598008"/>
                <a:gd name="connsiteY2633" fmla="*/ 368816 h 1306090"/>
                <a:gd name="connsiteX2634" fmla="*/ 2100685 w 6598008"/>
                <a:gd name="connsiteY2634" fmla="*/ 365439 h 1306090"/>
                <a:gd name="connsiteX2635" fmla="*/ 2109580 w 6598008"/>
                <a:gd name="connsiteY2635" fmla="*/ 378499 h 1306090"/>
                <a:gd name="connsiteX2636" fmla="*/ 2107215 w 6598008"/>
                <a:gd name="connsiteY2636" fmla="*/ 395163 h 1306090"/>
                <a:gd name="connsiteX2637" fmla="*/ 2243904 w 6598008"/>
                <a:gd name="connsiteY2637" fmla="*/ 394826 h 1306090"/>
                <a:gd name="connsiteX2638" fmla="*/ 2243679 w 6598008"/>
                <a:gd name="connsiteY2638" fmla="*/ 394938 h 1306090"/>
                <a:gd name="connsiteX2639" fmla="*/ 2237149 w 6598008"/>
                <a:gd name="connsiteY2639" fmla="*/ 390997 h 1306090"/>
                <a:gd name="connsiteX2640" fmla="*/ 2234109 w 6598008"/>
                <a:gd name="connsiteY2640" fmla="*/ 394263 h 1306090"/>
                <a:gd name="connsiteX2641" fmla="*/ 2229380 w 6598008"/>
                <a:gd name="connsiteY2641" fmla="*/ 387394 h 1306090"/>
                <a:gd name="connsiteX2642" fmla="*/ 2229492 w 6598008"/>
                <a:gd name="connsiteY2642" fmla="*/ 392686 h 1306090"/>
                <a:gd name="connsiteX2643" fmla="*/ 2228704 w 6598008"/>
                <a:gd name="connsiteY2643" fmla="*/ 391898 h 1306090"/>
                <a:gd name="connsiteX2644" fmla="*/ 2216769 w 6598008"/>
                <a:gd name="connsiteY2644" fmla="*/ 390997 h 1306090"/>
                <a:gd name="connsiteX2645" fmla="*/ 2214292 w 6598008"/>
                <a:gd name="connsiteY2645" fmla="*/ 369605 h 1306090"/>
                <a:gd name="connsiteX2646" fmla="*/ 2207874 w 6598008"/>
                <a:gd name="connsiteY2646" fmla="*/ 365326 h 1306090"/>
                <a:gd name="connsiteX2647" fmla="*/ 2199542 w 6598008"/>
                <a:gd name="connsiteY2647" fmla="*/ 379513 h 1306090"/>
                <a:gd name="connsiteX2648" fmla="*/ 2198754 w 6598008"/>
                <a:gd name="connsiteY2648" fmla="*/ 395051 h 1306090"/>
                <a:gd name="connsiteX2649" fmla="*/ 2196953 w 6598008"/>
                <a:gd name="connsiteY2649" fmla="*/ 395163 h 1306090"/>
                <a:gd name="connsiteX2650" fmla="*/ 2190422 w 6598008"/>
                <a:gd name="connsiteY2650" fmla="*/ 391223 h 1306090"/>
                <a:gd name="connsiteX2651" fmla="*/ 2156531 w 6598008"/>
                <a:gd name="connsiteY2651" fmla="*/ 394713 h 1306090"/>
                <a:gd name="connsiteX2652" fmla="*/ 2141782 w 6598008"/>
                <a:gd name="connsiteY2652" fmla="*/ 363524 h 1306090"/>
                <a:gd name="connsiteX2653" fmla="*/ 2138967 w 6598008"/>
                <a:gd name="connsiteY2653" fmla="*/ 391110 h 1306090"/>
                <a:gd name="connsiteX2654" fmla="*/ 2132099 w 6598008"/>
                <a:gd name="connsiteY2654" fmla="*/ 392011 h 1306090"/>
                <a:gd name="connsiteX2655" fmla="*/ 2129171 w 6598008"/>
                <a:gd name="connsiteY2655" fmla="*/ 382440 h 1306090"/>
                <a:gd name="connsiteX2656" fmla="*/ 2114196 w 6598008"/>
                <a:gd name="connsiteY2656" fmla="*/ 378499 h 1306090"/>
                <a:gd name="connsiteX2657" fmla="*/ 2108679 w 6598008"/>
                <a:gd name="connsiteY2657" fmla="*/ 362962 h 1306090"/>
                <a:gd name="connsiteX2658" fmla="*/ 2110368 w 6598008"/>
                <a:gd name="connsiteY2658" fmla="*/ 362511 h 1306090"/>
                <a:gd name="connsiteX2659" fmla="*/ 2118475 w 6598008"/>
                <a:gd name="connsiteY2659" fmla="*/ 366002 h 1306090"/>
                <a:gd name="connsiteX2660" fmla="*/ 2133337 w 6598008"/>
                <a:gd name="connsiteY2660" fmla="*/ 373095 h 1306090"/>
                <a:gd name="connsiteX2661" fmla="*/ 2132211 w 6598008"/>
                <a:gd name="connsiteY2661" fmla="*/ 364538 h 1306090"/>
                <a:gd name="connsiteX2662" fmla="*/ 2134013 w 6598008"/>
                <a:gd name="connsiteY2662" fmla="*/ 364650 h 1306090"/>
                <a:gd name="connsiteX2663" fmla="*/ 2144484 w 6598008"/>
                <a:gd name="connsiteY2663" fmla="*/ 359021 h 1306090"/>
                <a:gd name="connsiteX2664" fmla="*/ 2161711 w 6598008"/>
                <a:gd name="connsiteY2664" fmla="*/ 361836 h 1306090"/>
                <a:gd name="connsiteX2665" fmla="*/ 2185243 w 6598008"/>
                <a:gd name="connsiteY2665" fmla="*/ 364087 h 1306090"/>
                <a:gd name="connsiteX2666" fmla="*/ 2191210 w 6598008"/>
                <a:gd name="connsiteY2666" fmla="*/ 349675 h 1306090"/>
                <a:gd name="connsiteX2667" fmla="*/ 2203934 w 6598008"/>
                <a:gd name="connsiteY2667" fmla="*/ 348437 h 1306090"/>
                <a:gd name="connsiteX2668" fmla="*/ 2208662 w 6598008"/>
                <a:gd name="connsiteY2668" fmla="*/ 361836 h 1306090"/>
                <a:gd name="connsiteX2669" fmla="*/ 2223412 w 6598008"/>
                <a:gd name="connsiteY2669" fmla="*/ 355755 h 1306090"/>
                <a:gd name="connsiteX2670" fmla="*/ 2212716 w 6598008"/>
                <a:gd name="connsiteY2670" fmla="*/ 356881 h 1306090"/>
                <a:gd name="connsiteX2671" fmla="*/ 2214292 w 6598008"/>
                <a:gd name="connsiteY2671" fmla="*/ 338303 h 1306090"/>
                <a:gd name="connsiteX2672" fmla="*/ 2204159 w 6598008"/>
                <a:gd name="connsiteY2672" fmla="*/ 338416 h 1306090"/>
                <a:gd name="connsiteX2673" fmla="*/ 2207424 w 6598008"/>
                <a:gd name="connsiteY2673" fmla="*/ 333349 h 1306090"/>
                <a:gd name="connsiteX2674" fmla="*/ 2220147 w 6598008"/>
                <a:gd name="connsiteY2674" fmla="*/ 328170 h 1306090"/>
                <a:gd name="connsiteX2675" fmla="*/ 2228817 w 6598008"/>
                <a:gd name="connsiteY2675" fmla="*/ 341569 h 1306090"/>
                <a:gd name="connsiteX2676" fmla="*/ 2224763 w 6598008"/>
                <a:gd name="connsiteY2676" fmla="*/ 360147 h 1306090"/>
                <a:gd name="connsiteX2677" fmla="*/ 2218571 w 6598008"/>
                <a:gd name="connsiteY2677" fmla="*/ 374221 h 1306090"/>
                <a:gd name="connsiteX2678" fmla="*/ 2224989 w 6598008"/>
                <a:gd name="connsiteY2678" fmla="*/ 373996 h 1306090"/>
                <a:gd name="connsiteX2679" fmla="*/ 2229155 w 6598008"/>
                <a:gd name="connsiteY2679" fmla="*/ 364650 h 1306090"/>
                <a:gd name="connsiteX2680" fmla="*/ 2237712 w 6598008"/>
                <a:gd name="connsiteY2680" fmla="*/ 368929 h 1306090"/>
                <a:gd name="connsiteX2681" fmla="*/ 2239626 w 6598008"/>
                <a:gd name="connsiteY2681" fmla="*/ 363750 h 1306090"/>
                <a:gd name="connsiteX2682" fmla="*/ 2244693 w 6598008"/>
                <a:gd name="connsiteY2682" fmla="*/ 358345 h 1306090"/>
                <a:gd name="connsiteX2683" fmla="*/ 2244355 w 6598008"/>
                <a:gd name="connsiteY2683" fmla="*/ 357782 h 1306090"/>
                <a:gd name="connsiteX2684" fmla="*/ 2248183 w 6598008"/>
                <a:gd name="connsiteY2684" fmla="*/ 359246 h 1306090"/>
                <a:gd name="connsiteX2685" fmla="*/ 2243904 w 6598008"/>
                <a:gd name="connsiteY2685" fmla="*/ 394826 h 1306090"/>
                <a:gd name="connsiteX2686" fmla="*/ 2262708 w 6598008"/>
                <a:gd name="connsiteY2686" fmla="*/ 393024 h 1306090"/>
                <a:gd name="connsiteX2687" fmla="*/ 2262708 w 6598008"/>
                <a:gd name="connsiteY2687" fmla="*/ 393024 h 1306090"/>
                <a:gd name="connsiteX2688" fmla="*/ 2262933 w 6598008"/>
                <a:gd name="connsiteY2688" fmla="*/ 362849 h 1306090"/>
                <a:gd name="connsiteX2689" fmla="*/ 2269351 w 6598008"/>
                <a:gd name="connsiteY2689" fmla="*/ 367128 h 1306090"/>
                <a:gd name="connsiteX2690" fmla="*/ 2267437 w 6598008"/>
                <a:gd name="connsiteY2690" fmla="*/ 385593 h 1306090"/>
                <a:gd name="connsiteX2691" fmla="*/ 2273854 w 6598008"/>
                <a:gd name="connsiteY2691" fmla="*/ 394263 h 1306090"/>
                <a:gd name="connsiteX2692" fmla="*/ 2262708 w 6598008"/>
                <a:gd name="connsiteY2692" fmla="*/ 393024 h 1306090"/>
                <a:gd name="connsiteX2693" fmla="*/ 2286578 w 6598008"/>
                <a:gd name="connsiteY2693" fmla="*/ 375685 h 1306090"/>
                <a:gd name="connsiteX2694" fmla="*/ 2275881 w 6598008"/>
                <a:gd name="connsiteY2694" fmla="*/ 376135 h 1306090"/>
                <a:gd name="connsiteX2695" fmla="*/ 2275656 w 6598008"/>
                <a:gd name="connsiteY2695" fmla="*/ 362286 h 1306090"/>
                <a:gd name="connsiteX2696" fmla="*/ 2286578 w 6598008"/>
                <a:gd name="connsiteY2696" fmla="*/ 375685 h 1306090"/>
                <a:gd name="connsiteX2697" fmla="*/ 2348392 w 6598008"/>
                <a:gd name="connsiteY2697" fmla="*/ 398203 h 1306090"/>
                <a:gd name="connsiteX2698" fmla="*/ 2339834 w 6598008"/>
                <a:gd name="connsiteY2698" fmla="*/ 399104 h 1306090"/>
                <a:gd name="connsiteX2699" fmla="*/ 2333642 w 6598008"/>
                <a:gd name="connsiteY2699" fmla="*/ 404396 h 1306090"/>
                <a:gd name="connsiteX2700" fmla="*/ 2332403 w 6598008"/>
                <a:gd name="connsiteY2700" fmla="*/ 403833 h 1306090"/>
                <a:gd name="connsiteX2701" fmla="*/ 2331840 w 6598008"/>
                <a:gd name="connsiteY2701" fmla="*/ 401469 h 1306090"/>
                <a:gd name="connsiteX2702" fmla="*/ 2331165 w 6598008"/>
                <a:gd name="connsiteY2702" fmla="*/ 401018 h 1306090"/>
                <a:gd name="connsiteX2703" fmla="*/ 2329138 w 6598008"/>
                <a:gd name="connsiteY2703" fmla="*/ 395614 h 1306090"/>
                <a:gd name="connsiteX2704" fmla="*/ 2325085 w 6598008"/>
                <a:gd name="connsiteY2704" fmla="*/ 396740 h 1306090"/>
                <a:gd name="connsiteX2705" fmla="*/ 2321031 w 6598008"/>
                <a:gd name="connsiteY2705" fmla="*/ 388070 h 1306090"/>
                <a:gd name="connsiteX2706" fmla="*/ 2329476 w 6598008"/>
                <a:gd name="connsiteY2706" fmla="*/ 383116 h 1306090"/>
                <a:gd name="connsiteX2707" fmla="*/ 2329025 w 6598008"/>
                <a:gd name="connsiteY2707" fmla="*/ 350914 h 1306090"/>
                <a:gd name="connsiteX2708" fmla="*/ 2341861 w 6598008"/>
                <a:gd name="connsiteY2708" fmla="*/ 354967 h 1306090"/>
                <a:gd name="connsiteX2709" fmla="*/ 2329363 w 6598008"/>
                <a:gd name="connsiteY2709" fmla="*/ 373883 h 1306090"/>
                <a:gd name="connsiteX2710" fmla="*/ 2335894 w 6598008"/>
                <a:gd name="connsiteY2710" fmla="*/ 387394 h 1306090"/>
                <a:gd name="connsiteX2711" fmla="*/ 2344338 w 6598008"/>
                <a:gd name="connsiteY2711" fmla="*/ 382440 h 1306090"/>
                <a:gd name="connsiteX2712" fmla="*/ 2348729 w 6598008"/>
                <a:gd name="connsiteY2712" fmla="*/ 391448 h 1306090"/>
                <a:gd name="connsiteX2713" fmla="*/ 2351319 w 6598008"/>
                <a:gd name="connsiteY2713" fmla="*/ 398766 h 1306090"/>
                <a:gd name="connsiteX2714" fmla="*/ 2348392 w 6598008"/>
                <a:gd name="connsiteY2714" fmla="*/ 398203 h 1306090"/>
                <a:gd name="connsiteX2715" fmla="*/ 2384872 w 6598008"/>
                <a:gd name="connsiteY2715" fmla="*/ 385368 h 1306090"/>
                <a:gd name="connsiteX2716" fmla="*/ 2395568 w 6598008"/>
                <a:gd name="connsiteY2716" fmla="*/ 384917 h 1306090"/>
                <a:gd name="connsiteX2717" fmla="*/ 2384872 w 6598008"/>
                <a:gd name="connsiteY2717" fmla="*/ 385368 h 1306090"/>
                <a:gd name="connsiteX2718" fmla="*/ 2412345 w 6598008"/>
                <a:gd name="connsiteY2718" fmla="*/ 370393 h 1306090"/>
                <a:gd name="connsiteX2719" fmla="*/ 2418875 w 6598008"/>
                <a:gd name="connsiteY2719" fmla="*/ 383904 h 1306090"/>
                <a:gd name="connsiteX2720" fmla="*/ 2406265 w 6598008"/>
                <a:gd name="connsiteY2720" fmla="*/ 398203 h 1306090"/>
                <a:gd name="connsiteX2721" fmla="*/ 2411782 w 6598008"/>
                <a:gd name="connsiteY2721" fmla="*/ 403495 h 1306090"/>
                <a:gd name="connsiteX2722" fmla="*/ 2408292 w 6598008"/>
                <a:gd name="connsiteY2722" fmla="*/ 405860 h 1306090"/>
                <a:gd name="connsiteX2723" fmla="*/ 2401761 w 6598008"/>
                <a:gd name="connsiteY2723" fmla="*/ 401919 h 1306090"/>
                <a:gd name="connsiteX2724" fmla="*/ 2395568 w 6598008"/>
                <a:gd name="connsiteY2724" fmla="*/ 407098 h 1306090"/>
                <a:gd name="connsiteX2725" fmla="*/ 2393317 w 6598008"/>
                <a:gd name="connsiteY2725" fmla="*/ 402707 h 1306090"/>
                <a:gd name="connsiteX2726" fmla="*/ 2392191 w 6598008"/>
                <a:gd name="connsiteY2726" fmla="*/ 402257 h 1306090"/>
                <a:gd name="connsiteX2727" fmla="*/ 2404126 w 6598008"/>
                <a:gd name="connsiteY2727" fmla="*/ 398203 h 1306090"/>
                <a:gd name="connsiteX2728" fmla="*/ 2405815 w 6598008"/>
                <a:gd name="connsiteY2728" fmla="*/ 365889 h 1306090"/>
                <a:gd name="connsiteX2729" fmla="*/ 2425068 w 6598008"/>
                <a:gd name="connsiteY2729" fmla="*/ 369717 h 1306090"/>
                <a:gd name="connsiteX2730" fmla="*/ 2412345 w 6598008"/>
                <a:gd name="connsiteY2730" fmla="*/ 370393 h 1306090"/>
                <a:gd name="connsiteX2731" fmla="*/ 2825340 w 6598008"/>
                <a:gd name="connsiteY2731" fmla="*/ 467899 h 1306090"/>
                <a:gd name="connsiteX2732" fmla="*/ 2816670 w 6598008"/>
                <a:gd name="connsiteY2732" fmla="*/ 459117 h 1306090"/>
                <a:gd name="connsiteX2733" fmla="*/ 2805861 w 6598008"/>
                <a:gd name="connsiteY2733" fmla="*/ 450334 h 1306090"/>
                <a:gd name="connsiteX2734" fmla="*/ 2825340 w 6598008"/>
                <a:gd name="connsiteY2734" fmla="*/ 467899 h 1306090"/>
                <a:gd name="connsiteX2735" fmla="*/ 2823313 w 6598008"/>
                <a:gd name="connsiteY2735" fmla="*/ 472628 h 1306090"/>
                <a:gd name="connsiteX2736" fmla="*/ 2804172 w 6598008"/>
                <a:gd name="connsiteY2736" fmla="*/ 473416 h 1306090"/>
                <a:gd name="connsiteX2737" fmla="*/ 2823313 w 6598008"/>
                <a:gd name="connsiteY2737" fmla="*/ 472628 h 1306090"/>
                <a:gd name="connsiteX2738" fmla="*/ 2697546 w 6598008"/>
                <a:gd name="connsiteY2738" fmla="*/ 326143 h 1306090"/>
                <a:gd name="connsiteX2739" fmla="*/ 2712633 w 6598008"/>
                <a:gd name="connsiteY2739" fmla="*/ 334700 h 1306090"/>
                <a:gd name="connsiteX2740" fmla="*/ 2697996 w 6598008"/>
                <a:gd name="connsiteY2740" fmla="*/ 353729 h 1306090"/>
                <a:gd name="connsiteX2741" fmla="*/ 2697546 w 6598008"/>
                <a:gd name="connsiteY2741" fmla="*/ 326143 h 1306090"/>
                <a:gd name="connsiteX2742" fmla="*/ 2655098 w 6598008"/>
                <a:gd name="connsiteY2742" fmla="*/ 341681 h 1306090"/>
                <a:gd name="connsiteX2743" fmla="*/ 2676491 w 6598008"/>
                <a:gd name="connsiteY2743" fmla="*/ 345397 h 1306090"/>
                <a:gd name="connsiteX2744" fmla="*/ 2687187 w 6598008"/>
                <a:gd name="connsiteY2744" fmla="*/ 349563 h 1306090"/>
                <a:gd name="connsiteX2745" fmla="*/ 2687300 w 6598008"/>
                <a:gd name="connsiteY2745" fmla="*/ 354179 h 1306090"/>
                <a:gd name="connsiteX2746" fmla="*/ 2681107 w 6598008"/>
                <a:gd name="connsiteY2746" fmla="*/ 372870 h 1306090"/>
                <a:gd name="connsiteX2747" fmla="*/ 2687525 w 6598008"/>
                <a:gd name="connsiteY2747" fmla="*/ 377261 h 1306090"/>
                <a:gd name="connsiteX2748" fmla="*/ 2666132 w 6598008"/>
                <a:gd name="connsiteY2748" fmla="*/ 368929 h 1306090"/>
                <a:gd name="connsiteX2749" fmla="*/ 2651157 w 6598008"/>
                <a:gd name="connsiteY2749" fmla="*/ 364988 h 1306090"/>
                <a:gd name="connsiteX2750" fmla="*/ 2655098 w 6598008"/>
                <a:gd name="connsiteY2750" fmla="*/ 341681 h 1306090"/>
                <a:gd name="connsiteX2751" fmla="*/ 2652170 w 6598008"/>
                <a:gd name="connsiteY2751" fmla="*/ 433783 h 1306090"/>
                <a:gd name="connsiteX2752" fmla="*/ 2654084 w 6598008"/>
                <a:gd name="connsiteY2752" fmla="*/ 415318 h 1306090"/>
                <a:gd name="connsiteX2753" fmla="*/ 2660502 w 6598008"/>
                <a:gd name="connsiteY2753" fmla="*/ 419596 h 1306090"/>
                <a:gd name="connsiteX2754" fmla="*/ 2690340 w 6598008"/>
                <a:gd name="connsiteY2754" fmla="*/ 418358 h 1306090"/>
                <a:gd name="connsiteX2755" fmla="*/ 2684147 w 6598008"/>
                <a:gd name="connsiteY2755" fmla="*/ 432432 h 1306090"/>
                <a:gd name="connsiteX2756" fmla="*/ 2667033 w 6598008"/>
                <a:gd name="connsiteY2756" fmla="*/ 428604 h 1306090"/>
                <a:gd name="connsiteX2757" fmla="*/ 2656674 w 6598008"/>
                <a:gd name="connsiteY2757" fmla="*/ 447407 h 1306090"/>
                <a:gd name="connsiteX2758" fmla="*/ 2633142 w 6598008"/>
                <a:gd name="connsiteY2758" fmla="*/ 443804 h 1306090"/>
                <a:gd name="connsiteX2759" fmla="*/ 2652170 w 6598008"/>
                <a:gd name="connsiteY2759" fmla="*/ 433783 h 1306090"/>
                <a:gd name="connsiteX2760" fmla="*/ 2677842 w 6598008"/>
                <a:gd name="connsiteY2760" fmla="*/ 446506 h 1306090"/>
                <a:gd name="connsiteX2761" fmla="*/ 2675928 w 6598008"/>
                <a:gd name="connsiteY2761" fmla="*/ 460355 h 1306090"/>
                <a:gd name="connsiteX2762" fmla="*/ 2677842 w 6598008"/>
                <a:gd name="connsiteY2762" fmla="*/ 446506 h 1306090"/>
                <a:gd name="connsiteX2763" fmla="*/ 2633254 w 6598008"/>
                <a:gd name="connsiteY2763" fmla="*/ 457653 h 1306090"/>
                <a:gd name="connsiteX2764" fmla="*/ 2650256 w 6598008"/>
                <a:gd name="connsiteY2764" fmla="*/ 456978 h 1306090"/>
                <a:gd name="connsiteX2765" fmla="*/ 2633254 w 6598008"/>
                <a:gd name="connsiteY2765" fmla="*/ 457653 h 1306090"/>
                <a:gd name="connsiteX2766" fmla="*/ 2595423 w 6598008"/>
                <a:gd name="connsiteY2766" fmla="*/ 339655 h 1306090"/>
                <a:gd name="connsiteX2767" fmla="*/ 2599814 w 6598008"/>
                <a:gd name="connsiteY2767" fmla="*/ 348662 h 1306090"/>
                <a:gd name="connsiteX2768" fmla="*/ 2608371 w 6598008"/>
                <a:gd name="connsiteY2768" fmla="*/ 348324 h 1306090"/>
                <a:gd name="connsiteX2769" fmla="*/ 2616928 w 6598008"/>
                <a:gd name="connsiteY2769" fmla="*/ 352603 h 1306090"/>
                <a:gd name="connsiteX2770" fmla="*/ 2612425 w 6598008"/>
                <a:gd name="connsiteY2770" fmla="*/ 334363 h 1306090"/>
                <a:gd name="connsiteX2771" fmla="*/ 2625485 w 6598008"/>
                <a:gd name="connsiteY2771" fmla="*/ 352265 h 1306090"/>
                <a:gd name="connsiteX2772" fmla="*/ 2619180 w 6598008"/>
                <a:gd name="connsiteY2772" fmla="*/ 361723 h 1306090"/>
                <a:gd name="connsiteX2773" fmla="*/ 2627962 w 6598008"/>
                <a:gd name="connsiteY2773" fmla="*/ 384354 h 1306090"/>
                <a:gd name="connsiteX2774" fmla="*/ 2621770 w 6598008"/>
                <a:gd name="connsiteY2774" fmla="*/ 398429 h 1306090"/>
                <a:gd name="connsiteX2775" fmla="*/ 2628413 w 6598008"/>
                <a:gd name="connsiteY2775" fmla="*/ 416556 h 1306090"/>
                <a:gd name="connsiteX2776" fmla="*/ 2615577 w 6598008"/>
                <a:gd name="connsiteY2776" fmla="*/ 417119 h 1306090"/>
                <a:gd name="connsiteX2777" fmla="*/ 2608033 w 6598008"/>
                <a:gd name="connsiteY2777" fmla="*/ 439525 h 1306090"/>
                <a:gd name="connsiteX2778" fmla="*/ 2590694 w 6598008"/>
                <a:gd name="connsiteY2778" fmla="*/ 433671 h 1306090"/>
                <a:gd name="connsiteX2779" fmla="*/ 2584163 w 6598008"/>
                <a:gd name="connsiteY2779" fmla="*/ 429730 h 1306090"/>
                <a:gd name="connsiteX2780" fmla="*/ 2584051 w 6598008"/>
                <a:gd name="connsiteY2780" fmla="*/ 422073 h 1306090"/>
                <a:gd name="connsiteX2781" fmla="*/ 2585740 w 6598008"/>
                <a:gd name="connsiteY2781" fmla="*/ 422862 h 1306090"/>
                <a:gd name="connsiteX2782" fmla="*/ 2594184 w 6598008"/>
                <a:gd name="connsiteY2782" fmla="*/ 417907 h 1306090"/>
                <a:gd name="connsiteX2783" fmla="*/ 2596324 w 6598008"/>
                <a:gd name="connsiteY2783" fmla="*/ 422411 h 1306090"/>
                <a:gd name="connsiteX2784" fmla="*/ 2602741 w 6598008"/>
                <a:gd name="connsiteY2784" fmla="*/ 422186 h 1306090"/>
                <a:gd name="connsiteX2785" fmla="*/ 2594072 w 6598008"/>
                <a:gd name="connsiteY2785" fmla="*/ 408787 h 1306090"/>
                <a:gd name="connsiteX2786" fmla="*/ 2606344 w 6598008"/>
                <a:gd name="connsiteY2786" fmla="*/ 371519 h 1306090"/>
                <a:gd name="connsiteX2787" fmla="*/ 2593509 w 6598008"/>
                <a:gd name="connsiteY2787" fmla="*/ 372082 h 1306090"/>
                <a:gd name="connsiteX2788" fmla="*/ 2591032 w 6598008"/>
                <a:gd name="connsiteY2788" fmla="*/ 344609 h 1306090"/>
                <a:gd name="connsiteX2789" fmla="*/ 2582700 w 6598008"/>
                <a:gd name="connsiteY2789" fmla="*/ 358796 h 1306090"/>
                <a:gd name="connsiteX2790" fmla="*/ 2574255 w 6598008"/>
                <a:gd name="connsiteY2790" fmla="*/ 368366 h 1306090"/>
                <a:gd name="connsiteX2791" fmla="*/ 2567612 w 6598008"/>
                <a:gd name="connsiteY2791" fmla="*/ 350238 h 1306090"/>
                <a:gd name="connsiteX2792" fmla="*/ 2595423 w 6598008"/>
                <a:gd name="connsiteY2792" fmla="*/ 339655 h 1306090"/>
                <a:gd name="connsiteX2793" fmla="*/ 2582137 w 6598008"/>
                <a:gd name="connsiteY2793" fmla="*/ 511023 h 1306090"/>
                <a:gd name="connsiteX2794" fmla="*/ 2582700 w 6598008"/>
                <a:gd name="connsiteY2794" fmla="*/ 505731 h 1306090"/>
                <a:gd name="connsiteX2795" fmla="*/ 2577746 w 6598008"/>
                <a:gd name="connsiteY2795" fmla="*/ 509221 h 1306090"/>
                <a:gd name="connsiteX2796" fmla="*/ 2545769 w 6598008"/>
                <a:gd name="connsiteY2796" fmla="*/ 493345 h 1306090"/>
                <a:gd name="connsiteX2797" fmla="*/ 2541265 w 6598008"/>
                <a:gd name="connsiteY2797" fmla="*/ 493796 h 1306090"/>
                <a:gd name="connsiteX2798" fmla="*/ 2569751 w 6598008"/>
                <a:gd name="connsiteY2798" fmla="*/ 487828 h 1306090"/>
                <a:gd name="connsiteX2799" fmla="*/ 2564685 w 6598008"/>
                <a:gd name="connsiteY2799" fmla="*/ 480284 h 1306090"/>
                <a:gd name="connsiteX2800" fmla="*/ 2575381 w 6598008"/>
                <a:gd name="connsiteY2800" fmla="*/ 481073 h 1306090"/>
                <a:gd name="connsiteX2801" fmla="*/ 2599364 w 6598008"/>
                <a:gd name="connsiteY2801" fmla="*/ 491093 h 1306090"/>
                <a:gd name="connsiteX2802" fmla="*/ 2597675 w 6598008"/>
                <a:gd name="connsiteY2802" fmla="*/ 500439 h 1306090"/>
                <a:gd name="connsiteX2803" fmla="*/ 2612650 w 6598008"/>
                <a:gd name="connsiteY2803" fmla="*/ 504380 h 1306090"/>
                <a:gd name="connsiteX2804" fmla="*/ 2602178 w 6598008"/>
                <a:gd name="connsiteY2804" fmla="*/ 518566 h 1306090"/>
                <a:gd name="connsiteX2805" fmla="*/ 2598013 w 6598008"/>
                <a:gd name="connsiteY2805" fmla="*/ 527912 h 1306090"/>
                <a:gd name="connsiteX2806" fmla="*/ 2593846 w 6598008"/>
                <a:gd name="connsiteY2806" fmla="*/ 532641 h 1306090"/>
                <a:gd name="connsiteX2807" fmla="*/ 2589343 w 6598008"/>
                <a:gd name="connsiteY2807" fmla="*/ 519017 h 1306090"/>
                <a:gd name="connsiteX2808" fmla="*/ 2583150 w 6598008"/>
                <a:gd name="connsiteY2808" fmla="*/ 517666 h 1306090"/>
                <a:gd name="connsiteX2809" fmla="*/ 2584839 w 6598008"/>
                <a:gd name="connsiteY2809" fmla="*/ 512149 h 1306090"/>
                <a:gd name="connsiteX2810" fmla="*/ 2582137 w 6598008"/>
                <a:gd name="connsiteY2810" fmla="*/ 511023 h 1306090"/>
                <a:gd name="connsiteX2811" fmla="*/ 2569864 w 6598008"/>
                <a:gd name="connsiteY2811" fmla="*/ 458554 h 1306090"/>
                <a:gd name="connsiteX2812" fmla="*/ 2567950 w 6598008"/>
                <a:gd name="connsiteY2812" fmla="*/ 454388 h 1306090"/>
                <a:gd name="connsiteX2813" fmla="*/ 2563446 w 6598008"/>
                <a:gd name="connsiteY2813" fmla="*/ 455176 h 1306090"/>
                <a:gd name="connsiteX2814" fmla="*/ 2560969 w 6598008"/>
                <a:gd name="connsiteY2814" fmla="*/ 453487 h 1306090"/>
                <a:gd name="connsiteX2815" fmla="*/ 2559055 w 6598008"/>
                <a:gd name="connsiteY2815" fmla="*/ 446056 h 1306090"/>
                <a:gd name="connsiteX2816" fmla="*/ 2546107 w 6598008"/>
                <a:gd name="connsiteY2816" fmla="*/ 442791 h 1306090"/>
                <a:gd name="connsiteX2817" fmla="*/ 2542954 w 6598008"/>
                <a:gd name="connsiteY2817" fmla="*/ 443128 h 1306090"/>
                <a:gd name="connsiteX2818" fmla="*/ 2551624 w 6598008"/>
                <a:gd name="connsiteY2818" fmla="*/ 434346 h 1306090"/>
                <a:gd name="connsiteX2819" fmla="*/ 2576957 w 6598008"/>
                <a:gd name="connsiteY2819" fmla="*/ 437724 h 1306090"/>
                <a:gd name="connsiteX2820" fmla="*/ 2575381 w 6598008"/>
                <a:gd name="connsiteY2820" fmla="*/ 441665 h 1306090"/>
                <a:gd name="connsiteX2821" fmla="*/ 2569188 w 6598008"/>
                <a:gd name="connsiteY2821" fmla="*/ 455739 h 1306090"/>
                <a:gd name="connsiteX2822" fmla="*/ 2569864 w 6598008"/>
                <a:gd name="connsiteY2822" fmla="*/ 458554 h 1306090"/>
                <a:gd name="connsiteX2823" fmla="*/ 2579547 w 6598008"/>
                <a:gd name="connsiteY2823" fmla="*/ 418020 h 1306090"/>
                <a:gd name="connsiteX2824" fmla="*/ 2581236 w 6598008"/>
                <a:gd name="connsiteY2824" fmla="*/ 419709 h 1306090"/>
                <a:gd name="connsiteX2825" fmla="*/ 2579547 w 6598008"/>
                <a:gd name="connsiteY2825" fmla="*/ 418020 h 1306090"/>
                <a:gd name="connsiteX2826" fmla="*/ 2599026 w 6598008"/>
                <a:gd name="connsiteY2826" fmla="*/ 454500 h 1306090"/>
                <a:gd name="connsiteX2827" fmla="*/ 2590356 w 6598008"/>
                <a:gd name="connsiteY2827" fmla="*/ 441102 h 1306090"/>
                <a:gd name="connsiteX2828" fmla="*/ 2586077 w 6598008"/>
                <a:gd name="connsiteY2828" fmla="*/ 441327 h 1306090"/>
                <a:gd name="connsiteX2829" fmla="*/ 2585627 w 6598008"/>
                <a:gd name="connsiteY2829" fmla="*/ 439976 h 1306090"/>
                <a:gd name="connsiteX2830" fmla="*/ 2601841 w 6598008"/>
                <a:gd name="connsiteY2830" fmla="*/ 446394 h 1306090"/>
                <a:gd name="connsiteX2831" fmla="*/ 2606344 w 6598008"/>
                <a:gd name="connsiteY2831" fmla="*/ 446168 h 1306090"/>
                <a:gd name="connsiteX2832" fmla="*/ 2599026 w 6598008"/>
                <a:gd name="connsiteY2832" fmla="*/ 454500 h 1306090"/>
                <a:gd name="connsiteX2833" fmla="*/ 2612087 w 6598008"/>
                <a:gd name="connsiteY2833" fmla="*/ 467674 h 1306090"/>
                <a:gd name="connsiteX2834" fmla="*/ 2597450 w 6598008"/>
                <a:gd name="connsiteY2834" fmla="*/ 472403 h 1306090"/>
                <a:gd name="connsiteX2835" fmla="*/ 2589230 w 6598008"/>
                <a:gd name="connsiteY2835" fmla="*/ 470264 h 1306090"/>
                <a:gd name="connsiteX2836" fmla="*/ 2590694 w 6598008"/>
                <a:gd name="connsiteY2836" fmla="*/ 463958 h 1306090"/>
                <a:gd name="connsiteX2837" fmla="*/ 2612087 w 6598008"/>
                <a:gd name="connsiteY2837" fmla="*/ 467674 h 1306090"/>
                <a:gd name="connsiteX2838" fmla="*/ 2612537 w 6598008"/>
                <a:gd name="connsiteY2838" fmla="*/ 499876 h 1306090"/>
                <a:gd name="connsiteX2839" fmla="*/ 2611749 w 6598008"/>
                <a:gd name="connsiteY2839" fmla="*/ 491093 h 1306090"/>
                <a:gd name="connsiteX2840" fmla="*/ 2614001 w 6598008"/>
                <a:gd name="connsiteY2840" fmla="*/ 491093 h 1306090"/>
                <a:gd name="connsiteX2841" fmla="*/ 2618054 w 6598008"/>
                <a:gd name="connsiteY2841" fmla="*/ 493571 h 1306090"/>
                <a:gd name="connsiteX2842" fmla="*/ 2612537 w 6598008"/>
                <a:gd name="connsiteY2842" fmla="*/ 499876 h 1306090"/>
                <a:gd name="connsiteX2843" fmla="*/ 2613663 w 6598008"/>
                <a:gd name="connsiteY2843" fmla="*/ 587249 h 1306090"/>
                <a:gd name="connsiteX2844" fmla="*/ 2614789 w 6598008"/>
                <a:gd name="connsiteY2844" fmla="*/ 584997 h 1306090"/>
                <a:gd name="connsiteX2845" fmla="*/ 2620531 w 6598008"/>
                <a:gd name="connsiteY2845" fmla="*/ 581957 h 1306090"/>
                <a:gd name="connsiteX2846" fmla="*/ 2622220 w 6598008"/>
                <a:gd name="connsiteY2846" fmla="*/ 591415 h 1306090"/>
                <a:gd name="connsiteX2847" fmla="*/ 2613663 w 6598008"/>
                <a:gd name="connsiteY2847" fmla="*/ 587249 h 1306090"/>
                <a:gd name="connsiteX2848" fmla="*/ 2621770 w 6598008"/>
                <a:gd name="connsiteY2848" fmla="*/ 481073 h 1306090"/>
                <a:gd name="connsiteX2849" fmla="*/ 2625035 w 6598008"/>
                <a:gd name="connsiteY2849" fmla="*/ 480960 h 1306090"/>
                <a:gd name="connsiteX2850" fmla="*/ 2624923 w 6598008"/>
                <a:gd name="connsiteY2850" fmla="*/ 482987 h 1306090"/>
                <a:gd name="connsiteX2851" fmla="*/ 2621770 w 6598008"/>
                <a:gd name="connsiteY2851" fmla="*/ 481073 h 1306090"/>
                <a:gd name="connsiteX2852" fmla="*/ 2531469 w 6598008"/>
                <a:gd name="connsiteY2852" fmla="*/ 346973 h 1306090"/>
                <a:gd name="connsiteX2853" fmla="*/ 2544305 w 6598008"/>
                <a:gd name="connsiteY2853" fmla="*/ 346410 h 1306090"/>
                <a:gd name="connsiteX2854" fmla="*/ 2535861 w 6598008"/>
                <a:gd name="connsiteY2854" fmla="*/ 355981 h 1306090"/>
                <a:gd name="connsiteX2855" fmla="*/ 2546670 w 6598008"/>
                <a:gd name="connsiteY2855" fmla="*/ 364763 h 1306090"/>
                <a:gd name="connsiteX2856" fmla="*/ 2561419 w 6598008"/>
                <a:gd name="connsiteY2856" fmla="*/ 354967 h 1306090"/>
                <a:gd name="connsiteX2857" fmla="*/ 2561645 w 6598008"/>
                <a:gd name="connsiteY2857" fmla="*/ 368704 h 1306090"/>
                <a:gd name="connsiteX2858" fmla="*/ 2561757 w 6598008"/>
                <a:gd name="connsiteY2858" fmla="*/ 377937 h 1306090"/>
                <a:gd name="connsiteX2859" fmla="*/ 2572341 w 6598008"/>
                <a:gd name="connsiteY2859" fmla="*/ 372870 h 1306090"/>
                <a:gd name="connsiteX2860" fmla="*/ 2570427 w 6598008"/>
                <a:gd name="connsiteY2860" fmla="*/ 386719 h 1306090"/>
                <a:gd name="connsiteX2861" fmla="*/ 2572679 w 6598008"/>
                <a:gd name="connsiteY2861" fmla="*/ 395839 h 1306090"/>
                <a:gd name="connsiteX2862" fmla="*/ 2570765 w 6598008"/>
                <a:gd name="connsiteY2862" fmla="*/ 414304 h 1306090"/>
                <a:gd name="connsiteX2863" fmla="*/ 2577858 w 6598008"/>
                <a:gd name="connsiteY2863" fmla="*/ 416444 h 1306090"/>
                <a:gd name="connsiteX2864" fmla="*/ 2555339 w 6598008"/>
                <a:gd name="connsiteY2864" fmla="*/ 413178 h 1306090"/>
                <a:gd name="connsiteX2865" fmla="*/ 2557929 w 6598008"/>
                <a:gd name="connsiteY2865" fmla="*/ 410138 h 1306090"/>
                <a:gd name="connsiteX2866" fmla="*/ 2549372 w 6598008"/>
                <a:gd name="connsiteY2866" fmla="*/ 410476 h 1306090"/>
                <a:gd name="connsiteX2867" fmla="*/ 2547233 w 6598008"/>
                <a:gd name="connsiteY2867" fmla="*/ 405972 h 1306090"/>
                <a:gd name="connsiteX2868" fmla="*/ 2540815 w 6598008"/>
                <a:gd name="connsiteY2868" fmla="*/ 406198 h 1306090"/>
                <a:gd name="connsiteX2869" fmla="*/ 2544868 w 6598008"/>
                <a:gd name="connsiteY2869" fmla="*/ 387620 h 1306090"/>
                <a:gd name="connsiteX2870" fmla="*/ 2542616 w 6598008"/>
                <a:gd name="connsiteY2870" fmla="*/ 378499 h 1306090"/>
                <a:gd name="connsiteX2871" fmla="*/ 2540364 w 6598008"/>
                <a:gd name="connsiteY2871" fmla="*/ 369379 h 1306090"/>
                <a:gd name="connsiteX2872" fmla="*/ 2518859 w 6598008"/>
                <a:gd name="connsiteY2872" fmla="*/ 356544 h 1306090"/>
                <a:gd name="connsiteX2873" fmla="*/ 2531469 w 6598008"/>
                <a:gd name="connsiteY2873" fmla="*/ 346973 h 1306090"/>
                <a:gd name="connsiteX2874" fmla="*/ 2452991 w 6598008"/>
                <a:gd name="connsiteY2874" fmla="*/ 373208 h 1306090"/>
                <a:gd name="connsiteX2875" fmla="*/ 2448488 w 6598008"/>
                <a:gd name="connsiteY2875" fmla="*/ 359584 h 1306090"/>
                <a:gd name="connsiteX2876" fmla="*/ 2463463 w 6598008"/>
                <a:gd name="connsiteY2876" fmla="*/ 363524 h 1306090"/>
                <a:gd name="connsiteX2877" fmla="*/ 2452991 w 6598008"/>
                <a:gd name="connsiteY2877" fmla="*/ 373208 h 1306090"/>
                <a:gd name="connsiteX2878" fmla="*/ 2477875 w 6598008"/>
                <a:gd name="connsiteY2878" fmla="*/ 406085 h 1306090"/>
                <a:gd name="connsiteX2879" fmla="*/ 2476749 w 6598008"/>
                <a:gd name="connsiteY2879" fmla="*/ 399892 h 1306090"/>
                <a:gd name="connsiteX2880" fmla="*/ 2485306 w 6598008"/>
                <a:gd name="connsiteY2880" fmla="*/ 404171 h 1306090"/>
                <a:gd name="connsiteX2881" fmla="*/ 2486544 w 6598008"/>
                <a:gd name="connsiteY2881" fmla="*/ 405747 h 1306090"/>
                <a:gd name="connsiteX2882" fmla="*/ 2477875 w 6598008"/>
                <a:gd name="connsiteY2882" fmla="*/ 406085 h 1306090"/>
                <a:gd name="connsiteX2883" fmla="*/ 2486882 w 6598008"/>
                <a:gd name="connsiteY2883" fmla="*/ 358007 h 1306090"/>
                <a:gd name="connsiteX2884" fmla="*/ 2480464 w 6598008"/>
                <a:gd name="connsiteY2884" fmla="*/ 358233 h 1306090"/>
                <a:gd name="connsiteX2885" fmla="*/ 2508050 w 6598008"/>
                <a:gd name="connsiteY2885" fmla="*/ 347874 h 1306090"/>
                <a:gd name="connsiteX2886" fmla="*/ 2506136 w 6598008"/>
                <a:gd name="connsiteY2886" fmla="*/ 366339 h 1306090"/>
                <a:gd name="connsiteX2887" fmla="*/ 2493300 w 6598008"/>
                <a:gd name="connsiteY2887" fmla="*/ 366902 h 1306090"/>
                <a:gd name="connsiteX2888" fmla="*/ 2491273 w 6598008"/>
                <a:gd name="connsiteY2888" fmla="*/ 376135 h 1306090"/>
                <a:gd name="connsiteX2889" fmla="*/ 2486882 w 6598008"/>
                <a:gd name="connsiteY2889" fmla="*/ 358007 h 1306090"/>
                <a:gd name="connsiteX2890" fmla="*/ 2500056 w 6598008"/>
                <a:gd name="connsiteY2890" fmla="*/ 548179 h 1306090"/>
                <a:gd name="connsiteX2891" fmla="*/ 2501632 w 6598008"/>
                <a:gd name="connsiteY2891" fmla="*/ 544013 h 1306090"/>
                <a:gd name="connsiteX2892" fmla="*/ 2500056 w 6598008"/>
                <a:gd name="connsiteY2892" fmla="*/ 548179 h 1306090"/>
                <a:gd name="connsiteX2893" fmla="*/ 2509514 w 6598008"/>
                <a:gd name="connsiteY2893" fmla="*/ 408787 h 1306090"/>
                <a:gd name="connsiteX2894" fmla="*/ 2504447 w 6598008"/>
                <a:gd name="connsiteY2894" fmla="*/ 405409 h 1306090"/>
                <a:gd name="connsiteX2895" fmla="*/ 2492174 w 6598008"/>
                <a:gd name="connsiteY2895" fmla="*/ 405409 h 1306090"/>
                <a:gd name="connsiteX2896" fmla="*/ 2491836 w 6598008"/>
                <a:gd name="connsiteY2896" fmla="*/ 403833 h 1306090"/>
                <a:gd name="connsiteX2897" fmla="*/ 2493750 w 6598008"/>
                <a:gd name="connsiteY2897" fmla="*/ 385368 h 1306090"/>
                <a:gd name="connsiteX2898" fmla="*/ 2512891 w 6598008"/>
                <a:gd name="connsiteY2898" fmla="*/ 384580 h 1306090"/>
                <a:gd name="connsiteX2899" fmla="*/ 2509514 w 6598008"/>
                <a:gd name="connsiteY2899" fmla="*/ 408787 h 1306090"/>
                <a:gd name="connsiteX2900" fmla="*/ 2527754 w 6598008"/>
                <a:gd name="connsiteY2900" fmla="*/ 543450 h 1306090"/>
                <a:gd name="connsiteX2901" fmla="*/ 2523588 w 6598008"/>
                <a:gd name="connsiteY2901" fmla="*/ 545026 h 1306090"/>
                <a:gd name="connsiteX2902" fmla="*/ 2518296 w 6598008"/>
                <a:gd name="connsiteY2902" fmla="*/ 541085 h 1306090"/>
                <a:gd name="connsiteX2903" fmla="*/ 2519535 w 6598008"/>
                <a:gd name="connsiteY2903" fmla="*/ 537482 h 1306090"/>
                <a:gd name="connsiteX2904" fmla="*/ 2528204 w 6598008"/>
                <a:gd name="connsiteY2904" fmla="*/ 541198 h 1306090"/>
                <a:gd name="connsiteX2905" fmla="*/ 2527754 w 6598008"/>
                <a:gd name="connsiteY2905" fmla="*/ 543450 h 1306090"/>
                <a:gd name="connsiteX2906" fmla="*/ 2523588 w 6598008"/>
                <a:gd name="connsiteY2906" fmla="*/ 489855 h 1306090"/>
                <a:gd name="connsiteX2907" fmla="*/ 2526966 w 6598008"/>
                <a:gd name="connsiteY2907" fmla="*/ 491431 h 1306090"/>
                <a:gd name="connsiteX2908" fmla="*/ 2523588 w 6598008"/>
                <a:gd name="connsiteY2908" fmla="*/ 489855 h 1306090"/>
                <a:gd name="connsiteX2909" fmla="*/ 2529443 w 6598008"/>
                <a:gd name="connsiteY2909" fmla="*/ 440088 h 1306090"/>
                <a:gd name="connsiteX2910" fmla="*/ 2515931 w 6598008"/>
                <a:gd name="connsiteY2910" fmla="*/ 431982 h 1306090"/>
                <a:gd name="connsiteX2911" fmla="*/ 2530343 w 6598008"/>
                <a:gd name="connsiteY2911" fmla="*/ 429279 h 1306090"/>
                <a:gd name="connsiteX2912" fmla="*/ 2529443 w 6598008"/>
                <a:gd name="connsiteY2912" fmla="*/ 440088 h 1306090"/>
                <a:gd name="connsiteX2913" fmla="*/ 2561194 w 6598008"/>
                <a:gd name="connsiteY2913" fmla="*/ 627895 h 1306090"/>
                <a:gd name="connsiteX2914" fmla="*/ 2549822 w 6598008"/>
                <a:gd name="connsiteY2914" fmla="*/ 621928 h 1306090"/>
                <a:gd name="connsiteX2915" fmla="*/ 2532595 w 6598008"/>
                <a:gd name="connsiteY2915" fmla="*/ 619113 h 1306090"/>
                <a:gd name="connsiteX2916" fmla="*/ 2531920 w 6598008"/>
                <a:gd name="connsiteY2916" fmla="*/ 617987 h 1306090"/>
                <a:gd name="connsiteX2917" fmla="*/ 2535072 w 6598008"/>
                <a:gd name="connsiteY2917" fmla="*/ 618212 h 1306090"/>
                <a:gd name="connsiteX2918" fmla="*/ 2543630 w 6598008"/>
                <a:gd name="connsiteY2918" fmla="*/ 617874 h 1306090"/>
                <a:gd name="connsiteX2919" fmla="*/ 2562883 w 6598008"/>
                <a:gd name="connsiteY2919" fmla="*/ 621703 h 1306090"/>
                <a:gd name="connsiteX2920" fmla="*/ 2561194 w 6598008"/>
                <a:gd name="connsiteY2920" fmla="*/ 627895 h 1306090"/>
                <a:gd name="connsiteX2921" fmla="*/ 2565923 w 6598008"/>
                <a:gd name="connsiteY2921" fmla="*/ 524872 h 1306090"/>
                <a:gd name="connsiteX2922" fmla="*/ 2553538 w 6598008"/>
                <a:gd name="connsiteY2922" fmla="*/ 525435 h 1306090"/>
                <a:gd name="connsiteX2923" fmla="*/ 2553200 w 6598008"/>
                <a:gd name="connsiteY2923" fmla="*/ 524984 h 1306090"/>
                <a:gd name="connsiteX2924" fmla="*/ 2566148 w 6598008"/>
                <a:gd name="connsiteY2924" fmla="*/ 523746 h 1306090"/>
                <a:gd name="connsiteX2925" fmla="*/ 2565923 w 6598008"/>
                <a:gd name="connsiteY2925" fmla="*/ 524872 h 1306090"/>
                <a:gd name="connsiteX2926" fmla="*/ 2627512 w 6598008"/>
                <a:gd name="connsiteY2926" fmla="*/ 664826 h 1306090"/>
                <a:gd name="connsiteX2927" fmla="*/ 2632016 w 6598008"/>
                <a:gd name="connsiteY2927" fmla="*/ 668316 h 1306090"/>
                <a:gd name="connsiteX2928" fmla="*/ 2627512 w 6598008"/>
                <a:gd name="connsiteY2928" fmla="*/ 665051 h 1306090"/>
                <a:gd name="connsiteX2929" fmla="*/ 2627512 w 6598008"/>
                <a:gd name="connsiteY2929" fmla="*/ 664826 h 1306090"/>
                <a:gd name="connsiteX2930" fmla="*/ 2627737 w 6598008"/>
                <a:gd name="connsiteY2930" fmla="*/ 678675 h 1306090"/>
                <a:gd name="connsiteX2931" fmla="*/ 2627625 w 6598008"/>
                <a:gd name="connsiteY2931" fmla="*/ 674397 h 1306090"/>
                <a:gd name="connsiteX2932" fmla="*/ 2632129 w 6598008"/>
                <a:gd name="connsiteY2932" fmla="*/ 669780 h 1306090"/>
                <a:gd name="connsiteX2933" fmla="*/ 2627737 w 6598008"/>
                <a:gd name="connsiteY2933" fmla="*/ 678675 h 1306090"/>
                <a:gd name="connsiteX2934" fmla="*/ 2629426 w 6598008"/>
                <a:gd name="connsiteY2934" fmla="*/ 646361 h 1306090"/>
                <a:gd name="connsiteX2935" fmla="*/ 2625035 w 6598008"/>
                <a:gd name="connsiteY2935" fmla="*/ 637353 h 1306090"/>
                <a:gd name="connsiteX2936" fmla="*/ 2640235 w 6598008"/>
                <a:gd name="connsiteY2936" fmla="*/ 659759 h 1306090"/>
                <a:gd name="connsiteX2937" fmla="*/ 2629426 w 6598008"/>
                <a:gd name="connsiteY2937" fmla="*/ 646361 h 1306090"/>
                <a:gd name="connsiteX2938" fmla="*/ 2636182 w 6598008"/>
                <a:gd name="connsiteY2938" fmla="*/ 678337 h 1306090"/>
                <a:gd name="connsiteX2939" fmla="*/ 2636069 w 6598008"/>
                <a:gd name="connsiteY2939" fmla="*/ 669105 h 1306090"/>
                <a:gd name="connsiteX2940" fmla="*/ 2640348 w 6598008"/>
                <a:gd name="connsiteY2940" fmla="*/ 668879 h 1306090"/>
                <a:gd name="connsiteX2941" fmla="*/ 2640460 w 6598008"/>
                <a:gd name="connsiteY2941" fmla="*/ 678112 h 1306090"/>
                <a:gd name="connsiteX2942" fmla="*/ 2636182 w 6598008"/>
                <a:gd name="connsiteY2942" fmla="*/ 678337 h 1306090"/>
                <a:gd name="connsiteX2943" fmla="*/ 2624923 w 6598008"/>
                <a:gd name="connsiteY2943" fmla="*/ 632737 h 1306090"/>
                <a:gd name="connsiteX2944" fmla="*/ 2616253 w 6598008"/>
                <a:gd name="connsiteY2944" fmla="*/ 623954 h 1306090"/>
                <a:gd name="connsiteX2945" fmla="*/ 2599251 w 6598008"/>
                <a:gd name="connsiteY2945" fmla="*/ 629246 h 1306090"/>
                <a:gd name="connsiteX2946" fmla="*/ 2593058 w 6598008"/>
                <a:gd name="connsiteY2946" fmla="*/ 633525 h 1306090"/>
                <a:gd name="connsiteX2947" fmla="*/ 2588329 w 6598008"/>
                <a:gd name="connsiteY2947" fmla="*/ 633187 h 1306090"/>
                <a:gd name="connsiteX2948" fmla="*/ 2586528 w 6598008"/>
                <a:gd name="connsiteY2948" fmla="*/ 629809 h 1306090"/>
                <a:gd name="connsiteX2949" fmla="*/ 2580110 w 6598008"/>
                <a:gd name="connsiteY2949" fmla="*/ 625531 h 1306090"/>
                <a:gd name="connsiteX2950" fmla="*/ 2575944 w 6598008"/>
                <a:gd name="connsiteY2950" fmla="*/ 631611 h 1306090"/>
                <a:gd name="connsiteX2951" fmla="*/ 2574593 w 6598008"/>
                <a:gd name="connsiteY2951" fmla="*/ 631386 h 1306090"/>
                <a:gd name="connsiteX2952" fmla="*/ 2573805 w 6598008"/>
                <a:gd name="connsiteY2952" fmla="*/ 630372 h 1306090"/>
                <a:gd name="connsiteX2953" fmla="*/ 2573579 w 6598008"/>
                <a:gd name="connsiteY2953" fmla="*/ 612019 h 1306090"/>
                <a:gd name="connsiteX2954" fmla="*/ 2588667 w 6598008"/>
                <a:gd name="connsiteY2954" fmla="*/ 620577 h 1306090"/>
                <a:gd name="connsiteX2955" fmla="*/ 2597337 w 6598008"/>
                <a:gd name="connsiteY2955" fmla="*/ 617424 h 1306090"/>
                <a:gd name="connsiteX2956" fmla="*/ 2618392 w 6598008"/>
                <a:gd name="connsiteY2956" fmla="*/ 619788 h 1306090"/>
                <a:gd name="connsiteX2957" fmla="*/ 2620644 w 6598008"/>
                <a:gd name="connsiteY2957" fmla="*/ 624180 h 1306090"/>
                <a:gd name="connsiteX2958" fmla="*/ 2635506 w 6598008"/>
                <a:gd name="connsiteY2958" fmla="*/ 622716 h 1306090"/>
                <a:gd name="connsiteX2959" fmla="*/ 2635168 w 6598008"/>
                <a:gd name="connsiteY2959" fmla="*/ 618550 h 1306090"/>
                <a:gd name="connsiteX2960" fmla="*/ 2644289 w 6598008"/>
                <a:gd name="connsiteY2960" fmla="*/ 627557 h 1306090"/>
                <a:gd name="connsiteX2961" fmla="*/ 2624923 w 6598008"/>
                <a:gd name="connsiteY2961" fmla="*/ 632737 h 1306090"/>
                <a:gd name="connsiteX2962" fmla="*/ 2673901 w 6598008"/>
                <a:gd name="connsiteY2962" fmla="*/ 621477 h 1306090"/>
                <a:gd name="connsiteX2963" fmla="*/ 2661065 w 6598008"/>
                <a:gd name="connsiteY2963" fmla="*/ 622040 h 1306090"/>
                <a:gd name="connsiteX2964" fmla="*/ 2650481 w 6598008"/>
                <a:gd name="connsiteY2964" fmla="*/ 627107 h 1306090"/>
                <a:gd name="connsiteX2965" fmla="*/ 2648342 w 6598008"/>
                <a:gd name="connsiteY2965" fmla="*/ 622603 h 1306090"/>
                <a:gd name="connsiteX2966" fmla="*/ 2646090 w 6598008"/>
                <a:gd name="connsiteY2966" fmla="*/ 613483 h 1306090"/>
                <a:gd name="connsiteX2967" fmla="*/ 2658926 w 6598008"/>
                <a:gd name="connsiteY2967" fmla="*/ 617537 h 1306090"/>
                <a:gd name="connsiteX2968" fmla="*/ 2656674 w 6598008"/>
                <a:gd name="connsiteY2968" fmla="*/ 608416 h 1306090"/>
                <a:gd name="connsiteX2969" fmla="*/ 2682345 w 6598008"/>
                <a:gd name="connsiteY2969" fmla="*/ 611907 h 1306090"/>
                <a:gd name="connsiteX2970" fmla="*/ 2673901 w 6598008"/>
                <a:gd name="connsiteY2970" fmla="*/ 621477 h 1306090"/>
                <a:gd name="connsiteX2971" fmla="*/ 2675139 w 6598008"/>
                <a:gd name="connsiteY2971" fmla="*/ 561690 h 1306090"/>
                <a:gd name="connsiteX2972" fmla="*/ 2675027 w 6598008"/>
                <a:gd name="connsiteY2972" fmla="*/ 552457 h 1306090"/>
                <a:gd name="connsiteX2973" fmla="*/ 2679305 w 6598008"/>
                <a:gd name="connsiteY2973" fmla="*/ 552232 h 1306090"/>
                <a:gd name="connsiteX2974" fmla="*/ 2679418 w 6598008"/>
                <a:gd name="connsiteY2974" fmla="*/ 561465 h 1306090"/>
                <a:gd name="connsiteX2975" fmla="*/ 2675139 w 6598008"/>
                <a:gd name="connsiteY2975" fmla="*/ 561690 h 1306090"/>
                <a:gd name="connsiteX2976" fmla="*/ 2681895 w 6598008"/>
                <a:gd name="connsiteY2976" fmla="*/ 588938 h 1306090"/>
                <a:gd name="connsiteX2977" fmla="*/ 2675365 w 6598008"/>
                <a:gd name="connsiteY2977" fmla="*/ 580043 h 1306090"/>
                <a:gd name="connsiteX2978" fmla="*/ 2681895 w 6598008"/>
                <a:gd name="connsiteY2978" fmla="*/ 588938 h 1306090"/>
                <a:gd name="connsiteX2979" fmla="*/ 2642037 w 6598008"/>
                <a:gd name="connsiteY2979" fmla="*/ 480284 h 1306090"/>
                <a:gd name="connsiteX2980" fmla="*/ 2684597 w 6598008"/>
                <a:gd name="connsiteY2980" fmla="*/ 473867 h 1306090"/>
                <a:gd name="connsiteX2981" fmla="*/ 2684935 w 6598008"/>
                <a:gd name="connsiteY2981" fmla="*/ 496836 h 1306090"/>
                <a:gd name="connsiteX2982" fmla="*/ 2642037 w 6598008"/>
                <a:gd name="connsiteY2982" fmla="*/ 480284 h 1306090"/>
                <a:gd name="connsiteX2983" fmla="*/ 2688651 w 6598008"/>
                <a:gd name="connsiteY2983" fmla="*/ 611682 h 1306090"/>
                <a:gd name="connsiteX2984" fmla="*/ 2705652 w 6598008"/>
                <a:gd name="connsiteY2984" fmla="*/ 611006 h 1306090"/>
                <a:gd name="connsiteX2985" fmla="*/ 2720515 w 6598008"/>
                <a:gd name="connsiteY2985" fmla="*/ 610331 h 1306090"/>
                <a:gd name="connsiteX2986" fmla="*/ 2686511 w 6598008"/>
                <a:gd name="connsiteY2986" fmla="*/ 620914 h 1306090"/>
                <a:gd name="connsiteX2987" fmla="*/ 2688651 w 6598008"/>
                <a:gd name="connsiteY2987" fmla="*/ 611682 h 1306090"/>
                <a:gd name="connsiteX2988" fmla="*/ 2697771 w 6598008"/>
                <a:gd name="connsiteY2988" fmla="*/ 652666 h 1306090"/>
                <a:gd name="connsiteX2989" fmla="*/ 2689326 w 6598008"/>
                <a:gd name="connsiteY2989" fmla="*/ 657620 h 1306090"/>
                <a:gd name="connsiteX2990" fmla="*/ 2697771 w 6598008"/>
                <a:gd name="connsiteY2990" fmla="*/ 652666 h 1306090"/>
                <a:gd name="connsiteX2991" fmla="*/ 2697996 w 6598008"/>
                <a:gd name="connsiteY2991" fmla="*/ 675635 h 1306090"/>
                <a:gd name="connsiteX2992" fmla="*/ 2693605 w 6598008"/>
                <a:gd name="connsiteY2992" fmla="*/ 666628 h 1306090"/>
                <a:gd name="connsiteX2993" fmla="*/ 2699910 w 6598008"/>
                <a:gd name="connsiteY2993" fmla="*/ 657170 h 1306090"/>
                <a:gd name="connsiteX2994" fmla="*/ 2701937 w 6598008"/>
                <a:gd name="connsiteY2994" fmla="*/ 647824 h 1306090"/>
                <a:gd name="connsiteX2995" fmla="*/ 2704301 w 6598008"/>
                <a:gd name="connsiteY2995" fmla="*/ 666177 h 1306090"/>
                <a:gd name="connsiteX2996" fmla="*/ 2697996 w 6598008"/>
                <a:gd name="connsiteY2996" fmla="*/ 675635 h 1306090"/>
                <a:gd name="connsiteX2997" fmla="*/ 2717024 w 6598008"/>
                <a:gd name="connsiteY2997" fmla="*/ 656494 h 1306090"/>
                <a:gd name="connsiteX2998" fmla="*/ 2719164 w 6598008"/>
                <a:gd name="connsiteY2998" fmla="*/ 660998 h 1306090"/>
                <a:gd name="connsiteX2999" fmla="*/ 2721303 w 6598008"/>
                <a:gd name="connsiteY2999" fmla="*/ 660885 h 1306090"/>
                <a:gd name="connsiteX3000" fmla="*/ 2717024 w 6598008"/>
                <a:gd name="connsiteY3000" fmla="*/ 656494 h 1306090"/>
                <a:gd name="connsiteX3001" fmla="*/ 2727608 w 6598008"/>
                <a:gd name="connsiteY3001" fmla="*/ 651427 h 1306090"/>
                <a:gd name="connsiteX3002" fmla="*/ 2727496 w 6598008"/>
                <a:gd name="connsiteY3002" fmla="*/ 642195 h 1306090"/>
                <a:gd name="connsiteX3003" fmla="*/ 2731774 w 6598008"/>
                <a:gd name="connsiteY3003" fmla="*/ 641969 h 1306090"/>
                <a:gd name="connsiteX3004" fmla="*/ 2731887 w 6598008"/>
                <a:gd name="connsiteY3004" fmla="*/ 651202 h 1306090"/>
                <a:gd name="connsiteX3005" fmla="*/ 2727608 w 6598008"/>
                <a:gd name="connsiteY3005" fmla="*/ 651427 h 1306090"/>
                <a:gd name="connsiteX3006" fmla="*/ 2739768 w 6598008"/>
                <a:gd name="connsiteY3006" fmla="*/ 609542 h 1306090"/>
                <a:gd name="connsiteX3007" fmla="*/ 2735490 w 6598008"/>
                <a:gd name="connsiteY3007" fmla="*/ 605151 h 1306090"/>
                <a:gd name="connsiteX3008" fmla="*/ 2746186 w 6598008"/>
                <a:gd name="connsiteY3008" fmla="*/ 609317 h 1306090"/>
                <a:gd name="connsiteX3009" fmla="*/ 2739768 w 6598008"/>
                <a:gd name="connsiteY3009" fmla="*/ 609542 h 1306090"/>
                <a:gd name="connsiteX3010" fmla="*/ 2742245 w 6598008"/>
                <a:gd name="connsiteY3010" fmla="*/ 476006 h 1306090"/>
                <a:gd name="connsiteX3011" fmla="*/ 2737742 w 6598008"/>
                <a:gd name="connsiteY3011" fmla="*/ 462382 h 1306090"/>
                <a:gd name="connsiteX3012" fmla="*/ 2729072 w 6598008"/>
                <a:gd name="connsiteY3012" fmla="*/ 448983 h 1306090"/>
                <a:gd name="connsiteX3013" fmla="*/ 2746074 w 6598008"/>
                <a:gd name="connsiteY3013" fmla="*/ 448308 h 1306090"/>
                <a:gd name="connsiteX3014" fmla="*/ 2759135 w 6598008"/>
                <a:gd name="connsiteY3014" fmla="*/ 466210 h 1306090"/>
                <a:gd name="connsiteX3015" fmla="*/ 2742245 w 6598008"/>
                <a:gd name="connsiteY3015" fmla="*/ 476006 h 1306090"/>
                <a:gd name="connsiteX3016" fmla="*/ 2763300 w 6598008"/>
                <a:gd name="connsiteY3016" fmla="*/ 608529 h 1306090"/>
                <a:gd name="connsiteX3017" fmla="*/ 2759022 w 6598008"/>
                <a:gd name="connsiteY3017" fmla="*/ 604138 h 1306090"/>
                <a:gd name="connsiteX3018" fmla="*/ 2769718 w 6598008"/>
                <a:gd name="connsiteY3018" fmla="*/ 608304 h 1306090"/>
                <a:gd name="connsiteX3019" fmla="*/ 2763300 w 6598008"/>
                <a:gd name="connsiteY3019" fmla="*/ 608529 h 1306090"/>
                <a:gd name="connsiteX3020" fmla="*/ 2771745 w 6598008"/>
                <a:gd name="connsiteY3020" fmla="*/ 603575 h 1306090"/>
                <a:gd name="connsiteX3021" fmla="*/ 2784581 w 6598008"/>
                <a:gd name="connsiteY3021" fmla="*/ 607628 h 1306090"/>
                <a:gd name="connsiteX3022" fmla="*/ 2771745 w 6598008"/>
                <a:gd name="connsiteY3022" fmla="*/ 603575 h 1306090"/>
                <a:gd name="connsiteX3023" fmla="*/ 2770169 w 6598008"/>
                <a:gd name="connsiteY3023" fmla="*/ 488616 h 1306090"/>
                <a:gd name="connsiteX3024" fmla="*/ 2765440 w 6598008"/>
                <a:gd name="connsiteY3024" fmla="*/ 452023 h 1306090"/>
                <a:gd name="connsiteX3025" fmla="*/ 2761161 w 6598008"/>
                <a:gd name="connsiteY3025" fmla="*/ 447632 h 1306090"/>
                <a:gd name="connsiteX3026" fmla="*/ 2788972 w 6598008"/>
                <a:gd name="connsiteY3026" fmla="*/ 451010 h 1306090"/>
                <a:gd name="connsiteX3027" fmla="*/ 2782779 w 6598008"/>
                <a:gd name="connsiteY3027" fmla="*/ 465084 h 1306090"/>
                <a:gd name="connsiteX3028" fmla="*/ 2785031 w 6598008"/>
                <a:gd name="connsiteY3028" fmla="*/ 474204 h 1306090"/>
                <a:gd name="connsiteX3029" fmla="*/ 2797867 w 6598008"/>
                <a:gd name="connsiteY3029" fmla="*/ 473641 h 1306090"/>
                <a:gd name="connsiteX3030" fmla="*/ 2797979 w 6598008"/>
                <a:gd name="connsiteY3030" fmla="*/ 478258 h 1306090"/>
                <a:gd name="connsiteX3031" fmla="*/ 2770169 w 6598008"/>
                <a:gd name="connsiteY3031" fmla="*/ 488616 h 1306090"/>
                <a:gd name="connsiteX3032" fmla="*/ 2804960 w 6598008"/>
                <a:gd name="connsiteY3032" fmla="*/ 542324 h 1306090"/>
                <a:gd name="connsiteX3033" fmla="*/ 2811491 w 6598008"/>
                <a:gd name="connsiteY3033" fmla="*/ 551219 h 1306090"/>
                <a:gd name="connsiteX3034" fmla="*/ 2804960 w 6598008"/>
                <a:gd name="connsiteY3034" fmla="*/ 542324 h 1306090"/>
                <a:gd name="connsiteX3035" fmla="*/ 2806987 w 6598008"/>
                <a:gd name="connsiteY3035" fmla="*/ 533091 h 1306090"/>
                <a:gd name="connsiteX3036" fmla="*/ 2807100 w 6598008"/>
                <a:gd name="connsiteY3036" fmla="*/ 537707 h 1306090"/>
                <a:gd name="connsiteX3037" fmla="*/ 2798542 w 6598008"/>
                <a:gd name="connsiteY3037" fmla="*/ 538045 h 1306090"/>
                <a:gd name="connsiteX3038" fmla="*/ 2806987 w 6598008"/>
                <a:gd name="connsiteY3038" fmla="*/ 533091 h 1306090"/>
                <a:gd name="connsiteX3039" fmla="*/ 2806874 w 6598008"/>
                <a:gd name="connsiteY3039" fmla="*/ 523858 h 1306090"/>
                <a:gd name="connsiteX3040" fmla="*/ 2817571 w 6598008"/>
                <a:gd name="connsiteY3040" fmla="*/ 523408 h 1306090"/>
                <a:gd name="connsiteX3041" fmla="*/ 2806987 w 6598008"/>
                <a:gd name="connsiteY3041" fmla="*/ 533091 h 1306090"/>
                <a:gd name="connsiteX3042" fmla="*/ 2825002 w 6598008"/>
                <a:gd name="connsiteY3042" fmla="*/ 601323 h 1306090"/>
                <a:gd name="connsiteX3043" fmla="*/ 2816445 w 6598008"/>
                <a:gd name="connsiteY3043" fmla="*/ 597044 h 1306090"/>
                <a:gd name="connsiteX3044" fmla="*/ 2825002 w 6598008"/>
                <a:gd name="connsiteY3044" fmla="*/ 601323 h 1306090"/>
                <a:gd name="connsiteX3045" fmla="*/ 2857542 w 6598008"/>
                <a:gd name="connsiteY3045" fmla="*/ 480397 h 1306090"/>
                <a:gd name="connsiteX3046" fmla="*/ 2844819 w 6598008"/>
                <a:gd name="connsiteY3046" fmla="*/ 485576 h 1306090"/>
                <a:gd name="connsiteX3047" fmla="*/ 2834009 w 6598008"/>
                <a:gd name="connsiteY3047" fmla="*/ 476794 h 1306090"/>
                <a:gd name="connsiteX3048" fmla="*/ 2825452 w 6598008"/>
                <a:gd name="connsiteY3048" fmla="*/ 472515 h 1306090"/>
                <a:gd name="connsiteX3049" fmla="*/ 2863847 w 6598008"/>
                <a:gd name="connsiteY3049" fmla="*/ 470939 h 1306090"/>
                <a:gd name="connsiteX3050" fmla="*/ 2876683 w 6598008"/>
                <a:gd name="connsiteY3050" fmla="*/ 474993 h 1306090"/>
                <a:gd name="connsiteX3051" fmla="*/ 2857542 w 6598008"/>
                <a:gd name="connsiteY3051" fmla="*/ 480397 h 1306090"/>
                <a:gd name="connsiteX3052" fmla="*/ 3062688 w 6598008"/>
                <a:gd name="connsiteY3052" fmla="*/ 352152 h 1306090"/>
                <a:gd name="connsiteX3053" fmla="*/ 3062688 w 6598008"/>
                <a:gd name="connsiteY3053" fmla="*/ 352152 h 1306090"/>
                <a:gd name="connsiteX3054" fmla="*/ 3062688 w 6598008"/>
                <a:gd name="connsiteY3054" fmla="*/ 352152 h 1306090"/>
                <a:gd name="connsiteX3055" fmla="*/ 2983309 w 6598008"/>
                <a:gd name="connsiteY3055" fmla="*/ 323216 h 1306090"/>
                <a:gd name="connsiteX3056" fmla="*/ 2991866 w 6598008"/>
                <a:gd name="connsiteY3056" fmla="*/ 327494 h 1306090"/>
                <a:gd name="connsiteX3057" fmla="*/ 2974865 w 6598008"/>
                <a:gd name="connsiteY3057" fmla="*/ 332786 h 1306090"/>
                <a:gd name="connsiteX3058" fmla="*/ 2983309 w 6598008"/>
                <a:gd name="connsiteY3058" fmla="*/ 323216 h 1306090"/>
                <a:gd name="connsiteX3059" fmla="*/ 2968447 w 6598008"/>
                <a:gd name="connsiteY3059" fmla="*/ 328508 h 1306090"/>
                <a:gd name="connsiteX3060" fmla="*/ 2959777 w 6598008"/>
                <a:gd name="connsiteY3060" fmla="*/ 319725 h 1306090"/>
                <a:gd name="connsiteX3061" fmla="*/ 2968447 w 6598008"/>
                <a:gd name="connsiteY3061" fmla="*/ 328508 h 1306090"/>
                <a:gd name="connsiteX3062" fmla="*/ 2923972 w 6598008"/>
                <a:gd name="connsiteY3062" fmla="*/ 348775 h 1306090"/>
                <a:gd name="connsiteX3063" fmla="*/ 2930165 w 6598008"/>
                <a:gd name="connsiteY3063" fmla="*/ 334700 h 1306090"/>
                <a:gd name="connsiteX3064" fmla="*/ 2919356 w 6598008"/>
                <a:gd name="connsiteY3064" fmla="*/ 321414 h 1306090"/>
                <a:gd name="connsiteX3065" fmla="*/ 2942888 w 6598008"/>
                <a:gd name="connsiteY3065" fmla="*/ 329634 h 1306090"/>
                <a:gd name="connsiteX3066" fmla="*/ 2936695 w 6598008"/>
                <a:gd name="connsiteY3066" fmla="*/ 348324 h 1306090"/>
                <a:gd name="connsiteX3067" fmla="*/ 2923972 w 6598008"/>
                <a:gd name="connsiteY3067" fmla="*/ 348775 h 1306090"/>
                <a:gd name="connsiteX3068" fmla="*/ 3031612 w 6598008"/>
                <a:gd name="connsiteY3068" fmla="*/ 427028 h 1306090"/>
                <a:gd name="connsiteX3069" fmla="*/ 3020803 w 6598008"/>
                <a:gd name="connsiteY3069" fmla="*/ 418245 h 1306090"/>
                <a:gd name="connsiteX3070" fmla="*/ 3012471 w 6598008"/>
                <a:gd name="connsiteY3070" fmla="*/ 432432 h 1306090"/>
                <a:gd name="connsiteX3071" fmla="*/ 2997609 w 6598008"/>
                <a:gd name="connsiteY3071" fmla="*/ 433108 h 1306090"/>
                <a:gd name="connsiteX3072" fmla="*/ 2991191 w 6598008"/>
                <a:gd name="connsiteY3072" fmla="*/ 428829 h 1306090"/>
                <a:gd name="connsiteX3073" fmla="*/ 2984773 w 6598008"/>
                <a:gd name="connsiteY3073" fmla="*/ 429054 h 1306090"/>
                <a:gd name="connsiteX3074" fmla="*/ 2965632 w 6598008"/>
                <a:gd name="connsiteY3074" fmla="*/ 429842 h 1306090"/>
                <a:gd name="connsiteX3075" fmla="*/ 2959102 w 6598008"/>
                <a:gd name="connsiteY3075" fmla="*/ 420947 h 1306090"/>
                <a:gd name="connsiteX3076" fmla="*/ 2955048 w 6598008"/>
                <a:gd name="connsiteY3076" fmla="*/ 434909 h 1306090"/>
                <a:gd name="connsiteX3077" fmla="*/ 2940186 w 6598008"/>
                <a:gd name="connsiteY3077" fmla="*/ 435585 h 1306090"/>
                <a:gd name="connsiteX3078" fmla="*/ 2929377 w 6598008"/>
                <a:gd name="connsiteY3078" fmla="*/ 422186 h 1306090"/>
                <a:gd name="connsiteX3079" fmla="*/ 2946603 w 6598008"/>
                <a:gd name="connsiteY3079" fmla="*/ 430631 h 1306090"/>
                <a:gd name="connsiteX3080" fmla="*/ 2956850 w 6598008"/>
                <a:gd name="connsiteY3080" fmla="*/ 402595 h 1306090"/>
                <a:gd name="connsiteX3081" fmla="*/ 2969685 w 6598008"/>
                <a:gd name="connsiteY3081" fmla="*/ 402032 h 1306090"/>
                <a:gd name="connsiteX3082" fmla="*/ 2963042 w 6598008"/>
                <a:gd name="connsiteY3082" fmla="*/ 383904 h 1306090"/>
                <a:gd name="connsiteX3083" fmla="*/ 2954260 w 6598008"/>
                <a:gd name="connsiteY3083" fmla="*/ 361273 h 1306090"/>
                <a:gd name="connsiteX3084" fmla="*/ 2958651 w 6598008"/>
                <a:gd name="connsiteY3084" fmla="*/ 370280 h 1306090"/>
                <a:gd name="connsiteX3085" fmla="*/ 2967321 w 6598008"/>
                <a:gd name="connsiteY3085" fmla="*/ 379062 h 1306090"/>
                <a:gd name="connsiteX3086" fmla="*/ 2974076 w 6598008"/>
                <a:gd name="connsiteY3086" fmla="*/ 406423 h 1306090"/>
                <a:gd name="connsiteX3087" fmla="*/ 2988939 w 6598008"/>
                <a:gd name="connsiteY3087" fmla="*/ 401243 h 1306090"/>
                <a:gd name="connsiteX3088" fmla="*/ 3018889 w 6598008"/>
                <a:gd name="connsiteY3088" fmla="*/ 404621 h 1306090"/>
                <a:gd name="connsiteX3089" fmla="*/ 3040056 w 6598008"/>
                <a:gd name="connsiteY3089" fmla="*/ 394488 h 1306090"/>
                <a:gd name="connsiteX3090" fmla="*/ 3003801 w 6598008"/>
                <a:gd name="connsiteY3090" fmla="*/ 396064 h 1306090"/>
                <a:gd name="connsiteX3091" fmla="*/ 2990853 w 6598008"/>
                <a:gd name="connsiteY3091" fmla="*/ 382778 h 1306090"/>
                <a:gd name="connsiteX3092" fmla="*/ 2975765 w 6598008"/>
                <a:gd name="connsiteY3092" fmla="*/ 369605 h 1306090"/>
                <a:gd name="connsiteX3093" fmla="*/ 2986574 w 6598008"/>
                <a:gd name="connsiteY3093" fmla="*/ 378387 h 1306090"/>
                <a:gd name="connsiteX3094" fmla="*/ 2988601 w 6598008"/>
                <a:gd name="connsiteY3094" fmla="*/ 373658 h 1306090"/>
                <a:gd name="connsiteX3095" fmla="*/ 3001437 w 6598008"/>
                <a:gd name="connsiteY3095" fmla="*/ 373095 h 1306090"/>
                <a:gd name="connsiteX3096" fmla="*/ 3012021 w 6598008"/>
                <a:gd name="connsiteY3096" fmla="*/ 368028 h 1306090"/>
                <a:gd name="connsiteX3097" fmla="*/ 3022604 w 6598008"/>
                <a:gd name="connsiteY3097" fmla="*/ 362962 h 1306090"/>
                <a:gd name="connsiteX3098" fmla="*/ 2999072 w 6598008"/>
                <a:gd name="connsiteY3098" fmla="*/ 354742 h 1306090"/>
                <a:gd name="connsiteX3099" fmla="*/ 3003126 w 6598008"/>
                <a:gd name="connsiteY3099" fmla="*/ 336164 h 1306090"/>
                <a:gd name="connsiteX3100" fmla="*/ 3007404 w 6598008"/>
                <a:gd name="connsiteY3100" fmla="*/ 340555 h 1306090"/>
                <a:gd name="connsiteX3101" fmla="*/ 3013709 w 6598008"/>
                <a:gd name="connsiteY3101" fmla="*/ 335714 h 1306090"/>
                <a:gd name="connsiteX3102" fmla="*/ 3030824 w 6598008"/>
                <a:gd name="connsiteY3102" fmla="*/ 339542 h 1306090"/>
                <a:gd name="connsiteX3103" fmla="*/ 3024293 w 6598008"/>
                <a:gd name="connsiteY3103" fmla="*/ 326031 h 1306090"/>
                <a:gd name="connsiteX3104" fmla="*/ 3045686 w 6598008"/>
                <a:gd name="connsiteY3104" fmla="*/ 329746 h 1306090"/>
                <a:gd name="connsiteX3105" fmla="*/ 3039381 w 6598008"/>
                <a:gd name="connsiteY3105" fmla="*/ 339204 h 1306090"/>
                <a:gd name="connsiteX3106" fmla="*/ 3037467 w 6598008"/>
                <a:gd name="connsiteY3106" fmla="*/ 353053 h 1306090"/>
                <a:gd name="connsiteX3107" fmla="*/ 3029022 w 6598008"/>
                <a:gd name="connsiteY3107" fmla="*/ 358007 h 1306090"/>
                <a:gd name="connsiteX3108" fmla="*/ 3031274 w 6598008"/>
                <a:gd name="connsiteY3108" fmla="*/ 367128 h 1306090"/>
                <a:gd name="connsiteX3109" fmla="*/ 3052667 w 6598008"/>
                <a:gd name="connsiteY3109" fmla="*/ 375459 h 1306090"/>
                <a:gd name="connsiteX3110" fmla="*/ 3050753 w 6598008"/>
                <a:gd name="connsiteY3110" fmla="*/ 393925 h 1306090"/>
                <a:gd name="connsiteX3111" fmla="*/ 3042308 w 6598008"/>
                <a:gd name="connsiteY3111" fmla="*/ 403495 h 1306090"/>
                <a:gd name="connsiteX3112" fmla="*/ 3050753 w 6598008"/>
                <a:gd name="connsiteY3112" fmla="*/ 398541 h 1306090"/>
                <a:gd name="connsiteX3113" fmla="*/ 3057396 w 6598008"/>
                <a:gd name="connsiteY3113" fmla="*/ 416669 h 1306090"/>
                <a:gd name="connsiteX3114" fmla="*/ 3061675 w 6598008"/>
                <a:gd name="connsiteY3114" fmla="*/ 421060 h 1306090"/>
                <a:gd name="connsiteX3115" fmla="*/ 3031612 w 6598008"/>
                <a:gd name="connsiteY3115" fmla="*/ 427028 h 1306090"/>
                <a:gd name="connsiteX3116" fmla="*/ 3058972 w 6598008"/>
                <a:gd name="connsiteY3116" fmla="*/ 393700 h 1306090"/>
                <a:gd name="connsiteX3117" fmla="*/ 3071696 w 6598008"/>
                <a:gd name="connsiteY3117" fmla="*/ 388520 h 1306090"/>
                <a:gd name="connsiteX3118" fmla="*/ 3058972 w 6598008"/>
                <a:gd name="connsiteY3118" fmla="*/ 393700 h 1306090"/>
                <a:gd name="connsiteX3119" fmla="*/ 3118084 w 6598008"/>
                <a:gd name="connsiteY3119" fmla="*/ 349788 h 1306090"/>
                <a:gd name="connsiteX3120" fmla="*/ 3103222 w 6598008"/>
                <a:gd name="connsiteY3120" fmla="*/ 350464 h 1306090"/>
                <a:gd name="connsiteX3121" fmla="*/ 3118084 w 6598008"/>
                <a:gd name="connsiteY3121" fmla="*/ 349788 h 1306090"/>
                <a:gd name="connsiteX3122" fmla="*/ 3106937 w 6598008"/>
                <a:gd name="connsiteY3122" fmla="*/ 318037 h 1306090"/>
                <a:gd name="connsiteX3123" fmla="*/ 3107050 w 6598008"/>
                <a:gd name="connsiteY3123" fmla="*/ 327269 h 1306090"/>
                <a:gd name="connsiteX3124" fmla="*/ 3100632 w 6598008"/>
                <a:gd name="connsiteY3124" fmla="*/ 327494 h 1306090"/>
                <a:gd name="connsiteX3125" fmla="*/ 3100520 w 6598008"/>
                <a:gd name="connsiteY3125" fmla="*/ 318262 h 1306090"/>
                <a:gd name="connsiteX3126" fmla="*/ 3106937 w 6598008"/>
                <a:gd name="connsiteY3126" fmla="*/ 318037 h 1306090"/>
                <a:gd name="connsiteX3127" fmla="*/ 3110540 w 6598008"/>
                <a:gd name="connsiteY3127" fmla="*/ 423650 h 1306090"/>
                <a:gd name="connsiteX3128" fmla="*/ 3097592 w 6598008"/>
                <a:gd name="connsiteY3128" fmla="*/ 414980 h 1306090"/>
                <a:gd name="connsiteX3129" fmla="*/ 3089148 w 6598008"/>
                <a:gd name="connsiteY3129" fmla="*/ 424550 h 1306090"/>
                <a:gd name="connsiteX3130" fmla="*/ 3095340 w 6598008"/>
                <a:gd name="connsiteY3130" fmla="*/ 405860 h 1306090"/>
                <a:gd name="connsiteX3131" fmla="*/ 3090949 w 6598008"/>
                <a:gd name="connsiteY3131" fmla="*/ 396852 h 1306090"/>
                <a:gd name="connsiteX3132" fmla="*/ 3099281 w 6598008"/>
                <a:gd name="connsiteY3132" fmla="*/ 378049 h 1306090"/>
                <a:gd name="connsiteX3133" fmla="*/ 3103447 w 6598008"/>
                <a:gd name="connsiteY3133" fmla="*/ 373320 h 1306090"/>
                <a:gd name="connsiteX3134" fmla="*/ 3127092 w 6598008"/>
                <a:gd name="connsiteY3134" fmla="*/ 386156 h 1306090"/>
                <a:gd name="connsiteX3135" fmla="*/ 3099619 w 6598008"/>
                <a:gd name="connsiteY3135" fmla="*/ 401131 h 1306090"/>
                <a:gd name="connsiteX3136" fmla="*/ 3116846 w 6598008"/>
                <a:gd name="connsiteY3136" fmla="*/ 409575 h 1306090"/>
                <a:gd name="connsiteX3137" fmla="*/ 3110540 w 6598008"/>
                <a:gd name="connsiteY3137" fmla="*/ 423650 h 1306090"/>
                <a:gd name="connsiteX3138" fmla="*/ 3127542 w 6598008"/>
                <a:gd name="connsiteY3138" fmla="*/ 422974 h 1306090"/>
                <a:gd name="connsiteX3139" fmla="*/ 3118872 w 6598008"/>
                <a:gd name="connsiteY3139" fmla="*/ 414079 h 1306090"/>
                <a:gd name="connsiteX3140" fmla="*/ 3127542 w 6598008"/>
                <a:gd name="connsiteY3140" fmla="*/ 422974 h 1306090"/>
                <a:gd name="connsiteX3141" fmla="*/ 3132609 w 6598008"/>
                <a:gd name="connsiteY3141" fmla="*/ 326143 h 1306090"/>
                <a:gd name="connsiteX3142" fmla="*/ 3138801 w 6598008"/>
                <a:gd name="connsiteY3142" fmla="*/ 312069 h 1306090"/>
                <a:gd name="connsiteX3143" fmla="*/ 3139027 w 6598008"/>
                <a:gd name="connsiteY3143" fmla="*/ 325805 h 1306090"/>
                <a:gd name="connsiteX3144" fmla="*/ 3132609 w 6598008"/>
                <a:gd name="connsiteY3144" fmla="*/ 326143 h 1306090"/>
                <a:gd name="connsiteX3145" fmla="*/ 3140378 w 6598008"/>
                <a:gd name="connsiteY3145" fmla="*/ 422411 h 1306090"/>
                <a:gd name="connsiteX3146" fmla="*/ 3150962 w 6598008"/>
                <a:gd name="connsiteY3146" fmla="*/ 417344 h 1306090"/>
                <a:gd name="connsiteX3147" fmla="*/ 3140378 w 6598008"/>
                <a:gd name="connsiteY3147" fmla="*/ 422411 h 1306090"/>
                <a:gd name="connsiteX3148" fmla="*/ 3150399 w 6598008"/>
                <a:gd name="connsiteY3148" fmla="*/ 376022 h 1306090"/>
                <a:gd name="connsiteX3149" fmla="*/ 3165486 w 6598008"/>
                <a:gd name="connsiteY3149" fmla="*/ 384580 h 1306090"/>
                <a:gd name="connsiteX3150" fmla="*/ 3150399 w 6598008"/>
                <a:gd name="connsiteY3150" fmla="*/ 376022 h 1306090"/>
                <a:gd name="connsiteX3151" fmla="*/ 3218631 w 6598008"/>
                <a:gd name="connsiteY3151" fmla="*/ 373095 h 1306090"/>
                <a:gd name="connsiteX3152" fmla="*/ 3239686 w 6598008"/>
                <a:gd name="connsiteY3152" fmla="*/ 353841 h 1306090"/>
                <a:gd name="connsiteX3153" fmla="*/ 3242163 w 6598008"/>
                <a:gd name="connsiteY3153" fmla="*/ 381314 h 1306090"/>
                <a:gd name="connsiteX3154" fmla="*/ 3220883 w 6598008"/>
                <a:gd name="connsiteY3154" fmla="*/ 382215 h 1306090"/>
                <a:gd name="connsiteX3155" fmla="*/ 3214577 w 6598008"/>
                <a:gd name="connsiteY3155" fmla="*/ 387057 h 1306090"/>
                <a:gd name="connsiteX3156" fmla="*/ 3188793 w 6598008"/>
                <a:gd name="connsiteY3156" fmla="*/ 374334 h 1306090"/>
                <a:gd name="connsiteX3157" fmla="*/ 3218631 w 6598008"/>
                <a:gd name="connsiteY3157" fmla="*/ 373095 h 1306090"/>
                <a:gd name="connsiteX3158" fmla="*/ 3190032 w 6598008"/>
                <a:gd name="connsiteY3158" fmla="*/ 314546 h 1306090"/>
                <a:gd name="connsiteX3159" fmla="*/ 3198476 w 6598008"/>
                <a:gd name="connsiteY3159" fmla="*/ 309592 h 1306090"/>
                <a:gd name="connsiteX3160" fmla="*/ 3200728 w 6598008"/>
                <a:gd name="connsiteY3160" fmla="*/ 314096 h 1306090"/>
                <a:gd name="connsiteX3161" fmla="*/ 3209398 w 6598008"/>
                <a:gd name="connsiteY3161" fmla="*/ 327494 h 1306090"/>
                <a:gd name="connsiteX3162" fmla="*/ 3185866 w 6598008"/>
                <a:gd name="connsiteY3162" fmla="*/ 323891 h 1306090"/>
                <a:gd name="connsiteX3163" fmla="*/ 3190032 w 6598008"/>
                <a:gd name="connsiteY3163" fmla="*/ 314546 h 1306090"/>
                <a:gd name="connsiteX3164" fmla="*/ 3170665 w 6598008"/>
                <a:gd name="connsiteY3164" fmla="*/ 457991 h 1306090"/>
                <a:gd name="connsiteX3165" fmla="*/ 3170553 w 6598008"/>
                <a:gd name="connsiteY3165" fmla="*/ 448758 h 1306090"/>
                <a:gd name="connsiteX3166" fmla="*/ 3174831 w 6598008"/>
                <a:gd name="connsiteY3166" fmla="*/ 448533 h 1306090"/>
                <a:gd name="connsiteX3167" fmla="*/ 3174944 w 6598008"/>
                <a:gd name="connsiteY3167" fmla="*/ 457766 h 1306090"/>
                <a:gd name="connsiteX3168" fmla="*/ 3170665 w 6598008"/>
                <a:gd name="connsiteY3168" fmla="*/ 457991 h 1306090"/>
                <a:gd name="connsiteX3169" fmla="*/ 3204219 w 6598008"/>
                <a:gd name="connsiteY3169" fmla="*/ 410589 h 1306090"/>
                <a:gd name="connsiteX3170" fmla="*/ 3174269 w 6598008"/>
                <a:gd name="connsiteY3170" fmla="*/ 407211 h 1306090"/>
                <a:gd name="connsiteX3171" fmla="*/ 3172354 w 6598008"/>
                <a:gd name="connsiteY3171" fmla="*/ 421060 h 1306090"/>
                <a:gd name="connsiteX3172" fmla="*/ 3167851 w 6598008"/>
                <a:gd name="connsiteY3172" fmla="*/ 402820 h 1306090"/>
                <a:gd name="connsiteX3173" fmla="*/ 3212550 w 6598008"/>
                <a:gd name="connsiteY3173" fmla="*/ 396289 h 1306090"/>
                <a:gd name="connsiteX3174" fmla="*/ 3212888 w 6598008"/>
                <a:gd name="connsiteY3174" fmla="*/ 423875 h 1306090"/>
                <a:gd name="connsiteX3175" fmla="*/ 3195887 w 6598008"/>
                <a:gd name="connsiteY3175" fmla="*/ 424550 h 1306090"/>
                <a:gd name="connsiteX3176" fmla="*/ 3204219 w 6598008"/>
                <a:gd name="connsiteY3176" fmla="*/ 410589 h 1306090"/>
                <a:gd name="connsiteX3177" fmla="*/ 3200615 w 6598008"/>
                <a:gd name="connsiteY3177" fmla="*/ 465872 h 1306090"/>
                <a:gd name="connsiteX3178" fmla="*/ 3207033 w 6598008"/>
                <a:gd name="connsiteY3178" fmla="*/ 465647 h 1306090"/>
                <a:gd name="connsiteX3179" fmla="*/ 3200615 w 6598008"/>
                <a:gd name="connsiteY3179" fmla="*/ 465872 h 1306090"/>
                <a:gd name="connsiteX3180" fmla="*/ 3211312 w 6598008"/>
                <a:gd name="connsiteY3180" fmla="*/ 465422 h 1306090"/>
                <a:gd name="connsiteX3181" fmla="*/ 3222008 w 6598008"/>
                <a:gd name="connsiteY3181" fmla="*/ 469588 h 1306090"/>
                <a:gd name="connsiteX3182" fmla="*/ 3211312 w 6598008"/>
                <a:gd name="connsiteY3182" fmla="*/ 465422 h 1306090"/>
                <a:gd name="connsiteX3183" fmla="*/ 3236195 w 6598008"/>
                <a:gd name="connsiteY3183" fmla="*/ 413741 h 1306090"/>
                <a:gd name="connsiteX3184" fmla="*/ 3219306 w 6598008"/>
                <a:gd name="connsiteY3184" fmla="*/ 423650 h 1306090"/>
                <a:gd name="connsiteX3185" fmla="*/ 3216829 w 6598008"/>
                <a:gd name="connsiteY3185" fmla="*/ 400793 h 1306090"/>
                <a:gd name="connsiteX3186" fmla="*/ 3236195 w 6598008"/>
                <a:gd name="connsiteY3186" fmla="*/ 413741 h 1306090"/>
                <a:gd name="connsiteX3187" fmla="*/ 3240924 w 6598008"/>
                <a:gd name="connsiteY3187" fmla="*/ 445831 h 1306090"/>
                <a:gd name="connsiteX3188" fmla="*/ 3247230 w 6598008"/>
                <a:gd name="connsiteY3188" fmla="*/ 440989 h 1306090"/>
                <a:gd name="connsiteX3189" fmla="*/ 3240924 w 6598008"/>
                <a:gd name="connsiteY3189" fmla="*/ 445831 h 1306090"/>
                <a:gd name="connsiteX3190" fmla="*/ 3245653 w 6598008"/>
                <a:gd name="connsiteY3190" fmla="*/ 326031 h 1306090"/>
                <a:gd name="connsiteX3191" fmla="*/ 3251846 w 6598008"/>
                <a:gd name="connsiteY3191" fmla="*/ 307340 h 1306090"/>
                <a:gd name="connsiteX3192" fmla="*/ 3271325 w 6598008"/>
                <a:gd name="connsiteY3192" fmla="*/ 324905 h 1306090"/>
                <a:gd name="connsiteX3193" fmla="*/ 3245653 w 6598008"/>
                <a:gd name="connsiteY3193" fmla="*/ 326031 h 1306090"/>
                <a:gd name="connsiteX3194" fmla="*/ 3268397 w 6598008"/>
                <a:gd name="connsiteY3194" fmla="*/ 426239 h 1306090"/>
                <a:gd name="connsiteX3195" fmla="*/ 3259727 w 6598008"/>
                <a:gd name="connsiteY3195" fmla="*/ 417457 h 1306090"/>
                <a:gd name="connsiteX3196" fmla="*/ 3268397 w 6598008"/>
                <a:gd name="connsiteY3196" fmla="*/ 426239 h 1306090"/>
                <a:gd name="connsiteX3197" fmla="*/ 3289002 w 6598008"/>
                <a:gd name="connsiteY3197" fmla="*/ 374784 h 1306090"/>
                <a:gd name="connsiteX3198" fmla="*/ 3303864 w 6598008"/>
                <a:gd name="connsiteY3198" fmla="*/ 369605 h 1306090"/>
                <a:gd name="connsiteX3199" fmla="*/ 3289002 w 6598008"/>
                <a:gd name="connsiteY3199" fmla="*/ 374784 h 1306090"/>
                <a:gd name="connsiteX3200" fmla="*/ 3316137 w 6598008"/>
                <a:gd name="connsiteY3200" fmla="*/ 327607 h 1306090"/>
                <a:gd name="connsiteX3201" fmla="*/ 3315912 w 6598008"/>
                <a:gd name="connsiteY3201" fmla="*/ 313871 h 1306090"/>
                <a:gd name="connsiteX3202" fmla="*/ 3320190 w 6598008"/>
                <a:gd name="connsiteY3202" fmla="*/ 313645 h 1306090"/>
                <a:gd name="connsiteX3203" fmla="*/ 3322442 w 6598008"/>
                <a:gd name="connsiteY3203" fmla="*/ 322765 h 1306090"/>
                <a:gd name="connsiteX3204" fmla="*/ 3316137 w 6598008"/>
                <a:gd name="connsiteY3204" fmla="*/ 327607 h 1306090"/>
                <a:gd name="connsiteX3205" fmla="*/ 3424565 w 6598008"/>
                <a:gd name="connsiteY3205" fmla="*/ 304638 h 1306090"/>
                <a:gd name="connsiteX3206" fmla="*/ 3426929 w 6598008"/>
                <a:gd name="connsiteY3206" fmla="*/ 318374 h 1306090"/>
                <a:gd name="connsiteX3207" fmla="*/ 3416346 w 6598008"/>
                <a:gd name="connsiteY3207" fmla="*/ 323441 h 1306090"/>
                <a:gd name="connsiteX3208" fmla="*/ 3424565 w 6598008"/>
                <a:gd name="connsiteY3208" fmla="*/ 304638 h 1306090"/>
                <a:gd name="connsiteX3209" fmla="*/ 3361512 w 6598008"/>
                <a:gd name="connsiteY3209" fmla="*/ 371744 h 1306090"/>
                <a:gd name="connsiteX3210" fmla="*/ 3348677 w 6598008"/>
                <a:gd name="connsiteY3210" fmla="*/ 372307 h 1306090"/>
                <a:gd name="connsiteX3211" fmla="*/ 3361512 w 6598008"/>
                <a:gd name="connsiteY3211" fmla="*/ 371744 h 1306090"/>
                <a:gd name="connsiteX3212" fmla="*/ 3347100 w 6598008"/>
                <a:gd name="connsiteY3212" fmla="*/ 409125 h 1306090"/>
                <a:gd name="connsiteX3213" fmla="*/ 3351154 w 6598008"/>
                <a:gd name="connsiteY3213" fmla="*/ 395163 h 1306090"/>
                <a:gd name="connsiteX3214" fmla="*/ 3363989 w 6598008"/>
                <a:gd name="connsiteY3214" fmla="*/ 394600 h 1306090"/>
                <a:gd name="connsiteX3215" fmla="*/ 3370632 w 6598008"/>
                <a:gd name="connsiteY3215" fmla="*/ 412728 h 1306090"/>
                <a:gd name="connsiteX3216" fmla="*/ 3347100 w 6598008"/>
                <a:gd name="connsiteY3216" fmla="*/ 409125 h 1306090"/>
                <a:gd name="connsiteX3217" fmla="*/ 3373447 w 6598008"/>
                <a:gd name="connsiteY3217" fmla="*/ 311393 h 1306090"/>
                <a:gd name="connsiteX3218" fmla="*/ 3401145 w 6598008"/>
                <a:gd name="connsiteY3218" fmla="*/ 310268 h 1306090"/>
                <a:gd name="connsiteX3219" fmla="*/ 3390674 w 6598008"/>
                <a:gd name="connsiteY3219" fmla="*/ 324454 h 1306090"/>
                <a:gd name="connsiteX3220" fmla="*/ 3373447 w 6598008"/>
                <a:gd name="connsiteY3220" fmla="*/ 311393 h 1306090"/>
                <a:gd name="connsiteX3221" fmla="*/ 3402046 w 6598008"/>
                <a:gd name="connsiteY3221" fmla="*/ 374559 h 1306090"/>
                <a:gd name="connsiteX3222" fmla="*/ 3387071 w 6598008"/>
                <a:gd name="connsiteY3222" fmla="*/ 370618 h 1306090"/>
                <a:gd name="connsiteX3223" fmla="*/ 3402046 w 6598008"/>
                <a:gd name="connsiteY3223" fmla="*/ 374559 h 1306090"/>
                <a:gd name="connsiteX3224" fmla="*/ 3376149 w 6598008"/>
                <a:gd name="connsiteY3224" fmla="*/ 352715 h 1306090"/>
                <a:gd name="connsiteX3225" fmla="*/ 3380315 w 6598008"/>
                <a:gd name="connsiteY3225" fmla="*/ 347987 h 1306090"/>
                <a:gd name="connsiteX3226" fmla="*/ 3382567 w 6598008"/>
                <a:gd name="connsiteY3226" fmla="*/ 357107 h 1306090"/>
                <a:gd name="connsiteX3227" fmla="*/ 3378402 w 6598008"/>
                <a:gd name="connsiteY3227" fmla="*/ 361836 h 1306090"/>
                <a:gd name="connsiteX3228" fmla="*/ 3376149 w 6598008"/>
                <a:gd name="connsiteY3228" fmla="*/ 352715 h 1306090"/>
                <a:gd name="connsiteX3229" fmla="*/ 3394052 w 6598008"/>
                <a:gd name="connsiteY3229" fmla="*/ 411715 h 1306090"/>
                <a:gd name="connsiteX3230" fmla="*/ 3378964 w 6598008"/>
                <a:gd name="connsiteY3230" fmla="*/ 403158 h 1306090"/>
                <a:gd name="connsiteX3231" fmla="*/ 3408914 w 6598008"/>
                <a:gd name="connsiteY3231" fmla="*/ 406535 h 1306090"/>
                <a:gd name="connsiteX3232" fmla="*/ 3394052 w 6598008"/>
                <a:gd name="connsiteY3232" fmla="*/ 411715 h 1306090"/>
                <a:gd name="connsiteX3233" fmla="*/ 3423326 w 6598008"/>
                <a:gd name="connsiteY3233" fmla="*/ 373658 h 1306090"/>
                <a:gd name="connsiteX3234" fmla="*/ 3410491 w 6598008"/>
                <a:gd name="connsiteY3234" fmla="*/ 369605 h 1306090"/>
                <a:gd name="connsiteX3235" fmla="*/ 3421187 w 6598008"/>
                <a:gd name="connsiteY3235" fmla="*/ 369154 h 1306090"/>
                <a:gd name="connsiteX3236" fmla="*/ 3431884 w 6598008"/>
                <a:gd name="connsiteY3236" fmla="*/ 373320 h 1306090"/>
                <a:gd name="connsiteX3237" fmla="*/ 3423326 w 6598008"/>
                <a:gd name="connsiteY3237" fmla="*/ 373658 h 1306090"/>
                <a:gd name="connsiteX3238" fmla="*/ 3445170 w 6598008"/>
                <a:gd name="connsiteY3238" fmla="*/ 409575 h 1306090"/>
                <a:gd name="connsiteX3239" fmla="*/ 3427943 w 6598008"/>
                <a:gd name="connsiteY3239" fmla="*/ 401131 h 1306090"/>
                <a:gd name="connsiteX3240" fmla="*/ 3453502 w 6598008"/>
                <a:gd name="connsiteY3240" fmla="*/ 400005 h 1306090"/>
                <a:gd name="connsiteX3241" fmla="*/ 3445170 w 6598008"/>
                <a:gd name="connsiteY3241" fmla="*/ 409575 h 1306090"/>
                <a:gd name="connsiteX3242" fmla="*/ 3463860 w 6598008"/>
                <a:gd name="connsiteY3242" fmla="*/ 371969 h 1306090"/>
                <a:gd name="connsiteX3243" fmla="*/ 3455191 w 6598008"/>
                <a:gd name="connsiteY3243" fmla="*/ 363187 h 1306090"/>
                <a:gd name="connsiteX3244" fmla="*/ 3463860 w 6598008"/>
                <a:gd name="connsiteY3244" fmla="*/ 371969 h 1306090"/>
                <a:gd name="connsiteX3245" fmla="*/ 3468026 w 6598008"/>
                <a:gd name="connsiteY3245" fmla="*/ 362624 h 1306090"/>
                <a:gd name="connsiteX3246" fmla="*/ 3485253 w 6598008"/>
                <a:gd name="connsiteY3246" fmla="*/ 371068 h 1306090"/>
                <a:gd name="connsiteX3247" fmla="*/ 3468026 w 6598008"/>
                <a:gd name="connsiteY3247" fmla="*/ 362624 h 1306090"/>
                <a:gd name="connsiteX3248" fmla="*/ 3483452 w 6598008"/>
                <a:gd name="connsiteY3248" fmla="*/ 403383 h 1306090"/>
                <a:gd name="connsiteX3249" fmla="*/ 3498539 w 6598008"/>
                <a:gd name="connsiteY3249" fmla="*/ 411940 h 1306090"/>
                <a:gd name="connsiteX3250" fmla="*/ 3483452 w 6598008"/>
                <a:gd name="connsiteY3250" fmla="*/ 403383 h 1306090"/>
                <a:gd name="connsiteX3251" fmla="*/ 3506083 w 6598008"/>
                <a:gd name="connsiteY3251" fmla="*/ 337966 h 1306090"/>
                <a:gd name="connsiteX3252" fmla="*/ 3512501 w 6598008"/>
                <a:gd name="connsiteY3252" fmla="*/ 337740 h 1306090"/>
                <a:gd name="connsiteX3253" fmla="*/ 3512613 w 6598008"/>
                <a:gd name="connsiteY3253" fmla="*/ 346973 h 1306090"/>
                <a:gd name="connsiteX3254" fmla="*/ 3506196 w 6598008"/>
                <a:gd name="connsiteY3254" fmla="*/ 347198 h 1306090"/>
                <a:gd name="connsiteX3255" fmla="*/ 3506083 w 6598008"/>
                <a:gd name="connsiteY3255" fmla="*/ 337966 h 1306090"/>
                <a:gd name="connsiteX3256" fmla="*/ 3529840 w 6598008"/>
                <a:gd name="connsiteY3256" fmla="*/ 364650 h 1306090"/>
                <a:gd name="connsiteX3257" fmla="*/ 3534344 w 6598008"/>
                <a:gd name="connsiteY3257" fmla="*/ 378274 h 1306090"/>
                <a:gd name="connsiteX3258" fmla="*/ 3506421 w 6598008"/>
                <a:gd name="connsiteY3258" fmla="*/ 365664 h 1306090"/>
                <a:gd name="connsiteX3259" fmla="*/ 3529840 w 6598008"/>
                <a:gd name="connsiteY3259" fmla="*/ 364650 h 1306090"/>
                <a:gd name="connsiteX3260" fmla="*/ 3524098 w 6598008"/>
                <a:gd name="connsiteY3260" fmla="*/ 410814 h 1306090"/>
                <a:gd name="connsiteX3261" fmla="*/ 3506984 w 6598008"/>
                <a:gd name="connsiteY3261" fmla="*/ 406986 h 1306090"/>
                <a:gd name="connsiteX3262" fmla="*/ 3534794 w 6598008"/>
                <a:gd name="connsiteY3262" fmla="*/ 414980 h 1306090"/>
                <a:gd name="connsiteX3263" fmla="*/ 3524098 w 6598008"/>
                <a:gd name="connsiteY3263" fmla="*/ 410814 h 1306090"/>
                <a:gd name="connsiteX3264" fmla="*/ 3555512 w 6598008"/>
                <a:gd name="connsiteY3264" fmla="*/ 368141 h 1306090"/>
                <a:gd name="connsiteX3265" fmla="*/ 3549094 w 6598008"/>
                <a:gd name="connsiteY3265" fmla="*/ 368366 h 1306090"/>
                <a:gd name="connsiteX3266" fmla="*/ 3548869 w 6598008"/>
                <a:gd name="connsiteY3266" fmla="*/ 350013 h 1306090"/>
                <a:gd name="connsiteX3267" fmla="*/ 3555512 w 6598008"/>
                <a:gd name="connsiteY3267" fmla="*/ 368141 h 1306090"/>
                <a:gd name="connsiteX3268" fmla="*/ 3557426 w 6598008"/>
                <a:gd name="connsiteY3268" fmla="*/ 354179 h 1306090"/>
                <a:gd name="connsiteX3269" fmla="*/ 3574653 w 6598008"/>
                <a:gd name="connsiteY3269" fmla="*/ 362624 h 1306090"/>
                <a:gd name="connsiteX3270" fmla="*/ 3557426 w 6598008"/>
                <a:gd name="connsiteY3270" fmla="*/ 354179 h 1306090"/>
                <a:gd name="connsiteX3271" fmla="*/ 3573865 w 6598008"/>
                <a:gd name="connsiteY3271" fmla="*/ 307565 h 1306090"/>
                <a:gd name="connsiteX3272" fmla="*/ 3569586 w 6598008"/>
                <a:gd name="connsiteY3272" fmla="*/ 307790 h 1306090"/>
                <a:gd name="connsiteX3273" fmla="*/ 3561029 w 6598008"/>
                <a:gd name="connsiteY3273" fmla="*/ 303512 h 1306090"/>
                <a:gd name="connsiteX3274" fmla="*/ 3580282 w 6598008"/>
                <a:gd name="connsiteY3274" fmla="*/ 307340 h 1306090"/>
                <a:gd name="connsiteX3275" fmla="*/ 3584448 w 6598008"/>
                <a:gd name="connsiteY3275" fmla="*/ 302611 h 1306090"/>
                <a:gd name="connsiteX3276" fmla="*/ 3603702 w 6598008"/>
                <a:gd name="connsiteY3276" fmla="*/ 310943 h 1306090"/>
                <a:gd name="connsiteX3277" fmla="*/ 3607868 w 6598008"/>
                <a:gd name="connsiteY3277" fmla="*/ 306214 h 1306090"/>
                <a:gd name="connsiteX3278" fmla="*/ 3622956 w 6598008"/>
                <a:gd name="connsiteY3278" fmla="*/ 314771 h 1306090"/>
                <a:gd name="connsiteX3279" fmla="*/ 3593006 w 6598008"/>
                <a:gd name="connsiteY3279" fmla="*/ 311393 h 1306090"/>
                <a:gd name="connsiteX3280" fmla="*/ 3573865 w 6598008"/>
                <a:gd name="connsiteY3280" fmla="*/ 307565 h 1306090"/>
                <a:gd name="connsiteX3281" fmla="*/ 3612822 w 6598008"/>
                <a:gd name="connsiteY3281" fmla="*/ 351927 h 1306090"/>
                <a:gd name="connsiteX3282" fmla="*/ 3623519 w 6598008"/>
                <a:gd name="connsiteY3282" fmla="*/ 356093 h 1306090"/>
                <a:gd name="connsiteX3283" fmla="*/ 3612822 w 6598008"/>
                <a:gd name="connsiteY3283" fmla="*/ 351927 h 1306090"/>
                <a:gd name="connsiteX3284" fmla="*/ 3652906 w 6598008"/>
                <a:gd name="connsiteY3284" fmla="*/ 313420 h 1306090"/>
                <a:gd name="connsiteX3285" fmla="*/ 3657184 w 6598008"/>
                <a:gd name="connsiteY3285" fmla="*/ 313195 h 1306090"/>
                <a:gd name="connsiteX3286" fmla="*/ 3652906 w 6598008"/>
                <a:gd name="connsiteY3286" fmla="*/ 313420 h 1306090"/>
                <a:gd name="connsiteX3287" fmla="*/ 3667430 w 6598008"/>
                <a:gd name="connsiteY3287" fmla="*/ 289775 h 1306090"/>
                <a:gd name="connsiteX3288" fmla="*/ 3671709 w 6598008"/>
                <a:gd name="connsiteY3288" fmla="*/ 289550 h 1306090"/>
                <a:gd name="connsiteX3289" fmla="*/ 3671821 w 6598008"/>
                <a:gd name="connsiteY3289" fmla="*/ 298783 h 1306090"/>
                <a:gd name="connsiteX3290" fmla="*/ 3667543 w 6598008"/>
                <a:gd name="connsiteY3290" fmla="*/ 299008 h 1306090"/>
                <a:gd name="connsiteX3291" fmla="*/ 3667430 w 6598008"/>
                <a:gd name="connsiteY3291" fmla="*/ 289775 h 1306090"/>
                <a:gd name="connsiteX3292" fmla="*/ 3687359 w 6598008"/>
                <a:gd name="connsiteY3292" fmla="*/ 339542 h 1306090"/>
                <a:gd name="connsiteX3293" fmla="*/ 3706500 w 6598008"/>
                <a:gd name="connsiteY3293" fmla="*/ 338754 h 1306090"/>
                <a:gd name="connsiteX3294" fmla="*/ 3698281 w 6598008"/>
                <a:gd name="connsiteY3294" fmla="*/ 362061 h 1306090"/>
                <a:gd name="connsiteX3295" fmla="*/ 3687359 w 6598008"/>
                <a:gd name="connsiteY3295" fmla="*/ 339542 h 1306090"/>
                <a:gd name="connsiteX3296" fmla="*/ 3689837 w 6598008"/>
                <a:gd name="connsiteY3296" fmla="*/ 362399 h 1306090"/>
                <a:gd name="connsiteX3297" fmla="*/ 3707063 w 6598008"/>
                <a:gd name="connsiteY3297" fmla="*/ 375459 h 1306090"/>
                <a:gd name="connsiteX3298" fmla="*/ 3689837 w 6598008"/>
                <a:gd name="connsiteY3298" fmla="*/ 362399 h 1306090"/>
                <a:gd name="connsiteX3299" fmla="*/ 3719899 w 6598008"/>
                <a:gd name="connsiteY3299" fmla="*/ 379513 h 1306090"/>
                <a:gd name="connsiteX3300" fmla="*/ 3715620 w 6598008"/>
                <a:gd name="connsiteY3300" fmla="*/ 379738 h 1306090"/>
                <a:gd name="connsiteX3301" fmla="*/ 3713369 w 6598008"/>
                <a:gd name="connsiteY3301" fmla="*/ 370618 h 1306090"/>
                <a:gd name="connsiteX3302" fmla="*/ 3719899 w 6598008"/>
                <a:gd name="connsiteY3302" fmla="*/ 379513 h 1306090"/>
                <a:gd name="connsiteX3303" fmla="*/ 3818081 w 6598008"/>
                <a:gd name="connsiteY3303" fmla="*/ 389196 h 1306090"/>
                <a:gd name="connsiteX3304" fmla="*/ 3813802 w 6598008"/>
                <a:gd name="connsiteY3304" fmla="*/ 389421 h 1306090"/>
                <a:gd name="connsiteX3305" fmla="*/ 3811551 w 6598008"/>
                <a:gd name="connsiteY3305" fmla="*/ 380301 h 1306090"/>
                <a:gd name="connsiteX3306" fmla="*/ 3818081 w 6598008"/>
                <a:gd name="connsiteY3306" fmla="*/ 389196 h 1306090"/>
                <a:gd name="connsiteX3307" fmla="*/ 3819207 w 6598008"/>
                <a:gd name="connsiteY3307" fmla="*/ 315559 h 1306090"/>
                <a:gd name="connsiteX3308" fmla="*/ 3827764 w 6598008"/>
                <a:gd name="connsiteY3308" fmla="*/ 315222 h 1306090"/>
                <a:gd name="connsiteX3309" fmla="*/ 3819207 w 6598008"/>
                <a:gd name="connsiteY3309" fmla="*/ 315559 h 1306090"/>
                <a:gd name="connsiteX3310" fmla="*/ 3833957 w 6598008"/>
                <a:gd name="connsiteY3310" fmla="*/ 301147 h 1306090"/>
                <a:gd name="connsiteX3311" fmla="*/ 3840487 w 6598008"/>
                <a:gd name="connsiteY3311" fmla="*/ 310042 h 1306090"/>
                <a:gd name="connsiteX3312" fmla="*/ 3833957 w 6598008"/>
                <a:gd name="connsiteY3312" fmla="*/ 301147 h 1306090"/>
                <a:gd name="connsiteX3313" fmla="*/ 4189979 w 6598008"/>
                <a:gd name="connsiteY3313" fmla="*/ 286172 h 1306090"/>
                <a:gd name="connsiteX3314" fmla="*/ 4198536 w 6598008"/>
                <a:gd name="connsiteY3314" fmla="*/ 290451 h 1306090"/>
                <a:gd name="connsiteX3315" fmla="*/ 4189979 w 6598008"/>
                <a:gd name="connsiteY3315" fmla="*/ 286172 h 1306090"/>
                <a:gd name="connsiteX3316" fmla="*/ 4234566 w 6598008"/>
                <a:gd name="connsiteY3316" fmla="*/ 426802 h 1306090"/>
                <a:gd name="connsiteX3317" fmla="*/ 4225897 w 6598008"/>
                <a:gd name="connsiteY3317" fmla="*/ 418020 h 1306090"/>
                <a:gd name="connsiteX3318" fmla="*/ 4234566 w 6598008"/>
                <a:gd name="connsiteY3318" fmla="*/ 426802 h 1306090"/>
                <a:gd name="connsiteX3319" fmla="*/ 4250780 w 6598008"/>
                <a:gd name="connsiteY3319" fmla="*/ 423987 h 1306090"/>
                <a:gd name="connsiteX3320" fmla="*/ 4256748 w 6598008"/>
                <a:gd name="connsiteY3320" fmla="*/ 423425 h 1306090"/>
                <a:gd name="connsiteX3321" fmla="*/ 4250780 w 6598008"/>
                <a:gd name="connsiteY3321" fmla="*/ 423987 h 1306090"/>
                <a:gd name="connsiteX3322" fmla="*/ 4300546 w 6598008"/>
                <a:gd name="connsiteY3322" fmla="*/ 419484 h 1306090"/>
                <a:gd name="connsiteX3323" fmla="*/ 4299420 w 6598008"/>
                <a:gd name="connsiteY3323" fmla="*/ 418358 h 1306090"/>
                <a:gd name="connsiteX3324" fmla="*/ 4299083 w 6598008"/>
                <a:gd name="connsiteY3324" fmla="*/ 414304 h 1306090"/>
                <a:gd name="connsiteX3325" fmla="*/ 4310230 w 6598008"/>
                <a:gd name="connsiteY3325" fmla="*/ 413178 h 1306090"/>
                <a:gd name="connsiteX3326" fmla="*/ 4310455 w 6598008"/>
                <a:gd name="connsiteY3326" fmla="*/ 415318 h 1306090"/>
                <a:gd name="connsiteX3327" fmla="*/ 4300546 w 6598008"/>
                <a:gd name="connsiteY3327" fmla="*/ 419484 h 1306090"/>
                <a:gd name="connsiteX3328" fmla="*/ 4435321 w 6598008"/>
                <a:gd name="connsiteY3328" fmla="*/ 294167 h 1306090"/>
                <a:gd name="connsiteX3329" fmla="*/ 4426764 w 6598008"/>
                <a:gd name="connsiteY3329" fmla="*/ 294504 h 1306090"/>
                <a:gd name="connsiteX3330" fmla="*/ 4435321 w 6598008"/>
                <a:gd name="connsiteY3330" fmla="*/ 294167 h 1306090"/>
                <a:gd name="connsiteX3331" fmla="*/ 4551293 w 6598008"/>
                <a:gd name="connsiteY3331" fmla="*/ 414079 h 1306090"/>
                <a:gd name="connsiteX3332" fmla="*/ 4548028 w 6598008"/>
                <a:gd name="connsiteY3332" fmla="*/ 415205 h 1306090"/>
                <a:gd name="connsiteX3333" fmla="*/ 4549942 w 6598008"/>
                <a:gd name="connsiteY3333" fmla="*/ 413629 h 1306090"/>
                <a:gd name="connsiteX3334" fmla="*/ 4550730 w 6598008"/>
                <a:gd name="connsiteY3334" fmla="*/ 411152 h 1306090"/>
                <a:gd name="connsiteX3335" fmla="*/ 4551293 w 6598008"/>
                <a:gd name="connsiteY3335" fmla="*/ 414079 h 1306090"/>
                <a:gd name="connsiteX3336" fmla="*/ 4671431 w 6598008"/>
                <a:gd name="connsiteY3336" fmla="*/ 575539 h 1306090"/>
                <a:gd name="connsiteX3337" fmla="*/ 4657582 w 6598008"/>
                <a:gd name="connsiteY3337" fmla="*/ 581844 h 1306090"/>
                <a:gd name="connsiteX3338" fmla="*/ 4657470 w 6598008"/>
                <a:gd name="connsiteY3338" fmla="*/ 576890 h 1306090"/>
                <a:gd name="connsiteX3339" fmla="*/ 4643395 w 6598008"/>
                <a:gd name="connsiteY3339" fmla="*/ 573287 h 1306090"/>
                <a:gd name="connsiteX3340" fmla="*/ 4640243 w 6598008"/>
                <a:gd name="connsiteY3340" fmla="*/ 563717 h 1306090"/>
                <a:gd name="connsiteX3341" fmla="*/ 4645647 w 6598008"/>
                <a:gd name="connsiteY3341" fmla="*/ 558200 h 1306090"/>
                <a:gd name="connsiteX3342" fmla="*/ 4670643 w 6598008"/>
                <a:gd name="connsiteY3342" fmla="*/ 550768 h 1306090"/>
                <a:gd name="connsiteX3343" fmla="*/ 4671431 w 6598008"/>
                <a:gd name="connsiteY3343" fmla="*/ 575539 h 1306090"/>
                <a:gd name="connsiteX3344" fmla="*/ 4669292 w 6598008"/>
                <a:gd name="connsiteY3344" fmla="*/ 422186 h 1306090"/>
                <a:gd name="connsiteX3345" fmla="*/ 4683479 w 6598008"/>
                <a:gd name="connsiteY3345" fmla="*/ 425789 h 1306090"/>
                <a:gd name="connsiteX3346" fmla="*/ 4669292 w 6598008"/>
                <a:gd name="connsiteY3346" fmla="*/ 422186 h 1306090"/>
                <a:gd name="connsiteX3347" fmla="*/ 4694625 w 6598008"/>
                <a:gd name="connsiteY3347" fmla="*/ 424663 h 1306090"/>
                <a:gd name="connsiteX3348" fmla="*/ 4694963 w 6598008"/>
                <a:gd name="connsiteY3348" fmla="*/ 434571 h 1306090"/>
                <a:gd name="connsiteX3349" fmla="*/ 4689333 w 6598008"/>
                <a:gd name="connsiteY3349" fmla="*/ 435134 h 1306090"/>
                <a:gd name="connsiteX3350" fmla="*/ 4688996 w 6598008"/>
                <a:gd name="connsiteY3350" fmla="*/ 425226 h 1306090"/>
                <a:gd name="connsiteX3351" fmla="*/ 4694625 w 6598008"/>
                <a:gd name="connsiteY3351" fmla="*/ 424663 h 1306090"/>
                <a:gd name="connsiteX3352" fmla="*/ 4690009 w 6598008"/>
                <a:gd name="connsiteY3352" fmla="*/ 543900 h 1306090"/>
                <a:gd name="connsiteX3353" fmla="*/ 4686856 w 6598008"/>
                <a:gd name="connsiteY3353" fmla="*/ 534330 h 1306090"/>
                <a:gd name="connsiteX3354" fmla="*/ 4695076 w 6598008"/>
                <a:gd name="connsiteY3354" fmla="*/ 528587 h 1306090"/>
                <a:gd name="connsiteX3355" fmla="*/ 4690009 w 6598008"/>
                <a:gd name="connsiteY3355" fmla="*/ 543900 h 1306090"/>
                <a:gd name="connsiteX3356" fmla="*/ 4693725 w 6598008"/>
                <a:gd name="connsiteY3356" fmla="*/ 573287 h 1306090"/>
                <a:gd name="connsiteX3357" fmla="*/ 4695864 w 6598008"/>
                <a:gd name="connsiteY3357" fmla="*/ 553245 h 1306090"/>
                <a:gd name="connsiteX3358" fmla="*/ 4693725 w 6598008"/>
                <a:gd name="connsiteY3358" fmla="*/ 573287 h 1306090"/>
                <a:gd name="connsiteX3359" fmla="*/ 4705997 w 6598008"/>
                <a:gd name="connsiteY3359" fmla="*/ 428491 h 1306090"/>
                <a:gd name="connsiteX3360" fmla="*/ 4708362 w 6598008"/>
                <a:gd name="connsiteY3360" fmla="*/ 413404 h 1306090"/>
                <a:gd name="connsiteX3361" fmla="*/ 4720184 w 6598008"/>
                <a:gd name="connsiteY3361" fmla="*/ 432094 h 1306090"/>
                <a:gd name="connsiteX3362" fmla="*/ 4705997 w 6598008"/>
                <a:gd name="connsiteY3362" fmla="*/ 428491 h 1306090"/>
                <a:gd name="connsiteX3363" fmla="*/ 5060781 w 6598008"/>
                <a:gd name="connsiteY3363" fmla="*/ 299346 h 1306090"/>
                <a:gd name="connsiteX3364" fmla="*/ 5046932 w 6598008"/>
                <a:gd name="connsiteY3364" fmla="*/ 305651 h 1306090"/>
                <a:gd name="connsiteX3365" fmla="*/ 5060781 w 6598008"/>
                <a:gd name="connsiteY3365" fmla="*/ 299346 h 1306090"/>
                <a:gd name="connsiteX3366" fmla="*/ 5051323 w 6598008"/>
                <a:gd name="connsiteY3366" fmla="*/ 354742 h 1306090"/>
                <a:gd name="connsiteX3367" fmla="*/ 5060218 w 6598008"/>
                <a:gd name="connsiteY3367" fmla="*/ 368704 h 1306090"/>
                <a:gd name="connsiteX3368" fmla="*/ 5068550 w 6598008"/>
                <a:gd name="connsiteY3368" fmla="*/ 367916 h 1306090"/>
                <a:gd name="connsiteX3369" fmla="*/ 5073842 w 6598008"/>
                <a:gd name="connsiteY3369" fmla="*/ 357444 h 1306090"/>
                <a:gd name="connsiteX3370" fmla="*/ 5082850 w 6598008"/>
                <a:gd name="connsiteY3370" fmla="*/ 376360 h 1306090"/>
                <a:gd name="connsiteX3371" fmla="*/ 5094447 w 6598008"/>
                <a:gd name="connsiteY3371" fmla="*/ 390097 h 1306090"/>
                <a:gd name="connsiteX3372" fmla="*/ 5056165 w 6598008"/>
                <a:gd name="connsiteY3372" fmla="*/ 418696 h 1306090"/>
                <a:gd name="connsiteX3373" fmla="*/ 5050422 w 6598008"/>
                <a:gd name="connsiteY3373" fmla="*/ 414304 h 1306090"/>
                <a:gd name="connsiteX3374" fmla="*/ 5047157 w 6598008"/>
                <a:gd name="connsiteY3374" fmla="*/ 399780 h 1306090"/>
                <a:gd name="connsiteX3375" fmla="*/ 5022612 w 6598008"/>
                <a:gd name="connsiteY3375" fmla="*/ 421961 h 1306090"/>
                <a:gd name="connsiteX3376" fmla="*/ 5015181 w 6598008"/>
                <a:gd name="connsiteY3376" fmla="*/ 363299 h 1306090"/>
                <a:gd name="connsiteX3377" fmla="*/ 5051323 w 6598008"/>
                <a:gd name="connsiteY3377" fmla="*/ 354742 h 1306090"/>
                <a:gd name="connsiteX3378" fmla="*/ 5010001 w 6598008"/>
                <a:gd name="connsiteY3378" fmla="*/ 378612 h 1306090"/>
                <a:gd name="connsiteX3379" fmla="*/ 5012928 w 6598008"/>
                <a:gd name="connsiteY3379" fmla="*/ 383228 h 1306090"/>
                <a:gd name="connsiteX3380" fmla="*/ 5007637 w 6598008"/>
                <a:gd name="connsiteY3380" fmla="*/ 393700 h 1306090"/>
                <a:gd name="connsiteX3381" fmla="*/ 5010001 w 6598008"/>
                <a:gd name="connsiteY3381" fmla="*/ 378612 h 1306090"/>
                <a:gd name="connsiteX3382" fmla="*/ 4959334 w 6598008"/>
                <a:gd name="connsiteY3382" fmla="*/ 373771 h 1306090"/>
                <a:gd name="connsiteX3383" fmla="*/ 4978700 w 6598008"/>
                <a:gd name="connsiteY3383" fmla="*/ 366902 h 1306090"/>
                <a:gd name="connsiteX3384" fmla="*/ 4984780 w 6598008"/>
                <a:gd name="connsiteY3384" fmla="*/ 381202 h 1306090"/>
                <a:gd name="connsiteX3385" fmla="*/ 4998967 w 6598008"/>
                <a:gd name="connsiteY3385" fmla="*/ 384805 h 1306090"/>
                <a:gd name="connsiteX3386" fmla="*/ 5001331 w 6598008"/>
                <a:gd name="connsiteY3386" fmla="*/ 369717 h 1306090"/>
                <a:gd name="connsiteX3387" fmla="*/ 5008200 w 6598008"/>
                <a:gd name="connsiteY3387" fmla="*/ 408675 h 1306090"/>
                <a:gd name="connsiteX3388" fmla="*/ 4986919 w 6598008"/>
                <a:gd name="connsiteY3388" fmla="*/ 445380 h 1306090"/>
                <a:gd name="connsiteX3389" fmla="*/ 4988496 w 6598008"/>
                <a:gd name="connsiteY3389" fmla="*/ 405635 h 1306090"/>
                <a:gd name="connsiteX3390" fmla="*/ 4971156 w 6598008"/>
                <a:gd name="connsiteY3390" fmla="*/ 387507 h 1306090"/>
                <a:gd name="connsiteX3391" fmla="*/ 4971832 w 6598008"/>
                <a:gd name="connsiteY3391" fmla="*/ 407211 h 1306090"/>
                <a:gd name="connsiteX3392" fmla="*/ 4946498 w 6598008"/>
                <a:gd name="connsiteY3392" fmla="*/ 404734 h 1306090"/>
                <a:gd name="connsiteX3393" fmla="*/ 4959334 w 6598008"/>
                <a:gd name="connsiteY3393" fmla="*/ 373771 h 1306090"/>
                <a:gd name="connsiteX3394" fmla="*/ 4926006 w 6598008"/>
                <a:gd name="connsiteY3394" fmla="*/ 381990 h 1306090"/>
                <a:gd name="connsiteX3395" fmla="*/ 4928145 w 6598008"/>
                <a:gd name="connsiteY3395" fmla="*/ 361948 h 1306090"/>
                <a:gd name="connsiteX3396" fmla="*/ 4945260 w 6598008"/>
                <a:gd name="connsiteY3396" fmla="*/ 370168 h 1306090"/>
                <a:gd name="connsiteX3397" fmla="*/ 4948637 w 6598008"/>
                <a:gd name="connsiteY3397" fmla="*/ 389646 h 1306090"/>
                <a:gd name="connsiteX3398" fmla="*/ 4937265 w 6598008"/>
                <a:gd name="connsiteY3398" fmla="*/ 385818 h 1306090"/>
                <a:gd name="connsiteX3399" fmla="*/ 4926907 w 6598008"/>
                <a:gd name="connsiteY3399" fmla="*/ 411602 h 1306090"/>
                <a:gd name="connsiteX3400" fmla="*/ 4929834 w 6598008"/>
                <a:gd name="connsiteY3400" fmla="*/ 416218 h 1306090"/>
                <a:gd name="connsiteX3401" fmla="*/ 4917899 w 6598008"/>
                <a:gd name="connsiteY3401" fmla="*/ 392686 h 1306090"/>
                <a:gd name="connsiteX3402" fmla="*/ 4926006 w 6598008"/>
                <a:gd name="connsiteY3402" fmla="*/ 381990 h 1306090"/>
                <a:gd name="connsiteX3403" fmla="*/ 4944021 w 6598008"/>
                <a:gd name="connsiteY3403" fmla="*/ 419821 h 1306090"/>
                <a:gd name="connsiteX3404" fmla="*/ 4932199 w 6598008"/>
                <a:gd name="connsiteY3404" fmla="*/ 401131 h 1306090"/>
                <a:gd name="connsiteX3405" fmla="*/ 4944021 w 6598008"/>
                <a:gd name="connsiteY3405" fmla="*/ 419821 h 1306090"/>
                <a:gd name="connsiteX3406" fmla="*/ 4920151 w 6598008"/>
                <a:gd name="connsiteY3406" fmla="*/ 461819 h 1306090"/>
                <a:gd name="connsiteX3407" fmla="*/ 4942670 w 6598008"/>
                <a:gd name="connsiteY3407" fmla="*/ 464521 h 1306090"/>
                <a:gd name="connsiteX3408" fmla="*/ 4947849 w 6598008"/>
                <a:gd name="connsiteY3408" fmla="*/ 449209 h 1306090"/>
                <a:gd name="connsiteX3409" fmla="*/ 4943458 w 6598008"/>
                <a:gd name="connsiteY3409" fmla="*/ 489292 h 1306090"/>
                <a:gd name="connsiteX3410" fmla="*/ 4926682 w 6598008"/>
                <a:gd name="connsiteY3410" fmla="*/ 490981 h 1306090"/>
                <a:gd name="connsiteX3411" fmla="*/ 4933550 w 6598008"/>
                <a:gd name="connsiteY3411" fmla="*/ 529938 h 1306090"/>
                <a:gd name="connsiteX3412" fmla="*/ 4944697 w 6598008"/>
                <a:gd name="connsiteY3412" fmla="*/ 528813 h 1306090"/>
                <a:gd name="connsiteX3413" fmla="*/ 4937265 w 6598008"/>
                <a:gd name="connsiteY3413" fmla="*/ 559213 h 1306090"/>
                <a:gd name="connsiteX3414" fmla="*/ 4920489 w 6598008"/>
                <a:gd name="connsiteY3414" fmla="*/ 560902 h 1306090"/>
                <a:gd name="connsiteX3415" fmla="*/ 4897632 w 6598008"/>
                <a:gd name="connsiteY3415" fmla="*/ 548291 h 1306090"/>
                <a:gd name="connsiteX3416" fmla="*/ 4902587 w 6598008"/>
                <a:gd name="connsiteY3416" fmla="*/ 528024 h 1306090"/>
                <a:gd name="connsiteX3417" fmla="*/ 4901798 w 6598008"/>
                <a:gd name="connsiteY3417" fmla="*/ 503366 h 1306090"/>
                <a:gd name="connsiteX3418" fmla="*/ 4918237 w 6598008"/>
                <a:gd name="connsiteY3418" fmla="*/ 491882 h 1306090"/>
                <a:gd name="connsiteX3419" fmla="*/ 4920151 w 6598008"/>
                <a:gd name="connsiteY3419" fmla="*/ 461819 h 1306090"/>
                <a:gd name="connsiteX3420" fmla="*/ 4895718 w 6598008"/>
                <a:gd name="connsiteY3420" fmla="*/ 399780 h 1306090"/>
                <a:gd name="connsiteX3421" fmla="*/ 4903938 w 6598008"/>
                <a:gd name="connsiteY3421" fmla="*/ 394037 h 1306090"/>
                <a:gd name="connsiteX3422" fmla="*/ 4915535 w 6598008"/>
                <a:gd name="connsiteY3422" fmla="*/ 407774 h 1306090"/>
                <a:gd name="connsiteX3423" fmla="*/ 4901573 w 6598008"/>
                <a:gd name="connsiteY3423" fmla="*/ 409125 h 1306090"/>
                <a:gd name="connsiteX3424" fmla="*/ 4896394 w 6598008"/>
                <a:gd name="connsiteY3424" fmla="*/ 424438 h 1306090"/>
                <a:gd name="connsiteX3425" fmla="*/ 4882207 w 6598008"/>
                <a:gd name="connsiteY3425" fmla="*/ 420835 h 1306090"/>
                <a:gd name="connsiteX3426" fmla="*/ 4881869 w 6598008"/>
                <a:gd name="connsiteY3426" fmla="*/ 410927 h 1306090"/>
                <a:gd name="connsiteX3427" fmla="*/ 4887274 w 6598008"/>
                <a:gd name="connsiteY3427" fmla="*/ 405409 h 1306090"/>
                <a:gd name="connsiteX3428" fmla="*/ 4887161 w 6598008"/>
                <a:gd name="connsiteY3428" fmla="*/ 400455 h 1306090"/>
                <a:gd name="connsiteX3429" fmla="*/ 4895381 w 6598008"/>
                <a:gd name="connsiteY3429" fmla="*/ 394713 h 1306090"/>
                <a:gd name="connsiteX3430" fmla="*/ 4895718 w 6598008"/>
                <a:gd name="connsiteY3430" fmla="*/ 399780 h 1306090"/>
                <a:gd name="connsiteX3431" fmla="*/ 4892340 w 6598008"/>
                <a:gd name="connsiteY3431" fmla="*/ 380301 h 1306090"/>
                <a:gd name="connsiteX3432" fmla="*/ 4881644 w 6598008"/>
                <a:gd name="connsiteY3432" fmla="*/ 396177 h 1306090"/>
                <a:gd name="connsiteX3433" fmla="*/ 4892340 w 6598008"/>
                <a:gd name="connsiteY3433" fmla="*/ 380301 h 1306090"/>
                <a:gd name="connsiteX3434" fmla="*/ 4766010 w 6598008"/>
                <a:gd name="connsiteY3434" fmla="*/ 377937 h 1306090"/>
                <a:gd name="connsiteX3435" fmla="*/ 4769388 w 6598008"/>
                <a:gd name="connsiteY3435" fmla="*/ 397415 h 1306090"/>
                <a:gd name="connsiteX3436" fmla="*/ 4758016 w 6598008"/>
                <a:gd name="connsiteY3436" fmla="*/ 393587 h 1306090"/>
                <a:gd name="connsiteX3437" fmla="*/ 4766010 w 6598008"/>
                <a:gd name="connsiteY3437" fmla="*/ 377937 h 1306090"/>
                <a:gd name="connsiteX3438" fmla="*/ 4731781 w 6598008"/>
                <a:gd name="connsiteY3438" fmla="*/ 975585 h 1306090"/>
                <a:gd name="connsiteX3439" fmla="*/ 4740001 w 6598008"/>
                <a:gd name="connsiteY3439" fmla="*/ 969843 h 1306090"/>
                <a:gd name="connsiteX3440" fmla="*/ 4731781 w 6598008"/>
                <a:gd name="connsiteY3440" fmla="*/ 975585 h 1306090"/>
                <a:gd name="connsiteX3441" fmla="*/ 4758354 w 6598008"/>
                <a:gd name="connsiteY3441" fmla="*/ 665952 h 1306090"/>
                <a:gd name="connsiteX3442" fmla="*/ 4744054 w 6598008"/>
                <a:gd name="connsiteY3442" fmla="*/ 657507 h 1306090"/>
                <a:gd name="connsiteX3443" fmla="*/ 4760493 w 6598008"/>
                <a:gd name="connsiteY3443" fmla="*/ 646023 h 1306090"/>
                <a:gd name="connsiteX3444" fmla="*/ 4758354 w 6598008"/>
                <a:gd name="connsiteY3444" fmla="*/ 665952 h 1306090"/>
                <a:gd name="connsiteX3445" fmla="*/ 4760831 w 6598008"/>
                <a:gd name="connsiteY3445" fmla="*/ 834055 h 1306090"/>
                <a:gd name="connsiteX3446" fmla="*/ 4762970 w 6598008"/>
                <a:gd name="connsiteY3446" fmla="*/ 814013 h 1306090"/>
                <a:gd name="connsiteX3447" fmla="*/ 4760831 w 6598008"/>
                <a:gd name="connsiteY3447" fmla="*/ 834055 h 1306090"/>
                <a:gd name="connsiteX3448" fmla="*/ 4766798 w 6598008"/>
                <a:gd name="connsiteY3448" fmla="*/ 665164 h 1306090"/>
                <a:gd name="connsiteX3449" fmla="*/ 4766460 w 6598008"/>
                <a:gd name="connsiteY3449" fmla="*/ 655256 h 1306090"/>
                <a:gd name="connsiteX3450" fmla="*/ 4772090 w 6598008"/>
                <a:gd name="connsiteY3450" fmla="*/ 654693 h 1306090"/>
                <a:gd name="connsiteX3451" fmla="*/ 4772428 w 6598008"/>
                <a:gd name="connsiteY3451" fmla="*/ 664601 h 1306090"/>
                <a:gd name="connsiteX3452" fmla="*/ 4766798 w 6598008"/>
                <a:gd name="connsiteY3452" fmla="*/ 665164 h 1306090"/>
                <a:gd name="connsiteX3453" fmla="*/ 4760155 w 6598008"/>
                <a:gd name="connsiteY3453" fmla="*/ 546940 h 1306090"/>
                <a:gd name="connsiteX3454" fmla="*/ 4754525 w 6598008"/>
                <a:gd name="connsiteY3454" fmla="*/ 547503 h 1306090"/>
                <a:gd name="connsiteX3455" fmla="*/ 4742816 w 6598008"/>
                <a:gd name="connsiteY3455" fmla="*/ 533767 h 1306090"/>
                <a:gd name="connsiteX3456" fmla="*/ 4737861 w 6598008"/>
                <a:gd name="connsiteY3456" fmla="*/ 554034 h 1306090"/>
                <a:gd name="connsiteX3457" fmla="*/ 4730993 w 6598008"/>
                <a:gd name="connsiteY3457" fmla="*/ 515076 h 1306090"/>
                <a:gd name="connsiteX3458" fmla="*/ 4739213 w 6598008"/>
                <a:gd name="connsiteY3458" fmla="*/ 509334 h 1306090"/>
                <a:gd name="connsiteX3459" fmla="*/ 4736060 w 6598008"/>
                <a:gd name="connsiteY3459" fmla="*/ 499763 h 1306090"/>
                <a:gd name="connsiteX3460" fmla="*/ 4746419 w 6598008"/>
                <a:gd name="connsiteY3460" fmla="*/ 473979 h 1306090"/>
                <a:gd name="connsiteX3461" fmla="*/ 4747094 w 6598008"/>
                <a:gd name="connsiteY3461" fmla="*/ 493683 h 1306090"/>
                <a:gd name="connsiteX3462" fmla="*/ 4758129 w 6598008"/>
                <a:gd name="connsiteY3462" fmla="*/ 487603 h 1306090"/>
                <a:gd name="connsiteX3463" fmla="*/ 4761281 w 6598008"/>
                <a:gd name="connsiteY3463" fmla="*/ 497174 h 1306090"/>
                <a:gd name="connsiteX3464" fmla="*/ 4763758 w 6598008"/>
                <a:gd name="connsiteY3464" fmla="*/ 487040 h 1306090"/>
                <a:gd name="connsiteX3465" fmla="*/ 4761844 w 6598008"/>
                <a:gd name="connsiteY3465" fmla="*/ 516878 h 1306090"/>
                <a:gd name="connsiteX3466" fmla="*/ 4744617 w 6598008"/>
                <a:gd name="connsiteY3466" fmla="*/ 503704 h 1306090"/>
                <a:gd name="connsiteX3467" fmla="*/ 4747995 w 6598008"/>
                <a:gd name="connsiteY3467" fmla="*/ 523183 h 1306090"/>
                <a:gd name="connsiteX3468" fmla="*/ 4773441 w 6598008"/>
                <a:gd name="connsiteY3468" fmla="*/ 530614 h 1306090"/>
                <a:gd name="connsiteX3469" fmla="*/ 4773892 w 6598008"/>
                <a:gd name="connsiteY3469" fmla="*/ 545476 h 1306090"/>
                <a:gd name="connsiteX3470" fmla="*/ 4760155 w 6598008"/>
                <a:gd name="connsiteY3470" fmla="*/ 546940 h 1306090"/>
                <a:gd name="connsiteX3471" fmla="*/ 4778620 w 6598008"/>
                <a:gd name="connsiteY3471" fmla="*/ 772916 h 1306090"/>
                <a:gd name="connsiteX3472" fmla="*/ 4778170 w 6598008"/>
                <a:gd name="connsiteY3472" fmla="*/ 758054 h 1306090"/>
                <a:gd name="connsiteX3473" fmla="*/ 4778620 w 6598008"/>
                <a:gd name="connsiteY3473" fmla="*/ 772916 h 1306090"/>
                <a:gd name="connsiteX3474" fmla="*/ 4794722 w 6598008"/>
                <a:gd name="connsiteY3474" fmla="*/ 573175 h 1306090"/>
                <a:gd name="connsiteX3475" fmla="*/ 4779746 w 6598008"/>
                <a:gd name="connsiteY3475" fmla="*/ 544913 h 1306090"/>
                <a:gd name="connsiteX3476" fmla="*/ 4793145 w 6598008"/>
                <a:gd name="connsiteY3476" fmla="*/ 523746 h 1306090"/>
                <a:gd name="connsiteX3477" fmla="*/ 4797199 w 6598008"/>
                <a:gd name="connsiteY3477" fmla="*/ 562928 h 1306090"/>
                <a:gd name="connsiteX3478" fmla="*/ 4794722 w 6598008"/>
                <a:gd name="connsiteY3478" fmla="*/ 573175 h 1306090"/>
                <a:gd name="connsiteX3479" fmla="*/ 4792132 w 6598008"/>
                <a:gd name="connsiteY3479" fmla="*/ 405072 h 1306090"/>
                <a:gd name="connsiteX3480" fmla="*/ 4789317 w 6598008"/>
                <a:gd name="connsiteY3480" fmla="*/ 405297 h 1306090"/>
                <a:gd name="connsiteX3481" fmla="*/ 4780760 w 6598008"/>
                <a:gd name="connsiteY3481" fmla="*/ 401243 h 1306090"/>
                <a:gd name="connsiteX3482" fmla="*/ 4788979 w 6598008"/>
                <a:gd name="connsiteY3482" fmla="*/ 395501 h 1306090"/>
                <a:gd name="connsiteX3483" fmla="*/ 4788529 w 6598008"/>
                <a:gd name="connsiteY3483" fmla="*/ 380639 h 1306090"/>
                <a:gd name="connsiteX3484" fmla="*/ 4805643 w 6598008"/>
                <a:gd name="connsiteY3484" fmla="*/ 388858 h 1306090"/>
                <a:gd name="connsiteX3485" fmla="*/ 4811048 w 6598008"/>
                <a:gd name="connsiteY3485" fmla="*/ 383341 h 1306090"/>
                <a:gd name="connsiteX3486" fmla="*/ 4816114 w 6598008"/>
                <a:gd name="connsiteY3486" fmla="*/ 368028 h 1306090"/>
                <a:gd name="connsiteX3487" fmla="*/ 4808683 w 6598008"/>
                <a:gd name="connsiteY3487" fmla="*/ 398429 h 1306090"/>
                <a:gd name="connsiteX3488" fmla="*/ 4800014 w 6598008"/>
                <a:gd name="connsiteY3488" fmla="*/ 389421 h 1306090"/>
                <a:gd name="connsiteX3489" fmla="*/ 4792132 w 6598008"/>
                <a:gd name="connsiteY3489" fmla="*/ 405072 h 1306090"/>
                <a:gd name="connsiteX3490" fmla="*/ 4844713 w 6598008"/>
                <a:gd name="connsiteY3490" fmla="*/ 558425 h 1306090"/>
                <a:gd name="connsiteX3491" fmla="*/ 4844375 w 6598008"/>
                <a:gd name="connsiteY3491" fmla="*/ 548516 h 1306090"/>
                <a:gd name="connsiteX3492" fmla="*/ 4850005 w 6598008"/>
                <a:gd name="connsiteY3492" fmla="*/ 547953 h 1306090"/>
                <a:gd name="connsiteX3493" fmla="*/ 4850343 w 6598008"/>
                <a:gd name="connsiteY3493" fmla="*/ 557862 h 1306090"/>
                <a:gd name="connsiteX3494" fmla="*/ 4844713 w 6598008"/>
                <a:gd name="connsiteY3494" fmla="*/ 558425 h 1306090"/>
                <a:gd name="connsiteX3495" fmla="*/ 4869822 w 6598008"/>
                <a:gd name="connsiteY3495" fmla="*/ 555948 h 1306090"/>
                <a:gd name="connsiteX3496" fmla="*/ 4858450 w 6598008"/>
                <a:gd name="connsiteY3496" fmla="*/ 552119 h 1306090"/>
                <a:gd name="connsiteX3497" fmla="*/ 4844150 w 6598008"/>
                <a:gd name="connsiteY3497" fmla="*/ 543675 h 1306090"/>
                <a:gd name="connsiteX3498" fmla="*/ 4844037 w 6598008"/>
                <a:gd name="connsiteY3498" fmla="*/ 538721 h 1306090"/>
                <a:gd name="connsiteX3499" fmla="*/ 4838408 w 6598008"/>
                <a:gd name="connsiteY3499" fmla="*/ 539284 h 1306090"/>
                <a:gd name="connsiteX3500" fmla="*/ 4813750 w 6598008"/>
                <a:gd name="connsiteY3500" fmla="*/ 556623 h 1306090"/>
                <a:gd name="connsiteX3501" fmla="*/ 4808570 w 6598008"/>
                <a:gd name="connsiteY3501" fmla="*/ 571936 h 1306090"/>
                <a:gd name="connsiteX3502" fmla="*/ 4810710 w 6598008"/>
                <a:gd name="connsiteY3502" fmla="*/ 551894 h 1306090"/>
                <a:gd name="connsiteX3503" fmla="*/ 4807332 w 6598008"/>
                <a:gd name="connsiteY3503" fmla="*/ 532416 h 1306090"/>
                <a:gd name="connsiteX3504" fmla="*/ 4821294 w 6598008"/>
                <a:gd name="connsiteY3504" fmla="*/ 531064 h 1306090"/>
                <a:gd name="connsiteX3505" fmla="*/ 4834130 w 6598008"/>
                <a:gd name="connsiteY3505" fmla="*/ 495147 h 1306090"/>
                <a:gd name="connsiteX3506" fmla="*/ 4822757 w 6598008"/>
                <a:gd name="connsiteY3506" fmla="*/ 491319 h 1306090"/>
                <a:gd name="connsiteX3507" fmla="*/ 4821631 w 6598008"/>
                <a:gd name="connsiteY3507" fmla="*/ 456752 h 1306090"/>
                <a:gd name="connsiteX3508" fmla="*/ 4812736 w 6598008"/>
                <a:gd name="connsiteY3508" fmla="*/ 442791 h 1306090"/>
                <a:gd name="connsiteX3509" fmla="*/ 4820843 w 6598008"/>
                <a:gd name="connsiteY3509" fmla="*/ 432094 h 1306090"/>
                <a:gd name="connsiteX3510" fmla="*/ 4831990 w 6598008"/>
                <a:gd name="connsiteY3510" fmla="*/ 430968 h 1306090"/>
                <a:gd name="connsiteX3511" fmla="*/ 4834580 w 6598008"/>
                <a:gd name="connsiteY3511" fmla="*/ 425789 h 1306090"/>
                <a:gd name="connsiteX3512" fmla="*/ 4842799 w 6598008"/>
                <a:gd name="connsiteY3512" fmla="*/ 420047 h 1306090"/>
                <a:gd name="connsiteX3513" fmla="*/ 4848429 w 6598008"/>
                <a:gd name="connsiteY3513" fmla="*/ 419484 h 1306090"/>
                <a:gd name="connsiteX3514" fmla="*/ 4850906 w 6598008"/>
                <a:gd name="connsiteY3514" fmla="*/ 409350 h 1306090"/>
                <a:gd name="connsiteX3515" fmla="*/ 4856648 w 6598008"/>
                <a:gd name="connsiteY3515" fmla="*/ 413741 h 1306090"/>
                <a:gd name="connsiteX3516" fmla="*/ 4861490 w 6598008"/>
                <a:gd name="connsiteY3516" fmla="*/ 388520 h 1306090"/>
                <a:gd name="connsiteX3517" fmla="*/ 4864867 w 6598008"/>
                <a:gd name="connsiteY3517" fmla="*/ 407999 h 1306090"/>
                <a:gd name="connsiteX3518" fmla="*/ 4873875 w 6598008"/>
                <a:gd name="connsiteY3518" fmla="*/ 426915 h 1306090"/>
                <a:gd name="connsiteX3519" fmla="*/ 4865205 w 6598008"/>
                <a:gd name="connsiteY3519" fmla="*/ 417907 h 1306090"/>
                <a:gd name="connsiteX3520" fmla="*/ 4859801 w 6598008"/>
                <a:gd name="connsiteY3520" fmla="*/ 423425 h 1306090"/>
                <a:gd name="connsiteX3521" fmla="*/ 4857436 w 6598008"/>
                <a:gd name="connsiteY3521" fmla="*/ 438512 h 1306090"/>
                <a:gd name="connsiteX3522" fmla="*/ 4849329 w 6598008"/>
                <a:gd name="connsiteY3522" fmla="*/ 449209 h 1306090"/>
                <a:gd name="connsiteX3523" fmla="*/ 4832666 w 6598008"/>
                <a:gd name="connsiteY3523" fmla="*/ 455852 h 1306090"/>
                <a:gd name="connsiteX3524" fmla="*/ 4825122 w 6598008"/>
                <a:gd name="connsiteY3524" fmla="*/ 481410 h 1306090"/>
                <a:gd name="connsiteX3525" fmla="*/ 4850793 w 6598008"/>
                <a:gd name="connsiteY3525" fmla="*/ 493683 h 1306090"/>
                <a:gd name="connsiteX3526" fmla="*/ 4853946 w 6598008"/>
                <a:gd name="connsiteY3526" fmla="*/ 503254 h 1306090"/>
                <a:gd name="connsiteX3527" fmla="*/ 4850681 w 6598008"/>
                <a:gd name="connsiteY3527" fmla="*/ 488729 h 1306090"/>
                <a:gd name="connsiteX3528" fmla="*/ 4869934 w 6598008"/>
                <a:gd name="connsiteY3528" fmla="*/ 476907 h 1306090"/>
                <a:gd name="connsiteX3529" fmla="*/ 4863741 w 6598008"/>
                <a:gd name="connsiteY3529" fmla="*/ 457766 h 1306090"/>
                <a:gd name="connsiteX3530" fmla="*/ 4875114 w 6598008"/>
                <a:gd name="connsiteY3530" fmla="*/ 461594 h 1306090"/>
                <a:gd name="connsiteX3531" fmla="*/ 4876240 w 6598008"/>
                <a:gd name="connsiteY3531" fmla="*/ 496160 h 1306090"/>
                <a:gd name="connsiteX3532" fmla="*/ 4884797 w 6598008"/>
                <a:gd name="connsiteY3532" fmla="*/ 500214 h 1306090"/>
                <a:gd name="connsiteX3533" fmla="*/ 4877028 w 6598008"/>
                <a:gd name="connsiteY3533" fmla="*/ 520818 h 1306090"/>
                <a:gd name="connsiteX3534" fmla="*/ 4886035 w 6598008"/>
                <a:gd name="connsiteY3534" fmla="*/ 539734 h 1306090"/>
                <a:gd name="connsiteX3535" fmla="*/ 4880293 w 6598008"/>
                <a:gd name="connsiteY3535" fmla="*/ 535343 h 1306090"/>
                <a:gd name="connsiteX3536" fmla="*/ 4877928 w 6598008"/>
                <a:gd name="connsiteY3536" fmla="*/ 550431 h 1306090"/>
                <a:gd name="connsiteX3537" fmla="*/ 4870610 w 6598008"/>
                <a:gd name="connsiteY3537" fmla="*/ 585785 h 1306090"/>
                <a:gd name="connsiteX3538" fmla="*/ 4869822 w 6598008"/>
                <a:gd name="connsiteY3538" fmla="*/ 555948 h 1306090"/>
                <a:gd name="connsiteX3539" fmla="*/ 4878829 w 6598008"/>
                <a:gd name="connsiteY3539" fmla="*/ 663925 h 1306090"/>
                <a:gd name="connsiteX3540" fmla="*/ 4889526 w 6598008"/>
                <a:gd name="connsiteY3540" fmla="*/ 648050 h 1306090"/>
                <a:gd name="connsiteX3541" fmla="*/ 4871848 w 6598008"/>
                <a:gd name="connsiteY3541" fmla="*/ 620126 h 1306090"/>
                <a:gd name="connsiteX3542" fmla="*/ 4880068 w 6598008"/>
                <a:gd name="connsiteY3542" fmla="*/ 614384 h 1306090"/>
                <a:gd name="connsiteX3543" fmla="*/ 4897295 w 6598008"/>
                <a:gd name="connsiteY3543" fmla="*/ 627557 h 1306090"/>
                <a:gd name="connsiteX3544" fmla="*/ 4885697 w 6598008"/>
                <a:gd name="connsiteY3544" fmla="*/ 613821 h 1306090"/>
                <a:gd name="connsiteX3545" fmla="*/ 4902474 w 6598008"/>
                <a:gd name="connsiteY3545" fmla="*/ 612132 h 1306090"/>
                <a:gd name="connsiteX3546" fmla="*/ 4903600 w 6598008"/>
                <a:gd name="connsiteY3546" fmla="*/ 646698 h 1306090"/>
                <a:gd name="connsiteX3547" fmla="*/ 4895493 w 6598008"/>
                <a:gd name="connsiteY3547" fmla="*/ 657395 h 1306090"/>
                <a:gd name="connsiteX3548" fmla="*/ 4901123 w 6598008"/>
                <a:gd name="connsiteY3548" fmla="*/ 656832 h 1306090"/>
                <a:gd name="connsiteX3549" fmla="*/ 4899096 w 6598008"/>
                <a:gd name="connsiteY3549" fmla="*/ 681828 h 1306090"/>
                <a:gd name="connsiteX3550" fmla="*/ 4878829 w 6598008"/>
                <a:gd name="connsiteY3550" fmla="*/ 663925 h 1306090"/>
                <a:gd name="connsiteX3551" fmla="*/ 4887386 w 6598008"/>
                <a:gd name="connsiteY3551" fmla="*/ 757153 h 1306090"/>
                <a:gd name="connsiteX3552" fmla="*/ 4893016 w 6598008"/>
                <a:gd name="connsiteY3552" fmla="*/ 756590 h 1306090"/>
                <a:gd name="connsiteX3553" fmla="*/ 4896281 w 6598008"/>
                <a:gd name="connsiteY3553" fmla="*/ 771115 h 1306090"/>
                <a:gd name="connsiteX3554" fmla="*/ 4887949 w 6598008"/>
                <a:gd name="connsiteY3554" fmla="*/ 771903 h 1306090"/>
                <a:gd name="connsiteX3555" fmla="*/ 4887386 w 6598008"/>
                <a:gd name="connsiteY3555" fmla="*/ 757153 h 1306090"/>
                <a:gd name="connsiteX3556" fmla="*/ 4905514 w 6598008"/>
                <a:gd name="connsiteY3556" fmla="*/ 973221 h 1306090"/>
                <a:gd name="connsiteX3557" fmla="*/ 4897182 w 6598008"/>
                <a:gd name="connsiteY3557" fmla="*/ 974009 h 1306090"/>
                <a:gd name="connsiteX3558" fmla="*/ 4893466 w 6598008"/>
                <a:gd name="connsiteY3558" fmla="*/ 944622 h 1306090"/>
                <a:gd name="connsiteX3559" fmla="*/ 4905514 w 6598008"/>
                <a:gd name="connsiteY3559" fmla="*/ 973221 h 1306090"/>
                <a:gd name="connsiteX3560" fmla="*/ 4909567 w 6598008"/>
                <a:gd name="connsiteY3560" fmla="*/ 660885 h 1306090"/>
                <a:gd name="connsiteX3561" fmla="*/ 4914521 w 6598008"/>
                <a:gd name="connsiteY3561" fmla="*/ 640618 h 1306090"/>
                <a:gd name="connsiteX3562" fmla="*/ 4909567 w 6598008"/>
                <a:gd name="connsiteY3562" fmla="*/ 660885 h 1306090"/>
                <a:gd name="connsiteX3563" fmla="*/ 4918462 w 6598008"/>
                <a:gd name="connsiteY3563" fmla="*/ 674847 h 1306090"/>
                <a:gd name="connsiteX3564" fmla="*/ 4914859 w 6598008"/>
                <a:gd name="connsiteY3564" fmla="*/ 650414 h 1306090"/>
                <a:gd name="connsiteX3565" fmla="*/ 4918462 w 6598008"/>
                <a:gd name="connsiteY3565" fmla="*/ 674847 h 1306090"/>
                <a:gd name="connsiteX3566" fmla="*/ 4946386 w 6598008"/>
                <a:gd name="connsiteY3566" fmla="*/ 672145 h 1306090"/>
                <a:gd name="connsiteX3567" fmla="*/ 4938504 w 6598008"/>
                <a:gd name="connsiteY3567" fmla="*/ 687795 h 1306090"/>
                <a:gd name="connsiteX3568" fmla="*/ 4933888 w 6598008"/>
                <a:gd name="connsiteY3568" fmla="*/ 717970 h 1306090"/>
                <a:gd name="connsiteX3569" fmla="*/ 4925556 w 6598008"/>
                <a:gd name="connsiteY3569" fmla="*/ 718759 h 1306090"/>
                <a:gd name="connsiteX3570" fmla="*/ 4932987 w 6598008"/>
                <a:gd name="connsiteY3570" fmla="*/ 688358 h 1306090"/>
                <a:gd name="connsiteX3571" fmla="*/ 4929722 w 6598008"/>
                <a:gd name="connsiteY3571" fmla="*/ 673834 h 1306090"/>
                <a:gd name="connsiteX3572" fmla="*/ 4937603 w 6598008"/>
                <a:gd name="connsiteY3572" fmla="*/ 658183 h 1306090"/>
                <a:gd name="connsiteX3573" fmla="*/ 4934450 w 6598008"/>
                <a:gd name="connsiteY3573" fmla="*/ 648613 h 1306090"/>
                <a:gd name="connsiteX3574" fmla="*/ 4928708 w 6598008"/>
                <a:gd name="connsiteY3574" fmla="*/ 644221 h 1306090"/>
                <a:gd name="connsiteX3575" fmla="*/ 4945598 w 6598008"/>
                <a:gd name="connsiteY3575" fmla="*/ 647487 h 1306090"/>
                <a:gd name="connsiteX3576" fmla="*/ 4956969 w 6598008"/>
                <a:gd name="connsiteY3576" fmla="*/ 651315 h 1306090"/>
                <a:gd name="connsiteX3577" fmla="*/ 4946386 w 6598008"/>
                <a:gd name="connsiteY3577" fmla="*/ 672145 h 1306090"/>
                <a:gd name="connsiteX3578" fmla="*/ 5569593 w 6598008"/>
                <a:gd name="connsiteY3578" fmla="*/ 783838 h 1306090"/>
                <a:gd name="connsiteX3579" fmla="*/ 5555407 w 6598008"/>
                <a:gd name="connsiteY3579" fmla="*/ 780235 h 1306090"/>
                <a:gd name="connsiteX3580" fmla="*/ 5569593 w 6598008"/>
                <a:gd name="connsiteY3580" fmla="*/ 783838 h 1306090"/>
                <a:gd name="connsiteX3581" fmla="*/ 5545723 w 6598008"/>
                <a:gd name="connsiteY3581" fmla="*/ 652441 h 1306090"/>
                <a:gd name="connsiteX3582" fmla="*/ 5548651 w 6598008"/>
                <a:gd name="connsiteY3582" fmla="*/ 657057 h 1306090"/>
                <a:gd name="connsiteX3583" fmla="*/ 5543359 w 6598008"/>
                <a:gd name="connsiteY3583" fmla="*/ 667528 h 1306090"/>
                <a:gd name="connsiteX3584" fmla="*/ 5545723 w 6598008"/>
                <a:gd name="connsiteY3584" fmla="*/ 652441 h 1306090"/>
                <a:gd name="connsiteX3585" fmla="*/ 5538855 w 6598008"/>
                <a:gd name="connsiteY3585" fmla="*/ 786878 h 1306090"/>
                <a:gd name="connsiteX3586" fmla="*/ 5538855 w 6598008"/>
                <a:gd name="connsiteY3586" fmla="*/ 786878 h 1306090"/>
                <a:gd name="connsiteX3587" fmla="*/ 5538855 w 6598008"/>
                <a:gd name="connsiteY3587" fmla="*/ 786878 h 1306090"/>
                <a:gd name="connsiteX3588" fmla="*/ 5495281 w 6598008"/>
                <a:gd name="connsiteY3588" fmla="*/ 652553 h 1306090"/>
                <a:gd name="connsiteX3589" fmla="*/ 5495619 w 6598008"/>
                <a:gd name="connsiteY3589" fmla="*/ 662462 h 1306090"/>
                <a:gd name="connsiteX3590" fmla="*/ 5487287 w 6598008"/>
                <a:gd name="connsiteY3590" fmla="*/ 663250 h 1306090"/>
                <a:gd name="connsiteX3591" fmla="*/ 5486949 w 6598008"/>
                <a:gd name="connsiteY3591" fmla="*/ 653341 h 1306090"/>
                <a:gd name="connsiteX3592" fmla="*/ 5495281 w 6598008"/>
                <a:gd name="connsiteY3592" fmla="*/ 652553 h 1306090"/>
                <a:gd name="connsiteX3593" fmla="*/ 5489990 w 6598008"/>
                <a:gd name="connsiteY3593" fmla="*/ 573850 h 1306090"/>
                <a:gd name="connsiteX3594" fmla="*/ 5485035 w 6598008"/>
                <a:gd name="connsiteY3594" fmla="*/ 594117 h 1306090"/>
                <a:gd name="connsiteX3595" fmla="*/ 5489990 w 6598008"/>
                <a:gd name="connsiteY3595" fmla="*/ 573850 h 1306090"/>
                <a:gd name="connsiteX3596" fmla="*/ 5469948 w 6598008"/>
                <a:gd name="connsiteY3596" fmla="*/ 560902 h 1306090"/>
                <a:gd name="connsiteX3597" fmla="*/ 5478280 w 6598008"/>
                <a:gd name="connsiteY3597" fmla="*/ 560114 h 1306090"/>
                <a:gd name="connsiteX3598" fmla="*/ 5481207 w 6598008"/>
                <a:gd name="connsiteY3598" fmla="*/ 564730 h 1306090"/>
                <a:gd name="connsiteX3599" fmla="*/ 5482108 w 6598008"/>
                <a:gd name="connsiteY3599" fmla="*/ 594342 h 1306090"/>
                <a:gd name="connsiteX3600" fmla="*/ 5479293 w 6598008"/>
                <a:gd name="connsiteY3600" fmla="*/ 594567 h 1306090"/>
                <a:gd name="connsiteX3601" fmla="*/ 5477154 w 6598008"/>
                <a:gd name="connsiteY3601" fmla="*/ 614609 h 1306090"/>
                <a:gd name="connsiteX3602" fmla="*/ 5477491 w 6598008"/>
                <a:gd name="connsiteY3602" fmla="*/ 624517 h 1306090"/>
                <a:gd name="connsiteX3603" fmla="*/ 5475127 w 6598008"/>
                <a:gd name="connsiteY3603" fmla="*/ 639605 h 1306090"/>
                <a:gd name="connsiteX3604" fmla="*/ 5466119 w 6598008"/>
                <a:gd name="connsiteY3604" fmla="*/ 620689 h 1306090"/>
                <a:gd name="connsiteX3605" fmla="*/ 5455423 w 6598008"/>
                <a:gd name="connsiteY3605" fmla="*/ 636565 h 1306090"/>
                <a:gd name="connsiteX3606" fmla="*/ 5448555 w 6598008"/>
                <a:gd name="connsiteY3606" fmla="*/ 597607 h 1306090"/>
                <a:gd name="connsiteX3607" fmla="*/ 5462854 w 6598008"/>
                <a:gd name="connsiteY3607" fmla="*/ 606052 h 1306090"/>
                <a:gd name="connsiteX3608" fmla="*/ 5459476 w 6598008"/>
                <a:gd name="connsiteY3608" fmla="*/ 586573 h 1306090"/>
                <a:gd name="connsiteX3609" fmla="*/ 5473326 w 6598008"/>
                <a:gd name="connsiteY3609" fmla="*/ 580268 h 1306090"/>
                <a:gd name="connsiteX3610" fmla="*/ 5469948 w 6598008"/>
                <a:gd name="connsiteY3610" fmla="*/ 560902 h 1306090"/>
                <a:gd name="connsiteX3611" fmla="*/ 5452270 w 6598008"/>
                <a:gd name="connsiteY3611" fmla="*/ 443917 h 1306090"/>
                <a:gd name="connsiteX3612" fmla="*/ 5452608 w 6598008"/>
                <a:gd name="connsiteY3612" fmla="*/ 453825 h 1306090"/>
                <a:gd name="connsiteX3613" fmla="*/ 5452270 w 6598008"/>
                <a:gd name="connsiteY3613" fmla="*/ 443917 h 1306090"/>
                <a:gd name="connsiteX3614" fmla="*/ 5359268 w 6598008"/>
                <a:gd name="connsiteY3614" fmla="*/ 695677 h 1306090"/>
                <a:gd name="connsiteX3615" fmla="*/ 5373905 w 6598008"/>
                <a:gd name="connsiteY3615" fmla="*/ 714030 h 1306090"/>
                <a:gd name="connsiteX3616" fmla="*/ 5359268 w 6598008"/>
                <a:gd name="connsiteY3616" fmla="*/ 695677 h 1306090"/>
                <a:gd name="connsiteX3617" fmla="*/ 5376382 w 6598008"/>
                <a:gd name="connsiteY3617" fmla="*/ 882132 h 1306090"/>
                <a:gd name="connsiteX3618" fmla="*/ 5365235 w 6598008"/>
                <a:gd name="connsiteY3618" fmla="*/ 883258 h 1306090"/>
                <a:gd name="connsiteX3619" fmla="*/ 5370189 w 6598008"/>
                <a:gd name="connsiteY3619" fmla="*/ 862991 h 1306090"/>
                <a:gd name="connsiteX3620" fmla="*/ 5376382 w 6598008"/>
                <a:gd name="connsiteY3620" fmla="*/ 882132 h 1306090"/>
                <a:gd name="connsiteX3621" fmla="*/ 5368501 w 6598008"/>
                <a:gd name="connsiteY3621" fmla="*/ 808721 h 1306090"/>
                <a:gd name="connsiteX3622" fmla="*/ 5354314 w 6598008"/>
                <a:gd name="connsiteY3622" fmla="*/ 805118 h 1306090"/>
                <a:gd name="connsiteX3623" fmla="*/ 5368501 w 6598008"/>
                <a:gd name="connsiteY3623" fmla="*/ 808721 h 1306090"/>
                <a:gd name="connsiteX3624" fmla="*/ 4979488 w 6598008"/>
                <a:gd name="connsiteY3624" fmla="*/ 654017 h 1306090"/>
                <a:gd name="connsiteX3625" fmla="*/ 4968567 w 6598008"/>
                <a:gd name="connsiteY3625" fmla="*/ 664939 h 1306090"/>
                <a:gd name="connsiteX3626" fmla="*/ 4970706 w 6598008"/>
                <a:gd name="connsiteY3626" fmla="*/ 644897 h 1306090"/>
                <a:gd name="connsiteX3627" fmla="*/ 4964964 w 6598008"/>
                <a:gd name="connsiteY3627" fmla="*/ 640506 h 1306090"/>
                <a:gd name="connsiteX3628" fmla="*/ 4976110 w 6598008"/>
                <a:gd name="connsiteY3628" fmla="*/ 639380 h 1306090"/>
                <a:gd name="connsiteX3629" fmla="*/ 4974872 w 6598008"/>
                <a:gd name="connsiteY3629" fmla="*/ 599859 h 1306090"/>
                <a:gd name="connsiteX3630" fmla="*/ 4985906 w 6598008"/>
                <a:gd name="connsiteY3630" fmla="*/ 593779 h 1306090"/>
                <a:gd name="connsiteX3631" fmla="*/ 4996940 w 6598008"/>
                <a:gd name="connsiteY3631" fmla="*/ 587699 h 1306090"/>
                <a:gd name="connsiteX3632" fmla="*/ 5003133 w 6598008"/>
                <a:gd name="connsiteY3632" fmla="*/ 606840 h 1306090"/>
                <a:gd name="connsiteX3633" fmla="*/ 5000656 w 6598008"/>
                <a:gd name="connsiteY3633" fmla="*/ 616974 h 1306090"/>
                <a:gd name="connsiteX3634" fmla="*/ 4992437 w 6598008"/>
                <a:gd name="connsiteY3634" fmla="*/ 622716 h 1306090"/>
                <a:gd name="connsiteX3635" fmla="*/ 4993112 w 6598008"/>
                <a:gd name="connsiteY3635" fmla="*/ 642420 h 1306090"/>
                <a:gd name="connsiteX3636" fmla="*/ 5013154 w 6598008"/>
                <a:gd name="connsiteY3636" fmla="*/ 655256 h 1306090"/>
                <a:gd name="connsiteX3637" fmla="*/ 5015518 w 6598008"/>
                <a:gd name="connsiteY3637" fmla="*/ 640168 h 1306090"/>
                <a:gd name="connsiteX3638" fmla="*/ 5009776 w 6598008"/>
                <a:gd name="connsiteY3638" fmla="*/ 635777 h 1306090"/>
                <a:gd name="connsiteX3639" fmla="*/ 5023963 w 6598008"/>
                <a:gd name="connsiteY3639" fmla="*/ 639380 h 1306090"/>
                <a:gd name="connsiteX3640" fmla="*/ 5022274 w 6598008"/>
                <a:gd name="connsiteY3640" fmla="*/ 674171 h 1306090"/>
                <a:gd name="connsiteX3641" fmla="*/ 5028016 w 6598008"/>
                <a:gd name="connsiteY3641" fmla="*/ 678563 h 1306090"/>
                <a:gd name="connsiteX3642" fmla="*/ 5014167 w 6598008"/>
                <a:gd name="connsiteY3642" fmla="*/ 684868 h 1306090"/>
                <a:gd name="connsiteX3643" fmla="*/ 5014843 w 6598008"/>
                <a:gd name="connsiteY3643" fmla="*/ 704572 h 1306090"/>
                <a:gd name="connsiteX3644" fmla="*/ 5011577 w 6598008"/>
                <a:gd name="connsiteY3644" fmla="*/ 690047 h 1306090"/>
                <a:gd name="connsiteX3645" fmla="*/ 5000093 w 6598008"/>
                <a:gd name="connsiteY3645" fmla="*/ 681265 h 1306090"/>
                <a:gd name="connsiteX3646" fmla="*/ 4997954 w 6598008"/>
                <a:gd name="connsiteY3646" fmla="*/ 701306 h 1306090"/>
                <a:gd name="connsiteX3647" fmla="*/ 4986019 w 6598008"/>
                <a:gd name="connsiteY3647" fmla="*/ 677774 h 1306090"/>
                <a:gd name="connsiteX3648" fmla="*/ 4975322 w 6598008"/>
                <a:gd name="connsiteY3648" fmla="*/ 693650 h 1306090"/>
                <a:gd name="connsiteX3649" fmla="*/ 4979488 w 6598008"/>
                <a:gd name="connsiteY3649" fmla="*/ 654017 h 1306090"/>
                <a:gd name="connsiteX3650" fmla="*/ 4974084 w 6598008"/>
                <a:gd name="connsiteY3650" fmla="*/ 748596 h 1306090"/>
                <a:gd name="connsiteX3651" fmla="*/ 4985230 w 6598008"/>
                <a:gd name="connsiteY3651" fmla="*/ 747470 h 1306090"/>
                <a:gd name="connsiteX3652" fmla="*/ 4985568 w 6598008"/>
                <a:gd name="connsiteY3652" fmla="*/ 757378 h 1306090"/>
                <a:gd name="connsiteX3653" fmla="*/ 4980164 w 6598008"/>
                <a:gd name="connsiteY3653" fmla="*/ 762895 h 1306090"/>
                <a:gd name="connsiteX3654" fmla="*/ 4974084 w 6598008"/>
                <a:gd name="connsiteY3654" fmla="*/ 748596 h 1306090"/>
                <a:gd name="connsiteX3655" fmla="*/ 4984780 w 6598008"/>
                <a:gd name="connsiteY3655" fmla="*/ 821782 h 1306090"/>
                <a:gd name="connsiteX3656" fmla="*/ 5001557 w 6598008"/>
                <a:gd name="connsiteY3656" fmla="*/ 820093 h 1306090"/>
                <a:gd name="connsiteX3657" fmla="*/ 4984780 w 6598008"/>
                <a:gd name="connsiteY3657" fmla="*/ 821782 h 1306090"/>
                <a:gd name="connsiteX3658" fmla="*/ 4997616 w 6598008"/>
                <a:gd name="connsiteY3658" fmla="*/ 959259 h 1306090"/>
                <a:gd name="connsiteX3659" fmla="*/ 4999980 w 6598008"/>
                <a:gd name="connsiteY3659" fmla="*/ 944172 h 1306090"/>
                <a:gd name="connsiteX3660" fmla="*/ 5008988 w 6598008"/>
                <a:gd name="connsiteY3660" fmla="*/ 963088 h 1306090"/>
                <a:gd name="connsiteX3661" fmla="*/ 4997616 w 6598008"/>
                <a:gd name="connsiteY3661" fmla="*/ 959259 h 1306090"/>
                <a:gd name="connsiteX3662" fmla="*/ 4999417 w 6598008"/>
                <a:gd name="connsiteY3662" fmla="*/ 929309 h 1306090"/>
                <a:gd name="connsiteX3663" fmla="*/ 5013829 w 6598008"/>
                <a:gd name="connsiteY3663" fmla="*/ 942708 h 1306090"/>
                <a:gd name="connsiteX3664" fmla="*/ 4999417 w 6598008"/>
                <a:gd name="connsiteY3664" fmla="*/ 929309 h 1306090"/>
                <a:gd name="connsiteX3665" fmla="*/ 5044568 w 6598008"/>
                <a:gd name="connsiteY3665" fmla="*/ 761432 h 1306090"/>
                <a:gd name="connsiteX3666" fmla="*/ 5011015 w 6598008"/>
                <a:gd name="connsiteY3666" fmla="*/ 764697 h 1306090"/>
                <a:gd name="connsiteX3667" fmla="*/ 5010339 w 6598008"/>
                <a:gd name="connsiteY3667" fmla="*/ 744993 h 1306090"/>
                <a:gd name="connsiteX3668" fmla="*/ 5032858 w 6598008"/>
                <a:gd name="connsiteY3668" fmla="*/ 747695 h 1306090"/>
                <a:gd name="connsiteX3669" fmla="*/ 5038150 w 6598008"/>
                <a:gd name="connsiteY3669" fmla="*/ 737224 h 1306090"/>
                <a:gd name="connsiteX3670" fmla="*/ 5060669 w 6598008"/>
                <a:gd name="connsiteY3670" fmla="*/ 739926 h 1306090"/>
                <a:gd name="connsiteX3671" fmla="*/ 5044568 w 6598008"/>
                <a:gd name="connsiteY3671" fmla="*/ 761432 h 1306090"/>
                <a:gd name="connsiteX3672" fmla="*/ 5067424 w 6598008"/>
                <a:gd name="connsiteY3672" fmla="*/ 684868 h 1306090"/>
                <a:gd name="connsiteX3673" fmla="*/ 5067087 w 6598008"/>
                <a:gd name="connsiteY3673" fmla="*/ 674960 h 1306090"/>
                <a:gd name="connsiteX3674" fmla="*/ 5070351 w 6598008"/>
                <a:gd name="connsiteY3674" fmla="*/ 689484 h 1306090"/>
                <a:gd name="connsiteX3675" fmla="*/ 5067424 w 6598008"/>
                <a:gd name="connsiteY3675" fmla="*/ 684868 h 1306090"/>
                <a:gd name="connsiteX3676" fmla="*/ 5072378 w 6598008"/>
                <a:gd name="connsiteY3676" fmla="*/ 932012 h 1306090"/>
                <a:gd name="connsiteX3677" fmla="*/ 5083863 w 6598008"/>
                <a:gd name="connsiteY3677" fmla="*/ 940794 h 1306090"/>
                <a:gd name="connsiteX3678" fmla="*/ 5072378 w 6598008"/>
                <a:gd name="connsiteY3678" fmla="*/ 932012 h 1306090"/>
                <a:gd name="connsiteX3679" fmla="*/ 5097036 w 6598008"/>
                <a:gd name="connsiteY3679" fmla="*/ 736436 h 1306090"/>
                <a:gd name="connsiteX3680" fmla="*/ 5128112 w 6598008"/>
                <a:gd name="connsiteY3680" fmla="*/ 743304 h 1306090"/>
                <a:gd name="connsiteX3681" fmla="*/ 5097036 w 6598008"/>
                <a:gd name="connsiteY3681" fmla="*/ 736436 h 1306090"/>
                <a:gd name="connsiteX3682" fmla="*/ 5129914 w 6598008"/>
                <a:gd name="connsiteY3682" fmla="*/ 624292 h 1306090"/>
                <a:gd name="connsiteX3683" fmla="*/ 5109985 w 6598008"/>
                <a:gd name="connsiteY3683" fmla="*/ 616298 h 1306090"/>
                <a:gd name="connsiteX3684" fmla="*/ 5094334 w 6598008"/>
                <a:gd name="connsiteY3684" fmla="*/ 652553 h 1306090"/>
                <a:gd name="connsiteX3685" fmla="*/ 5084876 w 6598008"/>
                <a:gd name="connsiteY3685" fmla="*/ 618775 h 1306090"/>
                <a:gd name="connsiteX3686" fmla="*/ 5079922 w 6598008"/>
                <a:gd name="connsiteY3686" fmla="*/ 639042 h 1306090"/>
                <a:gd name="connsiteX3687" fmla="*/ 5088817 w 6598008"/>
                <a:gd name="connsiteY3687" fmla="*/ 653004 h 1306090"/>
                <a:gd name="connsiteX3688" fmla="*/ 5071703 w 6598008"/>
                <a:gd name="connsiteY3688" fmla="*/ 644784 h 1306090"/>
                <a:gd name="connsiteX3689" fmla="*/ 5069563 w 6598008"/>
                <a:gd name="connsiteY3689" fmla="*/ 664826 h 1306090"/>
                <a:gd name="connsiteX3690" fmla="*/ 5061231 w 6598008"/>
                <a:gd name="connsiteY3690" fmla="*/ 665614 h 1306090"/>
                <a:gd name="connsiteX3691" fmla="*/ 5056052 w 6598008"/>
                <a:gd name="connsiteY3691" fmla="*/ 680927 h 1306090"/>
                <a:gd name="connsiteX3692" fmla="*/ 5049859 w 6598008"/>
                <a:gd name="connsiteY3692" fmla="*/ 661786 h 1306090"/>
                <a:gd name="connsiteX3693" fmla="*/ 5046707 w 6598008"/>
                <a:gd name="connsiteY3693" fmla="*/ 652216 h 1306090"/>
                <a:gd name="connsiteX3694" fmla="*/ 5058079 w 6598008"/>
                <a:gd name="connsiteY3694" fmla="*/ 656044 h 1306090"/>
                <a:gd name="connsiteX3695" fmla="*/ 5056953 w 6598008"/>
                <a:gd name="connsiteY3695" fmla="*/ 621477 h 1306090"/>
                <a:gd name="connsiteX3696" fmla="*/ 5051098 w 6598008"/>
                <a:gd name="connsiteY3696" fmla="*/ 612132 h 1306090"/>
                <a:gd name="connsiteX3697" fmla="*/ 5070464 w 6598008"/>
                <a:gd name="connsiteY3697" fmla="*/ 605264 h 1306090"/>
                <a:gd name="connsiteX3698" fmla="*/ 5072941 w 6598008"/>
                <a:gd name="connsiteY3698" fmla="*/ 595130 h 1306090"/>
                <a:gd name="connsiteX3699" fmla="*/ 5087128 w 6598008"/>
                <a:gd name="connsiteY3699" fmla="*/ 598733 h 1306090"/>
                <a:gd name="connsiteX3700" fmla="*/ 5092420 w 6598008"/>
                <a:gd name="connsiteY3700" fmla="*/ 588262 h 1306090"/>
                <a:gd name="connsiteX3701" fmla="*/ 5101090 w 6598008"/>
                <a:gd name="connsiteY3701" fmla="*/ 597270 h 1306090"/>
                <a:gd name="connsiteX3702" fmla="*/ 5101540 w 6598008"/>
                <a:gd name="connsiteY3702" fmla="*/ 612132 h 1306090"/>
                <a:gd name="connsiteX3703" fmla="*/ 5106832 w 6598008"/>
                <a:gd name="connsiteY3703" fmla="*/ 601661 h 1306090"/>
                <a:gd name="connsiteX3704" fmla="*/ 5109759 w 6598008"/>
                <a:gd name="connsiteY3704" fmla="*/ 606277 h 1306090"/>
                <a:gd name="connsiteX3705" fmla="*/ 5117979 w 6598008"/>
                <a:gd name="connsiteY3705" fmla="*/ 600535 h 1306090"/>
                <a:gd name="connsiteX3706" fmla="*/ 5123271 w 6598008"/>
                <a:gd name="connsiteY3706" fmla="*/ 590064 h 1306090"/>
                <a:gd name="connsiteX3707" fmla="*/ 5137570 w 6598008"/>
                <a:gd name="connsiteY3707" fmla="*/ 598508 h 1306090"/>
                <a:gd name="connsiteX3708" fmla="*/ 5167971 w 6598008"/>
                <a:gd name="connsiteY3708" fmla="*/ 585560 h 1306090"/>
                <a:gd name="connsiteX3709" fmla="*/ 5179906 w 6598008"/>
                <a:gd name="connsiteY3709" fmla="*/ 609092 h 1306090"/>
                <a:gd name="connsiteX3710" fmla="*/ 5177879 w 6598008"/>
                <a:gd name="connsiteY3710" fmla="*/ 634088 h 1306090"/>
                <a:gd name="connsiteX3711" fmla="*/ 5157950 w 6598008"/>
                <a:gd name="connsiteY3711" fmla="*/ 626094 h 1306090"/>
                <a:gd name="connsiteX3712" fmla="*/ 5152995 w 6598008"/>
                <a:gd name="connsiteY3712" fmla="*/ 646361 h 1306090"/>
                <a:gd name="connsiteX3713" fmla="*/ 5130589 w 6598008"/>
                <a:gd name="connsiteY3713" fmla="*/ 648613 h 1306090"/>
                <a:gd name="connsiteX3714" fmla="*/ 5129914 w 6598008"/>
                <a:gd name="connsiteY3714" fmla="*/ 624292 h 1306090"/>
                <a:gd name="connsiteX3715" fmla="*/ 5134418 w 6598008"/>
                <a:gd name="connsiteY3715" fmla="*/ 678337 h 1306090"/>
                <a:gd name="connsiteX3716" fmla="*/ 5131490 w 6598008"/>
                <a:gd name="connsiteY3716" fmla="*/ 673721 h 1306090"/>
                <a:gd name="connsiteX3717" fmla="*/ 5131152 w 6598008"/>
                <a:gd name="connsiteY3717" fmla="*/ 663813 h 1306090"/>
                <a:gd name="connsiteX3718" fmla="*/ 5134418 w 6598008"/>
                <a:gd name="connsiteY3718" fmla="*/ 678337 h 1306090"/>
                <a:gd name="connsiteX3719" fmla="*/ 5158400 w 6598008"/>
                <a:gd name="connsiteY3719" fmla="*/ 992812 h 1306090"/>
                <a:gd name="connsiteX3720" fmla="*/ 5155135 w 6598008"/>
                <a:gd name="connsiteY3720" fmla="*/ 978288 h 1306090"/>
                <a:gd name="connsiteX3721" fmla="*/ 5163467 w 6598008"/>
                <a:gd name="connsiteY3721" fmla="*/ 977500 h 1306090"/>
                <a:gd name="connsiteX3722" fmla="*/ 5158400 w 6598008"/>
                <a:gd name="connsiteY3722" fmla="*/ 992812 h 1306090"/>
                <a:gd name="connsiteX3723" fmla="*/ 5173938 w 6598008"/>
                <a:gd name="connsiteY3723" fmla="*/ 951716 h 1306090"/>
                <a:gd name="connsiteX3724" fmla="*/ 5171011 w 6598008"/>
                <a:gd name="connsiteY3724" fmla="*/ 947099 h 1306090"/>
                <a:gd name="connsiteX3725" fmla="*/ 5159638 w 6598008"/>
                <a:gd name="connsiteY3725" fmla="*/ 943271 h 1306090"/>
                <a:gd name="connsiteX3726" fmla="*/ 5161665 w 6598008"/>
                <a:gd name="connsiteY3726" fmla="*/ 918275 h 1306090"/>
                <a:gd name="connsiteX3727" fmla="*/ 5170335 w 6598008"/>
                <a:gd name="connsiteY3727" fmla="*/ 927283 h 1306090"/>
                <a:gd name="connsiteX3728" fmla="*/ 5175965 w 6598008"/>
                <a:gd name="connsiteY3728" fmla="*/ 926720 h 1306090"/>
                <a:gd name="connsiteX3729" fmla="*/ 5181819 w 6598008"/>
                <a:gd name="connsiteY3729" fmla="*/ 936065 h 1306090"/>
                <a:gd name="connsiteX3730" fmla="*/ 5187224 w 6598008"/>
                <a:gd name="connsiteY3730" fmla="*/ 930548 h 1306090"/>
                <a:gd name="connsiteX3731" fmla="*/ 5190377 w 6598008"/>
                <a:gd name="connsiteY3731" fmla="*/ 940118 h 1306090"/>
                <a:gd name="connsiteX3732" fmla="*/ 5173938 w 6598008"/>
                <a:gd name="connsiteY3732" fmla="*/ 951716 h 1306090"/>
                <a:gd name="connsiteX3733" fmla="*/ 5189926 w 6598008"/>
                <a:gd name="connsiteY3733" fmla="*/ 747132 h 1306090"/>
                <a:gd name="connsiteX3734" fmla="*/ 5164593 w 6598008"/>
                <a:gd name="connsiteY3734" fmla="*/ 744655 h 1306090"/>
                <a:gd name="connsiteX3735" fmla="*/ 5162116 w 6598008"/>
                <a:gd name="connsiteY3735" fmla="*/ 754789 h 1306090"/>
                <a:gd name="connsiteX3736" fmla="*/ 5156711 w 6598008"/>
                <a:gd name="connsiteY3736" fmla="*/ 760306 h 1306090"/>
                <a:gd name="connsiteX3737" fmla="*/ 5153108 w 6598008"/>
                <a:gd name="connsiteY3737" fmla="*/ 735873 h 1306090"/>
                <a:gd name="connsiteX3738" fmla="*/ 5131378 w 6598008"/>
                <a:gd name="connsiteY3738" fmla="*/ 757829 h 1306090"/>
                <a:gd name="connsiteX3739" fmla="*/ 5144439 w 6598008"/>
                <a:gd name="connsiteY3739" fmla="*/ 726865 h 1306090"/>
                <a:gd name="connsiteX3740" fmla="*/ 5149055 w 6598008"/>
                <a:gd name="connsiteY3740" fmla="*/ 696690 h 1306090"/>
                <a:gd name="connsiteX3741" fmla="*/ 5166394 w 6598008"/>
                <a:gd name="connsiteY3741" fmla="*/ 714818 h 1306090"/>
                <a:gd name="connsiteX3742" fmla="*/ 5172137 w 6598008"/>
                <a:gd name="connsiteY3742" fmla="*/ 719209 h 1306090"/>
                <a:gd name="connsiteX3743" fmla="*/ 5175064 w 6598008"/>
                <a:gd name="connsiteY3743" fmla="*/ 723825 h 1306090"/>
                <a:gd name="connsiteX3744" fmla="*/ 5192291 w 6598008"/>
                <a:gd name="connsiteY3744" fmla="*/ 736999 h 1306090"/>
                <a:gd name="connsiteX3745" fmla="*/ 5197695 w 6598008"/>
                <a:gd name="connsiteY3745" fmla="*/ 731482 h 1306090"/>
                <a:gd name="connsiteX3746" fmla="*/ 5189926 w 6598008"/>
                <a:gd name="connsiteY3746" fmla="*/ 747132 h 1306090"/>
                <a:gd name="connsiteX3747" fmla="*/ 5188575 w 6598008"/>
                <a:gd name="connsiteY3747" fmla="*/ 618437 h 1306090"/>
                <a:gd name="connsiteX3748" fmla="*/ 5193192 w 6598008"/>
                <a:gd name="connsiteY3748" fmla="*/ 588262 h 1306090"/>
                <a:gd name="connsiteX3749" fmla="*/ 5198934 w 6598008"/>
                <a:gd name="connsiteY3749" fmla="*/ 592653 h 1306090"/>
                <a:gd name="connsiteX3750" fmla="*/ 5188575 w 6598008"/>
                <a:gd name="connsiteY3750" fmla="*/ 618437 h 1306090"/>
                <a:gd name="connsiteX3751" fmla="*/ 5218638 w 6598008"/>
                <a:gd name="connsiteY3751" fmla="*/ 947324 h 1306090"/>
                <a:gd name="connsiteX3752" fmla="*/ 5209518 w 6598008"/>
                <a:gd name="connsiteY3752" fmla="*/ 923454 h 1306090"/>
                <a:gd name="connsiteX3753" fmla="*/ 5201636 w 6598008"/>
                <a:gd name="connsiteY3753" fmla="*/ 939105 h 1306090"/>
                <a:gd name="connsiteX3754" fmla="*/ 5203438 w 6598008"/>
                <a:gd name="connsiteY3754" fmla="*/ 909268 h 1306090"/>
                <a:gd name="connsiteX3755" fmla="*/ 5214359 w 6598008"/>
                <a:gd name="connsiteY3755" fmla="*/ 898346 h 1306090"/>
                <a:gd name="connsiteX3756" fmla="*/ 5214022 w 6598008"/>
                <a:gd name="connsiteY3756" fmla="*/ 888438 h 1306090"/>
                <a:gd name="connsiteX3757" fmla="*/ 5222691 w 6598008"/>
                <a:gd name="connsiteY3757" fmla="*/ 897445 h 1306090"/>
                <a:gd name="connsiteX3758" fmla="*/ 5225506 w 6598008"/>
                <a:gd name="connsiteY3758" fmla="*/ 897107 h 1306090"/>
                <a:gd name="connsiteX3759" fmla="*/ 5226407 w 6598008"/>
                <a:gd name="connsiteY3759" fmla="*/ 926720 h 1306090"/>
                <a:gd name="connsiteX3760" fmla="*/ 5231473 w 6598008"/>
                <a:gd name="connsiteY3760" fmla="*/ 911407 h 1306090"/>
                <a:gd name="connsiteX3761" fmla="*/ 5218638 w 6598008"/>
                <a:gd name="connsiteY3761" fmla="*/ 947324 h 1306090"/>
                <a:gd name="connsiteX3762" fmla="*/ 5217737 w 6598008"/>
                <a:gd name="connsiteY3762" fmla="*/ 828538 h 1306090"/>
                <a:gd name="connsiteX3763" fmla="*/ 5216949 w 6598008"/>
                <a:gd name="connsiteY3763" fmla="*/ 803880 h 1306090"/>
                <a:gd name="connsiteX3764" fmla="*/ 5233838 w 6598008"/>
                <a:gd name="connsiteY3764" fmla="*/ 807145 h 1306090"/>
                <a:gd name="connsiteX3765" fmla="*/ 5217737 w 6598008"/>
                <a:gd name="connsiteY3765" fmla="*/ 828538 h 1306090"/>
                <a:gd name="connsiteX3766" fmla="*/ 5258946 w 6598008"/>
                <a:gd name="connsiteY3766" fmla="*/ 626319 h 1306090"/>
                <a:gd name="connsiteX3767" fmla="*/ 5245098 w 6598008"/>
                <a:gd name="connsiteY3767" fmla="*/ 632624 h 1306090"/>
                <a:gd name="connsiteX3768" fmla="*/ 5237216 w 6598008"/>
                <a:gd name="connsiteY3768" fmla="*/ 648275 h 1306090"/>
                <a:gd name="connsiteX3769" fmla="*/ 5234852 w 6598008"/>
                <a:gd name="connsiteY3769" fmla="*/ 663362 h 1306090"/>
                <a:gd name="connsiteX3770" fmla="*/ 5229109 w 6598008"/>
                <a:gd name="connsiteY3770" fmla="*/ 658971 h 1306090"/>
                <a:gd name="connsiteX3771" fmla="*/ 5229897 w 6598008"/>
                <a:gd name="connsiteY3771" fmla="*/ 683629 h 1306090"/>
                <a:gd name="connsiteX3772" fmla="*/ 5244534 w 6598008"/>
                <a:gd name="connsiteY3772" fmla="*/ 701982 h 1306090"/>
                <a:gd name="connsiteX3773" fmla="*/ 5248475 w 6598008"/>
                <a:gd name="connsiteY3773" fmla="*/ 736211 h 1306090"/>
                <a:gd name="connsiteX3774" fmla="*/ 5228884 w 6598008"/>
                <a:gd name="connsiteY3774" fmla="*/ 738125 h 1306090"/>
                <a:gd name="connsiteX3775" fmla="*/ 5229334 w 6598008"/>
                <a:gd name="connsiteY3775" fmla="*/ 752987 h 1306090"/>
                <a:gd name="connsiteX3776" fmla="*/ 5206815 w 6598008"/>
                <a:gd name="connsiteY3776" fmla="*/ 750285 h 1306090"/>
                <a:gd name="connsiteX3777" fmla="*/ 5211432 w 6598008"/>
                <a:gd name="connsiteY3777" fmla="*/ 720110 h 1306090"/>
                <a:gd name="connsiteX3778" fmla="*/ 5217625 w 6598008"/>
                <a:gd name="connsiteY3778" fmla="*/ 739363 h 1306090"/>
                <a:gd name="connsiteX3779" fmla="*/ 5231136 w 6598008"/>
                <a:gd name="connsiteY3779" fmla="*/ 723150 h 1306090"/>
                <a:gd name="connsiteX3780" fmla="*/ 5228546 w 6598008"/>
                <a:gd name="connsiteY3780" fmla="*/ 728329 h 1306090"/>
                <a:gd name="connsiteX3781" fmla="*/ 5239693 w 6598008"/>
                <a:gd name="connsiteY3781" fmla="*/ 727203 h 1306090"/>
                <a:gd name="connsiteX3782" fmla="*/ 5233613 w 6598008"/>
                <a:gd name="connsiteY3782" fmla="*/ 712904 h 1306090"/>
                <a:gd name="connsiteX3783" fmla="*/ 5238905 w 6598008"/>
                <a:gd name="connsiteY3783" fmla="*/ 702432 h 1306090"/>
                <a:gd name="connsiteX3784" fmla="*/ 5222016 w 6598008"/>
                <a:gd name="connsiteY3784" fmla="*/ 699167 h 1306090"/>
                <a:gd name="connsiteX3785" fmla="*/ 5218413 w 6598008"/>
                <a:gd name="connsiteY3785" fmla="*/ 674734 h 1306090"/>
                <a:gd name="connsiteX3786" fmla="*/ 5220214 w 6598008"/>
                <a:gd name="connsiteY3786" fmla="*/ 644784 h 1306090"/>
                <a:gd name="connsiteX3787" fmla="*/ 5208279 w 6598008"/>
                <a:gd name="connsiteY3787" fmla="*/ 621252 h 1306090"/>
                <a:gd name="connsiteX3788" fmla="*/ 5219426 w 6598008"/>
                <a:gd name="connsiteY3788" fmla="*/ 620126 h 1306090"/>
                <a:gd name="connsiteX3789" fmla="*/ 5207604 w 6598008"/>
                <a:gd name="connsiteY3789" fmla="*/ 601548 h 1306090"/>
                <a:gd name="connsiteX3790" fmla="*/ 5234964 w 6598008"/>
                <a:gd name="connsiteY3790" fmla="*/ 579029 h 1306090"/>
                <a:gd name="connsiteX3791" fmla="*/ 5263676 w 6598008"/>
                <a:gd name="connsiteY3791" fmla="*/ 600985 h 1306090"/>
                <a:gd name="connsiteX3792" fmla="*/ 5258946 w 6598008"/>
                <a:gd name="connsiteY3792" fmla="*/ 626319 h 1306090"/>
                <a:gd name="connsiteX3793" fmla="*/ 5302182 w 6598008"/>
                <a:gd name="connsiteY3793" fmla="*/ 929084 h 1306090"/>
                <a:gd name="connsiteX3794" fmla="*/ 5282591 w 6598008"/>
                <a:gd name="connsiteY3794" fmla="*/ 930998 h 1306090"/>
                <a:gd name="connsiteX3795" fmla="*/ 5288334 w 6598008"/>
                <a:gd name="connsiteY3795" fmla="*/ 935389 h 1306090"/>
                <a:gd name="connsiteX3796" fmla="*/ 5268630 w 6598008"/>
                <a:gd name="connsiteY3796" fmla="*/ 932349 h 1306090"/>
                <a:gd name="connsiteX3797" fmla="*/ 5276173 w 6598008"/>
                <a:gd name="connsiteY3797" fmla="*/ 906903 h 1306090"/>
                <a:gd name="connsiteX3798" fmla="*/ 5298580 w 6598008"/>
                <a:gd name="connsiteY3798" fmla="*/ 904651 h 1306090"/>
                <a:gd name="connsiteX3799" fmla="*/ 5302182 w 6598008"/>
                <a:gd name="connsiteY3799" fmla="*/ 929084 h 1306090"/>
                <a:gd name="connsiteX3800" fmla="*/ 5298129 w 6598008"/>
                <a:gd name="connsiteY3800" fmla="*/ 889901 h 1306090"/>
                <a:gd name="connsiteX3801" fmla="*/ 5294751 w 6598008"/>
                <a:gd name="connsiteY3801" fmla="*/ 870423 h 1306090"/>
                <a:gd name="connsiteX3802" fmla="*/ 5311640 w 6598008"/>
                <a:gd name="connsiteY3802" fmla="*/ 873688 h 1306090"/>
                <a:gd name="connsiteX3803" fmla="*/ 5298129 w 6598008"/>
                <a:gd name="connsiteY3803" fmla="*/ 889901 h 1306090"/>
                <a:gd name="connsiteX3804" fmla="*/ 5300043 w 6598008"/>
                <a:gd name="connsiteY3804" fmla="*/ 859951 h 1306090"/>
                <a:gd name="connsiteX3805" fmla="*/ 5311528 w 6598008"/>
                <a:gd name="connsiteY3805" fmla="*/ 868734 h 1306090"/>
                <a:gd name="connsiteX3806" fmla="*/ 5300043 w 6598008"/>
                <a:gd name="connsiteY3806" fmla="*/ 859951 h 1306090"/>
                <a:gd name="connsiteX3807" fmla="*/ 5301395 w 6598008"/>
                <a:gd name="connsiteY3807" fmla="*/ 726190 h 1306090"/>
                <a:gd name="connsiteX3808" fmla="*/ 5301845 w 6598008"/>
                <a:gd name="connsiteY3808" fmla="*/ 741052 h 1306090"/>
                <a:gd name="connsiteX3809" fmla="*/ 5293400 w 6598008"/>
                <a:gd name="connsiteY3809" fmla="*/ 741840 h 1306090"/>
                <a:gd name="connsiteX3810" fmla="*/ 5292500 w 6598008"/>
                <a:gd name="connsiteY3810" fmla="*/ 712228 h 1306090"/>
                <a:gd name="connsiteX3811" fmla="*/ 5312204 w 6598008"/>
                <a:gd name="connsiteY3811" fmla="*/ 715268 h 1306090"/>
                <a:gd name="connsiteX3812" fmla="*/ 5301395 w 6598008"/>
                <a:gd name="connsiteY3812" fmla="*/ 726190 h 1306090"/>
                <a:gd name="connsiteX3813" fmla="*/ 5317608 w 6598008"/>
                <a:gd name="connsiteY3813" fmla="*/ 620577 h 1306090"/>
                <a:gd name="connsiteX3814" fmla="*/ 5298017 w 6598008"/>
                <a:gd name="connsiteY3814" fmla="*/ 622491 h 1306090"/>
                <a:gd name="connsiteX3815" fmla="*/ 5289797 w 6598008"/>
                <a:gd name="connsiteY3815" fmla="*/ 628233 h 1306090"/>
                <a:gd name="connsiteX3816" fmla="*/ 5286870 w 6598008"/>
                <a:gd name="connsiteY3816" fmla="*/ 623617 h 1306090"/>
                <a:gd name="connsiteX3817" fmla="*/ 5275385 w 6598008"/>
                <a:gd name="connsiteY3817" fmla="*/ 614834 h 1306090"/>
                <a:gd name="connsiteX3818" fmla="*/ 5267166 w 6598008"/>
                <a:gd name="connsiteY3818" fmla="*/ 620577 h 1306090"/>
                <a:gd name="connsiteX3819" fmla="*/ 5280565 w 6598008"/>
                <a:gd name="connsiteY3819" fmla="*/ 599409 h 1306090"/>
                <a:gd name="connsiteX3820" fmla="*/ 5282929 w 6598008"/>
                <a:gd name="connsiteY3820" fmla="*/ 584321 h 1306090"/>
                <a:gd name="connsiteX3821" fmla="*/ 5302182 w 6598008"/>
                <a:gd name="connsiteY3821" fmla="*/ 572499 h 1306090"/>
                <a:gd name="connsiteX3822" fmla="*/ 5313667 w 6598008"/>
                <a:gd name="connsiteY3822" fmla="*/ 581281 h 1306090"/>
                <a:gd name="connsiteX3823" fmla="*/ 5322112 w 6598008"/>
                <a:gd name="connsiteY3823" fmla="*/ 580493 h 1306090"/>
                <a:gd name="connsiteX3824" fmla="*/ 5323012 w 6598008"/>
                <a:gd name="connsiteY3824" fmla="*/ 610105 h 1306090"/>
                <a:gd name="connsiteX3825" fmla="*/ 5339001 w 6598008"/>
                <a:gd name="connsiteY3825" fmla="*/ 583758 h 1306090"/>
                <a:gd name="connsiteX3826" fmla="*/ 5332020 w 6598008"/>
                <a:gd name="connsiteY3826" fmla="*/ 629021 h 1306090"/>
                <a:gd name="connsiteX3827" fmla="*/ 5317608 w 6598008"/>
                <a:gd name="connsiteY3827" fmla="*/ 620577 h 1306090"/>
                <a:gd name="connsiteX3828" fmla="*/ 5335511 w 6598008"/>
                <a:gd name="connsiteY3828" fmla="*/ 653454 h 1306090"/>
                <a:gd name="connsiteX3829" fmla="*/ 5332583 w 6598008"/>
                <a:gd name="connsiteY3829" fmla="*/ 648838 h 1306090"/>
                <a:gd name="connsiteX3830" fmla="*/ 5332245 w 6598008"/>
                <a:gd name="connsiteY3830" fmla="*/ 638929 h 1306090"/>
                <a:gd name="connsiteX3831" fmla="*/ 5335511 w 6598008"/>
                <a:gd name="connsiteY3831" fmla="*/ 653454 h 1306090"/>
                <a:gd name="connsiteX3832" fmla="*/ 5332133 w 6598008"/>
                <a:gd name="connsiteY3832" fmla="*/ 812212 h 1306090"/>
                <a:gd name="connsiteX3833" fmla="*/ 5331682 w 6598008"/>
                <a:gd name="connsiteY3833" fmla="*/ 797349 h 1306090"/>
                <a:gd name="connsiteX3834" fmla="*/ 5340352 w 6598008"/>
                <a:gd name="connsiteY3834" fmla="*/ 806357 h 1306090"/>
                <a:gd name="connsiteX3835" fmla="*/ 5332133 w 6598008"/>
                <a:gd name="connsiteY3835" fmla="*/ 812212 h 1306090"/>
                <a:gd name="connsiteX3836" fmla="*/ 5340352 w 6598008"/>
                <a:gd name="connsiteY3836" fmla="*/ 717407 h 1306090"/>
                <a:gd name="connsiteX3837" fmla="*/ 5337537 w 6598008"/>
                <a:gd name="connsiteY3837" fmla="*/ 717745 h 1306090"/>
                <a:gd name="connsiteX3838" fmla="*/ 5328980 w 6598008"/>
                <a:gd name="connsiteY3838" fmla="*/ 713579 h 1306090"/>
                <a:gd name="connsiteX3839" fmla="*/ 5326390 w 6598008"/>
                <a:gd name="connsiteY3839" fmla="*/ 718759 h 1306090"/>
                <a:gd name="connsiteX3840" fmla="*/ 5323463 w 6598008"/>
                <a:gd name="connsiteY3840" fmla="*/ 714142 h 1306090"/>
                <a:gd name="connsiteX3841" fmla="*/ 5328755 w 6598008"/>
                <a:gd name="connsiteY3841" fmla="*/ 703671 h 1306090"/>
                <a:gd name="connsiteX3842" fmla="*/ 5334047 w 6598008"/>
                <a:gd name="connsiteY3842" fmla="*/ 693200 h 1306090"/>
                <a:gd name="connsiteX3843" fmla="*/ 5337199 w 6598008"/>
                <a:gd name="connsiteY3843" fmla="*/ 702770 h 1306090"/>
                <a:gd name="connsiteX3844" fmla="*/ 5342604 w 6598008"/>
                <a:gd name="connsiteY3844" fmla="*/ 697253 h 1306090"/>
                <a:gd name="connsiteX3845" fmla="*/ 5340352 w 6598008"/>
                <a:gd name="connsiteY3845" fmla="*/ 717407 h 1306090"/>
                <a:gd name="connsiteX3846" fmla="*/ 5384039 w 6598008"/>
                <a:gd name="connsiteY3846" fmla="*/ 945748 h 1306090"/>
                <a:gd name="connsiteX3847" fmla="*/ 5383475 w 6598008"/>
                <a:gd name="connsiteY3847" fmla="*/ 926044 h 1306090"/>
                <a:gd name="connsiteX3848" fmla="*/ 5377733 w 6598008"/>
                <a:gd name="connsiteY3848" fmla="*/ 921653 h 1306090"/>
                <a:gd name="connsiteX3849" fmla="*/ 5372892 w 6598008"/>
                <a:gd name="connsiteY3849" fmla="*/ 946874 h 1306090"/>
                <a:gd name="connsiteX3850" fmla="*/ 5358817 w 6598008"/>
                <a:gd name="connsiteY3850" fmla="*/ 943271 h 1306090"/>
                <a:gd name="connsiteX3851" fmla="*/ 5350260 w 6598008"/>
                <a:gd name="connsiteY3851" fmla="*/ 939105 h 1306090"/>
                <a:gd name="connsiteX3852" fmla="*/ 5366586 w 6598008"/>
                <a:gd name="connsiteY3852" fmla="*/ 922666 h 1306090"/>
                <a:gd name="connsiteX3853" fmla="*/ 5372441 w 6598008"/>
                <a:gd name="connsiteY3853" fmla="*/ 932012 h 1306090"/>
                <a:gd name="connsiteX3854" fmla="*/ 5368951 w 6598008"/>
                <a:gd name="connsiteY3854" fmla="*/ 912533 h 1306090"/>
                <a:gd name="connsiteX3855" fmla="*/ 5379985 w 6598008"/>
                <a:gd name="connsiteY3855" fmla="*/ 906453 h 1306090"/>
                <a:gd name="connsiteX3856" fmla="*/ 5382462 w 6598008"/>
                <a:gd name="connsiteY3856" fmla="*/ 896319 h 1306090"/>
                <a:gd name="connsiteX3857" fmla="*/ 5384039 w 6598008"/>
                <a:gd name="connsiteY3857" fmla="*/ 945748 h 1306090"/>
                <a:gd name="connsiteX3858" fmla="*/ 5382124 w 6598008"/>
                <a:gd name="connsiteY3858" fmla="*/ 708287 h 1306090"/>
                <a:gd name="connsiteX3859" fmla="*/ 5387529 w 6598008"/>
                <a:gd name="connsiteY3859" fmla="*/ 702770 h 1306090"/>
                <a:gd name="connsiteX3860" fmla="*/ 5390682 w 6598008"/>
                <a:gd name="connsiteY3860" fmla="*/ 712341 h 1306090"/>
                <a:gd name="connsiteX3861" fmla="*/ 5385277 w 6598008"/>
                <a:gd name="connsiteY3861" fmla="*/ 717858 h 1306090"/>
                <a:gd name="connsiteX3862" fmla="*/ 5382124 w 6598008"/>
                <a:gd name="connsiteY3862" fmla="*/ 708287 h 1306090"/>
                <a:gd name="connsiteX3863" fmla="*/ 5396086 w 6598008"/>
                <a:gd name="connsiteY3863" fmla="*/ 885172 h 1306090"/>
                <a:gd name="connsiteX3864" fmla="*/ 5401153 w 6598008"/>
                <a:gd name="connsiteY3864" fmla="*/ 869860 h 1306090"/>
                <a:gd name="connsiteX3865" fmla="*/ 5404530 w 6598008"/>
                <a:gd name="connsiteY3865" fmla="*/ 889339 h 1306090"/>
                <a:gd name="connsiteX3866" fmla="*/ 5398901 w 6598008"/>
                <a:gd name="connsiteY3866" fmla="*/ 889901 h 1306090"/>
                <a:gd name="connsiteX3867" fmla="*/ 5396086 w 6598008"/>
                <a:gd name="connsiteY3867" fmla="*/ 885172 h 1306090"/>
                <a:gd name="connsiteX3868" fmla="*/ 5403292 w 6598008"/>
                <a:gd name="connsiteY3868" fmla="*/ 933926 h 1306090"/>
                <a:gd name="connsiteX3869" fmla="*/ 5400027 w 6598008"/>
                <a:gd name="connsiteY3869" fmla="*/ 919401 h 1306090"/>
                <a:gd name="connsiteX3870" fmla="*/ 5405656 w 6598008"/>
                <a:gd name="connsiteY3870" fmla="*/ 918838 h 1306090"/>
                <a:gd name="connsiteX3871" fmla="*/ 5403292 w 6598008"/>
                <a:gd name="connsiteY3871" fmla="*/ 933926 h 1306090"/>
                <a:gd name="connsiteX3872" fmla="*/ 5404643 w 6598008"/>
                <a:gd name="connsiteY3872" fmla="*/ 621928 h 1306090"/>
                <a:gd name="connsiteX3873" fmla="*/ 5399239 w 6598008"/>
                <a:gd name="connsiteY3873" fmla="*/ 627445 h 1306090"/>
                <a:gd name="connsiteX3874" fmla="*/ 5393609 w 6598008"/>
                <a:gd name="connsiteY3874" fmla="*/ 628008 h 1306090"/>
                <a:gd name="connsiteX3875" fmla="*/ 5391244 w 6598008"/>
                <a:gd name="connsiteY3875" fmla="*/ 643095 h 1306090"/>
                <a:gd name="connsiteX3876" fmla="*/ 5391582 w 6598008"/>
                <a:gd name="connsiteY3876" fmla="*/ 653004 h 1306090"/>
                <a:gd name="connsiteX3877" fmla="*/ 5386178 w 6598008"/>
                <a:gd name="connsiteY3877" fmla="*/ 658521 h 1306090"/>
                <a:gd name="connsiteX3878" fmla="*/ 5381224 w 6598008"/>
                <a:gd name="connsiteY3878" fmla="*/ 678788 h 1306090"/>
                <a:gd name="connsiteX3879" fmla="*/ 5375144 w 6598008"/>
                <a:gd name="connsiteY3879" fmla="*/ 664488 h 1306090"/>
                <a:gd name="connsiteX3880" fmla="*/ 5373004 w 6598008"/>
                <a:gd name="connsiteY3880" fmla="*/ 684530 h 1306090"/>
                <a:gd name="connsiteX3881" fmla="*/ 5359493 w 6598008"/>
                <a:gd name="connsiteY3881" fmla="*/ 611569 h 1306090"/>
                <a:gd name="connsiteX3882" fmla="*/ 5370302 w 6598008"/>
                <a:gd name="connsiteY3882" fmla="*/ 600535 h 1306090"/>
                <a:gd name="connsiteX3883" fmla="*/ 5372441 w 6598008"/>
                <a:gd name="connsiteY3883" fmla="*/ 580493 h 1306090"/>
                <a:gd name="connsiteX3884" fmla="*/ 5386290 w 6598008"/>
                <a:gd name="connsiteY3884" fmla="*/ 574188 h 1306090"/>
                <a:gd name="connsiteX3885" fmla="*/ 5392483 w 6598008"/>
                <a:gd name="connsiteY3885" fmla="*/ 593329 h 1306090"/>
                <a:gd name="connsiteX3886" fmla="*/ 5408584 w 6598008"/>
                <a:gd name="connsiteY3886" fmla="*/ 571936 h 1306090"/>
                <a:gd name="connsiteX3887" fmla="*/ 5453509 w 6598008"/>
                <a:gd name="connsiteY3887" fmla="*/ 572499 h 1306090"/>
                <a:gd name="connsiteX3888" fmla="*/ 5453059 w 6598008"/>
                <a:gd name="connsiteY3888" fmla="*/ 557637 h 1306090"/>
                <a:gd name="connsiteX3889" fmla="*/ 5467358 w 6598008"/>
                <a:gd name="connsiteY3889" fmla="*/ 566081 h 1306090"/>
                <a:gd name="connsiteX3890" fmla="*/ 5464994 w 6598008"/>
                <a:gd name="connsiteY3890" fmla="*/ 581169 h 1306090"/>
                <a:gd name="connsiteX3891" fmla="*/ 5453847 w 6598008"/>
                <a:gd name="connsiteY3891" fmla="*/ 582295 h 1306090"/>
                <a:gd name="connsiteX3892" fmla="*/ 5454184 w 6598008"/>
                <a:gd name="connsiteY3892" fmla="*/ 592203 h 1306090"/>
                <a:gd name="connsiteX3893" fmla="*/ 5440561 w 6598008"/>
                <a:gd name="connsiteY3893" fmla="*/ 603462 h 1306090"/>
                <a:gd name="connsiteX3894" fmla="*/ 5444276 w 6598008"/>
                <a:gd name="connsiteY3894" fmla="*/ 632849 h 1306090"/>
                <a:gd name="connsiteX3895" fmla="*/ 5431103 w 6598008"/>
                <a:gd name="connsiteY3895" fmla="*/ 658971 h 1306090"/>
                <a:gd name="connsiteX3896" fmla="*/ 5428738 w 6598008"/>
                <a:gd name="connsiteY3896" fmla="*/ 674059 h 1306090"/>
                <a:gd name="connsiteX3897" fmla="*/ 5427612 w 6598008"/>
                <a:gd name="connsiteY3897" fmla="*/ 639492 h 1306090"/>
                <a:gd name="connsiteX3898" fmla="*/ 5416015 w 6598008"/>
                <a:gd name="connsiteY3898" fmla="*/ 625756 h 1306090"/>
                <a:gd name="connsiteX3899" fmla="*/ 5410386 w 6598008"/>
                <a:gd name="connsiteY3899" fmla="*/ 626319 h 1306090"/>
                <a:gd name="connsiteX3900" fmla="*/ 5404643 w 6598008"/>
                <a:gd name="connsiteY3900" fmla="*/ 621928 h 1306090"/>
                <a:gd name="connsiteX3901" fmla="*/ 5424234 w 6598008"/>
                <a:gd name="connsiteY3901" fmla="*/ 798250 h 1306090"/>
                <a:gd name="connsiteX3902" fmla="*/ 5415903 w 6598008"/>
                <a:gd name="connsiteY3902" fmla="*/ 799038 h 1306090"/>
                <a:gd name="connsiteX3903" fmla="*/ 5421082 w 6598008"/>
                <a:gd name="connsiteY3903" fmla="*/ 783725 h 1306090"/>
                <a:gd name="connsiteX3904" fmla="*/ 5424234 w 6598008"/>
                <a:gd name="connsiteY3904" fmla="*/ 798250 h 1306090"/>
                <a:gd name="connsiteX3905" fmla="*/ 5509806 w 6598008"/>
                <a:gd name="connsiteY3905" fmla="*/ 933363 h 1306090"/>
                <a:gd name="connsiteX3906" fmla="*/ 5498209 w 6598008"/>
                <a:gd name="connsiteY3906" fmla="*/ 919626 h 1306090"/>
                <a:gd name="connsiteX3907" fmla="*/ 5478505 w 6598008"/>
                <a:gd name="connsiteY3907" fmla="*/ 916586 h 1306090"/>
                <a:gd name="connsiteX3908" fmla="*/ 5479180 w 6598008"/>
                <a:gd name="connsiteY3908" fmla="*/ 936290 h 1306090"/>
                <a:gd name="connsiteX3909" fmla="*/ 5447767 w 6598008"/>
                <a:gd name="connsiteY3909" fmla="*/ 919626 h 1306090"/>
                <a:gd name="connsiteX3910" fmla="*/ 5448555 w 6598008"/>
                <a:gd name="connsiteY3910" fmla="*/ 944284 h 1306090"/>
                <a:gd name="connsiteX3911" fmla="*/ 5426036 w 6598008"/>
                <a:gd name="connsiteY3911" fmla="*/ 941582 h 1306090"/>
                <a:gd name="connsiteX3912" fmla="*/ 5422883 w 6598008"/>
                <a:gd name="connsiteY3912" fmla="*/ 932012 h 1306090"/>
                <a:gd name="connsiteX3913" fmla="*/ 5423559 w 6598008"/>
                <a:gd name="connsiteY3913" fmla="*/ 951716 h 1306090"/>
                <a:gd name="connsiteX3914" fmla="*/ 5412074 w 6598008"/>
                <a:gd name="connsiteY3914" fmla="*/ 942933 h 1306090"/>
                <a:gd name="connsiteX3915" fmla="*/ 5422320 w 6598008"/>
                <a:gd name="connsiteY3915" fmla="*/ 912195 h 1306090"/>
                <a:gd name="connsiteX3916" fmla="*/ 5425473 w 6598008"/>
                <a:gd name="connsiteY3916" fmla="*/ 921766 h 1306090"/>
                <a:gd name="connsiteX3917" fmla="*/ 5425135 w 6598008"/>
                <a:gd name="connsiteY3917" fmla="*/ 911857 h 1306090"/>
                <a:gd name="connsiteX3918" fmla="*/ 5461503 w 6598008"/>
                <a:gd name="connsiteY3918" fmla="*/ 908254 h 1306090"/>
                <a:gd name="connsiteX3919" fmla="*/ 5452833 w 6598008"/>
                <a:gd name="connsiteY3919" fmla="*/ 899247 h 1306090"/>
                <a:gd name="connsiteX3920" fmla="*/ 5472425 w 6598008"/>
                <a:gd name="connsiteY3920" fmla="*/ 897333 h 1306090"/>
                <a:gd name="connsiteX3921" fmla="*/ 5478505 w 6598008"/>
                <a:gd name="connsiteY3921" fmla="*/ 911632 h 1306090"/>
                <a:gd name="connsiteX3922" fmla="*/ 5489652 w 6598008"/>
                <a:gd name="connsiteY3922" fmla="*/ 910506 h 1306090"/>
                <a:gd name="connsiteX3923" fmla="*/ 5494831 w 6598008"/>
                <a:gd name="connsiteY3923" fmla="*/ 895193 h 1306090"/>
                <a:gd name="connsiteX3924" fmla="*/ 5506203 w 6598008"/>
                <a:gd name="connsiteY3924" fmla="*/ 899022 h 1306090"/>
                <a:gd name="connsiteX3925" fmla="*/ 5512171 w 6598008"/>
                <a:gd name="connsiteY3925" fmla="*/ 908367 h 1306090"/>
                <a:gd name="connsiteX3926" fmla="*/ 5520840 w 6598008"/>
                <a:gd name="connsiteY3926" fmla="*/ 917374 h 1306090"/>
                <a:gd name="connsiteX3927" fmla="*/ 5509806 w 6598008"/>
                <a:gd name="connsiteY3927" fmla="*/ 933363 h 1306090"/>
                <a:gd name="connsiteX3928" fmla="*/ 5533563 w 6598008"/>
                <a:gd name="connsiteY3928" fmla="*/ 1064647 h 1306090"/>
                <a:gd name="connsiteX3929" fmla="*/ 5541670 w 6598008"/>
                <a:gd name="connsiteY3929" fmla="*/ 1053951 h 1306090"/>
                <a:gd name="connsiteX3930" fmla="*/ 5555969 w 6598008"/>
                <a:gd name="connsiteY3930" fmla="*/ 1062395 h 1306090"/>
                <a:gd name="connsiteX3931" fmla="*/ 5533563 w 6598008"/>
                <a:gd name="connsiteY3931" fmla="*/ 1064647 h 1306090"/>
                <a:gd name="connsiteX3932" fmla="*/ 5584681 w 6598008"/>
                <a:gd name="connsiteY3932" fmla="*/ 906115 h 1306090"/>
                <a:gd name="connsiteX3933" fmla="*/ 5564752 w 6598008"/>
                <a:gd name="connsiteY3933" fmla="*/ 898121 h 1306090"/>
                <a:gd name="connsiteX3934" fmla="*/ 5565315 w 6598008"/>
                <a:gd name="connsiteY3934" fmla="*/ 917825 h 1306090"/>
                <a:gd name="connsiteX3935" fmla="*/ 5548538 w 6598008"/>
                <a:gd name="connsiteY3935" fmla="*/ 919514 h 1306090"/>
                <a:gd name="connsiteX3936" fmla="*/ 5543246 w 6598008"/>
                <a:gd name="connsiteY3936" fmla="*/ 929985 h 1306090"/>
                <a:gd name="connsiteX3937" fmla="*/ 5537166 w 6598008"/>
                <a:gd name="connsiteY3937" fmla="*/ 915685 h 1306090"/>
                <a:gd name="connsiteX3938" fmla="*/ 5528834 w 6598008"/>
                <a:gd name="connsiteY3938" fmla="*/ 916474 h 1306090"/>
                <a:gd name="connsiteX3939" fmla="*/ 5525907 w 6598008"/>
                <a:gd name="connsiteY3939" fmla="*/ 911857 h 1306090"/>
                <a:gd name="connsiteX3940" fmla="*/ 5521741 w 6598008"/>
                <a:gd name="connsiteY3940" fmla="*/ 867720 h 1306090"/>
                <a:gd name="connsiteX3941" fmla="*/ 5530411 w 6598008"/>
                <a:gd name="connsiteY3941" fmla="*/ 876728 h 1306090"/>
                <a:gd name="connsiteX3942" fmla="*/ 5547187 w 6598008"/>
                <a:gd name="connsiteY3942" fmla="*/ 875039 h 1306090"/>
                <a:gd name="connsiteX3943" fmla="*/ 5558109 w 6598008"/>
                <a:gd name="connsiteY3943" fmla="*/ 864005 h 1306090"/>
                <a:gd name="connsiteX3944" fmla="*/ 5561374 w 6598008"/>
                <a:gd name="connsiteY3944" fmla="*/ 878529 h 1306090"/>
                <a:gd name="connsiteX3945" fmla="*/ 5561712 w 6598008"/>
                <a:gd name="connsiteY3945" fmla="*/ 888438 h 1306090"/>
                <a:gd name="connsiteX3946" fmla="*/ 5572633 w 6598008"/>
                <a:gd name="connsiteY3946" fmla="*/ 877516 h 1306090"/>
                <a:gd name="connsiteX3947" fmla="*/ 5584681 w 6598008"/>
                <a:gd name="connsiteY3947" fmla="*/ 906115 h 1306090"/>
                <a:gd name="connsiteX3948" fmla="*/ 5583893 w 6598008"/>
                <a:gd name="connsiteY3948" fmla="*/ 792282 h 1306090"/>
                <a:gd name="connsiteX3949" fmla="*/ 5583555 w 6598008"/>
                <a:gd name="connsiteY3949" fmla="*/ 782374 h 1306090"/>
                <a:gd name="connsiteX3950" fmla="*/ 5589185 w 6598008"/>
                <a:gd name="connsiteY3950" fmla="*/ 781811 h 1306090"/>
                <a:gd name="connsiteX3951" fmla="*/ 5589523 w 6598008"/>
                <a:gd name="connsiteY3951" fmla="*/ 791720 h 1306090"/>
                <a:gd name="connsiteX3952" fmla="*/ 5583893 w 6598008"/>
                <a:gd name="connsiteY3952" fmla="*/ 792282 h 1306090"/>
                <a:gd name="connsiteX3953" fmla="*/ 6455708 w 6598008"/>
                <a:gd name="connsiteY3953" fmla="*/ 612132 h 1306090"/>
                <a:gd name="connsiteX3954" fmla="*/ 6478227 w 6598008"/>
                <a:gd name="connsiteY3954" fmla="*/ 614834 h 1306090"/>
                <a:gd name="connsiteX3955" fmla="*/ 6462238 w 6598008"/>
                <a:gd name="connsiteY3955" fmla="*/ 641181 h 1306090"/>
                <a:gd name="connsiteX3956" fmla="*/ 6447489 w 6598008"/>
                <a:gd name="connsiteY3956" fmla="*/ 617874 h 1306090"/>
                <a:gd name="connsiteX3957" fmla="*/ 6450303 w 6598008"/>
                <a:gd name="connsiteY3957" fmla="*/ 617649 h 1306090"/>
                <a:gd name="connsiteX3958" fmla="*/ 6461450 w 6598008"/>
                <a:gd name="connsiteY3958" fmla="*/ 616523 h 1306090"/>
                <a:gd name="connsiteX3959" fmla="*/ 6455708 w 6598008"/>
                <a:gd name="connsiteY3959" fmla="*/ 612132 h 1306090"/>
                <a:gd name="connsiteX3960" fmla="*/ 6404703 w 6598008"/>
                <a:gd name="connsiteY3960" fmla="*/ 419033 h 1306090"/>
                <a:gd name="connsiteX3961" fmla="*/ 6399073 w 6598008"/>
                <a:gd name="connsiteY3961" fmla="*/ 419596 h 1306090"/>
                <a:gd name="connsiteX3962" fmla="*/ 6389841 w 6598008"/>
                <a:gd name="connsiteY3962" fmla="*/ 395726 h 1306090"/>
                <a:gd name="connsiteX3963" fmla="*/ 6395470 w 6598008"/>
                <a:gd name="connsiteY3963" fmla="*/ 395163 h 1306090"/>
                <a:gd name="connsiteX3964" fmla="*/ 6398623 w 6598008"/>
                <a:gd name="connsiteY3964" fmla="*/ 404734 h 1306090"/>
                <a:gd name="connsiteX3965" fmla="*/ 6407293 w 6598008"/>
                <a:gd name="connsiteY3965" fmla="*/ 413741 h 1306090"/>
                <a:gd name="connsiteX3966" fmla="*/ 6404703 w 6598008"/>
                <a:gd name="connsiteY3966" fmla="*/ 419033 h 1306090"/>
                <a:gd name="connsiteX3967" fmla="*/ 6406730 w 6598008"/>
                <a:gd name="connsiteY3967" fmla="*/ 394150 h 1306090"/>
                <a:gd name="connsiteX3968" fmla="*/ 6401100 w 6598008"/>
                <a:gd name="connsiteY3968" fmla="*/ 394713 h 1306090"/>
                <a:gd name="connsiteX3969" fmla="*/ 6397948 w 6598008"/>
                <a:gd name="connsiteY3969" fmla="*/ 385143 h 1306090"/>
                <a:gd name="connsiteX3970" fmla="*/ 6406730 w 6598008"/>
                <a:gd name="connsiteY3970" fmla="*/ 394150 h 1306090"/>
                <a:gd name="connsiteX3971" fmla="*/ 6369911 w 6598008"/>
                <a:gd name="connsiteY3971" fmla="*/ 204654 h 1306090"/>
                <a:gd name="connsiteX3972" fmla="*/ 6364957 w 6598008"/>
                <a:gd name="connsiteY3972" fmla="*/ 224921 h 1306090"/>
                <a:gd name="connsiteX3973" fmla="*/ 6369911 w 6598008"/>
                <a:gd name="connsiteY3973" fmla="*/ 204654 h 1306090"/>
                <a:gd name="connsiteX3974" fmla="*/ 6371262 w 6598008"/>
                <a:gd name="connsiteY3974" fmla="*/ 249016 h 1306090"/>
                <a:gd name="connsiteX3975" fmla="*/ 6369348 w 6598008"/>
                <a:gd name="connsiteY3975" fmla="*/ 278966 h 1306090"/>
                <a:gd name="connsiteX3976" fmla="*/ 6360228 w 6598008"/>
                <a:gd name="connsiteY3976" fmla="*/ 255096 h 1306090"/>
                <a:gd name="connsiteX3977" fmla="*/ 6371262 w 6598008"/>
                <a:gd name="connsiteY3977" fmla="*/ 249016 h 1306090"/>
                <a:gd name="connsiteX3978" fmla="*/ 6358202 w 6598008"/>
                <a:gd name="connsiteY3978" fmla="*/ 279980 h 1306090"/>
                <a:gd name="connsiteX3979" fmla="*/ 6366872 w 6598008"/>
                <a:gd name="connsiteY3979" fmla="*/ 288987 h 1306090"/>
                <a:gd name="connsiteX3980" fmla="*/ 6358202 w 6598008"/>
                <a:gd name="connsiteY3980" fmla="*/ 279980 h 1306090"/>
                <a:gd name="connsiteX3981" fmla="*/ 6354824 w 6598008"/>
                <a:gd name="connsiteY3981" fmla="*/ 260614 h 1306090"/>
                <a:gd name="connsiteX3982" fmla="*/ 6349757 w 6598008"/>
                <a:gd name="connsiteY3982" fmla="*/ 275926 h 1306090"/>
                <a:gd name="connsiteX3983" fmla="*/ 6349420 w 6598008"/>
                <a:gd name="connsiteY3983" fmla="*/ 266018 h 1306090"/>
                <a:gd name="connsiteX3984" fmla="*/ 6354824 w 6598008"/>
                <a:gd name="connsiteY3984" fmla="*/ 260614 h 1306090"/>
                <a:gd name="connsiteX3985" fmla="*/ 6319919 w 6598008"/>
                <a:gd name="connsiteY3985" fmla="*/ 219517 h 1306090"/>
                <a:gd name="connsiteX3986" fmla="*/ 6314628 w 6598008"/>
                <a:gd name="connsiteY3986" fmla="*/ 229875 h 1306090"/>
                <a:gd name="connsiteX3987" fmla="*/ 6319919 w 6598008"/>
                <a:gd name="connsiteY3987" fmla="*/ 219517 h 1306090"/>
                <a:gd name="connsiteX3988" fmla="*/ 6300891 w 6598008"/>
                <a:gd name="connsiteY3988" fmla="*/ 241135 h 1306090"/>
                <a:gd name="connsiteX3989" fmla="*/ 6306183 w 6598008"/>
                <a:gd name="connsiteY3989" fmla="*/ 230664 h 1306090"/>
                <a:gd name="connsiteX3990" fmla="*/ 6306521 w 6598008"/>
                <a:gd name="connsiteY3990" fmla="*/ 240572 h 1306090"/>
                <a:gd name="connsiteX3991" fmla="*/ 6307309 w 6598008"/>
                <a:gd name="connsiteY3991" fmla="*/ 265230 h 1306090"/>
                <a:gd name="connsiteX3992" fmla="*/ 6310575 w 6598008"/>
                <a:gd name="connsiteY3992" fmla="*/ 279755 h 1306090"/>
                <a:gd name="connsiteX3993" fmla="*/ 6301679 w 6598008"/>
                <a:gd name="connsiteY3993" fmla="*/ 265793 h 1306090"/>
                <a:gd name="connsiteX3994" fmla="*/ 6281975 w 6598008"/>
                <a:gd name="connsiteY3994" fmla="*/ 262753 h 1306090"/>
                <a:gd name="connsiteX3995" fmla="*/ 6281300 w 6598008"/>
                <a:gd name="connsiteY3995" fmla="*/ 243049 h 1306090"/>
                <a:gd name="connsiteX3996" fmla="*/ 6300891 w 6598008"/>
                <a:gd name="connsiteY3996" fmla="*/ 241135 h 1306090"/>
                <a:gd name="connsiteX3997" fmla="*/ 6238064 w 6598008"/>
                <a:gd name="connsiteY3997" fmla="*/ 291915 h 1306090"/>
                <a:gd name="connsiteX3998" fmla="*/ 6243919 w 6598008"/>
                <a:gd name="connsiteY3998" fmla="*/ 301260 h 1306090"/>
                <a:gd name="connsiteX3999" fmla="*/ 6249774 w 6598008"/>
                <a:gd name="connsiteY3999" fmla="*/ 310605 h 1306090"/>
                <a:gd name="connsiteX4000" fmla="*/ 6255516 w 6598008"/>
                <a:gd name="connsiteY4000" fmla="*/ 314996 h 1306090"/>
                <a:gd name="connsiteX4001" fmla="*/ 6233110 w 6598008"/>
                <a:gd name="connsiteY4001" fmla="*/ 317248 h 1306090"/>
                <a:gd name="connsiteX4002" fmla="*/ 6238064 w 6598008"/>
                <a:gd name="connsiteY4002" fmla="*/ 291915 h 1306090"/>
                <a:gd name="connsiteX4003" fmla="*/ 6220274 w 6598008"/>
                <a:gd name="connsiteY4003" fmla="*/ 348099 h 1306090"/>
                <a:gd name="connsiteX4004" fmla="*/ 6234461 w 6598008"/>
                <a:gd name="connsiteY4004" fmla="*/ 351702 h 1306090"/>
                <a:gd name="connsiteX4005" fmla="*/ 6245382 w 6598008"/>
                <a:gd name="connsiteY4005" fmla="*/ 340668 h 1306090"/>
                <a:gd name="connsiteX4006" fmla="*/ 6245045 w 6598008"/>
                <a:gd name="connsiteY4006" fmla="*/ 330760 h 1306090"/>
                <a:gd name="connsiteX4007" fmla="*/ 6272968 w 6598008"/>
                <a:gd name="connsiteY4007" fmla="*/ 327945 h 1306090"/>
                <a:gd name="connsiteX4008" fmla="*/ 6278260 w 6598008"/>
                <a:gd name="connsiteY4008" fmla="*/ 317474 h 1306090"/>
                <a:gd name="connsiteX4009" fmla="*/ 6281412 w 6598008"/>
                <a:gd name="connsiteY4009" fmla="*/ 327044 h 1306090"/>
                <a:gd name="connsiteX4010" fmla="*/ 6298076 w 6598008"/>
                <a:gd name="connsiteY4010" fmla="*/ 320401 h 1306090"/>
                <a:gd name="connsiteX4011" fmla="*/ 6287380 w 6598008"/>
                <a:gd name="connsiteY4011" fmla="*/ 336277 h 1306090"/>
                <a:gd name="connsiteX4012" fmla="*/ 6296275 w 6598008"/>
                <a:gd name="connsiteY4012" fmla="*/ 350238 h 1306090"/>
                <a:gd name="connsiteX4013" fmla="*/ 6321159 w 6598008"/>
                <a:gd name="connsiteY4013" fmla="*/ 337853 h 1306090"/>
                <a:gd name="connsiteX4014" fmla="*/ 6326901 w 6598008"/>
                <a:gd name="connsiteY4014" fmla="*/ 342244 h 1306090"/>
                <a:gd name="connsiteX4015" fmla="*/ 6335796 w 6598008"/>
                <a:gd name="connsiteY4015" fmla="*/ 356206 h 1306090"/>
                <a:gd name="connsiteX4016" fmla="*/ 6326676 w 6598008"/>
                <a:gd name="connsiteY4016" fmla="*/ 332336 h 1306090"/>
                <a:gd name="connsiteX4017" fmla="*/ 6343452 w 6598008"/>
                <a:gd name="connsiteY4017" fmla="*/ 330647 h 1306090"/>
                <a:gd name="connsiteX4018" fmla="*/ 6356963 w 6598008"/>
                <a:gd name="connsiteY4018" fmla="*/ 314434 h 1306090"/>
                <a:gd name="connsiteX4019" fmla="*/ 6359553 w 6598008"/>
                <a:gd name="connsiteY4019" fmla="*/ 309254 h 1306090"/>
                <a:gd name="connsiteX4020" fmla="*/ 6362142 w 6598008"/>
                <a:gd name="connsiteY4020" fmla="*/ 304075 h 1306090"/>
                <a:gd name="connsiteX4021" fmla="*/ 6373514 w 6598008"/>
                <a:gd name="connsiteY4021" fmla="*/ 307903 h 1306090"/>
                <a:gd name="connsiteX4022" fmla="*/ 6373177 w 6598008"/>
                <a:gd name="connsiteY4022" fmla="*/ 297995 h 1306090"/>
                <a:gd name="connsiteX4023" fmla="*/ 6384324 w 6598008"/>
                <a:gd name="connsiteY4023" fmla="*/ 296869 h 1306090"/>
                <a:gd name="connsiteX4024" fmla="*/ 6389728 w 6598008"/>
                <a:gd name="connsiteY4024" fmla="*/ 291352 h 1306090"/>
                <a:gd name="connsiteX4025" fmla="*/ 6398172 w 6598008"/>
                <a:gd name="connsiteY4025" fmla="*/ 290564 h 1306090"/>
                <a:gd name="connsiteX4026" fmla="*/ 6396146 w 6598008"/>
                <a:gd name="connsiteY4026" fmla="*/ 315559 h 1306090"/>
                <a:gd name="connsiteX4027" fmla="*/ 6399523 w 6598008"/>
                <a:gd name="connsiteY4027" fmla="*/ 335038 h 1306090"/>
                <a:gd name="connsiteX4028" fmla="*/ 6390629 w 6598008"/>
                <a:gd name="connsiteY4028" fmla="*/ 321077 h 1306090"/>
                <a:gd name="connsiteX4029" fmla="*/ 6385562 w 6598008"/>
                <a:gd name="connsiteY4029" fmla="*/ 336389 h 1306090"/>
                <a:gd name="connsiteX4030" fmla="*/ 6360116 w 6598008"/>
                <a:gd name="connsiteY4030" fmla="*/ 328958 h 1306090"/>
                <a:gd name="connsiteX4031" fmla="*/ 6363719 w 6598008"/>
                <a:gd name="connsiteY4031" fmla="*/ 353391 h 1306090"/>
                <a:gd name="connsiteX4032" fmla="*/ 6349532 w 6598008"/>
                <a:gd name="connsiteY4032" fmla="*/ 349788 h 1306090"/>
                <a:gd name="connsiteX4033" fmla="*/ 6336021 w 6598008"/>
                <a:gd name="connsiteY4033" fmla="*/ 366002 h 1306090"/>
                <a:gd name="connsiteX4034" fmla="*/ 6356175 w 6598008"/>
                <a:gd name="connsiteY4034" fmla="*/ 383791 h 1306090"/>
                <a:gd name="connsiteX4035" fmla="*/ 6339736 w 6598008"/>
                <a:gd name="connsiteY4035" fmla="*/ 395276 h 1306090"/>
                <a:gd name="connsiteX4036" fmla="*/ 6345704 w 6598008"/>
                <a:gd name="connsiteY4036" fmla="*/ 404621 h 1306090"/>
                <a:gd name="connsiteX4037" fmla="*/ 6346379 w 6598008"/>
                <a:gd name="connsiteY4037" fmla="*/ 424325 h 1306090"/>
                <a:gd name="connsiteX4038" fmla="*/ 6352235 w 6598008"/>
                <a:gd name="connsiteY4038" fmla="*/ 433671 h 1306090"/>
                <a:gd name="connsiteX4039" fmla="*/ 6360679 w 6598008"/>
                <a:gd name="connsiteY4039" fmla="*/ 432882 h 1306090"/>
                <a:gd name="connsiteX4040" fmla="*/ 6341425 w 6598008"/>
                <a:gd name="connsiteY4040" fmla="*/ 444705 h 1306090"/>
                <a:gd name="connsiteX4041" fmla="*/ 6334557 w 6598008"/>
                <a:gd name="connsiteY4041" fmla="*/ 405747 h 1306090"/>
                <a:gd name="connsiteX4042" fmla="*/ 6323410 w 6598008"/>
                <a:gd name="connsiteY4042" fmla="*/ 406873 h 1306090"/>
                <a:gd name="connsiteX4043" fmla="*/ 6333994 w 6598008"/>
                <a:gd name="connsiteY4043" fmla="*/ 386043 h 1306090"/>
                <a:gd name="connsiteX4044" fmla="*/ 6330841 w 6598008"/>
                <a:gd name="connsiteY4044" fmla="*/ 376473 h 1306090"/>
                <a:gd name="connsiteX4045" fmla="*/ 6325099 w 6598008"/>
                <a:gd name="connsiteY4045" fmla="*/ 372082 h 1306090"/>
                <a:gd name="connsiteX4046" fmla="*/ 6324762 w 6598008"/>
                <a:gd name="connsiteY4046" fmla="*/ 362173 h 1306090"/>
                <a:gd name="connsiteX4047" fmla="*/ 6319469 w 6598008"/>
                <a:gd name="connsiteY4047" fmla="*/ 372645 h 1306090"/>
                <a:gd name="connsiteX4048" fmla="*/ 6299428 w 6598008"/>
                <a:gd name="connsiteY4048" fmla="*/ 359809 h 1306090"/>
                <a:gd name="connsiteX4049" fmla="*/ 6294136 w 6598008"/>
                <a:gd name="connsiteY4049" fmla="*/ 370280 h 1306090"/>
                <a:gd name="connsiteX4050" fmla="*/ 6295374 w 6598008"/>
                <a:gd name="connsiteY4050" fmla="*/ 409801 h 1306090"/>
                <a:gd name="connsiteX4051" fmla="*/ 6280962 w 6598008"/>
                <a:gd name="connsiteY4051" fmla="*/ 396402 h 1306090"/>
                <a:gd name="connsiteX4052" fmla="*/ 6273081 w 6598008"/>
                <a:gd name="connsiteY4052" fmla="*/ 412052 h 1306090"/>
                <a:gd name="connsiteX4053" fmla="*/ 6270716 w 6598008"/>
                <a:gd name="connsiteY4053" fmla="*/ 427140 h 1306090"/>
                <a:gd name="connsiteX4054" fmla="*/ 6270040 w 6598008"/>
                <a:gd name="connsiteY4054" fmla="*/ 407436 h 1306090"/>
                <a:gd name="connsiteX4055" fmla="*/ 6261371 w 6598008"/>
                <a:gd name="connsiteY4055" fmla="*/ 398429 h 1306090"/>
                <a:gd name="connsiteX4056" fmla="*/ 6258105 w 6598008"/>
                <a:gd name="connsiteY4056" fmla="*/ 383904 h 1306090"/>
                <a:gd name="connsiteX4057" fmla="*/ 6232997 w 6598008"/>
                <a:gd name="connsiteY4057" fmla="*/ 386381 h 1306090"/>
                <a:gd name="connsiteX4058" fmla="*/ 6234123 w 6598008"/>
                <a:gd name="connsiteY4058" fmla="*/ 420947 h 1306090"/>
                <a:gd name="connsiteX4059" fmla="*/ 6229169 w 6598008"/>
                <a:gd name="connsiteY4059" fmla="*/ 441214 h 1306090"/>
                <a:gd name="connsiteX4060" fmla="*/ 6228381 w 6598008"/>
                <a:gd name="connsiteY4060" fmla="*/ 416556 h 1306090"/>
                <a:gd name="connsiteX4061" fmla="*/ 6225228 w 6598008"/>
                <a:gd name="connsiteY4061" fmla="*/ 406986 h 1306090"/>
                <a:gd name="connsiteX4062" fmla="*/ 6227705 w 6598008"/>
                <a:gd name="connsiteY4062" fmla="*/ 396852 h 1306090"/>
                <a:gd name="connsiteX4063" fmla="*/ 6219036 w 6598008"/>
                <a:gd name="connsiteY4063" fmla="*/ 387845 h 1306090"/>
                <a:gd name="connsiteX4064" fmla="*/ 6220274 w 6598008"/>
                <a:gd name="connsiteY4064" fmla="*/ 348099 h 1306090"/>
                <a:gd name="connsiteX4065" fmla="*/ 6384774 w 6598008"/>
                <a:gd name="connsiteY4065" fmla="*/ 673608 h 1306090"/>
                <a:gd name="connsiteX4066" fmla="*/ 6384098 w 6598008"/>
                <a:gd name="connsiteY4066" fmla="*/ 653904 h 1306090"/>
                <a:gd name="connsiteX4067" fmla="*/ 6384774 w 6598008"/>
                <a:gd name="connsiteY4067" fmla="*/ 673608 h 1306090"/>
                <a:gd name="connsiteX4068" fmla="*/ 6385112 w 6598008"/>
                <a:gd name="connsiteY4068" fmla="*/ 510122 h 1306090"/>
                <a:gd name="connsiteX4069" fmla="*/ 6376442 w 6598008"/>
                <a:gd name="connsiteY4069" fmla="*/ 501114 h 1306090"/>
                <a:gd name="connsiteX4070" fmla="*/ 6374077 w 6598008"/>
                <a:gd name="connsiteY4070" fmla="*/ 516202 h 1306090"/>
                <a:gd name="connsiteX4071" fmla="*/ 6357413 w 6598008"/>
                <a:gd name="connsiteY4071" fmla="*/ 522845 h 1306090"/>
                <a:gd name="connsiteX4072" fmla="*/ 6348856 w 6598008"/>
                <a:gd name="connsiteY4072" fmla="*/ 518679 h 1306090"/>
                <a:gd name="connsiteX4073" fmla="*/ 6375879 w 6598008"/>
                <a:gd name="connsiteY4073" fmla="*/ 486252 h 1306090"/>
                <a:gd name="connsiteX4074" fmla="*/ 6386800 w 6598008"/>
                <a:gd name="connsiteY4074" fmla="*/ 475330 h 1306090"/>
                <a:gd name="connsiteX4075" fmla="*/ 6385112 w 6598008"/>
                <a:gd name="connsiteY4075" fmla="*/ 510122 h 1306090"/>
                <a:gd name="connsiteX4076" fmla="*/ 6380270 w 6598008"/>
                <a:gd name="connsiteY4076" fmla="*/ 619563 h 1306090"/>
                <a:gd name="connsiteX4077" fmla="*/ 6374641 w 6598008"/>
                <a:gd name="connsiteY4077" fmla="*/ 620126 h 1306090"/>
                <a:gd name="connsiteX4078" fmla="*/ 6374303 w 6598008"/>
                <a:gd name="connsiteY4078" fmla="*/ 610218 h 1306090"/>
                <a:gd name="connsiteX4079" fmla="*/ 6379932 w 6598008"/>
                <a:gd name="connsiteY4079" fmla="*/ 609655 h 1306090"/>
                <a:gd name="connsiteX4080" fmla="*/ 6380270 w 6598008"/>
                <a:gd name="connsiteY4080" fmla="*/ 619563 h 1306090"/>
                <a:gd name="connsiteX4081" fmla="*/ 6369799 w 6598008"/>
                <a:gd name="connsiteY4081" fmla="*/ 645347 h 1306090"/>
                <a:gd name="connsiteX4082" fmla="*/ 6361579 w 6598008"/>
                <a:gd name="connsiteY4082" fmla="*/ 651090 h 1306090"/>
                <a:gd name="connsiteX4083" fmla="*/ 6361129 w 6598008"/>
                <a:gd name="connsiteY4083" fmla="*/ 636227 h 1306090"/>
                <a:gd name="connsiteX4084" fmla="*/ 6366759 w 6598008"/>
                <a:gd name="connsiteY4084" fmla="*/ 635664 h 1306090"/>
                <a:gd name="connsiteX4085" fmla="*/ 6369799 w 6598008"/>
                <a:gd name="connsiteY4085" fmla="*/ 645347 h 1306090"/>
                <a:gd name="connsiteX4086" fmla="*/ 6358877 w 6598008"/>
                <a:gd name="connsiteY4086" fmla="*/ 388858 h 1306090"/>
                <a:gd name="connsiteX4087" fmla="*/ 6358427 w 6598008"/>
                <a:gd name="connsiteY4087" fmla="*/ 374108 h 1306090"/>
                <a:gd name="connsiteX4088" fmla="*/ 6358877 w 6598008"/>
                <a:gd name="connsiteY4088" fmla="*/ 388858 h 1306090"/>
                <a:gd name="connsiteX4089" fmla="*/ 6346379 w 6598008"/>
                <a:gd name="connsiteY4089" fmla="*/ 523858 h 1306090"/>
                <a:gd name="connsiteX4090" fmla="*/ 6332305 w 6598008"/>
                <a:gd name="connsiteY4090" fmla="*/ 520255 h 1306090"/>
                <a:gd name="connsiteX4091" fmla="*/ 6346379 w 6598008"/>
                <a:gd name="connsiteY4091" fmla="*/ 523858 h 1306090"/>
                <a:gd name="connsiteX4092" fmla="*/ 6326337 w 6598008"/>
                <a:gd name="connsiteY4092" fmla="*/ 511023 h 1306090"/>
                <a:gd name="connsiteX4093" fmla="*/ 6315979 w 6598008"/>
                <a:gd name="connsiteY4093" fmla="*/ 536807 h 1306090"/>
                <a:gd name="connsiteX4094" fmla="*/ 6326337 w 6598008"/>
                <a:gd name="connsiteY4094" fmla="*/ 511023 h 1306090"/>
                <a:gd name="connsiteX4095" fmla="*/ 6287155 w 6598008"/>
                <a:gd name="connsiteY4095" fmla="*/ 514851 h 1306090"/>
                <a:gd name="connsiteX4096" fmla="*/ 6293010 w 6598008"/>
                <a:gd name="connsiteY4096" fmla="*/ 524196 h 1306090"/>
                <a:gd name="connsiteX4097" fmla="*/ 6288844 w 6598008"/>
                <a:gd name="connsiteY4097" fmla="*/ 569234 h 1306090"/>
                <a:gd name="connsiteX4098" fmla="*/ 6285128 w 6598008"/>
                <a:gd name="connsiteY4098" fmla="*/ 539847 h 1306090"/>
                <a:gd name="connsiteX4099" fmla="*/ 6281751 w 6598008"/>
                <a:gd name="connsiteY4099" fmla="*/ 520368 h 1306090"/>
                <a:gd name="connsiteX4100" fmla="*/ 6283777 w 6598008"/>
                <a:gd name="connsiteY4100" fmla="*/ 495372 h 1306090"/>
                <a:gd name="connsiteX4101" fmla="*/ 6276909 w 6598008"/>
                <a:gd name="connsiteY4101" fmla="*/ 456415 h 1306090"/>
                <a:gd name="connsiteX4102" fmla="*/ 6299428 w 6598008"/>
                <a:gd name="connsiteY4102" fmla="*/ 459117 h 1306090"/>
                <a:gd name="connsiteX4103" fmla="*/ 6291659 w 6598008"/>
                <a:gd name="connsiteY4103" fmla="*/ 479722 h 1306090"/>
                <a:gd name="connsiteX4104" fmla="*/ 6289182 w 6598008"/>
                <a:gd name="connsiteY4104" fmla="*/ 489855 h 1306090"/>
                <a:gd name="connsiteX4105" fmla="*/ 6286367 w 6598008"/>
                <a:gd name="connsiteY4105" fmla="*/ 490080 h 1306090"/>
                <a:gd name="connsiteX4106" fmla="*/ 6287155 w 6598008"/>
                <a:gd name="connsiteY4106" fmla="*/ 514851 h 1306090"/>
                <a:gd name="connsiteX4107" fmla="*/ 6277697 w 6598008"/>
                <a:gd name="connsiteY4107" fmla="*/ 570247 h 1306090"/>
                <a:gd name="connsiteX4108" fmla="*/ 6270716 w 6598008"/>
                <a:gd name="connsiteY4108" fmla="*/ 526335 h 1306090"/>
                <a:gd name="connsiteX4109" fmla="*/ 6277697 w 6598008"/>
                <a:gd name="connsiteY4109" fmla="*/ 570247 h 1306090"/>
                <a:gd name="connsiteX4110" fmla="*/ 6276346 w 6598008"/>
                <a:gd name="connsiteY4110" fmla="*/ 436711 h 1306090"/>
                <a:gd name="connsiteX4111" fmla="*/ 6283890 w 6598008"/>
                <a:gd name="connsiteY4111" fmla="*/ 411152 h 1306090"/>
                <a:gd name="connsiteX4112" fmla="*/ 6287268 w 6598008"/>
                <a:gd name="connsiteY4112" fmla="*/ 430631 h 1306090"/>
                <a:gd name="connsiteX4113" fmla="*/ 6276346 w 6598008"/>
                <a:gd name="connsiteY4113" fmla="*/ 436711 h 1306090"/>
                <a:gd name="connsiteX4114" fmla="*/ 6220950 w 6598008"/>
                <a:gd name="connsiteY4114" fmla="*/ 546152 h 1306090"/>
                <a:gd name="connsiteX4115" fmla="*/ 6231984 w 6598008"/>
                <a:gd name="connsiteY4115" fmla="*/ 540072 h 1306090"/>
                <a:gd name="connsiteX4116" fmla="*/ 6220950 w 6598008"/>
                <a:gd name="connsiteY4116" fmla="*/ 546152 h 1306090"/>
                <a:gd name="connsiteX4117" fmla="*/ 6226692 w 6598008"/>
                <a:gd name="connsiteY4117" fmla="*/ 728779 h 1306090"/>
                <a:gd name="connsiteX4118" fmla="*/ 6226692 w 6598008"/>
                <a:gd name="connsiteY4118" fmla="*/ 728779 h 1306090"/>
                <a:gd name="connsiteX4119" fmla="*/ 6226692 w 6598008"/>
                <a:gd name="connsiteY4119" fmla="*/ 728779 h 1306090"/>
                <a:gd name="connsiteX4120" fmla="*/ 6221400 w 6598008"/>
                <a:gd name="connsiteY4120" fmla="*/ 561014 h 1306090"/>
                <a:gd name="connsiteX4121" fmla="*/ 6219260 w 6598008"/>
                <a:gd name="connsiteY4121" fmla="*/ 581056 h 1306090"/>
                <a:gd name="connsiteX4122" fmla="*/ 6221400 w 6598008"/>
                <a:gd name="connsiteY4122" fmla="*/ 561014 h 1306090"/>
                <a:gd name="connsiteX4123" fmla="*/ 6223877 w 6598008"/>
                <a:gd name="connsiteY4123" fmla="*/ 461706 h 1306090"/>
                <a:gd name="connsiteX4124" fmla="*/ 6232885 w 6598008"/>
                <a:gd name="connsiteY4124" fmla="*/ 480622 h 1306090"/>
                <a:gd name="connsiteX4125" fmla="*/ 6223877 w 6598008"/>
                <a:gd name="connsiteY4125" fmla="*/ 461706 h 1306090"/>
                <a:gd name="connsiteX4126" fmla="*/ 6192576 w 6598008"/>
                <a:gd name="connsiteY4126" fmla="*/ 360822 h 1306090"/>
                <a:gd name="connsiteX4127" fmla="*/ 6197981 w 6598008"/>
                <a:gd name="connsiteY4127" fmla="*/ 355305 h 1306090"/>
                <a:gd name="connsiteX4128" fmla="*/ 6215094 w 6598008"/>
                <a:gd name="connsiteY4128" fmla="*/ 363524 h 1306090"/>
                <a:gd name="connsiteX4129" fmla="*/ 6206650 w 6598008"/>
                <a:gd name="connsiteY4129" fmla="*/ 364313 h 1306090"/>
                <a:gd name="connsiteX4130" fmla="*/ 6196066 w 6598008"/>
                <a:gd name="connsiteY4130" fmla="*/ 385143 h 1306090"/>
                <a:gd name="connsiteX4131" fmla="*/ 6192576 w 6598008"/>
                <a:gd name="connsiteY4131" fmla="*/ 360822 h 1306090"/>
                <a:gd name="connsiteX4132" fmla="*/ 6197080 w 6598008"/>
                <a:gd name="connsiteY4132" fmla="*/ 414755 h 1306090"/>
                <a:gd name="connsiteX4133" fmla="*/ 6194940 w 6598008"/>
                <a:gd name="connsiteY4133" fmla="*/ 434796 h 1306090"/>
                <a:gd name="connsiteX4134" fmla="*/ 6197080 w 6598008"/>
                <a:gd name="connsiteY4134" fmla="*/ 414755 h 1306090"/>
                <a:gd name="connsiteX4135" fmla="*/ 6188861 w 6598008"/>
                <a:gd name="connsiteY4135" fmla="*/ 420610 h 1306090"/>
                <a:gd name="connsiteX4136" fmla="*/ 6184019 w 6598008"/>
                <a:gd name="connsiteY4136" fmla="*/ 445831 h 1306090"/>
                <a:gd name="connsiteX4137" fmla="*/ 6188861 w 6598008"/>
                <a:gd name="connsiteY4137" fmla="*/ 420610 h 1306090"/>
                <a:gd name="connsiteX4138" fmla="*/ 6193026 w 6598008"/>
                <a:gd name="connsiteY4138" fmla="*/ 464746 h 1306090"/>
                <a:gd name="connsiteX4139" fmla="*/ 6198881 w 6598008"/>
                <a:gd name="connsiteY4139" fmla="*/ 474092 h 1306090"/>
                <a:gd name="connsiteX4140" fmla="*/ 6173885 w 6598008"/>
                <a:gd name="connsiteY4140" fmla="*/ 481523 h 1306090"/>
                <a:gd name="connsiteX4141" fmla="*/ 6184131 w 6598008"/>
                <a:gd name="connsiteY4141" fmla="*/ 450785 h 1306090"/>
                <a:gd name="connsiteX4142" fmla="*/ 6204060 w 6598008"/>
                <a:gd name="connsiteY4142" fmla="*/ 458779 h 1306090"/>
                <a:gd name="connsiteX4143" fmla="*/ 6193026 w 6598008"/>
                <a:gd name="connsiteY4143" fmla="*/ 464746 h 1306090"/>
                <a:gd name="connsiteX4144" fmla="*/ 6205750 w 6598008"/>
                <a:gd name="connsiteY4144" fmla="*/ 423875 h 1306090"/>
                <a:gd name="connsiteX4145" fmla="*/ 6202371 w 6598008"/>
                <a:gd name="connsiteY4145" fmla="*/ 404396 h 1306090"/>
                <a:gd name="connsiteX4146" fmla="*/ 6219148 w 6598008"/>
                <a:gd name="connsiteY4146" fmla="*/ 402707 h 1306090"/>
                <a:gd name="connsiteX4147" fmla="*/ 6217122 w 6598008"/>
                <a:gd name="connsiteY4147" fmla="*/ 427703 h 1306090"/>
                <a:gd name="connsiteX4148" fmla="*/ 6205750 w 6598008"/>
                <a:gd name="connsiteY4148" fmla="*/ 423875 h 1306090"/>
                <a:gd name="connsiteX4149" fmla="*/ 6190324 w 6598008"/>
                <a:gd name="connsiteY4149" fmla="*/ 643208 h 1306090"/>
                <a:gd name="connsiteX4150" fmla="*/ 6190774 w 6598008"/>
                <a:gd name="connsiteY4150" fmla="*/ 658070 h 1306090"/>
                <a:gd name="connsiteX4151" fmla="*/ 6182330 w 6598008"/>
                <a:gd name="connsiteY4151" fmla="*/ 658859 h 1306090"/>
                <a:gd name="connsiteX4152" fmla="*/ 6190324 w 6598008"/>
                <a:gd name="connsiteY4152" fmla="*/ 643208 h 1306090"/>
                <a:gd name="connsiteX4153" fmla="*/ 6167693 w 6598008"/>
                <a:gd name="connsiteY4153" fmla="*/ 635552 h 1306090"/>
                <a:gd name="connsiteX4154" fmla="*/ 6171071 w 6598008"/>
                <a:gd name="connsiteY4154" fmla="*/ 655030 h 1306090"/>
                <a:gd name="connsiteX4155" fmla="*/ 6167693 w 6598008"/>
                <a:gd name="connsiteY4155" fmla="*/ 635552 h 1306090"/>
                <a:gd name="connsiteX4156" fmla="*/ 5950274 w 6598008"/>
                <a:gd name="connsiteY4156" fmla="*/ 766048 h 1306090"/>
                <a:gd name="connsiteX4157" fmla="*/ 5953652 w 6598008"/>
                <a:gd name="connsiteY4157" fmla="*/ 785527 h 1306090"/>
                <a:gd name="connsiteX4158" fmla="*/ 5948697 w 6598008"/>
                <a:gd name="connsiteY4158" fmla="*/ 805794 h 1306090"/>
                <a:gd name="connsiteX4159" fmla="*/ 5950274 w 6598008"/>
                <a:gd name="connsiteY4159" fmla="*/ 766048 h 1306090"/>
                <a:gd name="connsiteX4160" fmla="*/ 5941266 w 6598008"/>
                <a:gd name="connsiteY4160" fmla="*/ 747132 h 1306090"/>
                <a:gd name="connsiteX4161" fmla="*/ 5924489 w 6598008"/>
                <a:gd name="connsiteY4161" fmla="*/ 748821 h 1306090"/>
                <a:gd name="connsiteX4162" fmla="*/ 5941266 w 6598008"/>
                <a:gd name="connsiteY4162" fmla="*/ 747132 h 1306090"/>
                <a:gd name="connsiteX4163" fmla="*/ 5930457 w 6598008"/>
                <a:gd name="connsiteY4163" fmla="*/ 758054 h 1306090"/>
                <a:gd name="connsiteX4164" fmla="*/ 5933385 w 6598008"/>
                <a:gd name="connsiteY4164" fmla="*/ 762670 h 1306090"/>
                <a:gd name="connsiteX4165" fmla="*/ 5928092 w 6598008"/>
                <a:gd name="connsiteY4165" fmla="*/ 773141 h 1306090"/>
                <a:gd name="connsiteX4166" fmla="*/ 5930457 w 6598008"/>
                <a:gd name="connsiteY4166" fmla="*/ 758054 h 1306090"/>
                <a:gd name="connsiteX4167" fmla="*/ 5907263 w 6598008"/>
                <a:gd name="connsiteY4167" fmla="*/ 735648 h 1306090"/>
                <a:gd name="connsiteX4168" fmla="*/ 5901859 w 6598008"/>
                <a:gd name="connsiteY4168" fmla="*/ 741165 h 1306090"/>
                <a:gd name="connsiteX4169" fmla="*/ 5907263 w 6598008"/>
                <a:gd name="connsiteY4169" fmla="*/ 735648 h 1306090"/>
                <a:gd name="connsiteX4170" fmla="*/ 5899044 w 6598008"/>
                <a:gd name="connsiteY4170" fmla="*/ 830452 h 1306090"/>
                <a:gd name="connsiteX4171" fmla="*/ 5895665 w 6598008"/>
                <a:gd name="connsiteY4171" fmla="*/ 810973 h 1306090"/>
                <a:gd name="connsiteX4172" fmla="*/ 5899044 w 6598008"/>
                <a:gd name="connsiteY4172" fmla="*/ 830452 h 1306090"/>
                <a:gd name="connsiteX4173" fmla="*/ 5906587 w 6598008"/>
                <a:gd name="connsiteY4173" fmla="*/ 889226 h 1306090"/>
                <a:gd name="connsiteX4174" fmla="*/ 5907263 w 6598008"/>
                <a:gd name="connsiteY4174" fmla="*/ 908930 h 1306090"/>
                <a:gd name="connsiteX4175" fmla="*/ 5901633 w 6598008"/>
                <a:gd name="connsiteY4175" fmla="*/ 909493 h 1306090"/>
                <a:gd name="connsiteX4176" fmla="*/ 5900958 w 6598008"/>
                <a:gd name="connsiteY4176" fmla="*/ 889789 h 1306090"/>
                <a:gd name="connsiteX4177" fmla="*/ 5906587 w 6598008"/>
                <a:gd name="connsiteY4177" fmla="*/ 889226 h 1306090"/>
                <a:gd name="connsiteX4178" fmla="*/ 5892963 w 6598008"/>
                <a:gd name="connsiteY4178" fmla="*/ 727091 h 1306090"/>
                <a:gd name="connsiteX4179" fmla="*/ 5896116 w 6598008"/>
                <a:gd name="connsiteY4179" fmla="*/ 736661 h 1306090"/>
                <a:gd name="connsiteX4180" fmla="*/ 5887896 w 6598008"/>
                <a:gd name="connsiteY4180" fmla="*/ 742403 h 1306090"/>
                <a:gd name="connsiteX4181" fmla="*/ 5887446 w 6598008"/>
                <a:gd name="connsiteY4181" fmla="*/ 727654 h 1306090"/>
                <a:gd name="connsiteX4182" fmla="*/ 5892963 w 6598008"/>
                <a:gd name="connsiteY4182" fmla="*/ 727091 h 1306090"/>
                <a:gd name="connsiteX4183" fmla="*/ 5759427 w 6598008"/>
                <a:gd name="connsiteY4183" fmla="*/ 760081 h 1306090"/>
                <a:gd name="connsiteX4184" fmla="*/ 5754360 w 6598008"/>
                <a:gd name="connsiteY4184" fmla="*/ 775393 h 1306090"/>
                <a:gd name="connsiteX4185" fmla="*/ 5759427 w 6598008"/>
                <a:gd name="connsiteY4185" fmla="*/ 760081 h 1306090"/>
                <a:gd name="connsiteX4186" fmla="*/ 5654602 w 6598008"/>
                <a:gd name="connsiteY4186" fmla="*/ 725965 h 1306090"/>
                <a:gd name="connsiteX4187" fmla="*/ 5661020 w 6598008"/>
                <a:gd name="connsiteY4187" fmla="*/ 750060 h 1306090"/>
                <a:gd name="connsiteX4188" fmla="*/ 5653363 w 6598008"/>
                <a:gd name="connsiteY4188" fmla="*/ 775619 h 1306090"/>
                <a:gd name="connsiteX4189" fmla="*/ 5654940 w 6598008"/>
                <a:gd name="connsiteY4189" fmla="*/ 735873 h 1306090"/>
                <a:gd name="connsiteX4190" fmla="*/ 5654602 w 6598008"/>
                <a:gd name="connsiteY4190" fmla="*/ 725965 h 1306090"/>
                <a:gd name="connsiteX4191" fmla="*/ 5643568 w 6598008"/>
                <a:gd name="connsiteY4191" fmla="*/ 642870 h 1306090"/>
                <a:gd name="connsiteX4192" fmla="*/ 5649648 w 6598008"/>
                <a:gd name="connsiteY4192" fmla="*/ 657170 h 1306090"/>
                <a:gd name="connsiteX4193" fmla="*/ 5636136 w 6598008"/>
                <a:gd name="connsiteY4193" fmla="*/ 673383 h 1306090"/>
                <a:gd name="connsiteX4194" fmla="*/ 5632759 w 6598008"/>
                <a:gd name="connsiteY4194" fmla="*/ 653904 h 1306090"/>
                <a:gd name="connsiteX4195" fmla="*/ 5643568 w 6598008"/>
                <a:gd name="connsiteY4195" fmla="*/ 642870 h 1306090"/>
                <a:gd name="connsiteX4196" fmla="*/ 5642892 w 6598008"/>
                <a:gd name="connsiteY4196" fmla="*/ 707274 h 1306090"/>
                <a:gd name="connsiteX4197" fmla="*/ 5641203 w 6598008"/>
                <a:gd name="connsiteY4197" fmla="*/ 742066 h 1306090"/>
                <a:gd name="connsiteX4198" fmla="*/ 5642892 w 6598008"/>
                <a:gd name="connsiteY4198" fmla="*/ 707274 h 1306090"/>
                <a:gd name="connsiteX4199" fmla="*/ 5634898 w 6598008"/>
                <a:gd name="connsiteY4199" fmla="*/ 722925 h 1306090"/>
                <a:gd name="connsiteX4200" fmla="*/ 5635236 w 6598008"/>
                <a:gd name="connsiteY4200" fmla="*/ 732833 h 1306090"/>
                <a:gd name="connsiteX4201" fmla="*/ 5629606 w 6598008"/>
                <a:gd name="connsiteY4201" fmla="*/ 733396 h 1306090"/>
                <a:gd name="connsiteX4202" fmla="*/ 5629268 w 6598008"/>
                <a:gd name="connsiteY4202" fmla="*/ 723488 h 1306090"/>
                <a:gd name="connsiteX4203" fmla="*/ 5634898 w 6598008"/>
                <a:gd name="connsiteY4203" fmla="*/ 722925 h 1306090"/>
                <a:gd name="connsiteX4204" fmla="*/ 5645820 w 6598008"/>
                <a:gd name="connsiteY4204" fmla="*/ 979301 h 1306090"/>
                <a:gd name="connsiteX4205" fmla="*/ 5642667 w 6598008"/>
                <a:gd name="connsiteY4205" fmla="*/ 969731 h 1306090"/>
                <a:gd name="connsiteX4206" fmla="*/ 5648071 w 6598008"/>
                <a:gd name="connsiteY4206" fmla="*/ 964214 h 1306090"/>
                <a:gd name="connsiteX4207" fmla="*/ 5651224 w 6598008"/>
                <a:gd name="connsiteY4207" fmla="*/ 973784 h 1306090"/>
                <a:gd name="connsiteX4208" fmla="*/ 5645820 w 6598008"/>
                <a:gd name="connsiteY4208" fmla="*/ 979301 h 1306090"/>
                <a:gd name="connsiteX4209" fmla="*/ 5662033 w 6598008"/>
                <a:gd name="connsiteY4209" fmla="*/ 1047083 h 1306090"/>
                <a:gd name="connsiteX4210" fmla="*/ 5658655 w 6598008"/>
                <a:gd name="connsiteY4210" fmla="*/ 1027604 h 1306090"/>
                <a:gd name="connsiteX4211" fmla="*/ 5666987 w 6598008"/>
                <a:gd name="connsiteY4211" fmla="*/ 1026816 h 1306090"/>
                <a:gd name="connsiteX4212" fmla="*/ 5662033 w 6598008"/>
                <a:gd name="connsiteY4212" fmla="*/ 1047083 h 1306090"/>
                <a:gd name="connsiteX4213" fmla="*/ 5703918 w 6598008"/>
                <a:gd name="connsiteY4213" fmla="*/ 953742 h 1306090"/>
                <a:gd name="connsiteX4214" fmla="*/ 5712250 w 6598008"/>
                <a:gd name="connsiteY4214" fmla="*/ 952954 h 1306090"/>
                <a:gd name="connsiteX4215" fmla="*/ 5712926 w 6598008"/>
                <a:gd name="connsiteY4215" fmla="*/ 972658 h 1306090"/>
                <a:gd name="connsiteX4216" fmla="*/ 5703918 w 6598008"/>
                <a:gd name="connsiteY4216" fmla="*/ 953742 h 1306090"/>
                <a:gd name="connsiteX4217" fmla="*/ 5707296 w 6598008"/>
                <a:gd name="connsiteY4217" fmla="*/ 884159 h 1306090"/>
                <a:gd name="connsiteX4218" fmla="*/ 5710448 w 6598008"/>
                <a:gd name="connsiteY4218" fmla="*/ 893730 h 1306090"/>
                <a:gd name="connsiteX4219" fmla="*/ 5699302 w 6598008"/>
                <a:gd name="connsiteY4219" fmla="*/ 894856 h 1306090"/>
                <a:gd name="connsiteX4220" fmla="*/ 5696825 w 6598008"/>
                <a:gd name="connsiteY4220" fmla="*/ 904989 h 1306090"/>
                <a:gd name="connsiteX4221" fmla="*/ 5685453 w 6598008"/>
                <a:gd name="connsiteY4221" fmla="*/ 901161 h 1306090"/>
                <a:gd name="connsiteX4222" fmla="*/ 5679485 w 6598008"/>
                <a:gd name="connsiteY4222" fmla="*/ 891816 h 1306090"/>
                <a:gd name="connsiteX4223" fmla="*/ 5677121 w 6598008"/>
                <a:gd name="connsiteY4223" fmla="*/ 906903 h 1306090"/>
                <a:gd name="connsiteX4224" fmla="*/ 5668901 w 6598008"/>
                <a:gd name="connsiteY4224" fmla="*/ 912645 h 1306090"/>
                <a:gd name="connsiteX4225" fmla="*/ 5660569 w 6598008"/>
                <a:gd name="connsiteY4225" fmla="*/ 913434 h 1306090"/>
                <a:gd name="connsiteX4226" fmla="*/ 5655277 w 6598008"/>
                <a:gd name="connsiteY4226" fmla="*/ 923905 h 1306090"/>
                <a:gd name="connsiteX4227" fmla="*/ 5649422 w 6598008"/>
                <a:gd name="connsiteY4227" fmla="*/ 914560 h 1306090"/>
                <a:gd name="connsiteX4228" fmla="*/ 5644131 w 6598008"/>
                <a:gd name="connsiteY4228" fmla="*/ 925031 h 1306090"/>
                <a:gd name="connsiteX4229" fmla="*/ 5635461 w 6598008"/>
                <a:gd name="connsiteY4229" fmla="*/ 916023 h 1306090"/>
                <a:gd name="connsiteX4230" fmla="*/ 5619022 w 6598008"/>
                <a:gd name="connsiteY4230" fmla="*/ 927508 h 1306090"/>
                <a:gd name="connsiteX4231" fmla="*/ 5612492 w 6598008"/>
                <a:gd name="connsiteY4231" fmla="*/ 898459 h 1306090"/>
                <a:gd name="connsiteX4232" fmla="*/ 5604723 w 6598008"/>
                <a:gd name="connsiteY4232" fmla="*/ 919063 h 1306090"/>
                <a:gd name="connsiteX4233" fmla="*/ 5600669 w 6598008"/>
                <a:gd name="connsiteY4233" fmla="*/ 879881 h 1306090"/>
                <a:gd name="connsiteX4234" fmla="*/ 5592788 w 6598008"/>
                <a:gd name="connsiteY4234" fmla="*/ 895531 h 1306090"/>
                <a:gd name="connsiteX4235" fmla="*/ 5594927 w 6598008"/>
                <a:gd name="connsiteY4235" fmla="*/ 875489 h 1306090"/>
                <a:gd name="connsiteX4236" fmla="*/ 5608551 w 6598008"/>
                <a:gd name="connsiteY4236" fmla="*/ 864230 h 1306090"/>
                <a:gd name="connsiteX4237" fmla="*/ 5614744 w 6598008"/>
                <a:gd name="connsiteY4237" fmla="*/ 883484 h 1306090"/>
                <a:gd name="connsiteX4238" fmla="*/ 5616883 w 6598008"/>
                <a:gd name="connsiteY4238" fmla="*/ 863442 h 1306090"/>
                <a:gd name="connsiteX4239" fmla="*/ 5631633 w 6598008"/>
                <a:gd name="connsiteY4239" fmla="*/ 886749 h 1306090"/>
                <a:gd name="connsiteX4240" fmla="*/ 5659218 w 6598008"/>
                <a:gd name="connsiteY4240" fmla="*/ 874138 h 1306090"/>
                <a:gd name="connsiteX4241" fmla="*/ 5668451 w 6598008"/>
                <a:gd name="connsiteY4241" fmla="*/ 898008 h 1306090"/>
                <a:gd name="connsiteX4242" fmla="*/ 5670928 w 6598008"/>
                <a:gd name="connsiteY4242" fmla="*/ 887875 h 1306090"/>
                <a:gd name="connsiteX4243" fmla="*/ 5673518 w 6598008"/>
                <a:gd name="connsiteY4243" fmla="*/ 882695 h 1306090"/>
                <a:gd name="connsiteX4244" fmla="*/ 5684439 w 6598008"/>
                <a:gd name="connsiteY4244" fmla="*/ 871661 h 1306090"/>
                <a:gd name="connsiteX4245" fmla="*/ 5692659 w 6598008"/>
                <a:gd name="connsiteY4245" fmla="*/ 865919 h 1306090"/>
                <a:gd name="connsiteX4246" fmla="*/ 5721370 w 6598008"/>
                <a:gd name="connsiteY4246" fmla="*/ 887875 h 1306090"/>
                <a:gd name="connsiteX4247" fmla="*/ 5707296 w 6598008"/>
                <a:gd name="connsiteY4247" fmla="*/ 884159 h 1306090"/>
                <a:gd name="connsiteX4248" fmla="*/ 5713939 w 6598008"/>
                <a:gd name="connsiteY4248" fmla="*/ 650752 h 1306090"/>
                <a:gd name="connsiteX4249" fmla="*/ 5711124 w 6598008"/>
                <a:gd name="connsiteY4249" fmla="*/ 650977 h 1306090"/>
                <a:gd name="connsiteX4250" fmla="*/ 5725423 w 6598008"/>
                <a:gd name="connsiteY4250" fmla="*/ 659422 h 1306090"/>
                <a:gd name="connsiteX4251" fmla="*/ 5713939 w 6598008"/>
                <a:gd name="connsiteY4251" fmla="*/ 650752 h 1306090"/>
                <a:gd name="connsiteX4252" fmla="*/ 5750870 w 6598008"/>
                <a:gd name="connsiteY4252" fmla="*/ 1107658 h 1306090"/>
                <a:gd name="connsiteX4253" fmla="*/ 5750532 w 6598008"/>
                <a:gd name="connsiteY4253" fmla="*/ 1097750 h 1306090"/>
                <a:gd name="connsiteX4254" fmla="*/ 5756162 w 6598008"/>
                <a:gd name="connsiteY4254" fmla="*/ 1097187 h 1306090"/>
                <a:gd name="connsiteX4255" fmla="*/ 5756499 w 6598008"/>
                <a:gd name="connsiteY4255" fmla="*/ 1107095 h 1306090"/>
                <a:gd name="connsiteX4256" fmla="*/ 5750870 w 6598008"/>
                <a:gd name="connsiteY4256" fmla="*/ 1107658 h 1306090"/>
                <a:gd name="connsiteX4257" fmla="*/ 5782171 w 6598008"/>
                <a:gd name="connsiteY4257" fmla="*/ 946086 h 1306090"/>
                <a:gd name="connsiteX4258" fmla="*/ 5771587 w 6598008"/>
                <a:gd name="connsiteY4258" fmla="*/ 966916 h 1306090"/>
                <a:gd name="connsiteX4259" fmla="*/ 5765507 w 6598008"/>
                <a:gd name="connsiteY4259" fmla="*/ 952616 h 1306090"/>
                <a:gd name="connsiteX4260" fmla="*/ 5763030 w 6598008"/>
                <a:gd name="connsiteY4260" fmla="*/ 962750 h 1306090"/>
                <a:gd name="connsiteX4261" fmla="*/ 5739836 w 6598008"/>
                <a:gd name="connsiteY4261" fmla="*/ 940231 h 1306090"/>
                <a:gd name="connsiteX4262" fmla="*/ 5733755 w 6598008"/>
                <a:gd name="connsiteY4262" fmla="*/ 925932 h 1306090"/>
                <a:gd name="connsiteX4263" fmla="*/ 5747379 w 6598008"/>
                <a:gd name="connsiteY4263" fmla="*/ 914672 h 1306090"/>
                <a:gd name="connsiteX4264" fmla="*/ 5762242 w 6598008"/>
                <a:gd name="connsiteY4264" fmla="*/ 942933 h 1306090"/>
                <a:gd name="connsiteX4265" fmla="*/ 5764268 w 6598008"/>
                <a:gd name="connsiteY4265" fmla="*/ 917937 h 1306090"/>
                <a:gd name="connsiteX4266" fmla="*/ 5775415 w 6598008"/>
                <a:gd name="connsiteY4266" fmla="*/ 916811 h 1306090"/>
                <a:gd name="connsiteX4267" fmla="*/ 5784422 w 6598008"/>
                <a:gd name="connsiteY4267" fmla="*/ 935727 h 1306090"/>
                <a:gd name="connsiteX4268" fmla="*/ 5802100 w 6598008"/>
                <a:gd name="connsiteY4268" fmla="*/ 963651 h 1306090"/>
                <a:gd name="connsiteX4269" fmla="*/ 5782171 w 6598008"/>
                <a:gd name="connsiteY4269" fmla="*/ 946086 h 1306090"/>
                <a:gd name="connsiteX4270" fmla="*/ 5798497 w 6598008"/>
                <a:gd name="connsiteY4270" fmla="*/ 929535 h 1306090"/>
                <a:gd name="connsiteX4271" fmla="*/ 5789940 w 6598008"/>
                <a:gd name="connsiteY4271" fmla="*/ 925481 h 1306090"/>
                <a:gd name="connsiteX4272" fmla="*/ 5798497 w 6598008"/>
                <a:gd name="connsiteY4272" fmla="*/ 929535 h 1306090"/>
                <a:gd name="connsiteX4273" fmla="*/ 5792191 w 6598008"/>
                <a:gd name="connsiteY4273" fmla="*/ 1083676 h 1306090"/>
                <a:gd name="connsiteX4274" fmla="*/ 5811333 w 6598008"/>
                <a:gd name="connsiteY4274" fmla="*/ 1066899 h 1306090"/>
                <a:gd name="connsiteX4275" fmla="*/ 5820565 w 6598008"/>
                <a:gd name="connsiteY4275" fmla="*/ 1090769 h 1306090"/>
                <a:gd name="connsiteX4276" fmla="*/ 5792191 w 6598008"/>
                <a:gd name="connsiteY4276" fmla="*/ 1083676 h 1306090"/>
                <a:gd name="connsiteX4277" fmla="*/ 5809981 w 6598008"/>
                <a:gd name="connsiteY4277" fmla="*/ 938317 h 1306090"/>
                <a:gd name="connsiteX4278" fmla="*/ 5817638 w 6598008"/>
                <a:gd name="connsiteY4278" fmla="*/ 912758 h 1306090"/>
                <a:gd name="connsiteX4279" fmla="*/ 5826983 w 6598008"/>
                <a:gd name="connsiteY4279" fmla="*/ 941582 h 1306090"/>
                <a:gd name="connsiteX4280" fmla="*/ 5809981 w 6598008"/>
                <a:gd name="connsiteY4280" fmla="*/ 938317 h 1306090"/>
                <a:gd name="connsiteX4281" fmla="*/ 5848376 w 6598008"/>
                <a:gd name="connsiteY4281" fmla="*/ 1088067 h 1306090"/>
                <a:gd name="connsiteX4282" fmla="*/ 5831599 w 6598008"/>
                <a:gd name="connsiteY4282" fmla="*/ 1089756 h 1306090"/>
                <a:gd name="connsiteX4283" fmla="*/ 5839481 w 6598008"/>
                <a:gd name="connsiteY4283" fmla="*/ 1074105 h 1306090"/>
                <a:gd name="connsiteX4284" fmla="*/ 5845111 w 6598008"/>
                <a:gd name="connsiteY4284" fmla="*/ 1073542 h 1306090"/>
                <a:gd name="connsiteX4285" fmla="*/ 5848376 w 6598008"/>
                <a:gd name="connsiteY4285" fmla="*/ 1088067 h 1306090"/>
                <a:gd name="connsiteX4286" fmla="*/ 5879677 w 6598008"/>
                <a:gd name="connsiteY4286" fmla="*/ 926494 h 1306090"/>
                <a:gd name="connsiteX4287" fmla="*/ 5873597 w 6598008"/>
                <a:gd name="connsiteY4287" fmla="*/ 912195 h 1306090"/>
                <a:gd name="connsiteX4288" fmla="*/ 5865266 w 6598008"/>
                <a:gd name="connsiteY4288" fmla="*/ 912983 h 1306090"/>
                <a:gd name="connsiteX4289" fmla="*/ 5884631 w 6598008"/>
                <a:gd name="connsiteY4289" fmla="*/ 906115 h 1306090"/>
                <a:gd name="connsiteX4290" fmla="*/ 5879677 w 6598008"/>
                <a:gd name="connsiteY4290" fmla="*/ 926494 h 1306090"/>
                <a:gd name="connsiteX4291" fmla="*/ 5883280 w 6598008"/>
                <a:gd name="connsiteY4291" fmla="*/ 861753 h 1306090"/>
                <a:gd name="connsiteX4292" fmla="*/ 5885420 w 6598008"/>
                <a:gd name="connsiteY4292" fmla="*/ 841711 h 1306090"/>
                <a:gd name="connsiteX4293" fmla="*/ 5883280 w 6598008"/>
                <a:gd name="connsiteY4293" fmla="*/ 861753 h 1306090"/>
                <a:gd name="connsiteX4294" fmla="*/ 5876750 w 6598008"/>
                <a:gd name="connsiteY4294" fmla="*/ 832704 h 1306090"/>
                <a:gd name="connsiteX4295" fmla="*/ 5871908 w 6598008"/>
                <a:gd name="connsiteY4295" fmla="*/ 857925 h 1306090"/>
                <a:gd name="connsiteX4296" fmla="*/ 5860199 w 6598008"/>
                <a:gd name="connsiteY4296" fmla="*/ 844188 h 1306090"/>
                <a:gd name="connsiteX4297" fmla="*/ 5865490 w 6598008"/>
                <a:gd name="connsiteY4297" fmla="*/ 833717 h 1306090"/>
                <a:gd name="connsiteX4298" fmla="*/ 5859298 w 6598008"/>
                <a:gd name="connsiteY4298" fmla="*/ 814576 h 1306090"/>
                <a:gd name="connsiteX4299" fmla="*/ 5845674 w 6598008"/>
                <a:gd name="connsiteY4299" fmla="*/ 825835 h 1306090"/>
                <a:gd name="connsiteX4300" fmla="*/ 5844098 w 6598008"/>
                <a:gd name="connsiteY4300" fmla="*/ 865581 h 1306090"/>
                <a:gd name="connsiteX4301" fmla="*/ 5818764 w 6598008"/>
                <a:gd name="connsiteY4301" fmla="*/ 863104 h 1306090"/>
                <a:gd name="connsiteX4302" fmla="*/ 5809644 w 6598008"/>
                <a:gd name="connsiteY4302" fmla="*/ 839234 h 1306090"/>
                <a:gd name="connsiteX4303" fmla="*/ 5816061 w 6598008"/>
                <a:gd name="connsiteY4303" fmla="*/ 863329 h 1306090"/>
                <a:gd name="connsiteX4304" fmla="*/ 5813585 w 6598008"/>
                <a:gd name="connsiteY4304" fmla="*/ 873463 h 1306090"/>
                <a:gd name="connsiteX4305" fmla="*/ 5804915 w 6598008"/>
                <a:gd name="connsiteY4305" fmla="*/ 864455 h 1306090"/>
                <a:gd name="connsiteX4306" fmla="*/ 5802775 w 6598008"/>
                <a:gd name="connsiteY4306" fmla="*/ 884497 h 1306090"/>
                <a:gd name="connsiteX4307" fmla="*/ 5780144 w 6598008"/>
                <a:gd name="connsiteY4307" fmla="*/ 876841 h 1306090"/>
                <a:gd name="connsiteX4308" fmla="*/ 5773951 w 6598008"/>
                <a:gd name="connsiteY4308" fmla="*/ 857700 h 1306090"/>
                <a:gd name="connsiteX4309" fmla="*/ 5774627 w 6598008"/>
                <a:gd name="connsiteY4309" fmla="*/ 877403 h 1306090"/>
                <a:gd name="connsiteX4310" fmla="*/ 5766408 w 6598008"/>
                <a:gd name="connsiteY4310" fmla="*/ 883146 h 1306090"/>
                <a:gd name="connsiteX4311" fmla="*/ 5766295 w 6598008"/>
                <a:gd name="connsiteY4311" fmla="*/ 878192 h 1306090"/>
                <a:gd name="connsiteX4312" fmla="*/ 5755261 w 6598008"/>
                <a:gd name="connsiteY4312" fmla="*/ 884272 h 1306090"/>
                <a:gd name="connsiteX4313" fmla="*/ 5744564 w 6598008"/>
                <a:gd name="connsiteY4313" fmla="*/ 900148 h 1306090"/>
                <a:gd name="connsiteX4314" fmla="*/ 5744114 w 6598008"/>
                <a:gd name="connsiteY4314" fmla="*/ 885285 h 1306090"/>
                <a:gd name="connsiteX4315" fmla="*/ 5738484 w 6598008"/>
                <a:gd name="connsiteY4315" fmla="*/ 885848 h 1306090"/>
                <a:gd name="connsiteX4316" fmla="*/ 5735107 w 6598008"/>
                <a:gd name="connsiteY4316" fmla="*/ 866369 h 1306090"/>
                <a:gd name="connsiteX4317" fmla="*/ 5727225 w 6598008"/>
                <a:gd name="connsiteY4317" fmla="*/ 882020 h 1306090"/>
                <a:gd name="connsiteX4318" fmla="*/ 5728914 w 6598008"/>
                <a:gd name="connsiteY4318" fmla="*/ 847228 h 1306090"/>
                <a:gd name="connsiteX4319" fmla="*/ 5740736 w 6598008"/>
                <a:gd name="connsiteY4319" fmla="*/ 865806 h 1306090"/>
                <a:gd name="connsiteX4320" fmla="*/ 5746366 w 6598008"/>
                <a:gd name="connsiteY4320" fmla="*/ 865243 h 1306090"/>
                <a:gd name="connsiteX4321" fmla="*/ 5752446 w 6598008"/>
                <a:gd name="connsiteY4321" fmla="*/ 879543 h 1306090"/>
                <a:gd name="connsiteX4322" fmla="*/ 5748843 w 6598008"/>
                <a:gd name="connsiteY4322" fmla="*/ 855110 h 1306090"/>
                <a:gd name="connsiteX4323" fmla="*/ 5754023 w 6598008"/>
                <a:gd name="connsiteY4323" fmla="*/ 839797 h 1306090"/>
                <a:gd name="connsiteX4324" fmla="*/ 5765057 w 6598008"/>
                <a:gd name="connsiteY4324" fmla="*/ 833717 h 1306090"/>
                <a:gd name="connsiteX4325" fmla="*/ 5765507 w 6598008"/>
                <a:gd name="connsiteY4325" fmla="*/ 848467 h 1306090"/>
                <a:gd name="connsiteX4326" fmla="*/ 5770574 w 6598008"/>
                <a:gd name="connsiteY4326" fmla="*/ 833154 h 1306090"/>
                <a:gd name="connsiteX4327" fmla="*/ 5779244 w 6598008"/>
                <a:gd name="connsiteY4327" fmla="*/ 842162 h 1306090"/>
                <a:gd name="connsiteX4328" fmla="*/ 5784085 w 6598008"/>
                <a:gd name="connsiteY4328" fmla="*/ 816941 h 1306090"/>
                <a:gd name="connsiteX4329" fmla="*/ 5796020 w 6598008"/>
                <a:gd name="connsiteY4329" fmla="*/ 840473 h 1306090"/>
                <a:gd name="connsiteX4330" fmla="*/ 5815386 w 6598008"/>
                <a:gd name="connsiteY4330" fmla="*/ 833604 h 1306090"/>
                <a:gd name="connsiteX4331" fmla="*/ 5817525 w 6598008"/>
                <a:gd name="connsiteY4331" fmla="*/ 813563 h 1306090"/>
                <a:gd name="connsiteX4332" fmla="*/ 5834189 w 6598008"/>
                <a:gd name="connsiteY4332" fmla="*/ 806920 h 1306090"/>
                <a:gd name="connsiteX4333" fmla="*/ 5840044 w 6598008"/>
                <a:gd name="connsiteY4333" fmla="*/ 816265 h 1306090"/>
                <a:gd name="connsiteX4334" fmla="*/ 5842409 w 6598008"/>
                <a:gd name="connsiteY4334" fmla="*/ 801177 h 1306090"/>
                <a:gd name="connsiteX4335" fmla="*/ 5859298 w 6598008"/>
                <a:gd name="connsiteY4335" fmla="*/ 804443 h 1306090"/>
                <a:gd name="connsiteX4336" fmla="*/ 5884181 w 6598008"/>
                <a:gd name="connsiteY4336" fmla="*/ 792057 h 1306090"/>
                <a:gd name="connsiteX4337" fmla="*/ 5898143 w 6598008"/>
                <a:gd name="connsiteY4337" fmla="*/ 790706 h 1306090"/>
                <a:gd name="connsiteX4338" fmla="*/ 5888234 w 6598008"/>
                <a:gd name="connsiteY4338" fmla="*/ 831353 h 1306090"/>
                <a:gd name="connsiteX4339" fmla="*/ 5876750 w 6598008"/>
                <a:gd name="connsiteY4339" fmla="*/ 832704 h 1306090"/>
                <a:gd name="connsiteX4340" fmla="*/ 5893526 w 6598008"/>
                <a:gd name="connsiteY4340" fmla="*/ 920189 h 1306090"/>
                <a:gd name="connsiteX4341" fmla="*/ 5907938 w 6598008"/>
                <a:gd name="connsiteY4341" fmla="*/ 933588 h 1306090"/>
                <a:gd name="connsiteX4342" fmla="*/ 5893526 w 6598008"/>
                <a:gd name="connsiteY4342" fmla="*/ 920189 h 1306090"/>
                <a:gd name="connsiteX4343" fmla="*/ 5907037 w 6598008"/>
                <a:gd name="connsiteY4343" fmla="*/ 993150 h 1306090"/>
                <a:gd name="connsiteX4344" fmla="*/ 5903772 w 6598008"/>
                <a:gd name="connsiteY4344" fmla="*/ 978626 h 1306090"/>
                <a:gd name="connsiteX4345" fmla="*/ 5912104 w 6598008"/>
                <a:gd name="connsiteY4345" fmla="*/ 977837 h 1306090"/>
                <a:gd name="connsiteX4346" fmla="*/ 5912554 w 6598008"/>
                <a:gd name="connsiteY4346" fmla="*/ 992700 h 1306090"/>
                <a:gd name="connsiteX4347" fmla="*/ 5907037 w 6598008"/>
                <a:gd name="connsiteY4347" fmla="*/ 993150 h 1306090"/>
                <a:gd name="connsiteX4348" fmla="*/ 5931583 w 6598008"/>
                <a:gd name="connsiteY4348" fmla="*/ 1060031 h 1306090"/>
                <a:gd name="connsiteX4349" fmla="*/ 5931245 w 6598008"/>
                <a:gd name="connsiteY4349" fmla="*/ 1050123 h 1306090"/>
                <a:gd name="connsiteX4350" fmla="*/ 5939577 w 6598008"/>
                <a:gd name="connsiteY4350" fmla="*/ 1049335 h 1306090"/>
                <a:gd name="connsiteX4351" fmla="*/ 5939915 w 6598008"/>
                <a:gd name="connsiteY4351" fmla="*/ 1059243 h 1306090"/>
                <a:gd name="connsiteX4352" fmla="*/ 5931583 w 6598008"/>
                <a:gd name="connsiteY4352" fmla="*/ 1060031 h 1306090"/>
                <a:gd name="connsiteX4353" fmla="*/ 5945432 w 6598008"/>
                <a:gd name="connsiteY4353" fmla="*/ 1053726 h 1306090"/>
                <a:gd name="connsiteX4354" fmla="*/ 5945094 w 6598008"/>
                <a:gd name="connsiteY4354" fmla="*/ 1043817 h 1306090"/>
                <a:gd name="connsiteX4355" fmla="*/ 5950724 w 6598008"/>
                <a:gd name="connsiteY4355" fmla="*/ 1043254 h 1306090"/>
                <a:gd name="connsiteX4356" fmla="*/ 5951062 w 6598008"/>
                <a:gd name="connsiteY4356" fmla="*/ 1053163 h 1306090"/>
                <a:gd name="connsiteX4357" fmla="*/ 5945432 w 6598008"/>
                <a:gd name="connsiteY4357" fmla="*/ 1053726 h 1306090"/>
                <a:gd name="connsiteX4358" fmla="*/ 5948472 w 6598008"/>
                <a:gd name="connsiteY4358" fmla="*/ 885060 h 1306090"/>
                <a:gd name="connsiteX4359" fmla="*/ 5939465 w 6598008"/>
                <a:gd name="connsiteY4359" fmla="*/ 866144 h 1306090"/>
                <a:gd name="connsiteX4360" fmla="*/ 5948135 w 6598008"/>
                <a:gd name="connsiteY4360" fmla="*/ 875152 h 1306090"/>
                <a:gd name="connsiteX4361" fmla="*/ 5962434 w 6598008"/>
                <a:gd name="connsiteY4361" fmla="*/ 883596 h 1306090"/>
                <a:gd name="connsiteX4362" fmla="*/ 5948472 w 6598008"/>
                <a:gd name="connsiteY4362" fmla="*/ 885060 h 1306090"/>
                <a:gd name="connsiteX4363" fmla="*/ 5962096 w 6598008"/>
                <a:gd name="connsiteY4363" fmla="*/ 1052037 h 1306090"/>
                <a:gd name="connsiteX4364" fmla="*/ 5981237 w 6598008"/>
                <a:gd name="connsiteY4364" fmla="*/ 1035260 h 1306090"/>
                <a:gd name="connsiteX4365" fmla="*/ 5962096 w 6598008"/>
                <a:gd name="connsiteY4365" fmla="*/ 1052037 h 1306090"/>
                <a:gd name="connsiteX4366" fmla="*/ 5987204 w 6598008"/>
                <a:gd name="connsiteY4366" fmla="*/ 1044606 h 1306090"/>
                <a:gd name="connsiteX4367" fmla="*/ 5994636 w 6598008"/>
                <a:gd name="connsiteY4367" fmla="*/ 1014205 h 1306090"/>
                <a:gd name="connsiteX4368" fmla="*/ 5987204 w 6598008"/>
                <a:gd name="connsiteY4368" fmla="*/ 1044606 h 1306090"/>
                <a:gd name="connsiteX4369" fmla="*/ 6031229 w 6598008"/>
                <a:gd name="connsiteY4369" fmla="*/ 1020511 h 1306090"/>
                <a:gd name="connsiteX4370" fmla="*/ 6026388 w 6598008"/>
                <a:gd name="connsiteY4370" fmla="*/ 1045732 h 1306090"/>
                <a:gd name="connsiteX4371" fmla="*/ 6012425 w 6598008"/>
                <a:gd name="connsiteY4371" fmla="*/ 1047083 h 1306090"/>
                <a:gd name="connsiteX4372" fmla="*/ 6006008 w 6598008"/>
                <a:gd name="connsiteY4372" fmla="*/ 1022988 h 1306090"/>
                <a:gd name="connsiteX4373" fmla="*/ 5999928 w 6598008"/>
                <a:gd name="connsiteY4373" fmla="*/ 1008688 h 1306090"/>
                <a:gd name="connsiteX4374" fmla="*/ 6019631 w 6598008"/>
                <a:gd name="connsiteY4374" fmla="*/ 1011728 h 1306090"/>
                <a:gd name="connsiteX4375" fmla="*/ 6044177 w 6598008"/>
                <a:gd name="connsiteY4375" fmla="*/ 989547 h 1306090"/>
                <a:gd name="connsiteX4376" fmla="*/ 6031229 w 6598008"/>
                <a:gd name="connsiteY4376" fmla="*/ 1020511 h 1306090"/>
                <a:gd name="connsiteX4377" fmla="*/ 6003756 w 6598008"/>
                <a:gd name="connsiteY4377" fmla="*/ 948901 h 1306090"/>
                <a:gd name="connsiteX4378" fmla="*/ 6029427 w 6598008"/>
                <a:gd name="connsiteY4378" fmla="*/ 961173 h 1306090"/>
                <a:gd name="connsiteX4379" fmla="*/ 6003756 w 6598008"/>
                <a:gd name="connsiteY4379" fmla="*/ 948901 h 1306090"/>
                <a:gd name="connsiteX4380" fmla="*/ 6054085 w 6598008"/>
                <a:gd name="connsiteY4380" fmla="*/ 943947 h 1306090"/>
                <a:gd name="connsiteX4381" fmla="*/ 6045753 w 6598008"/>
                <a:gd name="connsiteY4381" fmla="*/ 944735 h 1306090"/>
                <a:gd name="connsiteX4382" fmla="*/ 6045303 w 6598008"/>
                <a:gd name="connsiteY4382" fmla="*/ 929872 h 1306090"/>
                <a:gd name="connsiteX4383" fmla="*/ 6070750 w 6598008"/>
                <a:gd name="connsiteY4383" fmla="*/ 937304 h 1306090"/>
                <a:gd name="connsiteX4384" fmla="*/ 6054085 w 6598008"/>
                <a:gd name="connsiteY4384" fmla="*/ 943947 h 1306090"/>
                <a:gd name="connsiteX4385" fmla="*/ 6106892 w 6598008"/>
                <a:gd name="connsiteY4385" fmla="*/ 928859 h 1306090"/>
                <a:gd name="connsiteX4386" fmla="*/ 6114323 w 6598008"/>
                <a:gd name="connsiteY4386" fmla="*/ 898459 h 1306090"/>
                <a:gd name="connsiteX4387" fmla="*/ 6106892 w 6598008"/>
                <a:gd name="connsiteY4387" fmla="*/ 928859 h 1306090"/>
                <a:gd name="connsiteX4388" fmla="*/ 6162401 w 6598008"/>
                <a:gd name="connsiteY4388" fmla="*/ 913434 h 1306090"/>
                <a:gd name="connsiteX4389" fmla="*/ 6159136 w 6598008"/>
                <a:gd name="connsiteY4389" fmla="*/ 898909 h 1306090"/>
                <a:gd name="connsiteX4390" fmla="*/ 6151254 w 6598008"/>
                <a:gd name="connsiteY4390" fmla="*/ 914560 h 1306090"/>
                <a:gd name="connsiteX4391" fmla="*/ 6145174 w 6598008"/>
                <a:gd name="connsiteY4391" fmla="*/ 900260 h 1306090"/>
                <a:gd name="connsiteX4392" fmla="*/ 6137292 w 6598008"/>
                <a:gd name="connsiteY4392" fmla="*/ 915911 h 1306090"/>
                <a:gd name="connsiteX4393" fmla="*/ 6131550 w 6598008"/>
                <a:gd name="connsiteY4393" fmla="*/ 911520 h 1306090"/>
                <a:gd name="connsiteX4394" fmla="*/ 6133577 w 6598008"/>
                <a:gd name="connsiteY4394" fmla="*/ 886524 h 1306090"/>
                <a:gd name="connsiteX4395" fmla="*/ 6170057 w 6598008"/>
                <a:gd name="connsiteY4395" fmla="*/ 887875 h 1306090"/>
                <a:gd name="connsiteX4396" fmla="*/ 6162401 w 6598008"/>
                <a:gd name="connsiteY4396" fmla="*/ 913434 h 1306090"/>
                <a:gd name="connsiteX4397" fmla="*/ 6184019 w 6598008"/>
                <a:gd name="connsiteY4397" fmla="*/ 886524 h 1306090"/>
                <a:gd name="connsiteX4398" fmla="*/ 6197418 w 6598008"/>
                <a:gd name="connsiteY4398" fmla="*/ 865356 h 1306090"/>
                <a:gd name="connsiteX4399" fmla="*/ 6203610 w 6598008"/>
                <a:gd name="connsiteY4399" fmla="*/ 884497 h 1306090"/>
                <a:gd name="connsiteX4400" fmla="*/ 6184019 w 6598008"/>
                <a:gd name="connsiteY4400" fmla="*/ 886524 h 1306090"/>
                <a:gd name="connsiteX4401" fmla="*/ 6181542 w 6598008"/>
                <a:gd name="connsiteY4401" fmla="*/ 807483 h 1306090"/>
                <a:gd name="connsiteX4402" fmla="*/ 6162626 w 6598008"/>
                <a:gd name="connsiteY4402" fmla="*/ 829213 h 1306090"/>
                <a:gd name="connsiteX4403" fmla="*/ 6115562 w 6598008"/>
                <a:gd name="connsiteY4403" fmla="*/ 848692 h 1306090"/>
                <a:gd name="connsiteX4404" fmla="*/ 6107005 w 6598008"/>
                <a:gd name="connsiteY4404" fmla="*/ 844639 h 1306090"/>
                <a:gd name="connsiteX4405" fmla="*/ 6079081 w 6598008"/>
                <a:gd name="connsiteY4405" fmla="*/ 847454 h 1306090"/>
                <a:gd name="connsiteX4406" fmla="*/ 6079532 w 6598008"/>
                <a:gd name="connsiteY4406" fmla="*/ 862316 h 1306090"/>
                <a:gd name="connsiteX4407" fmla="*/ 6062755 w 6598008"/>
                <a:gd name="connsiteY4407" fmla="*/ 864005 h 1306090"/>
                <a:gd name="connsiteX4408" fmla="*/ 6050482 w 6598008"/>
                <a:gd name="connsiteY4408" fmla="*/ 830564 h 1306090"/>
                <a:gd name="connsiteX4409" fmla="*/ 6051608 w 6598008"/>
                <a:gd name="connsiteY4409" fmla="*/ 865131 h 1306090"/>
                <a:gd name="connsiteX4410" fmla="*/ 6029090 w 6598008"/>
                <a:gd name="connsiteY4410" fmla="*/ 862429 h 1306090"/>
                <a:gd name="connsiteX4411" fmla="*/ 6029878 w 6598008"/>
                <a:gd name="connsiteY4411" fmla="*/ 887087 h 1306090"/>
                <a:gd name="connsiteX4412" fmla="*/ 6015128 w 6598008"/>
                <a:gd name="connsiteY4412" fmla="*/ 863780 h 1306090"/>
                <a:gd name="connsiteX4413" fmla="*/ 6028752 w 6598008"/>
                <a:gd name="connsiteY4413" fmla="*/ 852520 h 1306090"/>
                <a:gd name="connsiteX4414" fmla="*/ 6047667 w 6598008"/>
                <a:gd name="connsiteY4414" fmla="*/ 830790 h 1306090"/>
                <a:gd name="connsiteX4415" fmla="*/ 6033256 w 6598008"/>
                <a:gd name="connsiteY4415" fmla="*/ 817391 h 1306090"/>
                <a:gd name="connsiteX4416" fmla="*/ 6013889 w 6598008"/>
                <a:gd name="connsiteY4416" fmla="*/ 824259 h 1306090"/>
                <a:gd name="connsiteX4417" fmla="*/ 6003756 w 6598008"/>
                <a:gd name="connsiteY4417" fmla="*/ 859951 h 1306090"/>
                <a:gd name="connsiteX4418" fmla="*/ 6000490 w 6598008"/>
                <a:gd name="connsiteY4418" fmla="*/ 845427 h 1306090"/>
                <a:gd name="connsiteX4419" fmla="*/ 6002968 w 6598008"/>
                <a:gd name="connsiteY4419" fmla="*/ 835293 h 1306090"/>
                <a:gd name="connsiteX4420" fmla="*/ 5989344 w 6598008"/>
                <a:gd name="connsiteY4420" fmla="*/ 846553 h 1306090"/>
                <a:gd name="connsiteX4421" fmla="*/ 5988555 w 6598008"/>
                <a:gd name="connsiteY4421" fmla="*/ 821895 h 1306090"/>
                <a:gd name="connsiteX4422" fmla="*/ 5980336 w 6598008"/>
                <a:gd name="connsiteY4422" fmla="*/ 827637 h 1306090"/>
                <a:gd name="connsiteX4423" fmla="*/ 5972455 w 6598008"/>
                <a:gd name="connsiteY4423" fmla="*/ 843288 h 1306090"/>
                <a:gd name="connsiteX4424" fmla="*/ 5963334 w 6598008"/>
                <a:gd name="connsiteY4424" fmla="*/ 819418 h 1306090"/>
                <a:gd name="connsiteX4425" fmla="*/ 5955453 w 6598008"/>
                <a:gd name="connsiteY4425" fmla="*/ 835068 h 1306090"/>
                <a:gd name="connsiteX4426" fmla="*/ 5944306 w 6598008"/>
                <a:gd name="connsiteY4426" fmla="*/ 836194 h 1306090"/>
                <a:gd name="connsiteX4427" fmla="*/ 5944644 w 6598008"/>
                <a:gd name="connsiteY4427" fmla="*/ 846102 h 1306090"/>
                <a:gd name="connsiteX4428" fmla="*/ 5933497 w 6598008"/>
                <a:gd name="connsiteY4428" fmla="*/ 847228 h 1306090"/>
                <a:gd name="connsiteX4429" fmla="*/ 5930907 w 6598008"/>
                <a:gd name="connsiteY4429" fmla="*/ 852408 h 1306090"/>
                <a:gd name="connsiteX4430" fmla="*/ 5927755 w 6598008"/>
                <a:gd name="connsiteY4430" fmla="*/ 842837 h 1306090"/>
                <a:gd name="connsiteX4431" fmla="*/ 5922125 w 6598008"/>
                <a:gd name="connsiteY4431" fmla="*/ 843400 h 1306090"/>
                <a:gd name="connsiteX4432" fmla="*/ 5913568 w 6598008"/>
                <a:gd name="connsiteY4432" fmla="*/ 839347 h 1306090"/>
                <a:gd name="connsiteX4433" fmla="*/ 5907376 w 6598008"/>
                <a:gd name="connsiteY4433" fmla="*/ 820206 h 1306090"/>
                <a:gd name="connsiteX4434" fmla="*/ 5915482 w 6598008"/>
                <a:gd name="connsiteY4434" fmla="*/ 809509 h 1306090"/>
                <a:gd name="connsiteX4435" fmla="*/ 5907263 w 6598008"/>
                <a:gd name="connsiteY4435" fmla="*/ 815252 h 1306090"/>
                <a:gd name="connsiteX4436" fmla="*/ 5908951 w 6598008"/>
                <a:gd name="connsiteY4436" fmla="*/ 780460 h 1306090"/>
                <a:gd name="connsiteX4437" fmla="*/ 5921337 w 6598008"/>
                <a:gd name="connsiteY4437" fmla="*/ 818855 h 1306090"/>
                <a:gd name="connsiteX4438" fmla="*/ 5929444 w 6598008"/>
                <a:gd name="connsiteY4438" fmla="*/ 808158 h 1306090"/>
                <a:gd name="connsiteX4439" fmla="*/ 5937325 w 6598008"/>
                <a:gd name="connsiteY4439" fmla="*/ 792508 h 1306090"/>
                <a:gd name="connsiteX4440" fmla="*/ 5915257 w 6598008"/>
                <a:gd name="connsiteY4440" fmla="*/ 804555 h 1306090"/>
                <a:gd name="connsiteX4441" fmla="*/ 5917058 w 6598008"/>
                <a:gd name="connsiteY4441" fmla="*/ 774718 h 1306090"/>
                <a:gd name="connsiteX4442" fmla="*/ 5942730 w 6598008"/>
                <a:gd name="connsiteY4442" fmla="*/ 786991 h 1306090"/>
                <a:gd name="connsiteX4443" fmla="*/ 5943518 w 6598008"/>
                <a:gd name="connsiteY4443" fmla="*/ 811649 h 1306090"/>
                <a:gd name="connsiteX4444" fmla="*/ 5951850 w 6598008"/>
                <a:gd name="connsiteY4444" fmla="*/ 810860 h 1306090"/>
                <a:gd name="connsiteX4445" fmla="*/ 5957930 w 6598008"/>
                <a:gd name="connsiteY4445" fmla="*/ 825160 h 1306090"/>
                <a:gd name="connsiteX4446" fmla="*/ 5957367 w 6598008"/>
                <a:gd name="connsiteY4446" fmla="*/ 805456 h 1306090"/>
                <a:gd name="connsiteX4447" fmla="*/ 5957029 w 6598008"/>
                <a:gd name="connsiteY4447" fmla="*/ 795548 h 1306090"/>
                <a:gd name="connsiteX4448" fmla="*/ 5962321 w 6598008"/>
                <a:gd name="connsiteY4448" fmla="*/ 785076 h 1306090"/>
                <a:gd name="connsiteX4449" fmla="*/ 5959056 w 6598008"/>
                <a:gd name="connsiteY4449" fmla="*/ 770552 h 1306090"/>
                <a:gd name="connsiteX4450" fmla="*/ 5972680 w 6598008"/>
                <a:gd name="connsiteY4450" fmla="*/ 759292 h 1306090"/>
                <a:gd name="connsiteX4451" fmla="*/ 5984277 w 6598008"/>
                <a:gd name="connsiteY4451" fmla="*/ 773029 h 1306090"/>
                <a:gd name="connsiteX4452" fmla="*/ 5976170 w 6598008"/>
                <a:gd name="connsiteY4452" fmla="*/ 783725 h 1306090"/>
                <a:gd name="connsiteX4453" fmla="*/ 5968063 w 6598008"/>
                <a:gd name="connsiteY4453" fmla="*/ 794422 h 1306090"/>
                <a:gd name="connsiteX4454" fmla="*/ 5976959 w 6598008"/>
                <a:gd name="connsiteY4454" fmla="*/ 808383 h 1306090"/>
                <a:gd name="connsiteX4455" fmla="*/ 5977296 w 6598008"/>
                <a:gd name="connsiteY4455" fmla="*/ 818292 h 1306090"/>
                <a:gd name="connsiteX4456" fmla="*/ 5988218 w 6598008"/>
                <a:gd name="connsiteY4456" fmla="*/ 807370 h 1306090"/>
                <a:gd name="connsiteX4457" fmla="*/ 5984952 w 6598008"/>
                <a:gd name="connsiteY4457" fmla="*/ 792845 h 1306090"/>
                <a:gd name="connsiteX4458" fmla="*/ 5996437 w 6598008"/>
                <a:gd name="connsiteY4458" fmla="*/ 801628 h 1306090"/>
                <a:gd name="connsiteX4459" fmla="*/ 5998915 w 6598008"/>
                <a:gd name="connsiteY4459" fmla="*/ 791494 h 1306090"/>
                <a:gd name="connsiteX4460" fmla="*/ 5994861 w 6598008"/>
                <a:gd name="connsiteY4460" fmla="*/ 752312 h 1306090"/>
                <a:gd name="connsiteX4461" fmla="*/ 6012313 w 6598008"/>
                <a:gd name="connsiteY4461" fmla="*/ 770439 h 1306090"/>
                <a:gd name="connsiteX4462" fmla="*/ 6001391 w 6598008"/>
                <a:gd name="connsiteY4462" fmla="*/ 781473 h 1306090"/>
                <a:gd name="connsiteX4463" fmla="*/ 6010286 w 6598008"/>
                <a:gd name="connsiteY4463" fmla="*/ 795435 h 1306090"/>
                <a:gd name="connsiteX4464" fmla="*/ 6007922 w 6598008"/>
                <a:gd name="connsiteY4464" fmla="*/ 810523 h 1306090"/>
                <a:gd name="connsiteX4465" fmla="*/ 6029202 w 6598008"/>
                <a:gd name="connsiteY4465" fmla="*/ 773817 h 1306090"/>
                <a:gd name="connsiteX4466" fmla="*/ 6014565 w 6598008"/>
                <a:gd name="connsiteY4466" fmla="*/ 755464 h 1306090"/>
                <a:gd name="connsiteX4467" fmla="*/ 6036408 w 6598008"/>
                <a:gd name="connsiteY4467" fmla="*/ 738463 h 1306090"/>
                <a:gd name="connsiteX4468" fmla="*/ 6051383 w 6598008"/>
                <a:gd name="connsiteY4468" fmla="*/ 766724 h 1306090"/>
                <a:gd name="connsiteX4469" fmla="*/ 6058477 w 6598008"/>
                <a:gd name="connsiteY4469" fmla="*/ 726415 h 1306090"/>
                <a:gd name="connsiteX4470" fmla="*/ 6092029 w 6598008"/>
                <a:gd name="connsiteY4470" fmla="*/ 723150 h 1306090"/>
                <a:gd name="connsiteX4471" fmla="*/ 6084598 w 6598008"/>
                <a:gd name="connsiteY4471" fmla="*/ 753550 h 1306090"/>
                <a:gd name="connsiteX4472" fmla="*/ 6087863 w 6598008"/>
                <a:gd name="connsiteY4472" fmla="*/ 768075 h 1306090"/>
                <a:gd name="connsiteX4473" fmla="*/ 6090791 w 6598008"/>
                <a:gd name="connsiteY4473" fmla="*/ 772691 h 1306090"/>
                <a:gd name="connsiteX4474" fmla="*/ 6091241 w 6598008"/>
                <a:gd name="connsiteY4474" fmla="*/ 787554 h 1306090"/>
                <a:gd name="connsiteX4475" fmla="*/ 6101375 w 6598008"/>
                <a:gd name="connsiteY4475" fmla="*/ 751861 h 1306090"/>
                <a:gd name="connsiteX4476" fmla="*/ 6115449 w 6598008"/>
                <a:gd name="connsiteY4476" fmla="*/ 755464 h 1306090"/>
                <a:gd name="connsiteX4477" fmla="*/ 6106892 w 6598008"/>
                <a:gd name="connsiteY4477" fmla="*/ 751411 h 1306090"/>
                <a:gd name="connsiteX4478" fmla="*/ 6106442 w 6598008"/>
                <a:gd name="connsiteY4478" fmla="*/ 736548 h 1306090"/>
                <a:gd name="connsiteX4479" fmla="*/ 6094957 w 6598008"/>
                <a:gd name="connsiteY4479" fmla="*/ 727766 h 1306090"/>
                <a:gd name="connsiteX4480" fmla="*/ 6111846 w 6598008"/>
                <a:gd name="connsiteY4480" fmla="*/ 731031 h 1306090"/>
                <a:gd name="connsiteX4481" fmla="*/ 6117476 w 6598008"/>
                <a:gd name="connsiteY4481" fmla="*/ 730468 h 1306090"/>
                <a:gd name="connsiteX4482" fmla="*/ 6117026 w 6598008"/>
                <a:gd name="connsiteY4482" fmla="*/ 715606 h 1306090"/>
                <a:gd name="connsiteX4483" fmla="*/ 6130874 w 6598008"/>
                <a:gd name="connsiteY4483" fmla="*/ 709301 h 1306090"/>
                <a:gd name="connsiteX4484" fmla="*/ 6142359 w 6598008"/>
                <a:gd name="connsiteY4484" fmla="*/ 718083 h 1306090"/>
                <a:gd name="connsiteX4485" fmla="*/ 6153956 w 6598008"/>
                <a:gd name="connsiteY4485" fmla="*/ 731820 h 1306090"/>
                <a:gd name="connsiteX4486" fmla="*/ 6159361 w 6598008"/>
                <a:gd name="connsiteY4486" fmla="*/ 726302 h 1306090"/>
                <a:gd name="connsiteX4487" fmla="*/ 6161162 w 6598008"/>
                <a:gd name="connsiteY4487" fmla="*/ 696465 h 1306090"/>
                <a:gd name="connsiteX4488" fmla="*/ 6169607 w 6598008"/>
                <a:gd name="connsiteY4488" fmla="*/ 695677 h 1306090"/>
                <a:gd name="connsiteX4489" fmla="*/ 6173323 w 6598008"/>
                <a:gd name="connsiteY4489" fmla="*/ 725064 h 1306090"/>
                <a:gd name="connsiteX4490" fmla="*/ 6180753 w 6598008"/>
                <a:gd name="connsiteY4490" fmla="*/ 694663 h 1306090"/>
                <a:gd name="connsiteX4491" fmla="*/ 6181654 w 6598008"/>
                <a:gd name="connsiteY4491" fmla="*/ 724276 h 1306090"/>
                <a:gd name="connsiteX4492" fmla="*/ 6197755 w 6598008"/>
                <a:gd name="connsiteY4492" fmla="*/ 702883 h 1306090"/>
                <a:gd name="connsiteX4493" fmla="*/ 6212955 w 6598008"/>
                <a:gd name="connsiteY4493" fmla="*/ 740940 h 1306090"/>
                <a:gd name="connsiteX4494" fmla="*/ 6204849 w 6598008"/>
                <a:gd name="connsiteY4494" fmla="*/ 751636 h 1306090"/>
                <a:gd name="connsiteX4495" fmla="*/ 6216221 w 6598008"/>
                <a:gd name="connsiteY4495" fmla="*/ 755464 h 1306090"/>
                <a:gd name="connsiteX4496" fmla="*/ 6217797 w 6598008"/>
                <a:gd name="connsiteY4496" fmla="*/ 804780 h 1306090"/>
                <a:gd name="connsiteX4497" fmla="*/ 6212505 w 6598008"/>
                <a:gd name="connsiteY4497" fmla="*/ 815252 h 1306090"/>
                <a:gd name="connsiteX4498" fmla="*/ 6181542 w 6598008"/>
                <a:gd name="connsiteY4498" fmla="*/ 807483 h 1306090"/>
                <a:gd name="connsiteX4499" fmla="*/ 6209015 w 6598008"/>
                <a:gd name="connsiteY4499" fmla="*/ 879092 h 1306090"/>
                <a:gd name="connsiteX4500" fmla="*/ 6208114 w 6598008"/>
                <a:gd name="connsiteY4500" fmla="*/ 849480 h 1306090"/>
                <a:gd name="connsiteX4501" fmla="*/ 6211717 w 6598008"/>
                <a:gd name="connsiteY4501" fmla="*/ 873913 h 1306090"/>
                <a:gd name="connsiteX4502" fmla="*/ 6220387 w 6598008"/>
                <a:gd name="connsiteY4502" fmla="*/ 882921 h 1306090"/>
                <a:gd name="connsiteX4503" fmla="*/ 6209015 w 6598008"/>
                <a:gd name="connsiteY4503" fmla="*/ 879092 h 1306090"/>
                <a:gd name="connsiteX4504" fmla="*/ 6246733 w 6598008"/>
                <a:gd name="connsiteY4504" fmla="*/ 1009026 h 1306090"/>
                <a:gd name="connsiteX4505" fmla="*/ 6246396 w 6598008"/>
                <a:gd name="connsiteY4505" fmla="*/ 999118 h 1306090"/>
                <a:gd name="connsiteX4506" fmla="*/ 6257543 w 6598008"/>
                <a:gd name="connsiteY4506" fmla="*/ 997992 h 1306090"/>
                <a:gd name="connsiteX4507" fmla="*/ 6257881 w 6598008"/>
                <a:gd name="connsiteY4507" fmla="*/ 1007900 h 1306090"/>
                <a:gd name="connsiteX4508" fmla="*/ 6246733 w 6598008"/>
                <a:gd name="connsiteY4508" fmla="*/ 1009026 h 1306090"/>
                <a:gd name="connsiteX4509" fmla="*/ 6233673 w 6598008"/>
                <a:gd name="connsiteY4509" fmla="*/ 861753 h 1306090"/>
                <a:gd name="connsiteX4510" fmla="*/ 6228381 w 6598008"/>
                <a:gd name="connsiteY4510" fmla="*/ 872224 h 1306090"/>
                <a:gd name="connsiteX4511" fmla="*/ 6230182 w 6598008"/>
                <a:gd name="connsiteY4511" fmla="*/ 842274 h 1306090"/>
                <a:gd name="connsiteX4512" fmla="*/ 6260920 w 6598008"/>
                <a:gd name="connsiteY4512" fmla="*/ 839234 h 1306090"/>
                <a:gd name="connsiteX4513" fmla="*/ 6264298 w 6598008"/>
                <a:gd name="connsiteY4513" fmla="*/ 858713 h 1306090"/>
                <a:gd name="connsiteX4514" fmla="*/ 6233673 w 6598008"/>
                <a:gd name="connsiteY4514" fmla="*/ 861753 h 1306090"/>
                <a:gd name="connsiteX4515" fmla="*/ 6265650 w 6598008"/>
                <a:gd name="connsiteY4515" fmla="*/ 719997 h 1306090"/>
                <a:gd name="connsiteX4516" fmla="*/ 6260357 w 6598008"/>
                <a:gd name="connsiteY4516" fmla="*/ 730468 h 1306090"/>
                <a:gd name="connsiteX4517" fmla="*/ 6263622 w 6598008"/>
                <a:gd name="connsiteY4517" fmla="*/ 744993 h 1306090"/>
                <a:gd name="connsiteX4518" fmla="*/ 6255516 w 6598008"/>
                <a:gd name="connsiteY4518" fmla="*/ 755689 h 1306090"/>
                <a:gd name="connsiteX4519" fmla="*/ 6256754 w 6598008"/>
                <a:gd name="connsiteY4519" fmla="*/ 795210 h 1306090"/>
                <a:gd name="connsiteX4520" fmla="*/ 6229169 w 6598008"/>
                <a:gd name="connsiteY4520" fmla="*/ 807820 h 1306090"/>
                <a:gd name="connsiteX4521" fmla="*/ 6220274 w 6598008"/>
                <a:gd name="connsiteY4521" fmla="*/ 793859 h 1306090"/>
                <a:gd name="connsiteX4522" fmla="*/ 6227255 w 6598008"/>
                <a:gd name="connsiteY4522" fmla="*/ 748596 h 1306090"/>
                <a:gd name="connsiteX4523" fmla="*/ 6230858 w 6598008"/>
                <a:gd name="connsiteY4523" fmla="*/ 773029 h 1306090"/>
                <a:gd name="connsiteX4524" fmla="*/ 6250224 w 6598008"/>
                <a:gd name="connsiteY4524" fmla="*/ 766161 h 1306090"/>
                <a:gd name="connsiteX4525" fmla="*/ 6244257 w 6598008"/>
                <a:gd name="connsiteY4525" fmla="*/ 756815 h 1306090"/>
                <a:gd name="connsiteX4526" fmla="*/ 6243806 w 6598008"/>
                <a:gd name="connsiteY4526" fmla="*/ 741953 h 1306090"/>
                <a:gd name="connsiteX4527" fmla="*/ 6237951 w 6598008"/>
                <a:gd name="connsiteY4527" fmla="*/ 732608 h 1306090"/>
                <a:gd name="connsiteX4528" fmla="*/ 6254615 w 6598008"/>
                <a:gd name="connsiteY4528" fmla="*/ 725965 h 1306090"/>
                <a:gd name="connsiteX4529" fmla="*/ 6237501 w 6598008"/>
                <a:gd name="connsiteY4529" fmla="*/ 717745 h 1306090"/>
                <a:gd name="connsiteX4530" fmla="*/ 6239641 w 6598008"/>
                <a:gd name="connsiteY4530" fmla="*/ 697703 h 1306090"/>
                <a:gd name="connsiteX4531" fmla="*/ 6259569 w 6598008"/>
                <a:gd name="connsiteY4531" fmla="*/ 705585 h 1306090"/>
                <a:gd name="connsiteX4532" fmla="*/ 6264186 w 6598008"/>
                <a:gd name="connsiteY4532" fmla="*/ 675410 h 1306090"/>
                <a:gd name="connsiteX4533" fmla="*/ 6271054 w 6598008"/>
                <a:gd name="connsiteY4533" fmla="*/ 714367 h 1306090"/>
                <a:gd name="connsiteX4534" fmla="*/ 6265650 w 6598008"/>
                <a:gd name="connsiteY4534" fmla="*/ 719997 h 1306090"/>
                <a:gd name="connsiteX4535" fmla="*/ 6288281 w 6598008"/>
                <a:gd name="connsiteY4535" fmla="*/ 1079285 h 1306090"/>
                <a:gd name="connsiteX4536" fmla="*/ 6284903 w 6598008"/>
                <a:gd name="connsiteY4536" fmla="*/ 1059806 h 1306090"/>
                <a:gd name="connsiteX4537" fmla="*/ 6298752 w 6598008"/>
                <a:gd name="connsiteY4537" fmla="*/ 1053501 h 1306090"/>
                <a:gd name="connsiteX4538" fmla="*/ 6288281 w 6598008"/>
                <a:gd name="connsiteY4538" fmla="*/ 1079285 h 1306090"/>
                <a:gd name="connsiteX4539" fmla="*/ 6287943 w 6598008"/>
                <a:gd name="connsiteY4539" fmla="*/ 980202 h 1306090"/>
                <a:gd name="connsiteX4540" fmla="*/ 6293347 w 6598008"/>
                <a:gd name="connsiteY4540" fmla="*/ 974685 h 1306090"/>
                <a:gd name="connsiteX4541" fmla="*/ 6288281 w 6598008"/>
                <a:gd name="connsiteY4541" fmla="*/ 989997 h 1306090"/>
                <a:gd name="connsiteX4542" fmla="*/ 6287943 w 6598008"/>
                <a:gd name="connsiteY4542" fmla="*/ 980202 h 1306090"/>
                <a:gd name="connsiteX4543" fmla="*/ 6349420 w 6598008"/>
                <a:gd name="connsiteY4543" fmla="*/ 974122 h 1306090"/>
                <a:gd name="connsiteX4544" fmla="*/ 6338272 w 6598008"/>
                <a:gd name="connsiteY4544" fmla="*/ 975248 h 1306090"/>
                <a:gd name="connsiteX4545" fmla="*/ 6341425 w 6598008"/>
                <a:gd name="connsiteY4545" fmla="*/ 984818 h 1306090"/>
                <a:gd name="connsiteX4546" fmla="*/ 6312827 w 6598008"/>
                <a:gd name="connsiteY4546" fmla="*/ 967817 h 1306090"/>
                <a:gd name="connsiteX4547" fmla="*/ 6337935 w 6598008"/>
                <a:gd name="connsiteY4547" fmla="*/ 965339 h 1306090"/>
                <a:gd name="connsiteX4548" fmla="*/ 6351334 w 6598008"/>
                <a:gd name="connsiteY4548" fmla="*/ 944172 h 1306090"/>
                <a:gd name="connsiteX4549" fmla="*/ 6376442 w 6598008"/>
                <a:gd name="connsiteY4549" fmla="*/ 941695 h 1306090"/>
                <a:gd name="connsiteX4550" fmla="*/ 6377117 w 6598008"/>
                <a:gd name="connsiteY4550" fmla="*/ 961399 h 1306090"/>
                <a:gd name="connsiteX4551" fmla="*/ 6349420 w 6598008"/>
                <a:gd name="connsiteY4551" fmla="*/ 974122 h 1306090"/>
                <a:gd name="connsiteX4552" fmla="*/ 6329828 w 6598008"/>
                <a:gd name="connsiteY4552" fmla="*/ 886974 h 1306090"/>
                <a:gd name="connsiteX4553" fmla="*/ 6327688 w 6598008"/>
                <a:gd name="connsiteY4553" fmla="*/ 907016 h 1306090"/>
                <a:gd name="connsiteX4554" fmla="*/ 6329828 w 6598008"/>
                <a:gd name="connsiteY4554" fmla="*/ 886974 h 1306090"/>
                <a:gd name="connsiteX4555" fmla="*/ 6330729 w 6598008"/>
                <a:gd name="connsiteY4555" fmla="*/ 827412 h 1306090"/>
                <a:gd name="connsiteX4556" fmla="*/ 6327576 w 6598008"/>
                <a:gd name="connsiteY4556" fmla="*/ 817841 h 1306090"/>
                <a:gd name="connsiteX4557" fmla="*/ 6322284 w 6598008"/>
                <a:gd name="connsiteY4557" fmla="*/ 828313 h 1306090"/>
                <a:gd name="connsiteX4558" fmla="*/ 6324311 w 6598008"/>
                <a:gd name="connsiteY4558" fmla="*/ 803317 h 1306090"/>
                <a:gd name="connsiteX4559" fmla="*/ 6332643 w 6598008"/>
                <a:gd name="connsiteY4559" fmla="*/ 802529 h 1306090"/>
                <a:gd name="connsiteX4560" fmla="*/ 6330729 w 6598008"/>
                <a:gd name="connsiteY4560" fmla="*/ 827412 h 1306090"/>
                <a:gd name="connsiteX4561" fmla="*/ 6344578 w 6598008"/>
                <a:gd name="connsiteY4561" fmla="*/ 821106 h 1306090"/>
                <a:gd name="connsiteX4562" fmla="*/ 6342214 w 6598008"/>
                <a:gd name="connsiteY4562" fmla="*/ 836194 h 1306090"/>
                <a:gd name="connsiteX4563" fmla="*/ 6341425 w 6598008"/>
                <a:gd name="connsiteY4563" fmla="*/ 811536 h 1306090"/>
                <a:gd name="connsiteX4564" fmla="*/ 6344578 w 6598008"/>
                <a:gd name="connsiteY4564" fmla="*/ 821106 h 1306090"/>
                <a:gd name="connsiteX4565" fmla="*/ 6352009 w 6598008"/>
                <a:gd name="connsiteY4565" fmla="*/ 879768 h 1306090"/>
                <a:gd name="connsiteX4566" fmla="*/ 6344240 w 6598008"/>
                <a:gd name="connsiteY4566" fmla="*/ 900373 h 1306090"/>
                <a:gd name="connsiteX4567" fmla="*/ 6341651 w 6598008"/>
                <a:gd name="connsiteY4567" fmla="*/ 905552 h 1306090"/>
                <a:gd name="connsiteX4568" fmla="*/ 6352009 w 6598008"/>
                <a:gd name="connsiteY4568" fmla="*/ 879768 h 1306090"/>
                <a:gd name="connsiteX4569" fmla="*/ 6366083 w 6598008"/>
                <a:gd name="connsiteY4569" fmla="*/ 794197 h 1306090"/>
                <a:gd name="connsiteX4570" fmla="*/ 6363606 w 6598008"/>
                <a:gd name="connsiteY4570" fmla="*/ 804330 h 1306090"/>
                <a:gd name="connsiteX4571" fmla="*/ 6366083 w 6598008"/>
                <a:gd name="connsiteY4571" fmla="*/ 794197 h 1306090"/>
                <a:gd name="connsiteX4572" fmla="*/ 6376216 w 6598008"/>
                <a:gd name="connsiteY4572" fmla="*/ 758617 h 1306090"/>
                <a:gd name="connsiteX4573" fmla="*/ 6367322 w 6598008"/>
                <a:gd name="connsiteY4573" fmla="*/ 744655 h 1306090"/>
                <a:gd name="connsiteX4574" fmla="*/ 6342776 w 6598008"/>
                <a:gd name="connsiteY4574" fmla="*/ 766836 h 1306090"/>
                <a:gd name="connsiteX4575" fmla="*/ 6316880 w 6598008"/>
                <a:gd name="connsiteY4575" fmla="*/ 744655 h 1306090"/>
                <a:gd name="connsiteX4576" fmla="*/ 6324986 w 6598008"/>
                <a:gd name="connsiteY4576" fmla="*/ 733959 h 1306090"/>
                <a:gd name="connsiteX4577" fmla="*/ 6311137 w 6598008"/>
                <a:gd name="connsiteY4577" fmla="*/ 740264 h 1306090"/>
                <a:gd name="connsiteX4578" fmla="*/ 6308998 w 6598008"/>
                <a:gd name="connsiteY4578" fmla="*/ 760306 h 1306090"/>
                <a:gd name="connsiteX4579" fmla="*/ 6299765 w 6598008"/>
                <a:gd name="connsiteY4579" fmla="*/ 736436 h 1306090"/>
                <a:gd name="connsiteX4580" fmla="*/ 6300554 w 6598008"/>
                <a:gd name="connsiteY4580" fmla="*/ 761094 h 1306090"/>
                <a:gd name="connsiteX4581" fmla="*/ 6306521 w 6598008"/>
                <a:gd name="connsiteY4581" fmla="*/ 770439 h 1306090"/>
                <a:gd name="connsiteX4582" fmla="*/ 6292334 w 6598008"/>
                <a:gd name="connsiteY4582" fmla="*/ 766836 h 1306090"/>
                <a:gd name="connsiteX4583" fmla="*/ 6272631 w 6598008"/>
                <a:gd name="connsiteY4583" fmla="*/ 763796 h 1306090"/>
                <a:gd name="connsiteX4584" fmla="*/ 6281187 w 6598008"/>
                <a:gd name="connsiteY4584" fmla="*/ 767850 h 1306090"/>
                <a:gd name="connsiteX4585" fmla="*/ 6286141 w 6598008"/>
                <a:gd name="connsiteY4585" fmla="*/ 747583 h 1306090"/>
                <a:gd name="connsiteX4586" fmla="*/ 6291884 w 6598008"/>
                <a:gd name="connsiteY4586" fmla="*/ 751974 h 1306090"/>
                <a:gd name="connsiteX4587" fmla="*/ 6299203 w 6598008"/>
                <a:gd name="connsiteY4587" fmla="*/ 716619 h 1306090"/>
                <a:gd name="connsiteX4588" fmla="*/ 6324536 w 6598008"/>
                <a:gd name="connsiteY4588" fmla="*/ 719096 h 1306090"/>
                <a:gd name="connsiteX4589" fmla="*/ 6337935 w 6598008"/>
                <a:gd name="connsiteY4589" fmla="*/ 697929 h 1306090"/>
                <a:gd name="connsiteX4590" fmla="*/ 6349420 w 6598008"/>
                <a:gd name="connsiteY4590" fmla="*/ 706711 h 1306090"/>
                <a:gd name="connsiteX4591" fmla="*/ 6355500 w 6598008"/>
                <a:gd name="connsiteY4591" fmla="*/ 721010 h 1306090"/>
                <a:gd name="connsiteX4592" fmla="*/ 6355049 w 6598008"/>
                <a:gd name="connsiteY4592" fmla="*/ 706148 h 1306090"/>
                <a:gd name="connsiteX4593" fmla="*/ 6360791 w 6598008"/>
                <a:gd name="connsiteY4593" fmla="*/ 710539 h 1306090"/>
                <a:gd name="connsiteX4594" fmla="*/ 6364057 w 6598008"/>
                <a:gd name="connsiteY4594" fmla="*/ 725064 h 1306090"/>
                <a:gd name="connsiteX4595" fmla="*/ 6383310 w 6598008"/>
                <a:gd name="connsiteY4595" fmla="*/ 713241 h 1306090"/>
                <a:gd name="connsiteX4596" fmla="*/ 6381171 w 6598008"/>
                <a:gd name="connsiteY4596" fmla="*/ 733283 h 1306090"/>
                <a:gd name="connsiteX4597" fmla="*/ 6376216 w 6598008"/>
                <a:gd name="connsiteY4597" fmla="*/ 758617 h 1306090"/>
                <a:gd name="connsiteX4598" fmla="*/ 6380270 w 6598008"/>
                <a:gd name="connsiteY4598" fmla="*/ 886974 h 1306090"/>
                <a:gd name="connsiteX4599" fmla="*/ 6379820 w 6598008"/>
                <a:gd name="connsiteY4599" fmla="*/ 872112 h 1306090"/>
                <a:gd name="connsiteX4600" fmla="*/ 6385449 w 6598008"/>
                <a:gd name="connsiteY4600" fmla="*/ 871549 h 1306090"/>
                <a:gd name="connsiteX4601" fmla="*/ 6388602 w 6598008"/>
                <a:gd name="connsiteY4601" fmla="*/ 881119 h 1306090"/>
                <a:gd name="connsiteX4602" fmla="*/ 6380270 w 6598008"/>
                <a:gd name="connsiteY4602" fmla="*/ 886974 h 1306090"/>
                <a:gd name="connsiteX4603" fmla="*/ 6389841 w 6598008"/>
                <a:gd name="connsiteY4603" fmla="*/ 479947 h 1306090"/>
                <a:gd name="connsiteX4604" fmla="*/ 6386125 w 6598008"/>
                <a:gd name="connsiteY4604" fmla="*/ 450560 h 1306090"/>
                <a:gd name="connsiteX4605" fmla="*/ 6380946 w 6598008"/>
                <a:gd name="connsiteY4605" fmla="*/ 465872 h 1306090"/>
                <a:gd name="connsiteX4606" fmla="*/ 6380270 w 6598008"/>
                <a:gd name="connsiteY4606" fmla="*/ 446168 h 1306090"/>
                <a:gd name="connsiteX4607" fmla="*/ 6374641 w 6598008"/>
                <a:gd name="connsiteY4607" fmla="*/ 446731 h 1306090"/>
                <a:gd name="connsiteX4608" fmla="*/ 6374303 w 6598008"/>
                <a:gd name="connsiteY4608" fmla="*/ 436823 h 1306090"/>
                <a:gd name="connsiteX4609" fmla="*/ 6362593 w 6598008"/>
                <a:gd name="connsiteY4609" fmla="*/ 423087 h 1306090"/>
                <a:gd name="connsiteX4610" fmla="*/ 6388264 w 6598008"/>
                <a:gd name="connsiteY4610" fmla="*/ 435359 h 1306090"/>
                <a:gd name="connsiteX4611" fmla="*/ 6390742 w 6598008"/>
                <a:gd name="connsiteY4611" fmla="*/ 425226 h 1306090"/>
                <a:gd name="connsiteX4612" fmla="*/ 6397948 w 6598008"/>
                <a:gd name="connsiteY4612" fmla="*/ 473979 h 1306090"/>
                <a:gd name="connsiteX4613" fmla="*/ 6389841 w 6598008"/>
                <a:gd name="connsiteY4613" fmla="*/ 479947 h 1306090"/>
                <a:gd name="connsiteX4614" fmla="*/ 6393556 w 6598008"/>
                <a:gd name="connsiteY4614" fmla="*/ 776632 h 1306090"/>
                <a:gd name="connsiteX4615" fmla="*/ 6410670 w 6598008"/>
                <a:gd name="connsiteY4615" fmla="*/ 784851 h 1306090"/>
                <a:gd name="connsiteX4616" fmla="*/ 6393556 w 6598008"/>
                <a:gd name="connsiteY4616" fmla="*/ 776632 h 1306090"/>
                <a:gd name="connsiteX4617" fmla="*/ 6409995 w 6598008"/>
                <a:gd name="connsiteY4617" fmla="*/ 849368 h 1306090"/>
                <a:gd name="connsiteX4618" fmla="*/ 6418214 w 6598008"/>
                <a:gd name="connsiteY4618" fmla="*/ 843625 h 1306090"/>
                <a:gd name="connsiteX4619" fmla="*/ 6409995 w 6598008"/>
                <a:gd name="connsiteY4619" fmla="*/ 849368 h 1306090"/>
                <a:gd name="connsiteX4620" fmla="*/ 6435441 w 6598008"/>
                <a:gd name="connsiteY4620" fmla="*/ 505168 h 1306090"/>
                <a:gd name="connsiteX4621" fmla="*/ 6421254 w 6598008"/>
                <a:gd name="connsiteY4621" fmla="*/ 501565 h 1306090"/>
                <a:gd name="connsiteX4622" fmla="*/ 6407293 w 6598008"/>
                <a:gd name="connsiteY4622" fmla="*/ 502916 h 1306090"/>
                <a:gd name="connsiteX4623" fmla="*/ 6401100 w 6598008"/>
                <a:gd name="connsiteY4623" fmla="*/ 483775 h 1306090"/>
                <a:gd name="connsiteX4624" fmla="*/ 6409770 w 6598008"/>
                <a:gd name="connsiteY4624" fmla="*/ 492782 h 1306090"/>
                <a:gd name="connsiteX4625" fmla="*/ 6431951 w 6598008"/>
                <a:gd name="connsiteY4625" fmla="*/ 485689 h 1306090"/>
                <a:gd name="connsiteX4626" fmla="*/ 6442647 w 6598008"/>
                <a:gd name="connsiteY4626" fmla="*/ 469813 h 1306090"/>
                <a:gd name="connsiteX4627" fmla="*/ 6457060 w 6598008"/>
                <a:gd name="connsiteY4627" fmla="*/ 483212 h 1306090"/>
                <a:gd name="connsiteX4628" fmla="*/ 6448840 w 6598008"/>
                <a:gd name="connsiteY4628" fmla="*/ 488954 h 1306090"/>
                <a:gd name="connsiteX4629" fmla="*/ 6446250 w 6598008"/>
                <a:gd name="connsiteY4629" fmla="*/ 494134 h 1306090"/>
                <a:gd name="connsiteX4630" fmla="*/ 6440508 w 6598008"/>
                <a:gd name="connsiteY4630" fmla="*/ 489742 h 1306090"/>
                <a:gd name="connsiteX4631" fmla="*/ 6435441 w 6598008"/>
                <a:gd name="connsiteY4631" fmla="*/ 505168 h 1306090"/>
                <a:gd name="connsiteX4632" fmla="*/ 6438031 w 6598008"/>
                <a:gd name="connsiteY4632" fmla="*/ 762332 h 1306090"/>
                <a:gd name="connsiteX4633" fmla="*/ 6449403 w 6598008"/>
                <a:gd name="connsiteY4633" fmla="*/ 766161 h 1306090"/>
                <a:gd name="connsiteX4634" fmla="*/ 6438031 w 6598008"/>
                <a:gd name="connsiteY4634" fmla="*/ 762332 h 1306090"/>
                <a:gd name="connsiteX4635" fmla="*/ 6463139 w 6598008"/>
                <a:gd name="connsiteY4635" fmla="*/ 759855 h 1306090"/>
                <a:gd name="connsiteX4636" fmla="*/ 6468094 w 6598008"/>
                <a:gd name="connsiteY4636" fmla="*/ 739588 h 1306090"/>
                <a:gd name="connsiteX4637" fmla="*/ 6463139 w 6598008"/>
                <a:gd name="connsiteY4637" fmla="*/ 759855 h 1306090"/>
                <a:gd name="connsiteX4638" fmla="*/ 6467868 w 6598008"/>
                <a:gd name="connsiteY4638" fmla="*/ 729680 h 1306090"/>
                <a:gd name="connsiteX4639" fmla="*/ 6475750 w 6598008"/>
                <a:gd name="connsiteY4639" fmla="*/ 714030 h 1306090"/>
                <a:gd name="connsiteX4640" fmla="*/ 6467868 w 6598008"/>
                <a:gd name="connsiteY4640" fmla="*/ 729680 h 1306090"/>
                <a:gd name="connsiteX4641" fmla="*/ 6484533 w 6598008"/>
                <a:gd name="connsiteY4641" fmla="*/ 728104 h 1306090"/>
                <a:gd name="connsiteX4642" fmla="*/ 6484533 w 6598008"/>
                <a:gd name="connsiteY4642" fmla="*/ 728104 h 1306090"/>
                <a:gd name="connsiteX4643" fmla="*/ 6484533 w 6598008"/>
                <a:gd name="connsiteY4643" fmla="*/ 728104 h 1306090"/>
                <a:gd name="connsiteX4644" fmla="*/ 6481154 w 6598008"/>
                <a:gd name="connsiteY4644" fmla="*/ 708625 h 1306090"/>
                <a:gd name="connsiteX4645" fmla="*/ 6472822 w 6598008"/>
                <a:gd name="connsiteY4645" fmla="*/ 709413 h 1306090"/>
                <a:gd name="connsiteX4646" fmla="*/ 6463139 w 6598008"/>
                <a:gd name="connsiteY4646" fmla="*/ 670794 h 1306090"/>
                <a:gd name="connsiteX4647" fmla="*/ 6485545 w 6598008"/>
                <a:gd name="connsiteY4647" fmla="*/ 668542 h 1306090"/>
                <a:gd name="connsiteX4648" fmla="*/ 6491738 w 6598008"/>
                <a:gd name="connsiteY4648" fmla="*/ 687683 h 1306090"/>
                <a:gd name="connsiteX4649" fmla="*/ 6481154 w 6598008"/>
                <a:gd name="connsiteY4649" fmla="*/ 708625 h 1306090"/>
                <a:gd name="connsiteX4650" fmla="*/ 6519211 w 6598008"/>
                <a:gd name="connsiteY4650" fmla="*/ 759292 h 1306090"/>
                <a:gd name="connsiteX4651" fmla="*/ 6502097 w 6598008"/>
                <a:gd name="connsiteY4651" fmla="*/ 751073 h 1306090"/>
                <a:gd name="connsiteX4652" fmla="*/ 6495679 w 6598008"/>
                <a:gd name="connsiteY4652" fmla="*/ 726978 h 1306090"/>
                <a:gd name="connsiteX4653" fmla="*/ 6504236 w 6598008"/>
                <a:gd name="connsiteY4653" fmla="*/ 731144 h 1306090"/>
                <a:gd name="connsiteX4654" fmla="*/ 6512681 w 6598008"/>
                <a:gd name="connsiteY4654" fmla="*/ 730356 h 1306090"/>
                <a:gd name="connsiteX4655" fmla="*/ 6521350 w 6598008"/>
                <a:gd name="connsiteY4655" fmla="*/ 739363 h 1306090"/>
                <a:gd name="connsiteX4656" fmla="*/ 6519211 w 6598008"/>
                <a:gd name="connsiteY4656" fmla="*/ 759292 h 1306090"/>
                <a:gd name="connsiteX4657" fmla="*/ 6519887 w 6598008"/>
                <a:gd name="connsiteY4657" fmla="*/ 689935 h 1306090"/>
                <a:gd name="connsiteX4658" fmla="*/ 6514482 w 6598008"/>
                <a:gd name="connsiteY4658" fmla="*/ 695452 h 1306090"/>
                <a:gd name="connsiteX4659" fmla="*/ 6512117 w 6598008"/>
                <a:gd name="connsiteY4659" fmla="*/ 710539 h 1306090"/>
                <a:gd name="connsiteX4660" fmla="*/ 6500971 w 6598008"/>
                <a:gd name="connsiteY4660" fmla="*/ 711665 h 1306090"/>
                <a:gd name="connsiteX4661" fmla="*/ 6500070 w 6598008"/>
                <a:gd name="connsiteY4661" fmla="*/ 682053 h 1306090"/>
                <a:gd name="connsiteX4662" fmla="*/ 6511555 w 6598008"/>
                <a:gd name="connsiteY4662" fmla="*/ 690835 h 1306090"/>
                <a:gd name="connsiteX4663" fmla="*/ 6505137 w 6598008"/>
                <a:gd name="connsiteY4663" fmla="*/ 666740 h 1306090"/>
                <a:gd name="connsiteX4664" fmla="*/ 6524728 w 6598008"/>
                <a:gd name="connsiteY4664" fmla="*/ 664826 h 1306090"/>
                <a:gd name="connsiteX4665" fmla="*/ 6522251 w 6598008"/>
                <a:gd name="connsiteY4665" fmla="*/ 674960 h 1306090"/>
                <a:gd name="connsiteX4666" fmla="*/ 6519887 w 6598008"/>
                <a:gd name="connsiteY4666" fmla="*/ 689935 h 1306090"/>
                <a:gd name="connsiteX4667" fmla="*/ 6526643 w 6598008"/>
                <a:gd name="connsiteY4667" fmla="*/ 728892 h 1306090"/>
                <a:gd name="connsiteX4668" fmla="*/ 6523039 w 6598008"/>
                <a:gd name="connsiteY4668" fmla="*/ 704459 h 1306090"/>
                <a:gd name="connsiteX4669" fmla="*/ 6526643 w 6598008"/>
                <a:gd name="connsiteY4669" fmla="*/ 728892 h 1306090"/>
                <a:gd name="connsiteX4670" fmla="*/ 6530583 w 6598008"/>
                <a:gd name="connsiteY4670" fmla="*/ 674059 h 1306090"/>
                <a:gd name="connsiteX4671" fmla="*/ 6530246 w 6598008"/>
                <a:gd name="connsiteY4671" fmla="*/ 664151 h 1306090"/>
                <a:gd name="connsiteX4672" fmla="*/ 6538577 w 6598008"/>
                <a:gd name="connsiteY4672" fmla="*/ 663362 h 1306090"/>
                <a:gd name="connsiteX4673" fmla="*/ 6538915 w 6598008"/>
                <a:gd name="connsiteY4673" fmla="*/ 673271 h 1306090"/>
                <a:gd name="connsiteX4674" fmla="*/ 6530583 w 6598008"/>
                <a:gd name="connsiteY4674" fmla="*/ 674059 h 1306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Lst>
              <a:rect l="l" t="t" r="r" b="b"/>
              <a:pathLst>
                <a:path w="6598008" h="1306090">
                  <a:moveTo>
                    <a:pt x="6557831" y="740602"/>
                  </a:moveTo>
                  <a:cubicBezTo>
                    <a:pt x="6556705" y="733959"/>
                    <a:pt x="6550737" y="737224"/>
                    <a:pt x="6546459" y="736774"/>
                  </a:cubicBezTo>
                  <a:cubicBezTo>
                    <a:pt x="6544770" y="726415"/>
                    <a:pt x="6550174" y="726978"/>
                    <a:pt x="6554566" y="726077"/>
                  </a:cubicBezTo>
                  <a:cubicBezTo>
                    <a:pt x="6552089" y="711215"/>
                    <a:pt x="6558957" y="711102"/>
                    <a:pt x="6556367" y="696240"/>
                  </a:cubicBezTo>
                  <a:cubicBezTo>
                    <a:pt x="6553552" y="698266"/>
                    <a:pt x="6551638" y="687120"/>
                    <a:pt x="6550512" y="686894"/>
                  </a:cubicBezTo>
                  <a:cubicBezTo>
                    <a:pt x="6549499" y="686669"/>
                    <a:pt x="6546347" y="694326"/>
                    <a:pt x="6545107" y="692412"/>
                  </a:cubicBezTo>
                  <a:cubicBezTo>
                    <a:pt x="6542968" y="689034"/>
                    <a:pt x="6547698" y="687232"/>
                    <a:pt x="6547698" y="687232"/>
                  </a:cubicBezTo>
                  <a:cubicBezTo>
                    <a:pt x="6548148" y="681265"/>
                    <a:pt x="6541280" y="679688"/>
                    <a:pt x="6541617" y="672933"/>
                  </a:cubicBezTo>
                  <a:cubicBezTo>
                    <a:pt x="6543644" y="659084"/>
                    <a:pt x="6553327" y="683291"/>
                    <a:pt x="6549499" y="657282"/>
                  </a:cubicBezTo>
                  <a:cubicBezTo>
                    <a:pt x="6554340" y="658633"/>
                    <a:pt x="6554678" y="652891"/>
                    <a:pt x="6554791" y="646811"/>
                  </a:cubicBezTo>
                  <a:cubicBezTo>
                    <a:pt x="6549499" y="655593"/>
                    <a:pt x="6551188" y="646698"/>
                    <a:pt x="6543644" y="647937"/>
                  </a:cubicBezTo>
                  <a:cubicBezTo>
                    <a:pt x="6545783" y="637240"/>
                    <a:pt x="6551638" y="632512"/>
                    <a:pt x="6551075" y="617537"/>
                  </a:cubicBezTo>
                  <a:cubicBezTo>
                    <a:pt x="6548373" y="617987"/>
                    <a:pt x="6549049" y="623842"/>
                    <a:pt x="6548598" y="627670"/>
                  </a:cubicBezTo>
                  <a:cubicBezTo>
                    <a:pt x="6541054" y="632061"/>
                    <a:pt x="6542631" y="618437"/>
                    <a:pt x="6537114" y="618888"/>
                  </a:cubicBezTo>
                  <a:cubicBezTo>
                    <a:pt x="6540266" y="612132"/>
                    <a:pt x="6541167" y="620914"/>
                    <a:pt x="6545333" y="613145"/>
                  </a:cubicBezTo>
                  <a:cubicBezTo>
                    <a:pt x="6547585" y="609092"/>
                    <a:pt x="6545107" y="596819"/>
                    <a:pt x="6550400" y="597720"/>
                  </a:cubicBezTo>
                  <a:cubicBezTo>
                    <a:pt x="6546008" y="583758"/>
                    <a:pt x="6536663" y="600535"/>
                    <a:pt x="6533736" y="604363"/>
                  </a:cubicBezTo>
                  <a:cubicBezTo>
                    <a:pt x="6528669" y="609542"/>
                    <a:pt x="6523940" y="590514"/>
                    <a:pt x="6522589" y="605489"/>
                  </a:cubicBezTo>
                  <a:cubicBezTo>
                    <a:pt x="6517072" y="605939"/>
                    <a:pt x="6518648" y="592428"/>
                    <a:pt x="6511105" y="596707"/>
                  </a:cubicBezTo>
                  <a:cubicBezTo>
                    <a:pt x="6506038" y="604926"/>
                    <a:pt x="6515721" y="615510"/>
                    <a:pt x="6509190" y="626544"/>
                  </a:cubicBezTo>
                  <a:cubicBezTo>
                    <a:pt x="6498269" y="622603"/>
                    <a:pt x="6503336" y="607178"/>
                    <a:pt x="6499845" y="597720"/>
                  </a:cubicBezTo>
                  <a:cubicBezTo>
                    <a:pt x="6490838" y="606728"/>
                    <a:pt x="6483293" y="595693"/>
                    <a:pt x="6482280" y="574751"/>
                  </a:cubicBezTo>
                  <a:cubicBezTo>
                    <a:pt x="6479015" y="575877"/>
                    <a:pt x="6477326" y="574188"/>
                    <a:pt x="6476538" y="570360"/>
                  </a:cubicBezTo>
                  <a:cubicBezTo>
                    <a:pt x="6467531" y="566982"/>
                    <a:pt x="6468094" y="578917"/>
                    <a:pt x="6462914" y="581619"/>
                  </a:cubicBezTo>
                  <a:cubicBezTo>
                    <a:pt x="6458748" y="579255"/>
                    <a:pt x="6455820" y="574638"/>
                    <a:pt x="6454019" y="567657"/>
                  </a:cubicBezTo>
                  <a:cubicBezTo>
                    <a:pt x="6461563" y="554484"/>
                    <a:pt x="6473385" y="548291"/>
                    <a:pt x="6483969" y="539959"/>
                  </a:cubicBezTo>
                  <a:cubicBezTo>
                    <a:pt x="6494215" y="533654"/>
                    <a:pt x="6489036" y="558087"/>
                    <a:pt x="6498381" y="553358"/>
                  </a:cubicBezTo>
                  <a:cubicBezTo>
                    <a:pt x="6494328" y="537032"/>
                    <a:pt x="6511893" y="531515"/>
                    <a:pt x="6514820" y="541873"/>
                  </a:cubicBezTo>
                  <a:cubicBezTo>
                    <a:pt x="6512568" y="555948"/>
                    <a:pt x="6507163" y="535456"/>
                    <a:pt x="6503786" y="547953"/>
                  </a:cubicBezTo>
                  <a:cubicBezTo>
                    <a:pt x="6506713" y="563491"/>
                    <a:pt x="6499845" y="563604"/>
                    <a:pt x="6498944" y="573175"/>
                  </a:cubicBezTo>
                  <a:cubicBezTo>
                    <a:pt x="6493877" y="569346"/>
                    <a:pt x="6490274" y="558312"/>
                    <a:pt x="6484870" y="569572"/>
                  </a:cubicBezTo>
                  <a:cubicBezTo>
                    <a:pt x="6485095" y="593667"/>
                    <a:pt x="6500295" y="587924"/>
                    <a:pt x="6513469" y="586573"/>
                  </a:cubicBezTo>
                  <a:cubicBezTo>
                    <a:pt x="6512230" y="575089"/>
                    <a:pt x="6507389" y="566757"/>
                    <a:pt x="6512568" y="556961"/>
                  </a:cubicBezTo>
                  <a:cubicBezTo>
                    <a:pt x="6512681" y="545251"/>
                    <a:pt x="6519098" y="564280"/>
                    <a:pt x="6523602" y="550881"/>
                  </a:cubicBezTo>
                  <a:cubicBezTo>
                    <a:pt x="6524165" y="548066"/>
                    <a:pt x="6516059" y="538946"/>
                    <a:pt x="6517522" y="536581"/>
                  </a:cubicBezTo>
                  <a:cubicBezTo>
                    <a:pt x="6523264" y="527574"/>
                    <a:pt x="6511105" y="538721"/>
                    <a:pt x="6513919" y="512149"/>
                  </a:cubicBezTo>
                  <a:cubicBezTo>
                    <a:pt x="6523377" y="512599"/>
                    <a:pt x="6530246" y="518454"/>
                    <a:pt x="6542068" y="514288"/>
                  </a:cubicBezTo>
                  <a:cubicBezTo>
                    <a:pt x="6540942" y="503141"/>
                    <a:pt x="6542181" y="495710"/>
                    <a:pt x="6547022" y="494021"/>
                  </a:cubicBezTo>
                  <a:cubicBezTo>
                    <a:pt x="6544657" y="472515"/>
                    <a:pt x="6530020" y="475105"/>
                    <a:pt x="6528894" y="451235"/>
                  </a:cubicBezTo>
                  <a:cubicBezTo>
                    <a:pt x="6520449" y="452249"/>
                    <a:pt x="6510654" y="455964"/>
                    <a:pt x="6511667" y="438062"/>
                  </a:cubicBezTo>
                  <a:cubicBezTo>
                    <a:pt x="6511667" y="427140"/>
                    <a:pt x="6523490" y="434796"/>
                    <a:pt x="6528331" y="431419"/>
                  </a:cubicBezTo>
                  <a:cubicBezTo>
                    <a:pt x="6528331" y="419146"/>
                    <a:pt x="6523490" y="416556"/>
                    <a:pt x="6521913" y="407324"/>
                  </a:cubicBezTo>
                  <a:cubicBezTo>
                    <a:pt x="6517973" y="408112"/>
                    <a:pt x="6514032" y="408900"/>
                    <a:pt x="6513357" y="403270"/>
                  </a:cubicBezTo>
                  <a:cubicBezTo>
                    <a:pt x="6504912" y="405635"/>
                    <a:pt x="6503898" y="419484"/>
                    <a:pt x="6491288" y="415318"/>
                  </a:cubicBezTo>
                  <a:cubicBezTo>
                    <a:pt x="6494440" y="427140"/>
                    <a:pt x="6487459" y="431644"/>
                    <a:pt x="6483744" y="440764"/>
                  </a:cubicBezTo>
                  <a:cubicBezTo>
                    <a:pt x="6473273" y="434008"/>
                    <a:pt x="6489937" y="432770"/>
                    <a:pt x="6485884" y="420722"/>
                  </a:cubicBezTo>
                  <a:cubicBezTo>
                    <a:pt x="6479240" y="428716"/>
                    <a:pt x="6467531" y="410476"/>
                    <a:pt x="6452217" y="419146"/>
                  </a:cubicBezTo>
                  <a:cubicBezTo>
                    <a:pt x="6452443" y="412390"/>
                    <a:pt x="6464716" y="393925"/>
                    <a:pt x="6463252" y="413066"/>
                  </a:cubicBezTo>
                  <a:cubicBezTo>
                    <a:pt x="6475187" y="404734"/>
                    <a:pt x="6459986" y="402369"/>
                    <a:pt x="6462351" y="383454"/>
                  </a:cubicBezTo>
                  <a:cubicBezTo>
                    <a:pt x="6457284" y="399329"/>
                    <a:pt x="6444674" y="373996"/>
                    <a:pt x="6440170" y="390660"/>
                  </a:cubicBezTo>
                  <a:cubicBezTo>
                    <a:pt x="6434653" y="391110"/>
                    <a:pt x="6436229" y="377486"/>
                    <a:pt x="6428686" y="381877"/>
                  </a:cubicBezTo>
                  <a:cubicBezTo>
                    <a:pt x="6432063" y="394488"/>
                    <a:pt x="6440508" y="396852"/>
                    <a:pt x="6451542" y="394488"/>
                  </a:cubicBezTo>
                  <a:cubicBezTo>
                    <a:pt x="6457284" y="416556"/>
                    <a:pt x="6437130" y="405072"/>
                    <a:pt x="6446700" y="419709"/>
                  </a:cubicBezTo>
                  <a:cubicBezTo>
                    <a:pt x="6441972" y="421961"/>
                    <a:pt x="6441296" y="416331"/>
                    <a:pt x="6440846" y="410364"/>
                  </a:cubicBezTo>
                  <a:cubicBezTo>
                    <a:pt x="6437130" y="412278"/>
                    <a:pt x="6438931" y="422974"/>
                    <a:pt x="6438707" y="430405"/>
                  </a:cubicBezTo>
                  <a:cubicBezTo>
                    <a:pt x="6432739" y="428153"/>
                    <a:pt x="6430374" y="418921"/>
                    <a:pt x="6421592" y="422186"/>
                  </a:cubicBezTo>
                  <a:cubicBezTo>
                    <a:pt x="6420354" y="412390"/>
                    <a:pt x="6421705" y="406648"/>
                    <a:pt x="6426772" y="406873"/>
                  </a:cubicBezTo>
                  <a:cubicBezTo>
                    <a:pt x="6425308" y="400906"/>
                    <a:pt x="6422831" y="397078"/>
                    <a:pt x="6418102" y="397866"/>
                  </a:cubicBezTo>
                  <a:cubicBezTo>
                    <a:pt x="6417201" y="389534"/>
                    <a:pt x="6422493" y="384580"/>
                    <a:pt x="6417652" y="383003"/>
                  </a:cubicBezTo>
                  <a:cubicBezTo>
                    <a:pt x="6420804" y="375572"/>
                    <a:pt x="6430712" y="375122"/>
                    <a:pt x="6422606" y="362736"/>
                  </a:cubicBezTo>
                  <a:cubicBezTo>
                    <a:pt x="6427109" y="360822"/>
                    <a:pt x="6427559" y="367015"/>
                    <a:pt x="6431162" y="366902"/>
                  </a:cubicBezTo>
                  <a:cubicBezTo>
                    <a:pt x="6433640" y="366790"/>
                    <a:pt x="6437130" y="361498"/>
                    <a:pt x="6436567" y="361385"/>
                  </a:cubicBezTo>
                  <a:cubicBezTo>
                    <a:pt x="6445800" y="363524"/>
                    <a:pt x="6451092" y="377824"/>
                    <a:pt x="6464941" y="373433"/>
                  </a:cubicBezTo>
                  <a:cubicBezTo>
                    <a:pt x="6468206" y="373883"/>
                    <a:pt x="6467531" y="382215"/>
                    <a:pt x="6468206" y="387957"/>
                  </a:cubicBezTo>
                  <a:cubicBezTo>
                    <a:pt x="6475975" y="388070"/>
                    <a:pt x="6477551" y="379400"/>
                    <a:pt x="6473273" y="372645"/>
                  </a:cubicBezTo>
                  <a:cubicBezTo>
                    <a:pt x="6486897" y="370280"/>
                    <a:pt x="6488586" y="391448"/>
                    <a:pt x="6501872" y="389646"/>
                  </a:cubicBezTo>
                  <a:cubicBezTo>
                    <a:pt x="6502097" y="383904"/>
                    <a:pt x="6500971" y="380977"/>
                    <a:pt x="6498719" y="380076"/>
                  </a:cubicBezTo>
                  <a:cubicBezTo>
                    <a:pt x="6503560" y="372194"/>
                    <a:pt x="6506713" y="361385"/>
                    <a:pt x="6506038" y="344721"/>
                  </a:cubicBezTo>
                  <a:cubicBezTo>
                    <a:pt x="6506488" y="333012"/>
                    <a:pt x="6515496" y="334588"/>
                    <a:pt x="6513581" y="319162"/>
                  </a:cubicBezTo>
                  <a:cubicBezTo>
                    <a:pt x="6513919" y="311506"/>
                    <a:pt x="6509866" y="303737"/>
                    <a:pt x="6507389" y="300021"/>
                  </a:cubicBezTo>
                  <a:cubicBezTo>
                    <a:pt x="6506488" y="298558"/>
                    <a:pt x="6502660" y="302161"/>
                    <a:pt x="6501759" y="300584"/>
                  </a:cubicBezTo>
                  <a:cubicBezTo>
                    <a:pt x="6499732" y="296644"/>
                    <a:pt x="6501422" y="287974"/>
                    <a:pt x="6495904" y="291239"/>
                  </a:cubicBezTo>
                  <a:cubicBezTo>
                    <a:pt x="6501083" y="299008"/>
                    <a:pt x="6493990" y="308016"/>
                    <a:pt x="6497030" y="325805"/>
                  </a:cubicBezTo>
                  <a:cubicBezTo>
                    <a:pt x="6493202" y="324680"/>
                    <a:pt x="6494328" y="313645"/>
                    <a:pt x="6493653" y="306327"/>
                  </a:cubicBezTo>
                  <a:cubicBezTo>
                    <a:pt x="6490050" y="306214"/>
                    <a:pt x="6485208" y="306327"/>
                    <a:pt x="6485433" y="312069"/>
                  </a:cubicBezTo>
                  <a:cubicBezTo>
                    <a:pt x="6485996" y="329746"/>
                    <a:pt x="6484645" y="300134"/>
                    <a:pt x="6474061" y="308241"/>
                  </a:cubicBezTo>
                  <a:cubicBezTo>
                    <a:pt x="6475187" y="322653"/>
                    <a:pt x="6468206" y="324004"/>
                    <a:pt x="6469445" y="338416"/>
                  </a:cubicBezTo>
                  <a:cubicBezTo>
                    <a:pt x="6458973" y="341569"/>
                    <a:pt x="6456384" y="329296"/>
                    <a:pt x="6452105" y="320288"/>
                  </a:cubicBezTo>
                  <a:cubicBezTo>
                    <a:pt x="6443886" y="314096"/>
                    <a:pt x="6437356" y="337065"/>
                    <a:pt x="6437918" y="316685"/>
                  </a:cubicBezTo>
                  <a:cubicBezTo>
                    <a:pt x="6433527" y="316235"/>
                    <a:pt x="6437356" y="327945"/>
                    <a:pt x="6435554" y="331773"/>
                  </a:cubicBezTo>
                  <a:cubicBezTo>
                    <a:pt x="6433189" y="337065"/>
                    <a:pt x="6416413" y="335826"/>
                    <a:pt x="6413148" y="334025"/>
                  </a:cubicBezTo>
                  <a:cubicBezTo>
                    <a:pt x="6405717" y="329859"/>
                    <a:pt x="6405604" y="314096"/>
                    <a:pt x="6398511" y="315672"/>
                  </a:cubicBezTo>
                  <a:cubicBezTo>
                    <a:pt x="6397497" y="300134"/>
                    <a:pt x="6405379" y="298445"/>
                    <a:pt x="6403014" y="280543"/>
                  </a:cubicBezTo>
                  <a:cubicBezTo>
                    <a:pt x="6406842" y="281669"/>
                    <a:pt x="6405717" y="292703"/>
                    <a:pt x="6406392" y="300021"/>
                  </a:cubicBezTo>
                  <a:cubicBezTo>
                    <a:pt x="6413823" y="300810"/>
                    <a:pt x="6415400" y="292252"/>
                    <a:pt x="6414161" y="279417"/>
                  </a:cubicBezTo>
                  <a:cubicBezTo>
                    <a:pt x="6420804" y="280318"/>
                    <a:pt x="6419903" y="296081"/>
                    <a:pt x="6428573" y="292815"/>
                  </a:cubicBezTo>
                  <a:cubicBezTo>
                    <a:pt x="6429474" y="269283"/>
                    <a:pt x="6449741" y="276152"/>
                    <a:pt x="6455596" y="260388"/>
                  </a:cubicBezTo>
                  <a:cubicBezTo>
                    <a:pt x="6457960" y="241698"/>
                    <a:pt x="6448164" y="246990"/>
                    <a:pt x="6449065" y="231339"/>
                  </a:cubicBezTo>
                  <a:cubicBezTo>
                    <a:pt x="6451767" y="214112"/>
                    <a:pt x="6476538" y="242036"/>
                    <a:pt x="6460775" y="245076"/>
                  </a:cubicBezTo>
                  <a:cubicBezTo>
                    <a:pt x="6463815" y="254083"/>
                    <a:pt x="6477776" y="240910"/>
                    <a:pt x="6477101" y="228637"/>
                  </a:cubicBezTo>
                  <a:cubicBezTo>
                    <a:pt x="6469895" y="232352"/>
                    <a:pt x="6466967" y="227624"/>
                    <a:pt x="6468206" y="214675"/>
                  </a:cubicBezTo>
                  <a:cubicBezTo>
                    <a:pt x="6459536" y="211973"/>
                    <a:pt x="6460212" y="224021"/>
                    <a:pt x="6451655" y="221318"/>
                  </a:cubicBezTo>
                  <a:cubicBezTo>
                    <a:pt x="6443210" y="222332"/>
                    <a:pt x="6448164" y="196773"/>
                    <a:pt x="6439720" y="197786"/>
                  </a:cubicBezTo>
                  <a:cubicBezTo>
                    <a:pt x="6442647" y="196210"/>
                    <a:pt x="6440282" y="186189"/>
                    <a:pt x="6442084" y="182699"/>
                  </a:cubicBezTo>
                  <a:cubicBezTo>
                    <a:pt x="6442197" y="182361"/>
                    <a:pt x="6444899" y="182699"/>
                    <a:pt x="6444899" y="182361"/>
                  </a:cubicBezTo>
                  <a:cubicBezTo>
                    <a:pt x="6444899" y="179208"/>
                    <a:pt x="6436229" y="166372"/>
                    <a:pt x="6447263" y="167273"/>
                  </a:cubicBezTo>
                  <a:cubicBezTo>
                    <a:pt x="6450529" y="152974"/>
                    <a:pt x="6432063" y="156352"/>
                    <a:pt x="6441071" y="148132"/>
                  </a:cubicBezTo>
                  <a:cubicBezTo>
                    <a:pt x="6435666" y="129892"/>
                    <a:pt x="6436792" y="159279"/>
                    <a:pt x="6432964" y="158829"/>
                  </a:cubicBezTo>
                  <a:cubicBezTo>
                    <a:pt x="6432739" y="157252"/>
                    <a:pt x="6427109" y="150046"/>
                    <a:pt x="6427109" y="149483"/>
                  </a:cubicBezTo>
                  <a:cubicBezTo>
                    <a:pt x="6426884" y="146556"/>
                    <a:pt x="6430825" y="142840"/>
                    <a:pt x="6429587" y="139350"/>
                  </a:cubicBezTo>
                  <a:cubicBezTo>
                    <a:pt x="6427222" y="132369"/>
                    <a:pt x="6422155" y="136535"/>
                    <a:pt x="6420691" y="125388"/>
                  </a:cubicBezTo>
                  <a:cubicBezTo>
                    <a:pt x="6414161" y="128766"/>
                    <a:pt x="6409657" y="145655"/>
                    <a:pt x="6416075" y="155563"/>
                  </a:cubicBezTo>
                  <a:cubicBezTo>
                    <a:pt x="6414273" y="174704"/>
                    <a:pt x="6389278" y="169863"/>
                    <a:pt x="6374641" y="174479"/>
                  </a:cubicBezTo>
                  <a:cubicBezTo>
                    <a:pt x="6375203" y="174254"/>
                    <a:pt x="6373627" y="182811"/>
                    <a:pt x="6372051" y="179658"/>
                  </a:cubicBezTo>
                  <a:cubicBezTo>
                    <a:pt x="6367772" y="171214"/>
                    <a:pt x="6363944" y="191706"/>
                    <a:pt x="6358652" y="200826"/>
                  </a:cubicBezTo>
                  <a:cubicBezTo>
                    <a:pt x="6356738" y="215013"/>
                    <a:pt x="6363043" y="213211"/>
                    <a:pt x="6362255" y="225259"/>
                  </a:cubicBezTo>
                  <a:cubicBezTo>
                    <a:pt x="6350207" y="233478"/>
                    <a:pt x="6361242" y="195759"/>
                    <a:pt x="6352910" y="196435"/>
                  </a:cubicBezTo>
                  <a:cubicBezTo>
                    <a:pt x="6354261" y="192269"/>
                    <a:pt x="6355612" y="188103"/>
                    <a:pt x="6355274" y="181347"/>
                  </a:cubicBezTo>
                  <a:cubicBezTo>
                    <a:pt x="6352797" y="185176"/>
                    <a:pt x="6351334" y="190693"/>
                    <a:pt x="6350207" y="196660"/>
                  </a:cubicBezTo>
                  <a:cubicBezTo>
                    <a:pt x="6340524" y="200488"/>
                    <a:pt x="6340299" y="174254"/>
                    <a:pt x="6333093" y="188441"/>
                  </a:cubicBezTo>
                  <a:cubicBezTo>
                    <a:pt x="6334332" y="192156"/>
                    <a:pt x="6336809" y="196210"/>
                    <a:pt x="6336358" y="202965"/>
                  </a:cubicBezTo>
                  <a:cubicBezTo>
                    <a:pt x="6335908" y="209834"/>
                    <a:pt x="6332305" y="204317"/>
                    <a:pt x="6330954" y="208483"/>
                  </a:cubicBezTo>
                  <a:cubicBezTo>
                    <a:pt x="6329040" y="214337"/>
                    <a:pt x="6333206" y="226723"/>
                    <a:pt x="6331742" y="233141"/>
                  </a:cubicBezTo>
                  <a:cubicBezTo>
                    <a:pt x="6329828" y="233366"/>
                    <a:pt x="6328027" y="233478"/>
                    <a:pt x="6326113" y="233704"/>
                  </a:cubicBezTo>
                  <a:cubicBezTo>
                    <a:pt x="6314965" y="222895"/>
                    <a:pt x="6333206" y="206681"/>
                    <a:pt x="6324986" y="199137"/>
                  </a:cubicBezTo>
                  <a:cubicBezTo>
                    <a:pt x="6316993" y="210622"/>
                    <a:pt x="6300779" y="191593"/>
                    <a:pt x="6300441" y="221318"/>
                  </a:cubicBezTo>
                  <a:cubicBezTo>
                    <a:pt x="6293798" y="223908"/>
                    <a:pt x="6301229" y="198687"/>
                    <a:pt x="6291546" y="207357"/>
                  </a:cubicBezTo>
                  <a:cubicBezTo>
                    <a:pt x="6290645" y="217828"/>
                    <a:pt x="6293910" y="220192"/>
                    <a:pt x="6294924" y="226835"/>
                  </a:cubicBezTo>
                  <a:cubicBezTo>
                    <a:pt x="6288393" y="227624"/>
                    <a:pt x="6280512" y="214563"/>
                    <a:pt x="6280962" y="228186"/>
                  </a:cubicBezTo>
                  <a:cubicBezTo>
                    <a:pt x="6281412" y="241585"/>
                    <a:pt x="6277472" y="222782"/>
                    <a:pt x="6269816" y="229312"/>
                  </a:cubicBezTo>
                  <a:cubicBezTo>
                    <a:pt x="6269703" y="224471"/>
                    <a:pt x="6273081" y="225146"/>
                    <a:pt x="6275220" y="223795"/>
                  </a:cubicBezTo>
                  <a:cubicBezTo>
                    <a:pt x="6272855" y="208483"/>
                    <a:pt x="6267564" y="218053"/>
                    <a:pt x="6261146" y="220192"/>
                  </a:cubicBezTo>
                  <a:cubicBezTo>
                    <a:pt x="6261934" y="229763"/>
                    <a:pt x="6260583" y="234267"/>
                    <a:pt x="6259006" y="240234"/>
                  </a:cubicBezTo>
                  <a:cubicBezTo>
                    <a:pt x="6256642" y="248791"/>
                    <a:pt x="6250675" y="249467"/>
                    <a:pt x="6251237" y="260839"/>
                  </a:cubicBezTo>
                  <a:cubicBezTo>
                    <a:pt x="6263735" y="257236"/>
                    <a:pt x="6264298" y="277052"/>
                    <a:pt x="6274206" y="278403"/>
                  </a:cubicBezTo>
                  <a:cubicBezTo>
                    <a:pt x="6275557" y="296193"/>
                    <a:pt x="6255291" y="279755"/>
                    <a:pt x="6261033" y="304525"/>
                  </a:cubicBezTo>
                  <a:cubicBezTo>
                    <a:pt x="6253264" y="304075"/>
                    <a:pt x="6252026" y="290789"/>
                    <a:pt x="6249098" y="280993"/>
                  </a:cubicBezTo>
                  <a:cubicBezTo>
                    <a:pt x="6240091" y="284709"/>
                    <a:pt x="6236037" y="278966"/>
                    <a:pt x="6229394" y="277953"/>
                  </a:cubicBezTo>
                  <a:cubicBezTo>
                    <a:pt x="6226692" y="288312"/>
                    <a:pt x="6216671" y="299459"/>
                    <a:pt x="6224890" y="313082"/>
                  </a:cubicBezTo>
                  <a:cubicBezTo>
                    <a:pt x="6221175" y="313420"/>
                    <a:pt x="6217459" y="313871"/>
                    <a:pt x="6213743" y="314208"/>
                  </a:cubicBezTo>
                  <a:cubicBezTo>
                    <a:pt x="6214082" y="332674"/>
                    <a:pt x="6211041" y="328620"/>
                    <a:pt x="6214644" y="343821"/>
                  </a:cubicBezTo>
                  <a:cubicBezTo>
                    <a:pt x="6211379" y="343370"/>
                    <a:pt x="6209690" y="345397"/>
                    <a:pt x="6209240" y="349338"/>
                  </a:cubicBezTo>
                  <a:cubicBezTo>
                    <a:pt x="6205974" y="348887"/>
                    <a:pt x="6206650" y="340555"/>
                    <a:pt x="6205974" y="334813"/>
                  </a:cubicBezTo>
                  <a:cubicBezTo>
                    <a:pt x="6202034" y="335601"/>
                    <a:pt x="6198093" y="336389"/>
                    <a:pt x="6197418" y="330760"/>
                  </a:cubicBezTo>
                  <a:cubicBezTo>
                    <a:pt x="6187171" y="333237"/>
                    <a:pt x="6188072" y="353504"/>
                    <a:pt x="6172760" y="348099"/>
                  </a:cubicBezTo>
                  <a:cubicBezTo>
                    <a:pt x="6176813" y="360034"/>
                    <a:pt x="6167242" y="372645"/>
                    <a:pt x="6173547" y="372757"/>
                  </a:cubicBezTo>
                  <a:cubicBezTo>
                    <a:pt x="6173547" y="381765"/>
                    <a:pt x="6168931" y="379513"/>
                    <a:pt x="6165441" y="383454"/>
                  </a:cubicBezTo>
                  <a:cubicBezTo>
                    <a:pt x="6164202" y="384805"/>
                    <a:pt x="6160487" y="393700"/>
                    <a:pt x="6160149" y="393925"/>
                  </a:cubicBezTo>
                  <a:cubicBezTo>
                    <a:pt x="6158347" y="394938"/>
                    <a:pt x="6150128" y="383228"/>
                    <a:pt x="6146187" y="395276"/>
                  </a:cubicBezTo>
                  <a:cubicBezTo>
                    <a:pt x="6140107" y="396740"/>
                    <a:pt x="6144386" y="377937"/>
                    <a:pt x="6142584" y="370843"/>
                  </a:cubicBezTo>
                  <a:cubicBezTo>
                    <a:pt x="6140107" y="374671"/>
                    <a:pt x="6138643" y="380188"/>
                    <a:pt x="6137518" y="386156"/>
                  </a:cubicBezTo>
                  <a:cubicBezTo>
                    <a:pt x="6124119" y="386494"/>
                    <a:pt x="6122993" y="411152"/>
                    <a:pt x="6109932" y="398766"/>
                  </a:cubicBezTo>
                  <a:cubicBezTo>
                    <a:pt x="6108581" y="402932"/>
                    <a:pt x="6107230" y="407098"/>
                    <a:pt x="6107567" y="413854"/>
                  </a:cubicBezTo>
                  <a:cubicBezTo>
                    <a:pt x="6100136" y="408224"/>
                    <a:pt x="6098785" y="403833"/>
                    <a:pt x="6090678" y="410589"/>
                  </a:cubicBezTo>
                  <a:cubicBezTo>
                    <a:pt x="6089890" y="398316"/>
                    <a:pt x="6091466" y="389984"/>
                    <a:pt x="6095520" y="385368"/>
                  </a:cubicBezTo>
                  <a:cubicBezTo>
                    <a:pt x="6093043" y="376360"/>
                    <a:pt x="6090341" y="367803"/>
                    <a:pt x="6088990" y="356318"/>
                  </a:cubicBezTo>
                  <a:cubicBezTo>
                    <a:pt x="6084148" y="354967"/>
                    <a:pt x="6083810" y="360710"/>
                    <a:pt x="6083697" y="366790"/>
                  </a:cubicBezTo>
                  <a:cubicBezTo>
                    <a:pt x="6077055" y="357557"/>
                    <a:pt x="6080432" y="351027"/>
                    <a:pt x="6069398" y="358345"/>
                  </a:cubicBezTo>
                  <a:cubicBezTo>
                    <a:pt x="6069736" y="358120"/>
                    <a:pt x="6068385" y="366902"/>
                    <a:pt x="6066696" y="363524"/>
                  </a:cubicBezTo>
                  <a:cubicBezTo>
                    <a:pt x="6062755" y="355755"/>
                    <a:pt x="6060503" y="369042"/>
                    <a:pt x="6061629" y="378837"/>
                  </a:cubicBezTo>
                  <a:cubicBezTo>
                    <a:pt x="6067935" y="380977"/>
                    <a:pt x="6065345" y="369042"/>
                    <a:pt x="6069736" y="368141"/>
                  </a:cubicBezTo>
                  <a:cubicBezTo>
                    <a:pt x="6072213" y="370956"/>
                    <a:pt x="6076717" y="395163"/>
                    <a:pt x="6081221" y="376923"/>
                  </a:cubicBezTo>
                  <a:cubicBezTo>
                    <a:pt x="6083923" y="380301"/>
                    <a:pt x="6085724" y="385480"/>
                    <a:pt x="6087301" y="391223"/>
                  </a:cubicBezTo>
                  <a:cubicBezTo>
                    <a:pt x="6087075" y="409575"/>
                    <a:pt x="6075591" y="410251"/>
                    <a:pt x="6080320" y="436485"/>
                  </a:cubicBezTo>
                  <a:cubicBezTo>
                    <a:pt x="6076942" y="434234"/>
                    <a:pt x="6076604" y="426465"/>
                    <a:pt x="6074240" y="422186"/>
                  </a:cubicBezTo>
                  <a:cubicBezTo>
                    <a:pt x="6072325" y="418808"/>
                    <a:pt x="6066020" y="422186"/>
                    <a:pt x="6071312" y="417570"/>
                  </a:cubicBezTo>
                  <a:cubicBezTo>
                    <a:pt x="6069849" y="410476"/>
                    <a:pt x="6068835" y="418358"/>
                    <a:pt x="6065683" y="418133"/>
                  </a:cubicBezTo>
                  <a:cubicBezTo>
                    <a:pt x="6063093" y="415318"/>
                    <a:pt x="6060503" y="412615"/>
                    <a:pt x="6060053" y="418696"/>
                  </a:cubicBezTo>
                  <a:cubicBezTo>
                    <a:pt x="6057801" y="418020"/>
                    <a:pt x="6057125" y="414079"/>
                    <a:pt x="6054311" y="414304"/>
                  </a:cubicBezTo>
                  <a:cubicBezTo>
                    <a:pt x="6053522" y="402144"/>
                    <a:pt x="6053072" y="390434"/>
                    <a:pt x="6059152" y="389083"/>
                  </a:cubicBezTo>
                  <a:cubicBezTo>
                    <a:pt x="6061854" y="373208"/>
                    <a:pt x="6054423" y="377486"/>
                    <a:pt x="6052960" y="369942"/>
                  </a:cubicBezTo>
                  <a:cubicBezTo>
                    <a:pt x="6049469" y="371519"/>
                    <a:pt x="6050482" y="380076"/>
                    <a:pt x="6053297" y="379851"/>
                  </a:cubicBezTo>
                  <a:cubicBezTo>
                    <a:pt x="6051608" y="391223"/>
                    <a:pt x="6045303" y="395389"/>
                    <a:pt x="6039898" y="401018"/>
                  </a:cubicBezTo>
                  <a:cubicBezTo>
                    <a:pt x="6036633" y="400568"/>
                    <a:pt x="6037309" y="392236"/>
                    <a:pt x="6036633" y="386494"/>
                  </a:cubicBezTo>
                  <a:cubicBezTo>
                    <a:pt x="6029540" y="390885"/>
                    <a:pt x="6039786" y="422749"/>
                    <a:pt x="6029314" y="421848"/>
                  </a:cubicBezTo>
                  <a:cubicBezTo>
                    <a:pt x="6021883" y="426014"/>
                    <a:pt x="6023573" y="412165"/>
                    <a:pt x="6020420" y="407887"/>
                  </a:cubicBezTo>
                  <a:cubicBezTo>
                    <a:pt x="6002855" y="403833"/>
                    <a:pt x="5986191" y="423312"/>
                    <a:pt x="5978310" y="407098"/>
                  </a:cubicBezTo>
                  <a:cubicBezTo>
                    <a:pt x="5970766" y="410364"/>
                    <a:pt x="5966375" y="417119"/>
                    <a:pt x="5964911" y="428266"/>
                  </a:cubicBezTo>
                  <a:cubicBezTo>
                    <a:pt x="5963673" y="437837"/>
                    <a:pt x="5974481" y="453600"/>
                    <a:pt x="5966037" y="462832"/>
                  </a:cubicBezTo>
                  <a:cubicBezTo>
                    <a:pt x="5968627" y="469926"/>
                    <a:pt x="5973468" y="472741"/>
                    <a:pt x="5980336" y="471277"/>
                  </a:cubicBezTo>
                  <a:cubicBezTo>
                    <a:pt x="5983038" y="464521"/>
                    <a:pt x="5982476" y="452812"/>
                    <a:pt x="5985178" y="446056"/>
                  </a:cubicBezTo>
                  <a:cubicBezTo>
                    <a:pt x="5992384" y="445831"/>
                    <a:pt x="5990245" y="463958"/>
                    <a:pt x="5994298" y="469926"/>
                  </a:cubicBezTo>
                  <a:cubicBezTo>
                    <a:pt x="6001729" y="469138"/>
                    <a:pt x="6009160" y="468462"/>
                    <a:pt x="6016704" y="467674"/>
                  </a:cubicBezTo>
                  <a:cubicBezTo>
                    <a:pt x="6015240" y="458441"/>
                    <a:pt x="6010286" y="455852"/>
                    <a:pt x="6010286" y="443579"/>
                  </a:cubicBezTo>
                  <a:cubicBezTo>
                    <a:pt x="6015015" y="441327"/>
                    <a:pt x="6015691" y="446957"/>
                    <a:pt x="6016141" y="452924"/>
                  </a:cubicBezTo>
                  <a:cubicBezTo>
                    <a:pt x="6021433" y="451798"/>
                    <a:pt x="6017605" y="436373"/>
                    <a:pt x="6024023" y="437274"/>
                  </a:cubicBezTo>
                  <a:cubicBezTo>
                    <a:pt x="6031566" y="437949"/>
                    <a:pt x="6029652" y="457540"/>
                    <a:pt x="6035958" y="460806"/>
                  </a:cubicBezTo>
                  <a:cubicBezTo>
                    <a:pt x="6034044" y="465647"/>
                    <a:pt x="6031116" y="468800"/>
                    <a:pt x="6027851" y="471502"/>
                  </a:cubicBezTo>
                  <a:cubicBezTo>
                    <a:pt x="6030441" y="478596"/>
                    <a:pt x="6035169" y="481410"/>
                    <a:pt x="6042150" y="479947"/>
                  </a:cubicBezTo>
                  <a:cubicBezTo>
                    <a:pt x="6041925" y="471727"/>
                    <a:pt x="6041587" y="463508"/>
                    <a:pt x="6041362" y="455289"/>
                  </a:cubicBezTo>
                  <a:cubicBezTo>
                    <a:pt x="6048681" y="453037"/>
                    <a:pt x="6050708" y="461256"/>
                    <a:pt x="6050369" y="474204"/>
                  </a:cubicBezTo>
                  <a:cubicBezTo>
                    <a:pt x="6058814" y="473529"/>
                    <a:pt x="6052284" y="449096"/>
                    <a:pt x="6060729" y="448420"/>
                  </a:cubicBezTo>
                  <a:cubicBezTo>
                    <a:pt x="6065907" y="448646"/>
                    <a:pt x="6062981" y="464972"/>
                    <a:pt x="6066921" y="467561"/>
                  </a:cubicBezTo>
                  <a:cubicBezTo>
                    <a:pt x="6064782" y="474993"/>
                    <a:pt x="6063205" y="483662"/>
                    <a:pt x="6056225" y="483437"/>
                  </a:cubicBezTo>
                  <a:cubicBezTo>
                    <a:pt x="6058477" y="496498"/>
                    <a:pt x="6058364" y="514175"/>
                    <a:pt x="6063093" y="522395"/>
                  </a:cubicBezTo>
                  <a:cubicBezTo>
                    <a:pt x="6076267" y="521832"/>
                    <a:pt x="6061066" y="502465"/>
                    <a:pt x="6067935" y="497174"/>
                  </a:cubicBezTo>
                  <a:cubicBezTo>
                    <a:pt x="6074577" y="494471"/>
                    <a:pt x="6074240" y="505618"/>
                    <a:pt x="6082121" y="500777"/>
                  </a:cubicBezTo>
                  <a:cubicBezTo>
                    <a:pt x="6080995" y="495597"/>
                    <a:pt x="6076717" y="497849"/>
                    <a:pt x="6076267" y="491431"/>
                  </a:cubicBezTo>
                  <a:cubicBezTo>
                    <a:pt x="6075140" y="477920"/>
                    <a:pt x="6084711" y="495710"/>
                    <a:pt x="6087301" y="485351"/>
                  </a:cubicBezTo>
                  <a:cubicBezTo>
                    <a:pt x="6085274" y="475218"/>
                    <a:pt x="6081445" y="469025"/>
                    <a:pt x="6075478" y="466661"/>
                  </a:cubicBezTo>
                  <a:cubicBezTo>
                    <a:pt x="6072551" y="463733"/>
                    <a:pt x="6072213" y="455626"/>
                    <a:pt x="6066808" y="457653"/>
                  </a:cubicBezTo>
                  <a:cubicBezTo>
                    <a:pt x="6066583" y="451010"/>
                    <a:pt x="6066358" y="444480"/>
                    <a:pt x="6066133" y="437949"/>
                  </a:cubicBezTo>
                  <a:cubicBezTo>
                    <a:pt x="6073339" y="434234"/>
                    <a:pt x="6076267" y="438962"/>
                    <a:pt x="6075028" y="451911"/>
                  </a:cubicBezTo>
                  <a:cubicBezTo>
                    <a:pt x="6080094" y="442115"/>
                    <a:pt x="6082009" y="450672"/>
                    <a:pt x="6088990" y="450560"/>
                  </a:cubicBezTo>
                  <a:cubicBezTo>
                    <a:pt x="6088764" y="442340"/>
                    <a:pt x="6088426" y="434121"/>
                    <a:pt x="6088202" y="425902"/>
                  </a:cubicBezTo>
                  <a:cubicBezTo>
                    <a:pt x="6091466" y="426352"/>
                    <a:pt x="6090791" y="434684"/>
                    <a:pt x="6091466" y="440426"/>
                  </a:cubicBezTo>
                  <a:cubicBezTo>
                    <a:pt x="6104978" y="434008"/>
                    <a:pt x="6114886" y="449884"/>
                    <a:pt x="6119278" y="432770"/>
                  </a:cubicBezTo>
                  <a:cubicBezTo>
                    <a:pt x="6123331" y="432995"/>
                    <a:pt x="6134815" y="452361"/>
                    <a:pt x="6122655" y="452249"/>
                  </a:cubicBezTo>
                  <a:cubicBezTo>
                    <a:pt x="6125808" y="465760"/>
                    <a:pt x="6129861" y="444367"/>
                    <a:pt x="6134027" y="456077"/>
                  </a:cubicBezTo>
                  <a:cubicBezTo>
                    <a:pt x="6132113" y="465535"/>
                    <a:pt x="6129973" y="474655"/>
                    <a:pt x="6129411" y="486252"/>
                  </a:cubicBezTo>
                  <a:cubicBezTo>
                    <a:pt x="6132676" y="478933"/>
                    <a:pt x="6144160" y="484563"/>
                    <a:pt x="6139994" y="465422"/>
                  </a:cubicBezTo>
                  <a:cubicBezTo>
                    <a:pt x="6146638" y="468462"/>
                    <a:pt x="6150804" y="463170"/>
                    <a:pt x="6156884" y="468687"/>
                  </a:cubicBezTo>
                  <a:cubicBezTo>
                    <a:pt x="6163752" y="474993"/>
                    <a:pt x="6160261" y="488166"/>
                    <a:pt x="6171183" y="477132"/>
                  </a:cubicBezTo>
                  <a:cubicBezTo>
                    <a:pt x="6172647" y="488954"/>
                    <a:pt x="6166454" y="488391"/>
                    <a:pt x="6169157" y="502128"/>
                  </a:cubicBezTo>
                  <a:cubicBezTo>
                    <a:pt x="6164653" y="506181"/>
                    <a:pt x="6156658" y="493571"/>
                    <a:pt x="6163302" y="492782"/>
                  </a:cubicBezTo>
                  <a:cubicBezTo>
                    <a:pt x="6158010" y="475893"/>
                    <a:pt x="6158010" y="505731"/>
                    <a:pt x="6152380" y="503704"/>
                  </a:cubicBezTo>
                  <a:cubicBezTo>
                    <a:pt x="6145061" y="505956"/>
                    <a:pt x="6154069" y="475781"/>
                    <a:pt x="6143372" y="484788"/>
                  </a:cubicBezTo>
                  <a:cubicBezTo>
                    <a:pt x="6144949" y="488616"/>
                    <a:pt x="6146525" y="492557"/>
                    <a:pt x="6146638" y="499313"/>
                  </a:cubicBezTo>
                  <a:cubicBezTo>
                    <a:pt x="6144386" y="519580"/>
                    <a:pt x="6133577" y="497174"/>
                    <a:pt x="6130312" y="515752"/>
                  </a:cubicBezTo>
                  <a:cubicBezTo>
                    <a:pt x="6126483" y="511135"/>
                    <a:pt x="6121642" y="508433"/>
                    <a:pt x="6118714" y="502015"/>
                  </a:cubicBezTo>
                  <a:cubicBezTo>
                    <a:pt x="6113985" y="507532"/>
                    <a:pt x="6103964" y="512036"/>
                    <a:pt x="6110945" y="522620"/>
                  </a:cubicBezTo>
                  <a:cubicBezTo>
                    <a:pt x="6101262" y="507983"/>
                    <a:pt x="6084260" y="534104"/>
                    <a:pt x="6079870" y="515752"/>
                  </a:cubicBezTo>
                  <a:cubicBezTo>
                    <a:pt x="6076041" y="516540"/>
                    <a:pt x="6078518" y="525435"/>
                    <a:pt x="6077505" y="530839"/>
                  </a:cubicBezTo>
                  <a:cubicBezTo>
                    <a:pt x="6076379" y="536919"/>
                    <a:pt x="6072663" y="539396"/>
                    <a:pt x="6072438" y="546152"/>
                  </a:cubicBezTo>
                  <a:cubicBezTo>
                    <a:pt x="6071988" y="557974"/>
                    <a:pt x="6074577" y="564280"/>
                    <a:pt x="6076154" y="575539"/>
                  </a:cubicBezTo>
                  <a:cubicBezTo>
                    <a:pt x="6075478" y="582295"/>
                    <a:pt x="6069286" y="580268"/>
                    <a:pt x="6065120" y="581619"/>
                  </a:cubicBezTo>
                  <a:cubicBezTo>
                    <a:pt x="6065007" y="565406"/>
                    <a:pt x="6071537" y="559888"/>
                    <a:pt x="6066808" y="546828"/>
                  </a:cubicBezTo>
                  <a:cubicBezTo>
                    <a:pt x="6065120" y="542324"/>
                    <a:pt x="6060053" y="546152"/>
                    <a:pt x="6058251" y="542774"/>
                  </a:cubicBezTo>
                  <a:cubicBezTo>
                    <a:pt x="6057013" y="540297"/>
                    <a:pt x="6070750" y="528813"/>
                    <a:pt x="6055099" y="533204"/>
                  </a:cubicBezTo>
                  <a:cubicBezTo>
                    <a:pt x="6051270" y="530952"/>
                    <a:pt x="6049018" y="506406"/>
                    <a:pt x="6048231" y="494246"/>
                  </a:cubicBezTo>
                  <a:cubicBezTo>
                    <a:pt x="6039110" y="490756"/>
                    <a:pt x="6044852" y="510685"/>
                    <a:pt x="6040462" y="514851"/>
                  </a:cubicBezTo>
                  <a:cubicBezTo>
                    <a:pt x="6034044" y="531402"/>
                    <a:pt x="6019631" y="535118"/>
                    <a:pt x="6019519" y="561465"/>
                  </a:cubicBezTo>
                  <a:cubicBezTo>
                    <a:pt x="6027739" y="560339"/>
                    <a:pt x="6029540" y="549192"/>
                    <a:pt x="6032917" y="540297"/>
                  </a:cubicBezTo>
                  <a:cubicBezTo>
                    <a:pt x="6036746" y="541423"/>
                    <a:pt x="6035620" y="552457"/>
                    <a:pt x="6036295" y="559776"/>
                  </a:cubicBezTo>
                  <a:cubicBezTo>
                    <a:pt x="6040349" y="562140"/>
                    <a:pt x="6043389" y="566869"/>
                    <a:pt x="6045191" y="573737"/>
                  </a:cubicBezTo>
                  <a:cubicBezTo>
                    <a:pt x="6056337" y="569121"/>
                    <a:pt x="6061291" y="576890"/>
                    <a:pt x="6059940" y="597044"/>
                  </a:cubicBezTo>
                  <a:cubicBezTo>
                    <a:pt x="6068835" y="609317"/>
                    <a:pt x="6076267" y="600647"/>
                    <a:pt x="6085387" y="604476"/>
                  </a:cubicBezTo>
                  <a:cubicBezTo>
                    <a:pt x="6087751" y="585785"/>
                    <a:pt x="6077955" y="591077"/>
                    <a:pt x="6078856" y="575426"/>
                  </a:cubicBezTo>
                  <a:cubicBezTo>
                    <a:pt x="6079081" y="562591"/>
                    <a:pt x="6083923" y="581732"/>
                    <a:pt x="6090003" y="574300"/>
                  </a:cubicBezTo>
                  <a:cubicBezTo>
                    <a:pt x="6090454" y="567995"/>
                    <a:pt x="6095407" y="568783"/>
                    <a:pt x="6095632" y="573737"/>
                  </a:cubicBezTo>
                  <a:cubicBezTo>
                    <a:pt x="6099235" y="570134"/>
                    <a:pt x="6100474" y="562703"/>
                    <a:pt x="6100587" y="553471"/>
                  </a:cubicBezTo>
                  <a:cubicBezTo>
                    <a:pt x="6108806" y="547841"/>
                    <a:pt x="6108468" y="567432"/>
                    <a:pt x="6112409" y="572049"/>
                  </a:cubicBezTo>
                  <a:cubicBezTo>
                    <a:pt x="6113535" y="573512"/>
                    <a:pt x="6116575" y="570697"/>
                    <a:pt x="6118038" y="571486"/>
                  </a:cubicBezTo>
                  <a:cubicBezTo>
                    <a:pt x="6122768" y="574413"/>
                    <a:pt x="6126934" y="587812"/>
                    <a:pt x="6132451" y="584884"/>
                  </a:cubicBezTo>
                  <a:cubicBezTo>
                    <a:pt x="6131212" y="576552"/>
                    <a:pt x="6134365" y="575314"/>
                    <a:pt x="6137742" y="574413"/>
                  </a:cubicBezTo>
                  <a:cubicBezTo>
                    <a:pt x="6135378" y="556511"/>
                    <a:pt x="6143147" y="554822"/>
                    <a:pt x="6142246" y="539284"/>
                  </a:cubicBezTo>
                  <a:cubicBezTo>
                    <a:pt x="6146187" y="539284"/>
                    <a:pt x="6150241" y="539284"/>
                    <a:pt x="6150466" y="533541"/>
                  </a:cubicBezTo>
                  <a:cubicBezTo>
                    <a:pt x="6155758" y="542324"/>
                    <a:pt x="6159248" y="554597"/>
                    <a:pt x="6170620" y="551331"/>
                  </a:cubicBezTo>
                  <a:cubicBezTo>
                    <a:pt x="6173435" y="548291"/>
                    <a:pt x="6172872" y="560902"/>
                    <a:pt x="6173773" y="560902"/>
                  </a:cubicBezTo>
                  <a:cubicBezTo>
                    <a:pt x="6177488" y="561240"/>
                    <a:pt x="6174448" y="552908"/>
                    <a:pt x="6176250" y="550768"/>
                  </a:cubicBezTo>
                  <a:cubicBezTo>
                    <a:pt x="6180416" y="545589"/>
                    <a:pt x="6200683" y="557862"/>
                    <a:pt x="6195503" y="538946"/>
                  </a:cubicBezTo>
                  <a:cubicBezTo>
                    <a:pt x="6204849" y="545026"/>
                    <a:pt x="6218810" y="541761"/>
                    <a:pt x="6216108" y="571598"/>
                  </a:cubicBezTo>
                  <a:cubicBezTo>
                    <a:pt x="6207213" y="578579"/>
                    <a:pt x="6213519" y="555835"/>
                    <a:pt x="6204623" y="562816"/>
                  </a:cubicBezTo>
                  <a:cubicBezTo>
                    <a:pt x="6207213" y="578804"/>
                    <a:pt x="6199332" y="570923"/>
                    <a:pt x="6198994" y="563379"/>
                  </a:cubicBezTo>
                  <a:cubicBezTo>
                    <a:pt x="6195729" y="566194"/>
                    <a:pt x="6195954" y="574188"/>
                    <a:pt x="6193815" y="578692"/>
                  </a:cubicBezTo>
                  <a:cubicBezTo>
                    <a:pt x="6192238" y="582069"/>
                    <a:pt x="6186158" y="579480"/>
                    <a:pt x="6188522" y="589163"/>
                  </a:cubicBezTo>
                  <a:cubicBezTo>
                    <a:pt x="6181092" y="593329"/>
                    <a:pt x="6182780" y="579480"/>
                    <a:pt x="6179628" y="575201"/>
                  </a:cubicBezTo>
                  <a:cubicBezTo>
                    <a:pt x="6173885" y="580155"/>
                    <a:pt x="6167467" y="584096"/>
                    <a:pt x="6163302" y="591640"/>
                  </a:cubicBezTo>
                  <a:cubicBezTo>
                    <a:pt x="6152830" y="597157"/>
                    <a:pt x="6145174" y="585335"/>
                    <a:pt x="6140895" y="593892"/>
                  </a:cubicBezTo>
                  <a:cubicBezTo>
                    <a:pt x="6139544" y="616411"/>
                    <a:pt x="6148326" y="585560"/>
                    <a:pt x="6146975" y="608191"/>
                  </a:cubicBezTo>
                  <a:cubicBezTo>
                    <a:pt x="6143372" y="620464"/>
                    <a:pt x="6136729" y="598283"/>
                    <a:pt x="6136391" y="629021"/>
                  </a:cubicBezTo>
                  <a:cubicBezTo>
                    <a:pt x="6134365" y="624968"/>
                    <a:pt x="6128172" y="626882"/>
                    <a:pt x="6127722" y="620014"/>
                  </a:cubicBezTo>
                  <a:cubicBezTo>
                    <a:pt x="6127384" y="613821"/>
                    <a:pt x="6122204" y="606390"/>
                    <a:pt x="6118714" y="601098"/>
                  </a:cubicBezTo>
                  <a:cubicBezTo>
                    <a:pt x="6112634" y="602449"/>
                    <a:pt x="6113084" y="614159"/>
                    <a:pt x="6113873" y="626319"/>
                  </a:cubicBezTo>
                  <a:cubicBezTo>
                    <a:pt x="6106554" y="628458"/>
                    <a:pt x="6101825" y="625756"/>
                    <a:pt x="6102163" y="612582"/>
                  </a:cubicBezTo>
                  <a:cubicBezTo>
                    <a:pt x="6097546" y="619338"/>
                    <a:pt x="6099461" y="636452"/>
                    <a:pt x="6091805" y="638366"/>
                  </a:cubicBezTo>
                  <a:cubicBezTo>
                    <a:pt x="6084824" y="632849"/>
                    <a:pt x="6082121" y="619000"/>
                    <a:pt x="6079532" y="604926"/>
                  </a:cubicBezTo>
                  <a:cubicBezTo>
                    <a:pt x="6076267" y="606052"/>
                    <a:pt x="6077505" y="614159"/>
                    <a:pt x="6077167" y="620014"/>
                  </a:cubicBezTo>
                  <a:cubicBezTo>
                    <a:pt x="6076379" y="631273"/>
                    <a:pt x="6060729" y="619000"/>
                    <a:pt x="6066583" y="640844"/>
                  </a:cubicBezTo>
                  <a:cubicBezTo>
                    <a:pt x="6056337" y="643546"/>
                    <a:pt x="6057576" y="623729"/>
                    <a:pt x="6054423" y="612357"/>
                  </a:cubicBezTo>
                  <a:cubicBezTo>
                    <a:pt x="6048343" y="616861"/>
                    <a:pt x="6048005" y="630260"/>
                    <a:pt x="6044064" y="638141"/>
                  </a:cubicBezTo>
                  <a:cubicBezTo>
                    <a:pt x="6031229" y="639718"/>
                    <a:pt x="6026388" y="654017"/>
                    <a:pt x="6016704" y="660660"/>
                  </a:cubicBezTo>
                  <a:cubicBezTo>
                    <a:pt x="6009610" y="656607"/>
                    <a:pt x="6019970" y="641294"/>
                    <a:pt x="6015578" y="626094"/>
                  </a:cubicBezTo>
                  <a:cubicBezTo>
                    <a:pt x="6007697" y="629809"/>
                    <a:pt x="6001954" y="645798"/>
                    <a:pt x="5998689" y="622828"/>
                  </a:cubicBezTo>
                  <a:cubicBezTo>
                    <a:pt x="5995762" y="621365"/>
                    <a:pt x="5994523" y="632737"/>
                    <a:pt x="5993397" y="633300"/>
                  </a:cubicBezTo>
                  <a:cubicBezTo>
                    <a:pt x="5989119" y="635101"/>
                    <a:pt x="5984277" y="618775"/>
                    <a:pt x="5993059" y="623391"/>
                  </a:cubicBezTo>
                  <a:cubicBezTo>
                    <a:pt x="5992834" y="623279"/>
                    <a:pt x="5986980" y="614497"/>
                    <a:pt x="5984502" y="619338"/>
                  </a:cubicBezTo>
                  <a:cubicBezTo>
                    <a:pt x="5981913" y="624292"/>
                    <a:pt x="5982025" y="619563"/>
                    <a:pt x="5976058" y="620126"/>
                  </a:cubicBezTo>
                  <a:cubicBezTo>
                    <a:pt x="5978985" y="641969"/>
                    <a:pt x="5971892" y="648050"/>
                    <a:pt x="5962997" y="651090"/>
                  </a:cubicBezTo>
                  <a:cubicBezTo>
                    <a:pt x="5957479" y="645798"/>
                    <a:pt x="5967613" y="620239"/>
                    <a:pt x="5951062" y="627557"/>
                  </a:cubicBezTo>
                  <a:cubicBezTo>
                    <a:pt x="5953652" y="633075"/>
                    <a:pt x="5955115" y="640393"/>
                    <a:pt x="5954665" y="651990"/>
                  </a:cubicBezTo>
                  <a:cubicBezTo>
                    <a:pt x="5948022" y="650977"/>
                    <a:pt x="5951287" y="630710"/>
                    <a:pt x="5945544" y="628120"/>
                  </a:cubicBezTo>
                  <a:cubicBezTo>
                    <a:pt x="5936988" y="623954"/>
                    <a:pt x="5940928" y="639605"/>
                    <a:pt x="5940590" y="648387"/>
                  </a:cubicBezTo>
                  <a:cubicBezTo>
                    <a:pt x="5935637" y="649513"/>
                    <a:pt x="5934510" y="642870"/>
                    <a:pt x="5929219" y="644559"/>
                  </a:cubicBezTo>
                  <a:cubicBezTo>
                    <a:pt x="5923251" y="648275"/>
                    <a:pt x="5923476" y="646473"/>
                    <a:pt x="5915369" y="650864"/>
                  </a:cubicBezTo>
                  <a:cubicBezTo>
                    <a:pt x="5914131" y="651540"/>
                    <a:pt x="5911992" y="656156"/>
                    <a:pt x="5912667" y="656044"/>
                  </a:cubicBezTo>
                  <a:cubicBezTo>
                    <a:pt x="5910303" y="656381"/>
                    <a:pt x="5908051" y="649738"/>
                    <a:pt x="5904110" y="651990"/>
                  </a:cubicBezTo>
                  <a:cubicBezTo>
                    <a:pt x="5902984" y="652666"/>
                    <a:pt x="5900169" y="669330"/>
                    <a:pt x="5890486" y="663250"/>
                  </a:cubicBezTo>
                  <a:cubicBezTo>
                    <a:pt x="5894090" y="678450"/>
                    <a:pt x="5892738" y="676986"/>
                    <a:pt x="5885532" y="683517"/>
                  </a:cubicBezTo>
                  <a:cubicBezTo>
                    <a:pt x="5885870" y="691961"/>
                    <a:pt x="5883843" y="696465"/>
                    <a:pt x="5880353" y="698829"/>
                  </a:cubicBezTo>
                  <a:cubicBezTo>
                    <a:pt x="5874610" y="698041"/>
                    <a:pt x="5877088" y="680702"/>
                    <a:pt x="5871345" y="679914"/>
                  </a:cubicBezTo>
                  <a:cubicBezTo>
                    <a:pt x="5872134" y="673271"/>
                    <a:pt x="5875961" y="671694"/>
                    <a:pt x="5876525" y="664601"/>
                  </a:cubicBezTo>
                  <a:cubicBezTo>
                    <a:pt x="5880015" y="665502"/>
                    <a:pt x="5879677" y="674171"/>
                    <a:pt x="5876862" y="674509"/>
                  </a:cubicBezTo>
                  <a:cubicBezTo>
                    <a:pt x="5877651" y="682841"/>
                    <a:pt x="5890036" y="670906"/>
                    <a:pt x="5887559" y="658633"/>
                  </a:cubicBezTo>
                  <a:cubicBezTo>
                    <a:pt x="5881929" y="649964"/>
                    <a:pt x="5880465" y="658746"/>
                    <a:pt x="5873597" y="659984"/>
                  </a:cubicBezTo>
                  <a:cubicBezTo>
                    <a:pt x="5871908" y="633863"/>
                    <a:pt x="5884744" y="630710"/>
                    <a:pt x="5897805" y="627895"/>
                  </a:cubicBezTo>
                  <a:cubicBezTo>
                    <a:pt x="5901070" y="615848"/>
                    <a:pt x="5898818" y="595018"/>
                    <a:pt x="5910866" y="596932"/>
                  </a:cubicBezTo>
                  <a:cubicBezTo>
                    <a:pt x="5901971" y="585335"/>
                    <a:pt x="5888572" y="589163"/>
                    <a:pt x="5880127" y="599972"/>
                  </a:cubicBezTo>
                  <a:cubicBezTo>
                    <a:pt x="5875961" y="592428"/>
                    <a:pt x="5871683" y="585110"/>
                    <a:pt x="5868192" y="576440"/>
                  </a:cubicBezTo>
                  <a:cubicBezTo>
                    <a:pt x="5864927" y="580606"/>
                    <a:pt x="5863238" y="572049"/>
                    <a:pt x="5862451" y="572049"/>
                  </a:cubicBezTo>
                  <a:cubicBezTo>
                    <a:pt x="5860311" y="572049"/>
                    <a:pt x="5859636" y="578692"/>
                    <a:pt x="5857046" y="577566"/>
                  </a:cubicBezTo>
                  <a:cubicBezTo>
                    <a:pt x="5853443" y="575989"/>
                    <a:pt x="5852317" y="569121"/>
                    <a:pt x="5848376" y="568558"/>
                  </a:cubicBezTo>
                  <a:cubicBezTo>
                    <a:pt x="5844210" y="567883"/>
                    <a:pt x="5844323" y="573737"/>
                    <a:pt x="5842971" y="574075"/>
                  </a:cubicBezTo>
                  <a:cubicBezTo>
                    <a:pt x="5843310" y="573963"/>
                    <a:pt x="5821354" y="559551"/>
                    <a:pt x="5823606" y="580943"/>
                  </a:cubicBezTo>
                  <a:cubicBezTo>
                    <a:pt x="5818539" y="578579"/>
                    <a:pt x="5807392" y="588487"/>
                    <a:pt x="5806717" y="577678"/>
                  </a:cubicBezTo>
                  <a:cubicBezTo>
                    <a:pt x="5801762" y="583984"/>
                    <a:pt x="5797709" y="591527"/>
                    <a:pt x="5793318" y="598846"/>
                  </a:cubicBezTo>
                  <a:cubicBezTo>
                    <a:pt x="5788026" y="603462"/>
                    <a:pt x="5786674" y="590739"/>
                    <a:pt x="5784648" y="589838"/>
                  </a:cubicBezTo>
                  <a:cubicBezTo>
                    <a:pt x="5781383" y="588375"/>
                    <a:pt x="5777780" y="599634"/>
                    <a:pt x="5770686" y="591190"/>
                  </a:cubicBezTo>
                  <a:cubicBezTo>
                    <a:pt x="5767984" y="591190"/>
                    <a:pt x="5769785" y="604813"/>
                    <a:pt x="5768322" y="606277"/>
                  </a:cubicBezTo>
                  <a:cubicBezTo>
                    <a:pt x="5767196" y="607403"/>
                    <a:pt x="5762579" y="598508"/>
                    <a:pt x="5759764" y="602224"/>
                  </a:cubicBezTo>
                  <a:cubicBezTo>
                    <a:pt x="5757175" y="605714"/>
                    <a:pt x="5758751" y="616523"/>
                    <a:pt x="5754698" y="617537"/>
                  </a:cubicBezTo>
                  <a:cubicBezTo>
                    <a:pt x="5750645" y="616861"/>
                    <a:pt x="5753234" y="602899"/>
                    <a:pt x="5748618" y="603237"/>
                  </a:cubicBezTo>
                  <a:cubicBezTo>
                    <a:pt x="5742538" y="601548"/>
                    <a:pt x="5743551" y="610781"/>
                    <a:pt x="5743551" y="618550"/>
                  </a:cubicBezTo>
                  <a:cubicBezTo>
                    <a:pt x="5734093" y="623166"/>
                    <a:pt x="5739385" y="598846"/>
                    <a:pt x="5729139" y="605151"/>
                  </a:cubicBezTo>
                  <a:cubicBezTo>
                    <a:pt x="5723059" y="606277"/>
                    <a:pt x="5724860" y="607741"/>
                    <a:pt x="5726549" y="610331"/>
                  </a:cubicBezTo>
                  <a:cubicBezTo>
                    <a:pt x="5730490" y="616523"/>
                    <a:pt x="5720469" y="616185"/>
                    <a:pt x="5717880" y="601323"/>
                  </a:cubicBezTo>
                  <a:cubicBezTo>
                    <a:pt x="5717542" y="592878"/>
                    <a:pt x="5719569" y="588375"/>
                    <a:pt x="5722947" y="586010"/>
                  </a:cubicBezTo>
                  <a:cubicBezTo>
                    <a:pt x="5718330" y="571598"/>
                    <a:pt x="5714952" y="597833"/>
                    <a:pt x="5712250" y="601886"/>
                  </a:cubicBezTo>
                  <a:cubicBezTo>
                    <a:pt x="5723847" y="633637"/>
                    <a:pt x="5700315" y="655143"/>
                    <a:pt x="5693334" y="623617"/>
                  </a:cubicBezTo>
                  <a:cubicBezTo>
                    <a:pt x="5686128" y="624743"/>
                    <a:pt x="5691082" y="645010"/>
                    <a:pt x="5679823" y="639830"/>
                  </a:cubicBezTo>
                  <a:cubicBezTo>
                    <a:pt x="5670928" y="631723"/>
                    <a:pt x="5677909" y="624855"/>
                    <a:pt x="5675882" y="605602"/>
                  </a:cubicBezTo>
                  <a:cubicBezTo>
                    <a:pt x="5673743" y="609205"/>
                    <a:pt x="5668451" y="614046"/>
                    <a:pt x="5667550" y="606390"/>
                  </a:cubicBezTo>
                  <a:cubicBezTo>
                    <a:pt x="5664510" y="607966"/>
                    <a:pt x="5665974" y="616411"/>
                    <a:pt x="5662258" y="616861"/>
                  </a:cubicBezTo>
                  <a:cubicBezTo>
                    <a:pt x="5647508" y="619563"/>
                    <a:pt x="5654151" y="581507"/>
                    <a:pt x="5658092" y="572724"/>
                  </a:cubicBezTo>
                  <a:cubicBezTo>
                    <a:pt x="5666537" y="575201"/>
                    <a:pt x="5655728" y="583533"/>
                    <a:pt x="5658768" y="592428"/>
                  </a:cubicBezTo>
                  <a:cubicBezTo>
                    <a:pt x="5663497" y="590176"/>
                    <a:pt x="5664172" y="595806"/>
                    <a:pt x="5664623" y="601773"/>
                  </a:cubicBezTo>
                  <a:cubicBezTo>
                    <a:pt x="5675206" y="593104"/>
                    <a:pt x="5662821" y="557749"/>
                    <a:pt x="5659894" y="542774"/>
                  </a:cubicBezTo>
                  <a:cubicBezTo>
                    <a:pt x="5660232" y="533992"/>
                    <a:pt x="5656291" y="518341"/>
                    <a:pt x="5664848" y="522507"/>
                  </a:cubicBezTo>
                  <a:cubicBezTo>
                    <a:pt x="5672617" y="526223"/>
                    <a:pt x="5657642" y="532416"/>
                    <a:pt x="5662821" y="547503"/>
                  </a:cubicBezTo>
                  <a:cubicBezTo>
                    <a:pt x="5671829" y="552345"/>
                    <a:pt x="5669352" y="539059"/>
                    <a:pt x="5673743" y="536581"/>
                  </a:cubicBezTo>
                  <a:cubicBezTo>
                    <a:pt x="5682300" y="543337"/>
                    <a:pt x="5664172" y="559551"/>
                    <a:pt x="5674869" y="571148"/>
                  </a:cubicBezTo>
                  <a:cubicBezTo>
                    <a:pt x="5681174" y="573512"/>
                    <a:pt x="5677121" y="556623"/>
                    <a:pt x="5682750" y="555497"/>
                  </a:cubicBezTo>
                  <a:cubicBezTo>
                    <a:pt x="5688155" y="554484"/>
                    <a:pt x="5682750" y="541536"/>
                    <a:pt x="5687592" y="530276"/>
                  </a:cubicBezTo>
                  <a:cubicBezTo>
                    <a:pt x="5689956" y="534330"/>
                    <a:pt x="5695361" y="532416"/>
                    <a:pt x="5696261" y="539284"/>
                  </a:cubicBezTo>
                  <a:cubicBezTo>
                    <a:pt x="5700991" y="557637"/>
                    <a:pt x="5683764" y="541536"/>
                    <a:pt x="5688492" y="559888"/>
                  </a:cubicBezTo>
                  <a:cubicBezTo>
                    <a:pt x="5697050" y="555610"/>
                    <a:pt x="5693784" y="555948"/>
                    <a:pt x="5702454" y="558537"/>
                  </a:cubicBezTo>
                  <a:cubicBezTo>
                    <a:pt x="5703693" y="554934"/>
                    <a:pt x="5700090" y="541423"/>
                    <a:pt x="5701779" y="538833"/>
                  </a:cubicBezTo>
                  <a:cubicBezTo>
                    <a:pt x="5703130" y="536694"/>
                    <a:pt x="5705494" y="546602"/>
                    <a:pt x="5704931" y="548404"/>
                  </a:cubicBezTo>
                  <a:cubicBezTo>
                    <a:pt x="5706283" y="544688"/>
                    <a:pt x="5709097" y="540522"/>
                    <a:pt x="5709773" y="523183"/>
                  </a:cubicBezTo>
                  <a:cubicBezTo>
                    <a:pt x="5716416" y="524084"/>
                    <a:pt x="5715515" y="539847"/>
                    <a:pt x="5724185" y="536581"/>
                  </a:cubicBezTo>
                  <a:cubicBezTo>
                    <a:pt x="5723960" y="531740"/>
                    <a:pt x="5720582" y="533091"/>
                    <a:pt x="5718443" y="532190"/>
                  </a:cubicBezTo>
                  <a:cubicBezTo>
                    <a:pt x="5718555" y="523070"/>
                    <a:pt x="5727788" y="528250"/>
                    <a:pt x="5729364" y="521156"/>
                  </a:cubicBezTo>
                  <a:cubicBezTo>
                    <a:pt x="5732629" y="522620"/>
                    <a:pt x="5736683" y="529150"/>
                    <a:pt x="5732517" y="530727"/>
                  </a:cubicBezTo>
                  <a:cubicBezTo>
                    <a:pt x="5741074" y="543787"/>
                    <a:pt x="5740736" y="522620"/>
                    <a:pt x="5740286" y="510122"/>
                  </a:cubicBezTo>
                  <a:cubicBezTo>
                    <a:pt x="5740173" y="505280"/>
                    <a:pt x="5735557" y="489630"/>
                    <a:pt x="5733755" y="481073"/>
                  </a:cubicBezTo>
                  <a:cubicBezTo>
                    <a:pt x="5724748" y="484000"/>
                    <a:pt x="5727338" y="505280"/>
                    <a:pt x="5723622" y="516765"/>
                  </a:cubicBezTo>
                  <a:cubicBezTo>
                    <a:pt x="5721032" y="513162"/>
                    <a:pt x="5717091" y="512036"/>
                    <a:pt x="5712250" y="512937"/>
                  </a:cubicBezTo>
                  <a:cubicBezTo>
                    <a:pt x="5707183" y="508883"/>
                    <a:pt x="5706620" y="496160"/>
                    <a:pt x="5703130" y="489067"/>
                  </a:cubicBezTo>
                  <a:cubicBezTo>
                    <a:pt x="5699527" y="491206"/>
                    <a:pt x="5699076" y="498187"/>
                    <a:pt x="5695023" y="499763"/>
                  </a:cubicBezTo>
                  <a:cubicBezTo>
                    <a:pt x="5694798" y="491544"/>
                    <a:pt x="5694460" y="483325"/>
                    <a:pt x="5694235" y="475105"/>
                  </a:cubicBezTo>
                  <a:cubicBezTo>
                    <a:pt x="5688605" y="477132"/>
                    <a:pt x="5689168" y="488954"/>
                    <a:pt x="5683539" y="490981"/>
                  </a:cubicBezTo>
                  <a:cubicBezTo>
                    <a:pt x="5685790" y="495372"/>
                    <a:pt x="5688830" y="497962"/>
                    <a:pt x="5692208" y="499988"/>
                  </a:cubicBezTo>
                  <a:cubicBezTo>
                    <a:pt x="5689956" y="508996"/>
                    <a:pt x="5686466" y="515864"/>
                    <a:pt x="5681624" y="520818"/>
                  </a:cubicBezTo>
                  <a:cubicBezTo>
                    <a:pt x="5676670" y="520143"/>
                    <a:pt x="5674981" y="512937"/>
                    <a:pt x="5675432" y="501565"/>
                  </a:cubicBezTo>
                  <a:cubicBezTo>
                    <a:pt x="5652350" y="510347"/>
                    <a:pt x="5649422" y="479609"/>
                    <a:pt x="5637825" y="465647"/>
                  </a:cubicBezTo>
                  <a:cubicBezTo>
                    <a:pt x="5632646" y="474655"/>
                    <a:pt x="5632646" y="491769"/>
                    <a:pt x="5633659" y="510685"/>
                  </a:cubicBezTo>
                  <a:cubicBezTo>
                    <a:pt x="5623413" y="516990"/>
                    <a:pt x="5625327" y="499200"/>
                    <a:pt x="5616545" y="502465"/>
                  </a:cubicBezTo>
                  <a:cubicBezTo>
                    <a:pt x="5611929" y="520368"/>
                    <a:pt x="5619135" y="518454"/>
                    <a:pt x="5623075" y="531515"/>
                  </a:cubicBezTo>
                  <a:cubicBezTo>
                    <a:pt x="5621387" y="535906"/>
                    <a:pt x="5623075" y="548179"/>
                    <a:pt x="5620936" y="551557"/>
                  </a:cubicBezTo>
                  <a:cubicBezTo>
                    <a:pt x="5616658" y="558425"/>
                    <a:pt x="5623075" y="561127"/>
                    <a:pt x="5618909" y="576552"/>
                  </a:cubicBezTo>
                  <a:cubicBezTo>
                    <a:pt x="5613618" y="565631"/>
                    <a:pt x="5607875" y="559551"/>
                    <a:pt x="5598980" y="568558"/>
                  </a:cubicBezTo>
                  <a:cubicBezTo>
                    <a:pt x="5598305" y="578016"/>
                    <a:pt x="5605736" y="573737"/>
                    <a:pt x="5607650" y="577566"/>
                  </a:cubicBezTo>
                  <a:cubicBezTo>
                    <a:pt x="5608551" y="579255"/>
                    <a:pt x="5613392" y="591077"/>
                    <a:pt x="5619360" y="591302"/>
                  </a:cubicBezTo>
                  <a:cubicBezTo>
                    <a:pt x="5628255" y="591527"/>
                    <a:pt x="5633434" y="557637"/>
                    <a:pt x="5638613" y="579480"/>
                  </a:cubicBezTo>
                  <a:cubicBezTo>
                    <a:pt x="5641541" y="577903"/>
                    <a:pt x="5640190" y="569459"/>
                    <a:pt x="5643905" y="569009"/>
                  </a:cubicBezTo>
                  <a:cubicBezTo>
                    <a:pt x="5648747" y="573625"/>
                    <a:pt x="5649986" y="581844"/>
                    <a:pt x="5650098" y="588262"/>
                  </a:cubicBezTo>
                  <a:cubicBezTo>
                    <a:pt x="5650436" y="601886"/>
                    <a:pt x="5638951" y="614497"/>
                    <a:pt x="5645594" y="623391"/>
                  </a:cubicBezTo>
                  <a:cubicBezTo>
                    <a:pt x="5635236" y="631723"/>
                    <a:pt x="5644356" y="601436"/>
                    <a:pt x="5633997" y="609655"/>
                  </a:cubicBezTo>
                  <a:cubicBezTo>
                    <a:pt x="5641428" y="621027"/>
                    <a:pt x="5628480" y="620802"/>
                    <a:pt x="5632083" y="639492"/>
                  </a:cubicBezTo>
                  <a:cubicBezTo>
                    <a:pt x="5625440" y="642082"/>
                    <a:pt x="5632984" y="616861"/>
                    <a:pt x="5623188" y="625531"/>
                  </a:cubicBezTo>
                  <a:cubicBezTo>
                    <a:pt x="5623413" y="640844"/>
                    <a:pt x="5627354" y="648725"/>
                    <a:pt x="5629831" y="659534"/>
                  </a:cubicBezTo>
                  <a:cubicBezTo>
                    <a:pt x="5628480" y="674509"/>
                    <a:pt x="5623751" y="655368"/>
                    <a:pt x="5618684" y="660660"/>
                  </a:cubicBezTo>
                  <a:cubicBezTo>
                    <a:pt x="5619360" y="664826"/>
                    <a:pt x="5617783" y="665389"/>
                    <a:pt x="5616095" y="665839"/>
                  </a:cubicBezTo>
                  <a:cubicBezTo>
                    <a:pt x="5610240" y="665051"/>
                    <a:pt x="5614744" y="644109"/>
                    <a:pt x="5607087" y="646924"/>
                  </a:cubicBezTo>
                  <a:cubicBezTo>
                    <a:pt x="5607200" y="639267"/>
                    <a:pt x="5616320" y="612019"/>
                    <a:pt x="5618009" y="635889"/>
                  </a:cubicBezTo>
                  <a:cubicBezTo>
                    <a:pt x="5619810" y="636115"/>
                    <a:pt x="5621161" y="628909"/>
                    <a:pt x="5620486" y="625756"/>
                  </a:cubicBezTo>
                  <a:cubicBezTo>
                    <a:pt x="5619247" y="619563"/>
                    <a:pt x="5617221" y="624743"/>
                    <a:pt x="5614744" y="621365"/>
                  </a:cubicBezTo>
                  <a:cubicBezTo>
                    <a:pt x="5612154" y="617874"/>
                    <a:pt x="5606299" y="610894"/>
                    <a:pt x="5603259" y="612582"/>
                  </a:cubicBezTo>
                  <a:cubicBezTo>
                    <a:pt x="5605511" y="611344"/>
                    <a:pt x="5597179" y="637916"/>
                    <a:pt x="5597629" y="613145"/>
                  </a:cubicBezTo>
                  <a:cubicBezTo>
                    <a:pt x="5590085" y="622491"/>
                    <a:pt x="5595377" y="626319"/>
                    <a:pt x="5595828" y="642983"/>
                  </a:cubicBezTo>
                  <a:cubicBezTo>
                    <a:pt x="5585244" y="649513"/>
                    <a:pt x="5585357" y="626544"/>
                    <a:pt x="5578939" y="639718"/>
                  </a:cubicBezTo>
                  <a:cubicBezTo>
                    <a:pt x="5575673" y="638254"/>
                    <a:pt x="5571620" y="631723"/>
                    <a:pt x="5575786" y="630147"/>
                  </a:cubicBezTo>
                  <a:cubicBezTo>
                    <a:pt x="5568355" y="614271"/>
                    <a:pt x="5571057" y="653679"/>
                    <a:pt x="5562387" y="651315"/>
                  </a:cubicBezTo>
                  <a:cubicBezTo>
                    <a:pt x="5559910" y="648387"/>
                    <a:pt x="5552930" y="629134"/>
                    <a:pt x="5558784" y="626882"/>
                  </a:cubicBezTo>
                  <a:cubicBezTo>
                    <a:pt x="5557884" y="620802"/>
                    <a:pt x="5553042" y="622491"/>
                    <a:pt x="5553155" y="627445"/>
                  </a:cubicBezTo>
                  <a:cubicBezTo>
                    <a:pt x="5550227" y="624517"/>
                    <a:pt x="5549889" y="616411"/>
                    <a:pt x="5544485" y="618437"/>
                  </a:cubicBezTo>
                  <a:cubicBezTo>
                    <a:pt x="5542458" y="623954"/>
                    <a:pt x="5540319" y="665502"/>
                    <a:pt x="5536716" y="639042"/>
                  </a:cubicBezTo>
                  <a:cubicBezTo>
                    <a:pt x="5528609" y="643996"/>
                    <a:pt x="5540769" y="651090"/>
                    <a:pt x="5537504" y="663700"/>
                  </a:cubicBezTo>
                  <a:cubicBezTo>
                    <a:pt x="5531086" y="665839"/>
                    <a:pt x="5533901" y="649738"/>
                    <a:pt x="5528609" y="649738"/>
                  </a:cubicBezTo>
                  <a:cubicBezTo>
                    <a:pt x="5522191" y="648950"/>
                    <a:pt x="5518138" y="651990"/>
                    <a:pt x="5517688" y="660660"/>
                  </a:cubicBezTo>
                  <a:cubicBezTo>
                    <a:pt x="5509693" y="656607"/>
                    <a:pt x="5521291" y="647036"/>
                    <a:pt x="5514310" y="641181"/>
                  </a:cubicBezTo>
                  <a:cubicBezTo>
                    <a:pt x="5502938" y="647937"/>
                    <a:pt x="5503050" y="631836"/>
                    <a:pt x="5494381" y="633187"/>
                  </a:cubicBezTo>
                  <a:cubicBezTo>
                    <a:pt x="5490440" y="628683"/>
                    <a:pt x="5488413" y="620577"/>
                    <a:pt x="5485373" y="614271"/>
                  </a:cubicBezTo>
                  <a:cubicBezTo>
                    <a:pt x="5492467" y="595018"/>
                    <a:pt x="5505865" y="624968"/>
                    <a:pt x="5510481" y="611794"/>
                  </a:cubicBezTo>
                  <a:cubicBezTo>
                    <a:pt x="5507779" y="601436"/>
                    <a:pt x="5503050" y="595018"/>
                    <a:pt x="5493255" y="598621"/>
                  </a:cubicBezTo>
                  <a:cubicBezTo>
                    <a:pt x="5490552" y="580268"/>
                    <a:pt x="5495957" y="574638"/>
                    <a:pt x="5494831" y="558875"/>
                  </a:cubicBezTo>
                  <a:cubicBezTo>
                    <a:pt x="5491453" y="555047"/>
                    <a:pt x="5487175" y="553133"/>
                    <a:pt x="5480644" y="555272"/>
                  </a:cubicBezTo>
                  <a:cubicBezTo>
                    <a:pt x="5481545" y="545702"/>
                    <a:pt x="5488300" y="545589"/>
                    <a:pt x="5485486" y="530051"/>
                  </a:cubicBezTo>
                  <a:cubicBezTo>
                    <a:pt x="5474226" y="523183"/>
                    <a:pt x="5485148" y="551444"/>
                    <a:pt x="5477716" y="550656"/>
                  </a:cubicBezTo>
                  <a:cubicBezTo>
                    <a:pt x="5473438" y="552119"/>
                    <a:pt x="5476478" y="539284"/>
                    <a:pt x="5474452" y="536131"/>
                  </a:cubicBezTo>
                  <a:cubicBezTo>
                    <a:pt x="5471749" y="531627"/>
                    <a:pt x="5458913" y="533879"/>
                    <a:pt x="5457562" y="532866"/>
                  </a:cubicBezTo>
                  <a:cubicBezTo>
                    <a:pt x="5458013" y="533204"/>
                    <a:pt x="5467583" y="514851"/>
                    <a:pt x="5457225" y="522958"/>
                  </a:cubicBezTo>
                  <a:cubicBezTo>
                    <a:pt x="5456887" y="523183"/>
                    <a:pt x="5456999" y="530727"/>
                    <a:pt x="5454635" y="528137"/>
                  </a:cubicBezTo>
                  <a:cubicBezTo>
                    <a:pt x="5448442" y="528137"/>
                    <a:pt x="5452833" y="507307"/>
                    <a:pt x="5450919" y="498750"/>
                  </a:cubicBezTo>
                  <a:cubicBezTo>
                    <a:pt x="5455423" y="490305"/>
                    <a:pt x="5460602" y="482762"/>
                    <a:pt x="5469948" y="481973"/>
                  </a:cubicBezTo>
                  <a:cubicBezTo>
                    <a:pt x="5468596" y="463733"/>
                    <a:pt x="5454748" y="470038"/>
                    <a:pt x="5454860" y="448758"/>
                  </a:cubicBezTo>
                  <a:cubicBezTo>
                    <a:pt x="5456999" y="436598"/>
                    <a:pt x="5463417" y="459117"/>
                    <a:pt x="5471749" y="452023"/>
                  </a:cubicBezTo>
                  <a:cubicBezTo>
                    <a:pt x="5468709" y="436373"/>
                    <a:pt x="5480644" y="444142"/>
                    <a:pt x="5482446" y="436148"/>
                  </a:cubicBezTo>
                  <a:cubicBezTo>
                    <a:pt x="5481770" y="427365"/>
                    <a:pt x="5485486" y="425339"/>
                    <a:pt x="5484585" y="416106"/>
                  </a:cubicBezTo>
                  <a:cubicBezTo>
                    <a:pt x="5475352" y="416781"/>
                    <a:pt x="5470398" y="409125"/>
                    <a:pt x="5459251" y="413629"/>
                  </a:cubicBezTo>
                  <a:cubicBezTo>
                    <a:pt x="5460265" y="421510"/>
                    <a:pt x="5456887" y="422411"/>
                    <a:pt x="5456887" y="428716"/>
                  </a:cubicBezTo>
                  <a:cubicBezTo>
                    <a:pt x="5451820" y="427478"/>
                    <a:pt x="5455648" y="414304"/>
                    <a:pt x="5445402" y="419934"/>
                  </a:cubicBezTo>
                  <a:cubicBezTo>
                    <a:pt x="5444614" y="420384"/>
                    <a:pt x="5441574" y="425113"/>
                    <a:pt x="5442813" y="425113"/>
                  </a:cubicBezTo>
                  <a:cubicBezTo>
                    <a:pt x="5438196" y="424888"/>
                    <a:pt x="5434593" y="409350"/>
                    <a:pt x="5422883" y="417119"/>
                  </a:cubicBezTo>
                  <a:cubicBezTo>
                    <a:pt x="5420181" y="413741"/>
                    <a:pt x="5418380" y="408562"/>
                    <a:pt x="5416803" y="402820"/>
                  </a:cubicBezTo>
                  <a:cubicBezTo>
                    <a:pt x="5413651" y="404058"/>
                    <a:pt x="5415452" y="407887"/>
                    <a:pt x="5416916" y="407774"/>
                  </a:cubicBezTo>
                  <a:cubicBezTo>
                    <a:pt x="5417929" y="415656"/>
                    <a:pt x="5414551" y="416556"/>
                    <a:pt x="5414551" y="422862"/>
                  </a:cubicBezTo>
                  <a:cubicBezTo>
                    <a:pt x="5403067" y="428153"/>
                    <a:pt x="5401040" y="414530"/>
                    <a:pt x="5391920" y="415205"/>
                  </a:cubicBezTo>
                  <a:cubicBezTo>
                    <a:pt x="5389893" y="391673"/>
                    <a:pt x="5398563" y="385030"/>
                    <a:pt x="5407571" y="378950"/>
                  </a:cubicBezTo>
                  <a:cubicBezTo>
                    <a:pt x="5403855" y="360259"/>
                    <a:pt x="5395185" y="366790"/>
                    <a:pt x="5384939" y="371293"/>
                  </a:cubicBezTo>
                  <a:cubicBezTo>
                    <a:pt x="5392595" y="390434"/>
                    <a:pt x="5376157" y="405297"/>
                    <a:pt x="5389330" y="420384"/>
                  </a:cubicBezTo>
                  <a:cubicBezTo>
                    <a:pt x="5380210" y="421060"/>
                    <a:pt x="5378183" y="407436"/>
                    <a:pt x="5366699" y="412728"/>
                  </a:cubicBezTo>
                  <a:cubicBezTo>
                    <a:pt x="5363771" y="414980"/>
                    <a:pt x="5366023" y="423537"/>
                    <a:pt x="5364335" y="427816"/>
                  </a:cubicBezTo>
                  <a:cubicBezTo>
                    <a:pt x="5360844" y="436823"/>
                    <a:pt x="5351499" y="431982"/>
                    <a:pt x="5353751" y="448646"/>
                  </a:cubicBezTo>
                  <a:cubicBezTo>
                    <a:pt x="5367375" y="444480"/>
                    <a:pt x="5373905" y="454388"/>
                    <a:pt x="5379535" y="465872"/>
                  </a:cubicBezTo>
                  <a:cubicBezTo>
                    <a:pt x="5383250" y="463958"/>
                    <a:pt x="5381449" y="453262"/>
                    <a:pt x="5381674" y="445831"/>
                  </a:cubicBezTo>
                  <a:cubicBezTo>
                    <a:pt x="5394059" y="448420"/>
                    <a:pt x="5413313" y="435247"/>
                    <a:pt x="5420969" y="446844"/>
                  </a:cubicBezTo>
                  <a:cubicBezTo>
                    <a:pt x="5423109" y="449997"/>
                    <a:pt x="5430652" y="448420"/>
                    <a:pt x="5435269" y="455289"/>
                  </a:cubicBezTo>
                  <a:cubicBezTo>
                    <a:pt x="5438196" y="459680"/>
                    <a:pt x="5439772" y="467561"/>
                    <a:pt x="5441462" y="474430"/>
                  </a:cubicBezTo>
                  <a:cubicBezTo>
                    <a:pt x="5441912" y="476344"/>
                    <a:pt x="5444051" y="474092"/>
                    <a:pt x="5444389" y="479046"/>
                  </a:cubicBezTo>
                  <a:cubicBezTo>
                    <a:pt x="5444727" y="484000"/>
                    <a:pt x="5444614" y="488954"/>
                    <a:pt x="5444839" y="493908"/>
                  </a:cubicBezTo>
                  <a:cubicBezTo>
                    <a:pt x="5442249" y="502353"/>
                    <a:pt x="5433129" y="500439"/>
                    <a:pt x="5428401" y="505393"/>
                  </a:cubicBezTo>
                  <a:cubicBezTo>
                    <a:pt x="5429301" y="517666"/>
                    <a:pt x="5424572" y="521269"/>
                    <a:pt x="5420632" y="525998"/>
                  </a:cubicBezTo>
                  <a:cubicBezTo>
                    <a:pt x="5420068" y="537482"/>
                    <a:pt x="5421645" y="544913"/>
                    <a:pt x="5424234" y="550431"/>
                  </a:cubicBezTo>
                  <a:cubicBezTo>
                    <a:pt x="5418155" y="563041"/>
                    <a:pt x="5416466" y="543450"/>
                    <a:pt x="5409935" y="541986"/>
                  </a:cubicBezTo>
                  <a:cubicBezTo>
                    <a:pt x="5400364" y="542549"/>
                    <a:pt x="5390344" y="542436"/>
                    <a:pt x="5387867" y="554034"/>
                  </a:cubicBezTo>
                  <a:cubicBezTo>
                    <a:pt x="5382913" y="549079"/>
                    <a:pt x="5378634" y="542887"/>
                    <a:pt x="5373229" y="535681"/>
                  </a:cubicBezTo>
                  <a:cubicBezTo>
                    <a:pt x="5371428" y="533316"/>
                    <a:pt x="5370640" y="536581"/>
                    <a:pt x="5370302" y="531064"/>
                  </a:cubicBezTo>
                  <a:cubicBezTo>
                    <a:pt x="5369176" y="512261"/>
                    <a:pt x="5365235" y="553696"/>
                    <a:pt x="5364560" y="526673"/>
                  </a:cubicBezTo>
                  <a:cubicBezTo>
                    <a:pt x="5352962" y="533429"/>
                    <a:pt x="5347108" y="549079"/>
                    <a:pt x="5337537" y="559100"/>
                  </a:cubicBezTo>
                  <a:cubicBezTo>
                    <a:pt x="5334047" y="552119"/>
                    <a:pt x="5330106" y="545814"/>
                    <a:pt x="5325715" y="540410"/>
                  </a:cubicBezTo>
                  <a:cubicBezTo>
                    <a:pt x="5316820" y="538946"/>
                    <a:pt x="5319860" y="556173"/>
                    <a:pt x="5309276" y="551894"/>
                  </a:cubicBezTo>
                  <a:cubicBezTo>
                    <a:pt x="5304997" y="546265"/>
                    <a:pt x="5304435" y="533429"/>
                    <a:pt x="5300156" y="528024"/>
                  </a:cubicBezTo>
                  <a:cubicBezTo>
                    <a:pt x="5294751" y="523858"/>
                    <a:pt x="5291261" y="543787"/>
                    <a:pt x="5289009" y="529150"/>
                  </a:cubicBezTo>
                  <a:cubicBezTo>
                    <a:pt x="5285068" y="531740"/>
                    <a:pt x="5289460" y="533429"/>
                    <a:pt x="5289347" y="539059"/>
                  </a:cubicBezTo>
                  <a:cubicBezTo>
                    <a:pt x="5278425" y="544013"/>
                    <a:pt x="5280902" y="543787"/>
                    <a:pt x="5269756" y="540973"/>
                  </a:cubicBezTo>
                  <a:cubicBezTo>
                    <a:pt x="5264238" y="556398"/>
                    <a:pt x="5254668" y="546265"/>
                    <a:pt x="5244760" y="548404"/>
                  </a:cubicBezTo>
                  <a:cubicBezTo>
                    <a:pt x="5237554" y="549980"/>
                    <a:pt x="5231248" y="558537"/>
                    <a:pt x="5222579" y="555497"/>
                  </a:cubicBezTo>
                  <a:cubicBezTo>
                    <a:pt x="5217061" y="548854"/>
                    <a:pt x="5209856" y="545702"/>
                    <a:pt x="5210418" y="527011"/>
                  </a:cubicBezTo>
                  <a:cubicBezTo>
                    <a:pt x="5203663" y="538270"/>
                    <a:pt x="5191615" y="541198"/>
                    <a:pt x="5189026" y="558875"/>
                  </a:cubicBezTo>
                  <a:cubicBezTo>
                    <a:pt x="5181144" y="551782"/>
                    <a:pt x="5177203" y="562478"/>
                    <a:pt x="5169097" y="550881"/>
                  </a:cubicBezTo>
                  <a:cubicBezTo>
                    <a:pt x="5163467" y="551444"/>
                    <a:pt x="5157950" y="552007"/>
                    <a:pt x="5152320" y="552570"/>
                  </a:cubicBezTo>
                  <a:cubicBezTo>
                    <a:pt x="5149956" y="550205"/>
                    <a:pt x="5147591" y="547841"/>
                    <a:pt x="5143763" y="548516"/>
                  </a:cubicBezTo>
                  <a:cubicBezTo>
                    <a:pt x="5143538" y="541986"/>
                    <a:pt x="5143313" y="535343"/>
                    <a:pt x="5143087" y="528813"/>
                  </a:cubicBezTo>
                  <a:cubicBezTo>
                    <a:pt x="5139372" y="529150"/>
                    <a:pt x="5135656" y="529488"/>
                    <a:pt x="5131940" y="529938"/>
                  </a:cubicBezTo>
                  <a:cubicBezTo>
                    <a:pt x="5132166" y="536469"/>
                    <a:pt x="5132391" y="543112"/>
                    <a:pt x="5132616" y="549642"/>
                  </a:cubicBezTo>
                  <a:cubicBezTo>
                    <a:pt x="5126198" y="546715"/>
                    <a:pt x="5111110" y="560677"/>
                    <a:pt x="5112687" y="541761"/>
                  </a:cubicBezTo>
                  <a:cubicBezTo>
                    <a:pt x="5109985" y="550543"/>
                    <a:pt x="5092870" y="543787"/>
                    <a:pt x="5101990" y="557637"/>
                  </a:cubicBezTo>
                  <a:cubicBezTo>
                    <a:pt x="5095911" y="559100"/>
                    <a:pt x="5092983" y="554484"/>
                    <a:pt x="5093096" y="543675"/>
                  </a:cubicBezTo>
                  <a:cubicBezTo>
                    <a:pt x="5087353" y="546377"/>
                    <a:pt x="5085552" y="541085"/>
                    <a:pt x="5081724" y="539847"/>
                  </a:cubicBezTo>
                  <a:cubicBezTo>
                    <a:pt x="5079922" y="550656"/>
                    <a:pt x="5058304" y="537032"/>
                    <a:pt x="5053913" y="547503"/>
                  </a:cubicBezTo>
                  <a:cubicBezTo>
                    <a:pt x="5049184" y="558875"/>
                    <a:pt x="5047833" y="543562"/>
                    <a:pt x="5040064" y="553808"/>
                  </a:cubicBezTo>
                  <a:cubicBezTo>
                    <a:pt x="5036911" y="558087"/>
                    <a:pt x="5028241" y="555272"/>
                    <a:pt x="5020698" y="560677"/>
                  </a:cubicBezTo>
                  <a:cubicBezTo>
                    <a:pt x="5018446" y="562253"/>
                    <a:pt x="5019234" y="569909"/>
                    <a:pt x="5015406" y="571035"/>
                  </a:cubicBezTo>
                  <a:cubicBezTo>
                    <a:pt x="5013717" y="571598"/>
                    <a:pt x="5002345" y="574300"/>
                    <a:pt x="5001444" y="572386"/>
                  </a:cubicBezTo>
                  <a:cubicBezTo>
                    <a:pt x="4995251" y="560451"/>
                    <a:pt x="4992437" y="585785"/>
                    <a:pt x="4989960" y="563604"/>
                  </a:cubicBezTo>
                  <a:cubicBezTo>
                    <a:pt x="4984780" y="576102"/>
                    <a:pt x="4976335" y="556736"/>
                    <a:pt x="4970593" y="570472"/>
                  </a:cubicBezTo>
                  <a:cubicBezTo>
                    <a:pt x="4968341" y="569797"/>
                    <a:pt x="4967666" y="565743"/>
                    <a:pt x="4964851" y="566081"/>
                  </a:cubicBezTo>
                  <a:cubicBezTo>
                    <a:pt x="4955618" y="565180"/>
                    <a:pt x="4958433" y="540410"/>
                    <a:pt x="4947286" y="542999"/>
                  </a:cubicBezTo>
                  <a:cubicBezTo>
                    <a:pt x="4950439" y="529713"/>
                    <a:pt x="4961698" y="507082"/>
                    <a:pt x="4946048" y="503479"/>
                  </a:cubicBezTo>
                  <a:cubicBezTo>
                    <a:pt x="4949538" y="488729"/>
                    <a:pt x="4959897" y="503479"/>
                    <a:pt x="4962937" y="506744"/>
                  </a:cubicBezTo>
                  <a:cubicBezTo>
                    <a:pt x="4969918" y="506857"/>
                    <a:pt x="4971382" y="498187"/>
                    <a:pt x="4976561" y="495485"/>
                  </a:cubicBezTo>
                  <a:cubicBezTo>
                    <a:pt x="4975885" y="489742"/>
                    <a:pt x="4971382" y="491882"/>
                    <a:pt x="4968004" y="491431"/>
                  </a:cubicBezTo>
                  <a:cubicBezTo>
                    <a:pt x="4969130" y="474430"/>
                    <a:pt x="4988721" y="486590"/>
                    <a:pt x="4992662" y="474092"/>
                  </a:cubicBezTo>
                  <a:cubicBezTo>
                    <a:pt x="5000543" y="474204"/>
                    <a:pt x="4996940" y="497174"/>
                    <a:pt x="5007299" y="492445"/>
                  </a:cubicBezTo>
                  <a:cubicBezTo>
                    <a:pt x="5001444" y="481748"/>
                    <a:pt x="5018558" y="476456"/>
                    <a:pt x="5020923" y="481185"/>
                  </a:cubicBezTo>
                  <a:cubicBezTo>
                    <a:pt x="5024188" y="487603"/>
                    <a:pt x="5025314" y="474542"/>
                    <a:pt x="5029367" y="480397"/>
                  </a:cubicBezTo>
                  <a:cubicBezTo>
                    <a:pt x="5033871" y="487040"/>
                    <a:pt x="5032407" y="494359"/>
                    <a:pt x="5033083" y="509784"/>
                  </a:cubicBezTo>
                  <a:cubicBezTo>
                    <a:pt x="5038262" y="523521"/>
                    <a:pt x="5034547" y="484338"/>
                    <a:pt x="5034772" y="474993"/>
                  </a:cubicBezTo>
                  <a:cubicBezTo>
                    <a:pt x="5035673" y="480172"/>
                    <a:pt x="5041302" y="476006"/>
                    <a:pt x="5043329" y="479159"/>
                  </a:cubicBezTo>
                  <a:cubicBezTo>
                    <a:pt x="5046819" y="484676"/>
                    <a:pt x="5045468" y="476456"/>
                    <a:pt x="5051661" y="478370"/>
                  </a:cubicBezTo>
                  <a:cubicBezTo>
                    <a:pt x="5056615" y="479834"/>
                    <a:pt x="5061795" y="488616"/>
                    <a:pt x="5068775" y="486590"/>
                  </a:cubicBezTo>
                  <a:cubicBezTo>
                    <a:pt x="5067312" y="498074"/>
                    <a:pt x="5064159" y="516878"/>
                    <a:pt x="5070014" y="526110"/>
                  </a:cubicBezTo>
                  <a:cubicBezTo>
                    <a:pt x="5076544" y="525547"/>
                    <a:pt x="5078008" y="516765"/>
                    <a:pt x="5086678" y="519467"/>
                  </a:cubicBezTo>
                  <a:cubicBezTo>
                    <a:pt x="5086452" y="514626"/>
                    <a:pt x="5083187" y="515977"/>
                    <a:pt x="5080935" y="515076"/>
                  </a:cubicBezTo>
                  <a:cubicBezTo>
                    <a:pt x="5078346" y="500101"/>
                    <a:pt x="5090393" y="508095"/>
                    <a:pt x="5085777" y="489855"/>
                  </a:cubicBezTo>
                  <a:cubicBezTo>
                    <a:pt x="5089718" y="482086"/>
                    <a:pt x="5093659" y="474204"/>
                    <a:pt x="5096136" y="464071"/>
                  </a:cubicBezTo>
                  <a:cubicBezTo>
                    <a:pt x="5104805" y="466661"/>
                    <a:pt x="5101653" y="466998"/>
                    <a:pt x="5110097" y="462720"/>
                  </a:cubicBezTo>
                  <a:cubicBezTo>
                    <a:pt x="5111561" y="449209"/>
                    <a:pt x="5104017" y="453712"/>
                    <a:pt x="5101202" y="448758"/>
                  </a:cubicBezTo>
                  <a:cubicBezTo>
                    <a:pt x="5098838" y="443466"/>
                    <a:pt x="5105368" y="436485"/>
                    <a:pt x="5103567" y="433671"/>
                  </a:cubicBezTo>
                  <a:cubicBezTo>
                    <a:pt x="5098838" y="426239"/>
                    <a:pt x="5103792" y="427703"/>
                    <a:pt x="5103116" y="418808"/>
                  </a:cubicBezTo>
                  <a:cubicBezTo>
                    <a:pt x="5101540" y="400230"/>
                    <a:pt x="5093659" y="389534"/>
                    <a:pt x="5098613" y="364763"/>
                  </a:cubicBezTo>
                  <a:cubicBezTo>
                    <a:pt x="5107845" y="371856"/>
                    <a:pt x="5117303" y="367015"/>
                    <a:pt x="5123609" y="357332"/>
                  </a:cubicBezTo>
                  <a:cubicBezTo>
                    <a:pt x="5127775" y="361273"/>
                    <a:pt x="5134530" y="360147"/>
                    <a:pt x="5132616" y="376248"/>
                  </a:cubicBezTo>
                  <a:cubicBezTo>
                    <a:pt x="5136444" y="382778"/>
                    <a:pt x="5146352" y="377036"/>
                    <a:pt x="5147028" y="389646"/>
                  </a:cubicBezTo>
                  <a:cubicBezTo>
                    <a:pt x="5148041" y="397528"/>
                    <a:pt x="5144664" y="398429"/>
                    <a:pt x="5144664" y="404734"/>
                  </a:cubicBezTo>
                  <a:cubicBezTo>
                    <a:pt x="5138696" y="408449"/>
                    <a:pt x="5135318" y="391673"/>
                    <a:pt x="5136444" y="410476"/>
                  </a:cubicBezTo>
                  <a:cubicBezTo>
                    <a:pt x="5127662" y="414304"/>
                    <a:pt x="5127549" y="402032"/>
                    <a:pt x="5122483" y="411827"/>
                  </a:cubicBezTo>
                  <a:cubicBezTo>
                    <a:pt x="5121357" y="430068"/>
                    <a:pt x="5133179" y="449884"/>
                    <a:pt x="5118092" y="451911"/>
                  </a:cubicBezTo>
                  <a:cubicBezTo>
                    <a:pt x="5122595" y="465760"/>
                    <a:pt x="5138246" y="457653"/>
                    <a:pt x="5138583" y="479609"/>
                  </a:cubicBezTo>
                  <a:cubicBezTo>
                    <a:pt x="5141961" y="477132"/>
                    <a:pt x="5144101" y="472741"/>
                    <a:pt x="5143763" y="464296"/>
                  </a:cubicBezTo>
                  <a:cubicBezTo>
                    <a:pt x="5154009" y="457991"/>
                    <a:pt x="5148830" y="482424"/>
                    <a:pt x="5158175" y="477695"/>
                  </a:cubicBezTo>
                  <a:cubicBezTo>
                    <a:pt x="5155810" y="464634"/>
                    <a:pt x="5163692" y="467561"/>
                    <a:pt x="5166056" y="462044"/>
                  </a:cubicBezTo>
                  <a:cubicBezTo>
                    <a:pt x="5175852" y="463733"/>
                    <a:pt x="5187111" y="462495"/>
                    <a:pt x="5189026" y="479609"/>
                  </a:cubicBezTo>
                  <a:cubicBezTo>
                    <a:pt x="5192291" y="478483"/>
                    <a:pt x="5191052" y="470376"/>
                    <a:pt x="5191390" y="464521"/>
                  </a:cubicBezTo>
                  <a:cubicBezTo>
                    <a:pt x="5197245" y="461594"/>
                    <a:pt x="5196907" y="471052"/>
                    <a:pt x="5197470" y="478821"/>
                  </a:cubicBezTo>
                  <a:cubicBezTo>
                    <a:pt x="5200848" y="476344"/>
                    <a:pt x="5202987" y="471953"/>
                    <a:pt x="5202537" y="463508"/>
                  </a:cubicBezTo>
                  <a:cubicBezTo>
                    <a:pt x="5211995" y="458892"/>
                    <a:pt x="5206703" y="483212"/>
                    <a:pt x="5216949" y="476907"/>
                  </a:cubicBezTo>
                  <a:cubicBezTo>
                    <a:pt x="5216836" y="471953"/>
                    <a:pt x="5216611" y="466998"/>
                    <a:pt x="5216499" y="462157"/>
                  </a:cubicBezTo>
                  <a:cubicBezTo>
                    <a:pt x="5219764" y="461031"/>
                    <a:pt x="5221453" y="462720"/>
                    <a:pt x="5222241" y="466548"/>
                  </a:cubicBezTo>
                  <a:cubicBezTo>
                    <a:pt x="5224943" y="466435"/>
                    <a:pt x="5224605" y="472403"/>
                    <a:pt x="5225394" y="476118"/>
                  </a:cubicBezTo>
                  <a:cubicBezTo>
                    <a:pt x="5231811" y="471840"/>
                    <a:pt x="5245885" y="461594"/>
                    <a:pt x="5245323" y="484113"/>
                  </a:cubicBezTo>
                  <a:cubicBezTo>
                    <a:pt x="5249714" y="477019"/>
                    <a:pt x="5248926" y="461706"/>
                    <a:pt x="5252754" y="453712"/>
                  </a:cubicBezTo>
                  <a:cubicBezTo>
                    <a:pt x="5259510" y="455063"/>
                    <a:pt x="5258496" y="444142"/>
                    <a:pt x="5266603" y="447407"/>
                  </a:cubicBezTo>
                  <a:cubicBezTo>
                    <a:pt x="5270093" y="448871"/>
                    <a:pt x="5270093" y="458554"/>
                    <a:pt x="5272683" y="461706"/>
                  </a:cubicBezTo>
                  <a:cubicBezTo>
                    <a:pt x="5273358" y="462495"/>
                    <a:pt x="5280227" y="451798"/>
                    <a:pt x="5278425" y="466098"/>
                  </a:cubicBezTo>
                  <a:cubicBezTo>
                    <a:pt x="5282366" y="465309"/>
                    <a:pt x="5286307" y="464521"/>
                    <a:pt x="5286983" y="470151"/>
                  </a:cubicBezTo>
                  <a:cubicBezTo>
                    <a:pt x="5290360" y="467674"/>
                    <a:pt x="5292500" y="463283"/>
                    <a:pt x="5292049" y="454838"/>
                  </a:cubicBezTo>
                  <a:cubicBezTo>
                    <a:pt x="5294751" y="458216"/>
                    <a:pt x="5296553" y="463395"/>
                    <a:pt x="5298129" y="469138"/>
                  </a:cubicBezTo>
                  <a:cubicBezTo>
                    <a:pt x="5300719" y="457540"/>
                    <a:pt x="5318171" y="469475"/>
                    <a:pt x="5320198" y="457090"/>
                  </a:cubicBezTo>
                  <a:cubicBezTo>
                    <a:pt x="5330894" y="472290"/>
                    <a:pt x="5340239" y="456415"/>
                    <a:pt x="5348121" y="454275"/>
                  </a:cubicBezTo>
                  <a:cubicBezTo>
                    <a:pt x="5350035" y="438287"/>
                    <a:pt x="5343280" y="439413"/>
                    <a:pt x="5341703" y="430180"/>
                  </a:cubicBezTo>
                  <a:cubicBezTo>
                    <a:pt x="5347783" y="419484"/>
                    <a:pt x="5351499" y="404959"/>
                    <a:pt x="5363321" y="403270"/>
                  </a:cubicBezTo>
                  <a:cubicBezTo>
                    <a:pt x="5360506" y="387957"/>
                    <a:pt x="5348459" y="390660"/>
                    <a:pt x="5345644" y="375347"/>
                  </a:cubicBezTo>
                  <a:cubicBezTo>
                    <a:pt x="5337199" y="379625"/>
                    <a:pt x="5340352" y="379288"/>
                    <a:pt x="5331682" y="376698"/>
                  </a:cubicBezTo>
                  <a:cubicBezTo>
                    <a:pt x="5329655" y="381314"/>
                    <a:pt x="5328980" y="388183"/>
                    <a:pt x="5329543" y="396740"/>
                  </a:cubicBezTo>
                  <a:cubicBezTo>
                    <a:pt x="5326841" y="396852"/>
                    <a:pt x="5327178" y="390885"/>
                    <a:pt x="5326390" y="387169"/>
                  </a:cubicBezTo>
                  <a:cubicBezTo>
                    <a:pt x="5314343" y="394037"/>
                    <a:pt x="5317270" y="388070"/>
                    <a:pt x="5306687" y="384129"/>
                  </a:cubicBezTo>
                  <a:cubicBezTo>
                    <a:pt x="5310289" y="388295"/>
                    <a:pt x="5295427" y="403833"/>
                    <a:pt x="5290248" y="395614"/>
                  </a:cubicBezTo>
                  <a:cubicBezTo>
                    <a:pt x="5286757" y="390097"/>
                    <a:pt x="5288108" y="398203"/>
                    <a:pt x="5281803" y="396402"/>
                  </a:cubicBezTo>
                  <a:cubicBezTo>
                    <a:pt x="5276624" y="394938"/>
                    <a:pt x="5274147" y="391786"/>
                    <a:pt x="5270319" y="387620"/>
                  </a:cubicBezTo>
                  <a:cubicBezTo>
                    <a:pt x="5267279" y="389984"/>
                    <a:pt x="5261987" y="385818"/>
                    <a:pt x="5259172" y="388746"/>
                  </a:cubicBezTo>
                  <a:cubicBezTo>
                    <a:pt x="5258609" y="389309"/>
                    <a:pt x="5256920" y="398766"/>
                    <a:pt x="5256695" y="398879"/>
                  </a:cubicBezTo>
                  <a:cubicBezTo>
                    <a:pt x="5251177" y="400793"/>
                    <a:pt x="5247349" y="390547"/>
                    <a:pt x="5236991" y="395839"/>
                  </a:cubicBezTo>
                  <a:cubicBezTo>
                    <a:pt x="5238004" y="393024"/>
                    <a:pt x="5235189" y="383341"/>
                    <a:pt x="5236540" y="380977"/>
                  </a:cubicBezTo>
                  <a:cubicBezTo>
                    <a:pt x="5237216" y="379851"/>
                    <a:pt x="5241832" y="381765"/>
                    <a:pt x="5242170" y="380414"/>
                  </a:cubicBezTo>
                  <a:cubicBezTo>
                    <a:pt x="5244309" y="371631"/>
                    <a:pt x="5242733" y="361723"/>
                    <a:pt x="5244084" y="350576"/>
                  </a:cubicBezTo>
                  <a:cubicBezTo>
                    <a:pt x="5249826" y="361160"/>
                    <a:pt x="5271895" y="341794"/>
                    <a:pt x="5272458" y="362624"/>
                  </a:cubicBezTo>
                  <a:cubicBezTo>
                    <a:pt x="5277299" y="362399"/>
                    <a:pt x="5279551" y="358233"/>
                    <a:pt x="5280565" y="351927"/>
                  </a:cubicBezTo>
                  <a:cubicBezTo>
                    <a:pt x="5287545" y="366227"/>
                    <a:pt x="5291036" y="361836"/>
                    <a:pt x="5306236" y="364200"/>
                  </a:cubicBezTo>
                  <a:cubicBezTo>
                    <a:pt x="5307137" y="364313"/>
                    <a:pt x="5311303" y="362624"/>
                    <a:pt x="5311866" y="363637"/>
                  </a:cubicBezTo>
                  <a:cubicBezTo>
                    <a:pt x="5315018" y="369717"/>
                    <a:pt x="5315243" y="367240"/>
                    <a:pt x="5317495" y="363074"/>
                  </a:cubicBezTo>
                  <a:cubicBezTo>
                    <a:pt x="5316932" y="364087"/>
                    <a:pt x="5322112" y="357557"/>
                    <a:pt x="5320085" y="357895"/>
                  </a:cubicBezTo>
                  <a:cubicBezTo>
                    <a:pt x="5322112" y="357557"/>
                    <a:pt x="5326053" y="367240"/>
                    <a:pt x="5325940" y="367240"/>
                  </a:cubicBezTo>
                  <a:cubicBezTo>
                    <a:pt x="5329655" y="366002"/>
                    <a:pt x="5329993" y="357557"/>
                    <a:pt x="5334047" y="356544"/>
                  </a:cubicBezTo>
                  <a:cubicBezTo>
                    <a:pt x="5338776" y="355305"/>
                    <a:pt x="5340239" y="360597"/>
                    <a:pt x="5345419" y="360372"/>
                  </a:cubicBezTo>
                  <a:cubicBezTo>
                    <a:pt x="5352625" y="360034"/>
                    <a:pt x="5357917" y="352715"/>
                    <a:pt x="5364672" y="348549"/>
                  </a:cubicBezTo>
                  <a:cubicBezTo>
                    <a:pt x="5363771" y="343258"/>
                    <a:pt x="5359043" y="345735"/>
                    <a:pt x="5358817" y="339204"/>
                  </a:cubicBezTo>
                  <a:cubicBezTo>
                    <a:pt x="5360056" y="329746"/>
                    <a:pt x="5363209" y="337740"/>
                    <a:pt x="5364447" y="338641"/>
                  </a:cubicBezTo>
                  <a:cubicBezTo>
                    <a:pt x="5365686" y="339542"/>
                    <a:pt x="5369063" y="336615"/>
                    <a:pt x="5370077" y="338078"/>
                  </a:cubicBezTo>
                  <a:cubicBezTo>
                    <a:pt x="5370865" y="339317"/>
                    <a:pt x="5369514" y="347198"/>
                    <a:pt x="5370414" y="347987"/>
                  </a:cubicBezTo>
                  <a:cubicBezTo>
                    <a:pt x="5374693" y="351702"/>
                    <a:pt x="5385502" y="340105"/>
                    <a:pt x="5381899" y="356769"/>
                  </a:cubicBezTo>
                  <a:cubicBezTo>
                    <a:pt x="5388655" y="358120"/>
                    <a:pt x="5387641" y="347198"/>
                    <a:pt x="5395748" y="350464"/>
                  </a:cubicBezTo>
                  <a:cubicBezTo>
                    <a:pt x="5400139" y="340218"/>
                    <a:pt x="5395298" y="344158"/>
                    <a:pt x="5395073" y="330760"/>
                  </a:cubicBezTo>
                  <a:cubicBezTo>
                    <a:pt x="5409710" y="332561"/>
                    <a:pt x="5412299" y="327157"/>
                    <a:pt x="5423334" y="337853"/>
                  </a:cubicBezTo>
                  <a:cubicBezTo>
                    <a:pt x="5429864" y="345622"/>
                    <a:pt x="5431553" y="328170"/>
                    <a:pt x="5434143" y="326931"/>
                  </a:cubicBezTo>
                  <a:cubicBezTo>
                    <a:pt x="5435606" y="326256"/>
                    <a:pt x="5437858" y="331097"/>
                    <a:pt x="5439885" y="331323"/>
                  </a:cubicBezTo>
                  <a:cubicBezTo>
                    <a:pt x="5447654" y="331886"/>
                    <a:pt x="5444389" y="323666"/>
                    <a:pt x="5453847" y="329971"/>
                  </a:cubicBezTo>
                  <a:cubicBezTo>
                    <a:pt x="5453284" y="320626"/>
                    <a:pt x="5444501" y="327494"/>
                    <a:pt x="5444952" y="316010"/>
                  </a:cubicBezTo>
                  <a:cubicBezTo>
                    <a:pt x="5453847" y="320626"/>
                    <a:pt x="5460265" y="309592"/>
                    <a:pt x="5464994" y="328846"/>
                  </a:cubicBezTo>
                  <a:cubicBezTo>
                    <a:pt x="5473776" y="314434"/>
                    <a:pt x="5481883" y="313983"/>
                    <a:pt x="5495394" y="315897"/>
                  </a:cubicBezTo>
                  <a:cubicBezTo>
                    <a:pt x="5497083" y="310718"/>
                    <a:pt x="5501699" y="310155"/>
                    <a:pt x="5500461" y="300584"/>
                  </a:cubicBezTo>
                  <a:cubicBezTo>
                    <a:pt x="5506991" y="301598"/>
                    <a:pt x="5512621" y="304413"/>
                    <a:pt x="5514873" y="313983"/>
                  </a:cubicBezTo>
                  <a:cubicBezTo>
                    <a:pt x="5521178" y="305088"/>
                    <a:pt x="5538855" y="314321"/>
                    <a:pt x="5536603" y="292027"/>
                  </a:cubicBezTo>
                  <a:cubicBezTo>
                    <a:pt x="5543021" y="302611"/>
                    <a:pt x="5546061" y="286961"/>
                    <a:pt x="5556195" y="290113"/>
                  </a:cubicBezTo>
                  <a:cubicBezTo>
                    <a:pt x="5560361" y="312294"/>
                    <a:pt x="5549101" y="310268"/>
                    <a:pt x="5551804" y="330197"/>
                  </a:cubicBezTo>
                  <a:cubicBezTo>
                    <a:pt x="5559798" y="333574"/>
                    <a:pt x="5569255" y="334250"/>
                    <a:pt x="5577250" y="337628"/>
                  </a:cubicBezTo>
                  <a:cubicBezTo>
                    <a:pt x="5575561" y="330422"/>
                    <a:pt x="5572746" y="325580"/>
                    <a:pt x="5571057" y="318487"/>
                  </a:cubicBezTo>
                  <a:cubicBezTo>
                    <a:pt x="5571733" y="311731"/>
                    <a:pt x="5577925" y="313645"/>
                    <a:pt x="5582091" y="312407"/>
                  </a:cubicBezTo>
                  <a:cubicBezTo>
                    <a:pt x="5580177" y="296981"/>
                    <a:pt x="5587608" y="292478"/>
                    <a:pt x="5581190" y="282795"/>
                  </a:cubicBezTo>
                  <a:cubicBezTo>
                    <a:pt x="5595602" y="290338"/>
                    <a:pt x="5607763" y="281781"/>
                    <a:pt x="5623075" y="278629"/>
                  </a:cubicBezTo>
                  <a:cubicBezTo>
                    <a:pt x="5627804" y="296981"/>
                    <a:pt x="5610578" y="280880"/>
                    <a:pt x="5615306" y="299233"/>
                  </a:cubicBezTo>
                  <a:cubicBezTo>
                    <a:pt x="5620936" y="298670"/>
                    <a:pt x="5626453" y="298107"/>
                    <a:pt x="5632083" y="297544"/>
                  </a:cubicBezTo>
                  <a:cubicBezTo>
                    <a:pt x="5631633" y="285947"/>
                    <a:pt x="5636474" y="282569"/>
                    <a:pt x="5633885" y="267707"/>
                  </a:cubicBezTo>
                  <a:cubicBezTo>
                    <a:pt x="5644806" y="271197"/>
                    <a:pt x="5658092" y="278066"/>
                    <a:pt x="5651787" y="300584"/>
                  </a:cubicBezTo>
                  <a:cubicBezTo>
                    <a:pt x="5654489" y="297094"/>
                    <a:pt x="5654377" y="288987"/>
                    <a:pt x="5659894" y="289888"/>
                  </a:cubicBezTo>
                  <a:cubicBezTo>
                    <a:pt x="5660006" y="280993"/>
                    <a:pt x="5656178" y="279867"/>
                    <a:pt x="5656516" y="270409"/>
                  </a:cubicBezTo>
                  <a:cubicBezTo>
                    <a:pt x="5665298" y="265230"/>
                    <a:pt x="5662709" y="282682"/>
                    <a:pt x="5668113" y="284146"/>
                  </a:cubicBezTo>
                  <a:cubicBezTo>
                    <a:pt x="5678810" y="284033"/>
                    <a:pt x="5669014" y="279980"/>
                    <a:pt x="5670478" y="269058"/>
                  </a:cubicBezTo>
                  <a:cubicBezTo>
                    <a:pt x="5678359" y="272774"/>
                    <a:pt x="5696374" y="256335"/>
                    <a:pt x="5695924" y="276489"/>
                  </a:cubicBezTo>
                  <a:cubicBezTo>
                    <a:pt x="5699527" y="274350"/>
                    <a:pt x="5700090" y="267369"/>
                    <a:pt x="5704030" y="265793"/>
                  </a:cubicBezTo>
                  <a:cubicBezTo>
                    <a:pt x="5716078" y="264780"/>
                    <a:pt x="5722834" y="274237"/>
                    <a:pt x="5729026" y="258362"/>
                  </a:cubicBezTo>
                  <a:cubicBezTo>
                    <a:pt x="5728013" y="251381"/>
                    <a:pt x="5723847" y="247890"/>
                    <a:pt x="5720132" y="244400"/>
                  </a:cubicBezTo>
                  <a:cubicBezTo>
                    <a:pt x="5720132" y="244400"/>
                    <a:pt x="5716754" y="240797"/>
                    <a:pt x="5716866" y="239896"/>
                  </a:cubicBezTo>
                  <a:cubicBezTo>
                    <a:pt x="5714952" y="240347"/>
                    <a:pt x="5714389" y="245639"/>
                    <a:pt x="5711687" y="245188"/>
                  </a:cubicBezTo>
                  <a:cubicBezTo>
                    <a:pt x="5704819" y="244175"/>
                    <a:pt x="5698063" y="235955"/>
                    <a:pt x="5692096" y="247102"/>
                  </a:cubicBezTo>
                  <a:cubicBezTo>
                    <a:pt x="5688943" y="253182"/>
                    <a:pt x="5675882" y="242824"/>
                    <a:pt x="5667100" y="254533"/>
                  </a:cubicBezTo>
                  <a:cubicBezTo>
                    <a:pt x="5662821" y="250593"/>
                    <a:pt x="5657980" y="248003"/>
                    <a:pt x="5658092" y="235618"/>
                  </a:cubicBezTo>
                  <a:cubicBezTo>
                    <a:pt x="5650098" y="238545"/>
                    <a:pt x="5645707" y="247327"/>
                    <a:pt x="5644919" y="261740"/>
                  </a:cubicBezTo>
                  <a:cubicBezTo>
                    <a:pt x="5636024" y="268720"/>
                    <a:pt x="5642329" y="245976"/>
                    <a:pt x="5633434" y="252957"/>
                  </a:cubicBezTo>
                  <a:cubicBezTo>
                    <a:pt x="5635348" y="263766"/>
                    <a:pt x="5628367" y="260501"/>
                    <a:pt x="5628367" y="268270"/>
                  </a:cubicBezTo>
                  <a:cubicBezTo>
                    <a:pt x="5609564" y="272886"/>
                    <a:pt x="5606412" y="253182"/>
                    <a:pt x="5594702" y="266694"/>
                  </a:cubicBezTo>
                  <a:cubicBezTo>
                    <a:pt x="5592450" y="266018"/>
                    <a:pt x="5591774" y="261965"/>
                    <a:pt x="5588959" y="262302"/>
                  </a:cubicBezTo>
                  <a:cubicBezTo>
                    <a:pt x="5586370" y="247327"/>
                    <a:pt x="5598417" y="255322"/>
                    <a:pt x="5593801" y="237081"/>
                  </a:cubicBezTo>
                  <a:cubicBezTo>
                    <a:pt x="5584343" y="233028"/>
                    <a:pt x="5584906" y="244850"/>
                    <a:pt x="5586032" y="257686"/>
                  </a:cubicBezTo>
                  <a:cubicBezTo>
                    <a:pt x="5580290" y="247778"/>
                    <a:pt x="5576462" y="257911"/>
                    <a:pt x="5569255" y="259375"/>
                  </a:cubicBezTo>
                  <a:cubicBezTo>
                    <a:pt x="5567904" y="259600"/>
                    <a:pt x="5564864" y="258699"/>
                    <a:pt x="5563626" y="259938"/>
                  </a:cubicBezTo>
                  <a:cubicBezTo>
                    <a:pt x="5562950" y="260614"/>
                    <a:pt x="5561599" y="269846"/>
                    <a:pt x="5561149" y="270071"/>
                  </a:cubicBezTo>
                  <a:cubicBezTo>
                    <a:pt x="5558897" y="271197"/>
                    <a:pt x="5555407" y="260726"/>
                    <a:pt x="5555294" y="260726"/>
                  </a:cubicBezTo>
                  <a:cubicBezTo>
                    <a:pt x="5551916" y="262077"/>
                    <a:pt x="5551015" y="271535"/>
                    <a:pt x="5547187" y="271423"/>
                  </a:cubicBezTo>
                  <a:cubicBezTo>
                    <a:pt x="5537954" y="271197"/>
                    <a:pt x="5527596" y="271648"/>
                    <a:pt x="5518588" y="254421"/>
                  </a:cubicBezTo>
                  <a:cubicBezTo>
                    <a:pt x="5515886" y="254871"/>
                    <a:pt x="5516674" y="260726"/>
                    <a:pt x="5516111" y="264554"/>
                  </a:cubicBezTo>
                  <a:cubicBezTo>
                    <a:pt x="5513747" y="262190"/>
                    <a:pt x="5511382" y="259825"/>
                    <a:pt x="5507554" y="260501"/>
                  </a:cubicBezTo>
                  <a:cubicBezTo>
                    <a:pt x="5504852" y="257123"/>
                    <a:pt x="5503050" y="251944"/>
                    <a:pt x="5501474" y="246202"/>
                  </a:cubicBezTo>
                  <a:cubicBezTo>
                    <a:pt x="5496633" y="247890"/>
                    <a:pt x="5495394" y="255322"/>
                    <a:pt x="5496520" y="266468"/>
                  </a:cubicBezTo>
                  <a:cubicBezTo>
                    <a:pt x="5488864" y="257123"/>
                    <a:pt x="5480869" y="248453"/>
                    <a:pt x="5470623" y="244287"/>
                  </a:cubicBezTo>
                  <a:cubicBezTo>
                    <a:pt x="5471299" y="257686"/>
                    <a:pt x="5466232" y="254646"/>
                    <a:pt x="5471299" y="263991"/>
                  </a:cubicBezTo>
                  <a:cubicBezTo>
                    <a:pt x="5470961" y="269621"/>
                    <a:pt x="5468596" y="267031"/>
                    <a:pt x="5468484" y="264217"/>
                  </a:cubicBezTo>
                  <a:cubicBezTo>
                    <a:pt x="5462742" y="266131"/>
                    <a:pt x="5463304" y="277953"/>
                    <a:pt x="5460715" y="284821"/>
                  </a:cubicBezTo>
                  <a:cubicBezTo>
                    <a:pt x="5455085" y="285384"/>
                    <a:pt x="5449568" y="285947"/>
                    <a:pt x="5443938" y="286510"/>
                  </a:cubicBezTo>
                  <a:cubicBezTo>
                    <a:pt x="5437295" y="285609"/>
                    <a:pt x="5438196" y="269846"/>
                    <a:pt x="5429526" y="273112"/>
                  </a:cubicBezTo>
                  <a:cubicBezTo>
                    <a:pt x="5429189" y="278741"/>
                    <a:pt x="5426824" y="276152"/>
                    <a:pt x="5426711" y="273337"/>
                  </a:cubicBezTo>
                  <a:cubicBezTo>
                    <a:pt x="5423446" y="272436"/>
                    <a:pt x="5422996" y="282457"/>
                    <a:pt x="5421419" y="283808"/>
                  </a:cubicBezTo>
                  <a:cubicBezTo>
                    <a:pt x="5415114" y="289100"/>
                    <a:pt x="5404869" y="278966"/>
                    <a:pt x="5404981" y="295293"/>
                  </a:cubicBezTo>
                  <a:cubicBezTo>
                    <a:pt x="5401941" y="292027"/>
                    <a:pt x="5404193" y="280430"/>
                    <a:pt x="5398563" y="271197"/>
                  </a:cubicBezTo>
                  <a:cubicBezTo>
                    <a:pt x="5399914" y="256222"/>
                    <a:pt x="5404643" y="275363"/>
                    <a:pt x="5409710" y="270071"/>
                  </a:cubicBezTo>
                  <a:cubicBezTo>
                    <a:pt x="5411962" y="242936"/>
                    <a:pt x="5402729" y="238320"/>
                    <a:pt x="5397099" y="226723"/>
                  </a:cubicBezTo>
                  <a:cubicBezTo>
                    <a:pt x="5394397" y="229650"/>
                    <a:pt x="5395073" y="234942"/>
                    <a:pt x="5391808" y="237194"/>
                  </a:cubicBezTo>
                  <a:cubicBezTo>
                    <a:pt x="5390456" y="238095"/>
                    <a:pt x="5384264" y="236068"/>
                    <a:pt x="5383363" y="237982"/>
                  </a:cubicBezTo>
                  <a:cubicBezTo>
                    <a:pt x="5381111" y="243274"/>
                    <a:pt x="5391582" y="241135"/>
                    <a:pt x="5391920" y="242036"/>
                  </a:cubicBezTo>
                  <a:cubicBezTo>
                    <a:pt x="5395748" y="253745"/>
                    <a:pt x="5379309" y="244175"/>
                    <a:pt x="5381561" y="267820"/>
                  </a:cubicBezTo>
                  <a:cubicBezTo>
                    <a:pt x="5378634" y="264892"/>
                    <a:pt x="5378296" y="256785"/>
                    <a:pt x="5372892" y="258812"/>
                  </a:cubicBezTo>
                  <a:cubicBezTo>
                    <a:pt x="5374355" y="269058"/>
                    <a:pt x="5371428" y="272098"/>
                    <a:pt x="5370752" y="278854"/>
                  </a:cubicBezTo>
                  <a:cubicBezTo>
                    <a:pt x="5367262" y="271760"/>
                    <a:pt x="5358930" y="274237"/>
                    <a:pt x="5358930" y="260276"/>
                  </a:cubicBezTo>
                  <a:cubicBezTo>
                    <a:pt x="5354314" y="260726"/>
                    <a:pt x="5349585" y="261177"/>
                    <a:pt x="5344968" y="261627"/>
                  </a:cubicBezTo>
                  <a:cubicBezTo>
                    <a:pt x="5339676" y="256785"/>
                    <a:pt x="5337087" y="235055"/>
                    <a:pt x="5330556" y="248228"/>
                  </a:cubicBezTo>
                  <a:cubicBezTo>
                    <a:pt x="5331232" y="253745"/>
                    <a:pt x="5333484" y="250705"/>
                    <a:pt x="5333371" y="247890"/>
                  </a:cubicBezTo>
                  <a:cubicBezTo>
                    <a:pt x="5335736" y="246765"/>
                    <a:pt x="5336073" y="249579"/>
                    <a:pt x="5336298" y="252507"/>
                  </a:cubicBezTo>
                  <a:cubicBezTo>
                    <a:pt x="5330894" y="266243"/>
                    <a:pt x="5321774" y="251831"/>
                    <a:pt x="5327404" y="238545"/>
                  </a:cubicBezTo>
                  <a:cubicBezTo>
                    <a:pt x="5324364" y="244850"/>
                    <a:pt x="5320423" y="241135"/>
                    <a:pt x="5324589" y="238883"/>
                  </a:cubicBezTo>
                  <a:cubicBezTo>
                    <a:pt x="5317383" y="221769"/>
                    <a:pt x="5316707" y="254196"/>
                    <a:pt x="5305223" y="245751"/>
                  </a:cubicBezTo>
                  <a:cubicBezTo>
                    <a:pt x="5306687" y="255997"/>
                    <a:pt x="5303759" y="259037"/>
                    <a:pt x="5303083" y="265793"/>
                  </a:cubicBezTo>
                  <a:cubicBezTo>
                    <a:pt x="5294751" y="262415"/>
                    <a:pt x="5304209" y="249692"/>
                    <a:pt x="5302295" y="241135"/>
                  </a:cubicBezTo>
                  <a:cubicBezTo>
                    <a:pt x="5297566" y="246089"/>
                    <a:pt x="5292837" y="251268"/>
                    <a:pt x="5294639" y="266694"/>
                  </a:cubicBezTo>
                  <a:cubicBezTo>
                    <a:pt x="5285631" y="260726"/>
                    <a:pt x="5297679" y="241923"/>
                    <a:pt x="5290923" y="237307"/>
                  </a:cubicBezTo>
                  <a:cubicBezTo>
                    <a:pt x="5288221" y="237757"/>
                    <a:pt x="5289009" y="243612"/>
                    <a:pt x="5288446" y="247440"/>
                  </a:cubicBezTo>
                  <a:cubicBezTo>
                    <a:pt x="5280677" y="252282"/>
                    <a:pt x="5281015" y="241135"/>
                    <a:pt x="5274259" y="243837"/>
                  </a:cubicBezTo>
                  <a:cubicBezTo>
                    <a:pt x="5267841" y="257461"/>
                    <a:pt x="5273246" y="260614"/>
                    <a:pt x="5266828" y="274237"/>
                  </a:cubicBezTo>
                  <a:cubicBezTo>
                    <a:pt x="5261424" y="272661"/>
                    <a:pt x="5261311" y="260614"/>
                    <a:pt x="5252529" y="265793"/>
                  </a:cubicBezTo>
                  <a:cubicBezTo>
                    <a:pt x="5252191" y="276377"/>
                    <a:pt x="5250164" y="283583"/>
                    <a:pt x="5247687" y="291014"/>
                  </a:cubicBezTo>
                  <a:cubicBezTo>
                    <a:pt x="5245098" y="298670"/>
                    <a:pt x="5239468" y="300922"/>
                    <a:pt x="5239918" y="311619"/>
                  </a:cubicBezTo>
                  <a:cubicBezTo>
                    <a:pt x="5228884" y="297657"/>
                    <a:pt x="5219539" y="317586"/>
                    <a:pt x="5209292" y="319613"/>
                  </a:cubicBezTo>
                  <a:cubicBezTo>
                    <a:pt x="5205802" y="317811"/>
                    <a:pt x="5203325" y="313871"/>
                    <a:pt x="5203213" y="305313"/>
                  </a:cubicBezTo>
                  <a:cubicBezTo>
                    <a:pt x="5204901" y="271873"/>
                    <a:pt x="5232037" y="287636"/>
                    <a:pt x="5247462" y="286060"/>
                  </a:cubicBezTo>
                  <a:cubicBezTo>
                    <a:pt x="5244985" y="280543"/>
                    <a:pt x="5243408" y="273224"/>
                    <a:pt x="5243859" y="261627"/>
                  </a:cubicBezTo>
                  <a:cubicBezTo>
                    <a:pt x="5237554" y="259488"/>
                    <a:pt x="5240143" y="271423"/>
                    <a:pt x="5235752" y="272323"/>
                  </a:cubicBezTo>
                  <a:cubicBezTo>
                    <a:pt x="5232262" y="265343"/>
                    <a:pt x="5228321" y="259037"/>
                    <a:pt x="5223930" y="253633"/>
                  </a:cubicBezTo>
                  <a:cubicBezTo>
                    <a:pt x="5214134" y="250593"/>
                    <a:pt x="5213459" y="262077"/>
                    <a:pt x="5204564" y="260501"/>
                  </a:cubicBezTo>
                  <a:cubicBezTo>
                    <a:pt x="5199497" y="253745"/>
                    <a:pt x="5207829" y="249692"/>
                    <a:pt x="5196006" y="256448"/>
                  </a:cubicBezTo>
                  <a:cubicBezTo>
                    <a:pt x="5192291" y="256785"/>
                    <a:pt x="5188575" y="257123"/>
                    <a:pt x="5184860" y="257574"/>
                  </a:cubicBezTo>
                  <a:cubicBezTo>
                    <a:pt x="5185085" y="262415"/>
                    <a:pt x="5188350" y="261064"/>
                    <a:pt x="5190602" y="261965"/>
                  </a:cubicBezTo>
                  <a:cubicBezTo>
                    <a:pt x="5188350" y="270860"/>
                    <a:pt x="5182270" y="273674"/>
                    <a:pt x="5174163" y="273449"/>
                  </a:cubicBezTo>
                  <a:cubicBezTo>
                    <a:pt x="5172925" y="265117"/>
                    <a:pt x="5176077" y="263879"/>
                    <a:pt x="5179455" y="262978"/>
                  </a:cubicBezTo>
                  <a:cubicBezTo>
                    <a:pt x="5178555" y="255885"/>
                    <a:pt x="5171011" y="262077"/>
                    <a:pt x="5170785" y="253971"/>
                  </a:cubicBezTo>
                  <a:cubicBezTo>
                    <a:pt x="5167182" y="263879"/>
                    <a:pt x="5157499" y="264217"/>
                    <a:pt x="5151644" y="270747"/>
                  </a:cubicBezTo>
                  <a:cubicBezTo>
                    <a:pt x="5148379" y="270297"/>
                    <a:pt x="5149055" y="261965"/>
                    <a:pt x="5148379" y="256222"/>
                  </a:cubicBezTo>
                  <a:cubicBezTo>
                    <a:pt x="5138471" y="265905"/>
                    <a:pt x="5128337" y="271648"/>
                    <a:pt x="5125748" y="248566"/>
                  </a:cubicBezTo>
                  <a:cubicBezTo>
                    <a:pt x="5122483" y="249692"/>
                    <a:pt x="5123721" y="257799"/>
                    <a:pt x="5123384" y="263654"/>
                  </a:cubicBezTo>
                  <a:cubicBezTo>
                    <a:pt x="5119443" y="259150"/>
                    <a:pt x="5115389" y="269396"/>
                    <a:pt x="5115164" y="269396"/>
                  </a:cubicBezTo>
                  <a:cubicBezTo>
                    <a:pt x="5113025" y="269283"/>
                    <a:pt x="5109422" y="260051"/>
                    <a:pt x="5109309" y="260051"/>
                  </a:cubicBezTo>
                  <a:cubicBezTo>
                    <a:pt x="5106945" y="260388"/>
                    <a:pt x="5106719" y="268608"/>
                    <a:pt x="5104017" y="270522"/>
                  </a:cubicBezTo>
                  <a:cubicBezTo>
                    <a:pt x="5102441" y="271535"/>
                    <a:pt x="5097262" y="271873"/>
                    <a:pt x="5095573" y="271310"/>
                  </a:cubicBezTo>
                  <a:cubicBezTo>
                    <a:pt x="5092420" y="270184"/>
                    <a:pt x="5092420" y="258812"/>
                    <a:pt x="5086903" y="262302"/>
                  </a:cubicBezTo>
                  <a:cubicBezTo>
                    <a:pt x="5087016" y="267257"/>
                    <a:pt x="5087241" y="272211"/>
                    <a:pt x="5087353" y="277165"/>
                  </a:cubicBezTo>
                  <a:cubicBezTo>
                    <a:pt x="5082737" y="277615"/>
                    <a:pt x="5078008" y="278066"/>
                    <a:pt x="5073392" y="278516"/>
                  </a:cubicBezTo>
                  <a:cubicBezTo>
                    <a:pt x="5069789" y="277615"/>
                    <a:pt x="5070239" y="268946"/>
                    <a:pt x="5073054" y="268608"/>
                  </a:cubicBezTo>
                  <a:cubicBezTo>
                    <a:pt x="5070126" y="255434"/>
                    <a:pt x="5063371" y="274575"/>
                    <a:pt x="5059205" y="274913"/>
                  </a:cubicBezTo>
                  <a:cubicBezTo>
                    <a:pt x="5054926" y="276940"/>
                    <a:pt x="5057854" y="262978"/>
                    <a:pt x="5055939" y="260388"/>
                  </a:cubicBezTo>
                  <a:cubicBezTo>
                    <a:pt x="5052336" y="255659"/>
                    <a:pt x="5035673" y="267482"/>
                    <a:pt x="5044568" y="256560"/>
                  </a:cubicBezTo>
                  <a:cubicBezTo>
                    <a:pt x="5042766" y="244062"/>
                    <a:pt x="5032295" y="257348"/>
                    <a:pt x="5027791" y="258249"/>
                  </a:cubicBezTo>
                  <a:cubicBezTo>
                    <a:pt x="5023175" y="259150"/>
                    <a:pt x="5022499" y="260839"/>
                    <a:pt x="5022499" y="268720"/>
                  </a:cubicBezTo>
                  <a:cubicBezTo>
                    <a:pt x="5011352" y="273224"/>
                    <a:pt x="5006398" y="265568"/>
                    <a:pt x="4997165" y="266243"/>
                  </a:cubicBezTo>
                  <a:cubicBezTo>
                    <a:pt x="5000656" y="270522"/>
                    <a:pt x="4999755" y="278066"/>
                    <a:pt x="4994688" y="276377"/>
                  </a:cubicBezTo>
                  <a:cubicBezTo>
                    <a:pt x="4988383" y="274237"/>
                    <a:pt x="4993112" y="274237"/>
                    <a:pt x="4983542" y="277503"/>
                  </a:cubicBezTo>
                  <a:cubicBezTo>
                    <a:pt x="4979939" y="278741"/>
                    <a:pt x="4975998" y="277615"/>
                    <a:pt x="4972395" y="278629"/>
                  </a:cubicBezTo>
                  <a:cubicBezTo>
                    <a:pt x="4972620" y="272774"/>
                    <a:pt x="4977349" y="274012"/>
                    <a:pt x="4980614" y="272886"/>
                  </a:cubicBezTo>
                  <a:cubicBezTo>
                    <a:pt x="4983767" y="271648"/>
                    <a:pt x="4981965" y="267820"/>
                    <a:pt x="4980502" y="267932"/>
                  </a:cubicBezTo>
                  <a:cubicBezTo>
                    <a:pt x="4977687" y="268157"/>
                    <a:pt x="4974872" y="268495"/>
                    <a:pt x="4972170" y="268720"/>
                  </a:cubicBezTo>
                  <a:cubicBezTo>
                    <a:pt x="4967779" y="269621"/>
                    <a:pt x="4961473" y="267369"/>
                    <a:pt x="4961136" y="274800"/>
                  </a:cubicBezTo>
                  <a:cubicBezTo>
                    <a:pt x="4955618" y="275251"/>
                    <a:pt x="4957195" y="261740"/>
                    <a:pt x="4949651" y="266018"/>
                  </a:cubicBezTo>
                  <a:cubicBezTo>
                    <a:pt x="4947399" y="279642"/>
                    <a:pt x="4926344" y="263654"/>
                    <a:pt x="4927807" y="283020"/>
                  </a:cubicBezTo>
                  <a:cubicBezTo>
                    <a:pt x="4924768" y="278516"/>
                    <a:pt x="4921840" y="273787"/>
                    <a:pt x="4918913" y="269058"/>
                  </a:cubicBezTo>
                  <a:cubicBezTo>
                    <a:pt x="4907766" y="275476"/>
                    <a:pt x="4899659" y="276264"/>
                    <a:pt x="4888174" y="272098"/>
                  </a:cubicBezTo>
                  <a:cubicBezTo>
                    <a:pt x="4888287" y="277052"/>
                    <a:pt x="4888512" y="282006"/>
                    <a:pt x="4888625" y="286961"/>
                  </a:cubicBezTo>
                  <a:cubicBezTo>
                    <a:pt x="4880743" y="288537"/>
                    <a:pt x="4881194" y="273674"/>
                    <a:pt x="4876802" y="268270"/>
                  </a:cubicBezTo>
                  <a:cubicBezTo>
                    <a:pt x="4870272" y="268946"/>
                    <a:pt x="4863741" y="269509"/>
                    <a:pt x="4857211" y="270184"/>
                  </a:cubicBezTo>
                  <a:cubicBezTo>
                    <a:pt x="4862616" y="278291"/>
                    <a:pt x="4858112" y="287298"/>
                    <a:pt x="4849329" y="285835"/>
                  </a:cubicBezTo>
                  <a:cubicBezTo>
                    <a:pt x="4846064" y="285384"/>
                    <a:pt x="4846740" y="277052"/>
                    <a:pt x="4846064" y="271310"/>
                  </a:cubicBezTo>
                  <a:cubicBezTo>
                    <a:pt x="4839534" y="271986"/>
                    <a:pt x="4833004" y="272549"/>
                    <a:pt x="4826473" y="273224"/>
                  </a:cubicBezTo>
                  <a:cubicBezTo>
                    <a:pt x="4816114" y="282795"/>
                    <a:pt x="4837394" y="271760"/>
                    <a:pt x="4835143" y="282232"/>
                  </a:cubicBezTo>
                  <a:cubicBezTo>
                    <a:pt x="4834917" y="299571"/>
                    <a:pt x="4824334" y="270860"/>
                    <a:pt x="4824108" y="288312"/>
                  </a:cubicBezTo>
                  <a:cubicBezTo>
                    <a:pt x="4820843" y="287861"/>
                    <a:pt x="4821519" y="279529"/>
                    <a:pt x="4820843" y="273787"/>
                  </a:cubicBezTo>
                  <a:cubicBezTo>
                    <a:pt x="4810935" y="275363"/>
                    <a:pt x="4798212" y="272436"/>
                    <a:pt x="4799000" y="290789"/>
                  </a:cubicBezTo>
                  <a:cubicBezTo>
                    <a:pt x="4794046" y="292928"/>
                    <a:pt x="4793933" y="278178"/>
                    <a:pt x="4795847" y="281218"/>
                  </a:cubicBezTo>
                  <a:cubicBezTo>
                    <a:pt x="4790781" y="273562"/>
                    <a:pt x="4792470" y="283808"/>
                    <a:pt x="4787515" y="282006"/>
                  </a:cubicBezTo>
                  <a:cubicBezTo>
                    <a:pt x="4784701" y="280993"/>
                    <a:pt x="4785827" y="272999"/>
                    <a:pt x="4784363" y="272436"/>
                  </a:cubicBezTo>
                  <a:cubicBezTo>
                    <a:pt x="4766123" y="264329"/>
                    <a:pt x="4746194" y="301485"/>
                    <a:pt x="4731218" y="277728"/>
                  </a:cubicBezTo>
                  <a:cubicBezTo>
                    <a:pt x="4727841" y="276264"/>
                    <a:pt x="4730092" y="286398"/>
                    <a:pt x="4728741" y="287861"/>
                  </a:cubicBezTo>
                  <a:cubicBezTo>
                    <a:pt x="4728629" y="287974"/>
                    <a:pt x="4714217" y="273787"/>
                    <a:pt x="4717707" y="293941"/>
                  </a:cubicBezTo>
                  <a:cubicBezTo>
                    <a:pt x="4716018" y="291352"/>
                    <a:pt x="4713992" y="291577"/>
                    <a:pt x="4711965" y="289550"/>
                  </a:cubicBezTo>
                  <a:cubicBezTo>
                    <a:pt x="4707799" y="285497"/>
                    <a:pt x="4706673" y="288762"/>
                    <a:pt x="4697778" y="285947"/>
                  </a:cubicBezTo>
                  <a:cubicBezTo>
                    <a:pt x="4694850" y="285046"/>
                    <a:pt x="4691585" y="279304"/>
                    <a:pt x="4686406" y="282119"/>
                  </a:cubicBezTo>
                  <a:cubicBezTo>
                    <a:pt x="4685280" y="282682"/>
                    <a:pt x="4682916" y="287411"/>
                    <a:pt x="4683816" y="287298"/>
                  </a:cubicBezTo>
                  <a:cubicBezTo>
                    <a:pt x="4681564" y="287524"/>
                    <a:pt x="4680889" y="282119"/>
                    <a:pt x="4678074" y="282907"/>
                  </a:cubicBezTo>
                  <a:cubicBezTo>
                    <a:pt x="4674021" y="284033"/>
                    <a:pt x="4673120" y="288537"/>
                    <a:pt x="4669855" y="288649"/>
                  </a:cubicBezTo>
                  <a:cubicBezTo>
                    <a:pt x="4662536" y="288987"/>
                    <a:pt x="4656118" y="285046"/>
                    <a:pt x="4647336" y="285947"/>
                  </a:cubicBezTo>
                  <a:cubicBezTo>
                    <a:pt x="4645535" y="286060"/>
                    <a:pt x="4653191" y="290451"/>
                    <a:pt x="4653078" y="290338"/>
                  </a:cubicBezTo>
                  <a:cubicBezTo>
                    <a:pt x="4655217" y="292140"/>
                    <a:pt x="4650939" y="295518"/>
                    <a:pt x="4650489" y="295518"/>
                  </a:cubicBezTo>
                  <a:cubicBezTo>
                    <a:pt x="4647111" y="295855"/>
                    <a:pt x="4645422" y="287411"/>
                    <a:pt x="4641819" y="286510"/>
                  </a:cubicBezTo>
                  <a:cubicBezTo>
                    <a:pt x="4641481" y="286398"/>
                    <a:pt x="4641143" y="286398"/>
                    <a:pt x="4640805" y="286285"/>
                  </a:cubicBezTo>
                  <a:cubicBezTo>
                    <a:pt x="4641031" y="284821"/>
                    <a:pt x="4641256" y="283132"/>
                    <a:pt x="4641256" y="281218"/>
                  </a:cubicBezTo>
                  <a:cubicBezTo>
                    <a:pt x="4637090" y="272774"/>
                    <a:pt x="4635851" y="280880"/>
                    <a:pt x="4630559" y="281669"/>
                  </a:cubicBezTo>
                  <a:cubicBezTo>
                    <a:pt x="4627069" y="281443"/>
                    <a:pt x="4625831" y="286060"/>
                    <a:pt x="4624817" y="291014"/>
                  </a:cubicBezTo>
                  <a:cubicBezTo>
                    <a:pt x="4624254" y="289550"/>
                    <a:pt x="4623579" y="288424"/>
                    <a:pt x="4622228" y="288537"/>
                  </a:cubicBezTo>
                  <a:cubicBezTo>
                    <a:pt x="4616260" y="285835"/>
                    <a:pt x="4615021" y="294167"/>
                    <a:pt x="4611193" y="294617"/>
                  </a:cubicBezTo>
                  <a:cubicBezTo>
                    <a:pt x="4608378" y="294842"/>
                    <a:pt x="4607252" y="293491"/>
                    <a:pt x="4605901" y="292252"/>
                  </a:cubicBezTo>
                  <a:cubicBezTo>
                    <a:pt x="4610630" y="289100"/>
                    <a:pt x="4616598" y="288424"/>
                    <a:pt x="4619863" y="282232"/>
                  </a:cubicBezTo>
                  <a:cubicBezTo>
                    <a:pt x="4613783" y="270747"/>
                    <a:pt x="4599934" y="287861"/>
                    <a:pt x="4590138" y="288087"/>
                  </a:cubicBezTo>
                  <a:cubicBezTo>
                    <a:pt x="4590025" y="283358"/>
                    <a:pt x="4592728" y="284709"/>
                    <a:pt x="4594304" y="283358"/>
                  </a:cubicBezTo>
                  <a:cubicBezTo>
                    <a:pt x="4596443" y="281443"/>
                    <a:pt x="4597682" y="280205"/>
                    <a:pt x="4600609" y="278516"/>
                  </a:cubicBezTo>
                  <a:cubicBezTo>
                    <a:pt x="4602298" y="277503"/>
                    <a:pt x="4602073" y="274237"/>
                    <a:pt x="4602636" y="273787"/>
                  </a:cubicBezTo>
                  <a:cubicBezTo>
                    <a:pt x="4608491" y="269846"/>
                    <a:pt x="4614233" y="271873"/>
                    <a:pt x="4619638" y="268495"/>
                  </a:cubicBezTo>
                  <a:cubicBezTo>
                    <a:pt x="4620201" y="268157"/>
                    <a:pt x="4619750" y="264104"/>
                    <a:pt x="4621664" y="263766"/>
                  </a:cubicBezTo>
                  <a:cubicBezTo>
                    <a:pt x="4626393" y="263091"/>
                    <a:pt x="4631798" y="255997"/>
                    <a:pt x="4638553" y="253858"/>
                  </a:cubicBezTo>
                  <a:cubicBezTo>
                    <a:pt x="4645872" y="258474"/>
                    <a:pt x="4632586" y="255547"/>
                    <a:pt x="4636640" y="267707"/>
                  </a:cubicBezTo>
                  <a:cubicBezTo>
                    <a:pt x="4640017" y="267144"/>
                    <a:pt x="4644746" y="269621"/>
                    <a:pt x="4645084" y="262753"/>
                  </a:cubicBezTo>
                  <a:cubicBezTo>
                    <a:pt x="4648462" y="262190"/>
                    <a:pt x="4653191" y="264667"/>
                    <a:pt x="4653529" y="257799"/>
                  </a:cubicBezTo>
                  <a:cubicBezTo>
                    <a:pt x="4655330" y="247327"/>
                    <a:pt x="4648800" y="248003"/>
                    <a:pt x="4646998" y="244287"/>
                  </a:cubicBezTo>
                  <a:cubicBezTo>
                    <a:pt x="4646322" y="242824"/>
                    <a:pt x="4647561" y="236293"/>
                    <a:pt x="4646886" y="235055"/>
                  </a:cubicBezTo>
                  <a:cubicBezTo>
                    <a:pt x="4645535" y="232803"/>
                    <a:pt x="4642157" y="236744"/>
                    <a:pt x="4642607" y="230664"/>
                  </a:cubicBezTo>
                  <a:cubicBezTo>
                    <a:pt x="4633149" y="240910"/>
                    <a:pt x="4616823" y="237194"/>
                    <a:pt x="4610968" y="254984"/>
                  </a:cubicBezTo>
                  <a:cubicBezTo>
                    <a:pt x="4604212" y="254533"/>
                    <a:pt x="4598920" y="255772"/>
                    <a:pt x="4593966" y="260276"/>
                  </a:cubicBezTo>
                  <a:cubicBezTo>
                    <a:pt x="4589913" y="263991"/>
                    <a:pt x="4584508" y="266243"/>
                    <a:pt x="4577077" y="270184"/>
                  </a:cubicBezTo>
                  <a:cubicBezTo>
                    <a:pt x="4570997" y="273449"/>
                    <a:pt x="4558837" y="273787"/>
                    <a:pt x="4547240" y="276039"/>
                  </a:cubicBezTo>
                  <a:cubicBezTo>
                    <a:pt x="4543862" y="276715"/>
                    <a:pt x="4543637" y="279755"/>
                    <a:pt x="4540935" y="280880"/>
                  </a:cubicBezTo>
                  <a:cubicBezTo>
                    <a:pt x="4532828" y="284258"/>
                    <a:pt x="4522244" y="283132"/>
                    <a:pt x="4513237" y="286623"/>
                  </a:cubicBezTo>
                  <a:cubicBezTo>
                    <a:pt x="4508395" y="288537"/>
                    <a:pt x="4504904" y="293491"/>
                    <a:pt x="4496235" y="291915"/>
                  </a:cubicBezTo>
                  <a:cubicBezTo>
                    <a:pt x="4494208" y="291577"/>
                    <a:pt x="4494658" y="287636"/>
                    <a:pt x="4493983" y="287411"/>
                  </a:cubicBezTo>
                  <a:cubicBezTo>
                    <a:pt x="4492519" y="286848"/>
                    <a:pt x="4490492" y="293716"/>
                    <a:pt x="4487678" y="292252"/>
                  </a:cubicBezTo>
                  <a:cubicBezTo>
                    <a:pt x="4486777" y="291802"/>
                    <a:pt x="4484975" y="287749"/>
                    <a:pt x="4485426" y="287749"/>
                  </a:cubicBezTo>
                  <a:cubicBezTo>
                    <a:pt x="4483737" y="287749"/>
                    <a:pt x="4482048" y="292703"/>
                    <a:pt x="4479121" y="292590"/>
                  </a:cubicBezTo>
                  <a:cubicBezTo>
                    <a:pt x="4474842" y="292478"/>
                    <a:pt x="4473266" y="288087"/>
                    <a:pt x="4470563" y="288312"/>
                  </a:cubicBezTo>
                  <a:cubicBezTo>
                    <a:pt x="4465159" y="288762"/>
                    <a:pt x="4448945" y="298220"/>
                    <a:pt x="4438699" y="294279"/>
                  </a:cubicBezTo>
                  <a:cubicBezTo>
                    <a:pt x="4436447" y="289888"/>
                    <a:pt x="4434308" y="285384"/>
                    <a:pt x="4432169" y="280768"/>
                  </a:cubicBezTo>
                  <a:cubicBezTo>
                    <a:pt x="4377223" y="279079"/>
                    <a:pt x="4329821" y="297770"/>
                    <a:pt x="4278703" y="291802"/>
                  </a:cubicBezTo>
                  <a:cubicBezTo>
                    <a:pt x="4279154" y="285159"/>
                    <a:pt x="4285008" y="289888"/>
                    <a:pt x="4285008" y="282344"/>
                  </a:cubicBezTo>
                  <a:cubicBezTo>
                    <a:pt x="4289625" y="277052"/>
                    <a:pt x="4296380" y="286398"/>
                    <a:pt x="4299984" y="286285"/>
                  </a:cubicBezTo>
                  <a:cubicBezTo>
                    <a:pt x="4303699" y="286285"/>
                    <a:pt x="4304600" y="282344"/>
                    <a:pt x="4308428" y="281331"/>
                  </a:cubicBezTo>
                  <a:cubicBezTo>
                    <a:pt x="4321714" y="277840"/>
                    <a:pt x="4337590" y="280993"/>
                    <a:pt x="4353240" y="279417"/>
                  </a:cubicBezTo>
                  <a:cubicBezTo>
                    <a:pt x="4355042" y="279192"/>
                    <a:pt x="4355267" y="274463"/>
                    <a:pt x="4357406" y="274688"/>
                  </a:cubicBezTo>
                  <a:cubicBezTo>
                    <a:pt x="4357181" y="274688"/>
                    <a:pt x="4358307" y="279079"/>
                    <a:pt x="4359658" y="279192"/>
                  </a:cubicBezTo>
                  <a:cubicBezTo>
                    <a:pt x="4364387" y="279529"/>
                    <a:pt x="4364950" y="275589"/>
                    <a:pt x="4368103" y="274237"/>
                  </a:cubicBezTo>
                  <a:cubicBezTo>
                    <a:pt x="4373282" y="271986"/>
                    <a:pt x="4378011" y="274800"/>
                    <a:pt x="4382965" y="273562"/>
                  </a:cubicBezTo>
                  <a:cubicBezTo>
                    <a:pt x="4388933" y="272098"/>
                    <a:pt x="4404696" y="263428"/>
                    <a:pt x="4416969" y="267482"/>
                  </a:cubicBezTo>
                  <a:cubicBezTo>
                    <a:pt x="4421134" y="268833"/>
                    <a:pt x="4420572" y="274575"/>
                    <a:pt x="4425526" y="267144"/>
                  </a:cubicBezTo>
                  <a:cubicBezTo>
                    <a:pt x="4425526" y="267144"/>
                    <a:pt x="4428453" y="262077"/>
                    <a:pt x="4427552" y="262415"/>
                  </a:cubicBezTo>
                  <a:cubicBezTo>
                    <a:pt x="4431043" y="260726"/>
                    <a:pt x="4431268" y="267257"/>
                    <a:pt x="4433970" y="266694"/>
                  </a:cubicBezTo>
                  <a:cubicBezTo>
                    <a:pt x="4435772" y="266356"/>
                    <a:pt x="4435997" y="262190"/>
                    <a:pt x="4438136" y="261965"/>
                  </a:cubicBezTo>
                  <a:cubicBezTo>
                    <a:pt x="4447594" y="260501"/>
                    <a:pt x="4454913" y="260276"/>
                    <a:pt x="4463695" y="256335"/>
                  </a:cubicBezTo>
                  <a:cubicBezTo>
                    <a:pt x="4462344" y="249917"/>
                    <a:pt x="4451197" y="250142"/>
                    <a:pt x="4444442" y="252507"/>
                  </a:cubicBezTo>
                  <a:cubicBezTo>
                    <a:pt x="4445117" y="252282"/>
                    <a:pt x="4418770" y="268495"/>
                    <a:pt x="4414717" y="258362"/>
                  </a:cubicBezTo>
                  <a:cubicBezTo>
                    <a:pt x="4412014" y="251606"/>
                    <a:pt x="4412578" y="256898"/>
                    <a:pt x="4406160" y="258699"/>
                  </a:cubicBezTo>
                  <a:cubicBezTo>
                    <a:pt x="4397602" y="261177"/>
                    <a:pt x="4387356" y="258587"/>
                    <a:pt x="4378462" y="259825"/>
                  </a:cubicBezTo>
                  <a:cubicBezTo>
                    <a:pt x="4373958" y="260501"/>
                    <a:pt x="4373057" y="263991"/>
                    <a:pt x="4370017" y="264780"/>
                  </a:cubicBezTo>
                  <a:cubicBezTo>
                    <a:pt x="4365401" y="266018"/>
                    <a:pt x="4364387" y="260163"/>
                    <a:pt x="4361460" y="260501"/>
                  </a:cubicBezTo>
                  <a:cubicBezTo>
                    <a:pt x="4362360" y="260388"/>
                    <a:pt x="4359996" y="264892"/>
                    <a:pt x="4359433" y="265230"/>
                  </a:cubicBezTo>
                  <a:cubicBezTo>
                    <a:pt x="4356731" y="266806"/>
                    <a:pt x="4348061" y="262640"/>
                    <a:pt x="4342431" y="265905"/>
                  </a:cubicBezTo>
                  <a:cubicBezTo>
                    <a:pt x="4340179" y="267257"/>
                    <a:pt x="4328470" y="271873"/>
                    <a:pt x="4319012" y="266919"/>
                  </a:cubicBezTo>
                  <a:cubicBezTo>
                    <a:pt x="4315183" y="264892"/>
                    <a:pt x="4312707" y="269734"/>
                    <a:pt x="4312481" y="253408"/>
                  </a:cubicBezTo>
                  <a:cubicBezTo>
                    <a:pt x="4308203" y="253633"/>
                    <a:pt x="4303924" y="253745"/>
                    <a:pt x="4299646" y="253971"/>
                  </a:cubicBezTo>
                  <a:cubicBezTo>
                    <a:pt x="4292215" y="252957"/>
                    <a:pt x="4299646" y="241585"/>
                    <a:pt x="4295142" y="240347"/>
                  </a:cubicBezTo>
                  <a:cubicBezTo>
                    <a:pt x="4289400" y="237419"/>
                    <a:pt x="4291201" y="250030"/>
                    <a:pt x="4288949" y="254421"/>
                  </a:cubicBezTo>
                  <a:cubicBezTo>
                    <a:pt x="4286585" y="253408"/>
                    <a:pt x="4287373" y="245301"/>
                    <a:pt x="4284558" y="245413"/>
                  </a:cubicBezTo>
                  <a:cubicBezTo>
                    <a:pt x="4279154" y="245413"/>
                    <a:pt x="4281968" y="248904"/>
                    <a:pt x="4282531" y="254646"/>
                  </a:cubicBezTo>
                  <a:cubicBezTo>
                    <a:pt x="4264742" y="258587"/>
                    <a:pt x="4257198" y="256110"/>
                    <a:pt x="4242110" y="265568"/>
                  </a:cubicBezTo>
                  <a:cubicBezTo>
                    <a:pt x="4226009" y="247553"/>
                    <a:pt x="4207544" y="266694"/>
                    <a:pt x="4192906" y="258474"/>
                  </a:cubicBezTo>
                  <a:cubicBezTo>
                    <a:pt x="4186151" y="256560"/>
                    <a:pt x="4187389" y="271085"/>
                    <a:pt x="4182435" y="272661"/>
                  </a:cubicBezTo>
                  <a:cubicBezTo>
                    <a:pt x="4175905" y="276377"/>
                    <a:pt x="4178157" y="260163"/>
                    <a:pt x="4171626" y="263879"/>
                  </a:cubicBezTo>
                  <a:cubicBezTo>
                    <a:pt x="4166559" y="283245"/>
                    <a:pt x="4145504" y="269734"/>
                    <a:pt x="4133344" y="274688"/>
                  </a:cubicBezTo>
                  <a:cubicBezTo>
                    <a:pt x="4128840" y="278854"/>
                    <a:pt x="4130417" y="268270"/>
                    <a:pt x="4128953" y="265680"/>
                  </a:cubicBezTo>
                  <a:cubicBezTo>
                    <a:pt x="4127714" y="263428"/>
                    <a:pt x="4124224" y="267369"/>
                    <a:pt x="4124675" y="261289"/>
                  </a:cubicBezTo>
                  <a:cubicBezTo>
                    <a:pt x="4102719" y="268833"/>
                    <a:pt x="4081438" y="265680"/>
                    <a:pt x="4063086" y="277728"/>
                  </a:cubicBezTo>
                  <a:cubicBezTo>
                    <a:pt x="4062410" y="278178"/>
                    <a:pt x="4059257" y="276715"/>
                    <a:pt x="4058807" y="277953"/>
                  </a:cubicBezTo>
                  <a:cubicBezTo>
                    <a:pt x="4055767" y="286285"/>
                    <a:pt x="4057231" y="278066"/>
                    <a:pt x="4050250" y="278291"/>
                  </a:cubicBezTo>
                  <a:cubicBezTo>
                    <a:pt x="4046422" y="278403"/>
                    <a:pt x="4045859" y="283132"/>
                    <a:pt x="4041805" y="283245"/>
                  </a:cubicBezTo>
                  <a:cubicBezTo>
                    <a:pt x="4037752" y="283358"/>
                    <a:pt x="4034937" y="279755"/>
                    <a:pt x="4031109" y="279079"/>
                  </a:cubicBezTo>
                  <a:cubicBezTo>
                    <a:pt x="4027393" y="278403"/>
                    <a:pt x="4028970" y="285497"/>
                    <a:pt x="4022552" y="279417"/>
                  </a:cubicBezTo>
                  <a:cubicBezTo>
                    <a:pt x="4025141" y="285384"/>
                    <a:pt x="4023453" y="286623"/>
                    <a:pt x="4022777" y="293266"/>
                  </a:cubicBezTo>
                  <a:cubicBezTo>
                    <a:pt x="4015346" y="292140"/>
                    <a:pt x="4009153" y="295968"/>
                    <a:pt x="4003636" y="294054"/>
                  </a:cubicBezTo>
                  <a:cubicBezTo>
                    <a:pt x="3998795" y="292478"/>
                    <a:pt x="3995304" y="282232"/>
                    <a:pt x="3990688" y="285384"/>
                  </a:cubicBezTo>
                  <a:cubicBezTo>
                    <a:pt x="3996880" y="300584"/>
                    <a:pt x="3989224" y="287411"/>
                    <a:pt x="3984382" y="294842"/>
                  </a:cubicBezTo>
                  <a:cubicBezTo>
                    <a:pt x="3980779" y="300584"/>
                    <a:pt x="3983482" y="315897"/>
                    <a:pt x="3978190" y="308916"/>
                  </a:cubicBezTo>
                  <a:cubicBezTo>
                    <a:pt x="3973123" y="308241"/>
                    <a:pt x="3981455" y="298445"/>
                    <a:pt x="3975825" y="290564"/>
                  </a:cubicBezTo>
                  <a:cubicBezTo>
                    <a:pt x="3971096" y="297094"/>
                    <a:pt x="3967606" y="279079"/>
                    <a:pt x="3967268" y="290901"/>
                  </a:cubicBezTo>
                  <a:cubicBezTo>
                    <a:pt x="3965466" y="294617"/>
                    <a:pt x="3962539" y="296081"/>
                    <a:pt x="3958823" y="295855"/>
                  </a:cubicBezTo>
                  <a:cubicBezTo>
                    <a:pt x="3953081" y="299233"/>
                    <a:pt x="3954545" y="286510"/>
                    <a:pt x="3952293" y="282344"/>
                  </a:cubicBezTo>
                  <a:cubicBezTo>
                    <a:pt x="3939457" y="278854"/>
                    <a:pt x="3935854" y="281443"/>
                    <a:pt x="3922456" y="283583"/>
                  </a:cubicBezTo>
                  <a:cubicBezTo>
                    <a:pt x="3924820" y="315447"/>
                    <a:pt x="3941709" y="291014"/>
                    <a:pt x="3950379" y="300810"/>
                  </a:cubicBezTo>
                  <a:cubicBezTo>
                    <a:pt x="3943173" y="319388"/>
                    <a:pt x="3922118" y="309479"/>
                    <a:pt x="3909958" y="307115"/>
                  </a:cubicBezTo>
                  <a:cubicBezTo>
                    <a:pt x="3910408" y="307227"/>
                    <a:pt x="3909395" y="312407"/>
                    <a:pt x="3907931" y="311844"/>
                  </a:cubicBezTo>
                  <a:cubicBezTo>
                    <a:pt x="3907593" y="311731"/>
                    <a:pt x="3907481" y="307453"/>
                    <a:pt x="3905792" y="307340"/>
                  </a:cubicBezTo>
                  <a:cubicBezTo>
                    <a:pt x="3898811" y="306665"/>
                    <a:pt x="3891718" y="308691"/>
                    <a:pt x="3884511" y="308241"/>
                  </a:cubicBezTo>
                  <a:cubicBezTo>
                    <a:pt x="3878657" y="304413"/>
                    <a:pt x="3888452" y="290226"/>
                    <a:pt x="3882035" y="280768"/>
                  </a:cubicBezTo>
                  <a:cubicBezTo>
                    <a:pt x="3867397" y="270184"/>
                    <a:pt x="3848819" y="300021"/>
                    <a:pt x="3832943" y="278291"/>
                  </a:cubicBezTo>
                  <a:cubicBezTo>
                    <a:pt x="3827539" y="272661"/>
                    <a:pt x="3826976" y="285722"/>
                    <a:pt x="3822360" y="287974"/>
                  </a:cubicBezTo>
                  <a:cubicBezTo>
                    <a:pt x="3812113" y="293041"/>
                    <a:pt x="3802431" y="284033"/>
                    <a:pt x="3794549" y="279980"/>
                  </a:cubicBezTo>
                  <a:cubicBezTo>
                    <a:pt x="3789595" y="272098"/>
                    <a:pt x="3790833" y="292815"/>
                    <a:pt x="3788356" y="294054"/>
                  </a:cubicBezTo>
                  <a:cubicBezTo>
                    <a:pt x="3786442" y="294955"/>
                    <a:pt x="3785091" y="284934"/>
                    <a:pt x="3779686" y="285272"/>
                  </a:cubicBezTo>
                  <a:cubicBezTo>
                    <a:pt x="3776534" y="285497"/>
                    <a:pt x="3775746" y="290789"/>
                    <a:pt x="3773381" y="290113"/>
                  </a:cubicBezTo>
                  <a:cubicBezTo>
                    <a:pt x="3771467" y="289663"/>
                    <a:pt x="3771692" y="285835"/>
                    <a:pt x="3771129" y="285609"/>
                  </a:cubicBezTo>
                  <a:cubicBezTo>
                    <a:pt x="3769666" y="285046"/>
                    <a:pt x="3768540" y="289888"/>
                    <a:pt x="3769102" y="290338"/>
                  </a:cubicBezTo>
                  <a:cubicBezTo>
                    <a:pt x="3765274" y="287524"/>
                    <a:pt x="3761784" y="276264"/>
                    <a:pt x="3751876" y="281894"/>
                  </a:cubicBezTo>
                  <a:cubicBezTo>
                    <a:pt x="3752326" y="308804"/>
                    <a:pt x="3758406" y="296756"/>
                    <a:pt x="3766964" y="295067"/>
                  </a:cubicBezTo>
                  <a:cubicBezTo>
                    <a:pt x="3768540" y="294730"/>
                    <a:pt x="3773043" y="304525"/>
                    <a:pt x="3773381" y="294842"/>
                  </a:cubicBezTo>
                  <a:cubicBezTo>
                    <a:pt x="3775746" y="295855"/>
                    <a:pt x="3774958" y="303962"/>
                    <a:pt x="3777772" y="303850"/>
                  </a:cubicBezTo>
                  <a:cubicBezTo>
                    <a:pt x="3783402" y="301598"/>
                    <a:pt x="3790608" y="307903"/>
                    <a:pt x="3794774" y="298558"/>
                  </a:cubicBezTo>
                  <a:cubicBezTo>
                    <a:pt x="3796688" y="294167"/>
                    <a:pt x="3795900" y="296981"/>
                    <a:pt x="3799053" y="298333"/>
                  </a:cubicBezTo>
                  <a:cubicBezTo>
                    <a:pt x="3804344" y="300584"/>
                    <a:pt x="3810650" y="292478"/>
                    <a:pt x="3812001" y="311619"/>
                  </a:cubicBezTo>
                  <a:cubicBezTo>
                    <a:pt x="3808173" y="327382"/>
                    <a:pt x="3804457" y="304075"/>
                    <a:pt x="3799165" y="307565"/>
                  </a:cubicBezTo>
                  <a:cubicBezTo>
                    <a:pt x="3797364" y="312069"/>
                    <a:pt x="3790608" y="320514"/>
                    <a:pt x="3784415" y="317361"/>
                  </a:cubicBezTo>
                  <a:cubicBezTo>
                    <a:pt x="3783177" y="316798"/>
                    <a:pt x="3782163" y="312857"/>
                    <a:pt x="3782276" y="312857"/>
                  </a:cubicBezTo>
                  <a:cubicBezTo>
                    <a:pt x="3776309" y="311393"/>
                    <a:pt x="3772480" y="325017"/>
                    <a:pt x="3771467" y="304075"/>
                  </a:cubicBezTo>
                  <a:cubicBezTo>
                    <a:pt x="3767189" y="305651"/>
                    <a:pt x="3767414" y="316685"/>
                    <a:pt x="3763135" y="318262"/>
                  </a:cubicBezTo>
                  <a:cubicBezTo>
                    <a:pt x="3759645" y="317586"/>
                    <a:pt x="3755929" y="319613"/>
                    <a:pt x="3752439" y="318712"/>
                  </a:cubicBezTo>
                  <a:cubicBezTo>
                    <a:pt x="3749173" y="317811"/>
                    <a:pt x="3748611" y="314771"/>
                    <a:pt x="3746021" y="314434"/>
                  </a:cubicBezTo>
                  <a:cubicBezTo>
                    <a:pt x="3739265" y="313533"/>
                    <a:pt x="3731722" y="322991"/>
                    <a:pt x="3728907" y="310493"/>
                  </a:cubicBezTo>
                  <a:cubicBezTo>
                    <a:pt x="3725641" y="320176"/>
                    <a:pt x="3715958" y="316685"/>
                    <a:pt x="3712018" y="325017"/>
                  </a:cubicBezTo>
                  <a:cubicBezTo>
                    <a:pt x="3707964" y="329296"/>
                    <a:pt x="3707626" y="317811"/>
                    <a:pt x="3703348" y="316235"/>
                  </a:cubicBezTo>
                  <a:cubicBezTo>
                    <a:pt x="3692989" y="312182"/>
                    <a:pt x="3678127" y="318374"/>
                    <a:pt x="3667092" y="313195"/>
                  </a:cubicBezTo>
                  <a:cubicBezTo>
                    <a:pt x="3668331" y="303737"/>
                    <a:pt x="3677789" y="311506"/>
                    <a:pt x="3675425" y="294392"/>
                  </a:cubicBezTo>
                  <a:cubicBezTo>
                    <a:pt x="3680041" y="297995"/>
                    <a:pt x="3682856" y="305989"/>
                    <a:pt x="3690512" y="302949"/>
                  </a:cubicBezTo>
                  <a:cubicBezTo>
                    <a:pt x="3690287" y="295067"/>
                    <a:pt x="3691976" y="291014"/>
                    <a:pt x="3694565" y="288987"/>
                  </a:cubicBezTo>
                  <a:cubicBezTo>
                    <a:pt x="3694565" y="273337"/>
                    <a:pt x="3673961" y="266581"/>
                    <a:pt x="3675425" y="289775"/>
                  </a:cubicBezTo>
                  <a:cubicBezTo>
                    <a:pt x="3672497" y="285046"/>
                    <a:pt x="3667318" y="279417"/>
                    <a:pt x="3662476" y="276489"/>
                  </a:cubicBezTo>
                  <a:cubicBezTo>
                    <a:pt x="3661013" y="275589"/>
                    <a:pt x="3660224" y="282344"/>
                    <a:pt x="3658310" y="281218"/>
                  </a:cubicBezTo>
                  <a:cubicBezTo>
                    <a:pt x="3657297" y="280655"/>
                    <a:pt x="3654707" y="271648"/>
                    <a:pt x="3649640" y="272436"/>
                  </a:cubicBezTo>
                  <a:cubicBezTo>
                    <a:pt x="3645812" y="272999"/>
                    <a:pt x="3642322" y="274800"/>
                    <a:pt x="3639169" y="282119"/>
                  </a:cubicBezTo>
                  <a:cubicBezTo>
                    <a:pt x="3627347" y="283132"/>
                    <a:pt x="3615074" y="277052"/>
                    <a:pt x="3602914" y="279079"/>
                  </a:cubicBezTo>
                  <a:cubicBezTo>
                    <a:pt x="3599198" y="279642"/>
                    <a:pt x="3595933" y="284146"/>
                    <a:pt x="3592330" y="284146"/>
                  </a:cubicBezTo>
                  <a:cubicBezTo>
                    <a:pt x="3586475" y="284033"/>
                    <a:pt x="3581859" y="282682"/>
                    <a:pt x="3573077" y="280318"/>
                  </a:cubicBezTo>
                  <a:cubicBezTo>
                    <a:pt x="3572401" y="280092"/>
                    <a:pt x="3569248" y="281443"/>
                    <a:pt x="3568798" y="280543"/>
                  </a:cubicBezTo>
                  <a:cubicBezTo>
                    <a:pt x="3566996" y="276039"/>
                    <a:pt x="3565645" y="279755"/>
                    <a:pt x="3558101" y="280993"/>
                  </a:cubicBezTo>
                  <a:cubicBezTo>
                    <a:pt x="3545716" y="282907"/>
                    <a:pt x="3533894" y="273224"/>
                    <a:pt x="3521734" y="268720"/>
                  </a:cubicBezTo>
                  <a:cubicBezTo>
                    <a:pt x="3513514" y="268270"/>
                    <a:pt x="3521058" y="272549"/>
                    <a:pt x="3519820" y="282569"/>
                  </a:cubicBezTo>
                  <a:cubicBezTo>
                    <a:pt x="3510474" y="283132"/>
                    <a:pt x="3507096" y="270409"/>
                    <a:pt x="3498314" y="269621"/>
                  </a:cubicBezTo>
                  <a:cubicBezTo>
                    <a:pt x="3490207" y="273900"/>
                    <a:pt x="3485704" y="285384"/>
                    <a:pt x="3477259" y="288875"/>
                  </a:cubicBezTo>
                  <a:cubicBezTo>
                    <a:pt x="3470391" y="294842"/>
                    <a:pt x="3475457" y="274125"/>
                    <a:pt x="3468589" y="280092"/>
                  </a:cubicBezTo>
                  <a:cubicBezTo>
                    <a:pt x="3469940" y="267594"/>
                    <a:pt x="3458568" y="283808"/>
                    <a:pt x="3459919" y="271310"/>
                  </a:cubicBezTo>
                  <a:cubicBezTo>
                    <a:pt x="3453051" y="267594"/>
                    <a:pt x="3455641" y="283470"/>
                    <a:pt x="3451588" y="285497"/>
                  </a:cubicBezTo>
                  <a:cubicBezTo>
                    <a:pt x="3442130" y="284484"/>
                    <a:pt x="3430870" y="273674"/>
                    <a:pt x="3415220" y="277840"/>
                  </a:cubicBezTo>
                  <a:cubicBezTo>
                    <a:pt x="3411054" y="278966"/>
                    <a:pt x="3409478" y="282457"/>
                    <a:pt x="3406775" y="282795"/>
                  </a:cubicBezTo>
                  <a:cubicBezTo>
                    <a:pt x="3402609" y="283358"/>
                    <a:pt x="3399457" y="277390"/>
                    <a:pt x="3396079" y="278629"/>
                  </a:cubicBezTo>
                  <a:cubicBezTo>
                    <a:pt x="3389999" y="280993"/>
                    <a:pt x="3385157" y="285947"/>
                    <a:pt x="3381329" y="293041"/>
                  </a:cubicBezTo>
                  <a:cubicBezTo>
                    <a:pt x="3375362" y="286398"/>
                    <a:pt x="3368155" y="288987"/>
                    <a:pt x="3361963" y="284709"/>
                  </a:cubicBezTo>
                  <a:cubicBezTo>
                    <a:pt x="3355545" y="280205"/>
                    <a:pt x="3350816" y="269509"/>
                    <a:pt x="3344623" y="267031"/>
                  </a:cubicBezTo>
                  <a:cubicBezTo>
                    <a:pt x="3344173" y="274463"/>
                    <a:pt x="3346763" y="274913"/>
                    <a:pt x="3346988" y="280768"/>
                  </a:cubicBezTo>
                  <a:cubicBezTo>
                    <a:pt x="3346087" y="287524"/>
                    <a:pt x="3345074" y="280430"/>
                    <a:pt x="3342709" y="280993"/>
                  </a:cubicBezTo>
                  <a:cubicBezTo>
                    <a:pt x="3332688" y="280430"/>
                    <a:pt x="3323906" y="290226"/>
                    <a:pt x="3310732" y="282344"/>
                  </a:cubicBezTo>
                  <a:cubicBezTo>
                    <a:pt x="3306454" y="279755"/>
                    <a:pt x="3307017" y="280430"/>
                    <a:pt x="3300036" y="282795"/>
                  </a:cubicBezTo>
                  <a:cubicBezTo>
                    <a:pt x="3294744" y="284596"/>
                    <a:pt x="3289677" y="282006"/>
                    <a:pt x="3285061" y="283470"/>
                  </a:cubicBezTo>
                  <a:cubicBezTo>
                    <a:pt x="3276729" y="285947"/>
                    <a:pt x="3272563" y="295630"/>
                    <a:pt x="3259615" y="293716"/>
                  </a:cubicBezTo>
                  <a:cubicBezTo>
                    <a:pt x="3252522" y="292703"/>
                    <a:pt x="3245203" y="280880"/>
                    <a:pt x="3238109" y="280768"/>
                  </a:cubicBezTo>
                  <a:cubicBezTo>
                    <a:pt x="3230678" y="280768"/>
                    <a:pt x="3222684" y="284484"/>
                    <a:pt x="3216942" y="295518"/>
                  </a:cubicBezTo>
                  <a:cubicBezTo>
                    <a:pt x="3210186" y="296531"/>
                    <a:pt x="3209623" y="283583"/>
                    <a:pt x="3201854" y="286961"/>
                  </a:cubicBezTo>
                  <a:cubicBezTo>
                    <a:pt x="3194986" y="283358"/>
                    <a:pt x="3195324" y="294504"/>
                    <a:pt x="3191270" y="296644"/>
                  </a:cubicBezTo>
                  <a:cubicBezTo>
                    <a:pt x="3184965" y="292815"/>
                    <a:pt x="3180236" y="295293"/>
                    <a:pt x="3174156" y="292815"/>
                  </a:cubicBezTo>
                  <a:cubicBezTo>
                    <a:pt x="3170440" y="291239"/>
                    <a:pt x="3170328" y="286398"/>
                    <a:pt x="3165486" y="284033"/>
                  </a:cubicBezTo>
                  <a:cubicBezTo>
                    <a:pt x="3166387" y="284484"/>
                    <a:pt x="3164360" y="291127"/>
                    <a:pt x="3163460" y="288762"/>
                  </a:cubicBezTo>
                  <a:cubicBezTo>
                    <a:pt x="3157942" y="274688"/>
                    <a:pt x="3145782" y="294167"/>
                    <a:pt x="3138126" y="303624"/>
                  </a:cubicBezTo>
                  <a:cubicBezTo>
                    <a:pt x="3132046" y="299346"/>
                    <a:pt x="3141053" y="291239"/>
                    <a:pt x="3135761" y="285272"/>
                  </a:cubicBezTo>
                  <a:cubicBezTo>
                    <a:pt x="3130470" y="284821"/>
                    <a:pt x="3125403" y="284821"/>
                    <a:pt x="3125178" y="294955"/>
                  </a:cubicBezTo>
                  <a:cubicBezTo>
                    <a:pt x="3118422" y="289550"/>
                    <a:pt x="3110203" y="282119"/>
                    <a:pt x="3106037" y="295743"/>
                  </a:cubicBezTo>
                  <a:cubicBezTo>
                    <a:pt x="3098493" y="281331"/>
                    <a:pt x="3081041" y="289212"/>
                    <a:pt x="3067529" y="288199"/>
                  </a:cubicBezTo>
                  <a:cubicBezTo>
                    <a:pt x="3067980" y="292140"/>
                    <a:pt x="3066741" y="292590"/>
                    <a:pt x="3065503" y="292928"/>
                  </a:cubicBezTo>
                  <a:cubicBezTo>
                    <a:pt x="3058635" y="289212"/>
                    <a:pt x="3061224" y="305088"/>
                    <a:pt x="3057171" y="307115"/>
                  </a:cubicBezTo>
                  <a:cubicBezTo>
                    <a:pt x="3051316" y="309367"/>
                    <a:pt x="3054919" y="290113"/>
                    <a:pt x="3050528" y="288987"/>
                  </a:cubicBezTo>
                  <a:cubicBezTo>
                    <a:pt x="3048951" y="293491"/>
                    <a:pt x="3039831" y="283695"/>
                    <a:pt x="3037692" y="289550"/>
                  </a:cubicBezTo>
                  <a:cubicBezTo>
                    <a:pt x="3035890" y="294504"/>
                    <a:pt x="3027446" y="300922"/>
                    <a:pt x="3020803" y="299459"/>
                  </a:cubicBezTo>
                  <a:cubicBezTo>
                    <a:pt x="3020127" y="299346"/>
                    <a:pt x="3016862" y="300584"/>
                    <a:pt x="3016524" y="299684"/>
                  </a:cubicBezTo>
                  <a:cubicBezTo>
                    <a:pt x="3013597" y="292365"/>
                    <a:pt x="3013597" y="299459"/>
                    <a:pt x="3010107" y="299909"/>
                  </a:cubicBezTo>
                  <a:cubicBezTo>
                    <a:pt x="3006616" y="300359"/>
                    <a:pt x="3006391" y="295405"/>
                    <a:pt x="3003689" y="295630"/>
                  </a:cubicBezTo>
                  <a:cubicBezTo>
                    <a:pt x="2996595" y="296193"/>
                    <a:pt x="2992204" y="307340"/>
                    <a:pt x="2986574" y="291690"/>
                  </a:cubicBezTo>
                  <a:cubicBezTo>
                    <a:pt x="2980719" y="288537"/>
                    <a:pt x="2982408" y="301035"/>
                    <a:pt x="2978130" y="301260"/>
                  </a:cubicBezTo>
                  <a:cubicBezTo>
                    <a:pt x="2973401" y="288987"/>
                    <a:pt x="2967658" y="298220"/>
                    <a:pt x="2961015" y="297432"/>
                  </a:cubicBezTo>
                  <a:cubicBezTo>
                    <a:pt x="2954260" y="296531"/>
                    <a:pt x="2946266" y="290451"/>
                    <a:pt x="2937483" y="293829"/>
                  </a:cubicBezTo>
                  <a:cubicBezTo>
                    <a:pt x="2933092" y="290901"/>
                    <a:pt x="2932980" y="301373"/>
                    <a:pt x="2931178" y="303287"/>
                  </a:cubicBezTo>
                  <a:cubicBezTo>
                    <a:pt x="2928814" y="305876"/>
                    <a:pt x="2924647" y="300584"/>
                    <a:pt x="2924873" y="308128"/>
                  </a:cubicBezTo>
                  <a:cubicBezTo>
                    <a:pt x="2919581" y="309142"/>
                    <a:pt x="2918117" y="301373"/>
                    <a:pt x="2916203" y="294730"/>
                  </a:cubicBezTo>
                  <a:cubicBezTo>
                    <a:pt x="2911925" y="294955"/>
                    <a:pt x="2907646" y="295067"/>
                    <a:pt x="2903367" y="295293"/>
                  </a:cubicBezTo>
                  <a:cubicBezTo>
                    <a:pt x="2897963" y="295293"/>
                    <a:pt x="2900778" y="298783"/>
                    <a:pt x="2901341" y="304525"/>
                  </a:cubicBezTo>
                  <a:cubicBezTo>
                    <a:pt x="2896499" y="309930"/>
                    <a:pt x="2894698" y="298107"/>
                    <a:pt x="2890532" y="295743"/>
                  </a:cubicBezTo>
                  <a:cubicBezTo>
                    <a:pt x="2886141" y="293266"/>
                    <a:pt x="2880398" y="297544"/>
                    <a:pt x="2875557" y="291802"/>
                  </a:cubicBezTo>
                  <a:cubicBezTo>
                    <a:pt x="2870265" y="291352"/>
                    <a:pt x="2869026" y="299346"/>
                    <a:pt x="2864973" y="301485"/>
                  </a:cubicBezTo>
                  <a:cubicBezTo>
                    <a:pt x="2860694" y="299233"/>
                    <a:pt x="2851124" y="299796"/>
                    <a:pt x="2847746" y="293041"/>
                  </a:cubicBezTo>
                  <a:cubicBezTo>
                    <a:pt x="2845269" y="287974"/>
                    <a:pt x="2840652" y="298220"/>
                    <a:pt x="2839301" y="297995"/>
                  </a:cubicBezTo>
                  <a:cubicBezTo>
                    <a:pt x="2832433" y="296869"/>
                    <a:pt x="2826128" y="287524"/>
                    <a:pt x="2820048" y="294167"/>
                  </a:cubicBezTo>
                  <a:cubicBezTo>
                    <a:pt x="2817346" y="322428"/>
                    <a:pt x="2830181" y="315559"/>
                    <a:pt x="2835361" y="325693"/>
                  </a:cubicBezTo>
                  <a:cubicBezTo>
                    <a:pt x="2835473" y="339429"/>
                    <a:pt x="2819485" y="319838"/>
                    <a:pt x="2822750" y="339992"/>
                  </a:cubicBezTo>
                  <a:cubicBezTo>
                    <a:pt x="2835811" y="339880"/>
                    <a:pt x="2843130" y="346748"/>
                    <a:pt x="2852475" y="334137"/>
                  </a:cubicBezTo>
                  <a:cubicBezTo>
                    <a:pt x="2854164" y="334926"/>
                    <a:pt x="2854614" y="338641"/>
                    <a:pt x="2856754" y="338529"/>
                  </a:cubicBezTo>
                  <a:cubicBezTo>
                    <a:pt x="2859231" y="339317"/>
                    <a:pt x="2857992" y="343145"/>
                    <a:pt x="2856866" y="343145"/>
                  </a:cubicBezTo>
                  <a:cubicBezTo>
                    <a:pt x="2858555" y="352152"/>
                    <a:pt x="2860807" y="342469"/>
                    <a:pt x="2863284" y="342920"/>
                  </a:cubicBezTo>
                  <a:cubicBezTo>
                    <a:pt x="2868013" y="343708"/>
                    <a:pt x="2869364" y="351815"/>
                    <a:pt x="2874093" y="351702"/>
                  </a:cubicBezTo>
                  <a:cubicBezTo>
                    <a:pt x="2881299" y="351477"/>
                    <a:pt x="2889293" y="331773"/>
                    <a:pt x="2897513" y="346072"/>
                  </a:cubicBezTo>
                  <a:cubicBezTo>
                    <a:pt x="2897062" y="355530"/>
                    <a:pt x="2891883" y="355305"/>
                    <a:pt x="2891320" y="364763"/>
                  </a:cubicBezTo>
                  <a:cubicBezTo>
                    <a:pt x="2887041" y="366565"/>
                    <a:pt x="2884677" y="364087"/>
                    <a:pt x="2884789" y="355868"/>
                  </a:cubicBezTo>
                  <a:cubicBezTo>
                    <a:pt x="2881975" y="357557"/>
                    <a:pt x="2881524" y="364087"/>
                    <a:pt x="2878484" y="365326"/>
                  </a:cubicBezTo>
                  <a:cubicBezTo>
                    <a:pt x="2876795" y="390885"/>
                    <a:pt x="2884564" y="378725"/>
                    <a:pt x="2891432" y="378612"/>
                  </a:cubicBezTo>
                  <a:cubicBezTo>
                    <a:pt x="2898075" y="378387"/>
                    <a:pt x="2907196" y="379851"/>
                    <a:pt x="2910573" y="373208"/>
                  </a:cubicBezTo>
                  <a:cubicBezTo>
                    <a:pt x="2914627" y="382891"/>
                    <a:pt x="2917104" y="396289"/>
                    <a:pt x="2927913" y="390885"/>
                  </a:cubicBezTo>
                  <a:cubicBezTo>
                    <a:pt x="2924873" y="402369"/>
                    <a:pt x="2914740" y="399667"/>
                    <a:pt x="2915527" y="419033"/>
                  </a:cubicBezTo>
                  <a:cubicBezTo>
                    <a:pt x="2918905" y="419259"/>
                    <a:pt x="2923634" y="416444"/>
                    <a:pt x="2924085" y="423312"/>
                  </a:cubicBezTo>
                  <a:cubicBezTo>
                    <a:pt x="2923634" y="432882"/>
                    <a:pt x="2914740" y="425001"/>
                    <a:pt x="2913501" y="432995"/>
                  </a:cubicBezTo>
                  <a:cubicBezTo>
                    <a:pt x="2912713" y="447407"/>
                    <a:pt x="2919356" y="444930"/>
                    <a:pt x="2920257" y="455739"/>
                  </a:cubicBezTo>
                  <a:cubicBezTo>
                    <a:pt x="2911812" y="463508"/>
                    <a:pt x="2890532" y="464409"/>
                    <a:pt x="2881862" y="457315"/>
                  </a:cubicBezTo>
                  <a:cubicBezTo>
                    <a:pt x="2882988" y="448195"/>
                    <a:pt x="2888505" y="458103"/>
                    <a:pt x="2892558" y="456865"/>
                  </a:cubicBezTo>
                  <a:cubicBezTo>
                    <a:pt x="2892558" y="456865"/>
                    <a:pt x="2893121" y="452474"/>
                    <a:pt x="2894585" y="452136"/>
                  </a:cubicBezTo>
                  <a:cubicBezTo>
                    <a:pt x="2897850" y="451686"/>
                    <a:pt x="2898526" y="449434"/>
                    <a:pt x="2900890" y="447294"/>
                  </a:cubicBezTo>
                  <a:cubicBezTo>
                    <a:pt x="2904268" y="444254"/>
                    <a:pt x="2908209" y="449434"/>
                    <a:pt x="2907196" y="437837"/>
                  </a:cubicBezTo>
                  <a:cubicBezTo>
                    <a:pt x="2895936" y="438512"/>
                    <a:pt x="2879948" y="439300"/>
                    <a:pt x="2885578" y="415768"/>
                  </a:cubicBezTo>
                  <a:cubicBezTo>
                    <a:pt x="2873080" y="417907"/>
                    <a:pt x="2886816" y="429505"/>
                    <a:pt x="2881637" y="438962"/>
                  </a:cubicBezTo>
                  <a:cubicBezTo>
                    <a:pt x="2872179" y="443016"/>
                    <a:pt x="2868801" y="433333"/>
                    <a:pt x="2860244" y="435247"/>
                  </a:cubicBezTo>
                  <a:cubicBezTo>
                    <a:pt x="2858893" y="441440"/>
                    <a:pt x="2855853" y="444029"/>
                    <a:pt x="2851799" y="444817"/>
                  </a:cubicBezTo>
                  <a:cubicBezTo>
                    <a:pt x="2851687" y="453037"/>
                    <a:pt x="2854502" y="454388"/>
                    <a:pt x="2854164" y="463170"/>
                  </a:cubicBezTo>
                  <a:cubicBezTo>
                    <a:pt x="2850223" y="462720"/>
                    <a:pt x="2846958" y="460468"/>
                    <a:pt x="2845494" y="454388"/>
                  </a:cubicBezTo>
                  <a:cubicBezTo>
                    <a:pt x="2838851" y="451235"/>
                    <a:pt x="2841553" y="467224"/>
                    <a:pt x="2834910" y="464071"/>
                  </a:cubicBezTo>
                  <a:cubicBezTo>
                    <a:pt x="2835924" y="457203"/>
                    <a:pt x="2837950" y="452361"/>
                    <a:pt x="2838964" y="445493"/>
                  </a:cubicBezTo>
                  <a:cubicBezTo>
                    <a:pt x="2842229" y="450672"/>
                    <a:pt x="2844368" y="450560"/>
                    <a:pt x="2847521" y="445155"/>
                  </a:cubicBezTo>
                  <a:cubicBezTo>
                    <a:pt x="2843467" y="436598"/>
                    <a:pt x="2834798" y="441327"/>
                    <a:pt x="2826128" y="441440"/>
                  </a:cubicBezTo>
                  <a:cubicBezTo>
                    <a:pt x="2817458" y="441552"/>
                    <a:pt x="2809464" y="445606"/>
                    <a:pt x="2802708" y="442453"/>
                  </a:cubicBezTo>
                  <a:cubicBezTo>
                    <a:pt x="2799894" y="441102"/>
                    <a:pt x="2802145" y="436823"/>
                    <a:pt x="2800457" y="433333"/>
                  </a:cubicBezTo>
                  <a:cubicBezTo>
                    <a:pt x="2799781" y="431869"/>
                    <a:pt x="2796853" y="435022"/>
                    <a:pt x="2796178" y="433558"/>
                  </a:cubicBezTo>
                  <a:cubicBezTo>
                    <a:pt x="2794376" y="429167"/>
                    <a:pt x="2791561" y="428604"/>
                    <a:pt x="2787621" y="429279"/>
                  </a:cubicBezTo>
                  <a:cubicBezTo>
                    <a:pt x="2788071" y="421848"/>
                    <a:pt x="2785481" y="421510"/>
                    <a:pt x="2785256" y="415543"/>
                  </a:cubicBezTo>
                  <a:cubicBezTo>
                    <a:pt x="2783905" y="405409"/>
                    <a:pt x="2789197" y="408787"/>
                    <a:pt x="2789310" y="401581"/>
                  </a:cubicBezTo>
                  <a:cubicBezTo>
                    <a:pt x="2788859" y="391673"/>
                    <a:pt x="2796853" y="399217"/>
                    <a:pt x="2799894" y="396515"/>
                  </a:cubicBezTo>
                  <a:cubicBezTo>
                    <a:pt x="2802145" y="387732"/>
                    <a:pt x="2808000" y="386381"/>
                    <a:pt x="2810252" y="377711"/>
                  </a:cubicBezTo>
                  <a:cubicBezTo>
                    <a:pt x="2814981" y="381089"/>
                    <a:pt x="2815769" y="393587"/>
                    <a:pt x="2819034" y="400343"/>
                  </a:cubicBezTo>
                  <a:cubicBezTo>
                    <a:pt x="2823088" y="398203"/>
                    <a:pt x="2824214" y="390209"/>
                    <a:pt x="2829618" y="390660"/>
                  </a:cubicBezTo>
                  <a:cubicBezTo>
                    <a:pt x="2832095" y="389646"/>
                    <a:pt x="2830744" y="397528"/>
                    <a:pt x="2831870" y="399780"/>
                  </a:cubicBezTo>
                  <a:cubicBezTo>
                    <a:pt x="2832546" y="401243"/>
                    <a:pt x="2835473" y="398091"/>
                    <a:pt x="2836149" y="399555"/>
                  </a:cubicBezTo>
                  <a:cubicBezTo>
                    <a:pt x="2837275" y="402482"/>
                    <a:pt x="2841778" y="408449"/>
                    <a:pt x="2846845" y="399104"/>
                  </a:cubicBezTo>
                  <a:cubicBezTo>
                    <a:pt x="2846170" y="389646"/>
                    <a:pt x="2837387" y="398429"/>
                    <a:pt x="2838175" y="385705"/>
                  </a:cubicBezTo>
                  <a:cubicBezTo>
                    <a:pt x="2845607" y="372194"/>
                    <a:pt x="2852813" y="391223"/>
                    <a:pt x="2861708" y="389309"/>
                  </a:cubicBezTo>
                  <a:cubicBezTo>
                    <a:pt x="2861257" y="385368"/>
                    <a:pt x="2862496" y="384917"/>
                    <a:pt x="2863734" y="384580"/>
                  </a:cubicBezTo>
                  <a:cubicBezTo>
                    <a:pt x="2868238" y="375910"/>
                    <a:pt x="2867788" y="372982"/>
                    <a:pt x="2865536" y="361498"/>
                  </a:cubicBezTo>
                  <a:cubicBezTo>
                    <a:pt x="2856190" y="358570"/>
                    <a:pt x="2867337" y="370505"/>
                    <a:pt x="2861370" y="370843"/>
                  </a:cubicBezTo>
                  <a:cubicBezTo>
                    <a:pt x="2859568" y="374446"/>
                    <a:pt x="2856641" y="376022"/>
                    <a:pt x="2852925" y="375797"/>
                  </a:cubicBezTo>
                  <a:cubicBezTo>
                    <a:pt x="2848196" y="378499"/>
                    <a:pt x="2849773" y="367128"/>
                    <a:pt x="2846395" y="366902"/>
                  </a:cubicBezTo>
                  <a:cubicBezTo>
                    <a:pt x="2840765" y="373320"/>
                    <a:pt x="2840202" y="360034"/>
                    <a:pt x="2837725" y="358120"/>
                  </a:cubicBezTo>
                  <a:cubicBezTo>
                    <a:pt x="2836149" y="356881"/>
                    <a:pt x="2831420" y="368253"/>
                    <a:pt x="2831307" y="353841"/>
                  </a:cubicBezTo>
                  <a:cubicBezTo>
                    <a:pt x="2822412" y="369830"/>
                    <a:pt x="2814080" y="353729"/>
                    <a:pt x="2801582" y="364313"/>
                  </a:cubicBezTo>
                  <a:cubicBezTo>
                    <a:pt x="2800119" y="352828"/>
                    <a:pt x="2807663" y="353166"/>
                    <a:pt x="2809914" y="350126"/>
                  </a:cubicBezTo>
                  <a:cubicBezTo>
                    <a:pt x="2812504" y="346635"/>
                    <a:pt x="2813405" y="334588"/>
                    <a:pt x="2818359" y="340555"/>
                  </a:cubicBezTo>
                  <a:cubicBezTo>
                    <a:pt x="2818359" y="332336"/>
                    <a:pt x="2815769" y="330985"/>
                    <a:pt x="2815995" y="322315"/>
                  </a:cubicBezTo>
                  <a:cubicBezTo>
                    <a:pt x="2816107" y="318487"/>
                    <a:pt x="2818922" y="314771"/>
                    <a:pt x="2817909" y="308466"/>
                  </a:cubicBezTo>
                  <a:cubicBezTo>
                    <a:pt x="2817571" y="306102"/>
                    <a:pt x="2811378" y="299909"/>
                    <a:pt x="2811265" y="290338"/>
                  </a:cubicBezTo>
                  <a:cubicBezTo>
                    <a:pt x="2808789" y="291239"/>
                    <a:pt x="2807437" y="289438"/>
                    <a:pt x="2806987" y="285947"/>
                  </a:cubicBezTo>
                  <a:cubicBezTo>
                    <a:pt x="2795277" y="291577"/>
                    <a:pt x="2780077" y="290338"/>
                    <a:pt x="2768705" y="296756"/>
                  </a:cubicBezTo>
                  <a:cubicBezTo>
                    <a:pt x="2766678" y="312294"/>
                    <a:pt x="2775461" y="303624"/>
                    <a:pt x="2779514" y="305539"/>
                  </a:cubicBezTo>
                  <a:cubicBezTo>
                    <a:pt x="2782667" y="307453"/>
                    <a:pt x="2778726" y="311506"/>
                    <a:pt x="2779739" y="319275"/>
                  </a:cubicBezTo>
                  <a:cubicBezTo>
                    <a:pt x="2781653" y="321189"/>
                    <a:pt x="2783567" y="323103"/>
                    <a:pt x="2784130" y="328283"/>
                  </a:cubicBezTo>
                  <a:cubicBezTo>
                    <a:pt x="2783905" y="341343"/>
                    <a:pt x="2780527" y="347649"/>
                    <a:pt x="2780302" y="360597"/>
                  </a:cubicBezTo>
                  <a:cubicBezTo>
                    <a:pt x="2787058" y="359584"/>
                    <a:pt x="2787621" y="372532"/>
                    <a:pt x="2795390" y="369154"/>
                  </a:cubicBezTo>
                  <a:cubicBezTo>
                    <a:pt x="2797867" y="386156"/>
                    <a:pt x="2787508" y="376811"/>
                    <a:pt x="2789310" y="392461"/>
                  </a:cubicBezTo>
                  <a:cubicBezTo>
                    <a:pt x="2785031" y="392686"/>
                    <a:pt x="2780753" y="392799"/>
                    <a:pt x="2776474" y="393024"/>
                  </a:cubicBezTo>
                  <a:cubicBezTo>
                    <a:pt x="2775123" y="405409"/>
                    <a:pt x="2780978" y="401694"/>
                    <a:pt x="2783004" y="406535"/>
                  </a:cubicBezTo>
                  <a:cubicBezTo>
                    <a:pt x="2778050" y="421510"/>
                    <a:pt x="2780640" y="422862"/>
                    <a:pt x="2783455" y="438737"/>
                  </a:cubicBezTo>
                  <a:cubicBezTo>
                    <a:pt x="2778388" y="435810"/>
                    <a:pt x="2772758" y="443241"/>
                    <a:pt x="2766453" y="439413"/>
                  </a:cubicBezTo>
                  <a:cubicBezTo>
                    <a:pt x="2765665" y="438850"/>
                    <a:pt x="2763751" y="434796"/>
                    <a:pt x="2764201" y="434909"/>
                  </a:cubicBezTo>
                  <a:cubicBezTo>
                    <a:pt x="2760711" y="434571"/>
                    <a:pt x="2760598" y="439976"/>
                    <a:pt x="2757896" y="439751"/>
                  </a:cubicBezTo>
                  <a:cubicBezTo>
                    <a:pt x="2756094" y="439525"/>
                    <a:pt x="2755757" y="435247"/>
                    <a:pt x="2753617" y="435359"/>
                  </a:cubicBezTo>
                  <a:cubicBezTo>
                    <a:pt x="2748325" y="435585"/>
                    <a:pt x="2740894" y="442791"/>
                    <a:pt x="2730198" y="440989"/>
                  </a:cubicBezTo>
                  <a:cubicBezTo>
                    <a:pt x="2726144" y="440314"/>
                    <a:pt x="2724118" y="439188"/>
                    <a:pt x="2719501" y="436823"/>
                  </a:cubicBezTo>
                  <a:cubicBezTo>
                    <a:pt x="2711395" y="445493"/>
                    <a:pt x="2704752" y="447407"/>
                    <a:pt x="2696082" y="437837"/>
                  </a:cubicBezTo>
                  <a:cubicBezTo>
                    <a:pt x="2696195" y="427703"/>
                    <a:pt x="2705089" y="435472"/>
                    <a:pt x="2708805" y="432657"/>
                  </a:cubicBezTo>
                  <a:cubicBezTo>
                    <a:pt x="2706891" y="419709"/>
                    <a:pt x="2711620" y="420610"/>
                    <a:pt x="2710607" y="409575"/>
                  </a:cubicBezTo>
                  <a:cubicBezTo>
                    <a:pt x="2716461" y="409463"/>
                    <a:pt x="2721078" y="408900"/>
                    <a:pt x="2725581" y="408900"/>
                  </a:cubicBezTo>
                  <a:cubicBezTo>
                    <a:pt x="2727383" y="408900"/>
                    <a:pt x="2727721" y="413741"/>
                    <a:pt x="2729860" y="413291"/>
                  </a:cubicBezTo>
                  <a:cubicBezTo>
                    <a:pt x="2729635" y="413291"/>
                    <a:pt x="2730648" y="408787"/>
                    <a:pt x="2731887" y="408562"/>
                  </a:cubicBezTo>
                  <a:cubicBezTo>
                    <a:pt x="2737517" y="407661"/>
                    <a:pt x="2746637" y="419821"/>
                    <a:pt x="2753167" y="403045"/>
                  </a:cubicBezTo>
                  <a:cubicBezTo>
                    <a:pt x="2752829" y="391223"/>
                    <a:pt x="2744723" y="396852"/>
                    <a:pt x="2744385" y="385030"/>
                  </a:cubicBezTo>
                  <a:cubicBezTo>
                    <a:pt x="2741795" y="387169"/>
                    <a:pt x="2740106" y="391110"/>
                    <a:pt x="2740331" y="398992"/>
                  </a:cubicBezTo>
                  <a:cubicBezTo>
                    <a:pt x="2735827" y="396627"/>
                    <a:pt x="2733238" y="386156"/>
                    <a:pt x="2729635" y="394826"/>
                  </a:cubicBezTo>
                  <a:cubicBezTo>
                    <a:pt x="2726595" y="393362"/>
                    <a:pt x="2729297" y="386719"/>
                    <a:pt x="2731662" y="385593"/>
                  </a:cubicBezTo>
                  <a:cubicBezTo>
                    <a:pt x="2723667" y="368141"/>
                    <a:pt x="2721641" y="400455"/>
                    <a:pt x="2712633" y="395614"/>
                  </a:cubicBezTo>
                  <a:cubicBezTo>
                    <a:pt x="2710044" y="384354"/>
                    <a:pt x="2715898" y="385818"/>
                    <a:pt x="2718826" y="381540"/>
                  </a:cubicBezTo>
                  <a:cubicBezTo>
                    <a:pt x="2720965" y="378499"/>
                    <a:pt x="2722429" y="373545"/>
                    <a:pt x="2725131" y="372082"/>
                  </a:cubicBezTo>
                  <a:cubicBezTo>
                    <a:pt x="2731211" y="368816"/>
                    <a:pt x="2739543" y="373771"/>
                    <a:pt x="2746411" y="371181"/>
                  </a:cubicBezTo>
                  <a:cubicBezTo>
                    <a:pt x="2749677" y="370505"/>
                    <a:pt x="2747312" y="381202"/>
                    <a:pt x="2748776" y="384917"/>
                  </a:cubicBezTo>
                  <a:cubicBezTo>
                    <a:pt x="2749564" y="387057"/>
                    <a:pt x="2753955" y="383454"/>
                    <a:pt x="2753054" y="389309"/>
                  </a:cubicBezTo>
                  <a:cubicBezTo>
                    <a:pt x="2757333" y="389196"/>
                    <a:pt x="2755982" y="401694"/>
                    <a:pt x="2761724" y="398091"/>
                  </a:cubicBezTo>
                  <a:cubicBezTo>
                    <a:pt x="2769043" y="397978"/>
                    <a:pt x="2762963" y="392123"/>
                    <a:pt x="2761499" y="384354"/>
                  </a:cubicBezTo>
                  <a:cubicBezTo>
                    <a:pt x="2761837" y="386381"/>
                    <a:pt x="2764652" y="381427"/>
                    <a:pt x="2763526" y="379625"/>
                  </a:cubicBezTo>
                  <a:cubicBezTo>
                    <a:pt x="2761837" y="376923"/>
                    <a:pt x="2759472" y="376360"/>
                    <a:pt x="2759135" y="370618"/>
                  </a:cubicBezTo>
                  <a:cubicBezTo>
                    <a:pt x="2764089" y="370393"/>
                    <a:pt x="2769043" y="370168"/>
                    <a:pt x="2774110" y="369942"/>
                  </a:cubicBezTo>
                  <a:cubicBezTo>
                    <a:pt x="2775235" y="363074"/>
                    <a:pt x="2770844" y="356994"/>
                    <a:pt x="2769606" y="351702"/>
                  </a:cubicBezTo>
                  <a:cubicBezTo>
                    <a:pt x="2767917" y="344946"/>
                    <a:pt x="2770619" y="335489"/>
                    <a:pt x="2765102" y="338078"/>
                  </a:cubicBezTo>
                  <a:cubicBezTo>
                    <a:pt x="2765552" y="329971"/>
                    <a:pt x="2768592" y="327494"/>
                    <a:pt x="2773547" y="328508"/>
                  </a:cubicBezTo>
                  <a:cubicBezTo>
                    <a:pt x="2771632" y="305651"/>
                    <a:pt x="2763188" y="341343"/>
                    <a:pt x="2758572" y="324567"/>
                  </a:cubicBezTo>
                  <a:cubicBezTo>
                    <a:pt x="2756207" y="309254"/>
                    <a:pt x="2765102" y="317136"/>
                    <a:pt x="2769155" y="314884"/>
                  </a:cubicBezTo>
                  <a:cubicBezTo>
                    <a:pt x="2769493" y="299796"/>
                    <a:pt x="2760711" y="305539"/>
                    <a:pt x="2760373" y="292252"/>
                  </a:cubicBezTo>
                  <a:cubicBezTo>
                    <a:pt x="2752154" y="298783"/>
                    <a:pt x="2746862" y="285497"/>
                    <a:pt x="2732562" y="288875"/>
                  </a:cubicBezTo>
                  <a:cubicBezTo>
                    <a:pt x="2729297" y="289663"/>
                    <a:pt x="2725581" y="293829"/>
                    <a:pt x="2721978" y="293941"/>
                  </a:cubicBezTo>
                  <a:cubicBezTo>
                    <a:pt x="2718488" y="293941"/>
                    <a:pt x="2714547" y="290451"/>
                    <a:pt x="2711282" y="289775"/>
                  </a:cubicBezTo>
                  <a:cubicBezTo>
                    <a:pt x="2703738" y="288199"/>
                    <a:pt x="2696870" y="291577"/>
                    <a:pt x="2690002" y="290676"/>
                  </a:cubicBezTo>
                  <a:cubicBezTo>
                    <a:pt x="2686061" y="290113"/>
                    <a:pt x="2683359" y="286172"/>
                    <a:pt x="2679305" y="286510"/>
                  </a:cubicBezTo>
                  <a:cubicBezTo>
                    <a:pt x="2673788" y="286961"/>
                    <a:pt x="2667033" y="288762"/>
                    <a:pt x="2658025" y="292027"/>
                  </a:cubicBezTo>
                  <a:cubicBezTo>
                    <a:pt x="2654872" y="293153"/>
                    <a:pt x="2654197" y="296531"/>
                    <a:pt x="2651720" y="296869"/>
                  </a:cubicBezTo>
                  <a:cubicBezTo>
                    <a:pt x="2648117" y="297432"/>
                    <a:pt x="2645640" y="293491"/>
                    <a:pt x="2641023" y="292703"/>
                  </a:cubicBezTo>
                  <a:cubicBezTo>
                    <a:pt x="2641023" y="292703"/>
                    <a:pt x="2638546" y="297995"/>
                    <a:pt x="2636857" y="297432"/>
                  </a:cubicBezTo>
                  <a:cubicBezTo>
                    <a:pt x="2636745" y="297432"/>
                    <a:pt x="2636294" y="293041"/>
                    <a:pt x="2634718" y="292928"/>
                  </a:cubicBezTo>
                  <a:cubicBezTo>
                    <a:pt x="2631678" y="292703"/>
                    <a:pt x="2621319" y="294504"/>
                    <a:pt x="2615577" y="293716"/>
                  </a:cubicBezTo>
                  <a:cubicBezTo>
                    <a:pt x="2604205" y="292252"/>
                    <a:pt x="2596436" y="286285"/>
                    <a:pt x="2585740" y="294955"/>
                  </a:cubicBezTo>
                  <a:cubicBezTo>
                    <a:pt x="2585289" y="295293"/>
                    <a:pt x="2585289" y="298670"/>
                    <a:pt x="2583713" y="299684"/>
                  </a:cubicBezTo>
                  <a:cubicBezTo>
                    <a:pt x="2578984" y="302499"/>
                    <a:pt x="2572228" y="305764"/>
                    <a:pt x="2564572" y="305088"/>
                  </a:cubicBezTo>
                  <a:cubicBezTo>
                    <a:pt x="2559618" y="304638"/>
                    <a:pt x="2554101" y="293491"/>
                    <a:pt x="2549484" y="291915"/>
                  </a:cubicBezTo>
                  <a:cubicBezTo>
                    <a:pt x="2546444" y="290901"/>
                    <a:pt x="2541828" y="291239"/>
                    <a:pt x="2538788" y="292365"/>
                  </a:cubicBezTo>
                  <a:cubicBezTo>
                    <a:pt x="2534172" y="294054"/>
                    <a:pt x="2531807" y="294955"/>
                    <a:pt x="2523926" y="297544"/>
                  </a:cubicBezTo>
                  <a:cubicBezTo>
                    <a:pt x="2520886" y="298558"/>
                    <a:pt x="2519985" y="302386"/>
                    <a:pt x="2517620" y="302386"/>
                  </a:cubicBezTo>
                  <a:cubicBezTo>
                    <a:pt x="2512554" y="302499"/>
                    <a:pt x="2508388" y="295293"/>
                    <a:pt x="2502533" y="293829"/>
                  </a:cubicBezTo>
                  <a:cubicBezTo>
                    <a:pt x="2497579" y="292590"/>
                    <a:pt x="2484518" y="289438"/>
                    <a:pt x="2479113" y="294842"/>
                  </a:cubicBezTo>
                  <a:cubicBezTo>
                    <a:pt x="2478213" y="295743"/>
                    <a:pt x="2479451" y="299571"/>
                    <a:pt x="2477087" y="299571"/>
                  </a:cubicBezTo>
                  <a:cubicBezTo>
                    <a:pt x="2466390" y="299459"/>
                    <a:pt x="2454680" y="291352"/>
                    <a:pt x="2444997" y="291690"/>
                  </a:cubicBezTo>
                  <a:cubicBezTo>
                    <a:pt x="2433963" y="292140"/>
                    <a:pt x="2422253" y="304750"/>
                    <a:pt x="2410994" y="297770"/>
                  </a:cubicBezTo>
                  <a:cubicBezTo>
                    <a:pt x="2400410" y="298783"/>
                    <a:pt x="2410431" y="316460"/>
                    <a:pt x="2400635" y="321189"/>
                  </a:cubicBezTo>
                  <a:cubicBezTo>
                    <a:pt x="2394330" y="318262"/>
                    <a:pt x="2396920" y="294955"/>
                    <a:pt x="2389601" y="294054"/>
                  </a:cubicBezTo>
                  <a:cubicBezTo>
                    <a:pt x="2368433" y="307678"/>
                    <a:pt x="2349067" y="283470"/>
                    <a:pt x="2327787" y="296644"/>
                  </a:cubicBezTo>
                  <a:cubicBezTo>
                    <a:pt x="2325648" y="307115"/>
                    <a:pt x="2321594" y="313645"/>
                    <a:pt x="2315289" y="315559"/>
                  </a:cubicBezTo>
                  <a:cubicBezTo>
                    <a:pt x="2308421" y="319951"/>
                    <a:pt x="2312136" y="300697"/>
                    <a:pt x="2308646" y="297432"/>
                  </a:cubicBezTo>
                  <a:cubicBezTo>
                    <a:pt x="2306169" y="298220"/>
                    <a:pt x="2304818" y="296531"/>
                    <a:pt x="2304367" y="293041"/>
                  </a:cubicBezTo>
                  <a:cubicBezTo>
                    <a:pt x="2295810" y="293378"/>
                    <a:pt x="2287366" y="293716"/>
                    <a:pt x="2278808" y="294167"/>
                  </a:cubicBezTo>
                  <a:cubicBezTo>
                    <a:pt x="2274417" y="303624"/>
                    <a:pt x="2269463" y="328733"/>
                    <a:pt x="2275205" y="344946"/>
                  </a:cubicBezTo>
                  <a:cubicBezTo>
                    <a:pt x="2273404" y="353053"/>
                    <a:pt x="2268675" y="355418"/>
                    <a:pt x="2262595" y="354630"/>
                  </a:cubicBezTo>
                  <a:cubicBezTo>
                    <a:pt x="2257416" y="354404"/>
                    <a:pt x="2261919" y="339429"/>
                    <a:pt x="2264509" y="340781"/>
                  </a:cubicBezTo>
                  <a:cubicBezTo>
                    <a:pt x="2258767" y="330872"/>
                    <a:pt x="2260793" y="321189"/>
                    <a:pt x="2261919" y="304075"/>
                  </a:cubicBezTo>
                  <a:cubicBezTo>
                    <a:pt x="2254376" y="289550"/>
                    <a:pt x="2243341" y="283020"/>
                    <a:pt x="2227578" y="287073"/>
                  </a:cubicBezTo>
                  <a:cubicBezTo>
                    <a:pt x="2225552" y="291915"/>
                    <a:pt x="2223525" y="296531"/>
                    <a:pt x="2221385" y="301147"/>
                  </a:cubicBezTo>
                  <a:cubicBezTo>
                    <a:pt x="2213504" y="296869"/>
                    <a:pt x="2208437" y="286398"/>
                    <a:pt x="2199767" y="283695"/>
                  </a:cubicBezTo>
                  <a:cubicBezTo>
                    <a:pt x="2192224" y="281556"/>
                    <a:pt x="2194701" y="300134"/>
                    <a:pt x="2187157" y="297995"/>
                  </a:cubicBezTo>
                  <a:cubicBezTo>
                    <a:pt x="2187382" y="305876"/>
                    <a:pt x="2185693" y="309930"/>
                    <a:pt x="2183104" y="311956"/>
                  </a:cubicBezTo>
                  <a:cubicBezTo>
                    <a:pt x="2183216" y="318037"/>
                    <a:pt x="2183216" y="324229"/>
                    <a:pt x="2183329" y="330309"/>
                  </a:cubicBezTo>
                  <a:cubicBezTo>
                    <a:pt x="2180514" y="336052"/>
                    <a:pt x="2175335" y="336840"/>
                    <a:pt x="2170606" y="338416"/>
                  </a:cubicBezTo>
                  <a:cubicBezTo>
                    <a:pt x="2168241" y="337740"/>
                    <a:pt x="2167678" y="334700"/>
                    <a:pt x="2164413" y="334588"/>
                  </a:cubicBezTo>
                  <a:cubicBezTo>
                    <a:pt x="2163512" y="334588"/>
                    <a:pt x="2162724" y="334700"/>
                    <a:pt x="2161823" y="334700"/>
                  </a:cubicBezTo>
                  <a:cubicBezTo>
                    <a:pt x="2166215" y="332111"/>
                    <a:pt x="2170155" y="327720"/>
                    <a:pt x="2172520" y="321527"/>
                  </a:cubicBezTo>
                  <a:cubicBezTo>
                    <a:pt x="2173083" y="319951"/>
                    <a:pt x="2171732" y="313645"/>
                    <a:pt x="2172407" y="312294"/>
                  </a:cubicBezTo>
                  <a:cubicBezTo>
                    <a:pt x="2172858" y="311393"/>
                    <a:pt x="2176348" y="308466"/>
                    <a:pt x="2176573" y="307565"/>
                  </a:cubicBezTo>
                  <a:cubicBezTo>
                    <a:pt x="2177699" y="302386"/>
                    <a:pt x="2174997" y="293491"/>
                    <a:pt x="2178487" y="293716"/>
                  </a:cubicBezTo>
                  <a:cubicBezTo>
                    <a:pt x="2172858" y="275926"/>
                    <a:pt x="2157995" y="279529"/>
                    <a:pt x="2152928" y="294842"/>
                  </a:cubicBezTo>
                  <a:cubicBezTo>
                    <a:pt x="2148988" y="286510"/>
                    <a:pt x="2142007" y="284821"/>
                    <a:pt x="2135701" y="281781"/>
                  </a:cubicBezTo>
                  <a:cubicBezTo>
                    <a:pt x="2127370" y="279417"/>
                    <a:pt x="2123429" y="286285"/>
                    <a:pt x="2118812" y="291690"/>
                  </a:cubicBezTo>
                  <a:cubicBezTo>
                    <a:pt x="2110706" y="276489"/>
                    <a:pt x="2098095" y="290451"/>
                    <a:pt x="2084696" y="293153"/>
                  </a:cubicBezTo>
                  <a:cubicBezTo>
                    <a:pt x="2079630" y="294167"/>
                    <a:pt x="2077941" y="295968"/>
                    <a:pt x="2074113" y="298220"/>
                  </a:cubicBezTo>
                  <a:cubicBezTo>
                    <a:pt x="2070397" y="300472"/>
                    <a:pt x="2069496" y="301485"/>
                    <a:pt x="2065668" y="307790"/>
                  </a:cubicBezTo>
                  <a:cubicBezTo>
                    <a:pt x="2039771" y="305313"/>
                    <a:pt x="2022432" y="320176"/>
                    <a:pt x="2004192" y="333349"/>
                  </a:cubicBezTo>
                  <a:cubicBezTo>
                    <a:pt x="2004755" y="334588"/>
                    <a:pt x="2005318" y="335601"/>
                    <a:pt x="2005993" y="336389"/>
                  </a:cubicBezTo>
                  <a:cubicBezTo>
                    <a:pt x="1997323" y="337966"/>
                    <a:pt x="1988654" y="341569"/>
                    <a:pt x="1985276" y="343708"/>
                  </a:cubicBezTo>
                  <a:cubicBezTo>
                    <a:pt x="1974692" y="350238"/>
                    <a:pt x="1968837" y="337853"/>
                    <a:pt x="1961519" y="336840"/>
                  </a:cubicBezTo>
                  <a:cubicBezTo>
                    <a:pt x="1959042" y="336502"/>
                    <a:pt x="1957240" y="341681"/>
                    <a:pt x="1953187" y="342244"/>
                  </a:cubicBezTo>
                  <a:cubicBezTo>
                    <a:pt x="1950484" y="342582"/>
                    <a:pt x="1950034" y="337966"/>
                    <a:pt x="1946656" y="338303"/>
                  </a:cubicBezTo>
                  <a:cubicBezTo>
                    <a:pt x="1943616" y="338641"/>
                    <a:pt x="1942941" y="343933"/>
                    <a:pt x="1938324" y="343708"/>
                  </a:cubicBezTo>
                  <a:cubicBezTo>
                    <a:pt x="1934496" y="343595"/>
                    <a:pt x="1930780" y="336277"/>
                    <a:pt x="1927402" y="335601"/>
                  </a:cubicBezTo>
                  <a:cubicBezTo>
                    <a:pt x="1920534" y="334250"/>
                    <a:pt x="1920084" y="343145"/>
                    <a:pt x="1916706" y="336727"/>
                  </a:cubicBezTo>
                  <a:cubicBezTo>
                    <a:pt x="1915693" y="334700"/>
                    <a:pt x="1907586" y="337515"/>
                    <a:pt x="1906010" y="337853"/>
                  </a:cubicBezTo>
                  <a:cubicBezTo>
                    <a:pt x="1904659" y="338078"/>
                    <a:pt x="1903758" y="342695"/>
                    <a:pt x="1903983" y="342695"/>
                  </a:cubicBezTo>
                  <a:cubicBezTo>
                    <a:pt x="1901844" y="343145"/>
                    <a:pt x="1901281" y="338303"/>
                    <a:pt x="1899592" y="338529"/>
                  </a:cubicBezTo>
                  <a:cubicBezTo>
                    <a:pt x="1897453" y="338754"/>
                    <a:pt x="1897227" y="343370"/>
                    <a:pt x="1895539" y="343595"/>
                  </a:cubicBezTo>
                  <a:cubicBezTo>
                    <a:pt x="1896214" y="343483"/>
                    <a:pt x="1894075" y="339542"/>
                    <a:pt x="1893287" y="339204"/>
                  </a:cubicBezTo>
                  <a:cubicBezTo>
                    <a:pt x="1892048" y="338641"/>
                    <a:pt x="1890247" y="339429"/>
                    <a:pt x="1889008" y="339655"/>
                  </a:cubicBezTo>
                  <a:cubicBezTo>
                    <a:pt x="1886306" y="340218"/>
                    <a:pt x="1884729" y="343821"/>
                    <a:pt x="1880676" y="345059"/>
                  </a:cubicBezTo>
                  <a:cubicBezTo>
                    <a:pt x="1870655" y="348324"/>
                    <a:pt x="1858045" y="345960"/>
                    <a:pt x="1854779" y="338416"/>
                  </a:cubicBezTo>
                  <a:cubicBezTo>
                    <a:pt x="1854216" y="337177"/>
                    <a:pt x="1851289" y="339429"/>
                    <a:pt x="1850501" y="338866"/>
                  </a:cubicBezTo>
                  <a:cubicBezTo>
                    <a:pt x="1833049" y="326706"/>
                    <a:pt x="1805801" y="344271"/>
                    <a:pt x="1784408" y="340893"/>
                  </a:cubicBezTo>
                  <a:cubicBezTo>
                    <a:pt x="1781593" y="340443"/>
                    <a:pt x="1781368" y="336952"/>
                    <a:pt x="1777878" y="336952"/>
                  </a:cubicBezTo>
                  <a:cubicBezTo>
                    <a:pt x="1768758" y="336840"/>
                    <a:pt x="1759187" y="341118"/>
                    <a:pt x="1750180" y="339767"/>
                  </a:cubicBezTo>
                  <a:cubicBezTo>
                    <a:pt x="1746239" y="339204"/>
                    <a:pt x="1745225" y="336052"/>
                    <a:pt x="1741510" y="336052"/>
                  </a:cubicBezTo>
                  <a:cubicBezTo>
                    <a:pt x="1738808" y="336052"/>
                    <a:pt x="1738808" y="341456"/>
                    <a:pt x="1735317" y="341343"/>
                  </a:cubicBezTo>
                  <a:cubicBezTo>
                    <a:pt x="1732390" y="341231"/>
                    <a:pt x="1731039" y="337740"/>
                    <a:pt x="1726648" y="337628"/>
                  </a:cubicBezTo>
                  <a:cubicBezTo>
                    <a:pt x="1717978" y="337290"/>
                    <a:pt x="1709421" y="343595"/>
                    <a:pt x="1700976" y="335601"/>
                  </a:cubicBezTo>
                  <a:cubicBezTo>
                    <a:pt x="1698386" y="347198"/>
                    <a:pt x="1693995" y="344271"/>
                    <a:pt x="1692644" y="341006"/>
                  </a:cubicBezTo>
                  <a:cubicBezTo>
                    <a:pt x="1689491" y="333687"/>
                    <a:pt x="1674066" y="347536"/>
                    <a:pt x="1675755" y="347311"/>
                  </a:cubicBezTo>
                  <a:cubicBezTo>
                    <a:pt x="1672940" y="347536"/>
                    <a:pt x="1672715" y="342469"/>
                    <a:pt x="1669225" y="343370"/>
                  </a:cubicBezTo>
                  <a:cubicBezTo>
                    <a:pt x="1669562" y="343258"/>
                    <a:pt x="1668324" y="347536"/>
                    <a:pt x="1667198" y="348212"/>
                  </a:cubicBezTo>
                  <a:cubicBezTo>
                    <a:pt x="1658978" y="353616"/>
                    <a:pt x="1650534" y="346635"/>
                    <a:pt x="1647944" y="345509"/>
                  </a:cubicBezTo>
                  <a:cubicBezTo>
                    <a:pt x="1642089" y="343145"/>
                    <a:pt x="1639162" y="342807"/>
                    <a:pt x="1637135" y="342019"/>
                  </a:cubicBezTo>
                  <a:cubicBezTo>
                    <a:pt x="1634320" y="340781"/>
                    <a:pt x="1632519" y="338866"/>
                    <a:pt x="1630605" y="338078"/>
                  </a:cubicBezTo>
                  <a:cubicBezTo>
                    <a:pt x="1629366" y="337515"/>
                    <a:pt x="1627452" y="339655"/>
                    <a:pt x="1626326" y="338529"/>
                  </a:cubicBezTo>
                  <a:cubicBezTo>
                    <a:pt x="1624975" y="337177"/>
                    <a:pt x="1625988" y="324454"/>
                    <a:pt x="1621822" y="329746"/>
                  </a:cubicBezTo>
                  <a:cubicBezTo>
                    <a:pt x="1609662" y="334700"/>
                    <a:pt x="1593899" y="329183"/>
                    <a:pt x="1587594" y="328620"/>
                  </a:cubicBezTo>
                  <a:cubicBezTo>
                    <a:pt x="1578812" y="327832"/>
                    <a:pt x="1561810" y="331886"/>
                    <a:pt x="1555617" y="331886"/>
                  </a:cubicBezTo>
                  <a:cubicBezTo>
                    <a:pt x="1554491" y="331886"/>
                    <a:pt x="1552802" y="327607"/>
                    <a:pt x="1553365" y="327494"/>
                  </a:cubicBezTo>
                  <a:cubicBezTo>
                    <a:pt x="1550213" y="327832"/>
                    <a:pt x="1549199" y="331660"/>
                    <a:pt x="1547173" y="332786"/>
                  </a:cubicBezTo>
                  <a:cubicBezTo>
                    <a:pt x="1538390" y="337177"/>
                    <a:pt x="1532648" y="330647"/>
                    <a:pt x="1527807" y="330084"/>
                  </a:cubicBezTo>
                  <a:cubicBezTo>
                    <a:pt x="1516997" y="328846"/>
                    <a:pt x="1506864" y="333349"/>
                    <a:pt x="1495830" y="333349"/>
                  </a:cubicBezTo>
                  <a:cubicBezTo>
                    <a:pt x="1493240" y="333349"/>
                    <a:pt x="1492565" y="329971"/>
                    <a:pt x="1489299" y="329408"/>
                  </a:cubicBezTo>
                  <a:cubicBezTo>
                    <a:pt x="1478378" y="327607"/>
                    <a:pt x="1464754" y="336164"/>
                    <a:pt x="1459687" y="336952"/>
                  </a:cubicBezTo>
                  <a:cubicBezTo>
                    <a:pt x="1455859" y="337628"/>
                    <a:pt x="1451693" y="338078"/>
                    <a:pt x="1446964" y="338191"/>
                  </a:cubicBezTo>
                  <a:cubicBezTo>
                    <a:pt x="1444825" y="338303"/>
                    <a:pt x="1444262" y="333912"/>
                    <a:pt x="1442573" y="334025"/>
                  </a:cubicBezTo>
                  <a:cubicBezTo>
                    <a:pt x="1443248" y="333912"/>
                    <a:pt x="1441447" y="338303"/>
                    <a:pt x="1440546" y="338866"/>
                  </a:cubicBezTo>
                  <a:cubicBezTo>
                    <a:pt x="1439420" y="339655"/>
                    <a:pt x="1437506" y="339317"/>
                    <a:pt x="1436268" y="339317"/>
                  </a:cubicBezTo>
                  <a:cubicBezTo>
                    <a:pt x="1433565" y="339429"/>
                    <a:pt x="1431876" y="335939"/>
                    <a:pt x="1427598" y="335601"/>
                  </a:cubicBezTo>
                  <a:cubicBezTo>
                    <a:pt x="1420617" y="335038"/>
                    <a:pt x="1415325" y="341343"/>
                    <a:pt x="1408569" y="342132"/>
                  </a:cubicBezTo>
                  <a:cubicBezTo>
                    <a:pt x="1405980" y="342469"/>
                    <a:pt x="1403953" y="338754"/>
                    <a:pt x="1399900" y="338416"/>
                  </a:cubicBezTo>
                  <a:cubicBezTo>
                    <a:pt x="1396634" y="338078"/>
                    <a:pt x="1392468" y="338191"/>
                    <a:pt x="1389203" y="339542"/>
                  </a:cubicBezTo>
                  <a:cubicBezTo>
                    <a:pt x="1381209" y="342695"/>
                    <a:pt x="1377156" y="342019"/>
                    <a:pt x="1370062" y="341456"/>
                  </a:cubicBezTo>
                  <a:cubicBezTo>
                    <a:pt x="1343152" y="339317"/>
                    <a:pt x="1311964" y="350013"/>
                    <a:pt x="1282802" y="350238"/>
                  </a:cubicBezTo>
                  <a:cubicBezTo>
                    <a:pt x="1279762" y="350238"/>
                    <a:pt x="1278186" y="346410"/>
                    <a:pt x="1276271" y="346298"/>
                  </a:cubicBezTo>
                  <a:cubicBezTo>
                    <a:pt x="1276497" y="346298"/>
                    <a:pt x="1275821" y="350914"/>
                    <a:pt x="1274245" y="351139"/>
                  </a:cubicBezTo>
                  <a:cubicBezTo>
                    <a:pt x="1273006" y="351252"/>
                    <a:pt x="1271543" y="346748"/>
                    <a:pt x="1271993" y="346748"/>
                  </a:cubicBezTo>
                  <a:cubicBezTo>
                    <a:pt x="1268277" y="347086"/>
                    <a:pt x="1264674" y="351477"/>
                    <a:pt x="1261522" y="352378"/>
                  </a:cubicBezTo>
                  <a:cubicBezTo>
                    <a:pt x="1252514" y="355080"/>
                    <a:pt x="1242606" y="356544"/>
                    <a:pt x="1233824" y="355193"/>
                  </a:cubicBezTo>
                  <a:cubicBezTo>
                    <a:pt x="1231009" y="354742"/>
                    <a:pt x="1230783" y="351252"/>
                    <a:pt x="1227293" y="351252"/>
                  </a:cubicBezTo>
                  <a:cubicBezTo>
                    <a:pt x="1183719" y="351252"/>
                    <a:pt x="1137331" y="369830"/>
                    <a:pt x="1093194" y="364763"/>
                  </a:cubicBezTo>
                  <a:cubicBezTo>
                    <a:pt x="1089253" y="364313"/>
                    <a:pt x="1088240" y="360710"/>
                    <a:pt x="1084524" y="361047"/>
                  </a:cubicBezTo>
                  <a:cubicBezTo>
                    <a:pt x="1081596" y="361385"/>
                    <a:pt x="1080696" y="366452"/>
                    <a:pt x="1076192" y="366452"/>
                  </a:cubicBezTo>
                  <a:cubicBezTo>
                    <a:pt x="1069774" y="366565"/>
                    <a:pt x="1066621" y="357782"/>
                    <a:pt x="1063469" y="367690"/>
                  </a:cubicBezTo>
                  <a:cubicBezTo>
                    <a:pt x="1062456" y="370731"/>
                    <a:pt x="1060654" y="363299"/>
                    <a:pt x="1061217" y="363299"/>
                  </a:cubicBezTo>
                  <a:cubicBezTo>
                    <a:pt x="1049395" y="363524"/>
                    <a:pt x="1039711" y="365551"/>
                    <a:pt x="1029240" y="366565"/>
                  </a:cubicBezTo>
                  <a:cubicBezTo>
                    <a:pt x="985441" y="370505"/>
                    <a:pt x="926442" y="368816"/>
                    <a:pt x="890975" y="385143"/>
                  </a:cubicBezTo>
                  <a:cubicBezTo>
                    <a:pt x="885233" y="387845"/>
                    <a:pt x="876788" y="392461"/>
                    <a:pt x="871496" y="377937"/>
                  </a:cubicBezTo>
                  <a:cubicBezTo>
                    <a:pt x="911580" y="359133"/>
                    <a:pt x="953014" y="373771"/>
                    <a:pt x="992647" y="361160"/>
                  </a:cubicBezTo>
                  <a:cubicBezTo>
                    <a:pt x="999741" y="358908"/>
                    <a:pt x="998840" y="358120"/>
                    <a:pt x="1003344" y="360034"/>
                  </a:cubicBezTo>
                  <a:cubicBezTo>
                    <a:pt x="1004582" y="360597"/>
                    <a:pt x="1006271" y="359584"/>
                    <a:pt x="1007622" y="359584"/>
                  </a:cubicBezTo>
                  <a:cubicBezTo>
                    <a:pt x="1041063" y="359809"/>
                    <a:pt x="1075179" y="352715"/>
                    <a:pt x="1109745" y="349225"/>
                  </a:cubicBezTo>
                  <a:cubicBezTo>
                    <a:pt x="1145099" y="345622"/>
                    <a:pt x="1181805" y="349000"/>
                    <a:pt x="1214007" y="338754"/>
                  </a:cubicBezTo>
                  <a:cubicBezTo>
                    <a:pt x="1217835" y="337515"/>
                    <a:pt x="1218623" y="333687"/>
                    <a:pt x="1222339" y="333349"/>
                  </a:cubicBezTo>
                  <a:cubicBezTo>
                    <a:pt x="1225041" y="333012"/>
                    <a:pt x="1225379" y="337966"/>
                    <a:pt x="1228869" y="337290"/>
                  </a:cubicBezTo>
                  <a:cubicBezTo>
                    <a:pt x="1231684" y="336727"/>
                    <a:pt x="1231572" y="331998"/>
                    <a:pt x="1235062" y="331998"/>
                  </a:cubicBezTo>
                  <a:cubicBezTo>
                    <a:pt x="1234612" y="331998"/>
                    <a:pt x="1236301" y="335939"/>
                    <a:pt x="1237314" y="336389"/>
                  </a:cubicBezTo>
                  <a:cubicBezTo>
                    <a:pt x="1238665" y="336952"/>
                    <a:pt x="1240241" y="335939"/>
                    <a:pt x="1241593" y="335939"/>
                  </a:cubicBezTo>
                  <a:cubicBezTo>
                    <a:pt x="1260846" y="336052"/>
                    <a:pt x="1286405" y="329746"/>
                    <a:pt x="1301155" y="329971"/>
                  </a:cubicBezTo>
                  <a:cubicBezTo>
                    <a:pt x="1302281" y="329971"/>
                    <a:pt x="1303857" y="334363"/>
                    <a:pt x="1303407" y="334363"/>
                  </a:cubicBezTo>
                  <a:cubicBezTo>
                    <a:pt x="1307235" y="334137"/>
                    <a:pt x="1310500" y="328733"/>
                    <a:pt x="1313878" y="328733"/>
                  </a:cubicBezTo>
                  <a:cubicBezTo>
                    <a:pt x="1316693" y="328733"/>
                    <a:pt x="1318269" y="332223"/>
                    <a:pt x="1322548" y="332449"/>
                  </a:cubicBezTo>
                  <a:cubicBezTo>
                    <a:pt x="1338649" y="333462"/>
                    <a:pt x="1355650" y="332561"/>
                    <a:pt x="1371526" y="327494"/>
                  </a:cubicBezTo>
                  <a:cubicBezTo>
                    <a:pt x="1375354" y="326256"/>
                    <a:pt x="1376142" y="322428"/>
                    <a:pt x="1379858" y="322090"/>
                  </a:cubicBezTo>
                  <a:cubicBezTo>
                    <a:pt x="1382448" y="321865"/>
                    <a:pt x="1384474" y="325355"/>
                    <a:pt x="1388528" y="325805"/>
                  </a:cubicBezTo>
                  <a:cubicBezTo>
                    <a:pt x="1401251" y="327157"/>
                    <a:pt x="1412961" y="319388"/>
                    <a:pt x="1420279" y="318037"/>
                  </a:cubicBezTo>
                  <a:cubicBezTo>
                    <a:pt x="1422306" y="317699"/>
                    <a:pt x="1424670" y="317023"/>
                    <a:pt x="1426697" y="317361"/>
                  </a:cubicBezTo>
                  <a:cubicBezTo>
                    <a:pt x="1452481" y="321527"/>
                    <a:pt x="1493691" y="312407"/>
                    <a:pt x="1518349" y="312745"/>
                  </a:cubicBezTo>
                  <a:cubicBezTo>
                    <a:pt x="1519474" y="312745"/>
                    <a:pt x="1521164" y="317023"/>
                    <a:pt x="1520601" y="317136"/>
                  </a:cubicBezTo>
                  <a:cubicBezTo>
                    <a:pt x="1525555" y="316685"/>
                    <a:pt x="1528370" y="311281"/>
                    <a:pt x="1533211" y="311281"/>
                  </a:cubicBezTo>
                  <a:cubicBezTo>
                    <a:pt x="1537152" y="311281"/>
                    <a:pt x="1538053" y="314546"/>
                    <a:pt x="1541881" y="314996"/>
                  </a:cubicBezTo>
                  <a:cubicBezTo>
                    <a:pt x="1560121" y="317136"/>
                    <a:pt x="1583315" y="314321"/>
                    <a:pt x="1601443" y="309029"/>
                  </a:cubicBezTo>
                  <a:cubicBezTo>
                    <a:pt x="1608762" y="306890"/>
                    <a:pt x="1607073" y="306102"/>
                    <a:pt x="1612139" y="307903"/>
                  </a:cubicBezTo>
                  <a:cubicBezTo>
                    <a:pt x="1620697" y="310943"/>
                    <a:pt x="1625425" y="301936"/>
                    <a:pt x="1631168" y="301373"/>
                  </a:cubicBezTo>
                  <a:cubicBezTo>
                    <a:pt x="1630380" y="301485"/>
                    <a:pt x="1632744" y="305426"/>
                    <a:pt x="1633420" y="305764"/>
                  </a:cubicBezTo>
                  <a:cubicBezTo>
                    <a:pt x="1638261" y="308353"/>
                    <a:pt x="1645129" y="305426"/>
                    <a:pt x="1648282" y="304300"/>
                  </a:cubicBezTo>
                  <a:cubicBezTo>
                    <a:pt x="1650872" y="303287"/>
                    <a:pt x="1653011" y="299233"/>
                    <a:pt x="1654475" y="299008"/>
                  </a:cubicBezTo>
                  <a:cubicBezTo>
                    <a:pt x="1654925" y="299008"/>
                    <a:pt x="1654587" y="304525"/>
                    <a:pt x="1656727" y="303399"/>
                  </a:cubicBezTo>
                  <a:cubicBezTo>
                    <a:pt x="1657627" y="302949"/>
                    <a:pt x="1656164" y="298107"/>
                    <a:pt x="1658753" y="298558"/>
                  </a:cubicBezTo>
                  <a:cubicBezTo>
                    <a:pt x="1658641" y="298558"/>
                    <a:pt x="1659767" y="302386"/>
                    <a:pt x="1661005" y="302949"/>
                  </a:cubicBezTo>
                  <a:cubicBezTo>
                    <a:pt x="1666973" y="305539"/>
                    <a:pt x="1667536" y="299346"/>
                    <a:pt x="1671476" y="297319"/>
                  </a:cubicBezTo>
                  <a:cubicBezTo>
                    <a:pt x="1678345" y="293716"/>
                    <a:pt x="1680822" y="293266"/>
                    <a:pt x="1682173" y="296193"/>
                  </a:cubicBezTo>
                  <a:cubicBezTo>
                    <a:pt x="1682511" y="297094"/>
                    <a:pt x="1685776" y="295630"/>
                    <a:pt x="1686451" y="295743"/>
                  </a:cubicBezTo>
                  <a:cubicBezTo>
                    <a:pt x="1702552" y="298220"/>
                    <a:pt x="1724621" y="290451"/>
                    <a:pt x="1737569" y="290564"/>
                  </a:cubicBezTo>
                  <a:cubicBezTo>
                    <a:pt x="1738808" y="290564"/>
                    <a:pt x="1740159" y="294955"/>
                    <a:pt x="1739821" y="294955"/>
                  </a:cubicBezTo>
                  <a:cubicBezTo>
                    <a:pt x="1743762" y="294955"/>
                    <a:pt x="1744437" y="290451"/>
                    <a:pt x="1748153" y="289550"/>
                  </a:cubicBezTo>
                  <a:cubicBezTo>
                    <a:pt x="1750180" y="288987"/>
                    <a:pt x="1749954" y="293829"/>
                    <a:pt x="1750405" y="293941"/>
                  </a:cubicBezTo>
                  <a:cubicBezTo>
                    <a:pt x="1751756" y="294392"/>
                    <a:pt x="1752995" y="289325"/>
                    <a:pt x="1752432" y="289100"/>
                  </a:cubicBezTo>
                  <a:cubicBezTo>
                    <a:pt x="1755246" y="289888"/>
                    <a:pt x="1755472" y="293153"/>
                    <a:pt x="1758962" y="293041"/>
                  </a:cubicBezTo>
                  <a:cubicBezTo>
                    <a:pt x="1771798" y="292478"/>
                    <a:pt x="1785084" y="288987"/>
                    <a:pt x="1795105" y="289438"/>
                  </a:cubicBezTo>
                  <a:cubicBezTo>
                    <a:pt x="1804337" y="289775"/>
                    <a:pt x="1803211" y="291690"/>
                    <a:pt x="1807828" y="288199"/>
                  </a:cubicBezTo>
                  <a:cubicBezTo>
                    <a:pt x="1822127" y="277165"/>
                    <a:pt x="1845885" y="288312"/>
                    <a:pt x="1854779" y="288087"/>
                  </a:cubicBezTo>
                  <a:cubicBezTo>
                    <a:pt x="1859846" y="287974"/>
                    <a:pt x="1864800" y="282457"/>
                    <a:pt x="1869529" y="282006"/>
                  </a:cubicBezTo>
                  <a:cubicBezTo>
                    <a:pt x="1872232" y="281781"/>
                    <a:pt x="1874033" y="285497"/>
                    <a:pt x="1878199" y="285722"/>
                  </a:cubicBezTo>
                  <a:cubicBezTo>
                    <a:pt x="1899930" y="286961"/>
                    <a:pt x="1925939" y="276039"/>
                    <a:pt x="1948458" y="278629"/>
                  </a:cubicBezTo>
                  <a:cubicBezTo>
                    <a:pt x="1952398" y="279079"/>
                    <a:pt x="1953412" y="282682"/>
                    <a:pt x="1957127" y="282344"/>
                  </a:cubicBezTo>
                  <a:cubicBezTo>
                    <a:pt x="1960055" y="282006"/>
                    <a:pt x="1960956" y="276940"/>
                    <a:pt x="1965459" y="276940"/>
                  </a:cubicBezTo>
                  <a:cubicBezTo>
                    <a:pt x="1968274" y="276940"/>
                    <a:pt x="1969850" y="280430"/>
                    <a:pt x="1974129" y="280655"/>
                  </a:cubicBezTo>
                  <a:cubicBezTo>
                    <a:pt x="1989892" y="281556"/>
                    <a:pt x="2010835" y="275589"/>
                    <a:pt x="2023107" y="275701"/>
                  </a:cubicBezTo>
                  <a:cubicBezTo>
                    <a:pt x="2024233" y="275701"/>
                    <a:pt x="2025922" y="279980"/>
                    <a:pt x="2025359" y="280092"/>
                  </a:cubicBezTo>
                  <a:cubicBezTo>
                    <a:pt x="2030201" y="279642"/>
                    <a:pt x="2035043" y="270409"/>
                    <a:pt x="2040109" y="274012"/>
                  </a:cubicBezTo>
                  <a:cubicBezTo>
                    <a:pt x="2042361" y="273562"/>
                    <a:pt x="2041573" y="267932"/>
                    <a:pt x="2037857" y="269621"/>
                  </a:cubicBezTo>
                  <a:cubicBezTo>
                    <a:pt x="2035043" y="269959"/>
                    <a:pt x="2032228" y="270184"/>
                    <a:pt x="2029300" y="270522"/>
                  </a:cubicBezTo>
                  <a:cubicBezTo>
                    <a:pt x="2021419" y="260276"/>
                    <a:pt x="2014325" y="272323"/>
                    <a:pt x="2005881" y="272886"/>
                  </a:cubicBezTo>
                  <a:cubicBezTo>
                    <a:pt x="2002615" y="273112"/>
                    <a:pt x="1998449" y="269621"/>
                    <a:pt x="1995072" y="269396"/>
                  </a:cubicBezTo>
                  <a:cubicBezTo>
                    <a:pt x="1986177" y="268608"/>
                    <a:pt x="1976944" y="273562"/>
                    <a:pt x="1967373" y="272211"/>
                  </a:cubicBezTo>
                  <a:cubicBezTo>
                    <a:pt x="1963433" y="271648"/>
                    <a:pt x="1962419" y="268495"/>
                    <a:pt x="1958704" y="268495"/>
                  </a:cubicBezTo>
                  <a:cubicBezTo>
                    <a:pt x="1954650" y="268495"/>
                    <a:pt x="1954200" y="273900"/>
                    <a:pt x="1950372" y="273900"/>
                  </a:cubicBezTo>
                  <a:cubicBezTo>
                    <a:pt x="1950822" y="273900"/>
                    <a:pt x="1949021" y="269959"/>
                    <a:pt x="1948120" y="269509"/>
                  </a:cubicBezTo>
                  <a:cubicBezTo>
                    <a:pt x="1942265" y="267031"/>
                    <a:pt x="1933933" y="272436"/>
                    <a:pt x="1931118" y="271197"/>
                  </a:cubicBezTo>
                  <a:cubicBezTo>
                    <a:pt x="1930555" y="270972"/>
                    <a:pt x="1927853" y="266919"/>
                    <a:pt x="1928866" y="266806"/>
                  </a:cubicBezTo>
                  <a:cubicBezTo>
                    <a:pt x="1926051" y="266919"/>
                    <a:pt x="1926164" y="272211"/>
                    <a:pt x="1922674" y="271986"/>
                  </a:cubicBezTo>
                  <a:cubicBezTo>
                    <a:pt x="1914342" y="271535"/>
                    <a:pt x="1908825" y="267594"/>
                    <a:pt x="1903645" y="278516"/>
                  </a:cubicBezTo>
                  <a:cubicBezTo>
                    <a:pt x="1903307" y="271648"/>
                    <a:pt x="1899930" y="275926"/>
                    <a:pt x="1897115" y="274575"/>
                  </a:cubicBezTo>
                  <a:cubicBezTo>
                    <a:pt x="1885855" y="269058"/>
                    <a:pt x="1862436" y="270297"/>
                    <a:pt x="1848024" y="274913"/>
                  </a:cubicBezTo>
                  <a:cubicBezTo>
                    <a:pt x="1843745" y="276264"/>
                    <a:pt x="1841831" y="280430"/>
                    <a:pt x="1837553" y="280543"/>
                  </a:cubicBezTo>
                  <a:cubicBezTo>
                    <a:pt x="1835413" y="280655"/>
                    <a:pt x="1834963" y="277052"/>
                    <a:pt x="1833161" y="276377"/>
                  </a:cubicBezTo>
                  <a:cubicBezTo>
                    <a:pt x="1831135" y="275589"/>
                    <a:pt x="1828883" y="277503"/>
                    <a:pt x="1826744" y="277052"/>
                  </a:cubicBezTo>
                  <a:cubicBezTo>
                    <a:pt x="1822803" y="276039"/>
                    <a:pt x="1819087" y="273787"/>
                    <a:pt x="1815935" y="273562"/>
                  </a:cubicBezTo>
                  <a:cubicBezTo>
                    <a:pt x="1803662" y="272661"/>
                    <a:pt x="1793416" y="280543"/>
                    <a:pt x="1786322" y="281218"/>
                  </a:cubicBezTo>
                  <a:cubicBezTo>
                    <a:pt x="1783057" y="281556"/>
                    <a:pt x="1779004" y="278291"/>
                    <a:pt x="1775513" y="277728"/>
                  </a:cubicBezTo>
                  <a:cubicBezTo>
                    <a:pt x="1768983" y="276602"/>
                    <a:pt x="1762452" y="279529"/>
                    <a:pt x="1758512" y="279417"/>
                  </a:cubicBezTo>
                  <a:cubicBezTo>
                    <a:pt x="1757386" y="279417"/>
                    <a:pt x="1755697" y="275138"/>
                    <a:pt x="1756260" y="275026"/>
                  </a:cubicBezTo>
                  <a:cubicBezTo>
                    <a:pt x="1752206" y="275476"/>
                    <a:pt x="1749504" y="280655"/>
                    <a:pt x="1745788" y="280655"/>
                  </a:cubicBezTo>
                  <a:cubicBezTo>
                    <a:pt x="1743086" y="280655"/>
                    <a:pt x="1741397" y="277390"/>
                    <a:pt x="1737119" y="276940"/>
                  </a:cubicBezTo>
                  <a:cubicBezTo>
                    <a:pt x="1729687" y="276152"/>
                    <a:pt x="1720567" y="279980"/>
                    <a:pt x="1713699" y="279304"/>
                  </a:cubicBezTo>
                  <a:cubicBezTo>
                    <a:pt x="1710659" y="278966"/>
                    <a:pt x="1709533" y="275589"/>
                    <a:pt x="1705029" y="275589"/>
                  </a:cubicBezTo>
                  <a:cubicBezTo>
                    <a:pt x="1701652" y="275589"/>
                    <a:pt x="1697936" y="280880"/>
                    <a:pt x="1694558" y="281218"/>
                  </a:cubicBezTo>
                  <a:cubicBezTo>
                    <a:pt x="1695234" y="281106"/>
                    <a:pt x="1693094" y="277165"/>
                    <a:pt x="1692306" y="276827"/>
                  </a:cubicBezTo>
                  <a:cubicBezTo>
                    <a:pt x="1684425" y="273449"/>
                    <a:pt x="1675417" y="280092"/>
                    <a:pt x="1673278" y="283358"/>
                  </a:cubicBezTo>
                  <a:cubicBezTo>
                    <a:pt x="1671364" y="286398"/>
                    <a:pt x="1672602" y="286623"/>
                    <a:pt x="1669225" y="288424"/>
                  </a:cubicBezTo>
                  <a:cubicBezTo>
                    <a:pt x="1663707" y="291352"/>
                    <a:pt x="1657064" y="291690"/>
                    <a:pt x="1652223" y="290113"/>
                  </a:cubicBezTo>
                  <a:cubicBezTo>
                    <a:pt x="1649183" y="289100"/>
                    <a:pt x="1645242" y="282457"/>
                    <a:pt x="1641301" y="282006"/>
                  </a:cubicBezTo>
                  <a:cubicBezTo>
                    <a:pt x="1634433" y="281218"/>
                    <a:pt x="1636460" y="291352"/>
                    <a:pt x="1632744" y="282907"/>
                  </a:cubicBezTo>
                  <a:cubicBezTo>
                    <a:pt x="1632406" y="282006"/>
                    <a:pt x="1629141" y="283470"/>
                    <a:pt x="1628466" y="283358"/>
                  </a:cubicBezTo>
                  <a:cubicBezTo>
                    <a:pt x="1613941" y="281106"/>
                    <a:pt x="1600993" y="281894"/>
                    <a:pt x="1594350" y="286848"/>
                  </a:cubicBezTo>
                  <a:cubicBezTo>
                    <a:pt x="1581852" y="296193"/>
                    <a:pt x="1557757" y="298670"/>
                    <a:pt x="1541318" y="296869"/>
                  </a:cubicBezTo>
                  <a:cubicBezTo>
                    <a:pt x="1537490" y="296418"/>
                    <a:pt x="1536364" y="292703"/>
                    <a:pt x="1532648" y="293153"/>
                  </a:cubicBezTo>
                  <a:cubicBezTo>
                    <a:pt x="1530171" y="293491"/>
                    <a:pt x="1529495" y="297207"/>
                    <a:pt x="1526455" y="298445"/>
                  </a:cubicBezTo>
                  <a:cubicBezTo>
                    <a:pt x="1518011" y="301710"/>
                    <a:pt x="1514183" y="296193"/>
                    <a:pt x="1509228" y="295518"/>
                  </a:cubicBezTo>
                  <a:cubicBezTo>
                    <a:pt x="1481418" y="292365"/>
                    <a:pt x="1451130" y="301373"/>
                    <a:pt x="1419829" y="304525"/>
                  </a:cubicBezTo>
                  <a:cubicBezTo>
                    <a:pt x="1393932" y="307115"/>
                    <a:pt x="1363757" y="312745"/>
                    <a:pt x="1341013" y="312519"/>
                  </a:cubicBezTo>
                  <a:cubicBezTo>
                    <a:pt x="1331893" y="312407"/>
                    <a:pt x="1332681" y="310943"/>
                    <a:pt x="1328290" y="313758"/>
                  </a:cubicBezTo>
                  <a:cubicBezTo>
                    <a:pt x="1317931" y="320514"/>
                    <a:pt x="1301155" y="318487"/>
                    <a:pt x="1292147" y="317361"/>
                  </a:cubicBezTo>
                  <a:cubicBezTo>
                    <a:pt x="1288206" y="316911"/>
                    <a:pt x="1287193" y="313308"/>
                    <a:pt x="1283477" y="313645"/>
                  </a:cubicBezTo>
                  <a:cubicBezTo>
                    <a:pt x="1280550" y="313983"/>
                    <a:pt x="1279649" y="318937"/>
                    <a:pt x="1275146" y="319050"/>
                  </a:cubicBezTo>
                  <a:cubicBezTo>
                    <a:pt x="1271430" y="319162"/>
                    <a:pt x="1267714" y="315897"/>
                    <a:pt x="1264337" y="315559"/>
                  </a:cubicBezTo>
                  <a:cubicBezTo>
                    <a:pt x="1260283" y="315109"/>
                    <a:pt x="1255442" y="315334"/>
                    <a:pt x="1251613" y="316798"/>
                  </a:cubicBezTo>
                  <a:cubicBezTo>
                    <a:pt x="1243394" y="319951"/>
                    <a:pt x="1242156" y="318937"/>
                    <a:pt x="1234612" y="318487"/>
                  </a:cubicBezTo>
                  <a:cubicBezTo>
                    <a:pt x="1222339" y="317699"/>
                    <a:pt x="1206576" y="322765"/>
                    <a:pt x="1196330" y="322315"/>
                  </a:cubicBezTo>
                  <a:cubicBezTo>
                    <a:pt x="1188786" y="321977"/>
                    <a:pt x="1187210" y="318712"/>
                    <a:pt x="1185633" y="323441"/>
                  </a:cubicBezTo>
                  <a:cubicBezTo>
                    <a:pt x="1181580" y="335601"/>
                    <a:pt x="1159511" y="317023"/>
                    <a:pt x="1155796" y="326481"/>
                  </a:cubicBezTo>
                  <a:cubicBezTo>
                    <a:pt x="1152418" y="326368"/>
                    <a:pt x="1148477" y="327832"/>
                    <a:pt x="1149153" y="317924"/>
                  </a:cubicBezTo>
                  <a:cubicBezTo>
                    <a:pt x="1190025" y="319613"/>
                    <a:pt x="1229995" y="301936"/>
                    <a:pt x="1266251" y="306102"/>
                  </a:cubicBezTo>
                  <a:cubicBezTo>
                    <a:pt x="1270191" y="306552"/>
                    <a:pt x="1271205" y="310042"/>
                    <a:pt x="1274920" y="309817"/>
                  </a:cubicBezTo>
                  <a:cubicBezTo>
                    <a:pt x="1278974" y="309479"/>
                    <a:pt x="1279537" y="304187"/>
                    <a:pt x="1283252" y="304413"/>
                  </a:cubicBezTo>
                  <a:cubicBezTo>
                    <a:pt x="1286067" y="304525"/>
                    <a:pt x="1286292" y="309254"/>
                    <a:pt x="1289783" y="308353"/>
                  </a:cubicBezTo>
                  <a:cubicBezTo>
                    <a:pt x="1291922" y="307790"/>
                    <a:pt x="1292147" y="304300"/>
                    <a:pt x="1293836" y="303287"/>
                  </a:cubicBezTo>
                  <a:cubicBezTo>
                    <a:pt x="1301380" y="298896"/>
                    <a:pt x="1304307" y="305876"/>
                    <a:pt x="1308924" y="306327"/>
                  </a:cubicBezTo>
                  <a:cubicBezTo>
                    <a:pt x="1331330" y="308916"/>
                    <a:pt x="1362856" y="303737"/>
                    <a:pt x="1383461" y="298783"/>
                  </a:cubicBezTo>
                  <a:cubicBezTo>
                    <a:pt x="1388753" y="297544"/>
                    <a:pt x="1402152" y="305764"/>
                    <a:pt x="1402152" y="283132"/>
                  </a:cubicBezTo>
                  <a:cubicBezTo>
                    <a:pt x="1390442" y="283470"/>
                    <a:pt x="1389316" y="282569"/>
                    <a:pt x="1383011" y="285046"/>
                  </a:cubicBezTo>
                  <a:cubicBezTo>
                    <a:pt x="1372652" y="289100"/>
                    <a:pt x="1356326" y="289775"/>
                    <a:pt x="1349007" y="288537"/>
                  </a:cubicBezTo>
                  <a:cubicBezTo>
                    <a:pt x="1344954" y="287749"/>
                    <a:pt x="1344053" y="284934"/>
                    <a:pt x="1342589" y="289212"/>
                  </a:cubicBezTo>
                  <a:cubicBezTo>
                    <a:pt x="1341463" y="292590"/>
                    <a:pt x="1330767" y="290451"/>
                    <a:pt x="1329866" y="290451"/>
                  </a:cubicBezTo>
                  <a:cubicBezTo>
                    <a:pt x="1325475" y="290901"/>
                    <a:pt x="1320521" y="295630"/>
                    <a:pt x="1316918" y="287186"/>
                  </a:cubicBezTo>
                  <a:cubicBezTo>
                    <a:pt x="1334145" y="280205"/>
                    <a:pt x="1352272" y="275138"/>
                    <a:pt x="1369950" y="277165"/>
                  </a:cubicBezTo>
                  <a:cubicBezTo>
                    <a:pt x="1377156" y="277953"/>
                    <a:pt x="1376255" y="278854"/>
                    <a:pt x="1380646" y="276039"/>
                  </a:cubicBezTo>
                  <a:cubicBezTo>
                    <a:pt x="1388640" y="270860"/>
                    <a:pt x="1398436" y="274463"/>
                    <a:pt x="1406205" y="273449"/>
                  </a:cubicBezTo>
                  <a:cubicBezTo>
                    <a:pt x="1413298" y="272549"/>
                    <a:pt x="1423995" y="275363"/>
                    <a:pt x="1425233" y="266919"/>
                  </a:cubicBezTo>
                  <a:cubicBezTo>
                    <a:pt x="1418590" y="262978"/>
                    <a:pt x="1422306" y="259600"/>
                    <a:pt x="1424783" y="253182"/>
                  </a:cubicBezTo>
                  <a:cubicBezTo>
                    <a:pt x="1418253" y="240121"/>
                    <a:pt x="1421518" y="265005"/>
                    <a:pt x="1414424" y="263428"/>
                  </a:cubicBezTo>
                  <a:cubicBezTo>
                    <a:pt x="1403953" y="269058"/>
                    <a:pt x="1403503" y="250255"/>
                    <a:pt x="1394833" y="251606"/>
                  </a:cubicBezTo>
                  <a:cubicBezTo>
                    <a:pt x="1395846" y="263654"/>
                    <a:pt x="1390780" y="263879"/>
                    <a:pt x="1386726" y="266243"/>
                  </a:cubicBezTo>
                  <a:cubicBezTo>
                    <a:pt x="1368599" y="265793"/>
                    <a:pt x="1349570" y="273112"/>
                    <a:pt x="1335609" y="271423"/>
                  </a:cubicBezTo>
                  <a:cubicBezTo>
                    <a:pt x="1328065" y="270522"/>
                    <a:pt x="1331893" y="269171"/>
                    <a:pt x="1327051" y="272323"/>
                  </a:cubicBezTo>
                  <a:cubicBezTo>
                    <a:pt x="1321534" y="275926"/>
                    <a:pt x="1316805" y="271085"/>
                    <a:pt x="1312189" y="273787"/>
                  </a:cubicBezTo>
                  <a:cubicBezTo>
                    <a:pt x="1307235" y="272886"/>
                    <a:pt x="1310275" y="287298"/>
                    <a:pt x="1306222" y="288199"/>
                  </a:cubicBezTo>
                  <a:cubicBezTo>
                    <a:pt x="1306334" y="278178"/>
                    <a:pt x="1303970" y="273787"/>
                    <a:pt x="1299353" y="275026"/>
                  </a:cubicBezTo>
                  <a:cubicBezTo>
                    <a:pt x="1290008" y="277277"/>
                    <a:pt x="1280212" y="275138"/>
                    <a:pt x="1273794" y="277615"/>
                  </a:cubicBezTo>
                  <a:cubicBezTo>
                    <a:pt x="1269741" y="279192"/>
                    <a:pt x="1269065" y="282119"/>
                    <a:pt x="1267377" y="278291"/>
                  </a:cubicBezTo>
                  <a:cubicBezTo>
                    <a:pt x="1266926" y="277390"/>
                    <a:pt x="1263774" y="278854"/>
                    <a:pt x="1263098" y="278741"/>
                  </a:cubicBezTo>
                  <a:cubicBezTo>
                    <a:pt x="1251388" y="276940"/>
                    <a:pt x="1239228" y="284934"/>
                    <a:pt x="1233148" y="277165"/>
                  </a:cubicBezTo>
                  <a:cubicBezTo>
                    <a:pt x="1232135" y="281894"/>
                    <a:pt x="1226280" y="285384"/>
                    <a:pt x="1222789" y="287411"/>
                  </a:cubicBezTo>
                  <a:cubicBezTo>
                    <a:pt x="1219074" y="289663"/>
                    <a:pt x="1211643" y="296981"/>
                    <a:pt x="1210066" y="288649"/>
                  </a:cubicBezTo>
                  <a:cubicBezTo>
                    <a:pt x="1210404" y="279192"/>
                    <a:pt x="1215471" y="278854"/>
                    <a:pt x="1218173" y="274012"/>
                  </a:cubicBezTo>
                  <a:cubicBezTo>
                    <a:pt x="1248686" y="270972"/>
                    <a:pt x="1279199" y="267820"/>
                    <a:pt x="1309712" y="264780"/>
                  </a:cubicBezTo>
                  <a:cubicBezTo>
                    <a:pt x="1309712" y="257574"/>
                    <a:pt x="1308924" y="248904"/>
                    <a:pt x="1313540" y="250593"/>
                  </a:cubicBezTo>
                  <a:cubicBezTo>
                    <a:pt x="1313428" y="255997"/>
                    <a:pt x="1310050" y="261402"/>
                    <a:pt x="1313990" y="264329"/>
                  </a:cubicBezTo>
                  <a:cubicBezTo>
                    <a:pt x="1314553" y="256448"/>
                    <a:pt x="1316805" y="265005"/>
                    <a:pt x="1320408" y="263654"/>
                  </a:cubicBezTo>
                  <a:cubicBezTo>
                    <a:pt x="1334595" y="262190"/>
                    <a:pt x="1348782" y="260839"/>
                    <a:pt x="1362969" y="259375"/>
                  </a:cubicBezTo>
                  <a:cubicBezTo>
                    <a:pt x="1366572" y="260051"/>
                    <a:pt x="1368036" y="253633"/>
                    <a:pt x="1362856" y="254759"/>
                  </a:cubicBezTo>
                  <a:cubicBezTo>
                    <a:pt x="1361393" y="254871"/>
                    <a:pt x="1360041" y="255096"/>
                    <a:pt x="1358578" y="255209"/>
                  </a:cubicBezTo>
                  <a:cubicBezTo>
                    <a:pt x="1356438" y="255434"/>
                    <a:pt x="1354299" y="255659"/>
                    <a:pt x="1352160" y="255885"/>
                  </a:cubicBezTo>
                  <a:cubicBezTo>
                    <a:pt x="1348895" y="255434"/>
                    <a:pt x="1344391" y="258362"/>
                    <a:pt x="1343490" y="252169"/>
                  </a:cubicBezTo>
                  <a:cubicBezTo>
                    <a:pt x="1346868" y="245188"/>
                    <a:pt x="1351259" y="238545"/>
                    <a:pt x="1355763" y="237081"/>
                  </a:cubicBezTo>
                  <a:cubicBezTo>
                    <a:pt x="1358127" y="236293"/>
                    <a:pt x="1357114" y="240684"/>
                    <a:pt x="1358015" y="241473"/>
                  </a:cubicBezTo>
                  <a:cubicBezTo>
                    <a:pt x="1367473" y="249016"/>
                    <a:pt x="1374566" y="232240"/>
                    <a:pt x="1379408" y="243950"/>
                  </a:cubicBezTo>
                  <a:cubicBezTo>
                    <a:pt x="1380534" y="246539"/>
                    <a:pt x="1382110" y="239221"/>
                    <a:pt x="1381434" y="239108"/>
                  </a:cubicBezTo>
                  <a:cubicBezTo>
                    <a:pt x="1385150" y="239446"/>
                    <a:pt x="1389203" y="242711"/>
                    <a:pt x="1392243" y="242599"/>
                  </a:cubicBezTo>
                  <a:cubicBezTo>
                    <a:pt x="1394608" y="242486"/>
                    <a:pt x="1393369" y="238545"/>
                    <a:pt x="1394270" y="237757"/>
                  </a:cubicBezTo>
                  <a:cubicBezTo>
                    <a:pt x="1396184" y="235955"/>
                    <a:pt x="1398436" y="242036"/>
                    <a:pt x="1398661" y="241923"/>
                  </a:cubicBezTo>
                  <a:cubicBezTo>
                    <a:pt x="1407218" y="240234"/>
                    <a:pt x="1407106" y="238320"/>
                    <a:pt x="1411384" y="240684"/>
                  </a:cubicBezTo>
                  <a:cubicBezTo>
                    <a:pt x="1421405" y="246089"/>
                    <a:pt x="1432327" y="234154"/>
                    <a:pt x="1436831" y="233478"/>
                  </a:cubicBezTo>
                  <a:cubicBezTo>
                    <a:pt x="1440546" y="233028"/>
                    <a:pt x="1443699" y="237307"/>
                    <a:pt x="1447639" y="236969"/>
                  </a:cubicBezTo>
                  <a:cubicBezTo>
                    <a:pt x="1450342" y="236744"/>
                    <a:pt x="1450454" y="232127"/>
                    <a:pt x="1453832" y="231677"/>
                  </a:cubicBezTo>
                  <a:cubicBezTo>
                    <a:pt x="1455971" y="231339"/>
                    <a:pt x="1456422" y="235730"/>
                    <a:pt x="1458223" y="235843"/>
                  </a:cubicBezTo>
                  <a:cubicBezTo>
                    <a:pt x="1460926" y="235955"/>
                    <a:pt x="1460926" y="230213"/>
                    <a:pt x="1464416" y="230551"/>
                  </a:cubicBezTo>
                  <a:cubicBezTo>
                    <a:pt x="1464191" y="230551"/>
                    <a:pt x="1465542" y="234379"/>
                    <a:pt x="1466668" y="234942"/>
                  </a:cubicBezTo>
                  <a:cubicBezTo>
                    <a:pt x="1467906" y="235505"/>
                    <a:pt x="1469595" y="234492"/>
                    <a:pt x="1470947" y="234492"/>
                  </a:cubicBezTo>
                  <a:cubicBezTo>
                    <a:pt x="1498307" y="234154"/>
                    <a:pt x="1529270" y="233816"/>
                    <a:pt x="1556068" y="225935"/>
                  </a:cubicBezTo>
                  <a:cubicBezTo>
                    <a:pt x="1558657" y="225146"/>
                    <a:pt x="1560796" y="220868"/>
                    <a:pt x="1562260" y="220643"/>
                  </a:cubicBezTo>
                  <a:cubicBezTo>
                    <a:pt x="1564850" y="220418"/>
                    <a:pt x="1566877" y="223908"/>
                    <a:pt x="1570930" y="224358"/>
                  </a:cubicBezTo>
                  <a:cubicBezTo>
                    <a:pt x="1577123" y="225146"/>
                    <a:pt x="1582752" y="222106"/>
                    <a:pt x="1587932" y="222669"/>
                  </a:cubicBezTo>
                  <a:cubicBezTo>
                    <a:pt x="1591873" y="223007"/>
                    <a:pt x="1592886" y="226723"/>
                    <a:pt x="1596601" y="226385"/>
                  </a:cubicBezTo>
                  <a:cubicBezTo>
                    <a:pt x="1599304" y="226160"/>
                    <a:pt x="1600655" y="221656"/>
                    <a:pt x="1604933" y="220980"/>
                  </a:cubicBezTo>
                  <a:cubicBezTo>
                    <a:pt x="1608424" y="220418"/>
                    <a:pt x="1612477" y="224921"/>
                    <a:pt x="1615742" y="224471"/>
                  </a:cubicBezTo>
                  <a:cubicBezTo>
                    <a:pt x="1615179" y="224583"/>
                    <a:pt x="1616868" y="220192"/>
                    <a:pt x="1617769" y="219629"/>
                  </a:cubicBezTo>
                  <a:cubicBezTo>
                    <a:pt x="1631618" y="210622"/>
                    <a:pt x="1650196" y="220418"/>
                    <a:pt x="1658415" y="220080"/>
                  </a:cubicBezTo>
                  <a:cubicBezTo>
                    <a:pt x="1664946" y="219855"/>
                    <a:pt x="1666410" y="214788"/>
                    <a:pt x="1668887" y="214450"/>
                  </a:cubicBezTo>
                  <a:cubicBezTo>
                    <a:pt x="1671026" y="214112"/>
                    <a:pt x="1671476" y="218278"/>
                    <a:pt x="1673278" y="218616"/>
                  </a:cubicBezTo>
                  <a:cubicBezTo>
                    <a:pt x="1676318" y="219179"/>
                    <a:pt x="1677782" y="213324"/>
                    <a:pt x="1679471" y="213437"/>
                  </a:cubicBezTo>
                  <a:cubicBezTo>
                    <a:pt x="1682285" y="213437"/>
                    <a:pt x="1682511" y="218391"/>
                    <a:pt x="1686001" y="217377"/>
                  </a:cubicBezTo>
                  <a:cubicBezTo>
                    <a:pt x="1693094" y="215351"/>
                    <a:pt x="1692194" y="214337"/>
                    <a:pt x="1696698" y="216252"/>
                  </a:cubicBezTo>
                  <a:cubicBezTo>
                    <a:pt x="1698049" y="216814"/>
                    <a:pt x="1699625" y="215801"/>
                    <a:pt x="1700976" y="215801"/>
                  </a:cubicBezTo>
                  <a:cubicBezTo>
                    <a:pt x="1722144" y="215914"/>
                    <a:pt x="1744888" y="207019"/>
                    <a:pt x="1764817" y="209383"/>
                  </a:cubicBezTo>
                  <a:cubicBezTo>
                    <a:pt x="1768758" y="209834"/>
                    <a:pt x="1769771" y="213211"/>
                    <a:pt x="1773487" y="213099"/>
                  </a:cubicBezTo>
                  <a:cubicBezTo>
                    <a:pt x="1776527" y="212986"/>
                    <a:pt x="1777990" y="208032"/>
                    <a:pt x="1779679" y="207807"/>
                  </a:cubicBezTo>
                  <a:cubicBezTo>
                    <a:pt x="1782494" y="207582"/>
                    <a:pt x="1782719" y="212761"/>
                    <a:pt x="1786210" y="211748"/>
                  </a:cubicBezTo>
                  <a:cubicBezTo>
                    <a:pt x="1789025" y="210960"/>
                    <a:pt x="1788912" y="206794"/>
                    <a:pt x="1792402" y="206456"/>
                  </a:cubicBezTo>
                  <a:cubicBezTo>
                    <a:pt x="1795105" y="206231"/>
                    <a:pt x="1795555" y="210509"/>
                    <a:pt x="1798933" y="210397"/>
                  </a:cubicBezTo>
                  <a:cubicBezTo>
                    <a:pt x="1802986" y="210284"/>
                    <a:pt x="1803437" y="204992"/>
                    <a:pt x="1807265" y="204992"/>
                  </a:cubicBezTo>
                  <a:cubicBezTo>
                    <a:pt x="1806814" y="204992"/>
                    <a:pt x="1808616" y="208933"/>
                    <a:pt x="1809517" y="209383"/>
                  </a:cubicBezTo>
                  <a:cubicBezTo>
                    <a:pt x="1819650" y="213774"/>
                    <a:pt x="1826969" y="202740"/>
                    <a:pt x="1832824" y="202402"/>
                  </a:cubicBezTo>
                  <a:cubicBezTo>
                    <a:pt x="1836539" y="202177"/>
                    <a:pt x="1839804" y="205555"/>
                    <a:pt x="1843633" y="205893"/>
                  </a:cubicBezTo>
                  <a:cubicBezTo>
                    <a:pt x="1873245" y="208257"/>
                    <a:pt x="1906235" y="192156"/>
                    <a:pt x="1935172" y="196660"/>
                  </a:cubicBezTo>
                  <a:cubicBezTo>
                    <a:pt x="1937986" y="197111"/>
                    <a:pt x="1938212" y="200601"/>
                    <a:pt x="1941702" y="200601"/>
                  </a:cubicBezTo>
                  <a:cubicBezTo>
                    <a:pt x="1954763" y="200601"/>
                    <a:pt x="1969850" y="200488"/>
                    <a:pt x="1982123" y="196548"/>
                  </a:cubicBezTo>
                  <a:cubicBezTo>
                    <a:pt x="1986064" y="195309"/>
                    <a:pt x="1986740" y="192156"/>
                    <a:pt x="1990455" y="191143"/>
                  </a:cubicBezTo>
                  <a:cubicBezTo>
                    <a:pt x="1989892" y="191256"/>
                    <a:pt x="1991581" y="195309"/>
                    <a:pt x="1992707" y="195534"/>
                  </a:cubicBezTo>
                  <a:cubicBezTo>
                    <a:pt x="1994846" y="195872"/>
                    <a:pt x="1995184" y="191143"/>
                    <a:pt x="1996760" y="190468"/>
                  </a:cubicBezTo>
                  <a:cubicBezTo>
                    <a:pt x="2000364" y="199137"/>
                    <a:pt x="2009258" y="201277"/>
                    <a:pt x="2016352" y="202290"/>
                  </a:cubicBezTo>
                  <a:cubicBezTo>
                    <a:pt x="2030426" y="204429"/>
                    <a:pt x="2047991" y="199250"/>
                    <a:pt x="2058800" y="193395"/>
                  </a:cubicBezTo>
                  <a:cubicBezTo>
                    <a:pt x="2066006" y="203416"/>
                    <a:pt x="2074788" y="204317"/>
                    <a:pt x="2082670" y="204767"/>
                  </a:cubicBezTo>
                  <a:cubicBezTo>
                    <a:pt x="2087286" y="205105"/>
                    <a:pt x="2090776" y="199925"/>
                    <a:pt x="2095280" y="198912"/>
                  </a:cubicBezTo>
                  <a:cubicBezTo>
                    <a:pt x="2098433" y="198236"/>
                    <a:pt x="2099897" y="202740"/>
                    <a:pt x="2101811" y="202853"/>
                  </a:cubicBezTo>
                  <a:cubicBezTo>
                    <a:pt x="2104175" y="202965"/>
                    <a:pt x="2102937" y="198799"/>
                    <a:pt x="2103838" y="198011"/>
                  </a:cubicBezTo>
                  <a:cubicBezTo>
                    <a:pt x="2105977" y="195985"/>
                    <a:pt x="2107778" y="202177"/>
                    <a:pt x="2108229" y="202177"/>
                  </a:cubicBezTo>
                  <a:cubicBezTo>
                    <a:pt x="2112845" y="202290"/>
                    <a:pt x="2112282" y="196998"/>
                    <a:pt x="2114646" y="201502"/>
                  </a:cubicBezTo>
                  <a:cubicBezTo>
                    <a:pt x="2116673" y="205443"/>
                    <a:pt x="2146848" y="198124"/>
                    <a:pt x="2146623" y="198236"/>
                  </a:cubicBezTo>
                  <a:cubicBezTo>
                    <a:pt x="2147186" y="197899"/>
                    <a:pt x="2149438" y="193282"/>
                    <a:pt x="2148650" y="193395"/>
                  </a:cubicBezTo>
                  <a:cubicBezTo>
                    <a:pt x="2151577" y="192832"/>
                    <a:pt x="2152703" y="198462"/>
                    <a:pt x="2157320" y="197111"/>
                  </a:cubicBezTo>
                  <a:cubicBezTo>
                    <a:pt x="2161373" y="195985"/>
                    <a:pt x="2164188" y="191706"/>
                    <a:pt x="2167791" y="191481"/>
                  </a:cubicBezTo>
                  <a:cubicBezTo>
                    <a:pt x="2171732" y="191143"/>
                    <a:pt x="2175335" y="203641"/>
                    <a:pt x="2178487" y="190355"/>
                  </a:cubicBezTo>
                  <a:cubicBezTo>
                    <a:pt x="2168466" y="193508"/>
                    <a:pt x="2175898" y="184838"/>
                    <a:pt x="2171619" y="177181"/>
                  </a:cubicBezTo>
                  <a:cubicBezTo>
                    <a:pt x="2158783" y="177970"/>
                    <a:pt x="2145610" y="180559"/>
                    <a:pt x="2135476" y="180784"/>
                  </a:cubicBezTo>
                  <a:cubicBezTo>
                    <a:pt x="2132211" y="180897"/>
                    <a:pt x="2133112" y="175605"/>
                    <a:pt x="2131198" y="181235"/>
                  </a:cubicBezTo>
                  <a:cubicBezTo>
                    <a:pt x="2130973" y="181910"/>
                    <a:pt x="2127482" y="181798"/>
                    <a:pt x="2126919" y="181685"/>
                  </a:cubicBezTo>
                  <a:cubicBezTo>
                    <a:pt x="2123767" y="181235"/>
                    <a:pt x="2122866" y="177632"/>
                    <a:pt x="2118250" y="177970"/>
                  </a:cubicBezTo>
                  <a:cubicBezTo>
                    <a:pt x="2114759" y="178195"/>
                    <a:pt x="2111044" y="177970"/>
                    <a:pt x="2107553" y="179096"/>
                  </a:cubicBezTo>
                  <a:cubicBezTo>
                    <a:pt x="2097757" y="182023"/>
                    <a:pt x="2098771" y="181347"/>
                    <a:pt x="2090551" y="180784"/>
                  </a:cubicBezTo>
                  <a:cubicBezTo>
                    <a:pt x="2080080" y="180221"/>
                    <a:pt x="2064767" y="184275"/>
                    <a:pt x="2056435" y="184275"/>
                  </a:cubicBezTo>
                  <a:cubicBezTo>
                    <a:pt x="2052494" y="184275"/>
                    <a:pt x="2045851" y="180672"/>
                    <a:pt x="2045626" y="180784"/>
                  </a:cubicBezTo>
                  <a:cubicBezTo>
                    <a:pt x="2044613" y="181460"/>
                    <a:pt x="2042361" y="197111"/>
                    <a:pt x="2039659" y="195196"/>
                  </a:cubicBezTo>
                  <a:cubicBezTo>
                    <a:pt x="2039208" y="187990"/>
                    <a:pt x="2039434" y="179321"/>
                    <a:pt x="2034930" y="181910"/>
                  </a:cubicBezTo>
                  <a:cubicBezTo>
                    <a:pt x="2029188" y="188328"/>
                    <a:pt x="2027273" y="184613"/>
                    <a:pt x="2024233" y="183036"/>
                  </a:cubicBezTo>
                  <a:cubicBezTo>
                    <a:pt x="2022432" y="182023"/>
                    <a:pt x="2019730" y="183712"/>
                    <a:pt x="2017816" y="183712"/>
                  </a:cubicBezTo>
                  <a:cubicBezTo>
                    <a:pt x="2003854" y="183487"/>
                    <a:pt x="1992032" y="187540"/>
                    <a:pt x="1979534" y="187540"/>
                  </a:cubicBezTo>
                  <a:cubicBezTo>
                    <a:pt x="1976831" y="187540"/>
                    <a:pt x="1976381" y="183937"/>
                    <a:pt x="1973003" y="183599"/>
                  </a:cubicBezTo>
                  <a:cubicBezTo>
                    <a:pt x="1956790" y="182136"/>
                    <a:pt x="1940463" y="191143"/>
                    <a:pt x="1924025" y="188553"/>
                  </a:cubicBezTo>
                  <a:cubicBezTo>
                    <a:pt x="1918845" y="187765"/>
                    <a:pt x="1914567" y="179771"/>
                    <a:pt x="1911302" y="189792"/>
                  </a:cubicBezTo>
                  <a:cubicBezTo>
                    <a:pt x="1910288" y="192832"/>
                    <a:pt x="1908487" y="185401"/>
                    <a:pt x="1909050" y="185401"/>
                  </a:cubicBezTo>
                  <a:cubicBezTo>
                    <a:pt x="1893512" y="186527"/>
                    <a:pt x="1880226" y="185288"/>
                    <a:pt x="1866489" y="189679"/>
                  </a:cubicBezTo>
                  <a:cubicBezTo>
                    <a:pt x="1859396" y="191931"/>
                    <a:pt x="1860297" y="192719"/>
                    <a:pt x="1855793" y="190805"/>
                  </a:cubicBezTo>
                  <a:cubicBezTo>
                    <a:pt x="1839242" y="183712"/>
                    <a:pt x="1810080" y="196998"/>
                    <a:pt x="1796231" y="196773"/>
                  </a:cubicBezTo>
                  <a:cubicBezTo>
                    <a:pt x="1795105" y="196773"/>
                    <a:pt x="1793416" y="192494"/>
                    <a:pt x="1793979" y="192382"/>
                  </a:cubicBezTo>
                  <a:cubicBezTo>
                    <a:pt x="1789250" y="192832"/>
                    <a:pt x="1785984" y="198124"/>
                    <a:pt x="1781368" y="198236"/>
                  </a:cubicBezTo>
                  <a:cubicBezTo>
                    <a:pt x="1777653" y="198349"/>
                    <a:pt x="1774387" y="194859"/>
                    <a:pt x="1770559" y="194746"/>
                  </a:cubicBezTo>
                  <a:cubicBezTo>
                    <a:pt x="1762565" y="194408"/>
                    <a:pt x="1762340" y="201502"/>
                    <a:pt x="1759863" y="195872"/>
                  </a:cubicBezTo>
                  <a:cubicBezTo>
                    <a:pt x="1756935" y="189116"/>
                    <a:pt x="1732953" y="199137"/>
                    <a:pt x="1730025" y="198912"/>
                  </a:cubicBezTo>
                  <a:cubicBezTo>
                    <a:pt x="1727210" y="198687"/>
                    <a:pt x="1726985" y="194971"/>
                    <a:pt x="1723495" y="194971"/>
                  </a:cubicBezTo>
                  <a:cubicBezTo>
                    <a:pt x="1720004" y="194971"/>
                    <a:pt x="1716289" y="195309"/>
                    <a:pt x="1712798" y="196097"/>
                  </a:cubicBezTo>
                  <a:cubicBezTo>
                    <a:pt x="1703791" y="198011"/>
                    <a:pt x="1704692" y="199362"/>
                    <a:pt x="1700075" y="197336"/>
                  </a:cubicBezTo>
                  <a:cubicBezTo>
                    <a:pt x="1691068" y="193508"/>
                    <a:pt x="1677219" y="198011"/>
                    <a:pt x="1670238" y="200376"/>
                  </a:cubicBezTo>
                  <a:cubicBezTo>
                    <a:pt x="1667648" y="201277"/>
                    <a:pt x="1665509" y="205443"/>
                    <a:pt x="1664045" y="205668"/>
                  </a:cubicBezTo>
                  <a:cubicBezTo>
                    <a:pt x="1661343" y="205893"/>
                    <a:pt x="1659541" y="202177"/>
                    <a:pt x="1655376" y="201952"/>
                  </a:cubicBezTo>
                  <a:cubicBezTo>
                    <a:pt x="1643103" y="201277"/>
                    <a:pt x="1630830" y="206906"/>
                    <a:pt x="1619233" y="205555"/>
                  </a:cubicBezTo>
                  <a:cubicBezTo>
                    <a:pt x="1614954" y="205105"/>
                    <a:pt x="1608762" y="201727"/>
                    <a:pt x="1606285" y="202290"/>
                  </a:cubicBezTo>
                  <a:cubicBezTo>
                    <a:pt x="1604596" y="202628"/>
                    <a:pt x="1604483" y="207019"/>
                    <a:pt x="1604258" y="207131"/>
                  </a:cubicBezTo>
                  <a:cubicBezTo>
                    <a:pt x="1602569" y="207920"/>
                    <a:pt x="1599867" y="202965"/>
                    <a:pt x="1599867" y="202965"/>
                  </a:cubicBezTo>
                  <a:cubicBezTo>
                    <a:pt x="1595363" y="204317"/>
                    <a:pt x="1592098" y="208257"/>
                    <a:pt x="1587256" y="208820"/>
                  </a:cubicBezTo>
                  <a:cubicBezTo>
                    <a:pt x="1583315" y="209271"/>
                    <a:pt x="1582414" y="205330"/>
                    <a:pt x="1578586" y="205105"/>
                  </a:cubicBezTo>
                  <a:cubicBezTo>
                    <a:pt x="1576447" y="204992"/>
                    <a:pt x="1576222" y="209721"/>
                    <a:pt x="1574420" y="210171"/>
                  </a:cubicBezTo>
                  <a:cubicBezTo>
                    <a:pt x="1571718" y="210847"/>
                    <a:pt x="1571268" y="205668"/>
                    <a:pt x="1567890" y="206231"/>
                  </a:cubicBezTo>
                  <a:cubicBezTo>
                    <a:pt x="1566088" y="206568"/>
                    <a:pt x="1566201" y="210847"/>
                    <a:pt x="1565863" y="211072"/>
                  </a:cubicBezTo>
                  <a:cubicBezTo>
                    <a:pt x="1564625" y="211748"/>
                    <a:pt x="1562936" y="207019"/>
                    <a:pt x="1563611" y="206681"/>
                  </a:cubicBezTo>
                  <a:cubicBezTo>
                    <a:pt x="1560909" y="208032"/>
                    <a:pt x="1560796" y="211297"/>
                    <a:pt x="1557419" y="211860"/>
                  </a:cubicBezTo>
                  <a:cubicBezTo>
                    <a:pt x="1553816" y="212423"/>
                    <a:pt x="1550100" y="207694"/>
                    <a:pt x="1546610" y="208370"/>
                  </a:cubicBezTo>
                  <a:cubicBezTo>
                    <a:pt x="1547173" y="208257"/>
                    <a:pt x="1545371" y="212649"/>
                    <a:pt x="1544583" y="213211"/>
                  </a:cubicBezTo>
                  <a:cubicBezTo>
                    <a:pt x="1537602" y="218616"/>
                    <a:pt x="1533774" y="210622"/>
                    <a:pt x="1529495" y="210171"/>
                  </a:cubicBezTo>
                  <a:cubicBezTo>
                    <a:pt x="1500446" y="206794"/>
                    <a:pt x="1468357" y="216364"/>
                    <a:pt x="1435817" y="219629"/>
                  </a:cubicBezTo>
                  <a:cubicBezTo>
                    <a:pt x="1405417" y="222669"/>
                    <a:pt x="1372202" y="232578"/>
                    <a:pt x="1342139" y="229087"/>
                  </a:cubicBezTo>
                  <a:cubicBezTo>
                    <a:pt x="1338198" y="228637"/>
                    <a:pt x="1337185" y="225146"/>
                    <a:pt x="1333469" y="225372"/>
                  </a:cubicBezTo>
                  <a:cubicBezTo>
                    <a:pt x="1330992" y="225597"/>
                    <a:pt x="1329078" y="229538"/>
                    <a:pt x="1325137" y="230776"/>
                  </a:cubicBezTo>
                  <a:cubicBezTo>
                    <a:pt x="1315567" y="233929"/>
                    <a:pt x="1308473" y="229312"/>
                    <a:pt x="1303744" y="228299"/>
                  </a:cubicBezTo>
                  <a:cubicBezTo>
                    <a:pt x="1293724" y="226272"/>
                    <a:pt x="1285166" y="234379"/>
                    <a:pt x="1280437" y="235280"/>
                  </a:cubicBezTo>
                  <a:cubicBezTo>
                    <a:pt x="1262873" y="238433"/>
                    <a:pt x="1244407" y="240797"/>
                    <a:pt x="1229320" y="240459"/>
                  </a:cubicBezTo>
                  <a:cubicBezTo>
                    <a:pt x="1226392" y="240347"/>
                    <a:pt x="1216709" y="249016"/>
                    <a:pt x="1216259" y="232578"/>
                  </a:cubicBezTo>
                  <a:cubicBezTo>
                    <a:pt x="1234837" y="228074"/>
                    <a:pt x="1253640" y="232352"/>
                    <a:pt x="1271655" y="226948"/>
                  </a:cubicBezTo>
                  <a:cubicBezTo>
                    <a:pt x="1274245" y="226160"/>
                    <a:pt x="1276384" y="221881"/>
                    <a:pt x="1277848" y="221656"/>
                  </a:cubicBezTo>
                  <a:cubicBezTo>
                    <a:pt x="1280325" y="221431"/>
                    <a:pt x="1281226" y="225034"/>
                    <a:pt x="1284378" y="225597"/>
                  </a:cubicBezTo>
                  <a:cubicBezTo>
                    <a:pt x="1293386" y="227286"/>
                    <a:pt x="1297552" y="219517"/>
                    <a:pt x="1303407" y="219066"/>
                  </a:cubicBezTo>
                  <a:cubicBezTo>
                    <a:pt x="1310500" y="218503"/>
                    <a:pt x="1318494" y="221769"/>
                    <a:pt x="1324799" y="221543"/>
                  </a:cubicBezTo>
                  <a:cubicBezTo>
                    <a:pt x="1329754" y="221318"/>
                    <a:pt x="1335158" y="220980"/>
                    <a:pt x="1339662" y="220080"/>
                  </a:cubicBezTo>
                  <a:cubicBezTo>
                    <a:pt x="1350246" y="217940"/>
                    <a:pt x="1351484" y="216252"/>
                    <a:pt x="1356664" y="218391"/>
                  </a:cubicBezTo>
                  <a:cubicBezTo>
                    <a:pt x="1365108" y="221769"/>
                    <a:pt x="1368936" y="212649"/>
                    <a:pt x="1373553" y="212086"/>
                  </a:cubicBezTo>
                  <a:cubicBezTo>
                    <a:pt x="1377606" y="211635"/>
                    <a:pt x="1378394" y="216026"/>
                    <a:pt x="1382222" y="215801"/>
                  </a:cubicBezTo>
                  <a:cubicBezTo>
                    <a:pt x="1385262" y="215689"/>
                    <a:pt x="1386726" y="210734"/>
                    <a:pt x="1388415" y="210509"/>
                  </a:cubicBezTo>
                  <a:cubicBezTo>
                    <a:pt x="1391117" y="210284"/>
                    <a:pt x="1391455" y="214900"/>
                    <a:pt x="1394946" y="214450"/>
                  </a:cubicBezTo>
                  <a:cubicBezTo>
                    <a:pt x="1397760" y="214112"/>
                    <a:pt x="1397648" y="209158"/>
                    <a:pt x="1401138" y="209158"/>
                  </a:cubicBezTo>
                  <a:cubicBezTo>
                    <a:pt x="1403953" y="209158"/>
                    <a:pt x="1404178" y="213887"/>
                    <a:pt x="1407669" y="213099"/>
                  </a:cubicBezTo>
                  <a:cubicBezTo>
                    <a:pt x="1407218" y="213211"/>
                    <a:pt x="1408682" y="208933"/>
                    <a:pt x="1409695" y="208257"/>
                  </a:cubicBezTo>
                  <a:cubicBezTo>
                    <a:pt x="1414312" y="205217"/>
                    <a:pt x="1425233" y="205893"/>
                    <a:pt x="1426697" y="206568"/>
                  </a:cubicBezTo>
                  <a:cubicBezTo>
                    <a:pt x="1432552" y="209046"/>
                    <a:pt x="1428724" y="207244"/>
                    <a:pt x="1435254" y="205668"/>
                  </a:cubicBezTo>
                  <a:cubicBezTo>
                    <a:pt x="1436493" y="205330"/>
                    <a:pt x="1438294" y="204767"/>
                    <a:pt x="1439533" y="205217"/>
                  </a:cubicBezTo>
                  <a:cubicBezTo>
                    <a:pt x="1445388" y="207807"/>
                    <a:pt x="1441559" y="204992"/>
                    <a:pt x="1448090" y="204317"/>
                  </a:cubicBezTo>
                  <a:cubicBezTo>
                    <a:pt x="1450905" y="203979"/>
                    <a:pt x="1453044" y="208595"/>
                    <a:pt x="1454620" y="208257"/>
                  </a:cubicBezTo>
                  <a:cubicBezTo>
                    <a:pt x="1454846" y="208257"/>
                    <a:pt x="1454733" y="203641"/>
                    <a:pt x="1456647" y="203416"/>
                  </a:cubicBezTo>
                  <a:cubicBezTo>
                    <a:pt x="1460137" y="203078"/>
                    <a:pt x="1464754" y="212874"/>
                    <a:pt x="1464979" y="198011"/>
                  </a:cubicBezTo>
                  <a:cubicBezTo>
                    <a:pt x="1432552" y="200939"/>
                    <a:pt x="1395959" y="207357"/>
                    <a:pt x="1373328" y="202628"/>
                  </a:cubicBezTo>
                  <a:cubicBezTo>
                    <a:pt x="1369274" y="201727"/>
                    <a:pt x="1364883" y="202290"/>
                    <a:pt x="1360604" y="203866"/>
                  </a:cubicBezTo>
                  <a:cubicBezTo>
                    <a:pt x="1352723" y="206906"/>
                    <a:pt x="1348332" y="206343"/>
                    <a:pt x="1341463" y="205780"/>
                  </a:cubicBezTo>
                  <a:cubicBezTo>
                    <a:pt x="1326038" y="204542"/>
                    <a:pt x="1309374" y="209721"/>
                    <a:pt x="1296764" y="210284"/>
                  </a:cubicBezTo>
                  <a:cubicBezTo>
                    <a:pt x="1292598" y="210509"/>
                    <a:pt x="1287531" y="215689"/>
                    <a:pt x="1283815" y="207019"/>
                  </a:cubicBezTo>
                  <a:cubicBezTo>
                    <a:pt x="1296313" y="206568"/>
                    <a:pt x="1306222" y="197899"/>
                    <a:pt x="1317706" y="199025"/>
                  </a:cubicBezTo>
                  <a:cubicBezTo>
                    <a:pt x="1321309" y="199362"/>
                    <a:pt x="1324462" y="202853"/>
                    <a:pt x="1328515" y="202515"/>
                  </a:cubicBezTo>
                  <a:cubicBezTo>
                    <a:pt x="1332343" y="202177"/>
                    <a:pt x="1337410" y="197561"/>
                    <a:pt x="1341126" y="196660"/>
                  </a:cubicBezTo>
                  <a:cubicBezTo>
                    <a:pt x="1344954" y="195759"/>
                    <a:pt x="1347881" y="200714"/>
                    <a:pt x="1351935" y="200151"/>
                  </a:cubicBezTo>
                  <a:cubicBezTo>
                    <a:pt x="1351372" y="200263"/>
                    <a:pt x="1353061" y="195872"/>
                    <a:pt x="1353961" y="195309"/>
                  </a:cubicBezTo>
                  <a:cubicBezTo>
                    <a:pt x="1364320" y="188553"/>
                    <a:pt x="1376368" y="193733"/>
                    <a:pt x="1386051" y="196660"/>
                  </a:cubicBezTo>
                  <a:cubicBezTo>
                    <a:pt x="1384699" y="183937"/>
                    <a:pt x="1397760" y="199137"/>
                    <a:pt x="1396409" y="186414"/>
                  </a:cubicBezTo>
                  <a:cubicBezTo>
                    <a:pt x="1390780" y="191819"/>
                    <a:pt x="1385375" y="182473"/>
                    <a:pt x="1379182" y="183487"/>
                  </a:cubicBezTo>
                  <a:cubicBezTo>
                    <a:pt x="1379070" y="183487"/>
                    <a:pt x="1379408" y="187765"/>
                    <a:pt x="1379295" y="188103"/>
                  </a:cubicBezTo>
                  <a:cubicBezTo>
                    <a:pt x="1376368" y="196998"/>
                    <a:pt x="1359028" y="185513"/>
                    <a:pt x="1357902" y="185626"/>
                  </a:cubicBezTo>
                  <a:cubicBezTo>
                    <a:pt x="1353849" y="185964"/>
                    <a:pt x="1349232" y="190580"/>
                    <a:pt x="1345292" y="191481"/>
                  </a:cubicBezTo>
                  <a:cubicBezTo>
                    <a:pt x="1342702" y="192156"/>
                    <a:pt x="1342139" y="187090"/>
                    <a:pt x="1338761" y="187540"/>
                  </a:cubicBezTo>
                  <a:cubicBezTo>
                    <a:pt x="1336284" y="187878"/>
                    <a:pt x="1335609" y="191481"/>
                    <a:pt x="1332568" y="192832"/>
                  </a:cubicBezTo>
                  <a:cubicBezTo>
                    <a:pt x="1323561" y="196548"/>
                    <a:pt x="1318269" y="190693"/>
                    <a:pt x="1313202" y="190130"/>
                  </a:cubicBezTo>
                  <a:cubicBezTo>
                    <a:pt x="1294512" y="187990"/>
                    <a:pt x="1270867" y="190693"/>
                    <a:pt x="1251501" y="196322"/>
                  </a:cubicBezTo>
                  <a:cubicBezTo>
                    <a:pt x="1244182" y="198462"/>
                    <a:pt x="1245871" y="199250"/>
                    <a:pt x="1240804" y="197448"/>
                  </a:cubicBezTo>
                  <a:cubicBezTo>
                    <a:pt x="1238890" y="196773"/>
                    <a:pt x="1236413" y="198011"/>
                    <a:pt x="1234386" y="198124"/>
                  </a:cubicBezTo>
                  <a:cubicBezTo>
                    <a:pt x="1226505" y="198236"/>
                    <a:pt x="1226055" y="204542"/>
                    <a:pt x="1223690" y="199250"/>
                  </a:cubicBezTo>
                  <a:cubicBezTo>
                    <a:pt x="1223240" y="198349"/>
                    <a:pt x="1220087" y="199813"/>
                    <a:pt x="1219412" y="199700"/>
                  </a:cubicBezTo>
                  <a:cubicBezTo>
                    <a:pt x="1203198" y="196435"/>
                    <a:pt x="1179666" y="200826"/>
                    <a:pt x="1166155" y="205105"/>
                  </a:cubicBezTo>
                  <a:cubicBezTo>
                    <a:pt x="1159061" y="207357"/>
                    <a:pt x="1159962" y="208145"/>
                    <a:pt x="1155458" y="206231"/>
                  </a:cubicBezTo>
                  <a:cubicBezTo>
                    <a:pt x="1148928" y="203416"/>
                    <a:pt x="1142172" y="207807"/>
                    <a:pt x="1136317" y="208145"/>
                  </a:cubicBezTo>
                  <a:cubicBezTo>
                    <a:pt x="1131926" y="208483"/>
                    <a:pt x="1125058" y="213549"/>
                    <a:pt x="1121230" y="205105"/>
                  </a:cubicBezTo>
                  <a:cubicBezTo>
                    <a:pt x="1125508" y="204654"/>
                    <a:pt x="1129787" y="204204"/>
                    <a:pt x="1133953" y="203866"/>
                  </a:cubicBezTo>
                  <a:cubicBezTo>
                    <a:pt x="1136768" y="204204"/>
                    <a:pt x="1149378" y="202965"/>
                    <a:pt x="1142285" y="198462"/>
                  </a:cubicBezTo>
                  <a:cubicBezTo>
                    <a:pt x="1132827" y="201051"/>
                    <a:pt x="1122130" y="196548"/>
                    <a:pt x="1112335" y="196885"/>
                  </a:cubicBezTo>
                  <a:cubicBezTo>
                    <a:pt x="1108506" y="196998"/>
                    <a:pt x="1106029" y="202065"/>
                    <a:pt x="1104003" y="202290"/>
                  </a:cubicBezTo>
                  <a:cubicBezTo>
                    <a:pt x="1101863" y="202628"/>
                    <a:pt x="1101300" y="198799"/>
                    <a:pt x="1099611" y="198124"/>
                  </a:cubicBezTo>
                  <a:cubicBezTo>
                    <a:pt x="1091617" y="195196"/>
                    <a:pt x="1089703" y="203979"/>
                    <a:pt x="1084862" y="204204"/>
                  </a:cubicBezTo>
                  <a:cubicBezTo>
                    <a:pt x="1080808" y="204317"/>
                    <a:pt x="1077768" y="200151"/>
                    <a:pt x="1074053" y="200714"/>
                  </a:cubicBezTo>
                  <a:cubicBezTo>
                    <a:pt x="1071238" y="201051"/>
                    <a:pt x="1069999" y="205330"/>
                    <a:pt x="1065721" y="206118"/>
                  </a:cubicBezTo>
                  <a:cubicBezTo>
                    <a:pt x="1064482" y="206343"/>
                    <a:pt x="1062681" y="207131"/>
                    <a:pt x="1061442" y="206568"/>
                  </a:cubicBezTo>
                  <a:cubicBezTo>
                    <a:pt x="1060767" y="206231"/>
                    <a:pt x="1058402" y="202177"/>
                    <a:pt x="1059190" y="202177"/>
                  </a:cubicBezTo>
                  <a:cubicBezTo>
                    <a:pt x="1055137" y="201839"/>
                    <a:pt x="1054686" y="207920"/>
                    <a:pt x="1050858" y="207582"/>
                  </a:cubicBezTo>
                  <a:cubicBezTo>
                    <a:pt x="1048719" y="207469"/>
                    <a:pt x="1048269" y="204091"/>
                    <a:pt x="1046467" y="203416"/>
                  </a:cubicBezTo>
                  <a:cubicBezTo>
                    <a:pt x="1038135" y="200151"/>
                    <a:pt x="1034082" y="208257"/>
                    <a:pt x="1029578" y="209721"/>
                  </a:cubicBezTo>
                  <a:cubicBezTo>
                    <a:pt x="986792" y="223458"/>
                    <a:pt x="937927" y="208257"/>
                    <a:pt x="891313" y="228299"/>
                  </a:cubicBezTo>
                  <a:cubicBezTo>
                    <a:pt x="890750" y="218166"/>
                    <a:pt x="882192" y="227286"/>
                    <a:pt x="878364" y="225034"/>
                  </a:cubicBezTo>
                  <a:cubicBezTo>
                    <a:pt x="877914" y="217828"/>
                    <a:pt x="878139" y="209046"/>
                    <a:pt x="873635" y="211748"/>
                  </a:cubicBezTo>
                  <a:cubicBezTo>
                    <a:pt x="870145" y="212198"/>
                    <a:pt x="872847" y="224583"/>
                    <a:pt x="869807" y="225935"/>
                  </a:cubicBezTo>
                  <a:cubicBezTo>
                    <a:pt x="858998" y="230438"/>
                    <a:pt x="846388" y="225822"/>
                    <a:pt x="835579" y="224809"/>
                  </a:cubicBezTo>
                  <a:cubicBezTo>
                    <a:pt x="827021" y="224021"/>
                    <a:pt x="814749" y="235055"/>
                    <a:pt x="813961" y="217828"/>
                  </a:cubicBezTo>
                  <a:cubicBezTo>
                    <a:pt x="817901" y="209721"/>
                    <a:pt x="822180" y="221769"/>
                    <a:pt x="826909" y="221093"/>
                  </a:cubicBezTo>
                  <a:cubicBezTo>
                    <a:pt x="825558" y="221318"/>
                    <a:pt x="830850" y="216252"/>
                    <a:pt x="830962" y="216026"/>
                  </a:cubicBezTo>
                  <a:cubicBezTo>
                    <a:pt x="832651" y="214000"/>
                    <a:pt x="831525" y="210847"/>
                    <a:pt x="835016" y="210960"/>
                  </a:cubicBezTo>
                  <a:cubicBezTo>
                    <a:pt x="837830" y="211072"/>
                    <a:pt x="838056" y="215126"/>
                    <a:pt x="841546" y="214900"/>
                  </a:cubicBezTo>
                  <a:cubicBezTo>
                    <a:pt x="841996" y="214900"/>
                    <a:pt x="843122" y="206456"/>
                    <a:pt x="845712" y="209834"/>
                  </a:cubicBezTo>
                  <a:cubicBezTo>
                    <a:pt x="846050" y="206231"/>
                    <a:pt x="847288" y="204317"/>
                    <a:pt x="849765" y="204767"/>
                  </a:cubicBezTo>
                  <a:cubicBezTo>
                    <a:pt x="856183" y="200714"/>
                    <a:pt x="854269" y="216927"/>
                    <a:pt x="860687" y="212874"/>
                  </a:cubicBezTo>
                  <a:cubicBezTo>
                    <a:pt x="862714" y="203416"/>
                    <a:pt x="869469" y="208370"/>
                    <a:pt x="873298" y="207019"/>
                  </a:cubicBezTo>
                  <a:cubicBezTo>
                    <a:pt x="876450" y="205893"/>
                    <a:pt x="880391" y="201952"/>
                    <a:pt x="883769" y="201389"/>
                  </a:cubicBezTo>
                  <a:cubicBezTo>
                    <a:pt x="890299" y="200151"/>
                    <a:pt x="897618" y="197899"/>
                    <a:pt x="905049" y="199250"/>
                  </a:cubicBezTo>
                  <a:cubicBezTo>
                    <a:pt x="912368" y="200488"/>
                    <a:pt x="913268" y="200601"/>
                    <a:pt x="917772" y="198011"/>
                  </a:cubicBezTo>
                  <a:cubicBezTo>
                    <a:pt x="930158" y="190805"/>
                    <a:pt x="938489" y="191030"/>
                    <a:pt x="943444" y="200038"/>
                  </a:cubicBezTo>
                  <a:cubicBezTo>
                    <a:pt x="947047" y="184613"/>
                    <a:pt x="961121" y="193057"/>
                    <a:pt x="966751" y="193057"/>
                  </a:cubicBezTo>
                  <a:cubicBezTo>
                    <a:pt x="970916" y="193057"/>
                    <a:pt x="974520" y="188103"/>
                    <a:pt x="979361" y="187202"/>
                  </a:cubicBezTo>
                  <a:cubicBezTo>
                    <a:pt x="982176" y="186639"/>
                    <a:pt x="983640" y="191593"/>
                    <a:pt x="988031" y="190918"/>
                  </a:cubicBezTo>
                  <a:cubicBezTo>
                    <a:pt x="991071" y="190468"/>
                    <a:pt x="991746" y="185401"/>
                    <a:pt x="996363" y="185513"/>
                  </a:cubicBezTo>
                  <a:cubicBezTo>
                    <a:pt x="998052" y="185513"/>
                    <a:pt x="998502" y="189905"/>
                    <a:pt x="998615" y="189905"/>
                  </a:cubicBezTo>
                  <a:cubicBezTo>
                    <a:pt x="1002668" y="190805"/>
                    <a:pt x="1006834" y="183937"/>
                    <a:pt x="1009086" y="184275"/>
                  </a:cubicBezTo>
                  <a:cubicBezTo>
                    <a:pt x="1012239" y="184613"/>
                    <a:pt x="1013139" y="188553"/>
                    <a:pt x="1017756" y="187990"/>
                  </a:cubicBezTo>
                  <a:cubicBezTo>
                    <a:pt x="1020570" y="187653"/>
                    <a:pt x="1021809" y="183374"/>
                    <a:pt x="1026088" y="182586"/>
                  </a:cubicBezTo>
                  <a:cubicBezTo>
                    <a:pt x="1033406" y="181122"/>
                    <a:pt x="1042301" y="182924"/>
                    <a:pt x="1049507" y="180221"/>
                  </a:cubicBezTo>
                  <a:cubicBezTo>
                    <a:pt x="1055812" y="177857"/>
                    <a:pt x="1055249" y="172903"/>
                    <a:pt x="1058064" y="179321"/>
                  </a:cubicBezTo>
                  <a:cubicBezTo>
                    <a:pt x="1058515" y="180334"/>
                    <a:pt x="1061667" y="178645"/>
                    <a:pt x="1062343" y="178870"/>
                  </a:cubicBezTo>
                  <a:cubicBezTo>
                    <a:pt x="1071463" y="181798"/>
                    <a:pt x="1071801" y="179321"/>
                    <a:pt x="1079345" y="177181"/>
                  </a:cubicBezTo>
                  <a:cubicBezTo>
                    <a:pt x="1093306" y="173241"/>
                    <a:pt x="1110421" y="174029"/>
                    <a:pt x="1126184" y="172452"/>
                  </a:cubicBezTo>
                  <a:cubicBezTo>
                    <a:pt x="1143748" y="170651"/>
                    <a:pt x="1160863" y="166372"/>
                    <a:pt x="1173023" y="167724"/>
                  </a:cubicBezTo>
                  <a:cubicBezTo>
                    <a:pt x="1176738" y="168174"/>
                    <a:pt x="1180792" y="171889"/>
                    <a:pt x="1183832" y="171214"/>
                  </a:cubicBezTo>
                  <a:cubicBezTo>
                    <a:pt x="1185971" y="170764"/>
                    <a:pt x="1186196" y="167273"/>
                    <a:pt x="1187885" y="166147"/>
                  </a:cubicBezTo>
                  <a:cubicBezTo>
                    <a:pt x="1197118" y="160405"/>
                    <a:pt x="1204324" y="163332"/>
                    <a:pt x="1206688" y="155000"/>
                  </a:cubicBezTo>
                  <a:cubicBezTo>
                    <a:pt x="1205450" y="159279"/>
                    <a:pt x="1198131" y="153649"/>
                    <a:pt x="1198019" y="151285"/>
                  </a:cubicBezTo>
                  <a:cubicBezTo>
                    <a:pt x="1198019" y="151060"/>
                    <a:pt x="1204999" y="149033"/>
                    <a:pt x="1201959" y="141714"/>
                  </a:cubicBezTo>
                  <a:cubicBezTo>
                    <a:pt x="1197005" y="145768"/>
                    <a:pt x="1190137" y="139237"/>
                    <a:pt x="1184733" y="138899"/>
                  </a:cubicBezTo>
                  <a:cubicBezTo>
                    <a:pt x="1175387" y="138111"/>
                    <a:pt x="1165817" y="146105"/>
                    <a:pt x="1161200" y="136648"/>
                  </a:cubicBezTo>
                  <a:cubicBezTo>
                    <a:pt x="1183494" y="129779"/>
                    <a:pt x="1206576" y="132594"/>
                    <a:pt x="1231346" y="124938"/>
                  </a:cubicBezTo>
                  <a:cubicBezTo>
                    <a:pt x="1239116" y="122573"/>
                    <a:pt x="1237427" y="122461"/>
                    <a:pt x="1244070" y="123699"/>
                  </a:cubicBezTo>
                  <a:cubicBezTo>
                    <a:pt x="1252739" y="125276"/>
                    <a:pt x="1256005" y="117957"/>
                    <a:pt x="1260959" y="117394"/>
                  </a:cubicBezTo>
                  <a:cubicBezTo>
                    <a:pt x="1263999" y="117056"/>
                    <a:pt x="1268615" y="120772"/>
                    <a:pt x="1271768" y="120884"/>
                  </a:cubicBezTo>
                  <a:cubicBezTo>
                    <a:pt x="1273907" y="120997"/>
                    <a:pt x="1273119" y="116493"/>
                    <a:pt x="1273794" y="116043"/>
                  </a:cubicBezTo>
                  <a:cubicBezTo>
                    <a:pt x="1275821" y="114692"/>
                    <a:pt x="1276609" y="120659"/>
                    <a:pt x="1278186" y="120209"/>
                  </a:cubicBezTo>
                  <a:cubicBezTo>
                    <a:pt x="1282014" y="119083"/>
                    <a:pt x="1282915" y="114917"/>
                    <a:pt x="1286518" y="114804"/>
                  </a:cubicBezTo>
                  <a:cubicBezTo>
                    <a:pt x="1289220" y="114692"/>
                    <a:pt x="1290909" y="118295"/>
                    <a:pt x="1295187" y="118520"/>
                  </a:cubicBezTo>
                  <a:cubicBezTo>
                    <a:pt x="1307685" y="119308"/>
                    <a:pt x="1328853" y="115930"/>
                    <a:pt x="1335496" y="109850"/>
                  </a:cubicBezTo>
                  <a:cubicBezTo>
                    <a:pt x="1337635" y="109625"/>
                    <a:pt x="1339774" y="109400"/>
                    <a:pt x="1341914" y="109175"/>
                  </a:cubicBezTo>
                  <a:cubicBezTo>
                    <a:pt x="1344053" y="108949"/>
                    <a:pt x="1346192" y="108724"/>
                    <a:pt x="1348332" y="108499"/>
                  </a:cubicBezTo>
                  <a:cubicBezTo>
                    <a:pt x="1357452" y="108499"/>
                    <a:pt x="1358690" y="102869"/>
                    <a:pt x="1350358" y="103658"/>
                  </a:cubicBezTo>
                  <a:cubicBezTo>
                    <a:pt x="1338311" y="104896"/>
                    <a:pt x="1294737" y="115030"/>
                    <a:pt x="1290571" y="105121"/>
                  </a:cubicBezTo>
                  <a:cubicBezTo>
                    <a:pt x="1289445" y="102532"/>
                    <a:pt x="1287869" y="109850"/>
                    <a:pt x="1288544" y="109963"/>
                  </a:cubicBezTo>
                  <a:cubicBezTo>
                    <a:pt x="1280437" y="109175"/>
                    <a:pt x="1279649" y="108724"/>
                    <a:pt x="1275821" y="111201"/>
                  </a:cubicBezTo>
                  <a:cubicBezTo>
                    <a:pt x="1274583" y="111989"/>
                    <a:pt x="1272894" y="111314"/>
                    <a:pt x="1271543" y="111652"/>
                  </a:cubicBezTo>
                  <a:cubicBezTo>
                    <a:pt x="1252402" y="115592"/>
                    <a:pt x="1221889" y="111427"/>
                    <a:pt x="1214120" y="117507"/>
                  </a:cubicBezTo>
                  <a:cubicBezTo>
                    <a:pt x="1209503" y="121110"/>
                    <a:pt x="1200496" y="120659"/>
                    <a:pt x="1197118" y="119195"/>
                  </a:cubicBezTo>
                  <a:cubicBezTo>
                    <a:pt x="1196668" y="118970"/>
                    <a:pt x="1193853" y="114917"/>
                    <a:pt x="1194866" y="114804"/>
                  </a:cubicBezTo>
                  <a:cubicBezTo>
                    <a:pt x="1190700" y="115142"/>
                    <a:pt x="1188561" y="120434"/>
                    <a:pt x="1184395" y="120434"/>
                  </a:cubicBezTo>
                  <a:cubicBezTo>
                    <a:pt x="1181467" y="120434"/>
                    <a:pt x="1180116" y="116831"/>
                    <a:pt x="1175725" y="116718"/>
                  </a:cubicBezTo>
                  <a:cubicBezTo>
                    <a:pt x="1171334" y="116606"/>
                    <a:pt x="1162214" y="125951"/>
                    <a:pt x="1160637" y="113678"/>
                  </a:cubicBezTo>
                  <a:cubicBezTo>
                    <a:pt x="1163115" y="112665"/>
                    <a:pt x="1166718" y="113791"/>
                    <a:pt x="1166830" y="108386"/>
                  </a:cubicBezTo>
                  <a:cubicBezTo>
                    <a:pt x="1163340" y="109287"/>
                    <a:pt x="1159737" y="108386"/>
                    <a:pt x="1156134" y="109512"/>
                  </a:cubicBezTo>
                  <a:cubicBezTo>
                    <a:pt x="1147464" y="112102"/>
                    <a:pt x="1148140" y="112778"/>
                    <a:pt x="1143411" y="110751"/>
                  </a:cubicBezTo>
                  <a:cubicBezTo>
                    <a:pt x="1135079" y="107373"/>
                    <a:pt x="1131025" y="115930"/>
                    <a:pt x="1126522" y="117056"/>
                  </a:cubicBezTo>
                  <a:cubicBezTo>
                    <a:pt x="1122468" y="118070"/>
                    <a:pt x="1121680" y="112778"/>
                    <a:pt x="1117852" y="113341"/>
                  </a:cubicBezTo>
                  <a:cubicBezTo>
                    <a:pt x="1118415" y="113228"/>
                    <a:pt x="1116726" y="117619"/>
                    <a:pt x="1115825" y="118182"/>
                  </a:cubicBezTo>
                  <a:cubicBezTo>
                    <a:pt x="1104003" y="125839"/>
                    <a:pt x="1094770" y="111877"/>
                    <a:pt x="1086213" y="125726"/>
                  </a:cubicBezTo>
                  <a:cubicBezTo>
                    <a:pt x="1081596" y="113791"/>
                    <a:pt x="1076755" y="120434"/>
                    <a:pt x="1073265" y="122461"/>
                  </a:cubicBezTo>
                  <a:cubicBezTo>
                    <a:pt x="1063919" y="127865"/>
                    <a:pt x="1055925" y="118970"/>
                    <a:pt x="1051872" y="119984"/>
                  </a:cubicBezTo>
                  <a:cubicBezTo>
                    <a:pt x="1052209" y="119871"/>
                    <a:pt x="1050858" y="124150"/>
                    <a:pt x="1049845" y="124825"/>
                  </a:cubicBezTo>
                  <a:cubicBezTo>
                    <a:pt x="1044328" y="128428"/>
                    <a:pt x="1041400" y="123361"/>
                    <a:pt x="1039374" y="130455"/>
                  </a:cubicBezTo>
                  <a:cubicBezTo>
                    <a:pt x="1038923" y="123812"/>
                    <a:pt x="1035771" y="127527"/>
                    <a:pt x="1032843" y="126514"/>
                  </a:cubicBezTo>
                  <a:cubicBezTo>
                    <a:pt x="1029128" y="125163"/>
                    <a:pt x="1027777" y="123249"/>
                    <a:pt x="1024173" y="122799"/>
                  </a:cubicBezTo>
                  <a:cubicBezTo>
                    <a:pt x="1022034" y="122573"/>
                    <a:pt x="1021809" y="127640"/>
                    <a:pt x="1020120" y="127865"/>
                  </a:cubicBezTo>
                  <a:cubicBezTo>
                    <a:pt x="1020796" y="127753"/>
                    <a:pt x="1018656" y="123812"/>
                    <a:pt x="1017868" y="123474"/>
                  </a:cubicBezTo>
                  <a:cubicBezTo>
                    <a:pt x="1011113" y="120547"/>
                    <a:pt x="1009536" y="127865"/>
                    <a:pt x="1005258" y="129329"/>
                  </a:cubicBezTo>
                  <a:cubicBezTo>
                    <a:pt x="1003118" y="130005"/>
                    <a:pt x="1002555" y="124938"/>
                    <a:pt x="1000867" y="125163"/>
                  </a:cubicBezTo>
                  <a:cubicBezTo>
                    <a:pt x="1001542" y="125050"/>
                    <a:pt x="999741" y="129442"/>
                    <a:pt x="998840" y="130005"/>
                  </a:cubicBezTo>
                  <a:cubicBezTo>
                    <a:pt x="989720" y="135972"/>
                    <a:pt x="978573" y="128991"/>
                    <a:pt x="975308" y="127753"/>
                  </a:cubicBezTo>
                  <a:cubicBezTo>
                    <a:pt x="973394" y="127077"/>
                    <a:pt x="970804" y="128203"/>
                    <a:pt x="968890" y="128428"/>
                  </a:cubicBezTo>
                  <a:cubicBezTo>
                    <a:pt x="963936" y="129104"/>
                    <a:pt x="959094" y="137661"/>
                    <a:pt x="954253" y="139125"/>
                  </a:cubicBezTo>
                  <a:cubicBezTo>
                    <a:pt x="952226" y="139688"/>
                    <a:pt x="951438" y="135634"/>
                    <a:pt x="949861" y="134959"/>
                  </a:cubicBezTo>
                  <a:cubicBezTo>
                    <a:pt x="947384" y="133945"/>
                    <a:pt x="943894" y="135409"/>
                    <a:pt x="941304" y="135859"/>
                  </a:cubicBezTo>
                  <a:cubicBezTo>
                    <a:pt x="932409" y="137436"/>
                    <a:pt x="910791" y="154325"/>
                    <a:pt x="907076" y="134733"/>
                  </a:cubicBezTo>
                  <a:cubicBezTo>
                    <a:pt x="910679" y="124487"/>
                    <a:pt x="926442" y="137548"/>
                    <a:pt x="925766" y="119083"/>
                  </a:cubicBezTo>
                  <a:cubicBezTo>
                    <a:pt x="923627" y="119533"/>
                    <a:pt x="921488" y="119308"/>
                    <a:pt x="919349" y="119758"/>
                  </a:cubicBezTo>
                  <a:cubicBezTo>
                    <a:pt x="918110" y="119984"/>
                    <a:pt x="916984" y="124600"/>
                    <a:pt x="917322" y="124600"/>
                  </a:cubicBezTo>
                  <a:cubicBezTo>
                    <a:pt x="913268" y="125276"/>
                    <a:pt x="912480" y="119871"/>
                    <a:pt x="908652" y="120884"/>
                  </a:cubicBezTo>
                  <a:cubicBezTo>
                    <a:pt x="905837" y="121673"/>
                    <a:pt x="905950" y="125839"/>
                    <a:pt x="902459" y="126176"/>
                  </a:cubicBezTo>
                  <a:cubicBezTo>
                    <a:pt x="900545" y="126289"/>
                    <a:pt x="900545" y="121898"/>
                    <a:pt x="900207" y="121785"/>
                  </a:cubicBezTo>
                  <a:cubicBezTo>
                    <a:pt x="898856" y="121335"/>
                    <a:pt x="897618" y="126402"/>
                    <a:pt x="898181" y="126627"/>
                  </a:cubicBezTo>
                  <a:cubicBezTo>
                    <a:pt x="895366" y="125839"/>
                    <a:pt x="895141" y="122799"/>
                    <a:pt x="891650" y="122686"/>
                  </a:cubicBezTo>
                  <a:cubicBezTo>
                    <a:pt x="873523" y="121898"/>
                    <a:pt x="848527" y="120997"/>
                    <a:pt x="832088" y="128653"/>
                  </a:cubicBezTo>
                  <a:cubicBezTo>
                    <a:pt x="828936" y="130117"/>
                    <a:pt x="828485" y="134058"/>
                    <a:pt x="823756" y="134058"/>
                  </a:cubicBezTo>
                  <a:cubicBezTo>
                    <a:pt x="821504" y="134058"/>
                    <a:pt x="820041" y="131130"/>
                    <a:pt x="817226" y="130117"/>
                  </a:cubicBezTo>
                  <a:cubicBezTo>
                    <a:pt x="814749" y="129216"/>
                    <a:pt x="811146" y="131919"/>
                    <a:pt x="810695" y="126176"/>
                  </a:cubicBezTo>
                  <a:cubicBezTo>
                    <a:pt x="813172" y="123812"/>
                    <a:pt x="815312" y="120659"/>
                    <a:pt x="816775" y="116381"/>
                  </a:cubicBezTo>
                  <a:cubicBezTo>
                    <a:pt x="818126" y="112440"/>
                    <a:pt x="819140" y="106247"/>
                    <a:pt x="820604" y="102194"/>
                  </a:cubicBezTo>
                  <a:cubicBezTo>
                    <a:pt x="824319" y="100730"/>
                    <a:pt x="831413" y="105684"/>
                    <a:pt x="828823" y="92173"/>
                  </a:cubicBezTo>
                  <a:cubicBezTo>
                    <a:pt x="819590" y="91610"/>
                    <a:pt x="809682" y="101068"/>
                    <a:pt x="801350" y="99604"/>
                  </a:cubicBezTo>
                  <a:cubicBezTo>
                    <a:pt x="797297" y="98816"/>
                    <a:pt x="796396" y="96001"/>
                    <a:pt x="794932" y="100280"/>
                  </a:cubicBezTo>
                  <a:cubicBezTo>
                    <a:pt x="794594" y="101293"/>
                    <a:pt x="791329" y="100392"/>
                    <a:pt x="790654" y="100730"/>
                  </a:cubicBezTo>
                  <a:cubicBezTo>
                    <a:pt x="776467" y="106585"/>
                    <a:pt x="760366" y="104333"/>
                    <a:pt x="748093" y="105009"/>
                  </a:cubicBezTo>
                  <a:cubicBezTo>
                    <a:pt x="742801" y="105346"/>
                    <a:pt x="737847" y="110301"/>
                    <a:pt x="733005" y="101969"/>
                  </a:cubicBezTo>
                  <a:cubicBezTo>
                    <a:pt x="743927" y="102194"/>
                    <a:pt x="761154" y="92623"/>
                    <a:pt x="766784" y="89358"/>
                  </a:cubicBezTo>
                  <a:cubicBezTo>
                    <a:pt x="778606" y="82490"/>
                    <a:pt x="788064" y="77986"/>
                    <a:pt x="794594" y="91160"/>
                  </a:cubicBezTo>
                  <a:cubicBezTo>
                    <a:pt x="796734" y="78099"/>
                    <a:pt x="807430" y="81364"/>
                    <a:pt x="815537" y="79788"/>
                  </a:cubicBezTo>
                  <a:cubicBezTo>
                    <a:pt x="815537" y="72582"/>
                    <a:pt x="814749" y="63912"/>
                    <a:pt x="819365" y="65601"/>
                  </a:cubicBezTo>
                  <a:cubicBezTo>
                    <a:pt x="823081" y="67177"/>
                    <a:pt x="819140" y="71568"/>
                    <a:pt x="819815" y="79337"/>
                  </a:cubicBezTo>
                  <a:cubicBezTo>
                    <a:pt x="829611" y="70217"/>
                    <a:pt x="830399" y="82828"/>
                    <a:pt x="839294" y="86543"/>
                  </a:cubicBezTo>
                  <a:cubicBezTo>
                    <a:pt x="841659" y="79675"/>
                    <a:pt x="846388" y="77085"/>
                    <a:pt x="851792" y="76072"/>
                  </a:cubicBezTo>
                  <a:cubicBezTo>
                    <a:pt x="854607" y="57607"/>
                    <a:pt x="842559" y="75396"/>
                    <a:pt x="842785" y="63124"/>
                  </a:cubicBezTo>
                  <a:cubicBezTo>
                    <a:pt x="851454" y="69654"/>
                    <a:pt x="842897" y="43195"/>
                    <a:pt x="848527" y="44095"/>
                  </a:cubicBezTo>
                  <a:cubicBezTo>
                    <a:pt x="859336" y="39704"/>
                    <a:pt x="866880" y="45559"/>
                    <a:pt x="869469" y="32723"/>
                  </a:cubicBezTo>
                  <a:cubicBezTo>
                    <a:pt x="862263" y="35426"/>
                    <a:pt x="857422" y="32160"/>
                    <a:pt x="852243" y="29908"/>
                  </a:cubicBezTo>
                  <a:cubicBezTo>
                    <a:pt x="849428" y="37340"/>
                    <a:pt x="844248" y="40380"/>
                    <a:pt x="837605" y="40605"/>
                  </a:cubicBezTo>
                  <a:cubicBezTo>
                    <a:pt x="836479" y="31823"/>
                    <a:pt x="829273" y="37790"/>
                    <a:pt x="830624" y="22928"/>
                  </a:cubicBezTo>
                  <a:cubicBezTo>
                    <a:pt x="831413" y="6376"/>
                    <a:pt x="844699" y="13808"/>
                    <a:pt x="849653" y="16397"/>
                  </a:cubicBezTo>
                  <a:cubicBezTo>
                    <a:pt x="854494" y="12231"/>
                    <a:pt x="861250" y="521"/>
                    <a:pt x="866542" y="10092"/>
                  </a:cubicBezTo>
                  <a:cubicBezTo>
                    <a:pt x="866429" y="-5896"/>
                    <a:pt x="859111" y="1873"/>
                    <a:pt x="855620" y="1985"/>
                  </a:cubicBezTo>
                  <a:cubicBezTo>
                    <a:pt x="853594" y="2098"/>
                    <a:pt x="851229" y="1985"/>
                    <a:pt x="849202" y="2661"/>
                  </a:cubicBezTo>
                  <a:cubicBezTo>
                    <a:pt x="841884" y="5025"/>
                    <a:pt x="843573" y="5588"/>
                    <a:pt x="838506" y="3787"/>
                  </a:cubicBezTo>
                  <a:cubicBezTo>
                    <a:pt x="830850" y="972"/>
                    <a:pt x="826796" y="9191"/>
                    <a:pt x="821617" y="10092"/>
                  </a:cubicBezTo>
                  <a:cubicBezTo>
                    <a:pt x="816550" y="10880"/>
                    <a:pt x="811709" y="6489"/>
                    <a:pt x="806529" y="7052"/>
                  </a:cubicBezTo>
                  <a:cubicBezTo>
                    <a:pt x="807205" y="6939"/>
                    <a:pt x="805403" y="11330"/>
                    <a:pt x="804503" y="11893"/>
                  </a:cubicBezTo>
                  <a:cubicBezTo>
                    <a:pt x="789865" y="21351"/>
                    <a:pt x="769486" y="11781"/>
                    <a:pt x="755524" y="16848"/>
                  </a:cubicBezTo>
                  <a:cubicBezTo>
                    <a:pt x="752822" y="17861"/>
                    <a:pt x="752709" y="21351"/>
                    <a:pt x="749332" y="22027"/>
                  </a:cubicBezTo>
                  <a:cubicBezTo>
                    <a:pt x="735145" y="24842"/>
                    <a:pt x="721296" y="22027"/>
                    <a:pt x="706771" y="26305"/>
                  </a:cubicBezTo>
                  <a:cubicBezTo>
                    <a:pt x="703956" y="27094"/>
                    <a:pt x="702155" y="31260"/>
                    <a:pt x="700578" y="31485"/>
                  </a:cubicBezTo>
                  <a:cubicBezTo>
                    <a:pt x="698101" y="31935"/>
                    <a:pt x="697201" y="27769"/>
                    <a:pt x="694048" y="27544"/>
                  </a:cubicBezTo>
                  <a:cubicBezTo>
                    <a:pt x="692021" y="27431"/>
                    <a:pt x="692584" y="32048"/>
                    <a:pt x="692021" y="32386"/>
                  </a:cubicBezTo>
                  <a:cubicBezTo>
                    <a:pt x="690783" y="33061"/>
                    <a:pt x="689094" y="28332"/>
                    <a:pt x="689769" y="27994"/>
                  </a:cubicBezTo>
                  <a:cubicBezTo>
                    <a:pt x="689206" y="27769"/>
                    <a:pt x="689094" y="31034"/>
                    <a:pt x="685603" y="31710"/>
                  </a:cubicBezTo>
                  <a:cubicBezTo>
                    <a:pt x="657680" y="36664"/>
                    <a:pt x="627392" y="31710"/>
                    <a:pt x="600482" y="40267"/>
                  </a:cubicBezTo>
                  <a:cubicBezTo>
                    <a:pt x="596542" y="41506"/>
                    <a:pt x="595866" y="44996"/>
                    <a:pt x="592150" y="45672"/>
                  </a:cubicBezTo>
                  <a:cubicBezTo>
                    <a:pt x="589448" y="46235"/>
                    <a:pt x="589110" y="40830"/>
                    <a:pt x="585620" y="41731"/>
                  </a:cubicBezTo>
                  <a:cubicBezTo>
                    <a:pt x="585958" y="41618"/>
                    <a:pt x="584607" y="45897"/>
                    <a:pt x="583593" y="46572"/>
                  </a:cubicBezTo>
                  <a:cubicBezTo>
                    <a:pt x="580778" y="48374"/>
                    <a:pt x="578526" y="41843"/>
                    <a:pt x="577063" y="42632"/>
                  </a:cubicBezTo>
                  <a:cubicBezTo>
                    <a:pt x="576500" y="42969"/>
                    <a:pt x="577063" y="46798"/>
                    <a:pt x="575036" y="47473"/>
                  </a:cubicBezTo>
                  <a:cubicBezTo>
                    <a:pt x="560399" y="52315"/>
                    <a:pt x="546550" y="48937"/>
                    <a:pt x="532476" y="51752"/>
                  </a:cubicBezTo>
                  <a:cubicBezTo>
                    <a:pt x="529886" y="52315"/>
                    <a:pt x="529548" y="56030"/>
                    <a:pt x="526283" y="56931"/>
                  </a:cubicBezTo>
                  <a:cubicBezTo>
                    <a:pt x="511083" y="61435"/>
                    <a:pt x="494757" y="56143"/>
                    <a:pt x="479444" y="61660"/>
                  </a:cubicBezTo>
                  <a:cubicBezTo>
                    <a:pt x="476741" y="62673"/>
                    <a:pt x="476629" y="66164"/>
                    <a:pt x="473251" y="66952"/>
                  </a:cubicBezTo>
                  <a:cubicBezTo>
                    <a:pt x="442625" y="73145"/>
                    <a:pt x="409635" y="66839"/>
                    <a:pt x="379573" y="76410"/>
                  </a:cubicBezTo>
                  <a:cubicBezTo>
                    <a:pt x="371691" y="78887"/>
                    <a:pt x="367863" y="81477"/>
                    <a:pt x="360432" y="78324"/>
                  </a:cubicBezTo>
                  <a:cubicBezTo>
                    <a:pt x="356266" y="83165"/>
                    <a:pt x="352325" y="88570"/>
                    <a:pt x="348159" y="93411"/>
                  </a:cubicBezTo>
                  <a:cubicBezTo>
                    <a:pt x="323051" y="96902"/>
                    <a:pt x="306049" y="115705"/>
                    <a:pt x="280603" y="118633"/>
                  </a:cubicBezTo>
                  <a:cubicBezTo>
                    <a:pt x="273509" y="133720"/>
                    <a:pt x="262588" y="141377"/>
                    <a:pt x="251666" y="149146"/>
                  </a:cubicBezTo>
                  <a:cubicBezTo>
                    <a:pt x="250315" y="170651"/>
                    <a:pt x="264614" y="154100"/>
                    <a:pt x="263151" y="175605"/>
                  </a:cubicBezTo>
                  <a:cubicBezTo>
                    <a:pt x="257971" y="184275"/>
                    <a:pt x="247950" y="183824"/>
                    <a:pt x="244573" y="195872"/>
                  </a:cubicBezTo>
                  <a:cubicBezTo>
                    <a:pt x="247838" y="199025"/>
                    <a:pt x="247500" y="207582"/>
                    <a:pt x="249414" y="213774"/>
                  </a:cubicBezTo>
                  <a:cubicBezTo>
                    <a:pt x="249639" y="214450"/>
                    <a:pt x="251216" y="213099"/>
                    <a:pt x="251553" y="213549"/>
                  </a:cubicBezTo>
                  <a:cubicBezTo>
                    <a:pt x="252342" y="214675"/>
                    <a:pt x="251216" y="221093"/>
                    <a:pt x="251891" y="222782"/>
                  </a:cubicBezTo>
                  <a:cubicBezTo>
                    <a:pt x="253017" y="225709"/>
                    <a:pt x="256395" y="225822"/>
                    <a:pt x="256508" y="231564"/>
                  </a:cubicBezTo>
                  <a:cubicBezTo>
                    <a:pt x="252792" y="233028"/>
                    <a:pt x="245699" y="227961"/>
                    <a:pt x="248288" y="241585"/>
                  </a:cubicBezTo>
                  <a:cubicBezTo>
                    <a:pt x="257408" y="234604"/>
                    <a:pt x="265403" y="238207"/>
                    <a:pt x="271708" y="239221"/>
                  </a:cubicBezTo>
                  <a:cubicBezTo>
                    <a:pt x="283643" y="241135"/>
                    <a:pt x="294339" y="239446"/>
                    <a:pt x="299856" y="250142"/>
                  </a:cubicBezTo>
                  <a:cubicBezTo>
                    <a:pt x="296141" y="247553"/>
                    <a:pt x="293326" y="253182"/>
                    <a:pt x="289385" y="255772"/>
                  </a:cubicBezTo>
                  <a:cubicBezTo>
                    <a:pt x="287133" y="257236"/>
                    <a:pt x="278351" y="252282"/>
                    <a:pt x="281166" y="265793"/>
                  </a:cubicBezTo>
                  <a:cubicBezTo>
                    <a:pt x="291299" y="272886"/>
                    <a:pt x="307062" y="255547"/>
                    <a:pt x="317083" y="252957"/>
                  </a:cubicBezTo>
                  <a:cubicBezTo>
                    <a:pt x="321137" y="251944"/>
                    <a:pt x="326991" y="248341"/>
                    <a:pt x="330031" y="256222"/>
                  </a:cubicBezTo>
                  <a:cubicBezTo>
                    <a:pt x="321474" y="268383"/>
                    <a:pt x="307963" y="267369"/>
                    <a:pt x="296366" y="273449"/>
                  </a:cubicBezTo>
                  <a:cubicBezTo>
                    <a:pt x="288822" y="277503"/>
                    <a:pt x="282292" y="285835"/>
                    <a:pt x="275536" y="289325"/>
                  </a:cubicBezTo>
                  <a:cubicBezTo>
                    <a:pt x="272271" y="291014"/>
                    <a:pt x="267992" y="287861"/>
                    <a:pt x="264952" y="290451"/>
                  </a:cubicBezTo>
                  <a:cubicBezTo>
                    <a:pt x="264164" y="291127"/>
                    <a:pt x="262025" y="298783"/>
                    <a:pt x="261011" y="300021"/>
                  </a:cubicBezTo>
                  <a:cubicBezTo>
                    <a:pt x="258309" y="303287"/>
                    <a:pt x="253130" y="298220"/>
                    <a:pt x="254931" y="309817"/>
                  </a:cubicBezTo>
                  <a:cubicBezTo>
                    <a:pt x="264277" y="314321"/>
                    <a:pt x="266416" y="293604"/>
                    <a:pt x="271820" y="303512"/>
                  </a:cubicBezTo>
                  <a:cubicBezTo>
                    <a:pt x="270582" y="314096"/>
                    <a:pt x="265853" y="317924"/>
                    <a:pt x="261800" y="322991"/>
                  </a:cubicBezTo>
                  <a:cubicBezTo>
                    <a:pt x="262363" y="345622"/>
                    <a:pt x="255382" y="371856"/>
                    <a:pt x="261912" y="392123"/>
                  </a:cubicBezTo>
                  <a:cubicBezTo>
                    <a:pt x="258759" y="398879"/>
                    <a:pt x="256958" y="408449"/>
                    <a:pt x="256395" y="420272"/>
                  </a:cubicBezTo>
                  <a:cubicBezTo>
                    <a:pt x="256170" y="437386"/>
                    <a:pt x="265403" y="431419"/>
                    <a:pt x="263826" y="451798"/>
                  </a:cubicBezTo>
                  <a:cubicBezTo>
                    <a:pt x="261800" y="458103"/>
                    <a:pt x="262250" y="468912"/>
                    <a:pt x="260336" y="475218"/>
                  </a:cubicBezTo>
                  <a:cubicBezTo>
                    <a:pt x="257408" y="480960"/>
                    <a:pt x="250990" y="480172"/>
                    <a:pt x="252454" y="494471"/>
                  </a:cubicBezTo>
                  <a:cubicBezTo>
                    <a:pt x="252004" y="515414"/>
                    <a:pt x="264164" y="505618"/>
                    <a:pt x="264164" y="525547"/>
                  </a:cubicBezTo>
                  <a:cubicBezTo>
                    <a:pt x="261124" y="528250"/>
                    <a:pt x="258985" y="532866"/>
                    <a:pt x="255945" y="535568"/>
                  </a:cubicBezTo>
                  <a:cubicBezTo>
                    <a:pt x="258309" y="549530"/>
                    <a:pt x="253805" y="564280"/>
                    <a:pt x="253017" y="577340"/>
                  </a:cubicBezTo>
                  <a:cubicBezTo>
                    <a:pt x="252679" y="583308"/>
                    <a:pt x="253918" y="589726"/>
                    <a:pt x="253580" y="595693"/>
                  </a:cubicBezTo>
                  <a:cubicBezTo>
                    <a:pt x="253355" y="601323"/>
                    <a:pt x="251216" y="602562"/>
                    <a:pt x="251891" y="609655"/>
                  </a:cubicBezTo>
                  <a:cubicBezTo>
                    <a:pt x="252679" y="617874"/>
                    <a:pt x="257634" y="616748"/>
                    <a:pt x="256733" y="627557"/>
                  </a:cubicBezTo>
                  <a:cubicBezTo>
                    <a:pt x="253017" y="627670"/>
                    <a:pt x="251441" y="631611"/>
                    <a:pt x="250653" y="637353"/>
                  </a:cubicBezTo>
                  <a:cubicBezTo>
                    <a:pt x="258534" y="646135"/>
                    <a:pt x="252679" y="655931"/>
                    <a:pt x="251666" y="669442"/>
                  </a:cubicBezTo>
                  <a:cubicBezTo>
                    <a:pt x="258647" y="661786"/>
                    <a:pt x="256620" y="683404"/>
                    <a:pt x="258647" y="687120"/>
                  </a:cubicBezTo>
                  <a:cubicBezTo>
                    <a:pt x="262250" y="693988"/>
                    <a:pt x="265515" y="684192"/>
                    <a:pt x="267429" y="695452"/>
                  </a:cubicBezTo>
                  <a:cubicBezTo>
                    <a:pt x="262025" y="697141"/>
                    <a:pt x="270582" y="703108"/>
                    <a:pt x="267992" y="713804"/>
                  </a:cubicBezTo>
                  <a:cubicBezTo>
                    <a:pt x="273284" y="713804"/>
                    <a:pt x="283981" y="715156"/>
                    <a:pt x="285332" y="721236"/>
                  </a:cubicBezTo>
                  <a:cubicBezTo>
                    <a:pt x="285106" y="730806"/>
                    <a:pt x="275986" y="723262"/>
                    <a:pt x="277225" y="735873"/>
                  </a:cubicBezTo>
                  <a:cubicBezTo>
                    <a:pt x="280378" y="738125"/>
                    <a:pt x="288034" y="729455"/>
                    <a:pt x="288034" y="739363"/>
                  </a:cubicBezTo>
                  <a:cubicBezTo>
                    <a:pt x="280490" y="736436"/>
                    <a:pt x="280040" y="747020"/>
                    <a:pt x="273284" y="745443"/>
                  </a:cubicBezTo>
                  <a:cubicBezTo>
                    <a:pt x="277338" y="767737"/>
                    <a:pt x="262475" y="753438"/>
                    <a:pt x="265628" y="773817"/>
                  </a:cubicBezTo>
                  <a:cubicBezTo>
                    <a:pt x="269456" y="776069"/>
                    <a:pt x="277900" y="767061"/>
                    <a:pt x="278576" y="777082"/>
                  </a:cubicBezTo>
                  <a:cubicBezTo>
                    <a:pt x="278689" y="783388"/>
                    <a:pt x="279927" y="787103"/>
                    <a:pt x="281166" y="790594"/>
                  </a:cubicBezTo>
                  <a:cubicBezTo>
                    <a:pt x="279252" y="806469"/>
                    <a:pt x="270357" y="808946"/>
                    <a:pt x="262700" y="815477"/>
                  </a:cubicBezTo>
                  <a:cubicBezTo>
                    <a:pt x="255607" y="821557"/>
                    <a:pt x="246149" y="828650"/>
                    <a:pt x="237592" y="831803"/>
                  </a:cubicBezTo>
                  <a:cubicBezTo>
                    <a:pt x="226332" y="835969"/>
                    <a:pt x="213497" y="825948"/>
                    <a:pt x="205953" y="844188"/>
                  </a:cubicBezTo>
                  <a:cubicBezTo>
                    <a:pt x="210682" y="843851"/>
                    <a:pt x="217663" y="842837"/>
                    <a:pt x="222955" y="842499"/>
                  </a:cubicBezTo>
                  <a:cubicBezTo>
                    <a:pt x="229823" y="842049"/>
                    <a:pt x="236804" y="837095"/>
                    <a:pt x="240181" y="845427"/>
                  </a:cubicBezTo>
                  <a:cubicBezTo>
                    <a:pt x="231850" y="851394"/>
                    <a:pt x="221603" y="849480"/>
                    <a:pt x="212709" y="852858"/>
                  </a:cubicBezTo>
                  <a:cubicBezTo>
                    <a:pt x="207642" y="854772"/>
                    <a:pt x="202237" y="866032"/>
                    <a:pt x="197959" y="858938"/>
                  </a:cubicBezTo>
                  <a:cubicBezTo>
                    <a:pt x="196270" y="865356"/>
                    <a:pt x="190753" y="866707"/>
                    <a:pt x="189739" y="868959"/>
                  </a:cubicBezTo>
                  <a:cubicBezTo>
                    <a:pt x="185010" y="879993"/>
                    <a:pt x="181858" y="868396"/>
                    <a:pt x="177016" y="870197"/>
                  </a:cubicBezTo>
                  <a:cubicBezTo>
                    <a:pt x="175215" y="870873"/>
                    <a:pt x="174201" y="873238"/>
                    <a:pt x="172963" y="875264"/>
                  </a:cubicBezTo>
                  <a:cubicBezTo>
                    <a:pt x="171049" y="878304"/>
                    <a:pt x="172175" y="878417"/>
                    <a:pt x="168797" y="880331"/>
                  </a:cubicBezTo>
                  <a:cubicBezTo>
                    <a:pt x="165532" y="882245"/>
                    <a:pt x="166770" y="874251"/>
                    <a:pt x="164518" y="880781"/>
                  </a:cubicBezTo>
                  <a:cubicBezTo>
                    <a:pt x="161703" y="889226"/>
                    <a:pt x="149881" y="876278"/>
                    <a:pt x="145377" y="882695"/>
                  </a:cubicBezTo>
                  <a:cubicBezTo>
                    <a:pt x="140423" y="881795"/>
                    <a:pt x="143463" y="896207"/>
                    <a:pt x="139410" y="897107"/>
                  </a:cubicBezTo>
                  <a:cubicBezTo>
                    <a:pt x="139410" y="892379"/>
                    <a:pt x="135244" y="888775"/>
                    <a:pt x="130628" y="888775"/>
                  </a:cubicBezTo>
                  <a:cubicBezTo>
                    <a:pt x="130515" y="888775"/>
                    <a:pt x="130853" y="893167"/>
                    <a:pt x="130740" y="893392"/>
                  </a:cubicBezTo>
                  <a:cubicBezTo>
                    <a:pt x="130402" y="894405"/>
                    <a:pt x="127137" y="893617"/>
                    <a:pt x="126462" y="893842"/>
                  </a:cubicBezTo>
                  <a:cubicBezTo>
                    <a:pt x="116778" y="897333"/>
                    <a:pt x="109910" y="892829"/>
                    <a:pt x="107433" y="900373"/>
                  </a:cubicBezTo>
                  <a:cubicBezTo>
                    <a:pt x="105406" y="906340"/>
                    <a:pt x="94485" y="893842"/>
                    <a:pt x="99214" y="910394"/>
                  </a:cubicBezTo>
                  <a:cubicBezTo>
                    <a:pt x="107321" y="908817"/>
                    <a:pt x="114752" y="909042"/>
                    <a:pt x="118693" y="917600"/>
                  </a:cubicBezTo>
                  <a:cubicBezTo>
                    <a:pt x="115090" y="913771"/>
                    <a:pt x="112500" y="921878"/>
                    <a:pt x="108221" y="923229"/>
                  </a:cubicBezTo>
                  <a:cubicBezTo>
                    <a:pt x="98538" y="926494"/>
                    <a:pt x="87166" y="919739"/>
                    <a:pt x="82775" y="930435"/>
                  </a:cubicBezTo>
                  <a:cubicBezTo>
                    <a:pt x="86603" y="929309"/>
                    <a:pt x="89306" y="931449"/>
                    <a:pt x="91445" y="934151"/>
                  </a:cubicBezTo>
                  <a:cubicBezTo>
                    <a:pt x="97075" y="941357"/>
                    <a:pt x="96399" y="933025"/>
                    <a:pt x="102141" y="933025"/>
                  </a:cubicBezTo>
                  <a:cubicBezTo>
                    <a:pt x="101691" y="933025"/>
                    <a:pt x="103380" y="936966"/>
                    <a:pt x="104393" y="937416"/>
                  </a:cubicBezTo>
                  <a:cubicBezTo>
                    <a:pt x="111036" y="940231"/>
                    <a:pt x="111149" y="940681"/>
                    <a:pt x="117341" y="940681"/>
                  </a:cubicBezTo>
                  <a:cubicBezTo>
                    <a:pt x="121170" y="940681"/>
                    <a:pt x="125561" y="935952"/>
                    <a:pt x="129952" y="934826"/>
                  </a:cubicBezTo>
                  <a:cubicBezTo>
                    <a:pt x="133217" y="933926"/>
                    <a:pt x="132204" y="940344"/>
                    <a:pt x="134231" y="934376"/>
                  </a:cubicBezTo>
                  <a:cubicBezTo>
                    <a:pt x="135694" y="929872"/>
                    <a:pt x="145040" y="937866"/>
                    <a:pt x="147179" y="937641"/>
                  </a:cubicBezTo>
                  <a:cubicBezTo>
                    <a:pt x="152020" y="937191"/>
                    <a:pt x="157650" y="937191"/>
                    <a:pt x="162041" y="936178"/>
                  </a:cubicBezTo>
                  <a:cubicBezTo>
                    <a:pt x="168009" y="934826"/>
                    <a:pt x="175665" y="925031"/>
                    <a:pt x="179268" y="939105"/>
                  </a:cubicBezTo>
                  <a:cubicBezTo>
                    <a:pt x="178367" y="966240"/>
                    <a:pt x="165306" y="949464"/>
                    <a:pt x="156186" y="950702"/>
                  </a:cubicBezTo>
                  <a:cubicBezTo>
                    <a:pt x="152583" y="951153"/>
                    <a:pt x="146278" y="961399"/>
                    <a:pt x="141437" y="956782"/>
                  </a:cubicBezTo>
                  <a:cubicBezTo>
                    <a:pt x="138397" y="962187"/>
                    <a:pt x="137721" y="968267"/>
                    <a:pt x="135469" y="971194"/>
                  </a:cubicBezTo>
                  <a:cubicBezTo>
                    <a:pt x="133555" y="973671"/>
                    <a:pt x="134906" y="975135"/>
                    <a:pt x="131416" y="976261"/>
                  </a:cubicBezTo>
                  <a:cubicBezTo>
                    <a:pt x="128939" y="977049"/>
                    <a:pt x="125336" y="976711"/>
                    <a:pt x="124885" y="972320"/>
                  </a:cubicBezTo>
                  <a:cubicBezTo>
                    <a:pt x="124885" y="964664"/>
                    <a:pt x="134118" y="976599"/>
                    <a:pt x="132992" y="957683"/>
                  </a:cubicBezTo>
                  <a:cubicBezTo>
                    <a:pt x="125336" y="966578"/>
                    <a:pt x="118242" y="954080"/>
                    <a:pt x="116215" y="968605"/>
                  </a:cubicBezTo>
                  <a:cubicBezTo>
                    <a:pt x="121620" y="965339"/>
                    <a:pt x="123984" y="969731"/>
                    <a:pt x="123084" y="981778"/>
                  </a:cubicBezTo>
                  <a:cubicBezTo>
                    <a:pt x="132654" y="983917"/>
                    <a:pt x="141211" y="975248"/>
                    <a:pt x="148530" y="974572"/>
                  </a:cubicBezTo>
                  <a:cubicBezTo>
                    <a:pt x="157087" y="973784"/>
                    <a:pt x="165869" y="984255"/>
                    <a:pt x="174201" y="976599"/>
                  </a:cubicBezTo>
                  <a:cubicBezTo>
                    <a:pt x="174427" y="984143"/>
                    <a:pt x="180169" y="978513"/>
                    <a:pt x="180844" y="985156"/>
                  </a:cubicBezTo>
                  <a:cubicBezTo>
                    <a:pt x="176678" y="984706"/>
                    <a:pt x="173751" y="993038"/>
                    <a:pt x="170486" y="995402"/>
                  </a:cubicBezTo>
                  <a:cubicBezTo>
                    <a:pt x="167896" y="997316"/>
                    <a:pt x="164631" y="994952"/>
                    <a:pt x="161929" y="996303"/>
                  </a:cubicBezTo>
                  <a:cubicBezTo>
                    <a:pt x="158213" y="998217"/>
                    <a:pt x="156749" y="1005310"/>
                    <a:pt x="153709" y="1006324"/>
                  </a:cubicBezTo>
                  <a:cubicBezTo>
                    <a:pt x="153372" y="1006436"/>
                    <a:pt x="151795" y="1001369"/>
                    <a:pt x="149318" y="1002158"/>
                  </a:cubicBezTo>
                  <a:cubicBezTo>
                    <a:pt x="147404" y="1002721"/>
                    <a:pt x="146728" y="1007224"/>
                    <a:pt x="145265" y="1007224"/>
                  </a:cubicBezTo>
                  <a:cubicBezTo>
                    <a:pt x="142225" y="1007224"/>
                    <a:pt x="141211" y="1002833"/>
                    <a:pt x="136595" y="1003509"/>
                  </a:cubicBezTo>
                  <a:cubicBezTo>
                    <a:pt x="133893" y="1003847"/>
                    <a:pt x="133780" y="1008463"/>
                    <a:pt x="130402" y="1008688"/>
                  </a:cubicBezTo>
                  <a:cubicBezTo>
                    <a:pt x="126349" y="1009026"/>
                    <a:pt x="125561" y="1004297"/>
                    <a:pt x="121733" y="1004973"/>
                  </a:cubicBezTo>
                  <a:cubicBezTo>
                    <a:pt x="119030" y="1005423"/>
                    <a:pt x="117454" y="1009139"/>
                    <a:pt x="113401" y="1010377"/>
                  </a:cubicBezTo>
                  <a:cubicBezTo>
                    <a:pt x="105632" y="1012742"/>
                    <a:pt x="96512" y="1014656"/>
                    <a:pt x="87842" y="1012967"/>
                  </a:cubicBezTo>
                  <a:cubicBezTo>
                    <a:pt x="84577" y="1012629"/>
                    <a:pt x="84351" y="1009251"/>
                    <a:pt x="80861" y="1009251"/>
                  </a:cubicBezTo>
                  <a:cubicBezTo>
                    <a:pt x="77821" y="1009251"/>
                    <a:pt x="76357" y="1014430"/>
                    <a:pt x="74668" y="1014430"/>
                  </a:cubicBezTo>
                  <a:cubicBezTo>
                    <a:pt x="75231" y="1014430"/>
                    <a:pt x="73317" y="1010490"/>
                    <a:pt x="72416" y="1010039"/>
                  </a:cubicBezTo>
                  <a:cubicBezTo>
                    <a:pt x="65323" y="1006999"/>
                    <a:pt x="55415" y="1010377"/>
                    <a:pt x="48997" y="1012404"/>
                  </a:cubicBezTo>
                  <a:cubicBezTo>
                    <a:pt x="45169" y="1013642"/>
                    <a:pt x="44381" y="1017470"/>
                    <a:pt x="40665" y="1017808"/>
                  </a:cubicBezTo>
                  <a:cubicBezTo>
                    <a:pt x="38075" y="1018033"/>
                    <a:pt x="36049" y="1014543"/>
                    <a:pt x="31995" y="1014093"/>
                  </a:cubicBezTo>
                  <a:cubicBezTo>
                    <a:pt x="26253" y="1013530"/>
                    <a:pt x="14093" y="1012967"/>
                    <a:pt x="8576" y="1016457"/>
                  </a:cubicBezTo>
                  <a:cubicBezTo>
                    <a:pt x="8463" y="1016570"/>
                    <a:pt x="8801" y="1020623"/>
                    <a:pt x="8688" y="1021073"/>
                  </a:cubicBezTo>
                  <a:cubicBezTo>
                    <a:pt x="6774" y="1026928"/>
                    <a:pt x="-2121" y="1018709"/>
                    <a:pt x="469" y="1031094"/>
                  </a:cubicBezTo>
                  <a:cubicBezTo>
                    <a:pt x="19835" y="1032558"/>
                    <a:pt x="46632" y="1031094"/>
                    <a:pt x="62508" y="1034022"/>
                  </a:cubicBezTo>
                  <a:cubicBezTo>
                    <a:pt x="65323" y="1034585"/>
                    <a:pt x="68250" y="1033121"/>
                    <a:pt x="71065" y="1033121"/>
                  </a:cubicBezTo>
                  <a:cubicBezTo>
                    <a:pt x="72529" y="1033121"/>
                    <a:pt x="73430" y="1037512"/>
                    <a:pt x="73317" y="1037512"/>
                  </a:cubicBezTo>
                  <a:cubicBezTo>
                    <a:pt x="75456" y="1037737"/>
                    <a:pt x="75682" y="1032896"/>
                    <a:pt x="77371" y="1032445"/>
                  </a:cubicBezTo>
                  <a:cubicBezTo>
                    <a:pt x="79848" y="1031882"/>
                    <a:pt x="80636" y="1036386"/>
                    <a:pt x="83901" y="1036386"/>
                  </a:cubicBezTo>
                  <a:cubicBezTo>
                    <a:pt x="104618" y="1036611"/>
                    <a:pt x="126799" y="1027717"/>
                    <a:pt x="147742" y="1029968"/>
                  </a:cubicBezTo>
                  <a:cubicBezTo>
                    <a:pt x="151345" y="1030306"/>
                    <a:pt x="154948" y="1037174"/>
                    <a:pt x="158663" y="1038075"/>
                  </a:cubicBezTo>
                  <a:cubicBezTo>
                    <a:pt x="168234" y="1040327"/>
                    <a:pt x="181858" y="1037737"/>
                    <a:pt x="190640" y="1034810"/>
                  </a:cubicBezTo>
                  <a:cubicBezTo>
                    <a:pt x="194356" y="1033571"/>
                    <a:pt x="195482" y="1029068"/>
                    <a:pt x="198972" y="1029405"/>
                  </a:cubicBezTo>
                  <a:cubicBezTo>
                    <a:pt x="202913" y="1029743"/>
                    <a:pt x="207754" y="1037400"/>
                    <a:pt x="212033" y="1037287"/>
                  </a:cubicBezTo>
                  <a:cubicBezTo>
                    <a:pt x="225544" y="1037062"/>
                    <a:pt x="237592" y="1027491"/>
                    <a:pt x="250315" y="1033459"/>
                  </a:cubicBezTo>
                  <a:cubicBezTo>
                    <a:pt x="247500" y="1050123"/>
                    <a:pt x="257634" y="1035485"/>
                    <a:pt x="257183" y="1046632"/>
                  </a:cubicBezTo>
                  <a:cubicBezTo>
                    <a:pt x="268555" y="1050123"/>
                    <a:pt x="279815" y="1045281"/>
                    <a:pt x="291412" y="1047758"/>
                  </a:cubicBezTo>
                  <a:cubicBezTo>
                    <a:pt x="295015" y="1048546"/>
                    <a:pt x="297041" y="1049672"/>
                    <a:pt x="298055" y="1056315"/>
                  </a:cubicBezTo>
                  <a:cubicBezTo>
                    <a:pt x="301883" y="1054627"/>
                    <a:pt x="304698" y="1047533"/>
                    <a:pt x="310553" y="1045844"/>
                  </a:cubicBezTo>
                  <a:cubicBezTo>
                    <a:pt x="314381" y="1044718"/>
                    <a:pt x="319222" y="1048772"/>
                    <a:pt x="323501" y="1049109"/>
                  </a:cubicBezTo>
                  <a:cubicBezTo>
                    <a:pt x="336337" y="1050235"/>
                    <a:pt x="346132" y="1048884"/>
                    <a:pt x="353451" y="1050686"/>
                  </a:cubicBezTo>
                  <a:cubicBezTo>
                    <a:pt x="353451" y="1050686"/>
                    <a:pt x="353226" y="1046294"/>
                    <a:pt x="353338" y="1046069"/>
                  </a:cubicBezTo>
                  <a:cubicBezTo>
                    <a:pt x="354239" y="1043930"/>
                    <a:pt x="357955" y="1053050"/>
                    <a:pt x="357842" y="1054852"/>
                  </a:cubicBezTo>
                  <a:cubicBezTo>
                    <a:pt x="338251" y="1065998"/>
                    <a:pt x="314606" y="1061720"/>
                    <a:pt x="296253" y="1065661"/>
                  </a:cubicBezTo>
                  <a:cubicBezTo>
                    <a:pt x="293213" y="1066336"/>
                    <a:pt x="291975" y="1070277"/>
                    <a:pt x="290061" y="1070840"/>
                  </a:cubicBezTo>
                  <a:cubicBezTo>
                    <a:pt x="290736" y="1070615"/>
                    <a:pt x="288822" y="1066674"/>
                    <a:pt x="287809" y="1066449"/>
                  </a:cubicBezTo>
                  <a:cubicBezTo>
                    <a:pt x="285669" y="1066111"/>
                    <a:pt x="285444" y="1071290"/>
                    <a:pt x="283755" y="1071516"/>
                  </a:cubicBezTo>
                  <a:cubicBezTo>
                    <a:pt x="281616" y="1071741"/>
                    <a:pt x="281166" y="1067687"/>
                    <a:pt x="279364" y="1067350"/>
                  </a:cubicBezTo>
                  <a:cubicBezTo>
                    <a:pt x="274860" y="1066561"/>
                    <a:pt x="275198" y="1073317"/>
                    <a:pt x="272946" y="1068025"/>
                  </a:cubicBezTo>
                  <a:cubicBezTo>
                    <a:pt x="271595" y="1064873"/>
                    <a:pt x="259548" y="1068476"/>
                    <a:pt x="262475" y="1073655"/>
                  </a:cubicBezTo>
                  <a:cubicBezTo>
                    <a:pt x="268105" y="1074893"/>
                    <a:pt x="269343" y="1086716"/>
                    <a:pt x="275649" y="1086153"/>
                  </a:cubicBezTo>
                  <a:cubicBezTo>
                    <a:pt x="279026" y="1085365"/>
                    <a:pt x="276887" y="1074330"/>
                    <a:pt x="281729" y="1076357"/>
                  </a:cubicBezTo>
                  <a:cubicBezTo>
                    <a:pt x="286120" y="1084576"/>
                    <a:pt x="285444" y="1073205"/>
                    <a:pt x="292425" y="1075231"/>
                  </a:cubicBezTo>
                  <a:cubicBezTo>
                    <a:pt x="296929" y="1079172"/>
                    <a:pt x="301207" y="1083788"/>
                    <a:pt x="305599" y="1087729"/>
                  </a:cubicBezTo>
                  <a:cubicBezTo>
                    <a:pt x="306950" y="1077370"/>
                    <a:pt x="313480" y="1086941"/>
                    <a:pt x="318322" y="1086491"/>
                  </a:cubicBezTo>
                  <a:cubicBezTo>
                    <a:pt x="323276" y="1086040"/>
                    <a:pt x="329018" y="1075231"/>
                    <a:pt x="331045" y="1085252"/>
                  </a:cubicBezTo>
                  <a:cubicBezTo>
                    <a:pt x="332058" y="1095723"/>
                    <a:pt x="325077" y="1090994"/>
                    <a:pt x="325077" y="1099664"/>
                  </a:cubicBezTo>
                  <a:cubicBezTo>
                    <a:pt x="348835" y="1095949"/>
                    <a:pt x="364373" y="1099101"/>
                    <a:pt x="384640" y="1093697"/>
                  </a:cubicBezTo>
                  <a:cubicBezTo>
                    <a:pt x="386779" y="1092233"/>
                    <a:pt x="386103" y="1096174"/>
                    <a:pt x="386891" y="1098088"/>
                  </a:cubicBezTo>
                  <a:cubicBezTo>
                    <a:pt x="391057" y="1108109"/>
                    <a:pt x="403218" y="1103492"/>
                    <a:pt x="410649" y="1104956"/>
                  </a:cubicBezTo>
                  <a:cubicBezTo>
                    <a:pt x="411437" y="1122295"/>
                    <a:pt x="421120" y="1114527"/>
                    <a:pt x="422021" y="1126799"/>
                  </a:cubicBezTo>
                  <a:cubicBezTo>
                    <a:pt x="428664" y="1129502"/>
                    <a:pt x="425736" y="1113738"/>
                    <a:pt x="432379" y="1116553"/>
                  </a:cubicBezTo>
                  <a:cubicBezTo>
                    <a:pt x="432942" y="1126687"/>
                    <a:pt x="441500" y="1117567"/>
                    <a:pt x="445328" y="1119818"/>
                  </a:cubicBezTo>
                  <a:cubicBezTo>
                    <a:pt x="448030" y="1098426"/>
                    <a:pt x="436208" y="1112275"/>
                    <a:pt x="436095" y="1097750"/>
                  </a:cubicBezTo>
                  <a:cubicBezTo>
                    <a:pt x="441049" y="1097300"/>
                    <a:pt x="446003" y="1096737"/>
                    <a:pt x="450957" y="1096286"/>
                  </a:cubicBezTo>
                  <a:cubicBezTo>
                    <a:pt x="452759" y="1100002"/>
                    <a:pt x="451971" y="1105181"/>
                    <a:pt x="453547" y="1109798"/>
                  </a:cubicBezTo>
                  <a:cubicBezTo>
                    <a:pt x="455011" y="1114076"/>
                    <a:pt x="456475" y="1114977"/>
                    <a:pt x="458163" y="1118580"/>
                  </a:cubicBezTo>
                  <a:cubicBezTo>
                    <a:pt x="464356" y="1122746"/>
                    <a:pt x="467171" y="1122521"/>
                    <a:pt x="473026" y="1117116"/>
                  </a:cubicBezTo>
                  <a:cubicBezTo>
                    <a:pt x="473927" y="1129727"/>
                    <a:pt x="481245" y="1126799"/>
                    <a:pt x="484285" y="1134456"/>
                  </a:cubicBezTo>
                  <a:cubicBezTo>
                    <a:pt x="490703" y="1133667"/>
                    <a:pt x="502075" y="1120269"/>
                    <a:pt x="507705" y="1132091"/>
                  </a:cubicBezTo>
                  <a:cubicBezTo>
                    <a:pt x="501287" y="1129276"/>
                    <a:pt x="497909" y="1139748"/>
                    <a:pt x="493068" y="1142788"/>
                  </a:cubicBezTo>
                  <a:cubicBezTo>
                    <a:pt x="480907" y="1150331"/>
                    <a:pt x="467284" y="1144364"/>
                    <a:pt x="454898" y="1151232"/>
                  </a:cubicBezTo>
                  <a:cubicBezTo>
                    <a:pt x="451183" y="1153371"/>
                    <a:pt x="451070" y="1164180"/>
                    <a:pt x="446679" y="1161253"/>
                  </a:cubicBezTo>
                  <a:cubicBezTo>
                    <a:pt x="441387" y="1152583"/>
                    <a:pt x="432830" y="1152020"/>
                    <a:pt x="422922" y="1154385"/>
                  </a:cubicBezTo>
                  <a:cubicBezTo>
                    <a:pt x="418981" y="1156749"/>
                    <a:pt x="419544" y="1167896"/>
                    <a:pt x="412563" y="1164631"/>
                  </a:cubicBezTo>
                  <a:cubicBezTo>
                    <a:pt x="406145" y="1168572"/>
                    <a:pt x="406032" y="1157312"/>
                    <a:pt x="399615" y="1161366"/>
                  </a:cubicBezTo>
                  <a:cubicBezTo>
                    <a:pt x="399502" y="1158776"/>
                    <a:pt x="397700" y="1156299"/>
                    <a:pt x="397475" y="1161591"/>
                  </a:cubicBezTo>
                  <a:cubicBezTo>
                    <a:pt x="400741" y="1161366"/>
                    <a:pt x="398151" y="1170486"/>
                    <a:pt x="395674" y="1170936"/>
                  </a:cubicBezTo>
                  <a:cubicBezTo>
                    <a:pt x="392071" y="1171724"/>
                    <a:pt x="393985" y="1187713"/>
                    <a:pt x="387454" y="1180957"/>
                  </a:cubicBezTo>
                  <a:cubicBezTo>
                    <a:pt x="384977" y="1180394"/>
                    <a:pt x="384865" y="1173976"/>
                    <a:pt x="384865" y="1167446"/>
                  </a:cubicBezTo>
                  <a:cubicBezTo>
                    <a:pt x="381825" y="1166658"/>
                    <a:pt x="381037" y="1160240"/>
                    <a:pt x="378222" y="1158889"/>
                  </a:cubicBezTo>
                  <a:cubicBezTo>
                    <a:pt x="376533" y="1172062"/>
                    <a:pt x="369102" y="1158551"/>
                    <a:pt x="365499" y="1160127"/>
                  </a:cubicBezTo>
                  <a:cubicBezTo>
                    <a:pt x="362909" y="1177917"/>
                    <a:pt x="375069" y="1160015"/>
                    <a:pt x="372479" y="1177804"/>
                  </a:cubicBezTo>
                  <a:cubicBezTo>
                    <a:pt x="351762" y="1175440"/>
                    <a:pt x="334986" y="1193455"/>
                    <a:pt x="317083" y="1183434"/>
                  </a:cubicBezTo>
                  <a:cubicBezTo>
                    <a:pt x="312129" y="1185348"/>
                    <a:pt x="313593" y="1199760"/>
                    <a:pt x="306837" y="1198296"/>
                  </a:cubicBezTo>
                  <a:cubicBezTo>
                    <a:pt x="303572" y="1191428"/>
                    <a:pt x="300982" y="1182871"/>
                    <a:pt x="295578" y="1180957"/>
                  </a:cubicBezTo>
                  <a:cubicBezTo>
                    <a:pt x="295803" y="1187037"/>
                    <a:pt x="291975" y="1185573"/>
                    <a:pt x="291637" y="1190527"/>
                  </a:cubicBezTo>
                  <a:cubicBezTo>
                    <a:pt x="288259" y="1191316"/>
                    <a:pt x="290398" y="1202350"/>
                    <a:pt x="285557" y="1200323"/>
                  </a:cubicBezTo>
                  <a:cubicBezTo>
                    <a:pt x="282629" y="1200436"/>
                    <a:pt x="280941" y="1202913"/>
                    <a:pt x="279364" y="1205615"/>
                  </a:cubicBezTo>
                  <a:cubicBezTo>
                    <a:pt x="273960" y="1202350"/>
                    <a:pt x="270582" y="1193905"/>
                    <a:pt x="264051" y="1193342"/>
                  </a:cubicBezTo>
                  <a:cubicBezTo>
                    <a:pt x="246599" y="1201111"/>
                    <a:pt x="217550" y="1209443"/>
                    <a:pt x="202913" y="1217888"/>
                  </a:cubicBezTo>
                  <a:cubicBezTo>
                    <a:pt x="200886" y="1219014"/>
                    <a:pt x="198522" y="1217550"/>
                    <a:pt x="196495" y="1218563"/>
                  </a:cubicBezTo>
                  <a:cubicBezTo>
                    <a:pt x="188050" y="1222504"/>
                    <a:pt x="174314" y="1229035"/>
                    <a:pt x="169135" y="1230498"/>
                  </a:cubicBezTo>
                  <a:cubicBezTo>
                    <a:pt x="164181" y="1231849"/>
                    <a:pt x="159001" y="1229710"/>
                    <a:pt x="154272" y="1231962"/>
                  </a:cubicBezTo>
                  <a:cubicBezTo>
                    <a:pt x="149994" y="1234101"/>
                    <a:pt x="145940" y="1238943"/>
                    <a:pt x="141774" y="1242433"/>
                  </a:cubicBezTo>
                  <a:cubicBezTo>
                    <a:pt x="138059" y="1245586"/>
                    <a:pt x="130177" y="1246261"/>
                    <a:pt x="129389" y="1257521"/>
                  </a:cubicBezTo>
                  <a:cubicBezTo>
                    <a:pt x="135919" y="1263601"/>
                    <a:pt x="148305" y="1249527"/>
                    <a:pt x="159001" y="1249977"/>
                  </a:cubicBezTo>
                  <a:cubicBezTo>
                    <a:pt x="162266" y="1252905"/>
                    <a:pt x="161140" y="1257859"/>
                    <a:pt x="165644" y="1258534"/>
                  </a:cubicBezTo>
                  <a:cubicBezTo>
                    <a:pt x="169247" y="1259097"/>
                    <a:pt x="172850" y="1254368"/>
                    <a:pt x="178255" y="1252679"/>
                  </a:cubicBezTo>
                  <a:cubicBezTo>
                    <a:pt x="183997" y="1250878"/>
                    <a:pt x="189176" y="1253467"/>
                    <a:pt x="193117" y="1251216"/>
                  </a:cubicBezTo>
                  <a:cubicBezTo>
                    <a:pt x="196045" y="1249527"/>
                    <a:pt x="196495" y="1243221"/>
                    <a:pt x="199197" y="1241420"/>
                  </a:cubicBezTo>
                  <a:cubicBezTo>
                    <a:pt x="206854" y="1236466"/>
                    <a:pt x="211357" y="1244685"/>
                    <a:pt x="216424" y="1244347"/>
                  </a:cubicBezTo>
                  <a:cubicBezTo>
                    <a:pt x="220478" y="1244010"/>
                    <a:pt x="220815" y="1234439"/>
                    <a:pt x="224644" y="1234327"/>
                  </a:cubicBezTo>
                  <a:cubicBezTo>
                    <a:pt x="225657" y="1234327"/>
                    <a:pt x="229710" y="1251779"/>
                    <a:pt x="233426" y="1242658"/>
                  </a:cubicBezTo>
                  <a:cubicBezTo>
                    <a:pt x="236804" y="1241870"/>
                    <a:pt x="234664" y="1230724"/>
                    <a:pt x="239506" y="1232863"/>
                  </a:cubicBezTo>
                  <a:cubicBezTo>
                    <a:pt x="242433" y="1232750"/>
                    <a:pt x="244122" y="1230273"/>
                    <a:pt x="245699" y="1227571"/>
                  </a:cubicBezTo>
                  <a:cubicBezTo>
                    <a:pt x="249977" y="1227233"/>
                    <a:pt x="248851" y="1239844"/>
                    <a:pt x="254481" y="1235903"/>
                  </a:cubicBezTo>
                  <a:cubicBezTo>
                    <a:pt x="254368" y="1218451"/>
                    <a:pt x="263826" y="1231061"/>
                    <a:pt x="264952" y="1230273"/>
                  </a:cubicBezTo>
                  <a:cubicBezTo>
                    <a:pt x="265515" y="1229823"/>
                    <a:pt x="265177" y="1226558"/>
                    <a:pt x="266979" y="1225432"/>
                  </a:cubicBezTo>
                  <a:cubicBezTo>
                    <a:pt x="267992" y="1224756"/>
                    <a:pt x="270357" y="1226332"/>
                    <a:pt x="271257" y="1224981"/>
                  </a:cubicBezTo>
                  <a:cubicBezTo>
                    <a:pt x="272496" y="1223067"/>
                    <a:pt x="270582" y="1211245"/>
                    <a:pt x="275198" y="1215411"/>
                  </a:cubicBezTo>
                  <a:cubicBezTo>
                    <a:pt x="277000" y="1233989"/>
                    <a:pt x="274860" y="1233201"/>
                    <a:pt x="269456" y="1234439"/>
                  </a:cubicBezTo>
                  <a:cubicBezTo>
                    <a:pt x="267091" y="1235002"/>
                    <a:pt x="268555" y="1237930"/>
                    <a:pt x="267429" y="1239281"/>
                  </a:cubicBezTo>
                  <a:cubicBezTo>
                    <a:pt x="256395" y="1252905"/>
                    <a:pt x="236128" y="1251553"/>
                    <a:pt x="225319" y="1257296"/>
                  </a:cubicBezTo>
                  <a:cubicBezTo>
                    <a:pt x="211583" y="1264614"/>
                    <a:pt x="198297" y="1268555"/>
                    <a:pt x="187487" y="1274973"/>
                  </a:cubicBezTo>
                  <a:cubicBezTo>
                    <a:pt x="172512" y="1283755"/>
                    <a:pt x="156412" y="1287921"/>
                    <a:pt x="141099" y="1293438"/>
                  </a:cubicBezTo>
                  <a:cubicBezTo>
                    <a:pt x="139410" y="1302333"/>
                    <a:pt x="140423" y="1306950"/>
                    <a:pt x="142112" y="1310665"/>
                  </a:cubicBezTo>
                  <a:lnTo>
                    <a:pt x="6605346" y="1310665"/>
                  </a:lnTo>
                  <a:cubicBezTo>
                    <a:pt x="6578323" y="1126349"/>
                    <a:pt x="6545333" y="900598"/>
                    <a:pt x="6545558" y="890464"/>
                  </a:cubicBezTo>
                  <a:cubicBezTo>
                    <a:pt x="6548148" y="885172"/>
                    <a:pt x="6550737" y="879881"/>
                    <a:pt x="6553440" y="874814"/>
                  </a:cubicBezTo>
                  <a:cubicBezTo>
                    <a:pt x="6551751" y="867608"/>
                    <a:pt x="6548936" y="862766"/>
                    <a:pt x="6547247" y="855560"/>
                  </a:cubicBezTo>
                  <a:cubicBezTo>
                    <a:pt x="6543306" y="858150"/>
                    <a:pt x="6547698" y="859839"/>
                    <a:pt x="6547585" y="865469"/>
                  </a:cubicBezTo>
                  <a:cubicBezTo>
                    <a:pt x="6536551" y="861528"/>
                    <a:pt x="6546571" y="848467"/>
                    <a:pt x="6543644" y="831127"/>
                  </a:cubicBezTo>
                  <a:cubicBezTo>
                    <a:pt x="6540041" y="833267"/>
                    <a:pt x="6539478" y="840248"/>
                    <a:pt x="6535537" y="841824"/>
                  </a:cubicBezTo>
                  <a:cubicBezTo>
                    <a:pt x="6530921" y="823584"/>
                    <a:pt x="6542968" y="831578"/>
                    <a:pt x="6540379" y="816603"/>
                  </a:cubicBezTo>
                  <a:cubicBezTo>
                    <a:pt x="6543306" y="819530"/>
                    <a:pt x="6543644" y="827637"/>
                    <a:pt x="6549049" y="825610"/>
                  </a:cubicBezTo>
                  <a:cubicBezTo>
                    <a:pt x="6547472" y="809059"/>
                    <a:pt x="6553215" y="804105"/>
                    <a:pt x="6556480" y="795210"/>
                  </a:cubicBezTo>
                  <a:cubicBezTo>
                    <a:pt x="6554228" y="780573"/>
                    <a:pt x="6550625" y="800502"/>
                    <a:pt x="6545333" y="796336"/>
                  </a:cubicBezTo>
                  <a:cubicBezTo>
                    <a:pt x="6542631" y="792958"/>
                    <a:pt x="6540830" y="787779"/>
                    <a:pt x="6539253" y="782036"/>
                  </a:cubicBezTo>
                  <a:cubicBezTo>
                    <a:pt x="6533398" y="786765"/>
                    <a:pt x="6535425" y="804105"/>
                    <a:pt x="6531821" y="812437"/>
                  </a:cubicBezTo>
                  <a:cubicBezTo>
                    <a:pt x="6525967" y="807933"/>
                    <a:pt x="6539929" y="779447"/>
                    <a:pt x="6530358" y="767962"/>
                  </a:cubicBezTo>
                  <a:cubicBezTo>
                    <a:pt x="6535875" y="765710"/>
                    <a:pt x="6539140" y="768075"/>
                    <a:pt x="6539028" y="776970"/>
                  </a:cubicBezTo>
                  <a:cubicBezTo>
                    <a:pt x="6542518" y="775393"/>
                    <a:pt x="6541505" y="766836"/>
                    <a:pt x="6538690" y="767061"/>
                  </a:cubicBezTo>
                  <a:cubicBezTo>
                    <a:pt x="6541280" y="752537"/>
                    <a:pt x="6546684" y="749835"/>
                    <a:pt x="6555128" y="755577"/>
                  </a:cubicBezTo>
                  <a:cubicBezTo>
                    <a:pt x="6555128" y="748709"/>
                    <a:pt x="6554678" y="741840"/>
                    <a:pt x="6557831" y="740602"/>
                  </a:cubicBezTo>
                  <a:close/>
                  <a:moveTo>
                    <a:pt x="6500971" y="449096"/>
                  </a:moveTo>
                  <a:cubicBezTo>
                    <a:pt x="6502209" y="460918"/>
                    <a:pt x="6516509" y="473867"/>
                    <a:pt x="6507839" y="488053"/>
                  </a:cubicBezTo>
                  <a:cubicBezTo>
                    <a:pt x="6507614" y="483099"/>
                    <a:pt x="6502773" y="482311"/>
                    <a:pt x="6502209" y="488616"/>
                  </a:cubicBezTo>
                  <a:cubicBezTo>
                    <a:pt x="6503448" y="500214"/>
                    <a:pt x="6512230" y="496836"/>
                    <a:pt x="6511442" y="512486"/>
                  </a:cubicBezTo>
                  <a:cubicBezTo>
                    <a:pt x="6503110" y="520931"/>
                    <a:pt x="6505475" y="500777"/>
                    <a:pt x="6502435" y="493571"/>
                  </a:cubicBezTo>
                  <a:cubicBezTo>
                    <a:pt x="6501759" y="492107"/>
                    <a:pt x="6497706" y="495259"/>
                    <a:pt x="6496805" y="494134"/>
                  </a:cubicBezTo>
                  <a:cubicBezTo>
                    <a:pt x="6496579" y="493908"/>
                    <a:pt x="6493540" y="479271"/>
                    <a:pt x="6493540" y="479609"/>
                  </a:cubicBezTo>
                  <a:cubicBezTo>
                    <a:pt x="6492977" y="476344"/>
                    <a:pt x="6494215" y="469363"/>
                    <a:pt x="6496017" y="469475"/>
                  </a:cubicBezTo>
                  <a:cubicBezTo>
                    <a:pt x="6496242" y="474430"/>
                    <a:pt x="6501083" y="475218"/>
                    <a:pt x="6501646" y="468912"/>
                  </a:cubicBezTo>
                  <a:cubicBezTo>
                    <a:pt x="6498944" y="461932"/>
                    <a:pt x="6496918" y="453712"/>
                    <a:pt x="6490050" y="455176"/>
                  </a:cubicBezTo>
                  <a:cubicBezTo>
                    <a:pt x="6490387" y="460355"/>
                    <a:pt x="6489149" y="467787"/>
                    <a:pt x="6487459" y="460355"/>
                  </a:cubicBezTo>
                  <a:cubicBezTo>
                    <a:pt x="6487347" y="449546"/>
                    <a:pt x="6493990" y="449096"/>
                    <a:pt x="6500971" y="449096"/>
                  </a:cubicBezTo>
                  <a:close/>
                  <a:moveTo>
                    <a:pt x="6473836" y="476569"/>
                  </a:moveTo>
                  <a:cubicBezTo>
                    <a:pt x="6481605" y="471727"/>
                    <a:pt x="6481267" y="482762"/>
                    <a:pt x="6488023" y="480172"/>
                  </a:cubicBezTo>
                  <a:cubicBezTo>
                    <a:pt x="6490500" y="490305"/>
                    <a:pt x="6482843" y="492557"/>
                    <a:pt x="6480141" y="495822"/>
                  </a:cubicBezTo>
                  <a:cubicBezTo>
                    <a:pt x="6476200" y="500664"/>
                    <a:pt x="6472597" y="508996"/>
                    <a:pt x="6469106" y="501903"/>
                  </a:cubicBezTo>
                  <a:cubicBezTo>
                    <a:pt x="6468206" y="489630"/>
                    <a:pt x="6472935" y="486139"/>
                    <a:pt x="6473836" y="476569"/>
                  </a:cubicBezTo>
                  <a:close/>
                  <a:moveTo>
                    <a:pt x="6480591" y="337290"/>
                  </a:moveTo>
                  <a:cubicBezTo>
                    <a:pt x="6481830" y="353278"/>
                    <a:pt x="6478002" y="361385"/>
                    <a:pt x="6470233" y="363074"/>
                  </a:cubicBezTo>
                  <a:cubicBezTo>
                    <a:pt x="6468544" y="346298"/>
                    <a:pt x="6470120" y="334813"/>
                    <a:pt x="6480591" y="337290"/>
                  </a:cubicBezTo>
                  <a:close/>
                  <a:moveTo>
                    <a:pt x="6411684" y="195534"/>
                  </a:moveTo>
                  <a:cubicBezTo>
                    <a:pt x="6412472" y="199362"/>
                    <a:pt x="6414161" y="201051"/>
                    <a:pt x="6417426" y="199925"/>
                  </a:cubicBezTo>
                  <a:cubicBezTo>
                    <a:pt x="6417539" y="203191"/>
                    <a:pt x="6417652" y="206456"/>
                    <a:pt x="6417764" y="209834"/>
                  </a:cubicBezTo>
                  <a:cubicBezTo>
                    <a:pt x="6414161" y="210397"/>
                    <a:pt x="6414049" y="216589"/>
                    <a:pt x="6409545" y="215576"/>
                  </a:cubicBezTo>
                  <a:cubicBezTo>
                    <a:pt x="6409770" y="208145"/>
                    <a:pt x="6407855" y="197448"/>
                    <a:pt x="6411684" y="195534"/>
                  </a:cubicBezTo>
                  <a:close/>
                  <a:moveTo>
                    <a:pt x="6162176" y="462832"/>
                  </a:moveTo>
                  <a:cubicBezTo>
                    <a:pt x="6157559" y="455852"/>
                    <a:pt x="6159473" y="442791"/>
                    <a:pt x="6164202" y="437837"/>
                  </a:cubicBezTo>
                  <a:cubicBezTo>
                    <a:pt x="6162851" y="445155"/>
                    <a:pt x="6168256" y="463058"/>
                    <a:pt x="6162176" y="462832"/>
                  </a:cubicBezTo>
                  <a:close/>
                  <a:moveTo>
                    <a:pt x="5326278" y="451348"/>
                  </a:moveTo>
                  <a:cubicBezTo>
                    <a:pt x="5310965" y="454275"/>
                    <a:pt x="5332020" y="436823"/>
                    <a:pt x="5331907" y="450785"/>
                  </a:cubicBezTo>
                  <a:cubicBezTo>
                    <a:pt x="5329993" y="451010"/>
                    <a:pt x="5328192" y="451123"/>
                    <a:pt x="5326278" y="451348"/>
                  </a:cubicBezTo>
                  <a:close/>
                  <a:moveTo>
                    <a:pt x="5322112" y="407211"/>
                  </a:moveTo>
                  <a:cubicBezTo>
                    <a:pt x="5327404" y="407887"/>
                    <a:pt x="5320761" y="415543"/>
                    <a:pt x="5325264" y="416781"/>
                  </a:cubicBezTo>
                  <a:cubicBezTo>
                    <a:pt x="5328980" y="416444"/>
                    <a:pt x="5332696" y="415993"/>
                    <a:pt x="5336411" y="415656"/>
                  </a:cubicBezTo>
                  <a:cubicBezTo>
                    <a:pt x="5338550" y="433220"/>
                    <a:pt x="5328642" y="431531"/>
                    <a:pt x="5320085" y="432094"/>
                  </a:cubicBezTo>
                  <a:cubicBezTo>
                    <a:pt x="5323576" y="417682"/>
                    <a:pt x="5310627" y="406085"/>
                    <a:pt x="5322112" y="407211"/>
                  </a:cubicBezTo>
                  <a:close/>
                  <a:moveTo>
                    <a:pt x="5294188" y="410026"/>
                  </a:moveTo>
                  <a:cubicBezTo>
                    <a:pt x="5294639" y="423199"/>
                    <a:pt x="5303309" y="419821"/>
                    <a:pt x="5303421" y="433896"/>
                  </a:cubicBezTo>
                  <a:cubicBezTo>
                    <a:pt x="5302971" y="439525"/>
                    <a:pt x="5300494" y="441890"/>
                    <a:pt x="5298129" y="444367"/>
                  </a:cubicBezTo>
                  <a:cubicBezTo>
                    <a:pt x="5298129" y="430405"/>
                    <a:pt x="5290811" y="430743"/>
                    <a:pt x="5283717" y="430968"/>
                  </a:cubicBezTo>
                  <a:cubicBezTo>
                    <a:pt x="5283492" y="422749"/>
                    <a:pt x="5283154" y="414530"/>
                    <a:pt x="5282929" y="406310"/>
                  </a:cubicBezTo>
                  <a:cubicBezTo>
                    <a:pt x="5288108" y="404509"/>
                    <a:pt x="5289122" y="411039"/>
                    <a:pt x="5294188" y="410026"/>
                  </a:cubicBezTo>
                  <a:close/>
                  <a:moveTo>
                    <a:pt x="5436845" y="311731"/>
                  </a:moveTo>
                  <a:cubicBezTo>
                    <a:pt x="5436958" y="314996"/>
                    <a:pt x="5437070" y="318262"/>
                    <a:pt x="5437183" y="321640"/>
                  </a:cubicBezTo>
                  <a:cubicBezTo>
                    <a:pt x="5435269" y="321865"/>
                    <a:pt x="5433467" y="321977"/>
                    <a:pt x="5431553" y="322202"/>
                  </a:cubicBezTo>
                  <a:cubicBezTo>
                    <a:pt x="5431441" y="318937"/>
                    <a:pt x="5431328" y="315672"/>
                    <a:pt x="5431215" y="312294"/>
                  </a:cubicBezTo>
                  <a:cubicBezTo>
                    <a:pt x="5433129" y="312069"/>
                    <a:pt x="5434931" y="311844"/>
                    <a:pt x="5436845" y="311731"/>
                  </a:cubicBezTo>
                  <a:close/>
                  <a:moveTo>
                    <a:pt x="5394960" y="315785"/>
                  </a:moveTo>
                  <a:cubicBezTo>
                    <a:pt x="5399802" y="314996"/>
                    <a:pt x="5402279" y="318937"/>
                    <a:pt x="5403630" y="324792"/>
                  </a:cubicBezTo>
                  <a:cubicBezTo>
                    <a:pt x="5399239" y="324792"/>
                    <a:pt x="5393947" y="326481"/>
                    <a:pt x="5394960" y="315785"/>
                  </a:cubicBezTo>
                  <a:close/>
                  <a:moveTo>
                    <a:pt x="5331907" y="272549"/>
                  </a:moveTo>
                  <a:cubicBezTo>
                    <a:pt x="5329543" y="291239"/>
                    <a:pt x="5341590" y="281331"/>
                    <a:pt x="5343730" y="291239"/>
                  </a:cubicBezTo>
                  <a:cubicBezTo>
                    <a:pt x="5339339" y="292140"/>
                    <a:pt x="5334047" y="291577"/>
                    <a:pt x="5335623" y="301936"/>
                  </a:cubicBezTo>
                  <a:cubicBezTo>
                    <a:pt x="5339113" y="295293"/>
                    <a:pt x="5345757" y="294617"/>
                    <a:pt x="5349585" y="300584"/>
                  </a:cubicBezTo>
                  <a:cubicBezTo>
                    <a:pt x="5347333" y="309479"/>
                    <a:pt x="5349359" y="325355"/>
                    <a:pt x="5344968" y="330760"/>
                  </a:cubicBezTo>
                  <a:cubicBezTo>
                    <a:pt x="5342491" y="315447"/>
                    <a:pt x="5337312" y="325130"/>
                    <a:pt x="5330781" y="327157"/>
                  </a:cubicBezTo>
                  <a:cubicBezTo>
                    <a:pt x="5331344" y="315672"/>
                    <a:pt x="5329768" y="308241"/>
                    <a:pt x="5327178" y="302724"/>
                  </a:cubicBezTo>
                  <a:cubicBezTo>
                    <a:pt x="5320761" y="296193"/>
                    <a:pt x="5330331" y="290338"/>
                    <a:pt x="5323913" y="288199"/>
                  </a:cubicBezTo>
                  <a:cubicBezTo>
                    <a:pt x="5320423" y="290564"/>
                    <a:pt x="5318396" y="295067"/>
                    <a:pt x="5318847" y="303512"/>
                  </a:cubicBezTo>
                  <a:cubicBezTo>
                    <a:pt x="5324364" y="309930"/>
                    <a:pt x="5335060" y="338641"/>
                    <a:pt x="5323012" y="347649"/>
                  </a:cubicBezTo>
                  <a:cubicBezTo>
                    <a:pt x="5320423" y="333912"/>
                    <a:pt x="5322337" y="318825"/>
                    <a:pt x="5318959" y="308466"/>
                  </a:cubicBezTo>
                  <a:cubicBezTo>
                    <a:pt x="5318396" y="306665"/>
                    <a:pt x="5313667" y="306552"/>
                    <a:pt x="5313217" y="304075"/>
                  </a:cubicBezTo>
                  <a:cubicBezTo>
                    <a:pt x="5311866" y="296418"/>
                    <a:pt x="5313442" y="286285"/>
                    <a:pt x="5312316" y="274463"/>
                  </a:cubicBezTo>
                  <a:cubicBezTo>
                    <a:pt x="5318847" y="273787"/>
                    <a:pt x="5325377" y="273224"/>
                    <a:pt x="5331907" y="272549"/>
                  </a:cubicBezTo>
                  <a:close/>
                  <a:moveTo>
                    <a:pt x="5278650" y="272886"/>
                  </a:moveTo>
                  <a:cubicBezTo>
                    <a:pt x="5280565" y="283020"/>
                    <a:pt x="5285969" y="271197"/>
                    <a:pt x="5289797" y="271760"/>
                  </a:cubicBezTo>
                  <a:cubicBezTo>
                    <a:pt x="5291149" y="271986"/>
                    <a:pt x="5292612" y="281331"/>
                    <a:pt x="5295652" y="281106"/>
                  </a:cubicBezTo>
                  <a:cubicBezTo>
                    <a:pt x="5298467" y="280768"/>
                    <a:pt x="5298805" y="276827"/>
                    <a:pt x="5301057" y="275589"/>
                  </a:cubicBezTo>
                  <a:cubicBezTo>
                    <a:pt x="5296440" y="300359"/>
                    <a:pt x="5310740" y="287861"/>
                    <a:pt x="5310402" y="304413"/>
                  </a:cubicBezTo>
                  <a:cubicBezTo>
                    <a:pt x="5302070" y="305201"/>
                    <a:pt x="5300494" y="292478"/>
                    <a:pt x="5293175" y="291239"/>
                  </a:cubicBezTo>
                  <a:cubicBezTo>
                    <a:pt x="5294526" y="304638"/>
                    <a:pt x="5277524" y="312970"/>
                    <a:pt x="5273922" y="303062"/>
                  </a:cubicBezTo>
                  <a:cubicBezTo>
                    <a:pt x="5281916" y="303062"/>
                    <a:pt x="5270656" y="272774"/>
                    <a:pt x="5278650" y="272886"/>
                  </a:cubicBezTo>
                  <a:close/>
                  <a:moveTo>
                    <a:pt x="5154910" y="438625"/>
                  </a:moveTo>
                  <a:cubicBezTo>
                    <a:pt x="5153784" y="427478"/>
                    <a:pt x="5155022" y="420047"/>
                    <a:pt x="5159864" y="418358"/>
                  </a:cubicBezTo>
                  <a:cubicBezTo>
                    <a:pt x="5159751" y="427478"/>
                    <a:pt x="5158513" y="435022"/>
                    <a:pt x="5154910" y="438625"/>
                  </a:cubicBezTo>
                  <a:close/>
                  <a:moveTo>
                    <a:pt x="5208279" y="443241"/>
                  </a:moveTo>
                  <a:cubicBezTo>
                    <a:pt x="5207041" y="430405"/>
                    <a:pt x="5206590" y="418583"/>
                    <a:pt x="5216048" y="422636"/>
                  </a:cubicBezTo>
                  <a:cubicBezTo>
                    <a:pt x="5216274" y="429279"/>
                    <a:pt x="5216499" y="435810"/>
                    <a:pt x="5216724" y="442340"/>
                  </a:cubicBezTo>
                  <a:cubicBezTo>
                    <a:pt x="5213909" y="442678"/>
                    <a:pt x="5211094" y="442903"/>
                    <a:pt x="5208279" y="443241"/>
                  </a:cubicBezTo>
                  <a:close/>
                  <a:moveTo>
                    <a:pt x="5158175" y="363975"/>
                  </a:moveTo>
                  <a:cubicBezTo>
                    <a:pt x="5160427" y="373545"/>
                    <a:pt x="5166056" y="376360"/>
                    <a:pt x="5172587" y="377374"/>
                  </a:cubicBezTo>
                  <a:cubicBezTo>
                    <a:pt x="5177541" y="367465"/>
                    <a:pt x="5172474" y="364988"/>
                    <a:pt x="5171799" y="352715"/>
                  </a:cubicBezTo>
                  <a:cubicBezTo>
                    <a:pt x="5180919" y="347311"/>
                    <a:pt x="5186999" y="360935"/>
                    <a:pt x="5194430" y="360372"/>
                  </a:cubicBezTo>
                  <a:cubicBezTo>
                    <a:pt x="5199497" y="360034"/>
                    <a:pt x="5200623" y="353504"/>
                    <a:pt x="5205464" y="354292"/>
                  </a:cubicBezTo>
                  <a:cubicBezTo>
                    <a:pt x="5206365" y="354404"/>
                    <a:pt x="5205690" y="366902"/>
                    <a:pt x="5208617" y="363862"/>
                  </a:cubicBezTo>
                  <a:cubicBezTo>
                    <a:pt x="5210869" y="343708"/>
                    <a:pt x="5219989" y="363412"/>
                    <a:pt x="5230798" y="356656"/>
                  </a:cubicBezTo>
                  <a:cubicBezTo>
                    <a:pt x="5230911" y="363412"/>
                    <a:pt x="5232487" y="367353"/>
                    <a:pt x="5234063" y="371181"/>
                  </a:cubicBezTo>
                  <a:cubicBezTo>
                    <a:pt x="5224155" y="367690"/>
                    <a:pt x="5229785" y="387732"/>
                    <a:pt x="5231924" y="391223"/>
                  </a:cubicBezTo>
                  <a:cubicBezTo>
                    <a:pt x="5227082" y="394488"/>
                    <a:pt x="5220439" y="394938"/>
                    <a:pt x="5218300" y="402482"/>
                  </a:cubicBezTo>
                  <a:cubicBezTo>
                    <a:pt x="5226294" y="400681"/>
                    <a:pt x="5233500" y="400343"/>
                    <a:pt x="5232712" y="415881"/>
                  </a:cubicBezTo>
                  <a:cubicBezTo>
                    <a:pt x="5229447" y="417007"/>
                    <a:pt x="5224718" y="415768"/>
                    <a:pt x="5224493" y="421623"/>
                  </a:cubicBezTo>
                  <a:cubicBezTo>
                    <a:pt x="5228321" y="426239"/>
                    <a:pt x="5233163" y="428942"/>
                    <a:pt x="5236090" y="435359"/>
                  </a:cubicBezTo>
                  <a:cubicBezTo>
                    <a:pt x="5230235" y="440088"/>
                    <a:pt x="5234514" y="461031"/>
                    <a:pt x="5228659" y="465760"/>
                  </a:cubicBezTo>
                  <a:cubicBezTo>
                    <a:pt x="5233275" y="436260"/>
                    <a:pt x="5213571" y="436485"/>
                    <a:pt x="5221453" y="417007"/>
                  </a:cubicBezTo>
                  <a:cubicBezTo>
                    <a:pt x="5209743" y="424325"/>
                    <a:pt x="5213459" y="401356"/>
                    <a:pt x="5206815" y="398654"/>
                  </a:cubicBezTo>
                  <a:cubicBezTo>
                    <a:pt x="5199610" y="414079"/>
                    <a:pt x="5186211" y="390885"/>
                    <a:pt x="5179005" y="406310"/>
                  </a:cubicBezTo>
                  <a:cubicBezTo>
                    <a:pt x="5175965" y="400005"/>
                    <a:pt x="5173938" y="391898"/>
                    <a:pt x="5169997" y="387394"/>
                  </a:cubicBezTo>
                  <a:cubicBezTo>
                    <a:pt x="5166169" y="387957"/>
                    <a:pt x="5163805" y="385705"/>
                    <a:pt x="5161440" y="383341"/>
                  </a:cubicBezTo>
                  <a:cubicBezTo>
                    <a:pt x="5162453" y="397415"/>
                    <a:pt x="5161553" y="408449"/>
                    <a:pt x="5156824" y="413516"/>
                  </a:cubicBezTo>
                  <a:cubicBezTo>
                    <a:pt x="5156261" y="407774"/>
                    <a:pt x="5156824" y="399442"/>
                    <a:pt x="5153559" y="398992"/>
                  </a:cubicBezTo>
                  <a:cubicBezTo>
                    <a:pt x="5159413" y="383791"/>
                    <a:pt x="5148604" y="369267"/>
                    <a:pt x="5158175" y="363975"/>
                  </a:cubicBezTo>
                  <a:close/>
                  <a:moveTo>
                    <a:pt x="2853263" y="328733"/>
                  </a:moveTo>
                  <a:cubicBezTo>
                    <a:pt x="2852813" y="315785"/>
                    <a:pt x="2858330" y="315222"/>
                    <a:pt x="2863734" y="314546"/>
                  </a:cubicBezTo>
                  <a:cubicBezTo>
                    <a:pt x="2864973" y="328846"/>
                    <a:pt x="2859456" y="329408"/>
                    <a:pt x="2853263" y="328733"/>
                  </a:cubicBezTo>
                  <a:close/>
                  <a:moveTo>
                    <a:pt x="2787396" y="340781"/>
                  </a:moveTo>
                  <a:cubicBezTo>
                    <a:pt x="2792687" y="339767"/>
                    <a:pt x="2794151" y="347536"/>
                    <a:pt x="2796065" y="354179"/>
                  </a:cubicBezTo>
                  <a:cubicBezTo>
                    <a:pt x="2790773" y="355193"/>
                    <a:pt x="2789310" y="347424"/>
                    <a:pt x="2787396" y="340781"/>
                  </a:cubicBezTo>
                  <a:close/>
                  <a:moveTo>
                    <a:pt x="2757333" y="328170"/>
                  </a:moveTo>
                  <a:cubicBezTo>
                    <a:pt x="2757446" y="334250"/>
                    <a:pt x="2757446" y="340443"/>
                    <a:pt x="2757558" y="346523"/>
                  </a:cubicBezTo>
                  <a:cubicBezTo>
                    <a:pt x="2751366" y="344721"/>
                    <a:pt x="2747762" y="337290"/>
                    <a:pt x="2746637" y="324004"/>
                  </a:cubicBezTo>
                  <a:cubicBezTo>
                    <a:pt x="2751703" y="321977"/>
                    <a:pt x="2751366" y="332223"/>
                    <a:pt x="2757333" y="328170"/>
                  </a:cubicBezTo>
                  <a:close/>
                  <a:moveTo>
                    <a:pt x="2717137" y="352941"/>
                  </a:moveTo>
                  <a:cubicBezTo>
                    <a:pt x="2724681" y="356656"/>
                    <a:pt x="2727946" y="340668"/>
                    <a:pt x="2729973" y="356994"/>
                  </a:cubicBezTo>
                  <a:cubicBezTo>
                    <a:pt x="2726257" y="354517"/>
                    <a:pt x="2717587" y="363074"/>
                    <a:pt x="2717137" y="352941"/>
                  </a:cubicBezTo>
                  <a:close/>
                  <a:moveTo>
                    <a:pt x="2734026" y="338416"/>
                  </a:moveTo>
                  <a:cubicBezTo>
                    <a:pt x="2729072" y="338641"/>
                    <a:pt x="2724118" y="338866"/>
                    <a:pt x="2719051" y="339092"/>
                  </a:cubicBezTo>
                  <a:cubicBezTo>
                    <a:pt x="2719051" y="332786"/>
                    <a:pt x="2717925" y="329071"/>
                    <a:pt x="2716687" y="325355"/>
                  </a:cubicBezTo>
                  <a:cubicBezTo>
                    <a:pt x="2723104" y="328283"/>
                    <a:pt x="2731774" y="325918"/>
                    <a:pt x="2734026" y="338416"/>
                  </a:cubicBezTo>
                  <a:close/>
                  <a:moveTo>
                    <a:pt x="1248799" y="209721"/>
                  </a:moveTo>
                  <a:cubicBezTo>
                    <a:pt x="1248911" y="209496"/>
                    <a:pt x="1248573" y="205217"/>
                    <a:pt x="1248686" y="205105"/>
                  </a:cubicBezTo>
                  <a:cubicBezTo>
                    <a:pt x="1253978" y="203528"/>
                    <a:pt x="1259157" y="204204"/>
                    <a:pt x="1261634" y="208370"/>
                  </a:cubicBezTo>
                  <a:cubicBezTo>
                    <a:pt x="1259045" y="219179"/>
                    <a:pt x="1246884" y="211635"/>
                    <a:pt x="1240467" y="215126"/>
                  </a:cubicBezTo>
                  <a:cubicBezTo>
                    <a:pt x="1230896" y="207244"/>
                    <a:pt x="1247222" y="213549"/>
                    <a:pt x="1248799" y="209721"/>
                  </a:cubicBezTo>
                  <a:close/>
                  <a:moveTo>
                    <a:pt x="1218398" y="258925"/>
                  </a:moveTo>
                  <a:cubicBezTo>
                    <a:pt x="1227631" y="250593"/>
                    <a:pt x="1242719" y="251043"/>
                    <a:pt x="1254428" y="250705"/>
                  </a:cubicBezTo>
                  <a:cubicBezTo>
                    <a:pt x="1256230" y="250705"/>
                    <a:pt x="1259045" y="249129"/>
                    <a:pt x="1260846" y="250030"/>
                  </a:cubicBezTo>
                  <a:cubicBezTo>
                    <a:pt x="1261522" y="250368"/>
                    <a:pt x="1263886" y="254308"/>
                    <a:pt x="1263098" y="254421"/>
                  </a:cubicBezTo>
                  <a:cubicBezTo>
                    <a:pt x="1264787" y="254196"/>
                    <a:pt x="1280100" y="238996"/>
                    <a:pt x="1280437" y="261852"/>
                  </a:cubicBezTo>
                  <a:cubicBezTo>
                    <a:pt x="1258707" y="257123"/>
                    <a:pt x="1247110" y="263654"/>
                    <a:pt x="1223015" y="267707"/>
                  </a:cubicBezTo>
                  <a:cubicBezTo>
                    <a:pt x="1223240" y="263766"/>
                    <a:pt x="1222001" y="263428"/>
                    <a:pt x="1220763" y="263316"/>
                  </a:cubicBezTo>
                  <a:cubicBezTo>
                    <a:pt x="1216934" y="264892"/>
                    <a:pt x="1216146" y="259375"/>
                    <a:pt x="1218398" y="258925"/>
                  </a:cubicBezTo>
                  <a:close/>
                  <a:moveTo>
                    <a:pt x="1097697" y="225034"/>
                  </a:moveTo>
                  <a:cubicBezTo>
                    <a:pt x="1098373" y="234942"/>
                    <a:pt x="1090154" y="227849"/>
                    <a:pt x="1087226" y="230664"/>
                  </a:cubicBezTo>
                  <a:cubicBezTo>
                    <a:pt x="1087001" y="218954"/>
                    <a:pt x="1094770" y="218954"/>
                    <a:pt x="1097697" y="225034"/>
                  </a:cubicBezTo>
                  <a:close/>
                  <a:moveTo>
                    <a:pt x="1191376" y="151060"/>
                  </a:moveTo>
                  <a:cubicBezTo>
                    <a:pt x="1192839" y="150947"/>
                    <a:pt x="1194190" y="150722"/>
                    <a:pt x="1195654" y="150609"/>
                  </a:cubicBezTo>
                  <a:cubicBezTo>
                    <a:pt x="1196442" y="163558"/>
                    <a:pt x="1179666" y="150947"/>
                    <a:pt x="1191376" y="151060"/>
                  </a:cubicBezTo>
                  <a:close/>
                  <a:moveTo>
                    <a:pt x="1156697" y="136085"/>
                  </a:moveTo>
                  <a:cubicBezTo>
                    <a:pt x="1154107" y="144417"/>
                    <a:pt x="1144649" y="161531"/>
                    <a:pt x="1143974" y="137323"/>
                  </a:cubicBezTo>
                  <a:cubicBezTo>
                    <a:pt x="1148252" y="136985"/>
                    <a:pt x="1152531" y="136535"/>
                    <a:pt x="1156697" y="136085"/>
                  </a:cubicBezTo>
                  <a:close/>
                  <a:moveTo>
                    <a:pt x="1133502" y="143065"/>
                  </a:moveTo>
                  <a:cubicBezTo>
                    <a:pt x="1127535" y="160743"/>
                    <a:pt x="1125846" y="129892"/>
                    <a:pt x="1133502" y="143065"/>
                  </a:cubicBezTo>
                  <a:lnTo>
                    <a:pt x="1133502" y="143065"/>
                  </a:lnTo>
                  <a:close/>
                  <a:moveTo>
                    <a:pt x="1110083" y="145430"/>
                  </a:moveTo>
                  <a:cubicBezTo>
                    <a:pt x="1113348" y="146443"/>
                    <a:pt x="1118189" y="141602"/>
                    <a:pt x="1118753" y="149146"/>
                  </a:cubicBezTo>
                  <a:cubicBezTo>
                    <a:pt x="1115600" y="147006"/>
                    <a:pt x="1107943" y="155676"/>
                    <a:pt x="1107943" y="145655"/>
                  </a:cubicBezTo>
                  <a:cubicBezTo>
                    <a:pt x="1104340" y="145430"/>
                    <a:pt x="1094883" y="161869"/>
                    <a:pt x="1094995" y="142390"/>
                  </a:cubicBezTo>
                  <a:cubicBezTo>
                    <a:pt x="1100850" y="138449"/>
                    <a:pt x="1105804" y="144079"/>
                    <a:pt x="1110083" y="145430"/>
                  </a:cubicBezTo>
                  <a:close/>
                  <a:moveTo>
                    <a:pt x="1090717" y="142728"/>
                  </a:moveTo>
                  <a:cubicBezTo>
                    <a:pt x="1088915" y="152298"/>
                    <a:pt x="1082835" y="153424"/>
                    <a:pt x="1076079" y="153424"/>
                  </a:cubicBezTo>
                  <a:cubicBezTo>
                    <a:pt x="1073828" y="136197"/>
                    <a:pt x="1085988" y="146556"/>
                    <a:pt x="1090717" y="142728"/>
                  </a:cubicBezTo>
                  <a:close/>
                  <a:moveTo>
                    <a:pt x="1039824" y="152523"/>
                  </a:moveTo>
                  <a:cubicBezTo>
                    <a:pt x="1038135" y="160630"/>
                    <a:pt x="1032731" y="165134"/>
                    <a:pt x="1029353" y="158153"/>
                  </a:cubicBezTo>
                  <a:cubicBezTo>
                    <a:pt x="1028677" y="148245"/>
                    <a:pt x="1036784" y="155338"/>
                    <a:pt x="1039824" y="152523"/>
                  </a:cubicBezTo>
                  <a:close/>
                  <a:moveTo>
                    <a:pt x="939728" y="162657"/>
                  </a:moveTo>
                  <a:cubicBezTo>
                    <a:pt x="939841" y="165697"/>
                    <a:pt x="939953" y="168737"/>
                    <a:pt x="940066" y="171889"/>
                  </a:cubicBezTo>
                  <a:cubicBezTo>
                    <a:pt x="937251" y="172227"/>
                    <a:pt x="934436" y="172452"/>
                    <a:pt x="931509" y="172790"/>
                  </a:cubicBezTo>
                  <a:cubicBezTo>
                    <a:pt x="931396" y="169750"/>
                    <a:pt x="931283" y="166710"/>
                    <a:pt x="931171" y="163558"/>
                  </a:cubicBezTo>
                  <a:cubicBezTo>
                    <a:pt x="934098" y="163220"/>
                    <a:pt x="936913" y="162882"/>
                    <a:pt x="939728" y="162657"/>
                  </a:cubicBezTo>
                  <a:close/>
                  <a:moveTo>
                    <a:pt x="862038" y="138224"/>
                  </a:moveTo>
                  <a:cubicBezTo>
                    <a:pt x="861813" y="146331"/>
                    <a:pt x="858660" y="149033"/>
                    <a:pt x="853819" y="148245"/>
                  </a:cubicBezTo>
                  <a:cubicBezTo>
                    <a:pt x="851229" y="134621"/>
                    <a:pt x="858323" y="139688"/>
                    <a:pt x="862038" y="138224"/>
                  </a:cubicBezTo>
                  <a:close/>
                  <a:moveTo>
                    <a:pt x="838844" y="145205"/>
                  </a:moveTo>
                  <a:cubicBezTo>
                    <a:pt x="838956" y="148245"/>
                    <a:pt x="839069" y="151285"/>
                    <a:pt x="839182" y="154437"/>
                  </a:cubicBezTo>
                  <a:cubicBezTo>
                    <a:pt x="834227" y="154888"/>
                    <a:pt x="829273" y="155451"/>
                    <a:pt x="824319" y="155901"/>
                  </a:cubicBezTo>
                  <a:cubicBezTo>
                    <a:pt x="824207" y="152861"/>
                    <a:pt x="824094" y="149821"/>
                    <a:pt x="823981" y="146668"/>
                  </a:cubicBezTo>
                  <a:cubicBezTo>
                    <a:pt x="828936" y="146218"/>
                    <a:pt x="833890" y="145655"/>
                    <a:pt x="838844" y="145205"/>
                  </a:cubicBezTo>
                  <a:close/>
                  <a:moveTo>
                    <a:pt x="364260" y="1054401"/>
                  </a:moveTo>
                  <a:cubicBezTo>
                    <a:pt x="364260" y="1044380"/>
                    <a:pt x="369327" y="1044043"/>
                    <a:pt x="374619" y="1044155"/>
                  </a:cubicBezTo>
                  <a:cubicBezTo>
                    <a:pt x="377208" y="1059355"/>
                    <a:pt x="368201" y="1051924"/>
                    <a:pt x="364260" y="1054401"/>
                  </a:cubicBezTo>
                  <a:close/>
                  <a:moveTo>
                    <a:pt x="419544" y="1113288"/>
                  </a:moveTo>
                  <a:cubicBezTo>
                    <a:pt x="420444" y="1101916"/>
                    <a:pt x="432379" y="1089531"/>
                    <a:pt x="432267" y="1112049"/>
                  </a:cubicBezTo>
                  <a:cubicBezTo>
                    <a:pt x="427988" y="1112387"/>
                    <a:pt x="423822" y="1112838"/>
                    <a:pt x="419544" y="1113288"/>
                  </a:cubicBezTo>
                  <a:close/>
                  <a:moveTo>
                    <a:pt x="292650" y="1218226"/>
                  </a:moveTo>
                  <a:cubicBezTo>
                    <a:pt x="292875" y="1214510"/>
                    <a:pt x="294677" y="1213384"/>
                    <a:pt x="294452" y="1208880"/>
                  </a:cubicBezTo>
                  <a:cubicBezTo>
                    <a:pt x="295916" y="1208768"/>
                    <a:pt x="297267" y="1208543"/>
                    <a:pt x="298730" y="1208430"/>
                  </a:cubicBezTo>
                  <a:cubicBezTo>
                    <a:pt x="300081" y="1218000"/>
                    <a:pt x="296028" y="1217437"/>
                    <a:pt x="292650" y="1218226"/>
                  </a:cubicBezTo>
                  <a:close/>
                  <a:moveTo>
                    <a:pt x="460303" y="1251891"/>
                  </a:moveTo>
                  <a:cubicBezTo>
                    <a:pt x="460190" y="1241758"/>
                    <a:pt x="469310" y="1249076"/>
                    <a:pt x="472913" y="1246036"/>
                  </a:cubicBezTo>
                  <a:cubicBezTo>
                    <a:pt x="470211" y="1252679"/>
                    <a:pt x="462780" y="1256958"/>
                    <a:pt x="460303" y="1251891"/>
                  </a:cubicBezTo>
                  <a:close/>
                  <a:moveTo>
                    <a:pt x="802251" y="70555"/>
                  </a:moveTo>
                  <a:cubicBezTo>
                    <a:pt x="799323" y="67853"/>
                    <a:pt x="797972" y="61097"/>
                    <a:pt x="797409" y="52652"/>
                  </a:cubicBezTo>
                  <a:cubicBezTo>
                    <a:pt x="804052" y="49725"/>
                    <a:pt x="805966" y="58395"/>
                    <a:pt x="810470" y="60534"/>
                  </a:cubicBezTo>
                  <a:cubicBezTo>
                    <a:pt x="812384" y="72807"/>
                    <a:pt x="800337" y="58282"/>
                    <a:pt x="802251" y="70555"/>
                  </a:cubicBezTo>
                  <a:close/>
                  <a:moveTo>
                    <a:pt x="620524" y="65826"/>
                  </a:moveTo>
                  <a:cubicBezTo>
                    <a:pt x="627505" y="69204"/>
                    <a:pt x="622889" y="50401"/>
                    <a:pt x="628631" y="51189"/>
                  </a:cubicBezTo>
                  <a:cubicBezTo>
                    <a:pt x="633923" y="51301"/>
                    <a:pt x="636963" y="49500"/>
                    <a:pt x="641354" y="49950"/>
                  </a:cubicBezTo>
                  <a:cubicBezTo>
                    <a:pt x="645070" y="50288"/>
                    <a:pt x="649010" y="54116"/>
                    <a:pt x="652163" y="53441"/>
                  </a:cubicBezTo>
                  <a:cubicBezTo>
                    <a:pt x="659369" y="51977"/>
                    <a:pt x="664886" y="37227"/>
                    <a:pt x="675245" y="41843"/>
                  </a:cubicBezTo>
                  <a:cubicBezTo>
                    <a:pt x="683689" y="40267"/>
                    <a:pt x="674794" y="48937"/>
                    <a:pt x="679974" y="55242"/>
                  </a:cubicBezTo>
                  <a:cubicBezTo>
                    <a:pt x="684815" y="53328"/>
                    <a:pt x="688193" y="55130"/>
                    <a:pt x="690783" y="58733"/>
                  </a:cubicBezTo>
                  <a:cubicBezTo>
                    <a:pt x="698326" y="58845"/>
                    <a:pt x="697313" y="42519"/>
                    <a:pt x="702943" y="39029"/>
                  </a:cubicBezTo>
                  <a:cubicBezTo>
                    <a:pt x="706321" y="43195"/>
                    <a:pt x="708685" y="34074"/>
                    <a:pt x="709248" y="33849"/>
                  </a:cubicBezTo>
                  <a:cubicBezTo>
                    <a:pt x="713076" y="32836"/>
                    <a:pt x="713864" y="38578"/>
                    <a:pt x="717918" y="37565"/>
                  </a:cubicBezTo>
                  <a:cubicBezTo>
                    <a:pt x="721746" y="36551"/>
                    <a:pt x="722309" y="32723"/>
                    <a:pt x="726250" y="32160"/>
                  </a:cubicBezTo>
                  <a:cubicBezTo>
                    <a:pt x="731992" y="31260"/>
                    <a:pt x="738860" y="34637"/>
                    <a:pt x="743252" y="30471"/>
                  </a:cubicBezTo>
                  <a:cubicBezTo>
                    <a:pt x="750458" y="26305"/>
                    <a:pt x="746629" y="48824"/>
                    <a:pt x="754398" y="43195"/>
                  </a:cubicBezTo>
                  <a:cubicBezTo>
                    <a:pt x="760253" y="45784"/>
                    <a:pt x="758226" y="33286"/>
                    <a:pt x="760366" y="28783"/>
                  </a:cubicBezTo>
                  <a:cubicBezTo>
                    <a:pt x="778043" y="21126"/>
                    <a:pt x="799098" y="20000"/>
                    <a:pt x="817564" y="13808"/>
                  </a:cubicBezTo>
                  <a:cubicBezTo>
                    <a:pt x="816775" y="19550"/>
                    <a:pt x="815199" y="23491"/>
                    <a:pt x="811483" y="23603"/>
                  </a:cubicBezTo>
                  <a:cubicBezTo>
                    <a:pt x="811371" y="33624"/>
                    <a:pt x="813735" y="38015"/>
                    <a:pt x="818352" y="36777"/>
                  </a:cubicBezTo>
                  <a:cubicBezTo>
                    <a:pt x="815987" y="45784"/>
                    <a:pt x="809907" y="42069"/>
                    <a:pt x="805741" y="42632"/>
                  </a:cubicBezTo>
                  <a:cubicBezTo>
                    <a:pt x="802476" y="43082"/>
                    <a:pt x="797071" y="42969"/>
                    <a:pt x="793018" y="43870"/>
                  </a:cubicBezTo>
                  <a:cubicBezTo>
                    <a:pt x="789640" y="44658"/>
                    <a:pt x="789528" y="48149"/>
                    <a:pt x="786825" y="49049"/>
                  </a:cubicBezTo>
                  <a:cubicBezTo>
                    <a:pt x="772413" y="54229"/>
                    <a:pt x="755862" y="49950"/>
                    <a:pt x="741900" y="53666"/>
                  </a:cubicBezTo>
                  <a:cubicBezTo>
                    <a:pt x="737622" y="54792"/>
                    <a:pt x="736383" y="58620"/>
                    <a:pt x="733568" y="59070"/>
                  </a:cubicBezTo>
                  <a:cubicBezTo>
                    <a:pt x="728839" y="59971"/>
                    <a:pt x="722985" y="50626"/>
                    <a:pt x="716567" y="60759"/>
                  </a:cubicBezTo>
                  <a:cubicBezTo>
                    <a:pt x="714315" y="54792"/>
                    <a:pt x="710599" y="52202"/>
                    <a:pt x="707559" y="47811"/>
                  </a:cubicBezTo>
                  <a:cubicBezTo>
                    <a:pt x="707221" y="52878"/>
                    <a:pt x="703393" y="51414"/>
                    <a:pt x="703618" y="57381"/>
                  </a:cubicBezTo>
                  <a:cubicBezTo>
                    <a:pt x="706095" y="58057"/>
                    <a:pt x="704970" y="61885"/>
                    <a:pt x="703731" y="61998"/>
                  </a:cubicBezTo>
                  <a:cubicBezTo>
                    <a:pt x="684590" y="64475"/>
                    <a:pt x="669390" y="64700"/>
                    <a:pt x="654753" y="66952"/>
                  </a:cubicBezTo>
                  <a:cubicBezTo>
                    <a:pt x="650136" y="67627"/>
                    <a:pt x="649461" y="71230"/>
                    <a:pt x="646421" y="72356"/>
                  </a:cubicBezTo>
                  <a:cubicBezTo>
                    <a:pt x="645970" y="72582"/>
                    <a:pt x="642480" y="73482"/>
                    <a:pt x="642142" y="72807"/>
                  </a:cubicBezTo>
                  <a:cubicBezTo>
                    <a:pt x="639665" y="67177"/>
                    <a:pt x="641241" y="73708"/>
                    <a:pt x="637863" y="73257"/>
                  </a:cubicBezTo>
                  <a:cubicBezTo>
                    <a:pt x="634148" y="72807"/>
                    <a:pt x="633135" y="68979"/>
                    <a:pt x="629194" y="69542"/>
                  </a:cubicBezTo>
                  <a:cubicBezTo>
                    <a:pt x="620299" y="70780"/>
                    <a:pt x="611291" y="83954"/>
                    <a:pt x="601496" y="72356"/>
                  </a:cubicBezTo>
                  <a:cubicBezTo>
                    <a:pt x="603522" y="61773"/>
                    <a:pt x="614894" y="69316"/>
                    <a:pt x="620524" y="65826"/>
                  </a:cubicBezTo>
                  <a:close/>
                  <a:moveTo>
                    <a:pt x="698777" y="108612"/>
                  </a:moveTo>
                  <a:cubicBezTo>
                    <a:pt x="701592" y="101180"/>
                    <a:pt x="706771" y="98140"/>
                    <a:pt x="713414" y="97915"/>
                  </a:cubicBezTo>
                  <a:cubicBezTo>
                    <a:pt x="716004" y="116381"/>
                    <a:pt x="702380" y="115030"/>
                    <a:pt x="698777" y="108612"/>
                  </a:cubicBezTo>
                  <a:close/>
                  <a:moveTo>
                    <a:pt x="705983" y="130905"/>
                  </a:moveTo>
                  <a:cubicBezTo>
                    <a:pt x="703618" y="137098"/>
                    <a:pt x="690445" y="142390"/>
                    <a:pt x="686954" y="137436"/>
                  </a:cubicBezTo>
                  <a:cubicBezTo>
                    <a:pt x="688531" y="130455"/>
                    <a:pt x="693598" y="130117"/>
                    <a:pt x="697313" y="127190"/>
                  </a:cubicBezTo>
                  <a:cubicBezTo>
                    <a:pt x="698889" y="112890"/>
                    <a:pt x="703168" y="131919"/>
                    <a:pt x="705983" y="130905"/>
                  </a:cubicBezTo>
                  <a:close/>
                  <a:moveTo>
                    <a:pt x="710712" y="144304"/>
                  </a:moveTo>
                  <a:cubicBezTo>
                    <a:pt x="712176" y="144191"/>
                    <a:pt x="713527" y="143966"/>
                    <a:pt x="714990" y="143854"/>
                  </a:cubicBezTo>
                  <a:cubicBezTo>
                    <a:pt x="715779" y="156802"/>
                    <a:pt x="699002" y="144191"/>
                    <a:pt x="710712" y="144304"/>
                  </a:cubicBezTo>
                  <a:close/>
                  <a:moveTo>
                    <a:pt x="699790" y="71681"/>
                  </a:moveTo>
                  <a:cubicBezTo>
                    <a:pt x="706321" y="72469"/>
                    <a:pt x="707897" y="85080"/>
                    <a:pt x="717130" y="79112"/>
                  </a:cubicBezTo>
                  <a:cubicBezTo>
                    <a:pt x="716004" y="100167"/>
                    <a:pt x="700804" y="91948"/>
                    <a:pt x="699790" y="71681"/>
                  </a:cubicBezTo>
                  <a:close/>
                  <a:moveTo>
                    <a:pt x="645182" y="100280"/>
                  </a:moveTo>
                  <a:cubicBezTo>
                    <a:pt x="641692" y="100392"/>
                    <a:pt x="611967" y="105572"/>
                    <a:pt x="625816" y="97577"/>
                  </a:cubicBezTo>
                  <a:cubicBezTo>
                    <a:pt x="626266" y="86543"/>
                    <a:pt x="616245" y="101068"/>
                    <a:pt x="618948" y="84404"/>
                  </a:cubicBezTo>
                  <a:cubicBezTo>
                    <a:pt x="630657" y="86768"/>
                    <a:pt x="636062" y="76973"/>
                    <a:pt x="646421" y="76973"/>
                  </a:cubicBezTo>
                  <a:cubicBezTo>
                    <a:pt x="644957" y="82602"/>
                    <a:pt x="644169" y="89696"/>
                    <a:pt x="645182" y="100280"/>
                  </a:cubicBezTo>
                  <a:close/>
                  <a:moveTo>
                    <a:pt x="611967" y="131243"/>
                  </a:moveTo>
                  <a:cubicBezTo>
                    <a:pt x="617259" y="133270"/>
                    <a:pt x="623001" y="134058"/>
                    <a:pt x="623226" y="148583"/>
                  </a:cubicBezTo>
                  <a:cubicBezTo>
                    <a:pt x="616696" y="154212"/>
                    <a:pt x="612079" y="152861"/>
                    <a:pt x="604085" y="150497"/>
                  </a:cubicBezTo>
                  <a:cubicBezTo>
                    <a:pt x="601496" y="133945"/>
                    <a:pt x="613543" y="145655"/>
                    <a:pt x="611967" y="131243"/>
                  </a:cubicBezTo>
                  <a:close/>
                  <a:moveTo>
                    <a:pt x="591024" y="78099"/>
                  </a:moveTo>
                  <a:cubicBezTo>
                    <a:pt x="583818" y="80801"/>
                    <a:pt x="578977" y="77536"/>
                    <a:pt x="573798" y="75284"/>
                  </a:cubicBezTo>
                  <a:cubicBezTo>
                    <a:pt x="573347" y="53328"/>
                    <a:pt x="591250" y="58170"/>
                    <a:pt x="591024" y="78099"/>
                  </a:cubicBezTo>
                  <a:close/>
                  <a:moveTo>
                    <a:pt x="518289" y="140701"/>
                  </a:moveTo>
                  <a:cubicBezTo>
                    <a:pt x="518176" y="128991"/>
                    <a:pt x="525157" y="130905"/>
                    <a:pt x="530787" y="130230"/>
                  </a:cubicBezTo>
                  <a:cubicBezTo>
                    <a:pt x="533376" y="146556"/>
                    <a:pt x="522680" y="137436"/>
                    <a:pt x="518289" y="140701"/>
                  </a:cubicBezTo>
                  <a:close/>
                  <a:moveTo>
                    <a:pt x="527972" y="107486"/>
                  </a:moveTo>
                  <a:cubicBezTo>
                    <a:pt x="528084" y="117619"/>
                    <a:pt x="518964" y="110301"/>
                    <a:pt x="515361" y="113341"/>
                  </a:cubicBezTo>
                  <a:cubicBezTo>
                    <a:pt x="516149" y="96339"/>
                    <a:pt x="524707" y="99266"/>
                    <a:pt x="527972" y="107486"/>
                  </a:cubicBezTo>
                  <a:close/>
                  <a:moveTo>
                    <a:pt x="512096" y="1136145"/>
                  </a:moveTo>
                  <a:cubicBezTo>
                    <a:pt x="511758" y="1119030"/>
                    <a:pt x="520428" y="1135019"/>
                    <a:pt x="520315" y="1126124"/>
                  </a:cubicBezTo>
                  <a:cubicBezTo>
                    <a:pt x="522680" y="1127024"/>
                    <a:pt x="522004" y="1135131"/>
                    <a:pt x="524819" y="1134906"/>
                  </a:cubicBezTo>
                  <a:cubicBezTo>
                    <a:pt x="524256" y="1145152"/>
                    <a:pt x="513672" y="1139635"/>
                    <a:pt x="512096" y="1136145"/>
                  </a:cubicBezTo>
                  <a:close/>
                  <a:moveTo>
                    <a:pt x="533489" y="1138622"/>
                  </a:moveTo>
                  <a:cubicBezTo>
                    <a:pt x="533376" y="1134005"/>
                    <a:pt x="533151" y="1129389"/>
                    <a:pt x="533038" y="1124885"/>
                  </a:cubicBezTo>
                  <a:cubicBezTo>
                    <a:pt x="539119" y="1117454"/>
                    <a:pt x="539907" y="1144702"/>
                    <a:pt x="533489" y="1138622"/>
                  </a:cubicBezTo>
                  <a:close/>
                  <a:moveTo>
                    <a:pt x="540920" y="179884"/>
                  </a:moveTo>
                  <a:cubicBezTo>
                    <a:pt x="526170" y="178307"/>
                    <a:pt x="515023" y="186639"/>
                    <a:pt x="502638" y="183712"/>
                  </a:cubicBezTo>
                  <a:cubicBezTo>
                    <a:pt x="499260" y="182924"/>
                    <a:pt x="495319" y="176168"/>
                    <a:pt x="491716" y="175605"/>
                  </a:cubicBezTo>
                  <a:cubicBezTo>
                    <a:pt x="484285" y="174592"/>
                    <a:pt x="476741" y="178420"/>
                    <a:pt x="468297" y="177970"/>
                  </a:cubicBezTo>
                  <a:cubicBezTo>
                    <a:pt x="467734" y="172790"/>
                    <a:pt x="466045" y="175605"/>
                    <a:pt x="466158" y="178195"/>
                  </a:cubicBezTo>
                  <a:cubicBezTo>
                    <a:pt x="461316" y="180109"/>
                    <a:pt x="463343" y="165134"/>
                    <a:pt x="459289" y="165021"/>
                  </a:cubicBezTo>
                  <a:cubicBezTo>
                    <a:pt x="449944" y="162432"/>
                    <a:pt x="448368" y="189229"/>
                    <a:pt x="440486" y="176168"/>
                  </a:cubicBezTo>
                  <a:cubicBezTo>
                    <a:pt x="440937" y="159955"/>
                    <a:pt x="445103" y="152411"/>
                    <a:pt x="454786" y="156352"/>
                  </a:cubicBezTo>
                  <a:cubicBezTo>
                    <a:pt x="459627" y="158266"/>
                    <a:pt x="458952" y="157590"/>
                    <a:pt x="467509" y="155113"/>
                  </a:cubicBezTo>
                  <a:cubicBezTo>
                    <a:pt x="470999" y="154100"/>
                    <a:pt x="474602" y="154888"/>
                    <a:pt x="478093" y="153987"/>
                  </a:cubicBezTo>
                  <a:cubicBezTo>
                    <a:pt x="479556" y="137211"/>
                    <a:pt x="469535" y="148470"/>
                    <a:pt x="465032" y="146105"/>
                  </a:cubicBezTo>
                  <a:cubicBezTo>
                    <a:pt x="463118" y="133833"/>
                    <a:pt x="475165" y="148357"/>
                    <a:pt x="473251" y="136085"/>
                  </a:cubicBezTo>
                  <a:cubicBezTo>
                    <a:pt x="479669" y="132144"/>
                    <a:pt x="481133" y="140025"/>
                    <a:pt x="486199" y="139350"/>
                  </a:cubicBezTo>
                  <a:cubicBezTo>
                    <a:pt x="487213" y="150046"/>
                    <a:pt x="490928" y="157928"/>
                    <a:pt x="487100" y="166935"/>
                  </a:cubicBezTo>
                  <a:cubicBezTo>
                    <a:pt x="486762" y="175493"/>
                    <a:pt x="494194" y="166935"/>
                    <a:pt x="495770" y="170651"/>
                  </a:cubicBezTo>
                  <a:cubicBezTo>
                    <a:pt x="498022" y="176055"/>
                    <a:pt x="499485" y="172678"/>
                    <a:pt x="506579" y="174141"/>
                  </a:cubicBezTo>
                  <a:cubicBezTo>
                    <a:pt x="509619" y="174817"/>
                    <a:pt x="510745" y="178307"/>
                    <a:pt x="513109" y="178082"/>
                  </a:cubicBezTo>
                  <a:cubicBezTo>
                    <a:pt x="517951" y="177519"/>
                    <a:pt x="526395" y="165246"/>
                    <a:pt x="532250" y="176168"/>
                  </a:cubicBezTo>
                  <a:cubicBezTo>
                    <a:pt x="535065" y="175267"/>
                    <a:pt x="547676" y="173804"/>
                    <a:pt x="540920" y="179884"/>
                  </a:cubicBezTo>
                  <a:close/>
                  <a:moveTo>
                    <a:pt x="559836" y="104220"/>
                  </a:moveTo>
                  <a:cubicBezTo>
                    <a:pt x="564002" y="89245"/>
                    <a:pt x="576162" y="89808"/>
                    <a:pt x="587084" y="87669"/>
                  </a:cubicBezTo>
                  <a:cubicBezTo>
                    <a:pt x="589110" y="101631"/>
                    <a:pt x="581566" y="97127"/>
                    <a:pt x="583593" y="111089"/>
                  </a:cubicBezTo>
                  <a:cubicBezTo>
                    <a:pt x="573009" y="110751"/>
                    <a:pt x="564114" y="113791"/>
                    <a:pt x="556120" y="118520"/>
                  </a:cubicBezTo>
                  <a:cubicBezTo>
                    <a:pt x="553868" y="107486"/>
                    <a:pt x="571433" y="106585"/>
                    <a:pt x="559836" y="104220"/>
                  </a:cubicBezTo>
                  <a:close/>
                  <a:moveTo>
                    <a:pt x="566366" y="1098426"/>
                  </a:moveTo>
                  <a:cubicBezTo>
                    <a:pt x="569744" y="1096737"/>
                    <a:pt x="570195" y="1102366"/>
                    <a:pt x="572897" y="1102366"/>
                  </a:cubicBezTo>
                  <a:cubicBezTo>
                    <a:pt x="574023" y="1111261"/>
                    <a:pt x="563439" y="1110135"/>
                    <a:pt x="566366" y="1098426"/>
                  </a:cubicBezTo>
                  <a:close/>
                  <a:moveTo>
                    <a:pt x="571208" y="1116328"/>
                  </a:moveTo>
                  <a:cubicBezTo>
                    <a:pt x="574586" y="1114639"/>
                    <a:pt x="575036" y="1120269"/>
                    <a:pt x="577738" y="1120269"/>
                  </a:cubicBezTo>
                  <a:cubicBezTo>
                    <a:pt x="578864" y="1129164"/>
                    <a:pt x="568280" y="1128038"/>
                    <a:pt x="571208" y="1116328"/>
                  </a:cubicBezTo>
                  <a:close/>
                  <a:moveTo>
                    <a:pt x="588547" y="1123872"/>
                  </a:moveTo>
                  <a:cubicBezTo>
                    <a:pt x="583931" y="1125223"/>
                    <a:pt x="581679" y="1120832"/>
                    <a:pt x="581679" y="1110698"/>
                  </a:cubicBezTo>
                  <a:cubicBezTo>
                    <a:pt x="584494" y="1110361"/>
                    <a:pt x="587309" y="1110135"/>
                    <a:pt x="590236" y="1109798"/>
                  </a:cubicBezTo>
                  <a:cubicBezTo>
                    <a:pt x="589223" y="1113626"/>
                    <a:pt x="588322" y="1117567"/>
                    <a:pt x="588547" y="1123872"/>
                  </a:cubicBezTo>
                  <a:close/>
                  <a:moveTo>
                    <a:pt x="587196" y="156802"/>
                  </a:moveTo>
                  <a:cubicBezTo>
                    <a:pt x="585282" y="155789"/>
                    <a:pt x="582805" y="157703"/>
                    <a:pt x="580778" y="157477"/>
                  </a:cubicBezTo>
                  <a:cubicBezTo>
                    <a:pt x="577401" y="157027"/>
                    <a:pt x="576950" y="153874"/>
                    <a:pt x="574248" y="153537"/>
                  </a:cubicBezTo>
                  <a:cubicBezTo>
                    <a:pt x="570420" y="152974"/>
                    <a:pt x="569969" y="159166"/>
                    <a:pt x="565916" y="158941"/>
                  </a:cubicBezTo>
                  <a:cubicBezTo>
                    <a:pt x="564114" y="158829"/>
                    <a:pt x="562313" y="152861"/>
                    <a:pt x="559385" y="155000"/>
                  </a:cubicBezTo>
                  <a:cubicBezTo>
                    <a:pt x="558372" y="142953"/>
                    <a:pt x="563439" y="142728"/>
                    <a:pt x="567492" y="140363"/>
                  </a:cubicBezTo>
                  <a:cubicBezTo>
                    <a:pt x="569632" y="125276"/>
                    <a:pt x="560511" y="137548"/>
                    <a:pt x="562651" y="122461"/>
                  </a:cubicBezTo>
                  <a:cubicBezTo>
                    <a:pt x="573460" y="124487"/>
                    <a:pt x="577851" y="111539"/>
                    <a:pt x="586070" y="120096"/>
                  </a:cubicBezTo>
                  <a:cubicBezTo>
                    <a:pt x="586521" y="133833"/>
                    <a:pt x="576162" y="126964"/>
                    <a:pt x="573798" y="135184"/>
                  </a:cubicBezTo>
                  <a:cubicBezTo>
                    <a:pt x="575374" y="149371"/>
                    <a:pt x="586408" y="140926"/>
                    <a:pt x="591250" y="147231"/>
                  </a:cubicBezTo>
                  <a:cubicBezTo>
                    <a:pt x="592938" y="157140"/>
                    <a:pt x="585732" y="162432"/>
                    <a:pt x="593839" y="160743"/>
                  </a:cubicBezTo>
                  <a:cubicBezTo>
                    <a:pt x="592713" y="177069"/>
                    <a:pt x="588322" y="157365"/>
                    <a:pt x="587196" y="156802"/>
                  </a:cubicBezTo>
                  <a:close/>
                  <a:moveTo>
                    <a:pt x="605211" y="1108334"/>
                  </a:moveTo>
                  <a:cubicBezTo>
                    <a:pt x="606900" y="1094260"/>
                    <a:pt x="600257" y="1100677"/>
                    <a:pt x="596429" y="1100002"/>
                  </a:cubicBezTo>
                  <a:cubicBezTo>
                    <a:pt x="593051" y="1097863"/>
                    <a:pt x="596091" y="1095273"/>
                    <a:pt x="598456" y="1095160"/>
                  </a:cubicBezTo>
                  <a:cubicBezTo>
                    <a:pt x="601496" y="1094485"/>
                    <a:pt x="604423" y="1093809"/>
                    <a:pt x="604986" y="1099101"/>
                  </a:cubicBezTo>
                  <a:cubicBezTo>
                    <a:pt x="609039" y="1096849"/>
                    <a:pt x="606112" y="1081086"/>
                    <a:pt x="613093" y="1084464"/>
                  </a:cubicBezTo>
                  <a:cubicBezTo>
                    <a:pt x="614331" y="1088067"/>
                    <a:pt x="615570" y="1091670"/>
                    <a:pt x="615682" y="1097975"/>
                  </a:cubicBezTo>
                  <a:cubicBezTo>
                    <a:pt x="621312" y="1097412"/>
                    <a:pt x="627730" y="1095048"/>
                    <a:pt x="630770" y="1101015"/>
                  </a:cubicBezTo>
                  <a:cubicBezTo>
                    <a:pt x="626604" y="1112162"/>
                    <a:pt x="612980" y="1104618"/>
                    <a:pt x="605211" y="1108334"/>
                  </a:cubicBezTo>
                  <a:close/>
                  <a:moveTo>
                    <a:pt x="656779" y="260276"/>
                  </a:moveTo>
                  <a:cubicBezTo>
                    <a:pt x="654978" y="253070"/>
                    <a:pt x="646421" y="262415"/>
                    <a:pt x="647772" y="247327"/>
                  </a:cubicBezTo>
                  <a:cubicBezTo>
                    <a:pt x="653176" y="250705"/>
                    <a:pt x="659369" y="252169"/>
                    <a:pt x="667138" y="250030"/>
                  </a:cubicBezTo>
                  <a:cubicBezTo>
                    <a:pt x="667138" y="260051"/>
                    <a:pt x="662071" y="260388"/>
                    <a:pt x="656779" y="260276"/>
                  </a:cubicBezTo>
                  <a:close/>
                  <a:moveTo>
                    <a:pt x="652839" y="140926"/>
                  </a:moveTo>
                  <a:cubicBezTo>
                    <a:pt x="652163" y="131018"/>
                    <a:pt x="660270" y="138111"/>
                    <a:pt x="663310" y="135296"/>
                  </a:cubicBezTo>
                  <a:cubicBezTo>
                    <a:pt x="663535" y="146894"/>
                    <a:pt x="655766" y="146894"/>
                    <a:pt x="652839" y="140926"/>
                  </a:cubicBezTo>
                  <a:close/>
                  <a:moveTo>
                    <a:pt x="672880" y="97465"/>
                  </a:moveTo>
                  <a:cubicBezTo>
                    <a:pt x="670178" y="100955"/>
                    <a:pt x="674344" y="109625"/>
                    <a:pt x="671529" y="120659"/>
                  </a:cubicBezTo>
                  <a:cubicBezTo>
                    <a:pt x="650249" y="111089"/>
                    <a:pt x="635949" y="128541"/>
                    <a:pt x="618160" y="121447"/>
                  </a:cubicBezTo>
                  <a:cubicBezTo>
                    <a:pt x="621988" y="110864"/>
                    <a:pt x="630770" y="117619"/>
                    <a:pt x="639327" y="114692"/>
                  </a:cubicBezTo>
                  <a:cubicBezTo>
                    <a:pt x="649461" y="111201"/>
                    <a:pt x="659482" y="97352"/>
                    <a:pt x="666688" y="102757"/>
                  </a:cubicBezTo>
                  <a:cubicBezTo>
                    <a:pt x="671191" y="94087"/>
                    <a:pt x="674794" y="83841"/>
                    <a:pt x="685378" y="86994"/>
                  </a:cubicBezTo>
                  <a:cubicBezTo>
                    <a:pt x="685491" y="98703"/>
                    <a:pt x="678510" y="96789"/>
                    <a:pt x="672880" y="97465"/>
                  </a:cubicBezTo>
                  <a:close/>
                  <a:moveTo>
                    <a:pt x="706996" y="163107"/>
                  </a:moveTo>
                  <a:cubicBezTo>
                    <a:pt x="700128" y="164008"/>
                    <a:pt x="692134" y="164458"/>
                    <a:pt x="685716" y="165246"/>
                  </a:cubicBezTo>
                  <a:cubicBezTo>
                    <a:pt x="685603" y="160743"/>
                    <a:pt x="688193" y="161418"/>
                    <a:pt x="689769" y="160180"/>
                  </a:cubicBezTo>
                  <a:cubicBezTo>
                    <a:pt x="691233" y="160067"/>
                    <a:pt x="692584" y="159842"/>
                    <a:pt x="694048" y="159729"/>
                  </a:cubicBezTo>
                  <a:cubicBezTo>
                    <a:pt x="704744" y="158603"/>
                    <a:pt x="715328" y="157590"/>
                    <a:pt x="726025" y="156464"/>
                  </a:cubicBezTo>
                  <a:cubicBezTo>
                    <a:pt x="721971" y="165584"/>
                    <a:pt x="714765" y="162094"/>
                    <a:pt x="706996" y="163107"/>
                  </a:cubicBezTo>
                  <a:close/>
                  <a:moveTo>
                    <a:pt x="733343" y="118970"/>
                  </a:moveTo>
                  <a:cubicBezTo>
                    <a:pt x="739874" y="112327"/>
                    <a:pt x="742238" y="114917"/>
                    <a:pt x="750345" y="117281"/>
                  </a:cubicBezTo>
                  <a:cubicBezTo>
                    <a:pt x="751696" y="128766"/>
                    <a:pt x="732442" y="135634"/>
                    <a:pt x="733343" y="118970"/>
                  </a:cubicBezTo>
                  <a:close/>
                  <a:moveTo>
                    <a:pt x="738297" y="141489"/>
                  </a:moveTo>
                  <a:cubicBezTo>
                    <a:pt x="738072" y="134508"/>
                    <a:pt x="753723" y="129779"/>
                    <a:pt x="751246" y="144754"/>
                  </a:cubicBezTo>
                  <a:cubicBezTo>
                    <a:pt x="746292" y="145430"/>
                    <a:pt x="744715" y="137548"/>
                    <a:pt x="738297" y="141489"/>
                  </a:cubicBezTo>
                  <a:close/>
                  <a:moveTo>
                    <a:pt x="742914" y="546377"/>
                  </a:moveTo>
                  <a:cubicBezTo>
                    <a:pt x="751471" y="547053"/>
                    <a:pt x="763856" y="538383"/>
                    <a:pt x="764644" y="557974"/>
                  </a:cubicBezTo>
                  <a:cubicBezTo>
                    <a:pt x="756087" y="557299"/>
                    <a:pt x="743589" y="565969"/>
                    <a:pt x="742914" y="546377"/>
                  </a:cubicBezTo>
                  <a:close/>
                  <a:moveTo>
                    <a:pt x="1381997" y="431193"/>
                  </a:moveTo>
                  <a:cubicBezTo>
                    <a:pt x="1378394" y="431531"/>
                    <a:pt x="1374904" y="431869"/>
                    <a:pt x="1371301" y="432319"/>
                  </a:cubicBezTo>
                  <a:cubicBezTo>
                    <a:pt x="1371751" y="419934"/>
                    <a:pt x="1381997" y="409575"/>
                    <a:pt x="1381997" y="431193"/>
                  </a:cubicBezTo>
                  <a:close/>
                  <a:moveTo>
                    <a:pt x="1333469" y="449884"/>
                  </a:moveTo>
                  <a:cubicBezTo>
                    <a:pt x="1346080" y="448983"/>
                    <a:pt x="1354074" y="438737"/>
                    <a:pt x="1365446" y="446619"/>
                  </a:cubicBezTo>
                  <a:cubicBezTo>
                    <a:pt x="1357902" y="465985"/>
                    <a:pt x="1345066" y="448983"/>
                    <a:pt x="1331555" y="454613"/>
                  </a:cubicBezTo>
                  <a:cubicBezTo>
                    <a:pt x="1328177" y="452586"/>
                    <a:pt x="1331217" y="449997"/>
                    <a:pt x="1333469" y="449884"/>
                  </a:cubicBezTo>
                  <a:close/>
                  <a:moveTo>
                    <a:pt x="1242944" y="491319"/>
                  </a:moveTo>
                  <a:cubicBezTo>
                    <a:pt x="1238553" y="493683"/>
                    <a:pt x="1237201" y="488729"/>
                    <a:pt x="1234274" y="487603"/>
                  </a:cubicBezTo>
                  <a:cubicBezTo>
                    <a:pt x="1233373" y="479496"/>
                    <a:pt x="1245984" y="478145"/>
                    <a:pt x="1242944" y="491319"/>
                  </a:cubicBezTo>
                  <a:close/>
                  <a:moveTo>
                    <a:pt x="1049057" y="372645"/>
                  </a:moveTo>
                  <a:cubicBezTo>
                    <a:pt x="1050521" y="372532"/>
                    <a:pt x="1051872" y="372307"/>
                    <a:pt x="1053335" y="372194"/>
                  </a:cubicBezTo>
                  <a:cubicBezTo>
                    <a:pt x="1054124" y="385143"/>
                    <a:pt x="1037347" y="372532"/>
                    <a:pt x="1049057" y="372645"/>
                  </a:cubicBezTo>
                  <a:close/>
                  <a:moveTo>
                    <a:pt x="1012576" y="500777"/>
                  </a:moveTo>
                  <a:cubicBezTo>
                    <a:pt x="1018544" y="499988"/>
                    <a:pt x="1026313" y="499538"/>
                    <a:pt x="1031717" y="498862"/>
                  </a:cubicBezTo>
                  <a:cubicBezTo>
                    <a:pt x="1031492" y="504267"/>
                    <a:pt x="1028002" y="503141"/>
                    <a:pt x="1025525" y="504042"/>
                  </a:cubicBezTo>
                  <a:cubicBezTo>
                    <a:pt x="1015616" y="515414"/>
                    <a:pt x="1006834" y="514400"/>
                    <a:pt x="995687" y="507082"/>
                  </a:cubicBezTo>
                  <a:cubicBezTo>
                    <a:pt x="999178" y="497962"/>
                    <a:pt x="1005370" y="501677"/>
                    <a:pt x="1012576" y="500777"/>
                  </a:cubicBezTo>
                  <a:close/>
                  <a:moveTo>
                    <a:pt x="963936" y="381314"/>
                  </a:moveTo>
                  <a:cubicBezTo>
                    <a:pt x="978123" y="379851"/>
                    <a:pt x="992309" y="378499"/>
                    <a:pt x="1006496" y="377036"/>
                  </a:cubicBezTo>
                  <a:cubicBezTo>
                    <a:pt x="1008861" y="389421"/>
                    <a:pt x="998052" y="376473"/>
                    <a:pt x="996025" y="382665"/>
                  </a:cubicBezTo>
                  <a:cubicBezTo>
                    <a:pt x="994111" y="388520"/>
                    <a:pt x="994111" y="381314"/>
                    <a:pt x="989607" y="383341"/>
                  </a:cubicBezTo>
                  <a:cubicBezTo>
                    <a:pt x="989495" y="383454"/>
                    <a:pt x="989269" y="387845"/>
                    <a:pt x="987580" y="388183"/>
                  </a:cubicBezTo>
                  <a:cubicBezTo>
                    <a:pt x="981726" y="389421"/>
                    <a:pt x="968440" y="393137"/>
                    <a:pt x="959770" y="386381"/>
                  </a:cubicBezTo>
                  <a:cubicBezTo>
                    <a:pt x="959770" y="381765"/>
                    <a:pt x="962247" y="382440"/>
                    <a:pt x="963936" y="381314"/>
                  </a:cubicBezTo>
                  <a:close/>
                  <a:moveTo>
                    <a:pt x="987130" y="503254"/>
                  </a:moveTo>
                  <a:cubicBezTo>
                    <a:pt x="984540" y="514063"/>
                    <a:pt x="972380" y="506406"/>
                    <a:pt x="965962" y="510009"/>
                  </a:cubicBezTo>
                  <a:cubicBezTo>
                    <a:pt x="967651" y="497849"/>
                    <a:pt x="982176" y="496048"/>
                    <a:pt x="987130" y="503254"/>
                  </a:cubicBezTo>
                  <a:close/>
                  <a:moveTo>
                    <a:pt x="946596" y="507420"/>
                  </a:moveTo>
                  <a:cubicBezTo>
                    <a:pt x="950424" y="506744"/>
                    <a:pt x="950987" y="502015"/>
                    <a:pt x="954928" y="502015"/>
                  </a:cubicBezTo>
                  <a:cubicBezTo>
                    <a:pt x="954703" y="517103"/>
                    <a:pt x="937814" y="514288"/>
                    <a:pt x="933761" y="508771"/>
                  </a:cubicBezTo>
                  <a:cubicBezTo>
                    <a:pt x="936125" y="495710"/>
                    <a:pt x="942092" y="508208"/>
                    <a:pt x="946596" y="507420"/>
                  </a:cubicBezTo>
                  <a:close/>
                  <a:moveTo>
                    <a:pt x="866542" y="538496"/>
                  </a:moveTo>
                  <a:cubicBezTo>
                    <a:pt x="865979" y="548967"/>
                    <a:pt x="862263" y="549079"/>
                    <a:pt x="858210" y="543900"/>
                  </a:cubicBezTo>
                  <a:cubicBezTo>
                    <a:pt x="855620" y="540635"/>
                    <a:pt x="848639" y="541198"/>
                    <a:pt x="843010" y="536244"/>
                  </a:cubicBezTo>
                  <a:cubicBezTo>
                    <a:pt x="849315" y="518566"/>
                    <a:pt x="857422" y="536019"/>
                    <a:pt x="866542" y="538496"/>
                  </a:cubicBezTo>
                  <a:close/>
                  <a:moveTo>
                    <a:pt x="799886" y="130680"/>
                  </a:moveTo>
                  <a:cubicBezTo>
                    <a:pt x="801350" y="130567"/>
                    <a:pt x="802701" y="130342"/>
                    <a:pt x="804165" y="130230"/>
                  </a:cubicBezTo>
                  <a:cubicBezTo>
                    <a:pt x="803714" y="136535"/>
                    <a:pt x="798986" y="134621"/>
                    <a:pt x="795833" y="135634"/>
                  </a:cubicBezTo>
                  <a:cubicBezTo>
                    <a:pt x="795720" y="131243"/>
                    <a:pt x="798310" y="131919"/>
                    <a:pt x="799886" y="130680"/>
                  </a:cubicBezTo>
                  <a:close/>
                  <a:moveTo>
                    <a:pt x="773652" y="110301"/>
                  </a:moveTo>
                  <a:cubicBezTo>
                    <a:pt x="780745" y="109625"/>
                    <a:pt x="787839" y="108837"/>
                    <a:pt x="794932" y="108161"/>
                  </a:cubicBezTo>
                  <a:cubicBezTo>
                    <a:pt x="792455" y="120659"/>
                    <a:pt x="775116" y="132594"/>
                    <a:pt x="773652" y="110301"/>
                  </a:cubicBezTo>
                  <a:close/>
                  <a:moveTo>
                    <a:pt x="793581" y="131356"/>
                  </a:moveTo>
                  <a:cubicBezTo>
                    <a:pt x="793356" y="142052"/>
                    <a:pt x="788289" y="142502"/>
                    <a:pt x="785249" y="136760"/>
                  </a:cubicBezTo>
                  <a:cubicBezTo>
                    <a:pt x="785587" y="130455"/>
                    <a:pt x="790316" y="132369"/>
                    <a:pt x="793581" y="131356"/>
                  </a:cubicBezTo>
                  <a:close/>
                  <a:moveTo>
                    <a:pt x="792117" y="550656"/>
                  </a:moveTo>
                  <a:cubicBezTo>
                    <a:pt x="788064" y="550993"/>
                    <a:pt x="779732" y="556398"/>
                    <a:pt x="781196" y="542549"/>
                  </a:cubicBezTo>
                  <a:cubicBezTo>
                    <a:pt x="782547" y="534780"/>
                    <a:pt x="786488" y="541873"/>
                    <a:pt x="789753" y="541648"/>
                  </a:cubicBezTo>
                  <a:cubicBezTo>
                    <a:pt x="795495" y="541310"/>
                    <a:pt x="801913" y="536131"/>
                    <a:pt x="804615" y="540184"/>
                  </a:cubicBezTo>
                  <a:cubicBezTo>
                    <a:pt x="804728" y="547503"/>
                    <a:pt x="797972" y="550093"/>
                    <a:pt x="792117" y="550656"/>
                  </a:cubicBezTo>
                  <a:close/>
                  <a:moveTo>
                    <a:pt x="801575" y="116718"/>
                  </a:moveTo>
                  <a:cubicBezTo>
                    <a:pt x="799323" y="99717"/>
                    <a:pt x="814411" y="106923"/>
                    <a:pt x="816325" y="110638"/>
                  </a:cubicBezTo>
                  <a:cubicBezTo>
                    <a:pt x="815762" y="118407"/>
                    <a:pt x="804390" y="127190"/>
                    <a:pt x="801575" y="116718"/>
                  </a:cubicBezTo>
                  <a:close/>
                  <a:moveTo>
                    <a:pt x="809006" y="608754"/>
                  </a:moveTo>
                  <a:cubicBezTo>
                    <a:pt x="810245" y="602449"/>
                    <a:pt x="813285" y="599747"/>
                    <a:pt x="817226" y="598733"/>
                  </a:cubicBezTo>
                  <a:cubicBezTo>
                    <a:pt x="819815" y="612357"/>
                    <a:pt x="812722" y="607403"/>
                    <a:pt x="809006" y="608754"/>
                  </a:cubicBezTo>
                  <a:close/>
                  <a:moveTo>
                    <a:pt x="823644" y="533654"/>
                  </a:moveTo>
                  <a:cubicBezTo>
                    <a:pt x="825107" y="533541"/>
                    <a:pt x="826458" y="533316"/>
                    <a:pt x="827922" y="533204"/>
                  </a:cubicBezTo>
                  <a:cubicBezTo>
                    <a:pt x="829273" y="542887"/>
                    <a:pt x="825220" y="542211"/>
                    <a:pt x="821842" y="542999"/>
                  </a:cubicBezTo>
                  <a:cubicBezTo>
                    <a:pt x="822067" y="539284"/>
                    <a:pt x="823756" y="538158"/>
                    <a:pt x="823644" y="533654"/>
                  </a:cubicBezTo>
                  <a:close/>
                  <a:moveTo>
                    <a:pt x="828035" y="602224"/>
                  </a:moveTo>
                  <a:cubicBezTo>
                    <a:pt x="830624" y="596031"/>
                    <a:pt x="835691" y="595581"/>
                    <a:pt x="838731" y="601098"/>
                  </a:cubicBezTo>
                  <a:cubicBezTo>
                    <a:pt x="838056" y="613596"/>
                    <a:pt x="810808" y="604138"/>
                    <a:pt x="828035" y="602224"/>
                  </a:cubicBezTo>
                  <a:close/>
                  <a:moveTo>
                    <a:pt x="840645" y="596369"/>
                  </a:moveTo>
                  <a:cubicBezTo>
                    <a:pt x="844248" y="596031"/>
                    <a:pt x="847739" y="595693"/>
                    <a:pt x="851229" y="595243"/>
                  </a:cubicBezTo>
                  <a:cubicBezTo>
                    <a:pt x="854945" y="609092"/>
                    <a:pt x="837830" y="610781"/>
                    <a:pt x="840645" y="596369"/>
                  </a:cubicBezTo>
                  <a:close/>
                  <a:moveTo>
                    <a:pt x="871046" y="680814"/>
                  </a:moveTo>
                  <a:cubicBezTo>
                    <a:pt x="864628" y="681490"/>
                    <a:pt x="858323" y="682053"/>
                    <a:pt x="851905" y="682728"/>
                  </a:cubicBezTo>
                  <a:cubicBezTo>
                    <a:pt x="843798" y="673608"/>
                    <a:pt x="863840" y="683291"/>
                    <a:pt x="862263" y="672482"/>
                  </a:cubicBezTo>
                  <a:cubicBezTo>
                    <a:pt x="866092" y="673158"/>
                    <a:pt x="872847" y="666740"/>
                    <a:pt x="871046" y="680814"/>
                  </a:cubicBezTo>
                  <a:close/>
                  <a:moveTo>
                    <a:pt x="941079" y="798137"/>
                  </a:moveTo>
                  <a:cubicBezTo>
                    <a:pt x="935787" y="799601"/>
                    <a:pt x="929707" y="804668"/>
                    <a:pt x="926217" y="799601"/>
                  </a:cubicBezTo>
                  <a:cubicBezTo>
                    <a:pt x="928806" y="789468"/>
                    <a:pt x="937251" y="795660"/>
                    <a:pt x="943106" y="793296"/>
                  </a:cubicBezTo>
                  <a:cubicBezTo>
                    <a:pt x="945133" y="792508"/>
                    <a:pt x="947497" y="785639"/>
                    <a:pt x="951438" y="787891"/>
                  </a:cubicBezTo>
                  <a:cubicBezTo>
                    <a:pt x="953802" y="805569"/>
                    <a:pt x="945583" y="796899"/>
                    <a:pt x="941079" y="798137"/>
                  </a:cubicBezTo>
                  <a:close/>
                  <a:moveTo>
                    <a:pt x="959094" y="695001"/>
                  </a:moveTo>
                  <a:cubicBezTo>
                    <a:pt x="957743" y="685318"/>
                    <a:pt x="961796" y="685994"/>
                    <a:pt x="965174" y="685206"/>
                  </a:cubicBezTo>
                  <a:cubicBezTo>
                    <a:pt x="964499" y="690835"/>
                    <a:pt x="962810" y="694889"/>
                    <a:pt x="959094" y="695001"/>
                  </a:cubicBezTo>
                  <a:close/>
                  <a:moveTo>
                    <a:pt x="982514" y="692637"/>
                  </a:moveTo>
                  <a:cubicBezTo>
                    <a:pt x="981163" y="682954"/>
                    <a:pt x="985216" y="683629"/>
                    <a:pt x="988594" y="682841"/>
                  </a:cubicBezTo>
                  <a:cubicBezTo>
                    <a:pt x="987918" y="688471"/>
                    <a:pt x="986229" y="692524"/>
                    <a:pt x="982514" y="692637"/>
                  </a:cubicBezTo>
                  <a:close/>
                  <a:moveTo>
                    <a:pt x="1000529" y="589501"/>
                  </a:moveTo>
                  <a:cubicBezTo>
                    <a:pt x="997939" y="598283"/>
                    <a:pt x="995462" y="589726"/>
                    <a:pt x="991972" y="590401"/>
                  </a:cubicBezTo>
                  <a:cubicBezTo>
                    <a:pt x="984428" y="591865"/>
                    <a:pt x="971029" y="597382"/>
                    <a:pt x="958081" y="598396"/>
                  </a:cubicBezTo>
                  <a:cubicBezTo>
                    <a:pt x="952789" y="598846"/>
                    <a:pt x="945358" y="603800"/>
                    <a:pt x="938940" y="600310"/>
                  </a:cubicBezTo>
                  <a:cubicBezTo>
                    <a:pt x="934774" y="598058"/>
                    <a:pt x="934436" y="599522"/>
                    <a:pt x="926217" y="601548"/>
                  </a:cubicBezTo>
                  <a:cubicBezTo>
                    <a:pt x="926104" y="601548"/>
                    <a:pt x="923627" y="596594"/>
                    <a:pt x="921826" y="597382"/>
                  </a:cubicBezTo>
                  <a:cubicBezTo>
                    <a:pt x="921713" y="597495"/>
                    <a:pt x="921488" y="601886"/>
                    <a:pt x="919799" y="602224"/>
                  </a:cubicBezTo>
                  <a:cubicBezTo>
                    <a:pt x="919123" y="602336"/>
                    <a:pt x="918335" y="602336"/>
                    <a:pt x="917660" y="602449"/>
                  </a:cubicBezTo>
                  <a:cubicBezTo>
                    <a:pt x="913156" y="603012"/>
                    <a:pt x="911917" y="598621"/>
                    <a:pt x="908990" y="598733"/>
                  </a:cubicBezTo>
                  <a:cubicBezTo>
                    <a:pt x="905162" y="598959"/>
                    <a:pt x="904711" y="604363"/>
                    <a:pt x="900658" y="604138"/>
                  </a:cubicBezTo>
                  <a:cubicBezTo>
                    <a:pt x="897167" y="604025"/>
                    <a:pt x="893790" y="600310"/>
                    <a:pt x="889849" y="600647"/>
                  </a:cubicBezTo>
                  <a:cubicBezTo>
                    <a:pt x="881742" y="601210"/>
                    <a:pt x="876112" y="608979"/>
                    <a:pt x="868569" y="602787"/>
                  </a:cubicBezTo>
                  <a:cubicBezTo>
                    <a:pt x="867555" y="592316"/>
                    <a:pt x="874536" y="597044"/>
                    <a:pt x="874536" y="588375"/>
                  </a:cubicBezTo>
                  <a:cubicBezTo>
                    <a:pt x="876788" y="584547"/>
                    <a:pt x="879828" y="595243"/>
                    <a:pt x="881067" y="592316"/>
                  </a:cubicBezTo>
                  <a:cubicBezTo>
                    <a:pt x="881179" y="592090"/>
                    <a:pt x="880841" y="587699"/>
                    <a:pt x="880954" y="587699"/>
                  </a:cubicBezTo>
                  <a:cubicBezTo>
                    <a:pt x="901896" y="584321"/>
                    <a:pt x="929482" y="578466"/>
                    <a:pt x="953352" y="580381"/>
                  </a:cubicBezTo>
                  <a:cubicBezTo>
                    <a:pt x="954703" y="580493"/>
                    <a:pt x="956279" y="579367"/>
                    <a:pt x="957630" y="579930"/>
                  </a:cubicBezTo>
                  <a:cubicBezTo>
                    <a:pt x="958531" y="580268"/>
                    <a:pt x="960445" y="584321"/>
                    <a:pt x="959882" y="584321"/>
                  </a:cubicBezTo>
                  <a:cubicBezTo>
                    <a:pt x="963710" y="583984"/>
                    <a:pt x="964161" y="579029"/>
                    <a:pt x="968214" y="578917"/>
                  </a:cubicBezTo>
                  <a:cubicBezTo>
                    <a:pt x="971592" y="578804"/>
                    <a:pt x="972155" y="583195"/>
                    <a:pt x="974745" y="582858"/>
                  </a:cubicBezTo>
                  <a:cubicBezTo>
                    <a:pt x="974294" y="582970"/>
                    <a:pt x="975533" y="578354"/>
                    <a:pt x="976771" y="578016"/>
                  </a:cubicBezTo>
                  <a:cubicBezTo>
                    <a:pt x="980600" y="577228"/>
                    <a:pt x="986342" y="575652"/>
                    <a:pt x="989720" y="581281"/>
                  </a:cubicBezTo>
                  <a:cubicBezTo>
                    <a:pt x="990846" y="574751"/>
                    <a:pt x="997939" y="579818"/>
                    <a:pt x="997939" y="571260"/>
                  </a:cubicBezTo>
                  <a:cubicBezTo>
                    <a:pt x="993886" y="568108"/>
                    <a:pt x="999065" y="566194"/>
                    <a:pt x="1001992" y="566194"/>
                  </a:cubicBezTo>
                  <a:cubicBezTo>
                    <a:pt x="999853" y="572049"/>
                    <a:pt x="1000416" y="575764"/>
                    <a:pt x="1004470" y="575201"/>
                  </a:cubicBezTo>
                  <a:cubicBezTo>
                    <a:pt x="1005821" y="585335"/>
                    <a:pt x="1000529" y="582182"/>
                    <a:pt x="1000529" y="589501"/>
                  </a:cubicBezTo>
                  <a:close/>
                  <a:moveTo>
                    <a:pt x="1001092" y="538721"/>
                  </a:moveTo>
                  <a:cubicBezTo>
                    <a:pt x="995012" y="538833"/>
                    <a:pt x="991071" y="533654"/>
                    <a:pt x="981838" y="536019"/>
                  </a:cubicBezTo>
                  <a:cubicBezTo>
                    <a:pt x="981613" y="536019"/>
                    <a:pt x="981838" y="541423"/>
                    <a:pt x="979811" y="540860"/>
                  </a:cubicBezTo>
                  <a:cubicBezTo>
                    <a:pt x="979474" y="540747"/>
                    <a:pt x="979361" y="536356"/>
                    <a:pt x="977560" y="536469"/>
                  </a:cubicBezTo>
                  <a:cubicBezTo>
                    <a:pt x="954140" y="537820"/>
                    <a:pt x="925879" y="544913"/>
                    <a:pt x="898856" y="544463"/>
                  </a:cubicBezTo>
                  <a:cubicBezTo>
                    <a:pt x="891650" y="544350"/>
                    <a:pt x="877126" y="554146"/>
                    <a:pt x="874986" y="533091"/>
                  </a:cubicBezTo>
                  <a:cubicBezTo>
                    <a:pt x="878139" y="535230"/>
                    <a:pt x="879603" y="514738"/>
                    <a:pt x="881179" y="527799"/>
                  </a:cubicBezTo>
                  <a:cubicBezTo>
                    <a:pt x="883431" y="530614"/>
                    <a:pt x="883769" y="538158"/>
                    <a:pt x="887822" y="536356"/>
                  </a:cubicBezTo>
                  <a:cubicBezTo>
                    <a:pt x="894578" y="536469"/>
                    <a:pt x="894578" y="523408"/>
                    <a:pt x="902459" y="525660"/>
                  </a:cubicBezTo>
                  <a:cubicBezTo>
                    <a:pt x="912030" y="519017"/>
                    <a:pt x="911242" y="537370"/>
                    <a:pt x="919799" y="533091"/>
                  </a:cubicBezTo>
                  <a:cubicBezTo>
                    <a:pt x="925091" y="539171"/>
                    <a:pt x="928581" y="524872"/>
                    <a:pt x="932297" y="522620"/>
                  </a:cubicBezTo>
                  <a:cubicBezTo>
                    <a:pt x="936238" y="520255"/>
                    <a:pt x="942205" y="527011"/>
                    <a:pt x="944907" y="516765"/>
                  </a:cubicBezTo>
                  <a:cubicBezTo>
                    <a:pt x="952001" y="515977"/>
                    <a:pt x="952676" y="530952"/>
                    <a:pt x="960220" y="529038"/>
                  </a:cubicBezTo>
                  <a:cubicBezTo>
                    <a:pt x="969453" y="527687"/>
                    <a:pt x="976659" y="521719"/>
                    <a:pt x="985666" y="521832"/>
                  </a:cubicBezTo>
                  <a:cubicBezTo>
                    <a:pt x="995575" y="521944"/>
                    <a:pt x="1011113" y="524759"/>
                    <a:pt x="1026313" y="522282"/>
                  </a:cubicBezTo>
                  <a:cubicBezTo>
                    <a:pt x="1026876" y="522169"/>
                    <a:pt x="1030254" y="522732"/>
                    <a:pt x="1030591" y="521832"/>
                  </a:cubicBezTo>
                  <a:cubicBezTo>
                    <a:pt x="1033181" y="514063"/>
                    <a:pt x="1033068" y="525435"/>
                    <a:pt x="1041288" y="520706"/>
                  </a:cubicBezTo>
                  <a:cubicBezTo>
                    <a:pt x="1042977" y="519805"/>
                    <a:pt x="1043314" y="515639"/>
                    <a:pt x="1045341" y="515639"/>
                  </a:cubicBezTo>
                  <a:cubicBezTo>
                    <a:pt x="1051421" y="515752"/>
                    <a:pt x="1052885" y="527461"/>
                    <a:pt x="1062681" y="523070"/>
                  </a:cubicBezTo>
                  <a:cubicBezTo>
                    <a:pt x="1062230" y="523295"/>
                    <a:pt x="1063469" y="515301"/>
                    <a:pt x="1064707" y="518229"/>
                  </a:cubicBezTo>
                  <a:cubicBezTo>
                    <a:pt x="1068873" y="528362"/>
                    <a:pt x="1087677" y="521944"/>
                    <a:pt x="1092068" y="506294"/>
                  </a:cubicBezTo>
                  <a:cubicBezTo>
                    <a:pt x="1089140" y="497849"/>
                    <a:pt x="1082047" y="502803"/>
                    <a:pt x="1079119" y="503028"/>
                  </a:cubicBezTo>
                  <a:cubicBezTo>
                    <a:pt x="1074165" y="503254"/>
                    <a:pt x="1070112" y="504267"/>
                    <a:pt x="1066396" y="504267"/>
                  </a:cubicBezTo>
                  <a:cubicBezTo>
                    <a:pt x="1061780" y="504267"/>
                    <a:pt x="1060879" y="501340"/>
                    <a:pt x="1057727" y="500551"/>
                  </a:cubicBezTo>
                  <a:cubicBezTo>
                    <a:pt x="1058402" y="500664"/>
                    <a:pt x="1057051" y="505843"/>
                    <a:pt x="1055700" y="505393"/>
                  </a:cubicBezTo>
                  <a:cubicBezTo>
                    <a:pt x="1055362" y="505280"/>
                    <a:pt x="1055137" y="501114"/>
                    <a:pt x="1053448" y="501002"/>
                  </a:cubicBezTo>
                  <a:cubicBezTo>
                    <a:pt x="1049620" y="500889"/>
                    <a:pt x="1049169" y="506744"/>
                    <a:pt x="1045116" y="506406"/>
                  </a:cubicBezTo>
                  <a:cubicBezTo>
                    <a:pt x="1045792" y="506406"/>
                    <a:pt x="1043540" y="502353"/>
                    <a:pt x="1042864" y="502015"/>
                  </a:cubicBezTo>
                  <a:cubicBezTo>
                    <a:pt x="1041513" y="501452"/>
                    <a:pt x="1039937" y="502803"/>
                    <a:pt x="1038586" y="502465"/>
                  </a:cubicBezTo>
                  <a:cubicBezTo>
                    <a:pt x="1042414" y="492782"/>
                    <a:pt x="1048832" y="497511"/>
                    <a:pt x="1053335" y="496385"/>
                  </a:cubicBezTo>
                  <a:cubicBezTo>
                    <a:pt x="1052547" y="496611"/>
                    <a:pt x="1054686" y="491994"/>
                    <a:pt x="1055362" y="491544"/>
                  </a:cubicBezTo>
                  <a:cubicBezTo>
                    <a:pt x="1059978" y="488616"/>
                    <a:pt x="1060654" y="495597"/>
                    <a:pt x="1066171" y="495034"/>
                  </a:cubicBezTo>
                  <a:cubicBezTo>
                    <a:pt x="1078669" y="493908"/>
                    <a:pt x="1090604" y="490868"/>
                    <a:pt x="1104453" y="491206"/>
                  </a:cubicBezTo>
                  <a:cubicBezTo>
                    <a:pt x="1105804" y="491206"/>
                    <a:pt x="1111997" y="488504"/>
                    <a:pt x="1113010" y="490305"/>
                  </a:cubicBezTo>
                  <a:cubicBezTo>
                    <a:pt x="1113123" y="490531"/>
                    <a:pt x="1113123" y="494922"/>
                    <a:pt x="1113123" y="494922"/>
                  </a:cubicBezTo>
                  <a:cubicBezTo>
                    <a:pt x="1114474" y="494809"/>
                    <a:pt x="1120779" y="491431"/>
                    <a:pt x="1121455" y="489517"/>
                  </a:cubicBezTo>
                  <a:cubicBezTo>
                    <a:pt x="1123144" y="484563"/>
                    <a:pt x="1122243" y="488279"/>
                    <a:pt x="1130012" y="488616"/>
                  </a:cubicBezTo>
                  <a:cubicBezTo>
                    <a:pt x="1136092" y="488954"/>
                    <a:pt x="1147802" y="486815"/>
                    <a:pt x="1155571" y="486027"/>
                  </a:cubicBezTo>
                  <a:cubicBezTo>
                    <a:pt x="1162889" y="485351"/>
                    <a:pt x="1160863" y="482649"/>
                    <a:pt x="1166155" y="484901"/>
                  </a:cubicBezTo>
                  <a:cubicBezTo>
                    <a:pt x="1169870" y="486477"/>
                    <a:pt x="1181242" y="482199"/>
                    <a:pt x="1187435" y="482762"/>
                  </a:cubicBezTo>
                  <a:cubicBezTo>
                    <a:pt x="1190925" y="483099"/>
                    <a:pt x="1194416" y="486252"/>
                    <a:pt x="1198244" y="486252"/>
                  </a:cubicBezTo>
                  <a:cubicBezTo>
                    <a:pt x="1203423" y="486252"/>
                    <a:pt x="1207814" y="480622"/>
                    <a:pt x="1212994" y="480172"/>
                  </a:cubicBezTo>
                  <a:cubicBezTo>
                    <a:pt x="1212431" y="480172"/>
                    <a:pt x="1214120" y="484563"/>
                    <a:pt x="1215246" y="484563"/>
                  </a:cubicBezTo>
                  <a:cubicBezTo>
                    <a:pt x="1219074" y="484563"/>
                    <a:pt x="1224140" y="483325"/>
                    <a:pt x="1230108" y="483099"/>
                  </a:cubicBezTo>
                  <a:cubicBezTo>
                    <a:pt x="1232135" y="488166"/>
                    <a:pt x="1222677" y="500101"/>
                    <a:pt x="1219749" y="493345"/>
                  </a:cubicBezTo>
                  <a:cubicBezTo>
                    <a:pt x="1215808" y="484225"/>
                    <a:pt x="1219412" y="498637"/>
                    <a:pt x="1211192" y="494246"/>
                  </a:cubicBezTo>
                  <a:cubicBezTo>
                    <a:pt x="1210404" y="493796"/>
                    <a:pt x="1208265" y="489855"/>
                    <a:pt x="1208940" y="489855"/>
                  </a:cubicBezTo>
                  <a:cubicBezTo>
                    <a:pt x="1205112" y="489968"/>
                    <a:pt x="1204662" y="495147"/>
                    <a:pt x="1200608" y="495259"/>
                  </a:cubicBezTo>
                  <a:cubicBezTo>
                    <a:pt x="1196780" y="495372"/>
                    <a:pt x="1195992" y="491431"/>
                    <a:pt x="1191939" y="491544"/>
                  </a:cubicBezTo>
                  <a:cubicBezTo>
                    <a:pt x="1187435" y="491656"/>
                    <a:pt x="1186422" y="496948"/>
                    <a:pt x="1183607" y="496948"/>
                  </a:cubicBezTo>
                  <a:cubicBezTo>
                    <a:pt x="1183944" y="496948"/>
                    <a:pt x="1182593" y="492557"/>
                    <a:pt x="1181355" y="492557"/>
                  </a:cubicBezTo>
                  <a:cubicBezTo>
                    <a:pt x="1169645" y="492445"/>
                    <a:pt x="1149378" y="500439"/>
                    <a:pt x="1134516" y="497286"/>
                  </a:cubicBezTo>
                  <a:cubicBezTo>
                    <a:pt x="1128323" y="495935"/>
                    <a:pt x="1129111" y="492895"/>
                    <a:pt x="1121793" y="498525"/>
                  </a:cubicBezTo>
                  <a:cubicBezTo>
                    <a:pt x="1115938" y="503028"/>
                    <a:pt x="1107831" y="501114"/>
                    <a:pt x="1098373" y="500889"/>
                  </a:cubicBezTo>
                  <a:cubicBezTo>
                    <a:pt x="1098035" y="519805"/>
                    <a:pt x="1112898" y="501903"/>
                    <a:pt x="1113911" y="517778"/>
                  </a:cubicBezTo>
                  <a:cubicBezTo>
                    <a:pt x="1120216" y="518341"/>
                    <a:pt x="1120104" y="506744"/>
                    <a:pt x="1126409" y="507307"/>
                  </a:cubicBezTo>
                  <a:cubicBezTo>
                    <a:pt x="1132827" y="503254"/>
                    <a:pt x="1130913" y="519467"/>
                    <a:pt x="1137331" y="515414"/>
                  </a:cubicBezTo>
                  <a:cubicBezTo>
                    <a:pt x="1146338" y="519805"/>
                    <a:pt x="1145325" y="504943"/>
                    <a:pt x="1151968" y="504717"/>
                  </a:cubicBezTo>
                  <a:cubicBezTo>
                    <a:pt x="1162214" y="523858"/>
                    <a:pt x="1178653" y="493908"/>
                    <a:pt x="1192839" y="514400"/>
                  </a:cubicBezTo>
                  <a:cubicBezTo>
                    <a:pt x="1197906" y="511586"/>
                    <a:pt x="1202522" y="510685"/>
                    <a:pt x="1207589" y="508320"/>
                  </a:cubicBezTo>
                  <a:cubicBezTo>
                    <a:pt x="1208040" y="508095"/>
                    <a:pt x="1207477" y="502803"/>
                    <a:pt x="1209616" y="503479"/>
                  </a:cubicBezTo>
                  <a:cubicBezTo>
                    <a:pt x="1210179" y="503704"/>
                    <a:pt x="1209841" y="508658"/>
                    <a:pt x="1211868" y="507870"/>
                  </a:cubicBezTo>
                  <a:cubicBezTo>
                    <a:pt x="1213669" y="507194"/>
                    <a:pt x="1213782" y="503366"/>
                    <a:pt x="1215921" y="502803"/>
                  </a:cubicBezTo>
                  <a:cubicBezTo>
                    <a:pt x="1219749" y="501903"/>
                    <a:pt x="1220537" y="507082"/>
                    <a:pt x="1224591" y="506519"/>
                  </a:cubicBezTo>
                  <a:cubicBezTo>
                    <a:pt x="1232247" y="505506"/>
                    <a:pt x="1242944" y="494134"/>
                    <a:pt x="1248123" y="508771"/>
                  </a:cubicBezTo>
                  <a:cubicBezTo>
                    <a:pt x="1252176" y="507870"/>
                    <a:pt x="1254653" y="500439"/>
                    <a:pt x="1258482" y="498525"/>
                  </a:cubicBezTo>
                  <a:cubicBezTo>
                    <a:pt x="1259945" y="497849"/>
                    <a:pt x="1262197" y="503704"/>
                    <a:pt x="1265012" y="502465"/>
                  </a:cubicBezTo>
                  <a:cubicBezTo>
                    <a:pt x="1265125" y="502353"/>
                    <a:pt x="1265350" y="498074"/>
                    <a:pt x="1267039" y="497624"/>
                  </a:cubicBezTo>
                  <a:cubicBezTo>
                    <a:pt x="1274470" y="496048"/>
                    <a:pt x="1287756" y="500214"/>
                    <a:pt x="1294737" y="494809"/>
                  </a:cubicBezTo>
                  <a:cubicBezTo>
                    <a:pt x="1300367" y="494246"/>
                    <a:pt x="1306109" y="493683"/>
                    <a:pt x="1311739" y="493120"/>
                  </a:cubicBezTo>
                  <a:cubicBezTo>
                    <a:pt x="1315116" y="495259"/>
                    <a:pt x="1312076" y="497849"/>
                    <a:pt x="1309712" y="497962"/>
                  </a:cubicBezTo>
                  <a:cubicBezTo>
                    <a:pt x="1306897" y="498299"/>
                    <a:pt x="1304082" y="498525"/>
                    <a:pt x="1301155" y="498862"/>
                  </a:cubicBezTo>
                  <a:cubicBezTo>
                    <a:pt x="1286180" y="506294"/>
                    <a:pt x="1270754" y="507307"/>
                    <a:pt x="1254653" y="512824"/>
                  </a:cubicBezTo>
                  <a:cubicBezTo>
                    <a:pt x="1253190" y="513275"/>
                    <a:pt x="1252402" y="518679"/>
                    <a:pt x="1250600" y="517891"/>
                  </a:cubicBezTo>
                  <a:cubicBezTo>
                    <a:pt x="1249925" y="517553"/>
                    <a:pt x="1250487" y="512824"/>
                    <a:pt x="1248348" y="513500"/>
                  </a:cubicBezTo>
                  <a:cubicBezTo>
                    <a:pt x="1244633" y="514626"/>
                    <a:pt x="1243957" y="518116"/>
                    <a:pt x="1240016" y="518904"/>
                  </a:cubicBezTo>
                  <a:cubicBezTo>
                    <a:pt x="1210404" y="524759"/>
                    <a:pt x="1178090" y="529601"/>
                    <a:pt x="1146338" y="528362"/>
                  </a:cubicBezTo>
                  <a:cubicBezTo>
                    <a:pt x="1144311" y="528250"/>
                    <a:pt x="1141947" y="529713"/>
                    <a:pt x="1139920" y="529038"/>
                  </a:cubicBezTo>
                  <a:cubicBezTo>
                    <a:pt x="1138119" y="528362"/>
                    <a:pt x="1137668" y="524646"/>
                    <a:pt x="1135529" y="524872"/>
                  </a:cubicBezTo>
                  <a:cubicBezTo>
                    <a:pt x="1132376" y="525210"/>
                    <a:pt x="1127985" y="529713"/>
                    <a:pt x="1125058" y="530501"/>
                  </a:cubicBezTo>
                  <a:cubicBezTo>
                    <a:pt x="1123819" y="530839"/>
                    <a:pt x="1103665" y="537595"/>
                    <a:pt x="1101638" y="532866"/>
                  </a:cubicBezTo>
                  <a:cubicBezTo>
                    <a:pt x="1098823" y="526223"/>
                    <a:pt x="1099499" y="531515"/>
                    <a:pt x="1093081" y="533767"/>
                  </a:cubicBezTo>
                  <a:cubicBezTo>
                    <a:pt x="1090379" y="534667"/>
                    <a:pt x="1087339" y="534104"/>
                    <a:pt x="1084524" y="534667"/>
                  </a:cubicBezTo>
                  <a:cubicBezTo>
                    <a:pt x="1082835" y="535005"/>
                    <a:pt x="1082272" y="529713"/>
                    <a:pt x="1080133" y="530501"/>
                  </a:cubicBezTo>
                  <a:cubicBezTo>
                    <a:pt x="1077881" y="531290"/>
                    <a:pt x="1076305" y="536019"/>
                    <a:pt x="1069662" y="536131"/>
                  </a:cubicBezTo>
                  <a:cubicBezTo>
                    <a:pt x="1066396" y="536244"/>
                    <a:pt x="1062230" y="532978"/>
                    <a:pt x="1058853" y="532641"/>
                  </a:cubicBezTo>
                  <a:cubicBezTo>
                    <a:pt x="1047931" y="531402"/>
                    <a:pt x="1035658" y="535456"/>
                    <a:pt x="1024849" y="536131"/>
                  </a:cubicBezTo>
                  <a:cubicBezTo>
                    <a:pt x="1019895" y="536469"/>
                    <a:pt x="1014941" y="532753"/>
                    <a:pt x="1009761" y="533091"/>
                  </a:cubicBezTo>
                  <a:cubicBezTo>
                    <a:pt x="1010212" y="533091"/>
                    <a:pt x="1008973" y="537820"/>
                    <a:pt x="1007735" y="537933"/>
                  </a:cubicBezTo>
                  <a:cubicBezTo>
                    <a:pt x="1006158" y="538045"/>
                    <a:pt x="1005258" y="533541"/>
                    <a:pt x="1005483" y="533541"/>
                  </a:cubicBezTo>
                  <a:cubicBezTo>
                    <a:pt x="1003344" y="534217"/>
                    <a:pt x="1003231" y="538721"/>
                    <a:pt x="1001092" y="538721"/>
                  </a:cubicBezTo>
                  <a:close/>
                  <a:moveTo>
                    <a:pt x="1013139" y="583533"/>
                  </a:moveTo>
                  <a:cubicBezTo>
                    <a:pt x="1010324" y="580606"/>
                    <a:pt x="1011113" y="563041"/>
                    <a:pt x="1006271" y="570472"/>
                  </a:cubicBezTo>
                  <a:cubicBezTo>
                    <a:pt x="1011000" y="559438"/>
                    <a:pt x="1025299" y="566869"/>
                    <a:pt x="1033744" y="563041"/>
                  </a:cubicBezTo>
                  <a:cubicBezTo>
                    <a:pt x="1033519" y="568446"/>
                    <a:pt x="1030028" y="567320"/>
                    <a:pt x="1027551" y="568333"/>
                  </a:cubicBezTo>
                  <a:cubicBezTo>
                    <a:pt x="1026988" y="576215"/>
                    <a:pt x="1029465" y="576778"/>
                    <a:pt x="1032055" y="577115"/>
                  </a:cubicBezTo>
                  <a:cubicBezTo>
                    <a:pt x="1028790" y="585222"/>
                    <a:pt x="1019219" y="589838"/>
                    <a:pt x="1013139" y="583533"/>
                  </a:cubicBezTo>
                  <a:close/>
                  <a:moveTo>
                    <a:pt x="1024624" y="674509"/>
                  </a:moveTo>
                  <a:cubicBezTo>
                    <a:pt x="1021809" y="661110"/>
                    <a:pt x="1031943" y="664713"/>
                    <a:pt x="1034983" y="664263"/>
                  </a:cubicBezTo>
                  <a:cubicBezTo>
                    <a:pt x="1034757" y="664263"/>
                    <a:pt x="1035546" y="659647"/>
                    <a:pt x="1037009" y="659422"/>
                  </a:cubicBezTo>
                  <a:cubicBezTo>
                    <a:pt x="1039599" y="659196"/>
                    <a:pt x="1041626" y="666402"/>
                    <a:pt x="1041738" y="672820"/>
                  </a:cubicBezTo>
                  <a:cubicBezTo>
                    <a:pt x="1035996" y="673383"/>
                    <a:pt x="1030366" y="673946"/>
                    <a:pt x="1024624" y="674509"/>
                  </a:cubicBezTo>
                  <a:close/>
                  <a:moveTo>
                    <a:pt x="1091730" y="635552"/>
                  </a:moveTo>
                  <a:cubicBezTo>
                    <a:pt x="1093306" y="628571"/>
                    <a:pt x="1098373" y="628233"/>
                    <a:pt x="1102089" y="625306"/>
                  </a:cubicBezTo>
                  <a:cubicBezTo>
                    <a:pt x="1104791" y="640506"/>
                    <a:pt x="1095671" y="633075"/>
                    <a:pt x="1091730" y="635552"/>
                  </a:cubicBezTo>
                  <a:close/>
                  <a:moveTo>
                    <a:pt x="1167393" y="664713"/>
                  </a:moveTo>
                  <a:cubicBezTo>
                    <a:pt x="1167956" y="648613"/>
                    <a:pt x="1181130" y="656607"/>
                    <a:pt x="1188336" y="653341"/>
                  </a:cubicBezTo>
                  <a:cubicBezTo>
                    <a:pt x="1187322" y="667866"/>
                    <a:pt x="1173586" y="673496"/>
                    <a:pt x="1167393" y="664713"/>
                  </a:cubicBezTo>
                  <a:close/>
                  <a:moveTo>
                    <a:pt x="1185408" y="626094"/>
                  </a:moveTo>
                  <a:cubicBezTo>
                    <a:pt x="1183944" y="626657"/>
                    <a:pt x="1183156" y="631949"/>
                    <a:pt x="1181355" y="631160"/>
                  </a:cubicBezTo>
                  <a:cubicBezTo>
                    <a:pt x="1180792" y="630935"/>
                    <a:pt x="1181242" y="625193"/>
                    <a:pt x="1179103" y="626769"/>
                  </a:cubicBezTo>
                  <a:cubicBezTo>
                    <a:pt x="1178427" y="627220"/>
                    <a:pt x="1179103" y="631160"/>
                    <a:pt x="1177076" y="631611"/>
                  </a:cubicBezTo>
                  <a:cubicBezTo>
                    <a:pt x="1175500" y="631949"/>
                    <a:pt x="1174824" y="635777"/>
                    <a:pt x="1173023" y="636678"/>
                  </a:cubicBezTo>
                  <a:cubicBezTo>
                    <a:pt x="1157597" y="643996"/>
                    <a:pt x="1139695" y="636115"/>
                    <a:pt x="1115600" y="642532"/>
                  </a:cubicBezTo>
                  <a:cubicBezTo>
                    <a:pt x="1111884" y="644221"/>
                    <a:pt x="1111096" y="638592"/>
                    <a:pt x="1113348" y="638141"/>
                  </a:cubicBezTo>
                  <a:cubicBezTo>
                    <a:pt x="1116163" y="637804"/>
                    <a:pt x="1118978" y="637578"/>
                    <a:pt x="1121905" y="637240"/>
                  </a:cubicBezTo>
                  <a:cubicBezTo>
                    <a:pt x="1122918" y="627670"/>
                    <a:pt x="1135304" y="639380"/>
                    <a:pt x="1138794" y="630935"/>
                  </a:cubicBezTo>
                  <a:cubicBezTo>
                    <a:pt x="1141496" y="624292"/>
                    <a:pt x="1139357" y="633975"/>
                    <a:pt x="1143185" y="635101"/>
                  </a:cubicBezTo>
                  <a:cubicBezTo>
                    <a:pt x="1146901" y="636452"/>
                    <a:pt x="1147126" y="631160"/>
                    <a:pt x="1147126" y="625531"/>
                  </a:cubicBezTo>
                  <a:cubicBezTo>
                    <a:pt x="1151067" y="625756"/>
                    <a:pt x="1154332" y="627783"/>
                    <a:pt x="1155908" y="633863"/>
                  </a:cubicBezTo>
                  <a:cubicBezTo>
                    <a:pt x="1159849" y="633863"/>
                    <a:pt x="1161876" y="625643"/>
                    <a:pt x="1166267" y="623617"/>
                  </a:cubicBezTo>
                  <a:cubicBezTo>
                    <a:pt x="1178990" y="617649"/>
                    <a:pt x="1196780" y="619000"/>
                    <a:pt x="1206688" y="619563"/>
                  </a:cubicBezTo>
                  <a:cubicBezTo>
                    <a:pt x="1202297" y="630147"/>
                    <a:pt x="1194078" y="623054"/>
                    <a:pt x="1185408" y="626094"/>
                  </a:cubicBezTo>
                  <a:close/>
                  <a:moveTo>
                    <a:pt x="1180567" y="608079"/>
                  </a:moveTo>
                  <a:cubicBezTo>
                    <a:pt x="1180454" y="603575"/>
                    <a:pt x="1183044" y="604250"/>
                    <a:pt x="1184620" y="603012"/>
                  </a:cubicBezTo>
                  <a:cubicBezTo>
                    <a:pt x="1186759" y="602787"/>
                    <a:pt x="1188899" y="602562"/>
                    <a:pt x="1191038" y="602336"/>
                  </a:cubicBezTo>
                  <a:cubicBezTo>
                    <a:pt x="1191713" y="612357"/>
                    <a:pt x="1183607" y="605264"/>
                    <a:pt x="1180567" y="608079"/>
                  </a:cubicBezTo>
                  <a:close/>
                  <a:moveTo>
                    <a:pt x="1212881" y="618663"/>
                  </a:moveTo>
                  <a:cubicBezTo>
                    <a:pt x="1214345" y="618550"/>
                    <a:pt x="1215696" y="618325"/>
                    <a:pt x="1217160" y="618212"/>
                  </a:cubicBezTo>
                  <a:cubicBezTo>
                    <a:pt x="1218060" y="631160"/>
                    <a:pt x="1201284" y="618550"/>
                    <a:pt x="1212881" y="618663"/>
                  </a:cubicBezTo>
                  <a:close/>
                  <a:moveTo>
                    <a:pt x="1235850" y="602562"/>
                  </a:moveTo>
                  <a:cubicBezTo>
                    <a:pt x="1237314" y="602449"/>
                    <a:pt x="1238665" y="602224"/>
                    <a:pt x="1240129" y="602111"/>
                  </a:cubicBezTo>
                  <a:cubicBezTo>
                    <a:pt x="1241030" y="614947"/>
                    <a:pt x="1224140" y="602449"/>
                    <a:pt x="1235850" y="602562"/>
                  </a:cubicBezTo>
                  <a:close/>
                  <a:moveTo>
                    <a:pt x="1315454" y="553020"/>
                  </a:moveTo>
                  <a:cubicBezTo>
                    <a:pt x="1305659" y="558875"/>
                    <a:pt x="1284829" y="558988"/>
                    <a:pt x="1268728" y="562366"/>
                  </a:cubicBezTo>
                  <a:cubicBezTo>
                    <a:pt x="1264787" y="563154"/>
                    <a:pt x="1262085" y="566644"/>
                    <a:pt x="1258256" y="567995"/>
                  </a:cubicBezTo>
                  <a:cubicBezTo>
                    <a:pt x="1254653" y="569234"/>
                    <a:pt x="1240917" y="564617"/>
                    <a:pt x="1239116" y="569909"/>
                  </a:cubicBezTo>
                  <a:cubicBezTo>
                    <a:pt x="1238890" y="570472"/>
                    <a:pt x="1239566" y="574188"/>
                    <a:pt x="1239228" y="574526"/>
                  </a:cubicBezTo>
                  <a:cubicBezTo>
                    <a:pt x="1238440" y="575426"/>
                    <a:pt x="1235400" y="573512"/>
                    <a:pt x="1234950" y="574976"/>
                  </a:cubicBezTo>
                  <a:cubicBezTo>
                    <a:pt x="1232472" y="582520"/>
                    <a:pt x="1234499" y="573062"/>
                    <a:pt x="1226392" y="575877"/>
                  </a:cubicBezTo>
                  <a:cubicBezTo>
                    <a:pt x="1223577" y="576890"/>
                    <a:pt x="1220875" y="583421"/>
                    <a:pt x="1213782" y="581732"/>
                  </a:cubicBezTo>
                  <a:cubicBezTo>
                    <a:pt x="1214232" y="581844"/>
                    <a:pt x="1212543" y="574188"/>
                    <a:pt x="1211530" y="577340"/>
                  </a:cubicBezTo>
                  <a:cubicBezTo>
                    <a:pt x="1208715" y="585898"/>
                    <a:pt x="1206914" y="577566"/>
                    <a:pt x="1200834" y="578466"/>
                  </a:cubicBezTo>
                  <a:cubicBezTo>
                    <a:pt x="1196780" y="579029"/>
                    <a:pt x="1194190" y="582970"/>
                    <a:pt x="1190362" y="584096"/>
                  </a:cubicBezTo>
                  <a:cubicBezTo>
                    <a:pt x="1181017" y="586798"/>
                    <a:pt x="1171109" y="581844"/>
                    <a:pt x="1160525" y="587136"/>
                  </a:cubicBezTo>
                  <a:cubicBezTo>
                    <a:pt x="1155683" y="589613"/>
                    <a:pt x="1157935" y="590514"/>
                    <a:pt x="1151968" y="588037"/>
                  </a:cubicBezTo>
                  <a:cubicBezTo>
                    <a:pt x="1147914" y="586235"/>
                    <a:pt x="1138231" y="589050"/>
                    <a:pt x="1130687" y="590176"/>
                  </a:cubicBezTo>
                  <a:cubicBezTo>
                    <a:pt x="1124157" y="591077"/>
                    <a:pt x="1128098" y="593554"/>
                    <a:pt x="1122130" y="591077"/>
                  </a:cubicBezTo>
                  <a:cubicBezTo>
                    <a:pt x="1114136" y="587699"/>
                    <a:pt x="1097360" y="595693"/>
                    <a:pt x="1085988" y="594680"/>
                  </a:cubicBezTo>
                  <a:cubicBezTo>
                    <a:pt x="1077656" y="594004"/>
                    <a:pt x="1061330" y="589275"/>
                    <a:pt x="1047480" y="594004"/>
                  </a:cubicBezTo>
                  <a:cubicBezTo>
                    <a:pt x="1047818" y="581732"/>
                    <a:pt x="1058177" y="588713"/>
                    <a:pt x="1059753" y="578917"/>
                  </a:cubicBezTo>
                  <a:cubicBezTo>
                    <a:pt x="1054124" y="567094"/>
                    <a:pt x="1046129" y="586911"/>
                    <a:pt x="1036334" y="581281"/>
                  </a:cubicBezTo>
                  <a:cubicBezTo>
                    <a:pt x="1036784" y="574976"/>
                    <a:pt x="1041513" y="576890"/>
                    <a:pt x="1044666" y="575877"/>
                  </a:cubicBezTo>
                  <a:cubicBezTo>
                    <a:pt x="1046129" y="577003"/>
                    <a:pt x="1049395" y="563491"/>
                    <a:pt x="1050746" y="566081"/>
                  </a:cubicBezTo>
                  <a:cubicBezTo>
                    <a:pt x="1050858" y="566194"/>
                    <a:pt x="1050858" y="570697"/>
                    <a:pt x="1050858" y="570697"/>
                  </a:cubicBezTo>
                  <a:cubicBezTo>
                    <a:pt x="1056263" y="567770"/>
                    <a:pt x="1063131" y="562591"/>
                    <a:pt x="1065608" y="564617"/>
                  </a:cubicBezTo>
                  <a:cubicBezTo>
                    <a:pt x="1066059" y="564955"/>
                    <a:pt x="1060879" y="571711"/>
                    <a:pt x="1061667" y="574188"/>
                  </a:cubicBezTo>
                  <a:cubicBezTo>
                    <a:pt x="1068536" y="578804"/>
                    <a:pt x="1066621" y="566419"/>
                    <a:pt x="1069887" y="564167"/>
                  </a:cubicBezTo>
                  <a:cubicBezTo>
                    <a:pt x="1088240" y="568896"/>
                    <a:pt x="1106255" y="551557"/>
                    <a:pt x="1123144" y="558763"/>
                  </a:cubicBezTo>
                  <a:cubicBezTo>
                    <a:pt x="1123031" y="558763"/>
                    <a:pt x="1129562" y="562366"/>
                    <a:pt x="1129674" y="562703"/>
                  </a:cubicBezTo>
                  <a:cubicBezTo>
                    <a:pt x="1131813" y="567545"/>
                    <a:pt x="1130800" y="563266"/>
                    <a:pt x="1133953" y="562253"/>
                  </a:cubicBezTo>
                  <a:cubicBezTo>
                    <a:pt x="1136542" y="561465"/>
                    <a:pt x="1137893" y="566531"/>
                    <a:pt x="1138344" y="566419"/>
                  </a:cubicBezTo>
                  <a:cubicBezTo>
                    <a:pt x="1142960" y="565406"/>
                    <a:pt x="1145212" y="557524"/>
                    <a:pt x="1153094" y="560339"/>
                  </a:cubicBezTo>
                  <a:cubicBezTo>
                    <a:pt x="1157935" y="562140"/>
                    <a:pt x="1160750" y="564730"/>
                    <a:pt x="1170095" y="558650"/>
                  </a:cubicBezTo>
                  <a:cubicBezTo>
                    <a:pt x="1174261" y="555948"/>
                    <a:pt x="1173473" y="556398"/>
                    <a:pt x="1180792" y="557524"/>
                  </a:cubicBezTo>
                  <a:cubicBezTo>
                    <a:pt x="1197231" y="560226"/>
                    <a:pt x="1224703" y="555160"/>
                    <a:pt x="1244633" y="551106"/>
                  </a:cubicBezTo>
                  <a:cubicBezTo>
                    <a:pt x="1245984" y="550881"/>
                    <a:pt x="1252289" y="552232"/>
                    <a:pt x="1253190" y="550205"/>
                  </a:cubicBezTo>
                  <a:cubicBezTo>
                    <a:pt x="1256230" y="542999"/>
                    <a:pt x="1257243" y="551219"/>
                    <a:pt x="1263999" y="553696"/>
                  </a:cubicBezTo>
                  <a:cubicBezTo>
                    <a:pt x="1265350" y="554259"/>
                    <a:pt x="1275146" y="548629"/>
                    <a:pt x="1276722" y="552457"/>
                  </a:cubicBezTo>
                  <a:cubicBezTo>
                    <a:pt x="1278298" y="556285"/>
                    <a:pt x="1280100" y="553921"/>
                    <a:pt x="1287418" y="551331"/>
                  </a:cubicBezTo>
                  <a:cubicBezTo>
                    <a:pt x="1288882" y="550768"/>
                    <a:pt x="1295075" y="552682"/>
                    <a:pt x="1295975" y="550431"/>
                  </a:cubicBezTo>
                  <a:cubicBezTo>
                    <a:pt x="1296088" y="550205"/>
                    <a:pt x="1295750" y="545814"/>
                    <a:pt x="1295863" y="545814"/>
                  </a:cubicBezTo>
                  <a:cubicBezTo>
                    <a:pt x="1302393" y="545026"/>
                    <a:pt x="1310950" y="553358"/>
                    <a:pt x="1321534" y="547841"/>
                  </a:cubicBezTo>
                  <a:cubicBezTo>
                    <a:pt x="1321534" y="553583"/>
                    <a:pt x="1317819" y="551669"/>
                    <a:pt x="1315454" y="553020"/>
                  </a:cubicBezTo>
                  <a:close/>
                  <a:moveTo>
                    <a:pt x="1355988" y="484450"/>
                  </a:moveTo>
                  <a:cubicBezTo>
                    <a:pt x="1347544" y="485914"/>
                    <a:pt x="1338536" y="487490"/>
                    <a:pt x="1330429" y="487040"/>
                  </a:cubicBezTo>
                  <a:cubicBezTo>
                    <a:pt x="1322660" y="486590"/>
                    <a:pt x="1313428" y="478145"/>
                    <a:pt x="1302619" y="485239"/>
                  </a:cubicBezTo>
                  <a:cubicBezTo>
                    <a:pt x="1297890" y="488279"/>
                    <a:pt x="1301605" y="487490"/>
                    <a:pt x="1294061" y="486139"/>
                  </a:cubicBezTo>
                  <a:cubicBezTo>
                    <a:pt x="1281789" y="483887"/>
                    <a:pt x="1260734" y="492107"/>
                    <a:pt x="1245083" y="491093"/>
                  </a:cubicBezTo>
                  <a:cubicBezTo>
                    <a:pt x="1244070" y="483325"/>
                    <a:pt x="1246434" y="482311"/>
                    <a:pt x="1249024" y="481523"/>
                  </a:cubicBezTo>
                  <a:cubicBezTo>
                    <a:pt x="1252965" y="489630"/>
                    <a:pt x="1272218" y="468237"/>
                    <a:pt x="1276722" y="478708"/>
                  </a:cubicBezTo>
                  <a:cubicBezTo>
                    <a:pt x="1280325" y="487040"/>
                    <a:pt x="1282352" y="477807"/>
                    <a:pt x="1289558" y="477470"/>
                  </a:cubicBezTo>
                  <a:cubicBezTo>
                    <a:pt x="1291247" y="477357"/>
                    <a:pt x="1303069" y="483887"/>
                    <a:pt x="1310950" y="479947"/>
                  </a:cubicBezTo>
                  <a:cubicBezTo>
                    <a:pt x="1312977" y="478933"/>
                    <a:pt x="1313990" y="474993"/>
                    <a:pt x="1317143" y="474655"/>
                  </a:cubicBezTo>
                  <a:cubicBezTo>
                    <a:pt x="1321534" y="474317"/>
                    <a:pt x="1330767" y="480735"/>
                    <a:pt x="1340675" y="476907"/>
                  </a:cubicBezTo>
                  <a:cubicBezTo>
                    <a:pt x="1343715" y="475668"/>
                    <a:pt x="1344391" y="471953"/>
                    <a:pt x="1346868" y="471615"/>
                  </a:cubicBezTo>
                  <a:cubicBezTo>
                    <a:pt x="1351259" y="471052"/>
                    <a:pt x="1353961" y="474542"/>
                    <a:pt x="1361956" y="474655"/>
                  </a:cubicBezTo>
                  <a:cubicBezTo>
                    <a:pt x="1367698" y="474767"/>
                    <a:pt x="1372765" y="473078"/>
                    <a:pt x="1378957" y="472966"/>
                  </a:cubicBezTo>
                  <a:cubicBezTo>
                    <a:pt x="1373665" y="488166"/>
                    <a:pt x="1363757" y="483099"/>
                    <a:pt x="1355988" y="484450"/>
                  </a:cubicBezTo>
                  <a:close/>
                  <a:moveTo>
                    <a:pt x="1378282" y="449997"/>
                  </a:moveTo>
                  <a:cubicBezTo>
                    <a:pt x="1381434" y="442340"/>
                    <a:pt x="1386951" y="440877"/>
                    <a:pt x="1388753" y="444367"/>
                  </a:cubicBezTo>
                  <a:cubicBezTo>
                    <a:pt x="1389203" y="445155"/>
                    <a:pt x="1381209" y="458554"/>
                    <a:pt x="1378282" y="449997"/>
                  </a:cubicBezTo>
                  <a:close/>
                  <a:moveTo>
                    <a:pt x="2209000" y="314546"/>
                  </a:moveTo>
                  <a:cubicBezTo>
                    <a:pt x="2222624" y="303850"/>
                    <a:pt x="2214968" y="330872"/>
                    <a:pt x="2209000" y="314546"/>
                  </a:cubicBezTo>
                  <a:lnTo>
                    <a:pt x="2209000" y="314546"/>
                  </a:lnTo>
                  <a:close/>
                  <a:moveTo>
                    <a:pt x="2189071" y="338529"/>
                  </a:moveTo>
                  <a:cubicBezTo>
                    <a:pt x="2188170" y="338529"/>
                    <a:pt x="2187382" y="338529"/>
                    <a:pt x="2186481" y="338529"/>
                  </a:cubicBezTo>
                  <a:cubicBezTo>
                    <a:pt x="2186481" y="337290"/>
                    <a:pt x="2186256" y="335826"/>
                    <a:pt x="2185918" y="333912"/>
                  </a:cubicBezTo>
                  <a:cubicBezTo>
                    <a:pt x="2187044" y="335489"/>
                    <a:pt x="2188058" y="337065"/>
                    <a:pt x="2189071" y="338529"/>
                  </a:cubicBezTo>
                  <a:close/>
                  <a:moveTo>
                    <a:pt x="1508215" y="436936"/>
                  </a:moveTo>
                  <a:cubicBezTo>
                    <a:pt x="1505062" y="451123"/>
                    <a:pt x="1500671" y="442791"/>
                    <a:pt x="1493465" y="443016"/>
                  </a:cubicBezTo>
                  <a:cubicBezTo>
                    <a:pt x="1494028" y="432657"/>
                    <a:pt x="1503824" y="440088"/>
                    <a:pt x="1508215" y="436936"/>
                  </a:cubicBezTo>
                  <a:close/>
                  <a:moveTo>
                    <a:pt x="1465542" y="441214"/>
                  </a:moveTo>
                  <a:cubicBezTo>
                    <a:pt x="1465542" y="451348"/>
                    <a:pt x="1456534" y="444029"/>
                    <a:pt x="1452931" y="447069"/>
                  </a:cubicBezTo>
                  <a:cubicBezTo>
                    <a:pt x="1454508" y="438062"/>
                    <a:pt x="1461939" y="433671"/>
                    <a:pt x="1465542" y="441214"/>
                  </a:cubicBezTo>
                  <a:close/>
                  <a:moveTo>
                    <a:pt x="1443474" y="484901"/>
                  </a:moveTo>
                  <a:cubicBezTo>
                    <a:pt x="1442010" y="485013"/>
                    <a:pt x="1440659" y="485239"/>
                    <a:pt x="1439195" y="485351"/>
                  </a:cubicBezTo>
                  <a:cubicBezTo>
                    <a:pt x="1439420" y="481410"/>
                    <a:pt x="1438182" y="481073"/>
                    <a:pt x="1436943" y="480960"/>
                  </a:cubicBezTo>
                  <a:cubicBezTo>
                    <a:pt x="1435817" y="472065"/>
                    <a:pt x="1446401" y="473191"/>
                    <a:pt x="1443474" y="484901"/>
                  </a:cubicBezTo>
                  <a:close/>
                  <a:moveTo>
                    <a:pt x="1418590" y="441327"/>
                  </a:moveTo>
                  <a:cubicBezTo>
                    <a:pt x="1418703" y="444367"/>
                    <a:pt x="1418816" y="447407"/>
                    <a:pt x="1418928" y="450560"/>
                  </a:cubicBezTo>
                  <a:cubicBezTo>
                    <a:pt x="1416789" y="450785"/>
                    <a:pt x="1414650" y="451010"/>
                    <a:pt x="1412510" y="451235"/>
                  </a:cubicBezTo>
                  <a:cubicBezTo>
                    <a:pt x="1412398" y="448195"/>
                    <a:pt x="1412285" y="445155"/>
                    <a:pt x="1412172" y="442002"/>
                  </a:cubicBezTo>
                  <a:cubicBezTo>
                    <a:pt x="1414312" y="441777"/>
                    <a:pt x="1416451" y="441552"/>
                    <a:pt x="1418590" y="441327"/>
                  </a:cubicBezTo>
                  <a:close/>
                  <a:moveTo>
                    <a:pt x="1422193" y="487040"/>
                  </a:moveTo>
                  <a:cubicBezTo>
                    <a:pt x="1418816" y="499088"/>
                    <a:pt x="1411384" y="503479"/>
                    <a:pt x="1401363" y="502916"/>
                  </a:cubicBezTo>
                  <a:cubicBezTo>
                    <a:pt x="1402940" y="485802"/>
                    <a:pt x="1419378" y="497399"/>
                    <a:pt x="1419829" y="478033"/>
                  </a:cubicBezTo>
                  <a:cubicBezTo>
                    <a:pt x="1427147" y="473641"/>
                    <a:pt x="1428273" y="484000"/>
                    <a:pt x="1434916" y="481073"/>
                  </a:cubicBezTo>
                  <a:cubicBezTo>
                    <a:pt x="1434916" y="491319"/>
                    <a:pt x="1425909" y="484000"/>
                    <a:pt x="1422193" y="487040"/>
                  </a:cubicBezTo>
                  <a:close/>
                  <a:moveTo>
                    <a:pt x="1507765" y="492219"/>
                  </a:moveTo>
                  <a:cubicBezTo>
                    <a:pt x="1504612" y="501677"/>
                    <a:pt x="1486147" y="497061"/>
                    <a:pt x="1476013" y="499988"/>
                  </a:cubicBezTo>
                  <a:cubicBezTo>
                    <a:pt x="1474099" y="500551"/>
                    <a:pt x="1463290" y="510797"/>
                    <a:pt x="1461263" y="506068"/>
                  </a:cubicBezTo>
                  <a:cubicBezTo>
                    <a:pt x="1458786" y="500214"/>
                    <a:pt x="1459575" y="508771"/>
                    <a:pt x="1454846" y="506744"/>
                  </a:cubicBezTo>
                  <a:cubicBezTo>
                    <a:pt x="1452594" y="505731"/>
                    <a:pt x="1441559" y="499763"/>
                    <a:pt x="1433453" y="504267"/>
                  </a:cubicBezTo>
                  <a:cubicBezTo>
                    <a:pt x="1430976" y="505280"/>
                    <a:pt x="1429625" y="503591"/>
                    <a:pt x="1429062" y="500101"/>
                  </a:cubicBezTo>
                  <a:cubicBezTo>
                    <a:pt x="1428836" y="482874"/>
                    <a:pt x="1435479" y="497286"/>
                    <a:pt x="1443811" y="494021"/>
                  </a:cubicBezTo>
                  <a:cubicBezTo>
                    <a:pt x="1446851" y="492895"/>
                    <a:pt x="1447639" y="488954"/>
                    <a:pt x="1450004" y="488729"/>
                  </a:cubicBezTo>
                  <a:cubicBezTo>
                    <a:pt x="1453832" y="488504"/>
                    <a:pt x="1454620" y="493345"/>
                    <a:pt x="1458674" y="492445"/>
                  </a:cubicBezTo>
                  <a:cubicBezTo>
                    <a:pt x="1465542" y="490981"/>
                    <a:pt x="1470834" y="486365"/>
                    <a:pt x="1477702" y="485914"/>
                  </a:cubicBezTo>
                  <a:cubicBezTo>
                    <a:pt x="1482994" y="485576"/>
                    <a:pt x="1487385" y="489067"/>
                    <a:pt x="1492790" y="488954"/>
                  </a:cubicBezTo>
                  <a:cubicBezTo>
                    <a:pt x="1501347" y="488954"/>
                    <a:pt x="1511255" y="477807"/>
                    <a:pt x="1518349" y="486365"/>
                  </a:cubicBezTo>
                  <a:cubicBezTo>
                    <a:pt x="1520713" y="498975"/>
                    <a:pt x="1509904" y="486027"/>
                    <a:pt x="1507765" y="492219"/>
                  </a:cubicBezTo>
                  <a:close/>
                  <a:moveTo>
                    <a:pt x="1522515" y="486139"/>
                  </a:moveTo>
                  <a:cubicBezTo>
                    <a:pt x="1521839" y="476231"/>
                    <a:pt x="1529946" y="483325"/>
                    <a:pt x="1532986" y="480510"/>
                  </a:cubicBezTo>
                  <a:cubicBezTo>
                    <a:pt x="1531409" y="488616"/>
                    <a:pt x="1526005" y="493008"/>
                    <a:pt x="1522515" y="486139"/>
                  </a:cubicBezTo>
                  <a:close/>
                  <a:moveTo>
                    <a:pt x="1529608" y="439300"/>
                  </a:moveTo>
                  <a:cubicBezTo>
                    <a:pt x="1529383" y="432319"/>
                    <a:pt x="1545033" y="427590"/>
                    <a:pt x="1542556" y="442565"/>
                  </a:cubicBezTo>
                  <a:cubicBezTo>
                    <a:pt x="1537264" y="443804"/>
                    <a:pt x="1532310" y="444367"/>
                    <a:pt x="1529608" y="439300"/>
                  </a:cubicBezTo>
                  <a:close/>
                  <a:moveTo>
                    <a:pt x="1535463" y="489405"/>
                  </a:moveTo>
                  <a:cubicBezTo>
                    <a:pt x="1535688" y="481298"/>
                    <a:pt x="1538841" y="478596"/>
                    <a:pt x="1543682" y="479384"/>
                  </a:cubicBezTo>
                  <a:cubicBezTo>
                    <a:pt x="1546272" y="493008"/>
                    <a:pt x="1539178" y="487941"/>
                    <a:pt x="1535463" y="489405"/>
                  </a:cubicBezTo>
                  <a:close/>
                  <a:moveTo>
                    <a:pt x="1544470" y="437837"/>
                  </a:moveTo>
                  <a:cubicBezTo>
                    <a:pt x="1546835" y="430068"/>
                    <a:pt x="1552802" y="429279"/>
                    <a:pt x="1554942" y="432207"/>
                  </a:cubicBezTo>
                  <a:cubicBezTo>
                    <a:pt x="1555842" y="433445"/>
                    <a:pt x="1551902" y="441552"/>
                    <a:pt x="1551001" y="441777"/>
                  </a:cubicBezTo>
                  <a:cubicBezTo>
                    <a:pt x="1549425" y="442340"/>
                    <a:pt x="1547285" y="435247"/>
                    <a:pt x="1544470" y="437837"/>
                  </a:cubicBezTo>
                  <a:close/>
                  <a:moveTo>
                    <a:pt x="1547961" y="478933"/>
                  </a:moveTo>
                  <a:cubicBezTo>
                    <a:pt x="1547848" y="470376"/>
                    <a:pt x="1555842" y="473867"/>
                    <a:pt x="1558432" y="473304"/>
                  </a:cubicBezTo>
                  <a:cubicBezTo>
                    <a:pt x="1561022" y="472741"/>
                    <a:pt x="1566989" y="461031"/>
                    <a:pt x="1567214" y="481636"/>
                  </a:cubicBezTo>
                  <a:cubicBezTo>
                    <a:pt x="1560571" y="481298"/>
                    <a:pt x="1551789" y="486252"/>
                    <a:pt x="1547961" y="478933"/>
                  </a:cubicBezTo>
                  <a:close/>
                  <a:moveTo>
                    <a:pt x="1612252" y="486252"/>
                  </a:moveTo>
                  <a:cubicBezTo>
                    <a:pt x="1608874" y="487828"/>
                    <a:pt x="1609212" y="482424"/>
                    <a:pt x="1607861" y="482086"/>
                  </a:cubicBezTo>
                  <a:cubicBezTo>
                    <a:pt x="1606285" y="481636"/>
                    <a:pt x="1597052" y="487603"/>
                    <a:pt x="1599079" y="473754"/>
                  </a:cubicBezTo>
                  <a:cubicBezTo>
                    <a:pt x="1605271" y="473641"/>
                    <a:pt x="1612928" y="469813"/>
                    <a:pt x="1616305" y="476681"/>
                  </a:cubicBezTo>
                  <a:cubicBezTo>
                    <a:pt x="1615405" y="477244"/>
                    <a:pt x="1612702" y="486027"/>
                    <a:pt x="1612252" y="486252"/>
                  </a:cubicBezTo>
                  <a:close/>
                  <a:moveTo>
                    <a:pt x="1679921" y="465647"/>
                  </a:moveTo>
                  <a:cubicBezTo>
                    <a:pt x="1685100" y="466998"/>
                    <a:pt x="1684312" y="456752"/>
                    <a:pt x="1690392" y="460018"/>
                  </a:cubicBezTo>
                  <a:cubicBezTo>
                    <a:pt x="1690617" y="466098"/>
                    <a:pt x="1690843" y="472290"/>
                    <a:pt x="1690955" y="478370"/>
                  </a:cubicBezTo>
                  <a:cubicBezTo>
                    <a:pt x="1684988" y="479834"/>
                    <a:pt x="1679471" y="480059"/>
                    <a:pt x="1679921" y="465647"/>
                  </a:cubicBezTo>
                  <a:close/>
                  <a:moveTo>
                    <a:pt x="1788799" y="399329"/>
                  </a:moveTo>
                  <a:cubicBezTo>
                    <a:pt x="1787448" y="400230"/>
                    <a:pt x="1786885" y="404058"/>
                    <a:pt x="1786773" y="404171"/>
                  </a:cubicBezTo>
                  <a:cubicBezTo>
                    <a:pt x="1766281" y="413854"/>
                    <a:pt x="1734416" y="405747"/>
                    <a:pt x="1710096" y="411940"/>
                  </a:cubicBezTo>
                  <a:cubicBezTo>
                    <a:pt x="1709871" y="411940"/>
                    <a:pt x="1710096" y="417344"/>
                    <a:pt x="1708069" y="416781"/>
                  </a:cubicBezTo>
                  <a:cubicBezTo>
                    <a:pt x="1707619" y="416669"/>
                    <a:pt x="1707732" y="412278"/>
                    <a:pt x="1705818" y="412390"/>
                  </a:cubicBezTo>
                  <a:cubicBezTo>
                    <a:pt x="1680146" y="414867"/>
                    <a:pt x="1651209" y="422073"/>
                    <a:pt x="1622836" y="420722"/>
                  </a:cubicBezTo>
                  <a:cubicBezTo>
                    <a:pt x="1618219" y="420497"/>
                    <a:pt x="1618332" y="413178"/>
                    <a:pt x="1612027" y="417232"/>
                  </a:cubicBezTo>
                  <a:cubicBezTo>
                    <a:pt x="1607185" y="420384"/>
                    <a:pt x="1611013" y="418133"/>
                    <a:pt x="1603470" y="418133"/>
                  </a:cubicBezTo>
                  <a:cubicBezTo>
                    <a:pt x="1600993" y="418133"/>
                    <a:pt x="1602344" y="422524"/>
                    <a:pt x="1601443" y="422974"/>
                  </a:cubicBezTo>
                  <a:cubicBezTo>
                    <a:pt x="1599079" y="424213"/>
                    <a:pt x="1599754" y="418583"/>
                    <a:pt x="1599191" y="418583"/>
                  </a:cubicBezTo>
                  <a:cubicBezTo>
                    <a:pt x="1573069" y="418133"/>
                    <a:pt x="1541318" y="421848"/>
                    <a:pt x="1513845" y="422636"/>
                  </a:cubicBezTo>
                  <a:cubicBezTo>
                    <a:pt x="1510242" y="422749"/>
                    <a:pt x="1505851" y="428153"/>
                    <a:pt x="1503036" y="419146"/>
                  </a:cubicBezTo>
                  <a:cubicBezTo>
                    <a:pt x="1501572" y="415205"/>
                    <a:pt x="1500221" y="411152"/>
                    <a:pt x="1502698" y="409913"/>
                  </a:cubicBezTo>
                  <a:cubicBezTo>
                    <a:pt x="1504499" y="406873"/>
                    <a:pt x="1506301" y="403946"/>
                    <a:pt x="1506977" y="409463"/>
                  </a:cubicBezTo>
                  <a:cubicBezTo>
                    <a:pt x="1521614" y="409575"/>
                    <a:pt x="1536138" y="404396"/>
                    <a:pt x="1549537" y="405184"/>
                  </a:cubicBezTo>
                  <a:cubicBezTo>
                    <a:pt x="1559671" y="405747"/>
                    <a:pt x="1569691" y="409575"/>
                    <a:pt x="1583766" y="406310"/>
                  </a:cubicBezTo>
                  <a:cubicBezTo>
                    <a:pt x="1588382" y="405297"/>
                    <a:pt x="1594012" y="400793"/>
                    <a:pt x="1598516" y="400230"/>
                  </a:cubicBezTo>
                  <a:cubicBezTo>
                    <a:pt x="1597390" y="400343"/>
                    <a:pt x="1600317" y="404396"/>
                    <a:pt x="1600767" y="404621"/>
                  </a:cubicBezTo>
                  <a:cubicBezTo>
                    <a:pt x="1602907" y="405522"/>
                    <a:pt x="1608762" y="403946"/>
                    <a:pt x="1613491" y="403383"/>
                  </a:cubicBezTo>
                  <a:cubicBezTo>
                    <a:pt x="1616868" y="402932"/>
                    <a:pt x="1616981" y="398429"/>
                    <a:pt x="1619683" y="398091"/>
                  </a:cubicBezTo>
                  <a:cubicBezTo>
                    <a:pt x="1621372" y="397978"/>
                    <a:pt x="1623399" y="402144"/>
                    <a:pt x="1626214" y="402032"/>
                  </a:cubicBezTo>
                  <a:cubicBezTo>
                    <a:pt x="1632068" y="401694"/>
                    <a:pt x="1637811" y="400455"/>
                    <a:pt x="1643215" y="400343"/>
                  </a:cubicBezTo>
                  <a:cubicBezTo>
                    <a:pt x="1646593" y="400230"/>
                    <a:pt x="1647044" y="404509"/>
                    <a:pt x="1649746" y="404284"/>
                  </a:cubicBezTo>
                  <a:cubicBezTo>
                    <a:pt x="1651435" y="404058"/>
                    <a:pt x="1653011" y="399329"/>
                    <a:pt x="1655938" y="399104"/>
                  </a:cubicBezTo>
                  <a:cubicBezTo>
                    <a:pt x="1655601" y="399104"/>
                    <a:pt x="1656839" y="403608"/>
                    <a:pt x="1658190" y="403495"/>
                  </a:cubicBezTo>
                  <a:cubicBezTo>
                    <a:pt x="1659767" y="403383"/>
                    <a:pt x="1662694" y="399104"/>
                    <a:pt x="1668662" y="397866"/>
                  </a:cubicBezTo>
                  <a:cubicBezTo>
                    <a:pt x="1668436" y="397866"/>
                    <a:pt x="1669337" y="403045"/>
                    <a:pt x="1670913" y="402257"/>
                  </a:cubicBezTo>
                  <a:cubicBezTo>
                    <a:pt x="1671139" y="402144"/>
                    <a:pt x="1671251" y="397978"/>
                    <a:pt x="1672940" y="397415"/>
                  </a:cubicBezTo>
                  <a:cubicBezTo>
                    <a:pt x="1680596" y="394826"/>
                    <a:pt x="1689154" y="399667"/>
                    <a:pt x="1698612" y="399442"/>
                  </a:cubicBezTo>
                  <a:cubicBezTo>
                    <a:pt x="1697486" y="399442"/>
                    <a:pt x="1700188" y="394826"/>
                    <a:pt x="1700638" y="394600"/>
                  </a:cubicBezTo>
                  <a:cubicBezTo>
                    <a:pt x="1704917" y="391786"/>
                    <a:pt x="1705029" y="398316"/>
                    <a:pt x="1711447" y="398091"/>
                  </a:cubicBezTo>
                  <a:cubicBezTo>
                    <a:pt x="1720004" y="397753"/>
                    <a:pt x="1731039" y="390660"/>
                    <a:pt x="1741285" y="395051"/>
                  </a:cubicBezTo>
                  <a:cubicBezTo>
                    <a:pt x="1742185" y="395389"/>
                    <a:pt x="1744099" y="399442"/>
                    <a:pt x="1743537" y="399442"/>
                  </a:cubicBezTo>
                  <a:cubicBezTo>
                    <a:pt x="1748040" y="399104"/>
                    <a:pt x="1750180" y="394600"/>
                    <a:pt x="1758286" y="393362"/>
                  </a:cubicBezTo>
                  <a:cubicBezTo>
                    <a:pt x="1761777" y="392799"/>
                    <a:pt x="1762115" y="397640"/>
                    <a:pt x="1764817" y="397303"/>
                  </a:cubicBezTo>
                  <a:cubicBezTo>
                    <a:pt x="1767407" y="397078"/>
                    <a:pt x="1769771" y="386156"/>
                    <a:pt x="1773036" y="387282"/>
                  </a:cubicBezTo>
                  <a:cubicBezTo>
                    <a:pt x="1773374" y="387394"/>
                    <a:pt x="1773487" y="391786"/>
                    <a:pt x="1775288" y="391673"/>
                  </a:cubicBezTo>
                  <a:cubicBezTo>
                    <a:pt x="1776527" y="391560"/>
                    <a:pt x="1778328" y="392011"/>
                    <a:pt x="1779567" y="391223"/>
                  </a:cubicBezTo>
                  <a:cubicBezTo>
                    <a:pt x="1780355" y="390772"/>
                    <a:pt x="1782269" y="386381"/>
                    <a:pt x="1781593" y="386381"/>
                  </a:cubicBezTo>
                  <a:cubicBezTo>
                    <a:pt x="1787223" y="386156"/>
                    <a:pt x="1791164" y="393925"/>
                    <a:pt x="1796681" y="389421"/>
                  </a:cubicBezTo>
                  <a:cubicBezTo>
                    <a:pt x="1799608" y="403721"/>
                    <a:pt x="1793641" y="396177"/>
                    <a:pt x="1788799" y="399329"/>
                  </a:cubicBezTo>
                  <a:close/>
                  <a:moveTo>
                    <a:pt x="1894525" y="430180"/>
                  </a:moveTo>
                  <a:cubicBezTo>
                    <a:pt x="1894413" y="427140"/>
                    <a:pt x="1894300" y="424100"/>
                    <a:pt x="1894187" y="420947"/>
                  </a:cubicBezTo>
                  <a:cubicBezTo>
                    <a:pt x="1895651" y="420835"/>
                    <a:pt x="1897002" y="420610"/>
                    <a:pt x="1898466" y="420497"/>
                  </a:cubicBezTo>
                  <a:cubicBezTo>
                    <a:pt x="1898578" y="423537"/>
                    <a:pt x="1898691" y="426577"/>
                    <a:pt x="1898804" y="429730"/>
                  </a:cubicBezTo>
                  <a:cubicBezTo>
                    <a:pt x="1897340" y="429842"/>
                    <a:pt x="1895876" y="430068"/>
                    <a:pt x="1894525" y="430180"/>
                  </a:cubicBezTo>
                  <a:close/>
                  <a:moveTo>
                    <a:pt x="1963545" y="386381"/>
                  </a:moveTo>
                  <a:cubicBezTo>
                    <a:pt x="1956339" y="385593"/>
                    <a:pt x="1957240" y="384692"/>
                    <a:pt x="1952961" y="387507"/>
                  </a:cubicBezTo>
                  <a:cubicBezTo>
                    <a:pt x="1945755" y="392236"/>
                    <a:pt x="1934383" y="391223"/>
                    <a:pt x="1927402" y="390097"/>
                  </a:cubicBezTo>
                  <a:cubicBezTo>
                    <a:pt x="1919071" y="388746"/>
                    <a:pt x="1918057" y="389309"/>
                    <a:pt x="1910401" y="391786"/>
                  </a:cubicBezTo>
                  <a:cubicBezTo>
                    <a:pt x="1902632" y="394263"/>
                    <a:pt x="1894300" y="395389"/>
                    <a:pt x="1886981" y="394150"/>
                  </a:cubicBezTo>
                  <a:cubicBezTo>
                    <a:pt x="1883153" y="393474"/>
                    <a:pt x="1882027" y="390209"/>
                    <a:pt x="1878312" y="390434"/>
                  </a:cubicBezTo>
                  <a:cubicBezTo>
                    <a:pt x="1875609" y="390660"/>
                    <a:pt x="1874146" y="395051"/>
                    <a:pt x="1869980" y="395839"/>
                  </a:cubicBezTo>
                  <a:cubicBezTo>
                    <a:pt x="1865251" y="396740"/>
                    <a:pt x="1859283" y="397978"/>
                    <a:pt x="1857256" y="397078"/>
                  </a:cubicBezTo>
                  <a:cubicBezTo>
                    <a:pt x="1856693" y="396852"/>
                    <a:pt x="1854104" y="392686"/>
                    <a:pt x="1855005" y="392686"/>
                  </a:cubicBezTo>
                  <a:cubicBezTo>
                    <a:pt x="1851965" y="392686"/>
                    <a:pt x="1848249" y="398879"/>
                    <a:pt x="1844533" y="398316"/>
                  </a:cubicBezTo>
                  <a:cubicBezTo>
                    <a:pt x="1841718" y="397866"/>
                    <a:pt x="1841493" y="393700"/>
                    <a:pt x="1838003" y="394375"/>
                  </a:cubicBezTo>
                  <a:cubicBezTo>
                    <a:pt x="1838453" y="394263"/>
                    <a:pt x="1836990" y="398541"/>
                    <a:pt x="1835976" y="399217"/>
                  </a:cubicBezTo>
                  <a:cubicBezTo>
                    <a:pt x="1834287" y="400343"/>
                    <a:pt x="1831360" y="399892"/>
                    <a:pt x="1829558" y="399892"/>
                  </a:cubicBezTo>
                  <a:cubicBezTo>
                    <a:pt x="1827869" y="399892"/>
                    <a:pt x="1827419" y="395501"/>
                    <a:pt x="1827306" y="395501"/>
                  </a:cubicBezTo>
                  <a:cubicBezTo>
                    <a:pt x="1824267" y="394826"/>
                    <a:pt x="1819200" y="400906"/>
                    <a:pt x="1816835" y="401131"/>
                  </a:cubicBezTo>
                  <a:cubicBezTo>
                    <a:pt x="1812782" y="401469"/>
                    <a:pt x="1811994" y="397303"/>
                    <a:pt x="1808165" y="397415"/>
                  </a:cubicBezTo>
                  <a:cubicBezTo>
                    <a:pt x="1804900" y="397528"/>
                    <a:pt x="1801860" y="411827"/>
                    <a:pt x="1799608" y="398316"/>
                  </a:cubicBezTo>
                  <a:cubicBezTo>
                    <a:pt x="1802874" y="385593"/>
                    <a:pt x="1810192" y="393587"/>
                    <a:pt x="1816498" y="392011"/>
                  </a:cubicBezTo>
                  <a:cubicBezTo>
                    <a:pt x="1819425" y="391223"/>
                    <a:pt x="1820438" y="387620"/>
                    <a:pt x="1824829" y="386606"/>
                  </a:cubicBezTo>
                  <a:cubicBezTo>
                    <a:pt x="1830459" y="385255"/>
                    <a:pt x="1835751" y="387282"/>
                    <a:pt x="1841831" y="384917"/>
                  </a:cubicBezTo>
                  <a:cubicBezTo>
                    <a:pt x="1848925" y="382102"/>
                    <a:pt x="1848024" y="381990"/>
                    <a:pt x="1852528" y="383791"/>
                  </a:cubicBezTo>
                  <a:cubicBezTo>
                    <a:pt x="1862098" y="387957"/>
                    <a:pt x="1883716" y="383566"/>
                    <a:pt x="1890809" y="379963"/>
                  </a:cubicBezTo>
                  <a:cubicBezTo>
                    <a:pt x="1894976" y="377824"/>
                    <a:pt x="1897002" y="368253"/>
                    <a:pt x="1901168" y="369717"/>
                  </a:cubicBezTo>
                  <a:cubicBezTo>
                    <a:pt x="1900718" y="388520"/>
                    <a:pt x="1909275" y="373658"/>
                    <a:pt x="1909838" y="373433"/>
                  </a:cubicBezTo>
                  <a:cubicBezTo>
                    <a:pt x="1912540" y="372757"/>
                    <a:pt x="1912878" y="378274"/>
                    <a:pt x="1916368" y="377374"/>
                  </a:cubicBezTo>
                  <a:cubicBezTo>
                    <a:pt x="1920647" y="376360"/>
                    <a:pt x="1922561" y="371969"/>
                    <a:pt x="1926840" y="371744"/>
                  </a:cubicBezTo>
                  <a:cubicBezTo>
                    <a:pt x="1929542" y="371631"/>
                    <a:pt x="1931231" y="375234"/>
                    <a:pt x="1935509" y="375459"/>
                  </a:cubicBezTo>
                  <a:cubicBezTo>
                    <a:pt x="1944855" y="376022"/>
                    <a:pt x="1954200" y="368479"/>
                    <a:pt x="1959042" y="377711"/>
                  </a:cubicBezTo>
                  <a:cubicBezTo>
                    <a:pt x="1967486" y="378162"/>
                    <a:pt x="1964896" y="357444"/>
                    <a:pt x="1973341" y="357895"/>
                  </a:cubicBezTo>
                  <a:cubicBezTo>
                    <a:pt x="1974579" y="363187"/>
                    <a:pt x="1975931" y="368028"/>
                    <a:pt x="1978070" y="371181"/>
                  </a:cubicBezTo>
                  <a:cubicBezTo>
                    <a:pt x="1977957" y="368591"/>
                    <a:pt x="1979646" y="365776"/>
                    <a:pt x="1980209" y="370956"/>
                  </a:cubicBezTo>
                  <a:cubicBezTo>
                    <a:pt x="1982911" y="374896"/>
                    <a:pt x="1994846" y="359133"/>
                    <a:pt x="2000251" y="366565"/>
                  </a:cubicBezTo>
                  <a:cubicBezTo>
                    <a:pt x="1999688" y="367465"/>
                    <a:pt x="1999125" y="368479"/>
                    <a:pt x="1998675" y="369605"/>
                  </a:cubicBezTo>
                  <a:cubicBezTo>
                    <a:pt x="1998675" y="369942"/>
                    <a:pt x="1998675" y="370280"/>
                    <a:pt x="1998675" y="370618"/>
                  </a:cubicBezTo>
                  <a:cubicBezTo>
                    <a:pt x="1997774" y="372082"/>
                    <a:pt x="1997098" y="373883"/>
                    <a:pt x="1997323" y="373883"/>
                  </a:cubicBezTo>
                  <a:cubicBezTo>
                    <a:pt x="1997774" y="373996"/>
                    <a:pt x="1998224" y="373771"/>
                    <a:pt x="1998675" y="373771"/>
                  </a:cubicBezTo>
                  <a:cubicBezTo>
                    <a:pt x="1998900" y="383341"/>
                    <a:pt x="2000589" y="373208"/>
                    <a:pt x="2004192" y="373545"/>
                  </a:cubicBezTo>
                  <a:cubicBezTo>
                    <a:pt x="2005318" y="374446"/>
                    <a:pt x="2006331" y="377486"/>
                    <a:pt x="2005993" y="377599"/>
                  </a:cubicBezTo>
                  <a:cubicBezTo>
                    <a:pt x="2006781" y="377486"/>
                    <a:pt x="2007344" y="377148"/>
                    <a:pt x="2007907" y="376585"/>
                  </a:cubicBezTo>
                  <a:cubicBezTo>
                    <a:pt x="2008470" y="377937"/>
                    <a:pt x="2008808" y="379738"/>
                    <a:pt x="2009033" y="381765"/>
                  </a:cubicBezTo>
                  <a:cubicBezTo>
                    <a:pt x="1995297" y="381314"/>
                    <a:pt x="1979083" y="388070"/>
                    <a:pt x="1963545" y="386381"/>
                  </a:cubicBezTo>
                  <a:close/>
                  <a:moveTo>
                    <a:pt x="2050918" y="382102"/>
                  </a:moveTo>
                  <a:cubicBezTo>
                    <a:pt x="2046865" y="380188"/>
                    <a:pt x="2041348" y="384805"/>
                    <a:pt x="2036056" y="383566"/>
                  </a:cubicBezTo>
                  <a:cubicBezTo>
                    <a:pt x="2033353" y="383003"/>
                    <a:pt x="2032228" y="380864"/>
                    <a:pt x="2029075" y="380188"/>
                  </a:cubicBezTo>
                  <a:cubicBezTo>
                    <a:pt x="2035043" y="376923"/>
                    <a:pt x="2041911" y="375572"/>
                    <a:pt x="2049905" y="376473"/>
                  </a:cubicBezTo>
                  <a:cubicBezTo>
                    <a:pt x="2052382" y="377937"/>
                    <a:pt x="2053846" y="381540"/>
                    <a:pt x="2055084" y="385480"/>
                  </a:cubicBezTo>
                  <a:cubicBezTo>
                    <a:pt x="2053958" y="384129"/>
                    <a:pt x="2052607" y="382891"/>
                    <a:pt x="2050918" y="382102"/>
                  </a:cubicBezTo>
                  <a:close/>
                  <a:moveTo>
                    <a:pt x="2064204" y="393812"/>
                  </a:moveTo>
                  <a:cubicBezTo>
                    <a:pt x="2062853" y="383679"/>
                    <a:pt x="2066794" y="377711"/>
                    <a:pt x="2068258" y="366677"/>
                  </a:cubicBezTo>
                  <a:cubicBezTo>
                    <a:pt x="2069158" y="366790"/>
                    <a:pt x="2070172" y="366565"/>
                    <a:pt x="2071073" y="366339"/>
                  </a:cubicBezTo>
                  <a:cubicBezTo>
                    <a:pt x="2071073" y="366339"/>
                    <a:pt x="2071073" y="366339"/>
                    <a:pt x="2071073" y="366339"/>
                  </a:cubicBezTo>
                  <a:cubicBezTo>
                    <a:pt x="2070172" y="376248"/>
                    <a:pt x="2074225" y="375009"/>
                    <a:pt x="2077603" y="375234"/>
                  </a:cubicBezTo>
                  <a:cubicBezTo>
                    <a:pt x="2078616" y="379288"/>
                    <a:pt x="2079630" y="383341"/>
                    <a:pt x="2081994" y="384242"/>
                  </a:cubicBezTo>
                  <a:cubicBezTo>
                    <a:pt x="2082107" y="388520"/>
                    <a:pt x="2082107" y="392799"/>
                    <a:pt x="2082219" y="397078"/>
                  </a:cubicBezTo>
                  <a:cubicBezTo>
                    <a:pt x="2076027" y="396515"/>
                    <a:pt x="2070172" y="391560"/>
                    <a:pt x="2064204" y="393812"/>
                  </a:cubicBezTo>
                  <a:close/>
                  <a:moveTo>
                    <a:pt x="2074901" y="329071"/>
                  </a:moveTo>
                  <a:cubicBezTo>
                    <a:pt x="2074788" y="336389"/>
                    <a:pt x="2069834" y="333124"/>
                    <a:pt x="2066569" y="334475"/>
                  </a:cubicBezTo>
                  <a:cubicBezTo>
                    <a:pt x="2056773" y="338529"/>
                    <a:pt x="2057899" y="336952"/>
                    <a:pt x="2049567" y="336164"/>
                  </a:cubicBezTo>
                  <a:cubicBezTo>
                    <a:pt x="2041573" y="335376"/>
                    <a:pt x="2032002" y="338866"/>
                    <a:pt x="2024008" y="338754"/>
                  </a:cubicBezTo>
                  <a:cubicBezTo>
                    <a:pt x="2021419" y="338754"/>
                    <a:pt x="2020743" y="335263"/>
                    <a:pt x="2017478" y="334813"/>
                  </a:cubicBezTo>
                  <a:cubicBezTo>
                    <a:pt x="2017478" y="334813"/>
                    <a:pt x="2017365" y="334813"/>
                    <a:pt x="2017365" y="334813"/>
                  </a:cubicBezTo>
                  <a:cubicBezTo>
                    <a:pt x="2018941" y="333574"/>
                    <a:pt x="2020518" y="332336"/>
                    <a:pt x="2021644" y="331660"/>
                  </a:cubicBezTo>
                  <a:cubicBezTo>
                    <a:pt x="2022995" y="330872"/>
                    <a:pt x="2024571" y="332223"/>
                    <a:pt x="2025922" y="331435"/>
                  </a:cubicBezTo>
                  <a:cubicBezTo>
                    <a:pt x="2032790" y="327832"/>
                    <a:pt x="2048329" y="332223"/>
                    <a:pt x="2059926" y="325355"/>
                  </a:cubicBezTo>
                  <a:cubicBezTo>
                    <a:pt x="2062628" y="323779"/>
                    <a:pt x="2063191" y="316460"/>
                    <a:pt x="2066231" y="315897"/>
                  </a:cubicBezTo>
                  <a:cubicBezTo>
                    <a:pt x="2068483" y="315447"/>
                    <a:pt x="2070622" y="320964"/>
                    <a:pt x="2076927" y="320063"/>
                  </a:cubicBezTo>
                  <a:cubicBezTo>
                    <a:pt x="2080981" y="319500"/>
                    <a:pt x="2082895" y="314771"/>
                    <a:pt x="2085372" y="315109"/>
                  </a:cubicBezTo>
                  <a:cubicBezTo>
                    <a:pt x="2085147" y="315109"/>
                    <a:pt x="2086160" y="319500"/>
                    <a:pt x="2087511" y="319613"/>
                  </a:cubicBezTo>
                  <a:cubicBezTo>
                    <a:pt x="2095505" y="320176"/>
                    <a:pt x="2103612" y="324117"/>
                    <a:pt x="2115322" y="322991"/>
                  </a:cubicBezTo>
                  <a:cubicBezTo>
                    <a:pt x="2114759" y="323103"/>
                    <a:pt x="2116223" y="315447"/>
                    <a:pt x="2117349" y="318262"/>
                  </a:cubicBezTo>
                  <a:cubicBezTo>
                    <a:pt x="2120501" y="326481"/>
                    <a:pt x="2136490" y="324342"/>
                    <a:pt x="2145047" y="317136"/>
                  </a:cubicBezTo>
                  <a:cubicBezTo>
                    <a:pt x="2149551" y="321414"/>
                    <a:pt x="2151802" y="331097"/>
                    <a:pt x="2156869" y="334025"/>
                  </a:cubicBezTo>
                  <a:cubicBezTo>
                    <a:pt x="2138967" y="335826"/>
                    <a:pt x="2122190" y="343933"/>
                    <a:pt x="2107215" y="339542"/>
                  </a:cubicBezTo>
                  <a:cubicBezTo>
                    <a:pt x="2102937" y="338303"/>
                    <a:pt x="2100122" y="329071"/>
                    <a:pt x="2096293" y="331435"/>
                  </a:cubicBezTo>
                  <a:cubicBezTo>
                    <a:pt x="2092353" y="333800"/>
                    <a:pt x="2091227" y="341906"/>
                    <a:pt x="2085935" y="341681"/>
                  </a:cubicBezTo>
                  <a:cubicBezTo>
                    <a:pt x="2082557" y="336727"/>
                    <a:pt x="2080305" y="329071"/>
                    <a:pt x="2074901" y="329071"/>
                  </a:cubicBezTo>
                  <a:close/>
                  <a:moveTo>
                    <a:pt x="2120727" y="361273"/>
                  </a:moveTo>
                  <a:cubicBezTo>
                    <a:pt x="2121965" y="361385"/>
                    <a:pt x="2123091" y="361723"/>
                    <a:pt x="2124104" y="362061"/>
                  </a:cubicBezTo>
                  <a:cubicBezTo>
                    <a:pt x="2123204" y="364087"/>
                    <a:pt x="2121852" y="365439"/>
                    <a:pt x="2119826" y="364988"/>
                  </a:cubicBezTo>
                  <a:cubicBezTo>
                    <a:pt x="2120614" y="363524"/>
                    <a:pt x="2121289" y="361273"/>
                    <a:pt x="2120727" y="361273"/>
                  </a:cubicBezTo>
                  <a:close/>
                  <a:moveTo>
                    <a:pt x="2107215" y="395163"/>
                  </a:moveTo>
                  <a:cubicBezTo>
                    <a:pt x="2106427" y="395163"/>
                    <a:pt x="2105639" y="395163"/>
                    <a:pt x="2104738" y="395051"/>
                  </a:cubicBezTo>
                  <a:cubicBezTo>
                    <a:pt x="2100797" y="394600"/>
                    <a:pt x="2099784" y="390885"/>
                    <a:pt x="2096068" y="391335"/>
                  </a:cubicBezTo>
                  <a:cubicBezTo>
                    <a:pt x="2095505" y="391448"/>
                    <a:pt x="2094830" y="391786"/>
                    <a:pt x="2094154" y="392011"/>
                  </a:cubicBezTo>
                  <a:cubicBezTo>
                    <a:pt x="2092015" y="385143"/>
                    <a:pt x="2090664" y="376135"/>
                    <a:pt x="2088074" y="370168"/>
                  </a:cubicBezTo>
                  <a:cubicBezTo>
                    <a:pt x="2088074" y="369717"/>
                    <a:pt x="2088074" y="369267"/>
                    <a:pt x="2088074" y="368816"/>
                  </a:cubicBezTo>
                  <a:cubicBezTo>
                    <a:pt x="2088975" y="368816"/>
                    <a:pt x="2089988" y="368929"/>
                    <a:pt x="2091002" y="368816"/>
                  </a:cubicBezTo>
                  <a:cubicBezTo>
                    <a:pt x="2094154" y="368591"/>
                    <a:pt x="2097420" y="367015"/>
                    <a:pt x="2100685" y="365439"/>
                  </a:cubicBezTo>
                  <a:cubicBezTo>
                    <a:pt x="2100797" y="376248"/>
                    <a:pt x="2103725" y="380526"/>
                    <a:pt x="2109580" y="378499"/>
                  </a:cubicBezTo>
                  <a:cubicBezTo>
                    <a:pt x="2109354" y="385030"/>
                    <a:pt x="2108566" y="390772"/>
                    <a:pt x="2107215" y="395163"/>
                  </a:cubicBezTo>
                  <a:close/>
                  <a:moveTo>
                    <a:pt x="2243904" y="394826"/>
                  </a:moveTo>
                  <a:cubicBezTo>
                    <a:pt x="2243792" y="394826"/>
                    <a:pt x="2243792" y="394938"/>
                    <a:pt x="2243679" y="394938"/>
                  </a:cubicBezTo>
                  <a:cubicBezTo>
                    <a:pt x="2240639" y="395501"/>
                    <a:pt x="2238950" y="390772"/>
                    <a:pt x="2237149" y="390997"/>
                  </a:cubicBezTo>
                  <a:cubicBezTo>
                    <a:pt x="2235572" y="391110"/>
                    <a:pt x="2234897" y="392799"/>
                    <a:pt x="2234109" y="394263"/>
                  </a:cubicBezTo>
                  <a:cubicBezTo>
                    <a:pt x="2234109" y="389083"/>
                    <a:pt x="2232420" y="383791"/>
                    <a:pt x="2229380" y="387394"/>
                  </a:cubicBezTo>
                  <a:cubicBezTo>
                    <a:pt x="2229380" y="389196"/>
                    <a:pt x="2229380" y="390885"/>
                    <a:pt x="2229492" y="392686"/>
                  </a:cubicBezTo>
                  <a:cubicBezTo>
                    <a:pt x="2229267" y="392349"/>
                    <a:pt x="2229042" y="392011"/>
                    <a:pt x="2228704" y="391898"/>
                  </a:cubicBezTo>
                  <a:cubicBezTo>
                    <a:pt x="2224876" y="390209"/>
                    <a:pt x="2220823" y="390322"/>
                    <a:pt x="2216769" y="390997"/>
                  </a:cubicBezTo>
                  <a:cubicBezTo>
                    <a:pt x="2215305" y="386156"/>
                    <a:pt x="2213617" y="380639"/>
                    <a:pt x="2214292" y="369605"/>
                  </a:cubicBezTo>
                  <a:cubicBezTo>
                    <a:pt x="2210914" y="371068"/>
                    <a:pt x="2210577" y="365439"/>
                    <a:pt x="2207874" y="365326"/>
                  </a:cubicBezTo>
                  <a:cubicBezTo>
                    <a:pt x="2201006" y="361610"/>
                    <a:pt x="2205172" y="380639"/>
                    <a:pt x="2199542" y="379513"/>
                  </a:cubicBezTo>
                  <a:cubicBezTo>
                    <a:pt x="2199542" y="388746"/>
                    <a:pt x="2198979" y="391898"/>
                    <a:pt x="2198754" y="395051"/>
                  </a:cubicBezTo>
                  <a:cubicBezTo>
                    <a:pt x="2198191" y="395051"/>
                    <a:pt x="2197516" y="395163"/>
                    <a:pt x="2196953" y="395163"/>
                  </a:cubicBezTo>
                  <a:cubicBezTo>
                    <a:pt x="2194250" y="395163"/>
                    <a:pt x="2193800" y="391560"/>
                    <a:pt x="2190422" y="391223"/>
                  </a:cubicBezTo>
                  <a:cubicBezTo>
                    <a:pt x="2179951" y="390209"/>
                    <a:pt x="2167903" y="394150"/>
                    <a:pt x="2156531" y="394713"/>
                  </a:cubicBezTo>
                  <a:cubicBezTo>
                    <a:pt x="2148875" y="390660"/>
                    <a:pt x="2152140" y="361723"/>
                    <a:pt x="2141782" y="363524"/>
                  </a:cubicBezTo>
                  <a:cubicBezTo>
                    <a:pt x="2139980" y="373433"/>
                    <a:pt x="2138629" y="382215"/>
                    <a:pt x="2138967" y="391110"/>
                  </a:cubicBezTo>
                  <a:cubicBezTo>
                    <a:pt x="2136715" y="391335"/>
                    <a:pt x="2134463" y="391673"/>
                    <a:pt x="2132099" y="392011"/>
                  </a:cubicBezTo>
                  <a:cubicBezTo>
                    <a:pt x="2131198" y="388520"/>
                    <a:pt x="2130522" y="384805"/>
                    <a:pt x="2129171" y="382440"/>
                  </a:cubicBezTo>
                  <a:cubicBezTo>
                    <a:pt x="2122866" y="388746"/>
                    <a:pt x="2118362" y="387620"/>
                    <a:pt x="2114196" y="378499"/>
                  </a:cubicBezTo>
                  <a:cubicBezTo>
                    <a:pt x="2110481" y="377599"/>
                    <a:pt x="2110368" y="368366"/>
                    <a:pt x="2108679" y="362962"/>
                  </a:cubicBezTo>
                  <a:cubicBezTo>
                    <a:pt x="2109242" y="362849"/>
                    <a:pt x="2109805" y="362624"/>
                    <a:pt x="2110368" y="362511"/>
                  </a:cubicBezTo>
                  <a:cubicBezTo>
                    <a:pt x="2113746" y="362173"/>
                    <a:pt x="2116561" y="365551"/>
                    <a:pt x="2118475" y="366002"/>
                  </a:cubicBezTo>
                  <a:cubicBezTo>
                    <a:pt x="2119601" y="377036"/>
                    <a:pt x="2127595" y="372532"/>
                    <a:pt x="2133337" y="373095"/>
                  </a:cubicBezTo>
                  <a:cubicBezTo>
                    <a:pt x="2133450" y="369154"/>
                    <a:pt x="2132774" y="366902"/>
                    <a:pt x="2132211" y="364538"/>
                  </a:cubicBezTo>
                  <a:cubicBezTo>
                    <a:pt x="2132774" y="364650"/>
                    <a:pt x="2133337" y="364763"/>
                    <a:pt x="2134013" y="364650"/>
                  </a:cubicBezTo>
                  <a:cubicBezTo>
                    <a:pt x="2137841" y="364313"/>
                    <a:pt x="2140205" y="360034"/>
                    <a:pt x="2144484" y="359021"/>
                  </a:cubicBezTo>
                  <a:cubicBezTo>
                    <a:pt x="2153154" y="356881"/>
                    <a:pt x="2156644" y="361948"/>
                    <a:pt x="2161711" y="361836"/>
                  </a:cubicBezTo>
                  <a:cubicBezTo>
                    <a:pt x="2169930" y="361723"/>
                    <a:pt x="2178825" y="352040"/>
                    <a:pt x="2185243" y="364087"/>
                  </a:cubicBezTo>
                  <a:cubicBezTo>
                    <a:pt x="2187157" y="359133"/>
                    <a:pt x="2189184" y="354404"/>
                    <a:pt x="2191210" y="349675"/>
                  </a:cubicBezTo>
                  <a:cubicBezTo>
                    <a:pt x="2194250" y="363412"/>
                    <a:pt x="2198416" y="343933"/>
                    <a:pt x="2203934" y="348437"/>
                  </a:cubicBezTo>
                  <a:cubicBezTo>
                    <a:pt x="2206973" y="349338"/>
                    <a:pt x="2206636" y="358233"/>
                    <a:pt x="2208662" y="361836"/>
                  </a:cubicBezTo>
                  <a:cubicBezTo>
                    <a:pt x="2212941" y="358683"/>
                    <a:pt x="2222849" y="366114"/>
                    <a:pt x="2223412" y="355755"/>
                  </a:cubicBezTo>
                  <a:cubicBezTo>
                    <a:pt x="2219922" y="356093"/>
                    <a:pt x="2216319" y="356431"/>
                    <a:pt x="2212716" y="356881"/>
                  </a:cubicBezTo>
                  <a:cubicBezTo>
                    <a:pt x="2213617" y="347424"/>
                    <a:pt x="2218796" y="347198"/>
                    <a:pt x="2214292" y="338303"/>
                  </a:cubicBezTo>
                  <a:cubicBezTo>
                    <a:pt x="2210914" y="338191"/>
                    <a:pt x="2207536" y="338303"/>
                    <a:pt x="2204159" y="338416"/>
                  </a:cubicBezTo>
                  <a:cubicBezTo>
                    <a:pt x="2205059" y="336389"/>
                    <a:pt x="2205960" y="334363"/>
                    <a:pt x="2207424" y="333349"/>
                  </a:cubicBezTo>
                  <a:cubicBezTo>
                    <a:pt x="2211815" y="330197"/>
                    <a:pt x="2216769" y="332899"/>
                    <a:pt x="2220147" y="328170"/>
                  </a:cubicBezTo>
                  <a:cubicBezTo>
                    <a:pt x="2225777" y="326594"/>
                    <a:pt x="2222061" y="345960"/>
                    <a:pt x="2228817" y="341569"/>
                  </a:cubicBezTo>
                  <a:cubicBezTo>
                    <a:pt x="2229155" y="351139"/>
                    <a:pt x="2227015" y="355305"/>
                    <a:pt x="2224763" y="360147"/>
                  </a:cubicBezTo>
                  <a:cubicBezTo>
                    <a:pt x="2223525" y="362962"/>
                    <a:pt x="2215643" y="361160"/>
                    <a:pt x="2218571" y="374221"/>
                  </a:cubicBezTo>
                  <a:cubicBezTo>
                    <a:pt x="2221160" y="378612"/>
                    <a:pt x="2222286" y="377148"/>
                    <a:pt x="2224989" y="373996"/>
                  </a:cubicBezTo>
                  <a:cubicBezTo>
                    <a:pt x="2225889" y="372870"/>
                    <a:pt x="2228479" y="365101"/>
                    <a:pt x="2229155" y="364650"/>
                  </a:cubicBezTo>
                  <a:cubicBezTo>
                    <a:pt x="2232645" y="362399"/>
                    <a:pt x="2233883" y="370280"/>
                    <a:pt x="2237712" y="368929"/>
                  </a:cubicBezTo>
                  <a:cubicBezTo>
                    <a:pt x="2238050" y="368816"/>
                    <a:pt x="2238612" y="366339"/>
                    <a:pt x="2239626" y="363750"/>
                  </a:cubicBezTo>
                  <a:cubicBezTo>
                    <a:pt x="2242215" y="364650"/>
                    <a:pt x="2244693" y="363862"/>
                    <a:pt x="2244693" y="358345"/>
                  </a:cubicBezTo>
                  <a:cubicBezTo>
                    <a:pt x="2244580" y="358233"/>
                    <a:pt x="2244467" y="358007"/>
                    <a:pt x="2244355" y="357782"/>
                  </a:cubicBezTo>
                  <a:cubicBezTo>
                    <a:pt x="2245481" y="357557"/>
                    <a:pt x="2246719" y="357782"/>
                    <a:pt x="2248183" y="359246"/>
                  </a:cubicBezTo>
                  <a:cubicBezTo>
                    <a:pt x="2250097" y="377711"/>
                    <a:pt x="2239175" y="382440"/>
                    <a:pt x="2243904" y="394826"/>
                  </a:cubicBezTo>
                  <a:close/>
                  <a:moveTo>
                    <a:pt x="2262708" y="393024"/>
                  </a:moveTo>
                  <a:cubicBezTo>
                    <a:pt x="2262708" y="393024"/>
                    <a:pt x="2262708" y="393024"/>
                    <a:pt x="2262708" y="393024"/>
                  </a:cubicBezTo>
                  <a:cubicBezTo>
                    <a:pt x="2263383" y="382440"/>
                    <a:pt x="2258204" y="371744"/>
                    <a:pt x="2262933" y="362849"/>
                  </a:cubicBezTo>
                  <a:cubicBezTo>
                    <a:pt x="2263383" y="368253"/>
                    <a:pt x="2266423" y="367690"/>
                    <a:pt x="2269351" y="367128"/>
                  </a:cubicBezTo>
                  <a:cubicBezTo>
                    <a:pt x="2269576" y="375122"/>
                    <a:pt x="2269125" y="381427"/>
                    <a:pt x="2267437" y="385593"/>
                  </a:cubicBezTo>
                  <a:cubicBezTo>
                    <a:pt x="2271265" y="384805"/>
                    <a:pt x="2273291" y="387845"/>
                    <a:pt x="2273854" y="394263"/>
                  </a:cubicBezTo>
                  <a:cubicBezTo>
                    <a:pt x="2269688" y="394488"/>
                    <a:pt x="2265748" y="394150"/>
                    <a:pt x="2262708" y="393024"/>
                  </a:cubicBezTo>
                  <a:close/>
                  <a:moveTo>
                    <a:pt x="2286578" y="375685"/>
                  </a:moveTo>
                  <a:cubicBezTo>
                    <a:pt x="2283875" y="381652"/>
                    <a:pt x="2278808" y="381877"/>
                    <a:pt x="2275881" y="376135"/>
                  </a:cubicBezTo>
                  <a:cubicBezTo>
                    <a:pt x="2275768" y="371519"/>
                    <a:pt x="2275768" y="366902"/>
                    <a:pt x="2275656" y="362286"/>
                  </a:cubicBezTo>
                  <a:cubicBezTo>
                    <a:pt x="2281849" y="361160"/>
                    <a:pt x="2287366" y="361273"/>
                    <a:pt x="2286578" y="375685"/>
                  </a:cubicBezTo>
                  <a:close/>
                  <a:moveTo>
                    <a:pt x="2348392" y="398203"/>
                  </a:moveTo>
                  <a:cubicBezTo>
                    <a:pt x="2345689" y="398203"/>
                    <a:pt x="2342537" y="398091"/>
                    <a:pt x="2339834" y="399104"/>
                  </a:cubicBezTo>
                  <a:cubicBezTo>
                    <a:pt x="2337470" y="400005"/>
                    <a:pt x="2334880" y="404284"/>
                    <a:pt x="2333642" y="404396"/>
                  </a:cubicBezTo>
                  <a:cubicBezTo>
                    <a:pt x="2333191" y="404396"/>
                    <a:pt x="2332741" y="404171"/>
                    <a:pt x="2332403" y="403833"/>
                  </a:cubicBezTo>
                  <a:cubicBezTo>
                    <a:pt x="2332065" y="402595"/>
                    <a:pt x="2331840" y="401694"/>
                    <a:pt x="2331840" y="401469"/>
                  </a:cubicBezTo>
                  <a:cubicBezTo>
                    <a:pt x="2331728" y="401131"/>
                    <a:pt x="2331390" y="401018"/>
                    <a:pt x="2331165" y="401018"/>
                  </a:cubicBezTo>
                  <a:cubicBezTo>
                    <a:pt x="2330489" y="398766"/>
                    <a:pt x="2330151" y="396177"/>
                    <a:pt x="2329138" y="395614"/>
                  </a:cubicBezTo>
                  <a:cubicBezTo>
                    <a:pt x="2328012" y="394938"/>
                    <a:pt x="2326548" y="395726"/>
                    <a:pt x="2325085" y="396740"/>
                  </a:cubicBezTo>
                  <a:cubicBezTo>
                    <a:pt x="2323508" y="393249"/>
                    <a:pt x="2322157" y="389534"/>
                    <a:pt x="2321031" y="388070"/>
                  </a:cubicBezTo>
                  <a:cubicBezTo>
                    <a:pt x="2324184" y="387169"/>
                    <a:pt x="2328913" y="389421"/>
                    <a:pt x="2329476" y="383116"/>
                  </a:cubicBezTo>
                  <a:cubicBezTo>
                    <a:pt x="2323058" y="376698"/>
                    <a:pt x="2332065" y="365101"/>
                    <a:pt x="2329025" y="350914"/>
                  </a:cubicBezTo>
                  <a:cubicBezTo>
                    <a:pt x="2333754" y="348775"/>
                    <a:pt x="2340397" y="339880"/>
                    <a:pt x="2341861" y="354967"/>
                  </a:cubicBezTo>
                  <a:cubicBezTo>
                    <a:pt x="2337132" y="360147"/>
                    <a:pt x="2332628" y="365776"/>
                    <a:pt x="2329363" y="373883"/>
                  </a:cubicBezTo>
                  <a:cubicBezTo>
                    <a:pt x="2333417" y="374221"/>
                    <a:pt x="2331052" y="388971"/>
                    <a:pt x="2335894" y="387394"/>
                  </a:cubicBezTo>
                  <a:cubicBezTo>
                    <a:pt x="2338709" y="385818"/>
                    <a:pt x="2339834" y="380639"/>
                    <a:pt x="2344338" y="382440"/>
                  </a:cubicBezTo>
                  <a:cubicBezTo>
                    <a:pt x="2344451" y="388520"/>
                    <a:pt x="2348166" y="386494"/>
                    <a:pt x="2348729" y="391448"/>
                  </a:cubicBezTo>
                  <a:cubicBezTo>
                    <a:pt x="2343212" y="395389"/>
                    <a:pt x="2349630" y="394037"/>
                    <a:pt x="2351319" y="398766"/>
                  </a:cubicBezTo>
                  <a:cubicBezTo>
                    <a:pt x="2350418" y="398429"/>
                    <a:pt x="2349518" y="398203"/>
                    <a:pt x="2348392" y="398203"/>
                  </a:cubicBezTo>
                  <a:close/>
                  <a:moveTo>
                    <a:pt x="2384872" y="385368"/>
                  </a:moveTo>
                  <a:cubicBezTo>
                    <a:pt x="2386111" y="382665"/>
                    <a:pt x="2394780" y="374221"/>
                    <a:pt x="2395568" y="384917"/>
                  </a:cubicBezTo>
                  <a:cubicBezTo>
                    <a:pt x="2394217" y="387620"/>
                    <a:pt x="2385548" y="396064"/>
                    <a:pt x="2384872" y="385368"/>
                  </a:cubicBezTo>
                  <a:close/>
                  <a:moveTo>
                    <a:pt x="2412345" y="370393"/>
                  </a:moveTo>
                  <a:cubicBezTo>
                    <a:pt x="2412683" y="379062"/>
                    <a:pt x="2419438" y="373320"/>
                    <a:pt x="2418875" y="383904"/>
                  </a:cubicBezTo>
                  <a:cubicBezTo>
                    <a:pt x="2416061" y="391448"/>
                    <a:pt x="2408404" y="389196"/>
                    <a:pt x="2406265" y="398203"/>
                  </a:cubicBezTo>
                  <a:cubicBezTo>
                    <a:pt x="2406828" y="400343"/>
                    <a:pt x="2409418" y="401806"/>
                    <a:pt x="2411782" y="403495"/>
                  </a:cubicBezTo>
                  <a:cubicBezTo>
                    <a:pt x="2410881" y="404509"/>
                    <a:pt x="2409868" y="405522"/>
                    <a:pt x="2408292" y="405860"/>
                  </a:cubicBezTo>
                  <a:cubicBezTo>
                    <a:pt x="2405702" y="406423"/>
                    <a:pt x="2405026" y="401806"/>
                    <a:pt x="2401761" y="401919"/>
                  </a:cubicBezTo>
                  <a:cubicBezTo>
                    <a:pt x="2398721" y="402032"/>
                    <a:pt x="2397257" y="406986"/>
                    <a:pt x="2395568" y="407098"/>
                  </a:cubicBezTo>
                  <a:cubicBezTo>
                    <a:pt x="2396357" y="406986"/>
                    <a:pt x="2393992" y="403045"/>
                    <a:pt x="2393317" y="402707"/>
                  </a:cubicBezTo>
                  <a:cubicBezTo>
                    <a:pt x="2392979" y="402482"/>
                    <a:pt x="2392641" y="402482"/>
                    <a:pt x="2392191" y="402257"/>
                  </a:cubicBezTo>
                  <a:cubicBezTo>
                    <a:pt x="2394780" y="398091"/>
                    <a:pt x="2399284" y="397753"/>
                    <a:pt x="2404126" y="398203"/>
                  </a:cubicBezTo>
                  <a:cubicBezTo>
                    <a:pt x="2401874" y="380526"/>
                    <a:pt x="2412232" y="378950"/>
                    <a:pt x="2405815" y="365889"/>
                  </a:cubicBezTo>
                  <a:cubicBezTo>
                    <a:pt x="2412232" y="362173"/>
                    <a:pt x="2422929" y="345735"/>
                    <a:pt x="2425068" y="369717"/>
                  </a:cubicBezTo>
                  <a:cubicBezTo>
                    <a:pt x="2423379" y="382440"/>
                    <a:pt x="2418425" y="363637"/>
                    <a:pt x="2412345" y="370393"/>
                  </a:cubicBezTo>
                  <a:close/>
                  <a:moveTo>
                    <a:pt x="2825340" y="467899"/>
                  </a:moveTo>
                  <a:cubicBezTo>
                    <a:pt x="2821737" y="470601"/>
                    <a:pt x="2819823" y="461706"/>
                    <a:pt x="2816670" y="459117"/>
                  </a:cubicBezTo>
                  <a:cubicBezTo>
                    <a:pt x="2813292" y="456302"/>
                    <a:pt x="2806762" y="460355"/>
                    <a:pt x="2805861" y="450334"/>
                  </a:cubicBezTo>
                  <a:cubicBezTo>
                    <a:pt x="2815319" y="449546"/>
                    <a:pt x="2824777" y="448646"/>
                    <a:pt x="2825340" y="467899"/>
                  </a:cubicBezTo>
                  <a:close/>
                  <a:moveTo>
                    <a:pt x="2823313" y="472628"/>
                  </a:moveTo>
                  <a:cubicBezTo>
                    <a:pt x="2823201" y="492107"/>
                    <a:pt x="2806311" y="479609"/>
                    <a:pt x="2804172" y="473416"/>
                  </a:cubicBezTo>
                  <a:cubicBezTo>
                    <a:pt x="2810477" y="473191"/>
                    <a:pt x="2816895" y="472853"/>
                    <a:pt x="2823313" y="472628"/>
                  </a:cubicBezTo>
                  <a:close/>
                  <a:moveTo>
                    <a:pt x="2697546" y="326143"/>
                  </a:moveTo>
                  <a:cubicBezTo>
                    <a:pt x="2703626" y="326706"/>
                    <a:pt x="2712070" y="321527"/>
                    <a:pt x="2712633" y="334700"/>
                  </a:cubicBezTo>
                  <a:cubicBezTo>
                    <a:pt x="2706440" y="338416"/>
                    <a:pt x="2707454" y="356769"/>
                    <a:pt x="2697996" y="353729"/>
                  </a:cubicBezTo>
                  <a:cubicBezTo>
                    <a:pt x="2699460" y="337740"/>
                    <a:pt x="2693717" y="334475"/>
                    <a:pt x="2697546" y="326143"/>
                  </a:cubicBezTo>
                  <a:close/>
                  <a:moveTo>
                    <a:pt x="2655098" y="341681"/>
                  </a:moveTo>
                  <a:cubicBezTo>
                    <a:pt x="2663430" y="337403"/>
                    <a:pt x="2673901" y="344609"/>
                    <a:pt x="2676491" y="345397"/>
                  </a:cubicBezTo>
                  <a:cubicBezTo>
                    <a:pt x="2679418" y="346298"/>
                    <a:pt x="2685273" y="340330"/>
                    <a:pt x="2687187" y="349563"/>
                  </a:cubicBezTo>
                  <a:cubicBezTo>
                    <a:pt x="2683584" y="348662"/>
                    <a:pt x="2682008" y="354967"/>
                    <a:pt x="2687300" y="354179"/>
                  </a:cubicBezTo>
                  <a:cubicBezTo>
                    <a:pt x="2689326" y="368816"/>
                    <a:pt x="2680319" y="360822"/>
                    <a:pt x="2681107" y="372870"/>
                  </a:cubicBezTo>
                  <a:cubicBezTo>
                    <a:pt x="2683584" y="373545"/>
                    <a:pt x="2687187" y="371856"/>
                    <a:pt x="2687525" y="377261"/>
                  </a:cubicBezTo>
                  <a:cubicBezTo>
                    <a:pt x="2682571" y="383566"/>
                    <a:pt x="2673225" y="379963"/>
                    <a:pt x="2666132" y="368929"/>
                  </a:cubicBezTo>
                  <a:cubicBezTo>
                    <a:pt x="2661403" y="379738"/>
                    <a:pt x="2659151" y="360710"/>
                    <a:pt x="2651157" y="364988"/>
                  </a:cubicBezTo>
                  <a:cubicBezTo>
                    <a:pt x="2650706" y="353504"/>
                    <a:pt x="2654310" y="350464"/>
                    <a:pt x="2655098" y="341681"/>
                  </a:cubicBezTo>
                  <a:close/>
                  <a:moveTo>
                    <a:pt x="2652170" y="433783"/>
                  </a:moveTo>
                  <a:cubicBezTo>
                    <a:pt x="2652395" y="426915"/>
                    <a:pt x="2651157" y="416894"/>
                    <a:pt x="2654084" y="415318"/>
                  </a:cubicBezTo>
                  <a:cubicBezTo>
                    <a:pt x="2654535" y="420610"/>
                    <a:pt x="2657575" y="420159"/>
                    <a:pt x="2660502" y="419596"/>
                  </a:cubicBezTo>
                  <a:cubicBezTo>
                    <a:pt x="2665794" y="412390"/>
                    <a:pt x="2687525" y="410589"/>
                    <a:pt x="2690340" y="418358"/>
                  </a:cubicBezTo>
                  <a:cubicBezTo>
                    <a:pt x="2687300" y="421060"/>
                    <a:pt x="2685273" y="425789"/>
                    <a:pt x="2684147" y="432432"/>
                  </a:cubicBezTo>
                  <a:cubicBezTo>
                    <a:pt x="2676491" y="425676"/>
                    <a:pt x="2674689" y="435359"/>
                    <a:pt x="2667033" y="428604"/>
                  </a:cubicBezTo>
                  <a:cubicBezTo>
                    <a:pt x="2663204" y="434121"/>
                    <a:pt x="2659939" y="440877"/>
                    <a:pt x="2656674" y="447407"/>
                  </a:cubicBezTo>
                  <a:cubicBezTo>
                    <a:pt x="2645189" y="445718"/>
                    <a:pt x="2640460" y="456527"/>
                    <a:pt x="2633142" y="443804"/>
                  </a:cubicBezTo>
                  <a:cubicBezTo>
                    <a:pt x="2637758" y="437048"/>
                    <a:pt x="2643163" y="431869"/>
                    <a:pt x="2652170" y="433783"/>
                  </a:cubicBezTo>
                  <a:close/>
                  <a:moveTo>
                    <a:pt x="2677842" y="446506"/>
                  </a:moveTo>
                  <a:cubicBezTo>
                    <a:pt x="2689889" y="442002"/>
                    <a:pt x="2681557" y="478596"/>
                    <a:pt x="2675928" y="460355"/>
                  </a:cubicBezTo>
                  <a:cubicBezTo>
                    <a:pt x="2678405" y="459567"/>
                    <a:pt x="2678179" y="453037"/>
                    <a:pt x="2677842" y="446506"/>
                  </a:cubicBezTo>
                  <a:close/>
                  <a:moveTo>
                    <a:pt x="2633254" y="457653"/>
                  </a:moveTo>
                  <a:cubicBezTo>
                    <a:pt x="2638884" y="457428"/>
                    <a:pt x="2644626" y="457203"/>
                    <a:pt x="2650256" y="456978"/>
                  </a:cubicBezTo>
                  <a:cubicBezTo>
                    <a:pt x="2652508" y="478258"/>
                    <a:pt x="2632241" y="475105"/>
                    <a:pt x="2633254" y="457653"/>
                  </a:cubicBezTo>
                  <a:close/>
                  <a:moveTo>
                    <a:pt x="2595423" y="339655"/>
                  </a:moveTo>
                  <a:cubicBezTo>
                    <a:pt x="2596211" y="340555"/>
                    <a:pt x="2599251" y="348437"/>
                    <a:pt x="2599814" y="348662"/>
                  </a:cubicBezTo>
                  <a:cubicBezTo>
                    <a:pt x="2604318" y="350576"/>
                    <a:pt x="2606457" y="342357"/>
                    <a:pt x="2608371" y="348324"/>
                  </a:cubicBezTo>
                  <a:cubicBezTo>
                    <a:pt x="2610285" y="351815"/>
                    <a:pt x="2613213" y="353053"/>
                    <a:pt x="2616928" y="352603"/>
                  </a:cubicBezTo>
                  <a:cubicBezTo>
                    <a:pt x="2619405" y="337628"/>
                    <a:pt x="2609947" y="349338"/>
                    <a:pt x="2612425" y="334363"/>
                  </a:cubicBezTo>
                  <a:cubicBezTo>
                    <a:pt x="2621545" y="329521"/>
                    <a:pt x="2618842" y="351364"/>
                    <a:pt x="2625485" y="352265"/>
                  </a:cubicBezTo>
                  <a:cubicBezTo>
                    <a:pt x="2624585" y="358007"/>
                    <a:pt x="2622896" y="361836"/>
                    <a:pt x="2619180" y="361723"/>
                  </a:cubicBezTo>
                  <a:cubicBezTo>
                    <a:pt x="2619743" y="374671"/>
                    <a:pt x="2629426" y="367015"/>
                    <a:pt x="2627962" y="384354"/>
                  </a:cubicBezTo>
                  <a:cubicBezTo>
                    <a:pt x="2629539" y="396627"/>
                    <a:pt x="2623684" y="393474"/>
                    <a:pt x="2621770" y="398429"/>
                  </a:cubicBezTo>
                  <a:cubicBezTo>
                    <a:pt x="2622783" y="407211"/>
                    <a:pt x="2631566" y="398429"/>
                    <a:pt x="2628413" y="416556"/>
                  </a:cubicBezTo>
                  <a:cubicBezTo>
                    <a:pt x="2627962" y="431193"/>
                    <a:pt x="2617266" y="426239"/>
                    <a:pt x="2615577" y="417119"/>
                  </a:cubicBezTo>
                  <a:cubicBezTo>
                    <a:pt x="2611073" y="420497"/>
                    <a:pt x="2609835" y="430631"/>
                    <a:pt x="2608033" y="439525"/>
                  </a:cubicBezTo>
                  <a:cubicBezTo>
                    <a:pt x="2602967" y="436035"/>
                    <a:pt x="2597675" y="432770"/>
                    <a:pt x="2590694" y="433671"/>
                  </a:cubicBezTo>
                  <a:cubicBezTo>
                    <a:pt x="2590469" y="419371"/>
                    <a:pt x="2585177" y="430856"/>
                    <a:pt x="2584163" y="429730"/>
                  </a:cubicBezTo>
                  <a:cubicBezTo>
                    <a:pt x="2583601" y="429054"/>
                    <a:pt x="2584051" y="424663"/>
                    <a:pt x="2584051" y="422073"/>
                  </a:cubicBezTo>
                  <a:cubicBezTo>
                    <a:pt x="2584614" y="422411"/>
                    <a:pt x="2585177" y="422749"/>
                    <a:pt x="2585740" y="422862"/>
                  </a:cubicBezTo>
                  <a:cubicBezTo>
                    <a:pt x="2590469" y="424213"/>
                    <a:pt x="2591144" y="417907"/>
                    <a:pt x="2594184" y="417907"/>
                  </a:cubicBezTo>
                  <a:cubicBezTo>
                    <a:pt x="2593734" y="417907"/>
                    <a:pt x="2595198" y="422299"/>
                    <a:pt x="2596324" y="422411"/>
                  </a:cubicBezTo>
                  <a:cubicBezTo>
                    <a:pt x="2598463" y="422524"/>
                    <a:pt x="2600602" y="422073"/>
                    <a:pt x="2602741" y="422186"/>
                  </a:cubicBezTo>
                  <a:cubicBezTo>
                    <a:pt x="2604430" y="407324"/>
                    <a:pt x="2595648" y="415993"/>
                    <a:pt x="2594072" y="408787"/>
                  </a:cubicBezTo>
                  <a:cubicBezTo>
                    <a:pt x="2594184" y="388070"/>
                    <a:pt x="2607020" y="393812"/>
                    <a:pt x="2606344" y="371519"/>
                  </a:cubicBezTo>
                  <a:cubicBezTo>
                    <a:pt x="2602066" y="371744"/>
                    <a:pt x="2597787" y="371856"/>
                    <a:pt x="2593509" y="372082"/>
                  </a:cubicBezTo>
                  <a:cubicBezTo>
                    <a:pt x="2589343" y="365101"/>
                    <a:pt x="2596324" y="354067"/>
                    <a:pt x="2591032" y="344609"/>
                  </a:cubicBezTo>
                  <a:cubicBezTo>
                    <a:pt x="2584163" y="340893"/>
                    <a:pt x="2588329" y="359921"/>
                    <a:pt x="2582700" y="358796"/>
                  </a:cubicBezTo>
                  <a:cubicBezTo>
                    <a:pt x="2578421" y="359021"/>
                    <a:pt x="2580110" y="371406"/>
                    <a:pt x="2574255" y="368366"/>
                  </a:cubicBezTo>
                  <a:cubicBezTo>
                    <a:pt x="2571328" y="363975"/>
                    <a:pt x="2569864" y="356318"/>
                    <a:pt x="2567612" y="350238"/>
                  </a:cubicBezTo>
                  <a:cubicBezTo>
                    <a:pt x="2572116" y="332336"/>
                    <a:pt x="2586415" y="330309"/>
                    <a:pt x="2595423" y="339655"/>
                  </a:cubicBezTo>
                  <a:close/>
                  <a:moveTo>
                    <a:pt x="2582137" y="511023"/>
                  </a:moveTo>
                  <a:cubicBezTo>
                    <a:pt x="2582249" y="509559"/>
                    <a:pt x="2582362" y="507870"/>
                    <a:pt x="2582700" y="505731"/>
                  </a:cubicBezTo>
                  <a:cubicBezTo>
                    <a:pt x="2580673" y="506068"/>
                    <a:pt x="2579097" y="507307"/>
                    <a:pt x="2577746" y="509221"/>
                  </a:cubicBezTo>
                  <a:cubicBezTo>
                    <a:pt x="2566373" y="505618"/>
                    <a:pt x="2552862" y="507307"/>
                    <a:pt x="2545769" y="493345"/>
                  </a:cubicBezTo>
                  <a:cubicBezTo>
                    <a:pt x="2544305" y="493345"/>
                    <a:pt x="2542729" y="493571"/>
                    <a:pt x="2541265" y="493796"/>
                  </a:cubicBezTo>
                  <a:cubicBezTo>
                    <a:pt x="2546107" y="482311"/>
                    <a:pt x="2561082" y="491544"/>
                    <a:pt x="2569751" y="487828"/>
                  </a:cubicBezTo>
                  <a:cubicBezTo>
                    <a:pt x="2569188" y="482874"/>
                    <a:pt x="2567049" y="481185"/>
                    <a:pt x="2564685" y="480284"/>
                  </a:cubicBezTo>
                  <a:cubicBezTo>
                    <a:pt x="2568400" y="480059"/>
                    <a:pt x="2571665" y="479384"/>
                    <a:pt x="2575381" y="481073"/>
                  </a:cubicBezTo>
                  <a:cubicBezTo>
                    <a:pt x="2583263" y="484676"/>
                    <a:pt x="2591820" y="489067"/>
                    <a:pt x="2599364" y="491093"/>
                  </a:cubicBezTo>
                  <a:cubicBezTo>
                    <a:pt x="2595198" y="489405"/>
                    <a:pt x="2594747" y="500214"/>
                    <a:pt x="2597675" y="500439"/>
                  </a:cubicBezTo>
                  <a:cubicBezTo>
                    <a:pt x="2597787" y="521043"/>
                    <a:pt x="2605556" y="497286"/>
                    <a:pt x="2612650" y="504380"/>
                  </a:cubicBezTo>
                  <a:cubicBezTo>
                    <a:pt x="2614451" y="519467"/>
                    <a:pt x="2604768" y="515301"/>
                    <a:pt x="2602178" y="518566"/>
                  </a:cubicBezTo>
                  <a:cubicBezTo>
                    <a:pt x="2600602" y="520593"/>
                    <a:pt x="2599364" y="525547"/>
                    <a:pt x="2598013" y="527912"/>
                  </a:cubicBezTo>
                  <a:cubicBezTo>
                    <a:pt x="2596999" y="529713"/>
                    <a:pt x="2596324" y="533767"/>
                    <a:pt x="2593846" y="532641"/>
                  </a:cubicBezTo>
                  <a:cubicBezTo>
                    <a:pt x="2588217" y="538158"/>
                    <a:pt x="2591144" y="522057"/>
                    <a:pt x="2589343" y="519017"/>
                  </a:cubicBezTo>
                  <a:cubicBezTo>
                    <a:pt x="2587654" y="516202"/>
                    <a:pt x="2584726" y="519017"/>
                    <a:pt x="2583150" y="517666"/>
                  </a:cubicBezTo>
                  <a:cubicBezTo>
                    <a:pt x="2583938" y="516202"/>
                    <a:pt x="2584501" y="514400"/>
                    <a:pt x="2584839" y="512149"/>
                  </a:cubicBezTo>
                  <a:cubicBezTo>
                    <a:pt x="2583938" y="511923"/>
                    <a:pt x="2583038" y="511473"/>
                    <a:pt x="2582137" y="511023"/>
                  </a:cubicBezTo>
                  <a:close/>
                  <a:moveTo>
                    <a:pt x="2569864" y="458554"/>
                  </a:moveTo>
                  <a:cubicBezTo>
                    <a:pt x="2568175" y="458103"/>
                    <a:pt x="2568963" y="455401"/>
                    <a:pt x="2567950" y="454388"/>
                  </a:cubicBezTo>
                  <a:cubicBezTo>
                    <a:pt x="2566711" y="453149"/>
                    <a:pt x="2565022" y="454613"/>
                    <a:pt x="2563446" y="455176"/>
                  </a:cubicBezTo>
                  <a:cubicBezTo>
                    <a:pt x="2562658" y="454613"/>
                    <a:pt x="2561757" y="454050"/>
                    <a:pt x="2560969" y="453487"/>
                  </a:cubicBezTo>
                  <a:cubicBezTo>
                    <a:pt x="2560406" y="451010"/>
                    <a:pt x="2559956" y="446619"/>
                    <a:pt x="2559055" y="446056"/>
                  </a:cubicBezTo>
                  <a:cubicBezTo>
                    <a:pt x="2552862" y="442228"/>
                    <a:pt x="2548696" y="448871"/>
                    <a:pt x="2546107" y="442791"/>
                  </a:cubicBezTo>
                  <a:cubicBezTo>
                    <a:pt x="2545769" y="441890"/>
                    <a:pt x="2544080" y="442791"/>
                    <a:pt x="2542954" y="443128"/>
                  </a:cubicBezTo>
                  <a:cubicBezTo>
                    <a:pt x="2546332" y="441327"/>
                    <a:pt x="2549484" y="438287"/>
                    <a:pt x="2551624" y="434346"/>
                  </a:cubicBezTo>
                  <a:cubicBezTo>
                    <a:pt x="2560519" y="435472"/>
                    <a:pt x="2569751" y="436260"/>
                    <a:pt x="2576957" y="437724"/>
                  </a:cubicBezTo>
                  <a:cubicBezTo>
                    <a:pt x="2576394" y="439075"/>
                    <a:pt x="2575944" y="440426"/>
                    <a:pt x="2575381" y="441665"/>
                  </a:cubicBezTo>
                  <a:cubicBezTo>
                    <a:pt x="2573242" y="446281"/>
                    <a:pt x="2571328" y="451235"/>
                    <a:pt x="2569188" y="455739"/>
                  </a:cubicBezTo>
                  <a:cubicBezTo>
                    <a:pt x="2569414" y="456752"/>
                    <a:pt x="2569639" y="457540"/>
                    <a:pt x="2569864" y="458554"/>
                  </a:cubicBezTo>
                  <a:close/>
                  <a:moveTo>
                    <a:pt x="2579547" y="418020"/>
                  </a:moveTo>
                  <a:cubicBezTo>
                    <a:pt x="2580110" y="418583"/>
                    <a:pt x="2580673" y="419146"/>
                    <a:pt x="2581236" y="419709"/>
                  </a:cubicBezTo>
                  <a:cubicBezTo>
                    <a:pt x="2580448" y="419596"/>
                    <a:pt x="2579772" y="419259"/>
                    <a:pt x="2579547" y="418020"/>
                  </a:cubicBezTo>
                  <a:close/>
                  <a:moveTo>
                    <a:pt x="2599026" y="454500"/>
                  </a:moveTo>
                  <a:cubicBezTo>
                    <a:pt x="2592270" y="461481"/>
                    <a:pt x="2592833" y="445155"/>
                    <a:pt x="2590356" y="441102"/>
                  </a:cubicBezTo>
                  <a:cubicBezTo>
                    <a:pt x="2589568" y="439863"/>
                    <a:pt x="2586753" y="442791"/>
                    <a:pt x="2586077" y="441327"/>
                  </a:cubicBezTo>
                  <a:cubicBezTo>
                    <a:pt x="2585852" y="440877"/>
                    <a:pt x="2585740" y="440426"/>
                    <a:pt x="2585627" y="439976"/>
                  </a:cubicBezTo>
                  <a:cubicBezTo>
                    <a:pt x="2592158" y="441327"/>
                    <a:pt x="2599701" y="441440"/>
                    <a:pt x="2601841" y="446394"/>
                  </a:cubicBezTo>
                  <a:cubicBezTo>
                    <a:pt x="2602404" y="447632"/>
                    <a:pt x="2604430" y="447294"/>
                    <a:pt x="2606344" y="446168"/>
                  </a:cubicBezTo>
                  <a:cubicBezTo>
                    <a:pt x="2604993" y="450897"/>
                    <a:pt x="2602854" y="454275"/>
                    <a:pt x="2599026" y="454500"/>
                  </a:cubicBezTo>
                  <a:close/>
                  <a:moveTo>
                    <a:pt x="2612087" y="467674"/>
                  </a:moveTo>
                  <a:cubicBezTo>
                    <a:pt x="2608258" y="479159"/>
                    <a:pt x="2602967" y="462945"/>
                    <a:pt x="2597450" y="472403"/>
                  </a:cubicBezTo>
                  <a:cubicBezTo>
                    <a:pt x="2594635" y="471727"/>
                    <a:pt x="2591932" y="470939"/>
                    <a:pt x="2589230" y="470264"/>
                  </a:cubicBezTo>
                  <a:cubicBezTo>
                    <a:pt x="2589118" y="468912"/>
                    <a:pt x="2589455" y="467224"/>
                    <a:pt x="2590694" y="463958"/>
                  </a:cubicBezTo>
                  <a:cubicBezTo>
                    <a:pt x="2597224" y="466661"/>
                    <a:pt x="2608934" y="457428"/>
                    <a:pt x="2612087" y="467674"/>
                  </a:cubicBezTo>
                  <a:close/>
                  <a:moveTo>
                    <a:pt x="2612537" y="499876"/>
                  </a:moveTo>
                  <a:cubicBezTo>
                    <a:pt x="2613100" y="495147"/>
                    <a:pt x="2612537" y="492782"/>
                    <a:pt x="2611749" y="491093"/>
                  </a:cubicBezTo>
                  <a:cubicBezTo>
                    <a:pt x="2612537" y="490981"/>
                    <a:pt x="2613325" y="490981"/>
                    <a:pt x="2614001" y="491093"/>
                  </a:cubicBezTo>
                  <a:cubicBezTo>
                    <a:pt x="2615239" y="491319"/>
                    <a:pt x="2616590" y="492332"/>
                    <a:pt x="2618054" y="493571"/>
                  </a:cubicBezTo>
                  <a:cubicBezTo>
                    <a:pt x="2617153" y="497511"/>
                    <a:pt x="2615352" y="499988"/>
                    <a:pt x="2612537" y="499876"/>
                  </a:cubicBezTo>
                  <a:close/>
                  <a:moveTo>
                    <a:pt x="2613663" y="587249"/>
                  </a:moveTo>
                  <a:cubicBezTo>
                    <a:pt x="2613888" y="586686"/>
                    <a:pt x="2614339" y="585898"/>
                    <a:pt x="2614789" y="584997"/>
                  </a:cubicBezTo>
                  <a:cubicBezTo>
                    <a:pt x="2617604" y="585560"/>
                    <a:pt x="2618730" y="584209"/>
                    <a:pt x="2620531" y="581957"/>
                  </a:cubicBezTo>
                  <a:cubicBezTo>
                    <a:pt x="2621545" y="583195"/>
                    <a:pt x="2622220" y="586010"/>
                    <a:pt x="2622220" y="591415"/>
                  </a:cubicBezTo>
                  <a:cubicBezTo>
                    <a:pt x="2618054" y="588037"/>
                    <a:pt x="2612425" y="590627"/>
                    <a:pt x="2613663" y="587249"/>
                  </a:cubicBezTo>
                  <a:close/>
                  <a:moveTo>
                    <a:pt x="2621770" y="481073"/>
                  </a:moveTo>
                  <a:cubicBezTo>
                    <a:pt x="2622896" y="481073"/>
                    <a:pt x="2624022" y="480960"/>
                    <a:pt x="2625035" y="480960"/>
                  </a:cubicBezTo>
                  <a:cubicBezTo>
                    <a:pt x="2625035" y="481748"/>
                    <a:pt x="2624923" y="482311"/>
                    <a:pt x="2624923" y="482987"/>
                  </a:cubicBezTo>
                  <a:cubicBezTo>
                    <a:pt x="2623909" y="482311"/>
                    <a:pt x="2622783" y="481748"/>
                    <a:pt x="2621770" y="481073"/>
                  </a:cubicBezTo>
                  <a:close/>
                  <a:moveTo>
                    <a:pt x="2531469" y="346973"/>
                  </a:moveTo>
                  <a:cubicBezTo>
                    <a:pt x="2536424" y="344834"/>
                    <a:pt x="2540477" y="337515"/>
                    <a:pt x="2544305" y="346410"/>
                  </a:cubicBezTo>
                  <a:cubicBezTo>
                    <a:pt x="2544080" y="354967"/>
                    <a:pt x="2537099" y="349563"/>
                    <a:pt x="2535861" y="355981"/>
                  </a:cubicBezTo>
                  <a:cubicBezTo>
                    <a:pt x="2535072" y="368816"/>
                    <a:pt x="2547458" y="351927"/>
                    <a:pt x="2546670" y="364763"/>
                  </a:cubicBezTo>
                  <a:cubicBezTo>
                    <a:pt x="2553313" y="364988"/>
                    <a:pt x="2552524" y="350013"/>
                    <a:pt x="2561419" y="354967"/>
                  </a:cubicBezTo>
                  <a:cubicBezTo>
                    <a:pt x="2564572" y="356881"/>
                    <a:pt x="2560631" y="360935"/>
                    <a:pt x="2561645" y="368704"/>
                  </a:cubicBezTo>
                  <a:cubicBezTo>
                    <a:pt x="2558605" y="370843"/>
                    <a:pt x="2561870" y="372757"/>
                    <a:pt x="2561757" y="377937"/>
                  </a:cubicBezTo>
                  <a:cubicBezTo>
                    <a:pt x="2566711" y="379175"/>
                    <a:pt x="2569977" y="376811"/>
                    <a:pt x="2572341" y="372870"/>
                  </a:cubicBezTo>
                  <a:cubicBezTo>
                    <a:pt x="2574480" y="379738"/>
                    <a:pt x="2570427" y="385480"/>
                    <a:pt x="2570427" y="386719"/>
                  </a:cubicBezTo>
                  <a:cubicBezTo>
                    <a:pt x="2570314" y="391448"/>
                    <a:pt x="2572679" y="396064"/>
                    <a:pt x="2572679" y="395839"/>
                  </a:cubicBezTo>
                  <a:cubicBezTo>
                    <a:pt x="2572116" y="404396"/>
                    <a:pt x="2566711" y="405522"/>
                    <a:pt x="2570765" y="414304"/>
                  </a:cubicBezTo>
                  <a:cubicBezTo>
                    <a:pt x="2573579" y="413516"/>
                    <a:pt x="2575832" y="414755"/>
                    <a:pt x="2577858" y="416444"/>
                  </a:cubicBezTo>
                  <a:cubicBezTo>
                    <a:pt x="2570202" y="417457"/>
                    <a:pt x="2562771" y="415543"/>
                    <a:pt x="2555339" y="413178"/>
                  </a:cubicBezTo>
                  <a:cubicBezTo>
                    <a:pt x="2555902" y="412390"/>
                    <a:pt x="2556803" y="411377"/>
                    <a:pt x="2557929" y="410138"/>
                  </a:cubicBezTo>
                  <a:cubicBezTo>
                    <a:pt x="2556353" y="399892"/>
                    <a:pt x="2552637" y="410927"/>
                    <a:pt x="2549372" y="410476"/>
                  </a:cubicBezTo>
                  <a:cubicBezTo>
                    <a:pt x="2549597" y="410476"/>
                    <a:pt x="2548584" y="406085"/>
                    <a:pt x="2547233" y="405972"/>
                  </a:cubicBezTo>
                  <a:cubicBezTo>
                    <a:pt x="2545093" y="405860"/>
                    <a:pt x="2542954" y="406310"/>
                    <a:pt x="2540815" y="406198"/>
                  </a:cubicBezTo>
                  <a:cubicBezTo>
                    <a:pt x="2539126" y="393700"/>
                    <a:pt x="2544868" y="396740"/>
                    <a:pt x="2544868" y="387620"/>
                  </a:cubicBezTo>
                  <a:cubicBezTo>
                    <a:pt x="2542841" y="387620"/>
                    <a:pt x="2543179" y="382102"/>
                    <a:pt x="2542616" y="378499"/>
                  </a:cubicBezTo>
                  <a:cubicBezTo>
                    <a:pt x="2540590" y="378499"/>
                    <a:pt x="2540927" y="372982"/>
                    <a:pt x="2540364" y="369379"/>
                  </a:cubicBezTo>
                  <a:cubicBezTo>
                    <a:pt x="2530906" y="370280"/>
                    <a:pt x="2529105" y="353729"/>
                    <a:pt x="2518859" y="356544"/>
                  </a:cubicBezTo>
                  <a:cubicBezTo>
                    <a:pt x="2520773" y="348775"/>
                    <a:pt x="2527191" y="348775"/>
                    <a:pt x="2531469" y="346973"/>
                  </a:cubicBezTo>
                  <a:close/>
                  <a:moveTo>
                    <a:pt x="2452991" y="373208"/>
                  </a:moveTo>
                  <a:cubicBezTo>
                    <a:pt x="2452428" y="366677"/>
                    <a:pt x="2449388" y="365551"/>
                    <a:pt x="2448488" y="359584"/>
                  </a:cubicBezTo>
                  <a:cubicBezTo>
                    <a:pt x="2451303" y="353166"/>
                    <a:pt x="2463238" y="350238"/>
                    <a:pt x="2463463" y="363524"/>
                  </a:cubicBezTo>
                  <a:cubicBezTo>
                    <a:pt x="2456932" y="360484"/>
                    <a:pt x="2459522" y="376360"/>
                    <a:pt x="2452991" y="373208"/>
                  </a:cubicBezTo>
                  <a:close/>
                  <a:moveTo>
                    <a:pt x="2477875" y="406085"/>
                  </a:moveTo>
                  <a:cubicBezTo>
                    <a:pt x="2477537" y="404284"/>
                    <a:pt x="2477199" y="402369"/>
                    <a:pt x="2476749" y="399892"/>
                  </a:cubicBezTo>
                  <a:cubicBezTo>
                    <a:pt x="2481140" y="397753"/>
                    <a:pt x="2482378" y="402820"/>
                    <a:pt x="2485306" y="404171"/>
                  </a:cubicBezTo>
                  <a:cubicBezTo>
                    <a:pt x="2485869" y="404284"/>
                    <a:pt x="2486207" y="404959"/>
                    <a:pt x="2486544" y="405747"/>
                  </a:cubicBezTo>
                  <a:cubicBezTo>
                    <a:pt x="2483617" y="405860"/>
                    <a:pt x="2480802" y="405972"/>
                    <a:pt x="2477875" y="406085"/>
                  </a:cubicBezTo>
                  <a:close/>
                  <a:moveTo>
                    <a:pt x="2486882" y="358007"/>
                  </a:moveTo>
                  <a:cubicBezTo>
                    <a:pt x="2484405" y="358796"/>
                    <a:pt x="2482153" y="366452"/>
                    <a:pt x="2480464" y="358233"/>
                  </a:cubicBezTo>
                  <a:cubicBezTo>
                    <a:pt x="2488571" y="351702"/>
                    <a:pt x="2497916" y="357895"/>
                    <a:pt x="2508050" y="347874"/>
                  </a:cubicBezTo>
                  <a:cubicBezTo>
                    <a:pt x="2508613" y="356544"/>
                    <a:pt x="2505798" y="358120"/>
                    <a:pt x="2506136" y="366339"/>
                  </a:cubicBezTo>
                  <a:cubicBezTo>
                    <a:pt x="2501857" y="366565"/>
                    <a:pt x="2497579" y="366677"/>
                    <a:pt x="2493300" y="366902"/>
                  </a:cubicBezTo>
                  <a:cubicBezTo>
                    <a:pt x="2492850" y="370505"/>
                    <a:pt x="2493413" y="375910"/>
                    <a:pt x="2491273" y="376135"/>
                  </a:cubicBezTo>
                  <a:cubicBezTo>
                    <a:pt x="2491836" y="365776"/>
                    <a:pt x="2490598" y="358908"/>
                    <a:pt x="2486882" y="358007"/>
                  </a:cubicBezTo>
                  <a:close/>
                  <a:moveTo>
                    <a:pt x="2500056" y="548179"/>
                  </a:moveTo>
                  <a:cubicBezTo>
                    <a:pt x="2498142" y="546490"/>
                    <a:pt x="2499718" y="544576"/>
                    <a:pt x="2501632" y="544013"/>
                  </a:cubicBezTo>
                  <a:cubicBezTo>
                    <a:pt x="2501069" y="545589"/>
                    <a:pt x="2500619" y="546940"/>
                    <a:pt x="2500056" y="548179"/>
                  </a:cubicBezTo>
                  <a:close/>
                  <a:moveTo>
                    <a:pt x="2509514" y="408787"/>
                  </a:moveTo>
                  <a:cubicBezTo>
                    <a:pt x="2508050" y="407774"/>
                    <a:pt x="2507149" y="405635"/>
                    <a:pt x="2504447" y="405409"/>
                  </a:cubicBezTo>
                  <a:cubicBezTo>
                    <a:pt x="2500393" y="405184"/>
                    <a:pt x="2496227" y="405184"/>
                    <a:pt x="2492174" y="405409"/>
                  </a:cubicBezTo>
                  <a:cubicBezTo>
                    <a:pt x="2491949" y="404509"/>
                    <a:pt x="2491724" y="403833"/>
                    <a:pt x="2491836" y="403833"/>
                  </a:cubicBezTo>
                  <a:cubicBezTo>
                    <a:pt x="2493976" y="399892"/>
                    <a:pt x="2496790" y="398429"/>
                    <a:pt x="2493750" y="385368"/>
                  </a:cubicBezTo>
                  <a:cubicBezTo>
                    <a:pt x="2500168" y="385143"/>
                    <a:pt x="2506586" y="384805"/>
                    <a:pt x="2512891" y="384580"/>
                  </a:cubicBezTo>
                  <a:cubicBezTo>
                    <a:pt x="2514130" y="397528"/>
                    <a:pt x="2510752" y="401131"/>
                    <a:pt x="2509514" y="408787"/>
                  </a:cubicBezTo>
                  <a:close/>
                  <a:moveTo>
                    <a:pt x="2527754" y="543450"/>
                  </a:moveTo>
                  <a:cubicBezTo>
                    <a:pt x="2526628" y="544576"/>
                    <a:pt x="2525277" y="545251"/>
                    <a:pt x="2523588" y="545026"/>
                  </a:cubicBezTo>
                  <a:cubicBezTo>
                    <a:pt x="2519872" y="545026"/>
                    <a:pt x="2518634" y="543450"/>
                    <a:pt x="2518296" y="541085"/>
                  </a:cubicBezTo>
                  <a:cubicBezTo>
                    <a:pt x="2518859" y="540184"/>
                    <a:pt x="2519309" y="539171"/>
                    <a:pt x="2519535" y="537482"/>
                  </a:cubicBezTo>
                  <a:cubicBezTo>
                    <a:pt x="2523363" y="536469"/>
                    <a:pt x="2524151" y="542662"/>
                    <a:pt x="2528204" y="541198"/>
                  </a:cubicBezTo>
                  <a:cubicBezTo>
                    <a:pt x="2528092" y="542211"/>
                    <a:pt x="2527866" y="542774"/>
                    <a:pt x="2527754" y="543450"/>
                  </a:cubicBezTo>
                  <a:close/>
                  <a:moveTo>
                    <a:pt x="2523588" y="489855"/>
                  </a:moveTo>
                  <a:cubicBezTo>
                    <a:pt x="2524714" y="490080"/>
                    <a:pt x="2525840" y="490531"/>
                    <a:pt x="2526966" y="491431"/>
                  </a:cubicBezTo>
                  <a:cubicBezTo>
                    <a:pt x="2525727" y="491431"/>
                    <a:pt x="2524601" y="491093"/>
                    <a:pt x="2523588" y="489855"/>
                  </a:cubicBezTo>
                  <a:close/>
                  <a:moveTo>
                    <a:pt x="2529443" y="440088"/>
                  </a:moveTo>
                  <a:cubicBezTo>
                    <a:pt x="2524714" y="439638"/>
                    <a:pt x="2519985" y="438512"/>
                    <a:pt x="2515931" y="431982"/>
                  </a:cubicBezTo>
                  <a:cubicBezTo>
                    <a:pt x="2520097" y="427928"/>
                    <a:pt x="2525052" y="427928"/>
                    <a:pt x="2530343" y="429279"/>
                  </a:cubicBezTo>
                  <a:cubicBezTo>
                    <a:pt x="2530006" y="435585"/>
                    <a:pt x="2528429" y="436035"/>
                    <a:pt x="2529443" y="440088"/>
                  </a:cubicBezTo>
                  <a:close/>
                  <a:moveTo>
                    <a:pt x="2561194" y="627895"/>
                  </a:moveTo>
                  <a:cubicBezTo>
                    <a:pt x="2557479" y="625981"/>
                    <a:pt x="2553425" y="623166"/>
                    <a:pt x="2549822" y="621928"/>
                  </a:cubicBezTo>
                  <a:cubicBezTo>
                    <a:pt x="2543855" y="619788"/>
                    <a:pt x="2538338" y="621252"/>
                    <a:pt x="2532595" y="619113"/>
                  </a:cubicBezTo>
                  <a:cubicBezTo>
                    <a:pt x="2532483" y="619000"/>
                    <a:pt x="2532145" y="618550"/>
                    <a:pt x="2531920" y="617987"/>
                  </a:cubicBezTo>
                  <a:cubicBezTo>
                    <a:pt x="2533271" y="618212"/>
                    <a:pt x="2534510" y="618437"/>
                    <a:pt x="2535072" y="618212"/>
                  </a:cubicBezTo>
                  <a:cubicBezTo>
                    <a:pt x="2542391" y="615622"/>
                    <a:pt x="2541941" y="614497"/>
                    <a:pt x="2543630" y="617874"/>
                  </a:cubicBezTo>
                  <a:cubicBezTo>
                    <a:pt x="2547683" y="626094"/>
                    <a:pt x="2563108" y="606728"/>
                    <a:pt x="2562883" y="621703"/>
                  </a:cubicBezTo>
                  <a:cubicBezTo>
                    <a:pt x="2561082" y="620126"/>
                    <a:pt x="2561307" y="624630"/>
                    <a:pt x="2561194" y="627895"/>
                  </a:cubicBezTo>
                  <a:close/>
                  <a:moveTo>
                    <a:pt x="2565923" y="524872"/>
                  </a:moveTo>
                  <a:cubicBezTo>
                    <a:pt x="2561757" y="525097"/>
                    <a:pt x="2557591" y="525210"/>
                    <a:pt x="2553538" y="525435"/>
                  </a:cubicBezTo>
                  <a:cubicBezTo>
                    <a:pt x="2553425" y="525210"/>
                    <a:pt x="2553313" y="525097"/>
                    <a:pt x="2553200" y="524984"/>
                  </a:cubicBezTo>
                  <a:cubicBezTo>
                    <a:pt x="2556803" y="523183"/>
                    <a:pt x="2561532" y="523521"/>
                    <a:pt x="2566148" y="523746"/>
                  </a:cubicBezTo>
                  <a:cubicBezTo>
                    <a:pt x="2566148" y="524084"/>
                    <a:pt x="2565923" y="524309"/>
                    <a:pt x="2565923" y="524872"/>
                  </a:cubicBezTo>
                  <a:close/>
                  <a:moveTo>
                    <a:pt x="2627512" y="664826"/>
                  </a:moveTo>
                  <a:cubicBezTo>
                    <a:pt x="2629876" y="662011"/>
                    <a:pt x="2631453" y="664601"/>
                    <a:pt x="2632016" y="668316"/>
                  </a:cubicBezTo>
                  <a:cubicBezTo>
                    <a:pt x="2630665" y="666965"/>
                    <a:pt x="2629088" y="665952"/>
                    <a:pt x="2627512" y="665051"/>
                  </a:cubicBezTo>
                  <a:cubicBezTo>
                    <a:pt x="2627512" y="665051"/>
                    <a:pt x="2627512" y="664939"/>
                    <a:pt x="2627512" y="664826"/>
                  </a:cubicBezTo>
                  <a:close/>
                  <a:moveTo>
                    <a:pt x="2627737" y="678675"/>
                  </a:moveTo>
                  <a:cubicBezTo>
                    <a:pt x="2627737" y="677211"/>
                    <a:pt x="2627737" y="675860"/>
                    <a:pt x="2627625" y="674397"/>
                  </a:cubicBezTo>
                  <a:cubicBezTo>
                    <a:pt x="2629651" y="673834"/>
                    <a:pt x="2631228" y="672482"/>
                    <a:pt x="2632129" y="669780"/>
                  </a:cubicBezTo>
                  <a:cubicBezTo>
                    <a:pt x="2632691" y="675410"/>
                    <a:pt x="2631228" y="682278"/>
                    <a:pt x="2627737" y="678675"/>
                  </a:cubicBezTo>
                  <a:close/>
                  <a:moveTo>
                    <a:pt x="2629426" y="646361"/>
                  </a:moveTo>
                  <a:cubicBezTo>
                    <a:pt x="2627512" y="643658"/>
                    <a:pt x="2623796" y="646924"/>
                    <a:pt x="2625035" y="637353"/>
                  </a:cubicBezTo>
                  <a:cubicBezTo>
                    <a:pt x="2631678" y="641294"/>
                    <a:pt x="2640911" y="639380"/>
                    <a:pt x="2640235" y="659759"/>
                  </a:cubicBezTo>
                  <a:cubicBezTo>
                    <a:pt x="2635957" y="660547"/>
                    <a:pt x="2632241" y="650414"/>
                    <a:pt x="2629426" y="646361"/>
                  </a:cubicBezTo>
                  <a:close/>
                  <a:moveTo>
                    <a:pt x="2636182" y="678337"/>
                  </a:moveTo>
                  <a:cubicBezTo>
                    <a:pt x="2636182" y="675297"/>
                    <a:pt x="2636069" y="672257"/>
                    <a:pt x="2636069" y="669105"/>
                  </a:cubicBezTo>
                  <a:cubicBezTo>
                    <a:pt x="2637533" y="668992"/>
                    <a:pt x="2638884" y="668992"/>
                    <a:pt x="2640348" y="668879"/>
                  </a:cubicBezTo>
                  <a:cubicBezTo>
                    <a:pt x="2640348" y="671919"/>
                    <a:pt x="2640460" y="674960"/>
                    <a:pt x="2640460" y="678112"/>
                  </a:cubicBezTo>
                  <a:cubicBezTo>
                    <a:pt x="2639109" y="678225"/>
                    <a:pt x="2637646" y="678225"/>
                    <a:pt x="2636182" y="678337"/>
                  </a:cubicBezTo>
                  <a:close/>
                  <a:moveTo>
                    <a:pt x="2624923" y="632737"/>
                  </a:moveTo>
                  <a:cubicBezTo>
                    <a:pt x="2621094" y="631498"/>
                    <a:pt x="2621207" y="621140"/>
                    <a:pt x="2616253" y="623954"/>
                  </a:cubicBezTo>
                  <a:cubicBezTo>
                    <a:pt x="2614451" y="643658"/>
                    <a:pt x="2601728" y="629472"/>
                    <a:pt x="2599251" y="629246"/>
                  </a:cubicBezTo>
                  <a:cubicBezTo>
                    <a:pt x="2597112" y="629021"/>
                    <a:pt x="2595648" y="632061"/>
                    <a:pt x="2593058" y="633525"/>
                  </a:cubicBezTo>
                  <a:cubicBezTo>
                    <a:pt x="2591482" y="633412"/>
                    <a:pt x="2589906" y="633300"/>
                    <a:pt x="2588329" y="633187"/>
                  </a:cubicBezTo>
                  <a:cubicBezTo>
                    <a:pt x="2587654" y="632399"/>
                    <a:pt x="2587203" y="631273"/>
                    <a:pt x="2586528" y="629809"/>
                  </a:cubicBezTo>
                  <a:cubicBezTo>
                    <a:pt x="2586415" y="629472"/>
                    <a:pt x="2579547" y="625643"/>
                    <a:pt x="2580110" y="625531"/>
                  </a:cubicBezTo>
                  <a:cubicBezTo>
                    <a:pt x="2580110" y="625531"/>
                    <a:pt x="2578083" y="630823"/>
                    <a:pt x="2575944" y="631611"/>
                  </a:cubicBezTo>
                  <a:cubicBezTo>
                    <a:pt x="2575494" y="631611"/>
                    <a:pt x="2575043" y="631498"/>
                    <a:pt x="2574593" y="631386"/>
                  </a:cubicBezTo>
                  <a:cubicBezTo>
                    <a:pt x="2574255" y="631160"/>
                    <a:pt x="2574030" y="630823"/>
                    <a:pt x="2573805" y="630372"/>
                  </a:cubicBezTo>
                  <a:cubicBezTo>
                    <a:pt x="2572341" y="627332"/>
                    <a:pt x="2574706" y="615735"/>
                    <a:pt x="2573579" y="612019"/>
                  </a:cubicBezTo>
                  <a:cubicBezTo>
                    <a:pt x="2579097" y="614384"/>
                    <a:pt x="2582925" y="620239"/>
                    <a:pt x="2588667" y="620577"/>
                  </a:cubicBezTo>
                  <a:cubicBezTo>
                    <a:pt x="2591482" y="620802"/>
                    <a:pt x="2594297" y="619338"/>
                    <a:pt x="2597337" y="617424"/>
                  </a:cubicBezTo>
                  <a:cubicBezTo>
                    <a:pt x="2603980" y="620239"/>
                    <a:pt x="2612312" y="618325"/>
                    <a:pt x="2618392" y="619788"/>
                  </a:cubicBezTo>
                  <a:cubicBezTo>
                    <a:pt x="2618279" y="619788"/>
                    <a:pt x="2619518" y="623504"/>
                    <a:pt x="2620644" y="624180"/>
                  </a:cubicBezTo>
                  <a:cubicBezTo>
                    <a:pt x="2628751" y="628571"/>
                    <a:pt x="2630890" y="623842"/>
                    <a:pt x="2635506" y="622716"/>
                  </a:cubicBezTo>
                  <a:cubicBezTo>
                    <a:pt x="2635619" y="620914"/>
                    <a:pt x="2635394" y="619676"/>
                    <a:pt x="2635168" y="618550"/>
                  </a:cubicBezTo>
                  <a:cubicBezTo>
                    <a:pt x="2639672" y="618100"/>
                    <a:pt x="2643951" y="618437"/>
                    <a:pt x="2644289" y="627557"/>
                  </a:cubicBezTo>
                  <a:cubicBezTo>
                    <a:pt x="2635506" y="622491"/>
                    <a:pt x="2629876" y="634313"/>
                    <a:pt x="2624923" y="632737"/>
                  </a:cubicBezTo>
                  <a:close/>
                  <a:moveTo>
                    <a:pt x="2673901" y="621477"/>
                  </a:moveTo>
                  <a:cubicBezTo>
                    <a:pt x="2669397" y="622716"/>
                    <a:pt x="2665006" y="621815"/>
                    <a:pt x="2661065" y="622040"/>
                  </a:cubicBezTo>
                  <a:cubicBezTo>
                    <a:pt x="2658250" y="622153"/>
                    <a:pt x="2654197" y="629584"/>
                    <a:pt x="2650481" y="627107"/>
                  </a:cubicBezTo>
                  <a:cubicBezTo>
                    <a:pt x="2651157" y="627557"/>
                    <a:pt x="2648229" y="622491"/>
                    <a:pt x="2648342" y="622603"/>
                  </a:cubicBezTo>
                  <a:cubicBezTo>
                    <a:pt x="2647104" y="620577"/>
                    <a:pt x="2645527" y="619788"/>
                    <a:pt x="2646090" y="613483"/>
                  </a:cubicBezTo>
                  <a:cubicBezTo>
                    <a:pt x="2649355" y="604588"/>
                    <a:pt x="2654197" y="622266"/>
                    <a:pt x="2658926" y="617537"/>
                  </a:cubicBezTo>
                  <a:cubicBezTo>
                    <a:pt x="2659489" y="616974"/>
                    <a:pt x="2656561" y="608416"/>
                    <a:pt x="2656674" y="608416"/>
                  </a:cubicBezTo>
                  <a:cubicBezTo>
                    <a:pt x="2664781" y="607966"/>
                    <a:pt x="2668609" y="616185"/>
                    <a:pt x="2682345" y="611907"/>
                  </a:cubicBezTo>
                  <a:cubicBezTo>
                    <a:pt x="2684485" y="625080"/>
                    <a:pt x="2677166" y="620577"/>
                    <a:pt x="2673901" y="621477"/>
                  </a:cubicBezTo>
                  <a:close/>
                  <a:moveTo>
                    <a:pt x="2675139" y="561690"/>
                  </a:moveTo>
                  <a:cubicBezTo>
                    <a:pt x="2675139" y="558650"/>
                    <a:pt x="2675027" y="555610"/>
                    <a:pt x="2675027" y="552457"/>
                  </a:cubicBezTo>
                  <a:cubicBezTo>
                    <a:pt x="2676491" y="552345"/>
                    <a:pt x="2677842" y="552345"/>
                    <a:pt x="2679305" y="552232"/>
                  </a:cubicBezTo>
                  <a:cubicBezTo>
                    <a:pt x="2679305" y="555272"/>
                    <a:pt x="2679418" y="558312"/>
                    <a:pt x="2679418" y="561465"/>
                  </a:cubicBezTo>
                  <a:cubicBezTo>
                    <a:pt x="2678067" y="561577"/>
                    <a:pt x="2676603" y="561577"/>
                    <a:pt x="2675139" y="561690"/>
                  </a:cubicBezTo>
                  <a:close/>
                  <a:moveTo>
                    <a:pt x="2681895" y="588938"/>
                  </a:moveTo>
                  <a:cubicBezTo>
                    <a:pt x="2678517" y="588600"/>
                    <a:pt x="2674464" y="589838"/>
                    <a:pt x="2675365" y="580043"/>
                  </a:cubicBezTo>
                  <a:cubicBezTo>
                    <a:pt x="2679080" y="579592"/>
                    <a:pt x="2680882" y="583308"/>
                    <a:pt x="2681895" y="588938"/>
                  </a:cubicBezTo>
                  <a:close/>
                  <a:moveTo>
                    <a:pt x="2642037" y="480284"/>
                  </a:moveTo>
                  <a:cubicBezTo>
                    <a:pt x="2654760" y="465309"/>
                    <a:pt x="2671987" y="487153"/>
                    <a:pt x="2684597" y="473867"/>
                  </a:cubicBezTo>
                  <a:cubicBezTo>
                    <a:pt x="2684710" y="481523"/>
                    <a:pt x="2684822" y="489179"/>
                    <a:pt x="2684935" y="496836"/>
                  </a:cubicBezTo>
                  <a:cubicBezTo>
                    <a:pt x="2668046" y="488053"/>
                    <a:pt x="2650256" y="509784"/>
                    <a:pt x="2642037" y="480284"/>
                  </a:cubicBezTo>
                  <a:close/>
                  <a:moveTo>
                    <a:pt x="2688651" y="611682"/>
                  </a:moveTo>
                  <a:cubicBezTo>
                    <a:pt x="2695744" y="602787"/>
                    <a:pt x="2700135" y="612808"/>
                    <a:pt x="2705652" y="611006"/>
                  </a:cubicBezTo>
                  <a:cubicBezTo>
                    <a:pt x="2707341" y="606615"/>
                    <a:pt x="2719051" y="600647"/>
                    <a:pt x="2720515" y="610331"/>
                  </a:cubicBezTo>
                  <a:cubicBezTo>
                    <a:pt x="2708805" y="619901"/>
                    <a:pt x="2696307" y="616861"/>
                    <a:pt x="2686511" y="620914"/>
                  </a:cubicBezTo>
                  <a:cubicBezTo>
                    <a:pt x="2686624" y="615960"/>
                    <a:pt x="2687074" y="613708"/>
                    <a:pt x="2688651" y="611682"/>
                  </a:cubicBezTo>
                  <a:close/>
                  <a:moveTo>
                    <a:pt x="2697771" y="652666"/>
                  </a:moveTo>
                  <a:cubicBezTo>
                    <a:pt x="2693717" y="651765"/>
                    <a:pt x="2693154" y="658070"/>
                    <a:pt x="2689326" y="657620"/>
                  </a:cubicBezTo>
                  <a:cubicBezTo>
                    <a:pt x="2685723" y="645010"/>
                    <a:pt x="2698334" y="644559"/>
                    <a:pt x="2697771" y="652666"/>
                  </a:cubicBezTo>
                  <a:close/>
                  <a:moveTo>
                    <a:pt x="2697996" y="675635"/>
                  </a:moveTo>
                  <a:cubicBezTo>
                    <a:pt x="2697883" y="669555"/>
                    <a:pt x="2694168" y="671582"/>
                    <a:pt x="2693605" y="666628"/>
                  </a:cubicBezTo>
                  <a:cubicBezTo>
                    <a:pt x="2696082" y="664263"/>
                    <a:pt x="2698334" y="661561"/>
                    <a:pt x="2699910" y="657170"/>
                  </a:cubicBezTo>
                  <a:cubicBezTo>
                    <a:pt x="2700360" y="653567"/>
                    <a:pt x="2699797" y="648050"/>
                    <a:pt x="2701937" y="647824"/>
                  </a:cubicBezTo>
                  <a:cubicBezTo>
                    <a:pt x="2701599" y="656494"/>
                    <a:pt x="2704414" y="657845"/>
                    <a:pt x="2704301" y="666177"/>
                  </a:cubicBezTo>
                  <a:cubicBezTo>
                    <a:pt x="2701261" y="667416"/>
                    <a:pt x="2700811" y="673946"/>
                    <a:pt x="2697996" y="675635"/>
                  </a:cubicBezTo>
                  <a:close/>
                  <a:moveTo>
                    <a:pt x="2717024" y="656494"/>
                  </a:moveTo>
                  <a:cubicBezTo>
                    <a:pt x="2717137" y="659309"/>
                    <a:pt x="2717362" y="661899"/>
                    <a:pt x="2719164" y="660998"/>
                  </a:cubicBezTo>
                  <a:cubicBezTo>
                    <a:pt x="2719164" y="658408"/>
                    <a:pt x="2720852" y="655706"/>
                    <a:pt x="2721303" y="660885"/>
                  </a:cubicBezTo>
                  <a:cubicBezTo>
                    <a:pt x="2719501" y="670231"/>
                    <a:pt x="2710494" y="662574"/>
                    <a:pt x="2717024" y="656494"/>
                  </a:cubicBezTo>
                  <a:close/>
                  <a:moveTo>
                    <a:pt x="2727608" y="651427"/>
                  </a:moveTo>
                  <a:cubicBezTo>
                    <a:pt x="2727608" y="648387"/>
                    <a:pt x="2727496" y="645347"/>
                    <a:pt x="2727496" y="642195"/>
                  </a:cubicBezTo>
                  <a:cubicBezTo>
                    <a:pt x="2728959" y="642082"/>
                    <a:pt x="2730310" y="642082"/>
                    <a:pt x="2731774" y="641969"/>
                  </a:cubicBezTo>
                  <a:cubicBezTo>
                    <a:pt x="2731774" y="645010"/>
                    <a:pt x="2731887" y="648050"/>
                    <a:pt x="2731887" y="651202"/>
                  </a:cubicBezTo>
                  <a:cubicBezTo>
                    <a:pt x="2730423" y="651315"/>
                    <a:pt x="2728959" y="651427"/>
                    <a:pt x="2727608" y="651427"/>
                  </a:cubicBezTo>
                  <a:close/>
                  <a:moveTo>
                    <a:pt x="2739768" y="609542"/>
                  </a:moveTo>
                  <a:cubicBezTo>
                    <a:pt x="2738079" y="608529"/>
                    <a:pt x="2735602" y="609655"/>
                    <a:pt x="2735490" y="605151"/>
                  </a:cubicBezTo>
                  <a:cubicBezTo>
                    <a:pt x="2738642" y="607516"/>
                    <a:pt x="2746411" y="599296"/>
                    <a:pt x="2746186" y="609317"/>
                  </a:cubicBezTo>
                  <a:cubicBezTo>
                    <a:pt x="2744047" y="609317"/>
                    <a:pt x="2741908" y="609430"/>
                    <a:pt x="2739768" y="609542"/>
                  </a:cubicBezTo>
                  <a:close/>
                  <a:moveTo>
                    <a:pt x="2742245" y="476006"/>
                  </a:moveTo>
                  <a:cubicBezTo>
                    <a:pt x="2740331" y="464859"/>
                    <a:pt x="2737629" y="451010"/>
                    <a:pt x="2737742" y="462382"/>
                  </a:cubicBezTo>
                  <a:cubicBezTo>
                    <a:pt x="2737854" y="474767"/>
                    <a:pt x="2729072" y="462945"/>
                    <a:pt x="2729072" y="448983"/>
                  </a:cubicBezTo>
                  <a:cubicBezTo>
                    <a:pt x="2734814" y="448758"/>
                    <a:pt x="2740444" y="448533"/>
                    <a:pt x="2746074" y="448308"/>
                  </a:cubicBezTo>
                  <a:cubicBezTo>
                    <a:pt x="2746299" y="463508"/>
                    <a:pt x="2752379" y="465647"/>
                    <a:pt x="2759135" y="466210"/>
                  </a:cubicBezTo>
                  <a:cubicBezTo>
                    <a:pt x="2758572" y="497737"/>
                    <a:pt x="2748325" y="458779"/>
                    <a:pt x="2742245" y="476006"/>
                  </a:cubicBezTo>
                  <a:close/>
                  <a:moveTo>
                    <a:pt x="2763300" y="608529"/>
                  </a:moveTo>
                  <a:cubicBezTo>
                    <a:pt x="2761612" y="607516"/>
                    <a:pt x="2759135" y="608642"/>
                    <a:pt x="2759022" y="604138"/>
                  </a:cubicBezTo>
                  <a:cubicBezTo>
                    <a:pt x="2762174" y="606502"/>
                    <a:pt x="2769943" y="598283"/>
                    <a:pt x="2769718" y="608304"/>
                  </a:cubicBezTo>
                  <a:cubicBezTo>
                    <a:pt x="2767466" y="608304"/>
                    <a:pt x="2765327" y="608416"/>
                    <a:pt x="2763300" y="608529"/>
                  </a:cubicBezTo>
                  <a:close/>
                  <a:moveTo>
                    <a:pt x="2771745" y="603575"/>
                  </a:moveTo>
                  <a:cubicBezTo>
                    <a:pt x="2775123" y="595581"/>
                    <a:pt x="2782667" y="598846"/>
                    <a:pt x="2784581" y="607628"/>
                  </a:cubicBezTo>
                  <a:cubicBezTo>
                    <a:pt x="2780753" y="605151"/>
                    <a:pt x="2772083" y="613708"/>
                    <a:pt x="2771745" y="603575"/>
                  </a:cubicBezTo>
                  <a:close/>
                  <a:moveTo>
                    <a:pt x="2770169" y="488616"/>
                  </a:moveTo>
                  <a:cubicBezTo>
                    <a:pt x="2765552" y="479046"/>
                    <a:pt x="2773659" y="459229"/>
                    <a:pt x="2765440" y="452023"/>
                  </a:cubicBezTo>
                  <a:cubicBezTo>
                    <a:pt x="2763751" y="451010"/>
                    <a:pt x="2761274" y="452023"/>
                    <a:pt x="2761161" y="447632"/>
                  </a:cubicBezTo>
                  <a:cubicBezTo>
                    <a:pt x="2772533" y="454500"/>
                    <a:pt x="2785031" y="431756"/>
                    <a:pt x="2788972" y="451010"/>
                  </a:cubicBezTo>
                  <a:cubicBezTo>
                    <a:pt x="2787058" y="455964"/>
                    <a:pt x="2781090" y="452812"/>
                    <a:pt x="2782779" y="465084"/>
                  </a:cubicBezTo>
                  <a:cubicBezTo>
                    <a:pt x="2784468" y="465985"/>
                    <a:pt x="2785369" y="468800"/>
                    <a:pt x="2785031" y="474204"/>
                  </a:cubicBezTo>
                  <a:cubicBezTo>
                    <a:pt x="2789310" y="473979"/>
                    <a:pt x="2793588" y="473867"/>
                    <a:pt x="2797867" y="473641"/>
                  </a:cubicBezTo>
                  <a:cubicBezTo>
                    <a:pt x="2798767" y="478596"/>
                    <a:pt x="2800569" y="484563"/>
                    <a:pt x="2797979" y="478258"/>
                  </a:cubicBezTo>
                  <a:cubicBezTo>
                    <a:pt x="2784018" y="472403"/>
                    <a:pt x="2782441" y="491656"/>
                    <a:pt x="2770169" y="488616"/>
                  </a:cubicBezTo>
                  <a:close/>
                  <a:moveTo>
                    <a:pt x="2804960" y="542324"/>
                  </a:moveTo>
                  <a:cubicBezTo>
                    <a:pt x="2808676" y="541873"/>
                    <a:pt x="2810477" y="545589"/>
                    <a:pt x="2811491" y="551219"/>
                  </a:cubicBezTo>
                  <a:cubicBezTo>
                    <a:pt x="2808226" y="550993"/>
                    <a:pt x="2804172" y="552232"/>
                    <a:pt x="2804960" y="542324"/>
                  </a:cubicBezTo>
                  <a:close/>
                  <a:moveTo>
                    <a:pt x="2806987" y="533091"/>
                  </a:moveTo>
                  <a:cubicBezTo>
                    <a:pt x="2806874" y="533091"/>
                    <a:pt x="2807212" y="537370"/>
                    <a:pt x="2807100" y="537707"/>
                  </a:cubicBezTo>
                  <a:cubicBezTo>
                    <a:pt x="2805748" y="540860"/>
                    <a:pt x="2800344" y="535681"/>
                    <a:pt x="2798542" y="538045"/>
                  </a:cubicBezTo>
                  <a:cubicBezTo>
                    <a:pt x="2795502" y="524421"/>
                    <a:pt x="2804735" y="535118"/>
                    <a:pt x="2806987" y="533091"/>
                  </a:cubicBezTo>
                  <a:cubicBezTo>
                    <a:pt x="2807437" y="532753"/>
                    <a:pt x="2806424" y="524196"/>
                    <a:pt x="2806874" y="523858"/>
                  </a:cubicBezTo>
                  <a:cubicBezTo>
                    <a:pt x="2810140" y="521832"/>
                    <a:pt x="2814193" y="524984"/>
                    <a:pt x="2817571" y="523408"/>
                  </a:cubicBezTo>
                  <a:cubicBezTo>
                    <a:pt x="2817796" y="542662"/>
                    <a:pt x="2811040" y="531965"/>
                    <a:pt x="2806987" y="533091"/>
                  </a:cubicBezTo>
                  <a:close/>
                  <a:moveTo>
                    <a:pt x="2825002" y="601323"/>
                  </a:moveTo>
                  <a:cubicBezTo>
                    <a:pt x="2823763" y="604476"/>
                    <a:pt x="2816445" y="615172"/>
                    <a:pt x="2816445" y="597044"/>
                  </a:cubicBezTo>
                  <a:cubicBezTo>
                    <a:pt x="2820611" y="600535"/>
                    <a:pt x="2826240" y="597945"/>
                    <a:pt x="2825002" y="601323"/>
                  </a:cubicBezTo>
                  <a:close/>
                  <a:moveTo>
                    <a:pt x="2857542" y="480397"/>
                  </a:moveTo>
                  <a:cubicBezTo>
                    <a:pt x="2851799" y="480960"/>
                    <a:pt x="2849322" y="486252"/>
                    <a:pt x="2844819" y="485576"/>
                  </a:cubicBezTo>
                  <a:cubicBezTo>
                    <a:pt x="2840652" y="484901"/>
                    <a:pt x="2838288" y="478596"/>
                    <a:pt x="2834009" y="476794"/>
                  </a:cubicBezTo>
                  <a:cubicBezTo>
                    <a:pt x="2831532" y="475781"/>
                    <a:pt x="2823989" y="486590"/>
                    <a:pt x="2825452" y="472515"/>
                  </a:cubicBezTo>
                  <a:cubicBezTo>
                    <a:pt x="2838063" y="472290"/>
                    <a:pt x="2853713" y="470939"/>
                    <a:pt x="2863847" y="470939"/>
                  </a:cubicBezTo>
                  <a:cubicBezTo>
                    <a:pt x="2867562" y="470939"/>
                    <a:pt x="2874093" y="466323"/>
                    <a:pt x="2876683" y="474993"/>
                  </a:cubicBezTo>
                  <a:cubicBezTo>
                    <a:pt x="2872066" y="488279"/>
                    <a:pt x="2865311" y="479496"/>
                    <a:pt x="2857542" y="480397"/>
                  </a:cubicBezTo>
                  <a:close/>
                  <a:moveTo>
                    <a:pt x="3062688" y="352152"/>
                  </a:moveTo>
                  <a:cubicBezTo>
                    <a:pt x="3055594" y="366339"/>
                    <a:pt x="3055932" y="335376"/>
                    <a:pt x="3062688" y="352152"/>
                  </a:cubicBezTo>
                  <a:lnTo>
                    <a:pt x="3062688" y="352152"/>
                  </a:lnTo>
                  <a:close/>
                  <a:moveTo>
                    <a:pt x="2983309" y="323216"/>
                  </a:moveTo>
                  <a:cubicBezTo>
                    <a:pt x="2987700" y="321527"/>
                    <a:pt x="2992654" y="316911"/>
                    <a:pt x="2991866" y="327494"/>
                  </a:cubicBezTo>
                  <a:cubicBezTo>
                    <a:pt x="2988151" y="337966"/>
                    <a:pt x="2981283" y="338754"/>
                    <a:pt x="2974865" y="332786"/>
                  </a:cubicBezTo>
                  <a:cubicBezTo>
                    <a:pt x="2971824" y="320063"/>
                    <a:pt x="2980832" y="324229"/>
                    <a:pt x="2983309" y="323216"/>
                  </a:cubicBezTo>
                  <a:close/>
                  <a:moveTo>
                    <a:pt x="2968447" y="328508"/>
                  </a:moveTo>
                  <a:cubicBezTo>
                    <a:pt x="2963605" y="329971"/>
                    <a:pt x="2960453" y="327720"/>
                    <a:pt x="2959777" y="319725"/>
                  </a:cubicBezTo>
                  <a:cubicBezTo>
                    <a:pt x="2964619" y="318149"/>
                    <a:pt x="2967884" y="320401"/>
                    <a:pt x="2968447" y="328508"/>
                  </a:cubicBezTo>
                  <a:close/>
                  <a:moveTo>
                    <a:pt x="2923972" y="348775"/>
                  </a:moveTo>
                  <a:cubicBezTo>
                    <a:pt x="2927012" y="346072"/>
                    <a:pt x="2929039" y="341343"/>
                    <a:pt x="2930165" y="334700"/>
                  </a:cubicBezTo>
                  <a:cubicBezTo>
                    <a:pt x="2925548" y="335151"/>
                    <a:pt x="2912938" y="330084"/>
                    <a:pt x="2919356" y="321414"/>
                  </a:cubicBezTo>
                  <a:cubicBezTo>
                    <a:pt x="2922509" y="334813"/>
                    <a:pt x="2939735" y="316235"/>
                    <a:pt x="2942888" y="329634"/>
                  </a:cubicBezTo>
                  <a:cubicBezTo>
                    <a:pt x="2935907" y="325805"/>
                    <a:pt x="2940073" y="344721"/>
                    <a:pt x="2936695" y="348324"/>
                  </a:cubicBezTo>
                  <a:cubicBezTo>
                    <a:pt x="2932980" y="347086"/>
                    <a:pt x="2926337" y="361610"/>
                    <a:pt x="2923972" y="348775"/>
                  </a:cubicBezTo>
                  <a:close/>
                  <a:moveTo>
                    <a:pt x="3031612" y="427028"/>
                  </a:moveTo>
                  <a:cubicBezTo>
                    <a:pt x="3025081" y="430743"/>
                    <a:pt x="3027334" y="414530"/>
                    <a:pt x="3020803" y="418245"/>
                  </a:cubicBezTo>
                  <a:cubicBezTo>
                    <a:pt x="3021591" y="430405"/>
                    <a:pt x="3008755" y="414417"/>
                    <a:pt x="3012471" y="432432"/>
                  </a:cubicBezTo>
                  <a:cubicBezTo>
                    <a:pt x="3007066" y="426352"/>
                    <a:pt x="3002112" y="433108"/>
                    <a:pt x="2997609" y="433108"/>
                  </a:cubicBezTo>
                  <a:cubicBezTo>
                    <a:pt x="2994456" y="433108"/>
                    <a:pt x="2993105" y="429167"/>
                    <a:pt x="2991191" y="428829"/>
                  </a:cubicBezTo>
                  <a:cubicBezTo>
                    <a:pt x="2987588" y="428153"/>
                    <a:pt x="2987926" y="437048"/>
                    <a:pt x="2984773" y="429054"/>
                  </a:cubicBezTo>
                  <a:cubicBezTo>
                    <a:pt x="2981733" y="421510"/>
                    <a:pt x="2968784" y="435472"/>
                    <a:pt x="2965632" y="429842"/>
                  </a:cubicBezTo>
                  <a:cubicBezTo>
                    <a:pt x="2962254" y="429617"/>
                    <a:pt x="2963830" y="418133"/>
                    <a:pt x="2959102" y="420947"/>
                  </a:cubicBezTo>
                  <a:cubicBezTo>
                    <a:pt x="2951670" y="422636"/>
                    <a:pt x="2959439" y="433333"/>
                    <a:pt x="2955048" y="434909"/>
                  </a:cubicBezTo>
                  <a:cubicBezTo>
                    <a:pt x="2952909" y="427478"/>
                    <a:pt x="2946041" y="437386"/>
                    <a:pt x="2940186" y="435585"/>
                  </a:cubicBezTo>
                  <a:cubicBezTo>
                    <a:pt x="2935569" y="434234"/>
                    <a:pt x="2930503" y="430631"/>
                    <a:pt x="2929377" y="422186"/>
                  </a:cubicBezTo>
                  <a:cubicBezTo>
                    <a:pt x="2938272" y="417907"/>
                    <a:pt x="2939510" y="430743"/>
                    <a:pt x="2946603" y="430631"/>
                  </a:cubicBezTo>
                  <a:cubicBezTo>
                    <a:pt x="2946378" y="413741"/>
                    <a:pt x="2958989" y="423312"/>
                    <a:pt x="2956850" y="402595"/>
                  </a:cubicBezTo>
                  <a:cubicBezTo>
                    <a:pt x="2960565" y="401131"/>
                    <a:pt x="2967658" y="415093"/>
                    <a:pt x="2969685" y="402032"/>
                  </a:cubicBezTo>
                  <a:cubicBezTo>
                    <a:pt x="2966532" y="398091"/>
                    <a:pt x="2961353" y="398766"/>
                    <a:pt x="2963042" y="383904"/>
                  </a:cubicBezTo>
                  <a:cubicBezTo>
                    <a:pt x="2957525" y="384917"/>
                    <a:pt x="2947729" y="371631"/>
                    <a:pt x="2954260" y="361273"/>
                  </a:cubicBezTo>
                  <a:cubicBezTo>
                    <a:pt x="2954372" y="367353"/>
                    <a:pt x="2958088" y="365326"/>
                    <a:pt x="2958651" y="370280"/>
                  </a:cubicBezTo>
                  <a:cubicBezTo>
                    <a:pt x="2962029" y="372082"/>
                    <a:pt x="2960678" y="384692"/>
                    <a:pt x="2967321" y="379062"/>
                  </a:cubicBezTo>
                  <a:cubicBezTo>
                    <a:pt x="2968447" y="390772"/>
                    <a:pt x="2970586" y="400118"/>
                    <a:pt x="2974076" y="406423"/>
                  </a:cubicBezTo>
                  <a:cubicBezTo>
                    <a:pt x="2981508" y="409801"/>
                    <a:pt x="2982183" y="399217"/>
                    <a:pt x="2988939" y="401243"/>
                  </a:cubicBezTo>
                  <a:cubicBezTo>
                    <a:pt x="2998622" y="410476"/>
                    <a:pt x="3011345" y="407098"/>
                    <a:pt x="3018889" y="404621"/>
                  </a:cubicBezTo>
                  <a:cubicBezTo>
                    <a:pt x="3026095" y="402144"/>
                    <a:pt x="3035440" y="405072"/>
                    <a:pt x="3040056" y="394488"/>
                  </a:cubicBezTo>
                  <a:cubicBezTo>
                    <a:pt x="3028009" y="395051"/>
                    <a:pt x="3015849" y="395501"/>
                    <a:pt x="3003801" y="396064"/>
                  </a:cubicBezTo>
                  <a:cubicBezTo>
                    <a:pt x="2999973" y="390097"/>
                    <a:pt x="2997383" y="386944"/>
                    <a:pt x="2990853" y="382778"/>
                  </a:cubicBezTo>
                  <a:cubicBezTo>
                    <a:pt x="2985336" y="379288"/>
                    <a:pt x="2974639" y="390322"/>
                    <a:pt x="2975765" y="369605"/>
                  </a:cubicBezTo>
                  <a:cubicBezTo>
                    <a:pt x="2980157" y="367015"/>
                    <a:pt x="2981620" y="377148"/>
                    <a:pt x="2986574" y="378387"/>
                  </a:cubicBezTo>
                  <a:cubicBezTo>
                    <a:pt x="2985449" y="378162"/>
                    <a:pt x="2988263" y="373996"/>
                    <a:pt x="2988601" y="373658"/>
                  </a:cubicBezTo>
                  <a:cubicBezTo>
                    <a:pt x="2996708" y="368028"/>
                    <a:pt x="2998847" y="380188"/>
                    <a:pt x="3001437" y="373095"/>
                  </a:cubicBezTo>
                  <a:cubicBezTo>
                    <a:pt x="3002675" y="369717"/>
                    <a:pt x="3011007" y="368479"/>
                    <a:pt x="3012021" y="368028"/>
                  </a:cubicBezTo>
                  <a:cubicBezTo>
                    <a:pt x="3015624" y="366565"/>
                    <a:pt x="3020240" y="371744"/>
                    <a:pt x="3022604" y="362962"/>
                  </a:cubicBezTo>
                  <a:cubicBezTo>
                    <a:pt x="3019677" y="341006"/>
                    <a:pt x="3003013" y="365326"/>
                    <a:pt x="2999072" y="354742"/>
                  </a:cubicBezTo>
                  <a:cubicBezTo>
                    <a:pt x="2999072" y="345509"/>
                    <a:pt x="3001774" y="337740"/>
                    <a:pt x="3003126" y="336164"/>
                  </a:cubicBezTo>
                  <a:cubicBezTo>
                    <a:pt x="3005040" y="333800"/>
                    <a:pt x="3007066" y="340555"/>
                    <a:pt x="3007404" y="340555"/>
                  </a:cubicBezTo>
                  <a:cubicBezTo>
                    <a:pt x="3009994" y="341006"/>
                    <a:pt x="3010332" y="335601"/>
                    <a:pt x="3013709" y="335714"/>
                  </a:cubicBezTo>
                  <a:cubicBezTo>
                    <a:pt x="3019001" y="335826"/>
                    <a:pt x="3026208" y="356206"/>
                    <a:pt x="3030824" y="339542"/>
                  </a:cubicBezTo>
                  <a:cubicBezTo>
                    <a:pt x="3031499" y="328508"/>
                    <a:pt x="3021141" y="342469"/>
                    <a:pt x="3024293" y="326031"/>
                  </a:cubicBezTo>
                  <a:cubicBezTo>
                    <a:pt x="3033526" y="322428"/>
                    <a:pt x="3036454" y="333349"/>
                    <a:pt x="3045686" y="329746"/>
                  </a:cubicBezTo>
                  <a:cubicBezTo>
                    <a:pt x="3047825" y="342019"/>
                    <a:pt x="3041408" y="335263"/>
                    <a:pt x="3039381" y="339204"/>
                  </a:cubicBezTo>
                  <a:cubicBezTo>
                    <a:pt x="3038480" y="340893"/>
                    <a:pt x="3038255" y="352040"/>
                    <a:pt x="3037467" y="353053"/>
                  </a:cubicBezTo>
                  <a:cubicBezTo>
                    <a:pt x="3034877" y="356206"/>
                    <a:pt x="3029135" y="350013"/>
                    <a:pt x="3029022" y="358007"/>
                  </a:cubicBezTo>
                  <a:cubicBezTo>
                    <a:pt x="3030711" y="358908"/>
                    <a:pt x="3031499" y="361723"/>
                    <a:pt x="3031274" y="367128"/>
                  </a:cubicBezTo>
                  <a:cubicBezTo>
                    <a:pt x="3039494" y="367465"/>
                    <a:pt x="3049965" y="362736"/>
                    <a:pt x="3052667" y="375459"/>
                  </a:cubicBezTo>
                  <a:cubicBezTo>
                    <a:pt x="3040845" y="374784"/>
                    <a:pt x="3051428" y="380977"/>
                    <a:pt x="3050753" y="393925"/>
                  </a:cubicBezTo>
                  <a:cubicBezTo>
                    <a:pt x="3047037" y="395163"/>
                    <a:pt x="3040056" y="389759"/>
                    <a:pt x="3042308" y="403495"/>
                  </a:cubicBezTo>
                  <a:cubicBezTo>
                    <a:pt x="3046024" y="403721"/>
                    <a:pt x="3048951" y="402144"/>
                    <a:pt x="3050753" y="398541"/>
                  </a:cubicBezTo>
                  <a:cubicBezTo>
                    <a:pt x="3053005" y="404509"/>
                    <a:pt x="3053005" y="415543"/>
                    <a:pt x="3057396" y="416669"/>
                  </a:cubicBezTo>
                  <a:cubicBezTo>
                    <a:pt x="3059085" y="417682"/>
                    <a:pt x="3061562" y="416669"/>
                    <a:pt x="3061675" y="421060"/>
                  </a:cubicBezTo>
                  <a:cubicBezTo>
                    <a:pt x="3050302" y="420610"/>
                    <a:pt x="3040169" y="422186"/>
                    <a:pt x="3031612" y="427028"/>
                  </a:cubicBezTo>
                  <a:close/>
                  <a:moveTo>
                    <a:pt x="3058972" y="393700"/>
                  </a:moveTo>
                  <a:cubicBezTo>
                    <a:pt x="3058522" y="380301"/>
                    <a:pt x="3071132" y="374221"/>
                    <a:pt x="3071696" y="388520"/>
                  </a:cubicBezTo>
                  <a:cubicBezTo>
                    <a:pt x="3065052" y="385480"/>
                    <a:pt x="3065503" y="396740"/>
                    <a:pt x="3058972" y="393700"/>
                  </a:cubicBezTo>
                  <a:close/>
                  <a:moveTo>
                    <a:pt x="3118084" y="349788"/>
                  </a:moveTo>
                  <a:cubicBezTo>
                    <a:pt x="3113130" y="350013"/>
                    <a:pt x="3108176" y="350238"/>
                    <a:pt x="3103222" y="350464"/>
                  </a:cubicBezTo>
                  <a:cubicBezTo>
                    <a:pt x="3101983" y="327157"/>
                    <a:pt x="3116846" y="337853"/>
                    <a:pt x="3118084" y="349788"/>
                  </a:cubicBezTo>
                  <a:close/>
                  <a:moveTo>
                    <a:pt x="3106937" y="318037"/>
                  </a:moveTo>
                  <a:cubicBezTo>
                    <a:pt x="3106937" y="321077"/>
                    <a:pt x="3107050" y="324117"/>
                    <a:pt x="3107050" y="327269"/>
                  </a:cubicBezTo>
                  <a:cubicBezTo>
                    <a:pt x="3104911" y="327382"/>
                    <a:pt x="3102771" y="327494"/>
                    <a:pt x="3100632" y="327494"/>
                  </a:cubicBezTo>
                  <a:cubicBezTo>
                    <a:pt x="3100632" y="324454"/>
                    <a:pt x="3100520" y="321414"/>
                    <a:pt x="3100520" y="318262"/>
                  </a:cubicBezTo>
                  <a:cubicBezTo>
                    <a:pt x="3102659" y="318262"/>
                    <a:pt x="3104798" y="318149"/>
                    <a:pt x="3106937" y="318037"/>
                  </a:cubicBezTo>
                  <a:close/>
                  <a:moveTo>
                    <a:pt x="3110540" y="423650"/>
                  </a:moveTo>
                  <a:cubicBezTo>
                    <a:pt x="3102659" y="428942"/>
                    <a:pt x="3104348" y="412503"/>
                    <a:pt x="3097592" y="414980"/>
                  </a:cubicBezTo>
                  <a:cubicBezTo>
                    <a:pt x="3097142" y="423087"/>
                    <a:pt x="3094102" y="425564"/>
                    <a:pt x="3089148" y="424550"/>
                  </a:cubicBezTo>
                  <a:cubicBezTo>
                    <a:pt x="3087121" y="409801"/>
                    <a:pt x="3096128" y="417907"/>
                    <a:pt x="3095340" y="405860"/>
                  </a:cubicBezTo>
                  <a:cubicBezTo>
                    <a:pt x="3092976" y="404959"/>
                    <a:pt x="3091962" y="400906"/>
                    <a:pt x="3090949" y="396852"/>
                  </a:cubicBezTo>
                  <a:cubicBezTo>
                    <a:pt x="3094665" y="392574"/>
                    <a:pt x="3097367" y="386268"/>
                    <a:pt x="3099281" y="378049"/>
                  </a:cubicBezTo>
                  <a:cubicBezTo>
                    <a:pt x="3100970" y="376923"/>
                    <a:pt x="3103447" y="377711"/>
                    <a:pt x="3103447" y="373320"/>
                  </a:cubicBezTo>
                  <a:cubicBezTo>
                    <a:pt x="3113130" y="373433"/>
                    <a:pt x="3122025" y="375347"/>
                    <a:pt x="3127092" y="386156"/>
                  </a:cubicBezTo>
                  <a:cubicBezTo>
                    <a:pt x="3115494" y="392349"/>
                    <a:pt x="3099619" y="367353"/>
                    <a:pt x="3099619" y="401131"/>
                  </a:cubicBezTo>
                  <a:cubicBezTo>
                    <a:pt x="3107050" y="400005"/>
                    <a:pt x="3113242" y="401806"/>
                    <a:pt x="3116846" y="409575"/>
                  </a:cubicBezTo>
                  <a:cubicBezTo>
                    <a:pt x="3111103" y="407098"/>
                    <a:pt x="3109077" y="411827"/>
                    <a:pt x="3110540" y="423650"/>
                  </a:cubicBezTo>
                  <a:close/>
                  <a:moveTo>
                    <a:pt x="3127542" y="422974"/>
                  </a:moveTo>
                  <a:cubicBezTo>
                    <a:pt x="3122701" y="424438"/>
                    <a:pt x="3119548" y="422186"/>
                    <a:pt x="3118872" y="414079"/>
                  </a:cubicBezTo>
                  <a:cubicBezTo>
                    <a:pt x="3122701" y="414980"/>
                    <a:pt x="3129569" y="409012"/>
                    <a:pt x="3127542" y="422974"/>
                  </a:cubicBezTo>
                  <a:close/>
                  <a:moveTo>
                    <a:pt x="3132609" y="326143"/>
                  </a:moveTo>
                  <a:cubicBezTo>
                    <a:pt x="3132046" y="316122"/>
                    <a:pt x="3134185" y="311506"/>
                    <a:pt x="3138801" y="312069"/>
                  </a:cubicBezTo>
                  <a:cubicBezTo>
                    <a:pt x="3138914" y="316685"/>
                    <a:pt x="3138914" y="321302"/>
                    <a:pt x="3139027" y="325805"/>
                  </a:cubicBezTo>
                  <a:cubicBezTo>
                    <a:pt x="3136887" y="326031"/>
                    <a:pt x="3134748" y="326031"/>
                    <a:pt x="3132609" y="326143"/>
                  </a:cubicBezTo>
                  <a:close/>
                  <a:moveTo>
                    <a:pt x="3140378" y="422411"/>
                  </a:moveTo>
                  <a:cubicBezTo>
                    <a:pt x="3136887" y="408675"/>
                    <a:pt x="3151299" y="409801"/>
                    <a:pt x="3150962" y="417344"/>
                  </a:cubicBezTo>
                  <a:cubicBezTo>
                    <a:pt x="3148484" y="421398"/>
                    <a:pt x="3145332" y="423650"/>
                    <a:pt x="3140378" y="422411"/>
                  </a:cubicBezTo>
                  <a:close/>
                  <a:moveTo>
                    <a:pt x="3150399" y="376022"/>
                  </a:moveTo>
                  <a:cubicBezTo>
                    <a:pt x="3156479" y="376585"/>
                    <a:pt x="3164923" y="371406"/>
                    <a:pt x="3165486" y="384580"/>
                  </a:cubicBezTo>
                  <a:cubicBezTo>
                    <a:pt x="3159406" y="384017"/>
                    <a:pt x="3150849" y="389196"/>
                    <a:pt x="3150399" y="376022"/>
                  </a:cubicBezTo>
                  <a:close/>
                  <a:moveTo>
                    <a:pt x="3218631" y="373095"/>
                  </a:moveTo>
                  <a:cubicBezTo>
                    <a:pt x="3222797" y="360822"/>
                    <a:pt x="3231466" y="357782"/>
                    <a:pt x="3239686" y="353841"/>
                  </a:cubicBezTo>
                  <a:cubicBezTo>
                    <a:pt x="3242163" y="359133"/>
                    <a:pt x="3242275" y="369942"/>
                    <a:pt x="3242163" y="381314"/>
                  </a:cubicBezTo>
                  <a:cubicBezTo>
                    <a:pt x="3233605" y="387732"/>
                    <a:pt x="3227751" y="381427"/>
                    <a:pt x="3220883" y="382215"/>
                  </a:cubicBezTo>
                  <a:cubicBezTo>
                    <a:pt x="3218406" y="382440"/>
                    <a:pt x="3217617" y="386043"/>
                    <a:pt x="3214577" y="387057"/>
                  </a:cubicBezTo>
                  <a:cubicBezTo>
                    <a:pt x="3205007" y="390322"/>
                    <a:pt x="3194085" y="389309"/>
                    <a:pt x="3188793" y="374334"/>
                  </a:cubicBezTo>
                  <a:cubicBezTo>
                    <a:pt x="3198138" y="362061"/>
                    <a:pt x="3208272" y="366227"/>
                    <a:pt x="3218631" y="373095"/>
                  </a:cubicBezTo>
                  <a:close/>
                  <a:moveTo>
                    <a:pt x="3190032" y="314546"/>
                  </a:moveTo>
                  <a:cubicBezTo>
                    <a:pt x="3192396" y="312182"/>
                    <a:pt x="3195887" y="309367"/>
                    <a:pt x="3198476" y="309592"/>
                  </a:cubicBezTo>
                  <a:cubicBezTo>
                    <a:pt x="3200841" y="309705"/>
                    <a:pt x="3199489" y="312857"/>
                    <a:pt x="3200728" y="314096"/>
                  </a:cubicBezTo>
                  <a:cubicBezTo>
                    <a:pt x="3203543" y="317248"/>
                    <a:pt x="3217392" y="317586"/>
                    <a:pt x="3209398" y="327494"/>
                  </a:cubicBezTo>
                  <a:cubicBezTo>
                    <a:pt x="3205570" y="317136"/>
                    <a:pt x="3193072" y="326481"/>
                    <a:pt x="3185866" y="323891"/>
                  </a:cubicBezTo>
                  <a:cubicBezTo>
                    <a:pt x="3185415" y="314996"/>
                    <a:pt x="3187329" y="317248"/>
                    <a:pt x="3190032" y="314546"/>
                  </a:cubicBezTo>
                  <a:close/>
                  <a:moveTo>
                    <a:pt x="3170665" y="457991"/>
                  </a:moveTo>
                  <a:cubicBezTo>
                    <a:pt x="3170665" y="454951"/>
                    <a:pt x="3170553" y="451911"/>
                    <a:pt x="3170553" y="448758"/>
                  </a:cubicBezTo>
                  <a:cubicBezTo>
                    <a:pt x="3172017" y="448646"/>
                    <a:pt x="3173368" y="448646"/>
                    <a:pt x="3174831" y="448533"/>
                  </a:cubicBezTo>
                  <a:cubicBezTo>
                    <a:pt x="3174831" y="451573"/>
                    <a:pt x="3174944" y="454613"/>
                    <a:pt x="3174944" y="457766"/>
                  </a:cubicBezTo>
                  <a:cubicBezTo>
                    <a:pt x="3173593" y="457878"/>
                    <a:pt x="3172129" y="457878"/>
                    <a:pt x="3170665" y="457991"/>
                  </a:cubicBezTo>
                  <a:close/>
                  <a:moveTo>
                    <a:pt x="3204219" y="410589"/>
                  </a:moveTo>
                  <a:cubicBezTo>
                    <a:pt x="3195549" y="406423"/>
                    <a:pt x="3185415" y="405747"/>
                    <a:pt x="3174269" y="407211"/>
                  </a:cubicBezTo>
                  <a:cubicBezTo>
                    <a:pt x="3173030" y="417344"/>
                    <a:pt x="3180461" y="421623"/>
                    <a:pt x="3172354" y="421060"/>
                  </a:cubicBezTo>
                  <a:cubicBezTo>
                    <a:pt x="3168639" y="420159"/>
                    <a:pt x="3167400" y="413291"/>
                    <a:pt x="3167851" y="402820"/>
                  </a:cubicBezTo>
                  <a:cubicBezTo>
                    <a:pt x="3183164" y="401469"/>
                    <a:pt x="3200390" y="404171"/>
                    <a:pt x="3212550" y="396289"/>
                  </a:cubicBezTo>
                  <a:cubicBezTo>
                    <a:pt x="3216604" y="404284"/>
                    <a:pt x="3210974" y="407999"/>
                    <a:pt x="3212888" y="423875"/>
                  </a:cubicBezTo>
                  <a:cubicBezTo>
                    <a:pt x="3207258" y="424100"/>
                    <a:pt x="3201516" y="424325"/>
                    <a:pt x="3195887" y="424550"/>
                  </a:cubicBezTo>
                  <a:cubicBezTo>
                    <a:pt x="3192171" y="406761"/>
                    <a:pt x="3205007" y="422749"/>
                    <a:pt x="3204219" y="410589"/>
                  </a:cubicBezTo>
                  <a:close/>
                  <a:moveTo>
                    <a:pt x="3200615" y="465872"/>
                  </a:moveTo>
                  <a:cubicBezTo>
                    <a:pt x="3188230" y="466435"/>
                    <a:pt x="3207484" y="453149"/>
                    <a:pt x="3207033" y="465647"/>
                  </a:cubicBezTo>
                  <a:cubicBezTo>
                    <a:pt x="3204894" y="465647"/>
                    <a:pt x="3202755" y="465760"/>
                    <a:pt x="3200615" y="465872"/>
                  </a:cubicBezTo>
                  <a:close/>
                  <a:moveTo>
                    <a:pt x="3211312" y="465422"/>
                  </a:moveTo>
                  <a:cubicBezTo>
                    <a:pt x="3213902" y="459004"/>
                    <a:pt x="3221671" y="457878"/>
                    <a:pt x="3222008" y="469588"/>
                  </a:cubicBezTo>
                  <a:cubicBezTo>
                    <a:pt x="3218856" y="467224"/>
                    <a:pt x="3211087" y="475443"/>
                    <a:pt x="3211312" y="465422"/>
                  </a:cubicBezTo>
                  <a:close/>
                  <a:moveTo>
                    <a:pt x="3236195" y="413741"/>
                  </a:moveTo>
                  <a:cubicBezTo>
                    <a:pt x="3235970" y="428041"/>
                    <a:pt x="3225724" y="421961"/>
                    <a:pt x="3219306" y="423650"/>
                  </a:cubicBezTo>
                  <a:cubicBezTo>
                    <a:pt x="3221445" y="409125"/>
                    <a:pt x="3220094" y="411490"/>
                    <a:pt x="3216829" y="400793"/>
                  </a:cubicBezTo>
                  <a:cubicBezTo>
                    <a:pt x="3224373" y="402595"/>
                    <a:pt x="3237321" y="392461"/>
                    <a:pt x="3236195" y="413741"/>
                  </a:cubicBezTo>
                  <a:close/>
                  <a:moveTo>
                    <a:pt x="3240924" y="445831"/>
                  </a:moveTo>
                  <a:cubicBezTo>
                    <a:pt x="3237434" y="434684"/>
                    <a:pt x="3248017" y="431982"/>
                    <a:pt x="3247230" y="440989"/>
                  </a:cubicBezTo>
                  <a:cubicBezTo>
                    <a:pt x="3244527" y="441327"/>
                    <a:pt x="3244415" y="446957"/>
                    <a:pt x="3240924" y="445831"/>
                  </a:cubicBezTo>
                  <a:close/>
                  <a:moveTo>
                    <a:pt x="3245653" y="326031"/>
                  </a:moveTo>
                  <a:cubicBezTo>
                    <a:pt x="3243626" y="311281"/>
                    <a:pt x="3252634" y="319388"/>
                    <a:pt x="3251846" y="307340"/>
                  </a:cubicBezTo>
                  <a:cubicBezTo>
                    <a:pt x="3258489" y="312970"/>
                    <a:pt x="3269636" y="308016"/>
                    <a:pt x="3271325" y="324905"/>
                  </a:cubicBezTo>
                  <a:cubicBezTo>
                    <a:pt x="3262542" y="335939"/>
                    <a:pt x="3255674" y="331660"/>
                    <a:pt x="3245653" y="326031"/>
                  </a:cubicBezTo>
                  <a:close/>
                  <a:moveTo>
                    <a:pt x="3268397" y="426239"/>
                  </a:moveTo>
                  <a:cubicBezTo>
                    <a:pt x="3267721" y="418133"/>
                    <a:pt x="3264569" y="415881"/>
                    <a:pt x="3259727" y="417457"/>
                  </a:cubicBezTo>
                  <a:cubicBezTo>
                    <a:pt x="3258601" y="385705"/>
                    <a:pt x="3280332" y="420159"/>
                    <a:pt x="3268397" y="426239"/>
                  </a:cubicBezTo>
                  <a:close/>
                  <a:moveTo>
                    <a:pt x="3289002" y="374784"/>
                  </a:moveTo>
                  <a:cubicBezTo>
                    <a:pt x="3291704" y="368366"/>
                    <a:pt x="3298235" y="369830"/>
                    <a:pt x="3303864" y="369605"/>
                  </a:cubicBezTo>
                  <a:cubicBezTo>
                    <a:pt x="3306679" y="384692"/>
                    <a:pt x="3289565" y="381427"/>
                    <a:pt x="3289002" y="374784"/>
                  </a:cubicBezTo>
                  <a:close/>
                  <a:moveTo>
                    <a:pt x="3316137" y="327607"/>
                  </a:moveTo>
                  <a:cubicBezTo>
                    <a:pt x="3316024" y="322991"/>
                    <a:pt x="3316024" y="318374"/>
                    <a:pt x="3315912" y="313871"/>
                  </a:cubicBezTo>
                  <a:cubicBezTo>
                    <a:pt x="3317375" y="313758"/>
                    <a:pt x="3318726" y="313758"/>
                    <a:pt x="3320190" y="313645"/>
                  </a:cubicBezTo>
                  <a:cubicBezTo>
                    <a:pt x="3320190" y="318262"/>
                    <a:pt x="3321992" y="319050"/>
                    <a:pt x="3322442" y="322765"/>
                  </a:cubicBezTo>
                  <a:cubicBezTo>
                    <a:pt x="3319740" y="323103"/>
                    <a:pt x="3319515" y="328733"/>
                    <a:pt x="3316137" y="327607"/>
                  </a:cubicBezTo>
                  <a:close/>
                  <a:moveTo>
                    <a:pt x="3424565" y="304638"/>
                  </a:moveTo>
                  <a:cubicBezTo>
                    <a:pt x="3424565" y="310943"/>
                    <a:pt x="3425691" y="314659"/>
                    <a:pt x="3426929" y="318374"/>
                  </a:cubicBezTo>
                  <a:cubicBezTo>
                    <a:pt x="3424452" y="322315"/>
                    <a:pt x="3421300" y="324680"/>
                    <a:pt x="3416346" y="323441"/>
                  </a:cubicBezTo>
                  <a:cubicBezTo>
                    <a:pt x="3416908" y="312632"/>
                    <a:pt x="3417359" y="301823"/>
                    <a:pt x="3424565" y="304638"/>
                  </a:cubicBezTo>
                  <a:close/>
                  <a:moveTo>
                    <a:pt x="3361512" y="371744"/>
                  </a:moveTo>
                  <a:cubicBezTo>
                    <a:pt x="3360049" y="375459"/>
                    <a:pt x="3349803" y="382440"/>
                    <a:pt x="3348677" y="372307"/>
                  </a:cubicBezTo>
                  <a:cubicBezTo>
                    <a:pt x="3350140" y="368591"/>
                    <a:pt x="3360499" y="361498"/>
                    <a:pt x="3361512" y="371744"/>
                  </a:cubicBezTo>
                  <a:close/>
                  <a:moveTo>
                    <a:pt x="3347100" y="409125"/>
                  </a:moveTo>
                  <a:cubicBezTo>
                    <a:pt x="3349803" y="407098"/>
                    <a:pt x="3351379" y="403045"/>
                    <a:pt x="3351154" y="395163"/>
                  </a:cubicBezTo>
                  <a:cubicBezTo>
                    <a:pt x="3357909" y="400005"/>
                    <a:pt x="3355995" y="395389"/>
                    <a:pt x="3363989" y="394600"/>
                  </a:cubicBezTo>
                  <a:cubicBezTo>
                    <a:pt x="3362301" y="409463"/>
                    <a:pt x="3369619" y="403946"/>
                    <a:pt x="3370632" y="412728"/>
                  </a:cubicBezTo>
                  <a:cubicBezTo>
                    <a:pt x="3359824" y="412615"/>
                    <a:pt x="3354419" y="421848"/>
                    <a:pt x="3347100" y="409125"/>
                  </a:cubicBezTo>
                  <a:close/>
                  <a:moveTo>
                    <a:pt x="3373447" y="311393"/>
                  </a:moveTo>
                  <a:cubicBezTo>
                    <a:pt x="3379077" y="304750"/>
                    <a:pt x="3397655" y="302048"/>
                    <a:pt x="3401145" y="310268"/>
                  </a:cubicBezTo>
                  <a:cubicBezTo>
                    <a:pt x="3396191" y="311844"/>
                    <a:pt x="3397430" y="326368"/>
                    <a:pt x="3390674" y="324454"/>
                  </a:cubicBezTo>
                  <a:cubicBezTo>
                    <a:pt x="3388535" y="312069"/>
                    <a:pt x="3373110" y="329521"/>
                    <a:pt x="3373447" y="311393"/>
                  </a:cubicBezTo>
                  <a:close/>
                  <a:moveTo>
                    <a:pt x="3402046" y="374559"/>
                  </a:moveTo>
                  <a:cubicBezTo>
                    <a:pt x="3398443" y="382778"/>
                    <a:pt x="3388985" y="380188"/>
                    <a:pt x="3387071" y="370618"/>
                  </a:cubicBezTo>
                  <a:cubicBezTo>
                    <a:pt x="3392476" y="366227"/>
                    <a:pt x="3399006" y="362624"/>
                    <a:pt x="3402046" y="374559"/>
                  </a:cubicBezTo>
                  <a:close/>
                  <a:moveTo>
                    <a:pt x="3376149" y="352715"/>
                  </a:moveTo>
                  <a:cubicBezTo>
                    <a:pt x="3378289" y="352603"/>
                    <a:pt x="3378627" y="348887"/>
                    <a:pt x="3380315" y="347987"/>
                  </a:cubicBezTo>
                  <a:cubicBezTo>
                    <a:pt x="3380315" y="352603"/>
                    <a:pt x="3382117" y="353391"/>
                    <a:pt x="3382567" y="357107"/>
                  </a:cubicBezTo>
                  <a:cubicBezTo>
                    <a:pt x="3380428" y="357219"/>
                    <a:pt x="3380090" y="360935"/>
                    <a:pt x="3378402" y="361836"/>
                  </a:cubicBezTo>
                  <a:cubicBezTo>
                    <a:pt x="3378402" y="357219"/>
                    <a:pt x="3376600" y="356431"/>
                    <a:pt x="3376149" y="352715"/>
                  </a:cubicBezTo>
                  <a:close/>
                  <a:moveTo>
                    <a:pt x="3394052" y="411715"/>
                  </a:moveTo>
                  <a:cubicBezTo>
                    <a:pt x="3388873" y="412278"/>
                    <a:pt x="3378289" y="418245"/>
                    <a:pt x="3378964" y="403158"/>
                  </a:cubicBezTo>
                  <a:cubicBezTo>
                    <a:pt x="3391012" y="410251"/>
                    <a:pt x="3403960" y="386043"/>
                    <a:pt x="3408914" y="406535"/>
                  </a:cubicBezTo>
                  <a:cubicBezTo>
                    <a:pt x="3405537" y="406423"/>
                    <a:pt x="3400357" y="411039"/>
                    <a:pt x="3394052" y="411715"/>
                  </a:cubicBezTo>
                  <a:close/>
                  <a:moveTo>
                    <a:pt x="3423326" y="373658"/>
                  </a:moveTo>
                  <a:cubicBezTo>
                    <a:pt x="3420737" y="368479"/>
                    <a:pt x="3409703" y="381765"/>
                    <a:pt x="3410491" y="369605"/>
                  </a:cubicBezTo>
                  <a:cubicBezTo>
                    <a:pt x="3413080" y="361948"/>
                    <a:pt x="3417246" y="368929"/>
                    <a:pt x="3421187" y="369154"/>
                  </a:cubicBezTo>
                  <a:cubicBezTo>
                    <a:pt x="3425128" y="369379"/>
                    <a:pt x="3430533" y="360935"/>
                    <a:pt x="3431884" y="373320"/>
                  </a:cubicBezTo>
                  <a:cubicBezTo>
                    <a:pt x="3428168" y="381990"/>
                    <a:pt x="3424340" y="375797"/>
                    <a:pt x="3423326" y="373658"/>
                  </a:cubicBezTo>
                  <a:close/>
                  <a:moveTo>
                    <a:pt x="3445170" y="409575"/>
                  </a:moveTo>
                  <a:cubicBezTo>
                    <a:pt x="3439990" y="410026"/>
                    <a:pt x="3427943" y="413629"/>
                    <a:pt x="3427943" y="401131"/>
                  </a:cubicBezTo>
                  <a:cubicBezTo>
                    <a:pt x="3436500" y="400793"/>
                    <a:pt x="3444945" y="400455"/>
                    <a:pt x="3453502" y="400005"/>
                  </a:cubicBezTo>
                  <a:cubicBezTo>
                    <a:pt x="3454402" y="420835"/>
                    <a:pt x="3447534" y="409350"/>
                    <a:pt x="3445170" y="409575"/>
                  </a:cubicBezTo>
                  <a:close/>
                  <a:moveTo>
                    <a:pt x="3463860" y="371969"/>
                  </a:moveTo>
                  <a:cubicBezTo>
                    <a:pt x="3459019" y="373433"/>
                    <a:pt x="3455866" y="371181"/>
                    <a:pt x="3455191" y="363187"/>
                  </a:cubicBezTo>
                  <a:cubicBezTo>
                    <a:pt x="3459019" y="364087"/>
                    <a:pt x="3465775" y="358007"/>
                    <a:pt x="3463860" y="371969"/>
                  </a:cubicBezTo>
                  <a:close/>
                  <a:moveTo>
                    <a:pt x="3468026" y="362624"/>
                  </a:moveTo>
                  <a:cubicBezTo>
                    <a:pt x="3473431" y="366227"/>
                    <a:pt x="3486266" y="352941"/>
                    <a:pt x="3485253" y="371068"/>
                  </a:cubicBezTo>
                  <a:cubicBezTo>
                    <a:pt x="3483789" y="376923"/>
                    <a:pt x="3468927" y="373433"/>
                    <a:pt x="3468026" y="362624"/>
                  </a:cubicBezTo>
                  <a:close/>
                  <a:moveTo>
                    <a:pt x="3483452" y="403383"/>
                  </a:moveTo>
                  <a:cubicBezTo>
                    <a:pt x="3491558" y="409913"/>
                    <a:pt x="3495612" y="397978"/>
                    <a:pt x="3498539" y="411940"/>
                  </a:cubicBezTo>
                  <a:cubicBezTo>
                    <a:pt x="3492459" y="411377"/>
                    <a:pt x="3483902" y="416444"/>
                    <a:pt x="3483452" y="403383"/>
                  </a:cubicBezTo>
                  <a:close/>
                  <a:moveTo>
                    <a:pt x="3506083" y="337966"/>
                  </a:moveTo>
                  <a:cubicBezTo>
                    <a:pt x="3508222" y="337853"/>
                    <a:pt x="3510362" y="337740"/>
                    <a:pt x="3512501" y="337740"/>
                  </a:cubicBezTo>
                  <a:cubicBezTo>
                    <a:pt x="3512501" y="340781"/>
                    <a:pt x="3512613" y="343821"/>
                    <a:pt x="3512613" y="346973"/>
                  </a:cubicBezTo>
                  <a:cubicBezTo>
                    <a:pt x="3510474" y="347086"/>
                    <a:pt x="3508335" y="347198"/>
                    <a:pt x="3506196" y="347198"/>
                  </a:cubicBezTo>
                  <a:cubicBezTo>
                    <a:pt x="3506083" y="344158"/>
                    <a:pt x="3506083" y="341118"/>
                    <a:pt x="3506083" y="337966"/>
                  </a:cubicBezTo>
                  <a:close/>
                  <a:moveTo>
                    <a:pt x="3529840" y="364650"/>
                  </a:moveTo>
                  <a:cubicBezTo>
                    <a:pt x="3532655" y="366677"/>
                    <a:pt x="3532543" y="373883"/>
                    <a:pt x="3534344" y="378274"/>
                  </a:cubicBezTo>
                  <a:cubicBezTo>
                    <a:pt x="3522409" y="369830"/>
                    <a:pt x="3512051" y="387282"/>
                    <a:pt x="3506421" y="365664"/>
                  </a:cubicBezTo>
                  <a:cubicBezTo>
                    <a:pt x="3511600" y="362736"/>
                    <a:pt x="3523535" y="360034"/>
                    <a:pt x="3529840" y="364650"/>
                  </a:cubicBezTo>
                  <a:close/>
                  <a:moveTo>
                    <a:pt x="3524098" y="410814"/>
                  </a:moveTo>
                  <a:cubicBezTo>
                    <a:pt x="3517793" y="409350"/>
                    <a:pt x="3510699" y="416556"/>
                    <a:pt x="3506984" y="406986"/>
                  </a:cubicBezTo>
                  <a:cubicBezTo>
                    <a:pt x="3512388" y="402032"/>
                    <a:pt x="3535358" y="391448"/>
                    <a:pt x="3534794" y="414980"/>
                  </a:cubicBezTo>
                  <a:cubicBezTo>
                    <a:pt x="3531529" y="419146"/>
                    <a:pt x="3527476" y="411602"/>
                    <a:pt x="3524098" y="410814"/>
                  </a:cubicBezTo>
                  <a:close/>
                  <a:moveTo>
                    <a:pt x="3555512" y="368141"/>
                  </a:moveTo>
                  <a:cubicBezTo>
                    <a:pt x="3553373" y="368253"/>
                    <a:pt x="3551233" y="368366"/>
                    <a:pt x="3549094" y="368366"/>
                  </a:cubicBezTo>
                  <a:cubicBezTo>
                    <a:pt x="3548981" y="362286"/>
                    <a:pt x="3548981" y="356093"/>
                    <a:pt x="3548869" y="350013"/>
                  </a:cubicBezTo>
                  <a:cubicBezTo>
                    <a:pt x="3554498" y="348324"/>
                    <a:pt x="3555962" y="356093"/>
                    <a:pt x="3555512" y="368141"/>
                  </a:cubicBezTo>
                  <a:close/>
                  <a:moveTo>
                    <a:pt x="3557426" y="354179"/>
                  </a:moveTo>
                  <a:cubicBezTo>
                    <a:pt x="3561479" y="346523"/>
                    <a:pt x="3575103" y="345622"/>
                    <a:pt x="3574653" y="362624"/>
                  </a:cubicBezTo>
                  <a:cubicBezTo>
                    <a:pt x="3568122" y="361498"/>
                    <a:pt x="3558101" y="368479"/>
                    <a:pt x="3557426" y="354179"/>
                  </a:cubicBezTo>
                  <a:close/>
                  <a:moveTo>
                    <a:pt x="3573865" y="307565"/>
                  </a:moveTo>
                  <a:cubicBezTo>
                    <a:pt x="3571050" y="305764"/>
                    <a:pt x="3571162" y="303399"/>
                    <a:pt x="3569586" y="307790"/>
                  </a:cubicBezTo>
                  <a:cubicBezTo>
                    <a:pt x="3568573" y="310718"/>
                    <a:pt x="3560128" y="307002"/>
                    <a:pt x="3561029" y="303512"/>
                  </a:cubicBezTo>
                  <a:cubicBezTo>
                    <a:pt x="3566546" y="289550"/>
                    <a:pt x="3572739" y="307115"/>
                    <a:pt x="3580282" y="307340"/>
                  </a:cubicBezTo>
                  <a:cubicBezTo>
                    <a:pt x="3582422" y="307340"/>
                    <a:pt x="3582760" y="303512"/>
                    <a:pt x="3584448" y="302611"/>
                  </a:cubicBezTo>
                  <a:cubicBezTo>
                    <a:pt x="3594807" y="296869"/>
                    <a:pt x="3597847" y="309705"/>
                    <a:pt x="3603702" y="310943"/>
                  </a:cubicBezTo>
                  <a:cubicBezTo>
                    <a:pt x="3605729" y="311393"/>
                    <a:pt x="3606292" y="307002"/>
                    <a:pt x="3607868" y="306214"/>
                  </a:cubicBezTo>
                  <a:cubicBezTo>
                    <a:pt x="3615187" y="302386"/>
                    <a:pt x="3620254" y="307227"/>
                    <a:pt x="3622956" y="314771"/>
                  </a:cubicBezTo>
                  <a:cubicBezTo>
                    <a:pt x="3611696" y="318712"/>
                    <a:pt x="3598523" y="312632"/>
                    <a:pt x="3593006" y="311393"/>
                  </a:cubicBezTo>
                  <a:cubicBezTo>
                    <a:pt x="3583886" y="309367"/>
                    <a:pt x="3576679" y="309254"/>
                    <a:pt x="3573865" y="307565"/>
                  </a:cubicBezTo>
                  <a:close/>
                  <a:moveTo>
                    <a:pt x="3612822" y="351927"/>
                  </a:moveTo>
                  <a:cubicBezTo>
                    <a:pt x="3615975" y="354292"/>
                    <a:pt x="3623744" y="346072"/>
                    <a:pt x="3623519" y="356093"/>
                  </a:cubicBezTo>
                  <a:cubicBezTo>
                    <a:pt x="3620929" y="362399"/>
                    <a:pt x="3613272" y="363637"/>
                    <a:pt x="3612822" y="351927"/>
                  </a:cubicBezTo>
                  <a:close/>
                  <a:moveTo>
                    <a:pt x="3652906" y="313420"/>
                  </a:moveTo>
                  <a:cubicBezTo>
                    <a:pt x="3641309" y="315222"/>
                    <a:pt x="3657409" y="300247"/>
                    <a:pt x="3657184" y="313195"/>
                  </a:cubicBezTo>
                  <a:cubicBezTo>
                    <a:pt x="3655721" y="313308"/>
                    <a:pt x="3654257" y="313308"/>
                    <a:pt x="3652906" y="313420"/>
                  </a:cubicBezTo>
                  <a:close/>
                  <a:moveTo>
                    <a:pt x="3667430" y="289775"/>
                  </a:moveTo>
                  <a:cubicBezTo>
                    <a:pt x="3668894" y="289663"/>
                    <a:pt x="3670245" y="289663"/>
                    <a:pt x="3671709" y="289550"/>
                  </a:cubicBezTo>
                  <a:cubicBezTo>
                    <a:pt x="3671709" y="292590"/>
                    <a:pt x="3671821" y="295630"/>
                    <a:pt x="3671821" y="298783"/>
                  </a:cubicBezTo>
                  <a:cubicBezTo>
                    <a:pt x="3670358" y="298896"/>
                    <a:pt x="3669007" y="298896"/>
                    <a:pt x="3667543" y="299008"/>
                  </a:cubicBezTo>
                  <a:cubicBezTo>
                    <a:pt x="3667543" y="295968"/>
                    <a:pt x="3667543" y="292815"/>
                    <a:pt x="3667430" y="289775"/>
                  </a:cubicBezTo>
                  <a:close/>
                  <a:moveTo>
                    <a:pt x="3687359" y="339542"/>
                  </a:moveTo>
                  <a:cubicBezTo>
                    <a:pt x="3696142" y="343595"/>
                    <a:pt x="3700871" y="327607"/>
                    <a:pt x="3706500" y="338754"/>
                  </a:cubicBezTo>
                  <a:cubicBezTo>
                    <a:pt x="3705487" y="350013"/>
                    <a:pt x="3705037" y="362511"/>
                    <a:pt x="3698281" y="362061"/>
                  </a:cubicBezTo>
                  <a:cubicBezTo>
                    <a:pt x="3697943" y="347198"/>
                    <a:pt x="3685558" y="359359"/>
                    <a:pt x="3687359" y="339542"/>
                  </a:cubicBezTo>
                  <a:close/>
                  <a:moveTo>
                    <a:pt x="3689837" y="362399"/>
                  </a:moveTo>
                  <a:cubicBezTo>
                    <a:pt x="3697042" y="363524"/>
                    <a:pt x="3703348" y="366565"/>
                    <a:pt x="3707063" y="375459"/>
                  </a:cubicBezTo>
                  <a:cubicBezTo>
                    <a:pt x="3699182" y="385368"/>
                    <a:pt x="3692876" y="376248"/>
                    <a:pt x="3689837" y="362399"/>
                  </a:cubicBezTo>
                  <a:close/>
                  <a:moveTo>
                    <a:pt x="3719899" y="379513"/>
                  </a:moveTo>
                  <a:cubicBezTo>
                    <a:pt x="3718435" y="379625"/>
                    <a:pt x="3717084" y="379625"/>
                    <a:pt x="3715620" y="379738"/>
                  </a:cubicBezTo>
                  <a:cubicBezTo>
                    <a:pt x="3715620" y="375122"/>
                    <a:pt x="3713819" y="374334"/>
                    <a:pt x="3713369" y="370618"/>
                  </a:cubicBezTo>
                  <a:cubicBezTo>
                    <a:pt x="3716746" y="370956"/>
                    <a:pt x="3720800" y="369717"/>
                    <a:pt x="3719899" y="379513"/>
                  </a:cubicBezTo>
                  <a:close/>
                  <a:moveTo>
                    <a:pt x="3818081" y="389196"/>
                  </a:moveTo>
                  <a:cubicBezTo>
                    <a:pt x="3816617" y="389309"/>
                    <a:pt x="3815266" y="389309"/>
                    <a:pt x="3813802" y="389421"/>
                  </a:cubicBezTo>
                  <a:cubicBezTo>
                    <a:pt x="3813690" y="384805"/>
                    <a:pt x="3812001" y="384017"/>
                    <a:pt x="3811551" y="380301"/>
                  </a:cubicBezTo>
                  <a:cubicBezTo>
                    <a:pt x="3814928" y="380639"/>
                    <a:pt x="3818982" y="379400"/>
                    <a:pt x="3818081" y="389196"/>
                  </a:cubicBezTo>
                  <a:close/>
                  <a:moveTo>
                    <a:pt x="3819207" y="315559"/>
                  </a:moveTo>
                  <a:cubicBezTo>
                    <a:pt x="3818531" y="300584"/>
                    <a:pt x="3829003" y="296981"/>
                    <a:pt x="3827764" y="315222"/>
                  </a:cubicBezTo>
                  <a:cubicBezTo>
                    <a:pt x="3824949" y="315334"/>
                    <a:pt x="3822134" y="315447"/>
                    <a:pt x="3819207" y="315559"/>
                  </a:cubicBezTo>
                  <a:close/>
                  <a:moveTo>
                    <a:pt x="3833957" y="301147"/>
                  </a:moveTo>
                  <a:cubicBezTo>
                    <a:pt x="3837673" y="300697"/>
                    <a:pt x="3839474" y="304413"/>
                    <a:pt x="3840487" y="310042"/>
                  </a:cubicBezTo>
                  <a:cubicBezTo>
                    <a:pt x="3837109" y="309817"/>
                    <a:pt x="3833168" y="311056"/>
                    <a:pt x="3833957" y="301147"/>
                  </a:cubicBezTo>
                  <a:close/>
                  <a:moveTo>
                    <a:pt x="4189979" y="286172"/>
                  </a:moveTo>
                  <a:cubicBezTo>
                    <a:pt x="4193132" y="286848"/>
                    <a:pt x="4197861" y="284258"/>
                    <a:pt x="4198536" y="290451"/>
                  </a:cubicBezTo>
                  <a:cubicBezTo>
                    <a:pt x="4195834" y="296418"/>
                    <a:pt x="4190654" y="296756"/>
                    <a:pt x="4189979" y="286172"/>
                  </a:cubicBezTo>
                  <a:close/>
                  <a:moveTo>
                    <a:pt x="4234566" y="426802"/>
                  </a:moveTo>
                  <a:cubicBezTo>
                    <a:pt x="4229725" y="428266"/>
                    <a:pt x="4226572" y="426014"/>
                    <a:pt x="4225897" y="418020"/>
                  </a:cubicBezTo>
                  <a:cubicBezTo>
                    <a:pt x="4229612" y="418921"/>
                    <a:pt x="4236480" y="412953"/>
                    <a:pt x="4234566" y="426802"/>
                  </a:cubicBezTo>
                  <a:close/>
                  <a:moveTo>
                    <a:pt x="4250780" y="423987"/>
                  </a:moveTo>
                  <a:cubicBezTo>
                    <a:pt x="4252807" y="423762"/>
                    <a:pt x="4254721" y="423650"/>
                    <a:pt x="4256748" y="423425"/>
                  </a:cubicBezTo>
                  <a:cubicBezTo>
                    <a:pt x="4254946" y="425789"/>
                    <a:pt x="4252694" y="425789"/>
                    <a:pt x="4250780" y="423987"/>
                  </a:cubicBezTo>
                  <a:close/>
                  <a:moveTo>
                    <a:pt x="4300546" y="419484"/>
                  </a:moveTo>
                  <a:cubicBezTo>
                    <a:pt x="4300209" y="419033"/>
                    <a:pt x="4299758" y="418696"/>
                    <a:pt x="4299420" y="418358"/>
                  </a:cubicBezTo>
                  <a:cubicBezTo>
                    <a:pt x="4299195" y="417119"/>
                    <a:pt x="4299083" y="415768"/>
                    <a:pt x="4299083" y="414304"/>
                  </a:cubicBezTo>
                  <a:cubicBezTo>
                    <a:pt x="4302798" y="413967"/>
                    <a:pt x="4306514" y="413516"/>
                    <a:pt x="4310230" y="413178"/>
                  </a:cubicBezTo>
                  <a:cubicBezTo>
                    <a:pt x="4310342" y="413967"/>
                    <a:pt x="4310342" y="414642"/>
                    <a:pt x="4310455" y="415318"/>
                  </a:cubicBezTo>
                  <a:cubicBezTo>
                    <a:pt x="4306852" y="415881"/>
                    <a:pt x="4303586" y="417007"/>
                    <a:pt x="4300546" y="419484"/>
                  </a:cubicBezTo>
                  <a:close/>
                  <a:moveTo>
                    <a:pt x="4435321" y="294167"/>
                  </a:moveTo>
                  <a:cubicBezTo>
                    <a:pt x="4432507" y="293941"/>
                    <a:pt x="4429579" y="294842"/>
                    <a:pt x="4426764" y="294504"/>
                  </a:cubicBezTo>
                  <a:cubicBezTo>
                    <a:pt x="4408299" y="292478"/>
                    <a:pt x="4437686" y="284371"/>
                    <a:pt x="4435321" y="294167"/>
                  </a:cubicBezTo>
                  <a:close/>
                  <a:moveTo>
                    <a:pt x="4551293" y="414079"/>
                  </a:moveTo>
                  <a:cubicBezTo>
                    <a:pt x="4550505" y="415656"/>
                    <a:pt x="4549266" y="415656"/>
                    <a:pt x="4548028" y="415205"/>
                  </a:cubicBezTo>
                  <a:cubicBezTo>
                    <a:pt x="4548816" y="415093"/>
                    <a:pt x="4549492" y="414642"/>
                    <a:pt x="4549942" y="413629"/>
                  </a:cubicBezTo>
                  <a:cubicBezTo>
                    <a:pt x="4550280" y="412728"/>
                    <a:pt x="4550505" y="411940"/>
                    <a:pt x="4550730" y="411152"/>
                  </a:cubicBezTo>
                  <a:cubicBezTo>
                    <a:pt x="4551406" y="412165"/>
                    <a:pt x="4551744" y="413291"/>
                    <a:pt x="4551293" y="414079"/>
                  </a:cubicBezTo>
                  <a:close/>
                  <a:moveTo>
                    <a:pt x="4671431" y="575539"/>
                  </a:moveTo>
                  <a:cubicBezTo>
                    <a:pt x="4667265" y="570472"/>
                    <a:pt x="4661635" y="581732"/>
                    <a:pt x="4657582" y="581844"/>
                  </a:cubicBezTo>
                  <a:cubicBezTo>
                    <a:pt x="4657470" y="581844"/>
                    <a:pt x="4657582" y="577115"/>
                    <a:pt x="4657470" y="576890"/>
                  </a:cubicBezTo>
                  <a:cubicBezTo>
                    <a:pt x="4654429" y="572049"/>
                    <a:pt x="4646773" y="577566"/>
                    <a:pt x="4643395" y="573287"/>
                  </a:cubicBezTo>
                  <a:cubicBezTo>
                    <a:pt x="4641706" y="571148"/>
                    <a:pt x="4639567" y="570472"/>
                    <a:pt x="4640243" y="563717"/>
                  </a:cubicBezTo>
                  <a:cubicBezTo>
                    <a:pt x="4640468" y="558087"/>
                    <a:pt x="4642832" y="559888"/>
                    <a:pt x="4645647" y="558200"/>
                  </a:cubicBezTo>
                  <a:cubicBezTo>
                    <a:pt x="4652515" y="554146"/>
                    <a:pt x="4660734" y="549755"/>
                    <a:pt x="4670643" y="550768"/>
                  </a:cubicBezTo>
                  <a:cubicBezTo>
                    <a:pt x="4673008" y="565856"/>
                    <a:pt x="4672895" y="560114"/>
                    <a:pt x="4671431" y="575539"/>
                  </a:cubicBezTo>
                  <a:close/>
                  <a:moveTo>
                    <a:pt x="4669292" y="422186"/>
                  </a:moveTo>
                  <a:cubicBezTo>
                    <a:pt x="4673458" y="424438"/>
                    <a:pt x="4683591" y="414980"/>
                    <a:pt x="4683479" y="425789"/>
                  </a:cubicBezTo>
                  <a:cubicBezTo>
                    <a:pt x="4680101" y="432882"/>
                    <a:pt x="4669967" y="434684"/>
                    <a:pt x="4669292" y="422186"/>
                  </a:cubicBezTo>
                  <a:close/>
                  <a:moveTo>
                    <a:pt x="4694625" y="424663"/>
                  </a:moveTo>
                  <a:cubicBezTo>
                    <a:pt x="4694738" y="427928"/>
                    <a:pt x="4694850" y="431193"/>
                    <a:pt x="4694963" y="434571"/>
                  </a:cubicBezTo>
                  <a:cubicBezTo>
                    <a:pt x="4693049" y="434796"/>
                    <a:pt x="4691248" y="434909"/>
                    <a:pt x="4689333" y="435134"/>
                  </a:cubicBezTo>
                  <a:cubicBezTo>
                    <a:pt x="4689221" y="431869"/>
                    <a:pt x="4689108" y="428604"/>
                    <a:pt x="4688996" y="425226"/>
                  </a:cubicBezTo>
                  <a:cubicBezTo>
                    <a:pt x="4690910" y="425001"/>
                    <a:pt x="4692824" y="424888"/>
                    <a:pt x="4694625" y="424663"/>
                  </a:cubicBezTo>
                  <a:close/>
                  <a:moveTo>
                    <a:pt x="4690009" y="543900"/>
                  </a:moveTo>
                  <a:cubicBezTo>
                    <a:pt x="4689897" y="538946"/>
                    <a:pt x="4687532" y="538270"/>
                    <a:pt x="4686856" y="534330"/>
                  </a:cubicBezTo>
                  <a:cubicBezTo>
                    <a:pt x="4690459" y="533654"/>
                    <a:pt x="4690572" y="527574"/>
                    <a:pt x="4695076" y="528587"/>
                  </a:cubicBezTo>
                  <a:cubicBezTo>
                    <a:pt x="4695526" y="537032"/>
                    <a:pt x="4693387" y="541423"/>
                    <a:pt x="4690009" y="543900"/>
                  </a:cubicBezTo>
                  <a:close/>
                  <a:moveTo>
                    <a:pt x="4693725" y="573287"/>
                  </a:moveTo>
                  <a:cubicBezTo>
                    <a:pt x="4692824" y="564054"/>
                    <a:pt x="4696540" y="562028"/>
                    <a:pt x="4695864" y="553245"/>
                  </a:cubicBezTo>
                  <a:cubicBezTo>
                    <a:pt x="4707574" y="549980"/>
                    <a:pt x="4695076" y="568220"/>
                    <a:pt x="4693725" y="573287"/>
                  </a:cubicBezTo>
                  <a:close/>
                  <a:moveTo>
                    <a:pt x="4705997" y="428491"/>
                  </a:moveTo>
                  <a:cubicBezTo>
                    <a:pt x="4705660" y="421736"/>
                    <a:pt x="4707011" y="417570"/>
                    <a:pt x="4708362" y="413404"/>
                  </a:cubicBezTo>
                  <a:cubicBezTo>
                    <a:pt x="4715455" y="413291"/>
                    <a:pt x="4719396" y="419484"/>
                    <a:pt x="4720184" y="432094"/>
                  </a:cubicBezTo>
                  <a:cubicBezTo>
                    <a:pt x="4713654" y="434234"/>
                    <a:pt x="4709375" y="432319"/>
                    <a:pt x="4705997" y="428491"/>
                  </a:cubicBezTo>
                  <a:close/>
                  <a:moveTo>
                    <a:pt x="5060781" y="299346"/>
                  </a:moveTo>
                  <a:cubicBezTo>
                    <a:pt x="5052787" y="296081"/>
                    <a:pt x="5053800" y="307002"/>
                    <a:pt x="5046932" y="305651"/>
                  </a:cubicBezTo>
                  <a:cubicBezTo>
                    <a:pt x="5041302" y="284033"/>
                    <a:pt x="5061119" y="286398"/>
                    <a:pt x="5060781" y="299346"/>
                  </a:cubicBezTo>
                  <a:close/>
                  <a:moveTo>
                    <a:pt x="5051323" y="354742"/>
                  </a:moveTo>
                  <a:cubicBezTo>
                    <a:pt x="5054476" y="359021"/>
                    <a:pt x="5052787" y="372870"/>
                    <a:pt x="5060218" y="368704"/>
                  </a:cubicBezTo>
                  <a:cubicBezTo>
                    <a:pt x="5063033" y="368479"/>
                    <a:pt x="5065848" y="368141"/>
                    <a:pt x="5068550" y="367916"/>
                  </a:cubicBezTo>
                  <a:cubicBezTo>
                    <a:pt x="5072266" y="367465"/>
                    <a:pt x="5070802" y="359021"/>
                    <a:pt x="5073842" y="357444"/>
                  </a:cubicBezTo>
                  <a:cubicBezTo>
                    <a:pt x="5074968" y="367465"/>
                    <a:pt x="5081724" y="366339"/>
                    <a:pt x="5082850" y="376360"/>
                  </a:cubicBezTo>
                  <a:cubicBezTo>
                    <a:pt x="5088254" y="377937"/>
                    <a:pt x="5094897" y="376923"/>
                    <a:pt x="5094447" y="390097"/>
                  </a:cubicBezTo>
                  <a:cubicBezTo>
                    <a:pt x="5072040" y="384467"/>
                    <a:pt x="5076432" y="421060"/>
                    <a:pt x="5056165" y="418696"/>
                  </a:cubicBezTo>
                  <a:cubicBezTo>
                    <a:pt x="5055377" y="414867"/>
                    <a:pt x="5053575" y="413178"/>
                    <a:pt x="5050422" y="414304"/>
                  </a:cubicBezTo>
                  <a:cubicBezTo>
                    <a:pt x="5049747" y="408562"/>
                    <a:pt x="5050422" y="400230"/>
                    <a:pt x="5047157" y="399780"/>
                  </a:cubicBezTo>
                  <a:cubicBezTo>
                    <a:pt x="5041415" y="411152"/>
                    <a:pt x="5031281" y="415318"/>
                    <a:pt x="5022612" y="421961"/>
                  </a:cubicBezTo>
                  <a:cubicBezTo>
                    <a:pt x="5020022" y="410701"/>
                    <a:pt x="5021035" y="381202"/>
                    <a:pt x="5015181" y="363299"/>
                  </a:cubicBezTo>
                  <a:cubicBezTo>
                    <a:pt x="5032970" y="362173"/>
                    <a:pt x="5040965" y="357895"/>
                    <a:pt x="5051323" y="354742"/>
                  </a:cubicBezTo>
                  <a:close/>
                  <a:moveTo>
                    <a:pt x="5010001" y="378612"/>
                  </a:moveTo>
                  <a:cubicBezTo>
                    <a:pt x="5010226" y="381652"/>
                    <a:pt x="5010564" y="384467"/>
                    <a:pt x="5012928" y="383228"/>
                  </a:cubicBezTo>
                  <a:cubicBezTo>
                    <a:pt x="5012816" y="389309"/>
                    <a:pt x="5012478" y="394938"/>
                    <a:pt x="5007637" y="393700"/>
                  </a:cubicBezTo>
                  <a:cubicBezTo>
                    <a:pt x="5007975" y="387845"/>
                    <a:pt x="5006736" y="379738"/>
                    <a:pt x="5010001" y="378612"/>
                  </a:cubicBezTo>
                  <a:close/>
                  <a:moveTo>
                    <a:pt x="4959334" y="373771"/>
                  </a:moveTo>
                  <a:cubicBezTo>
                    <a:pt x="4967441" y="369717"/>
                    <a:pt x="4986244" y="387057"/>
                    <a:pt x="4978700" y="366902"/>
                  </a:cubicBezTo>
                  <a:cubicBezTo>
                    <a:pt x="4983654" y="365776"/>
                    <a:pt x="4985343" y="371181"/>
                    <a:pt x="4984780" y="381202"/>
                  </a:cubicBezTo>
                  <a:cubicBezTo>
                    <a:pt x="4992549" y="376360"/>
                    <a:pt x="4992211" y="387394"/>
                    <a:pt x="4998967" y="384805"/>
                  </a:cubicBezTo>
                  <a:cubicBezTo>
                    <a:pt x="4999192" y="378950"/>
                    <a:pt x="4998066" y="370843"/>
                    <a:pt x="5001331" y="369717"/>
                  </a:cubicBezTo>
                  <a:cubicBezTo>
                    <a:pt x="5000318" y="389196"/>
                    <a:pt x="5004597" y="398091"/>
                    <a:pt x="5008200" y="408675"/>
                  </a:cubicBezTo>
                  <a:cubicBezTo>
                    <a:pt x="4986469" y="397866"/>
                    <a:pt x="5002570" y="446619"/>
                    <a:pt x="4986919" y="445380"/>
                  </a:cubicBezTo>
                  <a:cubicBezTo>
                    <a:pt x="4987145" y="434459"/>
                    <a:pt x="4992549" y="407887"/>
                    <a:pt x="4988496" y="405635"/>
                  </a:cubicBezTo>
                  <a:cubicBezTo>
                    <a:pt x="4976673" y="420610"/>
                    <a:pt x="4980727" y="390660"/>
                    <a:pt x="4971156" y="387507"/>
                  </a:cubicBezTo>
                  <a:cubicBezTo>
                    <a:pt x="4968116" y="395163"/>
                    <a:pt x="4968341" y="400230"/>
                    <a:pt x="4971832" y="407211"/>
                  </a:cubicBezTo>
                  <a:cubicBezTo>
                    <a:pt x="4964175" y="404959"/>
                    <a:pt x="4949876" y="415656"/>
                    <a:pt x="4946498" y="404734"/>
                  </a:cubicBezTo>
                  <a:cubicBezTo>
                    <a:pt x="4953592" y="398992"/>
                    <a:pt x="4954943" y="383904"/>
                    <a:pt x="4959334" y="373771"/>
                  </a:cubicBezTo>
                  <a:close/>
                  <a:moveTo>
                    <a:pt x="4926006" y="381990"/>
                  </a:moveTo>
                  <a:cubicBezTo>
                    <a:pt x="4917899" y="381877"/>
                    <a:pt x="4918575" y="359246"/>
                    <a:pt x="4928145" y="361948"/>
                  </a:cubicBezTo>
                  <a:cubicBezTo>
                    <a:pt x="4926456" y="395163"/>
                    <a:pt x="4938166" y="374334"/>
                    <a:pt x="4945260" y="370168"/>
                  </a:cubicBezTo>
                  <a:cubicBezTo>
                    <a:pt x="4944922" y="379625"/>
                    <a:pt x="4948750" y="380751"/>
                    <a:pt x="4948637" y="389646"/>
                  </a:cubicBezTo>
                  <a:cubicBezTo>
                    <a:pt x="4943796" y="390547"/>
                    <a:pt x="4939968" y="389421"/>
                    <a:pt x="4937265" y="385818"/>
                  </a:cubicBezTo>
                  <a:cubicBezTo>
                    <a:pt x="4938504" y="401806"/>
                    <a:pt x="4926794" y="397303"/>
                    <a:pt x="4926907" y="411602"/>
                  </a:cubicBezTo>
                  <a:cubicBezTo>
                    <a:pt x="4928596" y="411715"/>
                    <a:pt x="4930285" y="412052"/>
                    <a:pt x="4929834" y="416218"/>
                  </a:cubicBezTo>
                  <a:cubicBezTo>
                    <a:pt x="4921052" y="417795"/>
                    <a:pt x="4919813" y="404509"/>
                    <a:pt x="4917899" y="392686"/>
                  </a:cubicBezTo>
                  <a:cubicBezTo>
                    <a:pt x="4921164" y="389984"/>
                    <a:pt x="4924092" y="386831"/>
                    <a:pt x="4926006" y="381990"/>
                  </a:cubicBezTo>
                  <a:close/>
                  <a:moveTo>
                    <a:pt x="4944021" y="419821"/>
                  </a:moveTo>
                  <a:cubicBezTo>
                    <a:pt x="4937491" y="418808"/>
                    <a:pt x="4930848" y="417907"/>
                    <a:pt x="4932199" y="401131"/>
                  </a:cubicBezTo>
                  <a:cubicBezTo>
                    <a:pt x="4940868" y="397978"/>
                    <a:pt x="4944809" y="404284"/>
                    <a:pt x="4944021" y="419821"/>
                  </a:cubicBezTo>
                  <a:close/>
                  <a:moveTo>
                    <a:pt x="4920151" y="461819"/>
                  </a:moveTo>
                  <a:cubicBezTo>
                    <a:pt x="4924655" y="475668"/>
                    <a:pt x="4936477" y="449434"/>
                    <a:pt x="4942670" y="464521"/>
                  </a:cubicBezTo>
                  <a:cubicBezTo>
                    <a:pt x="4942670" y="456752"/>
                    <a:pt x="4941769" y="447407"/>
                    <a:pt x="4947849" y="449209"/>
                  </a:cubicBezTo>
                  <a:cubicBezTo>
                    <a:pt x="4950101" y="468349"/>
                    <a:pt x="4946386" y="478145"/>
                    <a:pt x="4943458" y="489292"/>
                  </a:cubicBezTo>
                  <a:cubicBezTo>
                    <a:pt x="4936252" y="495822"/>
                    <a:pt x="4926682" y="481410"/>
                    <a:pt x="4926682" y="490981"/>
                  </a:cubicBezTo>
                  <a:cubicBezTo>
                    <a:pt x="4939968" y="493458"/>
                    <a:pt x="4932424" y="509784"/>
                    <a:pt x="4933550" y="529938"/>
                  </a:cubicBezTo>
                  <a:cubicBezTo>
                    <a:pt x="4937265" y="529601"/>
                    <a:pt x="4940981" y="529150"/>
                    <a:pt x="4944697" y="528813"/>
                  </a:cubicBezTo>
                  <a:cubicBezTo>
                    <a:pt x="4946273" y="545364"/>
                    <a:pt x="4932537" y="537820"/>
                    <a:pt x="4937265" y="559213"/>
                  </a:cubicBezTo>
                  <a:cubicBezTo>
                    <a:pt x="4928933" y="555610"/>
                    <a:pt x="4928596" y="555610"/>
                    <a:pt x="4920489" y="560902"/>
                  </a:cubicBezTo>
                  <a:cubicBezTo>
                    <a:pt x="4918125" y="535456"/>
                    <a:pt x="4908441" y="557074"/>
                    <a:pt x="4897632" y="548291"/>
                  </a:cubicBezTo>
                  <a:cubicBezTo>
                    <a:pt x="4893917" y="533091"/>
                    <a:pt x="4901686" y="535906"/>
                    <a:pt x="4902587" y="528024"/>
                  </a:cubicBezTo>
                  <a:cubicBezTo>
                    <a:pt x="4902361" y="519805"/>
                    <a:pt x="4902024" y="511586"/>
                    <a:pt x="4901798" y="503366"/>
                  </a:cubicBezTo>
                  <a:cubicBezTo>
                    <a:pt x="4912382" y="504830"/>
                    <a:pt x="4914747" y="508320"/>
                    <a:pt x="4918237" y="491882"/>
                  </a:cubicBezTo>
                  <a:cubicBezTo>
                    <a:pt x="4915760" y="479271"/>
                    <a:pt x="4913395" y="469363"/>
                    <a:pt x="4920151" y="461819"/>
                  </a:cubicBezTo>
                  <a:close/>
                  <a:moveTo>
                    <a:pt x="4895718" y="399780"/>
                  </a:moveTo>
                  <a:cubicBezTo>
                    <a:pt x="4897407" y="403045"/>
                    <a:pt x="4903487" y="394263"/>
                    <a:pt x="4903938" y="394037"/>
                  </a:cubicBezTo>
                  <a:cubicBezTo>
                    <a:pt x="4911369" y="389984"/>
                    <a:pt x="4912833" y="403270"/>
                    <a:pt x="4915535" y="407774"/>
                  </a:cubicBezTo>
                  <a:cubicBezTo>
                    <a:pt x="4912044" y="414530"/>
                    <a:pt x="4905401" y="415093"/>
                    <a:pt x="4901573" y="409125"/>
                  </a:cubicBezTo>
                  <a:cubicBezTo>
                    <a:pt x="4902024" y="417570"/>
                    <a:pt x="4899772" y="421961"/>
                    <a:pt x="4896394" y="424438"/>
                  </a:cubicBezTo>
                  <a:cubicBezTo>
                    <a:pt x="4893579" y="416106"/>
                    <a:pt x="4886148" y="412615"/>
                    <a:pt x="4882207" y="420835"/>
                  </a:cubicBezTo>
                  <a:cubicBezTo>
                    <a:pt x="4882432" y="417682"/>
                    <a:pt x="4881531" y="414079"/>
                    <a:pt x="4881869" y="410927"/>
                  </a:cubicBezTo>
                  <a:cubicBezTo>
                    <a:pt x="4882545" y="404734"/>
                    <a:pt x="4884121" y="407887"/>
                    <a:pt x="4887274" y="405409"/>
                  </a:cubicBezTo>
                  <a:cubicBezTo>
                    <a:pt x="4887612" y="405184"/>
                    <a:pt x="4886823" y="400906"/>
                    <a:pt x="4887161" y="400455"/>
                  </a:cubicBezTo>
                  <a:cubicBezTo>
                    <a:pt x="4887949" y="399442"/>
                    <a:pt x="4895606" y="394713"/>
                    <a:pt x="4895381" y="394713"/>
                  </a:cubicBezTo>
                  <a:cubicBezTo>
                    <a:pt x="4895718" y="394938"/>
                    <a:pt x="4895606" y="399555"/>
                    <a:pt x="4895718" y="399780"/>
                  </a:cubicBezTo>
                  <a:close/>
                  <a:moveTo>
                    <a:pt x="4892340" y="380301"/>
                  </a:moveTo>
                  <a:cubicBezTo>
                    <a:pt x="4895381" y="395952"/>
                    <a:pt x="4883445" y="388183"/>
                    <a:pt x="4881644" y="396177"/>
                  </a:cubicBezTo>
                  <a:cubicBezTo>
                    <a:pt x="4880293" y="383341"/>
                    <a:pt x="4884909" y="379738"/>
                    <a:pt x="4892340" y="380301"/>
                  </a:cubicBezTo>
                  <a:close/>
                  <a:moveTo>
                    <a:pt x="4766010" y="377937"/>
                  </a:moveTo>
                  <a:cubicBezTo>
                    <a:pt x="4765672" y="387282"/>
                    <a:pt x="4769500" y="388520"/>
                    <a:pt x="4769388" y="397415"/>
                  </a:cubicBezTo>
                  <a:cubicBezTo>
                    <a:pt x="4764546" y="398203"/>
                    <a:pt x="4760718" y="397190"/>
                    <a:pt x="4758016" y="393587"/>
                  </a:cubicBezTo>
                  <a:cubicBezTo>
                    <a:pt x="4757340" y="382891"/>
                    <a:pt x="4759930" y="377711"/>
                    <a:pt x="4766010" y="377937"/>
                  </a:cubicBezTo>
                  <a:close/>
                  <a:moveTo>
                    <a:pt x="4731781" y="975585"/>
                  </a:moveTo>
                  <a:cubicBezTo>
                    <a:pt x="4727053" y="963876"/>
                    <a:pt x="4740789" y="960160"/>
                    <a:pt x="4740001" y="969843"/>
                  </a:cubicBezTo>
                  <a:cubicBezTo>
                    <a:pt x="4736398" y="970406"/>
                    <a:pt x="4736285" y="976486"/>
                    <a:pt x="4731781" y="975585"/>
                  </a:cubicBezTo>
                  <a:close/>
                  <a:moveTo>
                    <a:pt x="4758354" y="665952"/>
                  </a:moveTo>
                  <a:cubicBezTo>
                    <a:pt x="4755989" y="656156"/>
                    <a:pt x="4749346" y="646586"/>
                    <a:pt x="4744054" y="657507"/>
                  </a:cubicBezTo>
                  <a:cubicBezTo>
                    <a:pt x="4740789" y="639943"/>
                    <a:pt x="4754863" y="649513"/>
                    <a:pt x="4760493" y="646023"/>
                  </a:cubicBezTo>
                  <a:cubicBezTo>
                    <a:pt x="4760268" y="653341"/>
                    <a:pt x="4762069" y="664038"/>
                    <a:pt x="4758354" y="665952"/>
                  </a:cubicBezTo>
                  <a:close/>
                  <a:moveTo>
                    <a:pt x="4760831" y="834055"/>
                  </a:moveTo>
                  <a:cubicBezTo>
                    <a:pt x="4761056" y="826624"/>
                    <a:pt x="4759254" y="815927"/>
                    <a:pt x="4762970" y="814013"/>
                  </a:cubicBezTo>
                  <a:cubicBezTo>
                    <a:pt x="4766911" y="820206"/>
                    <a:pt x="4767361" y="832028"/>
                    <a:pt x="4760831" y="834055"/>
                  </a:cubicBezTo>
                  <a:close/>
                  <a:moveTo>
                    <a:pt x="4766798" y="665164"/>
                  </a:moveTo>
                  <a:cubicBezTo>
                    <a:pt x="4766685" y="661899"/>
                    <a:pt x="4766573" y="658521"/>
                    <a:pt x="4766460" y="655256"/>
                  </a:cubicBezTo>
                  <a:cubicBezTo>
                    <a:pt x="4768374" y="655030"/>
                    <a:pt x="4770176" y="654918"/>
                    <a:pt x="4772090" y="654693"/>
                  </a:cubicBezTo>
                  <a:cubicBezTo>
                    <a:pt x="4772203" y="657958"/>
                    <a:pt x="4772315" y="661336"/>
                    <a:pt x="4772428" y="664601"/>
                  </a:cubicBezTo>
                  <a:cubicBezTo>
                    <a:pt x="4770514" y="664713"/>
                    <a:pt x="4768600" y="664939"/>
                    <a:pt x="4766798" y="665164"/>
                  </a:cubicBezTo>
                  <a:close/>
                  <a:moveTo>
                    <a:pt x="4760155" y="546940"/>
                  </a:moveTo>
                  <a:cubicBezTo>
                    <a:pt x="4759705" y="547953"/>
                    <a:pt x="4755426" y="547278"/>
                    <a:pt x="4754525" y="547503"/>
                  </a:cubicBezTo>
                  <a:cubicBezTo>
                    <a:pt x="4741915" y="551444"/>
                    <a:pt x="4749234" y="536807"/>
                    <a:pt x="4742816" y="533767"/>
                  </a:cubicBezTo>
                  <a:cubicBezTo>
                    <a:pt x="4743942" y="544913"/>
                    <a:pt x="4742703" y="552345"/>
                    <a:pt x="4737861" y="554034"/>
                  </a:cubicBezTo>
                  <a:cubicBezTo>
                    <a:pt x="4734371" y="543562"/>
                    <a:pt x="4729980" y="534555"/>
                    <a:pt x="4730993" y="515076"/>
                  </a:cubicBezTo>
                  <a:cubicBezTo>
                    <a:pt x="4734709" y="503704"/>
                    <a:pt x="4737974" y="520593"/>
                    <a:pt x="4739213" y="509334"/>
                  </a:cubicBezTo>
                  <a:cubicBezTo>
                    <a:pt x="4736961" y="508433"/>
                    <a:pt x="4735835" y="505506"/>
                    <a:pt x="4736060" y="499763"/>
                  </a:cubicBezTo>
                  <a:cubicBezTo>
                    <a:pt x="4744279" y="489067"/>
                    <a:pt x="4733358" y="477019"/>
                    <a:pt x="4746419" y="473979"/>
                  </a:cubicBezTo>
                  <a:cubicBezTo>
                    <a:pt x="4749346" y="482874"/>
                    <a:pt x="4738537" y="491319"/>
                    <a:pt x="4747094" y="493683"/>
                  </a:cubicBezTo>
                  <a:cubicBezTo>
                    <a:pt x="4751598" y="496948"/>
                    <a:pt x="4754188" y="483887"/>
                    <a:pt x="4758129" y="487603"/>
                  </a:cubicBezTo>
                  <a:cubicBezTo>
                    <a:pt x="4759817" y="489179"/>
                    <a:pt x="4757678" y="498750"/>
                    <a:pt x="4761281" y="497174"/>
                  </a:cubicBezTo>
                  <a:cubicBezTo>
                    <a:pt x="4762294" y="496723"/>
                    <a:pt x="4760718" y="484676"/>
                    <a:pt x="4763758" y="487040"/>
                  </a:cubicBezTo>
                  <a:cubicBezTo>
                    <a:pt x="4763083" y="502240"/>
                    <a:pt x="4771865" y="511473"/>
                    <a:pt x="4761844" y="516878"/>
                  </a:cubicBezTo>
                  <a:cubicBezTo>
                    <a:pt x="4761506" y="501903"/>
                    <a:pt x="4751598" y="505506"/>
                    <a:pt x="4744617" y="503704"/>
                  </a:cubicBezTo>
                  <a:cubicBezTo>
                    <a:pt x="4745293" y="511023"/>
                    <a:pt x="4744167" y="522057"/>
                    <a:pt x="4747995" y="523183"/>
                  </a:cubicBezTo>
                  <a:cubicBezTo>
                    <a:pt x="4755539" y="511023"/>
                    <a:pt x="4759480" y="539284"/>
                    <a:pt x="4773441" y="530614"/>
                  </a:cubicBezTo>
                  <a:cubicBezTo>
                    <a:pt x="4773554" y="535568"/>
                    <a:pt x="4773779" y="540522"/>
                    <a:pt x="4773892" y="545476"/>
                  </a:cubicBezTo>
                  <a:cubicBezTo>
                    <a:pt x="4763533" y="549755"/>
                    <a:pt x="4763420" y="539171"/>
                    <a:pt x="4760155" y="546940"/>
                  </a:cubicBezTo>
                  <a:close/>
                  <a:moveTo>
                    <a:pt x="4778620" y="772916"/>
                  </a:moveTo>
                  <a:cubicBezTo>
                    <a:pt x="4778508" y="767962"/>
                    <a:pt x="4778283" y="763008"/>
                    <a:pt x="4778170" y="758054"/>
                  </a:cubicBezTo>
                  <a:cubicBezTo>
                    <a:pt x="4786052" y="750060"/>
                    <a:pt x="4786953" y="779334"/>
                    <a:pt x="4778620" y="772916"/>
                  </a:cubicBezTo>
                  <a:close/>
                  <a:moveTo>
                    <a:pt x="4794722" y="573175"/>
                  </a:moveTo>
                  <a:cubicBezTo>
                    <a:pt x="4792245" y="558875"/>
                    <a:pt x="4785602" y="552795"/>
                    <a:pt x="4779746" y="544913"/>
                  </a:cubicBezTo>
                  <a:cubicBezTo>
                    <a:pt x="4787740" y="543562"/>
                    <a:pt x="4783912" y="523408"/>
                    <a:pt x="4793145" y="523746"/>
                  </a:cubicBezTo>
                  <a:cubicBezTo>
                    <a:pt x="4797649" y="530501"/>
                    <a:pt x="4796410" y="548742"/>
                    <a:pt x="4797199" y="562928"/>
                  </a:cubicBezTo>
                  <a:cubicBezTo>
                    <a:pt x="4797987" y="569234"/>
                    <a:pt x="4801815" y="572724"/>
                    <a:pt x="4794722" y="573175"/>
                  </a:cubicBezTo>
                  <a:close/>
                  <a:moveTo>
                    <a:pt x="4792132" y="405072"/>
                  </a:moveTo>
                  <a:cubicBezTo>
                    <a:pt x="4792019" y="402369"/>
                    <a:pt x="4789655" y="399667"/>
                    <a:pt x="4789317" y="405297"/>
                  </a:cubicBezTo>
                  <a:cubicBezTo>
                    <a:pt x="4786052" y="404846"/>
                    <a:pt x="4781435" y="406986"/>
                    <a:pt x="4780760" y="401243"/>
                  </a:cubicBezTo>
                  <a:cubicBezTo>
                    <a:pt x="4784025" y="400118"/>
                    <a:pt x="4788754" y="401243"/>
                    <a:pt x="4788979" y="395501"/>
                  </a:cubicBezTo>
                  <a:cubicBezTo>
                    <a:pt x="4787628" y="388520"/>
                    <a:pt x="4785376" y="387507"/>
                    <a:pt x="4788529" y="380639"/>
                  </a:cubicBezTo>
                  <a:cubicBezTo>
                    <a:pt x="4797199" y="377374"/>
                    <a:pt x="4799676" y="386606"/>
                    <a:pt x="4805643" y="388858"/>
                  </a:cubicBezTo>
                  <a:cubicBezTo>
                    <a:pt x="4806093" y="384917"/>
                    <a:pt x="4807782" y="382891"/>
                    <a:pt x="4811048" y="383341"/>
                  </a:cubicBezTo>
                  <a:cubicBezTo>
                    <a:pt x="4811048" y="375572"/>
                    <a:pt x="4810147" y="366227"/>
                    <a:pt x="4816114" y="368028"/>
                  </a:cubicBezTo>
                  <a:cubicBezTo>
                    <a:pt x="4816790" y="383003"/>
                    <a:pt x="4814426" y="393362"/>
                    <a:pt x="4808683" y="398429"/>
                  </a:cubicBezTo>
                  <a:cubicBezTo>
                    <a:pt x="4807782" y="391560"/>
                    <a:pt x="4802378" y="393362"/>
                    <a:pt x="4800014" y="389421"/>
                  </a:cubicBezTo>
                  <a:cubicBezTo>
                    <a:pt x="4797536" y="394826"/>
                    <a:pt x="4794834" y="400005"/>
                    <a:pt x="4792132" y="405072"/>
                  </a:cubicBezTo>
                  <a:close/>
                  <a:moveTo>
                    <a:pt x="4844713" y="558425"/>
                  </a:moveTo>
                  <a:cubicBezTo>
                    <a:pt x="4844601" y="555160"/>
                    <a:pt x="4844488" y="551782"/>
                    <a:pt x="4844375" y="548516"/>
                  </a:cubicBezTo>
                  <a:cubicBezTo>
                    <a:pt x="4846290" y="548291"/>
                    <a:pt x="4848091" y="548179"/>
                    <a:pt x="4850005" y="547953"/>
                  </a:cubicBezTo>
                  <a:cubicBezTo>
                    <a:pt x="4850118" y="551219"/>
                    <a:pt x="4850230" y="554597"/>
                    <a:pt x="4850343" y="557862"/>
                  </a:cubicBezTo>
                  <a:cubicBezTo>
                    <a:pt x="4848429" y="557974"/>
                    <a:pt x="4846515" y="558200"/>
                    <a:pt x="4844713" y="558425"/>
                  </a:cubicBezTo>
                  <a:close/>
                  <a:moveTo>
                    <a:pt x="4869822" y="555948"/>
                  </a:moveTo>
                  <a:cubicBezTo>
                    <a:pt x="4865993" y="554822"/>
                    <a:pt x="4864305" y="549417"/>
                    <a:pt x="4858450" y="552119"/>
                  </a:cubicBezTo>
                  <a:cubicBezTo>
                    <a:pt x="4854621" y="532190"/>
                    <a:pt x="4853496" y="544125"/>
                    <a:pt x="4844150" y="543675"/>
                  </a:cubicBezTo>
                  <a:cubicBezTo>
                    <a:pt x="4844037" y="543675"/>
                    <a:pt x="4844150" y="539059"/>
                    <a:pt x="4844037" y="538721"/>
                  </a:cubicBezTo>
                  <a:cubicBezTo>
                    <a:pt x="4843587" y="537707"/>
                    <a:pt x="4839309" y="539396"/>
                    <a:pt x="4838408" y="539284"/>
                  </a:cubicBezTo>
                  <a:cubicBezTo>
                    <a:pt x="4824784" y="537707"/>
                    <a:pt x="4821744" y="558087"/>
                    <a:pt x="4813750" y="556623"/>
                  </a:cubicBezTo>
                  <a:cubicBezTo>
                    <a:pt x="4814200" y="565068"/>
                    <a:pt x="4811948" y="569459"/>
                    <a:pt x="4808570" y="571936"/>
                  </a:cubicBezTo>
                  <a:cubicBezTo>
                    <a:pt x="4808120" y="563379"/>
                    <a:pt x="4808683" y="556511"/>
                    <a:pt x="4810710" y="551894"/>
                  </a:cubicBezTo>
                  <a:cubicBezTo>
                    <a:pt x="4808796" y="541986"/>
                    <a:pt x="4802040" y="542999"/>
                    <a:pt x="4807332" y="532416"/>
                  </a:cubicBezTo>
                  <a:cubicBezTo>
                    <a:pt x="4811948" y="531965"/>
                    <a:pt x="4816677" y="531515"/>
                    <a:pt x="4821294" y="531064"/>
                  </a:cubicBezTo>
                  <a:cubicBezTo>
                    <a:pt x="4823546" y="515752"/>
                    <a:pt x="4837620" y="519467"/>
                    <a:pt x="4834130" y="495147"/>
                  </a:cubicBezTo>
                  <a:cubicBezTo>
                    <a:pt x="4827148" y="508658"/>
                    <a:pt x="4831652" y="487378"/>
                    <a:pt x="4822757" y="491319"/>
                  </a:cubicBezTo>
                  <a:cubicBezTo>
                    <a:pt x="4822420" y="479834"/>
                    <a:pt x="4821969" y="468237"/>
                    <a:pt x="4821631" y="456752"/>
                  </a:cubicBezTo>
                  <a:cubicBezTo>
                    <a:pt x="4815551" y="458216"/>
                    <a:pt x="4812624" y="453600"/>
                    <a:pt x="4812736" y="442791"/>
                  </a:cubicBezTo>
                  <a:cubicBezTo>
                    <a:pt x="4813637" y="436598"/>
                    <a:pt x="4818254" y="435472"/>
                    <a:pt x="4820843" y="432094"/>
                  </a:cubicBezTo>
                  <a:cubicBezTo>
                    <a:pt x="4827486" y="423199"/>
                    <a:pt x="4826698" y="431982"/>
                    <a:pt x="4831990" y="430968"/>
                  </a:cubicBezTo>
                  <a:cubicBezTo>
                    <a:pt x="4831427" y="431081"/>
                    <a:pt x="4833341" y="426465"/>
                    <a:pt x="4834580" y="425789"/>
                  </a:cubicBezTo>
                  <a:cubicBezTo>
                    <a:pt x="4838070" y="423875"/>
                    <a:pt x="4840435" y="421398"/>
                    <a:pt x="4842799" y="420047"/>
                  </a:cubicBezTo>
                  <a:cubicBezTo>
                    <a:pt x="4844150" y="419371"/>
                    <a:pt x="4847303" y="420947"/>
                    <a:pt x="4848429" y="419484"/>
                  </a:cubicBezTo>
                  <a:cubicBezTo>
                    <a:pt x="4849780" y="417570"/>
                    <a:pt x="4847528" y="408224"/>
                    <a:pt x="4850906" y="409350"/>
                  </a:cubicBezTo>
                  <a:cubicBezTo>
                    <a:pt x="4851694" y="413178"/>
                    <a:pt x="4853383" y="414867"/>
                    <a:pt x="4856648" y="413741"/>
                  </a:cubicBezTo>
                  <a:cubicBezTo>
                    <a:pt x="4855860" y="401581"/>
                    <a:pt x="4855410" y="389871"/>
                    <a:pt x="4861490" y="388520"/>
                  </a:cubicBezTo>
                  <a:cubicBezTo>
                    <a:pt x="4862616" y="395051"/>
                    <a:pt x="4865768" y="397528"/>
                    <a:pt x="4864867" y="407999"/>
                  </a:cubicBezTo>
                  <a:cubicBezTo>
                    <a:pt x="4872186" y="405747"/>
                    <a:pt x="4872411" y="417570"/>
                    <a:pt x="4873875" y="426915"/>
                  </a:cubicBezTo>
                  <a:cubicBezTo>
                    <a:pt x="4868471" y="428942"/>
                    <a:pt x="4868133" y="420835"/>
                    <a:pt x="4865205" y="417907"/>
                  </a:cubicBezTo>
                  <a:cubicBezTo>
                    <a:pt x="4865656" y="427140"/>
                    <a:pt x="4863404" y="428604"/>
                    <a:pt x="4859801" y="423425"/>
                  </a:cubicBezTo>
                  <a:cubicBezTo>
                    <a:pt x="4857774" y="426239"/>
                    <a:pt x="4859238" y="435134"/>
                    <a:pt x="4857436" y="438512"/>
                  </a:cubicBezTo>
                  <a:cubicBezTo>
                    <a:pt x="4855185" y="442903"/>
                    <a:pt x="4846177" y="436260"/>
                    <a:pt x="4849329" y="449209"/>
                  </a:cubicBezTo>
                  <a:cubicBezTo>
                    <a:pt x="4840660" y="446506"/>
                    <a:pt x="4841335" y="458554"/>
                    <a:pt x="4832666" y="455852"/>
                  </a:cubicBezTo>
                  <a:cubicBezTo>
                    <a:pt x="4833116" y="469025"/>
                    <a:pt x="4824221" y="467449"/>
                    <a:pt x="4825122" y="481410"/>
                  </a:cubicBezTo>
                  <a:cubicBezTo>
                    <a:pt x="4829063" y="496385"/>
                    <a:pt x="4842912" y="488166"/>
                    <a:pt x="4850793" y="493683"/>
                  </a:cubicBezTo>
                  <a:cubicBezTo>
                    <a:pt x="4852144" y="494696"/>
                    <a:pt x="4850681" y="505618"/>
                    <a:pt x="4853946" y="503254"/>
                  </a:cubicBezTo>
                  <a:cubicBezTo>
                    <a:pt x="4853833" y="496385"/>
                    <a:pt x="4852257" y="492557"/>
                    <a:pt x="4850681" y="488729"/>
                  </a:cubicBezTo>
                  <a:cubicBezTo>
                    <a:pt x="4858562" y="487153"/>
                    <a:pt x="4869934" y="491093"/>
                    <a:pt x="4869934" y="476907"/>
                  </a:cubicBezTo>
                  <a:cubicBezTo>
                    <a:pt x="4864755" y="476681"/>
                    <a:pt x="4867682" y="460355"/>
                    <a:pt x="4863741" y="457766"/>
                  </a:cubicBezTo>
                  <a:cubicBezTo>
                    <a:pt x="4869033" y="456189"/>
                    <a:pt x="4870047" y="462720"/>
                    <a:pt x="4875114" y="461594"/>
                  </a:cubicBezTo>
                  <a:cubicBezTo>
                    <a:pt x="4877703" y="472741"/>
                    <a:pt x="4872862" y="489405"/>
                    <a:pt x="4876240" y="496160"/>
                  </a:cubicBezTo>
                  <a:cubicBezTo>
                    <a:pt x="4877816" y="499313"/>
                    <a:pt x="4885472" y="492445"/>
                    <a:pt x="4884797" y="500214"/>
                  </a:cubicBezTo>
                  <a:cubicBezTo>
                    <a:pt x="4877366" y="499425"/>
                    <a:pt x="4875789" y="507983"/>
                    <a:pt x="4877028" y="520818"/>
                  </a:cubicBezTo>
                  <a:cubicBezTo>
                    <a:pt x="4875339" y="533541"/>
                    <a:pt x="4896394" y="527236"/>
                    <a:pt x="4886035" y="539734"/>
                  </a:cubicBezTo>
                  <a:cubicBezTo>
                    <a:pt x="4885247" y="535906"/>
                    <a:pt x="4883558" y="534217"/>
                    <a:pt x="4880293" y="535343"/>
                  </a:cubicBezTo>
                  <a:cubicBezTo>
                    <a:pt x="4880631" y="542099"/>
                    <a:pt x="4879279" y="546265"/>
                    <a:pt x="4877928" y="550431"/>
                  </a:cubicBezTo>
                  <a:cubicBezTo>
                    <a:pt x="4875902" y="562816"/>
                    <a:pt x="4879730" y="584547"/>
                    <a:pt x="4870610" y="585785"/>
                  </a:cubicBezTo>
                  <a:cubicBezTo>
                    <a:pt x="4872862" y="570810"/>
                    <a:pt x="4872749" y="570134"/>
                    <a:pt x="4869822" y="555948"/>
                  </a:cubicBezTo>
                  <a:close/>
                  <a:moveTo>
                    <a:pt x="4878829" y="663925"/>
                  </a:moveTo>
                  <a:cubicBezTo>
                    <a:pt x="4873762" y="644897"/>
                    <a:pt x="4890877" y="660998"/>
                    <a:pt x="4889526" y="648050"/>
                  </a:cubicBezTo>
                  <a:cubicBezTo>
                    <a:pt x="4885922" y="634200"/>
                    <a:pt x="4870047" y="644559"/>
                    <a:pt x="4871848" y="620126"/>
                  </a:cubicBezTo>
                  <a:cubicBezTo>
                    <a:pt x="4875677" y="619901"/>
                    <a:pt x="4877928" y="617199"/>
                    <a:pt x="4880068" y="614384"/>
                  </a:cubicBezTo>
                  <a:cubicBezTo>
                    <a:pt x="4880856" y="625531"/>
                    <a:pt x="4891552" y="643658"/>
                    <a:pt x="4897295" y="627557"/>
                  </a:cubicBezTo>
                  <a:cubicBezTo>
                    <a:pt x="4891890" y="625981"/>
                    <a:pt x="4885247" y="626994"/>
                    <a:pt x="4885697" y="613821"/>
                  </a:cubicBezTo>
                  <a:cubicBezTo>
                    <a:pt x="4894367" y="607403"/>
                    <a:pt x="4892003" y="612695"/>
                    <a:pt x="4902474" y="612132"/>
                  </a:cubicBezTo>
                  <a:cubicBezTo>
                    <a:pt x="4902812" y="623617"/>
                    <a:pt x="4903262" y="635214"/>
                    <a:pt x="4903600" y="646698"/>
                  </a:cubicBezTo>
                  <a:cubicBezTo>
                    <a:pt x="4900334" y="649401"/>
                    <a:pt x="4897407" y="652553"/>
                    <a:pt x="4895493" y="657395"/>
                  </a:cubicBezTo>
                  <a:cubicBezTo>
                    <a:pt x="4897407" y="657170"/>
                    <a:pt x="4899209" y="657057"/>
                    <a:pt x="4901123" y="656832"/>
                  </a:cubicBezTo>
                  <a:cubicBezTo>
                    <a:pt x="4899772" y="664151"/>
                    <a:pt x="4905176" y="682053"/>
                    <a:pt x="4899096" y="681828"/>
                  </a:cubicBezTo>
                  <a:cubicBezTo>
                    <a:pt x="4896394" y="667641"/>
                    <a:pt x="4891327" y="658408"/>
                    <a:pt x="4878829" y="663925"/>
                  </a:cubicBezTo>
                  <a:close/>
                  <a:moveTo>
                    <a:pt x="4887386" y="757153"/>
                  </a:moveTo>
                  <a:cubicBezTo>
                    <a:pt x="4889301" y="756928"/>
                    <a:pt x="4891102" y="756815"/>
                    <a:pt x="4893016" y="756590"/>
                  </a:cubicBezTo>
                  <a:cubicBezTo>
                    <a:pt x="4893354" y="762895"/>
                    <a:pt x="4896844" y="763121"/>
                    <a:pt x="4896281" y="771115"/>
                  </a:cubicBezTo>
                  <a:cubicBezTo>
                    <a:pt x="4893466" y="771340"/>
                    <a:pt x="4890652" y="771678"/>
                    <a:pt x="4887949" y="771903"/>
                  </a:cubicBezTo>
                  <a:cubicBezTo>
                    <a:pt x="4887724" y="767061"/>
                    <a:pt x="4887612" y="762107"/>
                    <a:pt x="4887386" y="757153"/>
                  </a:cubicBezTo>
                  <a:close/>
                  <a:moveTo>
                    <a:pt x="4905514" y="973221"/>
                  </a:moveTo>
                  <a:cubicBezTo>
                    <a:pt x="4902699" y="973559"/>
                    <a:pt x="4899884" y="973784"/>
                    <a:pt x="4897182" y="974009"/>
                  </a:cubicBezTo>
                  <a:cubicBezTo>
                    <a:pt x="4895043" y="963763"/>
                    <a:pt x="4889075" y="952842"/>
                    <a:pt x="4893466" y="944622"/>
                  </a:cubicBezTo>
                  <a:cubicBezTo>
                    <a:pt x="4902361" y="944510"/>
                    <a:pt x="4905964" y="954756"/>
                    <a:pt x="4905514" y="973221"/>
                  </a:cubicBezTo>
                  <a:close/>
                  <a:moveTo>
                    <a:pt x="4909567" y="660885"/>
                  </a:moveTo>
                  <a:cubicBezTo>
                    <a:pt x="4905852" y="655481"/>
                    <a:pt x="4906640" y="640618"/>
                    <a:pt x="4914521" y="640618"/>
                  </a:cubicBezTo>
                  <a:cubicBezTo>
                    <a:pt x="4914521" y="649851"/>
                    <a:pt x="4913283" y="657282"/>
                    <a:pt x="4909567" y="660885"/>
                  </a:cubicBezTo>
                  <a:close/>
                  <a:moveTo>
                    <a:pt x="4918462" y="674847"/>
                  </a:moveTo>
                  <a:cubicBezTo>
                    <a:pt x="4915985" y="669330"/>
                    <a:pt x="4914409" y="662011"/>
                    <a:pt x="4914859" y="650414"/>
                  </a:cubicBezTo>
                  <a:cubicBezTo>
                    <a:pt x="4923079" y="641969"/>
                    <a:pt x="4923079" y="675297"/>
                    <a:pt x="4918462" y="674847"/>
                  </a:cubicBezTo>
                  <a:close/>
                  <a:moveTo>
                    <a:pt x="4946386" y="672145"/>
                  </a:moveTo>
                  <a:cubicBezTo>
                    <a:pt x="4941432" y="673045"/>
                    <a:pt x="4939855" y="683404"/>
                    <a:pt x="4938504" y="687795"/>
                  </a:cubicBezTo>
                  <a:cubicBezTo>
                    <a:pt x="4937941" y="699392"/>
                    <a:pt x="4935802" y="708512"/>
                    <a:pt x="4933888" y="717970"/>
                  </a:cubicBezTo>
                  <a:cubicBezTo>
                    <a:pt x="4931073" y="718196"/>
                    <a:pt x="4928258" y="718533"/>
                    <a:pt x="4925556" y="718759"/>
                  </a:cubicBezTo>
                  <a:cubicBezTo>
                    <a:pt x="4923191" y="703558"/>
                    <a:pt x="4931523" y="695902"/>
                    <a:pt x="4932987" y="688358"/>
                  </a:cubicBezTo>
                  <a:cubicBezTo>
                    <a:pt x="4934225" y="681828"/>
                    <a:pt x="4929384" y="677211"/>
                    <a:pt x="4929722" y="673834"/>
                  </a:cubicBezTo>
                  <a:cubicBezTo>
                    <a:pt x="4930172" y="668091"/>
                    <a:pt x="4940193" y="665502"/>
                    <a:pt x="4937603" y="658183"/>
                  </a:cubicBezTo>
                  <a:cubicBezTo>
                    <a:pt x="4935351" y="657282"/>
                    <a:pt x="4934225" y="654355"/>
                    <a:pt x="4934450" y="648613"/>
                  </a:cubicBezTo>
                  <a:cubicBezTo>
                    <a:pt x="4932199" y="647712"/>
                    <a:pt x="4928933" y="649063"/>
                    <a:pt x="4928708" y="644221"/>
                  </a:cubicBezTo>
                  <a:cubicBezTo>
                    <a:pt x="4937378" y="640506"/>
                    <a:pt x="4944134" y="644672"/>
                    <a:pt x="4945598" y="647487"/>
                  </a:cubicBezTo>
                  <a:cubicBezTo>
                    <a:pt x="4947624" y="651427"/>
                    <a:pt x="4957532" y="642082"/>
                    <a:pt x="4956969" y="651315"/>
                  </a:cubicBezTo>
                  <a:cubicBezTo>
                    <a:pt x="4949538" y="652328"/>
                    <a:pt x="4951340" y="671131"/>
                    <a:pt x="4946386" y="672145"/>
                  </a:cubicBezTo>
                  <a:close/>
                  <a:moveTo>
                    <a:pt x="5569593" y="783838"/>
                  </a:moveTo>
                  <a:cubicBezTo>
                    <a:pt x="5565427" y="781586"/>
                    <a:pt x="5555294" y="791044"/>
                    <a:pt x="5555407" y="780235"/>
                  </a:cubicBezTo>
                  <a:cubicBezTo>
                    <a:pt x="5559347" y="772128"/>
                    <a:pt x="5569368" y="761769"/>
                    <a:pt x="5569593" y="783838"/>
                  </a:cubicBezTo>
                  <a:close/>
                  <a:moveTo>
                    <a:pt x="5545723" y="652441"/>
                  </a:moveTo>
                  <a:cubicBezTo>
                    <a:pt x="5545949" y="655481"/>
                    <a:pt x="5546287" y="658296"/>
                    <a:pt x="5548651" y="657057"/>
                  </a:cubicBezTo>
                  <a:cubicBezTo>
                    <a:pt x="5548538" y="663137"/>
                    <a:pt x="5548200" y="668879"/>
                    <a:pt x="5543359" y="667528"/>
                  </a:cubicBezTo>
                  <a:cubicBezTo>
                    <a:pt x="5543697" y="661673"/>
                    <a:pt x="5542571" y="653567"/>
                    <a:pt x="5545723" y="652441"/>
                  </a:cubicBezTo>
                  <a:close/>
                  <a:moveTo>
                    <a:pt x="5538855" y="786878"/>
                  </a:moveTo>
                  <a:cubicBezTo>
                    <a:pt x="5529848" y="771115"/>
                    <a:pt x="5548651" y="770890"/>
                    <a:pt x="5538855" y="786878"/>
                  </a:cubicBezTo>
                  <a:lnTo>
                    <a:pt x="5538855" y="786878"/>
                  </a:lnTo>
                  <a:close/>
                  <a:moveTo>
                    <a:pt x="5495281" y="652553"/>
                  </a:moveTo>
                  <a:cubicBezTo>
                    <a:pt x="5495394" y="655819"/>
                    <a:pt x="5495507" y="659084"/>
                    <a:pt x="5495619" y="662462"/>
                  </a:cubicBezTo>
                  <a:cubicBezTo>
                    <a:pt x="5492804" y="662687"/>
                    <a:pt x="5489990" y="663025"/>
                    <a:pt x="5487287" y="663250"/>
                  </a:cubicBezTo>
                  <a:cubicBezTo>
                    <a:pt x="5487175" y="659984"/>
                    <a:pt x="5487062" y="656607"/>
                    <a:pt x="5486949" y="653341"/>
                  </a:cubicBezTo>
                  <a:cubicBezTo>
                    <a:pt x="5489764" y="653116"/>
                    <a:pt x="5492467" y="652778"/>
                    <a:pt x="5495281" y="652553"/>
                  </a:cubicBezTo>
                  <a:close/>
                  <a:moveTo>
                    <a:pt x="5489990" y="573850"/>
                  </a:moveTo>
                  <a:cubicBezTo>
                    <a:pt x="5491115" y="584997"/>
                    <a:pt x="5489877" y="592428"/>
                    <a:pt x="5485035" y="594117"/>
                  </a:cubicBezTo>
                  <a:cubicBezTo>
                    <a:pt x="5483234" y="581732"/>
                    <a:pt x="5479631" y="575426"/>
                    <a:pt x="5489990" y="573850"/>
                  </a:cubicBezTo>
                  <a:close/>
                  <a:moveTo>
                    <a:pt x="5469948" y="560902"/>
                  </a:moveTo>
                  <a:cubicBezTo>
                    <a:pt x="5472763" y="560677"/>
                    <a:pt x="5475578" y="560339"/>
                    <a:pt x="5478280" y="560114"/>
                  </a:cubicBezTo>
                  <a:cubicBezTo>
                    <a:pt x="5479969" y="560226"/>
                    <a:pt x="5481657" y="560564"/>
                    <a:pt x="5481207" y="564730"/>
                  </a:cubicBezTo>
                  <a:cubicBezTo>
                    <a:pt x="5475915" y="572274"/>
                    <a:pt x="5482671" y="583195"/>
                    <a:pt x="5482108" y="594342"/>
                  </a:cubicBezTo>
                  <a:cubicBezTo>
                    <a:pt x="5482108" y="594680"/>
                    <a:pt x="5479518" y="594230"/>
                    <a:pt x="5479293" y="594567"/>
                  </a:cubicBezTo>
                  <a:cubicBezTo>
                    <a:pt x="5476703" y="599747"/>
                    <a:pt x="5480194" y="609655"/>
                    <a:pt x="5477154" y="614609"/>
                  </a:cubicBezTo>
                  <a:cubicBezTo>
                    <a:pt x="5476365" y="615848"/>
                    <a:pt x="5477829" y="622603"/>
                    <a:pt x="5477491" y="624517"/>
                  </a:cubicBezTo>
                  <a:cubicBezTo>
                    <a:pt x="5476816" y="627445"/>
                    <a:pt x="5472763" y="631273"/>
                    <a:pt x="5475127" y="639605"/>
                  </a:cubicBezTo>
                  <a:cubicBezTo>
                    <a:pt x="5464430" y="648613"/>
                    <a:pt x="5473438" y="618437"/>
                    <a:pt x="5466119" y="620689"/>
                  </a:cubicBezTo>
                  <a:cubicBezTo>
                    <a:pt x="5463868" y="628120"/>
                    <a:pt x="5462404" y="636790"/>
                    <a:pt x="5455423" y="636565"/>
                  </a:cubicBezTo>
                  <a:cubicBezTo>
                    <a:pt x="5449906" y="629922"/>
                    <a:pt x="5454072" y="604250"/>
                    <a:pt x="5448555" y="597607"/>
                  </a:cubicBezTo>
                  <a:cubicBezTo>
                    <a:pt x="5456999" y="593104"/>
                    <a:pt x="5454297" y="610668"/>
                    <a:pt x="5462854" y="606052"/>
                  </a:cubicBezTo>
                  <a:cubicBezTo>
                    <a:pt x="5463192" y="596707"/>
                    <a:pt x="5459364" y="595468"/>
                    <a:pt x="5459476" y="586573"/>
                  </a:cubicBezTo>
                  <a:cubicBezTo>
                    <a:pt x="5463417" y="583533"/>
                    <a:pt x="5474114" y="590964"/>
                    <a:pt x="5473326" y="580268"/>
                  </a:cubicBezTo>
                  <a:cubicBezTo>
                    <a:pt x="5473326" y="571823"/>
                    <a:pt x="5472312" y="565180"/>
                    <a:pt x="5469948" y="560902"/>
                  </a:cubicBezTo>
                  <a:close/>
                  <a:moveTo>
                    <a:pt x="5452270" y="443917"/>
                  </a:moveTo>
                  <a:cubicBezTo>
                    <a:pt x="5452383" y="447182"/>
                    <a:pt x="5452496" y="450447"/>
                    <a:pt x="5452608" y="453825"/>
                  </a:cubicBezTo>
                  <a:cubicBezTo>
                    <a:pt x="5447879" y="470601"/>
                    <a:pt x="5438421" y="440201"/>
                    <a:pt x="5452270" y="443917"/>
                  </a:cubicBezTo>
                  <a:close/>
                  <a:moveTo>
                    <a:pt x="5359268" y="695677"/>
                  </a:moveTo>
                  <a:cubicBezTo>
                    <a:pt x="5366023" y="698154"/>
                    <a:pt x="5372554" y="701081"/>
                    <a:pt x="5373905" y="714030"/>
                  </a:cubicBezTo>
                  <a:cubicBezTo>
                    <a:pt x="5367825" y="710201"/>
                    <a:pt x="5357241" y="715493"/>
                    <a:pt x="5359268" y="695677"/>
                  </a:cubicBezTo>
                  <a:close/>
                  <a:moveTo>
                    <a:pt x="5376382" y="882132"/>
                  </a:moveTo>
                  <a:cubicBezTo>
                    <a:pt x="5372666" y="882470"/>
                    <a:pt x="5368951" y="882808"/>
                    <a:pt x="5365235" y="883258"/>
                  </a:cubicBezTo>
                  <a:cubicBezTo>
                    <a:pt x="5364109" y="872112"/>
                    <a:pt x="5365348" y="864680"/>
                    <a:pt x="5370189" y="862991"/>
                  </a:cubicBezTo>
                  <a:cubicBezTo>
                    <a:pt x="5370527" y="872787"/>
                    <a:pt x="5378071" y="868509"/>
                    <a:pt x="5376382" y="882132"/>
                  </a:cubicBezTo>
                  <a:close/>
                  <a:moveTo>
                    <a:pt x="5368501" y="808721"/>
                  </a:moveTo>
                  <a:cubicBezTo>
                    <a:pt x="5364560" y="816941"/>
                    <a:pt x="5357241" y="813450"/>
                    <a:pt x="5354314" y="805118"/>
                  </a:cubicBezTo>
                  <a:cubicBezTo>
                    <a:pt x="5360844" y="802979"/>
                    <a:pt x="5366023" y="793408"/>
                    <a:pt x="5368501" y="808721"/>
                  </a:cubicBezTo>
                  <a:close/>
                  <a:moveTo>
                    <a:pt x="4979488" y="654017"/>
                  </a:moveTo>
                  <a:cubicBezTo>
                    <a:pt x="4971719" y="651202"/>
                    <a:pt x="4974196" y="664376"/>
                    <a:pt x="4968567" y="664939"/>
                  </a:cubicBezTo>
                  <a:cubicBezTo>
                    <a:pt x="4968116" y="656381"/>
                    <a:pt x="4968679" y="649513"/>
                    <a:pt x="4970706" y="644897"/>
                  </a:cubicBezTo>
                  <a:cubicBezTo>
                    <a:pt x="4968454" y="643996"/>
                    <a:pt x="4965189" y="645347"/>
                    <a:pt x="4964964" y="640506"/>
                  </a:cubicBezTo>
                  <a:cubicBezTo>
                    <a:pt x="4970256" y="631723"/>
                    <a:pt x="4968567" y="640618"/>
                    <a:pt x="4976110" y="639380"/>
                  </a:cubicBezTo>
                  <a:cubicBezTo>
                    <a:pt x="4975660" y="626206"/>
                    <a:pt x="4975322" y="613033"/>
                    <a:pt x="4974872" y="599859"/>
                  </a:cubicBezTo>
                  <a:cubicBezTo>
                    <a:pt x="4980839" y="593892"/>
                    <a:pt x="4982979" y="600760"/>
                    <a:pt x="4985906" y="593779"/>
                  </a:cubicBezTo>
                  <a:cubicBezTo>
                    <a:pt x="4987595" y="589726"/>
                    <a:pt x="4994688" y="591190"/>
                    <a:pt x="4996940" y="587699"/>
                  </a:cubicBezTo>
                  <a:cubicBezTo>
                    <a:pt x="4994238" y="603575"/>
                    <a:pt x="5001669" y="599296"/>
                    <a:pt x="5003133" y="606840"/>
                  </a:cubicBezTo>
                  <a:cubicBezTo>
                    <a:pt x="4999755" y="604363"/>
                    <a:pt x="5001557" y="616073"/>
                    <a:pt x="5000656" y="616974"/>
                  </a:cubicBezTo>
                  <a:cubicBezTo>
                    <a:pt x="4998404" y="619225"/>
                    <a:pt x="4990973" y="607516"/>
                    <a:pt x="4992437" y="622716"/>
                  </a:cubicBezTo>
                  <a:cubicBezTo>
                    <a:pt x="4992662" y="629246"/>
                    <a:pt x="4992887" y="635889"/>
                    <a:pt x="4993112" y="642420"/>
                  </a:cubicBezTo>
                  <a:cubicBezTo>
                    <a:pt x="5005498" y="635326"/>
                    <a:pt x="5000093" y="663700"/>
                    <a:pt x="5013154" y="655256"/>
                  </a:cubicBezTo>
                  <a:cubicBezTo>
                    <a:pt x="5012816" y="648500"/>
                    <a:pt x="5014167" y="644334"/>
                    <a:pt x="5015518" y="640168"/>
                  </a:cubicBezTo>
                  <a:cubicBezTo>
                    <a:pt x="5012028" y="641632"/>
                    <a:pt x="5010001" y="648387"/>
                    <a:pt x="5009776" y="635777"/>
                  </a:cubicBezTo>
                  <a:cubicBezTo>
                    <a:pt x="5015969" y="623054"/>
                    <a:pt x="5015181" y="642645"/>
                    <a:pt x="5023963" y="639380"/>
                  </a:cubicBezTo>
                  <a:cubicBezTo>
                    <a:pt x="5023400" y="651090"/>
                    <a:pt x="5020135" y="658296"/>
                    <a:pt x="5022274" y="674171"/>
                  </a:cubicBezTo>
                  <a:cubicBezTo>
                    <a:pt x="5024526" y="675072"/>
                    <a:pt x="5027791" y="673721"/>
                    <a:pt x="5028016" y="678563"/>
                  </a:cubicBezTo>
                  <a:cubicBezTo>
                    <a:pt x="5024076" y="681715"/>
                    <a:pt x="5013379" y="674171"/>
                    <a:pt x="5014167" y="684868"/>
                  </a:cubicBezTo>
                  <a:cubicBezTo>
                    <a:pt x="5016869" y="693312"/>
                    <a:pt x="5023963" y="699280"/>
                    <a:pt x="5014843" y="704572"/>
                  </a:cubicBezTo>
                  <a:cubicBezTo>
                    <a:pt x="5014167" y="698829"/>
                    <a:pt x="5014843" y="690497"/>
                    <a:pt x="5011577" y="690047"/>
                  </a:cubicBezTo>
                  <a:cubicBezTo>
                    <a:pt x="5002683" y="697028"/>
                    <a:pt x="5008988" y="674284"/>
                    <a:pt x="5000093" y="681265"/>
                  </a:cubicBezTo>
                  <a:cubicBezTo>
                    <a:pt x="5000543" y="689822"/>
                    <a:pt x="4999980" y="696690"/>
                    <a:pt x="4997954" y="701306"/>
                  </a:cubicBezTo>
                  <a:cubicBezTo>
                    <a:pt x="4985794" y="704121"/>
                    <a:pt x="4989509" y="679238"/>
                    <a:pt x="4986019" y="677774"/>
                  </a:cubicBezTo>
                  <a:cubicBezTo>
                    <a:pt x="4980389" y="679801"/>
                    <a:pt x="4978925" y="688358"/>
                    <a:pt x="4975322" y="693650"/>
                  </a:cubicBezTo>
                  <a:cubicBezTo>
                    <a:pt x="4966653" y="679351"/>
                    <a:pt x="4981290" y="672595"/>
                    <a:pt x="4979488" y="654017"/>
                  </a:cubicBezTo>
                  <a:close/>
                  <a:moveTo>
                    <a:pt x="4974084" y="748596"/>
                  </a:moveTo>
                  <a:cubicBezTo>
                    <a:pt x="4977799" y="748258"/>
                    <a:pt x="4981515" y="747808"/>
                    <a:pt x="4985230" y="747470"/>
                  </a:cubicBezTo>
                  <a:cubicBezTo>
                    <a:pt x="4985343" y="750735"/>
                    <a:pt x="4985456" y="754113"/>
                    <a:pt x="4985568" y="757378"/>
                  </a:cubicBezTo>
                  <a:cubicBezTo>
                    <a:pt x="4982753" y="757603"/>
                    <a:pt x="4982416" y="761657"/>
                    <a:pt x="4980164" y="762895"/>
                  </a:cubicBezTo>
                  <a:cubicBezTo>
                    <a:pt x="4979263" y="755915"/>
                    <a:pt x="4975210" y="755014"/>
                    <a:pt x="4974084" y="748596"/>
                  </a:cubicBezTo>
                  <a:close/>
                  <a:moveTo>
                    <a:pt x="4984780" y="821782"/>
                  </a:moveTo>
                  <a:cubicBezTo>
                    <a:pt x="4993450" y="818404"/>
                    <a:pt x="4996039" y="831465"/>
                    <a:pt x="5001557" y="820093"/>
                  </a:cubicBezTo>
                  <a:cubicBezTo>
                    <a:pt x="5006060" y="835181"/>
                    <a:pt x="4981290" y="837658"/>
                    <a:pt x="4984780" y="821782"/>
                  </a:cubicBezTo>
                  <a:close/>
                  <a:moveTo>
                    <a:pt x="4997616" y="959259"/>
                  </a:moveTo>
                  <a:cubicBezTo>
                    <a:pt x="4997841" y="953404"/>
                    <a:pt x="4996715" y="945298"/>
                    <a:pt x="4999980" y="944172"/>
                  </a:cubicBezTo>
                  <a:cubicBezTo>
                    <a:pt x="4998066" y="960273"/>
                    <a:pt x="5007524" y="953630"/>
                    <a:pt x="5008988" y="963088"/>
                  </a:cubicBezTo>
                  <a:cubicBezTo>
                    <a:pt x="5003583" y="964664"/>
                    <a:pt x="5002570" y="958133"/>
                    <a:pt x="4997616" y="959259"/>
                  </a:cubicBezTo>
                  <a:close/>
                  <a:moveTo>
                    <a:pt x="4999417" y="929309"/>
                  </a:moveTo>
                  <a:cubicBezTo>
                    <a:pt x="5005948" y="930323"/>
                    <a:pt x="5011577" y="933138"/>
                    <a:pt x="5013829" y="942708"/>
                  </a:cubicBezTo>
                  <a:cubicBezTo>
                    <a:pt x="5005835" y="944510"/>
                    <a:pt x="4998629" y="944847"/>
                    <a:pt x="4999417" y="929309"/>
                  </a:cubicBezTo>
                  <a:close/>
                  <a:moveTo>
                    <a:pt x="5044568" y="761432"/>
                  </a:moveTo>
                  <a:cubicBezTo>
                    <a:pt x="5043216" y="733734"/>
                    <a:pt x="5020135" y="761544"/>
                    <a:pt x="5011015" y="764697"/>
                  </a:cubicBezTo>
                  <a:cubicBezTo>
                    <a:pt x="5010790" y="758166"/>
                    <a:pt x="5010564" y="751523"/>
                    <a:pt x="5010339" y="744993"/>
                  </a:cubicBezTo>
                  <a:cubicBezTo>
                    <a:pt x="5020247" y="740714"/>
                    <a:pt x="5025989" y="753325"/>
                    <a:pt x="5032858" y="747695"/>
                  </a:cubicBezTo>
                  <a:cubicBezTo>
                    <a:pt x="5034322" y="746569"/>
                    <a:pt x="5032295" y="732157"/>
                    <a:pt x="5038150" y="737224"/>
                  </a:cubicBezTo>
                  <a:cubicBezTo>
                    <a:pt x="5045356" y="746006"/>
                    <a:pt x="5054251" y="757041"/>
                    <a:pt x="5060669" y="739926"/>
                  </a:cubicBezTo>
                  <a:cubicBezTo>
                    <a:pt x="5063821" y="771002"/>
                    <a:pt x="5051436" y="748258"/>
                    <a:pt x="5044568" y="761432"/>
                  </a:cubicBezTo>
                  <a:close/>
                  <a:moveTo>
                    <a:pt x="5067424" y="684868"/>
                  </a:moveTo>
                  <a:cubicBezTo>
                    <a:pt x="5067312" y="681603"/>
                    <a:pt x="5067199" y="678337"/>
                    <a:pt x="5067087" y="674960"/>
                  </a:cubicBezTo>
                  <a:cubicBezTo>
                    <a:pt x="5073730" y="666628"/>
                    <a:pt x="5075869" y="690948"/>
                    <a:pt x="5070351" y="689484"/>
                  </a:cubicBezTo>
                  <a:cubicBezTo>
                    <a:pt x="5070014" y="686557"/>
                    <a:pt x="5069676" y="683742"/>
                    <a:pt x="5067424" y="684868"/>
                  </a:cubicBezTo>
                  <a:close/>
                  <a:moveTo>
                    <a:pt x="5072378" y="932012"/>
                  </a:moveTo>
                  <a:cubicBezTo>
                    <a:pt x="5078684" y="929985"/>
                    <a:pt x="5082962" y="932124"/>
                    <a:pt x="5083863" y="940794"/>
                  </a:cubicBezTo>
                  <a:cubicBezTo>
                    <a:pt x="5080035" y="949013"/>
                    <a:pt x="5071590" y="947550"/>
                    <a:pt x="5072378" y="932012"/>
                  </a:cubicBezTo>
                  <a:close/>
                  <a:moveTo>
                    <a:pt x="5097036" y="736436"/>
                  </a:moveTo>
                  <a:cubicBezTo>
                    <a:pt x="5110210" y="737337"/>
                    <a:pt x="5115277" y="734747"/>
                    <a:pt x="5128112" y="743304"/>
                  </a:cubicBezTo>
                  <a:cubicBezTo>
                    <a:pt x="5126198" y="775168"/>
                    <a:pt x="5102328" y="746682"/>
                    <a:pt x="5097036" y="736436"/>
                  </a:cubicBezTo>
                  <a:close/>
                  <a:moveTo>
                    <a:pt x="5129914" y="624292"/>
                  </a:moveTo>
                  <a:cubicBezTo>
                    <a:pt x="5122483" y="617762"/>
                    <a:pt x="5118992" y="607065"/>
                    <a:pt x="5109985" y="616298"/>
                  </a:cubicBezTo>
                  <a:cubicBezTo>
                    <a:pt x="5113025" y="641407"/>
                    <a:pt x="5102891" y="645685"/>
                    <a:pt x="5094334" y="652553"/>
                  </a:cubicBezTo>
                  <a:cubicBezTo>
                    <a:pt x="5090844" y="643658"/>
                    <a:pt x="5096698" y="621590"/>
                    <a:pt x="5084876" y="618775"/>
                  </a:cubicBezTo>
                  <a:cubicBezTo>
                    <a:pt x="5083638" y="626206"/>
                    <a:pt x="5081161" y="631611"/>
                    <a:pt x="5079922" y="639042"/>
                  </a:cubicBezTo>
                  <a:cubicBezTo>
                    <a:pt x="5086002" y="637578"/>
                    <a:pt x="5088929" y="642195"/>
                    <a:pt x="5088817" y="653004"/>
                  </a:cubicBezTo>
                  <a:cubicBezTo>
                    <a:pt x="5083300" y="664038"/>
                    <a:pt x="5077670" y="648275"/>
                    <a:pt x="5071703" y="644784"/>
                  </a:cubicBezTo>
                  <a:cubicBezTo>
                    <a:pt x="5070464" y="651090"/>
                    <a:pt x="5071703" y="659872"/>
                    <a:pt x="5069563" y="664826"/>
                  </a:cubicBezTo>
                  <a:cubicBezTo>
                    <a:pt x="5068550" y="667191"/>
                    <a:pt x="5062695" y="663925"/>
                    <a:pt x="5061231" y="665614"/>
                  </a:cubicBezTo>
                  <a:cubicBezTo>
                    <a:pt x="5059318" y="667979"/>
                    <a:pt x="5061231" y="683179"/>
                    <a:pt x="5056052" y="680927"/>
                  </a:cubicBezTo>
                  <a:cubicBezTo>
                    <a:pt x="5055714" y="671131"/>
                    <a:pt x="5048283" y="675410"/>
                    <a:pt x="5049859" y="661786"/>
                  </a:cubicBezTo>
                  <a:cubicBezTo>
                    <a:pt x="5045356" y="663700"/>
                    <a:pt x="5042091" y="655819"/>
                    <a:pt x="5046707" y="652216"/>
                  </a:cubicBezTo>
                  <a:cubicBezTo>
                    <a:pt x="5047495" y="659422"/>
                    <a:pt x="5053575" y="656044"/>
                    <a:pt x="5058079" y="656044"/>
                  </a:cubicBezTo>
                  <a:cubicBezTo>
                    <a:pt x="5055939" y="641857"/>
                    <a:pt x="5059543" y="629922"/>
                    <a:pt x="5056953" y="621477"/>
                  </a:cubicBezTo>
                  <a:cubicBezTo>
                    <a:pt x="5056165" y="618775"/>
                    <a:pt x="5048283" y="622491"/>
                    <a:pt x="5051098" y="612132"/>
                  </a:cubicBezTo>
                  <a:cubicBezTo>
                    <a:pt x="5056052" y="604025"/>
                    <a:pt x="5063146" y="612695"/>
                    <a:pt x="5070464" y="605264"/>
                  </a:cubicBezTo>
                  <a:cubicBezTo>
                    <a:pt x="5071140" y="604588"/>
                    <a:pt x="5072266" y="596481"/>
                    <a:pt x="5072941" y="595130"/>
                  </a:cubicBezTo>
                  <a:cubicBezTo>
                    <a:pt x="5079359" y="582520"/>
                    <a:pt x="5077558" y="599522"/>
                    <a:pt x="5087128" y="598733"/>
                  </a:cubicBezTo>
                  <a:cubicBezTo>
                    <a:pt x="5087128" y="598733"/>
                    <a:pt x="5091744" y="588487"/>
                    <a:pt x="5092420" y="588262"/>
                  </a:cubicBezTo>
                  <a:cubicBezTo>
                    <a:pt x="5095460" y="587249"/>
                    <a:pt x="5099176" y="595243"/>
                    <a:pt x="5101090" y="597270"/>
                  </a:cubicBezTo>
                  <a:cubicBezTo>
                    <a:pt x="5097487" y="597720"/>
                    <a:pt x="5097937" y="611344"/>
                    <a:pt x="5101540" y="612132"/>
                  </a:cubicBezTo>
                  <a:cubicBezTo>
                    <a:pt x="5105819" y="598170"/>
                    <a:pt x="5103567" y="583083"/>
                    <a:pt x="5106832" y="601661"/>
                  </a:cubicBezTo>
                  <a:cubicBezTo>
                    <a:pt x="5107620" y="606390"/>
                    <a:pt x="5107170" y="604926"/>
                    <a:pt x="5109759" y="606277"/>
                  </a:cubicBezTo>
                  <a:cubicBezTo>
                    <a:pt x="5109985" y="606390"/>
                    <a:pt x="5117303" y="601661"/>
                    <a:pt x="5117979" y="600535"/>
                  </a:cubicBezTo>
                  <a:cubicBezTo>
                    <a:pt x="5119780" y="597833"/>
                    <a:pt x="5117191" y="586123"/>
                    <a:pt x="5123271" y="590064"/>
                  </a:cubicBezTo>
                  <a:cubicBezTo>
                    <a:pt x="5131715" y="585560"/>
                    <a:pt x="5129013" y="603125"/>
                    <a:pt x="5137570" y="598508"/>
                  </a:cubicBezTo>
                  <a:cubicBezTo>
                    <a:pt x="5149730" y="597382"/>
                    <a:pt x="5152658" y="581732"/>
                    <a:pt x="5167971" y="585560"/>
                  </a:cubicBezTo>
                  <a:cubicBezTo>
                    <a:pt x="5170785" y="596369"/>
                    <a:pt x="5170898" y="626319"/>
                    <a:pt x="5179906" y="609092"/>
                  </a:cubicBezTo>
                  <a:cubicBezTo>
                    <a:pt x="5181144" y="620464"/>
                    <a:pt x="5180018" y="628120"/>
                    <a:pt x="5177879" y="634088"/>
                  </a:cubicBezTo>
                  <a:cubicBezTo>
                    <a:pt x="5168533" y="629809"/>
                    <a:pt x="5165606" y="638479"/>
                    <a:pt x="5157950" y="626094"/>
                  </a:cubicBezTo>
                  <a:cubicBezTo>
                    <a:pt x="5156711" y="633525"/>
                    <a:pt x="5154234" y="638929"/>
                    <a:pt x="5152995" y="646361"/>
                  </a:cubicBezTo>
                  <a:cubicBezTo>
                    <a:pt x="5145564" y="647149"/>
                    <a:pt x="5138133" y="647824"/>
                    <a:pt x="5130589" y="648613"/>
                  </a:cubicBezTo>
                  <a:cubicBezTo>
                    <a:pt x="5130027" y="636678"/>
                    <a:pt x="5124960" y="634200"/>
                    <a:pt x="5129914" y="624292"/>
                  </a:cubicBezTo>
                  <a:close/>
                  <a:moveTo>
                    <a:pt x="5134418" y="678337"/>
                  </a:moveTo>
                  <a:cubicBezTo>
                    <a:pt x="5134192" y="675297"/>
                    <a:pt x="5133855" y="672482"/>
                    <a:pt x="5131490" y="673721"/>
                  </a:cubicBezTo>
                  <a:cubicBezTo>
                    <a:pt x="5131378" y="670456"/>
                    <a:pt x="5131265" y="667191"/>
                    <a:pt x="5131152" y="663813"/>
                  </a:cubicBezTo>
                  <a:cubicBezTo>
                    <a:pt x="5137796" y="655368"/>
                    <a:pt x="5139935" y="679688"/>
                    <a:pt x="5134418" y="678337"/>
                  </a:cubicBezTo>
                  <a:close/>
                  <a:moveTo>
                    <a:pt x="5158400" y="992812"/>
                  </a:moveTo>
                  <a:cubicBezTo>
                    <a:pt x="5158287" y="986057"/>
                    <a:pt x="5156711" y="982116"/>
                    <a:pt x="5155135" y="978288"/>
                  </a:cubicBezTo>
                  <a:cubicBezTo>
                    <a:pt x="5157950" y="977950"/>
                    <a:pt x="5160764" y="977725"/>
                    <a:pt x="5163467" y="977500"/>
                  </a:cubicBezTo>
                  <a:cubicBezTo>
                    <a:pt x="5163917" y="985944"/>
                    <a:pt x="5161778" y="990335"/>
                    <a:pt x="5158400" y="992812"/>
                  </a:cubicBezTo>
                  <a:close/>
                  <a:moveTo>
                    <a:pt x="5173938" y="951716"/>
                  </a:moveTo>
                  <a:cubicBezTo>
                    <a:pt x="5174614" y="951716"/>
                    <a:pt x="5172249" y="947437"/>
                    <a:pt x="5171011" y="947099"/>
                  </a:cubicBezTo>
                  <a:cubicBezTo>
                    <a:pt x="5166169" y="945410"/>
                    <a:pt x="5164368" y="944622"/>
                    <a:pt x="5159638" y="943271"/>
                  </a:cubicBezTo>
                  <a:cubicBezTo>
                    <a:pt x="5160539" y="927620"/>
                    <a:pt x="5152433" y="923792"/>
                    <a:pt x="5161665" y="918275"/>
                  </a:cubicBezTo>
                  <a:cubicBezTo>
                    <a:pt x="5164142" y="937304"/>
                    <a:pt x="5166507" y="919964"/>
                    <a:pt x="5170335" y="927283"/>
                  </a:cubicBezTo>
                  <a:cubicBezTo>
                    <a:pt x="5171123" y="928859"/>
                    <a:pt x="5174839" y="925594"/>
                    <a:pt x="5175965" y="926720"/>
                  </a:cubicBezTo>
                  <a:cubicBezTo>
                    <a:pt x="5178442" y="929422"/>
                    <a:pt x="5178442" y="934151"/>
                    <a:pt x="5181819" y="936065"/>
                  </a:cubicBezTo>
                  <a:cubicBezTo>
                    <a:pt x="5181707" y="935952"/>
                    <a:pt x="5184184" y="928859"/>
                    <a:pt x="5187224" y="930548"/>
                  </a:cubicBezTo>
                  <a:cubicBezTo>
                    <a:pt x="5188125" y="931111"/>
                    <a:pt x="5189026" y="939781"/>
                    <a:pt x="5190377" y="940118"/>
                  </a:cubicBezTo>
                  <a:cubicBezTo>
                    <a:pt x="5181032" y="938317"/>
                    <a:pt x="5180694" y="951490"/>
                    <a:pt x="5173938" y="951716"/>
                  </a:cubicBezTo>
                  <a:close/>
                  <a:moveTo>
                    <a:pt x="5189926" y="747132"/>
                  </a:moveTo>
                  <a:cubicBezTo>
                    <a:pt x="5182045" y="761206"/>
                    <a:pt x="5172024" y="747695"/>
                    <a:pt x="5164593" y="744655"/>
                  </a:cubicBezTo>
                  <a:cubicBezTo>
                    <a:pt x="5164030" y="748596"/>
                    <a:pt x="5164818" y="754451"/>
                    <a:pt x="5162116" y="754789"/>
                  </a:cubicBezTo>
                  <a:cubicBezTo>
                    <a:pt x="5161665" y="758729"/>
                    <a:pt x="5159977" y="760756"/>
                    <a:pt x="5156711" y="760306"/>
                  </a:cubicBezTo>
                  <a:cubicBezTo>
                    <a:pt x="5154910" y="753325"/>
                    <a:pt x="5159188" y="734409"/>
                    <a:pt x="5153108" y="735873"/>
                  </a:cubicBezTo>
                  <a:cubicBezTo>
                    <a:pt x="5147816" y="746232"/>
                    <a:pt x="5142749" y="756928"/>
                    <a:pt x="5131378" y="757829"/>
                  </a:cubicBezTo>
                  <a:cubicBezTo>
                    <a:pt x="5128000" y="735423"/>
                    <a:pt x="5139709" y="736548"/>
                    <a:pt x="5144439" y="726865"/>
                  </a:cubicBezTo>
                  <a:cubicBezTo>
                    <a:pt x="5139597" y="692299"/>
                    <a:pt x="5157837" y="723375"/>
                    <a:pt x="5149055" y="696690"/>
                  </a:cubicBezTo>
                  <a:cubicBezTo>
                    <a:pt x="5158738" y="690385"/>
                    <a:pt x="5161553" y="709301"/>
                    <a:pt x="5166394" y="714818"/>
                  </a:cubicBezTo>
                  <a:cubicBezTo>
                    <a:pt x="5168533" y="717182"/>
                    <a:pt x="5171799" y="713241"/>
                    <a:pt x="5172137" y="719209"/>
                  </a:cubicBezTo>
                  <a:cubicBezTo>
                    <a:pt x="5172474" y="724613"/>
                    <a:pt x="5173150" y="721799"/>
                    <a:pt x="5175064" y="723825"/>
                  </a:cubicBezTo>
                  <a:cubicBezTo>
                    <a:pt x="5179681" y="728554"/>
                    <a:pt x="5187787" y="729117"/>
                    <a:pt x="5192291" y="736999"/>
                  </a:cubicBezTo>
                  <a:cubicBezTo>
                    <a:pt x="5195106" y="736774"/>
                    <a:pt x="5195444" y="732720"/>
                    <a:pt x="5197695" y="731482"/>
                  </a:cubicBezTo>
                  <a:cubicBezTo>
                    <a:pt x="5200172" y="744543"/>
                    <a:pt x="5192291" y="741615"/>
                    <a:pt x="5189926" y="747132"/>
                  </a:cubicBezTo>
                  <a:close/>
                  <a:moveTo>
                    <a:pt x="5188575" y="618437"/>
                  </a:moveTo>
                  <a:cubicBezTo>
                    <a:pt x="5188237" y="605376"/>
                    <a:pt x="5186098" y="589501"/>
                    <a:pt x="5193192" y="588262"/>
                  </a:cubicBezTo>
                  <a:cubicBezTo>
                    <a:pt x="5193980" y="592090"/>
                    <a:pt x="5195669" y="593779"/>
                    <a:pt x="5198934" y="592653"/>
                  </a:cubicBezTo>
                  <a:cubicBezTo>
                    <a:pt x="5201861" y="611344"/>
                    <a:pt x="5193642" y="612357"/>
                    <a:pt x="5188575" y="618437"/>
                  </a:cubicBezTo>
                  <a:close/>
                  <a:moveTo>
                    <a:pt x="5218638" y="947324"/>
                  </a:moveTo>
                  <a:cubicBezTo>
                    <a:pt x="5214359" y="941920"/>
                    <a:pt x="5213684" y="929084"/>
                    <a:pt x="5209518" y="923454"/>
                  </a:cubicBezTo>
                  <a:cubicBezTo>
                    <a:pt x="5199384" y="916811"/>
                    <a:pt x="5208392" y="940344"/>
                    <a:pt x="5201636" y="939105"/>
                  </a:cubicBezTo>
                  <a:cubicBezTo>
                    <a:pt x="5201861" y="928183"/>
                    <a:pt x="5200623" y="916136"/>
                    <a:pt x="5203438" y="909268"/>
                  </a:cubicBezTo>
                  <a:cubicBezTo>
                    <a:pt x="5206815" y="901273"/>
                    <a:pt x="5211882" y="908930"/>
                    <a:pt x="5214359" y="898346"/>
                  </a:cubicBezTo>
                  <a:cubicBezTo>
                    <a:pt x="5214247" y="895081"/>
                    <a:pt x="5214134" y="891703"/>
                    <a:pt x="5214022" y="888438"/>
                  </a:cubicBezTo>
                  <a:cubicBezTo>
                    <a:pt x="5219426" y="886411"/>
                    <a:pt x="5219764" y="894518"/>
                    <a:pt x="5222691" y="897445"/>
                  </a:cubicBezTo>
                  <a:cubicBezTo>
                    <a:pt x="5222579" y="894743"/>
                    <a:pt x="5224830" y="891590"/>
                    <a:pt x="5225506" y="897107"/>
                  </a:cubicBezTo>
                  <a:cubicBezTo>
                    <a:pt x="5220890" y="896770"/>
                    <a:pt x="5221903" y="927958"/>
                    <a:pt x="5226407" y="926720"/>
                  </a:cubicBezTo>
                  <a:cubicBezTo>
                    <a:pt x="5227533" y="920752"/>
                    <a:pt x="5228996" y="915235"/>
                    <a:pt x="5231473" y="911407"/>
                  </a:cubicBezTo>
                  <a:cubicBezTo>
                    <a:pt x="5236315" y="922216"/>
                    <a:pt x="5229560" y="946424"/>
                    <a:pt x="5218638" y="947324"/>
                  </a:cubicBezTo>
                  <a:close/>
                  <a:moveTo>
                    <a:pt x="5217737" y="828538"/>
                  </a:moveTo>
                  <a:cubicBezTo>
                    <a:pt x="5217512" y="820318"/>
                    <a:pt x="5217174" y="812099"/>
                    <a:pt x="5216949" y="803880"/>
                  </a:cubicBezTo>
                  <a:cubicBezTo>
                    <a:pt x="5225394" y="799488"/>
                    <a:pt x="5225394" y="811536"/>
                    <a:pt x="5233838" y="807145"/>
                  </a:cubicBezTo>
                  <a:cubicBezTo>
                    <a:pt x="5236878" y="835293"/>
                    <a:pt x="5228771" y="831916"/>
                    <a:pt x="5217737" y="828538"/>
                  </a:cubicBezTo>
                  <a:close/>
                  <a:moveTo>
                    <a:pt x="5258946" y="626319"/>
                  </a:moveTo>
                  <a:cubicBezTo>
                    <a:pt x="5256582" y="614159"/>
                    <a:pt x="5251741" y="636227"/>
                    <a:pt x="5245098" y="632624"/>
                  </a:cubicBezTo>
                  <a:cubicBezTo>
                    <a:pt x="5245210" y="642420"/>
                    <a:pt x="5239130" y="640055"/>
                    <a:pt x="5237216" y="648275"/>
                  </a:cubicBezTo>
                  <a:cubicBezTo>
                    <a:pt x="5235978" y="653341"/>
                    <a:pt x="5238905" y="662799"/>
                    <a:pt x="5234852" y="663362"/>
                  </a:cubicBezTo>
                  <a:cubicBezTo>
                    <a:pt x="5234063" y="659534"/>
                    <a:pt x="5232262" y="657845"/>
                    <a:pt x="5229109" y="658971"/>
                  </a:cubicBezTo>
                  <a:cubicBezTo>
                    <a:pt x="5229334" y="667191"/>
                    <a:pt x="5229672" y="675410"/>
                    <a:pt x="5229897" y="683629"/>
                  </a:cubicBezTo>
                  <a:cubicBezTo>
                    <a:pt x="5236428" y="686332"/>
                    <a:pt x="5239918" y="695226"/>
                    <a:pt x="5244534" y="701982"/>
                  </a:cubicBezTo>
                  <a:cubicBezTo>
                    <a:pt x="5233388" y="708512"/>
                    <a:pt x="5247912" y="721911"/>
                    <a:pt x="5248475" y="736211"/>
                  </a:cubicBezTo>
                  <a:cubicBezTo>
                    <a:pt x="5240594" y="743867"/>
                    <a:pt x="5234964" y="749835"/>
                    <a:pt x="5228884" y="738125"/>
                  </a:cubicBezTo>
                  <a:cubicBezTo>
                    <a:pt x="5228996" y="743079"/>
                    <a:pt x="5229222" y="748033"/>
                    <a:pt x="5229334" y="752987"/>
                  </a:cubicBezTo>
                  <a:cubicBezTo>
                    <a:pt x="5219201" y="746344"/>
                    <a:pt x="5216949" y="756928"/>
                    <a:pt x="5206815" y="750285"/>
                  </a:cubicBezTo>
                  <a:cubicBezTo>
                    <a:pt x="5205802" y="736211"/>
                    <a:pt x="5206703" y="725176"/>
                    <a:pt x="5211432" y="720110"/>
                  </a:cubicBezTo>
                  <a:cubicBezTo>
                    <a:pt x="5215373" y="722699"/>
                    <a:pt x="5212445" y="739026"/>
                    <a:pt x="5217625" y="739363"/>
                  </a:cubicBezTo>
                  <a:cubicBezTo>
                    <a:pt x="5224605" y="740489"/>
                    <a:pt x="5224943" y="707724"/>
                    <a:pt x="5231136" y="723150"/>
                  </a:cubicBezTo>
                  <a:cubicBezTo>
                    <a:pt x="5229447" y="723600"/>
                    <a:pt x="5227871" y="724163"/>
                    <a:pt x="5228546" y="728329"/>
                  </a:cubicBezTo>
                  <a:cubicBezTo>
                    <a:pt x="5234739" y="720898"/>
                    <a:pt x="5239468" y="740039"/>
                    <a:pt x="5239693" y="727203"/>
                  </a:cubicBezTo>
                  <a:cubicBezTo>
                    <a:pt x="5239242" y="719434"/>
                    <a:pt x="5232487" y="724051"/>
                    <a:pt x="5233613" y="712904"/>
                  </a:cubicBezTo>
                  <a:cubicBezTo>
                    <a:pt x="5236765" y="711553"/>
                    <a:pt x="5237779" y="707049"/>
                    <a:pt x="5238905" y="702432"/>
                  </a:cubicBezTo>
                  <a:cubicBezTo>
                    <a:pt x="5228321" y="708963"/>
                    <a:pt x="5228434" y="685994"/>
                    <a:pt x="5222016" y="699167"/>
                  </a:cubicBezTo>
                  <a:cubicBezTo>
                    <a:pt x="5223930" y="684980"/>
                    <a:pt x="5217625" y="686782"/>
                    <a:pt x="5218413" y="674734"/>
                  </a:cubicBezTo>
                  <a:cubicBezTo>
                    <a:pt x="5223930" y="662124"/>
                    <a:pt x="5222016" y="663813"/>
                    <a:pt x="5220214" y="644784"/>
                  </a:cubicBezTo>
                  <a:cubicBezTo>
                    <a:pt x="5212783" y="643771"/>
                    <a:pt x="5210418" y="632737"/>
                    <a:pt x="5208279" y="621252"/>
                  </a:cubicBezTo>
                  <a:cubicBezTo>
                    <a:pt x="5213346" y="616073"/>
                    <a:pt x="5218075" y="635101"/>
                    <a:pt x="5219426" y="620126"/>
                  </a:cubicBezTo>
                  <a:cubicBezTo>
                    <a:pt x="5212333" y="620239"/>
                    <a:pt x="5208392" y="614046"/>
                    <a:pt x="5207604" y="601548"/>
                  </a:cubicBezTo>
                  <a:cubicBezTo>
                    <a:pt x="5223704" y="605151"/>
                    <a:pt x="5223367" y="582745"/>
                    <a:pt x="5234964" y="579029"/>
                  </a:cubicBezTo>
                  <a:cubicBezTo>
                    <a:pt x="5248813" y="577903"/>
                    <a:pt x="5252529" y="596932"/>
                    <a:pt x="5263676" y="600985"/>
                  </a:cubicBezTo>
                  <a:cubicBezTo>
                    <a:pt x="5262550" y="610105"/>
                    <a:pt x="5263000" y="621815"/>
                    <a:pt x="5258946" y="626319"/>
                  </a:cubicBezTo>
                  <a:close/>
                  <a:moveTo>
                    <a:pt x="5302182" y="929084"/>
                  </a:moveTo>
                  <a:cubicBezTo>
                    <a:pt x="5293963" y="926607"/>
                    <a:pt x="5287883" y="912983"/>
                    <a:pt x="5282591" y="930998"/>
                  </a:cubicBezTo>
                  <a:cubicBezTo>
                    <a:pt x="5284843" y="931899"/>
                    <a:pt x="5288108" y="930548"/>
                    <a:pt x="5288334" y="935389"/>
                  </a:cubicBezTo>
                  <a:cubicBezTo>
                    <a:pt x="5282704" y="946649"/>
                    <a:pt x="5272796" y="939443"/>
                    <a:pt x="5268630" y="932349"/>
                  </a:cubicBezTo>
                  <a:cubicBezTo>
                    <a:pt x="5266828" y="917037"/>
                    <a:pt x="5275723" y="918613"/>
                    <a:pt x="5276173" y="906903"/>
                  </a:cubicBezTo>
                  <a:cubicBezTo>
                    <a:pt x="5288896" y="906453"/>
                    <a:pt x="5287320" y="909943"/>
                    <a:pt x="5298580" y="904651"/>
                  </a:cubicBezTo>
                  <a:cubicBezTo>
                    <a:pt x="5301169" y="910168"/>
                    <a:pt x="5302746" y="917600"/>
                    <a:pt x="5302182" y="929084"/>
                  </a:cubicBezTo>
                  <a:close/>
                  <a:moveTo>
                    <a:pt x="5298129" y="889901"/>
                  </a:moveTo>
                  <a:cubicBezTo>
                    <a:pt x="5298467" y="880556"/>
                    <a:pt x="5294639" y="879318"/>
                    <a:pt x="5294751" y="870423"/>
                  </a:cubicBezTo>
                  <a:cubicBezTo>
                    <a:pt x="5303196" y="866032"/>
                    <a:pt x="5303196" y="878079"/>
                    <a:pt x="5311640" y="873688"/>
                  </a:cubicBezTo>
                  <a:cubicBezTo>
                    <a:pt x="5313442" y="889001"/>
                    <a:pt x="5306236" y="890127"/>
                    <a:pt x="5298129" y="889901"/>
                  </a:cubicBezTo>
                  <a:close/>
                  <a:moveTo>
                    <a:pt x="5300043" y="859951"/>
                  </a:moveTo>
                  <a:cubicBezTo>
                    <a:pt x="5304997" y="860627"/>
                    <a:pt x="5313892" y="853534"/>
                    <a:pt x="5311528" y="868734"/>
                  </a:cubicBezTo>
                  <a:cubicBezTo>
                    <a:pt x="5305223" y="870760"/>
                    <a:pt x="5300944" y="868621"/>
                    <a:pt x="5300043" y="859951"/>
                  </a:cubicBezTo>
                  <a:close/>
                  <a:moveTo>
                    <a:pt x="5301395" y="726190"/>
                  </a:moveTo>
                  <a:cubicBezTo>
                    <a:pt x="5301507" y="731144"/>
                    <a:pt x="5301732" y="736098"/>
                    <a:pt x="5301845" y="741052"/>
                  </a:cubicBezTo>
                  <a:cubicBezTo>
                    <a:pt x="5299030" y="741277"/>
                    <a:pt x="5296215" y="741615"/>
                    <a:pt x="5293400" y="741840"/>
                  </a:cubicBezTo>
                  <a:cubicBezTo>
                    <a:pt x="5293062" y="731932"/>
                    <a:pt x="5292837" y="722136"/>
                    <a:pt x="5292500" y="712228"/>
                  </a:cubicBezTo>
                  <a:cubicBezTo>
                    <a:pt x="5304772" y="722587"/>
                    <a:pt x="5306349" y="696578"/>
                    <a:pt x="5312204" y="715268"/>
                  </a:cubicBezTo>
                  <a:cubicBezTo>
                    <a:pt x="5310740" y="722249"/>
                    <a:pt x="5301507" y="716957"/>
                    <a:pt x="5301395" y="726190"/>
                  </a:cubicBezTo>
                  <a:close/>
                  <a:moveTo>
                    <a:pt x="5317608" y="620577"/>
                  </a:moveTo>
                  <a:cubicBezTo>
                    <a:pt x="5313555" y="628233"/>
                    <a:pt x="5304435" y="620914"/>
                    <a:pt x="5298017" y="622491"/>
                  </a:cubicBezTo>
                  <a:cubicBezTo>
                    <a:pt x="5294526" y="623391"/>
                    <a:pt x="5294188" y="629359"/>
                    <a:pt x="5289797" y="628233"/>
                  </a:cubicBezTo>
                  <a:cubicBezTo>
                    <a:pt x="5289797" y="628233"/>
                    <a:pt x="5288446" y="624292"/>
                    <a:pt x="5286870" y="623617"/>
                  </a:cubicBezTo>
                  <a:cubicBezTo>
                    <a:pt x="5277975" y="619788"/>
                    <a:pt x="5279101" y="622603"/>
                    <a:pt x="5275385" y="614834"/>
                  </a:cubicBezTo>
                  <a:cubicBezTo>
                    <a:pt x="5275047" y="620689"/>
                    <a:pt x="5271107" y="620577"/>
                    <a:pt x="5267166" y="620577"/>
                  </a:cubicBezTo>
                  <a:cubicBezTo>
                    <a:pt x="5264689" y="602449"/>
                    <a:pt x="5270881" y="598283"/>
                    <a:pt x="5280565" y="599409"/>
                  </a:cubicBezTo>
                  <a:cubicBezTo>
                    <a:pt x="5280790" y="593554"/>
                    <a:pt x="5279664" y="585447"/>
                    <a:pt x="5282929" y="584321"/>
                  </a:cubicBezTo>
                  <a:cubicBezTo>
                    <a:pt x="5289122" y="604363"/>
                    <a:pt x="5304209" y="571823"/>
                    <a:pt x="5302182" y="572499"/>
                  </a:cubicBezTo>
                  <a:cubicBezTo>
                    <a:pt x="5308938" y="570247"/>
                    <a:pt x="5306912" y="576890"/>
                    <a:pt x="5313667" y="581281"/>
                  </a:cubicBezTo>
                  <a:cubicBezTo>
                    <a:pt x="5314117" y="573512"/>
                    <a:pt x="5319747" y="577228"/>
                    <a:pt x="5322112" y="580493"/>
                  </a:cubicBezTo>
                  <a:cubicBezTo>
                    <a:pt x="5325490" y="592878"/>
                    <a:pt x="5314343" y="604813"/>
                    <a:pt x="5323012" y="610105"/>
                  </a:cubicBezTo>
                  <a:cubicBezTo>
                    <a:pt x="5331007" y="605602"/>
                    <a:pt x="5327516" y="582970"/>
                    <a:pt x="5339001" y="583758"/>
                  </a:cubicBezTo>
                  <a:cubicBezTo>
                    <a:pt x="5346432" y="598959"/>
                    <a:pt x="5332808" y="612132"/>
                    <a:pt x="5332020" y="629021"/>
                  </a:cubicBezTo>
                  <a:cubicBezTo>
                    <a:pt x="5323125" y="634200"/>
                    <a:pt x="5321211" y="625756"/>
                    <a:pt x="5317608" y="620577"/>
                  </a:cubicBezTo>
                  <a:close/>
                  <a:moveTo>
                    <a:pt x="5335511" y="653454"/>
                  </a:moveTo>
                  <a:cubicBezTo>
                    <a:pt x="5335285" y="650414"/>
                    <a:pt x="5334947" y="647599"/>
                    <a:pt x="5332583" y="648838"/>
                  </a:cubicBezTo>
                  <a:cubicBezTo>
                    <a:pt x="5332470" y="645572"/>
                    <a:pt x="5332358" y="642195"/>
                    <a:pt x="5332245" y="638929"/>
                  </a:cubicBezTo>
                  <a:cubicBezTo>
                    <a:pt x="5338888" y="630597"/>
                    <a:pt x="5341028" y="654918"/>
                    <a:pt x="5335511" y="653454"/>
                  </a:cubicBezTo>
                  <a:close/>
                  <a:moveTo>
                    <a:pt x="5332133" y="812212"/>
                  </a:moveTo>
                  <a:cubicBezTo>
                    <a:pt x="5331570" y="806469"/>
                    <a:pt x="5326841" y="801515"/>
                    <a:pt x="5331682" y="797349"/>
                  </a:cubicBezTo>
                  <a:cubicBezTo>
                    <a:pt x="5332020" y="805456"/>
                    <a:pt x="5339564" y="799376"/>
                    <a:pt x="5340352" y="806357"/>
                  </a:cubicBezTo>
                  <a:cubicBezTo>
                    <a:pt x="5336749" y="807145"/>
                    <a:pt x="5336749" y="813225"/>
                    <a:pt x="5332133" y="812212"/>
                  </a:cubicBezTo>
                  <a:close/>
                  <a:moveTo>
                    <a:pt x="5340352" y="717407"/>
                  </a:moveTo>
                  <a:cubicBezTo>
                    <a:pt x="5340127" y="710201"/>
                    <a:pt x="5337988" y="717633"/>
                    <a:pt x="5337537" y="717745"/>
                  </a:cubicBezTo>
                  <a:cubicBezTo>
                    <a:pt x="5333484" y="717970"/>
                    <a:pt x="5331570" y="713917"/>
                    <a:pt x="5328980" y="713579"/>
                  </a:cubicBezTo>
                  <a:cubicBezTo>
                    <a:pt x="5328755" y="713579"/>
                    <a:pt x="5328980" y="719434"/>
                    <a:pt x="5326390" y="718759"/>
                  </a:cubicBezTo>
                  <a:cubicBezTo>
                    <a:pt x="5325940" y="718646"/>
                    <a:pt x="5325940" y="710764"/>
                    <a:pt x="5323463" y="714142"/>
                  </a:cubicBezTo>
                  <a:cubicBezTo>
                    <a:pt x="5323463" y="706373"/>
                    <a:pt x="5324026" y="704572"/>
                    <a:pt x="5328755" y="703671"/>
                  </a:cubicBezTo>
                  <a:cubicBezTo>
                    <a:pt x="5336411" y="702207"/>
                    <a:pt x="5326503" y="680364"/>
                    <a:pt x="5334047" y="693200"/>
                  </a:cubicBezTo>
                  <a:cubicBezTo>
                    <a:pt x="5335511" y="695677"/>
                    <a:pt x="5333821" y="703896"/>
                    <a:pt x="5337199" y="702770"/>
                  </a:cubicBezTo>
                  <a:cubicBezTo>
                    <a:pt x="5340014" y="702545"/>
                    <a:pt x="5340352" y="698492"/>
                    <a:pt x="5342604" y="697253"/>
                  </a:cubicBezTo>
                  <a:cubicBezTo>
                    <a:pt x="5342266" y="704797"/>
                    <a:pt x="5344067" y="715493"/>
                    <a:pt x="5340352" y="717407"/>
                  </a:cubicBezTo>
                  <a:close/>
                  <a:moveTo>
                    <a:pt x="5384039" y="945748"/>
                  </a:moveTo>
                  <a:cubicBezTo>
                    <a:pt x="5379873" y="934826"/>
                    <a:pt x="5390682" y="926494"/>
                    <a:pt x="5383475" y="926044"/>
                  </a:cubicBezTo>
                  <a:cubicBezTo>
                    <a:pt x="5380661" y="926382"/>
                    <a:pt x="5379985" y="922329"/>
                    <a:pt x="5377733" y="921653"/>
                  </a:cubicBezTo>
                  <a:cubicBezTo>
                    <a:pt x="5378521" y="933926"/>
                    <a:pt x="5373792" y="937416"/>
                    <a:pt x="5372892" y="946874"/>
                  </a:cubicBezTo>
                  <a:cubicBezTo>
                    <a:pt x="5366474" y="949126"/>
                    <a:pt x="5362083" y="947099"/>
                    <a:pt x="5358817" y="943271"/>
                  </a:cubicBezTo>
                  <a:cubicBezTo>
                    <a:pt x="5355552" y="942821"/>
                    <a:pt x="5350936" y="944960"/>
                    <a:pt x="5350260" y="939105"/>
                  </a:cubicBezTo>
                  <a:cubicBezTo>
                    <a:pt x="5353638" y="930323"/>
                    <a:pt x="5359043" y="924806"/>
                    <a:pt x="5366586" y="922666"/>
                  </a:cubicBezTo>
                  <a:cubicBezTo>
                    <a:pt x="5364785" y="930886"/>
                    <a:pt x="5372779" y="943609"/>
                    <a:pt x="5372441" y="932012"/>
                  </a:cubicBezTo>
                  <a:cubicBezTo>
                    <a:pt x="5368275" y="931449"/>
                    <a:pt x="5369514" y="920302"/>
                    <a:pt x="5368951" y="912533"/>
                  </a:cubicBezTo>
                  <a:cubicBezTo>
                    <a:pt x="5373117" y="911294"/>
                    <a:pt x="5379309" y="913321"/>
                    <a:pt x="5379985" y="906453"/>
                  </a:cubicBezTo>
                  <a:cubicBezTo>
                    <a:pt x="5380435" y="902625"/>
                    <a:pt x="5379760" y="896657"/>
                    <a:pt x="5382462" y="896319"/>
                  </a:cubicBezTo>
                  <a:cubicBezTo>
                    <a:pt x="5379197" y="920865"/>
                    <a:pt x="5404080" y="935389"/>
                    <a:pt x="5384039" y="945748"/>
                  </a:cubicBezTo>
                  <a:close/>
                  <a:moveTo>
                    <a:pt x="5382124" y="708287"/>
                  </a:moveTo>
                  <a:cubicBezTo>
                    <a:pt x="5384939" y="708062"/>
                    <a:pt x="5385277" y="704009"/>
                    <a:pt x="5387529" y="702770"/>
                  </a:cubicBezTo>
                  <a:cubicBezTo>
                    <a:pt x="5387641" y="707724"/>
                    <a:pt x="5390006" y="708400"/>
                    <a:pt x="5390682" y="712341"/>
                  </a:cubicBezTo>
                  <a:cubicBezTo>
                    <a:pt x="5387867" y="712566"/>
                    <a:pt x="5387416" y="716619"/>
                    <a:pt x="5385277" y="717858"/>
                  </a:cubicBezTo>
                  <a:cubicBezTo>
                    <a:pt x="5385052" y="712904"/>
                    <a:pt x="5382800" y="712228"/>
                    <a:pt x="5382124" y="708287"/>
                  </a:cubicBezTo>
                  <a:close/>
                  <a:moveTo>
                    <a:pt x="5396086" y="885172"/>
                  </a:moveTo>
                  <a:cubicBezTo>
                    <a:pt x="5400702" y="884610"/>
                    <a:pt x="5397212" y="871323"/>
                    <a:pt x="5401153" y="869860"/>
                  </a:cubicBezTo>
                  <a:cubicBezTo>
                    <a:pt x="5400815" y="879205"/>
                    <a:pt x="5404643" y="880444"/>
                    <a:pt x="5404530" y="889339"/>
                  </a:cubicBezTo>
                  <a:cubicBezTo>
                    <a:pt x="5402616" y="889564"/>
                    <a:pt x="5400815" y="889676"/>
                    <a:pt x="5398901" y="889901"/>
                  </a:cubicBezTo>
                  <a:cubicBezTo>
                    <a:pt x="5397325" y="889676"/>
                    <a:pt x="5395748" y="889451"/>
                    <a:pt x="5396086" y="885172"/>
                  </a:cubicBezTo>
                  <a:close/>
                  <a:moveTo>
                    <a:pt x="5403292" y="933926"/>
                  </a:moveTo>
                  <a:cubicBezTo>
                    <a:pt x="5402954" y="927620"/>
                    <a:pt x="5399464" y="927395"/>
                    <a:pt x="5400027" y="919401"/>
                  </a:cubicBezTo>
                  <a:cubicBezTo>
                    <a:pt x="5401941" y="919176"/>
                    <a:pt x="5403743" y="919063"/>
                    <a:pt x="5405656" y="918838"/>
                  </a:cubicBezTo>
                  <a:cubicBezTo>
                    <a:pt x="5408922" y="925706"/>
                    <a:pt x="5409034" y="930660"/>
                    <a:pt x="5403292" y="933926"/>
                  </a:cubicBezTo>
                  <a:close/>
                  <a:moveTo>
                    <a:pt x="5404643" y="621928"/>
                  </a:moveTo>
                  <a:cubicBezTo>
                    <a:pt x="5401828" y="621815"/>
                    <a:pt x="5401490" y="626657"/>
                    <a:pt x="5399239" y="627445"/>
                  </a:cubicBezTo>
                  <a:cubicBezTo>
                    <a:pt x="5396086" y="628458"/>
                    <a:pt x="5394622" y="620464"/>
                    <a:pt x="5393609" y="628008"/>
                  </a:cubicBezTo>
                  <a:cubicBezTo>
                    <a:pt x="5394285" y="635552"/>
                    <a:pt x="5393384" y="639718"/>
                    <a:pt x="5391244" y="643095"/>
                  </a:cubicBezTo>
                  <a:cubicBezTo>
                    <a:pt x="5390344" y="644559"/>
                    <a:pt x="5392258" y="651090"/>
                    <a:pt x="5391582" y="653004"/>
                  </a:cubicBezTo>
                  <a:cubicBezTo>
                    <a:pt x="5390682" y="655481"/>
                    <a:pt x="5386966" y="655593"/>
                    <a:pt x="5386178" y="658521"/>
                  </a:cubicBezTo>
                  <a:cubicBezTo>
                    <a:pt x="5383701" y="667303"/>
                    <a:pt x="5388767" y="679801"/>
                    <a:pt x="5381224" y="678788"/>
                  </a:cubicBezTo>
                  <a:cubicBezTo>
                    <a:pt x="5379647" y="673045"/>
                    <a:pt x="5377846" y="667866"/>
                    <a:pt x="5375144" y="664488"/>
                  </a:cubicBezTo>
                  <a:cubicBezTo>
                    <a:pt x="5374918" y="671919"/>
                    <a:pt x="5376720" y="682616"/>
                    <a:pt x="5373004" y="684530"/>
                  </a:cubicBezTo>
                  <a:cubicBezTo>
                    <a:pt x="5367037" y="663137"/>
                    <a:pt x="5361069" y="641744"/>
                    <a:pt x="5359493" y="611569"/>
                  </a:cubicBezTo>
                  <a:cubicBezTo>
                    <a:pt x="5360957" y="604588"/>
                    <a:pt x="5370189" y="609768"/>
                    <a:pt x="5370302" y="600535"/>
                  </a:cubicBezTo>
                  <a:cubicBezTo>
                    <a:pt x="5369401" y="591302"/>
                    <a:pt x="5373117" y="589388"/>
                    <a:pt x="5372441" y="580493"/>
                  </a:cubicBezTo>
                  <a:cubicBezTo>
                    <a:pt x="5378972" y="581394"/>
                    <a:pt x="5383138" y="578692"/>
                    <a:pt x="5386290" y="574188"/>
                  </a:cubicBezTo>
                  <a:cubicBezTo>
                    <a:pt x="5386966" y="583308"/>
                    <a:pt x="5388655" y="590514"/>
                    <a:pt x="5392483" y="593329"/>
                  </a:cubicBezTo>
                  <a:cubicBezTo>
                    <a:pt x="5398225" y="586798"/>
                    <a:pt x="5407571" y="585785"/>
                    <a:pt x="5408584" y="571936"/>
                  </a:cubicBezTo>
                  <a:cubicBezTo>
                    <a:pt x="5420519" y="578917"/>
                    <a:pt x="5438647" y="567432"/>
                    <a:pt x="5453509" y="572499"/>
                  </a:cubicBezTo>
                  <a:cubicBezTo>
                    <a:pt x="5453396" y="567545"/>
                    <a:pt x="5453171" y="562591"/>
                    <a:pt x="5453059" y="557637"/>
                  </a:cubicBezTo>
                  <a:cubicBezTo>
                    <a:pt x="5458125" y="559888"/>
                    <a:pt x="5464768" y="558988"/>
                    <a:pt x="5467358" y="566081"/>
                  </a:cubicBezTo>
                  <a:cubicBezTo>
                    <a:pt x="5461616" y="569459"/>
                    <a:pt x="5461728" y="574413"/>
                    <a:pt x="5464994" y="581169"/>
                  </a:cubicBezTo>
                  <a:cubicBezTo>
                    <a:pt x="5462967" y="583871"/>
                    <a:pt x="5455423" y="578804"/>
                    <a:pt x="5453847" y="582295"/>
                  </a:cubicBezTo>
                  <a:cubicBezTo>
                    <a:pt x="5453284" y="583421"/>
                    <a:pt x="5454860" y="591527"/>
                    <a:pt x="5454184" y="592203"/>
                  </a:cubicBezTo>
                  <a:cubicBezTo>
                    <a:pt x="5450807" y="595130"/>
                    <a:pt x="5439998" y="589163"/>
                    <a:pt x="5440561" y="603462"/>
                  </a:cubicBezTo>
                  <a:cubicBezTo>
                    <a:pt x="5438984" y="618775"/>
                    <a:pt x="5445853" y="617537"/>
                    <a:pt x="5444276" y="632849"/>
                  </a:cubicBezTo>
                  <a:cubicBezTo>
                    <a:pt x="5438196" y="637578"/>
                    <a:pt x="5433242" y="646135"/>
                    <a:pt x="5431103" y="658971"/>
                  </a:cubicBezTo>
                  <a:cubicBezTo>
                    <a:pt x="5430202" y="664488"/>
                    <a:pt x="5432567" y="673158"/>
                    <a:pt x="5428738" y="674059"/>
                  </a:cubicBezTo>
                  <a:cubicBezTo>
                    <a:pt x="5421532" y="664713"/>
                    <a:pt x="5424234" y="654242"/>
                    <a:pt x="5427612" y="639492"/>
                  </a:cubicBezTo>
                  <a:cubicBezTo>
                    <a:pt x="5422996" y="637691"/>
                    <a:pt x="5421082" y="628909"/>
                    <a:pt x="5416015" y="625756"/>
                  </a:cubicBezTo>
                  <a:cubicBezTo>
                    <a:pt x="5414439" y="624743"/>
                    <a:pt x="5412074" y="626657"/>
                    <a:pt x="5410386" y="626319"/>
                  </a:cubicBezTo>
                  <a:cubicBezTo>
                    <a:pt x="5407796" y="625643"/>
                    <a:pt x="5406782" y="621928"/>
                    <a:pt x="5404643" y="621928"/>
                  </a:cubicBezTo>
                  <a:close/>
                  <a:moveTo>
                    <a:pt x="5424234" y="798250"/>
                  </a:moveTo>
                  <a:cubicBezTo>
                    <a:pt x="5421419" y="798475"/>
                    <a:pt x="5418605" y="798813"/>
                    <a:pt x="5415903" y="799038"/>
                  </a:cubicBezTo>
                  <a:cubicBezTo>
                    <a:pt x="5415452" y="790594"/>
                    <a:pt x="5417704" y="786202"/>
                    <a:pt x="5421082" y="783725"/>
                  </a:cubicBezTo>
                  <a:cubicBezTo>
                    <a:pt x="5421082" y="790481"/>
                    <a:pt x="5422658" y="794422"/>
                    <a:pt x="5424234" y="798250"/>
                  </a:cubicBezTo>
                  <a:close/>
                  <a:moveTo>
                    <a:pt x="5509806" y="933363"/>
                  </a:moveTo>
                  <a:cubicBezTo>
                    <a:pt x="5500911" y="938542"/>
                    <a:pt x="5505415" y="917487"/>
                    <a:pt x="5498209" y="919626"/>
                  </a:cubicBezTo>
                  <a:cubicBezTo>
                    <a:pt x="5491341" y="936741"/>
                    <a:pt x="5487625" y="921315"/>
                    <a:pt x="5478505" y="916586"/>
                  </a:cubicBezTo>
                  <a:cubicBezTo>
                    <a:pt x="5474114" y="926832"/>
                    <a:pt x="5478955" y="922891"/>
                    <a:pt x="5479180" y="936290"/>
                  </a:cubicBezTo>
                  <a:cubicBezTo>
                    <a:pt x="5463642" y="940681"/>
                    <a:pt x="5455986" y="929760"/>
                    <a:pt x="5447767" y="919626"/>
                  </a:cubicBezTo>
                  <a:cubicBezTo>
                    <a:pt x="5447992" y="927846"/>
                    <a:pt x="5448330" y="936065"/>
                    <a:pt x="5448555" y="944284"/>
                  </a:cubicBezTo>
                  <a:cubicBezTo>
                    <a:pt x="5441799" y="941920"/>
                    <a:pt x="5435606" y="938429"/>
                    <a:pt x="5426036" y="941582"/>
                  </a:cubicBezTo>
                  <a:cubicBezTo>
                    <a:pt x="5425248" y="937866"/>
                    <a:pt x="5425698" y="931899"/>
                    <a:pt x="5422883" y="932012"/>
                  </a:cubicBezTo>
                  <a:cubicBezTo>
                    <a:pt x="5420519" y="941469"/>
                    <a:pt x="5431778" y="947662"/>
                    <a:pt x="5423559" y="951716"/>
                  </a:cubicBezTo>
                  <a:cubicBezTo>
                    <a:pt x="5421532" y="945298"/>
                    <a:pt x="5417254" y="943158"/>
                    <a:pt x="5412074" y="942933"/>
                  </a:cubicBezTo>
                  <a:cubicBezTo>
                    <a:pt x="5410611" y="924918"/>
                    <a:pt x="5415565" y="917149"/>
                    <a:pt x="5422320" y="912195"/>
                  </a:cubicBezTo>
                  <a:cubicBezTo>
                    <a:pt x="5422996" y="915348"/>
                    <a:pt x="5422771" y="922666"/>
                    <a:pt x="5425473" y="921766"/>
                  </a:cubicBezTo>
                  <a:cubicBezTo>
                    <a:pt x="5425586" y="921766"/>
                    <a:pt x="5425023" y="911970"/>
                    <a:pt x="5425135" y="911857"/>
                  </a:cubicBezTo>
                  <a:cubicBezTo>
                    <a:pt x="5434931" y="910394"/>
                    <a:pt x="5455310" y="922441"/>
                    <a:pt x="5461503" y="908254"/>
                  </a:cubicBezTo>
                  <a:cubicBezTo>
                    <a:pt x="5457112" y="908254"/>
                    <a:pt x="5451820" y="909831"/>
                    <a:pt x="5452833" y="899247"/>
                  </a:cubicBezTo>
                  <a:cubicBezTo>
                    <a:pt x="5455648" y="878079"/>
                    <a:pt x="5464318" y="898571"/>
                    <a:pt x="5472425" y="897333"/>
                  </a:cubicBezTo>
                  <a:cubicBezTo>
                    <a:pt x="5472537" y="905890"/>
                    <a:pt x="5475014" y="909831"/>
                    <a:pt x="5478505" y="911632"/>
                  </a:cubicBezTo>
                  <a:cubicBezTo>
                    <a:pt x="5482221" y="911294"/>
                    <a:pt x="5485936" y="910844"/>
                    <a:pt x="5489652" y="910506"/>
                  </a:cubicBezTo>
                  <a:cubicBezTo>
                    <a:pt x="5490777" y="904539"/>
                    <a:pt x="5492241" y="899022"/>
                    <a:pt x="5494831" y="895193"/>
                  </a:cubicBezTo>
                  <a:cubicBezTo>
                    <a:pt x="5495619" y="915010"/>
                    <a:pt x="5501024" y="897896"/>
                    <a:pt x="5506203" y="899022"/>
                  </a:cubicBezTo>
                  <a:cubicBezTo>
                    <a:pt x="5506090" y="899022"/>
                    <a:pt x="5511157" y="907466"/>
                    <a:pt x="5512171" y="908367"/>
                  </a:cubicBezTo>
                  <a:cubicBezTo>
                    <a:pt x="5515886" y="911632"/>
                    <a:pt x="5520277" y="908479"/>
                    <a:pt x="5520840" y="917374"/>
                  </a:cubicBezTo>
                  <a:cubicBezTo>
                    <a:pt x="5518701" y="925481"/>
                    <a:pt x="5506766" y="917600"/>
                    <a:pt x="5509806" y="933363"/>
                  </a:cubicBezTo>
                  <a:close/>
                  <a:moveTo>
                    <a:pt x="5533563" y="1064647"/>
                  </a:moveTo>
                  <a:cubicBezTo>
                    <a:pt x="5530749" y="1054739"/>
                    <a:pt x="5540094" y="1041791"/>
                    <a:pt x="5541670" y="1053951"/>
                  </a:cubicBezTo>
                  <a:cubicBezTo>
                    <a:pt x="5546737" y="1056203"/>
                    <a:pt x="5553380" y="1055302"/>
                    <a:pt x="5555969" y="1062395"/>
                  </a:cubicBezTo>
                  <a:cubicBezTo>
                    <a:pt x="5550790" y="1072867"/>
                    <a:pt x="5540094" y="1067237"/>
                    <a:pt x="5533563" y="1064647"/>
                  </a:cubicBezTo>
                  <a:close/>
                  <a:moveTo>
                    <a:pt x="5584681" y="906115"/>
                  </a:moveTo>
                  <a:cubicBezTo>
                    <a:pt x="5574547" y="910394"/>
                    <a:pt x="5573647" y="896545"/>
                    <a:pt x="5564752" y="898121"/>
                  </a:cubicBezTo>
                  <a:cubicBezTo>
                    <a:pt x="5560361" y="908367"/>
                    <a:pt x="5565202" y="904426"/>
                    <a:pt x="5565315" y="917825"/>
                  </a:cubicBezTo>
                  <a:cubicBezTo>
                    <a:pt x="5560248" y="922329"/>
                    <a:pt x="5555407" y="913659"/>
                    <a:pt x="5548538" y="919514"/>
                  </a:cubicBezTo>
                  <a:cubicBezTo>
                    <a:pt x="5546737" y="921090"/>
                    <a:pt x="5546737" y="929985"/>
                    <a:pt x="5543246" y="929985"/>
                  </a:cubicBezTo>
                  <a:cubicBezTo>
                    <a:pt x="5542233" y="929985"/>
                    <a:pt x="5538518" y="916136"/>
                    <a:pt x="5537166" y="915685"/>
                  </a:cubicBezTo>
                  <a:cubicBezTo>
                    <a:pt x="5535252" y="915123"/>
                    <a:pt x="5529397" y="926494"/>
                    <a:pt x="5528834" y="916474"/>
                  </a:cubicBezTo>
                  <a:cubicBezTo>
                    <a:pt x="5528496" y="910731"/>
                    <a:pt x="5527483" y="914447"/>
                    <a:pt x="5525907" y="911857"/>
                  </a:cubicBezTo>
                  <a:cubicBezTo>
                    <a:pt x="5520165" y="902512"/>
                    <a:pt x="5523317" y="886073"/>
                    <a:pt x="5521741" y="867720"/>
                  </a:cubicBezTo>
                  <a:cubicBezTo>
                    <a:pt x="5527145" y="865694"/>
                    <a:pt x="5527483" y="873800"/>
                    <a:pt x="5530411" y="876728"/>
                  </a:cubicBezTo>
                  <a:cubicBezTo>
                    <a:pt x="5536040" y="876165"/>
                    <a:pt x="5541557" y="875602"/>
                    <a:pt x="5547187" y="875039"/>
                  </a:cubicBezTo>
                  <a:cubicBezTo>
                    <a:pt x="5552704" y="874476"/>
                    <a:pt x="5550340" y="861190"/>
                    <a:pt x="5558109" y="864005"/>
                  </a:cubicBezTo>
                  <a:cubicBezTo>
                    <a:pt x="5558447" y="870310"/>
                    <a:pt x="5561937" y="870535"/>
                    <a:pt x="5561374" y="878529"/>
                  </a:cubicBezTo>
                  <a:cubicBezTo>
                    <a:pt x="5558559" y="878867"/>
                    <a:pt x="5558109" y="887537"/>
                    <a:pt x="5561712" y="888438"/>
                  </a:cubicBezTo>
                  <a:cubicBezTo>
                    <a:pt x="5570719" y="893279"/>
                    <a:pt x="5568242" y="879993"/>
                    <a:pt x="5572633" y="877516"/>
                  </a:cubicBezTo>
                  <a:cubicBezTo>
                    <a:pt x="5573647" y="892829"/>
                    <a:pt x="5586708" y="884610"/>
                    <a:pt x="5584681" y="906115"/>
                  </a:cubicBezTo>
                  <a:close/>
                  <a:moveTo>
                    <a:pt x="5583893" y="792282"/>
                  </a:moveTo>
                  <a:cubicBezTo>
                    <a:pt x="5583780" y="789017"/>
                    <a:pt x="5583667" y="785752"/>
                    <a:pt x="5583555" y="782374"/>
                  </a:cubicBezTo>
                  <a:cubicBezTo>
                    <a:pt x="5585469" y="782149"/>
                    <a:pt x="5587271" y="782036"/>
                    <a:pt x="5589185" y="781811"/>
                  </a:cubicBezTo>
                  <a:cubicBezTo>
                    <a:pt x="5589297" y="785076"/>
                    <a:pt x="5589410" y="788342"/>
                    <a:pt x="5589523" y="791720"/>
                  </a:cubicBezTo>
                  <a:cubicBezTo>
                    <a:pt x="5587608" y="791945"/>
                    <a:pt x="5585694" y="792170"/>
                    <a:pt x="5583893" y="792282"/>
                  </a:cubicBezTo>
                  <a:close/>
                  <a:moveTo>
                    <a:pt x="6455708" y="612132"/>
                  </a:moveTo>
                  <a:cubicBezTo>
                    <a:pt x="6464716" y="610218"/>
                    <a:pt x="6467755" y="619676"/>
                    <a:pt x="6478227" y="614834"/>
                  </a:cubicBezTo>
                  <a:cubicBezTo>
                    <a:pt x="6477889" y="631498"/>
                    <a:pt x="6469557" y="635439"/>
                    <a:pt x="6462238" y="641181"/>
                  </a:cubicBezTo>
                  <a:cubicBezTo>
                    <a:pt x="6458298" y="634538"/>
                    <a:pt x="6441634" y="626431"/>
                    <a:pt x="6447489" y="617874"/>
                  </a:cubicBezTo>
                  <a:cubicBezTo>
                    <a:pt x="6447601" y="620577"/>
                    <a:pt x="6449966" y="623279"/>
                    <a:pt x="6450303" y="617649"/>
                  </a:cubicBezTo>
                  <a:cubicBezTo>
                    <a:pt x="6455370" y="612357"/>
                    <a:pt x="6460099" y="631498"/>
                    <a:pt x="6461450" y="616523"/>
                  </a:cubicBezTo>
                  <a:cubicBezTo>
                    <a:pt x="6459199" y="615622"/>
                    <a:pt x="6455933" y="616861"/>
                    <a:pt x="6455708" y="612132"/>
                  </a:cubicBezTo>
                  <a:close/>
                  <a:moveTo>
                    <a:pt x="6404703" y="419033"/>
                  </a:moveTo>
                  <a:cubicBezTo>
                    <a:pt x="6402789" y="419259"/>
                    <a:pt x="6400987" y="419371"/>
                    <a:pt x="6399073" y="419596"/>
                  </a:cubicBezTo>
                  <a:cubicBezTo>
                    <a:pt x="6399862" y="403946"/>
                    <a:pt x="6391079" y="407324"/>
                    <a:pt x="6389841" y="395726"/>
                  </a:cubicBezTo>
                  <a:cubicBezTo>
                    <a:pt x="6391642" y="396177"/>
                    <a:pt x="6393669" y="394488"/>
                    <a:pt x="6395470" y="395163"/>
                  </a:cubicBezTo>
                  <a:cubicBezTo>
                    <a:pt x="6399523" y="396627"/>
                    <a:pt x="6396033" y="401694"/>
                    <a:pt x="6398623" y="404734"/>
                  </a:cubicBezTo>
                  <a:cubicBezTo>
                    <a:pt x="6401438" y="408224"/>
                    <a:pt x="6405491" y="408337"/>
                    <a:pt x="6407293" y="413741"/>
                  </a:cubicBezTo>
                  <a:cubicBezTo>
                    <a:pt x="6405604" y="414304"/>
                    <a:pt x="6404028" y="414867"/>
                    <a:pt x="6404703" y="419033"/>
                  </a:cubicBezTo>
                  <a:close/>
                  <a:moveTo>
                    <a:pt x="6406730" y="394150"/>
                  </a:moveTo>
                  <a:cubicBezTo>
                    <a:pt x="6404816" y="394375"/>
                    <a:pt x="6403014" y="394488"/>
                    <a:pt x="6401100" y="394713"/>
                  </a:cubicBezTo>
                  <a:cubicBezTo>
                    <a:pt x="6400987" y="389759"/>
                    <a:pt x="6398623" y="389083"/>
                    <a:pt x="6397948" y="385143"/>
                  </a:cubicBezTo>
                  <a:cubicBezTo>
                    <a:pt x="6402451" y="385030"/>
                    <a:pt x="6407743" y="383454"/>
                    <a:pt x="6406730" y="394150"/>
                  </a:cubicBezTo>
                  <a:close/>
                  <a:moveTo>
                    <a:pt x="6369911" y="204654"/>
                  </a:moveTo>
                  <a:cubicBezTo>
                    <a:pt x="6371038" y="215801"/>
                    <a:pt x="6369799" y="223232"/>
                    <a:pt x="6364957" y="224921"/>
                  </a:cubicBezTo>
                  <a:cubicBezTo>
                    <a:pt x="6363719" y="213774"/>
                    <a:pt x="6364957" y="206231"/>
                    <a:pt x="6369911" y="204654"/>
                  </a:cubicBezTo>
                  <a:close/>
                  <a:moveTo>
                    <a:pt x="6371262" y="249016"/>
                  </a:moveTo>
                  <a:cubicBezTo>
                    <a:pt x="6369911" y="257911"/>
                    <a:pt x="6375541" y="277728"/>
                    <a:pt x="6369348" y="278966"/>
                  </a:cubicBezTo>
                  <a:cubicBezTo>
                    <a:pt x="6369574" y="264442"/>
                    <a:pt x="6363606" y="262415"/>
                    <a:pt x="6360228" y="255096"/>
                  </a:cubicBezTo>
                  <a:cubicBezTo>
                    <a:pt x="6365182" y="254984"/>
                    <a:pt x="6368898" y="253070"/>
                    <a:pt x="6371262" y="249016"/>
                  </a:cubicBezTo>
                  <a:close/>
                  <a:moveTo>
                    <a:pt x="6358202" y="279980"/>
                  </a:moveTo>
                  <a:cubicBezTo>
                    <a:pt x="6363043" y="279192"/>
                    <a:pt x="6365521" y="283132"/>
                    <a:pt x="6366872" y="288987"/>
                  </a:cubicBezTo>
                  <a:cubicBezTo>
                    <a:pt x="6362593" y="289100"/>
                    <a:pt x="6357301" y="290676"/>
                    <a:pt x="6358202" y="279980"/>
                  </a:cubicBezTo>
                  <a:close/>
                  <a:moveTo>
                    <a:pt x="6354824" y="260614"/>
                  </a:moveTo>
                  <a:cubicBezTo>
                    <a:pt x="6354824" y="268383"/>
                    <a:pt x="6355725" y="277728"/>
                    <a:pt x="6349757" y="275926"/>
                  </a:cubicBezTo>
                  <a:cubicBezTo>
                    <a:pt x="6349644" y="272661"/>
                    <a:pt x="6349532" y="269396"/>
                    <a:pt x="6349420" y="266018"/>
                  </a:cubicBezTo>
                  <a:cubicBezTo>
                    <a:pt x="6352235" y="265793"/>
                    <a:pt x="6352572" y="261740"/>
                    <a:pt x="6354824" y="260614"/>
                  </a:cubicBezTo>
                  <a:close/>
                  <a:moveTo>
                    <a:pt x="6319919" y="219517"/>
                  </a:moveTo>
                  <a:cubicBezTo>
                    <a:pt x="6322171" y="223120"/>
                    <a:pt x="6319919" y="246314"/>
                    <a:pt x="6314628" y="229875"/>
                  </a:cubicBezTo>
                  <a:cubicBezTo>
                    <a:pt x="6316993" y="232127"/>
                    <a:pt x="6318681" y="217490"/>
                    <a:pt x="6319919" y="219517"/>
                  </a:cubicBezTo>
                  <a:close/>
                  <a:moveTo>
                    <a:pt x="6300891" y="241135"/>
                  </a:moveTo>
                  <a:cubicBezTo>
                    <a:pt x="6301004" y="235055"/>
                    <a:pt x="6301342" y="229425"/>
                    <a:pt x="6306183" y="230664"/>
                  </a:cubicBezTo>
                  <a:cubicBezTo>
                    <a:pt x="6309561" y="231339"/>
                    <a:pt x="6308097" y="235955"/>
                    <a:pt x="6306521" y="240572"/>
                  </a:cubicBezTo>
                  <a:cubicBezTo>
                    <a:pt x="6321496" y="247215"/>
                    <a:pt x="6308885" y="248341"/>
                    <a:pt x="6307309" y="265230"/>
                  </a:cubicBezTo>
                  <a:cubicBezTo>
                    <a:pt x="6310687" y="263316"/>
                    <a:pt x="6317443" y="278516"/>
                    <a:pt x="6310575" y="279755"/>
                  </a:cubicBezTo>
                  <a:cubicBezTo>
                    <a:pt x="6307647" y="274913"/>
                    <a:pt x="6304720" y="270297"/>
                    <a:pt x="6301679" y="265793"/>
                  </a:cubicBezTo>
                  <a:cubicBezTo>
                    <a:pt x="6295037" y="264892"/>
                    <a:pt x="6290983" y="259037"/>
                    <a:pt x="6281975" y="262753"/>
                  </a:cubicBezTo>
                  <a:cubicBezTo>
                    <a:pt x="6281300" y="249354"/>
                    <a:pt x="6286367" y="252394"/>
                    <a:pt x="6281300" y="243049"/>
                  </a:cubicBezTo>
                  <a:cubicBezTo>
                    <a:pt x="6287943" y="242373"/>
                    <a:pt x="6294474" y="241810"/>
                    <a:pt x="6300891" y="241135"/>
                  </a:cubicBezTo>
                  <a:close/>
                  <a:moveTo>
                    <a:pt x="6238064" y="291915"/>
                  </a:moveTo>
                  <a:cubicBezTo>
                    <a:pt x="6239190" y="296869"/>
                    <a:pt x="6242005" y="297995"/>
                    <a:pt x="6243919" y="301260"/>
                  </a:cubicBezTo>
                  <a:cubicBezTo>
                    <a:pt x="6245833" y="304525"/>
                    <a:pt x="6246396" y="310268"/>
                    <a:pt x="6249774" y="310605"/>
                  </a:cubicBezTo>
                  <a:cubicBezTo>
                    <a:pt x="6252026" y="311506"/>
                    <a:pt x="6255291" y="310155"/>
                    <a:pt x="6255516" y="314996"/>
                  </a:cubicBezTo>
                  <a:cubicBezTo>
                    <a:pt x="6245270" y="318487"/>
                    <a:pt x="6236600" y="324117"/>
                    <a:pt x="6233110" y="317248"/>
                  </a:cubicBezTo>
                  <a:cubicBezTo>
                    <a:pt x="6241779" y="309930"/>
                    <a:pt x="6226467" y="294279"/>
                    <a:pt x="6238064" y="291915"/>
                  </a:cubicBezTo>
                  <a:close/>
                  <a:moveTo>
                    <a:pt x="6220274" y="348099"/>
                  </a:moveTo>
                  <a:cubicBezTo>
                    <a:pt x="6224778" y="358233"/>
                    <a:pt x="6227029" y="343933"/>
                    <a:pt x="6234461" y="351702"/>
                  </a:cubicBezTo>
                  <a:cubicBezTo>
                    <a:pt x="6233560" y="327607"/>
                    <a:pt x="6241104" y="345397"/>
                    <a:pt x="6245382" y="340668"/>
                  </a:cubicBezTo>
                  <a:cubicBezTo>
                    <a:pt x="6246171" y="339767"/>
                    <a:pt x="6244257" y="331773"/>
                    <a:pt x="6245045" y="330760"/>
                  </a:cubicBezTo>
                  <a:cubicBezTo>
                    <a:pt x="6252927" y="321302"/>
                    <a:pt x="6262159" y="332674"/>
                    <a:pt x="6272968" y="327945"/>
                  </a:cubicBezTo>
                  <a:cubicBezTo>
                    <a:pt x="6273081" y="321865"/>
                    <a:pt x="6273419" y="316235"/>
                    <a:pt x="6278260" y="317474"/>
                  </a:cubicBezTo>
                  <a:cubicBezTo>
                    <a:pt x="6279048" y="321189"/>
                    <a:pt x="6278598" y="327157"/>
                    <a:pt x="6281412" y="327044"/>
                  </a:cubicBezTo>
                  <a:cubicBezTo>
                    <a:pt x="6277021" y="311731"/>
                    <a:pt x="6297739" y="312970"/>
                    <a:pt x="6298076" y="320401"/>
                  </a:cubicBezTo>
                  <a:cubicBezTo>
                    <a:pt x="6290758" y="319725"/>
                    <a:pt x="6286141" y="323441"/>
                    <a:pt x="6287380" y="336277"/>
                  </a:cubicBezTo>
                  <a:cubicBezTo>
                    <a:pt x="6301455" y="328508"/>
                    <a:pt x="6290758" y="350351"/>
                    <a:pt x="6296275" y="350238"/>
                  </a:cubicBezTo>
                  <a:cubicBezTo>
                    <a:pt x="6309224" y="353504"/>
                    <a:pt x="6309448" y="336502"/>
                    <a:pt x="6321159" y="337853"/>
                  </a:cubicBezTo>
                  <a:cubicBezTo>
                    <a:pt x="6321947" y="341681"/>
                    <a:pt x="6323748" y="343370"/>
                    <a:pt x="6326901" y="342244"/>
                  </a:cubicBezTo>
                  <a:cubicBezTo>
                    <a:pt x="6326676" y="353053"/>
                    <a:pt x="6329716" y="357670"/>
                    <a:pt x="6335796" y="356206"/>
                  </a:cubicBezTo>
                  <a:cubicBezTo>
                    <a:pt x="6334557" y="344609"/>
                    <a:pt x="6325775" y="347987"/>
                    <a:pt x="6326676" y="332336"/>
                  </a:cubicBezTo>
                  <a:cubicBezTo>
                    <a:pt x="6332418" y="320401"/>
                    <a:pt x="6335683" y="323441"/>
                    <a:pt x="6343452" y="330647"/>
                  </a:cubicBezTo>
                  <a:cubicBezTo>
                    <a:pt x="6343790" y="312857"/>
                    <a:pt x="6350095" y="318937"/>
                    <a:pt x="6356963" y="314434"/>
                  </a:cubicBezTo>
                  <a:cubicBezTo>
                    <a:pt x="6356288" y="314884"/>
                    <a:pt x="6359327" y="309592"/>
                    <a:pt x="6359553" y="309254"/>
                  </a:cubicBezTo>
                  <a:cubicBezTo>
                    <a:pt x="6359215" y="309705"/>
                    <a:pt x="6363944" y="303512"/>
                    <a:pt x="6362142" y="304075"/>
                  </a:cubicBezTo>
                  <a:cubicBezTo>
                    <a:pt x="6366196" y="302724"/>
                    <a:pt x="6372389" y="308691"/>
                    <a:pt x="6373514" y="307903"/>
                  </a:cubicBezTo>
                  <a:cubicBezTo>
                    <a:pt x="6374190" y="307453"/>
                    <a:pt x="6372614" y="298783"/>
                    <a:pt x="6373177" y="297995"/>
                  </a:cubicBezTo>
                  <a:cubicBezTo>
                    <a:pt x="6375766" y="294842"/>
                    <a:pt x="6381509" y="299233"/>
                    <a:pt x="6384324" y="296869"/>
                  </a:cubicBezTo>
                  <a:cubicBezTo>
                    <a:pt x="6387476" y="294279"/>
                    <a:pt x="6385787" y="283583"/>
                    <a:pt x="6389728" y="291352"/>
                  </a:cubicBezTo>
                  <a:cubicBezTo>
                    <a:pt x="6390854" y="293604"/>
                    <a:pt x="6397384" y="279417"/>
                    <a:pt x="6398172" y="290564"/>
                  </a:cubicBezTo>
                  <a:cubicBezTo>
                    <a:pt x="6390854" y="295405"/>
                    <a:pt x="6388151" y="308916"/>
                    <a:pt x="6396146" y="315559"/>
                  </a:cubicBezTo>
                  <a:cubicBezTo>
                    <a:pt x="6399974" y="316122"/>
                    <a:pt x="6410445" y="337740"/>
                    <a:pt x="6399523" y="335038"/>
                  </a:cubicBezTo>
                  <a:cubicBezTo>
                    <a:pt x="6392881" y="337628"/>
                    <a:pt x="6400312" y="312407"/>
                    <a:pt x="6390629" y="321077"/>
                  </a:cubicBezTo>
                  <a:cubicBezTo>
                    <a:pt x="6386800" y="322765"/>
                    <a:pt x="6387814" y="332223"/>
                    <a:pt x="6385562" y="336389"/>
                  </a:cubicBezTo>
                  <a:cubicBezTo>
                    <a:pt x="6369799" y="337515"/>
                    <a:pt x="6372276" y="334926"/>
                    <a:pt x="6360116" y="328958"/>
                  </a:cubicBezTo>
                  <a:cubicBezTo>
                    <a:pt x="6359327" y="341006"/>
                    <a:pt x="6365521" y="339204"/>
                    <a:pt x="6363719" y="353391"/>
                  </a:cubicBezTo>
                  <a:cubicBezTo>
                    <a:pt x="6357526" y="366114"/>
                    <a:pt x="6358314" y="346523"/>
                    <a:pt x="6349532" y="349788"/>
                  </a:cubicBezTo>
                  <a:cubicBezTo>
                    <a:pt x="6351334" y="365213"/>
                    <a:pt x="6336809" y="354742"/>
                    <a:pt x="6336021" y="366002"/>
                  </a:cubicBezTo>
                  <a:cubicBezTo>
                    <a:pt x="6336358" y="384467"/>
                    <a:pt x="6355837" y="365326"/>
                    <a:pt x="6356175" y="383791"/>
                  </a:cubicBezTo>
                  <a:cubicBezTo>
                    <a:pt x="6354486" y="393700"/>
                    <a:pt x="6340524" y="384129"/>
                    <a:pt x="6339736" y="395276"/>
                  </a:cubicBezTo>
                  <a:cubicBezTo>
                    <a:pt x="6343452" y="394938"/>
                    <a:pt x="6342551" y="403721"/>
                    <a:pt x="6345704" y="404621"/>
                  </a:cubicBezTo>
                  <a:cubicBezTo>
                    <a:pt x="6357188" y="403608"/>
                    <a:pt x="6345253" y="420722"/>
                    <a:pt x="6346379" y="424325"/>
                  </a:cubicBezTo>
                  <a:cubicBezTo>
                    <a:pt x="6346041" y="423312"/>
                    <a:pt x="6352910" y="434008"/>
                    <a:pt x="6352235" y="433671"/>
                  </a:cubicBezTo>
                  <a:cubicBezTo>
                    <a:pt x="6355274" y="435697"/>
                    <a:pt x="6357413" y="423987"/>
                    <a:pt x="6360679" y="432882"/>
                  </a:cubicBezTo>
                  <a:cubicBezTo>
                    <a:pt x="6364394" y="461819"/>
                    <a:pt x="6347392" y="452361"/>
                    <a:pt x="6341425" y="444705"/>
                  </a:cubicBezTo>
                  <a:cubicBezTo>
                    <a:pt x="6346041" y="427253"/>
                    <a:pt x="6341313" y="414417"/>
                    <a:pt x="6334557" y="405747"/>
                  </a:cubicBezTo>
                  <a:cubicBezTo>
                    <a:pt x="6330841" y="406085"/>
                    <a:pt x="6327126" y="406535"/>
                    <a:pt x="6323410" y="406873"/>
                  </a:cubicBezTo>
                  <a:cubicBezTo>
                    <a:pt x="6320820" y="390209"/>
                    <a:pt x="6333431" y="397753"/>
                    <a:pt x="6333994" y="386043"/>
                  </a:cubicBezTo>
                  <a:cubicBezTo>
                    <a:pt x="6330391" y="387957"/>
                    <a:pt x="6332418" y="378725"/>
                    <a:pt x="6330841" y="376473"/>
                  </a:cubicBezTo>
                  <a:cubicBezTo>
                    <a:pt x="6328589" y="372870"/>
                    <a:pt x="6326337" y="378499"/>
                    <a:pt x="6325099" y="372082"/>
                  </a:cubicBezTo>
                  <a:cubicBezTo>
                    <a:pt x="6325324" y="373320"/>
                    <a:pt x="6330279" y="361836"/>
                    <a:pt x="6324762" y="362173"/>
                  </a:cubicBezTo>
                  <a:cubicBezTo>
                    <a:pt x="6321383" y="363074"/>
                    <a:pt x="6318231" y="364313"/>
                    <a:pt x="6319469" y="372645"/>
                  </a:cubicBezTo>
                  <a:cubicBezTo>
                    <a:pt x="6309448" y="374896"/>
                    <a:pt x="6308773" y="358796"/>
                    <a:pt x="6299428" y="359809"/>
                  </a:cubicBezTo>
                  <a:cubicBezTo>
                    <a:pt x="6296275" y="361160"/>
                    <a:pt x="6295261" y="365664"/>
                    <a:pt x="6294136" y="370280"/>
                  </a:cubicBezTo>
                  <a:cubicBezTo>
                    <a:pt x="6288956" y="393024"/>
                    <a:pt x="6301116" y="391673"/>
                    <a:pt x="6295374" y="409801"/>
                  </a:cubicBezTo>
                  <a:cubicBezTo>
                    <a:pt x="6286705" y="412953"/>
                    <a:pt x="6287605" y="397190"/>
                    <a:pt x="6280962" y="396402"/>
                  </a:cubicBezTo>
                  <a:cubicBezTo>
                    <a:pt x="6285917" y="413516"/>
                    <a:pt x="6271617" y="400343"/>
                    <a:pt x="6273081" y="412052"/>
                  </a:cubicBezTo>
                  <a:cubicBezTo>
                    <a:pt x="6274882" y="416444"/>
                    <a:pt x="6280174" y="429617"/>
                    <a:pt x="6270716" y="427140"/>
                  </a:cubicBezTo>
                  <a:cubicBezTo>
                    <a:pt x="6261258" y="423762"/>
                    <a:pt x="6271391" y="413967"/>
                    <a:pt x="6270040" y="407436"/>
                  </a:cubicBezTo>
                  <a:cubicBezTo>
                    <a:pt x="6269478" y="404509"/>
                    <a:pt x="6262384" y="401356"/>
                    <a:pt x="6261371" y="398429"/>
                  </a:cubicBezTo>
                  <a:cubicBezTo>
                    <a:pt x="6259682" y="393812"/>
                    <a:pt x="6262271" y="383454"/>
                    <a:pt x="6258105" y="383904"/>
                  </a:cubicBezTo>
                  <a:cubicBezTo>
                    <a:pt x="6251800" y="374784"/>
                    <a:pt x="6233110" y="382891"/>
                    <a:pt x="6232997" y="386381"/>
                  </a:cubicBezTo>
                  <a:cubicBezTo>
                    <a:pt x="6232997" y="404509"/>
                    <a:pt x="6229732" y="405635"/>
                    <a:pt x="6234123" y="420947"/>
                  </a:cubicBezTo>
                  <a:cubicBezTo>
                    <a:pt x="6226467" y="418133"/>
                    <a:pt x="6236826" y="444029"/>
                    <a:pt x="6229169" y="441214"/>
                  </a:cubicBezTo>
                  <a:cubicBezTo>
                    <a:pt x="6219711" y="428491"/>
                    <a:pt x="6227593" y="429167"/>
                    <a:pt x="6228381" y="416556"/>
                  </a:cubicBezTo>
                  <a:cubicBezTo>
                    <a:pt x="6228381" y="416106"/>
                    <a:pt x="6224890" y="412728"/>
                    <a:pt x="6225228" y="406986"/>
                  </a:cubicBezTo>
                  <a:cubicBezTo>
                    <a:pt x="6225341" y="405297"/>
                    <a:pt x="6229957" y="402820"/>
                    <a:pt x="6227705" y="396852"/>
                  </a:cubicBezTo>
                  <a:cubicBezTo>
                    <a:pt x="6222301" y="398879"/>
                    <a:pt x="6221963" y="390772"/>
                    <a:pt x="6219036" y="387845"/>
                  </a:cubicBezTo>
                  <a:cubicBezTo>
                    <a:pt x="6220049" y="375910"/>
                    <a:pt x="6214082" y="352490"/>
                    <a:pt x="6220274" y="348099"/>
                  </a:cubicBezTo>
                  <a:close/>
                  <a:moveTo>
                    <a:pt x="6384774" y="673608"/>
                  </a:moveTo>
                  <a:cubicBezTo>
                    <a:pt x="6383873" y="670681"/>
                    <a:pt x="6377230" y="655256"/>
                    <a:pt x="6384098" y="653904"/>
                  </a:cubicBezTo>
                  <a:cubicBezTo>
                    <a:pt x="6381734" y="663250"/>
                    <a:pt x="6392994" y="669442"/>
                    <a:pt x="6384774" y="673608"/>
                  </a:cubicBezTo>
                  <a:close/>
                  <a:moveTo>
                    <a:pt x="6385112" y="510122"/>
                  </a:moveTo>
                  <a:cubicBezTo>
                    <a:pt x="6379707" y="512149"/>
                    <a:pt x="6379369" y="504042"/>
                    <a:pt x="6376442" y="501114"/>
                  </a:cubicBezTo>
                  <a:cubicBezTo>
                    <a:pt x="6376216" y="506969"/>
                    <a:pt x="6377343" y="515076"/>
                    <a:pt x="6374077" y="516202"/>
                  </a:cubicBezTo>
                  <a:cubicBezTo>
                    <a:pt x="6368673" y="500664"/>
                    <a:pt x="6367209" y="529713"/>
                    <a:pt x="6357413" y="522845"/>
                  </a:cubicBezTo>
                  <a:cubicBezTo>
                    <a:pt x="6356738" y="517103"/>
                    <a:pt x="6352797" y="517891"/>
                    <a:pt x="6348856" y="518679"/>
                  </a:cubicBezTo>
                  <a:cubicBezTo>
                    <a:pt x="6344353" y="486590"/>
                    <a:pt x="6360116" y="486365"/>
                    <a:pt x="6375879" y="486252"/>
                  </a:cubicBezTo>
                  <a:cubicBezTo>
                    <a:pt x="6375654" y="468800"/>
                    <a:pt x="6379932" y="484450"/>
                    <a:pt x="6386800" y="475330"/>
                  </a:cubicBezTo>
                  <a:cubicBezTo>
                    <a:pt x="6387814" y="490418"/>
                    <a:pt x="6377793" y="498412"/>
                    <a:pt x="6385112" y="510122"/>
                  </a:cubicBezTo>
                  <a:close/>
                  <a:moveTo>
                    <a:pt x="6380270" y="619563"/>
                  </a:moveTo>
                  <a:cubicBezTo>
                    <a:pt x="6378356" y="619788"/>
                    <a:pt x="6376555" y="619901"/>
                    <a:pt x="6374641" y="620126"/>
                  </a:cubicBezTo>
                  <a:cubicBezTo>
                    <a:pt x="6374528" y="616861"/>
                    <a:pt x="6374415" y="613483"/>
                    <a:pt x="6374303" y="610218"/>
                  </a:cubicBezTo>
                  <a:cubicBezTo>
                    <a:pt x="6376216" y="609993"/>
                    <a:pt x="6378018" y="609880"/>
                    <a:pt x="6379932" y="609655"/>
                  </a:cubicBezTo>
                  <a:cubicBezTo>
                    <a:pt x="6380045" y="612920"/>
                    <a:pt x="6380158" y="616298"/>
                    <a:pt x="6380270" y="619563"/>
                  </a:cubicBezTo>
                  <a:close/>
                  <a:moveTo>
                    <a:pt x="6369799" y="645347"/>
                  </a:moveTo>
                  <a:cubicBezTo>
                    <a:pt x="6366196" y="646023"/>
                    <a:pt x="6366083" y="652103"/>
                    <a:pt x="6361579" y="651090"/>
                  </a:cubicBezTo>
                  <a:cubicBezTo>
                    <a:pt x="6361467" y="646135"/>
                    <a:pt x="6361242" y="641181"/>
                    <a:pt x="6361129" y="636227"/>
                  </a:cubicBezTo>
                  <a:cubicBezTo>
                    <a:pt x="6363043" y="636002"/>
                    <a:pt x="6364845" y="635889"/>
                    <a:pt x="6366759" y="635664"/>
                  </a:cubicBezTo>
                  <a:cubicBezTo>
                    <a:pt x="6366872" y="640731"/>
                    <a:pt x="6369124" y="641407"/>
                    <a:pt x="6369799" y="645347"/>
                  </a:cubicBezTo>
                  <a:close/>
                  <a:moveTo>
                    <a:pt x="6358877" y="388858"/>
                  </a:moveTo>
                  <a:cubicBezTo>
                    <a:pt x="6358765" y="383904"/>
                    <a:pt x="6358540" y="378950"/>
                    <a:pt x="6358427" y="374108"/>
                  </a:cubicBezTo>
                  <a:cubicBezTo>
                    <a:pt x="6366309" y="366002"/>
                    <a:pt x="6367322" y="395389"/>
                    <a:pt x="6358877" y="388858"/>
                  </a:cubicBezTo>
                  <a:close/>
                  <a:moveTo>
                    <a:pt x="6346379" y="523858"/>
                  </a:moveTo>
                  <a:cubicBezTo>
                    <a:pt x="6342214" y="521606"/>
                    <a:pt x="6332080" y="531064"/>
                    <a:pt x="6332305" y="520255"/>
                  </a:cubicBezTo>
                  <a:cubicBezTo>
                    <a:pt x="6336133" y="512036"/>
                    <a:pt x="6346154" y="501790"/>
                    <a:pt x="6346379" y="523858"/>
                  </a:cubicBezTo>
                  <a:close/>
                  <a:moveTo>
                    <a:pt x="6326337" y="511023"/>
                  </a:moveTo>
                  <a:cubicBezTo>
                    <a:pt x="6325099" y="523183"/>
                    <a:pt x="6324762" y="536694"/>
                    <a:pt x="6315979" y="536807"/>
                  </a:cubicBezTo>
                  <a:cubicBezTo>
                    <a:pt x="6315642" y="522282"/>
                    <a:pt x="6316092" y="508883"/>
                    <a:pt x="6326337" y="511023"/>
                  </a:cubicBezTo>
                  <a:close/>
                  <a:moveTo>
                    <a:pt x="6287155" y="514851"/>
                  </a:moveTo>
                  <a:cubicBezTo>
                    <a:pt x="6287943" y="517553"/>
                    <a:pt x="6295825" y="513837"/>
                    <a:pt x="6293010" y="524196"/>
                  </a:cubicBezTo>
                  <a:cubicBezTo>
                    <a:pt x="6288731" y="534555"/>
                    <a:pt x="6294361" y="560789"/>
                    <a:pt x="6288844" y="569234"/>
                  </a:cubicBezTo>
                  <a:cubicBezTo>
                    <a:pt x="6280624" y="557411"/>
                    <a:pt x="6286817" y="557862"/>
                    <a:pt x="6285128" y="539847"/>
                  </a:cubicBezTo>
                  <a:cubicBezTo>
                    <a:pt x="6284453" y="532528"/>
                    <a:pt x="6281638" y="531402"/>
                    <a:pt x="6281751" y="520368"/>
                  </a:cubicBezTo>
                  <a:cubicBezTo>
                    <a:pt x="6281751" y="511248"/>
                    <a:pt x="6285354" y="503704"/>
                    <a:pt x="6283777" y="495372"/>
                  </a:cubicBezTo>
                  <a:cubicBezTo>
                    <a:pt x="6280287" y="484901"/>
                    <a:pt x="6275896" y="475893"/>
                    <a:pt x="6276909" y="456415"/>
                  </a:cubicBezTo>
                  <a:cubicBezTo>
                    <a:pt x="6286929" y="459229"/>
                    <a:pt x="6287042" y="456077"/>
                    <a:pt x="6299428" y="459117"/>
                  </a:cubicBezTo>
                  <a:cubicBezTo>
                    <a:pt x="6298640" y="472628"/>
                    <a:pt x="6293010" y="472628"/>
                    <a:pt x="6291659" y="479722"/>
                  </a:cubicBezTo>
                  <a:cubicBezTo>
                    <a:pt x="6290983" y="483550"/>
                    <a:pt x="6292109" y="489517"/>
                    <a:pt x="6289182" y="489855"/>
                  </a:cubicBezTo>
                  <a:cubicBezTo>
                    <a:pt x="6289069" y="487153"/>
                    <a:pt x="6286705" y="484450"/>
                    <a:pt x="6286367" y="490080"/>
                  </a:cubicBezTo>
                  <a:cubicBezTo>
                    <a:pt x="6287943" y="497174"/>
                    <a:pt x="6285241" y="508208"/>
                    <a:pt x="6287155" y="514851"/>
                  </a:cubicBezTo>
                  <a:close/>
                  <a:moveTo>
                    <a:pt x="6277697" y="570247"/>
                  </a:moveTo>
                  <a:cubicBezTo>
                    <a:pt x="6264862" y="573737"/>
                    <a:pt x="6255629" y="532303"/>
                    <a:pt x="6270716" y="526335"/>
                  </a:cubicBezTo>
                  <a:cubicBezTo>
                    <a:pt x="6268915" y="549305"/>
                    <a:pt x="6278485" y="549530"/>
                    <a:pt x="6277697" y="570247"/>
                  </a:cubicBezTo>
                  <a:close/>
                  <a:moveTo>
                    <a:pt x="6276346" y="436711"/>
                  </a:moveTo>
                  <a:cubicBezTo>
                    <a:pt x="6276234" y="424100"/>
                    <a:pt x="6280962" y="418921"/>
                    <a:pt x="6283890" y="411152"/>
                  </a:cubicBezTo>
                  <a:cubicBezTo>
                    <a:pt x="6283552" y="420497"/>
                    <a:pt x="6287380" y="421736"/>
                    <a:pt x="6287268" y="430631"/>
                  </a:cubicBezTo>
                  <a:cubicBezTo>
                    <a:pt x="6283552" y="432545"/>
                    <a:pt x="6282201" y="438174"/>
                    <a:pt x="6276346" y="436711"/>
                  </a:cubicBezTo>
                  <a:close/>
                  <a:moveTo>
                    <a:pt x="6220950" y="546152"/>
                  </a:moveTo>
                  <a:cubicBezTo>
                    <a:pt x="6224665" y="544238"/>
                    <a:pt x="6226016" y="538608"/>
                    <a:pt x="6231984" y="540072"/>
                  </a:cubicBezTo>
                  <a:cubicBezTo>
                    <a:pt x="6234574" y="556736"/>
                    <a:pt x="6221851" y="560451"/>
                    <a:pt x="6220950" y="546152"/>
                  </a:cubicBezTo>
                  <a:close/>
                  <a:moveTo>
                    <a:pt x="6226692" y="728779"/>
                  </a:moveTo>
                  <a:cubicBezTo>
                    <a:pt x="6222863" y="700406"/>
                    <a:pt x="6238740" y="725514"/>
                    <a:pt x="6226692" y="728779"/>
                  </a:cubicBezTo>
                  <a:lnTo>
                    <a:pt x="6226692" y="728779"/>
                  </a:lnTo>
                  <a:close/>
                  <a:moveTo>
                    <a:pt x="6221400" y="561014"/>
                  </a:moveTo>
                  <a:cubicBezTo>
                    <a:pt x="6222188" y="573287"/>
                    <a:pt x="6227255" y="575989"/>
                    <a:pt x="6219260" y="581056"/>
                  </a:cubicBezTo>
                  <a:cubicBezTo>
                    <a:pt x="6219486" y="573512"/>
                    <a:pt x="6217572" y="562816"/>
                    <a:pt x="6221400" y="561014"/>
                  </a:cubicBezTo>
                  <a:close/>
                  <a:moveTo>
                    <a:pt x="6223877" y="461706"/>
                  </a:moveTo>
                  <a:cubicBezTo>
                    <a:pt x="6232322" y="454388"/>
                    <a:pt x="6240203" y="474092"/>
                    <a:pt x="6232885" y="480622"/>
                  </a:cubicBezTo>
                  <a:cubicBezTo>
                    <a:pt x="6231421" y="471164"/>
                    <a:pt x="6221851" y="477807"/>
                    <a:pt x="6223877" y="461706"/>
                  </a:cubicBezTo>
                  <a:close/>
                  <a:moveTo>
                    <a:pt x="6192576" y="360822"/>
                  </a:moveTo>
                  <a:cubicBezTo>
                    <a:pt x="6194715" y="359471"/>
                    <a:pt x="6198093" y="360147"/>
                    <a:pt x="6197981" y="355305"/>
                  </a:cubicBezTo>
                  <a:cubicBezTo>
                    <a:pt x="6206988" y="362061"/>
                    <a:pt x="6214419" y="347649"/>
                    <a:pt x="6215094" y="363524"/>
                  </a:cubicBezTo>
                  <a:cubicBezTo>
                    <a:pt x="6214194" y="372082"/>
                    <a:pt x="6211492" y="362849"/>
                    <a:pt x="6206650" y="364313"/>
                  </a:cubicBezTo>
                  <a:cubicBezTo>
                    <a:pt x="6207551" y="378162"/>
                    <a:pt x="6199106" y="377486"/>
                    <a:pt x="6196066" y="385143"/>
                  </a:cubicBezTo>
                  <a:cubicBezTo>
                    <a:pt x="6196967" y="373208"/>
                    <a:pt x="6190662" y="375009"/>
                    <a:pt x="6192576" y="360822"/>
                  </a:cubicBezTo>
                  <a:close/>
                  <a:moveTo>
                    <a:pt x="6197080" y="414755"/>
                  </a:moveTo>
                  <a:cubicBezTo>
                    <a:pt x="6196854" y="422186"/>
                    <a:pt x="6198656" y="432882"/>
                    <a:pt x="6194940" y="434796"/>
                  </a:cubicBezTo>
                  <a:cubicBezTo>
                    <a:pt x="6191112" y="428604"/>
                    <a:pt x="6190662" y="416781"/>
                    <a:pt x="6197080" y="414755"/>
                  </a:cubicBezTo>
                  <a:close/>
                  <a:moveTo>
                    <a:pt x="6188861" y="420610"/>
                  </a:moveTo>
                  <a:cubicBezTo>
                    <a:pt x="6187622" y="429505"/>
                    <a:pt x="6188072" y="441214"/>
                    <a:pt x="6184019" y="445831"/>
                  </a:cubicBezTo>
                  <a:cubicBezTo>
                    <a:pt x="6185032" y="436373"/>
                    <a:pt x="6179290" y="416444"/>
                    <a:pt x="6188861" y="420610"/>
                  </a:cubicBezTo>
                  <a:close/>
                  <a:moveTo>
                    <a:pt x="6193026" y="464746"/>
                  </a:moveTo>
                  <a:cubicBezTo>
                    <a:pt x="6193251" y="471277"/>
                    <a:pt x="6198093" y="468800"/>
                    <a:pt x="6198881" y="474092"/>
                  </a:cubicBezTo>
                  <a:cubicBezTo>
                    <a:pt x="6192013" y="478933"/>
                    <a:pt x="6184131" y="481973"/>
                    <a:pt x="6173885" y="481523"/>
                  </a:cubicBezTo>
                  <a:cubicBezTo>
                    <a:pt x="6168706" y="457653"/>
                    <a:pt x="6188072" y="472741"/>
                    <a:pt x="6184131" y="450785"/>
                  </a:cubicBezTo>
                  <a:cubicBezTo>
                    <a:pt x="6192801" y="461031"/>
                    <a:pt x="6201020" y="441890"/>
                    <a:pt x="6204060" y="458779"/>
                  </a:cubicBezTo>
                  <a:cubicBezTo>
                    <a:pt x="6200795" y="471164"/>
                    <a:pt x="6195391" y="450672"/>
                    <a:pt x="6193026" y="464746"/>
                  </a:cubicBezTo>
                  <a:close/>
                  <a:moveTo>
                    <a:pt x="6205750" y="423875"/>
                  </a:moveTo>
                  <a:cubicBezTo>
                    <a:pt x="6203272" y="419821"/>
                    <a:pt x="6204399" y="409238"/>
                    <a:pt x="6202371" y="404396"/>
                  </a:cubicBezTo>
                  <a:cubicBezTo>
                    <a:pt x="6211379" y="409012"/>
                    <a:pt x="6208677" y="404171"/>
                    <a:pt x="6219148" y="402707"/>
                  </a:cubicBezTo>
                  <a:cubicBezTo>
                    <a:pt x="6217797" y="410026"/>
                    <a:pt x="6223202" y="427928"/>
                    <a:pt x="6217122" y="427703"/>
                  </a:cubicBezTo>
                  <a:cubicBezTo>
                    <a:pt x="6216671" y="419596"/>
                    <a:pt x="6209803" y="430293"/>
                    <a:pt x="6205750" y="423875"/>
                  </a:cubicBezTo>
                  <a:close/>
                  <a:moveTo>
                    <a:pt x="6190324" y="643208"/>
                  </a:moveTo>
                  <a:cubicBezTo>
                    <a:pt x="6190436" y="648162"/>
                    <a:pt x="6190662" y="653116"/>
                    <a:pt x="6190774" y="658070"/>
                  </a:cubicBezTo>
                  <a:cubicBezTo>
                    <a:pt x="6187960" y="658296"/>
                    <a:pt x="6185145" y="658633"/>
                    <a:pt x="6182330" y="658859"/>
                  </a:cubicBezTo>
                  <a:cubicBezTo>
                    <a:pt x="6181542" y="648162"/>
                    <a:pt x="6184244" y="642983"/>
                    <a:pt x="6190324" y="643208"/>
                  </a:cubicBezTo>
                  <a:close/>
                  <a:moveTo>
                    <a:pt x="6167693" y="635552"/>
                  </a:moveTo>
                  <a:cubicBezTo>
                    <a:pt x="6168819" y="642195"/>
                    <a:pt x="6171971" y="644559"/>
                    <a:pt x="6171071" y="655030"/>
                  </a:cubicBezTo>
                  <a:cubicBezTo>
                    <a:pt x="6160712" y="658183"/>
                    <a:pt x="6162063" y="641181"/>
                    <a:pt x="6167693" y="635552"/>
                  </a:cubicBezTo>
                  <a:close/>
                  <a:moveTo>
                    <a:pt x="5950274" y="766048"/>
                  </a:moveTo>
                  <a:cubicBezTo>
                    <a:pt x="5954665" y="777307"/>
                    <a:pt x="5950724" y="781699"/>
                    <a:pt x="5953652" y="785527"/>
                  </a:cubicBezTo>
                  <a:cubicBezTo>
                    <a:pt x="5958156" y="791382"/>
                    <a:pt x="5950611" y="809735"/>
                    <a:pt x="5948697" y="805794"/>
                  </a:cubicBezTo>
                  <a:cubicBezTo>
                    <a:pt x="5949148" y="786090"/>
                    <a:pt x="5941266" y="776294"/>
                    <a:pt x="5950274" y="766048"/>
                  </a:cubicBezTo>
                  <a:close/>
                  <a:moveTo>
                    <a:pt x="5941266" y="747132"/>
                  </a:moveTo>
                  <a:cubicBezTo>
                    <a:pt x="5935637" y="747695"/>
                    <a:pt x="5930119" y="748258"/>
                    <a:pt x="5924489" y="748821"/>
                  </a:cubicBezTo>
                  <a:cubicBezTo>
                    <a:pt x="5919986" y="722587"/>
                    <a:pt x="5939803" y="738012"/>
                    <a:pt x="5941266" y="747132"/>
                  </a:cubicBezTo>
                  <a:close/>
                  <a:moveTo>
                    <a:pt x="5930457" y="758054"/>
                  </a:moveTo>
                  <a:cubicBezTo>
                    <a:pt x="5930683" y="761094"/>
                    <a:pt x="5931020" y="763796"/>
                    <a:pt x="5933385" y="762670"/>
                  </a:cubicBezTo>
                  <a:cubicBezTo>
                    <a:pt x="5933272" y="768750"/>
                    <a:pt x="5932934" y="774380"/>
                    <a:pt x="5928092" y="773141"/>
                  </a:cubicBezTo>
                  <a:cubicBezTo>
                    <a:pt x="5928318" y="767287"/>
                    <a:pt x="5927192" y="759180"/>
                    <a:pt x="5930457" y="758054"/>
                  </a:cubicBezTo>
                  <a:close/>
                  <a:moveTo>
                    <a:pt x="5907263" y="735648"/>
                  </a:moveTo>
                  <a:cubicBezTo>
                    <a:pt x="5904448" y="735873"/>
                    <a:pt x="5904110" y="739926"/>
                    <a:pt x="5901859" y="741165"/>
                  </a:cubicBezTo>
                  <a:cubicBezTo>
                    <a:pt x="5893526" y="731932"/>
                    <a:pt x="5906925" y="724951"/>
                    <a:pt x="5907263" y="735648"/>
                  </a:cubicBezTo>
                  <a:close/>
                  <a:moveTo>
                    <a:pt x="5899044" y="830452"/>
                  </a:moveTo>
                  <a:cubicBezTo>
                    <a:pt x="5897129" y="820544"/>
                    <a:pt x="5890374" y="821557"/>
                    <a:pt x="5895665" y="810973"/>
                  </a:cubicBezTo>
                  <a:cubicBezTo>
                    <a:pt x="5903210" y="802303"/>
                    <a:pt x="5903997" y="831578"/>
                    <a:pt x="5899044" y="830452"/>
                  </a:cubicBezTo>
                  <a:close/>
                  <a:moveTo>
                    <a:pt x="5906587" y="889226"/>
                  </a:moveTo>
                  <a:cubicBezTo>
                    <a:pt x="5906812" y="895756"/>
                    <a:pt x="5907037" y="902399"/>
                    <a:pt x="5907263" y="908930"/>
                  </a:cubicBezTo>
                  <a:cubicBezTo>
                    <a:pt x="5905349" y="909155"/>
                    <a:pt x="5903547" y="909268"/>
                    <a:pt x="5901633" y="909493"/>
                  </a:cubicBezTo>
                  <a:cubicBezTo>
                    <a:pt x="5901408" y="902962"/>
                    <a:pt x="5901182" y="896319"/>
                    <a:pt x="5900958" y="889789"/>
                  </a:cubicBezTo>
                  <a:cubicBezTo>
                    <a:pt x="5902759" y="889564"/>
                    <a:pt x="5904673" y="889339"/>
                    <a:pt x="5906587" y="889226"/>
                  </a:cubicBezTo>
                  <a:close/>
                  <a:moveTo>
                    <a:pt x="5892963" y="727091"/>
                  </a:moveTo>
                  <a:cubicBezTo>
                    <a:pt x="5893076" y="732045"/>
                    <a:pt x="5895441" y="732720"/>
                    <a:pt x="5896116" y="736661"/>
                  </a:cubicBezTo>
                  <a:cubicBezTo>
                    <a:pt x="5892513" y="737337"/>
                    <a:pt x="5892400" y="743417"/>
                    <a:pt x="5887896" y="742403"/>
                  </a:cubicBezTo>
                  <a:cubicBezTo>
                    <a:pt x="5887784" y="737449"/>
                    <a:pt x="5887559" y="732495"/>
                    <a:pt x="5887446" y="727654"/>
                  </a:cubicBezTo>
                  <a:cubicBezTo>
                    <a:pt x="5889247" y="727428"/>
                    <a:pt x="5891162" y="727316"/>
                    <a:pt x="5892963" y="727091"/>
                  </a:cubicBezTo>
                  <a:close/>
                  <a:moveTo>
                    <a:pt x="5759427" y="760081"/>
                  </a:moveTo>
                  <a:cubicBezTo>
                    <a:pt x="5759877" y="768525"/>
                    <a:pt x="5757625" y="772916"/>
                    <a:pt x="5754360" y="775393"/>
                  </a:cubicBezTo>
                  <a:cubicBezTo>
                    <a:pt x="5753910" y="767061"/>
                    <a:pt x="5756049" y="762670"/>
                    <a:pt x="5759427" y="760081"/>
                  </a:cubicBezTo>
                  <a:close/>
                  <a:moveTo>
                    <a:pt x="5654602" y="725965"/>
                  </a:moveTo>
                  <a:cubicBezTo>
                    <a:pt x="5654714" y="738913"/>
                    <a:pt x="5660682" y="737900"/>
                    <a:pt x="5661020" y="750060"/>
                  </a:cubicBezTo>
                  <a:cubicBezTo>
                    <a:pt x="5661245" y="757829"/>
                    <a:pt x="5656178" y="769764"/>
                    <a:pt x="5653363" y="775619"/>
                  </a:cubicBezTo>
                  <a:cubicBezTo>
                    <a:pt x="5653251" y="761319"/>
                    <a:pt x="5650774" y="743417"/>
                    <a:pt x="5654940" y="735873"/>
                  </a:cubicBezTo>
                  <a:cubicBezTo>
                    <a:pt x="5652125" y="735985"/>
                    <a:pt x="5651112" y="727541"/>
                    <a:pt x="5654602" y="725965"/>
                  </a:cubicBezTo>
                  <a:close/>
                  <a:moveTo>
                    <a:pt x="5643568" y="642870"/>
                  </a:moveTo>
                  <a:cubicBezTo>
                    <a:pt x="5644469" y="649851"/>
                    <a:pt x="5648409" y="650752"/>
                    <a:pt x="5649648" y="657170"/>
                  </a:cubicBezTo>
                  <a:cubicBezTo>
                    <a:pt x="5643905" y="660660"/>
                    <a:pt x="5640978" y="668429"/>
                    <a:pt x="5636136" y="673383"/>
                  </a:cubicBezTo>
                  <a:cubicBezTo>
                    <a:pt x="5636474" y="664038"/>
                    <a:pt x="5632646" y="662799"/>
                    <a:pt x="5632759" y="653904"/>
                  </a:cubicBezTo>
                  <a:cubicBezTo>
                    <a:pt x="5652575" y="659309"/>
                    <a:pt x="5635799" y="653004"/>
                    <a:pt x="5643568" y="642870"/>
                  </a:cubicBezTo>
                  <a:close/>
                  <a:moveTo>
                    <a:pt x="5642892" y="707274"/>
                  </a:moveTo>
                  <a:cubicBezTo>
                    <a:pt x="5646833" y="713804"/>
                    <a:pt x="5644694" y="740264"/>
                    <a:pt x="5641203" y="742066"/>
                  </a:cubicBezTo>
                  <a:cubicBezTo>
                    <a:pt x="5643343" y="719997"/>
                    <a:pt x="5638276" y="714818"/>
                    <a:pt x="5642892" y="707274"/>
                  </a:cubicBezTo>
                  <a:close/>
                  <a:moveTo>
                    <a:pt x="5634898" y="722925"/>
                  </a:moveTo>
                  <a:cubicBezTo>
                    <a:pt x="5635010" y="726190"/>
                    <a:pt x="5635123" y="729568"/>
                    <a:pt x="5635236" y="732833"/>
                  </a:cubicBezTo>
                  <a:cubicBezTo>
                    <a:pt x="5633321" y="733058"/>
                    <a:pt x="5631520" y="733171"/>
                    <a:pt x="5629606" y="733396"/>
                  </a:cubicBezTo>
                  <a:cubicBezTo>
                    <a:pt x="5629493" y="730131"/>
                    <a:pt x="5629381" y="726865"/>
                    <a:pt x="5629268" y="723488"/>
                  </a:cubicBezTo>
                  <a:cubicBezTo>
                    <a:pt x="5631182" y="723262"/>
                    <a:pt x="5633096" y="723150"/>
                    <a:pt x="5634898" y="722925"/>
                  </a:cubicBezTo>
                  <a:close/>
                  <a:moveTo>
                    <a:pt x="5645820" y="979301"/>
                  </a:moveTo>
                  <a:cubicBezTo>
                    <a:pt x="5645707" y="974347"/>
                    <a:pt x="5643343" y="973671"/>
                    <a:pt x="5642667" y="969731"/>
                  </a:cubicBezTo>
                  <a:cubicBezTo>
                    <a:pt x="5645482" y="969505"/>
                    <a:pt x="5645820" y="965452"/>
                    <a:pt x="5648071" y="964214"/>
                  </a:cubicBezTo>
                  <a:cubicBezTo>
                    <a:pt x="5648184" y="969168"/>
                    <a:pt x="5650548" y="969843"/>
                    <a:pt x="5651224" y="973784"/>
                  </a:cubicBezTo>
                  <a:cubicBezTo>
                    <a:pt x="5648522" y="974122"/>
                    <a:pt x="5648071" y="978175"/>
                    <a:pt x="5645820" y="979301"/>
                  </a:cubicBezTo>
                  <a:close/>
                  <a:moveTo>
                    <a:pt x="5662033" y="1047083"/>
                  </a:moveTo>
                  <a:cubicBezTo>
                    <a:pt x="5662371" y="1037737"/>
                    <a:pt x="5658543" y="1036499"/>
                    <a:pt x="5658655" y="1027604"/>
                  </a:cubicBezTo>
                  <a:cubicBezTo>
                    <a:pt x="5661470" y="1027379"/>
                    <a:pt x="5664285" y="1027041"/>
                    <a:pt x="5666987" y="1026816"/>
                  </a:cubicBezTo>
                  <a:cubicBezTo>
                    <a:pt x="5666875" y="1035936"/>
                    <a:pt x="5665636" y="1043480"/>
                    <a:pt x="5662033" y="1047083"/>
                  </a:cubicBezTo>
                  <a:close/>
                  <a:moveTo>
                    <a:pt x="5703918" y="953742"/>
                  </a:moveTo>
                  <a:cubicBezTo>
                    <a:pt x="5706733" y="953517"/>
                    <a:pt x="5709548" y="953179"/>
                    <a:pt x="5712250" y="952954"/>
                  </a:cubicBezTo>
                  <a:cubicBezTo>
                    <a:pt x="5712926" y="966353"/>
                    <a:pt x="5707859" y="963313"/>
                    <a:pt x="5712926" y="972658"/>
                  </a:cubicBezTo>
                  <a:cubicBezTo>
                    <a:pt x="5705607" y="974910"/>
                    <a:pt x="5703580" y="966803"/>
                    <a:pt x="5703918" y="953742"/>
                  </a:cubicBezTo>
                  <a:close/>
                  <a:moveTo>
                    <a:pt x="5707296" y="884159"/>
                  </a:moveTo>
                  <a:cubicBezTo>
                    <a:pt x="5706395" y="884722"/>
                    <a:pt x="5710561" y="893392"/>
                    <a:pt x="5710448" y="893730"/>
                  </a:cubicBezTo>
                  <a:cubicBezTo>
                    <a:pt x="5708872" y="896770"/>
                    <a:pt x="5701553" y="893054"/>
                    <a:pt x="5699302" y="894856"/>
                  </a:cubicBezTo>
                  <a:cubicBezTo>
                    <a:pt x="5698851" y="895193"/>
                    <a:pt x="5697387" y="903976"/>
                    <a:pt x="5696825" y="904989"/>
                  </a:cubicBezTo>
                  <a:cubicBezTo>
                    <a:pt x="5692546" y="913434"/>
                    <a:pt x="5688492" y="905777"/>
                    <a:pt x="5685453" y="901161"/>
                  </a:cubicBezTo>
                  <a:cubicBezTo>
                    <a:pt x="5683426" y="898121"/>
                    <a:pt x="5682975" y="891928"/>
                    <a:pt x="5679485" y="891816"/>
                  </a:cubicBezTo>
                  <a:cubicBezTo>
                    <a:pt x="5679823" y="898571"/>
                    <a:pt x="5678472" y="902737"/>
                    <a:pt x="5677121" y="906903"/>
                  </a:cubicBezTo>
                  <a:cubicBezTo>
                    <a:pt x="5666537" y="900035"/>
                    <a:pt x="5671941" y="908029"/>
                    <a:pt x="5668901" y="912645"/>
                  </a:cubicBezTo>
                  <a:cubicBezTo>
                    <a:pt x="5667325" y="915010"/>
                    <a:pt x="5662483" y="911857"/>
                    <a:pt x="5660569" y="913434"/>
                  </a:cubicBezTo>
                  <a:cubicBezTo>
                    <a:pt x="5658655" y="915010"/>
                    <a:pt x="5658430" y="922216"/>
                    <a:pt x="5655277" y="923905"/>
                  </a:cubicBezTo>
                  <a:cubicBezTo>
                    <a:pt x="5655503" y="923792"/>
                    <a:pt x="5651224" y="913997"/>
                    <a:pt x="5649422" y="914560"/>
                  </a:cubicBezTo>
                  <a:cubicBezTo>
                    <a:pt x="5648409" y="914897"/>
                    <a:pt x="5646946" y="926607"/>
                    <a:pt x="5644131" y="925031"/>
                  </a:cubicBezTo>
                  <a:cubicBezTo>
                    <a:pt x="5642779" y="918951"/>
                    <a:pt x="5640190" y="915348"/>
                    <a:pt x="5635461" y="916023"/>
                  </a:cubicBezTo>
                  <a:cubicBezTo>
                    <a:pt x="5638726" y="933588"/>
                    <a:pt x="5624652" y="924017"/>
                    <a:pt x="5619022" y="927508"/>
                  </a:cubicBezTo>
                  <a:cubicBezTo>
                    <a:pt x="5618347" y="914897"/>
                    <a:pt x="5616658" y="904088"/>
                    <a:pt x="5612492" y="898459"/>
                  </a:cubicBezTo>
                  <a:cubicBezTo>
                    <a:pt x="5601232" y="891590"/>
                    <a:pt x="5612154" y="919851"/>
                    <a:pt x="5604723" y="919063"/>
                  </a:cubicBezTo>
                  <a:cubicBezTo>
                    <a:pt x="5595490" y="908029"/>
                    <a:pt x="5615982" y="886749"/>
                    <a:pt x="5600669" y="879881"/>
                  </a:cubicBezTo>
                  <a:cubicBezTo>
                    <a:pt x="5601683" y="888325"/>
                    <a:pt x="5596391" y="909605"/>
                    <a:pt x="5592788" y="895531"/>
                  </a:cubicBezTo>
                  <a:cubicBezTo>
                    <a:pt x="5596954" y="894180"/>
                    <a:pt x="5594927" y="883371"/>
                    <a:pt x="5594927" y="875489"/>
                  </a:cubicBezTo>
                  <a:cubicBezTo>
                    <a:pt x="5600219" y="872900"/>
                    <a:pt x="5601570" y="864230"/>
                    <a:pt x="5608551" y="864230"/>
                  </a:cubicBezTo>
                  <a:cubicBezTo>
                    <a:pt x="5609227" y="873350"/>
                    <a:pt x="5610915" y="880556"/>
                    <a:pt x="5614744" y="883484"/>
                  </a:cubicBezTo>
                  <a:cubicBezTo>
                    <a:pt x="5615419" y="876728"/>
                    <a:pt x="5618459" y="873688"/>
                    <a:pt x="5616883" y="863442"/>
                  </a:cubicBezTo>
                  <a:cubicBezTo>
                    <a:pt x="5628705" y="857474"/>
                    <a:pt x="5622513" y="887199"/>
                    <a:pt x="5631633" y="886749"/>
                  </a:cubicBezTo>
                  <a:cubicBezTo>
                    <a:pt x="5643568" y="886749"/>
                    <a:pt x="5646270" y="872337"/>
                    <a:pt x="5659218" y="874138"/>
                  </a:cubicBezTo>
                  <a:cubicBezTo>
                    <a:pt x="5664848" y="876953"/>
                    <a:pt x="5658430" y="903751"/>
                    <a:pt x="5668451" y="898008"/>
                  </a:cubicBezTo>
                  <a:cubicBezTo>
                    <a:pt x="5663947" y="886974"/>
                    <a:pt x="5668226" y="882470"/>
                    <a:pt x="5670928" y="887875"/>
                  </a:cubicBezTo>
                  <a:cubicBezTo>
                    <a:pt x="5672504" y="891027"/>
                    <a:pt x="5674080" y="882470"/>
                    <a:pt x="5673518" y="882695"/>
                  </a:cubicBezTo>
                  <a:cubicBezTo>
                    <a:pt x="5683539" y="878867"/>
                    <a:pt x="5680161" y="877966"/>
                    <a:pt x="5684439" y="871661"/>
                  </a:cubicBezTo>
                  <a:cubicBezTo>
                    <a:pt x="5686804" y="868283"/>
                    <a:pt x="5691645" y="871211"/>
                    <a:pt x="5692659" y="865919"/>
                  </a:cubicBezTo>
                  <a:cubicBezTo>
                    <a:pt x="5696487" y="889901"/>
                    <a:pt x="5722271" y="848467"/>
                    <a:pt x="5721370" y="887875"/>
                  </a:cubicBezTo>
                  <a:cubicBezTo>
                    <a:pt x="5715965" y="890127"/>
                    <a:pt x="5714052" y="879430"/>
                    <a:pt x="5707296" y="884159"/>
                  </a:cubicBezTo>
                  <a:close/>
                  <a:moveTo>
                    <a:pt x="5713939" y="650752"/>
                  </a:moveTo>
                  <a:cubicBezTo>
                    <a:pt x="5714052" y="653454"/>
                    <a:pt x="5711912" y="656607"/>
                    <a:pt x="5711124" y="650977"/>
                  </a:cubicBezTo>
                  <a:cubicBezTo>
                    <a:pt x="5714502" y="638366"/>
                    <a:pt x="5735219" y="647599"/>
                    <a:pt x="5725423" y="659422"/>
                  </a:cubicBezTo>
                  <a:cubicBezTo>
                    <a:pt x="5724523" y="650864"/>
                    <a:pt x="5720244" y="648725"/>
                    <a:pt x="5713939" y="650752"/>
                  </a:cubicBezTo>
                  <a:close/>
                  <a:moveTo>
                    <a:pt x="5750870" y="1107658"/>
                  </a:moveTo>
                  <a:cubicBezTo>
                    <a:pt x="5750757" y="1104393"/>
                    <a:pt x="5750645" y="1101015"/>
                    <a:pt x="5750532" y="1097750"/>
                  </a:cubicBezTo>
                  <a:cubicBezTo>
                    <a:pt x="5752446" y="1097525"/>
                    <a:pt x="5754247" y="1097412"/>
                    <a:pt x="5756162" y="1097187"/>
                  </a:cubicBezTo>
                  <a:cubicBezTo>
                    <a:pt x="5756274" y="1100452"/>
                    <a:pt x="5756387" y="1103718"/>
                    <a:pt x="5756499" y="1107095"/>
                  </a:cubicBezTo>
                  <a:cubicBezTo>
                    <a:pt x="5754585" y="1107208"/>
                    <a:pt x="5752672" y="1107433"/>
                    <a:pt x="5750870" y="1107658"/>
                  </a:cubicBezTo>
                  <a:close/>
                  <a:moveTo>
                    <a:pt x="5782171" y="946086"/>
                  </a:moveTo>
                  <a:cubicBezTo>
                    <a:pt x="5775640" y="948338"/>
                    <a:pt x="5776429" y="961962"/>
                    <a:pt x="5771587" y="966916"/>
                  </a:cubicBezTo>
                  <a:cubicBezTo>
                    <a:pt x="5770011" y="963651"/>
                    <a:pt x="5768322" y="952842"/>
                    <a:pt x="5765507" y="952616"/>
                  </a:cubicBezTo>
                  <a:cubicBezTo>
                    <a:pt x="5762805" y="952391"/>
                    <a:pt x="5763030" y="962750"/>
                    <a:pt x="5763030" y="962750"/>
                  </a:cubicBezTo>
                  <a:cubicBezTo>
                    <a:pt x="5753572" y="963988"/>
                    <a:pt x="5743889" y="945636"/>
                    <a:pt x="5739836" y="940231"/>
                  </a:cubicBezTo>
                  <a:cubicBezTo>
                    <a:pt x="5737133" y="936628"/>
                    <a:pt x="5733305" y="935952"/>
                    <a:pt x="5733755" y="925932"/>
                  </a:cubicBezTo>
                  <a:cubicBezTo>
                    <a:pt x="5744564" y="932012"/>
                    <a:pt x="5738710" y="911857"/>
                    <a:pt x="5747379" y="914672"/>
                  </a:cubicBezTo>
                  <a:cubicBezTo>
                    <a:pt x="5752559" y="923680"/>
                    <a:pt x="5751658" y="944735"/>
                    <a:pt x="5762242" y="942933"/>
                  </a:cubicBezTo>
                  <a:cubicBezTo>
                    <a:pt x="5763706" y="927283"/>
                    <a:pt x="5761228" y="922779"/>
                    <a:pt x="5764268" y="917937"/>
                  </a:cubicBezTo>
                  <a:cubicBezTo>
                    <a:pt x="5765394" y="930548"/>
                    <a:pt x="5768884" y="910731"/>
                    <a:pt x="5775415" y="916811"/>
                  </a:cubicBezTo>
                  <a:cubicBezTo>
                    <a:pt x="5778455" y="923117"/>
                    <a:pt x="5778681" y="934939"/>
                    <a:pt x="5784422" y="935727"/>
                  </a:cubicBezTo>
                  <a:cubicBezTo>
                    <a:pt x="5789039" y="947437"/>
                    <a:pt x="5804239" y="938429"/>
                    <a:pt x="5802100" y="963651"/>
                  </a:cubicBezTo>
                  <a:cubicBezTo>
                    <a:pt x="5789602" y="969731"/>
                    <a:pt x="5791967" y="945861"/>
                    <a:pt x="5782171" y="946086"/>
                  </a:cubicBezTo>
                  <a:close/>
                  <a:moveTo>
                    <a:pt x="5798497" y="929535"/>
                  </a:moveTo>
                  <a:cubicBezTo>
                    <a:pt x="5796133" y="933588"/>
                    <a:pt x="5790390" y="927283"/>
                    <a:pt x="5789940" y="925481"/>
                  </a:cubicBezTo>
                  <a:cubicBezTo>
                    <a:pt x="5785999" y="909831"/>
                    <a:pt x="5804915" y="918500"/>
                    <a:pt x="5798497" y="929535"/>
                  </a:cubicBezTo>
                  <a:close/>
                  <a:moveTo>
                    <a:pt x="5792191" y="1083676"/>
                  </a:moveTo>
                  <a:cubicBezTo>
                    <a:pt x="5799060" y="1078834"/>
                    <a:pt x="5802775" y="1069039"/>
                    <a:pt x="5811333" y="1066899"/>
                  </a:cubicBezTo>
                  <a:cubicBezTo>
                    <a:pt x="5804690" y="1094372"/>
                    <a:pt x="5818313" y="1064985"/>
                    <a:pt x="5820565" y="1090769"/>
                  </a:cubicBezTo>
                  <a:cubicBezTo>
                    <a:pt x="5810657" y="1089193"/>
                    <a:pt x="5794106" y="1100790"/>
                    <a:pt x="5792191" y="1083676"/>
                  </a:cubicBezTo>
                  <a:close/>
                  <a:moveTo>
                    <a:pt x="5809981" y="938317"/>
                  </a:moveTo>
                  <a:cubicBezTo>
                    <a:pt x="5809869" y="925706"/>
                    <a:pt x="5809756" y="912871"/>
                    <a:pt x="5817638" y="912758"/>
                  </a:cubicBezTo>
                  <a:cubicBezTo>
                    <a:pt x="5824506" y="914897"/>
                    <a:pt x="5824394" y="930773"/>
                    <a:pt x="5826983" y="941582"/>
                  </a:cubicBezTo>
                  <a:cubicBezTo>
                    <a:pt x="5820340" y="942370"/>
                    <a:pt x="5818426" y="933926"/>
                    <a:pt x="5809981" y="938317"/>
                  </a:cubicBezTo>
                  <a:close/>
                  <a:moveTo>
                    <a:pt x="5848376" y="1088067"/>
                  </a:moveTo>
                  <a:cubicBezTo>
                    <a:pt x="5837680" y="1083901"/>
                    <a:pt x="5836329" y="1110698"/>
                    <a:pt x="5831599" y="1089756"/>
                  </a:cubicBezTo>
                  <a:cubicBezTo>
                    <a:pt x="5838918" y="1092008"/>
                    <a:pt x="5841620" y="1086828"/>
                    <a:pt x="5839481" y="1074105"/>
                  </a:cubicBezTo>
                  <a:cubicBezTo>
                    <a:pt x="5841283" y="1073880"/>
                    <a:pt x="5843197" y="1073767"/>
                    <a:pt x="5845111" y="1073542"/>
                  </a:cubicBezTo>
                  <a:cubicBezTo>
                    <a:pt x="5845449" y="1079848"/>
                    <a:pt x="5848827" y="1079960"/>
                    <a:pt x="5848376" y="1088067"/>
                  </a:cubicBezTo>
                  <a:close/>
                  <a:moveTo>
                    <a:pt x="5879677" y="926494"/>
                  </a:moveTo>
                  <a:cubicBezTo>
                    <a:pt x="5879564" y="917937"/>
                    <a:pt x="5877088" y="913997"/>
                    <a:pt x="5873597" y="912195"/>
                  </a:cubicBezTo>
                  <a:cubicBezTo>
                    <a:pt x="5870332" y="913208"/>
                    <a:pt x="5867517" y="921653"/>
                    <a:pt x="5865266" y="912983"/>
                  </a:cubicBezTo>
                  <a:cubicBezTo>
                    <a:pt x="5873034" y="903188"/>
                    <a:pt x="5873710" y="904088"/>
                    <a:pt x="5884631" y="906115"/>
                  </a:cubicBezTo>
                  <a:cubicBezTo>
                    <a:pt x="5885757" y="917374"/>
                    <a:pt x="5884519" y="924806"/>
                    <a:pt x="5879677" y="926494"/>
                  </a:cubicBezTo>
                  <a:close/>
                  <a:moveTo>
                    <a:pt x="5883280" y="861753"/>
                  </a:moveTo>
                  <a:cubicBezTo>
                    <a:pt x="5883506" y="854322"/>
                    <a:pt x="5881704" y="843625"/>
                    <a:pt x="5885420" y="841711"/>
                  </a:cubicBezTo>
                  <a:cubicBezTo>
                    <a:pt x="5886095" y="854097"/>
                    <a:pt x="5891275" y="856686"/>
                    <a:pt x="5883280" y="861753"/>
                  </a:cubicBezTo>
                  <a:close/>
                  <a:moveTo>
                    <a:pt x="5876750" y="832704"/>
                  </a:moveTo>
                  <a:cubicBezTo>
                    <a:pt x="5872021" y="836194"/>
                    <a:pt x="5877651" y="856123"/>
                    <a:pt x="5871908" y="857925"/>
                  </a:cubicBezTo>
                  <a:cubicBezTo>
                    <a:pt x="5871345" y="849705"/>
                    <a:pt x="5860199" y="864680"/>
                    <a:pt x="5860199" y="844188"/>
                  </a:cubicBezTo>
                  <a:cubicBezTo>
                    <a:pt x="5859973" y="837658"/>
                    <a:pt x="5864927" y="839234"/>
                    <a:pt x="5865490" y="833717"/>
                  </a:cubicBezTo>
                  <a:cubicBezTo>
                    <a:pt x="5864815" y="824597"/>
                    <a:pt x="5863126" y="817391"/>
                    <a:pt x="5859298" y="814576"/>
                  </a:cubicBezTo>
                  <a:cubicBezTo>
                    <a:pt x="5859523" y="836870"/>
                    <a:pt x="5853443" y="834505"/>
                    <a:pt x="5845674" y="825835"/>
                  </a:cubicBezTo>
                  <a:cubicBezTo>
                    <a:pt x="5843872" y="837433"/>
                    <a:pt x="5843872" y="842387"/>
                    <a:pt x="5844098" y="865581"/>
                  </a:cubicBezTo>
                  <a:cubicBezTo>
                    <a:pt x="5833626" y="877741"/>
                    <a:pt x="5831037" y="861077"/>
                    <a:pt x="5818764" y="863104"/>
                  </a:cubicBezTo>
                  <a:cubicBezTo>
                    <a:pt x="5818876" y="848917"/>
                    <a:pt x="5818201" y="836082"/>
                    <a:pt x="5809644" y="839234"/>
                  </a:cubicBezTo>
                  <a:cubicBezTo>
                    <a:pt x="5807729" y="855223"/>
                    <a:pt x="5812684" y="857700"/>
                    <a:pt x="5816061" y="863329"/>
                  </a:cubicBezTo>
                  <a:cubicBezTo>
                    <a:pt x="5813922" y="864680"/>
                    <a:pt x="5812909" y="867833"/>
                    <a:pt x="5813585" y="873463"/>
                  </a:cubicBezTo>
                  <a:cubicBezTo>
                    <a:pt x="5808180" y="875489"/>
                    <a:pt x="5807842" y="867383"/>
                    <a:pt x="5804915" y="864455"/>
                  </a:cubicBezTo>
                  <a:cubicBezTo>
                    <a:pt x="5805365" y="873012"/>
                    <a:pt x="5804802" y="879881"/>
                    <a:pt x="5802775" y="884497"/>
                  </a:cubicBezTo>
                  <a:cubicBezTo>
                    <a:pt x="5792530" y="887199"/>
                    <a:pt x="5787125" y="880556"/>
                    <a:pt x="5780144" y="876841"/>
                  </a:cubicBezTo>
                  <a:cubicBezTo>
                    <a:pt x="5779244" y="868171"/>
                    <a:pt x="5782171" y="851845"/>
                    <a:pt x="5773951" y="857700"/>
                  </a:cubicBezTo>
                  <a:cubicBezTo>
                    <a:pt x="5770461" y="869297"/>
                    <a:pt x="5781720" y="875602"/>
                    <a:pt x="5774627" y="877403"/>
                  </a:cubicBezTo>
                  <a:cubicBezTo>
                    <a:pt x="5775640" y="883258"/>
                    <a:pt x="5767083" y="895193"/>
                    <a:pt x="5766408" y="883146"/>
                  </a:cubicBezTo>
                  <a:cubicBezTo>
                    <a:pt x="5767984" y="883033"/>
                    <a:pt x="5769448" y="878867"/>
                    <a:pt x="5766295" y="878192"/>
                  </a:cubicBezTo>
                  <a:cubicBezTo>
                    <a:pt x="5765958" y="885510"/>
                    <a:pt x="5759652" y="883371"/>
                    <a:pt x="5755261" y="884272"/>
                  </a:cubicBezTo>
                  <a:cubicBezTo>
                    <a:pt x="5756499" y="897220"/>
                    <a:pt x="5751883" y="900823"/>
                    <a:pt x="5744564" y="900148"/>
                  </a:cubicBezTo>
                  <a:cubicBezTo>
                    <a:pt x="5743326" y="897558"/>
                    <a:pt x="5745578" y="887312"/>
                    <a:pt x="5744114" y="885285"/>
                  </a:cubicBezTo>
                  <a:cubicBezTo>
                    <a:pt x="5743438" y="884384"/>
                    <a:pt x="5738935" y="887087"/>
                    <a:pt x="5738484" y="885848"/>
                  </a:cubicBezTo>
                  <a:cubicBezTo>
                    <a:pt x="5736683" y="879543"/>
                    <a:pt x="5739723" y="866707"/>
                    <a:pt x="5735107" y="866369"/>
                  </a:cubicBezTo>
                  <a:cubicBezTo>
                    <a:pt x="5737133" y="878980"/>
                    <a:pt x="5734544" y="884272"/>
                    <a:pt x="5727225" y="882020"/>
                  </a:cubicBezTo>
                  <a:cubicBezTo>
                    <a:pt x="5727788" y="870310"/>
                    <a:pt x="5731053" y="863104"/>
                    <a:pt x="5728914" y="847228"/>
                  </a:cubicBezTo>
                  <a:cubicBezTo>
                    <a:pt x="5736908" y="842837"/>
                    <a:pt x="5737921" y="861190"/>
                    <a:pt x="5740736" y="865806"/>
                  </a:cubicBezTo>
                  <a:cubicBezTo>
                    <a:pt x="5741750" y="867383"/>
                    <a:pt x="5745240" y="863892"/>
                    <a:pt x="5746366" y="865243"/>
                  </a:cubicBezTo>
                  <a:cubicBezTo>
                    <a:pt x="5748730" y="868396"/>
                    <a:pt x="5747154" y="881682"/>
                    <a:pt x="5752446" y="879543"/>
                  </a:cubicBezTo>
                  <a:cubicBezTo>
                    <a:pt x="5754360" y="865356"/>
                    <a:pt x="5748055" y="867157"/>
                    <a:pt x="5748843" y="855110"/>
                  </a:cubicBezTo>
                  <a:cubicBezTo>
                    <a:pt x="5758639" y="858488"/>
                    <a:pt x="5758189" y="846553"/>
                    <a:pt x="5754023" y="839797"/>
                  </a:cubicBezTo>
                  <a:cubicBezTo>
                    <a:pt x="5758864" y="839685"/>
                    <a:pt x="5762692" y="837883"/>
                    <a:pt x="5765057" y="833717"/>
                  </a:cubicBezTo>
                  <a:cubicBezTo>
                    <a:pt x="5766408" y="842049"/>
                    <a:pt x="5761341" y="846778"/>
                    <a:pt x="5765507" y="848467"/>
                  </a:cubicBezTo>
                  <a:cubicBezTo>
                    <a:pt x="5768997" y="846102"/>
                    <a:pt x="5771024" y="841599"/>
                    <a:pt x="5770574" y="833154"/>
                  </a:cubicBezTo>
                  <a:cubicBezTo>
                    <a:pt x="5775978" y="831127"/>
                    <a:pt x="5776316" y="839234"/>
                    <a:pt x="5779244" y="842162"/>
                  </a:cubicBezTo>
                  <a:cubicBezTo>
                    <a:pt x="5780144" y="832591"/>
                    <a:pt x="5786900" y="832478"/>
                    <a:pt x="5784085" y="816941"/>
                  </a:cubicBezTo>
                  <a:cubicBezTo>
                    <a:pt x="5794331" y="812437"/>
                    <a:pt x="5789602" y="837545"/>
                    <a:pt x="5796020" y="840473"/>
                  </a:cubicBezTo>
                  <a:cubicBezTo>
                    <a:pt x="5803564" y="833830"/>
                    <a:pt x="5807392" y="828650"/>
                    <a:pt x="5815386" y="833604"/>
                  </a:cubicBezTo>
                  <a:cubicBezTo>
                    <a:pt x="5816061" y="826849"/>
                    <a:pt x="5819102" y="823809"/>
                    <a:pt x="5817525" y="813563"/>
                  </a:cubicBezTo>
                  <a:cubicBezTo>
                    <a:pt x="5827659" y="821219"/>
                    <a:pt x="5824281" y="809622"/>
                    <a:pt x="5834189" y="806920"/>
                  </a:cubicBezTo>
                  <a:cubicBezTo>
                    <a:pt x="5834640" y="812887"/>
                    <a:pt x="5835428" y="818517"/>
                    <a:pt x="5840044" y="816265"/>
                  </a:cubicBezTo>
                  <a:cubicBezTo>
                    <a:pt x="5839706" y="809509"/>
                    <a:pt x="5841058" y="805343"/>
                    <a:pt x="5842409" y="801177"/>
                  </a:cubicBezTo>
                  <a:cubicBezTo>
                    <a:pt x="5850853" y="796786"/>
                    <a:pt x="5852767" y="805231"/>
                    <a:pt x="5859298" y="804443"/>
                  </a:cubicBezTo>
                  <a:cubicBezTo>
                    <a:pt x="5862901" y="782262"/>
                    <a:pt x="5876975" y="791832"/>
                    <a:pt x="5884181" y="792057"/>
                  </a:cubicBezTo>
                  <a:cubicBezTo>
                    <a:pt x="5889586" y="792170"/>
                    <a:pt x="5895328" y="781924"/>
                    <a:pt x="5898143" y="790706"/>
                  </a:cubicBezTo>
                  <a:cubicBezTo>
                    <a:pt x="5898030" y="809397"/>
                    <a:pt x="5888234" y="812662"/>
                    <a:pt x="5888234" y="831353"/>
                  </a:cubicBezTo>
                  <a:cubicBezTo>
                    <a:pt x="5884181" y="832028"/>
                    <a:pt x="5880465" y="832366"/>
                    <a:pt x="5876750" y="832704"/>
                  </a:cubicBezTo>
                  <a:close/>
                  <a:moveTo>
                    <a:pt x="5893526" y="920189"/>
                  </a:moveTo>
                  <a:cubicBezTo>
                    <a:pt x="5898593" y="924243"/>
                    <a:pt x="5908501" y="918500"/>
                    <a:pt x="5907938" y="933588"/>
                  </a:cubicBezTo>
                  <a:cubicBezTo>
                    <a:pt x="5901408" y="932575"/>
                    <a:pt x="5895778" y="929760"/>
                    <a:pt x="5893526" y="920189"/>
                  </a:cubicBezTo>
                  <a:close/>
                  <a:moveTo>
                    <a:pt x="5907037" y="993150"/>
                  </a:moveTo>
                  <a:cubicBezTo>
                    <a:pt x="5906700" y="986845"/>
                    <a:pt x="5903210" y="986620"/>
                    <a:pt x="5903772" y="978626"/>
                  </a:cubicBezTo>
                  <a:cubicBezTo>
                    <a:pt x="5906587" y="978400"/>
                    <a:pt x="5909402" y="978063"/>
                    <a:pt x="5912104" y="977837"/>
                  </a:cubicBezTo>
                  <a:cubicBezTo>
                    <a:pt x="5912217" y="982791"/>
                    <a:pt x="5912442" y="987746"/>
                    <a:pt x="5912554" y="992700"/>
                  </a:cubicBezTo>
                  <a:cubicBezTo>
                    <a:pt x="5910753" y="992700"/>
                    <a:pt x="5908839" y="992925"/>
                    <a:pt x="5907037" y="993150"/>
                  </a:cubicBezTo>
                  <a:close/>
                  <a:moveTo>
                    <a:pt x="5931583" y="1060031"/>
                  </a:moveTo>
                  <a:cubicBezTo>
                    <a:pt x="5931470" y="1056766"/>
                    <a:pt x="5931358" y="1053501"/>
                    <a:pt x="5931245" y="1050123"/>
                  </a:cubicBezTo>
                  <a:cubicBezTo>
                    <a:pt x="5934060" y="1049785"/>
                    <a:pt x="5936875" y="1049560"/>
                    <a:pt x="5939577" y="1049335"/>
                  </a:cubicBezTo>
                  <a:cubicBezTo>
                    <a:pt x="5939690" y="1052600"/>
                    <a:pt x="5939803" y="1055865"/>
                    <a:pt x="5939915" y="1059243"/>
                  </a:cubicBezTo>
                  <a:cubicBezTo>
                    <a:pt x="5937213" y="1059468"/>
                    <a:pt x="5934398" y="1059693"/>
                    <a:pt x="5931583" y="1060031"/>
                  </a:cubicBezTo>
                  <a:close/>
                  <a:moveTo>
                    <a:pt x="5945432" y="1053726"/>
                  </a:moveTo>
                  <a:cubicBezTo>
                    <a:pt x="5945320" y="1050461"/>
                    <a:pt x="5945207" y="1047195"/>
                    <a:pt x="5945094" y="1043817"/>
                  </a:cubicBezTo>
                  <a:cubicBezTo>
                    <a:pt x="5947008" y="1043592"/>
                    <a:pt x="5948810" y="1043480"/>
                    <a:pt x="5950724" y="1043254"/>
                  </a:cubicBezTo>
                  <a:cubicBezTo>
                    <a:pt x="5950837" y="1046520"/>
                    <a:pt x="5950949" y="1049785"/>
                    <a:pt x="5951062" y="1053163"/>
                  </a:cubicBezTo>
                  <a:cubicBezTo>
                    <a:pt x="5949148" y="1053388"/>
                    <a:pt x="5947234" y="1053501"/>
                    <a:pt x="5945432" y="1053726"/>
                  </a:cubicBezTo>
                  <a:close/>
                  <a:moveTo>
                    <a:pt x="5948472" y="885060"/>
                  </a:moveTo>
                  <a:cubicBezTo>
                    <a:pt x="5948923" y="871999"/>
                    <a:pt x="5937551" y="882245"/>
                    <a:pt x="5939465" y="866144"/>
                  </a:cubicBezTo>
                  <a:cubicBezTo>
                    <a:pt x="5944869" y="864117"/>
                    <a:pt x="5945207" y="872224"/>
                    <a:pt x="5948135" y="875152"/>
                  </a:cubicBezTo>
                  <a:cubicBezTo>
                    <a:pt x="5955003" y="873688"/>
                    <a:pt x="5961646" y="872900"/>
                    <a:pt x="5962434" y="883596"/>
                  </a:cubicBezTo>
                  <a:cubicBezTo>
                    <a:pt x="5958943" y="890352"/>
                    <a:pt x="5952300" y="891027"/>
                    <a:pt x="5948472" y="885060"/>
                  </a:cubicBezTo>
                  <a:close/>
                  <a:moveTo>
                    <a:pt x="5962096" y="1052037"/>
                  </a:moveTo>
                  <a:cubicBezTo>
                    <a:pt x="5961421" y="1026816"/>
                    <a:pt x="5972905" y="1048209"/>
                    <a:pt x="5981237" y="1035260"/>
                  </a:cubicBezTo>
                  <a:cubicBezTo>
                    <a:pt x="5985178" y="1061270"/>
                    <a:pt x="5969865" y="1056653"/>
                    <a:pt x="5962096" y="1052037"/>
                  </a:cubicBezTo>
                  <a:close/>
                  <a:moveTo>
                    <a:pt x="5987204" y="1044606"/>
                  </a:moveTo>
                  <a:cubicBezTo>
                    <a:pt x="5982025" y="1035823"/>
                    <a:pt x="5990019" y="1021411"/>
                    <a:pt x="5994636" y="1014205"/>
                  </a:cubicBezTo>
                  <a:cubicBezTo>
                    <a:pt x="5992947" y="1025915"/>
                    <a:pt x="5989569" y="1040102"/>
                    <a:pt x="5987204" y="1044606"/>
                  </a:cubicBezTo>
                  <a:close/>
                  <a:moveTo>
                    <a:pt x="6031229" y="1020511"/>
                  </a:moveTo>
                  <a:cubicBezTo>
                    <a:pt x="6030328" y="1030081"/>
                    <a:pt x="6023573" y="1030194"/>
                    <a:pt x="6026388" y="1045732"/>
                  </a:cubicBezTo>
                  <a:cubicBezTo>
                    <a:pt x="6021771" y="1046182"/>
                    <a:pt x="6017042" y="1046632"/>
                    <a:pt x="6012425" y="1047083"/>
                  </a:cubicBezTo>
                  <a:cubicBezTo>
                    <a:pt x="6012425" y="1031320"/>
                    <a:pt x="6009160" y="1028617"/>
                    <a:pt x="6006008" y="1022988"/>
                  </a:cubicBezTo>
                  <a:cubicBezTo>
                    <a:pt x="6003531" y="1018484"/>
                    <a:pt x="6000266" y="1017358"/>
                    <a:pt x="5999928" y="1008688"/>
                  </a:cubicBezTo>
                  <a:cubicBezTo>
                    <a:pt x="6002405" y="997429"/>
                    <a:pt x="6009949" y="1019948"/>
                    <a:pt x="6019631" y="1011728"/>
                  </a:cubicBezTo>
                  <a:cubicBezTo>
                    <a:pt x="6025374" y="1000356"/>
                    <a:pt x="6033593" y="993150"/>
                    <a:pt x="6044177" y="989547"/>
                  </a:cubicBezTo>
                  <a:cubicBezTo>
                    <a:pt x="6047104" y="1011053"/>
                    <a:pt x="6033931" y="1007450"/>
                    <a:pt x="6031229" y="1020511"/>
                  </a:cubicBezTo>
                  <a:close/>
                  <a:moveTo>
                    <a:pt x="6003756" y="948901"/>
                  </a:moveTo>
                  <a:cubicBezTo>
                    <a:pt x="6013664" y="950252"/>
                    <a:pt x="6030441" y="938204"/>
                    <a:pt x="6029427" y="961173"/>
                  </a:cubicBezTo>
                  <a:cubicBezTo>
                    <a:pt x="6019294" y="954193"/>
                    <a:pt x="6009610" y="969731"/>
                    <a:pt x="6003756" y="948901"/>
                  </a:cubicBezTo>
                  <a:close/>
                  <a:moveTo>
                    <a:pt x="6054085" y="943947"/>
                  </a:moveTo>
                  <a:cubicBezTo>
                    <a:pt x="6053184" y="922554"/>
                    <a:pt x="6049469" y="945973"/>
                    <a:pt x="6045753" y="944735"/>
                  </a:cubicBezTo>
                  <a:cubicBezTo>
                    <a:pt x="6044628" y="944397"/>
                    <a:pt x="6040799" y="929872"/>
                    <a:pt x="6045303" y="929872"/>
                  </a:cubicBezTo>
                  <a:cubicBezTo>
                    <a:pt x="6050482" y="942821"/>
                    <a:pt x="6063994" y="914672"/>
                    <a:pt x="6070750" y="937304"/>
                  </a:cubicBezTo>
                  <a:cubicBezTo>
                    <a:pt x="6061967" y="934601"/>
                    <a:pt x="6062755" y="946649"/>
                    <a:pt x="6054085" y="943947"/>
                  </a:cubicBezTo>
                  <a:close/>
                  <a:moveTo>
                    <a:pt x="6106892" y="928859"/>
                  </a:moveTo>
                  <a:cubicBezTo>
                    <a:pt x="6106329" y="913884"/>
                    <a:pt x="6104190" y="896545"/>
                    <a:pt x="6114323" y="898459"/>
                  </a:cubicBezTo>
                  <a:cubicBezTo>
                    <a:pt x="6119502" y="907241"/>
                    <a:pt x="6118489" y="932575"/>
                    <a:pt x="6106892" y="928859"/>
                  </a:cubicBezTo>
                  <a:close/>
                  <a:moveTo>
                    <a:pt x="6162401" y="913434"/>
                  </a:moveTo>
                  <a:cubicBezTo>
                    <a:pt x="6161725" y="907691"/>
                    <a:pt x="6162401" y="899359"/>
                    <a:pt x="6159136" y="898909"/>
                  </a:cubicBezTo>
                  <a:cubicBezTo>
                    <a:pt x="6150691" y="900148"/>
                    <a:pt x="6156771" y="917037"/>
                    <a:pt x="6151254" y="914560"/>
                  </a:cubicBezTo>
                  <a:cubicBezTo>
                    <a:pt x="6149790" y="913884"/>
                    <a:pt x="6151817" y="892041"/>
                    <a:pt x="6145174" y="900260"/>
                  </a:cubicBezTo>
                  <a:cubicBezTo>
                    <a:pt x="6139882" y="901273"/>
                    <a:pt x="6143710" y="916811"/>
                    <a:pt x="6137292" y="915911"/>
                  </a:cubicBezTo>
                  <a:cubicBezTo>
                    <a:pt x="6136504" y="912082"/>
                    <a:pt x="6134815" y="910394"/>
                    <a:pt x="6131550" y="911520"/>
                  </a:cubicBezTo>
                  <a:cubicBezTo>
                    <a:pt x="6129973" y="899697"/>
                    <a:pt x="6136279" y="900260"/>
                    <a:pt x="6133577" y="886524"/>
                  </a:cubicBezTo>
                  <a:cubicBezTo>
                    <a:pt x="6147201" y="879092"/>
                    <a:pt x="6161275" y="868509"/>
                    <a:pt x="6170057" y="887875"/>
                  </a:cubicBezTo>
                  <a:cubicBezTo>
                    <a:pt x="6155983" y="888663"/>
                    <a:pt x="6174899" y="912533"/>
                    <a:pt x="6162401" y="913434"/>
                  </a:cubicBezTo>
                  <a:close/>
                  <a:moveTo>
                    <a:pt x="6184019" y="886524"/>
                  </a:moveTo>
                  <a:cubicBezTo>
                    <a:pt x="6181542" y="868509"/>
                    <a:pt x="6187734" y="864230"/>
                    <a:pt x="6197418" y="865356"/>
                  </a:cubicBezTo>
                  <a:cubicBezTo>
                    <a:pt x="6195841" y="878980"/>
                    <a:pt x="6203272" y="874701"/>
                    <a:pt x="6203610" y="884497"/>
                  </a:cubicBezTo>
                  <a:cubicBezTo>
                    <a:pt x="6197192" y="882808"/>
                    <a:pt x="6188973" y="876165"/>
                    <a:pt x="6184019" y="886524"/>
                  </a:cubicBezTo>
                  <a:close/>
                  <a:moveTo>
                    <a:pt x="6181542" y="807483"/>
                  </a:moveTo>
                  <a:cubicBezTo>
                    <a:pt x="6176250" y="816265"/>
                    <a:pt x="6171746" y="826398"/>
                    <a:pt x="6162626" y="829213"/>
                  </a:cubicBezTo>
                  <a:cubicBezTo>
                    <a:pt x="6143710" y="819418"/>
                    <a:pt x="6132113" y="850156"/>
                    <a:pt x="6115562" y="848692"/>
                  </a:cubicBezTo>
                  <a:cubicBezTo>
                    <a:pt x="6106779" y="847904"/>
                    <a:pt x="6112296" y="834280"/>
                    <a:pt x="6107005" y="844639"/>
                  </a:cubicBezTo>
                  <a:cubicBezTo>
                    <a:pt x="6099348" y="859839"/>
                    <a:pt x="6088426" y="845539"/>
                    <a:pt x="6079081" y="847454"/>
                  </a:cubicBezTo>
                  <a:cubicBezTo>
                    <a:pt x="6079194" y="852408"/>
                    <a:pt x="6079419" y="857362"/>
                    <a:pt x="6079532" y="862316"/>
                  </a:cubicBezTo>
                  <a:cubicBezTo>
                    <a:pt x="6071200" y="858713"/>
                    <a:pt x="6070750" y="858713"/>
                    <a:pt x="6062755" y="864005"/>
                  </a:cubicBezTo>
                  <a:cubicBezTo>
                    <a:pt x="6060166" y="849931"/>
                    <a:pt x="6057463" y="836082"/>
                    <a:pt x="6050482" y="830564"/>
                  </a:cubicBezTo>
                  <a:cubicBezTo>
                    <a:pt x="6050820" y="842049"/>
                    <a:pt x="6051270" y="853646"/>
                    <a:pt x="6051608" y="865131"/>
                  </a:cubicBezTo>
                  <a:cubicBezTo>
                    <a:pt x="6041249" y="858150"/>
                    <a:pt x="6038097" y="867270"/>
                    <a:pt x="6029090" y="862429"/>
                  </a:cubicBezTo>
                  <a:cubicBezTo>
                    <a:pt x="6029314" y="870648"/>
                    <a:pt x="6029652" y="878867"/>
                    <a:pt x="6029878" y="887087"/>
                  </a:cubicBezTo>
                  <a:cubicBezTo>
                    <a:pt x="6021771" y="885735"/>
                    <a:pt x="6016817" y="877966"/>
                    <a:pt x="6015128" y="863780"/>
                  </a:cubicBezTo>
                  <a:cubicBezTo>
                    <a:pt x="6025148" y="869522"/>
                    <a:pt x="6027175" y="853759"/>
                    <a:pt x="6028752" y="852520"/>
                  </a:cubicBezTo>
                  <a:cubicBezTo>
                    <a:pt x="6035732" y="847116"/>
                    <a:pt x="6050595" y="848917"/>
                    <a:pt x="6047667" y="830790"/>
                  </a:cubicBezTo>
                  <a:cubicBezTo>
                    <a:pt x="6042938" y="822795"/>
                    <a:pt x="6038885" y="817841"/>
                    <a:pt x="6033256" y="817391"/>
                  </a:cubicBezTo>
                  <a:cubicBezTo>
                    <a:pt x="6026049" y="816715"/>
                    <a:pt x="6019631" y="836082"/>
                    <a:pt x="6013889" y="824259"/>
                  </a:cubicBezTo>
                  <a:cubicBezTo>
                    <a:pt x="6011187" y="837207"/>
                    <a:pt x="6009498" y="851732"/>
                    <a:pt x="6003756" y="859951"/>
                  </a:cubicBezTo>
                  <a:cubicBezTo>
                    <a:pt x="6003418" y="853646"/>
                    <a:pt x="5999928" y="853421"/>
                    <a:pt x="6000490" y="845427"/>
                  </a:cubicBezTo>
                  <a:cubicBezTo>
                    <a:pt x="6003531" y="843963"/>
                    <a:pt x="6006908" y="836645"/>
                    <a:pt x="6002968" y="835293"/>
                  </a:cubicBezTo>
                  <a:cubicBezTo>
                    <a:pt x="5993960" y="831916"/>
                    <a:pt x="5994523" y="843963"/>
                    <a:pt x="5989344" y="846553"/>
                  </a:cubicBezTo>
                  <a:cubicBezTo>
                    <a:pt x="5985290" y="834618"/>
                    <a:pt x="5994861" y="822007"/>
                    <a:pt x="5988555" y="821895"/>
                  </a:cubicBezTo>
                  <a:cubicBezTo>
                    <a:pt x="5988218" y="827750"/>
                    <a:pt x="5984277" y="827750"/>
                    <a:pt x="5980336" y="827637"/>
                  </a:cubicBezTo>
                  <a:cubicBezTo>
                    <a:pt x="5981237" y="838333"/>
                    <a:pt x="5978535" y="843513"/>
                    <a:pt x="5972455" y="843288"/>
                  </a:cubicBezTo>
                  <a:cubicBezTo>
                    <a:pt x="5968964" y="836194"/>
                    <a:pt x="5968289" y="823471"/>
                    <a:pt x="5963334" y="819418"/>
                  </a:cubicBezTo>
                  <a:cubicBezTo>
                    <a:pt x="5957817" y="820769"/>
                    <a:pt x="5957479" y="833379"/>
                    <a:pt x="5955453" y="835068"/>
                  </a:cubicBezTo>
                  <a:cubicBezTo>
                    <a:pt x="5952300" y="837545"/>
                    <a:pt x="5947234" y="833267"/>
                    <a:pt x="5944306" y="836194"/>
                  </a:cubicBezTo>
                  <a:cubicBezTo>
                    <a:pt x="5943631" y="836870"/>
                    <a:pt x="5945094" y="844751"/>
                    <a:pt x="5944644" y="846102"/>
                  </a:cubicBezTo>
                  <a:cubicBezTo>
                    <a:pt x="5941378" y="855335"/>
                    <a:pt x="5934060" y="847003"/>
                    <a:pt x="5933497" y="847228"/>
                  </a:cubicBezTo>
                  <a:cubicBezTo>
                    <a:pt x="5932371" y="847791"/>
                    <a:pt x="5934173" y="852745"/>
                    <a:pt x="5930907" y="852408"/>
                  </a:cubicBezTo>
                  <a:cubicBezTo>
                    <a:pt x="5931020" y="852408"/>
                    <a:pt x="5928092" y="843175"/>
                    <a:pt x="5927755" y="842837"/>
                  </a:cubicBezTo>
                  <a:cubicBezTo>
                    <a:pt x="5925053" y="838671"/>
                    <a:pt x="5923476" y="840923"/>
                    <a:pt x="5922125" y="843400"/>
                  </a:cubicBezTo>
                  <a:cubicBezTo>
                    <a:pt x="5922238" y="843062"/>
                    <a:pt x="5914469" y="840135"/>
                    <a:pt x="5913568" y="839347"/>
                  </a:cubicBezTo>
                  <a:cubicBezTo>
                    <a:pt x="5907938" y="834393"/>
                    <a:pt x="5906475" y="833830"/>
                    <a:pt x="5907376" y="820206"/>
                  </a:cubicBezTo>
                  <a:cubicBezTo>
                    <a:pt x="5914806" y="820769"/>
                    <a:pt x="5916833" y="829438"/>
                    <a:pt x="5915482" y="809509"/>
                  </a:cubicBezTo>
                  <a:cubicBezTo>
                    <a:pt x="5911879" y="810185"/>
                    <a:pt x="5911766" y="816265"/>
                    <a:pt x="5907263" y="815252"/>
                  </a:cubicBezTo>
                  <a:cubicBezTo>
                    <a:pt x="5901520" y="803542"/>
                    <a:pt x="5898593" y="786653"/>
                    <a:pt x="5908951" y="780460"/>
                  </a:cubicBezTo>
                  <a:cubicBezTo>
                    <a:pt x="5912780" y="793859"/>
                    <a:pt x="5914018" y="812324"/>
                    <a:pt x="5921337" y="818855"/>
                  </a:cubicBezTo>
                  <a:cubicBezTo>
                    <a:pt x="5927192" y="820994"/>
                    <a:pt x="5927080" y="811198"/>
                    <a:pt x="5929444" y="808158"/>
                  </a:cubicBezTo>
                  <a:cubicBezTo>
                    <a:pt x="5932597" y="803992"/>
                    <a:pt x="5941829" y="811311"/>
                    <a:pt x="5937325" y="792508"/>
                  </a:cubicBezTo>
                  <a:cubicBezTo>
                    <a:pt x="5926629" y="791157"/>
                    <a:pt x="5919535" y="795660"/>
                    <a:pt x="5915257" y="804555"/>
                  </a:cubicBezTo>
                  <a:cubicBezTo>
                    <a:pt x="5912780" y="789693"/>
                    <a:pt x="5917509" y="786315"/>
                    <a:pt x="5917058" y="774718"/>
                  </a:cubicBezTo>
                  <a:cubicBezTo>
                    <a:pt x="5926854" y="776407"/>
                    <a:pt x="5932371" y="786428"/>
                    <a:pt x="5942730" y="786991"/>
                  </a:cubicBezTo>
                  <a:cubicBezTo>
                    <a:pt x="5941266" y="802416"/>
                    <a:pt x="5941041" y="796674"/>
                    <a:pt x="5943518" y="811649"/>
                  </a:cubicBezTo>
                  <a:cubicBezTo>
                    <a:pt x="5945883" y="818855"/>
                    <a:pt x="5950611" y="809622"/>
                    <a:pt x="5951850" y="810860"/>
                  </a:cubicBezTo>
                  <a:cubicBezTo>
                    <a:pt x="5954440" y="813225"/>
                    <a:pt x="5954440" y="824259"/>
                    <a:pt x="5957930" y="825160"/>
                  </a:cubicBezTo>
                  <a:cubicBezTo>
                    <a:pt x="5962434" y="815589"/>
                    <a:pt x="5959281" y="807933"/>
                    <a:pt x="5957367" y="805456"/>
                  </a:cubicBezTo>
                  <a:cubicBezTo>
                    <a:pt x="5956804" y="804780"/>
                    <a:pt x="5957142" y="796899"/>
                    <a:pt x="5957029" y="795548"/>
                  </a:cubicBezTo>
                  <a:cubicBezTo>
                    <a:pt x="5956354" y="772691"/>
                    <a:pt x="5962321" y="800952"/>
                    <a:pt x="5962321" y="785076"/>
                  </a:cubicBezTo>
                  <a:cubicBezTo>
                    <a:pt x="5958943" y="786878"/>
                    <a:pt x="5952188" y="771790"/>
                    <a:pt x="5959056" y="770552"/>
                  </a:cubicBezTo>
                  <a:cubicBezTo>
                    <a:pt x="5962772" y="797237"/>
                    <a:pt x="5970091" y="763909"/>
                    <a:pt x="5972680" y="759292"/>
                  </a:cubicBezTo>
                  <a:cubicBezTo>
                    <a:pt x="5973806" y="769426"/>
                    <a:pt x="5985065" y="759292"/>
                    <a:pt x="5984277" y="773029"/>
                  </a:cubicBezTo>
                  <a:cubicBezTo>
                    <a:pt x="5978422" y="771115"/>
                    <a:pt x="5978535" y="780348"/>
                    <a:pt x="5976170" y="783725"/>
                  </a:cubicBezTo>
                  <a:cubicBezTo>
                    <a:pt x="5973468" y="787554"/>
                    <a:pt x="5969640" y="788792"/>
                    <a:pt x="5968063" y="794422"/>
                  </a:cubicBezTo>
                  <a:cubicBezTo>
                    <a:pt x="5972905" y="803767"/>
                    <a:pt x="5975157" y="798700"/>
                    <a:pt x="5976959" y="808383"/>
                  </a:cubicBezTo>
                  <a:cubicBezTo>
                    <a:pt x="5976733" y="807257"/>
                    <a:pt x="5971779" y="818517"/>
                    <a:pt x="5977296" y="818292"/>
                  </a:cubicBezTo>
                  <a:cubicBezTo>
                    <a:pt x="5982476" y="817053"/>
                    <a:pt x="5986529" y="814126"/>
                    <a:pt x="5988218" y="807370"/>
                  </a:cubicBezTo>
                  <a:cubicBezTo>
                    <a:pt x="5988331" y="802303"/>
                    <a:pt x="5975832" y="798588"/>
                    <a:pt x="5984952" y="792845"/>
                  </a:cubicBezTo>
                  <a:cubicBezTo>
                    <a:pt x="5985853" y="801515"/>
                    <a:pt x="5990132" y="803654"/>
                    <a:pt x="5996437" y="801628"/>
                  </a:cubicBezTo>
                  <a:cubicBezTo>
                    <a:pt x="5996324" y="796674"/>
                    <a:pt x="5998464" y="795548"/>
                    <a:pt x="5998915" y="791494"/>
                  </a:cubicBezTo>
                  <a:cubicBezTo>
                    <a:pt x="5998239" y="776407"/>
                    <a:pt x="5987880" y="766836"/>
                    <a:pt x="5994861" y="752312"/>
                  </a:cubicBezTo>
                  <a:cubicBezTo>
                    <a:pt x="6003193" y="753325"/>
                    <a:pt x="6008935" y="759518"/>
                    <a:pt x="6012313" y="770439"/>
                  </a:cubicBezTo>
                  <a:cubicBezTo>
                    <a:pt x="6010849" y="777420"/>
                    <a:pt x="6001617" y="772241"/>
                    <a:pt x="6001391" y="781473"/>
                  </a:cubicBezTo>
                  <a:cubicBezTo>
                    <a:pt x="6003193" y="795998"/>
                    <a:pt x="6009048" y="785414"/>
                    <a:pt x="6010286" y="795435"/>
                  </a:cubicBezTo>
                  <a:cubicBezTo>
                    <a:pt x="6009610" y="789805"/>
                    <a:pt x="5997113" y="808946"/>
                    <a:pt x="6007922" y="810523"/>
                  </a:cubicBezTo>
                  <a:cubicBezTo>
                    <a:pt x="6017267" y="801740"/>
                    <a:pt x="6029202" y="797237"/>
                    <a:pt x="6029202" y="773817"/>
                  </a:cubicBezTo>
                  <a:cubicBezTo>
                    <a:pt x="6024811" y="766836"/>
                    <a:pt x="6013214" y="773930"/>
                    <a:pt x="6014565" y="755464"/>
                  </a:cubicBezTo>
                  <a:cubicBezTo>
                    <a:pt x="6025937" y="749384"/>
                    <a:pt x="6040574" y="772691"/>
                    <a:pt x="6036408" y="738463"/>
                  </a:cubicBezTo>
                  <a:cubicBezTo>
                    <a:pt x="6048005" y="734747"/>
                    <a:pt x="6044852" y="760306"/>
                    <a:pt x="6051383" y="766724"/>
                  </a:cubicBezTo>
                  <a:cubicBezTo>
                    <a:pt x="6049919" y="747245"/>
                    <a:pt x="6053860" y="736211"/>
                    <a:pt x="6058477" y="726415"/>
                  </a:cubicBezTo>
                  <a:cubicBezTo>
                    <a:pt x="6066471" y="756928"/>
                    <a:pt x="6077392" y="722587"/>
                    <a:pt x="6092029" y="723150"/>
                  </a:cubicBezTo>
                  <a:cubicBezTo>
                    <a:pt x="6094056" y="740489"/>
                    <a:pt x="6082459" y="736323"/>
                    <a:pt x="6084598" y="753550"/>
                  </a:cubicBezTo>
                  <a:cubicBezTo>
                    <a:pt x="6085724" y="759743"/>
                    <a:pt x="6087413" y="760193"/>
                    <a:pt x="6087863" y="768075"/>
                  </a:cubicBezTo>
                  <a:cubicBezTo>
                    <a:pt x="6088089" y="772016"/>
                    <a:pt x="6090791" y="772241"/>
                    <a:pt x="6090791" y="772691"/>
                  </a:cubicBezTo>
                  <a:cubicBezTo>
                    <a:pt x="6091917" y="781136"/>
                    <a:pt x="6087188" y="785639"/>
                    <a:pt x="6091241" y="787554"/>
                  </a:cubicBezTo>
                  <a:cubicBezTo>
                    <a:pt x="6101375" y="786315"/>
                    <a:pt x="6096083" y="760756"/>
                    <a:pt x="6101375" y="751861"/>
                  </a:cubicBezTo>
                  <a:cubicBezTo>
                    <a:pt x="6108356" y="745894"/>
                    <a:pt x="6111846" y="772128"/>
                    <a:pt x="6115449" y="755464"/>
                  </a:cubicBezTo>
                  <a:cubicBezTo>
                    <a:pt x="6116012" y="746794"/>
                    <a:pt x="6109369" y="754338"/>
                    <a:pt x="6106892" y="751411"/>
                  </a:cubicBezTo>
                  <a:cubicBezTo>
                    <a:pt x="6105428" y="749609"/>
                    <a:pt x="6107680" y="739026"/>
                    <a:pt x="6106442" y="736548"/>
                  </a:cubicBezTo>
                  <a:cubicBezTo>
                    <a:pt x="6102163" y="728329"/>
                    <a:pt x="6091692" y="743867"/>
                    <a:pt x="6094957" y="727766"/>
                  </a:cubicBezTo>
                  <a:cubicBezTo>
                    <a:pt x="6101825" y="713692"/>
                    <a:pt x="6103627" y="732945"/>
                    <a:pt x="6111846" y="731031"/>
                  </a:cubicBezTo>
                  <a:cubicBezTo>
                    <a:pt x="6112296" y="725064"/>
                    <a:pt x="6114886" y="727654"/>
                    <a:pt x="6117476" y="730468"/>
                  </a:cubicBezTo>
                  <a:cubicBezTo>
                    <a:pt x="6117363" y="725514"/>
                    <a:pt x="6117138" y="720560"/>
                    <a:pt x="6117026" y="715606"/>
                  </a:cubicBezTo>
                  <a:cubicBezTo>
                    <a:pt x="6126596" y="721348"/>
                    <a:pt x="6127609" y="717407"/>
                    <a:pt x="6130874" y="709301"/>
                  </a:cubicBezTo>
                  <a:cubicBezTo>
                    <a:pt x="6130649" y="722362"/>
                    <a:pt x="6138982" y="714818"/>
                    <a:pt x="6142359" y="718083"/>
                  </a:cubicBezTo>
                  <a:cubicBezTo>
                    <a:pt x="6145962" y="721461"/>
                    <a:pt x="6147876" y="737562"/>
                    <a:pt x="6153956" y="731820"/>
                  </a:cubicBezTo>
                  <a:cubicBezTo>
                    <a:pt x="6147876" y="720898"/>
                    <a:pt x="6154744" y="720335"/>
                    <a:pt x="6159361" y="726302"/>
                  </a:cubicBezTo>
                  <a:cubicBezTo>
                    <a:pt x="6160712" y="717520"/>
                    <a:pt x="6155082" y="697591"/>
                    <a:pt x="6161162" y="696465"/>
                  </a:cubicBezTo>
                  <a:cubicBezTo>
                    <a:pt x="6161388" y="717295"/>
                    <a:pt x="6165441" y="695902"/>
                    <a:pt x="6169607" y="695677"/>
                  </a:cubicBezTo>
                  <a:cubicBezTo>
                    <a:pt x="6171521" y="704234"/>
                    <a:pt x="6167130" y="725064"/>
                    <a:pt x="6173323" y="725064"/>
                  </a:cubicBezTo>
                  <a:cubicBezTo>
                    <a:pt x="6179515" y="720898"/>
                    <a:pt x="6169719" y="691173"/>
                    <a:pt x="6180753" y="694663"/>
                  </a:cubicBezTo>
                  <a:cubicBezTo>
                    <a:pt x="6181767" y="703221"/>
                    <a:pt x="6173660" y="720110"/>
                    <a:pt x="6181654" y="724276"/>
                  </a:cubicBezTo>
                  <a:cubicBezTo>
                    <a:pt x="6189085" y="720335"/>
                    <a:pt x="6191788" y="709075"/>
                    <a:pt x="6197755" y="702883"/>
                  </a:cubicBezTo>
                  <a:cubicBezTo>
                    <a:pt x="6200795" y="719547"/>
                    <a:pt x="6211492" y="721236"/>
                    <a:pt x="6212955" y="740940"/>
                  </a:cubicBezTo>
                  <a:cubicBezTo>
                    <a:pt x="6208565" y="741840"/>
                    <a:pt x="6203272" y="741277"/>
                    <a:pt x="6204849" y="751636"/>
                  </a:cubicBezTo>
                  <a:cubicBezTo>
                    <a:pt x="6209690" y="750848"/>
                    <a:pt x="6213519" y="751861"/>
                    <a:pt x="6216221" y="755464"/>
                  </a:cubicBezTo>
                  <a:cubicBezTo>
                    <a:pt x="6217234" y="780348"/>
                    <a:pt x="6213631" y="784063"/>
                    <a:pt x="6217797" y="804780"/>
                  </a:cubicBezTo>
                  <a:cubicBezTo>
                    <a:pt x="6214644" y="806132"/>
                    <a:pt x="6213631" y="810748"/>
                    <a:pt x="6212505" y="815252"/>
                  </a:cubicBezTo>
                  <a:cubicBezTo>
                    <a:pt x="6200345" y="815702"/>
                    <a:pt x="6190662" y="812212"/>
                    <a:pt x="6181542" y="807483"/>
                  </a:cubicBezTo>
                  <a:close/>
                  <a:moveTo>
                    <a:pt x="6209015" y="879092"/>
                  </a:moveTo>
                  <a:cubicBezTo>
                    <a:pt x="6212505" y="864568"/>
                    <a:pt x="6200570" y="854772"/>
                    <a:pt x="6208114" y="849480"/>
                  </a:cubicBezTo>
                  <a:cubicBezTo>
                    <a:pt x="6212618" y="860740"/>
                    <a:pt x="6214307" y="858037"/>
                    <a:pt x="6211717" y="873913"/>
                  </a:cubicBezTo>
                  <a:cubicBezTo>
                    <a:pt x="6215094" y="875940"/>
                    <a:pt x="6218247" y="878529"/>
                    <a:pt x="6220387" y="882921"/>
                  </a:cubicBezTo>
                  <a:cubicBezTo>
                    <a:pt x="6215545" y="883821"/>
                    <a:pt x="6211604" y="882695"/>
                    <a:pt x="6209015" y="879092"/>
                  </a:cubicBezTo>
                  <a:close/>
                  <a:moveTo>
                    <a:pt x="6246733" y="1009026"/>
                  </a:moveTo>
                  <a:cubicBezTo>
                    <a:pt x="6246621" y="1005761"/>
                    <a:pt x="6246509" y="1002495"/>
                    <a:pt x="6246396" y="999118"/>
                  </a:cubicBezTo>
                  <a:cubicBezTo>
                    <a:pt x="6250112" y="998780"/>
                    <a:pt x="6253827" y="998329"/>
                    <a:pt x="6257543" y="997992"/>
                  </a:cubicBezTo>
                  <a:cubicBezTo>
                    <a:pt x="6257655" y="1001257"/>
                    <a:pt x="6257768" y="1004522"/>
                    <a:pt x="6257881" y="1007900"/>
                  </a:cubicBezTo>
                  <a:cubicBezTo>
                    <a:pt x="6254278" y="1008350"/>
                    <a:pt x="6250562" y="1008688"/>
                    <a:pt x="6246733" y="1009026"/>
                  </a:cubicBezTo>
                  <a:close/>
                  <a:moveTo>
                    <a:pt x="6233673" y="861753"/>
                  </a:moveTo>
                  <a:cubicBezTo>
                    <a:pt x="6229957" y="862203"/>
                    <a:pt x="6231421" y="870648"/>
                    <a:pt x="6228381" y="872224"/>
                  </a:cubicBezTo>
                  <a:cubicBezTo>
                    <a:pt x="6224327" y="866257"/>
                    <a:pt x="6222526" y="843175"/>
                    <a:pt x="6230182" y="842274"/>
                  </a:cubicBezTo>
                  <a:cubicBezTo>
                    <a:pt x="6234236" y="861303"/>
                    <a:pt x="6256192" y="848017"/>
                    <a:pt x="6260920" y="839234"/>
                  </a:cubicBezTo>
                  <a:cubicBezTo>
                    <a:pt x="6261033" y="847904"/>
                    <a:pt x="6262047" y="854547"/>
                    <a:pt x="6264298" y="858713"/>
                  </a:cubicBezTo>
                  <a:cubicBezTo>
                    <a:pt x="6256754" y="873238"/>
                    <a:pt x="6245946" y="864793"/>
                    <a:pt x="6233673" y="861753"/>
                  </a:cubicBezTo>
                  <a:close/>
                  <a:moveTo>
                    <a:pt x="6265650" y="719997"/>
                  </a:moveTo>
                  <a:cubicBezTo>
                    <a:pt x="6263961" y="723600"/>
                    <a:pt x="6260470" y="724163"/>
                    <a:pt x="6260357" y="730468"/>
                  </a:cubicBezTo>
                  <a:cubicBezTo>
                    <a:pt x="6260245" y="736774"/>
                    <a:pt x="6264411" y="736999"/>
                    <a:pt x="6263622" y="744993"/>
                  </a:cubicBezTo>
                  <a:cubicBezTo>
                    <a:pt x="6260357" y="747695"/>
                    <a:pt x="6257430" y="750848"/>
                    <a:pt x="6255516" y="755689"/>
                  </a:cubicBezTo>
                  <a:cubicBezTo>
                    <a:pt x="6262047" y="765935"/>
                    <a:pt x="6253377" y="776181"/>
                    <a:pt x="6256754" y="795210"/>
                  </a:cubicBezTo>
                  <a:cubicBezTo>
                    <a:pt x="6248761" y="801403"/>
                    <a:pt x="6240992" y="807820"/>
                    <a:pt x="6229169" y="807820"/>
                  </a:cubicBezTo>
                  <a:cubicBezTo>
                    <a:pt x="6226242" y="803091"/>
                    <a:pt x="6223314" y="798363"/>
                    <a:pt x="6220274" y="793859"/>
                  </a:cubicBezTo>
                  <a:cubicBezTo>
                    <a:pt x="6222639" y="778884"/>
                    <a:pt x="6219036" y="754338"/>
                    <a:pt x="6227255" y="748596"/>
                  </a:cubicBezTo>
                  <a:cubicBezTo>
                    <a:pt x="6229057" y="755577"/>
                    <a:pt x="6224778" y="774493"/>
                    <a:pt x="6230858" y="773029"/>
                  </a:cubicBezTo>
                  <a:cubicBezTo>
                    <a:pt x="6234798" y="750510"/>
                    <a:pt x="6245495" y="780010"/>
                    <a:pt x="6250224" y="766161"/>
                  </a:cubicBezTo>
                  <a:cubicBezTo>
                    <a:pt x="6252363" y="756365"/>
                    <a:pt x="6245495" y="759405"/>
                    <a:pt x="6244257" y="756815"/>
                  </a:cubicBezTo>
                  <a:cubicBezTo>
                    <a:pt x="6242793" y="753663"/>
                    <a:pt x="6244932" y="745556"/>
                    <a:pt x="6243806" y="741953"/>
                  </a:cubicBezTo>
                  <a:cubicBezTo>
                    <a:pt x="6242906" y="739138"/>
                    <a:pt x="6235249" y="743079"/>
                    <a:pt x="6237951" y="732608"/>
                  </a:cubicBezTo>
                  <a:cubicBezTo>
                    <a:pt x="6242793" y="719096"/>
                    <a:pt x="6251463" y="750510"/>
                    <a:pt x="6254615" y="725965"/>
                  </a:cubicBezTo>
                  <a:cubicBezTo>
                    <a:pt x="6245045" y="730806"/>
                    <a:pt x="6242680" y="721686"/>
                    <a:pt x="6237501" y="717745"/>
                  </a:cubicBezTo>
                  <a:cubicBezTo>
                    <a:pt x="6236600" y="708512"/>
                    <a:pt x="6240316" y="706486"/>
                    <a:pt x="6239641" y="697703"/>
                  </a:cubicBezTo>
                  <a:cubicBezTo>
                    <a:pt x="6249774" y="693538"/>
                    <a:pt x="6254615" y="699505"/>
                    <a:pt x="6259569" y="705585"/>
                  </a:cubicBezTo>
                  <a:cubicBezTo>
                    <a:pt x="6264974" y="701644"/>
                    <a:pt x="6257993" y="678112"/>
                    <a:pt x="6264186" y="675410"/>
                  </a:cubicBezTo>
                  <a:cubicBezTo>
                    <a:pt x="6262497" y="693087"/>
                    <a:pt x="6277359" y="704909"/>
                    <a:pt x="6271054" y="714367"/>
                  </a:cubicBezTo>
                  <a:cubicBezTo>
                    <a:pt x="6269365" y="705810"/>
                    <a:pt x="6267564" y="715831"/>
                    <a:pt x="6265650" y="719997"/>
                  </a:cubicBezTo>
                  <a:close/>
                  <a:moveTo>
                    <a:pt x="6288281" y="1079285"/>
                  </a:moveTo>
                  <a:cubicBezTo>
                    <a:pt x="6288619" y="1069939"/>
                    <a:pt x="6284790" y="1068701"/>
                    <a:pt x="6284903" y="1059806"/>
                  </a:cubicBezTo>
                  <a:cubicBezTo>
                    <a:pt x="6293798" y="1061382"/>
                    <a:pt x="6291771" y="1042016"/>
                    <a:pt x="6298752" y="1053501"/>
                  </a:cubicBezTo>
                  <a:cubicBezTo>
                    <a:pt x="6297401" y="1065661"/>
                    <a:pt x="6297063" y="1079059"/>
                    <a:pt x="6288281" y="1079285"/>
                  </a:cubicBezTo>
                  <a:close/>
                  <a:moveTo>
                    <a:pt x="6287943" y="980202"/>
                  </a:moveTo>
                  <a:cubicBezTo>
                    <a:pt x="6290758" y="979977"/>
                    <a:pt x="6291095" y="975923"/>
                    <a:pt x="6293347" y="974685"/>
                  </a:cubicBezTo>
                  <a:cubicBezTo>
                    <a:pt x="6293347" y="982454"/>
                    <a:pt x="6294248" y="991799"/>
                    <a:pt x="6288281" y="989997"/>
                  </a:cubicBezTo>
                  <a:cubicBezTo>
                    <a:pt x="6288169" y="986845"/>
                    <a:pt x="6288056" y="983580"/>
                    <a:pt x="6287943" y="980202"/>
                  </a:cubicBezTo>
                  <a:close/>
                  <a:moveTo>
                    <a:pt x="6349420" y="974122"/>
                  </a:moveTo>
                  <a:cubicBezTo>
                    <a:pt x="6343226" y="981553"/>
                    <a:pt x="6338498" y="962412"/>
                    <a:pt x="6338272" y="975248"/>
                  </a:cubicBezTo>
                  <a:cubicBezTo>
                    <a:pt x="6338385" y="980202"/>
                    <a:pt x="6340750" y="980877"/>
                    <a:pt x="6341425" y="984818"/>
                  </a:cubicBezTo>
                  <a:cubicBezTo>
                    <a:pt x="6330391" y="975360"/>
                    <a:pt x="6316767" y="996190"/>
                    <a:pt x="6312827" y="967817"/>
                  </a:cubicBezTo>
                  <a:cubicBezTo>
                    <a:pt x="6323748" y="962412"/>
                    <a:pt x="6326676" y="962074"/>
                    <a:pt x="6337935" y="965339"/>
                  </a:cubicBezTo>
                  <a:cubicBezTo>
                    <a:pt x="6343339" y="959822"/>
                    <a:pt x="6349644" y="955656"/>
                    <a:pt x="6351334" y="944172"/>
                  </a:cubicBezTo>
                  <a:cubicBezTo>
                    <a:pt x="6364394" y="945748"/>
                    <a:pt x="6367997" y="935727"/>
                    <a:pt x="6376442" y="941695"/>
                  </a:cubicBezTo>
                  <a:cubicBezTo>
                    <a:pt x="6376667" y="948225"/>
                    <a:pt x="6376892" y="954868"/>
                    <a:pt x="6377117" y="961399"/>
                  </a:cubicBezTo>
                  <a:cubicBezTo>
                    <a:pt x="6369124" y="967704"/>
                    <a:pt x="6357301" y="967929"/>
                    <a:pt x="6349420" y="974122"/>
                  </a:cubicBezTo>
                  <a:close/>
                  <a:moveTo>
                    <a:pt x="6329828" y="886974"/>
                  </a:moveTo>
                  <a:cubicBezTo>
                    <a:pt x="6333656" y="893167"/>
                    <a:pt x="6332080" y="901724"/>
                    <a:pt x="6327688" y="907016"/>
                  </a:cubicBezTo>
                  <a:cubicBezTo>
                    <a:pt x="6327914" y="899585"/>
                    <a:pt x="6326113" y="888888"/>
                    <a:pt x="6329828" y="886974"/>
                  </a:cubicBezTo>
                  <a:close/>
                  <a:moveTo>
                    <a:pt x="6330729" y="827412"/>
                  </a:moveTo>
                  <a:cubicBezTo>
                    <a:pt x="6329940" y="823696"/>
                    <a:pt x="6330391" y="817729"/>
                    <a:pt x="6327576" y="817841"/>
                  </a:cubicBezTo>
                  <a:cubicBezTo>
                    <a:pt x="6327126" y="823471"/>
                    <a:pt x="6324762" y="825835"/>
                    <a:pt x="6322284" y="828313"/>
                  </a:cubicBezTo>
                  <a:cubicBezTo>
                    <a:pt x="6323635" y="820994"/>
                    <a:pt x="6318231" y="803091"/>
                    <a:pt x="6324311" y="803317"/>
                  </a:cubicBezTo>
                  <a:cubicBezTo>
                    <a:pt x="6325324" y="810860"/>
                    <a:pt x="6330503" y="806132"/>
                    <a:pt x="6332643" y="802529"/>
                  </a:cubicBezTo>
                  <a:cubicBezTo>
                    <a:pt x="6336809" y="808383"/>
                    <a:pt x="6337822" y="826286"/>
                    <a:pt x="6330729" y="827412"/>
                  </a:cubicBezTo>
                  <a:close/>
                  <a:moveTo>
                    <a:pt x="6344578" y="821106"/>
                  </a:moveTo>
                  <a:cubicBezTo>
                    <a:pt x="6345479" y="826398"/>
                    <a:pt x="6344690" y="835519"/>
                    <a:pt x="6342214" y="836194"/>
                  </a:cubicBezTo>
                  <a:cubicBezTo>
                    <a:pt x="6340074" y="826624"/>
                    <a:pt x="6336133" y="807483"/>
                    <a:pt x="6341425" y="811536"/>
                  </a:cubicBezTo>
                  <a:cubicBezTo>
                    <a:pt x="6340187" y="810635"/>
                    <a:pt x="6345028" y="824259"/>
                    <a:pt x="6344578" y="821106"/>
                  </a:cubicBezTo>
                  <a:close/>
                  <a:moveTo>
                    <a:pt x="6352009" y="879768"/>
                  </a:moveTo>
                  <a:cubicBezTo>
                    <a:pt x="6354937" y="895419"/>
                    <a:pt x="6345141" y="890690"/>
                    <a:pt x="6344240" y="900373"/>
                  </a:cubicBezTo>
                  <a:cubicBezTo>
                    <a:pt x="6344127" y="903413"/>
                    <a:pt x="6344015" y="906228"/>
                    <a:pt x="6341651" y="905552"/>
                  </a:cubicBezTo>
                  <a:cubicBezTo>
                    <a:pt x="6339962" y="888888"/>
                    <a:pt x="6341538" y="877403"/>
                    <a:pt x="6352009" y="879768"/>
                  </a:cubicBezTo>
                  <a:close/>
                  <a:moveTo>
                    <a:pt x="6366083" y="794197"/>
                  </a:moveTo>
                  <a:cubicBezTo>
                    <a:pt x="6368673" y="794760"/>
                    <a:pt x="6368335" y="821332"/>
                    <a:pt x="6363606" y="804330"/>
                  </a:cubicBezTo>
                  <a:cubicBezTo>
                    <a:pt x="6362818" y="801515"/>
                    <a:pt x="6364507" y="793859"/>
                    <a:pt x="6366083" y="794197"/>
                  </a:cubicBezTo>
                  <a:close/>
                  <a:moveTo>
                    <a:pt x="6376216" y="758617"/>
                  </a:moveTo>
                  <a:cubicBezTo>
                    <a:pt x="6366534" y="767287"/>
                    <a:pt x="6373965" y="742066"/>
                    <a:pt x="6367322" y="744655"/>
                  </a:cubicBezTo>
                  <a:cubicBezTo>
                    <a:pt x="6362930" y="758054"/>
                    <a:pt x="6346267" y="751974"/>
                    <a:pt x="6342776" y="766836"/>
                  </a:cubicBezTo>
                  <a:cubicBezTo>
                    <a:pt x="6332531" y="762558"/>
                    <a:pt x="6318231" y="766273"/>
                    <a:pt x="6316880" y="744655"/>
                  </a:cubicBezTo>
                  <a:cubicBezTo>
                    <a:pt x="6321271" y="743754"/>
                    <a:pt x="6326563" y="744317"/>
                    <a:pt x="6324986" y="733959"/>
                  </a:cubicBezTo>
                  <a:cubicBezTo>
                    <a:pt x="6321046" y="737111"/>
                    <a:pt x="6310349" y="729568"/>
                    <a:pt x="6311137" y="740264"/>
                  </a:cubicBezTo>
                  <a:cubicBezTo>
                    <a:pt x="6311926" y="752537"/>
                    <a:pt x="6316993" y="755239"/>
                    <a:pt x="6308998" y="760306"/>
                  </a:cubicBezTo>
                  <a:cubicBezTo>
                    <a:pt x="6307647" y="748821"/>
                    <a:pt x="6305508" y="739363"/>
                    <a:pt x="6299765" y="736436"/>
                  </a:cubicBezTo>
                  <a:cubicBezTo>
                    <a:pt x="6299991" y="744655"/>
                    <a:pt x="6300328" y="752875"/>
                    <a:pt x="6300554" y="761094"/>
                  </a:cubicBezTo>
                  <a:cubicBezTo>
                    <a:pt x="6304044" y="761319"/>
                    <a:pt x="6307197" y="761882"/>
                    <a:pt x="6306521" y="770439"/>
                  </a:cubicBezTo>
                  <a:cubicBezTo>
                    <a:pt x="6301116" y="769538"/>
                    <a:pt x="6298302" y="766273"/>
                    <a:pt x="6292334" y="766836"/>
                  </a:cubicBezTo>
                  <a:cubicBezTo>
                    <a:pt x="6288056" y="767287"/>
                    <a:pt x="6271504" y="786428"/>
                    <a:pt x="6272631" y="763796"/>
                  </a:cubicBezTo>
                  <a:cubicBezTo>
                    <a:pt x="6279160" y="752199"/>
                    <a:pt x="6276458" y="772466"/>
                    <a:pt x="6281187" y="767850"/>
                  </a:cubicBezTo>
                  <a:cubicBezTo>
                    <a:pt x="6283890" y="765260"/>
                    <a:pt x="6281863" y="754901"/>
                    <a:pt x="6286141" y="747583"/>
                  </a:cubicBezTo>
                  <a:cubicBezTo>
                    <a:pt x="6285466" y="748821"/>
                    <a:pt x="6289857" y="755126"/>
                    <a:pt x="6291884" y="751974"/>
                  </a:cubicBezTo>
                  <a:cubicBezTo>
                    <a:pt x="6292109" y="736774"/>
                    <a:pt x="6297289" y="729230"/>
                    <a:pt x="6299203" y="716619"/>
                  </a:cubicBezTo>
                  <a:cubicBezTo>
                    <a:pt x="6309336" y="712341"/>
                    <a:pt x="6318118" y="705698"/>
                    <a:pt x="6324536" y="719096"/>
                  </a:cubicBezTo>
                  <a:cubicBezTo>
                    <a:pt x="6327914" y="710314"/>
                    <a:pt x="6329716" y="699167"/>
                    <a:pt x="6337935" y="697929"/>
                  </a:cubicBezTo>
                  <a:cubicBezTo>
                    <a:pt x="6343452" y="697478"/>
                    <a:pt x="6341875" y="711102"/>
                    <a:pt x="6349420" y="706711"/>
                  </a:cubicBezTo>
                  <a:cubicBezTo>
                    <a:pt x="6349532" y="715268"/>
                    <a:pt x="6352009" y="719096"/>
                    <a:pt x="6355500" y="721010"/>
                  </a:cubicBezTo>
                  <a:cubicBezTo>
                    <a:pt x="6356288" y="712453"/>
                    <a:pt x="6350996" y="708738"/>
                    <a:pt x="6355049" y="706148"/>
                  </a:cubicBezTo>
                  <a:cubicBezTo>
                    <a:pt x="6355837" y="709976"/>
                    <a:pt x="6357639" y="711665"/>
                    <a:pt x="6360791" y="710539"/>
                  </a:cubicBezTo>
                  <a:cubicBezTo>
                    <a:pt x="6361355" y="716281"/>
                    <a:pt x="6360791" y="724613"/>
                    <a:pt x="6364057" y="725064"/>
                  </a:cubicBezTo>
                  <a:cubicBezTo>
                    <a:pt x="6369911" y="720335"/>
                    <a:pt x="6373177" y="711327"/>
                    <a:pt x="6383310" y="713241"/>
                  </a:cubicBezTo>
                  <a:cubicBezTo>
                    <a:pt x="6383085" y="720673"/>
                    <a:pt x="6384886" y="731369"/>
                    <a:pt x="6381171" y="733283"/>
                  </a:cubicBezTo>
                  <a:cubicBezTo>
                    <a:pt x="6372276" y="718533"/>
                    <a:pt x="6381171" y="747808"/>
                    <a:pt x="6376216" y="758617"/>
                  </a:cubicBezTo>
                  <a:close/>
                  <a:moveTo>
                    <a:pt x="6380270" y="886974"/>
                  </a:moveTo>
                  <a:cubicBezTo>
                    <a:pt x="6380158" y="882020"/>
                    <a:pt x="6379932" y="877066"/>
                    <a:pt x="6379820" y="872112"/>
                  </a:cubicBezTo>
                  <a:cubicBezTo>
                    <a:pt x="6381734" y="871886"/>
                    <a:pt x="6383535" y="871774"/>
                    <a:pt x="6385449" y="871549"/>
                  </a:cubicBezTo>
                  <a:cubicBezTo>
                    <a:pt x="6385562" y="876503"/>
                    <a:pt x="6387927" y="877178"/>
                    <a:pt x="6388602" y="881119"/>
                  </a:cubicBezTo>
                  <a:cubicBezTo>
                    <a:pt x="6384886" y="881795"/>
                    <a:pt x="6384886" y="887875"/>
                    <a:pt x="6380270" y="886974"/>
                  </a:cubicBezTo>
                  <a:close/>
                  <a:moveTo>
                    <a:pt x="6389841" y="479947"/>
                  </a:moveTo>
                  <a:cubicBezTo>
                    <a:pt x="6387927" y="471390"/>
                    <a:pt x="6392318" y="450560"/>
                    <a:pt x="6386125" y="450560"/>
                  </a:cubicBezTo>
                  <a:cubicBezTo>
                    <a:pt x="6386125" y="458329"/>
                    <a:pt x="6387026" y="467674"/>
                    <a:pt x="6380946" y="465872"/>
                  </a:cubicBezTo>
                  <a:cubicBezTo>
                    <a:pt x="6379707" y="460243"/>
                    <a:pt x="6381959" y="451348"/>
                    <a:pt x="6380270" y="446168"/>
                  </a:cubicBezTo>
                  <a:cubicBezTo>
                    <a:pt x="6379932" y="444817"/>
                    <a:pt x="6375316" y="447745"/>
                    <a:pt x="6374641" y="446731"/>
                  </a:cubicBezTo>
                  <a:cubicBezTo>
                    <a:pt x="6373627" y="445155"/>
                    <a:pt x="6375316" y="438399"/>
                    <a:pt x="6374303" y="436823"/>
                  </a:cubicBezTo>
                  <a:cubicBezTo>
                    <a:pt x="6370925" y="431419"/>
                    <a:pt x="6363606" y="429054"/>
                    <a:pt x="6362593" y="423087"/>
                  </a:cubicBezTo>
                  <a:cubicBezTo>
                    <a:pt x="6375879" y="417795"/>
                    <a:pt x="6373402" y="443804"/>
                    <a:pt x="6388264" y="435359"/>
                  </a:cubicBezTo>
                  <a:cubicBezTo>
                    <a:pt x="6388715" y="431419"/>
                    <a:pt x="6388039" y="425564"/>
                    <a:pt x="6390742" y="425226"/>
                  </a:cubicBezTo>
                  <a:cubicBezTo>
                    <a:pt x="6389615" y="448420"/>
                    <a:pt x="6396146" y="456527"/>
                    <a:pt x="6397948" y="473979"/>
                  </a:cubicBezTo>
                  <a:cubicBezTo>
                    <a:pt x="6394457" y="474767"/>
                    <a:pt x="6394345" y="480847"/>
                    <a:pt x="6389841" y="479947"/>
                  </a:cubicBezTo>
                  <a:close/>
                  <a:moveTo>
                    <a:pt x="6393556" y="776632"/>
                  </a:moveTo>
                  <a:cubicBezTo>
                    <a:pt x="6395808" y="765823"/>
                    <a:pt x="6413710" y="767850"/>
                    <a:pt x="6410670" y="784851"/>
                  </a:cubicBezTo>
                  <a:cubicBezTo>
                    <a:pt x="6404816" y="782487"/>
                    <a:pt x="6391530" y="794760"/>
                    <a:pt x="6393556" y="776632"/>
                  </a:cubicBezTo>
                  <a:close/>
                  <a:moveTo>
                    <a:pt x="6409995" y="849368"/>
                  </a:moveTo>
                  <a:cubicBezTo>
                    <a:pt x="6405266" y="837658"/>
                    <a:pt x="6419003" y="833942"/>
                    <a:pt x="6418214" y="843625"/>
                  </a:cubicBezTo>
                  <a:cubicBezTo>
                    <a:pt x="6414611" y="844188"/>
                    <a:pt x="6414499" y="850268"/>
                    <a:pt x="6409995" y="849368"/>
                  </a:cubicBezTo>
                  <a:close/>
                  <a:moveTo>
                    <a:pt x="6435441" y="505168"/>
                  </a:moveTo>
                  <a:cubicBezTo>
                    <a:pt x="6428460" y="482987"/>
                    <a:pt x="6427447" y="497174"/>
                    <a:pt x="6421254" y="501565"/>
                  </a:cubicBezTo>
                  <a:cubicBezTo>
                    <a:pt x="6425645" y="498412"/>
                    <a:pt x="6409995" y="502578"/>
                    <a:pt x="6407293" y="502916"/>
                  </a:cubicBezTo>
                  <a:cubicBezTo>
                    <a:pt x="6405829" y="495259"/>
                    <a:pt x="6398398" y="499538"/>
                    <a:pt x="6401100" y="483775"/>
                  </a:cubicBezTo>
                  <a:cubicBezTo>
                    <a:pt x="6406504" y="481748"/>
                    <a:pt x="6406842" y="489855"/>
                    <a:pt x="6409770" y="492782"/>
                  </a:cubicBezTo>
                  <a:cubicBezTo>
                    <a:pt x="6415850" y="478483"/>
                    <a:pt x="6418890" y="488842"/>
                    <a:pt x="6431951" y="485689"/>
                  </a:cubicBezTo>
                  <a:cubicBezTo>
                    <a:pt x="6435554" y="480397"/>
                    <a:pt x="6440170" y="476681"/>
                    <a:pt x="6442647" y="469813"/>
                  </a:cubicBezTo>
                  <a:cubicBezTo>
                    <a:pt x="6447714" y="473867"/>
                    <a:pt x="6457622" y="468124"/>
                    <a:pt x="6457060" y="483212"/>
                  </a:cubicBezTo>
                  <a:cubicBezTo>
                    <a:pt x="6456947" y="490305"/>
                    <a:pt x="6452556" y="487265"/>
                    <a:pt x="6448840" y="488954"/>
                  </a:cubicBezTo>
                  <a:cubicBezTo>
                    <a:pt x="6446926" y="489855"/>
                    <a:pt x="6446588" y="494021"/>
                    <a:pt x="6446250" y="494134"/>
                  </a:cubicBezTo>
                  <a:cubicBezTo>
                    <a:pt x="6443773" y="495485"/>
                    <a:pt x="6442197" y="488391"/>
                    <a:pt x="6440508" y="489742"/>
                  </a:cubicBezTo>
                  <a:cubicBezTo>
                    <a:pt x="6438369" y="491431"/>
                    <a:pt x="6438819" y="504492"/>
                    <a:pt x="6435441" y="505168"/>
                  </a:cubicBezTo>
                  <a:close/>
                  <a:moveTo>
                    <a:pt x="6438031" y="762332"/>
                  </a:moveTo>
                  <a:cubicBezTo>
                    <a:pt x="6442197" y="762783"/>
                    <a:pt x="6448277" y="759518"/>
                    <a:pt x="6449403" y="766161"/>
                  </a:cubicBezTo>
                  <a:cubicBezTo>
                    <a:pt x="6445800" y="773029"/>
                    <a:pt x="6439157" y="773704"/>
                    <a:pt x="6438031" y="762332"/>
                  </a:cubicBezTo>
                  <a:close/>
                  <a:moveTo>
                    <a:pt x="6463139" y="759855"/>
                  </a:moveTo>
                  <a:cubicBezTo>
                    <a:pt x="6462014" y="748709"/>
                    <a:pt x="6463252" y="741277"/>
                    <a:pt x="6468094" y="739588"/>
                  </a:cubicBezTo>
                  <a:cubicBezTo>
                    <a:pt x="6467755" y="748371"/>
                    <a:pt x="6471697" y="764021"/>
                    <a:pt x="6463139" y="759855"/>
                  </a:cubicBezTo>
                  <a:close/>
                  <a:moveTo>
                    <a:pt x="6467868" y="729680"/>
                  </a:moveTo>
                  <a:cubicBezTo>
                    <a:pt x="6473160" y="728554"/>
                    <a:pt x="6469332" y="713129"/>
                    <a:pt x="6475750" y="714030"/>
                  </a:cubicBezTo>
                  <a:cubicBezTo>
                    <a:pt x="6480028" y="727766"/>
                    <a:pt x="6471697" y="744205"/>
                    <a:pt x="6467868" y="729680"/>
                  </a:cubicBezTo>
                  <a:close/>
                  <a:moveTo>
                    <a:pt x="6484533" y="728104"/>
                  </a:moveTo>
                  <a:cubicBezTo>
                    <a:pt x="6481380" y="698379"/>
                    <a:pt x="6497255" y="723488"/>
                    <a:pt x="6484533" y="728104"/>
                  </a:cubicBezTo>
                  <a:lnTo>
                    <a:pt x="6484533" y="728104"/>
                  </a:lnTo>
                  <a:close/>
                  <a:moveTo>
                    <a:pt x="6481154" y="708625"/>
                  </a:moveTo>
                  <a:cubicBezTo>
                    <a:pt x="6478339" y="708850"/>
                    <a:pt x="6475524" y="709188"/>
                    <a:pt x="6472822" y="709413"/>
                  </a:cubicBezTo>
                  <a:cubicBezTo>
                    <a:pt x="6477214" y="684755"/>
                    <a:pt x="6454920" y="685656"/>
                    <a:pt x="6463139" y="670794"/>
                  </a:cubicBezTo>
                  <a:cubicBezTo>
                    <a:pt x="6467418" y="683179"/>
                    <a:pt x="6480254" y="670231"/>
                    <a:pt x="6485545" y="668542"/>
                  </a:cubicBezTo>
                  <a:cubicBezTo>
                    <a:pt x="6483969" y="682166"/>
                    <a:pt x="6491401" y="677887"/>
                    <a:pt x="6491738" y="687683"/>
                  </a:cubicBezTo>
                  <a:cubicBezTo>
                    <a:pt x="6481942" y="684868"/>
                    <a:pt x="6478452" y="691849"/>
                    <a:pt x="6481154" y="708625"/>
                  </a:cubicBezTo>
                  <a:close/>
                  <a:moveTo>
                    <a:pt x="6519211" y="759292"/>
                  </a:moveTo>
                  <a:cubicBezTo>
                    <a:pt x="6516396" y="750960"/>
                    <a:pt x="6510091" y="749272"/>
                    <a:pt x="6502097" y="751073"/>
                  </a:cubicBezTo>
                  <a:cubicBezTo>
                    <a:pt x="6504011" y="735085"/>
                    <a:pt x="6499057" y="732608"/>
                    <a:pt x="6495679" y="726978"/>
                  </a:cubicBezTo>
                  <a:cubicBezTo>
                    <a:pt x="6501196" y="715043"/>
                    <a:pt x="6501083" y="729117"/>
                    <a:pt x="6504236" y="731144"/>
                  </a:cubicBezTo>
                  <a:cubicBezTo>
                    <a:pt x="6506600" y="732608"/>
                    <a:pt x="6510316" y="728442"/>
                    <a:pt x="6512681" y="730356"/>
                  </a:cubicBezTo>
                  <a:cubicBezTo>
                    <a:pt x="6515045" y="732270"/>
                    <a:pt x="6515833" y="743191"/>
                    <a:pt x="6521350" y="739363"/>
                  </a:cubicBezTo>
                  <a:cubicBezTo>
                    <a:pt x="6521126" y="746682"/>
                    <a:pt x="6522927" y="757378"/>
                    <a:pt x="6519211" y="759292"/>
                  </a:cubicBezTo>
                  <a:close/>
                  <a:moveTo>
                    <a:pt x="6519887" y="689935"/>
                  </a:moveTo>
                  <a:cubicBezTo>
                    <a:pt x="6517747" y="693988"/>
                    <a:pt x="6516059" y="690047"/>
                    <a:pt x="6514482" y="695452"/>
                  </a:cubicBezTo>
                  <a:cubicBezTo>
                    <a:pt x="6512906" y="700518"/>
                    <a:pt x="6514932" y="707837"/>
                    <a:pt x="6512117" y="710539"/>
                  </a:cubicBezTo>
                  <a:cubicBezTo>
                    <a:pt x="6508402" y="710877"/>
                    <a:pt x="6504687" y="711215"/>
                    <a:pt x="6500971" y="711665"/>
                  </a:cubicBezTo>
                  <a:cubicBezTo>
                    <a:pt x="6500633" y="693200"/>
                    <a:pt x="6503673" y="697253"/>
                    <a:pt x="6500070" y="682053"/>
                  </a:cubicBezTo>
                  <a:cubicBezTo>
                    <a:pt x="6508965" y="675072"/>
                    <a:pt x="6502660" y="697816"/>
                    <a:pt x="6511555" y="690835"/>
                  </a:cubicBezTo>
                  <a:cubicBezTo>
                    <a:pt x="6513131" y="675410"/>
                    <a:pt x="6503560" y="682053"/>
                    <a:pt x="6505137" y="666740"/>
                  </a:cubicBezTo>
                  <a:cubicBezTo>
                    <a:pt x="6511667" y="666065"/>
                    <a:pt x="6518198" y="665502"/>
                    <a:pt x="6524728" y="664826"/>
                  </a:cubicBezTo>
                  <a:cubicBezTo>
                    <a:pt x="6525967" y="670118"/>
                    <a:pt x="6522814" y="672708"/>
                    <a:pt x="6522251" y="674960"/>
                  </a:cubicBezTo>
                  <a:cubicBezTo>
                    <a:pt x="6521350" y="677887"/>
                    <a:pt x="6521238" y="687345"/>
                    <a:pt x="6519887" y="689935"/>
                  </a:cubicBezTo>
                  <a:close/>
                  <a:moveTo>
                    <a:pt x="6526643" y="728892"/>
                  </a:moveTo>
                  <a:cubicBezTo>
                    <a:pt x="6524052" y="723375"/>
                    <a:pt x="6522589" y="716056"/>
                    <a:pt x="6523039" y="704459"/>
                  </a:cubicBezTo>
                  <a:cubicBezTo>
                    <a:pt x="6533173" y="698717"/>
                    <a:pt x="6534974" y="727654"/>
                    <a:pt x="6526643" y="728892"/>
                  </a:cubicBezTo>
                  <a:close/>
                  <a:moveTo>
                    <a:pt x="6530583" y="674059"/>
                  </a:moveTo>
                  <a:cubicBezTo>
                    <a:pt x="6530470" y="670794"/>
                    <a:pt x="6530358" y="667528"/>
                    <a:pt x="6530246" y="664151"/>
                  </a:cubicBezTo>
                  <a:cubicBezTo>
                    <a:pt x="6533060" y="663925"/>
                    <a:pt x="6535875" y="663587"/>
                    <a:pt x="6538577" y="663362"/>
                  </a:cubicBezTo>
                  <a:cubicBezTo>
                    <a:pt x="6538690" y="666628"/>
                    <a:pt x="6538802" y="670005"/>
                    <a:pt x="6538915" y="673271"/>
                  </a:cubicBezTo>
                  <a:cubicBezTo>
                    <a:pt x="6536100" y="673496"/>
                    <a:pt x="6533285" y="673721"/>
                    <a:pt x="6530583" y="674059"/>
                  </a:cubicBezTo>
                  <a:close/>
                </a:path>
              </a:pathLst>
            </a:custGeom>
            <a:grpFill/>
            <a:ln w="11258" cap="flat">
              <a:noFill/>
              <a:prstDash val="solid"/>
              <a:miter/>
            </a:ln>
          </p:spPr>
          <p:txBody>
            <a:bodyPr rtlCol="0" anchor="ctr"/>
            <a:lstStyle/>
            <a:p>
              <a:endParaRPr lang="en-US" noProof="0" dirty="0"/>
            </a:p>
          </p:txBody>
        </p:sp>
        <p:sp>
          <p:nvSpPr>
            <p:cNvPr id="603" name="Freeform: Shape 602">
              <a:extLst>
                <a:ext uri="{FF2B5EF4-FFF2-40B4-BE49-F238E27FC236}">
                  <a16:creationId xmlns:a16="http://schemas.microsoft.com/office/drawing/2014/main" id="{1612909A-7065-4878-967F-5278363B98BA}"/>
                </a:ext>
              </a:extLst>
            </p:cNvPr>
            <p:cNvSpPr/>
            <p:nvPr/>
          </p:nvSpPr>
          <p:spPr>
            <a:xfrm>
              <a:off x="3673991" y="56522"/>
              <a:ext cx="11259" cy="11259"/>
            </a:xfrm>
            <a:custGeom>
              <a:avLst/>
              <a:gdLst>
                <a:gd name="connsiteX0" fmla="*/ 8107 w 11259"/>
                <a:gd name="connsiteY0" fmla="*/ 0 h 11259"/>
                <a:gd name="connsiteX1" fmla="*/ 0 w 11259"/>
                <a:gd name="connsiteY1" fmla="*/ 14637 h 11259"/>
                <a:gd name="connsiteX2" fmla="*/ 19141 w 11259"/>
                <a:gd name="connsiteY2" fmla="*/ 12723 h 11259"/>
                <a:gd name="connsiteX3" fmla="*/ 8107 w 11259"/>
                <a:gd name="connsiteY3" fmla="*/ 0 h 11259"/>
              </a:gdLst>
              <a:ahLst/>
              <a:cxnLst>
                <a:cxn ang="0">
                  <a:pos x="connsiteX0" y="connsiteY0"/>
                </a:cxn>
                <a:cxn ang="0">
                  <a:pos x="connsiteX1" y="connsiteY1"/>
                </a:cxn>
                <a:cxn ang="0">
                  <a:pos x="connsiteX2" y="connsiteY2"/>
                </a:cxn>
                <a:cxn ang="0">
                  <a:pos x="connsiteX3" y="connsiteY3"/>
                </a:cxn>
              </a:cxnLst>
              <a:rect l="l" t="t" r="r" b="b"/>
              <a:pathLst>
                <a:path w="11259" h="11259">
                  <a:moveTo>
                    <a:pt x="8107" y="0"/>
                  </a:moveTo>
                  <a:cubicBezTo>
                    <a:pt x="7769" y="9458"/>
                    <a:pt x="338" y="5179"/>
                    <a:pt x="0" y="14637"/>
                  </a:cubicBezTo>
                  <a:cubicBezTo>
                    <a:pt x="6418" y="13962"/>
                    <a:pt x="12723" y="13399"/>
                    <a:pt x="19141" y="12723"/>
                  </a:cubicBezTo>
                  <a:cubicBezTo>
                    <a:pt x="20717" y="-4166"/>
                    <a:pt x="9908" y="8895"/>
                    <a:pt x="8107" y="0"/>
                  </a:cubicBezTo>
                  <a:close/>
                </a:path>
              </a:pathLst>
            </a:custGeom>
            <a:grpFill/>
            <a:ln w="11258" cap="flat">
              <a:noFill/>
              <a:prstDash val="solid"/>
              <a:miter/>
            </a:ln>
          </p:spPr>
          <p:txBody>
            <a:bodyPr rtlCol="0" anchor="ctr"/>
            <a:lstStyle/>
            <a:p>
              <a:endParaRPr lang="en-US" noProof="0" dirty="0"/>
            </a:p>
          </p:txBody>
        </p:sp>
        <p:sp>
          <p:nvSpPr>
            <p:cNvPr id="604" name="Freeform: Shape 603">
              <a:extLst>
                <a:ext uri="{FF2B5EF4-FFF2-40B4-BE49-F238E27FC236}">
                  <a16:creationId xmlns:a16="http://schemas.microsoft.com/office/drawing/2014/main" id="{038F8C0A-FACD-4D35-8F50-5000CD6EC681}"/>
                </a:ext>
              </a:extLst>
            </p:cNvPr>
            <p:cNvSpPr/>
            <p:nvPr/>
          </p:nvSpPr>
          <p:spPr>
            <a:xfrm>
              <a:off x="3673058" y="21843"/>
              <a:ext cx="67556" cy="11259"/>
            </a:xfrm>
            <a:custGeom>
              <a:avLst/>
              <a:gdLst>
                <a:gd name="connsiteX0" fmla="*/ 57342 w 67556"/>
                <a:gd name="connsiteY0" fmla="*/ 6756 h 11259"/>
                <a:gd name="connsiteX1" fmla="*/ 68151 w 67556"/>
                <a:gd name="connsiteY1" fmla="*/ 10246 h 11259"/>
                <a:gd name="connsiteX2" fmla="*/ 78510 w 67556"/>
                <a:gd name="connsiteY2" fmla="*/ 0 h 11259"/>
                <a:gd name="connsiteX3" fmla="*/ 25478 w 67556"/>
                <a:gd name="connsiteY3" fmla="*/ 9908 h 11259"/>
                <a:gd name="connsiteX4" fmla="*/ 12530 w 67556"/>
                <a:gd name="connsiteY4" fmla="*/ 6643 h 11259"/>
                <a:gd name="connsiteX5" fmla="*/ 32 w 67556"/>
                <a:gd name="connsiteY5" fmla="*/ 17114 h 11259"/>
                <a:gd name="connsiteX6" fmla="*/ 57342 w 67556"/>
                <a:gd name="connsiteY6" fmla="*/ 6756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556" h="11259">
                  <a:moveTo>
                    <a:pt x="57342" y="6756"/>
                  </a:moveTo>
                  <a:cubicBezTo>
                    <a:pt x="59932" y="10359"/>
                    <a:pt x="63197" y="12273"/>
                    <a:pt x="68151" y="10246"/>
                  </a:cubicBezTo>
                  <a:cubicBezTo>
                    <a:pt x="71867" y="7319"/>
                    <a:pt x="76934" y="6981"/>
                    <a:pt x="78510" y="0"/>
                  </a:cubicBezTo>
                  <a:cubicBezTo>
                    <a:pt x="60720" y="3040"/>
                    <a:pt x="39890" y="338"/>
                    <a:pt x="25478" y="9908"/>
                  </a:cubicBezTo>
                  <a:cubicBezTo>
                    <a:pt x="19060" y="13849"/>
                    <a:pt x="17597" y="5967"/>
                    <a:pt x="12530" y="6643"/>
                  </a:cubicBezTo>
                  <a:cubicBezTo>
                    <a:pt x="13318" y="19591"/>
                    <a:pt x="-756" y="4166"/>
                    <a:pt x="32" y="17114"/>
                  </a:cubicBezTo>
                  <a:cubicBezTo>
                    <a:pt x="25591" y="9908"/>
                    <a:pt x="41692" y="24320"/>
                    <a:pt x="57342" y="6756"/>
                  </a:cubicBezTo>
                  <a:close/>
                </a:path>
              </a:pathLst>
            </a:custGeom>
            <a:grpFill/>
            <a:ln w="11258" cap="flat">
              <a:noFill/>
              <a:prstDash val="solid"/>
              <a:miter/>
            </a:ln>
          </p:spPr>
          <p:txBody>
            <a:bodyPr rtlCol="0" anchor="ctr"/>
            <a:lstStyle/>
            <a:p>
              <a:endParaRPr lang="en-US" noProof="0" dirty="0"/>
            </a:p>
          </p:txBody>
        </p:sp>
        <p:sp>
          <p:nvSpPr>
            <p:cNvPr id="605" name="Freeform: Shape 604">
              <a:extLst>
                <a:ext uri="{FF2B5EF4-FFF2-40B4-BE49-F238E27FC236}">
                  <a16:creationId xmlns:a16="http://schemas.microsoft.com/office/drawing/2014/main" id="{66D94E29-1843-4330-9FFB-26BA9CABD0B6}"/>
                </a:ext>
              </a:extLst>
            </p:cNvPr>
            <p:cNvSpPr/>
            <p:nvPr/>
          </p:nvSpPr>
          <p:spPr>
            <a:xfrm>
              <a:off x="9003966" y="813266"/>
              <a:ext cx="11259" cy="11259"/>
            </a:xfrm>
            <a:custGeom>
              <a:avLst/>
              <a:gdLst>
                <a:gd name="connsiteX0" fmla="*/ 0 w 0"/>
                <a:gd name="connsiteY0" fmla="*/ 563 h 0"/>
                <a:gd name="connsiteX1" fmla="*/ 337 w 0"/>
                <a:gd name="connsiteY1" fmla="*/ 10471 h 0"/>
                <a:gd name="connsiteX2" fmla="*/ 5967 w 0"/>
                <a:gd name="connsiteY2" fmla="*/ 9908 h 0"/>
                <a:gd name="connsiteX3" fmla="*/ 5630 w 0"/>
                <a:gd name="connsiteY3" fmla="*/ 0 h 0"/>
                <a:gd name="connsiteX4" fmla="*/ 0 w 0"/>
                <a:gd name="connsiteY4" fmla="*/ 563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563"/>
                  </a:moveTo>
                  <a:cubicBezTo>
                    <a:pt x="113" y="3828"/>
                    <a:pt x="225" y="7093"/>
                    <a:pt x="337" y="10471"/>
                  </a:cubicBezTo>
                  <a:cubicBezTo>
                    <a:pt x="2251" y="10246"/>
                    <a:pt x="4053" y="10133"/>
                    <a:pt x="5967" y="9908"/>
                  </a:cubicBezTo>
                  <a:cubicBezTo>
                    <a:pt x="5854" y="6643"/>
                    <a:pt x="5742" y="3378"/>
                    <a:pt x="5630" y="0"/>
                  </a:cubicBezTo>
                  <a:cubicBezTo>
                    <a:pt x="3715" y="225"/>
                    <a:pt x="1914" y="450"/>
                    <a:pt x="0" y="563"/>
                  </a:cubicBezTo>
                  <a:close/>
                </a:path>
              </a:pathLst>
            </a:custGeom>
            <a:grpFill/>
            <a:ln w="11258" cap="flat">
              <a:noFill/>
              <a:prstDash val="solid"/>
              <a:miter/>
            </a:ln>
          </p:spPr>
          <p:txBody>
            <a:bodyPr rtlCol="0" anchor="ctr"/>
            <a:lstStyle/>
            <a:p>
              <a:endParaRPr lang="en-US" noProof="0" dirty="0"/>
            </a:p>
          </p:txBody>
        </p:sp>
        <p:sp>
          <p:nvSpPr>
            <p:cNvPr id="606" name="Freeform: Shape 605">
              <a:extLst>
                <a:ext uri="{FF2B5EF4-FFF2-40B4-BE49-F238E27FC236}">
                  <a16:creationId xmlns:a16="http://schemas.microsoft.com/office/drawing/2014/main" id="{B5A43787-7636-4622-93CC-E7774935D6A0}"/>
                </a:ext>
              </a:extLst>
            </p:cNvPr>
            <p:cNvSpPr/>
            <p:nvPr/>
          </p:nvSpPr>
          <p:spPr>
            <a:xfrm>
              <a:off x="2894950" y="1000735"/>
              <a:ext cx="11259" cy="11259"/>
            </a:xfrm>
            <a:custGeom>
              <a:avLst/>
              <a:gdLst>
                <a:gd name="connsiteX0" fmla="*/ 10475 w 0"/>
                <a:gd name="connsiteY0" fmla="*/ 0 h 0"/>
                <a:gd name="connsiteX1" fmla="*/ 4057 w 0"/>
                <a:gd name="connsiteY1" fmla="*/ 676 h 0"/>
                <a:gd name="connsiteX2" fmla="*/ 4 w 0"/>
                <a:gd name="connsiteY2" fmla="*/ 5742 h 0"/>
                <a:gd name="connsiteX3" fmla="*/ 10475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10475" y="0"/>
                  </a:moveTo>
                  <a:cubicBezTo>
                    <a:pt x="8336" y="225"/>
                    <a:pt x="6196" y="450"/>
                    <a:pt x="4057" y="676"/>
                  </a:cubicBezTo>
                  <a:cubicBezTo>
                    <a:pt x="2481" y="1914"/>
                    <a:pt x="-109" y="1239"/>
                    <a:pt x="4" y="5742"/>
                  </a:cubicBezTo>
                  <a:cubicBezTo>
                    <a:pt x="3044" y="2927"/>
                    <a:pt x="11150" y="9908"/>
                    <a:pt x="10475" y="0"/>
                  </a:cubicBezTo>
                  <a:close/>
                </a:path>
              </a:pathLst>
            </a:custGeom>
            <a:grpFill/>
            <a:ln w="11258" cap="flat">
              <a:noFill/>
              <a:prstDash val="solid"/>
              <a:miter/>
            </a:ln>
          </p:spPr>
          <p:txBody>
            <a:bodyPr rtlCol="0" anchor="ctr"/>
            <a:lstStyle/>
            <a:p>
              <a:endParaRPr lang="en-US" noProof="0" dirty="0"/>
            </a:p>
          </p:txBody>
        </p:sp>
        <p:sp>
          <p:nvSpPr>
            <p:cNvPr id="607" name="Freeform: Shape 606">
              <a:extLst>
                <a:ext uri="{FF2B5EF4-FFF2-40B4-BE49-F238E27FC236}">
                  <a16:creationId xmlns:a16="http://schemas.microsoft.com/office/drawing/2014/main" id="{085E8896-8707-44A9-BFAB-9A554E9D2F74}"/>
                </a:ext>
              </a:extLst>
            </p:cNvPr>
            <p:cNvSpPr/>
            <p:nvPr/>
          </p:nvSpPr>
          <p:spPr>
            <a:xfrm>
              <a:off x="3155454" y="1200590"/>
              <a:ext cx="11259" cy="11259"/>
            </a:xfrm>
            <a:custGeom>
              <a:avLst/>
              <a:gdLst>
                <a:gd name="connsiteX0" fmla="*/ 6347 w 0"/>
                <a:gd name="connsiteY0" fmla="*/ 0 h 0"/>
                <a:gd name="connsiteX1" fmla="*/ 267 w 0"/>
                <a:gd name="connsiteY1" fmla="*/ 9796 h 0"/>
                <a:gd name="connsiteX2" fmla="*/ 6347 w 0"/>
                <a:gd name="connsiteY2" fmla="*/ 0 h 0"/>
              </a:gdLst>
              <a:ahLst/>
              <a:cxnLst>
                <a:cxn ang="0">
                  <a:pos x="connsiteX0" y="connsiteY0"/>
                </a:cxn>
                <a:cxn ang="0">
                  <a:pos x="connsiteX1" y="connsiteY1"/>
                </a:cxn>
                <a:cxn ang="0">
                  <a:pos x="connsiteX2" y="connsiteY2"/>
                </a:cxn>
              </a:cxnLst>
              <a:rect l="l" t="t" r="r" b="b"/>
              <a:pathLst>
                <a:path>
                  <a:moveTo>
                    <a:pt x="6347" y="0"/>
                  </a:moveTo>
                  <a:cubicBezTo>
                    <a:pt x="2969" y="788"/>
                    <a:pt x="-1084" y="113"/>
                    <a:pt x="267" y="9796"/>
                  </a:cubicBezTo>
                  <a:cubicBezTo>
                    <a:pt x="3870" y="9683"/>
                    <a:pt x="5559" y="5742"/>
                    <a:pt x="6347" y="0"/>
                  </a:cubicBezTo>
                  <a:close/>
                </a:path>
              </a:pathLst>
            </a:custGeom>
            <a:grpFill/>
            <a:ln w="11258" cap="flat">
              <a:noFill/>
              <a:prstDash val="solid"/>
              <a:miter/>
            </a:ln>
          </p:spPr>
          <p:txBody>
            <a:bodyPr rtlCol="0" anchor="ctr"/>
            <a:lstStyle/>
            <a:p>
              <a:endParaRPr lang="en-US" noProof="0" dirty="0"/>
            </a:p>
          </p:txBody>
        </p:sp>
        <p:sp>
          <p:nvSpPr>
            <p:cNvPr id="608" name="Freeform: Shape 607">
              <a:extLst>
                <a:ext uri="{FF2B5EF4-FFF2-40B4-BE49-F238E27FC236}">
                  <a16:creationId xmlns:a16="http://schemas.microsoft.com/office/drawing/2014/main" id="{82074A31-E68B-4815-A5F0-6DA084AD6A06}"/>
                </a:ext>
              </a:extLst>
            </p:cNvPr>
            <p:cNvSpPr/>
            <p:nvPr/>
          </p:nvSpPr>
          <p:spPr>
            <a:xfrm>
              <a:off x="8942489" y="819985"/>
              <a:ext cx="11259" cy="11259"/>
            </a:xfrm>
            <a:custGeom>
              <a:avLst/>
              <a:gdLst>
                <a:gd name="connsiteX0" fmla="*/ 0 w 0"/>
                <a:gd name="connsiteY0" fmla="*/ 37 h 0"/>
                <a:gd name="connsiteX1" fmla="*/ 3153 w 0"/>
                <a:gd name="connsiteY1" fmla="*/ 9608 h 0"/>
                <a:gd name="connsiteX2" fmla="*/ 8783 w 0"/>
                <a:gd name="connsiteY2" fmla="*/ 9045 h 0"/>
                <a:gd name="connsiteX3" fmla="*/ 0 w 0"/>
                <a:gd name="connsiteY3" fmla="*/ 37 h 0"/>
              </a:gdLst>
              <a:ahLst/>
              <a:cxnLst>
                <a:cxn ang="0">
                  <a:pos x="connsiteX0" y="connsiteY0"/>
                </a:cxn>
                <a:cxn ang="0">
                  <a:pos x="connsiteX1" y="connsiteY1"/>
                </a:cxn>
                <a:cxn ang="0">
                  <a:pos x="connsiteX2" y="connsiteY2"/>
                </a:cxn>
                <a:cxn ang="0">
                  <a:pos x="connsiteX3" y="connsiteY3"/>
                </a:cxn>
              </a:cxnLst>
              <a:rect l="l" t="t" r="r" b="b"/>
              <a:pathLst>
                <a:path>
                  <a:moveTo>
                    <a:pt x="0" y="37"/>
                  </a:moveTo>
                  <a:cubicBezTo>
                    <a:pt x="676" y="3978"/>
                    <a:pt x="2928" y="4654"/>
                    <a:pt x="3153" y="9608"/>
                  </a:cubicBezTo>
                  <a:cubicBezTo>
                    <a:pt x="5067" y="9383"/>
                    <a:pt x="6868" y="9270"/>
                    <a:pt x="8783" y="9045"/>
                  </a:cubicBezTo>
                  <a:cubicBezTo>
                    <a:pt x="9683" y="-1539"/>
                    <a:pt x="4391" y="150"/>
                    <a:pt x="0" y="37"/>
                  </a:cubicBezTo>
                  <a:close/>
                </a:path>
              </a:pathLst>
            </a:custGeom>
            <a:grpFill/>
            <a:ln w="11258" cap="flat">
              <a:noFill/>
              <a:prstDash val="solid"/>
              <a:miter/>
            </a:ln>
          </p:spPr>
          <p:txBody>
            <a:bodyPr rtlCol="0" anchor="ctr"/>
            <a:lstStyle/>
            <a:p>
              <a:endParaRPr lang="en-US" noProof="0" dirty="0"/>
            </a:p>
          </p:txBody>
        </p:sp>
        <p:sp>
          <p:nvSpPr>
            <p:cNvPr id="609" name="Freeform: Shape 608">
              <a:extLst>
                <a:ext uri="{FF2B5EF4-FFF2-40B4-BE49-F238E27FC236}">
                  <a16:creationId xmlns:a16="http://schemas.microsoft.com/office/drawing/2014/main" id="{7C58AB01-4C2C-4AB2-A468-1CBD3E9DC884}"/>
                </a:ext>
              </a:extLst>
            </p:cNvPr>
            <p:cNvSpPr/>
            <p:nvPr/>
          </p:nvSpPr>
          <p:spPr>
            <a:xfrm>
              <a:off x="8630266" y="875756"/>
              <a:ext cx="11259" cy="11259"/>
            </a:xfrm>
            <a:custGeom>
              <a:avLst/>
              <a:gdLst>
                <a:gd name="connsiteX0" fmla="*/ 0 w 0"/>
                <a:gd name="connsiteY0" fmla="*/ 563 h 0"/>
                <a:gd name="connsiteX1" fmla="*/ 337 w 0"/>
                <a:gd name="connsiteY1" fmla="*/ 10471 h 0"/>
                <a:gd name="connsiteX2" fmla="*/ 5967 w 0"/>
                <a:gd name="connsiteY2" fmla="*/ 9908 h 0"/>
                <a:gd name="connsiteX3" fmla="*/ 5630 w 0"/>
                <a:gd name="connsiteY3" fmla="*/ 0 h 0"/>
                <a:gd name="connsiteX4" fmla="*/ 0 w 0"/>
                <a:gd name="connsiteY4" fmla="*/ 563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563"/>
                  </a:moveTo>
                  <a:cubicBezTo>
                    <a:pt x="113" y="3828"/>
                    <a:pt x="225" y="7093"/>
                    <a:pt x="337" y="10471"/>
                  </a:cubicBezTo>
                  <a:cubicBezTo>
                    <a:pt x="2252" y="10246"/>
                    <a:pt x="4053" y="10133"/>
                    <a:pt x="5967" y="9908"/>
                  </a:cubicBezTo>
                  <a:cubicBezTo>
                    <a:pt x="5854" y="6643"/>
                    <a:pt x="5742" y="3378"/>
                    <a:pt x="5630" y="0"/>
                  </a:cubicBezTo>
                  <a:cubicBezTo>
                    <a:pt x="3715" y="225"/>
                    <a:pt x="1914" y="338"/>
                    <a:pt x="0" y="563"/>
                  </a:cubicBezTo>
                  <a:close/>
                </a:path>
              </a:pathLst>
            </a:custGeom>
            <a:grpFill/>
            <a:ln w="11258" cap="flat">
              <a:noFill/>
              <a:prstDash val="solid"/>
              <a:miter/>
            </a:ln>
          </p:spPr>
          <p:txBody>
            <a:bodyPr rtlCol="0" anchor="ctr"/>
            <a:lstStyle/>
            <a:p>
              <a:endParaRPr lang="en-US" noProof="0" dirty="0"/>
            </a:p>
          </p:txBody>
        </p:sp>
        <p:sp>
          <p:nvSpPr>
            <p:cNvPr id="610" name="Freeform: Shape 609">
              <a:extLst>
                <a:ext uri="{FF2B5EF4-FFF2-40B4-BE49-F238E27FC236}">
                  <a16:creationId xmlns:a16="http://schemas.microsoft.com/office/drawing/2014/main" id="{7FA22629-C5BE-46E9-86AB-4B3F7FB266EB}"/>
                </a:ext>
              </a:extLst>
            </p:cNvPr>
            <p:cNvSpPr/>
            <p:nvPr/>
          </p:nvSpPr>
          <p:spPr>
            <a:xfrm>
              <a:off x="8668406" y="842108"/>
              <a:ext cx="11259" cy="11259"/>
            </a:xfrm>
            <a:custGeom>
              <a:avLst/>
              <a:gdLst>
                <a:gd name="connsiteX0" fmla="*/ 29 w 11259"/>
                <a:gd name="connsiteY0" fmla="*/ 658 h 11259"/>
                <a:gd name="connsiteX1" fmla="*/ 11739 w 11259"/>
                <a:gd name="connsiteY1" fmla="*/ 14394 h 11259"/>
                <a:gd name="connsiteX2" fmla="*/ 29 w 11259"/>
                <a:gd name="connsiteY2" fmla="*/ 658 h 11259"/>
              </a:gdLst>
              <a:ahLst/>
              <a:cxnLst>
                <a:cxn ang="0">
                  <a:pos x="connsiteX0" y="connsiteY0"/>
                </a:cxn>
                <a:cxn ang="0">
                  <a:pos x="connsiteX1" y="connsiteY1"/>
                </a:cxn>
                <a:cxn ang="0">
                  <a:pos x="connsiteX2" y="connsiteY2"/>
                </a:cxn>
              </a:cxnLst>
              <a:rect l="l" t="t" r="r" b="b"/>
              <a:pathLst>
                <a:path w="11259" h="11259">
                  <a:moveTo>
                    <a:pt x="29" y="658"/>
                  </a:moveTo>
                  <a:cubicBezTo>
                    <a:pt x="-421" y="13719"/>
                    <a:pt x="4420" y="16421"/>
                    <a:pt x="11739" y="14394"/>
                  </a:cubicBezTo>
                  <a:cubicBezTo>
                    <a:pt x="12077" y="1221"/>
                    <a:pt x="7348" y="-1482"/>
                    <a:pt x="29" y="658"/>
                  </a:cubicBezTo>
                  <a:close/>
                </a:path>
              </a:pathLst>
            </a:custGeom>
            <a:grpFill/>
            <a:ln w="11258" cap="flat">
              <a:noFill/>
              <a:prstDash val="solid"/>
              <a:miter/>
            </a:ln>
          </p:spPr>
          <p:txBody>
            <a:bodyPr rtlCol="0" anchor="ctr"/>
            <a:lstStyle/>
            <a:p>
              <a:endParaRPr lang="en-US" noProof="0" dirty="0"/>
            </a:p>
          </p:txBody>
        </p:sp>
        <p:sp>
          <p:nvSpPr>
            <p:cNvPr id="611" name="Freeform: Shape 610">
              <a:extLst>
                <a:ext uri="{FF2B5EF4-FFF2-40B4-BE49-F238E27FC236}">
                  <a16:creationId xmlns:a16="http://schemas.microsoft.com/office/drawing/2014/main" id="{010CD2D1-90D2-4F39-B80A-37DCC52B80E2}"/>
                </a:ext>
              </a:extLst>
            </p:cNvPr>
            <p:cNvSpPr/>
            <p:nvPr/>
          </p:nvSpPr>
          <p:spPr>
            <a:xfrm>
              <a:off x="8834228" y="815106"/>
              <a:ext cx="11259" cy="11259"/>
            </a:xfrm>
            <a:custGeom>
              <a:avLst/>
              <a:gdLst>
                <a:gd name="connsiteX0" fmla="*/ 7489 w 0"/>
                <a:gd name="connsiteY0" fmla="*/ 10208 h 11259"/>
                <a:gd name="connsiteX1" fmla="*/ 7152 w 0"/>
                <a:gd name="connsiteY1" fmla="*/ 300 h 11259"/>
                <a:gd name="connsiteX2" fmla="*/ 7489 w 0"/>
                <a:gd name="connsiteY2" fmla="*/ 10208 h 11259"/>
              </a:gdLst>
              <a:ahLst/>
              <a:cxnLst>
                <a:cxn ang="0">
                  <a:pos x="connsiteX0" y="connsiteY0"/>
                </a:cxn>
                <a:cxn ang="0">
                  <a:pos x="connsiteX1" y="connsiteY1"/>
                </a:cxn>
                <a:cxn ang="0">
                  <a:pos x="connsiteX2" y="connsiteY2"/>
                </a:cxn>
              </a:cxnLst>
              <a:rect l="l" t="t" r="r" b="b"/>
              <a:pathLst>
                <a:path h="11259">
                  <a:moveTo>
                    <a:pt x="7489" y="10208"/>
                  </a:moveTo>
                  <a:cubicBezTo>
                    <a:pt x="7377" y="6943"/>
                    <a:pt x="7265" y="3678"/>
                    <a:pt x="7152" y="300"/>
                  </a:cubicBezTo>
                  <a:cubicBezTo>
                    <a:pt x="-6585" y="-3303"/>
                    <a:pt x="2873" y="27097"/>
                    <a:pt x="7489" y="10208"/>
                  </a:cubicBezTo>
                  <a:close/>
                </a:path>
              </a:pathLst>
            </a:custGeom>
            <a:grpFill/>
            <a:ln w="11258" cap="flat">
              <a:noFill/>
              <a:prstDash val="solid"/>
              <a:miter/>
            </a:ln>
          </p:spPr>
          <p:txBody>
            <a:bodyPr rtlCol="0" anchor="ctr"/>
            <a:lstStyle/>
            <a:p>
              <a:endParaRPr lang="en-US" noProof="0" dirty="0"/>
            </a:p>
          </p:txBody>
        </p:sp>
        <p:sp>
          <p:nvSpPr>
            <p:cNvPr id="612" name="Freeform: Shape 611">
              <a:extLst>
                <a:ext uri="{FF2B5EF4-FFF2-40B4-BE49-F238E27FC236}">
                  <a16:creationId xmlns:a16="http://schemas.microsoft.com/office/drawing/2014/main" id="{27F9BC3B-4FFE-417B-ADE1-EDB2577473FE}"/>
                </a:ext>
              </a:extLst>
            </p:cNvPr>
            <p:cNvSpPr/>
            <p:nvPr/>
          </p:nvSpPr>
          <p:spPr>
            <a:xfrm>
              <a:off x="8566063" y="961101"/>
              <a:ext cx="11259" cy="11259"/>
            </a:xfrm>
            <a:custGeom>
              <a:avLst/>
              <a:gdLst>
                <a:gd name="connsiteX0" fmla="*/ 138 w 0"/>
                <a:gd name="connsiteY0" fmla="*/ 15765 h 11259"/>
                <a:gd name="connsiteX1" fmla="*/ 8582 w 0"/>
                <a:gd name="connsiteY1" fmla="*/ 14864 h 11259"/>
                <a:gd name="connsiteX2" fmla="*/ 8131 w 0"/>
                <a:gd name="connsiteY2" fmla="*/ 2 h 11259"/>
                <a:gd name="connsiteX3" fmla="*/ 138 w 0"/>
                <a:gd name="connsiteY3" fmla="*/ 15765 h 11259"/>
              </a:gdLst>
              <a:ahLst/>
              <a:cxnLst>
                <a:cxn ang="0">
                  <a:pos x="connsiteX0" y="connsiteY0"/>
                </a:cxn>
                <a:cxn ang="0">
                  <a:pos x="connsiteX1" y="connsiteY1"/>
                </a:cxn>
                <a:cxn ang="0">
                  <a:pos x="connsiteX2" y="connsiteY2"/>
                </a:cxn>
                <a:cxn ang="0">
                  <a:pos x="connsiteX3" y="connsiteY3"/>
                </a:cxn>
              </a:cxnLst>
              <a:rect l="l" t="t" r="r" b="b"/>
              <a:pathLst>
                <a:path h="11259">
                  <a:moveTo>
                    <a:pt x="138" y="15765"/>
                  </a:moveTo>
                  <a:cubicBezTo>
                    <a:pt x="2952" y="15427"/>
                    <a:pt x="5767" y="15202"/>
                    <a:pt x="8582" y="14864"/>
                  </a:cubicBezTo>
                  <a:cubicBezTo>
                    <a:pt x="8469" y="9910"/>
                    <a:pt x="8244" y="4956"/>
                    <a:pt x="8131" y="2"/>
                  </a:cubicBezTo>
                  <a:cubicBezTo>
                    <a:pt x="1939" y="-111"/>
                    <a:pt x="-651" y="5068"/>
                    <a:pt x="138" y="15765"/>
                  </a:cubicBezTo>
                  <a:close/>
                </a:path>
              </a:pathLst>
            </a:custGeom>
            <a:grpFill/>
            <a:ln w="11258" cap="flat">
              <a:noFill/>
              <a:prstDash val="solid"/>
              <a:miter/>
            </a:ln>
          </p:spPr>
          <p:txBody>
            <a:bodyPr rtlCol="0" anchor="ctr"/>
            <a:lstStyle/>
            <a:p>
              <a:endParaRPr lang="en-US" noProof="0" dirty="0"/>
            </a:p>
          </p:txBody>
        </p:sp>
        <p:sp>
          <p:nvSpPr>
            <p:cNvPr id="613" name="Freeform: Shape 612">
              <a:extLst>
                <a:ext uri="{FF2B5EF4-FFF2-40B4-BE49-F238E27FC236}">
                  <a16:creationId xmlns:a16="http://schemas.microsoft.com/office/drawing/2014/main" id="{7D099BFE-BBE0-4342-8D49-5460787C4DDF}"/>
                </a:ext>
              </a:extLst>
            </p:cNvPr>
            <p:cNvSpPr/>
            <p:nvPr/>
          </p:nvSpPr>
          <p:spPr>
            <a:xfrm>
              <a:off x="8864349" y="797049"/>
              <a:ext cx="33778" cy="67556"/>
            </a:xfrm>
            <a:custGeom>
              <a:avLst/>
              <a:gdLst>
                <a:gd name="connsiteX0" fmla="*/ 25559 w 33778"/>
                <a:gd name="connsiteY0" fmla="*/ 43128 h 67556"/>
                <a:gd name="connsiteX1" fmla="*/ 14187 w 33778"/>
                <a:gd name="connsiteY1" fmla="*/ 39299 h 67556"/>
                <a:gd name="connsiteX2" fmla="*/ 7319 w 33778"/>
                <a:gd name="connsiteY2" fmla="*/ 342 h 67556"/>
                <a:gd name="connsiteX3" fmla="*/ 8445 w 33778"/>
                <a:gd name="connsiteY3" fmla="*/ 34908 h 67556"/>
                <a:gd name="connsiteX4" fmla="*/ 0 w 33778"/>
                <a:gd name="connsiteY4" fmla="*/ 35809 h 67556"/>
                <a:gd name="connsiteX5" fmla="*/ 17903 w 33778"/>
                <a:gd name="connsiteY5" fmla="*/ 68686 h 67556"/>
                <a:gd name="connsiteX6" fmla="*/ 37043 w 33778"/>
                <a:gd name="connsiteY6" fmla="*/ 51910 h 67556"/>
                <a:gd name="connsiteX7" fmla="*/ 25559 w 33778"/>
                <a:gd name="connsiteY7" fmla="*/ 43128 h 67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78" h="67556">
                  <a:moveTo>
                    <a:pt x="25559" y="43128"/>
                  </a:moveTo>
                  <a:cubicBezTo>
                    <a:pt x="24658" y="29391"/>
                    <a:pt x="20042" y="48532"/>
                    <a:pt x="14187" y="39299"/>
                  </a:cubicBezTo>
                  <a:cubicBezTo>
                    <a:pt x="15876" y="27590"/>
                    <a:pt x="20492" y="-3599"/>
                    <a:pt x="7319" y="342"/>
                  </a:cubicBezTo>
                  <a:cubicBezTo>
                    <a:pt x="7656" y="11826"/>
                    <a:pt x="8107" y="23424"/>
                    <a:pt x="8445" y="34908"/>
                  </a:cubicBezTo>
                  <a:cubicBezTo>
                    <a:pt x="4617" y="29391"/>
                    <a:pt x="3941" y="33445"/>
                    <a:pt x="0" y="35809"/>
                  </a:cubicBezTo>
                  <a:cubicBezTo>
                    <a:pt x="3828" y="50897"/>
                    <a:pt x="12048" y="57427"/>
                    <a:pt x="17903" y="68686"/>
                  </a:cubicBezTo>
                  <a:cubicBezTo>
                    <a:pt x="28374" y="69475"/>
                    <a:pt x="24545" y="47969"/>
                    <a:pt x="37043" y="51910"/>
                  </a:cubicBezTo>
                  <a:cubicBezTo>
                    <a:pt x="34004" y="36710"/>
                    <a:pt x="26122" y="53486"/>
                    <a:pt x="25559" y="43128"/>
                  </a:cubicBezTo>
                  <a:close/>
                </a:path>
              </a:pathLst>
            </a:custGeom>
            <a:grpFill/>
            <a:ln w="11258" cap="flat">
              <a:noFill/>
              <a:prstDash val="solid"/>
              <a:miter/>
            </a:ln>
          </p:spPr>
          <p:txBody>
            <a:bodyPr rtlCol="0" anchor="ctr"/>
            <a:lstStyle/>
            <a:p>
              <a:endParaRPr lang="en-US" noProof="0" dirty="0"/>
            </a:p>
          </p:txBody>
        </p:sp>
        <p:sp>
          <p:nvSpPr>
            <p:cNvPr id="614" name="Freeform: Shape 613">
              <a:extLst>
                <a:ext uri="{FF2B5EF4-FFF2-40B4-BE49-F238E27FC236}">
                  <a16:creationId xmlns:a16="http://schemas.microsoft.com/office/drawing/2014/main" id="{59EFC1F0-3A20-4204-A6F2-F93EC403EFFE}"/>
                </a:ext>
              </a:extLst>
            </p:cNvPr>
            <p:cNvSpPr/>
            <p:nvPr/>
          </p:nvSpPr>
          <p:spPr>
            <a:xfrm>
              <a:off x="8903870" y="832505"/>
              <a:ext cx="11259" cy="11259"/>
            </a:xfrm>
            <a:custGeom>
              <a:avLst/>
              <a:gdLst>
                <a:gd name="connsiteX0" fmla="*/ 0 w 11259"/>
                <a:gd name="connsiteY0" fmla="*/ 6320 h 11259"/>
                <a:gd name="connsiteX1" fmla="*/ 8895 w 11259"/>
                <a:gd name="connsiteY1" fmla="*/ 20282 h 11259"/>
                <a:gd name="connsiteX2" fmla="*/ 11034 w 11259"/>
                <a:gd name="connsiteY2" fmla="*/ 240 h 11259"/>
                <a:gd name="connsiteX3" fmla="*/ 0 w 11259"/>
                <a:gd name="connsiteY3" fmla="*/ 6320 h 11259"/>
              </a:gdLst>
              <a:ahLst/>
              <a:cxnLst>
                <a:cxn ang="0">
                  <a:pos x="connsiteX0" y="connsiteY0"/>
                </a:cxn>
                <a:cxn ang="0">
                  <a:pos x="connsiteX1" y="connsiteY1"/>
                </a:cxn>
                <a:cxn ang="0">
                  <a:pos x="connsiteX2" y="connsiteY2"/>
                </a:cxn>
                <a:cxn ang="0">
                  <a:pos x="connsiteX3" y="connsiteY3"/>
                </a:cxn>
              </a:cxnLst>
              <a:rect l="l" t="t" r="r" b="b"/>
              <a:pathLst>
                <a:path w="11259" h="11259">
                  <a:moveTo>
                    <a:pt x="0" y="6320"/>
                  </a:moveTo>
                  <a:cubicBezTo>
                    <a:pt x="563" y="15665"/>
                    <a:pt x="9345" y="8797"/>
                    <a:pt x="8895" y="20282"/>
                  </a:cubicBezTo>
                  <a:cubicBezTo>
                    <a:pt x="16889" y="15215"/>
                    <a:pt x="11822" y="12625"/>
                    <a:pt x="11034" y="240"/>
                  </a:cubicBezTo>
                  <a:cubicBezTo>
                    <a:pt x="5067" y="-1224"/>
                    <a:pt x="3716" y="4406"/>
                    <a:pt x="0" y="6320"/>
                  </a:cubicBezTo>
                  <a:close/>
                </a:path>
              </a:pathLst>
            </a:custGeom>
            <a:grpFill/>
            <a:ln w="11258" cap="flat">
              <a:noFill/>
              <a:prstDash val="solid"/>
              <a:miter/>
            </a:ln>
          </p:spPr>
          <p:txBody>
            <a:bodyPr rtlCol="0" anchor="ctr"/>
            <a:lstStyle/>
            <a:p>
              <a:endParaRPr lang="en-US" noProof="0" dirty="0"/>
            </a:p>
          </p:txBody>
        </p:sp>
        <p:sp>
          <p:nvSpPr>
            <p:cNvPr id="615" name="Freeform: Shape 614">
              <a:extLst>
                <a:ext uri="{FF2B5EF4-FFF2-40B4-BE49-F238E27FC236}">
                  <a16:creationId xmlns:a16="http://schemas.microsoft.com/office/drawing/2014/main" id="{51C8CAFC-2B10-40DE-B0E9-59DE916435B1}"/>
                </a:ext>
              </a:extLst>
            </p:cNvPr>
            <p:cNvSpPr/>
            <p:nvPr/>
          </p:nvSpPr>
          <p:spPr>
            <a:xfrm>
              <a:off x="8902744" y="803471"/>
              <a:ext cx="11259" cy="11259"/>
            </a:xfrm>
            <a:custGeom>
              <a:avLst/>
              <a:gdLst>
                <a:gd name="connsiteX0" fmla="*/ 8332 w 11259"/>
                <a:gd name="connsiteY0" fmla="*/ 0 h 11259"/>
                <a:gd name="connsiteX1" fmla="*/ 0 w 11259"/>
                <a:gd name="connsiteY1" fmla="*/ 901 h 11259"/>
                <a:gd name="connsiteX2" fmla="*/ 450 w 11259"/>
                <a:gd name="connsiteY2" fmla="*/ 15651 h 11259"/>
                <a:gd name="connsiteX3" fmla="*/ 11597 w 11259"/>
                <a:gd name="connsiteY3" fmla="*/ 14525 h 11259"/>
                <a:gd name="connsiteX4" fmla="*/ 8332 w 11259"/>
                <a:gd name="connsiteY4" fmla="*/ 0 h 11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11259">
                  <a:moveTo>
                    <a:pt x="8332" y="0"/>
                  </a:moveTo>
                  <a:cubicBezTo>
                    <a:pt x="5517" y="338"/>
                    <a:pt x="2702" y="563"/>
                    <a:pt x="0" y="901"/>
                  </a:cubicBezTo>
                  <a:cubicBezTo>
                    <a:pt x="112" y="5855"/>
                    <a:pt x="337" y="10809"/>
                    <a:pt x="450" y="15651"/>
                  </a:cubicBezTo>
                  <a:cubicBezTo>
                    <a:pt x="4166" y="15313"/>
                    <a:pt x="7881" y="14862"/>
                    <a:pt x="11597" y="14525"/>
                  </a:cubicBezTo>
                  <a:cubicBezTo>
                    <a:pt x="10020" y="10696"/>
                    <a:pt x="8445" y="6756"/>
                    <a:pt x="8332" y="0"/>
                  </a:cubicBezTo>
                  <a:close/>
                </a:path>
              </a:pathLst>
            </a:custGeom>
            <a:grpFill/>
            <a:ln w="11258" cap="flat">
              <a:noFill/>
              <a:prstDash val="solid"/>
              <a:miter/>
            </a:ln>
          </p:spPr>
          <p:txBody>
            <a:bodyPr rtlCol="0" anchor="ctr"/>
            <a:lstStyle/>
            <a:p>
              <a:endParaRPr lang="en-US" noProof="0" dirty="0"/>
            </a:p>
          </p:txBody>
        </p:sp>
        <p:sp>
          <p:nvSpPr>
            <p:cNvPr id="616" name="Freeform: Shape 615">
              <a:extLst>
                <a:ext uri="{FF2B5EF4-FFF2-40B4-BE49-F238E27FC236}">
                  <a16:creationId xmlns:a16="http://schemas.microsoft.com/office/drawing/2014/main" id="{F1268459-B2D2-4050-B5AE-FFF09FA6EB30}"/>
                </a:ext>
              </a:extLst>
            </p:cNvPr>
            <p:cNvSpPr/>
            <p:nvPr/>
          </p:nvSpPr>
          <p:spPr>
            <a:xfrm>
              <a:off x="3660255" y="46278"/>
              <a:ext cx="101335" cy="90075"/>
            </a:xfrm>
            <a:custGeom>
              <a:avLst/>
              <a:gdLst>
                <a:gd name="connsiteX0" fmla="*/ 0 w 101334"/>
                <a:gd name="connsiteY0" fmla="*/ 58434 h 90075"/>
                <a:gd name="connsiteX1" fmla="*/ 19141 w 101334"/>
                <a:gd name="connsiteY1" fmla="*/ 56520 h 90075"/>
                <a:gd name="connsiteX2" fmla="*/ 36481 w 101334"/>
                <a:gd name="connsiteY2" fmla="*/ 63951 h 90075"/>
                <a:gd name="connsiteX3" fmla="*/ 17452 w 101334"/>
                <a:gd name="connsiteY3" fmla="*/ 70482 h 90075"/>
                <a:gd name="connsiteX4" fmla="*/ 34679 w 101334"/>
                <a:gd name="connsiteY4" fmla="*/ 73297 h 90075"/>
                <a:gd name="connsiteX5" fmla="*/ 41209 w 101334"/>
                <a:gd name="connsiteY5" fmla="*/ 77237 h 90075"/>
                <a:gd name="connsiteX6" fmla="*/ 51681 w 101334"/>
                <a:gd name="connsiteY6" fmla="*/ 71608 h 90075"/>
                <a:gd name="connsiteX7" fmla="*/ 52469 w 101334"/>
                <a:gd name="connsiteY7" fmla="*/ 94577 h 90075"/>
                <a:gd name="connsiteX8" fmla="*/ 66656 w 101334"/>
                <a:gd name="connsiteY8" fmla="*/ 70144 h 90075"/>
                <a:gd name="connsiteX9" fmla="*/ 60013 w 101334"/>
                <a:gd name="connsiteY9" fmla="*/ 61587 h 90075"/>
                <a:gd name="connsiteX10" fmla="*/ 78703 w 101334"/>
                <a:gd name="connsiteY10" fmla="*/ 45936 h 90075"/>
                <a:gd name="connsiteX11" fmla="*/ 80730 w 101334"/>
                <a:gd name="connsiteY11" fmla="*/ 41095 h 90075"/>
                <a:gd name="connsiteX12" fmla="*/ 63390 w 101334"/>
                <a:gd name="connsiteY12" fmla="*/ 33663 h 90075"/>
                <a:gd name="connsiteX13" fmla="*/ 53032 w 101334"/>
                <a:gd name="connsiteY13" fmla="*/ 43910 h 90075"/>
                <a:gd name="connsiteX14" fmla="*/ 54383 w 101334"/>
                <a:gd name="connsiteY14" fmla="*/ 20715 h 90075"/>
                <a:gd name="connsiteX15" fmla="*/ 77802 w 101334"/>
                <a:gd name="connsiteY15" fmla="*/ 18351 h 90075"/>
                <a:gd name="connsiteX16" fmla="*/ 81856 w 101334"/>
                <a:gd name="connsiteY16" fmla="*/ 13284 h 90075"/>
                <a:gd name="connsiteX17" fmla="*/ 97056 w 101334"/>
                <a:gd name="connsiteY17" fmla="*/ 20940 h 90075"/>
                <a:gd name="connsiteX18" fmla="*/ 103024 w 101334"/>
                <a:gd name="connsiteY18" fmla="*/ 6528 h 90075"/>
                <a:gd name="connsiteX19" fmla="*/ 77465 w 101334"/>
                <a:gd name="connsiteY19" fmla="*/ 9118 h 90075"/>
                <a:gd name="connsiteX20" fmla="*/ 68682 w 101334"/>
                <a:gd name="connsiteY20" fmla="*/ 786 h 90075"/>
                <a:gd name="connsiteX21" fmla="*/ 66881 w 101334"/>
                <a:gd name="connsiteY21" fmla="*/ 10131 h 90075"/>
                <a:gd name="connsiteX22" fmla="*/ 35129 w 101334"/>
                <a:gd name="connsiteY22" fmla="*/ 17900 h 90075"/>
                <a:gd name="connsiteX23" fmla="*/ 43687 w 101334"/>
                <a:gd name="connsiteY23" fmla="*/ 17000 h 90075"/>
                <a:gd name="connsiteX24" fmla="*/ 48866 w 101334"/>
                <a:gd name="connsiteY24" fmla="*/ 44135 h 90075"/>
                <a:gd name="connsiteX25" fmla="*/ 40534 w 101334"/>
                <a:gd name="connsiteY25" fmla="*/ 49539 h 90075"/>
                <a:gd name="connsiteX26" fmla="*/ 25446 w 101334"/>
                <a:gd name="connsiteY26" fmla="*/ 46499 h 90075"/>
                <a:gd name="connsiteX27" fmla="*/ 23420 w 101334"/>
                <a:gd name="connsiteY27" fmla="*/ 51341 h 90075"/>
                <a:gd name="connsiteX28" fmla="*/ 0 w 101334"/>
                <a:gd name="connsiteY28" fmla="*/ 58434 h 9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1334" h="90075">
                  <a:moveTo>
                    <a:pt x="0" y="58434"/>
                  </a:moveTo>
                  <a:cubicBezTo>
                    <a:pt x="7319" y="63951"/>
                    <a:pt x="14299" y="58772"/>
                    <a:pt x="19141" y="56520"/>
                  </a:cubicBezTo>
                  <a:cubicBezTo>
                    <a:pt x="25334" y="53593"/>
                    <a:pt x="35805" y="49314"/>
                    <a:pt x="36481" y="63951"/>
                  </a:cubicBezTo>
                  <a:cubicBezTo>
                    <a:pt x="34566" y="74648"/>
                    <a:pt x="23194" y="67104"/>
                    <a:pt x="17452" y="70482"/>
                  </a:cubicBezTo>
                  <a:cubicBezTo>
                    <a:pt x="17902" y="90749"/>
                    <a:pt x="32877" y="73747"/>
                    <a:pt x="34679" y="73297"/>
                  </a:cubicBezTo>
                  <a:cubicBezTo>
                    <a:pt x="37381" y="72621"/>
                    <a:pt x="37719" y="78476"/>
                    <a:pt x="41209" y="77237"/>
                  </a:cubicBezTo>
                  <a:cubicBezTo>
                    <a:pt x="44249" y="76111"/>
                    <a:pt x="48078" y="67779"/>
                    <a:pt x="51681" y="71608"/>
                  </a:cubicBezTo>
                  <a:cubicBezTo>
                    <a:pt x="50667" y="85907"/>
                    <a:pt x="50442" y="80615"/>
                    <a:pt x="52469" y="94577"/>
                  </a:cubicBezTo>
                  <a:cubicBezTo>
                    <a:pt x="62039" y="95703"/>
                    <a:pt x="68232" y="90411"/>
                    <a:pt x="66656" y="70144"/>
                  </a:cubicBezTo>
                  <a:cubicBezTo>
                    <a:pt x="66430" y="62600"/>
                    <a:pt x="60688" y="68117"/>
                    <a:pt x="60013" y="61587"/>
                  </a:cubicBezTo>
                  <a:cubicBezTo>
                    <a:pt x="66768" y="57196"/>
                    <a:pt x="70259" y="46950"/>
                    <a:pt x="78703" y="45936"/>
                  </a:cubicBezTo>
                  <a:cubicBezTo>
                    <a:pt x="79942" y="45598"/>
                    <a:pt x="81180" y="45035"/>
                    <a:pt x="80730" y="41095"/>
                  </a:cubicBezTo>
                  <a:cubicBezTo>
                    <a:pt x="72736" y="44135"/>
                    <a:pt x="67106" y="41207"/>
                    <a:pt x="63390" y="33663"/>
                  </a:cubicBezTo>
                  <a:cubicBezTo>
                    <a:pt x="63616" y="53705"/>
                    <a:pt x="59900" y="42446"/>
                    <a:pt x="53032" y="43910"/>
                  </a:cubicBezTo>
                  <a:cubicBezTo>
                    <a:pt x="55847" y="32763"/>
                    <a:pt x="57198" y="34902"/>
                    <a:pt x="54383" y="20715"/>
                  </a:cubicBezTo>
                  <a:cubicBezTo>
                    <a:pt x="62039" y="13059"/>
                    <a:pt x="71610" y="19589"/>
                    <a:pt x="77802" y="18351"/>
                  </a:cubicBezTo>
                  <a:cubicBezTo>
                    <a:pt x="79942" y="17900"/>
                    <a:pt x="80167" y="14297"/>
                    <a:pt x="81856" y="13284"/>
                  </a:cubicBezTo>
                  <a:cubicBezTo>
                    <a:pt x="90413" y="8330"/>
                    <a:pt x="92890" y="16099"/>
                    <a:pt x="97056" y="20940"/>
                  </a:cubicBezTo>
                  <a:cubicBezTo>
                    <a:pt x="93228" y="4952"/>
                    <a:pt x="104149" y="17450"/>
                    <a:pt x="103024" y="6528"/>
                  </a:cubicBezTo>
                  <a:cubicBezTo>
                    <a:pt x="94692" y="4502"/>
                    <a:pt x="84896" y="12158"/>
                    <a:pt x="77465" y="9118"/>
                  </a:cubicBezTo>
                  <a:cubicBezTo>
                    <a:pt x="74087" y="7654"/>
                    <a:pt x="72398" y="-2930"/>
                    <a:pt x="68682" y="786"/>
                  </a:cubicBezTo>
                  <a:cubicBezTo>
                    <a:pt x="68345" y="4839"/>
                    <a:pt x="68908" y="9343"/>
                    <a:pt x="66881" y="10131"/>
                  </a:cubicBezTo>
                  <a:cubicBezTo>
                    <a:pt x="58774" y="13509"/>
                    <a:pt x="37944" y="7429"/>
                    <a:pt x="35129" y="17900"/>
                  </a:cubicBezTo>
                  <a:cubicBezTo>
                    <a:pt x="39633" y="25106"/>
                    <a:pt x="37832" y="17225"/>
                    <a:pt x="43687" y="17000"/>
                  </a:cubicBezTo>
                  <a:cubicBezTo>
                    <a:pt x="46389" y="26457"/>
                    <a:pt x="43011" y="35015"/>
                    <a:pt x="48866" y="44135"/>
                  </a:cubicBezTo>
                  <a:cubicBezTo>
                    <a:pt x="45038" y="41658"/>
                    <a:pt x="42448" y="49089"/>
                    <a:pt x="40534" y="49539"/>
                  </a:cubicBezTo>
                  <a:cubicBezTo>
                    <a:pt x="35355" y="50890"/>
                    <a:pt x="31076" y="45936"/>
                    <a:pt x="25446" y="46499"/>
                  </a:cubicBezTo>
                  <a:cubicBezTo>
                    <a:pt x="26122" y="46499"/>
                    <a:pt x="24320" y="50778"/>
                    <a:pt x="23420" y="51341"/>
                  </a:cubicBezTo>
                  <a:cubicBezTo>
                    <a:pt x="15651" y="56520"/>
                    <a:pt x="1239" y="46950"/>
                    <a:pt x="0" y="58434"/>
                  </a:cubicBezTo>
                  <a:close/>
                </a:path>
              </a:pathLst>
            </a:custGeom>
            <a:grpFill/>
            <a:ln w="11258" cap="flat">
              <a:noFill/>
              <a:prstDash val="solid"/>
              <a:miter/>
            </a:ln>
          </p:spPr>
          <p:txBody>
            <a:bodyPr rtlCol="0" anchor="ctr"/>
            <a:lstStyle/>
            <a:p>
              <a:endParaRPr lang="en-US" noProof="0" dirty="0"/>
            </a:p>
          </p:txBody>
        </p:sp>
        <p:sp>
          <p:nvSpPr>
            <p:cNvPr id="617" name="Freeform: Shape 616">
              <a:extLst>
                <a:ext uri="{FF2B5EF4-FFF2-40B4-BE49-F238E27FC236}">
                  <a16:creationId xmlns:a16="http://schemas.microsoft.com/office/drawing/2014/main" id="{F5B0F19E-CA4A-48B6-846D-57921EC0795E}"/>
                </a:ext>
              </a:extLst>
            </p:cNvPr>
            <p:cNvSpPr/>
            <p:nvPr/>
          </p:nvSpPr>
          <p:spPr>
            <a:xfrm>
              <a:off x="8856017" y="833200"/>
              <a:ext cx="11259" cy="22519"/>
            </a:xfrm>
            <a:custGeom>
              <a:avLst/>
              <a:gdLst>
                <a:gd name="connsiteX0" fmla="*/ 0 w 0"/>
                <a:gd name="connsiteY0" fmla="*/ 559 h 22518"/>
                <a:gd name="connsiteX1" fmla="*/ 9345 w 0"/>
                <a:gd name="connsiteY1" fmla="*/ 29270 h 22518"/>
                <a:gd name="connsiteX2" fmla="*/ 0 w 0"/>
                <a:gd name="connsiteY2" fmla="*/ 559 h 22518"/>
              </a:gdLst>
              <a:ahLst/>
              <a:cxnLst>
                <a:cxn ang="0">
                  <a:pos x="connsiteX0" y="connsiteY0"/>
                </a:cxn>
                <a:cxn ang="0">
                  <a:pos x="connsiteX1" y="connsiteY1"/>
                </a:cxn>
                <a:cxn ang="0">
                  <a:pos x="connsiteX2" y="connsiteY2"/>
                </a:cxn>
              </a:cxnLst>
              <a:rect l="l" t="t" r="r" b="b"/>
              <a:pathLst>
                <a:path h="22518">
                  <a:moveTo>
                    <a:pt x="0" y="559"/>
                  </a:moveTo>
                  <a:cubicBezTo>
                    <a:pt x="337" y="15534"/>
                    <a:pt x="-563" y="33211"/>
                    <a:pt x="9345" y="29270"/>
                  </a:cubicBezTo>
                  <a:cubicBezTo>
                    <a:pt x="9007" y="14295"/>
                    <a:pt x="9908" y="-3382"/>
                    <a:pt x="0" y="559"/>
                  </a:cubicBezTo>
                  <a:close/>
                </a:path>
              </a:pathLst>
            </a:custGeom>
            <a:grpFill/>
            <a:ln w="11258" cap="flat">
              <a:noFill/>
              <a:prstDash val="solid"/>
              <a:miter/>
            </a:ln>
          </p:spPr>
          <p:txBody>
            <a:bodyPr rtlCol="0" anchor="ctr"/>
            <a:lstStyle/>
            <a:p>
              <a:endParaRPr lang="en-US" noProof="0" dirty="0"/>
            </a:p>
          </p:txBody>
        </p:sp>
        <p:sp>
          <p:nvSpPr>
            <p:cNvPr id="618" name="Freeform: Shape 617">
              <a:extLst>
                <a:ext uri="{FF2B5EF4-FFF2-40B4-BE49-F238E27FC236}">
                  <a16:creationId xmlns:a16="http://schemas.microsoft.com/office/drawing/2014/main" id="{9757AD94-238D-40B9-8598-BACE6233F5EC}"/>
                </a:ext>
              </a:extLst>
            </p:cNvPr>
            <p:cNvSpPr/>
            <p:nvPr/>
          </p:nvSpPr>
          <p:spPr>
            <a:xfrm>
              <a:off x="3648770" y="131622"/>
              <a:ext cx="33778" cy="11259"/>
            </a:xfrm>
            <a:custGeom>
              <a:avLst/>
              <a:gdLst>
                <a:gd name="connsiteX0" fmla="*/ 25671 w 33778"/>
                <a:gd name="connsiteY0" fmla="*/ 17790 h 11259"/>
                <a:gd name="connsiteX1" fmla="*/ 38395 w 33778"/>
                <a:gd name="connsiteY1" fmla="*/ 16551 h 11259"/>
                <a:gd name="connsiteX2" fmla="*/ 23307 w 33778"/>
                <a:gd name="connsiteY2" fmla="*/ 13511 h 11259"/>
                <a:gd name="connsiteX3" fmla="*/ 12498 w 33778"/>
                <a:gd name="connsiteY3" fmla="*/ 10021 h 11259"/>
                <a:gd name="connsiteX4" fmla="*/ 20717 w 33778"/>
                <a:gd name="connsiteY4" fmla="*/ 0 h 11259"/>
                <a:gd name="connsiteX5" fmla="*/ 0 w 33778"/>
                <a:gd name="connsiteY5" fmla="*/ 20492 h 11259"/>
                <a:gd name="connsiteX6" fmla="*/ 25671 w 33778"/>
                <a:gd name="connsiteY6" fmla="*/ 17790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778" h="11259">
                  <a:moveTo>
                    <a:pt x="25671" y="17790"/>
                  </a:moveTo>
                  <a:cubicBezTo>
                    <a:pt x="29950" y="17339"/>
                    <a:pt x="34229" y="16889"/>
                    <a:pt x="38395" y="16551"/>
                  </a:cubicBezTo>
                  <a:cubicBezTo>
                    <a:pt x="49879" y="9908"/>
                    <a:pt x="28036" y="12498"/>
                    <a:pt x="23307" y="13511"/>
                  </a:cubicBezTo>
                  <a:cubicBezTo>
                    <a:pt x="20154" y="11372"/>
                    <a:pt x="12498" y="19929"/>
                    <a:pt x="12498" y="10021"/>
                  </a:cubicBezTo>
                  <a:cubicBezTo>
                    <a:pt x="16213" y="8557"/>
                    <a:pt x="23307" y="13624"/>
                    <a:pt x="20717" y="0"/>
                  </a:cubicBezTo>
                  <a:cubicBezTo>
                    <a:pt x="11710" y="2815"/>
                    <a:pt x="4842" y="9683"/>
                    <a:pt x="0" y="20492"/>
                  </a:cubicBezTo>
                  <a:cubicBezTo>
                    <a:pt x="11147" y="21393"/>
                    <a:pt x="15313" y="24883"/>
                    <a:pt x="25671" y="17790"/>
                  </a:cubicBezTo>
                  <a:close/>
                </a:path>
              </a:pathLst>
            </a:custGeom>
            <a:grpFill/>
            <a:ln w="11258" cap="flat">
              <a:noFill/>
              <a:prstDash val="solid"/>
              <a:miter/>
            </a:ln>
          </p:spPr>
          <p:txBody>
            <a:bodyPr rtlCol="0" anchor="ctr"/>
            <a:lstStyle/>
            <a:p>
              <a:endParaRPr lang="en-US" noProof="0" dirty="0"/>
            </a:p>
          </p:txBody>
        </p:sp>
        <p:sp>
          <p:nvSpPr>
            <p:cNvPr id="619" name="Freeform: Shape 618">
              <a:extLst>
                <a:ext uri="{FF2B5EF4-FFF2-40B4-BE49-F238E27FC236}">
                  <a16:creationId xmlns:a16="http://schemas.microsoft.com/office/drawing/2014/main" id="{F50A9ECC-E249-4014-B5A0-9FDBD71AB0C4}"/>
                </a:ext>
              </a:extLst>
            </p:cNvPr>
            <p:cNvSpPr/>
            <p:nvPr/>
          </p:nvSpPr>
          <p:spPr>
            <a:xfrm>
              <a:off x="3728261" y="152101"/>
              <a:ext cx="11259" cy="11259"/>
            </a:xfrm>
            <a:custGeom>
              <a:avLst/>
              <a:gdLst>
                <a:gd name="connsiteX0" fmla="*/ 0 w 0"/>
                <a:gd name="connsiteY0" fmla="*/ 10260 h 0"/>
                <a:gd name="connsiteX1" fmla="*/ 10359 w 0"/>
                <a:gd name="connsiteY1" fmla="*/ 14 h 0"/>
                <a:gd name="connsiteX2" fmla="*/ 0 w 0"/>
                <a:gd name="connsiteY2" fmla="*/ 10260 h 0"/>
              </a:gdLst>
              <a:ahLst/>
              <a:cxnLst>
                <a:cxn ang="0">
                  <a:pos x="connsiteX0" y="connsiteY0"/>
                </a:cxn>
                <a:cxn ang="0">
                  <a:pos x="connsiteX1" y="connsiteY1"/>
                </a:cxn>
                <a:cxn ang="0">
                  <a:pos x="connsiteX2" y="connsiteY2"/>
                </a:cxn>
              </a:cxnLst>
              <a:rect l="l" t="t" r="r" b="b"/>
              <a:pathLst>
                <a:path>
                  <a:moveTo>
                    <a:pt x="0" y="10260"/>
                  </a:moveTo>
                  <a:cubicBezTo>
                    <a:pt x="3941" y="7783"/>
                    <a:pt x="13061" y="15214"/>
                    <a:pt x="10359" y="14"/>
                  </a:cubicBezTo>
                  <a:cubicBezTo>
                    <a:pt x="5067" y="-99"/>
                    <a:pt x="0" y="239"/>
                    <a:pt x="0" y="10260"/>
                  </a:cubicBezTo>
                  <a:close/>
                </a:path>
              </a:pathLst>
            </a:custGeom>
            <a:grpFill/>
            <a:ln w="11258" cap="flat">
              <a:noFill/>
              <a:prstDash val="solid"/>
              <a:miter/>
            </a:ln>
          </p:spPr>
          <p:txBody>
            <a:bodyPr rtlCol="0" anchor="ctr"/>
            <a:lstStyle/>
            <a:p>
              <a:endParaRPr lang="en-US" noProof="0" dirty="0"/>
            </a:p>
          </p:txBody>
        </p:sp>
        <p:sp>
          <p:nvSpPr>
            <p:cNvPr id="620" name="Freeform: Shape 619">
              <a:extLst>
                <a:ext uri="{FF2B5EF4-FFF2-40B4-BE49-F238E27FC236}">
                  <a16:creationId xmlns:a16="http://schemas.microsoft.com/office/drawing/2014/main" id="{2D8BD287-6C05-407B-97C9-0FEC85C3DE02}"/>
                </a:ext>
              </a:extLst>
            </p:cNvPr>
            <p:cNvSpPr/>
            <p:nvPr/>
          </p:nvSpPr>
          <p:spPr>
            <a:xfrm>
              <a:off x="3637623" y="122040"/>
              <a:ext cx="11259" cy="22519"/>
            </a:xfrm>
            <a:custGeom>
              <a:avLst/>
              <a:gdLst>
                <a:gd name="connsiteX0" fmla="*/ 7093 w 11259"/>
                <a:gd name="connsiteY0" fmla="*/ 30300 h 22518"/>
                <a:gd name="connsiteX1" fmla="*/ 10922 w 11259"/>
                <a:gd name="connsiteY1" fmla="*/ 16113 h 22518"/>
                <a:gd name="connsiteX2" fmla="*/ 14750 w 11259"/>
                <a:gd name="connsiteY2" fmla="*/ 1926 h 22518"/>
                <a:gd name="connsiteX3" fmla="*/ 0 w 11259"/>
                <a:gd name="connsiteY3" fmla="*/ 8006 h 22518"/>
                <a:gd name="connsiteX4" fmla="*/ 7093 w 11259"/>
                <a:gd name="connsiteY4" fmla="*/ 30300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22518">
                  <a:moveTo>
                    <a:pt x="7093" y="30300"/>
                  </a:moveTo>
                  <a:cubicBezTo>
                    <a:pt x="8107" y="24783"/>
                    <a:pt x="9345" y="20729"/>
                    <a:pt x="10922" y="16113"/>
                  </a:cubicBezTo>
                  <a:cubicBezTo>
                    <a:pt x="12498" y="11272"/>
                    <a:pt x="14975" y="10146"/>
                    <a:pt x="14750" y="1926"/>
                  </a:cubicBezTo>
                  <a:cubicBezTo>
                    <a:pt x="8557" y="-2803"/>
                    <a:pt x="5630" y="1926"/>
                    <a:pt x="0" y="8006"/>
                  </a:cubicBezTo>
                  <a:cubicBezTo>
                    <a:pt x="1013" y="18703"/>
                    <a:pt x="2702" y="27598"/>
                    <a:pt x="7093" y="30300"/>
                  </a:cubicBezTo>
                  <a:close/>
                </a:path>
              </a:pathLst>
            </a:custGeom>
            <a:grpFill/>
            <a:ln w="11258" cap="flat">
              <a:noFill/>
              <a:prstDash val="solid"/>
              <a:miter/>
            </a:ln>
          </p:spPr>
          <p:txBody>
            <a:bodyPr rtlCol="0" anchor="ctr"/>
            <a:lstStyle/>
            <a:p>
              <a:endParaRPr lang="en-US" noProof="0" dirty="0"/>
            </a:p>
          </p:txBody>
        </p:sp>
        <p:sp>
          <p:nvSpPr>
            <p:cNvPr id="621" name="Freeform: Shape 620">
              <a:extLst>
                <a:ext uri="{FF2B5EF4-FFF2-40B4-BE49-F238E27FC236}">
                  <a16:creationId xmlns:a16="http://schemas.microsoft.com/office/drawing/2014/main" id="{CDBEB308-5B16-4BF1-816A-B5D84C83597E}"/>
                </a:ext>
              </a:extLst>
            </p:cNvPr>
            <p:cNvSpPr/>
            <p:nvPr/>
          </p:nvSpPr>
          <p:spPr>
            <a:xfrm>
              <a:off x="3621410" y="143762"/>
              <a:ext cx="11259" cy="11259"/>
            </a:xfrm>
            <a:custGeom>
              <a:avLst/>
              <a:gdLst>
                <a:gd name="connsiteX0" fmla="*/ 0 w 11259"/>
                <a:gd name="connsiteY0" fmla="*/ 15559 h 11259"/>
                <a:gd name="connsiteX1" fmla="*/ 6418 w 11259"/>
                <a:gd name="connsiteY1" fmla="*/ 14883 h 11259"/>
                <a:gd name="connsiteX2" fmla="*/ 8445 w 11259"/>
                <a:gd name="connsiteY2" fmla="*/ 10042 h 11259"/>
                <a:gd name="connsiteX3" fmla="*/ 16664 w 11259"/>
                <a:gd name="connsiteY3" fmla="*/ 21 h 11259"/>
                <a:gd name="connsiteX4" fmla="*/ 0 w 11259"/>
                <a:gd name="connsiteY4" fmla="*/ 15559 h 11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11259">
                  <a:moveTo>
                    <a:pt x="0" y="15559"/>
                  </a:moveTo>
                  <a:cubicBezTo>
                    <a:pt x="2139" y="15108"/>
                    <a:pt x="4279" y="15334"/>
                    <a:pt x="6418" y="14883"/>
                  </a:cubicBezTo>
                  <a:cubicBezTo>
                    <a:pt x="8332" y="14433"/>
                    <a:pt x="7882" y="10379"/>
                    <a:pt x="8445" y="10042"/>
                  </a:cubicBezTo>
                  <a:cubicBezTo>
                    <a:pt x="11935" y="7677"/>
                    <a:pt x="18916" y="14095"/>
                    <a:pt x="16664" y="21"/>
                  </a:cubicBezTo>
                  <a:cubicBezTo>
                    <a:pt x="8107" y="-317"/>
                    <a:pt x="1801" y="3399"/>
                    <a:pt x="0" y="15559"/>
                  </a:cubicBezTo>
                  <a:close/>
                </a:path>
              </a:pathLst>
            </a:custGeom>
            <a:grpFill/>
            <a:ln w="11258" cap="flat">
              <a:noFill/>
              <a:prstDash val="solid"/>
              <a:miter/>
            </a:ln>
          </p:spPr>
          <p:txBody>
            <a:bodyPr rtlCol="0" anchor="ctr"/>
            <a:lstStyle/>
            <a:p>
              <a:endParaRPr lang="en-US" noProof="0" dirty="0"/>
            </a:p>
          </p:txBody>
        </p:sp>
        <p:sp>
          <p:nvSpPr>
            <p:cNvPr id="622" name="Freeform: Shape 621">
              <a:extLst>
                <a:ext uri="{FF2B5EF4-FFF2-40B4-BE49-F238E27FC236}">
                  <a16:creationId xmlns:a16="http://schemas.microsoft.com/office/drawing/2014/main" id="{9CFD8DC0-D198-461F-8373-1E85CA244FCE}"/>
                </a:ext>
              </a:extLst>
            </p:cNvPr>
            <p:cNvSpPr/>
            <p:nvPr/>
          </p:nvSpPr>
          <p:spPr>
            <a:xfrm>
              <a:off x="3761973" y="14034"/>
              <a:ext cx="11259" cy="11259"/>
            </a:xfrm>
            <a:custGeom>
              <a:avLst/>
              <a:gdLst>
                <a:gd name="connsiteX0" fmla="*/ 179 w 11259"/>
                <a:gd name="connsiteY0" fmla="*/ 6796 h 0"/>
                <a:gd name="connsiteX1" fmla="*/ 8736 w 11259"/>
                <a:gd name="connsiteY1" fmla="*/ 5896 h 0"/>
                <a:gd name="connsiteX2" fmla="*/ 13014 w 11259"/>
                <a:gd name="connsiteY2" fmla="*/ 5445 h 0"/>
                <a:gd name="connsiteX3" fmla="*/ 179 w 11259"/>
                <a:gd name="connsiteY3" fmla="*/ 6796 h 0"/>
              </a:gdLst>
              <a:ahLst/>
              <a:cxnLst>
                <a:cxn ang="0">
                  <a:pos x="connsiteX0" y="connsiteY0"/>
                </a:cxn>
                <a:cxn ang="0">
                  <a:pos x="connsiteX1" y="connsiteY1"/>
                </a:cxn>
                <a:cxn ang="0">
                  <a:pos x="connsiteX2" y="connsiteY2"/>
                </a:cxn>
                <a:cxn ang="0">
                  <a:pos x="connsiteX3" y="connsiteY3"/>
                </a:cxn>
              </a:cxnLst>
              <a:rect l="l" t="t" r="r" b="b"/>
              <a:pathLst>
                <a:path w="11259">
                  <a:moveTo>
                    <a:pt x="179" y="6796"/>
                  </a:moveTo>
                  <a:cubicBezTo>
                    <a:pt x="6484" y="8598"/>
                    <a:pt x="6597" y="12313"/>
                    <a:pt x="8736" y="5896"/>
                  </a:cubicBezTo>
                  <a:cubicBezTo>
                    <a:pt x="9074" y="4770"/>
                    <a:pt x="12339" y="6008"/>
                    <a:pt x="13014" y="5445"/>
                  </a:cubicBezTo>
                  <a:cubicBezTo>
                    <a:pt x="26526" y="-4125"/>
                    <a:pt x="-2524" y="604"/>
                    <a:pt x="179" y="6796"/>
                  </a:cubicBezTo>
                  <a:close/>
                </a:path>
              </a:pathLst>
            </a:custGeom>
            <a:grpFill/>
            <a:ln w="11258" cap="flat">
              <a:noFill/>
              <a:prstDash val="solid"/>
              <a:miter/>
            </a:ln>
          </p:spPr>
          <p:txBody>
            <a:bodyPr rtlCol="0" anchor="ctr"/>
            <a:lstStyle/>
            <a:p>
              <a:endParaRPr lang="en-US" noProof="0" dirty="0"/>
            </a:p>
          </p:txBody>
        </p:sp>
        <p:sp>
          <p:nvSpPr>
            <p:cNvPr id="623" name="Freeform: Shape 622">
              <a:extLst>
                <a:ext uri="{FF2B5EF4-FFF2-40B4-BE49-F238E27FC236}">
                  <a16:creationId xmlns:a16="http://schemas.microsoft.com/office/drawing/2014/main" id="{F93E7699-0B6F-409F-BA6D-669D979B2D0A}"/>
                </a:ext>
              </a:extLst>
            </p:cNvPr>
            <p:cNvSpPr/>
            <p:nvPr/>
          </p:nvSpPr>
          <p:spPr>
            <a:xfrm>
              <a:off x="3762272" y="33778"/>
              <a:ext cx="11259" cy="11259"/>
            </a:xfrm>
            <a:custGeom>
              <a:avLst/>
              <a:gdLst>
                <a:gd name="connsiteX0" fmla="*/ 556 w 0"/>
                <a:gd name="connsiteY0" fmla="*/ 10021 h 0"/>
                <a:gd name="connsiteX1" fmla="*/ 8775 w 0"/>
                <a:gd name="connsiteY1" fmla="*/ 0 h 0"/>
                <a:gd name="connsiteX2" fmla="*/ 556 w 0"/>
                <a:gd name="connsiteY2" fmla="*/ 10021 h 0"/>
              </a:gdLst>
              <a:ahLst/>
              <a:cxnLst>
                <a:cxn ang="0">
                  <a:pos x="connsiteX0" y="connsiteY0"/>
                </a:cxn>
                <a:cxn ang="0">
                  <a:pos x="connsiteX1" y="connsiteY1"/>
                </a:cxn>
                <a:cxn ang="0">
                  <a:pos x="connsiteX2" y="connsiteY2"/>
                </a:cxn>
              </a:cxnLst>
              <a:rect l="l" t="t" r="r" b="b"/>
              <a:pathLst>
                <a:path>
                  <a:moveTo>
                    <a:pt x="556" y="10021"/>
                  </a:moveTo>
                  <a:cubicBezTo>
                    <a:pt x="5397" y="10809"/>
                    <a:pt x="8550" y="8107"/>
                    <a:pt x="8775" y="0"/>
                  </a:cubicBezTo>
                  <a:cubicBezTo>
                    <a:pt x="5060" y="1351"/>
                    <a:pt x="-2034" y="-3603"/>
                    <a:pt x="556" y="10021"/>
                  </a:cubicBezTo>
                  <a:close/>
                </a:path>
              </a:pathLst>
            </a:custGeom>
            <a:grpFill/>
            <a:ln w="11258" cap="flat">
              <a:noFill/>
              <a:prstDash val="solid"/>
              <a:miter/>
            </a:ln>
          </p:spPr>
          <p:txBody>
            <a:bodyPr rtlCol="0" anchor="ctr"/>
            <a:lstStyle/>
            <a:p>
              <a:endParaRPr lang="en-US" noProof="0" dirty="0"/>
            </a:p>
          </p:txBody>
        </p:sp>
        <p:sp>
          <p:nvSpPr>
            <p:cNvPr id="624" name="Freeform: Shape 623">
              <a:extLst>
                <a:ext uri="{FF2B5EF4-FFF2-40B4-BE49-F238E27FC236}">
                  <a16:creationId xmlns:a16="http://schemas.microsoft.com/office/drawing/2014/main" id="{90D4D1F0-7166-40C9-AC98-E055A63C8123}"/>
                </a:ext>
              </a:extLst>
            </p:cNvPr>
            <p:cNvSpPr/>
            <p:nvPr/>
          </p:nvSpPr>
          <p:spPr>
            <a:xfrm>
              <a:off x="3917307" y="126035"/>
              <a:ext cx="22519" cy="11259"/>
            </a:xfrm>
            <a:custGeom>
              <a:avLst/>
              <a:gdLst>
                <a:gd name="connsiteX0" fmla="*/ 12836 w 22518"/>
                <a:gd name="connsiteY0" fmla="*/ 6714 h 11259"/>
                <a:gd name="connsiteX1" fmla="*/ 25446 w 22518"/>
                <a:gd name="connsiteY1" fmla="*/ 859 h 11259"/>
                <a:gd name="connsiteX2" fmla="*/ 0 w 22518"/>
                <a:gd name="connsiteY2" fmla="*/ 8065 h 11259"/>
                <a:gd name="connsiteX3" fmla="*/ 12836 w 22518"/>
                <a:gd name="connsiteY3" fmla="*/ 6714 h 11259"/>
              </a:gdLst>
              <a:ahLst/>
              <a:cxnLst>
                <a:cxn ang="0">
                  <a:pos x="connsiteX0" y="connsiteY0"/>
                </a:cxn>
                <a:cxn ang="0">
                  <a:pos x="connsiteX1" y="connsiteY1"/>
                </a:cxn>
                <a:cxn ang="0">
                  <a:pos x="connsiteX2" y="connsiteY2"/>
                </a:cxn>
                <a:cxn ang="0">
                  <a:pos x="connsiteX3" y="connsiteY3"/>
                </a:cxn>
              </a:cxnLst>
              <a:rect l="l" t="t" r="r" b="b"/>
              <a:pathLst>
                <a:path w="22518" h="11259">
                  <a:moveTo>
                    <a:pt x="12836" y="6714"/>
                  </a:moveTo>
                  <a:cubicBezTo>
                    <a:pt x="18128" y="5250"/>
                    <a:pt x="30400" y="8966"/>
                    <a:pt x="25446" y="859"/>
                  </a:cubicBezTo>
                  <a:cubicBezTo>
                    <a:pt x="13736" y="3786"/>
                    <a:pt x="7206" y="-6572"/>
                    <a:pt x="0" y="8065"/>
                  </a:cubicBezTo>
                  <a:cubicBezTo>
                    <a:pt x="2027" y="15834"/>
                    <a:pt x="7206" y="8403"/>
                    <a:pt x="12836" y="6714"/>
                  </a:cubicBezTo>
                  <a:close/>
                </a:path>
              </a:pathLst>
            </a:custGeom>
            <a:grpFill/>
            <a:ln w="11258" cap="flat">
              <a:noFill/>
              <a:prstDash val="solid"/>
              <a:miter/>
            </a:ln>
          </p:spPr>
          <p:txBody>
            <a:bodyPr rtlCol="0" anchor="ctr"/>
            <a:lstStyle/>
            <a:p>
              <a:endParaRPr lang="en-US" noProof="0" dirty="0"/>
            </a:p>
          </p:txBody>
        </p:sp>
        <p:sp>
          <p:nvSpPr>
            <p:cNvPr id="625" name="Freeform: Shape 624">
              <a:extLst>
                <a:ext uri="{FF2B5EF4-FFF2-40B4-BE49-F238E27FC236}">
                  <a16:creationId xmlns:a16="http://schemas.microsoft.com/office/drawing/2014/main" id="{D19F2052-3451-4486-A738-339982E7B14F}"/>
                </a:ext>
              </a:extLst>
            </p:cNvPr>
            <p:cNvSpPr/>
            <p:nvPr/>
          </p:nvSpPr>
          <p:spPr>
            <a:xfrm>
              <a:off x="3870693" y="0"/>
              <a:ext cx="11259" cy="11259"/>
            </a:xfrm>
            <a:custGeom>
              <a:avLst/>
              <a:gdLst>
                <a:gd name="connsiteX0" fmla="*/ 6080 w 0"/>
                <a:gd name="connsiteY0" fmla="*/ 0 h 0"/>
                <a:gd name="connsiteX1" fmla="*/ 0 w 0"/>
                <a:gd name="connsiteY1" fmla="*/ 9796 h 0"/>
                <a:gd name="connsiteX2" fmla="*/ 6080 w 0"/>
                <a:gd name="connsiteY2" fmla="*/ 0 h 0"/>
              </a:gdLst>
              <a:ahLst/>
              <a:cxnLst>
                <a:cxn ang="0">
                  <a:pos x="connsiteX0" y="connsiteY0"/>
                </a:cxn>
                <a:cxn ang="0">
                  <a:pos x="connsiteX1" y="connsiteY1"/>
                </a:cxn>
                <a:cxn ang="0">
                  <a:pos x="connsiteX2" y="connsiteY2"/>
                </a:cxn>
              </a:cxnLst>
              <a:rect l="l" t="t" r="r" b="b"/>
              <a:pathLst>
                <a:path>
                  <a:moveTo>
                    <a:pt x="6080" y="0"/>
                  </a:moveTo>
                  <a:cubicBezTo>
                    <a:pt x="2364" y="113"/>
                    <a:pt x="788" y="4053"/>
                    <a:pt x="0" y="9796"/>
                  </a:cubicBezTo>
                  <a:cubicBezTo>
                    <a:pt x="3716" y="9683"/>
                    <a:pt x="5292" y="5742"/>
                    <a:pt x="6080" y="0"/>
                  </a:cubicBezTo>
                  <a:close/>
                </a:path>
              </a:pathLst>
            </a:custGeom>
            <a:grpFill/>
            <a:ln w="11258" cap="flat">
              <a:noFill/>
              <a:prstDash val="solid"/>
              <a:miter/>
            </a:ln>
          </p:spPr>
          <p:txBody>
            <a:bodyPr rtlCol="0" anchor="ctr"/>
            <a:lstStyle/>
            <a:p>
              <a:endParaRPr lang="en-US" noProof="0" dirty="0"/>
            </a:p>
          </p:txBody>
        </p:sp>
        <p:sp>
          <p:nvSpPr>
            <p:cNvPr id="626" name="Freeform: Shape 625">
              <a:extLst>
                <a:ext uri="{FF2B5EF4-FFF2-40B4-BE49-F238E27FC236}">
                  <a16:creationId xmlns:a16="http://schemas.microsoft.com/office/drawing/2014/main" id="{17E9FAC8-B8C3-4586-BE90-5911770B555D}"/>
                </a:ext>
              </a:extLst>
            </p:cNvPr>
            <p:cNvSpPr/>
            <p:nvPr/>
          </p:nvSpPr>
          <p:spPr>
            <a:xfrm>
              <a:off x="3870580" y="132536"/>
              <a:ext cx="11259" cy="11259"/>
            </a:xfrm>
            <a:custGeom>
              <a:avLst/>
              <a:gdLst>
                <a:gd name="connsiteX0" fmla="*/ 21280 w 11259"/>
                <a:gd name="connsiteY0" fmla="*/ 4153 h 0"/>
                <a:gd name="connsiteX1" fmla="*/ 0 w 11259"/>
                <a:gd name="connsiteY1" fmla="*/ 6292 h 0"/>
                <a:gd name="connsiteX2" fmla="*/ 21280 w 11259"/>
                <a:gd name="connsiteY2" fmla="*/ 4153 h 0"/>
              </a:gdLst>
              <a:ahLst/>
              <a:cxnLst>
                <a:cxn ang="0">
                  <a:pos x="connsiteX0" y="connsiteY0"/>
                </a:cxn>
                <a:cxn ang="0">
                  <a:pos x="connsiteX1" y="connsiteY1"/>
                </a:cxn>
                <a:cxn ang="0">
                  <a:pos x="connsiteX2" y="connsiteY2"/>
                </a:cxn>
              </a:cxnLst>
              <a:rect l="l" t="t" r="r" b="b"/>
              <a:pathLst>
                <a:path w="11259">
                  <a:moveTo>
                    <a:pt x="21280" y="4153"/>
                  </a:moveTo>
                  <a:cubicBezTo>
                    <a:pt x="16551" y="2013"/>
                    <a:pt x="3490" y="-5080"/>
                    <a:pt x="0" y="6292"/>
                  </a:cubicBezTo>
                  <a:cubicBezTo>
                    <a:pt x="8219" y="-13"/>
                    <a:pt x="16439" y="18677"/>
                    <a:pt x="21280" y="4153"/>
                  </a:cubicBezTo>
                  <a:close/>
                </a:path>
              </a:pathLst>
            </a:custGeom>
            <a:grpFill/>
            <a:ln w="11258" cap="flat">
              <a:noFill/>
              <a:prstDash val="solid"/>
              <a:miter/>
            </a:ln>
          </p:spPr>
          <p:txBody>
            <a:bodyPr rtlCol="0" anchor="ctr"/>
            <a:lstStyle/>
            <a:p>
              <a:endParaRPr lang="en-US" noProof="0" dirty="0"/>
            </a:p>
          </p:txBody>
        </p:sp>
        <p:sp>
          <p:nvSpPr>
            <p:cNvPr id="627" name="Freeform: Shape 626">
              <a:extLst>
                <a:ext uri="{FF2B5EF4-FFF2-40B4-BE49-F238E27FC236}">
                  <a16:creationId xmlns:a16="http://schemas.microsoft.com/office/drawing/2014/main" id="{F71296B0-AF65-44D1-8D6F-7FC25F868BE4}"/>
                </a:ext>
              </a:extLst>
            </p:cNvPr>
            <p:cNvSpPr/>
            <p:nvPr/>
          </p:nvSpPr>
          <p:spPr>
            <a:xfrm>
              <a:off x="3656652" y="119064"/>
              <a:ext cx="11259" cy="11259"/>
            </a:xfrm>
            <a:custGeom>
              <a:avLst/>
              <a:gdLst>
                <a:gd name="connsiteX0" fmla="*/ 14750 w 11259"/>
                <a:gd name="connsiteY0" fmla="*/ 2988 h 0"/>
                <a:gd name="connsiteX1" fmla="*/ 0 w 11259"/>
                <a:gd name="connsiteY1" fmla="*/ 9068 h 0"/>
                <a:gd name="connsiteX2" fmla="*/ 14750 w 11259"/>
                <a:gd name="connsiteY2" fmla="*/ 2988 h 0"/>
              </a:gdLst>
              <a:ahLst/>
              <a:cxnLst>
                <a:cxn ang="0">
                  <a:pos x="connsiteX0" y="connsiteY0"/>
                </a:cxn>
                <a:cxn ang="0">
                  <a:pos x="connsiteX1" y="connsiteY1"/>
                </a:cxn>
                <a:cxn ang="0">
                  <a:pos x="connsiteX2" y="connsiteY2"/>
                </a:cxn>
              </a:cxnLst>
              <a:rect l="l" t="t" r="r" b="b"/>
              <a:pathLst>
                <a:path w="11259">
                  <a:moveTo>
                    <a:pt x="14750" y="2988"/>
                  </a:moveTo>
                  <a:cubicBezTo>
                    <a:pt x="9120" y="-615"/>
                    <a:pt x="2477" y="-3205"/>
                    <a:pt x="0" y="9068"/>
                  </a:cubicBezTo>
                  <a:cubicBezTo>
                    <a:pt x="4391" y="5915"/>
                    <a:pt x="14187" y="13346"/>
                    <a:pt x="14750" y="2988"/>
                  </a:cubicBezTo>
                  <a:close/>
                </a:path>
              </a:pathLst>
            </a:custGeom>
            <a:grpFill/>
            <a:ln w="11258" cap="flat">
              <a:noFill/>
              <a:prstDash val="solid"/>
              <a:miter/>
            </a:ln>
          </p:spPr>
          <p:txBody>
            <a:bodyPr rtlCol="0" anchor="ctr"/>
            <a:lstStyle/>
            <a:p>
              <a:endParaRPr lang="en-US" noProof="0" dirty="0"/>
            </a:p>
          </p:txBody>
        </p:sp>
        <p:sp>
          <p:nvSpPr>
            <p:cNvPr id="628" name="Freeform: Shape 627">
              <a:extLst>
                <a:ext uri="{FF2B5EF4-FFF2-40B4-BE49-F238E27FC236}">
                  <a16:creationId xmlns:a16="http://schemas.microsoft.com/office/drawing/2014/main" id="{42E3C116-CDA8-4021-96B3-7BD2BA1F0ED8}"/>
                </a:ext>
              </a:extLst>
            </p:cNvPr>
            <p:cNvSpPr/>
            <p:nvPr/>
          </p:nvSpPr>
          <p:spPr>
            <a:xfrm>
              <a:off x="3769696" y="45327"/>
              <a:ext cx="33778" cy="11259"/>
            </a:xfrm>
            <a:custGeom>
              <a:avLst/>
              <a:gdLst>
                <a:gd name="connsiteX0" fmla="*/ 0 w 33778"/>
                <a:gd name="connsiteY0" fmla="*/ 11533 h 11259"/>
                <a:gd name="connsiteX1" fmla="*/ 21280 w 33778"/>
                <a:gd name="connsiteY1" fmla="*/ 9393 h 11259"/>
                <a:gd name="connsiteX2" fmla="*/ 38169 w 33778"/>
                <a:gd name="connsiteY2" fmla="*/ 3088 h 11259"/>
                <a:gd name="connsiteX3" fmla="*/ 20942 w 33778"/>
                <a:gd name="connsiteY3" fmla="*/ 161 h 11259"/>
                <a:gd name="connsiteX4" fmla="*/ 21055 w 33778"/>
                <a:gd name="connsiteY4" fmla="*/ 4777 h 11259"/>
                <a:gd name="connsiteX5" fmla="*/ 0 w 33778"/>
                <a:gd name="connsiteY5" fmla="*/ 11533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78" h="11259">
                  <a:moveTo>
                    <a:pt x="0" y="11533"/>
                  </a:moveTo>
                  <a:cubicBezTo>
                    <a:pt x="5967" y="19302"/>
                    <a:pt x="13511" y="11307"/>
                    <a:pt x="21280" y="9393"/>
                  </a:cubicBezTo>
                  <a:cubicBezTo>
                    <a:pt x="27023" y="7930"/>
                    <a:pt x="34454" y="12433"/>
                    <a:pt x="38169" y="3088"/>
                  </a:cubicBezTo>
                  <a:cubicBezTo>
                    <a:pt x="32877" y="2412"/>
                    <a:pt x="27811" y="-740"/>
                    <a:pt x="20942" y="161"/>
                  </a:cubicBezTo>
                  <a:cubicBezTo>
                    <a:pt x="20830" y="161"/>
                    <a:pt x="21168" y="4552"/>
                    <a:pt x="21055" y="4777"/>
                  </a:cubicBezTo>
                  <a:cubicBezTo>
                    <a:pt x="17227" y="14347"/>
                    <a:pt x="1126" y="-4118"/>
                    <a:pt x="0" y="11533"/>
                  </a:cubicBezTo>
                  <a:close/>
                </a:path>
              </a:pathLst>
            </a:custGeom>
            <a:grpFill/>
            <a:ln w="11258" cap="flat">
              <a:noFill/>
              <a:prstDash val="solid"/>
              <a:miter/>
            </a:ln>
          </p:spPr>
          <p:txBody>
            <a:bodyPr rtlCol="0" anchor="ctr"/>
            <a:lstStyle/>
            <a:p>
              <a:endParaRPr lang="en-US" noProof="0" dirty="0"/>
            </a:p>
          </p:txBody>
        </p:sp>
        <p:sp>
          <p:nvSpPr>
            <p:cNvPr id="629" name="Freeform: Shape 628">
              <a:extLst>
                <a:ext uri="{FF2B5EF4-FFF2-40B4-BE49-F238E27FC236}">
                  <a16:creationId xmlns:a16="http://schemas.microsoft.com/office/drawing/2014/main" id="{BA38D71E-A22B-494B-8D65-71EF7C477FA3}"/>
                </a:ext>
              </a:extLst>
            </p:cNvPr>
            <p:cNvSpPr/>
            <p:nvPr/>
          </p:nvSpPr>
          <p:spPr>
            <a:xfrm>
              <a:off x="3814293" y="41209"/>
              <a:ext cx="11259" cy="11259"/>
            </a:xfrm>
            <a:custGeom>
              <a:avLst/>
              <a:gdLst>
                <a:gd name="connsiteX0" fmla="*/ 103 w 11259"/>
                <a:gd name="connsiteY0" fmla="*/ 11147 h 0"/>
                <a:gd name="connsiteX1" fmla="*/ 6521 w 11259"/>
                <a:gd name="connsiteY1" fmla="*/ 10471 h 0"/>
                <a:gd name="connsiteX2" fmla="*/ 19019 w 11259"/>
                <a:gd name="connsiteY2" fmla="*/ 0 h 0"/>
                <a:gd name="connsiteX3" fmla="*/ 103 w 11259"/>
                <a:gd name="connsiteY3" fmla="*/ 11147 h 0"/>
              </a:gdLst>
              <a:ahLst/>
              <a:cxnLst>
                <a:cxn ang="0">
                  <a:pos x="connsiteX0" y="connsiteY0"/>
                </a:cxn>
                <a:cxn ang="0">
                  <a:pos x="connsiteX1" y="connsiteY1"/>
                </a:cxn>
                <a:cxn ang="0">
                  <a:pos x="connsiteX2" y="connsiteY2"/>
                </a:cxn>
                <a:cxn ang="0">
                  <a:pos x="connsiteX3" y="connsiteY3"/>
                </a:cxn>
              </a:cxnLst>
              <a:rect l="l" t="t" r="r" b="b"/>
              <a:pathLst>
                <a:path w="11259">
                  <a:moveTo>
                    <a:pt x="103" y="11147"/>
                  </a:moveTo>
                  <a:cubicBezTo>
                    <a:pt x="2242" y="10922"/>
                    <a:pt x="4382" y="10696"/>
                    <a:pt x="6521" y="10471"/>
                  </a:cubicBezTo>
                  <a:cubicBezTo>
                    <a:pt x="7759" y="1239"/>
                    <a:pt x="18456" y="10359"/>
                    <a:pt x="19019" y="0"/>
                  </a:cubicBezTo>
                  <a:cubicBezTo>
                    <a:pt x="13164" y="4729"/>
                    <a:pt x="-1361" y="-7431"/>
                    <a:pt x="103" y="11147"/>
                  </a:cubicBezTo>
                  <a:close/>
                </a:path>
              </a:pathLst>
            </a:custGeom>
            <a:grpFill/>
            <a:ln w="11258" cap="flat">
              <a:noFill/>
              <a:prstDash val="solid"/>
              <a:miter/>
            </a:ln>
          </p:spPr>
          <p:txBody>
            <a:bodyPr rtlCol="0" anchor="ctr"/>
            <a:lstStyle/>
            <a:p>
              <a:endParaRPr lang="en-US" noProof="0" dirty="0"/>
            </a:p>
          </p:txBody>
        </p:sp>
        <p:sp>
          <p:nvSpPr>
            <p:cNvPr id="630" name="Freeform: Shape 629">
              <a:extLst>
                <a:ext uri="{FF2B5EF4-FFF2-40B4-BE49-F238E27FC236}">
                  <a16:creationId xmlns:a16="http://schemas.microsoft.com/office/drawing/2014/main" id="{C0E1424E-0A10-49F9-9AAF-0F10076AF002}"/>
                </a:ext>
              </a:extLst>
            </p:cNvPr>
            <p:cNvSpPr/>
            <p:nvPr/>
          </p:nvSpPr>
          <p:spPr>
            <a:xfrm>
              <a:off x="3791922" y="2027"/>
              <a:ext cx="56297" cy="11259"/>
            </a:xfrm>
            <a:custGeom>
              <a:avLst/>
              <a:gdLst>
                <a:gd name="connsiteX0" fmla="*/ 27540 w 56296"/>
                <a:gd name="connsiteY0" fmla="*/ 8332 h 11259"/>
                <a:gd name="connsiteX1" fmla="*/ 10539 w 56296"/>
                <a:gd name="connsiteY1" fmla="*/ 10021 h 11259"/>
                <a:gd name="connsiteX2" fmla="*/ 180 w 56296"/>
                <a:gd name="connsiteY2" fmla="*/ 20267 h 11259"/>
                <a:gd name="connsiteX3" fmla="*/ 44767 w 56296"/>
                <a:gd name="connsiteY3" fmla="*/ 11147 h 11259"/>
                <a:gd name="connsiteX4" fmla="*/ 63570 w 56296"/>
                <a:gd name="connsiteY4" fmla="*/ 0 h 11259"/>
                <a:gd name="connsiteX5" fmla="*/ 38124 w 56296"/>
                <a:gd name="connsiteY5" fmla="*/ 7206 h 11259"/>
                <a:gd name="connsiteX6" fmla="*/ 27540 w 56296"/>
                <a:gd name="connsiteY6" fmla="*/ 8332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296" h="11259">
                  <a:moveTo>
                    <a:pt x="27540" y="8332"/>
                  </a:moveTo>
                  <a:cubicBezTo>
                    <a:pt x="25851" y="13286"/>
                    <a:pt x="13804" y="9233"/>
                    <a:pt x="10539" y="10021"/>
                  </a:cubicBezTo>
                  <a:cubicBezTo>
                    <a:pt x="7836" y="10696"/>
                    <a:pt x="-1397" y="4954"/>
                    <a:pt x="180" y="20267"/>
                  </a:cubicBezTo>
                  <a:cubicBezTo>
                    <a:pt x="17519" y="13173"/>
                    <a:pt x="29116" y="15538"/>
                    <a:pt x="44767" y="11147"/>
                  </a:cubicBezTo>
                  <a:cubicBezTo>
                    <a:pt x="50622" y="15200"/>
                    <a:pt x="64133" y="19817"/>
                    <a:pt x="63570" y="0"/>
                  </a:cubicBezTo>
                  <a:cubicBezTo>
                    <a:pt x="55238" y="3603"/>
                    <a:pt x="46906" y="6305"/>
                    <a:pt x="38124" y="7206"/>
                  </a:cubicBezTo>
                  <a:cubicBezTo>
                    <a:pt x="31143" y="7994"/>
                    <a:pt x="30468" y="-225"/>
                    <a:pt x="27540" y="8332"/>
                  </a:cubicBezTo>
                  <a:close/>
                </a:path>
              </a:pathLst>
            </a:custGeom>
            <a:grpFill/>
            <a:ln w="11258" cap="flat">
              <a:noFill/>
              <a:prstDash val="solid"/>
              <a:miter/>
            </a:ln>
          </p:spPr>
          <p:txBody>
            <a:bodyPr rtlCol="0" anchor="ctr"/>
            <a:lstStyle/>
            <a:p>
              <a:endParaRPr lang="en-US" noProof="0" dirty="0"/>
            </a:p>
          </p:txBody>
        </p:sp>
        <p:sp>
          <p:nvSpPr>
            <p:cNvPr id="631" name="Freeform: Shape 630">
              <a:extLst>
                <a:ext uri="{FF2B5EF4-FFF2-40B4-BE49-F238E27FC236}">
                  <a16:creationId xmlns:a16="http://schemas.microsoft.com/office/drawing/2014/main" id="{54AEF92F-C2AF-4320-BCD3-85627650B1F1}"/>
                </a:ext>
              </a:extLst>
            </p:cNvPr>
            <p:cNvSpPr/>
            <p:nvPr/>
          </p:nvSpPr>
          <p:spPr>
            <a:xfrm>
              <a:off x="3747206" y="150040"/>
              <a:ext cx="11259" cy="11259"/>
            </a:xfrm>
            <a:custGeom>
              <a:avLst/>
              <a:gdLst>
                <a:gd name="connsiteX0" fmla="*/ 84 w 0"/>
                <a:gd name="connsiteY0" fmla="*/ 5790 h 0"/>
                <a:gd name="connsiteX1" fmla="*/ 2336 w 0"/>
                <a:gd name="connsiteY1" fmla="*/ 10181 h 0"/>
                <a:gd name="connsiteX2" fmla="*/ 6615 w 0"/>
                <a:gd name="connsiteY2" fmla="*/ 9731 h 0"/>
                <a:gd name="connsiteX3" fmla="*/ 84 w 0"/>
                <a:gd name="connsiteY3" fmla="*/ 5790 h 0"/>
              </a:gdLst>
              <a:ahLst/>
              <a:cxnLst>
                <a:cxn ang="0">
                  <a:pos x="connsiteX0" y="connsiteY0"/>
                </a:cxn>
                <a:cxn ang="0">
                  <a:pos x="connsiteX1" y="connsiteY1"/>
                </a:cxn>
                <a:cxn ang="0">
                  <a:pos x="connsiteX2" y="connsiteY2"/>
                </a:cxn>
                <a:cxn ang="0">
                  <a:pos x="connsiteX3" y="connsiteY3"/>
                </a:cxn>
              </a:cxnLst>
              <a:rect l="l" t="t" r="r" b="b"/>
              <a:pathLst>
                <a:path>
                  <a:moveTo>
                    <a:pt x="84" y="5790"/>
                  </a:moveTo>
                  <a:cubicBezTo>
                    <a:pt x="1435" y="5903"/>
                    <a:pt x="2674" y="6241"/>
                    <a:pt x="2336" y="10181"/>
                  </a:cubicBezTo>
                  <a:cubicBezTo>
                    <a:pt x="3800" y="10069"/>
                    <a:pt x="5151" y="9844"/>
                    <a:pt x="6615" y="9731"/>
                  </a:cubicBezTo>
                  <a:cubicBezTo>
                    <a:pt x="9542" y="-1866"/>
                    <a:pt x="-1042" y="-2992"/>
                    <a:pt x="84" y="5790"/>
                  </a:cubicBezTo>
                  <a:close/>
                </a:path>
              </a:pathLst>
            </a:custGeom>
            <a:grpFill/>
            <a:ln w="11258" cap="flat">
              <a:noFill/>
              <a:prstDash val="solid"/>
              <a:miter/>
            </a:ln>
          </p:spPr>
          <p:txBody>
            <a:bodyPr rtlCol="0" anchor="ctr"/>
            <a:lstStyle/>
            <a:p>
              <a:endParaRPr lang="en-US" noProof="0" dirty="0"/>
            </a:p>
          </p:txBody>
        </p:sp>
        <p:sp>
          <p:nvSpPr>
            <p:cNvPr id="632" name="Freeform: Shape 631">
              <a:extLst>
                <a:ext uri="{FF2B5EF4-FFF2-40B4-BE49-F238E27FC236}">
                  <a16:creationId xmlns:a16="http://schemas.microsoft.com/office/drawing/2014/main" id="{030E3561-A277-40A5-BBDC-5033F54578F1}"/>
                </a:ext>
              </a:extLst>
            </p:cNvPr>
            <p:cNvSpPr/>
            <p:nvPr/>
          </p:nvSpPr>
          <p:spPr>
            <a:xfrm>
              <a:off x="3840592" y="38395"/>
              <a:ext cx="11259" cy="11259"/>
            </a:xfrm>
            <a:custGeom>
              <a:avLst/>
              <a:gdLst>
                <a:gd name="connsiteX0" fmla="*/ 20305 w 11259"/>
                <a:gd name="connsiteY0" fmla="*/ 0 h 0"/>
                <a:gd name="connsiteX1" fmla="*/ 9609 w 11259"/>
                <a:gd name="connsiteY1" fmla="*/ 1126 h 0"/>
                <a:gd name="connsiteX2" fmla="*/ 20305 w 11259"/>
                <a:gd name="connsiteY2" fmla="*/ 0 h 0"/>
              </a:gdLst>
              <a:ahLst/>
              <a:cxnLst>
                <a:cxn ang="0">
                  <a:pos x="connsiteX0" y="connsiteY0"/>
                </a:cxn>
                <a:cxn ang="0">
                  <a:pos x="connsiteX1" y="connsiteY1"/>
                </a:cxn>
                <a:cxn ang="0">
                  <a:pos x="connsiteX2" y="connsiteY2"/>
                </a:cxn>
              </a:cxnLst>
              <a:rect l="l" t="t" r="r" b="b"/>
              <a:pathLst>
                <a:path w="11259">
                  <a:moveTo>
                    <a:pt x="20305" y="0"/>
                  </a:moveTo>
                  <a:cubicBezTo>
                    <a:pt x="16815" y="450"/>
                    <a:pt x="13212" y="563"/>
                    <a:pt x="9609" y="1126"/>
                  </a:cubicBezTo>
                  <a:cubicBezTo>
                    <a:pt x="-16513" y="5179"/>
                    <a:pt x="18729" y="10809"/>
                    <a:pt x="20305" y="0"/>
                  </a:cubicBezTo>
                  <a:close/>
                </a:path>
              </a:pathLst>
            </a:custGeom>
            <a:grpFill/>
            <a:ln w="11258" cap="flat">
              <a:noFill/>
              <a:prstDash val="solid"/>
              <a:miter/>
            </a:ln>
          </p:spPr>
          <p:txBody>
            <a:bodyPr rtlCol="0" anchor="ctr"/>
            <a:lstStyle/>
            <a:p>
              <a:endParaRPr lang="en-US" noProof="0" dirty="0"/>
            </a:p>
          </p:txBody>
        </p:sp>
        <p:sp>
          <p:nvSpPr>
            <p:cNvPr id="633" name="Freeform: Shape 632">
              <a:extLst>
                <a:ext uri="{FF2B5EF4-FFF2-40B4-BE49-F238E27FC236}">
                  <a16:creationId xmlns:a16="http://schemas.microsoft.com/office/drawing/2014/main" id="{35E4C327-DEB2-4988-A842-6CC729E2EEE8}"/>
                </a:ext>
              </a:extLst>
            </p:cNvPr>
            <p:cNvSpPr/>
            <p:nvPr/>
          </p:nvSpPr>
          <p:spPr>
            <a:xfrm>
              <a:off x="3845134" y="68381"/>
              <a:ext cx="11259" cy="11259"/>
            </a:xfrm>
            <a:custGeom>
              <a:avLst/>
              <a:gdLst>
                <a:gd name="connsiteX0" fmla="*/ 0 w 11259"/>
                <a:gd name="connsiteY0" fmla="*/ 8521 h 0"/>
                <a:gd name="connsiteX1" fmla="*/ 14750 w 11259"/>
                <a:gd name="connsiteY1" fmla="*/ 2441 h 0"/>
                <a:gd name="connsiteX2" fmla="*/ 0 w 11259"/>
                <a:gd name="connsiteY2" fmla="*/ 8521 h 0"/>
              </a:gdLst>
              <a:ahLst/>
              <a:cxnLst>
                <a:cxn ang="0">
                  <a:pos x="connsiteX0" y="connsiteY0"/>
                </a:cxn>
                <a:cxn ang="0">
                  <a:pos x="connsiteX1" y="connsiteY1"/>
                </a:cxn>
                <a:cxn ang="0">
                  <a:pos x="connsiteX2" y="connsiteY2"/>
                </a:cxn>
              </a:cxnLst>
              <a:rect l="l" t="t" r="r" b="b"/>
              <a:pathLst>
                <a:path w="11259">
                  <a:moveTo>
                    <a:pt x="0" y="8521"/>
                  </a:moveTo>
                  <a:cubicBezTo>
                    <a:pt x="7206" y="8296"/>
                    <a:pt x="11597" y="16515"/>
                    <a:pt x="14750" y="2441"/>
                  </a:cubicBezTo>
                  <a:cubicBezTo>
                    <a:pt x="8895" y="-1613"/>
                    <a:pt x="3716" y="-1275"/>
                    <a:pt x="0" y="8521"/>
                  </a:cubicBezTo>
                  <a:close/>
                </a:path>
              </a:pathLst>
            </a:custGeom>
            <a:grpFill/>
            <a:ln w="11258" cap="flat">
              <a:noFill/>
              <a:prstDash val="solid"/>
              <a:miter/>
            </a:ln>
          </p:spPr>
          <p:txBody>
            <a:bodyPr rtlCol="0" anchor="ctr"/>
            <a:lstStyle/>
            <a:p>
              <a:endParaRPr lang="en-US" noProof="0" dirty="0"/>
            </a:p>
          </p:txBody>
        </p:sp>
        <p:sp>
          <p:nvSpPr>
            <p:cNvPr id="634" name="Freeform: Shape 633">
              <a:extLst>
                <a:ext uri="{FF2B5EF4-FFF2-40B4-BE49-F238E27FC236}">
                  <a16:creationId xmlns:a16="http://schemas.microsoft.com/office/drawing/2014/main" id="{DD55CBB7-331D-4A99-B86E-17837C999D30}"/>
                </a:ext>
              </a:extLst>
            </p:cNvPr>
            <p:cNvSpPr/>
            <p:nvPr/>
          </p:nvSpPr>
          <p:spPr>
            <a:xfrm>
              <a:off x="3746815" y="79041"/>
              <a:ext cx="45038" cy="11259"/>
            </a:xfrm>
            <a:custGeom>
              <a:avLst/>
              <a:gdLst>
                <a:gd name="connsiteX0" fmla="*/ 49341 w 45037"/>
                <a:gd name="connsiteY0" fmla="*/ 2815 h 11259"/>
                <a:gd name="connsiteX1" fmla="*/ 38644 w 45037"/>
                <a:gd name="connsiteY1" fmla="*/ 3941 h 11259"/>
                <a:gd name="connsiteX2" fmla="*/ 32114 w 45037"/>
                <a:gd name="connsiteY2" fmla="*/ 0 h 11259"/>
                <a:gd name="connsiteX3" fmla="*/ 30087 w 45037"/>
                <a:gd name="connsiteY3" fmla="*/ 4842 h 11259"/>
                <a:gd name="connsiteX4" fmla="*/ 27835 w 45037"/>
                <a:gd name="connsiteY4" fmla="*/ 450 h 11259"/>
                <a:gd name="connsiteX5" fmla="*/ 19503 w 45037"/>
                <a:gd name="connsiteY5" fmla="*/ 5855 h 11259"/>
                <a:gd name="connsiteX6" fmla="*/ 10834 w 45037"/>
                <a:gd name="connsiteY6" fmla="*/ 2139 h 11259"/>
                <a:gd name="connsiteX7" fmla="*/ 8807 w 45037"/>
                <a:gd name="connsiteY7" fmla="*/ 6981 h 11259"/>
                <a:gd name="connsiteX8" fmla="*/ 588 w 45037"/>
                <a:gd name="connsiteY8" fmla="*/ 17002 h 11259"/>
                <a:gd name="connsiteX9" fmla="*/ 32339 w 45037"/>
                <a:gd name="connsiteY9" fmla="*/ 9233 h 11259"/>
                <a:gd name="connsiteX10" fmla="*/ 49341 w 45037"/>
                <a:gd name="connsiteY10" fmla="*/ 2815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037" h="11259">
                  <a:moveTo>
                    <a:pt x="49341" y="2815"/>
                  </a:moveTo>
                  <a:cubicBezTo>
                    <a:pt x="46076" y="-2027"/>
                    <a:pt x="42135" y="3716"/>
                    <a:pt x="38644" y="3941"/>
                  </a:cubicBezTo>
                  <a:cubicBezTo>
                    <a:pt x="35604" y="4166"/>
                    <a:pt x="34028" y="113"/>
                    <a:pt x="32114" y="0"/>
                  </a:cubicBezTo>
                  <a:cubicBezTo>
                    <a:pt x="32339" y="0"/>
                    <a:pt x="31664" y="4616"/>
                    <a:pt x="30087" y="4842"/>
                  </a:cubicBezTo>
                  <a:cubicBezTo>
                    <a:pt x="28961" y="4954"/>
                    <a:pt x="27160" y="563"/>
                    <a:pt x="27835" y="450"/>
                  </a:cubicBezTo>
                  <a:cubicBezTo>
                    <a:pt x="24007" y="1351"/>
                    <a:pt x="23219" y="5967"/>
                    <a:pt x="19503" y="5855"/>
                  </a:cubicBezTo>
                  <a:cubicBezTo>
                    <a:pt x="16351" y="5742"/>
                    <a:pt x="15563" y="225"/>
                    <a:pt x="10834" y="2139"/>
                  </a:cubicBezTo>
                  <a:cubicBezTo>
                    <a:pt x="10834" y="2139"/>
                    <a:pt x="10046" y="6193"/>
                    <a:pt x="8807" y="6981"/>
                  </a:cubicBezTo>
                  <a:cubicBezTo>
                    <a:pt x="3965" y="10133"/>
                    <a:pt x="-1889" y="2702"/>
                    <a:pt x="588" y="17002"/>
                  </a:cubicBezTo>
                  <a:cubicBezTo>
                    <a:pt x="8694" y="22631"/>
                    <a:pt x="21418" y="12498"/>
                    <a:pt x="32339" y="9233"/>
                  </a:cubicBezTo>
                  <a:cubicBezTo>
                    <a:pt x="38644" y="7206"/>
                    <a:pt x="45287" y="12498"/>
                    <a:pt x="49341" y="2815"/>
                  </a:cubicBezTo>
                  <a:close/>
                </a:path>
              </a:pathLst>
            </a:custGeom>
            <a:grpFill/>
            <a:ln w="11258" cap="flat">
              <a:noFill/>
              <a:prstDash val="solid"/>
              <a:miter/>
            </a:ln>
          </p:spPr>
          <p:txBody>
            <a:bodyPr rtlCol="0" anchor="ctr"/>
            <a:lstStyle/>
            <a:p>
              <a:endParaRPr lang="en-US" noProof="0" dirty="0"/>
            </a:p>
          </p:txBody>
        </p:sp>
        <p:sp>
          <p:nvSpPr>
            <p:cNvPr id="635" name="Freeform: Shape 634">
              <a:extLst>
                <a:ext uri="{FF2B5EF4-FFF2-40B4-BE49-F238E27FC236}">
                  <a16:creationId xmlns:a16="http://schemas.microsoft.com/office/drawing/2014/main" id="{F757FFD6-D28D-4CFA-897A-33BD23728668}"/>
                </a:ext>
              </a:extLst>
            </p:cNvPr>
            <p:cNvSpPr/>
            <p:nvPr/>
          </p:nvSpPr>
          <p:spPr>
            <a:xfrm>
              <a:off x="3766581" y="101149"/>
              <a:ext cx="11259" cy="11259"/>
            </a:xfrm>
            <a:custGeom>
              <a:avLst/>
              <a:gdLst>
                <a:gd name="connsiteX0" fmla="*/ 10996 w 11259"/>
                <a:gd name="connsiteY0" fmla="*/ 974 h 0"/>
                <a:gd name="connsiteX1" fmla="*/ 638 w 11259"/>
                <a:gd name="connsiteY1" fmla="*/ 11220 h 0"/>
                <a:gd name="connsiteX2" fmla="*/ 21918 w 11259"/>
                <a:gd name="connsiteY2" fmla="*/ 9081 h 0"/>
                <a:gd name="connsiteX3" fmla="*/ 10996 w 11259"/>
                <a:gd name="connsiteY3" fmla="*/ 974 h 0"/>
              </a:gdLst>
              <a:ahLst/>
              <a:cxnLst>
                <a:cxn ang="0">
                  <a:pos x="connsiteX0" y="connsiteY0"/>
                </a:cxn>
                <a:cxn ang="0">
                  <a:pos x="connsiteX1" y="connsiteY1"/>
                </a:cxn>
                <a:cxn ang="0">
                  <a:pos x="connsiteX2" y="connsiteY2"/>
                </a:cxn>
                <a:cxn ang="0">
                  <a:pos x="connsiteX3" y="connsiteY3"/>
                </a:cxn>
              </a:cxnLst>
              <a:rect l="l" t="t" r="r" b="b"/>
              <a:pathLst>
                <a:path w="11259">
                  <a:moveTo>
                    <a:pt x="10996" y="974"/>
                  </a:moveTo>
                  <a:cubicBezTo>
                    <a:pt x="6155" y="1425"/>
                    <a:pt x="-2402" y="-827"/>
                    <a:pt x="638" y="11220"/>
                  </a:cubicBezTo>
                  <a:cubicBezTo>
                    <a:pt x="11447" y="10432"/>
                    <a:pt x="12573" y="4239"/>
                    <a:pt x="21918" y="9081"/>
                  </a:cubicBezTo>
                  <a:cubicBezTo>
                    <a:pt x="24170" y="-3530"/>
                    <a:pt x="15838" y="524"/>
                    <a:pt x="10996" y="974"/>
                  </a:cubicBezTo>
                  <a:close/>
                </a:path>
              </a:pathLst>
            </a:custGeom>
            <a:grpFill/>
            <a:ln w="11258" cap="flat">
              <a:noFill/>
              <a:prstDash val="solid"/>
              <a:miter/>
            </a:ln>
          </p:spPr>
          <p:txBody>
            <a:bodyPr rtlCol="0" anchor="ctr"/>
            <a:lstStyle/>
            <a:p>
              <a:endParaRPr lang="en-US" noProof="0" dirty="0"/>
            </a:p>
          </p:txBody>
        </p:sp>
        <p:sp>
          <p:nvSpPr>
            <p:cNvPr id="636" name="Freeform: Shape 635">
              <a:extLst>
                <a:ext uri="{FF2B5EF4-FFF2-40B4-BE49-F238E27FC236}">
                  <a16:creationId xmlns:a16="http://schemas.microsoft.com/office/drawing/2014/main" id="{DAB810F7-5EBC-4334-B6F6-F09ED0DE3734}"/>
                </a:ext>
              </a:extLst>
            </p:cNvPr>
            <p:cNvSpPr/>
            <p:nvPr/>
          </p:nvSpPr>
          <p:spPr>
            <a:xfrm>
              <a:off x="3759450" y="126143"/>
              <a:ext cx="22519" cy="11259"/>
            </a:xfrm>
            <a:custGeom>
              <a:avLst/>
              <a:gdLst>
                <a:gd name="connsiteX0" fmla="*/ 23307 w 22518"/>
                <a:gd name="connsiteY0" fmla="*/ 3115 h 11259"/>
                <a:gd name="connsiteX1" fmla="*/ 0 w 22518"/>
                <a:gd name="connsiteY1" fmla="*/ 10096 h 11259"/>
                <a:gd name="connsiteX2" fmla="*/ 4391 w 22518"/>
                <a:gd name="connsiteY2" fmla="*/ 14262 h 11259"/>
                <a:gd name="connsiteX3" fmla="*/ 23307 w 22518"/>
                <a:gd name="connsiteY3" fmla="*/ 3115 h 11259"/>
              </a:gdLst>
              <a:ahLst/>
              <a:cxnLst>
                <a:cxn ang="0">
                  <a:pos x="connsiteX0" y="connsiteY0"/>
                </a:cxn>
                <a:cxn ang="0">
                  <a:pos x="connsiteX1" y="connsiteY1"/>
                </a:cxn>
                <a:cxn ang="0">
                  <a:pos x="connsiteX2" y="connsiteY2"/>
                </a:cxn>
                <a:cxn ang="0">
                  <a:pos x="connsiteX3" y="connsiteY3"/>
                </a:cxn>
              </a:cxnLst>
              <a:rect l="l" t="t" r="r" b="b"/>
              <a:pathLst>
                <a:path w="22518" h="11259">
                  <a:moveTo>
                    <a:pt x="23307" y="3115"/>
                  </a:moveTo>
                  <a:cubicBezTo>
                    <a:pt x="14525" y="8295"/>
                    <a:pt x="2927" y="-10959"/>
                    <a:pt x="0" y="10096"/>
                  </a:cubicBezTo>
                  <a:cubicBezTo>
                    <a:pt x="1689" y="10997"/>
                    <a:pt x="4166" y="9758"/>
                    <a:pt x="4391" y="14262"/>
                  </a:cubicBezTo>
                  <a:cubicBezTo>
                    <a:pt x="11259" y="11335"/>
                    <a:pt x="22068" y="9871"/>
                    <a:pt x="23307" y="3115"/>
                  </a:cubicBezTo>
                  <a:close/>
                </a:path>
              </a:pathLst>
            </a:custGeom>
            <a:grpFill/>
            <a:ln w="11258" cap="flat">
              <a:noFill/>
              <a:prstDash val="solid"/>
              <a:miter/>
            </a:ln>
          </p:spPr>
          <p:txBody>
            <a:bodyPr rtlCol="0" anchor="ctr"/>
            <a:lstStyle/>
            <a:p>
              <a:endParaRPr lang="en-US" noProof="0" dirty="0"/>
            </a:p>
          </p:txBody>
        </p:sp>
        <p:sp>
          <p:nvSpPr>
            <p:cNvPr id="637" name="Freeform: Shape 636">
              <a:extLst>
                <a:ext uri="{FF2B5EF4-FFF2-40B4-BE49-F238E27FC236}">
                  <a16:creationId xmlns:a16="http://schemas.microsoft.com/office/drawing/2014/main" id="{164556E6-CBA8-4E86-AF9C-B135DEC64C3E}"/>
                </a:ext>
              </a:extLst>
            </p:cNvPr>
            <p:cNvSpPr/>
            <p:nvPr/>
          </p:nvSpPr>
          <p:spPr>
            <a:xfrm>
              <a:off x="3772849" y="147160"/>
              <a:ext cx="11259" cy="11259"/>
            </a:xfrm>
            <a:custGeom>
              <a:avLst/>
              <a:gdLst>
                <a:gd name="connsiteX0" fmla="*/ 14750 w 11259"/>
                <a:gd name="connsiteY0" fmla="*/ 0 h 0"/>
                <a:gd name="connsiteX1" fmla="*/ 0 w 11259"/>
                <a:gd name="connsiteY1" fmla="*/ 6080 h 0"/>
                <a:gd name="connsiteX2" fmla="*/ 14750 w 11259"/>
                <a:gd name="connsiteY2" fmla="*/ 0 h 0"/>
              </a:gdLst>
              <a:ahLst/>
              <a:cxnLst>
                <a:cxn ang="0">
                  <a:pos x="connsiteX0" y="connsiteY0"/>
                </a:cxn>
                <a:cxn ang="0">
                  <a:pos x="connsiteX1" y="connsiteY1"/>
                </a:cxn>
                <a:cxn ang="0">
                  <a:pos x="connsiteX2" y="connsiteY2"/>
                </a:cxn>
              </a:cxnLst>
              <a:rect l="l" t="t" r="r" b="b"/>
              <a:pathLst>
                <a:path w="11259">
                  <a:moveTo>
                    <a:pt x="14750" y="0"/>
                  </a:moveTo>
                  <a:cubicBezTo>
                    <a:pt x="10471" y="3153"/>
                    <a:pt x="563" y="-4279"/>
                    <a:pt x="0" y="6080"/>
                  </a:cubicBezTo>
                  <a:cubicBezTo>
                    <a:pt x="3941" y="13736"/>
                    <a:pt x="13286" y="9908"/>
                    <a:pt x="14750" y="0"/>
                  </a:cubicBezTo>
                  <a:close/>
                </a:path>
              </a:pathLst>
            </a:custGeom>
            <a:grpFill/>
            <a:ln w="11258" cap="flat">
              <a:noFill/>
              <a:prstDash val="solid"/>
              <a:miter/>
            </a:ln>
          </p:spPr>
          <p:txBody>
            <a:bodyPr rtlCol="0" anchor="ctr"/>
            <a:lstStyle/>
            <a:p>
              <a:endParaRPr lang="en-US" noProof="0" dirty="0"/>
            </a:p>
          </p:txBody>
        </p:sp>
        <p:sp>
          <p:nvSpPr>
            <p:cNvPr id="638" name="Freeform: Shape 637">
              <a:extLst>
                <a:ext uri="{FF2B5EF4-FFF2-40B4-BE49-F238E27FC236}">
                  <a16:creationId xmlns:a16="http://schemas.microsoft.com/office/drawing/2014/main" id="{690CCD21-3E0C-4402-AECB-CD4E007696FD}"/>
                </a:ext>
              </a:extLst>
            </p:cNvPr>
            <p:cNvSpPr/>
            <p:nvPr/>
          </p:nvSpPr>
          <p:spPr>
            <a:xfrm>
              <a:off x="4466930" y="203683"/>
              <a:ext cx="33778" cy="11259"/>
            </a:xfrm>
            <a:custGeom>
              <a:avLst/>
              <a:gdLst>
                <a:gd name="connsiteX0" fmla="*/ 12559 w 33778"/>
                <a:gd name="connsiteY0" fmla="*/ 7206 h 11259"/>
                <a:gd name="connsiteX1" fmla="*/ 61 w 33778"/>
                <a:gd name="connsiteY1" fmla="*/ 17677 h 11259"/>
                <a:gd name="connsiteX2" fmla="*/ 23480 w 33778"/>
                <a:gd name="connsiteY2" fmla="*/ 15313 h 11259"/>
                <a:gd name="connsiteX3" fmla="*/ 44423 w 33778"/>
                <a:gd name="connsiteY3" fmla="*/ 3941 h 11259"/>
                <a:gd name="connsiteX4" fmla="*/ 37892 w 33778"/>
                <a:gd name="connsiteY4" fmla="*/ 0 h 11259"/>
                <a:gd name="connsiteX5" fmla="*/ 31700 w 33778"/>
                <a:gd name="connsiteY5" fmla="*/ 5292 h 11259"/>
                <a:gd name="connsiteX6" fmla="*/ 12559 w 33778"/>
                <a:gd name="connsiteY6" fmla="*/ 7206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778" h="11259">
                  <a:moveTo>
                    <a:pt x="12559" y="7206"/>
                  </a:moveTo>
                  <a:cubicBezTo>
                    <a:pt x="8505" y="7093"/>
                    <a:pt x="-840" y="2477"/>
                    <a:pt x="61" y="17677"/>
                  </a:cubicBezTo>
                  <a:cubicBezTo>
                    <a:pt x="6253" y="16664"/>
                    <a:pt x="15261" y="16551"/>
                    <a:pt x="23480" y="15313"/>
                  </a:cubicBezTo>
                  <a:cubicBezTo>
                    <a:pt x="31362" y="14074"/>
                    <a:pt x="45886" y="19704"/>
                    <a:pt x="44423" y="3941"/>
                  </a:cubicBezTo>
                  <a:cubicBezTo>
                    <a:pt x="41495" y="4391"/>
                    <a:pt x="39694" y="2252"/>
                    <a:pt x="37892" y="0"/>
                  </a:cubicBezTo>
                  <a:cubicBezTo>
                    <a:pt x="37892" y="6643"/>
                    <a:pt x="34515" y="3603"/>
                    <a:pt x="31700" y="5292"/>
                  </a:cubicBezTo>
                  <a:cubicBezTo>
                    <a:pt x="23255" y="10133"/>
                    <a:pt x="20440" y="7544"/>
                    <a:pt x="12559" y="7206"/>
                  </a:cubicBezTo>
                  <a:close/>
                </a:path>
              </a:pathLst>
            </a:custGeom>
            <a:grpFill/>
            <a:ln w="11258" cap="flat">
              <a:noFill/>
              <a:prstDash val="solid"/>
              <a:miter/>
            </a:ln>
          </p:spPr>
          <p:txBody>
            <a:bodyPr rtlCol="0" anchor="ctr"/>
            <a:lstStyle/>
            <a:p>
              <a:endParaRPr lang="en-US" noProof="0" dirty="0"/>
            </a:p>
          </p:txBody>
        </p:sp>
        <p:sp>
          <p:nvSpPr>
            <p:cNvPr id="639" name="Freeform: Shape 638">
              <a:extLst>
                <a:ext uri="{FF2B5EF4-FFF2-40B4-BE49-F238E27FC236}">
                  <a16:creationId xmlns:a16="http://schemas.microsoft.com/office/drawing/2014/main" id="{4DD30134-0045-4F7F-8D23-A0FD5152BD2F}"/>
                </a:ext>
              </a:extLst>
            </p:cNvPr>
            <p:cNvSpPr/>
            <p:nvPr/>
          </p:nvSpPr>
          <p:spPr>
            <a:xfrm>
              <a:off x="6533541" y="109474"/>
              <a:ext cx="33778" cy="33778"/>
            </a:xfrm>
            <a:custGeom>
              <a:avLst/>
              <a:gdLst>
                <a:gd name="connsiteX0" fmla="*/ 0 w 33778"/>
                <a:gd name="connsiteY0" fmla="*/ 29130 h 33778"/>
                <a:gd name="connsiteX1" fmla="*/ 34116 w 33778"/>
                <a:gd name="connsiteY1" fmla="*/ 32282 h 33778"/>
                <a:gd name="connsiteX2" fmla="*/ 27473 w 33778"/>
                <a:gd name="connsiteY2" fmla="*/ 14155 h 33778"/>
                <a:gd name="connsiteX3" fmla="*/ 18803 w 33778"/>
                <a:gd name="connsiteY3" fmla="*/ 756 h 33778"/>
                <a:gd name="connsiteX4" fmla="*/ 21168 w 33778"/>
                <a:gd name="connsiteY4" fmla="*/ 19109 h 33778"/>
                <a:gd name="connsiteX5" fmla="*/ 0 w 33778"/>
                <a:gd name="connsiteY5" fmla="*/ 29130 h 3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78" h="33778">
                  <a:moveTo>
                    <a:pt x="0" y="29130"/>
                  </a:moveTo>
                  <a:cubicBezTo>
                    <a:pt x="5180" y="44668"/>
                    <a:pt x="26010" y="37799"/>
                    <a:pt x="34116" y="32282"/>
                  </a:cubicBezTo>
                  <a:cubicBezTo>
                    <a:pt x="35805" y="17420"/>
                    <a:pt x="28487" y="22937"/>
                    <a:pt x="27473" y="14155"/>
                  </a:cubicBezTo>
                  <a:cubicBezTo>
                    <a:pt x="23307" y="12466"/>
                    <a:pt x="25559" y="-3635"/>
                    <a:pt x="18803" y="756"/>
                  </a:cubicBezTo>
                  <a:cubicBezTo>
                    <a:pt x="18015" y="10439"/>
                    <a:pt x="20380" y="12916"/>
                    <a:pt x="21168" y="19109"/>
                  </a:cubicBezTo>
                  <a:cubicBezTo>
                    <a:pt x="20267" y="35097"/>
                    <a:pt x="7319" y="26315"/>
                    <a:pt x="0" y="29130"/>
                  </a:cubicBezTo>
                  <a:close/>
                </a:path>
              </a:pathLst>
            </a:custGeom>
            <a:grpFill/>
            <a:ln w="11258" cap="flat">
              <a:noFill/>
              <a:prstDash val="solid"/>
              <a:miter/>
            </a:ln>
          </p:spPr>
          <p:txBody>
            <a:bodyPr rtlCol="0" anchor="ctr"/>
            <a:lstStyle/>
            <a:p>
              <a:endParaRPr lang="en-US" noProof="0" dirty="0"/>
            </a:p>
          </p:txBody>
        </p:sp>
        <p:sp>
          <p:nvSpPr>
            <p:cNvPr id="640" name="Freeform: Shape 639">
              <a:extLst>
                <a:ext uri="{FF2B5EF4-FFF2-40B4-BE49-F238E27FC236}">
                  <a16:creationId xmlns:a16="http://schemas.microsoft.com/office/drawing/2014/main" id="{CE2EE845-F232-45AB-8554-123FA79371B9}"/>
                </a:ext>
              </a:extLst>
            </p:cNvPr>
            <p:cNvSpPr/>
            <p:nvPr/>
          </p:nvSpPr>
          <p:spPr>
            <a:xfrm>
              <a:off x="6546602" y="161009"/>
              <a:ext cx="11259" cy="33778"/>
            </a:xfrm>
            <a:custGeom>
              <a:avLst/>
              <a:gdLst>
                <a:gd name="connsiteX0" fmla="*/ 0 w 11259"/>
                <a:gd name="connsiteY0" fmla="*/ 0 h 33778"/>
                <a:gd name="connsiteX1" fmla="*/ 10922 w 11259"/>
                <a:gd name="connsiteY1" fmla="*/ 17902 h 33778"/>
                <a:gd name="connsiteX2" fmla="*/ 21843 w 11259"/>
                <a:gd name="connsiteY2" fmla="*/ 35805 h 33778"/>
                <a:gd name="connsiteX3" fmla="*/ 0 w 11259"/>
                <a:gd name="connsiteY3" fmla="*/ 0 h 33778"/>
              </a:gdLst>
              <a:ahLst/>
              <a:cxnLst>
                <a:cxn ang="0">
                  <a:pos x="connsiteX0" y="connsiteY0"/>
                </a:cxn>
                <a:cxn ang="0">
                  <a:pos x="connsiteX1" y="connsiteY1"/>
                </a:cxn>
                <a:cxn ang="0">
                  <a:pos x="connsiteX2" y="connsiteY2"/>
                </a:cxn>
                <a:cxn ang="0">
                  <a:pos x="connsiteX3" y="connsiteY3"/>
                </a:cxn>
              </a:cxnLst>
              <a:rect l="l" t="t" r="r" b="b"/>
              <a:pathLst>
                <a:path w="11259" h="33778">
                  <a:moveTo>
                    <a:pt x="0" y="0"/>
                  </a:moveTo>
                  <a:cubicBezTo>
                    <a:pt x="2027" y="9683"/>
                    <a:pt x="7431" y="11822"/>
                    <a:pt x="10922" y="17902"/>
                  </a:cubicBezTo>
                  <a:cubicBezTo>
                    <a:pt x="14074" y="23420"/>
                    <a:pt x="15651" y="37719"/>
                    <a:pt x="21843" y="35805"/>
                  </a:cubicBezTo>
                  <a:cubicBezTo>
                    <a:pt x="21168" y="9008"/>
                    <a:pt x="10697" y="4279"/>
                    <a:pt x="0" y="0"/>
                  </a:cubicBezTo>
                  <a:close/>
                </a:path>
              </a:pathLst>
            </a:custGeom>
            <a:grpFill/>
            <a:ln w="11258" cap="flat">
              <a:noFill/>
              <a:prstDash val="solid"/>
              <a:miter/>
            </a:ln>
          </p:spPr>
          <p:txBody>
            <a:bodyPr rtlCol="0" anchor="ctr"/>
            <a:lstStyle/>
            <a:p>
              <a:endParaRPr lang="en-US" noProof="0" dirty="0"/>
            </a:p>
          </p:txBody>
        </p:sp>
        <p:sp>
          <p:nvSpPr>
            <p:cNvPr id="641" name="Freeform: Shape 640">
              <a:extLst>
                <a:ext uri="{FF2B5EF4-FFF2-40B4-BE49-F238E27FC236}">
                  <a16:creationId xmlns:a16="http://schemas.microsoft.com/office/drawing/2014/main" id="{0C7F3807-ADE8-4029-95A4-4E806E203E8A}"/>
                </a:ext>
              </a:extLst>
            </p:cNvPr>
            <p:cNvSpPr/>
            <p:nvPr/>
          </p:nvSpPr>
          <p:spPr>
            <a:xfrm>
              <a:off x="6567319" y="108886"/>
              <a:ext cx="11259" cy="11259"/>
            </a:xfrm>
            <a:custGeom>
              <a:avLst/>
              <a:gdLst>
                <a:gd name="connsiteX0" fmla="*/ 8783 w 0"/>
                <a:gd name="connsiteY0" fmla="*/ 18683 h 11259"/>
                <a:gd name="connsiteX1" fmla="*/ 0 w 0"/>
                <a:gd name="connsiteY1" fmla="*/ 668 h 11259"/>
                <a:gd name="connsiteX2" fmla="*/ 8783 w 0"/>
                <a:gd name="connsiteY2" fmla="*/ 18683 h 11259"/>
              </a:gdLst>
              <a:ahLst/>
              <a:cxnLst>
                <a:cxn ang="0">
                  <a:pos x="connsiteX0" y="connsiteY0"/>
                </a:cxn>
                <a:cxn ang="0">
                  <a:pos x="connsiteX1" y="connsiteY1"/>
                </a:cxn>
                <a:cxn ang="0">
                  <a:pos x="connsiteX2" y="connsiteY2"/>
                </a:cxn>
              </a:cxnLst>
              <a:rect l="l" t="t" r="r" b="b"/>
              <a:pathLst>
                <a:path h="11259">
                  <a:moveTo>
                    <a:pt x="8783" y="18683"/>
                  </a:moveTo>
                  <a:cubicBezTo>
                    <a:pt x="7882" y="7987"/>
                    <a:pt x="7093" y="-2822"/>
                    <a:pt x="0" y="668"/>
                  </a:cubicBezTo>
                  <a:cubicBezTo>
                    <a:pt x="338" y="12378"/>
                    <a:pt x="3265" y="18345"/>
                    <a:pt x="8783" y="18683"/>
                  </a:cubicBezTo>
                  <a:close/>
                </a:path>
              </a:pathLst>
            </a:custGeom>
            <a:grpFill/>
            <a:ln w="11258" cap="flat">
              <a:noFill/>
              <a:prstDash val="solid"/>
              <a:miter/>
            </a:ln>
          </p:spPr>
          <p:txBody>
            <a:bodyPr rtlCol="0" anchor="ctr"/>
            <a:lstStyle/>
            <a:p>
              <a:endParaRPr lang="en-US" noProof="0" dirty="0"/>
            </a:p>
          </p:txBody>
        </p:sp>
        <p:sp>
          <p:nvSpPr>
            <p:cNvPr id="642" name="Freeform: Shape 641">
              <a:extLst>
                <a:ext uri="{FF2B5EF4-FFF2-40B4-BE49-F238E27FC236}">
                  <a16:creationId xmlns:a16="http://schemas.microsoft.com/office/drawing/2014/main" id="{BBBAED55-B210-44FF-A681-6B60E725D3A6}"/>
                </a:ext>
              </a:extLst>
            </p:cNvPr>
            <p:cNvSpPr/>
            <p:nvPr/>
          </p:nvSpPr>
          <p:spPr>
            <a:xfrm>
              <a:off x="6490642" y="112481"/>
              <a:ext cx="11259" cy="22519"/>
            </a:xfrm>
            <a:custGeom>
              <a:avLst/>
              <a:gdLst>
                <a:gd name="connsiteX0" fmla="*/ 21618 w 11259"/>
                <a:gd name="connsiteY0" fmla="*/ 31526 h 22518"/>
                <a:gd name="connsiteX1" fmla="*/ 6305 w 11259"/>
                <a:gd name="connsiteY1" fmla="*/ 0 h 22518"/>
                <a:gd name="connsiteX2" fmla="*/ 0 w 11259"/>
                <a:gd name="connsiteY2" fmla="*/ 9458 h 22518"/>
                <a:gd name="connsiteX3" fmla="*/ 338 w 11259"/>
                <a:gd name="connsiteY3" fmla="*/ 32427 h 22518"/>
                <a:gd name="connsiteX4" fmla="*/ 21618 w 11259"/>
                <a:gd name="connsiteY4" fmla="*/ 31526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22518">
                  <a:moveTo>
                    <a:pt x="21618" y="31526"/>
                  </a:moveTo>
                  <a:cubicBezTo>
                    <a:pt x="15988" y="22068"/>
                    <a:pt x="15313" y="1689"/>
                    <a:pt x="6305" y="0"/>
                  </a:cubicBezTo>
                  <a:cubicBezTo>
                    <a:pt x="4842" y="4391"/>
                    <a:pt x="2477" y="7093"/>
                    <a:pt x="0" y="9458"/>
                  </a:cubicBezTo>
                  <a:cubicBezTo>
                    <a:pt x="4054" y="18015"/>
                    <a:pt x="338" y="21055"/>
                    <a:pt x="338" y="32427"/>
                  </a:cubicBezTo>
                  <a:cubicBezTo>
                    <a:pt x="11147" y="32314"/>
                    <a:pt x="12498" y="26122"/>
                    <a:pt x="21618" y="31526"/>
                  </a:cubicBezTo>
                  <a:close/>
                </a:path>
              </a:pathLst>
            </a:custGeom>
            <a:grpFill/>
            <a:ln w="11258" cap="flat">
              <a:noFill/>
              <a:prstDash val="solid"/>
              <a:miter/>
            </a:ln>
          </p:spPr>
          <p:txBody>
            <a:bodyPr rtlCol="0" anchor="ctr"/>
            <a:lstStyle/>
            <a:p>
              <a:endParaRPr lang="en-US" noProof="0" dirty="0"/>
            </a:p>
          </p:txBody>
        </p:sp>
        <p:sp>
          <p:nvSpPr>
            <p:cNvPr id="643" name="Freeform: Shape 642">
              <a:extLst>
                <a:ext uri="{FF2B5EF4-FFF2-40B4-BE49-F238E27FC236}">
                  <a16:creationId xmlns:a16="http://schemas.microsoft.com/office/drawing/2014/main" id="{168F0A42-EE73-4413-8002-9B3D42F5D23A}"/>
                </a:ext>
              </a:extLst>
            </p:cNvPr>
            <p:cNvSpPr/>
            <p:nvPr/>
          </p:nvSpPr>
          <p:spPr>
            <a:xfrm>
              <a:off x="6487715" y="161456"/>
              <a:ext cx="67556" cy="56297"/>
            </a:xfrm>
            <a:custGeom>
              <a:avLst/>
              <a:gdLst>
                <a:gd name="connsiteX0" fmla="*/ 17001 w 67556"/>
                <a:gd name="connsiteY0" fmla="*/ 56526 h 56297"/>
                <a:gd name="connsiteX1" fmla="*/ 21168 w 67556"/>
                <a:gd name="connsiteY1" fmla="*/ 47181 h 56297"/>
                <a:gd name="connsiteX2" fmla="*/ 21055 w 67556"/>
                <a:gd name="connsiteY2" fmla="*/ 37948 h 56297"/>
                <a:gd name="connsiteX3" fmla="*/ 25334 w 67556"/>
                <a:gd name="connsiteY3" fmla="*/ 37723 h 56297"/>
                <a:gd name="connsiteX4" fmla="*/ 25108 w 67556"/>
                <a:gd name="connsiteY4" fmla="*/ 23874 h 56297"/>
                <a:gd name="connsiteX5" fmla="*/ 44700 w 67556"/>
                <a:gd name="connsiteY5" fmla="*/ 55288 h 56297"/>
                <a:gd name="connsiteX6" fmla="*/ 68232 w 67556"/>
                <a:gd name="connsiteY6" fmla="*/ 58891 h 56297"/>
                <a:gd name="connsiteX7" fmla="*/ 65642 w 67556"/>
                <a:gd name="connsiteY7" fmla="*/ 26802 h 56297"/>
                <a:gd name="connsiteX8" fmla="*/ 48640 w 67556"/>
                <a:gd name="connsiteY8" fmla="*/ 32093 h 56297"/>
                <a:gd name="connsiteX9" fmla="*/ 33328 w 67556"/>
                <a:gd name="connsiteY9" fmla="*/ 567 h 56297"/>
                <a:gd name="connsiteX10" fmla="*/ 24883 w 67556"/>
                <a:gd name="connsiteY10" fmla="*/ 5521 h 56297"/>
                <a:gd name="connsiteX11" fmla="*/ 16326 w 67556"/>
                <a:gd name="connsiteY11" fmla="*/ 1243 h 56297"/>
                <a:gd name="connsiteX12" fmla="*/ 5967 w 67556"/>
                <a:gd name="connsiteY12" fmla="*/ 20046 h 56297"/>
                <a:gd name="connsiteX13" fmla="*/ 18803 w 67556"/>
                <a:gd name="connsiteY13" fmla="*/ 24099 h 56297"/>
                <a:gd name="connsiteX14" fmla="*/ 10358 w 67556"/>
                <a:gd name="connsiteY14" fmla="*/ 29053 h 56297"/>
                <a:gd name="connsiteX15" fmla="*/ 14862 w 67556"/>
                <a:gd name="connsiteY15" fmla="*/ 42677 h 56297"/>
                <a:gd name="connsiteX16" fmla="*/ 6305 w 67556"/>
                <a:gd name="connsiteY16" fmla="*/ 43015 h 56297"/>
                <a:gd name="connsiteX17" fmla="*/ 0 w 67556"/>
                <a:gd name="connsiteY17" fmla="*/ 52473 h 56297"/>
                <a:gd name="connsiteX18" fmla="*/ 17001 w 67556"/>
                <a:gd name="connsiteY18" fmla="*/ 56526 h 5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7556" h="56297">
                  <a:moveTo>
                    <a:pt x="17001" y="56526"/>
                  </a:moveTo>
                  <a:cubicBezTo>
                    <a:pt x="17001" y="50784"/>
                    <a:pt x="19929" y="50334"/>
                    <a:pt x="21168" y="47181"/>
                  </a:cubicBezTo>
                  <a:cubicBezTo>
                    <a:pt x="21843" y="45492"/>
                    <a:pt x="20379" y="39637"/>
                    <a:pt x="21055" y="37948"/>
                  </a:cubicBezTo>
                  <a:cubicBezTo>
                    <a:pt x="21618" y="36710"/>
                    <a:pt x="24996" y="39187"/>
                    <a:pt x="25334" y="37723"/>
                  </a:cubicBezTo>
                  <a:cubicBezTo>
                    <a:pt x="26234" y="34120"/>
                    <a:pt x="24433" y="27702"/>
                    <a:pt x="25108" y="23874"/>
                  </a:cubicBezTo>
                  <a:cubicBezTo>
                    <a:pt x="37831" y="11151"/>
                    <a:pt x="39858" y="37723"/>
                    <a:pt x="44700" y="55288"/>
                  </a:cubicBezTo>
                  <a:cubicBezTo>
                    <a:pt x="52581" y="45830"/>
                    <a:pt x="59787" y="56414"/>
                    <a:pt x="68232" y="58891"/>
                  </a:cubicBezTo>
                  <a:cubicBezTo>
                    <a:pt x="68007" y="46731"/>
                    <a:pt x="68682" y="32656"/>
                    <a:pt x="65642" y="26802"/>
                  </a:cubicBezTo>
                  <a:cubicBezTo>
                    <a:pt x="62602" y="34008"/>
                    <a:pt x="54833" y="31305"/>
                    <a:pt x="48640" y="32093"/>
                  </a:cubicBezTo>
                  <a:cubicBezTo>
                    <a:pt x="42335" y="31305"/>
                    <a:pt x="39182" y="9124"/>
                    <a:pt x="33328" y="567"/>
                  </a:cubicBezTo>
                  <a:cubicBezTo>
                    <a:pt x="28824" y="-2023"/>
                    <a:pt x="27811" y="5071"/>
                    <a:pt x="24883" y="5521"/>
                  </a:cubicBezTo>
                  <a:cubicBezTo>
                    <a:pt x="20830" y="6197"/>
                    <a:pt x="18465" y="117"/>
                    <a:pt x="16326" y="1243"/>
                  </a:cubicBezTo>
                  <a:cubicBezTo>
                    <a:pt x="11935" y="3495"/>
                    <a:pt x="6756" y="6985"/>
                    <a:pt x="5967" y="20046"/>
                  </a:cubicBezTo>
                  <a:cubicBezTo>
                    <a:pt x="11259" y="19258"/>
                    <a:pt x="16214" y="18920"/>
                    <a:pt x="18803" y="24099"/>
                  </a:cubicBezTo>
                  <a:cubicBezTo>
                    <a:pt x="18240" y="30405"/>
                    <a:pt x="13511" y="28153"/>
                    <a:pt x="10358" y="29053"/>
                  </a:cubicBezTo>
                  <a:cubicBezTo>
                    <a:pt x="11147" y="35021"/>
                    <a:pt x="14187" y="36147"/>
                    <a:pt x="14862" y="42677"/>
                  </a:cubicBezTo>
                  <a:cubicBezTo>
                    <a:pt x="14524" y="54500"/>
                    <a:pt x="11147" y="36485"/>
                    <a:pt x="6305" y="43015"/>
                  </a:cubicBezTo>
                  <a:cubicBezTo>
                    <a:pt x="5404" y="48757"/>
                    <a:pt x="3715" y="52586"/>
                    <a:pt x="0" y="52473"/>
                  </a:cubicBezTo>
                  <a:cubicBezTo>
                    <a:pt x="2477" y="71051"/>
                    <a:pt x="8557" y="51685"/>
                    <a:pt x="17001" y="56526"/>
                  </a:cubicBezTo>
                  <a:close/>
                </a:path>
              </a:pathLst>
            </a:custGeom>
            <a:grpFill/>
            <a:ln w="11258" cap="flat">
              <a:noFill/>
              <a:prstDash val="solid"/>
              <a:miter/>
            </a:ln>
          </p:spPr>
          <p:txBody>
            <a:bodyPr rtlCol="0" anchor="ctr"/>
            <a:lstStyle/>
            <a:p>
              <a:endParaRPr lang="en-US" noProof="0" dirty="0"/>
            </a:p>
          </p:txBody>
        </p:sp>
        <p:sp>
          <p:nvSpPr>
            <p:cNvPr id="644" name="Freeform: Shape 643">
              <a:extLst>
                <a:ext uri="{FF2B5EF4-FFF2-40B4-BE49-F238E27FC236}">
                  <a16:creationId xmlns:a16="http://schemas.microsoft.com/office/drawing/2014/main" id="{7FEFA616-D6F9-4975-80D9-39A07992E3A3}"/>
                </a:ext>
              </a:extLst>
            </p:cNvPr>
            <p:cNvSpPr/>
            <p:nvPr/>
          </p:nvSpPr>
          <p:spPr>
            <a:xfrm>
              <a:off x="6525272" y="137897"/>
              <a:ext cx="11259" cy="11259"/>
            </a:xfrm>
            <a:custGeom>
              <a:avLst/>
              <a:gdLst>
                <a:gd name="connsiteX0" fmla="*/ 2076 w 0"/>
                <a:gd name="connsiteY0" fmla="*/ 14668 h 11259"/>
                <a:gd name="connsiteX1" fmla="*/ 6129 w 0"/>
                <a:gd name="connsiteY1" fmla="*/ 706 h 11259"/>
                <a:gd name="connsiteX2" fmla="*/ 2076 w 0"/>
                <a:gd name="connsiteY2" fmla="*/ 14668 h 11259"/>
              </a:gdLst>
              <a:ahLst/>
              <a:cxnLst>
                <a:cxn ang="0">
                  <a:pos x="connsiteX0" y="connsiteY0"/>
                </a:cxn>
                <a:cxn ang="0">
                  <a:pos x="connsiteX1" y="connsiteY1"/>
                </a:cxn>
                <a:cxn ang="0">
                  <a:pos x="connsiteX2" y="connsiteY2"/>
                </a:cxn>
              </a:cxnLst>
              <a:rect l="l" t="t" r="r" b="b"/>
              <a:pathLst>
                <a:path h="11259">
                  <a:moveTo>
                    <a:pt x="2076" y="14668"/>
                  </a:moveTo>
                  <a:cubicBezTo>
                    <a:pt x="4666" y="12528"/>
                    <a:pt x="6354" y="8588"/>
                    <a:pt x="6129" y="706"/>
                  </a:cubicBezTo>
                  <a:cubicBezTo>
                    <a:pt x="-1302" y="-2897"/>
                    <a:pt x="-1077" y="8137"/>
                    <a:pt x="2076" y="14668"/>
                  </a:cubicBezTo>
                  <a:close/>
                </a:path>
              </a:pathLst>
            </a:custGeom>
            <a:grpFill/>
            <a:ln w="11258" cap="flat">
              <a:noFill/>
              <a:prstDash val="solid"/>
              <a:miter/>
            </a:ln>
          </p:spPr>
          <p:txBody>
            <a:bodyPr rtlCol="0" anchor="ctr"/>
            <a:lstStyle/>
            <a:p>
              <a:endParaRPr lang="en-US" noProof="0" dirty="0"/>
            </a:p>
          </p:txBody>
        </p:sp>
        <p:sp>
          <p:nvSpPr>
            <p:cNvPr id="645" name="Freeform: Shape 644">
              <a:extLst>
                <a:ext uri="{FF2B5EF4-FFF2-40B4-BE49-F238E27FC236}">
                  <a16:creationId xmlns:a16="http://schemas.microsoft.com/office/drawing/2014/main" id="{0630FCAC-1CD2-4D01-84A2-05BE00F19362}"/>
                </a:ext>
              </a:extLst>
            </p:cNvPr>
            <p:cNvSpPr/>
            <p:nvPr/>
          </p:nvSpPr>
          <p:spPr>
            <a:xfrm>
              <a:off x="6485238" y="187304"/>
              <a:ext cx="11259" cy="11259"/>
            </a:xfrm>
            <a:custGeom>
              <a:avLst/>
              <a:gdLst>
                <a:gd name="connsiteX0" fmla="*/ 0 w 0"/>
                <a:gd name="connsiteY0" fmla="*/ 3881 h 0"/>
                <a:gd name="connsiteX1" fmla="*/ 0 w 0"/>
                <a:gd name="connsiteY1" fmla="*/ 3881 h 0"/>
                <a:gd name="connsiteX2" fmla="*/ 0 w 0"/>
                <a:gd name="connsiteY2" fmla="*/ 3881 h 0"/>
              </a:gdLst>
              <a:ahLst/>
              <a:cxnLst>
                <a:cxn ang="0">
                  <a:pos x="connsiteX0" y="connsiteY0"/>
                </a:cxn>
                <a:cxn ang="0">
                  <a:pos x="connsiteX1" y="connsiteY1"/>
                </a:cxn>
                <a:cxn ang="0">
                  <a:pos x="connsiteX2" y="connsiteY2"/>
                </a:cxn>
              </a:cxnLst>
              <a:rect l="l" t="t" r="r" b="b"/>
              <a:pathLst>
                <a:path>
                  <a:moveTo>
                    <a:pt x="0" y="3881"/>
                  </a:moveTo>
                  <a:cubicBezTo>
                    <a:pt x="6643" y="20657"/>
                    <a:pt x="6981" y="-10419"/>
                    <a:pt x="0" y="3881"/>
                  </a:cubicBezTo>
                  <a:lnTo>
                    <a:pt x="0" y="3881"/>
                  </a:lnTo>
                  <a:close/>
                </a:path>
              </a:pathLst>
            </a:custGeom>
            <a:grpFill/>
            <a:ln w="11258" cap="flat">
              <a:noFill/>
              <a:prstDash val="solid"/>
              <a:miter/>
            </a:ln>
          </p:spPr>
          <p:txBody>
            <a:bodyPr rtlCol="0" anchor="ctr"/>
            <a:lstStyle/>
            <a:p>
              <a:endParaRPr lang="en-US" noProof="0" dirty="0"/>
            </a:p>
          </p:txBody>
        </p:sp>
        <p:sp>
          <p:nvSpPr>
            <p:cNvPr id="646" name="Freeform: Shape 645">
              <a:extLst>
                <a:ext uri="{FF2B5EF4-FFF2-40B4-BE49-F238E27FC236}">
                  <a16:creationId xmlns:a16="http://schemas.microsoft.com/office/drawing/2014/main" id="{4D166FE3-9E6F-47BE-BA7F-45843BF0912D}"/>
                </a:ext>
              </a:extLst>
            </p:cNvPr>
            <p:cNvSpPr/>
            <p:nvPr/>
          </p:nvSpPr>
          <p:spPr>
            <a:xfrm>
              <a:off x="6467897" y="186668"/>
              <a:ext cx="11259" cy="22519"/>
            </a:xfrm>
            <a:custGeom>
              <a:avLst/>
              <a:gdLst>
                <a:gd name="connsiteX0" fmla="*/ 227 w 11259"/>
                <a:gd name="connsiteY0" fmla="*/ 688 h 22518"/>
                <a:gd name="connsiteX1" fmla="*/ 2704 w 11259"/>
                <a:gd name="connsiteY1" fmla="*/ 28161 h 22518"/>
                <a:gd name="connsiteX2" fmla="*/ 17679 w 11259"/>
                <a:gd name="connsiteY2" fmla="*/ 27486 h 22518"/>
                <a:gd name="connsiteX3" fmla="*/ 15315 w 11259"/>
                <a:gd name="connsiteY3" fmla="*/ 9246 h 22518"/>
                <a:gd name="connsiteX4" fmla="*/ 227 w 11259"/>
                <a:gd name="connsiteY4" fmla="*/ 688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22518">
                  <a:moveTo>
                    <a:pt x="227" y="688"/>
                  </a:moveTo>
                  <a:cubicBezTo>
                    <a:pt x="-1124" y="14763"/>
                    <a:pt x="4055" y="14087"/>
                    <a:pt x="2704" y="28161"/>
                  </a:cubicBezTo>
                  <a:cubicBezTo>
                    <a:pt x="7658" y="27936"/>
                    <a:pt x="12612" y="27711"/>
                    <a:pt x="17679" y="27486"/>
                  </a:cubicBezTo>
                  <a:cubicBezTo>
                    <a:pt x="15990" y="23432"/>
                    <a:pt x="15202" y="17240"/>
                    <a:pt x="15315" y="9246"/>
                  </a:cubicBezTo>
                  <a:cubicBezTo>
                    <a:pt x="5744" y="16452"/>
                    <a:pt x="8559" y="-3928"/>
                    <a:pt x="227" y="688"/>
                  </a:cubicBezTo>
                  <a:close/>
                </a:path>
              </a:pathLst>
            </a:custGeom>
            <a:grpFill/>
            <a:ln w="11258" cap="flat">
              <a:noFill/>
              <a:prstDash val="solid"/>
              <a:miter/>
            </a:ln>
          </p:spPr>
          <p:txBody>
            <a:bodyPr rtlCol="0" anchor="ctr"/>
            <a:lstStyle/>
            <a:p>
              <a:endParaRPr lang="en-US" noProof="0" dirty="0"/>
            </a:p>
          </p:txBody>
        </p:sp>
        <p:sp>
          <p:nvSpPr>
            <p:cNvPr id="647" name="Freeform: Shape 646">
              <a:extLst>
                <a:ext uri="{FF2B5EF4-FFF2-40B4-BE49-F238E27FC236}">
                  <a16:creationId xmlns:a16="http://schemas.microsoft.com/office/drawing/2014/main" id="{876F6391-A400-4753-BE9A-174A6F3639D4}"/>
                </a:ext>
              </a:extLst>
            </p:cNvPr>
            <p:cNvSpPr/>
            <p:nvPr/>
          </p:nvSpPr>
          <p:spPr>
            <a:xfrm>
              <a:off x="6326997" y="173820"/>
              <a:ext cx="11259" cy="11259"/>
            </a:xfrm>
            <a:custGeom>
              <a:avLst/>
              <a:gdLst>
                <a:gd name="connsiteX0" fmla="*/ 159 w 11259"/>
                <a:gd name="connsiteY0" fmla="*/ 1038 h 11259"/>
                <a:gd name="connsiteX1" fmla="*/ 2523 w 11259"/>
                <a:gd name="connsiteY1" fmla="*/ 19391 h 11259"/>
                <a:gd name="connsiteX2" fmla="*/ 12995 w 11259"/>
                <a:gd name="connsiteY2" fmla="*/ 5091 h 11259"/>
                <a:gd name="connsiteX3" fmla="*/ 159 w 11259"/>
                <a:gd name="connsiteY3" fmla="*/ 1038 h 11259"/>
              </a:gdLst>
              <a:ahLst/>
              <a:cxnLst>
                <a:cxn ang="0">
                  <a:pos x="connsiteX0" y="connsiteY0"/>
                </a:cxn>
                <a:cxn ang="0">
                  <a:pos x="connsiteX1" y="connsiteY1"/>
                </a:cxn>
                <a:cxn ang="0">
                  <a:pos x="connsiteX2" y="connsiteY2"/>
                </a:cxn>
                <a:cxn ang="0">
                  <a:pos x="connsiteX3" y="connsiteY3"/>
                </a:cxn>
              </a:cxnLst>
              <a:rect l="l" t="t" r="r" b="b"/>
              <a:pathLst>
                <a:path w="11259" h="11259">
                  <a:moveTo>
                    <a:pt x="159" y="1038"/>
                  </a:moveTo>
                  <a:cubicBezTo>
                    <a:pt x="-630" y="10721"/>
                    <a:pt x="1735" y="13086"/>
                    <a:pt x="2523" y="19391"/>
                  </a:cubicBezTo>
                  <a:cubicBezTo>
                    <a:pt x="10968" y="24908"/>
                    <a:pt x="7477" y="5767"/>
                    <a:pt x="12995" y="5091"/>
                  </a:cubicBezTo>
                  <a:cubicBezTo>
                    <a:pt x="12657" y="-5042"/>
                    <a:pt x="3987" y="3515"/>
                    <a:pt x="159" y="1038"/>
                  </a:cubicBezTo>
                  <a:close/>
                </a:path>
              </a:pathLst>
            </a:custGeom>
            <a:grpFill/>
            <a:ln w="11258" cap="flat">
              <a:noFill/>
              <a:prstDash val="solid"/>
              <a:miter/>
            </a:ln>
          </p:spPr>
          <p:txBody>
            <a:bodyPr rtlCol="0" anchor="ctr"/>
            <a:lstStyle/>
            <a:p>
              <a:endParaRPr lang="en-US" noProof="0" dirty="0"/>
            </a:p>
          </p:txBody>
        </p:sp>
        <p:sp>
          <p:nvSpPr>
            <p:cNvPr id="648" name="Freeform: Shape 647">
              <a:extLst>
                <a:ext uri="{FF2B5EF4-FFF2-40B4-BE49-F238E27FC236}">
                  <a16:creationId xmlns:a16="http://schemas.microsoft.com/office/drawing/2014/main" id="{E49B99DE-CCCF-4EBD-A467-5EB51F859EBE}"/>
                </a:ext>
              </a:extLst>
            </p:cNvPr>
            <p:cNvSpPr/>
            <p:nvPr/>
          </p:nvSpPr>
          <p:spPr>
            <a:xfrm>
              <a:off x="6528906" y="120138"/>
              <a:ext cx="11259" cy="11259"/>
            </a:xfrm>
            <a:custGeom>
              <a:avLst/>
              <a:gdLst>
                <a:gd name="connsiteX0" fmla="*/ 4635 w 0"/>
                <a:gd name="connsiteY0" fmla="*/ 13849 h 11259"/>
                <a:gd name="connsiteX1" fmla="*/ 6549 w 0"/>
                <a:gd name="connsiteY1" fmla="*/ 0 h 11259"/>
                <a:gd name="connsiteX2" fmla="*/ 131 w 0"/>
                <a:gd name="connsiteY2" fmla="*/ 225 h 11259"/>
                <a:gd name="connsiteX3" fmla="*/ 4635 w 0"/>
                <a:gd name="connsiteY3" fmla="*/ 13849 h 11259"/>
              </a:gdLst>
              <a:ahLst/>
              <a:cxnLst>
                <a:cxn ang="0">
                  <a:pos x="connsiteX0" y="connsiteY0"/>
                </a:cxn>
                <a:cxn ang="0">
                  <a:pos x="connsiteX1" y="connsiteY1"/>
                </a:cxn>
                <a:cxn ang="0">
                  <a:pos x="connsiteX2" y="connsiteY2"/>
                </a:cxn>
                <a:cxn ang="0">
                  <a:pos x="connsiteX3" y="connsiteY3"/>
                </a:cxn>
              </a:cxnLst>
              <a:rect l="l" t="t" r="r" b="b"/>
              <a:pathLst>
                <a:path h="11259">
                  <a:moveTo>
                    <a:pt x="4635" y="13849"/>
                  </a:moveTo>
                  <a:cubicBezTo>
                    <a:pt x="7112" y="12948"/>
                    <a:pt x="6324" y="5405"/>
                    <a:pt x="6549" y="0"/>
                  </a:cubicBezTo>
                  <a:cubicBezTo>
                    <a:pt x="4410" y="113"/>
                    <a:pt x="2270" y="225"/>
                    <a:pt x="131" y="225"/>
                  </a:cubicBezTo>
                  <a:cubicBezTo>
                    <a:pt x="-882" y="10471"/>
                    <a:pt x="4297" y="6530"/>
                    <a:pt x="4635" y="13849"/>
                  </a:cubicBezTo>
                  <a:close/>
                </a:path>
              </a:pathLst>
            </a:custGeom>
            <a:grpFill/>
            <a:ln w="11258" cap="flat">
              <a:noFill/>
              <a:prstDash val="solid"/>
              <a:miter/>
            </a:ln>
          </p:spPr>
          <p:txBody>
            <a:bodyPr rtlCol="0" anchor="ctr"/>
            <a:lstStyle/>
            <a:p>
              <a:endParaRPr lang="en-US" noProof="0" dirty="0"/>
            </a:p>
          </p:txBody>
        </p:sp>
        <p:sp>
          <p:nvSpPr>
            <p:cNvPr id="649" name="Freeform: Shape 648">
              <a:extLst>
                <a:ext uri="{FF2B5EF4-FFF2-40B4-BE49-F238E27FC236}">
                  <a16:creationId xmlns:a16="http://schemas.microsoft.com/office/drawing/2014/main" id="{65C2F7DC-B5EC-40D5-8EF7-226B70ED358B}"/>
                </a:ext>
              </a:extLst>
            </p:cNvPr>
            <p:cNvSpPr/>
            <p:nvPr/>
          </p:nvSpPr>
          <p:spPr>
            <a:xfrm>
              <a:off x="6528263" y="161480"/>
              <a:ext cx="11259" cy="11259"/>
            </a:xfrm>
            <a:custGeom>
              <a:avLst/>
              <a:gdLst>
                <a:gd name="connsiteX0" fmla="*/ 1337 w 0"/>
                <a:gd name="connsiteY0" fmla="*/ 205 h 11259"/>
                <a:gd name="connsiteX1" fmla="*/ 7980 w 0"/>
                <a:gd name="connsiteY1" fmla="*/ 18333 h 11259"/>
                <a:gd name="connsiteX2" fmla="*/ 1337 w 0"/>
                <a:gd name="connsiteY2" fmla="*/ 205 h 11259"/>
              </a:gdLst>
              <a:ahLst/>
              <a:cxnLst>
                <a:cxn ang="0">
                  <a:pos x="connsiteX0" y="connsiteY0"/>
                </a:cxn>
                <a:cxn ang="0">
                  <a:pos x="connsiteX1" y="connsiteY1"/>
                </a:cxn>
                <a:cxn ang="0">
                  <a:pos x="connsiteX2" y="connsiteY2"/>
                </a:cxn>
              </a:cxnLst>
              <a:rect l="l" t="t" r="r" b="b"/>
              <a:pathLst>
                <a:path h="11259">
                  <a:moveTo>
                    <a:pt x="1337" y="205"/>
                  </a:moveTo>
                  <a:cubicBezTo>
                    <a:pt x="-2379" y="8199"/>
                    <a:pt x="2238" y="18220"/>
                    <a:pt x="7980" y="18333"/>
                  </a:cubicBezTo>
                  <a:cubicBezTo>
                    <a:pt x="8431" y="6285"/>
                    <a:pt x="6967" y="-1371"/>
                    <a:pt x="1337" y="205"/>
                  </a:cubicBezTo>
                  <a:close/>
                </a:path>
              </a:pathLst>
            </a:custGeom>
            <a:grpFill/>
            <a:ln w="11258" cap="flat">
              <a:noFill/>
              <a:prstDash val="solid"/>
              <a:miter/>
            </a:ln>
          </p:spPr>
          <p:txBody>
            <a:bodyPr rtlCol="0" anchor="ctr"/>
            <a:lstStyle/>
            <a:p>
              <a:endParaRPr lang="en-US" noProof="0" dirty="0"/>
            </a:p>
          </p:txBody>
        </p:sp>
        <p:sp>
          <p:nvSpPr>
            <p:cNvPr id="650" name="Freeform: Shape 649">
              <a:extLst>
                <a:ext uri="{FF2B5EF4-FFF2-40B4-BE49-F238E27FC236}">
                  <a16:creationId xmlns:a16="http://schemas.microsoft.com/office/drawing/2014/main" id="{5202657B-0236-4627-B60C-ED5A2E4F8BF7}"/>
                </a:ext>
              </a:extLst>
            </p:cNvPr>
            <p:cNvSpPr/>
            <p:nvPr/>
          </p:nvSpPr>
          <p:spPr>
            <a:xfrm>
              <a:off x="6416556" y="157294"/>
              <a:ext cx="33778" cy="22519"/>
            </a:xfrm>
            <a:custGeom>
              <a:avLst/>
              <a:gdLst>
                <a:gd name="connsiteX0" fmla="*/ 0 w 33778"/>
                <a:gd name="connsiteY0" fmla="*/ 0 h 22518"/>
                <a:gd name="connsiteX1" fmla="*/ 4504 w 33778"/>
                <a:gd name="connsiteY1" fmla="*/ 13624 h 22518"/>
                <a:gd name="connsiteX2" fmla="*/ 6530 w 33778"/>
                <a:gd name="connsiteY2" fmla="*/ 8895 h 22518"/>
                <a:gd name="connsiteX3" fmla="*/ 15088 w 33778"/>
                <a:gd name="connsiteY3" fmla="*/ 13173 h 22518"/>
                <a:gd name="connsiteX4" fmla="*/ 21505 w 33778"/>
                <a:gd name="connsiteY4" fmla="*/ 17452 h 22518"/>
                <a:gd name="connsiteX5" fmla="*/ 36480 w 33778"/>
                <a:gd name="connsiteY5" fmla="*/ 21393 h 22518"/>
                <a:gd name="connsiteX6" fmla="*/ 0 w 33778"/>
                <a:gd name="connsiteY6" fmla="*/ 0 h 2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778" h="22518">
                  <a:moveTo>
                    <a:pt x="0" y="0"/>
                  </a:moveTo>
                  <a:cubicBezTo>
                    <a:pt x="0" y="7656"/>
                    <a:pt x="1689" y="12160"/>
                    <a:pt x="4504" y="13624"/>
                  </a:cubicBezTo>
                  <a:cubicBezTo>
                    <a:pt x="3153" y="12948"/>
                    <a:pt x="5967" y="9008"/>
                    <a:pt x="6530" y="8895"/>
                  </a:cubicBezTo>
                  <a:cubicBezTo>
                    <a:pt x="7319" y="8895"/>
                    <a:pt x="12836" y="11822"/>
                    <a:pt x="15088" y="13173"/>
                  </a:cubicBezTo>
                  <a:cubicBezTo>
                    <a:pt x="17114" y="14412"/>
                    <a:pt x="18691" y="16101"/>
                    <a:pt x="21505" y="17452"/>
                  </a:cubicBezTo>
                  <a:cubicBezTo>
                    <a:pt x="23082" y="18240"/>
                    <a:pt x="29612" y="25334"/>
                    <a:pt x="36480" y="21393"/>
                  </a:cubicBezTo>
                  <a:cubicBezTo>
                    <a:pt x="34792" y="-9345"/>
                    <a:pt x="10471" y="10809"/>
                    <a:pt x="0" y="0"/>
                  </a:cubicBezTo>
                  <a:close/>
                </a:path>
              </a:pathLst>
            </a:custGeom>
            <a:grpFill/>
            <a:ln w="11258" cap="flat">
              <a:noFill/>
              <a:prstDash val="solid"/>
              <a:miter/>
            </a:ln>
          </p:spPr>
          <p:txBody>
            <a:bodyPr rtlCol="0" anchor="ctr"/>
            <a:lstStyle/>
            <a:p>
              <a:endParaRPr lang="en-US" noProof="0" dirty="0"/>
            </a:p>
          </p:txBody>
        </p:sp>
        <p:sp>
          <p:nvSpPr>
            <p:cNvPr id="651" name="Freeform: Shape 650">
              <a:extLst>
                <a:ext uri="{FF2B5EF4-FFF2-40B4-BE49-F238E27FC236}">
                  <a16:creationId xmlns:a16="http://schemas.microsoft.com/office/drawing/2014/main" id="{8CE37312-D881-4BFF-92B7-90C4A7FB2510}"/>
                </a:ext>
              </a:extLst>
            </p:cNvPr>
            <p:cNvSpPr/>
            <p:nvPr/>
          </p:nvSpPr>
          <p:spPr>
            <a:xfrm>
              <a:off x="6426802" y="101168"/>
              <a:ext cx="22519" cy="33778"/>
            </a:xfrm>
            <a:custGeom>
              <a:avLst/>
              <a:gdLst>
                <a:gd name="connsiteX0" fmla="*/ 0 w 22518"/>
                <a:gd name="connsiteY0" fmla="*/ 32707 h 33778"/>
                <a:gd name="connsiteX1" fmla="*/ 21393 w 22518"/>
                <a:gd name="connsiteY1" fmla="*/ 41039 h 33778"/>
                <a:gd name="connsiteX2" fmla="*/ 21168 w 22518"/>
                <a:gd name="connsiteY2" fmla="*/ 22686 h 33778"/>
                <a:gd name="connsiteX3" fmla="*/ 27360 w 22518"/>
                <a:gd name="connsiteY3" fmla="*/ 3995 h 33778"/>
                <a:gd name="connsiteX4" fmla="*/ 3941 w 22518"/>
                <a:gd name="connsiteY4" fmla="*/ 5009 h 33778"/>
                <a:gd name="connsiteX5" fmla="*/ 0 w 22518"/>
                <a:gd name="connsiteY5" fmla="*/ 32707 h 3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18" h="33778">
                  <a:moveTo>
                    <a:pt x="0" y="32707"/>
                  </a:moveTo>
                  <a:cubicBezTo>
                    <a:pt x="1351" y="48695"/>
                    <a:pt x="13962" y="38899"/>
                    <a:pt x="21393" y="41039"/>
                  </a:cubicBezTo>
                  <a:cubicBezTo>
                    <a:pt x="21280" y="34959"/>
                    <a:pt x="21280" y="28766"/>
                    <a:pt x="21168" y="22686"/>
                  </a:cubicBezTo>
                  <a:cubicBezTo>
                    <a:pt x="21956" y="13791"/>
                    <a:pt x="29387" y="18745"/>
                    <a:pt x="27360" y="3995"/>
                  </a:cubicBezTo>
                  <a:cubicBezTo>
                    <a:pt x="20042" y="-3661"/>
                    <a:pt x="11710" y="1406"/>
                    <a:pt x="3941" y="5009"/>
                  </a:cubicBezTo>
                  <a:cubicBezTo>
                    <a:pt x="10696" y="15592"/>
                    <a:pt x="7656" y="28878"/>
                    <a:pt x="0" y="32707"/>
                  </a:cubicBezTo>
                  <a:close/>
                </a:path>
              </a:pathLst>
            </a:custGeom>
            <a:grpFill/>
            <a:ln w="11258" cap="flat">
              <a:noFill/>
              <a:prstDash val="solid"/>
              <a:miter/>
            </a:ln>
          </p:spPr>
          <p:txBody>
            <a:bodyPr rtlCol="0" anchor="ctr"/>
            <a:lstStyle/>
            <a:p>
              <a:endParaRPr lang="en-US" noProof="0" dirty="0"/>
            </a:p>
          </p:txBody>
        </p:sp>
        <p:sp>
          <p:nvSpPr>
            <p:cNvPr id="652" name="Freeform: Shape 651">
              <a:extLst>
                <a:ext uri="{FF2B5EF4-FFF2-40B4-BE49-F238E27FC236}">
                  <a16:creationId xmlns:a16="http://schemas.microsoft.com/office/drawing/2014/main" id="{8BCF3C3E-39E8-48A8-99FD-2CEDD2C5969B}"/>
                </a:ext>
              </a:extLst>
            </p:cNvPr>
            <p:cNvSpPr/>
            <p:nvPr/>
          </p:nvSpPr>
          <p:spPr>
            <a:xfrm>
              <a:off x="6324371" y="103361"/>
              <a:ext cx="67556" cy="33778"/>
            </a:xfrm>
            <a:custGeom>
              <a:avLst/>
              <a:gdLst>
                <a:gd name="connsiteX0" fmla="*/ 17197 w 67556"/>
                <a:gd name="connsiteY0" fmla="*/ 34116 h 33778"/>
                <a:gd name="connsiteX1" fmla="*/ 12693 w 67556"/>
                <a:gd name="connsiteY1" fmla="*/ 15876 h 33778"/>
                <a:gd name="connsiteX2" fmla="*/ 83 w 67556"/>
                <a:gd name="connsiteY2" fmla="*/ 25559 h 33778"/>
                <a:gd name="connsiteX3" fmla="*/ 8639 w 67556"/>
                <a:gd name="connsiteY3" fmla="*/ 29837 h 33778"/>
                <a:gd name="connsiteX4" fmla="*/ 6613 w 67556"/>
                <a:gd name="connsiteY4" fmla="*/ 39070 h 33778"/>
                <a:gd name="connsiteX5" fmla="*/ 10891 w 67556"/>
                <a:gd name="connsiteY5" fmla="*/ 43461 h 33778"/>
                <a:gd name="connsiteX6" fmla="*/ 38589 w 67556"/>
                <a:gd name="connsiteY6" fmla="*/ 37719 h 33778"/>
                <a:gd name="connsiteX7" fmla="*/ 42868 w 67556"/>
                <a:gd name="connsiteY7" fmla="*/ 37494 h 33778"/>
                <a:gd name="connsiteX8" fmla="*/ 51425 w 67556"/>
                <a:gd name="connsiteY8" fmla="*/ 37156 h 33778"/>
                <a:gd name="connsiteX9" fmla="*/ 57843 w 67556"/>
                <a:gd name="connsiteY9" fmla="*/ 36931 h 33778"/>
                <a:gd name="connsiteX10" fmla="*/ 64149 w 67556"/>
                <a:gd name="connsiteY10" fmla="*/ 32089 h 33778"/>
                <a:gd name="connsiteX11" fmla="*/ 68089 w 67556"/>
                <a:gd name="connsiteY11" fmla="*/ 8895 h 33778"/>
                <a:gd name="connsiteX12" fmla="*/ 61559 w 67556"/>
                <a:gd name="connsiteY12" fmla="*/ 0 h 33778"/>
                <a:gd name="connsiteX13" fmla="*/ 51313 w 67556"/>
                <a:gd name="connsiteY13" fmla="*/ 28036 h 33778"/>
                <a:gd name="connsiteX14" fmla="*/ 48948 w 67556"/>
                <a:gd name="connsiteY14" fmla="*/ 14299 h 33778"/>
                <a:gd name="connsiteX15" fmla="*/ 40504 w 67556"/>
                <a:gd name="connsiteY15" fmla="*/ 19254 h 33778"/>
                <a:gd name="connsiteX16" fmla="*/ 36338 w 67556"/>
                <a:gd name="connsiteY16" fmla="*/ 28599 h 33778"/>
                <a:gd name="connsiteX17" fmla="*/ 36112 w 67556"/>
                <a:gd name="connsiteY17" fmla="*/ 14862 h 33778"/>
                <a:gd name="connsiteX18" fmla="*/ 29920 w 67556"/>
                <a:gd name="connsiteY18" fmla="*/ 28937 h 33778"/>
                <a:gd name="connsiteX19" fmla="*/ 17197 w 67556"/>
                <a:gd name="connsiteY19" fmla="*/ 34116 h 3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556" h="33778">
                  <a:moveTo>
                    <a:pt x="17197" y="34116"/>
                  </a:moveTo>
                  <a:cubicBezTo>
                    <a:pt x="13256" y="33553"/>
                    <a:pt x="15733" y="18578"/>
                    <a:pt x="12693" y="15876"/>
                  </a:cubicBezTo>
                  <a:cubicBezTo>
                    <a:pt x="7626" y="12836"/>
                    <a:pt x="-931" y="5855"/>
                    <a:pt x="83" y="25559"/>
                  </a:cubicBezTo>
                  <a:cubicBezTo>
                    <a:pt x="3798" y="25221"/>
                    <a:pt x="6726" y="26122"/>
                    <a:pt x="8639" y="29837"/>
                  </a:cubicBezTo>
                  <a:cubicBezTo>
                    <a:pt x="9203" y="30963"/>
                    <a:pt x="5937" y="36480"/>
                    <a:pt x="6613" y="39070"/>
                  </a:cubicBezTo>
                  <a:cubicBezTo>
                    <a:pt x="6951" y="40646"/>
                    <a:pt x="12130" y="38057"/>
                    <a:pt x="10891" y="43461"/>
                  </a:cubicBezTo>
                  <a:cubicBezTo>
                    <a:pt x="15958" y="35805"/>
                    <a:pt x="26767" y="40083"/>
                    <a:pt x="38589" y="37719"/>
                  </a:cubicBezTo>
                  <a:cubicBezTo>
                    <a:pt x="39941" y="37494"/>
                    <a:pt x="41630" y="38282"/>
                    <a:pt x="42868" y="37494"/>
                  </a:cubicBezTo>
                  <a:cubicBezTo>
                    <a:pt x="47710" y="34679"/>
                    <a:pt x="43881" y="35805"/>
                    <a:pt x="51425" y="37156"/>
                  </a:cubicBezTo>
                  <a:cubicBezTo>
                    <a:pt x="53565" y="37494"/>
                    <a:pt x="55704" y="36593"/>
                    <a:pt x="57843" y="36931"/>
                  </a:cubicBezTo>
                  <a:cubicBezTo>
                    <a:pt x="58068" y="31526"/>
                    <a:pt x="61671" y="32877"/>
                    <a:pt x="64149" y="32089"/>
                  </a:cubicBezTo>
                  <a:cubicBezTo>
                    <a:pt x="62347" y="18015"/>
                    <a:pt x="69891" y="22969"/>
                    <a:pt x="68089" y="8895"/>
                  </a:cubicBezTo>
                  <a:cubicBezTo>
                    <a:pt x="66288" y="4954"/>
                    <a:pt x="62234" y="6418"/>
                    <a:pt x="61559" y="0"/>
                  </a:cubicBezTo>
                  <a:cubicBezTo>
                    <a:pt x="56717" y="6530"/>
                    <a:pt x="56830" y="23082"/>
                    <a:pt x="51313" y="28036"/>
                  </a:cubicBezTo>
                  <a:cubicBezTo>
                    <a:pt x="48836" y="27360"/>
                    <a:pt x="49399" y="19704"/>
                    <a:pt x="48948" y="14299"/>
                  </a:cubicBezTo>
                  <a:cubicBezTo>
                    <a:pt x="45120" y="13849"/>
                    <a:pt x="44557" y="20154"/>
                    <a:pt x="40504" y="19254"/>
                  </a:cubicBezTo>
                  <a:cubicBezTo>
                    <a:pt x="41404" y="27023"/>
                    <a:pt x="38927" y="28036"/>
                    <a:pt x="36338" y="28599"/>
                  </a:cubicBezTo>
                  <a:cubicBezTo>
                    <a:pt x="28794" y="27586"/>
                    <a:pt x="43656" y="15876"/>
                    <a:pt x="36112" y="14862"/>
                  </a:cubicBezTo>
                  <a:cubicBezTo>
                    <a:pt x="32284" y="6530"/>
                    <a:pt x="28681" y="14637"/>
                    <a:pt x="29920" y="28937"/>
                  </a:cubicBezTo>
                  <a:cubicBezTo>
                    <a:pt x="23389" y="25897"/>
                    <a:pt x="22264" y="34003"/>
                    <a:pt x="17197" y="34116"/>
                  </a:cubicBezTo>
                  <a:close/>
                </a:path>
              </a:pathLst>
            </a:custGeom>
            <a:grpFill/>
            <a:ln w="11258" cap="flat">
              <a:noFill/>
              <a:prstDash val="solid"/>
              <a:miter/>
            </a:ln>
          </p:spPr>
          <p:txBody>
            <a:bodyPr rtlCol="0" anchor="ctr"/>
            <a:lstStyle/>
            <a:p>
              <a:endParaRPr lang="en-US" noProof="0" dirty="0"/>
            </a:p>
          </p:txBody>
        </p:sp>
        <p:sp>
          <p:nvSpPr>
            <p:cNvPr id="653" name="Freeform: Shape 652">
              <a:extLst>
                <a:ext uri="{FF2B5EF4-FFF2-40B4-BE49-F238E27FC236}">
                  <a16:creationId xmlns:a16="http://schemas.microsoft.com/office/drawing/2014/main" id="{D74D97F6-AB3A-41B2-8623-F25AA260E7CB}"/>
                </a:ext>
              </a:extLst>
            </p:cNvPr>
            <p:cNvSpPr/>
            <p:nvPr/>
          </p:nvSpPr>
          <p:spPr>
            <a:xfrm>
              <a:off x="6433673" y="206082"/>
              <a:ext cx="11259" cy="11259"/>
            </a:xfrm>
            <a:custGeom>
              <a:avLst/>
              <a:gdLst>
                <a:gd name="connsiteX0" fmla="*/ 560 w 0"/>
                <a:gd name="connsiteY0" fmla="*/ 1091 h 11259"/>
                <a:gd name="connsiteX1" fmla="*/ 7091 w 0"/>
                <a:gd name="connsiteY1" fmla="*/ 14603 h 11259"/>
                <a:gd name="connsiteX2" fmla="*/ 560 w 0"/>
                <a:gd name="connsiteY2" fmla="*/ 1091 h 11259"/>
              </a:gdLst>
              <a:ahLst/>
              <a:cxnLst>
                <a:cxn ang="0">
                  <a:pos x="connsiteX0" y="connsiteY0"/>
                </a:cxn>
                <a:cxn ang="0">
                  <a:pos x="connsiteX1" y="connsiteY1"/>
                </a:cxn>
                <a:cxn ang="0">
                  <a:pos x="connsiteX2" y="connsiteY2"/>
                </a:cxn>
              </a:cxnLst>
              <a:rect l="l" t="t" r="r" b="b"/>
              <a:pathLst>
                <a:path h="11259">
                  <a:moveTo>
                    <a:pt x="560" y="1091"/>
                  </a:moveTo>
                  <a:cubicBezTo>
                    <a:pt x="-2480" y="17530"/>
                    <a:pt x="7879" y="3568"/>
                    <a:pt x="7091" y="14603"/>
                  </a:cubicBezTo>
                  <a:cubicBezTo>
                    <a:pt x="15197" y="9986"/>
                    <a:pt x="8442" y="-3975"/>
                    <a:pt x="560" y="1091"/>
                  </a:cubicBezTo>
                  <a:close/>
                </a:path>
              </a:pathLst>
            </a:custGeom>
            <a:grpFill/>
            <a:ln w="11258" cap="flat">
              <a:noFill/>
              <a:prstDash val="solid"/>
              <a:miter/>
            </a:ln>
          </p:spPr>
          <p:txBody>
            <a:bodyPr rtlCol="0" anchor="ctr"/>
            <a:lstStyle/>
            <a:p>
              <a:endParaRPr lang="en-US" noProof="0" dirty="0"/>
            </a:p>
          </p:txBody>
        </p:sp>
        <p:sp>
          <p:nvSpPr>
            <p:cNvPr id="654" name="Freeform: Shape 653">
              <a:extLst>
                <a:ext uri="{FF2B5EF4-FFF2-40B4-BE49-F238E27FC236}">
                  <a16:creationId xmlns:a16="http://schemas.microsoft.com/office/drawing/2014/main" id="{EE46D604-00CC-4AAC-89C5-72DC89DDF2CF}"/>
                </a:ext>
              </a:extLst>
            </p:cNvPr>
            <p:cNvSpPr/>
            <p:nvPr/>
          </p:nvSpPr>
          <p:spPr>
            <a:xfrm>
              <a:off x="6342018" y="159696"/>
              <a:ext cx="11259" cy="11259"/>
            </a:xfrm>
            <a:custGeom>
              <a:avLst/>
              <a:gdLst>
                <a:gd name="connsiteX0" fmla="*/ 0 w 11259"/>
                <a:gd name="connsiteY0" fmla="*/ 9984 h 11259"/>
                <a:gd name="connsiteX1" fmla="*/ 12610 w 11259"/>
                <a:gd name="connsiteY1" fmla="*/ 300 h 11259"/>
                <a:gd name="connsiteX2" fmla="*/ 0 w 11259"/>
                <a:gd name="connsiteY2" fmla="*/ 9984 h 11259"/>
              </a:gdLst>
              <a:ahLst/>
              <a:cxnLst>
                <a:cxn ang="0">
                  <a:pos x="connsiteX0" y="connsiteY0"/>
                </a:cxn>
                <a:cxn ang="0">
                  <a:pos x="connsiteX1" y="connsiteY1"/>
                </a:cxn>
                <a:cxn ang="0">
                  <a:pos x="connsiteX2" y="connsiteY2"/>
                </a:cxn>
              </a:cxnLst>
              <a:rect l="l" t="t" r="r" b="b"/>
              <a:pathLst>
                <a:path w="11259" h="11259">
                  <a:moveTo>
                    <a:pt x="0" y="9984"/>
                  </a:moveTo>
                  <a:cubicBezTo>
                    <a:pt x="676" y="24621"/>
                    <a:pt x="15313" y="18653"/>
                    <a:pt x="12610" y="300"/>
                  </a:cubicBezTo>
                  <a:cubicBezTo>
                    <a:pt x="5967" y="-1726"/>
                    <a:pt x="4391" y="7056"/>
                    <a:pt x="0" y="9984"/>
                  </a:cubicBezTo>
                  <a:close/>
                </a:path>
              </a:pathLst>
            </a:custGeom>
            <a:grpFill/>
            <a:ln w="11258" cap="flat">
              <a:noFill/>
              <a:prstDash val="solid"/>
              <a:miter/>
            </a:ln>
          </p:spPr>
          <p:txBody>
            <a:bodyPr rtlCol="0" anchor="ctr"/>
            <a:lstStyle/>
            <a:p>
              <a:endParaRPr lang="en-US" noProof="0" dirty="0"/>
            </a:p>
          </p:txBody>
        </p:sp>
        <p:sp>
          <p:nvSpPr>
            <p:cNvPr id="655" name="Freeform: Shape 654">
              <a:extLst>
                <a:ext uri="{FF2B5EF4-FFF2-40B4-BE49-F238E27FC236}">
                  <a16:creationId xmlns:a16="http://schemas.microsoft.com/office/drawing/2014/main" id="{98922AF4-B60C-4FFC-8377-C43403376DD3}"/>
                </a:ext>
              </a:extLst>
            </p:cNvPr>
            <p:cNvSpPr/>
            <p:nvPr/>
          </p:nvSpPr>
          <p:spPr>
            <a:xfrm>
              <a:off x="6380299" y="158758"/>
              <a:ext cx="22519" cy="56297"/>
            </a:xfrm>
            <a:custGeom>
              <a:avLst/>
              <a:gdLst>
                <a:gd name="connsiteX0" fmla="*/ 21507 w 22518"/>
                <a:gd name="connsiteY0" fmla="*/ 12948 h 56297"/>
                <a:gd name="connsiteX1" fmla="*/ 10698 w 22518"/>
                <a:gd name="connsiteY1" fmla="*/ 4166 h 56297"/>
                <a:gd name="connsiteX2" fmla="*/ 1 w 22518"/>
                <a:gd name="connsiteY2" fmla="*/ 0 h 56297"/>
                <a:gd name="connsiteX3" fmla="*/ 8896 w 22518"/>
                <a:gd name="connsiteY3" fmla="*/ 27248 h 56297"/>
                <a:gd name="connsiteX4" fmla="*/ 4843 w 22518"/>
                <a:gd name="connsiteY4" fmla="*/ 41209 h 56297"/>
                <a:gd name="connsiteX5" fmla="*/ 15764 w 22518"/>
                <a:gd name="connsiteY5" fmla="*/ 59112 h 56297"/>
                <a:gd name="connsiteX6" fmla="*/ 32766 w 22518"/>
                <a:gd name="connsiteY6" fmla="*/ 53820 h 56297"/>
                <a:gd name="connsiteX7" fmla="*/ 25898 w 22518"/>
                <a:gd name="connsiteY7" fmla="*/ 17339 h 56297"/>
                <a:gd name="connsiteX8" fmla="*/ 29951 w 22518"/>
                <a:gd name="connsiteY8" fmla="*/ 3378 h 56297"/>
                <a:gd name="connsiteX9" fmla="*/ 21507 w 22518"/>
                <a:gd name="connsiteY9" fmla="*/ 12948 h 5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518" h="56297">
                  <a:moveTo>
                    <a:pt x="21507" y="12948"/>
                  </a:moveTo>
                  <a:cubicBezTo>
                    <a:pt x="21169" y="17002"/>
                    <a:pt x="16328" y="-8445"/>
                    <a:pt x="10698" y="4166"/>
                  </a:cubicBezTo>
                  <a:cubicBezTo>
                    <a:pt x="8221" y="9796"/>
                    <a:pt x="7432" y="2252"/>
                    <a:pt x="1" y="0"/>
                  </a:cubicBezTo>
                  <a:cubicBezTo>
                    <a:pt x="-111" y="16101"/>
                    <a:pt x="7432" y="14862"/>
                    <a:pt x="8896" y="27248"/>
                  </a:cubicBezTo>
                  <a:cubicBezTo>
                    <a:pt x="9797" y="36480"/>
                    <a:pt x="8671" y="41660"/>
                    <a:pt x="4843" y="41209"/>
                  </a:cubicBezTo>
                  <a:cubicBezTo>
                    <a:pt x="7658" y="48978"/>
                    <a:pt x="15089" y="46501"/>
                    <a:pt x="15764" y="59112"/>
                  </a:cubicBezTo>
                  <a:cubicBezTo>
                    <a:pt x="23083" y="60801"/>
                    <a:pt x="27699" y="56747"/>
                    <a:pt x="32766" y="53820"/>
                  </a:cubicBezTo>
                  <a:cubicBezTo>
                    <a:pt x="32991" y="35917"/>
                    <a:pt x="27812" y="30175"/>
                    <a:pt x="25898" y="17339"/>
                  </a:cubicBezTo>
                  <a:cubicBezTo>
                    <a:pt x="27249" y="12611"/>
                    <a:pt x="30740" y="12385"/>
                    <a:pt x="29951" y="3378"/>
                  </a:cubicBezTo>
                  <a:cubicBezTo>
                    <a:pt x="23083" y="-1576"/>
                    <a:pt x="24772" y="10809"/>
                    <a:pt x="21507" y="12948"/>
                  </a:cubicBezTo>
                  <a:close/>
                </a:path>
              </a:pathLst>
            </a:custGeom>
            <a:grpFill/>
            <a:ln w="11258" cap="flat">
              <a:noFill/>
              <a:prstDash val="solid"/>
              <a:miter/>
            </a:ln>
          </p:spPr>
          <p:txBody>
            <a:bodyPr rtlCol="0" anchor="ctr"/>
            <a:lstStyle/>
            <a:p>
              <a:endParaRPr lang="en-US" noProof="0" dirty="0"/>
            </a:p>
          </p:txBody>
        </p:sp>
        <p:sp>
          <p:nvSpPr>
            <p:cNvPr id="656" name="Freeform: Shape 655">
              <a:extLst>
                <a:ext uri="{FF2B5EF4-FFF2-40B4-BE49-F238E27FC236}">
                  <a16:creationId xmlns:a16="http://schemas.microsoft.com/office/drawing/2014/main" id="{01C6F874-5926-4586-9A1C-525E437943BC}"/>
                </a:ext>
              </a:extLst>
            </p:cNvPr>
            <p:cNvSpPr/>
            <p:nvPr/>
          </p:nvSpPr>
          <p:spPr>
            <a:xfrm>
              <a:off x="6409800" y="134040"/>
              <a:ext cx="11259" cy="11259"/>
            </a:xfrm>
            <a:custGeom>
              <a:avLst/>
              <a:gdLst>
                <a:gd name="connsiteX0" fmla="*/ 0 w 11259"/>
                <a:gd name="connsiteY0" fmla="*/ 510 h 0"/>
                <a:gd name="connsiteX1" fmla="*/ 15088 w 11259"/>
                <a:gd name="connsiteY1" fmla="*/ 9067 h 0"/>
                <a:gd name="connsiteX2" fmla="*/ 0 w 11259"/>
                <a:gd name="connsiteY2" fmla="*/ 510 h 0"/>
              </a:gdLst>
              <a:ahLst/>
              <a:cxnLst>
                <a:cxn ang="0">
                  <a:pos x="connsiteX0" y="connsiteY0"/>
                </a:cxn>
                <a:cxn ang="0">
                  <a:pos x="connsiteX1" y="connsiteY1"/>
                </a:cxn>
                <a:cxn ang="0">
                  <a:pos x="connsiteX2" y="connsiteY2"/>
                </a:cxn>
              </a:cxnLst>
              <a:rect l="l" t="t" r="r" b="b"/>
              <a:pathLst>
                <a:path w="11259">
                  <a:moveTo>
                    <a:pt x="0" y="510"/>
                  </a:moveTo>
                  <a:cubicBezTo>
                    <a:pt x="450" y="13683"/>
                    <a:pt x="9008" y="8504"/>
                    <a:pt x="15088" y="9067"/>
                  </a:cubicBezTo>
                  <a:cubicBezTo>
                    <a:pt x="14525" y="-3994"/>
                    <a:pt x="6080" y="1073"/>
                    <a:pt x="0" y="510"/>
                  </a:cubicBezTo>
                  <a:close/>
                </a:path>
              </a:pathLst>
            </a:custGeom>
            <a:grpFill/>
            <a:ln w="11258" cap="flat">
              <a:noFill/>
              <a:prstDash val="solid"/>
              <a:miter/>
            </a:ln>
          </p:spPr>
          <p:txBody>
            <a:bodyPr rtlCol="0" anchor="ctr"/>
            <a:lstStyle/>
            <a:p>
              <a:endParaRPr lang="en-US" noProof="0" dirty="0"/>
            </a:p>
          </p:txBody>
        </p:sp>
        <p:sp>
          <p:nvSpPr>
            <p:cNvPr id="657" name="Freeform: Shape 656">
              <a:extLst>
                <a:ext uri="{FF2B5EF4-FFF2-40B4-BE49-F238E27FC236}">
                  <a16:creationId xmlns:a16="http://schemas.microsoft.com/office/drawing/2014/main" id="{F45A8D11-68FB-43C4-97CA-D873080136A9}"/>
                </a:ext>
              </a:extLst>
            </p:cNvPr>
            <p:cNvSpPr/>
            <p:nvPr/>
          </p:nvSpPr>
          <p:spPr>
            <a:xfrm>
              <a:off x="6374446" y="200192"/>
              <a:ext cx="11259" cy="11259"/>
            </a:xfrm>
            <a:custGeom>
              <a:avLst/>
              <a:gdLst>
                <a:gd name="connsiteX0" fmla="*/ 112 w 0"/>
                <a:gd name="connsiteY0" fmla="*/ 9458 h 0"/>
                <a:gd name="connsiteX1" fmla="*/ 6530 w 0"/>
                <a:gd name="connsiteY1" fmla="*/ 9233 h 0"/>
                <a:gd name="connsiteX2" fmla="*/ 6418 w 0"/>
                <a:gd name="connsiteY2" fmla="*/ 0 h 0"/>
                <a:gd name="connsiteX3" fmla="*/ 0 w 0"/>
                <a:gd name="connsiteY3" fmla="*/ 225 h 0"/>
                <a:gd name="connsiteX4" fmla="*/ 112 w 0"/>
                <a:gd name="connsiteY4" fmla="*/ 945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112" y="9458"/>
                  </a:moveTo>
                  <a:cubicBezTo>
                    <a:pt x="2252" y="9345"/>
                    <a:pt x="4391" y="9233"/>
                    <a:pt x="6530" y="9233"/>
                  </a:cubicBezTo>
                  <a:cubicBezTo>
                    <a:pt x="6530" y="6193"/>
                    <a:pt x="6418" y="3153"/>
                    <a:pt x="6418" y="0"/>
                  </a:cubicBezTo>
                  <a:cubicBezTo>
                    <a:pt x="4278" y="113"/>
                    <a:pt x="2139" y="225"/>
                    <a:pt x="0" y="225"/>
                  </a:cubicBezTo>
                  <a:cubicBezTo>
                    <a:pt x="0" y="3378"/>
                    <a:pt x="112" y="6418"/>
                    <a:pt x="112" y="9458"/>
                  </a:cubicBezTo>
                  <a:close/>
                </a:path>
              </a:pathLst>
            </a:custGeom>
            <a:grpFill/>
            <a:ln w="11258" cap="flat">
              <a:noFill/>
              <a:prstDash val="solid"/>
              <a:miter/>
            </a:ln>
          </p:spPr>
          <p:txBody>
            <a:bodyPr rtlCol="0" anchor="ctr"/>
            <a:lstStyle/>
            <a:p>
              <a:endParaRPr lang="en-US" noProof="0" dirty="0"/>
            </a:p>
          </p:txBody>
        </p:sp>
        <p:sp>
          <p:nvSpPr>
            <p:cNvPr id="658" name="Freeform: Shape 657">
              <a:extLst>
                <a:ext uri="{FF2B5EF4-FFF2-40B4-BE49-F238E27FC236}">
                  <a16:creationId xmlns:a16="http://schemas.microsoft.com/office/drawing/2014/main" id="{9E8F04E1-B6E8-46B0-9253-B47B2D318E51}"/>
                </a:ext>
              </a:extLst>
            </p:cNvPr>
            <p:cNvSpPr/>
            <p:nvPr/>
          </p:nvSpPr>
          <p:spPr>
            <a:xfrm>
              <a:off x="6409462" y="110886"/>
              <a:ext cx="11259" cy="11259"/>
            </a:xfrm>
            <a:custGeom>
              <a:avLst/>
              <a:gdLst>
                <a:gd name="connsiteX0" fmla="*/ 0 w 11259"/>
                <a:gd name="connsiteY0" fmla="*/ 694 h 11259"/>
                <a:gd name="connsiteX1" fmla="*/ 17227 w 11259"/>
                <a:gd name="connsiteY1" fmla="*/ 9139 h 11259"/>
                <a:gd name="connsiteX2" fmla="*/ 0 w 11259"/>
                <a:gd name="connsiteY2" fmla="*/ 694 h 11259"/>
              </a:gdLst>
              <a:ahLst/>
              <a:cxnLst>
                <a:cxn ang="0">
                  <a:pos x="connsiteX0" y="connsiteY0"/>
                </a:cxn>
                <a:cxn ang="0">
                  <a:pos x="connsiteX1" y="connsiteY1"/>
                </a:cxn>
                <a:cxn ang="0">
                  <a:pos x="connsiteX2" y="connsiteY2"/>
                </a:cxn>
              </a:cxnLst>
              <a:rect l="l" t="t" r="r" b="b"/>
              <a:pathLst>
                <a:path w="11259" h="11259">
                  <a:moveTo>
                    <a:pt x="0" y="694"/>
                  </a:moveTo>
                  <a:cubicBezTo>
                    <a:pt x="2252" y="11616"/>
                    <a:pt x="12610" y="18034"/>
                    <a:pt x="17227" y="9139"/>
                  </a:cubicBezTo>
                  <a:cubicBezTo>
                    <a:pt x="16551" y="-5048"/>
                    <a:pt x="6531" y="1820"/>
                    <a:pt x="0" y="694"/>
                  </a:cubicBezTo>
                  <a:close/>
                </a:path>
              </a:pathLst>
            </a:custGeom>
            <a:grpFill/>
            <a:ln w="11258" cap="flat">
              <a:noFill/>
              <a:prstDash val="solid"/>
              <a:miter/>
            </a:ln>
          </p:spPr>
          <p:txBody>
            <a:bodyPr rtlCol="0" anchor="ctr"/>
            <a:lstStyle/>
            <a:p>
              <a:endParaRPr lang="en-US" noProof="0" dirty="0"/>
            </a:p>
          </p:txBody>
        </p:sp>
        <p:sp>
          <p:nvSpPr>
            <p:cNvPr id="659" name="Freeform: Shape 658">
              <a:extLst>
                <a:ext uri="{FF2B5EF4-FFF2-40B4-BE49-F238E27FC236}">
                  <a16:creationId xmlns:a16="http://schemas.microsoft.com/office/drawing/2014/main" id="{F696597E-47FC-46C1-9A9A-9C406126485F}"/>
                </a:ext>
              </a:extLst>
            </p:cNvPr>
            <p:cNvSpPr/>
            <p:nvPr/>
          </p:nvSpPr>
          <p:spPr>
            <a:xfrm>
              <a:off x="6607532" y="111679"/>
              <a:ext cx="11259" cy="22519"/>
            </a:xfrm>
            <a:custGeom>
              <a:avLst/>
              <a:gdLst>
                <a:gd name="connsiteX0" fmla="*/ 321 w 0"/>
                <a:gd name="connsiteY0" fmla="*/ 690 h 22518"/>
                <a:gd name="connsiteX1" fmla="*/ 9103 w 0"/>
                <a:gd name="connsiteY1" fmla="*/ 23322 h 22518"/>
                <a:gd name="connsiteX2" fmla="*/ 321 w 0"/>
                <a:gd name="connsiteY2" fmla="*/ 690 h 22518"/>
              </a:gdLst>
              <a:ahLst/>
              <a:cxnLst>
                <a:cxn ang="0">
                  <a:pos x="connsiteX0" y="connsiteY0"/>
                </a:cxn>
                <a:cxn ang="0">
                  <a:pos x="connsiteX1" y="connsiteY1"/>
                </a:cxn>
                <a:cxn ang="0">
                  <a:pos x="connsiteX2" y="connsiteY2"/>
                </a:cxn>
              </a:cxnLst>
              <a:rect l="l" t="t" r="r" b="b"/>
              <a:pathLst>
                <a:path h="22518">
                  <a:moveTo>
                    <a:pt x="321" y="690"/>
                  </a:moveTo>
                  <a:cubicBezTo>
                    <a:pt x="-2156" y="20619"/>
                    <a:pt x="10567" y="5982"/>
                    <a:pt x="9103" y="23322"/>
                  </a:cubicBezTo>
                  <a:cubicBezTo>
                    <a:pt x="14733" y="14877"/>
                    <a:pt x="7414" y="-3814"/>
                    <a:pt x="321" y="690"/>
                  </a:cubicBezTo>
                  <a:close/>
                </a:path>
              </a:pathLst>
            </a:custGeom>
            <a:grpFill/>
            <a:ln w="11258" cap="flat">
              <a:noFill/>
              <a:prstDash val="solid"/>
              <a:miter/>
            </a:ln>
          </p:spPr>
          <p:txBody>
            <a:bodyPr rtlCol="0" anchor="ctr"/>
            <a:lstStyle/>
            <a:p>
              <a:endParaRPr lang="en-US" noProof="0" dirty="0"/>
            </a:p>
          </p:txBody>
        </p:sp>
        <p:sp>
          <p:nvSpPr>
            <p:cNvPr id="660" name="Freeform: Shape 659">
              <a:extLst>
                <a:ext uri="{FF2B5EF4-FFF2-40B4-BE49-F238E27FC236}">
                  <a16:creationId xmlns:a16="http://schemas.microsoft.com/office/drawing/2014/main" id="{CC88A464-BE58-4041-BF35-6C3E7BA7F9A9}"/>
                </a:ext>
              </a:extLst>
            </p:cNvPr>
            <p:cNvSpPr/>
            <p:nvPr/>
          </p:nvSpPr>
          <p:spPr>
            <a:xfrm>
              <a:off x="6704436" y="177336"/>
              <a:ext cx="11259" cy="11259"/>
            </a:xfrm>
            <a:custGeom>
              <a:avLst/>
              <a:gdLst>
                <a:gd name="connsiteX0" fmla="*/ 4639 w 11259"/>
                <a:gd name="connsiteY0" fmla="*/ 9008 h 11259"/>
                <a:gd name="connsiteX1" fmla="*/ 19726 w 11259"/>
                <a:gd name="connsiteY1" fmla="*/ 17565 h 11259"/>
                <a:gd name="connsiteX2" fmla="*/ 247 w 11259"/>
                <a:gd name="connsiteY2" fmla="*/ 0 h 11259"/>
                <a:gd name="connsiteX3" fmla="*/ 4639 w 11259"/>
                <a:gd name="connsiteY3" fmla="*/ 9008 h 11259"/>
              </a:gdLst>
              <a:ahLst/>
              <a:cxnLst>
                <a:cxn ang="0">
                  <a:pos x="connsiteX0" y="connsiteY0"/>
                </a:cxn>
                <a:cxn ang="0">
                  <a:pos x="connsiteX1" y="connsiteY1"/>
                </a:cxn>
                <a:cxn ang="0">
                  <a:pos x="connsiteX2" y="connsiteY2"/>
                </a:cxn>
                <a:cxn ang="0">
                  <a:pos x="connsiteX3" y="connsiteY3"/>
                </a:cxn>
              </a:cxnLst>
              <a:rect l="l" t="t" r="r" b="b"/>
              <a:pathLst>
                <a:path w="11259" h="11259">
                  <a:moveTo>
                    <a:pt x="4639" y="9008"/>
                  </a:moveTo>
                  <a:cubicBezTo>
                    <a:pt x="7454" y="13173"/>
                    <a:pt x="10944" y="21618"/>
                    <a:pt x="19726" y="17565"/>
                  </a:cubicBezTo>
                  <a:cubicBezTo>
                    <a:pt x="17362" y="2477"/>
                    <a:pt x="8241" y="2590"/>
                    <a:pt x="247" y="0"/>
                  </a:cubicBezTo>
                  <a:cubicBezTo>
                    <a:pt x="-991" y="9683"/>
                    <a:pt x="2724" y="6305"/>
                    <a:pt x="4639" y="9008"/>
                  </a:cubicBezTo>
                  <a:close/>
                </a:path>
              </a:pathLst>
            </a:custGeom>
            <a:grpFill/>
            <a:ln w="11258" cap="flat">
              <a:noFill/>
              <a:prstDash val="solid"/>
              <a:miter/>
            </a:ln>
          </p:spPr>
          <p:txBody>
            <a:bodyPr rtlCol="0" anchor="ctr"/>
            <a:lstStyle/>
            <a:p>
              <a:endParaRPr lang="en-US" noProof="0" dirty="0"/>
            </a:p>
          </p:txBody>
        </p:sp>
        <p:sp>
          <p:nvSpPr>
            <p:cNvPr id="661" name="Freeform: Shape 660">
              <a:extLst>
                <a:ext uri="{FF2B5EF4-FFF2-40B4-BE49-F238E27FC236}">
                  <a16:creationId xmlns:a16="http://schemas.microsoft.com/office/drawing/2014/main" id="{5ACB311A-D9B2-4C81-BCA0-2139A7B9B454}"/>
                </a:ext>
              </a:extLst>
            </p:cNvPr>
            <p:cNvSpPr/>
            <p:nvPr/>
          </p:nvSpPr>
          <p:spPr>
            <a:xfrm>
              <a:off x="6788003" y="182017"/>
              <a:ext cx="11259" cy="11259"/>
            </a:xfrm>
            <a:custGeom>
              <a:avLst/>
              <a:gdLst>
                <a:gd name="connsiteX0" fmla="*/ 10697 w 0"/>
                <a:gd name="connsiteY0" fmla="*/ 5115 h 0"/>
                <a:gd name="connsiteX1" fmla="*/ 0 w 0"/>
                <a:gd name="connsiteY1" fmla="*/ 949 h 0"/>
                <a:gd name="connsiteX2" fmla="*/ 10697 w 0"/>
                <a:gd name="connsiteY2" fmla="*/ 5115 h 0"/>
              </a:gdLst>
              <a:ahLst/>
              <a:cxnLst>
                <a:cxn ang="0">
                  <a:pos x="connsiteX0" y="connsiteY0"/>
                </a:cxn>
                <a:cxn ang="0">
                  <a:pos x="connsiteX1" y="connsiteY1"/>
                </a:cxn>
                <a:cxn ang="0">
                  <a:pos x="connsiteX2" y="connsiteY2"/>
                </a:cxn>
              </a:cxnLst>
              <a:rect l="l" t="t" r="r" b="b"/>
              <a:pathLst>
                <a:path>
                  <a:moveTo>
                    <a:pt x="10697" y="5115"/>
                  </a:moveTo>
                  <a:cubicBezTo>
                    <a:pt x="10922" y="-4906"/>
                    <a:pt x="3153" y="3313"/>
                    <a:pt x="0" y="949"/>
                  </a:cubicBezTo>
                  <a:cubicBezTo>
                    <a:pt x="338" y="12658"/>
                    <a:pt x="7994" y="11533"/>
                    <a:pt x="10697" y="5115"/>
                  </a:cubicBezTo>
                  <a:close/>
                </a:path>
              </a:pathLst>
            </a:custGeom>
            <a:grpFill/>
            <a:ln w="11258" cap="flat">
              <a:noFill/>
              <a:prstDash val="solid"/>
              <a:miter/>
            </a:ln>
          </p:spPr>
          <p:txBody>
            <a:bodyPr rtlCol="0" anchor="ctr"/>
            <a:lstStyle/>
            <a:p>
              <a:endParaRPr lang="en-US" noProof="0" dirty="0"/>
            </a:p>
          </p:txBody>
        </p:sp>
        <p:sp>
          <p:nvSpPr>
            <p:cNvPr id="662" name="Freeform: Shape 661">
              <a:extLst>
                <a:ext uri="{FF2B5EF4-FFF2-40B4-BE49-F238E27FC236}">
                  <a16:creationId xmlns:a16="http://schemas.microsoft.com/office/drawing/2014/main" id="{B94F43CC-E5CC-40B5-969C-1CBF02AAB617}"/>
                </a:ext>
              </a:extLst>
            </p:cNvPr>
            <p:cNvSpPr/>
            <p:nvPr/>
          </p:nvSpPr>
          <p:spPr>
            <a:xfrm>
              <a:off x="6722136" y="207901"/>
              <a:ext cx="22519" cy="11259"/>
            </a:xfrm>
            <a:custGeom>
              <a:avLst/>
              <a:gdLst>
                <a:gd name="connsiteX0" fmla="*/ 0 w 22518"/>
                <a:gd name="connsiteY0" fmla="*/ 848 h 0"/>
                <a:gd name="connsiteX1" fmla="*/ 25672 w 22518"/>
                <a:gd name="connsiteY1" fmla="*/ 8955 h 0"/>
                <a:gd name="connsiteX2" fmla="*/ 0 w 22518"/>
                <a:gd name="connsiteY2" fmla="*/ 848 h 0"/>
              </a:gdLst>
              <a:ahLst/>
              <a:cxnLst>
                <a:cxn ang="0">
                  <a:pos x="connsiteX0" y="connsiteY0"/>
                </a:cxn>
                <a:cxn ang="0">
                  <a:pos x="connsiteX1" y="connsiteY1"/>
                </a:cxn>
                <a:cxn ang="0">
                  <a:pos x="connsiteX2" y="connsiteY2"/>
                </a:cxn>
              </a:cxnLst>
              <a:rect l="l" t="t" r="r" b="b"/>
              <a:pathLst>
                <a:path w="22518">
                  <a:moveTo>
                    <a:pt x="0" y="848"/>
                  </a:moveTo>
                  <a:cubicBezTo>
                    <a:pt x="2252" y="17962"/>
                    <a:pt x="17227" y="6140"/>
                    <a:pt x="25672" y="8955"/>
                  </a:cubicBezTo>
                  <a:cubicBezTo>
                    <a:pt x="22294" y="-5345"/>
                    <a:pt x="9345" y="2086"/>
                    <a:pt x="0" y="848"/>
                  </a:cubicBezTo>
                  <a:close/>
                </a:path>
              </a:pathLst>
            </a:custGeom>
            <a:grpFill/>
            <a:ln w="11258" cap="flat">
              <a:noFill/>
              <a:prstDash val="solid"/>
              <a:miter/>
            </a:ln>
          </p:spPr>
          <p:txBody>
            <a:bodyPr rtlCol="0" anchor="ctr"/>
            <a:lstStyle/>
            <a:p>
              <a:endParaRPr lang="en-US" noProof="0" dirty="0"/>
            </a:p>
          </p:txBody>
        </p:sp>
        <p:sp>
          <p:nvSpPr>
            <p:cNvPr id="663" name="Freeform: Shape 662">
              <a:extLst>
                <a:ext uri="{FF2B5EF4-FFF2-40B4-BE49-F238E27FC236}">
                  <a16:creationId xmlns:a16="http://schemas.microsoft.com/office/drawing/2014/main" id="{C2E4A88B-8C73-4C15-ACF9-A34AA5D1F1A2}"/>
                </a:ext>
              </a:extLst>
            </p:cNvPr>
            <p:cNvSpPr/>
            <p:nvPr/>
          </p:nvSpPr>
          <p:spPr>
            <a:xfrm>
              <a:off x="6728252" y="180150"/>
              <a:ext cx="11259" cy="11259"/>
            </a:xfrm>
            <a:custGeom>
              <a:avLst/>
              <a:gdLst>
                <a:gd name="connsiteX0" fmla="*/ 189 w 11259"/>
                <a:gd name="connsiteY0" fmla="*/ 14525 h 11259"/>
                <a:gd name="connsiteX1" fmla="*/ 17078 w 11259"/>
                <a:gd name="connsiteY1" fmla="*/ 0 h 11259"/>
                <a:gd name="connsiteX2" fmla="*/ 189 w 11259"/>
                <a:gd name="connsiteY2" fmla="*/ 14525 h 11259"/>
              </a:gdLst>
              <a:ahLst/>
              <a:cxnLst>
                <a:cxn ang="0">
                  <a:pos x="connsiteX0" y="connsiteY0"/>
                </a:cxn>
                <a:cxn ang="0">
                  <a:pos x="connsiteX1" y="connsiteY1"/>
                </a:cxn>
                <a:cxn ang="0">
                  <a:pos x="connsiteX2" y="connsiteY2"/>
                </a:cxn>
              </a:cxnLst>
              <a:rect l="l" t="t" r="r" b="b"/>
              <a:pathLst>
                <a:path w="11259" h="11259">
                  <a:moveTo>
                    <a:pt x="189" y="14525"/>
                  </a:moveTo>
                  <a:cubicBezTo>
                    <a:pt x="7282" y="12836"/>
                    <a:pt x="18767" y="19929"/>
                    <a:pt x="17078" y="0"/>
                  </a:cubicBezTo>
                  <a:cubicBezTo>
                    <a:pt x="9872" y="1802"/>
                    <a:pt x="-1612" y="-5292"/>
                    <a:pt x="189" y="14525"/>
                  </a:cubicBezTo>
                  <a:close/>
                </a:path>
              </a:pathLst>
            </a:custGeom>
            <a:grpFill/>
            <a:ln w="11258" cap="flat">
              <a:noFill/>
              <a:prstDash val="solid"/>
              <a:miter/>
            </a:ln>
          </p:spPr>
          <p:txBody>
            <a:bodyPr rtlCol="0" anchor="ctr"/>
            <a:lstStyle/>
            <a:p>
              <a:endParaRPr lang="en-US" noProof="0" dirty="0"/>
            </a:p>
          </p:txBody>
        </p:sp>
        <p:sp>
          <p:nvSpPr>
            <p:cNvPr id="664" name="Freeform: Shape 663">
              <a:extLst>
                <a:ext uri="{FF2B5EF4-FFF2-40B4-BE49-F238E27FC236}">
                  <a16:creationId xmlns:a16="http://schemas.microsoft.com/office/drawing/2014/main" id="{80D38688-2D74-4D95-9AB9-D88785A515A7}"/>
                </a:ext>
              </a:extLst>
            </p:cNvPr>
            <p:cNvSpPr/>
            <p:nvPr/>
          </p:nvSpPr>
          <p:spPr>
            <a:xfrm>
              <a:off x="6712565" y="116200"/>
              <a:ext cx="11259" cy="22519"/>
            </a:xfrm>
            <a:custGeom>
              <a:avLst/>
              <a:gdLst>
                <a:gd name="connsiteX0" fmla="*/ 10471 w 11259"/>
                <a:gd name="connsiteY0" fmla="*/ 560 h 22518"/>
                <a:gd name="connsiteX1" fmla="*/ 8445 w 11259"/>
                <a:gd name="connsiteY1" fmla="*/ 9792 h 22518"/>
                <a:gd name="connsiteX2" fmla="*/ 0 w 11259"/>
                <a:gd name="connsiteY2" fmla="*/ 14746 h 22518"/>
                <a:gd name="connsiteX3" fmla="*/ 21505 w 11259"/>
                <a:gd name="connsiteY3" fmla="*/ 27582 h 22518"/>
                <a:gd name="connsiteX4" fmla="*/ 16889 w 11259"/>
                <a:gd name="connsiteY4" fmla="*/ 222 h 22518"/>
                <a:gd name="connsiteX5" fmla="*/ 10471 w 11259"/>
                <a:gd name="connsiteY5" fmla="*/ 560 h 2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59" h="22518">
                  <a:moveTo>
                    <a:pt x="10471" y="560"/>
                  </a:moveTo>
                  <a:cubicBezTo>
                    <a:pt x="8445" y="2474"/>
                    <a:pt x="9796" y="8441"/>
                    <a:pt x="8445" y="9792"/>
                  </a:cubicBezTo>
                  <a:cubicBezTo>
                    <a:pt x="5292" y="13395"/>
                    <a:pt x="1914" y="9117"/>
                    <a:pt x="0" y="14746"/>
                  </a:cubicBezTo>
                  <a:cubicBezTo>
                    <a:pt x="3153" y="28145"/>
                    <a:pt x="13736" y="24767"/>
                    <a:pt x="21505" y="27582"/>
                  </a:cubicBezTo>
                  <a:cubicBezTo>
                    <a:pt x="20605" y="16886"/>
                    <a:pt x="18691" y="8666"/>
                    <a:pt x="16889" y="222"/>
                  </a:cubicBezTo>
                  <a:cubicBezTo>
                    <a:pt x="14975" y="1685"/>
                    <a:pt x="12273" y="-1129"/>
                    <a:pt x="10471" y="560"/>
                  </a:cubicBezTo>
                  <a:close/>
                </a:path>
              </a:pathLst>
            </a:custGeom>
            <a:grpFill/>
            <a:ln w="11258" cap="flat">
              <a:noFill/>
              <a:prstDash val="solid"/>
              <a:miter/>
            </a:ln>
          </p:spPr>
          <p:txBody>
            <a:bodyPr rtlCol="0" anchor="ctr"/>
            <a:lstStyle/>
            <a:p>
              <a:endParaRPr lang="en-US" noProof="0" dirty="0"/>
            </a:p>
          </p:txBody>
        </p:sp>
        <p:sp>
          <p:nvSpPr>
            <p:cNvPr id="665" name="Freeform: Shape 664">
              <a:extLst>
                <a:ext uri="{FF2B5EF4-FFF2-40B4-BE49-F238E27FC236}">
                  <a16:creationId xmlns:a16="http://schemas.microsoft.com/office/drawing/2014/main" id="{02E8FD8E-FCBE-404B-B4F8-2146C0826634}"/>
                </a:ext>
              </a:extLst>
            </p:cNvPr>
            <p:cNvSpPr/>
            <p:nvPr/>
          </p:nvSpPr>
          <p:spPr>
            <a:xfrm>
              <a:off x="6839636" y="206310"/>
              <a:ext cx="33778" cy="11259"/>
            </a:xfrm>
            <a:custGeom>
              <a:avLst/>
              <a:gdLst>
                <a:gd name="connsiteX0" fmla="*/ 10744 w 33778"/>
                <a:gd name="connsiteY0" fmla="*/ 15501 h 11259"/>
                <a:gd name="connsiteX1" fmla="*/ 36303 w 33778"/>
                <a:gd name="connsiteY1" fmla="*/ 9871 h 11259"/>
                <a:gd name="connsiteX2" fmla="*/ 47 w 33778"/>
                <a:gd name="connsiteY2" fmla="*/ 6831 h 11259"/>
                <a:gd name="connsiteX3" fmla="*/ 10744 w 33778"/>
                <a:gd name="connsiteY3" fmla="*/ 15501 h 11259"/>
              </a:gdLst>
              <a:ahLst/>
              <a:cxnLst>
                <a:cxn ang="0">
                  <a:pos x="connsiteX0" y="connsiteY0"/>
                </a:cxn>
                <a:cxn ang="0">
                  <a:pos x="connsiteX1" y="connsiteY1"/>
                </a:cxn>
                <a:cxn ang="0">
                  <a:pos x="connsiteX2" y="connsiteY2"/>
                </a:cxn>
                <a:cxn ang="0">
                  <a:pos x="connsiteX3" y="connsiteY3"/>
                </a:cxn>
              </a:cxnLst>
              <a:rect l="l" t="t" r="r" b="b"/>
              <a:pathLst>
                <a:path w="33778" h="11259">
                  <a:moveTo>
                    <a:pt x="10744" y="15501"/>
                  </a:moveTo>
                  <a:cubicBezTo>
                    <a:pt x="17049" y="9083"/>
                    <a:pt x="26957" y="10096"/>
                    <a:pt x="36303" y="9871"/>
                  </a:cubicBezTo>
                  <a:cubicBezTo>
                    <a:pt x="33600" y="-6343"/>
                    <a:pt x="8154" y="976"/>
                    <a:pt x="47" y="6831"/>
                  </a:cubicBezTo>
                  <a:cubicBezTo>
                    <a:pt x="-853" y="19554"/>
                    <a:pt x="11419" y="2665"/>
                    <a:pt x="10744" y="15501"/>
                  </a:cubicBezTo>
                  <a:close/>
                </a:path>
              </a:pathLst>
            </a:custGeom>
            <a:grpFill/>
            <a:ln w="11258" cap="flat">
              <a:noFill/>
              <a:prstDash val="solid"/>
              <a:miter/>
            </a:ln>
          </p:spPr>
          <p:txBody>
            <a:bodyPr rtlCol="0" anchor="ctr"/>
            <a:lstStyle/>
            <a:p>
              <a:endParaRPr lang="en-US" noProof="0" dirty="0"/>
            </a:p>
          </p:txBody>
        </p:sp>
        <p:sp>
          <p:nvSpPr>
            <p:cNvPr id="666" name="Freeform: Shape 665">
              <a:extLst>
                <a:ext uri="{FF2B5EF4-FFF2-40B4-BE49-F238E27FC236}">
                  <a16:creationId xmlns:a16="http://schemas.microsoft.com/office/drawing/2014/main" id="{F380452B-77E0-4C94-8319-F6663438D867}"/>
                </a:ext>
              </a:extLst>
            </p:cNvPr>
            <p:cNvSpPr/>
            <p:nvPr/>
          </p:nvSpPr>
          <p:spPr>
            <a:xfrm>
              <a:off x="6801750" y="102123"/>
              <a:ext cx="56297" cy="45038"/>
            </a:xfrm>
            <a:custGeom>
              <a:avLst/>
              <a:gdLst>
                <a:gd name="connsiteX0" fmla="*/ 13275 w 56296"/>
                <a:gd name="connsiteY0" fmla="*/ 33778 h 45037"/>
                <a:gd name="connsiteX1" fmla="*/ 10911 w 56296"/>
                <a:gd name="connsiteY1" fmla="*/ 15425 h 45037"/>
                <a:gd name="connsiteX2" fmla="*/ 215 w 56296"/>
                <a:gd name="connsiteY2" fmla="*/ 15876 h 45037"/>
                <a:gd name="connsiteX3" fmla="*/ 8884 w 56296"/>
                <a:gd name="connsiteY3" fmla="*/ 29274 h 45037"/>
                <a:gd name="connsiteX4" fmla="*/ 2579 w 56296"/>
                <a:gd name="connsiteY4" fmla="*/ 38732 h 45037"/>
                <a:gd name="connsiteX5" fmla="*/ 21833 w 56296"/>
                <a:gd name="connsiteY5" fmla="*/ 42561 h 45037"/>
                <a:gd name="connsiteX6" fmla="*/ 28251 w 56296"/>
                <a:gd name="connsiteY6" fmla="*/ 42335 h 45037"/>
                <a:gd name="connsiteX7" fmla="*/ 45252 w 56296"/>
                <a:gd name="connsiteY7" fmla="*/ 41660 h 45037"/>
                <a:gd name="connsiteX8" fmla="*/ 56061 w 56296"/>
                <a:gd name="connsiteY8" fmla="*/ 54946 h 45037"/>
                <a:gd name="connsiteX9" fmla="*/ 51558 w 56296"/>
                <a:gd name="connsiteY9" fmla="*/ 36706 h 45037"/>
                <a:gd name="connsiteX10" fmla="*/ 55611 w 56296"/>
                <a:gd name="connsiteY10" fmla="*/ 22744 h 45037"/>
                <a:gd name="connsiteX11" fmla="*/ 48855 w 56296"/>
                <a:gd name="connsiteY11" fmla="*/ 0 h 45037"/>
                <a:gd name="connsiteX12" fmla="*/ 14852 w 56296"/>
                <a:gd name="connsiteY12" fmla="*/ 6080 h 45037"/>
                <a:gd name="connsiteX13" fmla="*/ 21608 w 56296"/>
                <a:gd name="connsiteY13" fmla="*/ 28824 h 45037"/>
                <a:gd name="connsiteX14" fmla="*/ 13275 w 56296"/>
                <a:gd name="connsiteY14" fmla="*/ 33778 h 4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296" h="45037">
                  <a:moveTo>
                    <a:pt x="13275" y="33778"/>
                  </a:moveTo>
                  <a:cubicBezTo>
                    <a:pt x="10348" y="32427"/>
                    <a:pt x="11361" y="22294"/>
                    <a:pt x="10911" y="15425"/>
                  </a:cubicBezTo>
                  <a:cubicBezTo>
                    <a:pt x="5619" y="15088"/>
                    <a:pt x="4155" y="7093"/>
                    <a:pt x="215" y="15876"/>
                  </a:cubicBezTo>
                  <a:cubicBezTo>
                    <a:pt x="-1474" y="30738"/>
                    <a:pt x="7308" y="22068"/>
                    <a:pt x="8884" y="29274"/>
                  </a:cubicBezTo>
                  <a:cubicBezTo>
                    <a:pt x="7421" y="33666"/>
                    <a:pt x="5056" y="36368"/>
                    <a:pt x="2579" y="38732"/>
                  </a:cubicBezTo>
                  <a:cubicBezTo>
                    <a:pt x="4381" y="54158"/>
                    <a:pt x="18117" y="33328"/>
                    <a:pt x="21833" y="42561"/>
                  </a:cubicBezTo>
                  <a:cubicBezTo>
                    <a:pt x="24873" y="50330"/>
                    <a:pt x="24647" y="42110"/>
                    <a:pt x="28251" y="42335"/>
                  </a:cubicBezTo>
                  <a:cubicBezTo>
                    <a:pt x="29489" y="42448"/>
                    <a:pt x="41537" y="54721"/>
                    <a:pt x="45252" y="41660"/>
                  </a:cubicBezTo>
                  <a:cubicBezTo>
                    <a:pt x="50769" y="41772"/>
                    <a:pt x="47729" y="61251"/>
                    <a:pt x="56061" y="54946"/>
                  </a:cubicBezTo>
                  <a:cubicBezTo>
                    <a:pt x="58313" y="40421"/>
                    <a:pt x="52571" y="43912"/>
                    <a:pt x="51558" y="36706"/>
                  </a:cubicBezTo>
                  <a:cubicBezTo>
                    <a:pt x="49418" y="28486"/>
                    <a:pt x="55498" y="25221"/>
                    <a:pt x="55611" y="22744"/>
                  </a:cubicBezTo>
                  <a:cubicBezTo>
                    <a:pt x="55836" y="15200"/>
                    <a:pt x="49531" y="11935"/>
                    <a:pt x="48855" y="0"/>
                  </a:cubicBezTo>
                  <a:cubicBezTo>
                    <a:pt x="37821" y="2702"/>
                    <a:pt x="22283" y="-3828"/>
                    <a:pt x="14852" y="6080"/>
                  </a:cubicBezTo>
                  <a:cubicBezTo>
                    <a:pt x="15752" y="16777"/>
                    <a:pt x="17329" y="25784"/>
                    <a:pt x="21608" y="28824"/>
                  </a:cubicBezTo>
                  <a:cubicBezTo>
                    <a:pt x="21270" y="39520"/>
                    <a:pt x="16203" y="39633"/>
                    <a:pt x="13275" y="33778"/>
                  </a:cubicBezTo>
                  <a:close/>
                </a:path>
              </a:pathLst>
            </a:custGeom>
            <a:grpFill/>
            <a:ln w="11258" cap="flat">
              <a:noFill/>
              <a:prstDash val="solid"/>
              <a:miter/>
            </a:ln>
          </p:spPr>
          <p:txBody>
            <a:bodyPr rtlCol="0" anchor="ctr"/>
            <a:lstStyle/>
            <a:p>
              <a:endParaRPr lang="en-US" noProof="0" dirty="0"/>
            </a:p>
          </p:txBody>
        </p:sp>
        <p:sp>
          <p:nvSpPr>
            <p:cNvPr id="667" name="Freeform: Shape 666">
              <a:extLst>
                <a:ext uri="{FF2B5EF4-FFF2-40B4-BE49-F238E27FC236}">
                  <a16:creationId xmlns:a16="http://schemas.microsoft.com/office/drawing/2014/main" id="{B93C8055-AF10-4B10-A0E0-4F55C23A579F}"/>
                </a:ext>
              </a:extLst>
            </p:cNvPr>
            <p:cNvSpPr/>
            <p:nvPr/>
          </p:nvSpPr>
          <p:spPr>
            <a:xfrm>
              <a:off x="6828537" y="180673"/>
              <a:ext cx="11259" cy="11259"/>
            </a:xfrm>
            <a:custGeom>
              <a:avLst/>
              <a:gdLst>
                <a:gd name="connsiteX0" fmla="*/ 12723 w 11259"/>
                <a:gd name="connsiteY0" fmla="*/ 153 h 0"/>
                <a:gd name="connsiteX1" fmla="*/ 0 w 11259"/>
                <a:gd name="connsiteY1" fmla="*/ 5332 h 0"/>
                <a:gd name="connsiteX2" fmla="*/ 12723 w 11259"/>
                <a:gd name="connsiteY2" fmla="*/ 153 h 0"/>
              </a:gdLst>
              <a:ahLst/>
              <a:cxnLst>
                <a:cxn ang="0">
                  <a:pos x="connsiteX0" y="connsiteY0"/>
                </a:cxn>
                <a:cxn ang="0">
                  <a:pos x="connsiteX1" y="connsiteY1"/>
                </a:cxn>
                <a:cxn ang="0">
                  <a:pos x="connsiteX2" y="connsiteY2"/>
                </a:cxn>
              </a:cxnLst>
              <a:rect l="l" t="t" r="r" b="b"/>
              <a:pathLst>
                <a:path w="11259">
                  <a:moveTo>
                    <a:pt x="12723" y="153"/>
                  </a:moveTo>
                  <a:cubicBezTo>
                    <a:pt x="7431" y="-297"/>
                    <a:pt x="2477" y="-72"/>
                    <a:pt x="0" y="5332"/>
                  </a:cubicBezTo>
                  <a:cubicBezTo>
                    <a:pt x="113" y="12201"/>
                    <a:pt x="15876" y="14678"/>
                    <a:pt x="12723" y="153"/>
                  </a:cubicBezTo>
                  <a:close/>
                </a:path>
              </a:pathLst>
            </a:custGeom>
            <a:grpFill/>
            <a:ln w="11258" cap="flat">
              <a:noFill/>
              <a:prstDash val="solid"/>
              <a:miter/>
            </a:ln>
          </p:spPr>
          <p:txBody>
            <a:bodyPr rtlCol="0" anchor="ctr"/>
            <a:lstStyle/>
            <a:p>
              <a:endParaRPr lang="en-US" noProof="0" dirty="0"/>
            </a:p>
          </p:txBody>
        </p:sp>
        <p:sp>
          <p:nvSpPr>
            <p:cNvPr id="668" name="Freeform: Shape 667">
              <a:extLst>
                <a:ext uri="{FF2B5EF4-FFF2-40B4-BE49-F238E27FC236}">
                  <a16:creationId xmlns:a16="http://schemas.microsoft.com/office/drawing/2014/main" id="{C5368266-1EB4-478B-890A-D747541DFD98}"/>
                </a:ext>
              </a:extLst>
            </p:cNvPr>
            <p:cNvSpPr/>
            <p:nvPr/>
          </p:nvSpPr>
          <p:spPr>
            <a:xfrm>
              <a:off x="6857248" y="100395"/>
              <a:ext cx="22519" cy="33778"/>
            </a:xfrm>
            <a:custGeom>
              <a:avLst/>
              <a:gdLst>
                <a:gd name="connsiteX0" fmla="*/ 0 w 22518"/>
                <a:gd name="connsiteY0" fmla="*/ 1502 h 33778"/>
                <a:gd name="connsiteX1" fmla="*/ 6531 w 22518"/>
                <a:gd name="connsiteY1" fmla="*/ 10397 h 33778"/>
                <a:gd name="connsiteX2" fmla="*/ 10922 w 22518"/>
                <a:gd name="connsiteY2" fmla="*/ 19405 h 33778"/>
                <a:gd name="connsiteX3" fmla="*/ 4616 w 22518"/>
                <a:gd name="connsiteY3" fmla="*/ 28863 h 33778"/>
                <a:gd name="connsiteX4" fmla="*/ 30175 w 22518"/>
                <a:gd name="connsiteY4" fmla="*/ 27737 h 33778"/>
                <a:gd name="connsiteX5" fmla="*/ 27698 w 22518"/>
                <a:gd name="connsiteY5" fmla="*/ 264 h 33778"/>
                <a:gd name="connsiteX6" fmla="*/ 0 w 22518"/>
                <a:gd name="connsiteY6" fmla="*/ 1502 h 3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18" h="33778">
                  <a:moveTo>
                    <a:pt x="0" y="1502"/>
                  </a:moveTo>
                  <a:cubicBezTo>
                    <a:pt x="1576" y="5781"/>
                    <a:pt x="3941" y="8258"/>
                    <a:pt x="6531" y="10397"/>
                  </a:cubicBezTo>
                  <a:cubicBezTo>
                    <a:pt x="8895" y="11410"/>
                    <a:pt x="8107" y="19517"/>
                    <a:pt x="10922" y="19405"/>
                  </a:cubicBezTo>
                  <a:cubicBezTo>
                    <a:pt x="9458" y="23796"/>
                    <a:pt x="7093" y="26498"/>
                    <a:pt x="4616" y="28863"/>
                  </a:cubicBezTo>
                  <a:cubicBezTo>
                    <a:pt x="12385" y="42374"/>
                    <a:pt x="21618" y="34267"/>
                    <a:pt x="30175" y="27737"/>
                  </a:cubicBezTo>
                  <a:cubicBezTo>
                    <a:pt x="27698" y="22445"/>
                    <a:pt x="27586" y="11636"/>
                    <a:pt x="27698" y="264"/>
                  </a:cubicBezTo>
                  <a:cubicBezTo>
                    <a:pt x="14862" y="-1650"/>
                    <a:pt x="9571" y="7695"/>
                    <a:pt x="0" y="1502"/>
                  </a:cubicBezTo>
                  <a:close/>
                </a:path>
              </a:pathLst>
            </a:custGeom>
            <a:grpFill/>
            <a:ln w="11258" cap="flat">
              <a:noFill/>
              <a:prstDash val="solid"/>
              <a:miter/>
            </a:ln>
          </p:spPr>
          <p:txBody>
            <a:bodyPr rtlCol="0" anchor="ctr"/>
            <a:lstStyle/>
            <a:p>
              <a:endParaRPr lang="en-US" noProof="0" dirty="0"/>
            </a:p>
          </p:txBody>
        </p:sp>
        <p:sp>
          <p:nvSpPr>
            <p:cNvPr id="669" name="Freeform: Shape 668">
              <a:extLst>
                <a:ext uri="{FF2B5EF4-FFF2-40B4-BE49-F238E27FC236}">
                  <a16:creationId xmlns:a16="http://schemas.microsoft.com/office/drawing/2014/main" id="{0E31A05C-1026-4995-89D0-1462C3F3B1BD}"/>
                </a:ext>
              </a:extLst>
            </p:cNvPr>
            <p:cNvSpPr/>
            <p:nvPr/>
          </p:nvSpPr>
          <p:spPr>
            <a:xfrm>
              <a:off x="6600407" y="210221"/>
              <a:ext cx="11259" cy="11259"/>
            </a:xfrm>
            <a:custGeom>
              <a:avLst/>
              <a:gdLst>
                <a:gd name="connsiteX0" fmla="*/ 6771 w 0"/>
                <a:gd name="connsiteY0" fmla="*/ 7986 h 0"/>
                <a:gd name="connsiteX1" fmla="*/ 353 w 0"/>
                <a:gd name="connsiteY1" fmla="*/ 3708 h 0"/>
                <a:gd name="connsiteX2" fmla="*/ 6771 w 0"/>
                <a:gd name="connsiteY2" fmla="*/ 7986 h 0"/>
              </a:gdLst>
              <a:ahLst/>
              <a:cxnLst>
                <a:cxn ang="0">
                  <a:pos x="connsiteX0" y="connsiteY0"/>
                </a:cxn>
                <a:cxn ang="0">
                  <a:pos x="connsiteX1" y="connsiteY1"/>
                </a:cxn>
                <a:cxn ang="0">
                  <a:pos x="connsiteX2" y="connsiteY2"/>
                </a:cxn>
              </a:cxnLst>
              <a:rect l="l" t="t" r="r" b="b"/>
              <a:pathLst>
                <a:path>
                  <a:moveTo>
                    <a:pt x="6771" y="7986"/>
                  </a:moveTo>
                  <a:cubicBezTo>
                    <a:pt x="8347" y="4496"/>
                    <a:pt x="-2012" y="-5300"/>
                    <a:pt x="353" y="3708"/>
                  </a:cubicBezTo>
                  <a:cubicBezTo>
                    <a:pt x="578" y="4946"/>
                    <a:pt x="4969" y="12040"/>
                    <a:pt x="6771" y="7986"/>
                  </a:cubicBezTo>
                  <a:close/>
                </a:path>
              </a:pathLst>
            </a:custGeom>
            <a:grpFill/>
            <a:ln w="11258" cap="flat">
              <a:noFill/>
              <a:prstDash val="solid"/>
              <a:miter/>
            </a:ln>
          </p:spPr>
          <p:txBody>
            <a:bodyPr rtlCol="0" anchor="ctr"/>
            <a:lstStyle/>
            <a:p>
              <a:endParaRPr lang="en-US" noProof="0" dirty="0"/>
            </a:p>
          </p:txBody>
        </p:sp>
        <p:sp>
          <p:nvSpPr>
            <p:cNvPr id="670" name="Freeform: Shape 669">
              <a:extLst>
                <a:ext uri="{FF2B5EF4-FFF2-40B4-BE49-F238E27FC236}">
                  <a16:creationId xmlns:a16="http://schemas.microsoft.com/office/drawing/2014/main" id="{53185BD9-2F64-40AE-A8E9-E83F999D8699}"/>
                </a:ext>
              </a:extLst>
            </p:cNvPr>
            <p:cNvSpPr/>
            <p:nvPr/>
          </p:nvSpPr>
          <p:spPr>
            <a:xfrm>
              <a:off x="6630030" y="106038"/>
              <a:ext cx="22519" cy="33778"/>
            </a:xfrm>
            <a:custGeom>
              <a:avLst/>
              <a:gdLst>
                <a:gd name="connsiteX0" fmla="*/ 18244 w 22518"/>
                <a:gd name="connsiteY0" fmla="*/ 139 h 33778"/>
                <a:gd name="connsiteX1" fmla="*/ 5408 w 22518"/>
                <a:gd name="connsiteY1" fmla="*/ 702 h 33778"/>
                <a:gd name="connsiteX2" fmla="*/ 3719 w 22518"/>
                <a:gd name="connsiteY2" fmla="*/ 37520 h 33778"/>
                <a:gd name="connsiteX3" fmla="*/ 27139 w 22518"/>
                <a:gd name="connsiteY3" fmla="*/ 36506 h 33778"/>
                <a:gd name="connsiteX4" fmla="*/ 28940 w 22518"/>
                <a:gd name="connsiteY4" fmla="*/ 13425 h 33778"/>
                <a:gd name="connsiteX5" fmla="*/ 18244 w 22518"/>
                <a:gd name="connsiteY5" fmla="*/ 139 h 3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18" h="33778">
                  <a:moveTo>
                    <a:pt x="18244" y="139"/>
                  </a:moveTo>
                  <a:cubicBezTo>
                    <a:pt x="14303" y="-1438"/>
                    <a:pt x="8223" y="11173"/>
                    <a:pt x="5408" y="702"/>
                  </a:cubicBezTo>
                  <a:cubicBezTo>
                    <a:pt x="-2023" y="7570"/>
                    <a:pt x="-1010" y="26260"/>
                    <a:pt x="3719" y="37520"/>
                  </a:cubicBezTo>
                  <a:cubicBezTo>
                    <a:pt x="11488" y="37182"/>
                    <a:pt x="19370" y="36844"/>
                    <a:pt x="27139" y="36506"/>
                  </a:cubicBezTo>
                  <a:cubicBezTo>
                    <a:pt x="21058" y="24459"/>
                    <a:pt x="29503" y="26373"/>
                    <a:pt x="28940" y="13425"/>
                  </a:cubicBezTo>
                  <a:cubicBezTo>
                    <a:pt x="24774" y="13199"/>
                    <a:pt x="22748" y="1827"/>
                    <a:pt x="18244" y="139"/>
                  </a:cubicBezTo>
                  <a:close/>
                </a:path>
              </a:pathLst>
            </a:custGeom>
            <a:grpFill/>
            <a:ln w="11258" cap="flat">
              <a:noFill/>
              <a:prstDash val="solid"/>
              <a:miter/>
            </a:ln>
          </p:spPr>
          <p:txBody>
            <a:bodyPr rtlCol="0" anchor="ctr"/>
            <a:lstStyle/>
            <a:p>
              <a:endParaRPr lang="en-US" noProof="0" dirty="0"/>
            </a:p>
          </p:txBody>
        </p:sp>
        <p:sp>
          <p:nvSpPr>
            <p:cNvPr id="671" name="Freeform: Shape 670">
              <a:extLst>
                <a:ext uri="{FF2B5EF4-FFF2-40B4-BE49-F238E27FC236}">
                  <a16:creationId xmlns:a16="http://schemas.microsoft.com/office/drawing/2014/main" id="{9059CBB1-E307-4FD6-9D10-751A8E44696E}"/>
                </a:ext>
              </a:extLst>
            </p:cNvPr>
            <p:cNvSpPr/>
            <p:nvPr/>
          </p:nvSpPr>
          <p:spPr>
            <a:xfrm>
              <a:off x="6625981" y="180205"/>
              <a:ext cx="11259" cy="11259"/>
            </a:xfrm>
            <a:custGeom>
              <a:avLst/>
              <a:gdLst>
                <a:gd name="connsiteX0" fmla="*/ 0 w 11259"/>
                <a:gd name="connsiteY0" fmla="*/ 9629 h 11259"/>
                <a:gd name="connsiteX1" fmla="*/ 17227 w 11259"/>
                <a:gd name="connsiteY1" fmla="*/ 18073 h 11259"/>
                <a:gd name="connsiteX2" fmla="*/ 0 w 11259"/>
                <a:gd name="connsiteY2" fmla="*/ 9629 h 11259"/>
              </a:gdLst>
              <a:ahLst/>
              <a:cxnLst>
                <a:cxn ang="0">
                  <a:pos x="connsiteX0" y="connsiteY0"/>
                </a:cxn>
                <a:cxn ang="0">
                  <a:pos x="connsiteX1" y="connsiteY1"/>
                </a:cxn>
                <a:cxn ang="0">
                  <a:pos x="connsiteX2" y="connsiteY2"/>
                </a:cxn>
              </a:cxnLst>
              <a:rect l="l" t="t" r="r" b="b"/>
              <a:pathLst>
                <a:path w="11259" h="11259">
                  <a:moveTo>
                    <a:pt x="0" y="9629"/>
                  </a:moveTo>
                  <a:cubicBezTo>
                    <a:pt x="1802" y="31359"/>
                    <a:pt x="8782" y="16835"/>
                    <a:pt x="17227" y="18073"/>
                  </a:cubicBezTo>
                  <a:cubicBezTo>
                    <a:pt x="19704" y="-9287"/>
                    <a:pt x="3265" y="58"/>
                    <a:pt x="0" y="9629"/>
                  </a:cubicBezTo>
                  <a:close/>
                </a:path>
              </a:pathLst>
            </a:custGeom>
            <a:grpFill/>
            <a:ln w="11258" cap="flat">
              <a:noFill/>
              <a:prstDash val="solid"/>
              <a:miter/>
            </a:ln>
          </p:spPr>
          <p:txBody>
            <a:bodyPr rtlCol="0" anchor="ctr"/>
            <a:lstStyle/>
            <a:p>
              <a:endParaRPr lang="en-US" noProof="0" dirty="0"/>
            </a:p>
          </p:txBody>
        </p:sp>
        <p:sp>
          <p:nvSpPr>
            <p:cNvPr id="672" name="Freeform: Shape 671">
              <a:extLst>
                <a:ext uri="{FF2B5EF4-FFF2-40B4-BE49-F238E27FC236}">
                  <a16:creationId xmlns:a16="http://schemas.microsoft.com/office/drawing/2014/main" id="{7992C78F-944C-49C3-8BD0-58D12056701A}"/>
                </a:ext>
              </a:extLst>
            </p:cNvPr>
            <p:cNvSpPr/>
            <p:nvPr/>
          </p:nvSpPr>
          <p:spPr>
            <a:xfrm>
              <a:off x="6221430" y="180986"/>
              <a:ext cx="1092162" cy="123853"/>
            </a:xfrm>
            <a:custGeom>
              <a:avLst/>
              <a:gdLst>
                <a:gd name="connsiteX0" fmla="*/ 65867 w 1092161"/>
                <a:gd name="connsiteY0" fmla="*/ 46117 h 123853"/>
                <a:gd name="connsiteX1" fmla="*/ 61927 w 1092161"/>
                <a:gd name="connsiteY1" fmla="*/ 69311 h 123853"/>
                <a:gd name="connsiteX2" fmla="*/ 55509 w 1092161"/>
                <a:gd name="connsiteY2" fmla="*/ 65032 h 123853"/>
                <a:gd name="connsiteX3" fmla="*/ 59675 w 1092161"/>
                <a:gd name="connsiteY3" fmla="*/ 60303 h 123853"/>
                <a:gd name="connsiteX4" fmla="*/ 40309 w 1092161"/>
                <a:gd name="connsiteY4" fmla="*/ 47355 h 123853"/>
                <a:gd name="connsiteX5" fmla="*/ 42673 w 1092161"/>
                <a:gd name="connsiteY5" fmla="*/ 65708 h 123853"/>
                <a:gd name="connsiteX6" fmla="*/ 0 w 1092161"/>
                <a:gd name="connsiteY6" fmla="*/ 67509 h 123853"/>
                <a:gd name="connsiteX7" fmla="*/ 15088 w 1092161"/>
                <a:gd name="connsiteY7" fmla="*/ 76067 h 123853"/>
                <a:gd name="connsiteX8" fmla="*/ 30062 w 1092161"/>
                <a:gd name="connsiteY8" fmla="*/ 80007 h 123853"/>
                <a:gd name="connsiteX9" fmla="*/ 4504 w 1092161"/>
                <a:gd name="connsiteY9" fmla="*/ 85637 h 123853"/>
                <a:gd name="connsiteX10" fmla="*/ 25896 w 1092161"/>
                <a:gd name="connsiteY10" fmla="*/ 93969 h 123853"/>
                <a:gd name="connsiteX11" fmla="*/ 32314 w 1092161"/>
                <a:gd name="connsiteY11" fmla="*/ 98248 h 123853"/>
                <a:gd name="connsiteX12" fmla="*/ 79266 w 1092161"/>
                <a:gd name="connsiteY12" fmla="*/ 96221 h 123853"/>
                <a:gd name="connsiteX13" fmla="*/ 83432 w 1092161"/>
                <a:gd name="connsiteY13" fmla="*/ 91492 h 123853"/>
                <a:gd name="connsiteX14" fmla="*/ 98520 w 1092161"/>
                <a:gd name="connsiteY14" fmla="*/ 100049 h 123853"/>
                <a:gd name="connsiteX15" fmla="*/ 98745 w 1092161"/>
                <a:gd name="connsiteY15" fmla="*/ 113786 h 123853"/>
                <a:gd name="connsiteX16" fmla="*/ 117886 w 1092161"/>
                <a:gd name="connsiteY16" fmla="*/ 112997 h 123853"/>
                <a:gd name="connsiteX17" fmla="*/ 113495 w 1092161"/>
                <a:gd name="connsiteY17" fmla="*/ 103990 h 123853"/>
                <a:gd name="connsiteX18" fmla="*/ 128357 w 1092161"/>
                <a:gd name="connsiteY18" fmla="*/ 98811 h 123853"/>
                <a:gd name="connsiteX19" fmla="*/ 145359 w 1092161"/>
                <a:gd name="connsiteY19" fmla="*/ 98135 h 123853"/>
                <a:gd name="connsiteX20" fmla="*/ 156055 w 1092161"/>
                <a:gd name="connsiteY20" fmla="*/ 102301 h 123853"/>
                <a:gd name="connsiteX21" fmla="*/ 158082 w 1092161"/>
                <a:gd name="connsiteY21" fmla="*/ 97572 h 123853"/>
                <a:gd name="connsiteX22" fmla="*/ 192198 w 1092161"/>
                <a:gd name="connsiteY22" fmla="*/ 100725 h 123853"/>
                <a:gd name="connsiteX23" fmla="*/ 181727 w 1092161"/>
                <a:gd name="connsiteY23" fmla="*/ 114911 h 123853"/>
                <a:gd name="connsiteX24" fmla="*/ 200868 w 1092161"/>
                <a:gd name="connsiteY24" fmla="*/ 114123 h 123853"/>
                <a:gd name="connsiteX25" fmla="*/ 200530 w 1092161"/>
                <a:gd name="connsiteY25" fmla="*/ 86538 h 123853"/>
                <a:gd name="connsiteX26" fmla="*/ 209200 w 1092161"/>
                <a:gd name="connsiteY26" fmla="*/ 99936 h 123853"/>
                <a:gd name="connsiteX27" fmla="*/ 230480 w 1092161"/>
                <a:gd name="connsiteY27" fmla="*/ 94419 h 123853"/>
                <a:gd name="connsiteX28" fmla="*/ 213590 w 1092161"/>
                <a:gd name="connsiteY28" fmla="*/ 104328 h 123853"/>
                <a:gd name="connsiteX29" fmla="*/ 222260 w 1092161"/>
                <a:gd name="connsiteY29" fmla="*/ 113110 h 123853"/>
                <a:gd name="connsiteX30" fmla="*/ 296910 w 1092161"/>
                <a:gd name="connsiteY30" fmla="*/ 114574 h 123853"/>
                <a:gd name="connsiteX31" fmla="*/ 273266 w 1092161"/>
                <a:gd name="connsiteY31" fmla="*/ 97122 h 123853"/>
                <a:gd name="connsiteX32" fmla="*/ 298824 w 1092161"/>
                <a:gd name="connsiteY32" fmla="*/ 95996 h 123853"/>
                <a:gd name="connsiteX33" fmla="*/ 302878 w 1092161"/>
                <a:gd name="connsiteY33" fmla="*/ 82034 h 123853"/>
                <a:gd name="connsiteX34" fmla="*/ 324271 w 1092161"/>
                <a:gd name="connsiteY34" fmla="*/ 85750 h 123853"/>
                <a:gd name="connsiteX35" fmla="*/ 330801 w 1092161"/>
                <a:gd name="connsiteY35" fmla="*/ 99261 h 123853"/>
                <a:gd name="connsiteX36" fmla="*/ 341497 w 1092161"/>
                <a:gd name="connsiteY36" fmla="*/ 98811 h 123853"/>
                <a:gd name="connsiteX37" fmla="*/ 332828 w 1092161"/>
                <a:gd name="connsiteY37" fmla="*/ 90028 h 123853"/>
                <a:gd name="connsiteX38" fmla="*/ 356247 w 1092161"/>
                <a:gd name="connsiteY38" fmla="*/ 84398 h 123853"/>
                <a:gd name="connsiteX39" fmla="*/ 365030 w 1092161"/>
                <a:gd name="connsiteY39" fmla="*/ 102414 h 123853"/>
                <a:gd name="connsiteX40" fmla="*/ 377865 w 1092161"/>
                <a:gd name="connsiteY40" fmla="*/ 101851 h 123853"/>
                <a:gd name="connsiteX41" fmla="*/ 386422 w 1092161"/>
                <a:gd name="connsiteY41" fmla="*/ 101513 h 123853"/>
                <a:gd name="connsiteX42" fmla="*/ 397119 w 1092161"/>
                <a:gd name="connsiteY42" fmla="*/ 101062 h 123853"/>
                <a:gd name="connsiteX43" fmla="*/ 414233 w 1092161"/>
                <a:gd name="connsiteY43" fmla="*/ 104891 h 123853"/>
                <a:gd name="connsiteX44" fmla="*/ 399371 w 1092161"/>
                <a:gd name="connsiteY44" fmla="*/ 110070 h 123853"/>
                <a:gd name="connsiteX45" fmla="*/ 382369 w 1092161"/>
                <a:gd name="connsiteY45" fmla="*/ 110745 h 123853"/>
                <a:gd name="connsiteX46" fmla="*/ 373812 w 1092161"/>
                <a:gd name="connsiteY46" fmla="*/ 106467 h 123853"/>
                <a:gd name="connsiteX47" fmla="*/ 365367 w 1092161"/>
                <a:gd name="connsiteY47" fmla="*/ 111421 h 123853"/>
                <a:gd name="connsiteX48" fmla="*/ 356810 w 1092161"/>
                <a:gd name="connsiteY48" fmla="*/ 107142 h 123853"/>
                <a:gd name="connsiteX49" fmla="*/ 354783 w 1092161"/>
                <a:gd name="connsiteY49" fmla="*/ 111871 h 123853"/>
                <a:gd name="connsiteX50" fmla="*/ 344200 w 1092161"/>
                <a:gd name="connsiteY50" fmla="*/ 121555 h 123853"/>
                <a:gd name="connsiteX51" fmla="*/ 365480 w 1092161"/>
                <a:gd name="connsiteY51" fmla="*/ 120654 h 123853"/>
                <a:gd name="connsiteX52" fmla="*/ 380455 w 1092161"/>
                <a:gd name="connsiteY52" fmla="*/ 124595 h 123853"/>
                <a:gd name="connsiteX53" fmla="*/ 382481 w 1092161"/>
                <a:gd name="connsiteY53" fmla="*/ 119866 h 123853"/>
                <a:gd name="connsiteX54" fmla="*/ 388899 w 1092161"/>
                <a:gd name="connsiteY54" fmla="*/ 124144 h 123853"/>
                <a:gd name="connsiteX55" fmla="*/ 399483 w 1092161"/>
                <a:gd name="connsiteY55" fmla="*/ 119077 h 123853"/>
                <a:gd name="connsiteX56" fmla="*/ 420876 w 1092161"/>
                <a:gd name="connsiteY56" fmla="*/ 122793 h 123853"/>
                <a:gd name="connsiteX57" fmla="*/ 431460 w 1092161"/>
                <a:gd name="connsiteY57" fmla="*/ 117726 h 123853"/>
                <a:gd name="connsiteX58" fmla="*/ 422678 w 1092161"/>
                <a:gd name="connsiteY58" fmla="*/ 99711 h 123853"/>
                <a:gd name="connsiteX59" fmla="*/ 435514 w 1092161"/>
                <a:gd name="connsiteY59" fmla="*/ 99148 h 123853"/>
                <a:gd name="connsiteX60" fmla="*/ 440130 w 1092161"/>
                <a:gd name="connsiteY60" fmla="*/ 122005 h 123853"/>
                <a:gd name="connsiteX61" fmla="*/ 459158 w 1092161"/>
                <a:gd name="connsiteY61" fmla="*/ 111984 h 123853"/>
                <a:gd name="connsiteX62" fmla="*/ 450488 w 1092161"/>
                <a:gd name="connsiteY62" fmla="*/ 98585 h 123853"/>
                <a:gd name="connsiteX63" fmla="*/ 459046 w 1092161"/>
                <a:gd name="connsiteY63" fmla="*/ 98248 h 123853"/>
                <a:gd name="connsiteX64" fmla="*/ 491022 w 1092161"/>
                <a:gd name="connsiteY64" fmla="*/ 96896 h 123853"/>
                <a:gd name="connsiteX65" fmla="*/ 478525 w 1092161"/>
                <a:gd name="connsiteY65" fmla="*/ 115812 h 123853"/>
                <a:gd name="connsiteX66" fmla="*/ 510501 w 1092161"/>
                <a:gd name="connsiteY66" fmla="*/ 114461 h 123853"/>
                <a:gd name="connsiteX67" fmla="*/ 525476 w 1092161"/>
                <a:gd name="connsiteY67" fmla="*/ 118402 h 123853"/>
                <a:gd name="connsiteX68" fmla="*/ 529642 w 1092161"/>
                <a:gd name="connsiteY68" fmla="*/ 113673 h 123853"/>
                <a:gd name="connsiteX69" fmla="*/ 542478 w 1092161"/>
                <a:gd name="connsiteY69" fmla="*/ 113110 h 123853"/>
                <a:gd name="connsiteX70" fmla="*/ 559479 w 1092161"/>
                <a:gd name="connsiteY70" fmla="*/ 112434 h 123853"/>
                <a:gd name="connsiteX71" fmla="*/ 582899 w 1092161"/>
                <a:gd name="connsiteY71" fmla="*/ 111421 h 123853"/>
                <a:gd name="connsiteX72" fmla="*/ 584926 w 1092161"/>
                <a:gd name="connsiteY72" fmla="*/ 106692 h 123853"/>
                <a:gd name="connsiteX73" fmla="*/ 593595 w 1092161"/>
                <a:gd name="connsiteY73" fmla="*/ 115474 h 123853"/>
                <a:gd name="connsiteX74" fmla="*/ 634129 w 1092161"/>
                <a:gd name="connsiteY74" fmla="*/ 113786 h 123853"/>
                <a:gd name="connsiteX75" fmla="*/ 695831 w 1092161"/>
                <a:gd name="connsiteY75" fmla="*/ 106580 h 123853"/>
                <a:gd name="connsiteX76" fmla="*/ 704163 w 1092161"/>
                <a:gd name="connsiteY76" fmla="*/ 92393 h 123853"/>
                <a:gd name="connsiteX77" fmla="*/ 727582 w 1092161"/>
                <a:gd name="connsiteY77" fmla="*/ 91379 h 123853"/>
                <a:gd name="connsiteX78" fmla="*/ 727695 w 1092161"/>
                <a:gd name="connsiteY78" fmla="*/ 100612 h 123853"/>
                <a:gd name="connsiteX79" fmla="*/ 734113 w 1092161"/>
                <a:gd name="connsiteY79" fmla="*/ 104891 h 123853"/>
                <a:gd name="connsiteX80" fmla="*/ 736027 w 1092161"/>
                <a:gd name="connsiteY80" fmla="*/ 91042 h 123853"/>
                <a:gd name="connsiteX81" fmla="*/ 755280 w 1092161"/>
                <a:gd name="connsiteY81" fmla="*/ 94870 h 123853"/>
                <a:gd name="connsiteX82" fmla="*/ 768004 w 1092161"/>
                <a:gd name="connsiteY82" fmla="*/ 89690 h 123853"/>
                <a:gd name="connsiteX83" fmla="*/ 776560 w 1092161"/>
                <a:gd name="connsiteY83" fmla="*/ 93969 h 123853"/>
                <a:gd name="connsiteX84" fmla="*/ 808537 w 1092161"/>
                <a:gd name="connsiteY84" fmla="*/ 92618 h 123853"/>
                <a:gd name="connsiteX85" fmla="*/ 814843 w 1092161"/>
                <a:gd name="connsiteY85" fmla="*/ 87776 h 123853"/>
                <a:gd name="connsiteX86" fmla="*/ 821260 w 1092161"/>
                <a:gd name="connsiteY86" fmla="*/ 92055 h 123853"/>
                <a:gd name="connsiteX87" fmla="*/ 825427 w 1092161"/>
                <a:gd name="connsiteY87" fmla="*/ 82710 h 123853"/>
                <a:gd name="connsiteX88" fmla="*/ 836123 w 1092161"/>
                <a:gd name="connsiteY88" fmla="*/ 82259 h 123853"/>
                <a:gd name="connsiteX89" fmla="*/ 923609 w 1092161"/>
                <a:gd name="connsiteY89" fmla="*/ 83160 h 123853"/>
                <a:gd name="connsiteX90" fmla="*/ 934192 w 1092161"/>
                <a:gd name="connsiteY90" fmla="*/ 78093 h 123853"/>
                <a:gd name="connsiteX91" fmla="*/ 947028 w 1092161"/>
                <a:gd name="connsiteY91" fmla="*/ 82147 h 123853"/>
                <a:gd name="connsiteX92" fmla="*/ 957612 w 1092161"/>
                <a:gd name="connsiteY92" fmla="*/ 77080 h 123853"/>
                <a:gd name="connsiteX93" fmla="*/ 998033 w 1092161"/>
                <a:gd name="connsiteY93" fmla="*/ 70775 h 123853"/>
                <a:gd name="connsiteX94" fmla="*/ 974726 w 1092161"/>
                <a:gd name="connsiteY94" fmla="*/ 85524 h 123853"/>
                <a:gd name="connsiteX95" fmla="*/ 966169 w 1092161"/>
                <a:gd name="connsiteY95" fmla="*/ 81246 h 123853"/>
                <a:gd name="connsiteX96" fmla="*/ 957725 w 1092161"/>
                <a:gd name="connsiteY96" fmla="*/ 86200 h 123853"/>
                <a:gd name="connsiteX97" fmla="*/ 942749 w 1092161"/>
                <a:gd name="connsiteY97" fmla="*/ 86876 h 123853"/>
                <a:gd name="connsiteX98" fmla="*/ 921582 w 1092161"/>
                <a:gd name="connsiteY98" fmla="*/ 97009 h 123853"/>
                <a:gd name="connsiteX99" fmla="*/ 932278 w 1092161"/>
                <a:gd name="connsiteY99" fmla="*/ 101175 h 123853"/>
                <a:gd name="connsiteX100" fmla="*/ 938696 w 1092161"/>
                <a:gd name="connsiteY100" fmla="*/ 100950 h 123853"/>
                <a:gd name="connsiteX101" fmla="*/ 945001 w 1092161"/>
                <a:gd name="connsiteY101" fmla="*/ 96108 h 123853"/>
                <a:gd name="connsiteX102" fmla="*/ 953558 w 1092161"/>
                <a:gd name="connsiteY102" fmla="*/ 100387 h 123853"/>
                <a:gd name="connsiteX103" fmla="*/ 959864 w 1092161"/>
                <a:gd name="connsiteY103" fmla="*/ 95545 h 123853"/>
                <a:gd name="connsiteX104" fmla="*/ 968421 w 1092161"/>
                <a:gd name="connsiteY104" fmla="*/ 99824 h 123853"/>
                <a:gd name="connsiteX105" fmla="*/ 976865 w 1092161"/>
                <a:gd name="connsiteY105" fmla="*/ 94870 h 123853"/>
                <a:gd name="connsiteX106" fmla="*/ 989701 w 1092161"/>
                <a:gd name="connsiteY106" fmla="*/ 98923 h 123853"/>
                <a:gd name="connsiteX107" fmla="*/ 991728 w 1092161"/>
                <a:gd name="connsiteY107" fmla="*/ 94194 h 123853"/>
                <a:gd name="connsiteX108" fmla="*/ 1002312 w 1092161"/>
                <a:gd name="connsiteY108" fmla="*/ 89127 h 123853"/>
                <a:gd name="connsiteX109" fmla="*/ 1013121 w 1092161"/>
                <a:gd name="connsiteY109" fmla="*/ 97910 h 123853"/>
                <a:gd name="connsiteX110" fmla="*/ 1021565 w 1092161"/>
                <a:gd name="connsiteY110" fmla="*/ 92956 h 123853"/>
                <a:gd name="connsiteX111" fmla="*/ 1025731 w 1092161"/>
                <a:gd name="connsiteY111" fmla="*/ 83610 h 123853"/>
                <a:gd name="connsiteX112" fmla="*/ 1047124 w 1092161"/>
                <a:gd name="connsiteY112" fmla="*/ 87326 h 123853"/>
                <a:gd name="connsiteX113" fmla="*/ 1038567 w 1092161"/>
                <a:gd name="connsiteY113" fmla="*/ 83047 h 123853"/>
                <a:gd name="connsiteX114" fmla="*/ 1048925 w 1092161"/>
                <a:gd name="connsiteY114" fmla="*/ 64244 h 123853"/>
                <a:gd name="connsiteX115" fmla="*/ 1063788 w 1092161"/>
                <a:gd name="connsiteY115" fmla="*/ 59065 h 123853"/>
                <a:gd name="connsiteX116" fmla="*/ 1097566 w 1092161"/>
                <a:gd name="connsiteY116" fmla="*/ 34632 h 123853"/>
                <a:gd name="connsiteX117" fmla="*/ 1091148 w 1092161"/>
                <a:gd name="connsiteY117" fmla="*/ 30353 h 123853"/>
                <a:gd name="connsiteX118" fmla="*/ 1086870 w 1092161"/>
                <a:gd name="connsiteY118" fmla="*/ 30579 h 123853"/>
                <a:gd name="connsiteX119" fmla="*/ 1086757 w 1092161"/>
                <a:gd name="connsiteY119" fmla="*/ 25962 h 123853"/>
                <a:gd name="connsiteX120" fmla="*/ 1078313 w 1092161"/>
                <a:gd name="connsiteY120" fmla="*/ 30916 h 123853"/>
                <a:gd name="connsiteX121" fmla="*/ 1059059 w 1092161"/>
                <a:gd name="connsiteY121" fmla="*/ 27088 h 123853"/>
                <a:gd name="connsiteX122" fmla="*/ 1052754 w 1092161"/>
                <a:gd name="connsiteY122" fmla="*/ 36546 h 123853"/>
                <a:gd name="connsiteX123" fmla="*/ 1018638 w 1092161"/>
                <a:gd name="connsiteY123" fmla="*/ 38010 h 123853"/>
                <a:gd name="connsiteX124" fmla="*/ 1005689 w 1092161"/>
                <a:gd name="connsiteY124" fmla="*/ 29340 h 123853"/>
                <a:gd name="connsiteX125" fmla="*/ 984409 w 1092161"/>
                <a:gd name="connsiteY125" fmla="*/ 30241 h 123853"/>
                <a:gd name="connsiteX126" fmla="*/ 969434 w 1092161"/>
                <a:gd name="connsiteY126" fmla="*/ 26300 h 123853"/>
                <a:gd name="connsiteX127" fmla="*/ 960990 w 1092161"/>
                <a:gd name="connsiteY127" fmla="*/ 31254 h 123853"/>
                <a:gd name="connsiteX128" fmla="*/ 901315 w 1092161"/>
                <a:gd name="connsiteY128" fmla="*/ 33731 h 123853"/>
                <a:gd name="connsiteX129" fmla="*/ 884313 w 1092161"/>
                <a:gd name="connsiteY129" fmla="*/ 34407 h 123853"/>
                <a:gd name="connsiteX130" fmla="*/ 877783 w 1092161"/>
                <a:gd name="connsiteY130" fmla="*/ 25512 h 123853"/>
                <a:gd name="connsiteX131" fmla="*/ 873391 w 1092161"/>
                <a:gd name="connsiteY131" fmla="*/ 16504 h 123853"/>
                <a:gd name="connsiteX132" fmla="*/ 871590 w 1092161"/>
                <a:gd name="connsiteY132" fmla="*/ 39586 h 123853"/>
                <a:gd name="connsiteX133" fmla="*/ 828917 w 1092161"/>
                <a:gd name="connsiteY133" fmla="*/ 36771 h 123853"/>
                <a:gd name="connsiteX134" fmla="*/ 832970 w 1092161"/>
                <a:gd name="connsiteY134" fmla="*/ 22810 h 123853"/>
                <a:gd name="connsiteX135" fmla="*/ 828804 w 1092161"/>
                <a:gd name="connsiteY135" fmla="*/ 27539 h 123853"/>
                <a:gd name="connsiteX136" fmla="*/ 824526 w 1092161"/>
                <a:gd name="connsiteY136" fmla="*/ 27764 h 123853"/>
                <a:gd name="connsiteX137" fmla="*/ 822499 w 1092161"/>
                <a:gd name="connsiteY137" fmla="*/ 36996 h 123853"/>
                <a:gd name="connsiteX138" fmla="*/ 813942 w 1092161"/>
                <a:gd name="connsiteY138" fmla="*/ 37334 h 123853"/>
                <a:gd name="connsiteX139" fmla="*/ 815856 w 1092161"/>
                <a:gd name="connsiteY139" fmla="*/ 18869 h 123853"/>
                <a:gd name="connsiteX140" fmla="*/ 800994 w 1092161"/>
                <a:gd name="connsiteY140" fmla="*/ 19544 h 123853"/>
                <a:gd name="connsiteX141" fmla="*/ 801219 w 1092161"/>
                <a:gd name="connsiteY141" fmla="*/ 37897 h 123853"/>
                <a:gd name="connsiteX142" fmla="*/ 786356 w 1092161"/>
                <a:gd name="connsiteY142" fmla="*/ 38573 h 123853"/>
                <a:gd name="connsiteX143" fmla="*/ 783992 w 1092161"/>
                <a:gd name="connsiteY143" fmla="*/ 20220 h 123853"/>
                <a:gd name="connsiteX144" fmla="*/ 775547 w 1092161"/>
                <a:gd name="connsiteY144" fmla="*/ 29790 h 123853"/>
                <a:gd name="connsiteX145" fmla="*/ 764738 w 1092161"/>
                <a:gd name="connsiteY145" fmla="*/ 21008 h 123853"/>
                <a:gd name="connsiteX146" fmla="*/ 724204 w 1092161"/>
                <a:gd name="connsiteY146" fmla="*/ 22697 h 123853"/>
                <a:gd name="connsiteX147" fmla="*/ 718012 w 1092161"/>
                <a:gd name="connsiteY147" fmla="*/ 36771 h 123853"/>
                <a:gd name="connsiteX148" fmla="*/ 696844 w 1092161"/>
                <a:gd name="connsiteY148" fmla="*/ 46905 h 123853"/>
                <a:gd name="connsiteX149" fmla="*/ 686035 w 1092161"/>
                <a:gd name="connsiteY149" fmla="*/ 38122 h 123853"/>
                <a:gd name="connsiteX150" fmla="*/ 677591 w 1092161"/>
                <a:gd name="connsiteY150" fmla="*/ 47693 h 123853"/>
                <a:gd name="connsiteX151" fmla="*/ 637057 w 1092161"/>
                <a:gd name="connsiteY151" fmla="*/ 49382 h 123853"/>
                <a:gd name="connsiteX152" fmla="*/ 632778 w 1092161"/>
                <a:gd name="connsiteY152" fmla="*/ 44991 h 123853"/>
                <a:gd name="connsiteX153" fmla="*/ 630751 w 1092161"/>
                <a:gd name="connsiteY153" fmla="*/ 49720 h 123853"/>
                <a:gd name="connsiteX154" fmla="*/ 622194 w 1092161"/>
                <a:gd name="connsiteY154" fmla="*/ 45441 h 123853"/>
                <a:gd name="connsiteX155" fmla="*/ 605193 w 1092161"/>
                <a:gd name="connsiteY155" fmla="*/ 46117 h 123853"/>
                <a:gd name="connsiteX156" fmla="*/ 615551 w 1092161"/>
                <a:gd name="connsiteY156" fmla="*/ 27313 h 123853"/>
                <a:gd name="connsiteX157" fmla="*/ 560155 w 1092161"/>
                <a:gd name="connsiteY157" fmla="*/ 29678 h 123853"/>
                <a:gd name="connsiteX158" fmla="*/ 585939 w 1092161"/>
                <a:gd name="connsiteY158" fmla="*/ 42401 h 123853"/>
                <a:gd name="connsiteX159" fmla="*/ 571076 w 1092161"/>
                <a:gd name="connsiteY159" fmla="*/ 43076 h 123853"/>
                <a:gd name="connsiteX160" fmla="*/ 562632 w 1092161"/>
                <a:gd name="connsiteY160" fmla="*/ 48031 h 123853"/>
                <a:gd name="connsiteX161" fmla="*/ 526377 w 1092161"/>
                <a:gd name="connsiteY161" fmla="*/ 49607 h 123853"/>
                <a:gd name="connsiteX162" fmla="*/ 513541 w 1092161"/>
                <a:gd name="connsiteY162" fmla="*/ 50170 h 123853"/>
                <a:gd name="connsiteX163" fmla="*/ 502845 w 1092161"/>
                <a:gd name="connsiteY163" fmla="*/ 50620 h 123853"/>
                <a:gd name="connsiteX164" fmla="*/ 494062 w 1092161"/>
                <a:gd name="connsiteY164" fmla="*/ 27989 h 123853"/>
                <a:gd name="connsiteX165" fmla="*/ 481114 w 1092161"/>
                <a:gd name="connsiteY165" fmla="*/ 19319 h 123853"/>
                <a:gd name="connsiteX166" fmla="*/ 463774 w 1092161"/>
                <a:gd name="connsiteY166" fmla="*/ 1642 h 123853"/>
                <a:gd name="connsiteX167" fmla="*/ 489896 w 1092161"/>
                <a:gd name="connsiteY167" fmla="*/ 37334 h 123853"/>
                <a:gd name="connsiteX168" fmla="*/ 470868 w 1092161"/>
                <a:gd name="connsiteY168" fmla="*/ 47355 h 123853"/>
                <a:gd name="connsiteX169" fmla="*/ 464450 w 1092161"/>
                <a:gd name="connsiteY169" fmla="*/ 47580 h 123853"/>
                <a:gd name="connsiteX170" fmla="*/ 445309 w 1092161"/>
                <a:gd name="connsiteY170" fmla="*/ 48368 h 123853"/>
                <a:gd name="connsiteX171" fmla="*/ 434500 w 1092161"/>
                <a:gd name="connsiteY171" fmla="*/ 34970 h 123853"/>
                <a:gd name="connsiteX172" fmla="*/ 421664 w 1092161"/>
                <a:gd name="connsiteY172" fmla="*/ 35533 h 123853"/>
                <a:gd name="connsiteX173" fmla="*/ 432361 w 1092161"/>
                <a:gd name="connsiteY173" fmla="*/ 39699 h 123853"/>
                <a:gd name="connsiteX174" fmla="*/ 409054 w 1092161"/>
                <a:gd name="connsiteY174" fmla="*/ 49832 h 123853"/>
                <a:gd name="connsiteX175" fmla="*/ 400609 w 1092161"/>
                <a:gd name="connsiteY175" fmla="*/ 54786 h 123853"/>
                <a:gd name="connsiteX176" fmla="*/ 392052 w 1092161"/>
                <a:gd name="connsiteY176" fmla="*/ 50508 h 123853"/>
                <a:gd name="connsiteX177" fmla="*/ 383608 w 1092161"/>
                <a:gd name="connsiteY177" fmla="*/ 55462 h 123853"/>
                <a:gd name="connsiteX178" fmla="*/ 377190 w 1092161"/>
                <a:gd name="connsiteY178" fmla="*/ 51183 h 123853"/>
                <a:gd name="connsiteX179" fmla="*/ 360188 w 1092161"/>
                <a:gd name="connsiteY179" fmla="*/ 51859 h 123853"/>
                <a:gd name="connsiteX180" fmla="*/ 351631 w 1092161"/>
                <a:gd name="connsiteY180" fmla="*/ 52197 h 123853"/>
                <a:gd name="connsiteX181" fmla="*/ 343074 w 1092161"/>
                <a:gd name="connsiteY181" fmla="*/ 47918 h 123853"/>
                <a:gd name="connsiteX182" fmla="*/ 338908 w 1092161"/>
                <a:gd name="connsiteY182" fmla="*/ 52647 h 123853"/>
                <a:gd name="connsiteX183" fmla="*/ 336768 w 1092161"/>
                <a:gd name="connsiteY183" fmla="*/ 48143 h 123853"/>
                <a:gd name="connsiteX184" fmla="*/ 298374 w 1092161"/>
                <a:gd name="connsiteY184" fmla="*/ 49720 h 123853"/>
                <a:gd name="connsiteX185" fmla="*/ 291956 w 1092161"/>
                <a:gd name="connsiteY185" fmla="*/ 45441 h 123853"/>
                <a:gd name="connsiteX186" fmla="*/ 253562 w 1092161"/>
                <a:gd name="connsiteY186" fmla="*/ 47017 h 123853"/>
                <a:gd name="connsiteX187" fmla="*/ 251422 w 1092161"/>
                <a:gd name="connsiteY187" fmla="*/ 42514 h 123853"/>
                <a:gd name="connsiteX188" fmla="*/ 245117 w 1092161"/>
                <a:gd name="connsiteY188" fmla="*/ 47355 h 123853"/>
                <a:gd name="connsiteX189" fmla="*/ 236560 w 1092161"/>
                <a:gd name="connsiteY189" fmla="*/ 43076 h 123853"/>
                <a:gd name="connsiteX190" fmla="*/ 206722 w 1092161"/>
                <a:gd name="connsiteY190" fmla="*/ 44315 h 123853"/>
                <a:gd name="connsiteX191" fmla="*/ 204696 w 1092161"/>
                <a:gd name="connsiteY191" fmla="*/ 49044 h 123853"/>
                <a:gd name="connsiteX192" fmla="*/ 193999 w 1092161"/>
                <a:gd name="connsiteY192" fmla="*/ 44878 h 123853"/>
                <a:gd name="connsiteX193" fmla="*/ 172719 w 1092161"/>
                <a:gd name="connsiteY193" fmla="*/ 50395 h 123853"/>
                <a:gd name="connsiteX194" fmla="*/ 145021 w 1092161"/>
                <a:gd name="connsiteY194" fmla="*/ 51521 h 123853"/>
                <a:gd name="connsiteX195" fmla="*/ 125767 w 1092161"/>
                <a:gd name="connsiteY195" fmla="*/ 43189 h 123853"/>
                <a:gd name="connsiteX196" fmla="*/ 115183 w 1092161"/>
                <a:gd name="connsiteY196" fmla="*/ 52872 h 123853"/>
                <a:gd name="connsiteX197" fmla="*/ 104375 w 1092161"/>
                <a:gd name="connsiteY197" fmla="*/ 44090 h 123853"/>
                <a:gd name="connsiteX198" fmla="*/ 96043 w 1092161"/>
                <a:gd name="connsiteY198" fmla="*/ 62893 h 123853"/>
                <a:gd name="connsiteX199" fmla="*/ 89399 w 1092161"/>
                <a:gd name="connsiteY199" fmla="*/ 44765 h 123853"/>
                <a:gd name="connsiteX200" fmla="*/ 65867 w 1092161"/>
                <a:gd name="connsiteY200" fmla="*/ 46117 h 123853"/>
                <a:gd name="connsiteX201" fmla="*/ 1032487 w 1092161"/>
                <a:gd name="connsiteY201" fmla="*/ 74378 h 123853"/>
                <a:gd name="connsiteX202" fmla="*/ 1017512 w 1092161"/>
                <a:gd name="connsiteY202" fmla="*/ 70437 h 123853"/>
                <a:gd name="connsiteX203" fmla="*/ 1032487 w 1092161"/>
                <a:gd name="connsiteY203" fmla="*/ 74378 h 123853"/>
                <a:gd name="connsiteX204" fmla="*/ 793562 w 1092161"/>
                <a:gd name="connsiteY204" fmla="*/ 70662 h 123853"/>
                <a:gd name="connsiteX205" fmla="*/ 823512 w 1092161"/>
                <a:gd name="connsiteY205" fmla="*/ 74040 h 123853"/>
                <a:gd name="connsiteX206" fmla="*/ 789396 w 1092161"/>
                <a:gd name="connsiteY206" fmla="*/ 75504 h 123853"/>
                <a:gd name="connsiteX207" fmla="*/ 793562 w 1092161"/>
                <a:gd name="connsiteY207" fmla="*/ 70662 h 123853"/>
                <a:gd name="connsiteX208" fmla="*/ 591231 w 1092161"/>
                <a:gd name="connsiteY208" fmla="*/ 92956 h 123853"/>
                <a:gd name="connsiteX209" fmla="*/ 606318 w 1092161"/>
                <a:gd name="connsiteY209" fmla="*/ 101513 h 123853"/>
                <a:gd name="connsiteX210" fmla="*/ 591231 w 1092161"/>
                <a:gd name="connsiteY210" fmla="*/ 92956 h 123853"/>
                <a:gd name="connsiteX211" fmla="*/ 582786 w 1092161"/>
                <a:gd name="connsiteY211" fmla="*/ 102526 h 123853"/>
                <a:gd name="connsiteX212" fmla="*/ 572090 w 1092161"/>
                <a:gd name="connsiteY212" fmla="*/ 98360 h 123853"/>
                <a:gd name="connsiteX213" fmla="*/ 582786 w 1092161"/>
                <a:gd name="connsiteY213" fmla="*/ 102526 h 123853"/>
                <a:gd name="connsiteX214" fmla="*/ 527053 w 1092161"/>
                <a:gd name="connsiteY214" fmla="*/ 81921 h 123853"/>
                <a:gd name="connsiteX215" fmla="*/ 516469 w 1092161"/>
                <a:gd name="connsiteY215" fmla="*/ 86988 h 123853"/>
                <a:gd name="connsiteX216" fmla="*/ 527053 w 1092161"/>
                <a:gd name="connsiteY216" fmla="*/ 81921 h 123853"/>
                <a:gd name="connsiteX217" fmla="*/ 247707 w 1092161"/>
                <a:gd name="connsiteY217" fmla="*/ 79895 h 123853"/>
                <a:gd name="connsiteX218" fmla="*/ 252210 w 1092161"/>
                <a:gd name="connsiteY218" fmla="*/ 98135 h 123853"/>
                <a:gd name="connsiteX219" fmla="*/ 260767 w 1092161"/>
                <a:gd name="connsiteY219" fmla="*/ 102414 h 123853"/>
                <a:gd name="connsiteX220" fmla="*/ 241514 w 1092161"/>
                <a:gd name="connsiteY220" fmla="*/ 98585 h 123853"/>
                <a:gd name="connsiteX221" fmla="*/ 247707 w 1092161"/>
                <a:gd name="connsiteY221" fmla="*/ 79895 h 123853"/>
                <a:gd name="connsiteX222" fmla="*/ 160221 w 1092161"/>
                <a:gd name="connsiteY222" fmla="*/ 83610 h 123853"/>
                <a:gd name="connsiteX223" fmla="*/ 177448 w 1092161"/>
                <a:gd name="connsiteY223" fmla="*/ 92055 h 123853"/>
                <a:gd name="connsiteX224" fmla="*/ 151776 w 1092161"/>
                <a:gd name="connsiteY224" fmla="*/ 88564 h 123853"/>
                <a:gd name="connsiteX225" fmla="*/ 141080 w 1092161"/>
                <a:gd name="connsiteY225" fmla="*/ 84398 h 123853"/>
                <a:gd name="connsiteX226" fmla="*/ 160221 w 1092161"/>
                <a:gd name="connsiteY226" fmla="*/ 83610 h 1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Lst>
              <a:rect l="l" t="t" r="r" b="b"/>
              <a:pathLst>
                <a:path w="1092161" h="123853">
                  <a:moveTo>
                    <a:pt x="65867" y="46117"/>
                  </a:moveTo>
                  <a:cubicBezTo>
                    <a:pt x="60801" y="55462"/>
                    <a:pt x="69695" y="65595"/>
                    <a:pt x="61927" y="69311"/>
                  </a:cubicBezTo>
                  <a:cubicBezTo>
                    <a:pt x="58549" y="70775"/>
                    <a:pt x="58211" y="65145"/>
                    <a:pt x="55509" y="65032"/>
                  </a:cubicBezTo>
                  <a:cubicBezTo>
                    <a:pt x="55509" y="60529"/>
                    <a:pt x="58098" y="61317"/>
                    <a:pt x="59675" y="60303"/>
                  </a:cubicBezTo>
                  <a:cubicBezTo>
                    <a:pt x="57310" y="46679"/>
                    <a:pt x="46726" y="51746"/>
                    <a:pt x="40309" y="47355"/>
                  </a:cubicBezTo>
                  <a:cubicBezTo>
                    <a:pt x="39520" y="57038"/>
                    <a:pt x="41885" y="59403"/>
                    <a:pt x="42673" y="65708"/>
                  </a:cubicBezTo>
                  <a:cubicBezTo>
                    <a:pt x="26347" y="68973"/>
                    <a:pt x="18690" y="66158"/>
                    <a:pt x="0" y="67509"/>
                  </a:cubicBezTo>
                  <a:cubicBezTo>
                    <a:pt x="0" y="86763"/>
                    <a:pt x="8670" y="75053"/>
                    <a:pt x="15088" y="76067"/>
                  </a:cubicBezTo>
                  <a:cubicBezTo>
                    <a:pt x="19704" y="76855"/>
                    <a:pt x="24996" y="83385"/>
                    <a:pt x="30062" y="80007"/>
                  </a:cubicBezTo>
                  <a:cubicBezTo>
                    <a:pt x="25896" y="90704"/>
                    <a:pt x="12385" y="82372"/>
                    <a:pt x="4504" y="85637"/>
                  </a:cubicBezTo>
                  <a:cubicBezTo>
                    <a:pt x="4391" y="102301"/>
                    <a:pt x="18465" y="93406"/>
                    <a:pt x="25896" y="93969"/>
                  </a:cubicBezTo>
                  <a:cubicBezTo>
                    <a:pt x="29274" y="94194"/>
                    <a:pt x="29612" y="98022"/>
                    <a:pt x="32314" y="98248"/>
                  </a:cubicBezTo>
                  <a:cubicBezTo>
                    <a:pt x="46389" y="99599"/>
                    <a:pt x="63503" y="101062"/>
                    <a:pt x="79266" y="96221"/>
                  </a:cubicBezTo>
                  <a:cubicBezTo>
                    <a:pt x="80730" y="95770"/>
                    <a:pt x="83995" y="91492"/>
                    <a:pt x="83432" y="91492"/>
                  </a:cubicBezTo>
                  <a:cubicBezTo>
                    <a:pt x="89062" y="92280"/>
                    <a:pt x="93340" y="106917"/>
                    <a:pt x="98520" y="100049"/>
                  </a:cubicBezTo>
                  <a:cubicBezTo>
                    <a:pt x="101672" y="101963"/>
                    <a:pt x="97732" y="106017"/>
                    <a:pt x="98745" y="113786"/>
                  </a:cubicBezTo>
                  <a:cubicBezTo>
                    <a:pt x="107640" y="108606"/>
                    <a:pt x="113270" y="122906"/>
                    <a:pt x="117886" y="112997"/>
                  </a:cubicBezTo>
                  <a:cubicBezTo>
                    <a:pt x="117323" y="108043"/>
                    <a:pt x="113607" y="110070"/>
                    <a:pt x="113495" y="103990"/>
                  </a:cubicBezTo>
                  <a:cubicBezTo>
                    <a:pt x="116872" y="95320"/>
                    <a:pt x="124191" y="99148"/>
                    <a:pt x="128357" y="98811"/>
                  </a:cubicBezTo>
                  <a:cubicBezTo>
                    <a:pt x="134550" y="98248"/>
                    <a:pt x="139391" y="97122"/>
                    <a:pt x="145359" y="98135"/>
                  </a:cubicBezTo>
                  <a:cubicBezTo>
                    <a:pt x="148962" y="98698"/>
                    <a:pt x="152565" y="102414"/>
                    <a:pt x="156055" y="102301"/>
                  </a:cubicBezTo>
                  <a:cubicBezTo>
                    <a:pt x="155492" y="102301"/>
                    <a:pt x="156956" y="97797"/>
                    <a:pt x="158082" y="97572"/>
                  </a:cubicBezTo>
                  <a:cubicBezTo>
                    <a:pt x="165626" y="96446"/>
                    <a:pt x="181839" y="94419"/>
                    <a:pt x="192198" y="100725"/>
                  </a:cubicBezTo>
                  <a:cubicBezTo>
                    <a:pt x="192761" y="113786"/>
                    <a:pt x="178123" y="95770"/>
                    <a:pt x="181727" y="114911"/>
                  </a:cubicBezTo>
                  <a:cubicBezTo>
                    <a:pt x="188933" y="122568"/>
                    <a:pt x="191184" y="112209"/>
                    <a:pt x="200868" y="114123"/>
                  </a:cubicBezTo>
                  <a:cubicBezTo>
                    <a:pt x="200417" y="97009"/>
                    <a:pt x="198278" y="101175"/>
                    <a:pt x="200530" y="86538"/>
                  </a:cubicBezTo>
                  <a:cubicBezTo>
                    <a:pt x="206047" y="84961"/>
                    <a:pt x="209762" y="87776"/>
                    <a:pt x="209200" y="99936"/>
                  </a:cubicBezTo>
                  <a:cubicBezTo>
                    <a:pt x="214266" y="87326"/>
                    <a:pt x="224625" y="108831"/>
                    <a:pt x="230480" y="94419"/>
                  </a:cubicBezTo>
                  <a:cubicBezTo>
                    <a:pt x="232056" y="112434"/>
                    <a:pt x="218882" y="100274"/>
                    <a:pt x="213590" y="104328"/>
                  </a:cubicBezTo>
                  <a:cubicBezTo>
                    <a:pt x="213929" y="115137"/>
                    <a:pt x="218545" y="111421"/>
                    <a:pt x="222260" y="113110"/>
                  </a:cubicBezTo>
                  <a:cubicBezTo>
                    <a:pt x="237911" y="120203"/>
                    <a:pt x="273491" y="114574"/>
                    <a:pt x="296910" y="114574"/>
                  </a:cubicBezTo>
                  <a:cubicBezTo>
                    <a:pt x="293532" y="98698"/>
                    <a:pt x="275630" y="115362"/>
                    <a:pt x="273266" y="97122"/>
                  </a:cubicBezTo>
                  <a:cubicBezTo>
                    <a:pt x="278557" y="104778"/>
                    <a:pt x="288466" y="91830"/>
                    <a:pt x="298824" y="95996"/>
                  </a:cubicBezTo>
                  <a:cubicBezTo>
                    <a:pt x="300175" y="91267"/>
                    <a:pt x="303666" y="91042"/>
                    <a:pt x="302878" y="82034"/>
                  </a:cubicBezTo>
                  <a:cubicBezTo>
                    <a:pt x="312223" y="87776"/>
                    <a:pt x="317064" y="82034"/>
                    <a:pt x="324271" y="85750"/>
                  </a:cubicBezTo>
                  <a:cubicBezTo>
                    <a:pt x="330013" y="82372"/>
                    <a:pt x="328549" y="95095"/>
                    <a:pt x="330801" y="99261"/>
                  </a:cubicBezTo>
                  <a:cubicBezTo>
                    <a:pt x="334404" y="99148"/>
                    <a:pt x="337894" y="98923"/>
                    <a:pt x="341497" y="98811"/>
                  </a:cubicBezTo>
                  <a:cubicBezTo>
                    <a:pt x="340034" y="92730"/>
                    <a:pt x="336881" y="90479"/>
                    <a:pt x="332828" y="90028"/>
                  </a:cubicBezTo>
                  <a:cubicBezTo>
                    <a:pt x="336543" y="65258"/>
                    <a:pt x="349717" y="101062"/>
                    <a:pt x="356247" y="84398"/>
                  </a:cubicBezTo>
                  <a:cubicBezTo>
                    <a:pt x="360075" y="88452"/>
                    <a:pt x="359963" y="101175"/>
                    <a:pt x="365030" y="102414"/>
                  </a:cubicBezTo>
                  <a:cubicBezTo>
                    <a:pt x="366606" y="97910"/>
                    <a:pt x="375726" y="107705"/>
                    <a:pt x="377865" y="101851"/>
                  </a:cubicBezTo>
                  <a:cubicBezTo>
                    <a:pt x="379554" y="97122"/>
                    <a:pt x="378879" y="100387"/>
                    <a:pt x="386422" y="101513"/>
                  </a:cubicBezTo>
                  <a:cubicBezTo>
                    <a:pt x="389913" y="102076"/>
                    <a:pt x="393516" y="100950"/>
                    <a:pt x="397119" y="101062"/>
                  </a:cubicBezTo>
                  <a:cubicBezTo>
                    <a:pt x="403311" y="101400"/>
                    <a:pt x="409392" y="96221"/>
                    <a:pt x="414233" y="104891"/>
                  </a:cubicBezTo>
                  <a:cubicBezTo>
                    <a:pt x="410292" y="113786"/>
                    <a:pt x="403762" y="109732"/>
                    <a:pt x="399371" y="110070"/>
                  </a:cubicBezTo>
                  <a:cubicBezTo>
                    <a:pt x="393178" y="110633"/>
                    <a:pt x="388337" y="111646"/>
                    <a:pt x="382369" y="110745"/>
                  </a:cubicBezTo>
                  <a:cubicBezTo>
                    <a:pt x="378203" y="110183"/>
                    <a:pt x="376402" y="106467"/>
                    <a:pt x="373812" y="106467"/>
                  </a:cubicBezTo>
                  <a:cubicBezTo>
                    <a:pt x="369195" y="106580"/>
                    <a:pt x="368407" y="111083"/>
                    <a:pt x="365367" y="111421"/>
                  </a:cubicBezTo>
                  <a:cubicBezTo>
                    <a:pt x="361539" y="111871"/>
                    <a:pt x="360751" y="107030"/>
                    <a:pt x="356810" y="107142"/>
                  </a:cubicBezTo>
                  <a:cubicBezTo>
                    <a:pt x="357373" y="107142"/>
                    <a:pt x="355909" y="111646"/>
                    <a:pt x="354783" y="111871"/>
                  </a:cubicBezTo>
                  <a:cubicBezTo>
                    <a:pt x="352306" y="112322"/>
                    <a:pt x="342398" y="106692"/>
                    <a:pt x="344200" y="121555"/>
                  </a:cubicBezTo>
                  <a:cubicBezTo>
                    <a:pt x="351744" y="122680"/>
                    <a:pt x="358387" y="118965"/>
                    <a:pt x="365480" y="120654"/>
                  </a:cubicBezTo>
                  <a:cubicBezTo>
                    <a:pt x="369646" y="121667"/>
                    <a:pt x="373474" y="129549"/>
                    <a:pt x="380455" y="124595"/>
                  </a:cubicBezTo>
                  <a:cubicBezTo>
                    <a:pt x="381130" y="124032"/>
                    <a:pt x="383157" y="119866"/>
                    <a:pt x="382481" y="119866"/>
                  </a:cubicBezTo>
                  <a:cubicBezTo>
                    <a:pt x="385860" y="119528"/>
                    <a:pt x="386310" y="124820"/>
                    <a:pt x="388899" y="124144"/>
                  </a:cubicBezTo>
                  <a:cubicBezTo>
                    <a:pt x="392728" y="123243"/>
                    <a:pt x="395430" y="119190"/>
                    <a:pt x="399483" y="119077"/>
                  </a:cubicBezTo>
                  <a:cubicBezTo>
                    <a:pt x="406802" y="118965"/>
                    <a:pt x="409279" y="124144"/>
                    <a:pt x="420876" y="122793"/>
                  </a:cubicBezTo>
                  <a:cubicBezTo>
                    <a:pt x="423804" y="122455"/>
                    <a:pt x="429208" y="126959"/>
                    <a:pt x="431460" y="117726"/>
                  </a:cubicBezTo>
                  <a:cubicBezTo>
                    <a:pt x="438103" y="102751"/>
                    <a:pt x="425155" y="107818"/>
                    <a:pt x="422678" y="99711"/>
                  </a:cubicBezTo>
                  <a:cubicBezTo>
                    <a:pt x="425155" y="85637"/>
                    <a:pt x="430109" y="104328"/>
                    <a:pt x="435514" y="99148"/>
                  </a:cubicBezTo>
                  <a:cubicBezTo>
                    <a:pt x="440017" y="100162"/>
                    <a:pt x="436414" y="119303"/>
                    <a:pt x="440130" y="122005"/>
                  </a:cubicBezTo>
                  <a:cubicBezTo>
                    <a:pt x="448687" y="123131"/>
                    <a:pt x="455893" y="121555"/>
                    <a:pt x="459158" y="111984"/>
                  </a:cubicBezTo>
                  <a:cubicBezTo>
                    <a:pt x="459946" y="99261"/>
                    <a:pt x="451164" y="108043"/>
                    <a:pt x="450488" y="98585"/>
                  </a:cubicBezTo>
                  <a:cubicBezTo>
                    <a:pt x="451502" y="93181"/>
                    <a:pt x="456006" y="98022"/>
                    <a:pt x="459046" y="98248"/>
                  </a:cubicBezTo>
                  <a:cubicBezTo>
                    <a:pt x="466927" y="98811"/>
                    <a:pt x="481339" y="96671"/>
                    <a:pt x="491022" y="96896"/>
                  </a:cubicBezTo>
                  <a:cubicBezTo>
                    <a:pt x="492599" y="114911"/>
                    <a:pt x="476272" y="96333"/>
                    <a:pt x="478525" y="115812"/>
                  </a:cubicBezTo>
                  <a:cubicBezTo>
                    <a:pt x="486631" y="121104"/>
                    <a:pt x="496427" y="111871"/>
                    <a:pt x="510501" y="114461"/>
                  </a:cubicBezTo>
                  <a:cubicBezTo>
                    <a:pt x="515118" y="115362"/>
                    <a:pt x="517932" y="122343"/>
                    <a:pt x="525476" y="118402"/>
                  </a:cubicBezTo>
                  <a:cubicBezTo>
                    <a:pt x="527278" y="117501"/>
                    <a:pt x="527503" y="114236"/>
                    <a:pt x="529642" y="113673"/>
                  </a:cubicBezTo>
                  <a:cubicBezTo>
                    <a:pt x="532907" y="112660"/>
                    <a:pt x="538312" y="114236"/>
                    <a:pt x="542478" y="113110"/>
                  </a:cubicBezTo>
                  <a:cubicBezTo>
                    <a:pt x="550021" y="111196"/>
                    <a:pt x="551260" y="110295"/>
                    <a:pt x="559479" y="112434"/>
                  </a:cubicBezTo>
                  <a:cubicBezTo>
                    <a:pt x="564433" y="113673"/>
                    <a:pt x="577494" y="116826"/>
                    <a:pt x="582899" y="111421"/>
                  </a:cubicBezTo>
                  <a:cubicBezTo>
                    <a:pt x="583800" y="110520"/>
                    <a:pt x="582561" y="106580"/>
                    <a:pt x="584926" y="106692"/>
                  </a:cubicBezTo>
                  <a:cubicBezTo>
                    <a:pt x="588979" y="107030"/>
                    <a:pt x="589317" y="113786"/>
                    <a:pt x="593595" y="115474"/>
                  </a:cubicBezTo>
                  <a:cubicBezTo>
                    <a:pt x="603841" y="119753"/>
                    <a:pt x="619943" y="114348"/>
                    <a:pt x="634129" y="113786"/>
                  </a:cubicBezTo>
                  <a:cubicBezTo>
                    <a:pt x="656536" y="112885"/>
                    <a:pt x="675789" y="111534"/>
                    <a:pt x="695831" y="106580"/>
                  </a:cubicBezTo>
                  <a:cubicBezTo>
                    <a:pt x="702699" y="110295"/>
                    <a:pt x="698533" y="91267"/>
                    <a:pt x="704163" y="92393"/>
                  </a:cubicBezTo>
                  <a:cubicBezTo>
                    <a:pt x="711932" y="92055"/>
                    <a:pt x="719813" y="91717"/>
                    <a:pt x="727582" y="91379"/>
                  </a:cubicBezTo>
                  <a:cubicBezTo>
                    <a:pt x="730735" y="93293"/>
                    <a:pt x="727470" y="95433"/>
                    <a:pt x="727695" y="100612"/>
                  </a:cubicBezTo>
                  <a:cubicBezTo>
                    <a:pt x="728145" y="106017"/>
                    <a:pt x="731636" y="104328"/>
                    <a:pt x="734113" y="104891"/>
                  </a:cubicBezTo>
                  <a:cubicBezTo>
                    <a:pt x="742332" y="105341"/>
                    <a:pt x="734788" y="101062"/>
                    <a:pt x="736027" y="91042"/>
                  </a:cubicBezTo>
                  <a:cubicBezTo>
                    <a:pt x="742670" y="89240"/>
                    <a:pt x="748187" y="94645"/>
                    <a:pt x="755280" y="94870"/>
                  </a:cubicBezTo>
                  <a:cubicBezTo>
                    <a:pt x="760010" y="94982"/>
                    <a:pt x="763049" y="90141"/>
                    <a:pt x="768004" y="89690"/>
                  </a:cubicBezTo>
                  <a:cubicBezTo>
                    <a:pt x="772732" y="89353"/>
                    <a:pt x="773408" y="93293"/>
                    <a:pt x="776560" y="93969"/>
                  </a:cubicBezTo>
                  <a:cubicBezTo>
                    <a:pt x="784104" y="95545"/>
                    <a:pt x="797954" y="93744"/>
                    <a:pt x="808537" y="92618"/>
                  </a:cubicBezTo>
                  <a:cubicBezTo>
                    <a:pt x="811915" y="92280"/>
                    <a:pt x="812140" y="87889"/>
                    <a:pt x="814843" y="87776"/>
                  </a:cubicBezTo>
                  <a:cubicBezTo>
                    <a:pt x="816644" y="87664"/>
                    <a:pt x="818333" y="94082"/>
                    <a:pt x="821260" y="92055"/>
                  </a:cubicBezTo>
                  <a:cubicBezTo>
                    <a:pt x="822950" y="91042"/>
                    <a:pt x="822499" y="83160"/>
                    <a:pt x="825427" y="82710"/>
                  </a:cubicBezTo>
                  <a:cubicBezTo>
                    <a:pt x="828692" y="82147"/>
                    <a:pt x="832745" y="81358"/>
                    <a:pt x="836123" y="82259"/>
                  </a:cubicBezTo>
                  <a:cubicBezTo>
                    <a:pt x="855264" y="87439"/>
                    <a:pt x="897599" y="89916"/>
                    <a:pt x="923609" y="83160"/>
                  </a:cubicBezTo>
                  <a:cubicBezTo>
                    <a:pt x="927211" y="82259"/>
                    <a:pt x="930589" y="78431"/>
                    <a:pt x="934192" y="78093"/>
                  </a:cubicBezTo>
                  <a:cubicBezTo>
                    <a:pt x="938246" y="77643"/>
                    <a:pt x="943087" y="82034"/>
                    <a:pt x="947028" y="82147"/>
                  </a:cubicBezTo>
                  <a:cubicBezTo>
                    <a:pt x="950856" y="82259"/>
                    <a:pt x="954121" y="77981"/>
                    <a:pt x="957612" y="77080"/>
                  </a:cubicBezTo>
                  <a:cubicBezTo>
                    <a:pt x="971348" y="73589"/>
                    <a:pt x="985085" y="78994"/>
                    <a:pt x="998033" y="70775"/>
                  </a:cubicBezTo>
                  <a:cubicBezTo>
                    <a:pt x="995331" y="91154"/>
                    <a:pt x="980693" y="72126"/>
                    <a:pt x="974726" y="85524"/>
                  </a:cubicBezTo>
                  <a:cubicBezTo>
                    <a:pt x="971236" y="93406"/>
                    <a:pt x="973375" y="80120"/>
                    <a:pt x="966169" y="81246"/>
                  </a:cubicBezTo>
                  <a:cubicBezTo>
                    <a:pt x="962791" y="81809"/>
                    <a:pt x="960990" y="83948"/>
                    <a:pt x="957725" y="86200"/>
                  </a:cubicBezTo>
                  <a:cubicBezTo>
                    <a:pt x="951532" y="90479"/>
                    <a:pt x="950743" y="88452"/>
                    <a:pt x="942749" y="86876"/>
                  </a:cubicBezTo>
                  <a:cubicBezTo>
                    <a:pt x="934980" y="85299"/>
                    <a:pt x="928450" y="86763"/>
                    <a:pt x="921582" y="97009"/>
                  </a:cubicBezTo>
                  <a:cubicBezTo>
                    <a:pt x="918879" y="102639"/>
                    <a:pt x="931039" y="104440"/>
                    <a:pt x="932278" y="101175"/>
                  </a:cubicBezTo>
                  <a:cubicBezTo>
                    <a:pt x="935206" y="93068"/>
                    <a:pt x="935093" y="101738"/>
                    <a:pt x="938696" y="100950"/>
                  </a:cubicBezTo>
                  <a:cubicBezTo>
                    <a:pt x="941961" y="100162"/>
                    <a:pt x="942412" y="96221"/>
                    <a:pt x="945001" y="96108"/>
                  </a:cubicBezTo>
                  <a:cubicBezTo>
                    <a:pt x="949618" y="95770"/>
                    <a:pt x="950518" y="100162"/>
                    <a:pt x="953558" y="100387"/>
                  </a:cubicBezTo>
                  <a:cubicBezTo>
                    <a:pt x="957049" y="100612"/>
                    <a:pt x="957161" y="96333"/>
                    <a:pt x="959864" y="95545"/>
                  </a:cubicBezTo>
                  <a:cubicBezTo>
                    <a:pt x="964480" y="94194"/>
                    <a:pt x="965381" y="99936"/>
                    <a:pt x="968421" y="99824"/>
                  </a:cubicBezTo>
                  <a:cubicBezTo>
                    <a:pt x="972249" y="99599"/>
                    <a:pt x="972924" y="95320"/>
                    <a:pt x="976865" y="94870"/>
                  </a:cubicBezTo>
                  <a:cubicBezTo>
                    <a:pt x="981144" y="94307"/>
                    <a:pt x="984972" y="99373"/>
                    <a:pt x="989701" y="98923"/>
                  </a:cubicBezTo>
                  <a:cubicBezTo>
                    <a:pt x="988800" y="99036"/>
                    <a:pt x="991277" y="94532"/>
                    <a:pt x="991728" y="94194"/>
                  </a:cubicBezTo>
                  <a:cubicBezTo>
                    <a:pt x="993079" y="93406"/>
                    <a:pt x="1001974" y="97910"/>
                    <a:pt x="1002312" y="89127"/>
                  </a:cubicBezTo>
                  <a:cubicBezTo>
                    <a:pt x="1008842" y="85412"/>
                    <a:pt x="1006590" y="101513"/>
                    <a:pt x="1013121" y="97910"/>
                  </a:cubicBezTo>
                  <a:cubicBezTo>
                    <a:pt x="1017624" y="99599"/>
                    <a:pt x="1018750" y="94532"/>
                    <a:pt x="1021565" y="92956"/>
                  </a:cubicBezTo>
                  <a:cubicBezTo>
                    <a:pt x="1022016" y="87889"/>
                    <a:pt x="1025731" y="89690"/>
                    <a:pt x="1025731" y="83610"/>
                  </a:cubicBezTo>
                  <a:cubicBezTo>
                    <a:pt x="1033951" y="89353"/>
                    <a:pt x="1037666" y="94532"/>
                    <a:pt x="1047124" y="87326"/>
                  </a:cubicBezTo>
                  <a:cubicBezTo>
                    <a:pt x="1046336" y="81133"/>
                    <a:pt x="1041720" y="83723"/>
                    <a:pt x="1038567" y="83047"/>
                  </a:cubicBezTo>
                  <a:cubicBezTo>
                    <a:pt x="1039355" y="71338"/>
                    <a:pt x="1053542" y="87101"/>
                    <a:pt x="1048925" y="64244"/>
                  </a:cubicBezTo>
                  <a:cubicBezTo>
                    <a:pt x="1053880" y="68635"/>
                    <a:pt x="1059960" y="59853"/>
                    <a:pt x="1063788" y="59065"/>
                  </a:cubicBezTo>
                  <a:cubicBezTo>
                    <a:pt x="1077975" y="55912"/>
                    <a:pt x="1097792" y="68072"/>
                    <a:pt x="1097566" y="34632"/>
                  </a:cubicBezTo>
                  <a:cubicBezTo>
                    <a:pt x="1095990" y="30804"/>
                    <a:pt x="1093851" y="31817"/>
                    <a:pt x="1091148" y="30353"/>
                  </a:cubicBezTo>
                  <a:cubicBezTo>
                    <a:pt x="1090473" y="29903"/>
                    <a:pt x="1087320" y="31592"/>
                    <a:pt x="1086870" y="30579"/>
                  </a:cubicBezTo>
                  <a:cubicBezTo>
                    <a:pt x="1086757" y="30353"/>
                    <a:pt x="1086870" y="25962"/>
                    <a:pt x="1086757" y="25962"/>
                  </a:cubicBezTo>
                  <a:cubicBezTo>
                    <a:pt x="1082254" y="25399"/>
                    <a:pt x="1081127" y="31254"/>
                    <a:pt x="1078313" y="30916"/>
                  </a:cubicBezTo>
                  <a:cubicBezTo>
                    <a:pt x="1071557" y="30128"/>
                    <a:pt x="1065252" y="24949"/>
                    <a:pt x="1059059" y="27088"/>
                  </a:cubicBezTo>
                  <a:cubicBezTo>
                    <a:pt x="1054668" y="28664"/>
                    <a:pt x="1055907" y="33056"/>
                    <a:pt x="1052754" y="36546"/>
                  </a:cubicBezTo>
                  <a:cubicBezTo>
                    <a:pt x="1042170" y="36996"/>
                    <a:pt x="1025506" y="16279"/>
                    <a:pt x="1018638" y="38010"/>
                  </a:cubicBezTo>
                  <a:cubicBezTo>
                    <a:pt x="1014134" y="42739"/>
                    <a:pt x="1010756" y="31029"/>
                    <a:pt x="1005689" y="29340"/>
                  </a:cubicBezTo>
                  <a:cubicBezTo>
                    <a:pt x="999046" y="27201"/>
                    <a:pt x="991503" y="30691"/>
                    <a:pt x="984409" y="30241"/>
                  </a:cubicBezTo>
                  <a:cubicBezTo>
                    <a:pt x="979342" y="29903"/>
                    <a:pt x="977541" y="25174"/>
                    <a:pt x="969434" y="26300"/>
                  </a:cubicBezTo>
                  <a:cubicBezTo>
                    <a:pt x="965043" y="26863"/>
                    <a:pt x="963804" y="30916"/>
                    <a:pt x="960990" y="31254"/>
                  </a:cubicBezTo>
                  <a:cubicBezTo>
                    <a:pt x="940835" y="33393"/>
                    <a:pt x="920456" y="36096"/>
                    <a:pt x="901315" y="33731"/>
                  </a:cubicBezTo>
                  <a:cubicBezTo>
                    <a:pt x="895572" y="33056"/>
                    <a:pt x="889943" y="25061"/>
                    <a:pt x="884313" y="34407"/>
                  </a:cubicBezTo>
                  <a:cubicBezTo>
                    <a:pt x="880710" y="34745"/>
                    <a:pt x="878796" y="31254"/>
                    <a:pt x="877783" y="25512"/>
                  </a:cubicBezTo>
                  <a:cubicBezTo>
                    <a:pt x="877220" y="20558"/>
                    <a:pt x="873504" y="22584"/>
                    <a:pt x="873391" y="16504"/>
                  </a:cubicBezTo>
                  <a:cubicBezTo>
                    <a:pt x="868775" y="15941"/>
                    <a:pt x="872604" y="32830"/>
                    <a:pt x="871590" y="39586"/>
                  </a:cubicBezTo>
                  <a:cubicBezTo>
                    <a:pt x="860556" y="31367"/>
                    <a:pt x="843104" y="37785"/>
                    <a:pt x="828917" y="36771"/>
                  </a:cubicBezTo>
                  <a:cubicBezTo>
                    <a:pt x="830268" y="32042"/>
                    <a:pt x="833758" y="31817"/>
                    <a:pt x="832970" y="22810"/>
                  </a:cubicBezTo>
                  <a:cubicBezTo>
                    <a:pt x="831506" y="25061"/>
                    <a:pt x="830606" y="25962"/>
                    <a:pt x="828804" y="27539"/>
                  </a:cubicBezTo>
                  <a:cubicBezTo>
                    <a:pt x="828016" y="28214"/>
                    <a:pt x="824976" y="26413"/>
                    <a:pt x="824526" y="27764"/>
                  </a:cubicBezTo>
                  <a:cubicBezTo>
                    <a:pt x="823175" y="31479"/>
                    <a:pt x="825539" y="36546"/>
                    <a:pt x="822499" y="36996"/>
                  </a:cubicBezTo>
                  <a:cubicBezTo>
                    <a:pt x="819684" y="37447"/>
                    <a:pt x="816757" y="36996"/>
                    <a:pt x="813942" y="37334"/>
                  </a:cubicBezTo>
                  <a:cubicBezTo>
                    <a:pt x="807637" y="33619"/>
                    <a:pt x="818783" y="30241"/>
                    <a:pt x="815856" y="18869"/>
                  </a:cubicBezTo>
                  <a:cubicBezTo>
                    <a:pt x="810902" y="19094"/>
                    <a:pt x="805948" y="19319"/>
                    <a:pt x="800994" y="19544"/>
                  </a:cubicBezTo>
                  <a:cubicBezTo>
                    <a:pt x="801106" y="25624"/>
                    <a:pt x="801106" y="31817"/>
                    <a:pt x="801219" y="37897"/>
                  </a:cubicBezTo>
                  <a:cubicBezTo>
                    <a:pt x="796264" y="38122"/>
                    <a:pt x="791311" y="38348"/>
                    <a:pt x="786356" y="38573"/>
                  </a:cubicBezTo>
                  <a:cubicBezTo>
                    <a:pt x="780276" y="34294"/>
                    <a:pt x="789284" y="26187"/>
                    <a:pt x="783992" y="20220"/>
                  </a:cubicBezTo>
                  <a:cubicBezTo>
                    <a:pt x="779826" y="11663"/>
                    <a:pt x="776673" y="29678"/>
                    <a:pt x="775547" y="29790"/>
                  </a:cubicBezTo>
                  <a:cubicBezTo>
                    <a:pt x="772620" y="30128"/>
                    <a:pt x="767891" y="22021"/>
                    <a:pt x="764738" y="21008"/>
                  </a:cubicBezTo>
                  <a:cubicBezTo>
                    <a:pt x="752015" y="17292"/>
                    <a:pt x="738166" y="25399"/>
                    <a:pt x="724204" y="22697"/>
                  </a:cubicBezTo>
                  <a:cubicBezTo>
                    <a:pt x="725218" y="33731"/>
                    <a:pt x="714409" y="20558"/>
                    <a:pt x="718012" y="36771"/>
                  </a:cubicBezTo>
                  <a:cubicBezTo>
                    <a:pt x="708554" y="35307"/>
                    <a:pt x="701573" y="38685"/>
                    <a:pt x="696844" y="46905"/>
                  </a:cubicBezTo>
                  <a:cubicBezTo>
                    <a:pt x="690314" y="50620"/>
                    <a:pt x="692565" y="34407"/>
                    <a:pt x="686035" y="38122"/>
                  </a:cubicBezTo>
                  <a:cubicBezTo>
                    <a:pt x="682432" y="34632"/>
                    <a:pt x="680968" y="46004"/>
                    <a:pt x="677591" y="47693"/>
                  </a:cubicBezTo>
                  <a:cubicBezTo>
                    <a:pt x="669596" y="51746"/>
                    <a:pt x="649554" y="49832"/>
                    <a:pt x="637057" y="49382"/>
                  </a:cubicBezTo>
                  <a:cubicBezTo>
                    <a:pt x="635255" y="49269"/>
                    <a:pt x="634917" y="44653"/>
                    <a:pt x="632778" y="44991"/>
                  </a:cubicBezTo>
                  <a:cubicBezTo>
                    <a:pt x="633003" y="44991"/>
                    <a:pt x="631990" y="49494"/>
                    <a:pt x="630751" y="49720"/>
                  </a:cubicBezTo>
                  <a:cubicBezTo>
                    <a:pt x="626135" y="50395"/>
                    <a:pt x="625234" y="45554"/>
                    <a:pt x="622194" y="45441"/>
                  </a:cubicBezTo>
                  <a:cubicBezTo>
                    <a:pt x="615213" y="45216"/>
                    <a:pt x="610034" y="53773"/>
                    <a:pt x="605193" y="46117"/>
                  </a:cubicBezTo>
                  <a:cubicBezTo>
                    <a:pt x="601702" y="25399"/>
                    <a:pt x="619154" y="47918"/>
                    <a:pt x="615551" y="27313"/>
                  </a:cubicBezTo>
                  <a:cubicBezTo>
                    <a:pt x="588641" y="28439"/>
                    <a:pt x="584588" y="25061"/>
                    <a:pt x="560155" y="29678"/>
                  </a:cubicBezTo>
                  <a:cubicBezTo>
                    <a:pt x="568037" y="45216"/>
                    <a:pt x="576819" y="29565"/>
                    <a:pt x="585939" y="42401"/>
                  </a:cubicBezTo>
                  <a:cubicBezTo>
                    <a:pt x="581998" y="55237"/>
                    <a:pt x="575918" y="42739"/>
                    <a:pt x="571076" y="43076"/>
                  </a:cubicBezTo>
                  <a:cubicBezTo>
                    <a:pt x="567361" y="43302"/>
                    <a:pt x="566460" y="47017"/>
                    <a:pt x="562632" y="48031"/>
                  </a:cubicBezTo>
                  <a:cubicBezTo>
                    <a:pt x="553737" y="50395"/>
                    <a:pt x="536960" y="54786"/>
                    <a:pt x="526377" y="49607"/>
                  </a:cubicBezTo>
                  <a:cubicBezTo>
                    <a:pt x="521761" y="47355"/>
                    <a:pt x="522661" y="48706"/>
                    <a:pt x="513541" y="50170"/>
                  </a:cubicBezTo>
                  <a:cubicBezTo>
                    <a:pt x="510051" y="50733"/>
                    <a:pt x="506448" y="50170"/>
                    <a:pt x="502845" y="50620"/>
                  </a:cubicBezTo>
                  <a:cubicBezTo>
                    <a:pt x="498791" y="45554"/>
                    <a:pt x="492486" y="45666"/>
                    <a:pt x="494062" y="27989"/>
                  </a:cubicBezTo>
                  <a:cubicBezTo>
                    <a:pt x="486181" y="33281"/>
                    <a:pt x="487870" y="16842"/>
                    <a:pt x="481114" y="19319"/>
                  </a:cubicBezTo>
                  <a:cubicBezTo>
                    <a:pt x="475597" y="12901"/>
                    <a:pt x="475372" y="-5564"/>
                    <a:pt x="463774" y="1642"/>
                  </a:cubicBezTo>
                  <a:cubicBezTo>
                    <a:pt x="462198" y="36771"/>
                    <a:pt x="475597" y="37897"/>
                    <a:pt x="489896" y="37334"/>
                  </a:cubicBezTo>
                  <a:cubicBezTo>
                    <a:pt x="492261" y="45666"/>
                    <a:pt x="474020" y="55349"/>
                    <a:pt x="470868" y="47355"/>
                  </a:cubicBezTo>
                  <a:cubicBezTo>
                    <a:pt x="469179" y="43189"/>
                    <a:pt x="468616" y="46454"/>
                    <a:pt x="464450" y="47580"/>
                  </a:cubicBezTo>
                  <a:cubicBezTo>
                    <a:pt x="460059" y="48706"/>
                    <a:pt x="452403" y="47355"/>
                    <a:pt x="445309" y="48368"/>
                  </a:cubicBezTo>
                  <a:cubicBezTo>
                    <a:pt x="440355" y="47017"/>
                    <a:pt x="436076" y="44090"/>
                    <a:pt x="434500" y="34970"/>
                  </a:cubicBezTo>
                  <a:cubicBezTo>
                    <a:pt x="430447" y="26187"/>
                    <a:pt x="426731" y="33844"/>
                    <a:pt x="421664" y="35533"/>
                  </a:cubicBezTo>
                  <a:cubicBezTo>
                    <a:pt x="421439" y="45554"/>
                    <a:pt x="429208" y="37334"/>
                    <a:pt x="432361" y="39699"/>
                  </a:cubicBezTo>
                  <a:cubicBezTo>
                    <a:pt x="427294" y="56588"/>
                    <a:pt x="416147" y="48819"/>
                    <a:pt x="409054" y="49832"/>
                  </a:cubicBezTo>
                  <a:cubicBezTo>
                    <a:pt x="404775" y="50508"/>
                    <a:pt x="403424" y="54561"/>
                    <a:pt x="400609" y="54786"/>
                  </a:cubicBezTo>
                  <a:cubicBezTo>
                    <a:pt x="395993" y="55237"/>
                    <a:pt x="395092" y="50958"/>
                    <a:pt x="392052" y="50508"/>
                  </a:cubicBezTo>
                  <a:cubicBezTo>
                    <a:pt x="387436" y="49832"/>
                    <a:pt x="386648" y="55349"/>
                    <a:pt x="383608" y="55462"/>
                  </a:cubicBezTo>
                  <a:cubicBezTo>
                    <a:pt x="382144" y="55462"/>
                    <a:pt x="379779" y="51634"/>
                    <a:pt x="377190" y="51183"/>
                  </a:cubicBezTo>
                  <a:cubicBezTo>
                    <a:pt x="376739" y="51071"/>
                    <a:pt x="361764" y="56137"/>
                    <a:pt x="360188" y="51859"/>
                  </a:cubicBezTo>
                  <a:cubicBezTo>
                    <a:pt x="357711" y="45554"/>
                    <a:pt x="359625" y="52647"/>
                    <a:pt x="351631" y="52197"/>
                  </a:cubicBezTo>
                  <a:cubicBezTo>
                    <a:pt x="347014" y="51971"/>
                    <a:pt x="346114" y="48706"/>
                    <a:pt x="343074" y="47918"/>
                  </a:cubicBezTo>
                  <a:cubicBezTo>
                    <a:pt x="341385" y="47580"/>
                    <a:pt x="340935" y="53773"/>
                    <a:pt x="338908" y="52647"/>
                  </a:cubicBezTo>
                  <a:cubicBezTo>
                    <a:pt x="338345" y="52422"/>
                    <a:pt x="338683" y="48368"/>
                    <a:pt x="336768" y="48143"/>
                  </a:cubicBezTo>
                  <a:cubicBezTo>
                    <a:pt x="324046" y="46905"/>
                    <a:pt x="310309" y="51521"/>
                    <a:pt x="298374" y="49720"/>
                  </a:cubicBezTo>
                  <a:cubicBezTo>
                    <a:pt x="295109" y="49269"/>
                    <a:pt x="294546" y="45554"/>
                    <a:pt x="291956" y="45441"/>
                  </a:cubicBezTo>
                  <a:cubicBezTo>
                    <a:pt x="280021" y="44765"/>
                    <a:pt x="265609" y="52985"/>
                    <a:pt x="253562" y="47017"/>
                  </a:cubicBezTo>
                  <a:cubicBezTo>
                    <a:pt x="252548" y="46454"/>
                    <a:pt x="250972" y="42514"/>
                    <a:pt x="251422" y="42514"/>
                  </a:cubicBezTo>
                  <a:cubicBezTo>
                    <a:pt x="247932" y="42176"/>
                    <a:pt x="247819" y="47580"/>
                    <a:pt x="245117" y="47355"/>
                  </a:cubicBezTo>
                  <a:cubicBezTo>
                    <a:pt x="241401" y="47130"/>
                    <a:pt x="240388" y="43977"/>
                    <a:pt x="236560" y="43076"/>
                  </a:cubicBezTo>
                  <a:cubicBezTo>
                    <a:pt x="228341" y="41388"/>
                    <a:pt x="215054" y="39473"/>
                    <a:pt x="206722" y="44315"/>
                  </a:cubicBezTo>
                  <a:cubicBezTo>
                    <a:pt x="205822" y="44878"/>
                    <a:pt x="204133" y="49044"/>
                    <a:pt x="204696" y="49044"/>
                  </a:cubicBezTo>
                  <a:cubicBezTo>
                    <a:pt x="201318" y="49269"/>
                    <a:pt x="197265" y="44540"/>
                    <a:pt x="193999" y="44878"/>
                  </a:cubicBezTo>
                  <a:cubicBezTo>
                    <a:pt x="189496" y="45328"/>
                    <a:pt x="181276" y="50283"/>
                    <a:pt x="172719" y="50395"/>
                  </a:cubicBezTo>
                  <a:cubicBezTo>
                    <a:pt x="169679" y="50395"/>
                    <a:pt x="150425" y="39361"/>
                    <a:pt x="145021" y="51521"/>
                  </a:cubicBezTo>
                  <a:cubicBezTo>
                    <a:pt x="144120" y="53660"/>
                    <a:pt x="129933" y="43076"/>
                    <a:pt x="125767" y="43189"/>
                  </a:cubicBezTo>
                  <a:cubicBezTo>
                    <a:pt x="122727" y="43189"/>
                    <a:pt x="116647" y="39924"/>
                    <a:pt x="115183" y="52872"/>
                  </a:cubicBezTo>
                  <a:cubicBezTo>
                    <a:pt x="111130" y="51071"/>
                    <a:pt x="109666" y="43189"/>
                    <a:pt x="104375" y="44090"/>
                  </a:cubicBezTo>
                  <a:cubicBezTo>
                    <a:pt x="97619" y="42176"/>
                    <a:pt x="98520" y="55912"/>
                    <a:pt x="96043" y="62893"/>
                  </a:cubicBezTo>
                  <a:cubicBezTo>
                    <a:pt x="92890" y="59065"/>
                    <a:pt x="87710" y="59628"/>
                    <a:pt x="89399" y="44765"/>
                  </a:cubicBezTo>
                  <a:cubicBezTo>
                    <a:pt x="81631" y="54674"/>
                    <a:pt x="75100" y="46229"/>
                    <a:pt x="65867" y="46117"/>
                  </a:cubicBezTo>
                  <a:close/>
                  <a:moveTo>
                    <a:pt x="1032487" y="74378"/>
                  </a:moveTo>
                  <a:cubicBezTo>
                    <a:pt x="1028884" y="82597"/>
                    <a:pt x="1019426" y="80007"/>
                    <a:pt x="1017512" y="70437"/>
                  </a:cubicBezTo>
                  <a:cubicBezTo>
                    <a:pt x="1021903" y="72914"/>
                    <a:pt x="1031361" y="64132"/>
                    <a:pt x="1032487" y="74378"/>
                  </a:cubicBezTo>
                  <a:close/>
                  <a:moveTo>
                    <a:pt x="793562" y="70662"/>
                  </a:moveTo>
                  <a:cubicBezTo>
                    <a:pt x="806623" y="72576"/>
                    <a:pt x="814955" y="59065"/>
                    <a:pt x="823512" y="74040"/>
                  </a:cubicBezTo>
                  <a:cubicBezTo>
                    <a:pt x="815856" y="79444"/>
                    <a:pt x="795589" y="95658"/>
                    <a:pt x="789396" y="75504"/>
                  </a:cubicBezTo>
                  <a:cubicBezTo>
                    <a:pt x="790973" y="74265"/>
                    <a:pt x="793562" y="75166"/>
                    <a:pt x="793562" y="70662"/>
                  </a:cubicBezTo>
                  <a:close/>
                  <a:moveTo>
                    <a:pt x="591231" y="92956"/>
                  </a:moveTo>
                  <a:cubicBezTo>
                    <a:pt x="595059" y="98360"/>
                    <a:pt x="603616" y="93293"/>
                    <a:pt x="606318" y="101513"/>
                  </a:cubicBezTo>
                  <a:cubicBezTo>
                    <a:pt x="601364" y="98360"/>
                    <a:pt x="589767" y="110520"/>
                    <a:pt x="591231" y="92956"/>
                  </a:cubicBezTo>
                  <a:close/>
                  <a:moveTo>
                    <a:pt x="582786" y="102526"/>
                  </a:moveTo>
                  <a:cubicBezTo>
                    <a:pt x="579634" y="100162"/>
                    <a:pt x="571865" y="108381"/>
                    <a:pt x="572090" y="98360"/>
                  </a:cubicBezTo>
                  <a:cubicBezTo>
                    <a:pt x="574680" y="92055"/>
                    <a:pt x="582449" y="90816"/>
                    <a:pt x="582786" y="102526"/>
                  </a:cubicBezTo>
                  <a:close/>
                  <a:moveTo>
                    <a:pt x="527053" y="81921"/>
                  </a:moveTo>
                  <a:cubicBezTo>
                    <a:pt x="522098" y="80683"/>
                    <a:pt x="518833" y="83047"/>
                    <a:pt x="516469" y="86988"/>
                  </a:cubicBezTo>
                  <a:cubicBezTo>
                    <a:pt x="512978" y="73252"/>
                    <a:pt x="527390" y="74378"/>
                    <a:pt x="527053" y="81921"/>
                  </a:cubicBezTo>
                  <a:close/>
                  <a:moveTo>
                    <a:pt x="247707" y="79895"/>
                  </a:moveTo>
                  <a:cubicBezTo>
                    <a:pt x="250747" y="82597"/>
                    <a:pt x="248270" y="97572"/>
                    <a:pt x="252210" y="98135"/>
                  </a:cubicBezTo>
                  <a:cubicBezTo>
                    <a:pt x="255025" y="97459"/>
                    <a:pt x="267636" y="96784"/>
                    <a:pt x="260767" y="102414"/>
                  </a:cubicBezTo>
                  <a:cubicBezTo>
                    <a:pt x="254913" y="99824"/>
                    <a:pt x="243878" y="108944"/>
                    <a:pt x="241514" y="98585"/>
                  </a:cubicBezTo>
                  <a:cubicBezTo>
                    <a:pt x="245905" y="97122"/>
                    <a:pt x="241739" y="78206"/>
                    <a:pt x="247707" y="79895"/>
                  </a:cubicBezTo>
                  <a:close/>
                  <a:moveTo>
                    <a:pt x="160221" y="83610"/>
                  </a:moveTo>
                  <a:cubicBezTo>
                    <a:pt x="166189" y="83836"/>
                    <a:pt x="177673" y="76067"/>
                    <a:pt x="177448" y="92055"/>
                  </a:cubicBezTo>
                  <a:cubicBezTo>
                    <a:pt x="168778" y="94757"/>
                    <a:pt x="158870" y="89240"/>
                    <a:pt x="151776" y="88564"/>
                  </a:cubicBezTo>
                  <a:cubicBezTo>
                    <a:pt x="147836" y="88114"/>
                    <a:pt x="141530" y="99711"/>
                    <a:pt x="141080" y="84398"/>
                  </a:cubicBezTo>
                  <a:cubicBezTo>
                    <a:pt x="146147" y="84624"/>
                    <a:pt x="153128" y="83385"/>
                    <a:pt x="160221" y="83610"/>
                  </a:cubicBezTo>
                  <a:close/>
                </a:path>
              </a:pathLst>
            </a:custGeom>
            <a:grpFill/>
            <a:ln w="11258" cap="flat">
              <a:noFill/>
              <a:prstDash val="solid"/>
              <a:miter/>
            </a:ln>
          </p:spPr>
          <p:txBody>
            <a:bodyPr rtlCol="0" anchor="ctr"/>
            <a:lstStyle/>
            <a:p>
              <a:endParaRPr lang="en-US" noProof="0" dirty="0"/>
            </a:p>
          </p:txBody>
        </p:sp>
        <p:sp>
          <p:nvSpPr>
            <p:cNvPr id="673" name="Freeform: Shape 672">
              <a:extLst>
                <a:ext uri="{FF2B5EF4-FFF2-40B4-BE49-F238E27FC236}">
                  <a16:creationId xmlns:a16="http://schemas.microsoft.com/office/drawing/2014/main" id="{EA262FF3-6CDD-400C-A2B6-13664142BB46}"/>
                </a:ext>
              </a:extLst>
            </p:cNvPr>
            <p:cNvSpPr/>
            <p:nvPr/>
          </p:nvSpPr>
          <p:spPr>
            <a:xfrm>
              <a:off x="6621927" y="208375"/>
              <a:ext cx="11259" cy="11259"/>
            </a:xfrm>
            <a:custGeom>
              <a:avLst/>
              <a:gdLst>
                <a:gd name="connsiteX0" fmla="*/ 6531 w 0"/>
                <a:gd name="connsiteY0" fmla="*/ 8932 h 0"/>
                <a:gd name="connsiteX1" fmla="*/ 0 w 0"/>
                <a:gd name="connsiteY1" fmla="*/ 37 h 0"/>
                <a:gd name="connsiteX2" fmla="*/ 6531 w 0"/>
                <a:gd name="connsiteY2" fmla="*/ 8932 h 0"/>
              </a:gdLst>
              <a:ahLst/>
              <a:cxnLst>
                <a:cxn ang="0">
                  <a:pos x="connsiteX0" y="connsiteY0"/>
                </a:cxn>
                <a:cxn ang="0">
                  <a:pos x="connsiteX1" y="connsiteY1"/>
                </a:cxn>
                <a:cxn ang="0">
                  <a:pos x="connsiteX2" y="connsiteY2"/>
                </a:cxn>
              </a:cxnLst>
              <a:rect l="l" t="t" r="r" b="b"/>
              <a:pathLst>
                <a:path>
                  <a:moveTo>
                    <a:pt x="6531" y="8932"/>
                  </a:moveTo>
                  <a:cubicBezTo>
                    <a:pt x="5517" y="3302"/>
                    <a:pt x="3716" y="-414"/>
                    <a:pt x="0" y="37"/>
                  </a:cubicBezTo>
                  <a:cubicBezTo>
                    <a:pt x="1013" y="5667"/>
                    <a:pt x="2815" y="9382"/>
                    <a:pt x="6531" y="8932"/>
                  </a:cubicBezTo>
                  <a:close/>
                </a:path>
              </a:pathLst>
            </a:custGeom>
            <a:grpFill/>
            <a:ln w="11258" cap="flat">
              <a:noFill/>
              <a:prstDash val="solid"/>
              <a:miter/>
            </a:ln>
          </p:spPr>
          <p:txBody>
            <a:bodyPr rtlCol="0" anchor="ctr"/>
            <a:lstStyle/>
            <a:p>
              <a:endParaRPr lang="en-US" noProof="0" dirty="0"/>
            </a:p>
          </p:txBody>
        </p:sp>
        <p:sp>
          <p:nvSpPr>
            <p:cNvPr id="674" name="Freeform: Shape 673">
              <a:extLst>
                <a:ext uri="{FF2B5EF4-FFF2-40B4-BE49-F238E27FC236}">
                  <a16:creationId xmlns:a16="http://schemas.microsoft.com/office/drawing/2014/main" id="{2DCE3B92-4768-4664-B83D-D10123CA08B4}"/>
                </a:ext>
              </a:extLst>
            </p:cNvPr>
            <p:cNvSpPr/>
            <p:nvPr/>
          </p:nvSpPr>
          <p:spPr>
            <a:xfrm>
              <a:off x="6664758" y="208021"/>
              <a:ext cx="11259" cy="11259"/>
            </a:xfrm>
            <a:custGeom>
              <a:avLst/>
              <a:gdLst>
                <a:gd name="connsiteX0" fmla="*/ 67 w 11259"/>
                <a:gd name="connsiteY0" fmla="*/ 16941 h 11259"/>
                <a:gd name="connsiteX1" fmla="*/ 14817 w 11259"/>
                <a:gd name="connsiteY1" fmla="*/ 2529 h 11259"/>
                <a:gd name="connsiteX2" fmla="*/ 67 w 11259"/>
                <a:gd name="connsiteY2" fmla="*/ 16941 h 11259"/>
              </a:gdLst>
              <a:ahLst/>
              <a:cxnLst>
                <a:cxn ang="0">
                  <a:pos x="connsiteX0" y="connsiteY0"/>
                </a:cxn>
                <a:cxn ang="0">
                  <a:pos x="connsiteX1" y="connsiteY1"/>
                </a:cxn>
                <a:cxn ang="0">
                  <a:pos x="connsiteX2" y="connsiteY2"/>
                </a:cxn>
              </a:cxnLst>
              <a:rect l="l" t="t" r="r" b="b"/>
              <a:pathLst>
                <a:path w="11259" h="11259">
                  <a:moveTo>
                    <a:pt x="67" y="16941"/>
                  </a:moveTo>
                  <a:cubicBezTo>
                    <a:pt x="6485" y="15365"/>
                    <a:pt x="14592" y="17054"/>
                    <a:pt x="14817" y="2529"/>
                  </a:cubicBezTo>
                  <a:cubicBezTo>
                    <a:pt x="7498" y="1066"/>
                    <a:pt x="-833" y="-7154"/>
                    <a:pt x="67" y="16941"/>
                  </a:cubicBezTo>
                  <a:close/>
                </a:path>
              </a:pathLst>
            </a:custGeom>
            <a:grpFill/>
            <a:ln w="11258" cap="flat">
              <a:noFill/>
              <a:prstDash val="solid"/>
              <a:miter/>
            </a:ln>
          </p:spPr>
          <p:txBody>
            <a:bodyPr rtlCol="0" anchor="ctr"/>
            <a:lstStyle/>
            <a:p>
              <a:endParaRPr lang="en-US" noProof="0" dirty="0"/>
            </a:p>
          </p:txBody>
        </p:sp>
        <p:sp>
          <p:nvSpPr>
            <p:cNvPr id="675" name="Freeform: Shape 674">
              <a:extLst>
                <a:ext uri="{FF2B5EF4-FFF2-40B4-BE49-F238E27FC236}">
                  <a16:creationId xmlns:a16="http://schemas.microsoft.com/office/drawing/2014/main" id="{1BD37284-01CC-423D-A601-9B602852C2A6}"/>
                </a:ext>
              </a:extLst>
            </p:cNvPr>
            <p:cNvSpPr/>
            <p:nvPr/>
          </p:nvSpPr>
          <p:spPr>
            <a:xfrm>
              <a:off x="6764809" y="179017"/>
              <a:ext cx="11259" cy="33778"/>
            </a:xfrm>
            <a:custGeom>
              <a:avLst/>
              <a:gdLst>
                <a:gd name="connsiteX0" fmla="*/ 21168 w 11259"/>
                <a:gd name="connsiteY0" fmla="*/ 17910 h 33778"/>
                <a:gd name="connsiteX1" fmla="*/ 10246 w 11259"/>
                <a:gd name="connsiteY1" fmla="*/ 7 h 33778"/>
                <a:gd name="connsiteX2" fmla="*/ 8219 w 11259"/>
                <a:gd name="connsiteY2" fmla="*/ 9353 h 33778"/>
                <a:gd name="connsiteX3" fmla="*/ 0 w 11259"/>
                <a:gd name="connsiteY3" fmla="*/ 32660 h 33778"/>
                <a:gd name="connsiteX4" fmla="*/ 12836 w 11259"/>
                <a:gd name="connsiteY4" fmla="*/ 36713 h 33778"/>
                <a:gd name="connsiteX5" fmla="*/ 21168 w 11259"/>
                <a:gd name="connsiteY5" fmla="*/ 17910 h 3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59" h="33778">
                  <a:moveTo>
                    <a:pt x="21168" y="17910"/>
                  </a:moveTo>
                  <a:cubicBezTo>
                    <a:pt x="23420" y="-1456"/>
                    <a:pt x="12048" y="10028"/>
                    <a:pt x="10246" y="7"/>
                  </a:cubicBezTo>
                  <a:cubicBezTo>
                    <a:pt x="5630" y="-330"/>
                    <a:pt x="7882" y="11042"/>
                    <a:pt x="8219" y="9353"/>
                  </a:cubicBezTo>
                  <a:cubicBezTo>
                    <a:pt x="6418" y="19036"/>
                    <a:pt x="4279" y="26017"/>
                    <a:pt x="0" y="32660"/>
                  </a:cubicBezTo>
                  <a:cubicBezTo>
                    <a:pt x="450" y="42793"/>
                    <a:pt x="9008" y="34236"/>
                    <a:pt x="12836" y="36713"/>
                  </a:cubicBezTo>
                  <a:cubicBezTo>
                    <a:pt x="7206" y="17572"/>
                    <a:pt x="16777" y="26354"/>
                    <a:pt x="21168" y="17910"/>
                  </a:cubicBezTo>
                  <a:close/>
                </a:path>
              </a:pathLst>
            </a:custGeom>
            <a:grpFill/>
            <a:ln w="11258" cap="flat">
              <a:noFill/>
              <a:prstDash val="solid"/>
              <a:miter/>
            </a:ln>
          </p:spPr>
          <p:txBody>
            <a:bodyPr rtlCol="0" anchor="ctr"/>
            <a:lstStyle/>
            <a:p>
              <a:endParaRPr lang="en-US" noProof="0" dirty="0"/>
            </a:p>
          </p:txBody>
        </p:sp>
        <p:sp>
          <p:nvSpPr>
            <p:cNvPr id="676" name="Freeform: Shape 675">
              <a:extLst>
                <a:ext uri="{FF2B5EF4-FFF2-40B4-BE49-F238E27FC236}">
                  <a16:creationId xmlns:a16="http://schemas.microsoft.com/office/drawing/2014/main" id="{3D50302C-46B7-4FE1-A11D-9EBA78BEE127}"/>
                </a:ext>
              </a:extLst>
            </p:cNvPr>
            <p:cNvSpPr/>
            <p:nvPr/>
          </p:nvSpPr>
          <p:spPr>
            <a:xfrm>
              <a:off x="6663246" y="103989"/>
              <a:ext cx="11259" cy="11259"/>
            </a:xfrm>
            <a:custGeom>
              <a:avLst/>
              <a:gdLst>
                <a:gd name="connsiteX0" fmla="*/ 3 w 0"/>
                <a:gd name="connsiteY0" fmla="*/ 1511 h 11259"/>
                <a:gd name="connsiteX1" fmla="*/ 2368 w 0"/>
                <a:gd name="connsiteY1" fmla="*/ 19864 h 11259"/>
                <a:gd name="connsiteX2" fmla="*/ 3 w 0"/>
                <a:gd name="connsiteY2" fmla="*/ 1511 h 11259"/>
              </a:gdLst>
              <a:ahLst/>
              <a:cxnLst>
                <a:cxn ang="0">
                  <a:pos x="connsiteX0" y="connsiteY0"/>
                </a:cxn>
                <a:cxn ang="0">
                  <a:pos x="connsiteX1" y="connsiteY1"/>
                </a:cxn>
                <a:cxn ang="0">
                  <a:pos x="connsiteX2" y="connsiteY2"/>
                </a:cxn>
              </a:cxnLst>
              <a:rect l="l" t="t" r="r" b="b"/>
              <a:pathLst>
                <a:path h="11259">
                  <a:moveTo>
                    <a:pt x="3" y="1511"/>
                  </a:moveTo>
                  <a:cubicBezTo>
                    <a:pt x="-109" y="9731"/>
                    <a:pt x="2705" y="11082"/>
                    <a:pt x="2368" y="19864"/>
                  </a:cubicBezTo>
                  <a:cubicBezTo>
                    <a:pt x="13740" y="22116"/>
                    <a:pt x="11826" y="-6821"/>
                    <a:pt x="3" y="1511"/>
                  </a:cubicBezTo>
                  <a:close/>
                </a:path>
              </a:pathLst>
            </a:custGeom>
            <a:grpFill/>
            <a:ln w="11258" cap="flat">
              <a:noFill/>
              <a:prstDash val="solid"/>
              <a:miter/>
            </a:ln>
          </p:spPr>
          <p:txBody>
            <a:bodyPr rtlCol="0" anchor="ctr"/>
            <a:lstStyle/>
            <a:p>
              <a:endParaRPr lang="en-US" noProof="0" dirty="0"/>
            </a:p>
          </p:txBody>
        </p:sp>
        <p:sp>
          <p:nvSpPr>
            <p:cNvPr id="677" name="Freeform: Shape 676">
              <a:extLst>
                <a:ext uri="{FF2B5EF4-FFF2-40B4-BE49-F238E27FC236}">
                  <a16:creationId xmlns:a16="http://schemas.microsoft.com/office/drawing/2014/main" id="{8637D866-9FFA-4E2E-B34F-3D0061C98BA9}"/>
                </a:ext>
              </a:extLst>
            </p:cNvPr>
            <p:cNvSpPr/>
            <p:nvPr/>
          </p:nvSpPr>
          <p:spPr>
            <a:xfrm>
              <a:off x="6740038" y="101991"/>
              <a:ext cx="33778" cy="45038"/>
            </a:xfrm>
            <a:custGeom>
              <a:avLst/>
              <a:gdLst>
                <a:gd name="connsiteX0" fmla="*/ 0 w 33778"/>
                <a:gd name="connsiteY0" fmla="*/ 4861 h 45037"/>
                <a:gd name="connsiteX1" fmla="*/ 28036 w 33778"/>
                <a:gd name="connsiteY1" fmla="*/ 31320 h 45037"/>
                <a:gd name="connsiteX2" fmla="*/ 28261 w 33778"/>
                <a:gd name="connsiteY2" fmla="*/ 45170 h 45037"/>
                <a:gd name="connsiteX3" fmla="*/ 34679 w 33778"/>
                <a:gd name="connsiteY3" fmla="*/ 44944 h 45037"/>
                <a:gd name="connsiteX4" fmla="*/ 32427 w 33778"/>
                <a:gd name="connsiteY4" fmla="*/ 35824 h 45037"/>
                <a:gd name="connsiteX5" fmla="*/ 42786 w 33778"/>
                <a:gd name="connsiteY5" fmla="*/ 17021 h 45037"/>
                <a:gd name="connsiteX6" fmla="*/ 32089 w 33778"/>
                <a:gd name="connsiteY6" fmla="*/ 17471 h 45037"/>
                <a:gd name="connsiteX7" fmla="*/ 0 w 33778"/>
                <a:gd name="connsiteY7" fmla="*/ 4861 h 4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78" h="45037">
                  <a:moveTo>
                    <a:pt x="0" y="4861"/>
                  </a:moveTo>
                  <a:cubicBezTo>
                    <a:pt x="2589" y="28956"/>
                    <a:pt x="24095" y="10378"/>
                    <a:pt x="28036" y="31320"/>
                  </a:cubicBezTo>
                  <a:cubicBezTo>
                    <a:pt x="25559" y="37513"/>
                    <a:pt x="27360" y="38526"/>
                    <a:pt x="28261" y="45170"/>
                  </a:cubicBezTo>
                  <a:cubicBezTo>
                    <a:pt x="30400" y="45057"/>
                    <a:pt x="32539" y="44944"/>
                    <a:pt x="34679" y="44944"/>
                  </a:cubicBezTo>
                  <a:cubicBezTo>
                    <a:pt x="36255" y="40215"/>
                    <a:pt x="32427" y="36049"/>
                    <a:pt x="32427" y="35824"/>
                  </a:cubicBezTo>
                  <a:cubicBezTo>
                    <a:pt x="33778" y="20737"/>
                    <a:pt x="41997" y="34923"/>
                    <a:pt x="42786" y="17021"/>
                  </a:cubicBezTo>
                  <a:cubicBezTo>
                    <a:pt x="39182" y="17134"/>
                    <a:pt x="35692" y="17359"/>
                    <a:pt x="32089" y="17471"/>
                  </a:cubicBezTo>
                  <a:cubicBezTo>
                    <a:pt x="24658" y="7563"/>
                    <a:pt x="10584" y="-7975"/>
                    <a:pt x="0" y="4861"/>
                  </a:cubicBezTo>
                  <a:close/>
                </a:path>
              </a:pathLst>
            </a:custGeom>
            <a:grpFill/>
            <a:ln w="11258" cap="flat">
              <a:noFill/>
              <a:prstDash val="solid"/>
              <a:miter/>
            </a:ln>
          </p:spPr>
          <p:txBody>
            <a:bodyPr rtlCol="0" anchor="ctr"/>
            <a:lstStyle/>
            <a:p>
              <a:endParaRPr lang="en-US" noProof="0" dirty="0"/>
            </a:p>
          </p:txBody>
        </p:sp>
        <p:sp>
          <p:nvSpPr>
            <p:cNvPr id="678" name="Freeform: Shape 677">
              <a:extLst>
                <a:ext uri="{FF2B5EF4-FFF2-40B4-BE49-F238E27FC236}">
                  <a16:creationId xmlns:a16="http://schemas.microsoft.com/office/drawing/2014/main" id="{938CD09D-C459-4465-86D1-39C70B42CACE}"/>
                </a:ext>
              </a:extLst>
            </p:cNvPr>
            <p:cNvSpPr/>
            <p:nvPr/>
          </p:nvSpPr>
          <p:spPr>
            <a:xfrm>
              <a:off x="6676007" y="102671"/>
              <a:ext cx="11259" cy="33778"/>
            </a:xfrm>
            <a:custGeom>
              <a:avLst/>
              <a:gdLst>
                <a:gd name="connsiteX0" fmla="*/ 2104 w 11259"/>
                <a:gd name="connsiteY0" fmla="*/ 2154 h 33778"/>
                <a:gd name="connsiteX1" fmla="*/ 77 w 11259"/>
                <a:gd name="connsiteY1" fmla="*/ 11387 h 33778"/>
                <a:gd name="connsiteX2" fmla="*/ 4356 w 11259"/>
                <a:gd name="connsiteY2" fmla="*/ 15778 h 33778"/>
                <a:gd name="connsiteX3" fmla="*/ 2554 w 11259"/>
                <a:gd name="connsiteY3" fmla="*/ 38860 h 33778"/>
                <a:gd name="connsiteX4" fmla="*/ 21695 w 11259"/>
                <a:gd name="connsiteY4" fmla="*/ 38072 h 33778"/>
                <a:gd name="connsiteX5" fmla="*/ 21245 w 11259"/>
                <a:gd name="connsiteY5" fmla="*/ 5870 h 33778"/>
                <a:gd name="connsiteX6" fmla="*/ 2104 w 11259"/>
                <a:gd name="connsiteY6" fmla="*/ 2154 h 3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59" h="33778">
                  <a:moveTo>
                    <a:pt x="2104" y="2154"/>
                  </a:moveTo>
                  <a:cubicBezTo>
                    <a:pt x="2217" y="5645"/>
                    <a:pt x="-486" y="7221"/>
                    <a:pt x="77" y="11387"/>
                  </a:cubicBezTo>
                  <a:cubicBezTo>
                    <a:pt x="190" y="12400"/>
                    <a:pt x="4356" y="15553"/>
                    <a:pt x="4356" y="15778"/>
                  </a:cubicBezTo>
                  <a:cubicBezTo>
                    <a:pt x="4694" y="23435"/>
                    <a:pt x="77" y="26137"/>
                    <a:pt x="2554" y="38860"/>
                  </a:cubicBezTo>
                  <a:cubicBezTo>
                    <a:pt x="6157" y="45616"/>
                    <a:pt x="18430" y="45053"/>
                    <a:pt x="21695" y="38072"/>
                  </a:cubicBezTo>
                  <a:cubicBezTo>
                    <a:pt x="19331" y="25124"/>
                    <a:pt x="19218" y="19043"/>
                    <a:pt x="21245" y="5870"/>
                  </a:cubicBezTo>
                  <a:cubicBezTo>
                    <a:pt x="13926" y="-3025"/>
                    <a:pt x="11787" y="353"/>
                    <a:pt x="2104" y="2154"/>
                  </a:cubicBezTo>
                  <a:close/>
                </a:path>
              </a:pathLst>
            </a:custGeom>
            <a:grpFill/>
            <a:ln w="11258" cap="flat">
              <a:noFill/>
              <a:prstDash val="solid"/>
              <a:miter/>
            </a:ln>
          </p:spPr>
          <p:txBody>
            <a:bodyPr rtlCol="0" anchor="ctr"/>
            <a:lstStyle/>
            <a:p>
              <a:endParaRPr lang="en-US" noProof="0" dirty="0"/>
            </a:p>
          </p:txBody>
        </p:sp>
        <p:sp>
          <p:nvSpPr>
            <p:cNvPr id="679" name="Freeform: Shape 678">
              <a:extLst>
                <a:ext uri="{FF2B5EF4-FFF2-40B4-BE49-F238E27FC236}">
                  <a16:creationId xmlns:a16="http://schemas.microsoft.com/office/drawing/2014/main" id="{F0BA01A3-C17E-4AB4-B313-22011B81ABC1}"/>
                </a:ext>
              </a:extLst>
            </p:cNvPr>
            <p:cNvSpPr/>
            <p:nvPr/>
          </p:nvSpPr>
          <p:spPr>
            <a:xfrm>
              <a:off x="5788957" y="123741"/>
              <a:ext cx="11259" cy="11259"/>
            </a:xfrm>
            <a:custGeom>
              <a:avLst/>
              <a:gdLst>
                <a:gd name="connsiteX0" fmla="*/ 6418 w 0"/>
                <a:gd name="connsiteY0" fmla="*/ 0 h 0"/>
                <a:gd name="connsiteX1" fmla="*/ 0 w 0"/>
                <a:gd name="connsiteY1" fmla="*/ 225 h 0"/>
                <a:gd name="connsiteX2" fmla="*/ 112 w 0"/>
                <a:gd name="connsiteY2" fmla="*/ 9458 h 0"/>
                <a:gd name="connsiteX3" fmla="*/ 6530 w 0"/>
                <a:gd name="connsiteY3" fmla="*/ 9233 h 0"/>
                <a:gd name="connsiteX4" fmla="*/ 6418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6418" y="0"/>
                  </a:moveTo>
                  <a:cubicBezTo>
                    <a:pt x="4278" y="113"/>
                    <a:pt x="2139" y="225"/>
                    <a:pt x="0" y="225"/>
                  </a:cubicBezTo>
                  <a:cubicBezTo>
                    <a:pt x="0" y="3265"/>
                    <a:pt x="112" y="6305"/>
                    <a:pt x="112" y="9458"/>
                  </a:cubicBezTo>
                  <a:cubicBezTo>
                    <a:pt x="2252" y="9345"/>
                    <a:pt x="4391" y="9233"/>
                    <a:pt x="6530" y="9233"/>
                  </a:cubicBezTo>
                  <a:cubicBezTo>
                    <a:pt x="6530" y="6080"/>
                    <a:pt x="6530" y="3040"/>
                    <a:pt x="6418" y="0"/>
                  </a:cubicBezTo>
                  <a:close/>
                </a:path>
              </a:pathLst>
            </a:custGeom>
            <a:grpFill/>
            <a:ln w="11258" cap="flat">
              <a:noFill/>
              <a:prstDash val="solid"/>
              <a:miter/>
            </a:ln>
          </p:spPr>
          <p:txBody>
            <a:bodyPr rtlCol="0" anchor="ctr"/>
            <a:lstStyle/>
            <a:p>
              <a:endParaRPr lang="en-US" noProof="0" dirty="0"/>
            </a:p>
          </p:txBody>
        </p:sp>
        <p:sp>
          <p:nvSpPr>
            <p:cNvPr id="680" name="Freeform: Shape 679">
              <a:extLst>
                <a:ext uri="{FF2B5EF4-FFF2-40B4-BE49-F238E27FC236}">
                  <a16:creationId xmlns:a16="http://schemas.microsoft.com/office/drawing/2014/main" id="{2D09A2D5-9F36-4327-BA96-02121EC01EBE}"/>
                </a:ext>
              </a:extLst>
            </p:cNvPr>
            <p:cNvSpPr/>
            <p:nvPr/>
          </p:nvSpPr>
          <p:spPr>
            <a:xfrm>
              <a:off x="5152692" y="201205"/>
              <a:ext cx="11259" cy="11259"/>
            </a:xfrm>
            <a:custGeom>
              <a:avLst/>
              <a:gdLst>
                <a:gd name="connsiteX0" fmla="*/ 16210 w 11259"/>
                <a:gd name="connsiteY0" fmla="*/ 0 h 0"/>
                <a:gd name="connsiteX1" fmla="*/ 7652 w 11259"/>
                <a:gd name="connsiteY1" fmla="*/ 901 h 0"/>
                <a:gd name="connsiteX2" fmla="*/ 16210 w 11259"/>
                <a:gd name="connsiteY2" fmla="*/ 0 h 0"/>
              </a:gdLst>
              <a:ahLst/>
              <a:cxnLst>
                <a:cxn ang="0">
                  <a:pos x="connsiteX0" y="connsiteY0"/>
                </a:cxn>
                <a:cxn ang="0">
                  <a:pos x="connsiteX1" y="connsiteY1"/>
                </a:cxn>
                <a:cxn ang="0">
                  <a:pos x="connsiteX2" y="connsiteY2"/>
                </a:cxn>
              </a:cxnLst>
              <a:rect l="l" t="t" r="r" b="b"/>
              <a:pathLst>
                <a:path w="11259">
                  <a:moveTo>
                    <a:pt x="16210" y="0"/>
                  </a:moveTo>
                  <a:cubicBezTo>
                    <a:pt x="13395" y="450"/>
                    <a:pt x="10580" y="338"/>
                    <a:pt x="7652" y="901"/>
                  </a:cubicBezTo>
                  <a:cubicBezTo>
                    <a:pt x="-13740" y="4616"/>
                    <a:pt x="16547" y="10584"/>
                    <a:pt x="16210" y="0"/>
                  </a:cubicBezTo>
                  <a:close/>
                </a:path>
              </a:pathLst>
            </a:custGeom>
            <a:grpFill/>
            <a:ln w="11258" cap="flat">
              <a:noFill/>
              <a:prstDash val="solid"/>
              <a:miter/>
            </a:ln>
          </p:spPr>
          <p:txBody>
            <a:bodyPr rtlCol="0" anchor="ctr"/>
            <a:lstStyle/>
            <a:p>
              <a:endParaRPr lang="en-US" noProof="0" dirty="0"/>
            </a:p>
          </p:txBody>
        </p:sp>
        <p:sp>
          <p:nvSpPr>
            <p:cNvPr id="681" name="Freeform: Shape 680">
              <a:extLst>
                <a:ext uri="{FF2B5EF4-FFF2-40B4-BE49-F238E27FC236}">
                  <a16:creationId xmlns:a16="http://schemas.microsoft.com/office/drawing/2014/main" id="{EFA7EFC5-50A3-4C2C-A718-6C1B68242959}"/>
                </a:ext>
              </a:extLst>
            </p:cNvPr>
            <p:cNvSpPr/>
            <p:nvPr/>
          </p:nvSpPr>
          <p:spPr>
            <a:xfrm>
              <a:off x="5768014" y="298031"/>
              <a:ext cx="22519" cy="11259"/>
            </a:xfrm>
            <a:custGeom>
              <a:avLst/>
              <a:gdLst>
                <a:gd name="connsiteX0" fmla="*/ 0 w 22518"/>
                <a:gd name="connsiteY0" fmla="*/ 6198 h 0"/>
                <a:gd name="connsiteX1" fmla="*/ 23532 w 22518"/>
                <a:gd name="connsiteY1" fmla="*/ 9801 h 0"/>
                <a:gd name="connsiteX2" fmla="*/ 0 w 22518"/>
                <a:gd name="connsiteY2" fmla="*/ 6198 h 0"/>
              </a:gdLst>
              <a:ahLst/>
              <a:cxnLst>
                <a:cxn ang="0">
                  <a:pos x="connsiteX0" y="connsiteY0"/>
                </a:cxn>
                <a:cxn ang="0">
                  <a:pos x="connsiteX1" y="connsiteY1"/>
                </a:cxn>
                <a:cxn ang="0">
                  <a:pos x="connsiteX2" y="connsiteY2"/>
                </a:cxn>
              </a:cxnLst>
              <a:rect l="l" t="t" r="r" b="b"/>
              <a:pathLst>
                <a:path w="22518">
                  <a:moveTo>
                    <a:pt x="0" y="6198"/>
                  </a:moveTo>
                  <a:cubicBezTo>
                    <a:pt x="3828" y="16557"/>
                    <a:pt x="16326" y="7212"/>
                    <a:pt x="23532" y="9801"/>
                  </a:cubicBezTo>
                  <a:cubicBezTo>
                    <a:pt x="22181" y="-5511"/>
                    <a:pt x="4166" y="231"/>
                    <a:pt x="0" y="6198"/>
                  </a:cubicBezTo>
                  <a:close/>
                </a:path>
              </a:pathLst>
            </a:custGeom>
            <a:grpFill/>
            <a:ln w="11258" cap="flat">
              <a:noFill/>
              <a:prstDash val="solid"/>
              <a:miter/>
            </a:ln>
          </p:spPr>
          <p:txBody>
            <a:bodyPr rtlCol="0" anchor="ctr"/>
            <a:lstStyle/>
            <a:p>
              <a:endParaRPr lang="en-US" noProof="0" dirty="0"/>
            </a:p>
          </p:txBody>
        </p:sp>
        <p:sp>
          <p:nvSpPr>
            <p:cNvPr id="682" name="Freeform: Shape 681">
              <a:extLst>
                <a:ext uri="{FF2B5EF4-FFF2-40B4-BE49-F238E27FC236}">
                  <a16:creationId xmlns:a16="http://schemas.microsoft.com/office/drawing/2014/main" id="{1503C0B5-9274-4E50-A960-5FA5F4A2B0F0}"/>
                </a:ext>
              </a:extLst>
            </p:cNvPr>
            <p:cNvSpPr/>
            <p:nvPr/>
          </p:nvSpPr>
          <p:spPr>
            <a:xfrm>
              <a:off x="5753152" y="303956"/>
              <a:ext cx="11259" cy="11259"/>
            </a:xfrm>
            <a:custGeom>
              <a:avLst/>
              <a:gdLst>
                <a:gd name="connsiteX0" fmla="*/ 10697 w 0"/>
                <a:gd name="connsiteY0" fmla="*/ 5115 h 0"/>
                <a:gd name="connsiteX1" fmla="*/ 0 w 0"/>
                <a:gd name="connsiteY1" fmla="*/ 949 h 0"/>
                <a:gd name="connsiteX2" fmla="*/ 4279 w 0"/>
                <a:gd name="connsiteY2" fmla="*/ 5340 h 0"/>
                <a:gd name="connsiteX3" fmla="*/ 10697 w 0"/>
                <a:gd name="connsiteY3" fmla="*/ 5115 h 0"/>
              </a:gdLst>
              <a:ahLst/>
              <a:cxnLst>
                <a:cxn ang="0">
                  <a:pos x="connsiteX0" y="connsiteY0"/>
                </a:cxn>
                <a:cxn ang="0">
                  <a:pos x="connsiteX1" y="connsiteY1"/>
                </a:cxn>
                <a:cxn ang="0">
                  <a:pos x="connsiteX2" y="connsiteY2"/>
                </a:cxn>
                <a:cxn ang="0">
                  <a:pos x="connsiteX3" y="connsiteY3"/>
                </a:cxn>
              </a:cxnLst>
              <a:rect l="l" t="t" r="r" b="b"/>
              <a:pathLst>
                <a:path>
                  <a:moveTo>
                    <a:pt x="10697" y="5115"/>
                  </a:moveTo>
                  <a:cubicBezTo>
                    <a:pt x="10922" y="-4906"/>
                    <a:pt x="3153" y="3313"/>
                    <a:pt x="0" y="949"/>
                  </a:cubicBezTo>
                  <a:cubicBezTo>
                    <a:pt x="113" y="5452"/>
                    <a:pt x="2702" y="4439"/>
                    <a:pt x="4279" y="5340"/>
                  </a:cubicBezTo>
                  <a:cubicBezTo>
                    <a:pt x="6418" y="5227"/>
                    <a:pt x="8557" y="5227"/>
                    <a:pt x="10697" y="5115"/>
                  </a:cubicBezTo>
                  <a:close/>
                </a:path>
              </a:pathLst>
            </a:custGeom>
            <a:grpFill/>
            <a:ln w="11258" cap="flat">
              <a:noFill/>
              <a:prstDash val="solid"/>
              <a:miter/>
            </a:ln>
          </p:spPr>
          <p:txBody>
            <a:bodyPr rtlCol="0" anchor="ctr"/>
            <a:lstStyle/>
            <a:p>
              <a:endParaRPr lang="en-US" noProof="0" dirty="0"/>
            </a:p>
          </p:txBody>
        </p:sp>
        <p:sp>
          <p:nvSpPr>
            <p:cNvPr id="683" name="Freeform: Shape 682">
              <a:extLst>
                <a:ext uri="{FF2B5EF4-FFF2-40B4-BE49-F238E27FC236}">
                  <a16:creationId xmlns:a16="http://schemas.microsoft.com/office/drawing/2014/main" id="{CC2D216B-B78F-4C25-B3E2-ACA89B8C7503}"/>
                </a:ext>
              </a:extLst>
            </p:cNvPr>
            <p:cNvSpPr/>
            <p:nvPr/>
          </p:nvSpPr>
          <p:spPr>
            <a:xfrm>
              <a:off x="5175319" y="200192"/>
              <a:ext cx="11259" cy="11259"/>
            </a:xfrm>
            <a:custGeom>
              <a:avLst/>
              <a:gdLst>
                <a:gd name="connsiteX0" fmla="*/ 4279 w 0"/>
                <a:gd name="connsiteY0" fmla="*/ 0 h 0"/>
                <a:gd name="connsiteX1" fmla="*/ 0 w 0"/>
                <a:gd name="connsiteY1" fmla="*/ 450 h 0"/>
                <a:gd name="connsiteX2" fmla="*/ 338 w 0"/>
                <a:gd name="connsiteY2" fmla="*/ 9683 h 0"/>
                <a:gd name="connsiteX3" fmla="*/ 4616 w 0"/>
                <a:gd name="connsiteY3" fmla="*/ 9233 h 0"/>
                <a:gd name="connsiteX4" fmla="*/ 4279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4279" y="0"/>
                  </a:moveTo>
                  <a:cubicBezTo>
                    <a:pt x="2815" y="113"/>
                    <a:pt x="1464" y="338"/>
                    <a:pt x="0" y="450"/>
                  </a:cubicBezTo>
                  <a:cubicBezTo>
                    <a:pt x="113" y="3490"/>
                    <a:pt x="225" y="6530"/>
                    <a:pt x="338" y="9683"/>
                  </a:cubicBezTo>
                  <a:cubicBezTo>
                    <a:pt x="1802" y="9570"/>
                    <a:pt x="3153" y="9345"/>
                    <a:pt x="4616" y="9233"/>
                  </a:cubicBezTo>
                  <a:cubicBezTo>
                    <a:pt x="4504" y="6080"/>
                    <a:pt x="4391" y="3040"/>
                    <a:pt x="4279" y="0"/>
                  </a:cubicBezTo>
                  <a:close/>
                </a:path>
              </a:pathLst>
            </a:custGeom>
            <a:grpFill/>
            <a:ln w="11258" cap="flat">
              <a:noFill/>
              <a:prstDash val="solid"/>
              <a:miter/>
            </a:ln>
          </p:spPr>
          <p:txBody>
            <a:bodyPr rtlCol="0" anchor="ctr"/>
            <a:lstStyle/>
            <a:p>
              <a:endParaRPr lang="en-US" noProof="0" dirty="0"/>
            </a:p>
          </p:txBody>
        </p:sp>
        <p:sp>
          <p:nvSpPr>
            <p:cNvPr id="684" name="Freeform: Shape 683">
              <a:extLst>
                <a:ext uri="{FF2B5EF4-FFF2-40B4-BE49-F238E27FC236}">
                  <a16:creationId xmlns:a16="http://schemas.microsoft.com/office/drawing/2014/main" id="{AA10D62B-D736-4EE5-838A-946EC56AC591}"/>
                </a:ext>
              </a:extLst>
            </p:cNvPr>
            <p:cNvSpPr/>
            <p:nvPr/>
          </p:nvSpPr>
          <p:spPr>
            <a:xfrm>
              <a:off x="5676049" y="137139"/>
              <a:ext cx="11259" cy="11259"/>
            </a:xfrm>
            <a:custGeom>
              <a:avLst/>
              <a:gdLst>
                <a:gd name="connsiteX0" fmla="*/ 12924 w 11259"/>
                <a:gd name="connsiteY0" fmla="*/ 225 h 0"/>
                <a:gd name="connsiteX1" fmla="*/ 313 w 11259"/>
                <a:gd name="connsiteY1" fmla="*/ 9908 h 0"/>
                <a:gd name="connsiteX2" fmla="*/ 12924 w 11259"/>
                <a:gd name="connsiteY2" fmla="*/ 225 h 0"/>
              </a:gdLst>
              <a:ahLst/>
              <a:cxnLst>
                <a:cxn ang="0">
                  <a:pos x="connsiteX0" y="connsiteY0"/>
                </a:cxn>
                <a:cxn ang="0">
                  <a:pos x="connsiteX1" y="connsiteY1"/>
                </a:cxn>
                <a:cxn ang="0">
                  <a:pos x="connsiteX2" y="connsiteY2"/>
                </a:cxn>
              </a:cxnLst>
              <a:rect l="l" t="t" r="r" b="b"/>
              <a:pathLst>
                <a:path w="11259">
                  <a:moveTo>
                    <a:pt x="12924" y="225"/>
                  </a:moveTo>
                  <a:cubicBezTo>
                    <a:pt x="8533" y="3153"/>
                    <a:pt x="-1939" y="-6530"/>
                    <a:pt x="313" y="9908"/>
                  </a:cubicBezTo>
                  <a:cubicBezTo>
                    <a:pt x="4592" y="6981"/>
                    <a:pt x="15176" y="16777"/>
                    <a:pt x="12924" y="225"/>
                  </a:cubicBezTo>
                  <a:close/>
                </a:path>
              </a:pathLst>
            </a:custGeom>
            <a:grpFill/>
            <a:ln w="11258" cap="flat">
              <a:noFill/>
              <a:prstDash val="solid"/>
              <a:miter/>
            </a:ln>
          </p:spPr>
          <p:txBody>
            <a:bodyPr rtlCol="0" anchor="ctr"/>
            <a:lstStyle/>
            <a:p>
              <a:endParaRPr lang="en-US" noProof="0" dirty="0"/>
            </a:p>
          </p:txBody>
        </p:sp>
        <p:sp>
          <p:nvSpPr>
            <p:cNvPr id="685" name="Freeform: Shape 684">
              <a:extLst>
                <a:ext uri="{FF2B5EF4-FFF2-40B4-BE49-F238E27FC236}">
                  <a16:creationId xmlns:a16="http://schemas.microsoft.com/office/drawing/2014/main" id="{3363BDF0-EF8C-48FA-9664-E1120DFC1EEF}"/>
                </a:ext>
              </a:extLst>
            </p:cNvPr>
            <p:cNvSpPr/>
            <p:nvPr/>
          </p:nvSpPr>
          <p:spPr>
            <a:xfrm>
              <a:off x="4599626" y="351360"/>
              <a:ext cx="11259" cy="11259"/>
            </a:xfrm>
            <a:custGeom>
              <a:avLst/>
              <a:gdLst>
                <a:gd name="connsiteX0" fmla="*/ 0 w 0"/>
                <a:gd name="connsiteY0" fmla="*/ 8716 h 0"/>
                <a:gd name="connsiteX1" fmla="*/ 10471 w 0"/>
                <a:gd name="connsiteY1" fmla="*/ 3086 h 0"/>
                <a:gd name="connsiteX2" fmla="*/ 0 w 0"/>
                <a:gd name="connsiteY2" fmla="*/ 8716 h 0"/>
              </a:gdLst>
              <a:ahLst/>
              <a:cxnLst>
                <a:cxn ang="0">
                  <a:pos x="connsiteX0" y="connsiteY0"/>
                </a:cxn>
                <a:cxn ang="0">
                  <a:pos x="connsiteX1" y="connsiteY1"/>
                </a:cxn>
                <a:cxn ang="0">
                  <a:pos x="connsiteX2" y="connsiteY2"/>
                </a:cxn>
              </a:cxnLst>
              <a:rect l="l" t="t" r="r" b="b"/>
              <a:pathLst>
                <a:path>
                  <a:moveTo>
                    <a:pt x="0" y="8716"/>
                  </a:moveTo>
                  <a:cubicBezTo>
                    <a:pt x="3040" y="5901"/>
                    <a:pt x="11147" y="12994"/>
                    <a:pt x="10471" y="3086"/>
                  </a:cubicBezTo>
                  <a:cubicBezTo>
                    <a:pt x="5404" y="2073"/>
                    <a:pt x="1013" y="-5921"/>
                    <a:pt x="0" y="8716"/>
                  </a:cubicBezTo>
                  <a:close/>
                </a:path>
              </a:pathLst>
            </a:custGeom>
            <a:grpFill/>
            <a:ln w="11258" cap="flat">
              <a:noFill/>
              <a:prstDash val="solid"/>
              <a:miter/>
            </a:ln>
          </p:spPr>
          <p:txBody>
            <a:bodyPr rtlCol="0" anchor="ctr"/>
            <a:lstStyle/>
            <a:p>
              <a:endParaRPr lang="en-US" noProof="0" dirty="0"/>
            </a:p>
          </p:txBody>
        </p:sp>
        <p:sp>
          <p:nvSpPr>
            <p:cNvPr id="686" name="Freeform: Shape 685">
              <a:extLst>
                <a:ext uri="{FF2B5EF4-FFF2-40B4-BE49-F238E27FC236}">
                  <a16:creationId xmlns:a16="http://schemas.microsoft.com/office/drawing/2014/main" id="{54F53D69-DAB1-4BFE-BCA9-448AFE194E49}"/>
                </a:ext>
              </a:extLst>
            </p:cNvPr>
            <p:cNvSpPr/>
            <p:nvPr/>
          </p:nvSpPr>
          <p:spPr>
            <a:xfrm>
              <a:off x="5765875" y="142383"/>
              <a:ext cx="11259" cy="11259"/>
            </a:xfrm>
            <a:custGeom>
              <a:avLst/>
              <a:gdLst>
                <a:gd name="connsiteX0" fmla="*/ 0 w 0"/>
                <a:gd name="connsiteY0" fmla="*/ 949 h 0"/>
                <a:gd name="connsiteX1" fmla="*/ 4279 w 0"/>
                <a:gd name="connsiteY1" fmla="*/ 5340 h 0"/>
                <a:gd name="connsiteX2" fmla="*/ 10697 w 0"/>
                <a:gd name="connsiteY2" fmla="*/ 5115 h 0"/>
                <a:gd name="connsiteX3" fmla="*/ 0 w 0"/>
                <a:gd name="connsiteY3" fmla="*/ 949 h 0"/>
              </a:gdLst>
              <a:ahLst/>
              <a:cxnLst>
                <a:cxn ang="0">
                  <a:pos x="connsiteX0" y="connsiteY0"/>
                </a:cxn>
                <a:cxn ang="0">
                  <a:pos x="connsiteX1" y="connsiteY1"/>
                </a:cxn>
                <a:cxn ang="0">
                  <a:pos x="connsiteX2" y="connsiteY2"/>
                </a:cxn>
                <a:cxn ang="0">
                  <a:pos x="connsiteX3" y="connsiteY3"/>
                </a:cxn>
              </a:cxnLst>
              <a:rect l="l" t="t" r="r" b="b"/>
              <a:pathLst>
                <a:path>
                  <a:moveTo>
                    <a:pt x="0" y="949"/>
                  </a:moveTo>
                  <a:cubicBezTo>
                    <a:pt x="113" y="5452"/>
                    <a:pt x="2702" y="4439"/>
                    <a:pt x="4279" y="5340"/>
                  </a:cubicBezTo>
                  <a:cubicBezTo>
                    <a:pt x="6418" y="5227"/>
                    <a:pt x="8557" y="5115"/>
                    <a:pt x="10697" y="5115"/>
                  </a:cubicBezTo>
                  <a:cubicBezTo>
                    <a:pt x="10922" y="-4906"/>
                    <a:pt x="3040" y="3313"/>
                    <a:pt x="0" y="949"/>
                  </a:cubicBezTo>
                  <a:close/>
                </a:path>
              </a:pathLst>
            </a:custGeom>
            <a:grpFill/>
            <a:ln w="11258" cap="flat">
              <a:noFill/>
              <a:prstDash val="solid"/>
              <a:miter/>
            </a:ln>
          </p:spPr>
          <p:txBody>
            <a:bodyPr rtlCol="0" anchor="ctr"/>
            <a:lstStyle/>
            <a:p>
              <a:endParaRPr lang="en-US" noProof="0" dirty="0"/>
            </a:p>
          </p:txBody>
        </p:sp>
        <p:sp>
          <p:nvSpPr>
            <p:cNvPr id="687" name="Freeform: Shape 686">
              <a:extLst>
                <a:ext uri="{FF2B5EF4-FFF2-40B4-BE49-F238E27FC236}">
                  <a16:creationId xmlns:a16="http://schemas.microsoft.com/office/drawing/2014/main" id="{D1D9C3F0-262C-4409-892C-7E164628A893}"/>
                </a:ext>
              </a:extLst>
            </p:cNvPr>
            <p:cNvSpPr/>
            <p:nvPr/>
          </p:nvSpPr>
          <p:spPr>
            <a:xfrm>
              <a:off x="5823997" y="277377"/>
              <a:ext cx="22519" cy="11259"/>
            </a:xfrm>
            <a:custGeom>
              <a:avLst/>
              <a:gdLst>
                <a:gd name="connsiteX0" fmla="*/ 1327 w 22518"/>
                <a:gd name="connsiteY0" fmla="*/ 6022 h 0"/>
                <a:gd name="connsiteX1" fmla="*/ 14163 w 22518"/>
                <a:gd name="connsiteY1" fmla="*/ 10076 h 0"/>
                <a:gd name="connsiteX2" fmla="*/ 28913 w 22518"/>
                <a:gd name="connsiteY2" fmla="*/ 280 h 0"/>
                <a:gd name="connsiteX3" fmla="*/ 1327 w 22518"/>
                <a:gd name="connsiteY3" fmla="*/ 6022 h 0"/>
              </a:gdLst>
              <a:ahLst/>
              <a:cxnLst>
                <a:cxn ang="0">
                  <a:pos x="connsiteX0" y="connsiteY0"/>
                </a:cxn>
                <a:cxn ang="0">
                  <a:pos x="connsiteX1" y="connsiteY1"/>
                </a:cxn>
                <a:cxn ang="0">
                  <a:pos x="connsiteX2" y="connsiteY2"/>
                </a:cxn>
                <a:cxn ang="0">
                  <a:pos x="connsiteX3" y="connsiteY3"/>
                </a:cxn>
              </a:cxnLst>
              <a:rect l="l" t="t" r="r" b="b"/>
              <a:pathLst>
                <a:path w="22518">
                  <a:moveTo>
                    <a:pt x="1327" y="6022"/>
                  </a:moveTo>
                  <a:cubicBezTo>
                    <a:pt x="-3965" y="13116"/>
                    <a:pt x="7858" y="10526"/>
                    <a:pt x="14163" y="10076"/>
                  </a:cubicBezTo>
                  <a:cubicBezTo>
                    <a:pt x="20018" y="9625"/>
                    <a:pt x="31390" y="14242"/>
                    <a:pt x="28913" y="280"/>
                  </a:cubicBezTo>
                  <a:cubicBezTo>
                    <a:pt x="17766" y="-1859"/>
                    <a:pt x="12924" y="9062"/>
                    <a:pt x="1327" y="6022"/>
                  </a:cubicBezTo>
                  <a:close/>
                </a:path>
              </a:pathLst>
            </a:custGeom>
            <a:grpFill/>
            <a:ln w="11258" cap="flat">
              <a:noFill/>
              <a:prstDash val="solid"/>
              <a:miter/>
            </a:ln>
          </p:spPr>
          <p:txBody>
            <a:bodyPr rtlCol="0" anchor="ctr"/>
            <a:lstStyle/>
            <a:p>
              <a:endParaRPr lang="en-US" noProof="0" dirty="0"/>
            </a:p>
          </p:txBody>
        </p:sp>
        <p:sp>
          <p:nvSpPr>
            <p:cNvPr id="688" name="Freeform: Shape 687">
              <a:extLst>
                <a:ext uri="{FF2B5EF4-FFF2-40B4-BE49-F238E27FC236}">
                  <a16:creationId xmlns:a16="http://schemas.microsoft.com/office/drawing/2014/main" id="{BF86374B-B58B-483D-B64E-43B47AA7049A}"/>
                </a:ext>
              </a:extLst>
            </p:cNvPr>
            <p:cNvSpPr/>
            <p:nvPr/>
          </p:nvSpPr>
          <p:spPr>
            <a:xfrm>
              <a:off x="5838481" y="162825"/>
              <a:ext cx="11259" cy="11259"/>
            </a:xfrm>
            <a:custGeom>
              <a:avLst/>
              <a:gdLst>
                <a:gd name="connsiteX0" fmla="*/ 354 w 0"/>
                <a:gd name="connsiteY0" fmla="*/ 14285 h 11259"/>
                <a:gd name="connsiteX1" fmla="*/ 8799 w 0"/>
                <a:gd name="connsiteY1" fmla="*/ 4715 h 11259"/>
                <a:gd name="connsiteX2" fmla="*/ 4520 w 0"/>
                <a:gd name="connsiteY2" fmla="*/ 324 h 11259"/>
                <a:gd name="connsiteX3" fmla="*/ 4633 w 0"/>
                <a:gd name="connsiteY3" fmla="*/ 9556 h 11259"/>
                <a:gd name="connsiteX4" fmla="*/ 354 w 0"/>
                <a:gd name="connsiteY4" fmla="*/ 14285 h 11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1259">
                  <a:moveTo>
                    <a:pt x="354" y="14285"/>
                  </a:moveTo>
                  <a:cubicBezTo>
                    <a:pt x="3732" y="21266"/>
                    <a:pt x="5309" y="4715"/>
                    <a:pt x="8799" y="4715"/>
                  </a:cubicBezTo>
                  <a:cubicBezTo>
                    <a:pt x="9249" y="2125"/>
                    <a:pt x="5534" y="-1027"/>
                    <a:pt x="4520" y="324"/>
                  </a:cubicBezTo>
                  <a:cubicBezTo>
                    <a:pt x="3845" y="1224"/>
                    <a:pt x="5196" y="8430"/>
                    <a:pt x="4633" y="9556"/>
                  </a:cubicBezTo>
                  <a:cubicBezTo>
                    <a:pt x="4183" y="10007"/>
                    <a:pt x="-1447" y="10682"/>
                    <a:pt x="354" y="14285"/>
                  </a:cubicBezTo>
                  <a:close/>
                </a:path>
              </a:pathLst>
            </a:custGeom>
            <a:grpFill/>
            <a:ln w="11258" cap="flat">
              <a:noFill/>
              <a:prstDash val="solid"/>
              <a:miter/>
            </a:ln>
          </p:spPr>
          <p:txBody>
            <a:bodyPr rtlCol="0" anchor="ctr"/>
            <a:lstStyle/>
            <a:p>
              <a:endParaRPr lang="en-US" noProof="0" dirty="0"/>
            </a:p>
          </p:txBody>
        </p:sp>
        <p:sp>
          <p:nvSpPr>
            <p:cNvPr id="689" name="Freeform: Shape 688">
              <a:extLst>
                <a:ext uri="{FF2B5EF4-FFF2-40B4-BE49-F238E27FC236}">
                  <a16:creationId xmlns:a16="http://schemas.microsoft.com/office/drawing/2014/main" id="{16D43845-A091-401B-A0E1-3417C5A58903}"/>
                </a:ext>
              </a:extLst>
            </p:cNvPr>
            <p:cNvSpPr/>
            <p:nvPr/>
          </p:nvSpPr>
          <p:spPr>
            <a:xfrm>
              <a:off x="5799751" y="137328"/>
              <a:ext cx="11259" cy="11259"/>
            </a:xfrm>
            <a:custGeom>
              <a:avLst/>
              <a:gdLst>
                <a:gd name="connsiteX0" fmla="*/ 127 w 0"/>
                <a:gd name="connsiteY0" fmla="*/ 37 h 0"/>
                <a:gd name="connsiteX1" fmla="*/ 6658 w 0"/>
                <a:gd name="connsiteY1" fmla="*/ 8932 h 0"/>
                <a:gd name="connsiteX2" fmla="*/ 127 w 0"/>
                <a:gd name="connsiteY2" fmla="*/ 37 h 0"/>
              </a:gdLst>
              <a:ahLst/>
              <a:cxnLst>
                <a:cxn ang="0">
                  <a:pos x="connsiteX0" y="connsiteY0"/>
                </a:cxn>
                <a:cxn ang="0">
                  <a:pos x="connsiteX1" y="connsiteY1"/>
                </a:cxn>
                <a:cxn ang="0">
                  <a:pos x="connsiteX2" y="connsiteY2"/>
                </a:cxn>
              </a:cxnLst>
              <a:rect l="l" t="t" r="r" b="b"/>
              <a:pathLst>
                <a:path>
                  <a:moveTo>
                    <a:pt x="127" y="37"/>
                  </a:moveTo>
                  <a:cubicBezTo>
                    <a:pt x="-773" y="9833"/>
                    <a:pt x="3280" y="8707"/>
                    <a:pt x="6658" y="8932"/>
                  </a:cubicBezTo>
                  <a:cubicBezTo>
                    <a:pt x="5644" y="3302"/>
                    <a:pt x="3730" y="-413"/>
                    <a:pt x="127" y="37"/>
                  </a:cubicBezTo>
                  <a:close/>
                </a:path>
              </a:pathLst>
            </a:custGeom>
            <a:grpFill/>
            <a:ln w="11258" cap="flat">
              <a:noFill/>
              <a:prstDash val="solid"/>
              <a:miter/>
            </a:ln>
          </p:spPr>
          <p:txBody>
            <a:bodyPr rtlCol="0" anchor="ctr"/>
            <a:lstStyle/>
            <a:p>
              <a:endParaRPr lang="en-US" noProof="0" dirty="0"/>
            </a:p>
          </p:txBody>
        </p:sp>
        <p:sp>
          <p:nvSpPr>
            <p:cNvPr id="690" name="Freeform: Shape 689">
              <a:extLst>
                <a:ext uri="{FF2B5EF4-FFF2-40B4-BE49-F238E27FC236}">
                  <a16:creationId xmlns:a16="http://schemas.microsoft.com/office/drawing/2014/main" id="{F0343B9C-F1AC-4B75-81C9-36B2440A4614}"/>
                </a:ext>
              </a:extLst>
            </p:cNvPr>
            <p:cNvSpPr/>
            <p:nvPr/>
          </p:nvSpPr>
          <p:spPr>
            <a:xfrm>
              <a:off x="5842551" y="135591"/>
              <a:ext cx="11259" cy="11259"/>
            </a:xfrm>
            <a:custGeom>
              <a:avLst/>
              <a:gdLst>
                <a:gd name="connsiteX0" fmla="*/ 12836 w 11259"/>
                <a:gd name="connsiteY0" fmla="*/ 8642 h 0"/>
                <a:gd name="connsiteX1" fmla="*/ 0 w 11259"/>
                <a:gd name="connsiteY1" fmla="*/ 4588 h 0"/>
                <a:gd name="connsiteX2" fmla="*/ 12836 w 11259"/>
                <a:gd name="connsiteY2" fmla="*/ 8642 h 0"/>
              </a:gdLst>
              <a:ahLst/>
              <a:cxnLst>
                <a:cxn ang="0">
                  <a:pos x="connsiteX0" y="connsiteY0"/>
                </a:cxn>
                <a:cxn ang="0">
                  <a:pos x="connsiteX1" y="connsiteY1"/>
                </a:cxn>
                <a:cxn ang="0">
                  <a:pos x="connsiteX2" y="connsiteY2"/>
                </a:cxn>
              </a:cxnLst>
              <a:rect l="l" t="t" r="r" b="b"/>
              <a:pathLst>
                <a:path w="11259">
                  <a:moveTo>
                    <a:pt x="12836" y="8642"/>
                  </a:moveTo>
                  <a:cubicBezTo>
                    <a:pt x="11372" y="-6446"/>
                    <a:pt x="4729" y="2336"/>
                    <a:pt x="0" y="4588"/>
                  </a:cubicBezTo>
                  <a:cubicBezTo>
                    <a:pt x="450" y="14722"/>
                    <a:pt x="9120" y="6052"/>
                    <a:pt x="12836" y="8642"/>
                  </a:cubicBezTo>
                  <a:close/>
                </a:path>
              </a:pathLst>
            </a:custGeom>
            <a:grpFill/>
            <a:ln w="11258" cap="flat">
              <a:noFill/>
              <a:prstDash val="solid"/>
              <a:miter/>
            </a:ln>
          </p:spPr>
          <p:txBody>
            <a:bodyPr rtlCol="0" anchor="ctr"/>
            <a:lstStyle/>
            <a:p>
              <a:endParaRPr lang="en-US" noProof="0" dirty="0"/>
            </a:p>
          </p:txBody>
        </p:sp>
        <p:sp>
          <p:nvSpPr>
            <p:cNvPr id="691" name="Freeform: Shape 690">
              <a:extLst>
                <a:ext uri="{FF2B5EF4-FFF2-40B4-BE49-F238E27FC236}">
                  <a16:creationId xmlns:a16="http://schemas.microsoft.com/office/drawing/2014/main" id="{F0B5FC90-7754-4B89-BA63-58519B2F4F78}"/>
                </a:ext>
              </a:extLst>
            </p:cNvPr>
            <p:cNvSpPr/>
            <p:nvPr/>
          </p:nvSpPr>
          <p:spPr>
            <a:xfrm>
              <a:off x="4473602" y="352984"/>
              <a:ext cx="67556" cy="11259"/>
            </a:xfrm>
            <a:custGeom>
              <a:avLst/>
              <a:gdLst>
                <a:gd name="connsiteX0" fmla="*/ 12530 w 67556"/>
                <a:gd name="connsiteY0" fmla="*/ 111 h 11259"/>
                <a:gd name="connsiteX1" fmla="*/ 32 w 67556"/>
                <a:gd name="connsiteY1" fmla="*/ 10582 h 11259"/>
                <a:gd name="connsiteX2" fmla="*/ 32009 w 67556"/>
                <a:gd name="connsiteY2" fmla="*/ 7317 h 11259"/>
                <a:gd name="connsiteX3" fmla="*/ 55541 w 67556"/>
                <a:gd name="connsiteY3" fmla="*/ 9569 h 11259"/>
                <a:gd name="connsiteX4" fmla="*/ 68151 w 67556"/>
                <a:gd name="connsiteY4" fmla="*/ 3714 h 11259"/>
                <a:gd name="connsiteX5" fmla="*/ 12530 w 67556"/>
                <a:gd name="connsiteY5" fmla="*/ 111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56" h="11259">
                  <a:moveTo>
                    <a:pt x="12530" y="111"/>
                  </a:moveTo>
                  <a:cubicBezTo>
                    <a:pt x="13318" y="13059"/>
                    <a:pt x="-756" y="-2366"/>
                    <a:pt x="32" y="10582"/>
                  </a:cubicBezTo>
                  <a:cubicBezTo>
                    <a:pt x="11404" y="19252"/>
                    <a:pt x="23452" y="9456"/>
                    <a:pt x="32009" y="7317"/>
                  </a:cubicBezTo>
                  <a:cubicBezTo>
                    <a:pt x="38652" y="13848"/>
                    <a:pt x="46984" y="10920"/>
                    <a:pt x="55541" y="9569"/>
                  </a:cubicBezTo>
                  <a:cubicBezTo>
                    <a:pt x="60045" y="8893"/>
                    <a:pt x="67251" y="12384"/>
                    <a:pt x="68151" y="3714"/>
                  </a:cubicBezTo>
                  <a:cubicBezTo>
                    <a:pt x="53739" y="-7320"/>
                    <a:pt x="27167" y="10808"/>
                    <a:pt x="12530" y="111"/>
                  </a:cubicBezTo>
                  <a:close/>
                </a:path>
              </a:pathLst>
            </a:custGeom>
            <a:grpFill/>
            <a:ln w="11258" cap="flat">
              <a:noFill/>
              <a:prstDash val="solid"/>
              <a:miter/>
            </a:ln>
          </p:spPr>
          <p:txBody>
            <a:bodyPr rtlCol="0" anchor="ctr"/>
            <a:lstStyle/>
            <a:p>
              <a:endParaRPr lang="en-US" noProof="0" dirty="0"/>
            </a:p>
          </p:txBody>
        </p:sp>
        <p:sp>
          <p:nvSpPr>
            <p:cNvPr id="692" name="Freeform: Shape 691">
              <a:extLst>
                <a:ext uri="{FF2B5EF4-FFF2-40B4-BE49-F238E27FC236}">
                  <a16:creationId xmlns:a16="http://schemas.microsoft.com/office/drawing/2014/main" id="{AA939A90-A1BB-4230-B2D6-FFB6B976632B}"/>
                </a:ext>
              </a:extLst>
            </p:cNvPr>
            <p:cNvSpPr/>
            <p:nvPr/>
          </p:nvSpPr>
          <p:spPr>
            <a:xfrm>
              <a:off x="4547817" y="351406"/>
              <a:ext cx="11259" cy="11259"/>
            </a:xfrm>
            <a:custGeom>
              <a:avLst/>
              <a:gdLst>
                <a:gd name="connsiteX0" fmla="*/ 11163 w 11259"/>
                <a:gd name="connsiteY0" fmla="*/ 8107 h 11259"/>
                <a:gd name="connsiteX1" fmla="*/ 15554 w 11259"/>
                <a:gd name="connsiteY1" fmla="*/ 12273 h 11259"/>
                <a:gd name="connsiteX2" fmla="*/ 19495 w 11259"/>
                <a:gd name="connsiteY2" fmla="*/ 2702 h 11259"/>
                <a:gd name="connsiteX3" fmla="*/ 129 w 11259"/>
                <a:gd name="connsiteY3" fmla="*/ 0 h 11259"/>
                <a:gd name="connsiteX4" fmla="*/ 11163 w 11259"/>
                <a:gd name="connsiteY4" fmla="*/ 8107 h 11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9" h="11259">
                  <a:moveTo>
                    <a:pt x="11163" y="8107"/>
                  </a:moveTo>
                  <a:cubicBezTo>
                    <a:pt x="12401" y="8219"/>
                    <a:pt x="12401" y="13736"/>
                    <a:pt x="15554" y="12273"/>
                  </a:cubicBezTo>
                  <a:cubicBezTo>
                    <a:pt x="16004" y="12048"/>
                    <a:pt x="18707" y="3265"/>
                    <a:pt x="19495" y="2702"/>
                  </a:cubicBezTo>
                  <a:cubicBezTo>
                    <a:pt x="11838" y="4954"/>
                    <a:pt x="5646" y="3378"/>
                    <a:pt x="129" y="0"/>
                  </a:cubicBezTo>
                  <a:cubicBezTo>
                    <a:pt x="-1223" y="14637"/>
                    <a:pt x="8461" y="7882"/>
                    <a:pt x="11163" y="8107"/>
                  </a:cubicBezTo>
                  <a:close/>
                </a:path>
              </a:pathLst>
            </a:custGeom>
            <a:grpFill/>
            <a:ln w="11258" cap="flat">
              <a:noFill/>
              <a:prstDash val="solid"/>
              <a:miter/>
            </a:ln>
          </p:spPr>
          <p:txBody>
            <a:bodyPr rtlCol="0" anchor="ctr"/>
            <a:lstStyle/>
            <a:p>
              <a:endParaRPr lang="en-US" noProof="0" dirty="0"/>
            </a:p>
          </p:txBody>
        </p:sp>
        <p:sp>
          <p:nvSpPr>
            <p:cNvPr id="693" name="Freeform: Shape 692">
              <a:extLst>
                <a:ext uri="{FF2B5EF4-FFF2-40B4-BE49-F238E27FC236}">
                  <a16:creationId xmlns:a16="http://schemas.microsoft.com/office/drawing/2014/main" id="{D431472C-2B33-459A-98F2-CEC53F61AE88}"/>
                </a:ext>
              </a:extLst>
            </p:cNvPr>
            <p:cNvSpPr/>
            <p:nvPr/>
          </p:nvSpPr>
          <p:spPr>
            <a:xfrm>
              <a:off x="4454215" y="359162"/>
              <a:ext cx="11259" cy="11259"/>
            </a:xfrm>
            <a:custGeom>
              <a:avLst/>
              <a:gdLst>
                <a:gd name="connsiteX0" fmla="*/ 8722 w 11259"/>
                <a:gd name="connsiteY0" fmla="*/ 801 h 0"/>
                <a:gd name="connsiteX1" fmla="*/ 2642 w 11259"/>
                <a:gd name="connsiteY1" fmla="*/ 10596 h 0"/>
                <a:gd name="connsiteX2" fmla="*/ 2529 w 11259"/>
                <a:gd name="connsiteY2" fmla="*/ 5980 h 0"/>
                <a:gd name="connsiteX3" fmla="*/ 8722 w 11259"/>
                <a:gd name="connsiteY3" fmla="*/ 801 h 0"/>
              </a:gdLst>
              <a:ahLst/>
              <a:cxnLst>
                <a:cxn ang="0">
                  <a:pos x="connsiteX0" y="connsiteY0"/>
                </a:cxn>
                <a:cxn ang="0">
                  <a:pos x="connsiteX1" y="connsiteY1"/>
                </a:cxn>
                <a:cxn ang="0">
                  <a:pos x="connsiteX2" y="connsiteY2"/>
                </a:cxn>
                <a:cxn ang="0">
                  <a:pos x="connsiteX3" y="connsiteY3"/>
                </a:cxn>
              </a:cxnLst>
              <a:rect l="l" t="t" r="r" b="b"/>
              <a:pathLst>
                <a:path w="11259">
                  <a:moveTo>
                    <a:pt x="8722" y="801"/>
                  </a:moveTo>
                  <a:cubicBezTo>
                    <a:pt x="4218" y="-2690"/>
                    <a:pt x="-4339" y="6093"/>
                    <a:pt x="2642" y="10596"/>
                  </a:cubicBezTo>
                  <a:cubicBezTo>
                    <a:pt x="2642" y="9020"/>
                    <a:pt x="2529" y="7556"/>
                    <a:pt x="2529" y="5980"/>
                  </a:cubicBezTo>
                  <a:cubicBezTo>
                    <a:pt x="6921" y="8344"/>
                    <a:pt x="19081" y="1251"/>
                    <a:pt x="8722" y="801"/>
                  </a:cubicBezTo>
                  <a:close/>
                </a:path>
              </a:pathLst>
            </a:custGeom>
            <a:grpFill/>
            <a:ln w="11258" cap="flat">
              <a:noFill/>
              <a:prstDash val="solid"/>
              <a:miter/>
            </a:ln>
          </p:spPr>
          <p:txBody>
            <a:bodyPr rtlCol="0" anchor="ctr"/>
            <a:lstStyle/>
            <a:p>
              <a:endParaRPr lang="en-US" noProof="0" dirty="0"/>
            </a:p>
          </p:txBody>
        </p:sp>
        <p:sp>
          <p:nvSpPr>
            <p:cNvPr id="694" name="Freeform: Shape 693">
              <a:extLst>
                <a:ext uri="{FF2B5EF4-FFF2-40B4-BE49-F238E27FC236}">
                  <a16:creationId xmlns:a16="http://schemas.microsoft.com/office/drawing/2014/main" id="{149F5607-810E-4CB9-BA4E-2D5C6D6F9D79}"/>
                </a:ext>
              </a:extLst>
            </p:cNvPr>
            <p:cNvSpPr/>
            <p:nvPr/>
          </p:nvSpPr>
          <p:spPr>
            <a:xfrm>
              <a:off x="4580260" y="348269"/>
              <a:ext cx="11259" cy="11259"/>
            </a:xfrm>
            <a:custGeom>
              <a:avLst/>
              <a:gdLst>
                <a:gd name="connsiteX0" fmla="*/ 0 w 0"/>
                <a:gd name="connsiteY0" fmla="*/ 9104 h 0"/>
                <a:gd name="connsiteX1" fmla="*/ 10471 w 0"/>
                <a:gd name="connsiteY1" fmla="*/ 3474 h 0"/>
                <a:gd name="connsiteX2" fmla="*/ 0 w 0"/>
                <a:gd name="connsiteY2" fmla="*/ 9104 h 0"/>
              </a:gdLst>
              <a:ahLst/>
              <a:cxnLst>
                <a:cxn ang="0">
                  <a:pos x="connsiteX0" y="connsiteY0"/>
                </a:cxn>
                <a:cxn ang="0">
                  <a:pos x="connsiteX1" y="connsiteY1"/>
                </a:cxn>
                <a:cxn ang="0">
                  <a:pos x="connsiteX2" y="connsiteY2"/>
                </a:cxn>
              </a:cxnLst>
              <a:rect l="l" t="t" r="r" b="b"/>
              <a:pathLst>
                <a:path>
                  <a:moveTo>
                    <a:pt x="0" y="9104"/>
                  </a:moveTo>
                  <a:cubicBezTo>
                    <a:pt x="3040" y="6289"/>
                    <a:pt x="11147" y="13383"/>
                    <a:pt x="10471" y="3474"/>
                  </a:cubicBezTo>
                  <a:cubicBezTo>
                    <a:pt x="7093" y="-3506"/>
                    <a:pt x="1689" y="885"/>
                    <a:pt x="0" y="9104"/>
                  </a:cubicBezTo>
                  <a:close/>
                </a:path>
              </a:pathLst>
            </a:custGeom>
            <a:grpFill/>
            <a:ln w="11258" cap="flat">
              <a:noFill/>
              <a:prstDash val="solid"/>
              <a:miter/>
            </a:ln>
          </p:spPr>
          <p:txBody>
            <a:bodyPr rtlCol="0" anchor="ctr"/>
            <a:lstStyle/>
            <a:p>
              <a:endParaRPr lang="en-US" noProof="0" dirty="0"/>
            </a:p>
          </p:txBody>
        </p:sp>
        <p:sp>
          <p:nvSpPr>
            <p:cNvPr id="695" name="Freeform: Shape 694">
              <a:extLst>
                <a:ext uri="{FF2B5EF4-FFF2-40B4-BE49-F238E27FC236}">
                  <a16:creationId xmlns:a16="http://schemas.microsoft.com/office/drawing/2014/main" id="{6ED69DAB-756C-42B0-9D7C-25BCAC3F51B5}"/>
                </a:ext>
              </a:extLst>
            </p:cNvPr>
            <p:cNvSpPr/>
            <p:nvPr/>
          </p:nvSpPr>
          <p:spPr>
            <a:xfrm>
              <a:off x="4990440" y="208395"/>
              <a:ext cx="22519" cy="22519"/>
            </a:xfrm>
            <a:custGeom>
              <a:avLst/>
              <a:gdLst>
                <a:gd name="connsiteX0" fmla="*/ 31414 w 22518"/>
                <a:gd name="connsiteY0" fmla="*/ 3056 h 22518"/>
                <a:gd name="connsiteX1" fmla="*/ 14187 w 22518"/>
                <a:gd name="connsiteY1" fmla="*/ 242 h 22518"/>
                <a:gd name="connsiteX2" fmla="*/ 8219 w 22518"/>
                <a:gd name="connsiteY2" fmla="*/ 14654 h 22518"/>
                <a:gd name="connsiteX3" fmla="*/ 0 w 22518"/>
                <a:gd name="connsiteY3" fmla="*/ 24675 h 22518"/>
                <a:gd name="connsiteX4" fmla="*/ 31414 w 22518"/>
                <a:gd name="connsiteY4" fmla="*/ 3056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18" h="22518">
                  <a:moveTo>
                    <a:pt x="31414" y="3056"/>
                  </a:moveTo>
                  <a:cubicBezTo>
                    <a:pt x="23532" y="7448"/>
                    <a:pt x="21055" y="-1560"/>
                    <a:pt x="14187" y="242"/>
                  </a:cubicBezTo>
                  <a:cubicBezTo>
                    <a:pt x="12273" y="5196"/>
                    <a:pt x="10246" y="9925"/>
                    <a:pt x="8219" y="14654"/>
                  </a:cubicBezTo>
                  <a:cubicBezTo>
                    <a:pt x="3378" y="13865"/>
                    <a:pt x="225" y="16568"/>
                    <a:pt x="0" y="24675"/>
                  </a:cubicBezTo>
                  <a:cubicBezTo>
                    <a:pt x="13736" y="23549"/>
                    <a:pt x="26797" y="21297"/>
                    <a:pt x="31414" y="3056"/>
                  </a:cubicBezTo>
                  <a:close/>
                </a:path>
              </a:pathLst>
            </a:custGeom>
            <a:grpFill/>
            <a:ln w="11258" cap="flat">
              <a:noFill/>
              <a:prstDash val="solid"/>
              <a:miter/>
            </a:ln>
          </p:spPr>
          <p:txBody>
            <a:bodyPr rtlCol="0" anchor="ctr"/>
            <a:lstStyle/>
            <a:p>
              <a:endParaRPr lang="en-US" noProof="0" dirty="0"/>
            </a:p>
          </p:txBody>
        </p:sp>
        <p:sp>
          <p:nvSpPr>
            <p:cNvPr id="696" name="Freeform: Shape 695">
              <a:extLst>
                <a:ext uri="{FF2B5EF4-FFF2-40B4-BE49-F238E27FC236}">
                  <a16:creationId xmlns:a16="http://schemas.microsoft.com/office/drawing/2014/main" id="{6998C205-B904-420D-BF3C-4700B8E949F8}"/>
                </a:ext>
              </a:extLst>
            </p:cNvPr>
            <p:cNvSpPr/>
            <p:nvPr/>
          </p:nvSpPr>
          <p:spPr>
            <a:xfrm>
              <a:off x="4981391" y="210326"/>
              <a:ext cx="11259" cy="11259"/>
            </a:xfrm>
            <a:custGeom>
              <a:avLst/>
              <a:gdLst>
                <a:gd name="connsiteX0" fmla="*/ 6347 w 0"/>
                <a:gd name="connsiteY0" fmla="*/ 0 h 0"/>
                <a:gd name="connsiteX1" fmla="*/ 267 w 0"/>
                <a:gd name="connsiteY1" fmla="*/ 9796 h 0"/>
                <a:gd name="connsiteX2" fmla="*/ 6347 w 0"/>
                <a:gd name="connsiteY2" fmla="*/ 0 h 0"/>
              </a:gdLst>
              <a:ahLst/>
              <a:cxnLst>
                <a:cxn ang="0">
                  <a:pos x="connsiteX0" y="connsiteY0"/>
                </a:cxn>
                <a:cxn ang="0">
                  <a:pos x="connsiteX1" y="connsiteY1"/>
                </a:cxn>
                <a:cxn ang="0">
                  <a:pos x="connsiteX2" y="connsiteY2"/>
                </a:cxn>
              </a:cxnLst>
              <a:rect l="l" t="t" r="r" b="b"/>
              <a:pathLst>
                <a:path>
                  <a:moveTo>
                    <a:pt x="6347" y="0"/>
                  </a:moveTo>
                  <a:cubicBezTo>
                    <a:pt x="2969" y="788"/>
                    <a:pt x="-1084" y="113"/>
                    <a:pt x="267" y="9796"/>
                  </a:cubicBezTo>
                  <a:cubicBezTo>
                    <a:pt x="3870" y="9683"/>
                    <a:pt x="5559" y="5742"/>
                    <a:pt x="6347" y="0"/>
                  </a:cubicBezTo>
                  <a:close/>
                </a:path>
              </a:pathLst>
            </a:custGeom>
            <a:grpFill/>
            <a:ln w="11258" cap="flat">
              <a:noFill/>
              <a:prstDash val="solid"/>
              <a:miter/>
            </a:ln>
          </p:spPr>
          <p:txBody>
            <a:bodyPr rtlCol="0" anchor="ctr"/>
            <a:lstStyle/>
            <a:p>
              <a:endParaRPr lang="en-US" noProof="0" dirty="0"/>
            </a:p>
          </p:txBody>
        </p:sp>
        <p:sp>
          <p:nvSpPr>
            <p:cNvPr id="697" name="Freeform: Shape 696">
              <a:extLst>
                <a:ext uri="{FF2B5EF4-FFF2-40B4-BE49-F238E27FC236}">
                  <a16:creationId xmlns:a16="http://schemas.microsoft.com/office/drawing/2014/main" id="{CA75BC4C-444A-4251-94D8-AFFB0087BD05}"/>
                </a:ext>
              </a:extLst>
            </p:cNvPr>
            <p:cNvSpPr/>
            <p:nvPr/>
          </p:nvSpPr>
          <p:spPr>
            <a:xfrm>
              <a:off x="5043991" y="207623"/>
              <a:ext cx="11259" cy="11259"/>
            </a:xfrm>
            <a:custGeom>
              <a:avLst/>
              <a:gdLst>
                <a:gd name="connsiteX0" fmla="*/ 16258 w 11259"/>
                <a:gd name="connsiteY0" fmla="*/ 0 h 0"/>
                <a:gd name="connsiteX1" fmla="*/ 7701 w 11259"/>
                <a:gd name="connsiteY1" fmla="*/ 901 h 0"/>
                <a:gd name="connsiteX2" fmla="*/ 16258 w 11259"/>
                <a:gd name="connsiteY2" fmla="*/ 0 h 0"/>
              </a:gdLst>
              <a:ahLst/>
              <a:cxnLst>
                <a:cxn ang="0">
                  <a:pos x="connsiteX0" y="connsiteY0"/>
                </a:cxn>
                <a:cxn ang="0">
                  <a:pos x="connsiteX1" y="connsiteY1"/>
                </a:cxn>
                <a:cxn ang="0">
                  <a:pos x="connsiteX2" y="connsiteY2"/>
                </a:cxn>
              </a:cxnLst>
              <a:rect l="l" t="t" r="r" b="b"/>
              <a:pathLst>
                <a:path w="11259">
                  <a:moveTo>
                    <a:pt x="16258" y="0"/>
                  </a:moveTo>
                  <a:cubicBezTo>
                    <a:pt x="13443" y="450"/>
                    <a:pt x="10515" y="338"/>
                    <a:pt x="7701" y="901"/>
                  </a:cubicBezTo>
                  <a:cubicBezTo>
                    <a:pt x="-13805" y="4504"/>
                    <a:pt x="16595" y="10584"/>
                    <a:pt x="16258" y="0"/>
                  </a:cubicBezTo>
                  <a:close/>
                </a:path>
              </a:pathLst>
            </a:custGeom>
            <a:grpFill/>
            <a:ln w="11258" cap="flat">
              <a:noFill/>
              <a:prstDash val="solid"/>
              <a:miter/>
            </a:ln>
          </p:spPr>
          <p:txBody>
            <a:bodyPr rtlCol="0" anchor="ctr"/>
            <a:lstStyle/>
            <a:p>
              <a:endParaRPr lang="en-US" noProof="0" dirty="0"/>
            </a:p>
          </p:txBody>
        </p:sp>
        <p:sp>
          <p:nvSpPr>
            <p:cNvPr id="698" name="Freeform: Shape 697">
              <a:extLst>
                <a:ext uri="{FF2B5EF4-FFF2-40B4-BE49-F238E27FC236}">
                  <a16:creationId xmlns:a16="http://schemas.microsoft.com/office/drawing/2014/main" id="{02120911-0FC3-465C-95F7-2866854B5544}"/>
                </a:ext>
              </a:extLst>
            </p:cNvPr>
            <p:cNvSpPr/>
            <p:nvPr/>
          </p:nvSpPr>
          <p:spPr>
            <a:xfrm>
              <a:off x="5026356" y="209763"/>
              <a:ext cx="11259" cy="11259"/>
            </a:xfrm>
            <a:custGeom>
              <a:avLst/>
              <a:gdLst>
                <a:gd name="connsiteX0" fmla="*/ 12612 w 11259"/>
                <a:gd name="connsiteY0" fmla="*/ 0 h 0"/>
                <a:gd name="connsiteX1" fmla="*/ 1 w 11259"/>
                <a:gd name="connsiteY1" fmla="*/ 5855 h 0"/>
                <a:gd name="connsiteX2" fmla="*/ 12612 w 11259"/>
                <a:gd name="connsiteY2" fmla="*/ 0 h 0"/>
              </a:gdLst>
              <a:ahLst/>
              <a:cxnLst>
                <a:cxn ang="0">
                  <a:pos x="connsiteX0" y="connsiteY0"/>
                </a:cxn>
                <a:cxn ang="0">
                  <a:pos x="connsiteX1" y="connsiteY1"/>
                </a:cxn>
                <a:cxn ang="0">
                  <a:pos x="connsiteX2" y="connsiteY2"/>
                </a:cxn>
              </a:cxnLst>
              <a:rect l="l" t="t" r="r" b="b"/>
              <a:pathLst>
                <a:path w="11259">
                  <a:moveTo>
                    <a:pt x="12612" y="0"/>
                  </a:moveTo>
                  <a:cubicBezTo>
                    <a:pt x="8896" y="3040"/>
                    <a:pt x="-111" y="-4279"/>
                    <a:pt x="1" y="5855"/>
                  </a:cubicBezTo>
                  <a:cubicBezTo>
                    <a:pt x="3491" y="13061"/>
                    <a:pt x="9909" y="6868"/>
                    <a:pt x="12612" y="0"/>
                  </a:cubicBezTo>
                  <a:close/>
                </a:path>
              </a:pathLst>
            </a:custGeom>
            <a:grpFill/>
            <a:ln w="11258" cap="flat">
              <a:noFill/>
              <a:prstDash val="solid"/>
              <a:miter/>
            </a:ln>
          </p:spPr>
          <p:txBody>
            <a:bodyPr rtlCol="0" anchor="ctr"/>
            <a:lstStyle/>
            <a:p>
              <a:endParaRPr lang="en-US" noProof="0" dirty="0"/>
            </a:p>
          </p:txBody>
        </p:sp>
        <p:sp>
          <p:nvSpPr>
            <p:cNvPr id="699" name="Freeform: Shape 698">
              <a:extLst>
                <a:ext uri="{FF2B5EF4-FFF2-40B4-BE49-F238E27FC236}">
                  <a16:creationId xmlns:a16="http://schemas.microsoft.com/office/drawing/2014/main" id="{C928B114-0645-4CFC-B32A-29813D54A4D6}"/>
                </a:ext>
              </a:extLst>
            </p:cNvPr>
            <p:cNvSpPr/>
            <p:nvPr/>
          </p:nvSpPr>
          <p:spPr>
            <a:xfrm>
              <a:off x="5084009" y="202239"/>
              <a:ext cx="56297" cy="11259"/>
            </a:xfrm>
            <a:custGeom>
              <a:avLst/>
              <a:gdLst>
                <a:gd name="connsiteX0" fmla="*/ 31861 w 56296"/>
                <a:gd name="connsiteY0" fmla="*/ 8988 h 11259"/>
                <a:gd name="connsiteX1" fmla="*/ 36139 w 56296"/>
                <a:gd name="connsiteY1" fmla="*/ 8537 h 11259"/>
                <a:gd name="connsiteX2" fmla="*/ 61586 w 56296"/>
                <a:gd name="connsiteY2" fmla="*/ 1331 h 11259"/>
                <a:gd name="connsiteX3" fmla="*/ 16773 w 56296"/>
                <a:gd name="connsiteY3" fmla="*/ 1219 h 11259"/>
                <a:gd name="connsiteX4" fmla="*/ 2136 w 56296"/>
                <a:gd name="connsiteY4" fmla="*/ 11915 h 11259"/>
                <a:gd name="connsiteX5" fmla="*/ 2023 w 56296"/>
                <a:gd name="connsiteY5" fmla="*/ 7299 h 11259"/>
                <a:gd name="connsiteX6" fmla="*/ 19250 w 56296"/>
                <a:gd name="connsiteY6" fmla="*/ 10226 h 11259"/>
                <a:gd name="connsiteX7" fmla="*/ 29721 w 56296"/>
                <a:gd name="connsiteY7" fmla="*/ 4596 h 11259"/>
                <a:gd name="connsiteX8" fmla="*/ 31861 w 56296"/>
                <a:gd name="connsiteY8" fmla="*/ 8988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296" h="11259">
                  <a:moveTo>
                    <a:pt x="31861" y="8988"/>
                  </a:moveTo>
                  <a:cubicBezTo>
                    <a:pt x="33212" y="9551"/>
                    <a:pt x="34788" y="8537"/>
                    <a:pt x="36139" y="8537"/>
                  </a:cubicBezTo>
                  <a:cubicBezTo>
                    <a:pt x="44471" y="8988"/>
                    <a:pt x="59672" y="8650"/>
                    <a:pt x="61586" y="1331"/>
                  </a:cubicBezTo>
                  <a:cubicBezTo>
                    <a:pt x="45034" y="2119"/>
                    <a:pt x="32424" y="-1934"/>
                    <a:pt x="16773" y="1219"/>
                  </a:cubicBezTo>
                  <a:cubicBezTo>
                    <a:pt x="10243" y="2570"/>
                    <a:pt x="-5746" y="-2159"/>
                    <a:pt x="2136" y="11915"/>
                  </a:cubicBezTo>
                  <a:cubicBezTo>
                    <a:pt x="2136" y="10339"/>
                    <a:pt x="2023" y="8875"/>
                    <a:pt x="2023" y="7299"/>
                  </a:cubicBezTo>
                  <a:cubicBezTo>
                    <a:pt x="8892" y="6848"/>
                    <a:pt x="13395" y="10114"/>
                    <a:pt x="19250" y="10226"/>
                  </a:cubicBezTo>
                  <a:cubicBezTo>
                    <a:pt x="22628" y="10226"/>
                    <a:pt x="26344" y="4822"/>
                    <a:pt x="29721" y="4596"/>
                  </a:cubicBezTo>
                  <a:cubicBezTo>
                    <a:pt x="29046" y="4596"/>
                    <a:pt x="30960" y="8537"/>
                    <a:pt x="31861" y="8988"/>
                  </a:cubicBezTo>
                  <a:close/>
                </a:path>
              </a:pathLst>
            </a:custGeom>
            <a:grpFill/>
            <a:ln w="11258" cap="flat">
              <a:noFill/>
              <a:prstDash val="solid"/>
              <a:miter/>
            </a:ln>
          </p:spPr>
          <p:txBody>
            <a:bodyPr rtlCol="0" anchor="ctr"/>
            <a:lstStyle/>
            <a:p>
              <a:endParaRPr lang="en-US" noProof="0" dirty="0"/>
            </a:p>
          </p:txBody>
        </p:sp>
        <p:sp>
          <p:nvSpPr>
            <p:cNvPr id="700" name="Freeform: Shape 699">
              <a:extLst>
                <a:ext uri="{FF2B5EF4-FFF2-40B4-BE49-F238E27FC236}">
                  <a16:creationId xmlns:a16="http://schemas.microsoft.com/office/drawing/2014/main" id="{2030BA2C-F718-427A-A601-23F3DB030A75}"/>
                </a:ext>
              </a:extLst>
            </p:cNvPr>
            <p:cNvSpPr/>
            <p:nvPr/>
          </p:nvSpPr>
          <p:spPr>
            <a:xfrm>
              <a:off x="5872036" y="276832"/>
              <a:ext cx="11259" cy="11259"/>
            </a:xfrm>
            <a:custGeom>
              <a:avLst/>
              <a:gdLst>
                <a:gd name="connsiteX0" fmla="*/ 127 w 0"/>
                <a:gd name="connsiteY0" fmla="*/ 37 h 0"/>
                <a:gd name="connsiteX1" fmla="*/ 6658 w 0"/>
                <a:gd name="connsiteY1" fmla="*/ 8932 h 0"/>
                <a:gd name="connsiteX2" fmla="*/ 127 w 0"/>
                <a:gd name="connsiteY2" fmla="*/ 37 h 0"/>
              </a:gdLst>
              <a:ahLst/>
              <a:cxnLst>
                <a:cxn ang="0">
                  <a:pos x="connsiteX0" y="connsiteY0"/>
                </a:cxn>
                <a:cxn ang="0">
                  <a:pos x="connsiteX1" y="connsiteY1"/>
                </a:cxn>
                <a:cxn ang="0">
                  <a:pos x="connsiteX2" y="connsiteY2"/>
                </a:cxn>
              </a:cxnLst>
              <a:rect l="l" t="t" r="r" b="b"/>
              <a:pathLst>
                <a:path>
                  <a:moveTo>
                    <a:pt x="127" y="37"/>
                  </a:moveTo>
                  <a:cubicBezTo>
                    <a:pt x="-773" y="9945"/>
                    <a:pt x="3280" y="8707"/>
                    <a:pt x="6658" y="8932"/>
                  </a:cubicBezTo>
                  <a:cubicBezTo>
                    <a:pt x="5644" y="3302"/>
                    <a:pt x="3730" y="-414"/>
                    <a:pt x="127" y="37"/>
                  </a:cubicBezTo>
                  <a:close/>
                </a:path>
              </a:pathLst>
            </a:custGeom>
            <a:grpFill/>
            <a:ln w="11258" cap="flat">
              <a:noFill/>
              <a:prstDash val="solid"/>
              <a:miter/>
            </a:ln>
          </p:spPr>
          <p:txBody>
            <a:bodyPr rtlCol="0" anchor="ctr"/>
            <a:lstStyle/>
            <a:p>
              <a:endParaRPr lang="en-US" noProof="0" dirty="0"/>
            </a:p>
          </p:txBody>
        </p:sp>
        <p:sp>
          <p:nvSpPr>
            <p:cNvPr id="701" name="Freeform: Shape 700">
              <a:extLst>
                <a:ext uri="{FF2B5EF4-FFF2-40B4-BE49-F238E27FC236}">
                  <a16:creationId xmlns:a16="http://schemas.microsoft.com/office/drawing/2014/main" id="{09F07890-9C2C-4015-9450-973FE964F160}"/>
                </a:ext>
              </a:extLst>
            </p:cNvPr>
            <p:cNvSpPr/>
            <p:nvPr/>
          </p:nvSpPr>
          <p:spPr>
            <a:xfrm>
              <a:off x="6098703" y="156956"/>
              <a:ext cx="11259" cy="11259"/>
            </a:xfrm>
            <a:custGeom>
              <a:avLst/>
              <a:gdLst>
                <a:gd name="connsiteX0" fmla="*/ 0 w 11259"/>
                <a:gd name="connsiteY0" fmla="*/ 0 h 11259"/>
                <a:gd name="connsiteX1" fmla="*/ 19254 w 11259"/>
                <a:gd name="connsiteY1" fmla="*/ 8332 h 11259"/>
                <a:gd name="connsiteX2" fmla="*/ 0 w 11259"/>
                <a:gd name="connsiteY2" fmla="*/ 0 h 11259"/>
              </a:gdLst>
              <a:ahLst/>
              <a:cxnLst>
                <a:cxn ang="0">
                  <a:pos x="connsiteX0" y="connsiteY0"/>
                </a:cxn>
                <a:cxn ang="0">
                  <a:pos x="connsiteX1" y="connsiteY1"/>
                </a:cxn>
                <a:cxn ang="0">
                  <a:pos x="connsiteX2" y="connsiteY2"/>
                </a:cxn>
              </a:cxnLst>
              <a:rect l="l" t="t" r="r" b="b"/>
              <a:pathLst>
                <a:path w="11259" h="11259">
                  <a:moveTo>
                    <a:pt x="0" y="0"/>
                  </a:moveTo>
                  <a:cubicBezTo>
                    <a:pt x="2252" y="16551"/>
                    <a:pt x="14074" y="24883"/>
                    <a:pt x="19254" y="8332"/>
                  </a:cubicBezTo>
                  <a:cubicBezTo>
                    <a:pt x="17002" y="676"/>
                    <a:pt x="5630" y="4166"/>
                    <a:pt x="0" y="0"/>
                  </a:cubicBezTo>
                  <a:close/>
                </a:path>
              </a:pathLst>
            </a:custGeom>
            <a:grpFill/>
            <a:ln w="11258" cap="flat">
              <a:noFill/>
              <a:prstDash val="solid"/>
              <a:miter/>
            </a:ln>
          </p:spPr>
          <p:txBody>
            <a:bodyPr rtlCol="0" anchor="ctr"/>
            <a:lstStyle/>
            <a:p>
              <a:endParaRPr lang="en-US" noProof="0" dirty="0"/>
            </a:p>
          </p:txBody>
        </p:sp>
        <p:sp>
          <p:nvSpPr>
            <p:cNvPr id="702" name="Freeform: Shape 701">
              <a:extLst>
                <a:ext uri="{FF2B5EF4-FFF2-40B4-BE49-F238E27FC236}">
                  <a16:creationId xmlns:a16="http://schemas.microsoft.com/office/drawing/2014/main" id="{0924E234-A905-4E6F-88AA-6C865A65773C}"/>
                </a:ext>
              </a:extLst>
            </p:cNvPr>
            <p:cNvSpPr/>
            <p:nvPr/>
          </p:nvSpPr>
          <p:spPr>
            <a:xfrm>
              <a:off x="6101405" y="185439"/>
              <a:ext cx="11259" cy="11259"/>
            </a:xfrm>
            <a:custGeom>
              <a:avLst/>
              <a:gdLst>
                <a:gd name="connsiteX0" fmla="*/ 0 w 11259"/>
                <a:gd name="connsiteY0" fmla="*/ 8110 h 11259"/>
                <a:gd name="connsiteX1" fmla="*/ 8557 w 11259"/>
                <a:gd name="connsiteY1" fmla="*/ 12389 h 11259"/>
                <a:gd name="connsiteX2" fmla="*/ 17227 w 11259"/>
                <a:gd name="connsiteY2" fmla="*/ 21171 h 11259"/>
                <a:gd name="connsiteX3" fmla="*/ 0 w 11259"/>
                <a:gd name="connsiteY3" fmla="*/ 8110 h 11259"/>
              </a:gdLst>
              <a:ahLst/>
              <a:cxnLst>
                <a:cxn ang="0">
                  <a:pos x="connsiteX0" y="connsiteY0"/>
                </a:cxn>
                <a:cxn ang="0">
                  <a:pos x="connsiteX1" y="connsiteY1"/>
                </a:cxn>
                <a:cxn ang="0">
                  <a:pos x="connsiteX2" y="connsiteY2"/>
                </a:cxn>
                <a:cxn ang="0">
                  <a:pos x="connsiteX3" y="connsiteY3"/>
                </a:cxn>
              </a:cxnLst>
              <a:rect l="l" t="t" r="r" b="b"/>
              <a:pathLst>
                <a:path w="11259" h="11259">
                  <a:moveTo>
                    <a:pt x="0" y="8110"/>
                  </a:moveTo>
                  <a:cubicBezTo>
                    <a:pt x="788" y="14303"/>
                    <a:pt x="5404" y="11713"/>
                    <a:pt x="8557" y="12389"/>
                  </a:cubicBezTo>
                  <a:cubicBezTo>
                    <a:pt x="12836" y="12276"/>
                    <a:pt x="11484" y="24774"/>
                    <a:pt x="17227" y="21171"/>
                  </a:cubicBezTo>
                  <a:cubicBezTo>
                    <a:pt x="19141" y="-9567"/>
                    <a:pt x="5967" y="-109"/>
                    <a:pt x="0" y="8110"/>
                  </a:cubicBezTo>
                  <a:close/>
                </a:path>
              </a:pathLst>
            </a:custGeom>
            <a:grpFill/>
            <a:ln w="11258" cap="flat">
              <a:noFill/>
              <a:prstDash val="solid"/>
              <a:miter/>
            </a:ln>
          </p:spPr>
          <p:txBody>
            <a:bodyPr rtlCol="0" anchor="ctr"/>
            <a:lstStyle/>
            <a:p>
              <a:endParaRPr lang="en-US" noProof="0" dirty="0"/>
            </a:p>
          </p:txBody>
        </p:sp>
        <p:sp>
          <p:nvSpPr>
            <p:cNvPr id="703" name="Freeform: Shape 702">
              <a:extLst>
                <a:ext uri="{FF2B5EF4-FFF2-40B4-BE49-F238E27FC236}">
                  <a16:creationId xmlns:a16="http://schemas.microsoft.com/office/drawing/2014/main" id="{A5D977D5-FD5B-4CDB-8BC8-AAC9697CEDF0}"/>
                </a:ext>
              </a:extLst>
            </p:cNvPr>
            <p:cNvSpPr/>
            <p:nvPr/>
          </p:nvSpPr>
          <p:spPr>
            <a:xfrm>
              <a:off x="6117393" y="118431"/>
              <a:ext cx="11259" cy="22519"/>
            </a:xfrm>
            <a:custGeom>
              <a:avLst/>
              <a:gdLst>
                <a:gd name="connsiteX0" fmla="*/ 10922 w 0"/>
                <a:gd name="connsiteY0" fmla="*/ 18821 h 22518"/>
                <a:gd name="connsiteX1" fmla="*/ 0 w 0"/>
                <a:gd name="connsiteY1" fmla="*/ 918 h 22518"/>
                <a:gd name="connsiteX2" fmla="*/ 2477 w 0"/>
                <a:gd name="connsiteY2" fmla="*/ 23775 h 22518"/>
                <a:gd name="connsiteX3" fmla="*/ 10922 w 0"/>
                <a:gd name="connsiteY3" fmla="*/ 18821 h 22518"/>
              </a:gdLst>
              <a:ahLst/>
              <a:cxnLst>
                <a:cxn ang="0">
                  <a:pos x="connsiteX0" y="connsiteY0"/>
                </a:cxn>
                <a:cxn ang="0">
                  <a:pos x="connsiteX1" y="connsiteY1"/>
                </a:cxn>
                <a:cxn ang="0">
                  <a:pos x="connsiteX2" y="connsiteY2"/>
                </a:cxn>
                <a:cxn ang="0">
                  <a:pos x="connsiteX3" y="connsiteY3"/>
                </a:cxn>
              </a:cxnLst>
              <a:rect l="l" t="t" r="r" b="b"/>
              <a:pathLst>
                <a:path h="22518">
                  <a:moveTo>
                    <a:pt x="10922" y="18821"/>
                  </a:moveTo>
                  <a:cubicBezTo>
                    <a:pt x="10471" y="5647"/>
                    <a:pt x="7994" y="-2910"/>
                    <a:pt x="0" y="918"/>
                  </a:cubicBezTo>
                  <a:cubicBezTo>
                    <a:pt x="4841" y="10264"/>
                    <a:pt x="-1689" y="15893"/>
                    <a:pt x="2477" y="23775"/>
                  </a:cubicBezTo>
                  <a:cubicBezTo>
                    <a:pt x="6305" y="24225"/>
                    <a:pt x="6868" y="17920"/>
                    <a:pt x="10922" y="18821"/>
                  </a:cubicBezTo>
                  <a:close/>
                </a:path>
              </a:pathLst>
            </a:custGeom>
            <a:grpFill/>
            <a:ln w="11258" cap="flat">
              <a:noFill/>
              <a:prstDash val="solid"/>
              <a:miter/>
            </a:ln>
          </p:spPr>
          <p:txBody>
            <a:bodyPr rtlCol="0" anchor="ctr"/>
            <a:lstStyle/>
            <a:p>
              <a:endParaRPr lang="en-US" noProof="0" dirty="0"/>
            </a:p>
          </p:txBody>
        </p:sp>
        <p:sp>
          <p:nvSpPr>
            <p:cNvPr id="704" name="Freeform: Shape 703">
              <a:extLst>
                <a:ext uri="{FF2B5EF4-FFF2-40B4-BE49-F238E27FC236}">
                  <a16:creationId xmlns:a16="http://schemas.microsoft.com/office/drawing/2014/main" id="{3172EC89-1385-4F56-91D0-625E60E901A1}"/>
                </a:ext>
              </a:extLst>
            </p:cNvPr>
            <p:cNvSpPr/>
            <p:nvPr/>
          </p:nvSpPr>
          <p:spPr>
            <a:xfrm>
              <a:off x="6074502" y="130384"/>
              <a:ext cx="11259" cy="11259"/>
            </a:xfrm>
            <a:custGeom>
              <a:avLst/>
              <a:gdLst>
                <a:gd name="connsiteX0" fmla="*/ 9000 w 0"/>
                <a:gd name="connsiteY0" fmla="*/ 8782 h 0"/>
                <a:gd name="connsiteX1" fmla="*/ 330 w 0"/>
                <a:gd name="connsiteY1" fmla="*/ 0 h 0"/>
                <a:gd name="connsiteX2" fmla="*/ 9000 w 0"/>
                <a:gd name="connsiteY2" fmla="*/ 8782 h 0"/>
              </a:gdLst>
              <a:ahLst/>
              <a:cxnLst>
                <a:cxn ang="0">
                  <a:pos x="connsiteX0" y="connsiteY0"/>
                </a:cxn>
                <a:cxn ang="0">
                  <a:pos x="connsiteX1" y="connsiteY1"/>
                </a:cxn>
                <a:cxn ang="0">
                  <a:pos x="connsiteX2" y="connsiteY2"/>
                </a:cxn>
              </a:cxnLst>
              <a:rect l="l" t="t" r="r" b="b"/>
              <a:pathLst>
                <a:path>
                  <a:moveTo>
                    <a:pt x="9000" y="8782"/>
                  </a:moveTo>
                  <a:cubicBezTo>
                    <a:pt x="7536" y="2702"/>
                    <a:pt x="4271" y="450"/>
                    <a:pt x="330" y="0"/>
                  </a:cubicBezTo>
                  <a:cubicBezTo>
                    <a:pt x="-1584" y="13849"/>
                    <a:pt x="5284" y="7882"/>
                    <a:pt x="9000" y="8782"/>
                  </a:cubicBezTo>
                  <a:close/>
                </a:path>
              </a:pathLst>
            </a:custGeom>
            <a:grpFill/>
            <a:ln w="11258" cap="flat">
              <a:noFill/>
              <a:prstDash val="solid"/>
              <a:miter/>
            </a:ln>
          </p:spPr>
          <p:txBody>
            <a:bodyPr rtlCol="0" anchor="ctr"/>
            <a:lstStyle/>
            <a:p>
              <a:endParaRPr lang="en-US" noProof="0" dirty="0"/>
            </a:p>
          </p:txBody>
        </p:sp>
        <p:sp>
          <p:nvSpPr>
            <p:cNvPr id="705" name="Freeform: Shape 704">
              <a:extLst>
                <a:ext uri="{FF2B5EF4-FFF2-40B4-BE49-F238E27FC236}">
                  <a16:creationId xmlns:a16="http://schemas.microsoft.com/office/drawing/2014/main" id="{00E9454B-59EF-4ECE-B5BC-114CEA6C4D19}"/>
                </a:ext>
              </a:extLst>
            </p:cNvPr>
            <p:cNvSpPr/>
            <p:nvPr/>
          </p:nvSpPr>
          <p:spPr>
            <a:xfrm>
              <a:off x="6071905" y="212047"/>
              <a:ext cx="78816" cy="22519"/>
            </a:xfrm>
            <a:custGeom>
              <a:avLst/>
              <a:gdLst>
                <a:gd name="connsiteX0" fmla="*/ 0 w 78815"/>
                <a:gd name="connsiteY0" fmla="*/ 10439 h 22518"/>
                <a:gd name="connsiteX1" fmla="*/ 4504 w 78815"/>
                <a:gd name="connsiteY1" fmla="*/ 28679 h 22518"/>
                <a:gd name="connsiteX2" fmla="*/ 70597 w 78815"/>
                <a:gd name="connsiteY2" fmla="*/ 30481 h 22518"/>
                <a:gd name="connsiteX3" fmla="*/ 76902 w 78815"/>
                <a:gd name="connsiteY3" fmla="*/ 25639 h 22518"/>
                <a:gd name="connsiteX4" fmla="*/ 78929 w 78815"/>
                <a:gd name="connsiteY4" fmla="*/ 16407 h 22518"/>
                <a:gd name="connsiteX5" fmla="*/ 87373 w 78815"/>
                <a:gd name="connsiteY5" fmla="*/ 6836 h 22518"/>
                <a:gd name="connsiteX6" fmla="*/ 72511 w 78815"/>
                <a:gd name="connsiteY6" fmla="*/ 7512 h 22518"/>
                <a:gd name="connsiteX7" fmla="*/ 62039 w 78815"/>
                <a:gd name="connsiteY7" fmla="*/ 21811 h 22518"/>
                <a:gd name="connsiteX8" fmla="*/ 61814 w 78815"/>
                <a:gd name="connsiteY8" fmla="*/ 7962 h 22518"/>
                <a:gd name="connsiteX9" fmla="*/ 46952 w 78815"/>
                <a:gd name="connsiteY9" fmla="*/ 8638 h 22518"/>
                <a:gd name="connsiteX10" fmla="*/ 49316 w 78815"/>
                <a:gd name="connsiteY10" fmla="*/ 22374 h 22518"/>
                <a:gd name="connsiteX11" fmla="*/ 31977 w 78815"/>
                <a:gd name="connsiteY11" fmla="*/ 80 h 22518"/>
                <a:gd name="connsiteX12" fmla="*/ 25784 w 78815"/>
                <a:gd name="connsiteY12" fmla="*/ 18771 h 22518"/>
                <a:gd name="connsiteX13" fmla="*/ 0 w 78815"/>
                <a:gd name="connsiteY13" fmla="*/ 10439 h 2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815" h="22518">
                  <a:moveTo>
                    <a:pt x="0" y="10439"/>
                  </a:moveTo>
                  <a:cubicBezTo>
                    <a:pt x="113" y="19559"/>
                    <a:pt x="5855" y="16069"/>
                    <a:pt x="4504" y="28679"/>
                  </a:cubicBezTo>
                  <a:cubicBezTo>
                    <a:pt x="25784" y="20122"/>
                    <a:pt x="52244" y="39488"/>
                    <a:pt x="70597" y="30481"/>
                  </a:cubicBezTo>
                  <a:cubicBezTo>
                    <a:pt x="73186" y="29242"/>
                    <a:pt x="75438" y="28904"/>
                    <a:pt x="76902" y="25639"/>
                  </a:cubicBezTo>
                  <a:cubicBezTo>
                    <a:pt x="77577" y="24176"/>
                    <a:pt x="78253" y="17195"/>
                    <a:pt x="78929" y="16407"/>
                  </a:cubicBezTo>
                  <a:cubicBezTo>
                    <a:pt x="81406" y="13254"/>
                    <a:pt x="90526" y="21248"/>
                    <a:pt x="87373" y="6836"/>
                  </a:cubicBezTo>
                  <a:cubicBezTo>
                    <a:pt x="82419" y="7061"/>
                    <a:pt x="77465" y="7286"/>
                    <a:pt x="72511" y="7512"/>
                  </a:cubicBezTo>
                  <a:cubicBezTo>
                    <a:pt x="71385" y="17082"/>
                    <a:pt x="69471" y="25076"/>
                    <a:pt x="62039" y="21811"/>
                  </a:cubicBezTo>
                  <a:cubicBezTo>
                    <a:pt x="58887" y="19897"/>
                    <a:pt x="62828" y="15844"/>
                    <a:pt x="61814" y="7962"/>
                  </a:cubicBezTo>
                  <a:cubicBezTo>
                    <a:pt x="56860" y="8187"/>
                    <a:pt x="51906" y="8412"/>
                    <a:pt x="46952" y="8638"/>
                  </a:cubicBezTo>
                  <a:cubicBezTo>
                    <a:pt x="46501" y="16069"/>
                    <a:pt x="49091" y="16519"/>
                    <a:pt x="49316" y="22374"/>
                  </a:cubicBezTo>
                  <a:cubicBezTo>
                    <a:pt x="39971" y="23050"/>
                    <a:pt x="37156" y="8863"/>
                    <a:pt x="31977" y="80"/>
                  </a:cubicBezTo>
                  <a:cubicBezTo>
                    <a:pt x="26347" y="-1046"/>
                    <a:pt x="26572" y="9876"/>
                    <a:pt x="25784" y="18771"/>
                  </a:cubicBezTo>
                  <a:cubicBezTo>
                    <a:pt x="18353" y="11115"/>
                    <a:pt x="7093" y="-9603"/>
                    <a:pt x="0" y="10439"/>
                  </a:cubicBezTo>
                  <a:close/>
                </a:path>
              </a:pathLst>
            </a:custGeom>
            <a:grpFill/>
            <a:ln w="11258" cap="flat">
              <a:noFill/>
              <a:prstDash val="solid"/>
              <a:miter/>
            </a:ln>
          </p:spPr>
          <p:txBody>
            <a:bodyPr rtlCol="0" anchor="ctr"/>
            <a:lstStyle/>
            <a:p>
              <a:endParaRPr lang="en-US" noProof="0" dirty="0"/>
            </a:p>
          </p:txBody>
        </p:sp>
        <p:sp>
          <p:nvSpPr>
            <p:cNvPr id="706" name="Freeform: Shape 705">
              <a:extLst>
                <a:ext uri="{FF2B5EF4-FFF2-40B4-BE49-F238E27FC236}">
                  <a16:creationId xmlns:a16="http://schemas.microsoft.com/office/drawing/2014/main" id="{EFC6DAB4-346A-4ADC-8DA9-7B1B47CE6301}"/>
                </a:ext>
              </a:extLst>
            </p:cNvPr>
            <p:cNvSpPr/>
            <p:nvPr/>
          </p:nvSpPr>
          <p:spPr>
            <a:xfrm>
              <a:off x="6234829" y="132390"/>
              <a:ext cx="11259" cy="11259"/>
            </a:xfrm>
            <a:custGeom>
              <a:avLst/>
              <a:gdLst>
                <a:gd name="connsiteX0" fmla="*/ 8670 w 0"/>
                <a:gd name="connsiteY0" fmla="*/ 9253 h 0"/>
                <a:gd name="connsiteX1" fmla="*/ 0 w 0"/>
                <a:gd name="connsiteY1" fmla="*/ 470 h 0"/>
                <a:gd name="connsiteX2" fmla="*/ 8670 w 0"/>
                <a:gd name="connsiteY2" fmla="*/ 9253 h 0"/>
              </a:gdLst>
              <a:ahLst/>
              <a:cxnLst>
                <a:cxn ang="0">
                  <a:pos x="connsiteX0" y="connsiteY0"/>
                </a:cxn>
                <a:cxn ang="0">
                  <a:pos x="connsiteX1" y="connsiteY1"/>
                </a:cxn>
                <a:cxn ang="0">
                  <a:pos x="connsiteX2" y="connsiteY2"/>
                </a:cxn>
              </a:cxnLst>
              <a:rect l="l" t="t" r="r" b="b"/>
              <a:pathLst>
                <a:path>
                  <a:moveTo>
                    <a:pt x="8670" y="9253"/>
                  </a:moveTo>
                  <a:cubicBezTo>
                    <a:pt x="7994" y="1146"/>
                    <a:pt x="4842" y="-1106"/>
                    <a:pt x="0" y="470"/>
                  </a:cubicBezTo>
                  <a:cubicBezTo>
                    <a:pt x="676" y="8465"/>
                    <a:pt x="3828" y="10716"/>
                    <a:pt x="8670" y="9253"/>
                  </a:cubicBezTo>
                  <a:close/>
                </a:path>
              </a:pathLst>
            </a:custGeom>
            <a:grpFill/>
            <a:ln w="11258" cap="flat">
              <a:noFill/>
              <a:prstDash val="solid"/>
              <a:miter/>
            </a:ln>
          </p:spPr>
          <p:txBody>
            <a:bodyPr rtlCol="0" anchor="ctr"/>
            <a:lstStyle/>
            <a:p>
              <a:endParaRPr lang="en-US" noProof="0" dirty="0"/>
            </a:p>
          </p:txBody>
        </p:sp>
        <p:sp>
          <p:nvSpPr>
            <p:cNvPr id="707" name="Freeform: Shape 706">
              <a:extLst>
                <a:ext uri="{FF2B5EF4-FFF2-40B4-BE49-F238E27FC236}">
                  <a16:creationId xmlns:a16="http://schemas.microsoft.com/office/drawing/2014/main" id="{F802A218-AA5B-4F9E-A96A-E535A1627C2C}"/>
                </a:ext>
              </a:extLst>
            </p:cNvPr>
            <p:cNvSpPr/>
            <p:nvPr/>
          </p:nvSpPr>
          <p:spPr>
            <a:xfrm>
              <a:off x="6209608" y="155251"/>
              <a:ext cx="33778" cy="11259"/>
            </a:xfrm>
            <a:custGeom>
              <a:avLst/>
              <a:gdLst>
                <a:gd name="connsiteX0" fmla="*/ 0 w 33778"/>
                <a:gd name="connsiteY0" fmla="*/ 1593 h 11259"/>
                <a:gd name="connsiteX1" fmla="*/ 19479 w 33778"/>
                <a:gd name="connsiteY1" fmla="*/ 19157 h 11259"/>
                <a:gd name="connsiteX2" fmla="*/ 32314 w 33778"/>
                <a:gd name="connsiteY2" fmla="*/ 18594 h 11259"/>
                <a:gd name="connsiteX3" fmla="*/ 42898 w 33778"/>
                <a:gd name="connsiteY3" fmla="*/ 13527 h 11259"/>
                <a:gd name="connsiteX4" fmla="*/ 36368 w 33778"/>
                <a:gd name="connsiteY4" fmla="*/ 4633 h 11259"/>
                <a:gd name="connsiteX5" fmla="*/ 34116 w 33778"/>
                <a:gd name="connsiteY5" fmla="*/ 129 h 11259"/>
                <a:gd name="connsiteX6" fmla="*/ 32089 w 33778"/>
                <a:gd name="connsiteY6" fmla="*/ 4858 h 11259"/>
                <a:gd name="connsiteX7" fmla="*/ 0 w 33778"/>
                <a:gd name="connsiteY7" fmla="*/ 1593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78" h="11259">
                  <a:moveTo>
                    <a:pt x="0" y="1593"/>
                  </a:moveTo>
                  <a:cubicBezTo>
                    <a:pt x="563" y="16342"/>
                    <a:pt x="11147" y="17581"/>
                    <a:pt x="19479" y="19157"/>
                  </a:cubicBezTo>
                  <a:cubicBezTo>
                    <a:pt x="23645" y="19945"/>
                    <a:pt x="28149" y="19045"/>
                    <a:pt x="32314" y="18594"/>
                  </a:cubicBezTo>
                  <a:cubicBezTo>
                    <a:pt x="35918" y="18144"/>
                    <a:pt x="41998" y="22310"/>
                    <a:pt x="42898" y="13527"/>
                  </a:cubicBezTo>
                  <a:cubicBezTo>
                    <a:pt x="43799" y="2831"/>
                    <a:pt x="39633" y="5984"/>
                    <a:pt x="36368" y="4633"/>
                  </a:cubicBezTo>
                  <a:cubicBezTo>
                    <a:pt x="35805" y="4407"/>
                    <a:pt x="36368" y="-885"/>
                    <a:pt x="34116" y="129"/>
                  </a:cubicBezTo>
                  <a:cubicBezTo>
                    <a:pt x="33665" y="354"/>
                    <a:pt x="34003" y="4970"/>
                    <a:pt x="32089" y="4858"/>
                  </a:cubicBezTo>
                  <a:cubicBezTo>
                    <a:pt x="22181" y="4295"/>
                    <a:pt x="9345" y="7673"/>
                    <a:pt x="0" y="1593"/>
                  </a:cubicBezTo>
                  <a:close/>
                </a:path>
              </a:pathLst>
            </a:custGeom>
            <a:grpFill/>
            <a:ln w="11258" cap="flat">
              <a:noFill/>
              <a:prstDash val="solid"/>
              <a:miter/>
            </a:ln>
          </p:spPr>
          <p:txBody>
            <a:bodyPr rtlCol="0" anchor="ctr"/>
            <a:lstStyle/>
            <a:p>
              <a:endParaRPr lang="en-US" noProof="0" dirty="0"/>
            </a:p>
          </p:txBody>
        </p:sp>
        <p:sp>
          <p:nvSpPr>
            <p:cNvPr id="708" name="Freeform: Shape 707">
              <a:extLst>
                <a:ext uri="{FF2B5EF4-FFF2-40B4-BE49-F238E27FC236}">
                  <a16:creationId xmlns:a16="http://schemas.microsoft.com/office/drawing/2014/main" id="{DFFD4EB2-8303-491E-9404-A6C30191A245}"/>
                </a:ext>
              </a:extLst>
            </p:cNvPr>
            <p:cNvSpPr/>
            <p:nvPr/>
          </p:nvSpPr>
          <p:spPr>
            <a:xfrm>
              <a:off x="6204923" y="115071"/>
              <a:ext cx="22519" cy="22519"/>
            </a:xfrm>
            <a:custGeom>
              <a:avLst/>
              <a:gdLst>
                <a:gd name="connsiteX0" fmla="*/ 12679 w 22518"/>
                <a:gd name="connsiteY0" fmla="*/ 0 h 22518"/>
                <a:gd name="connsiteX1" fmla="*/ 181 w 22518"/>
                <a:gd name="connsiteY1" fmla="*/ 23532 h 22518"/>
                <a:gd name="connsiteX2" fmla="*/ 27879 w 22518"/>
                <a:gd name="connsiteY2" fmla="*/ 22406 h 22518"/>
                <a:gd name="connsiteX3" fmla="*/ 10765 w 22518"/>
                <a:gd name="connsiteY3" fmla="*/ 18578 h 22518"/>
                <a:gd name="connsiteX4" fmla="*/ 12679 w 22518"/>
                <a:gd name="connsiteY4" fmla="*/ 0 h 22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18" h="22518">
                  <a:moveTo>
                    <a:pt x="12679" y="0"/>
                  </a:moveTo>
                  <a:cubicBezTo>
                    <a:pt x="5248" y="1239"/>
                    <a:pt x="-1170" y="4391"/>
                    <a:pt x="181" y="23532"/>
                  </a:cubicBezTo>
                  <a:cubicBezTo>
                    <a:pt x="9188" y="30400"/>
                    <a:pt x="12791" y="21505"/>
                    <a:pt x="27879" y="22406"/>
                  </a:cubicBezTo>
                  <a:cubicBezTo>
                    <a:pt x="25627" y="4504"/>
                    <a:pt x="17070" y="18916"/>
                    <a:pt x="10765" y="18578"/>
                  </a:cubicBezTo>
                  <a:cubicBezTo>
                    <a:pt x="4460" y="14750"/>
                    <a:pt x="15606" y="11372"/>
                    <a:pt x="12679" y="0"/>
                  </a:cubicBezTo>
                  <a:close/>
                </a:path>
              </a:pathLst>
            </a:custGeom>
            <a:grpFill/>
            <a:ln w="11258" cap="flat">
              <a:noFill/>
              <a:prstDash val="solid"/>
              <a:miter/>
            </a:ln>
          </p:spPr>
          <p:txBody>
            <a:bodyPr rtlCol="0" anchor="ctr"/>
            <a:lstStyle/>
            <a:p>
              <a:endParaRPr lang="en-US" noProof="0" dirty="0"/>
            </a:p>
          </p:txBody>
        </p:sp>
        <p:sp>
          <p:nvSpPr>
            <p:cNvPr id="709" name="Freeform: Shape 708">
              <a:extLst>
                <a:ext uri="{FF2B5EF4-FFF2-40B4-BE49-F238E27FC236}">
                  <a16:creationId xmlns:a16="http://schemas.microsoft.com/office/drawing/2014/main" id="{1AD96A46-FC5C-4EBC-8C45-2D4953373F91}"/>
                </a:ext>
              </a:extLst>
            </p:cNvPr>
            <p:cNvSpPr/>
            <p:nvPr/>
          </p:nvSpPr>
          <p:spPr>
            <a:xfrm>
              <a:off x="6087745" y="129175"/>
              <a:ext cx="11259" cy="11259"/>
            </a:xfrm>
            <a:custGeom>
              <a:avLst/>
              <a:gdLst>
                <a:gd name="connsiteX0" fmla="*/ 36 w 11259"/>
                <a:gd name="connsiteY0" fmla="*/ 5150 h 11259"/>
                <a:gd name="connsiteX1" fmla="*/ 10845 w 11259"/>
                <a:gd name="connsiteY1" fmla="*/ 13932 h 11259"/>
                <a:gd name="connsiteX2" fmla="*/ 17151 w 11259"/>
                <a:gd name="connsiteY2" fmla="*/ 9090 h 11259"/>
                <a:gd name="connsiteX3" fmla="*/ 36 w 11259"/>
                <a:gd name="connsiteY3" fmla="*/ 5150 h 11259"/>
              </a:gdLst>
              <a:ahLst/>
              <a:cxnLst>
                <a:cxn ang="0">
                  <a:pos x="connsiteX0" y="connsiteY0"/>
                </a:cxn>
                <a:cxn ang="0">
                  <a:pos x="connsiteX1" y="connsiteY1"/>
                </a:cxn>
                <a:cxn ang="0">
                  <a:pos x="connsiteX2" y="connsiteY2"/>
                </a:cxn>
                <a:cxn ang="0">
                  <a:pos x="connsiteX3" y="connsiteY3"/>
                </a:cxn>
              </a:cxnLst>
              <a:rect l="l" t="t" r="r" b="b"/>
              <a:pathLst>
                <a:path w="11259" h="11259">
                  <a:moveTo>
                    <a:pt x="36" y="5150"/>
                  </a:moveTo>
                  <a:cubicBezTo>
                    <a:pt x="-752" y="17985"/>
                    <a:pt x="11633" y="1096"/>
                    <a:pt x="10845" y="13932"/>
                  </a:cubicBezTo>
                  <a:cubicBezTo>
                    <a:pt x="12534" y="11455"/>
                    <a:pt x="14223" y="8978"/>
                    <a:pt x="17151" y="9090"/>
                  </a:cubicBezTo>
                  <a:cubicBezTo>
                    <a:pt x="15236" y="-1381"/>
                    <a:pt x="3864" y="-2957"/>
                    <a:pt x="36" y="5150"/>
                  </a:cubicBezTo>
                  <a:close/>
                </a:path>
              </a:pathLst>
            </a:custGeom>
            <a:grpFill/>
            <a:ln w="11258" cap="flat">
              <a:noFill/>
              <a:prstDash val="solid"/>
              <a:miter/>
            </a:ln>
          </p:spPr>
          <p:txBody>
            <a:bodyPr rtlCol="0" anchor="ctr"/>
            <a:lstStyle/>
            <a:p>
              <a:endParaRPr lang="en-US" noProof="0" dirty="0"/>
            </a:p>
          </p:txBody>
        </p:sp>
        <p:sp>
          <p:nvSpPr>
            <p:cNvPr id="710" name="Freeform: Shape 709">
              <a:extLst>
                <a:ext uri="{FF2B5EF4-FFF2-40B4-BE49-F238E27FC236}">
                  <a16:creationId xmlns:a16="http://schemas.microsoft.com/office/drawing/2014/main" id="{8E8332A8-2F96-4EC8-89EF-FD4C29CA4942}"/>
                </a:ext>
              </a:extLst>
            </p:cNvPr>
            <p:cNvSpPr/>
            <p:nvPr/>
          </p:nvSpPr>
          <p:spPr>
            <a:xfrm>
              <a:off x="5895249" y="229120"/>
              <a:ext cx="11259" cy="11259"/>
            </a:xfrm>
            <a:custGeom>
              <a:avLst/>
              <a:gdLst>
                <a:gd name="connsiteX0" fmla="*/ 6189 w 11259"/>
                <a:gd name="connsiteY0" fmla="*/ 5076 h 0"/>
                <a:gd name="connsiteX1" fmla="*/ 14746 w 11259"/>
                <a:gd name="connsiteY1" fmla="*/ 4738 h 0"/>
                <a:gd name="connsiteX2" fmla="*/ 6189 w 11259"/>
                <a:gd name="connsiteY2" fmla="*/ 5076 h 0"/>
              </a:gdLst>
              <a:ahLst/>
              <a:cxnLst>
                <a:cxn ang="0">
                  <a:pos x="connsiteX0" y="connsiteY0"/>
                </a:cxn>
                <a:cxn ang="0">
                  <a:pos x="connsiteX1" y="connsiteY1"/>
                </a:cxn>
                <a:cxn ang="0">
                  <a:pos x="connsiteX2" y="connsiteY2"/>
                </a:cxn>
              </a:cxnLst>
              <a:rect l="l" t="t" r="r" b="b"/>
              <a:pathLst>
                <a:path w="11259">
                  <a:moveTo>
                    <a:pt x="6189" y="5076"/>
                  </a:moveTo>
                  <a:cubicBezTo>
                    <a:pt x="9004" y="5413"/>
                    <a:pt x="11931" y="4513"/>
                    <a:pt x="14746" y="4738"/>
                  </a:cubicBezTo>
                  <a:cubicBezTo>
                    <a:pt x="16998" y="-5058"/>
                    <a:pt x="-12389" y="3049"/>
                    <a:pt x="6189" y="5076"/>
                  </a:cubicBezTo>
                  <a:close/>
                </a:path>
              </a:pathLst>
            </a:custGeom>
            <a:grpFill/>
            <a:ln w="11258" cap="flat">
              <a:noFill/>
              <a:prstDash val="solid"/>
              <a:miter/>
            </a:ln>
          </p:spPr>
          <p:txBody>
            <a:bodyPr rtlCol="0" anchor="ctr"/>
            <a:lstStyle/>
            <a:p>
              <a:endParaRPr lang="en-US" noProof="0" dirty="0"/>
            </a:p>
          </p:txBody>
        </p:sp>
        <p:sp>
          <p:nvSpPr>
            <p:cNvPr id="711" name="Freeform: Shape 710">
              <a:extLst>
                <a:ext uri="{FF2B5EF4-FFF2-40B4-BE49-F238E27FC236}">
                  <a16:creationId xmlns:a16="http://schemas.microsoft.com/office/drawing/2014/main" id="{C1A5FFD2-8423-4BED-89CE-685854603ABA}"/>
                </a:ext>
              </a:extLst>
            </p:cNvPr>
            <p:cNvSpPr/>
            <p:nvPr/>
          </p:nvSpPr>
          <p:spPr>
            <a:xfrm>
              <a:off x="5893556" y="271169"/>
              <a:ext cx="33778" cy="11259"/>
            </a:xfrm>
            <a:custGeom>
              <a:avLst/>
              <a:gdLst>
                <a:gd name="connsiteX0" fmla="*/ 17115 w 33778"/>
                <a:gd name="connsiteY0" fmla="*/ 13244 h 11259"/>
                <a:gd name="connsiteX1" fmla="*/ 31977 w 33778"/>
                <a:gd name="connsiteY1" fmla="*/ 12568 h 11259"/>
                <a:gd name="connsiteX2" fmla="*/ 42561 w 33778"/>
                <a:gd name="connsiteY2" fmla="*/ 7501 h 11259"/>
                <a:gd name="connsiteX3" fmla="*/ 31864 w 33778"/>
                <a:gd name="connsiteY3" fmla="*/ 3335 h 11259"/>
                <a:gd name="connsiteX4" fmla="*/ 17002 w 33778"/>
                <a:gd name="connsiteY4" fmla="*/ 4011 h 11259"/>
                <a:gd name="connsiteX5" fmla="*/ 0 w 33778"/>
                <a:gd name="connsiteY5" fmla="*/ 4686 h 11259"/>
                <a:gd name="connsiteX6" fmla="*/ 17115 w 33778"/>
                <a:gd name="connsiteY6" fmla="*/ 13244 h 1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778" h="11259">
                  <a:moveTo>
                    <a:pt x="17115" y="13244"/>
                  </a:moveTo>
                  <a:cubicBezTo>
                    <a:pt x="23870" y="13131"/>
                    <a:pt x="28261" y="6488"/>
                    <a:pt x="31977" y="12568"/>
                  </a:cubicBezTo>
                  <a:cubicBezTo>
                    <a:pt x="31527" y="2660"/>
                    <a:pt x="39521" y="10204"/>
                    <a:pt x="42561" y="7501"/>
                  </a:cubicBezTo>
                  <a:cubicBezTo>
                    <a:pt x="42561" y="-6123"/>
                    <a:pt x="36818" y="2885"/>
                    <a:pt x="31864" y="3335"/>
                  </a:cubicBezTo>
                  <a:cubicBezTo>
                    <a:pt x="27023" y="3786"/>
                    <a:pt x="21843" y="2547"/>
                    <a:pt x="17002" y="4011"/>
                  </a:cubicBezTo>
                  <a:cubicBezTo>
                    <a:pt x="10021" y="6038"/>
                    <a:pt x="7431" y="11217"/>
                    <a:pt x="0" y="4686"/>
                  </a:cubicBezTo>
                  <a:cubicBezTo>
                    <a:pt x="450" y="21013"/>
                    <a:pt x="11034" y="13356"/>
                    <a:pt x="17115" y="13244"/>
                  </a:cubicBezTo>
                  <a:close/>
                </a:path>
              </a:pathLst>
            </a:custGeom>
            <a:grpFill/>
            <a:ln w="11258" cap="flat">
              <a:noFill/>
              <a:prstDash val="solid"/>
              <a:miter/>
            </a:ln>
          </p:spPr>
          <p:txBody>
            <a:bodyPr rtlCol="0" anchor="ctr"/>
            <a:lstStyle/>
            <a:p>
              <a:endParaRPr lang="en-US" noProof="0" dirty="0"/>
            </a:p>
          </p:txBody>
        </p:sp>
        <p:sp>
          <p:nvSpPr>
            <p:cNvPr id="712" name="Freeform: Shape 711">
              <a:extLst>
                <a:ext uri="{FF2B5EF4-FFF2-40B4-BE49-F238E27FC236}">
                  <a16:creationId xmlns:a16="http://schemas.microsoft.com/office/drawing/2014/main" id="{D8264544-F231-4375-B552-C91CD3B7A0AC}"/>
                </a:ext>
              </a:extLst>
            </p:cNvPr>
            <p:cNvSpPr/>
            <p:nvPr/>
          </p:nvSpPr>
          <p:spPr>
            <a:xfrm>
              <a:off x="6252056" y="116454"/>
              <a:ext cx="33778" cy="22519"/>
            </a:xfrm>
            <a:custGeom>
              <a:avLst/>
              <a:gdLst>
                <a:gd name="connsiteX0" fmla="*/ 0 w 33778"/>
                <a:gd name="connsiteY0" fmla="*/ 20235 h 22518"/>
                <a:gd name="connsiteX1" fmla="*/ 36255 w 33778"/>
                <a:gd name="connsiteY1" fmla="*/ 23275 h 22518"/>
                <a:gd name="connsiteX2" fmla="*/ 29500 w 33778"/>
                <a:gd name="connsiteY2" fmla="*/ 531 h 22518"/>
                <a:gd name="connsiteX3" fmla="*/ 12498 w 33778"/>
                <a:gd name="connsiteY3" fmla="*/ 5823 h 22518"/>
                <a:gd name="connsiteX4" fmla="*/ 10472 w 33778"/>
                <a:gd name="connsiteY4" fmla="*/ 15056 h 22518"/>
                <a:gd name="connsiteX5" fmla="*/ 0 w 33778"/>
                <a:gd name="connsiteY5" fmla="*/ 20235 h 2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78" h="22518">
                  <a:moveTo>
                    <a:pt x="0" y="20235"/>
                  </a:moveTo>
                  <a:cubicBezTo>
                    <a:pt x="7994" y="40727"/>
                    <a:pt x="22294" y="17758"/>
                    <a:pt x="36255" y="23275"/>
                  </a:cubicBezTo>
                  <a:cubicBezTo>
                    <a:pt x="34229" y="15281"/>
                    <a:pt x="30963" y="10102"/>
                    <a:pt x="29500" y="531"/>
                  </a:cubicBezTo>
                  <a:cubicBezTo>
                    <a:pt x="19366" y="-1608"/>
                    <a:pt x="17002" y="3234"/>
                    <a:pt x="12498" y="5823"/>
                  </a:cubicBezTo>
                  <a:cubicBezTo>
                    <a:pt x="5517" y="9877"/>
                    <a:pt x="12498" y="8188"/>
                    <a:pt x="10472" y="15056"/>
                  </a:cubicBezTo>
                  <a:cubicBezTo>
                    <a:pt x="10134" y="16745"/>
                    <a:pt x="225" y="18096"/>
                    <a:pt x="0" y="20235"/>
                  </a:cubicBezTo>
                  <a:close/>
                </a:path>
              </a:pathLst>
            </a:custGeom>
            <a:grpFill/>
            <a:ln w="11258" cap="flat">
              <a:noFill/>
              <a:prstDash val="solid"/>
              <a:miter/>
            </a:ln>
          </p:spPr>
          <p:txBody>
            <a:bodyPr rtlCol="0" anchor="ctr"/>
            <a:lstStyle/>
            <a:p>
              <a:endParaRPr lang="en-US" noProof="0" dirty="0"/>
            </a:p>
          </p:txBody>
        </p:sp>
        <p:sp>
          <p:nvSpPr>
            <p:cNvPr id="713" name="Freeform: Shape 712">
              <a:extLst>
                <a:ext uri="{FF2B5EF4-FFF2-40B4-BE49-F238E27FC236}">
                  <a16:creationId xmlns:a16="http://schemas.microsoft.com/office/drawing/2014/main" id="{8DD7C475-F3AB-4247-902F-7287850983E0}"/>
                </a:ext>
              </a:extLst>
            </p:cNvPr>
            <p:cNvSpPr/>
            <p:nvPr/>
          </p:nvSpPr>
          <p:spPr>
            <a:xfrm>
              <a:off x="5902214" y="132748"/>
              <a:ext cx="11259" cy="11259"/>
            </a:xfrm>
            <a:custGeom>
              <a:avLst/>
              <a:gdLst>
                <a:gd name="connsiteX0" fmla="*/ 6318 w 0"/>
                <a:gd name="connsiteY0" fmla="*/ 0 h 0"/>
                <a:gd name="connsiteX1" fmla="*/ 12 w 0"/>
                <a:gd name="connsiteY1" fmla="*/ 4842 h 0"/>
                <a:gd name="connsiteX2" fmla="*/ 6318 w 0"/>
                <a:gd name="connsiteY2" fmla="*/ 0 h 0"/>
              </a:gdLst>
              <a:ahLst/>
              <a:cxnLst>
                <a:cxn ang="0">
                  <a:pos x="connsiteX0" y="connsiteY0"/>
                </a:cxn>
                <a:cxn ang="0">
                  <a:pos x="connsiteX1" y="connsiteY1"/>
                </a:cxn>
                <a:cxn ang="0">
                  <a:pos x="connsiteX2" y="connsiteY2"/>
                </a:cxn>
              </a:cxnLst>
              <a:rect l="l" t="t" r="r" b="b"/>
              <a:pathLst>
                <a:path>
                  <a:moveTo>
                    <a:pt x="6318" y="0"/>
                  </a:moveTo>
                  <a:cubicBezTo>
                    <a:pt x="7106" y="1689"/>
                    <a:pt x="12" y="5179"/>
                    <a:pt x="12" y="4842"/>
                  </a:cubicBezTo>
                  <a:cubicBezTo>
                    <a:pt x="-438" y="12160"/>
                    <a:pt x="11610" y="10809"/>
                    <a:pt x="6318" y="0"/>
                  </a:cubicBezTo>
                  <a:close/>
                </a:path>
              </a:pathLst>
            </a:custGeom>
            <a:grpFill/>
            <a:ln w="11258" cap="flat">
              <a:noFill/>
              <a:prstDash val="solid"/>
              <a:miter/>
            </a:ln>
          </p:spPr>
          <p:txBody>
            <a:bodyPr rtlCol="0" anchor="ctr"/>
            <a:lstStyle/>
            <a:p>
              <a:endParaRPr lang="en-US" noProof="0" dirty="0"/>
            </a:p>
          </p:txBody>
        </p:sp>
        <p:sp>
          <p:nvSpPr>
            <p:cNvPr id="714" name="Freeform: Shape 713">
              <a:extLst>
                <a:ext uri="{FF2B5EF4-FFF2-40B4-BE49-F238E27FC236}">
                  <a16:creationId xmlns:a16="http://schemas.microsoft.com/office/drawing/2014/main" id="{B54E840F-B543-41B3-BAA5-5E70322D30E8}"/>
                </a:ext>
              </a:extLst>
            </p:cNvPr>
            <p:cNvSpPr/>
            <p:nvPr/>
          </p:nvSpPr>
          <p:spPr>
            <a:xfrm>
              <a:off x="5878271" y="293850"/>
              <a:ext cx="11259" cy="11259"/>
            </a:xfrm>
            <a:custGeom>
              <a:avLst/>
              <a:gdLst>
                <a:gd name="connsiteX0" fmla="*/ 9093 w 0"/>
                <a:gd name="connsiteY0" fmla="*/ 5425 h 0"/>
                <a:gd name="connsiteX1" fmla="*/ 649 w 0"/>
                <a:gd name="connsiteY1" fmla="*/ 10379 h 0"/>
                <a:gd name="connsiteX2" fmla="*/ 9093 w 0"/>
                <a:gd name="connsiteY2" fmla="*/ 5425 h 0"/>
              </a:gdLst>
              <a:ahLst/>
              <a:cxnLst>
                <a:cxn ang="0">
                  <a:pos x="connsiteX0" y="connsiteY0"/>
                </a:cxn>
                <a:cxn ang="0">
                  <a:pos x="connsiteX1" y="connsiteY1"/>
                </a:cxn>
                <a:cxn ang="0">
                  <a:pos x="connsiteX2" y="connsiteY2"/>
                </a:cxn>
              </a:cxnLst>
              <a:rect l="l" t="t" r="r" b="b"/>
              <a:pathLst>
                <a:path>
                  <a:moveTo>
                    <a:pt x="9093" y="5425"/>
                  </a:moveTo>
                  <a:cubicBezTo>
                    <a:pt x="9656" y="-2682"/>
                    <a:pt x="-2955" y="-2231"/>
                    <a:pt x="649" y="10379"/>
                  </a:cubicBezTo>
                  <a:cubicBezTo>
                    <a:pt x="4477" y="10717"/>
                    <a:pt x="5040" y="4524"/>
                    <a:pt x="9093" y="5425"/>
                  </a:cubicBezTo>
                  <a:close/>
                </a:path>
              </a:pathLst>
            </a:custGeom>
            <a:grpFill/>
            <a:ln w="11258" cap="flat">
              <a:noFill/>
              <a:prstDash val="solid"/>
              <a:miter/>
            </a:ln>
          </p:spPr>
          <p:txBody>
            <a:bodyPr rtlCol="0" anchor="ctr"/>
            <a:lstStyle/>
            <a:p>
              <a:endParaRPr lang="en-US" noProof="0" dirty="0"/>
            </a:p>
          </p:txBody>
        </p:sp>
        <p:sp>
          <p:nvSpPr>
            <p:cNvPr id="715" name="Freeform: Shape 714">
              <a:extLst>
                <a:ext uri="{FF2B5EF4-FFF2-40B4-BE49-F238E27FC236}">
                  <a16:creationId xmlns:a16="http://schemas.microsoft.com/office/drawing/2014/main" id="{1C6AAB56-7FB0-4468-A3EE-938196F2AACB}"/>
                </a:ext>
              </a:extLst>
            </p:cNvPr>
            <p:cNvSpPr/>
            <p:nvPr/>
          </p:nvSpPr>
          <p:spPr>
            <a:xfrm>
              <a:off x="5984533" y="216293"/>
              <a:ext cx="67556" cy="22519"/>
            </a:xfrm>
            <a:custGeom>
              <a:avLst/>
              <a:gdLst>
                <a:gd name="connsiteX0" fmla="*/ 8445 w 67556"/>
                <a:gd name="connsiteY0" fmla="*/ 4842 h 22518"/>
                <a:gd name="connsiteX1" fmla="*/ 0 w 67556"/>
                <a:gd name="connsiteY1" fmla="*/ 14412 h 22518"/>
                <a:gd name="connsiteX2" fmla="*/ 4391 w 67556"/>
                <a:gd name="connsiteY2" fmla="*/ 23420 h 22518"/>
                <a:gd name="connsiteX3" fmla="*/ 10696 w 67556"/>
                <a:gd name="connsiteY3" fmla="*/ 18578 h 22518"/>
                <a:gd name="connsiteX4" fmla="*/ 19253 w 67556"/>
                <a:gd name="connsiteY4" fmla="*/ 22857 h 22518"/>
                <a:gd name="connsiteX5" fmla="*/ 34116 w 67556"/>
                <a:gd name="connsiteY5" fmla="*/ 17677 h 22518"/>
                <a:gd name="connsiteX6" fmla="*/ 38395 w 67556"/>
                <a:gd name="connsiteY6" fmla="*/ 17452 h 22518"/>
                <a:gd name="connsiteX7" fmla="*/ 38395 w 67556"/>
                <a:gd name="connsiteY7" fmla="*/ 17452 h 22518"/>
                <a:gd name="connsiteX8" fmla="*/ 53482 w 67556"/>
                <a:gd name="connsiteY8" fmla="*/ 26009 h 22518"/>
                <a:gd name="connsiteX9" fmla="*/ 64066 w 67556"/>
                <a:gd name="connsiteY9" fmla="*/ 20943 h 22518"/>
                <a:gd name="connsiteX10" fmla="*/ 61814 w 67556"/>
                <a:gd name="connsiteY10" fmla="*/ 11822 h 22518"/>
                <a:gd name="connsiteX11" fmla="*/ 70371 w 67556"/>
                <a:gd name="connsiteY11" fmla="*/ 11485 h 22518"/>
                <a:gd name="connsiteX12" fmla="*/ 44700 w 67556"/>
                <a:gd name="connsiteY12" fmla="*/ 3378 h 22518"/>
                <a:gd name="connsiteX13" fmla="*/ 38282 w 67556"/>
                <a:gd name="connsiteY13" fmla="*/ 3603 h 22518"/>
                <a:gd name="connsiteX14" fmla="*/ 31977 w 67556"/>
                <a:gd name="connsiteY14" fmla="*/ 8445 h 22518"/>
                <a:gd name="connsiteX15" fmla="*/ 8445 w 67556"/>
                <a:gd name="connsiteY15" fmla="*/ 4842 h 2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7556" h="22518">
                  <a:moveTo>
                    <a:pt x="8445" y="4842"/>
                  </a:moveTo>
                  <a:cubicBezTo>
                    <a:pt x="7994" y="12948"/>
                    <a:pt x="4954" y="15425"/>
                    <a:pt x="0" y="14412"/>
                  </a:cubicBezTo>
                  <a:cubicBezTo>
                    <a:pt x="1013" y="18353"/>
                    <a:pt x="1914" y="22744"/>
                    <a:pt x="4391" y="23420"/>
                  </a:cubicBezTo>
                  <a:cubicBezTo>
                    <a:pt x="7881" y="24433"/>
                    <a:pt x="7994" y="18353"/>
                    <a:pt x="10696" y="18578"/>
                  </a:cubicBezTo>
                  <a:cubicBezTo>
                    <a:pt x="14525" y="18803"/>
                    <a:pt x="15313" y="23307"/>
                    <a:pt x="19253" y="22857"/>
                  </a:cubicBezTo>
                  <a:cubicBezTo>
                    <a:pt x="25784" y="22069"/>
                    <a:pt x="26009" y="20042"/>
                    <a:pt x="34116" y="17677"/>
                  </a:cubicBezTo>
                  <a:cubicBezTo>
                    <a:pt x="34792" y="17452"/>
                    <a:pt x="38057" y="18466"/>
                    <a:pt x="38395" y="17452"/>
                  </a:cubicBezTo>
                  <a:cubicBezTo>
                    <a:pt x="41097" y="9908"/>
                    <a:pt x="39408" y="19479"/>
                    <a:pt x="38395" y="17452"/>
                  </a:cubicBezTo>
                  <a:cubicBezTo>
                    <a:pt x="42786" y="26572"/>
                    <a:pt x="52356" y="16777"/>
                    <a:pt x="53482" y="26009"/>
                  </a:cubicBezTo>
                  <a:cubicBezTo>
                    <a:pt x="58661" y="16326"/>
                    <a:pt x="60801" y="24658"/>
                    <a:pt x="64066" y="20943"/>
                  </a:cubicBezTo>
                  <a:cubicBezTo>
                    <a:pt x="64516" y="20492"/>
                    <a:pt x="61138" y="13737"/>
                    <a:pt x="61814" y="11822"/>
                  </a:cubicBezTo>
                  <a:cubicBezTo>
                    <a:pt x="62940" y="8782"/>
                    <a:pt x="68795" y="13849"/>
                    <a:pt x="70371" y="11485"/>
                  </a:cubicBezTo>
                  <a:cubicBezTo>
                    <a:pt x="70484" y="788"/>
                    <a:pt x="47177" y="-3603"/>
                    <a:pt x="44700" y="3378"/>
                  </a:cubicBezTo>
                  <a:cubicBezTo>
                    <a:pt x="41772" y="11485"/>
                    <a:pt x="41885" y="2928"/>
                    <a:pt x="38282" y="3603"/>
                  </a:cubicBezTo>
                  <a:cubicBezTo>
                    <a:pt x="35017" y="4279"/>
                    <a:pt x="34454" y="8445"/>
                    <a:pt x="31977" y="8445"/>
                  </a:cubicBezTo>
                  <a:cubicBezTo>
                    <a:pt x="24545" y="8445"/>
                    <a:pt x="17227" y="113"/>
                    <a:pt x="8445" y="4842"/>
                  </a:cubicBezTo>
                  <a:close/>
                </a:path>
              </a:pathLst>
            </a:custGeom>
            <a:grpFill/>
            <a:ln w="11258" cap="flat">
              <a:noFill/>
              <a:prstDash val="solid"/>
              <a:miter/>
            </a:ln>
          </p:spPr>
          <p:txBody>
            <a:bodyPr rtlCol="0" anchor="ctr"/>
            <a:lstStyle/>
            <a:p>
              <a:endParaRPr lang="en-US" noProof="0" dirty="0"/>
            </a:p>
          </p:txBody>
        </p:sp>
        <p:sp>
          <p:nvSpPr>
            <p:cNvPr id="716" name="Freeform: Shape 715">
              <a:extLst>
                <a:ext uri="{FF2B5EF4-FFF2-40B4-BE49-F238E27FC236}">
                  <a16:creationId xmlns:a16="http://schemas.microsoft.com/office/drawing/2014/main" id="{E8A8ED9E-11A2-4788-9291-04A8F715E864}"/>
                </a:ext>
              </a:extLst>
            </p:cNvPr>
            <p:cNvSpPr/>
            <p:nvPr/>
          </p:nvSpPr>
          <p:spPr>
            <a:xfrm>
              <a:off x="6015158" y="127309"/>
              <a:ext cx="11259" cy="11259"/>
            </a:xfrm>
            <a:custGeom>
              <a:avLst/>
              <a:gdLst>
                <a:gd name="connsiteX0" fmla="*/ 14862 w 11259"/>
                <a:gd name="connsiteY0" fmla="*/ 260 h 0"/>
                <a:gd name="connsiteX1" fmla="*/ 0 w 11259"/>
                <a:gd name="connsiteY1" fmla="*/ 5440 h 0"/>
                <a:gd name="connsiteX2" fmla="*/ 14862 w 11259"/>
                <a:gd name="connsiteY2" fmla="*/ 260 h 0"/>
              </a:gdLst>
              <a:ahLst/>
              <a:cxnLst>
                <a:cxn ang="0">
                  <a:pos x="connsiteX0" y="connsiteY0"/>
                </a:cxn>
                <a:cxn ang="0">
                  <a:pos x="connsiteX1" y="connsiteY1"/>
                </a:cxn>
                <a:cxn ang="0">
                  <a:pos x="connsiteX2" y="connsiteY2"/>
                </a:cxn>
              </a:cxnLst>
              <a:rect l="l" t="t" r="r" b="b"/>
              <a:pathLst>
                <a:path w="11259">
                  <a:moveTo>
                    <a:pt x="14862" y="260"/>
                  </a:moveTo>
                  <a:cubicBezTo>
                    <a:pt x="8107" y="-1766"/>
                    <a:pt x="7431" y="8817"/>
                    <a:pt x="0" y="5440"/>
                  </a:cubicBezTo>
                  <a:cubicBezTo>
                    <a:pt x="676" y="12195"/>
                    <a:pt x="17790" y="15460"/>
                    <a:pt x="14862" y="260"/>
                  </a:cubicBezTo>
                  <a:close/>
                </a:path>
              </a:pathLst>
            </a:custGeom>
            <a:grpFill/>
            <a:ln w="11258" cap="flat">
              <a:noFill/>
              <a:prstDash val="solid"/>
              <a:miter/>
            </a:ln>
          </p:spPr>
          <p:txBody>
            <a:bodyPr rtlCol="0" anchor="ctr"/>
            <a:lstStyle/>
            <a:p>
              <a:endParaRPr lang="en-US" noProof="0" dirty="0"/>
            </a:p>
          </p:txBody>
        </p:sp>
        <p:sp>
          <p:nvSpPr>
            <p:cNvPr id="717" name="Freeform: Shape 716">
              <a:extLst>
                <a:ext uri="{FF2B5EF4-FFF2-40B4-BE49-F238E27FC236}">
                  <a16:creationId xmlns:a16="http://schemas.microsoft.com/office/drawing/2014/main" id="{818450DA-374D-487C-BB95-6A642B626715}"/>
                </a:ext>
              </a:extLst>
            </p:cNvPr>
            <p:cNvSpPr/>
            <p:nvPr/>
          </p:nvSpPr>
          <p:spPr>
            <a:xfrm>
              <a:off x="6032272" y="130992"/>
              <a:ext cx="11259" cy="11259"/>
            </a:xfrm>
            <a:custGeom>
              <a:avLst/>
              <a:gdLst>
                <a:gd name="connsiteX0" fmla="*/ 0 w 11259"/>
                <a:gd name="connsiteY0" fmla="*/ 1081 h 0"/>
                <a:gd name="connsiteX1" fmla="*/ 14975 w 11259"/>
                <a:gd name="connsiteY1" fmla="*/ 5022 h 0"/>
                <a:gd name="connsiteX2" fmla="*/ 0 w 11259"/>
                <a:gd name="connsiteY2" fmla="*/ 1081 h 0"/>
              </a:gdLst>
              <a:ahLst/>
              <a:cxnLst>
                <a:cxn ang="0">
                  <a:pos x="connsiteX0" y="connsiteY0"/>
                </a:cxn>
                <a:cxn ang="0">
                  <a:pos x="connsiteX1" y="connsiteY1"/>
                </a:cxn>
                <a:cxn ang="0">
                  <a:pos x="connsiteX2" y="connsiteY2"/>
                </a:cxn>
              </a:cxnLst>
              <a:rect l="l" t="t" r="r" b="b"/>
              <a:pathLst>
                <a:path w="11259">
                  <a:moveTo>
                    <a:pt x="0" y="1081"/>
                  </a:moveTo>
                  <a:cubicBezTo>
                    <a:pt x="2364" y="18871"/>
                    <a:pt x="7319" y="1531"/>
                    <a:pt x="14975" y="5022"/>
                  </a:cubicBezTo>
                  <a:cubicBezTo>
                    <a:pt x="13962" y="-5112"/>
                    <a:pt x="4504" y="3670"/>
                    <a:pt x="0" y="1081"/>
                  </a:cubicBezTo>
                  <a:close/>
                </a:path>
              </a:pathLst>
            </a:custGeom>
            <a:grpFill/>
            <a:ln w="11258" cap="flat">
              <a:noFill/>
              <a:prstDash val="solid"/>
              <a:miter/>
            </a:ln>
          </p:spPr>
          <p:txBody>
            <a:bodyPr rtlCol="0" anchor="ctr"/>
            <a:lstStyle/>
            <a:p>
              <a:endParaRPr lang="en-US" noProof="0" dirty="0"/>
            </a:p>
          </p:txBody>
        </p:sp>
        <p:sp>
          <p:nvSpPr>
            <p:cNvPr id="718" name="Freeform: Shape 717">
              <a:extLst>
                <a:ext uri="{FF2B5EF4-FFF2-40B4-BE49-F238E27FC236}">
                  <a16:creationId xmlns:a16="http://schemas.microsoft.com/office/drawing/2014/main" id="{99E244E8-BBA2-4250-886E-D4E477A96500}"/>
                </a:ext>
              </a:extLst>
            </p:cNvPr>
            <p:cNvSpPr/>
            <p:nvPr/>
          </p:nvSpPr>
          <p:spPr>
            <a:xfrm>
              <a:off x="6033173" y="198566"/>
              <a:ext cx="11259" cy="11259"/>
            </a:xfrm>
            <a:custGeom>
              <a:avLst/>
              <a:gdLst>
                <a:gd name="connsiteX0" fmla="*/ 0 w 11259"/>
                <a:gd name="connsiteY0" fmla="*/ 2527 h 0"/>
                <a:gd name="connsiteX1" fmla="*/ 14975 w 11259"/>
                <a:gd name="connsiteY1" fmla="*/ 6468 h 0"/>
                <a:gd name="connsiteX2" fmla="*/ 0 w 11259"/>
                <a:gd name="connsiteY2" fmla="*/ 2527 h 0"/>
              </a:gdLst>
              <a:ahLst/>
              <a:cxnLst>
                <a:cxn ang="0">
                  <a:pos x="connsiteX0" y="connsiteY0"/>
                </a:cxn>
                <a:cxn ang="0">
                  <a:pos x="connsiteX1" y="connsiteY1"/>
                </a:cxn>
                <a:cxn ang="0">
                  <a:pos x="connsiteX2" y="connsiteY2"/>
                </a:cxn>
              </a:cxnLst>
              <a:rect l="l" t="t" r="r" b="b"/>
              <a:pathLst>
                <a:path w="11259">
                  <a:moveTo>
                    <a:pt x="0" y="2527"/>
                  </a:moveTo>
                  <a:cubicBezTo>
                    <a:pt x="3040" y="9395"/>
                    <a:pt x="11259" y="15138"/>
                    <a:pt x="14975" y="6468"/>
                  </a:cubicBezTo>
                  <a:cubicBezTo>
                    <a:pt x="10358" y="-1526"/>
                    <a:pt x="5067" y="-1189"/>
                    <a:pt x="0" y="2527"/>
                  </a:cubicBezTo>
                  <a:close/>
                </a:path>
              </a:pathLst>
            </a:custGeom>
            <a:grpFill/>
            <a:ln w="11258" cap="flat">
              <a:noFill/>
              <a:prstDash val="solid"/>
              <a:miter/>
            </a:ln>
          </p:spPr>
          <p:txBody>
            <a:bodyPr rtlCol="0" anchor="ctr"/>
            <a:lstStyle/>
            <a:p>
              <a:endParaRPr lang="en-US" noProof="0" dirty="0"/>
            </a:p>
          </p:txBody>
        </p:sp>
        <p:sp>
          <p:nvSpPr>
            <p:cNvPr id="719" name="Freeform: Shape 718">
              <a:extLst>
                <a:ext uri="{FF2B5EF4-FFF2-40B4-BE49-F238E27FC236}">
                  <a16:creationId xmlns:a16="http://schemas.microsoft.com/office/drawing/2014/main" id="{DF8D8B97-A6DA-4E8C-AAB0-A97F8F999122}"/>
                </a:ext>
              </a:extLst>
            </p:cNvPr>
            <p:cNvSpPr/>
            <p:nvPr/>
          </p:nvSpPr>
          <p:spPr>
            <a:xfrm>
              <a:off x="6004334" y="128658"/>
              <a:ext cx="11259" cy="11259"/>
            </a:xfrm>
            <a:custGeom>
              <a:avLst/>
              <a:gdLst>
                <a:gd name="connsiteX0" fmla="*/ 127 w 0"/>
                <a:gd name="connsiteY0" fmla="*/ 37 h 0"/>
                <a:gd name="connsiteX1" fmla="*/ 6658 w 0"/>
                <a:gd name="connsiteY1" fmla="*/ 8932 h 0"/>
                <a:gd name="connsiteX2" fmla="*/ 127 w 0"/>
                <a:gd name="connsiteY2" fmla="*/ 37 h 0"/>
              </a:gdLst>
              <a:ahLst/>
              <a:cxnLst>
                <a:cxn ang="0">
                  <a:pos x="connsiteX0" y="connsiteY0"/>
                </a:cxn>
                <a:cxn ang="0">
                  <a:pos x="connsiteX1" y="connsiteY1"/>
                </a:cxn>
                <a:cxn ang="0">
                  <a:pos x="connsiteX2" y="connsiteY2"/>
                </a:cxn>
              </a:cxnLst>
              <a:rect l="l" t="t" r="r" b="b"/>
              <a:pathLst>
                <a:path>
                  <a:moveTo>
                    <a:pt x="127" y="37"/>
                  </a:moveTo>
                  <a:cubicBezTo>
                    <a:pt x="-773" y="9833"/>
                    <a:pt x="3280" y="8707"/>
                    <a:pt x="6658" y="8932"/>
                  </a:cubicBezTo>
                  <a:cubicBezTo>
                    <a:pt x="5644" y="3302"/>
                    <a:pt x="3843" y="-413"/>
                    <a:pt x="127" y="37"/>
                  </a:cubicBezTo>
                  <a:close/>
                </a:path>
              </a:pathLst>
            </a:custGeom>
            <a:grpFill/>
            <a:ln w="11258" cap="flat">
              <a:noFill/>
              <a:prstDash val="solid"/>
              <a:miter/>
            </a:ln>
          </p:spPr>
          <p:txBody>
            <a:bodyPr rtlCol="0" anchor="ctr"/>
            <a:lstStyle/>
            <a:p>
              <a:endParaRPr lang="en-US" noProof="0" dirty="0"/>
            </a:p>
          </p:txBody>
        </p:sp>
      </p:grpSp>
      <p:grpSp>
        <p:nvGrpSpPr>
          <p:cNvPr id="16" name="Graphic 12">
            <a:extLst>
              <a:ext uri="{FF2B5EF4-FFF2-40B4-BE49-F238E27FC236}">
                <a16:creationId xmlns:a16="http://schemas.microsoft.com/office/drawing/2014/main" id="{204CBC00-5EFD-4C11-A070-E240DA79BEF1}"/>
              </a:ext>
            </a:extLst>
          </p:cNvPr>
          <p:cNvGrpSpPr/>
          <p:nvPr/>
        </p:nvGrpSpPr>
        <p:grpSpPr>
          <a:xfrm>
            <a:off x="5587572" y="6211869"/>
            <a:ext cx="1013539" cy="646131"/>
            <a:chOff x="5710236" y="3181350"/>
            <a:chExt cx="1013539" cy="646131"/>
          </a:xfrm>
          <a:gradFill flip="none" rotWithShape="1">
            <a:gsLst>
              <a:gs pos="0">
                <a:schemeClr val="bg2"/>
              </a:gs>
              <a:gs pos="100000">
                <a:schemeClr val="accent2"/>
              </a:gs>
            </a:gsLst>
            <a:lin ang="18900000" scaled="1"/>
            <a:tileRect/>
          </a:gradFill>
        </p:grpSpPr>
        <p:sp>
          <p:nvSpPr>
            <p:cNvPr id="17" name="Freeform: Shape 16">
              <a:extLst>
                <a:ext uri="{FF2B5EF4-FFF2-40B4-BE49-F238E27FC236}">
                  <a16:creationId xmlns:a16="http://schemas.microsoft.com/office/drawing/2014/main" id="{4C6B7EC6-5557-4F03-B3F7-D0AE0D165F59}"/>
                </a:ext>
              </a:extLst>
            </p:cNvPr>
            <p:cNvSpPr/>
            <p:nvPr/>
          </p:nvSpPr>
          <p:spPr>
            <a:xfrm>
              <a:off x="6448965" y="3231775"/>
              <a:ext cx="12669" cy="12669"/>
            </a:xfrm>
            <a:custGeom>
              <a:avLst/>
              <a:gdLst>
                <a:gd name="connsiteX0" fmla="*/ 2294 w 0"/>
                <a:gd name="connsiteY0" fmla="*/ 7727 h 0"/>
                <a:gd name="connsiteX1" fmla="*/ 6855 w 0"/>
                <a:gd name="connsiteY1" fmla="*/ 8994 h 0"/>
                <a:gd name="connsiteX2" fmla="*/ 5081 w 0"/>
                <a:gd name="connsiteY2" fmla="*/ 379 h 0"/>
                <a:gd name="connsiteX3" fmla="*/ 3941 w 0"/>
                <a:gd name="connsiteY3" fmla="*/ 5066 h 0"/>
                <a:gd name="connsiteX4" fmla="*/ 2294 w 0"/>
                <a:gd name="connsiteY4" fmla="*/ 7727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2294" y="7727"/>
                  </a:moveTo>
                  <a:cubicBezTo>
                    <a:pt x="4068" y="8614"/>
                    <a:pt x="4955" y="8741"/>
                    <a:pt x="6855" y="8994"/>
                  </a:cubicBezTo>
                  <a:cubicBezTo>
                    <a:pt x="6222" y="6080"/>
                    <a:pt x="5715" y="3293"/>
                    <a:pt x="5081" y="379"/>
                  </a:cubicBezTo>
                  <a:cubicBezTo>
                    <a:pt x="2548" y="-1522"/>
                    <a:pt x="4321" y="4306"/>
                    <a:pt x="3941" y="5066"/>
                  </a:cubicBezTo>
                  <a:cubicBezTo>
                    <a:pt x="2928" y="6713"/>
                    <a:pt x="-3280" y="4940"/>
                    <a:pt x="2294" y="7727"/>
                  </a:cubicBezTo>
                  <a:close/>
                </a:path>
              </a:pathLst>
            </a:custGeom>
            <a:grpFill/>
            <a:ln w="12582"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88DF325B-035B-4DAB-A0A5-12BE2D7B5A75}"/>
                </a:ext>
              </a:extLst>
            </p:cNvPr>
            <p:cNvSpPr/>
            <p:nvPr/>
          </p:nvSpPr>
          <p:spPr>
            <a:xfrm>
              <a:off x="6441251" y="3327766"/>
              <a:ext cx="12669" cy="12669"/>
            </a:xfrm>
            <a:custGeom>
              <a:avLst/>
              <a:gdLst>
                <a:gd name="connsiteX0" fmla="*/ 0 w 0"/>
                <a:gd name="connsiteY0" fmla="*/ 674 h 0"/>
                <a:gd name="connsiteX1" fmla="*/ 1267 w 0"/>
                <a:gd name="connsiteY1" fmla="*/ 7135 h 0"/>
                <a:gd name="connsiteX2" fmla="*/ 0 w 0"/>
                <a:gd name="connsiteY2" fmla="*/ 674 h 0"/>
              </a:gdLst>
              <a:ahLst/>
              <a:cxnLst>
                <a:cxn ang="0">
                  <a:pos x="connsiteX0" y="connsiteY0"/>
                </a:cxn>
                <a:cxn ang="0">
                  <a:pos x="connsiteX1" y="connsiteY1"/>
                </a:cxn>
                <a:cxn ang="0">
                  <a:pos x="connsiteX2" y="connsiteY2"/>
                </a:cxn>
              </a:cxnLst>
              <a:rect l="l" t="t" r="r" b="b"/>
              <a:pathLst>
                <a:path>
                  <a:moveTo>
                    <a:pt x="0" y="674"/>
                  </a:moveTo>
                  <a:cubicBezTo>
                    <a:pt x="380" y="2827"/>
                    <a:pt x="887" y="4981"/>
                    <a:pt x="1267" y="7135"/>
                  </a:cubicBezTo>
                  <a:cubicBezTo>
                    <a:pt x="4941" y="9669"/>
                    <a:pt x="2407" y="-3000"/>
                    <a:pt x="0" y="674"/>
                  </a:cubicBezTo>
                  <a:close/>
                </a:path>
              </a:pathLst>
            </a:custGeom>
            <a:grpFill/>
            <a:ln w="12582" cap="flat">
              <a:noFill/>
              <a:prstDash val="solid"/>
              <a:miter/>
            </a:ln>
          </p:spPr>
          <p:txBody>
            <a:bodyPr rtlCol="0" anchor="ctr"/>
            <a:lstStyle/>
            <a:p>
              <a:endParaRPr lang="en-US" noProof="0" dirty="0"/>
            </a:p>
          </p:txBody>
        </p:sp>
        <p:sp>
          <p:nvSpPr>
            <p:cNvPr id="19" name="Freeform: Shape 18">
              <a:extLst>
                <a:ext uri="{FF2B5EF4-FFF2-40B4-BE49-F238E27FC236}">
                  <a16:creationId xmlns:a16="http://schemas.microsoft.com/office/drawing/2014/main" id="{8FB59850-0AC7-4D96-8086-3A44806ACA09}"/>
                </a:ext>
              </a:extLst>
            </p:cNvPr>
            <p:cNvSpPr/>
            <p:nvPr/>
          </p:nvSpPr>
          <p:spPr>
            <a:xfrm>
              <a:off x="6455985" y="3294328"/>
              <a:ext cx="12669" cy="12669"/>
            </a:xfrm>
            <a:custGeom>
              <a:avLst/>
              <a:gdLst>
                <a:gd name="connsiteX0" fmla="*/ 1609 w 0"/>
                <a:gd name="connsiteY0" fmla="*/ 8520 h 0"/>
                <a:gd name="connsiteX1" fmla="*/ 1356 w 0"/>
                <a:gd name="connsiteY1" fmla="*/ 1932 h 0"/>
                <a:gd name="connsiteX2" fmla="*/ 1609 w 0"/>
                <a:gd name="connsiteY2" fmla="*/ 8520 h 0"/>
              </a:gdLst>
              <a:ahLst/>
              <a:cxnLst>
                <a:cxn ang="0">
                  <a:pos x="connsiteX0" y="connsiteY0"/>
                </a:cxn>
                <a:cxn ang="0">
                  <a:pos x="connsiteX1" y="connsiteY1"/>
                </a:cxn>
                <a:cxn ang="0">
                  <a:pos x="connsiteX2" y="connsiteY2"/>
                </a:cxn>
              </a:cxnLst>
              <a:rect l="l" t="t" r="r" b="b"/>
              <a:pathLst>
                <a:path>
                  <a:moveTo>
                    <a:pt x="1609" y="8520"/>
                  </a:moveTo>
                  <a:cubicBezTo>
                    <a:pt x="3509" y="14475"/>
                    <a:pt x="1862" y="3326"/>
                    <a:pt x="1356" y="1932"/>
                  </a:cubicBezTo>
                  <a:cubicBezTo>
                    <a:pt x="-38" y="-2249"/>
                    <a:pt x="-925" y="539"/>
                    <a:pt x="1609" y="8520"/>
                  </a:cubicBezTo>
                  <a:close/>
                </a:path>
              </a:pathLst>
            </a:custGeom>
            <a:grpFill/>
            <a:ln w="12582" cap="flat">
              <a:noFill/>
              <a:prstDash val="solid"/>
              <a:miter/>
            </a:ln>
          </p:spPr>
          <p:txBody>
            <a:bodyPr rtlCol="0" anchor="ctr"/>
            <a:lstStyle/>
            <a:p>
              <a:endParaRPr lang="en-US" noProof="0" dirty="0"/>
            </a:p>
          </p:txBody>
        </p:sp>
        <p:sp>
          <p:nvSpPr>
            <p:cNvPr id="20" name="Freeform: Shape 19">
              <a:extLst>
                <a:ext uri="{FF2B5EF4-FFF2-40B4-BE49-F238E27FC236}">
                  <a16:creationId xmlns:a16="http://schemas.microsoft.com/office/drawing/2014/main" id="{BC2233E3-34FB-468E-9B84-31D1AC75E535}"/>
                </a:ext>
              </a:extLst>
            </p:cNvPr>
            <p:cNvSpPr/>
            <p:nvPr/>
          </p:nvSpPr>
          <p:spPr>
            <a:xfrm>
              <a:off x="6455041" y="3260913"/>
              <a:ext cx="12669" cy="12669"/>
            </a:xfrm>
            <a:custGeom>
              <a:avLst/>
              <a:gdLst>
                <a:gd name="connsiteX0" fmla="*/ 2046 w 0"/>
                <a:gd name="connsiteY0" fmla="*/ 1900 h 0"/>
                <a:gd name="connsiteX1" fmla="*/ 526 w 0"/>
                <a:gd name="connsiteY1" fmla="*/ 0 h 0"/>
                <a:gd name="connsiteX2" fmla="*/ 779 w 0"/>
                <a:gd name="connsiteY2" fmla="*/ 6588 h 0"/>
                <a:gd name="connsiteX3" fmla="*/ 2046 w 0"/>
                <a:gd name="connsiteY3" fmla="*/ 1900 h 0"/>
              </a:gdLst>
              <a:ahLst/>
              <a:cxnLst>
                <a:cxn ang="0">
                  <a:pos x="connsiteX0" y="connsiteY0"/>
                </a:cxn>
                <a:cxn ang="0">
                  <a:pos x="connsiteX1" y="connsiteY1"/>
                </a:cxn>
                <a:cxn ang="0">
                  <a:pos x="connsiteX2" y="connsiteY2"/>
                </a:cxn>
                <a:cxn ang="0">
                  <a:pos x="connsiteX3" y="connsiteY3"/>
                </a:cxn>
              </a:cxnLst>
              <a:rect l="l" t="t" r="r" b="b"/>
              <a:pathLst>
                <a:path>
                  <a:moveTo>
                    <a:pt x="2046" y="1900"/>
                  </a:moveTo>
                  <a:cubicBezTo>
                    <a:pt x="1286" y="2407"/>
                    <a:pt x="906" y="1267"/>
                    <a:pt x="526" y="0"/>
                  </a:cubicBezTo>
                  <a:cubicBezTo>
                    <a:pt x="-615" y="633"/>
                    <a:pt x="399" y="4054"/>
                    <a:pt x="779" y="6588"/>
                  </a:cubicBezTo>
                  <a:cubicBezTo>
                    <a:pt x="2679" y="7095"/>
                    <a:pt x="2426" y="4561"/>
                    <a:pt x="2046" y="1900"/>
                  </a:cubicBezTo>
                  <a:close/>
                </a:path>
              </a:pathLst>
            </a:custGeom>
            <a:grpFill/>
            <a:ln w="12582"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EE095137-95D4-46CE-9F4C-BFDB9E70A028}"/>
                </a:ext>
              </a:extLst>
            </p:cNvPr>
            <p:cNvSpPr/>
            <p:nvPr/>
          </p:nvSpPr>
          <p:spPr>
            <a:xfrm>
              <a:off x="6464309" y="3313014"/>
              <a:ext cx="12669" cy="12669"/>
            </a:xfrm>
            <a:custGeom>
              <a:avLst/>
              <a:gdLst>
                <a:gd name="connsiteX0" fmla="*/ 0 w 0"/>
                <a:gd name="connsiteY0" fmla="*/ 1996 h 0"/>
                <a:gd name="connsiteX1" fmla="*/ 4434 w 0"/>
                <a:gd name="connsiteY1" fmla="*/ 7824 h 0"/>
                <a:gd name="connsiteX2" fmla="*/ 0 w 0"/>
                <a:gd name="connsiteY2" fmla="*/ 1996 h 0"/>
              </a:gdLst>
              <a:ahLst/>
              <a:cxnLst>
                <a:cxn ang="0">
                  <a:pos x="connsiteX0" y="connsiteY0"/>
                </a:cxn>
                <a:cxn ang="0">
                  <a:pos x="connsiteX1" y="connsiteY1"/>
                </a:cxn>
                <a:cxn ang="0">
                  <a:pos x="connsiteX2" y="connsiteY2"/>
                </a:cxn>
              </a:cxnLst>
              <a:rect l="l" t="t" r="r" b="b"/>
              <a:pathLst>
                <a:path>
                  <a:moveTo>
                    <a:pt x="0" y="1996"/>
                  </a:moveTo>
                  <a:cubicBezTo>
                    <a:pt x="633" y="7064"/>
                    <a:pt x="3421" y="3770"/>
                    <a:pt x="4434" y="7824"/>
                  </a:cubicBezTo>
                  <a:cubicBezTo>
                    <a:pt x="7095" y="3517"/>
                    <a:pt x="127" y="-3451"/>
                    <a:pt x="0" y="1996"/>
                  </a:cubicBezTo>
                  <a:close/>
                </a:path>
              </a:pathLst>
            </a:custGeom>
            <a:grpFill/>
            <a:ln w="12582"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D1C3B8FD-C215-4C33-987E-C88B61ED1442}"/>
                </a:ext>
              </a:extLst>
            </p:cNvPr>
            <p:cNvSpPr/>
            <p:nvPr/>
          </p:nvSpPr>
          <p:spPr>
            <a:xfrm>
              <a:off x="6464247" y="3325526"/>
              <a:ext cx="12669" cy="12669"/>
            </a:xfrm>
            <a:custGeom>
              <a:avLst/>
              <a:gdLst>
                <a:gd name="connsiteX0" fmla="*/ 3229 w 0"/>
                <a:gd name="connsiteY0" fmla="*/ 0 h 0"/>
                <a:gd name="connsiteX1" fmla="*/ 188 w 0"/>
                <a:gd name="connsiteY1" fmla="*/ 633 h 0"/>
                <a:gd name="connsiteX2" fmla="*/ 442 w 0"/>
                <a:gd name="connsiteY2" fmla="*/ 7221 h 0"/>
                <a:gd name="connsiteX3" fmla="*/ 3229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3229" y="0"/>
                  </a:moveTo>
                  <a:cubicBezTo>
                    <a:pt x="2215" y="253"/>
                    <a:pt x="1202" y="380"/>
                    <a:pt x="188" y="633"/>
                  </a:cubicBezTo>
                  <a:cubicBezTo>
                    <a:pt x="948" y="3674"/>
                    <a:pt x="1582" y="6715"/>
                    <a:pt x="442" y="7221"/>
                  </a:cubicBezTo>
                  <a:cubicBezTo>
                    <a:pt x="-2092" y="10896"/>
                    <a:pt x="7283" y="8108"/>
                    <a:pt x="3229" y="0"/>
                  </a:cubicBezTo>
                  <a:close/>
                </a:path>
              </a:pathLst>
            </a:custGeom>
            <a:grpFill/>
            <a:ln w="12582"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433B674B-683A-4602-82F3-0C4DD2E783F5}"/>
                </a:ext>
              </a:extLst>
            </p:cNvPr>
            <p:cNvSpPr/>
            <p:nvPr/>
          </p:nvSpPr>
          <p:spPr>
            <a:xfrm>
              <a:off x="6461298" y="3279663"/>
              <a:ext cx="12669" cy="12669"/>
            </a:xfrm>
            <a:custGeom>
              <a:avLst/>
              <a:gdLst>
                <a:gd name="connsiteX0" fmla="*/ 1998 w 0"/>
                <a:gd name="connsiteY0" fmla="*/ 8742 h 0"/>
                <a:gd name="connsiteX1" fmla="*/ 1364 w 0"/>
                <a:gd name="connsiteY1" fmla="*/ 0 h 0"/>
                <a:gd name="connsiteX2" fmla="*/ 1998 w 0"/>
                <a:gd name="connsiteY2" fmla="*/ 8742 h 0"/>
              </a:gdLst>
              <a:ahLst/>
              <a:cxnLst>
                <a:cxn ang="0">
                  <a:pos x="connsiteX0" y="connsiteY0"/>
                </a:cxn>
                <a:cxn ang="0">
                  <a:pos x="connsiteX1" y="connsiteY1"/>
                </a:cxn>
                <a:cxn ang="0">
                  <a:pos x="connsiteX2" y="connsiteY2"/>
                </a:cxn>
              </a:cxnLst>
              <a:rect l="l" t="t" r="r" b="b"/>
              <a:pathLst>
                <a:path>
                  <a:moveTo>
                    <a:pt x="1998" y="8742"/>
                  </a:moveTo>
                  <a:cubicBezTo>
                    <a:pt x="4278" y="7728"/>
                    <a:pt x="3265" y="2534"/>
                    <a:pt x="1364" y="0"/>
                  </a:cubicBezTo>
                  <a:cubicBezTo>
                    <a:pt x="-1043" y="1014"/>
                    <a:pt x="97" y="6208"/>
                    <a:pt x="1998" y="8742"/>
                  </a:cubicBezTo>
                  <a:close/>
                </a:path>
              </a:pathLst>
            </a:custGeom>
            <a:grpFill/>
            <a:ln w="12582"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CDA82367-1883-4EE8-85C6-BA1045BBE7D1}"/>
                </a:ext>
              </a:extLst>
            </p:cNvPr>
            <p:cNvSpPr/>
            <p:nvPr/>
          </p:nvSpPr>
          <p:spPr>
            <a:xfrm>
              <a:off x="6452630" y="3277003"/>
              <a:ext cx="12669" cy="12669"/>
            </a:xfrm>
            <a:custGeom>
              <a:avLst/>
              <a:gdLst>
                <a:gd name="connsiteX0" fmla="*/ 1924 w 0"/>
                <a:gd name="connsiteY0" fmla="*/ 10896 h 0"/>
                <a:gd name="connsiteX1" fmla="*/ 3064 w 0"/>
                <a:gd name="connsiteY1" fmla="*/ 6208 h 0"/>
                <a:gd name="connsiteX2" fmla="*/ 783 w 0"/>
                <a:gd name="connsiteY2" fmla="*/ 0 h 0"/>
                <a:gd name="connsiteX3" fmla="*/ 1924 w 0"/>
                <a:gd name="connsiteY3" fmla="*/ 10896 h 0"/>
              </a:gdLst>
              <a:ahLst/>
              <a:cxnLst>
                <a:cxn ang="0">
                  <a:pos x="connsiteX0" y="connsiteY0"/>
                </a:cxn>
                <a:cxn ang="0">
                  <a:pos x="connsiteX1" y="connsiteY1"/>
                </a:cxn>
                <a:cxn ang="0">
                  <a:pos x="connsiteX2" y="connsiteY2"/>
                </a:cxn>
                <a:cxn ang="0">
                  <a:pos x="connsiteX3" y="connsiteY3"/>
                </a:cxn>
              </a:cxnLst>
              <a:rect l="l" t="t" r="r" b="b"/>
              <a:pathLst>
                <a:path>
                  <a:moveTo>
                    <a:pt x="1924" y="10896"/>
                  </a:moveTo>
                  <a:cubicBezTo>
                    <a:pt x="1797" y="10009"/>
                    <a:pt x="3191" y="6588"/>
                    <a:pt x="3064" y="6208"/>
                  </a:cubicBezTo>
                  <a:cubicBezTo>
                    <a:pt x="3064" y="6461"/>
                    <a:pt x="277" y="507"/>
                    <a:pt x="783" y="0"/>
                  </a:cubicBezTo>
                  <a:cubicBezTo>
                    <a:pt x="-1117" y="1647"/>
                    <a:pt x="910" y="3167"/>
                    <a:pt x="1924" y="10896"/>
                  </a:cubicBezTo>
                  <a:close/>
                </a:path>
              </a:pathLst>
            </a:custGeom>
            <a:grpFill/>
            <a:ln w="12582" cap="flat">
              <a:noFill/>
              <a:prstDash val="solid"/>
              <a:miter/>
            </a:ln>
          </p:spPr>
          <p:txBody>
            <a:bodyPr rtlCol="0" anchor="ctr"/>
            <a:lstStyle/>
            <a:p>
              <a:endParaRPr lang="en-US" noProof="0" dirty="0"/>
            </a:p>
          </p:txBody>
        </p:sp>
        <p:sp>
          <p:nvSpPr>
            <p:cNvPr id="227" name="Freeform: Shape 226">
              <a:extLst>
                <a:ext uri="{FF2B5EF4-FFF2-40B4-BE49-F238E27FC236}">
                  <a16:creationId xmlns:a16="http://schemas.microsoft.com/office/drawing/2014/main" id="{E002FD4B-9CD9-4DDB-BA17-B734D2B986E7}"/>
                </a:ext>
              </a:extLst>
            </p:cNvPr>
            <p:cNvSpPr/>
            <p:nvPr/>
          </p:nvSpPr>
          <p:spPr>
            <a:xfrm>
              <a:off x="6449739" y="3348942"/>
              <a:ext cx="12669" cy="12669"/>
            </a:xfrm>
            <a:custGeom>
              <a:avLst/>
              <a:gdLst>
                <a:gd name="connsiteX0" fmla="*/ 0 w 0"/>
                <a:gd name="connsiteY0" fmla="*/ 148 h 0"/>
                <a:gd name="connsiteX1" fmla="*/ 1900 w 0"/>
                <a:gd name="connsiteY1" fmla="*/ 4202 h 0"/>
                <a:gd name="connsiteX2" fmla="*/ 3927 w 0"/>
                <a:gd name="connsiteY2" fmla="*/ 3822 h 0"/>
                <a:gd name="connsiteX3" fmla="*/ 0 w 0"/>
                <a:gd name="connsiteY3" fmla="*/ 148 h 0"/>
              </a:gdLst>
              <a:ahLst/>
              <a:cxnLst>
                <a:cxn ang="0">
                  <a:pos x="connsiteX0" y="connsiteY0"/>
                </a:cxn>
                <a:cxn ang="0">
                  <a:pos x="connsiteX1" y="connsiteY1"/>
                </a:cxn>
                <a:cxn ang="0">
                  <a:pos x="connsiteX2" y="connsiteY2"/>
                </a:cxn>
                <a:cxn ang="0">
                  <a:pos x="connsiteX3" y="connsiteY3"/>
                </a:cxn>
              </a:cxnLst>
              <a:rect l="l" t="t" r="r" b="b"/>
              <a:pathLst>
                <a:path>
                  <a:moveTo>
                    <a:pt x="0" y="148"/>
                  </a:moveTo>
                  <a:cubicBezTo>
                    <a:pt x="507" y="1795"/>
                    <a:pt x="1520" y="2049"/>
                    <a:pt x="1900" y="4202"/>
                  </a:cubicBezTo>
                  <a:cubicBezTo>
                    <a:pt x="2534" y="4076"/>
                    <a:pt x="3294" y="3949"/>
                    <a:pt x="3927" y="3822"/>
                  </a:cubicBezTo>
                  <a:cubicBezTo>
                    <a:pt x="3547" y="-865"/>
                    <a:pt x="1647" y="22"/>
                    <a:pt x="0" y="148"/>
                  </a:cubicBezTo>
                  <a:close/>
                </a:path>
              </a:pathLst>
            </a:custGeom>
            <a:grpFill/>
            <a:ln w="12582" cap="flat">
              <a:noFill/>
              <a:prstDash val="solid"/>
              <a:miter/>
            </a:ln>
          </p:spPr>
          <p:txBody>
            <a:bodyPr rtlCol="0" anchor="ctr"/>
            <a:lstStyle/>
            <a:p>
              <a:endParaRPr lang="en-US" noProof="0" dirty="0"/>
            </a:p>
          </p:txBody>
        </p:sp>
        <p:sp>
          <p:nvSpPr>
            <p:cNvPr id="228" name="Freeform: Shape 227">
              <a:extLst>
                <a:ext uri="{FF2B5EF4-FFF2-40B4-BE49-F238E27FC236}">
                  <a16:creationId xmlns:a16="http://schemas.microsoft.com/office/drawing/2014/main" id="{F80A545E-0A98-42A7-AFC8-C96DC1C664F7}"/>
                </a:ext>
              </a:extLst>
            </p:cNvPr>
            <p:cNvSpPr/>
            <p:nvPr/>
          </p:nvSpPr>
          <p:spPr>
            <a:xfrm>
              <a:off x="6408944" y="3338479"/>
              <a:ext cx="38008" cy="25338"/>
            </a:xfrm>
            <a:custGeom>
              <a:avLst/>
              <a:gdLst>
                <a:gd name="connsiteX0" fmla="*/ 46116 w 38007"/>
                <a:gd name="connsiteY0" fmla="*/ 5037 h 25338"/>
                <a:gd name="connsiteX1" fmla="*/ 37628 w 38007"/>
                <a:gd name="connsiteY1" fmla="*/ 96 h 25338"/>
                <a:gd name="connsiteX2" fmla="*/ 33320 w 38007"/>
                <a:gd name="connsiteY2" fmla="*/ 5417 h 25338"/>
                <a:gd name="connsiteX3" fmla="*/ 29393 w 38007"/>
                <a:gd name="connsiteY3" fmla="*/ 1743 h 25338"/>
                <a:gd name="connsiteX4" fmla="*/ 25592 w 38007"/>
                <a:gd name="connsiteY4" fmla="*/ 9218 h 25338"/>
                <a:gd name="connsiteX5" fmla="*/ 21031 w 38007"/>
                <a:gd name="connsiteY5" fmla="*/ 7951 h 25338"/>
                <a:gd name="connsiteX6" fmla="*/ 13683 w 38007"/>
                <a:gd name="connsiteY6" fmla="*/ 13906 h 25338"/>
                <a:gd name="connsiteX7" fmla="*/ 13936 w 38007"/>
                <a:gd name="connsiteY7" fmla="*/ 20494 h 25338"/>
                <a:gd name="connsiteX8" fmla="*/ 9122 w 38007"/>
                <a:gd name="connsiteY8" fmla="*/ 12512 h 25338"/>
                <a:gd name="connsiteX9" fmla="*/ 4941 w 38007"/>
                <a:gd name="connsiteY9" fmla="*/ 13272 h 25338"/>
                <a:gd name="connsiteX10" fmla="*/ 0 w 38007"/>
                <a:gd name="connsiteY10" fmla="*/ 9852 h 25338"/>
                <a:gd name="connsiteX11" fmla="*/ 5955 w 38007"/>
                <a:gd name="connsiteY11" fmla="*/ 28729 h 25338"/>
                <a:gd name="connsiteX12" fmla="*/ 10262 w 38007"/>
                <a:gd name="connsiteY12" fmla="*/ 23408 h 25338"/>
                <a:gd name="connsiteX13" fmla="*/ 20271 w 38007"/>
                <a:gd name="connsiteY13" fmla="*/ 30376 h 25338"/>
                <a:gd name="connsiteX14" fmla="*/ 22044 w 38007"/>
                <a:gd name="connsiteY14" fmla="*/ 23281 h 25338"/>
                <a:gd name="connsiteX15" fmla="*/ 24325 w 38007"/>
                <a:gd name="connsiteY15" fmla="*/ 18340 h 25338"/>
                <a:gd name="connsiteX16" fmla="*/ 31420 w 38007"/>
                <a:gd name="connsiteY16" fmla="*/ 21381 h 25338"/>
                <a:gd name="connsiteX17" fmla="*/ 40288 w 38007"/>
                <a:gd name="connsiteY17" fmla="*/ 17326 h 25338"/>
                <a:gd name="connsiteX18" fmla="*/ 41808 w 38007"/>
                <a:gd name="connsiteY18" fmla="*/ 19227 h 25338"/>
                <a:gd name="connsiteX19" fmla="*/ 38895 w 38007"/>
                <a:gd name="connsiteY19" fmla="*/ 15299 h 25338"/>
                <a:gd name="connsiteX20" fmla="*/ 46116 w 38007"/>
                <a:gd name="connsiteY20" fmla="*/ 5037 h 2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8007" h="25338">
                  <a:moveTo>
                    <a:pt x="46116" y="5037"/>
                  </a:moveTo>
                  <a:cubicBezTo>
                    <a:pt x="43962" y="603"/>
                    <a:pt x="39275" y="6177"/>
                    <a:pt x="37628" y="96"/>
                  </a:cubicBezTo>
                  <a:cubicBezTo>
                    <a:pt x="34080" y="-917"/>
                    <a:pt x="36867" y="6431"/>
                    <a:pt x="33320" y="5417"/>
                  </a:cubicBezTo>
                  <a:cubicBezTo>
                    <a:pt x="31293" y="7064"/>
                    <a:pt x="31040" y="1617"/>
                    <a:pt x="29393" y="1743"/>
                  </a:cubicBezTo>
                  <a:cubicBezTo>
                    <a:pt x="25972" y="1363"/>
                    <a:pt x="25719" y="5291"/>
                    <a:pt x="25592" y="9218"/>
                  </a:cubicBezTo>
                  <a:cubicBezTo>
                    <a:pt x="23691" y="9598"/>
                    <a:pt x="22931" y="7318"/>
                    <a:pt x="21031" y="7951"/>
                  </a:cubicBezTo>
                  <a:cubicBezTo>
                    <a:pt x="18497" y="8711"/>
                    <a:pt x="18244" y="15679"/>
                    <a:pt x="13683" y="13906"/>
                  </a:cubicBezTo>
                  <a:cubicBezTo>
                    <a:pt x="13429" y="15679"/>
                    <a:pt x="13303" y="17580"/>
                    <a:pt x="13936" y="20494"/>
                  </a:cubicBezTo>
                  <a:cubicBezTo>
                    <a:pt x="11656" y="20367"/>
                    <a:pt x="10769" y="15173"/>
                    <a:pt x="9122" y="12512"/>
                  </a:cubicBezTo>
                  <a:cubicBezTo>
                    <a:pt x="6461" y="14666"/>
                    <a:pt x="7221" y="14539"/>
                    <a:pt x="4941" y="13272"/>
                  </a:cubicBezTo>
                  <a:cubicBezTo>
                    <a:pt x="3167" y="12259"/>
                    <a:pt x="2661" y="6938"/>
                    <a:pt x="0" y="9852"/>
                  </a:cubicBezTo>
                  <a:cubicBezTo>
                    <a:pt x="1774" y="16946"/>
                    <a:pt x="4941" y="18720"/>
                    <a:pt x="5955" y="28729"/>
                  </a:cubicBezTo>
                  <a:cubicBezTo>
                    <a:pt x="9375" y="33416"/>
                    <a:pt x="7982" y="24801"/>
                    <a:pt x="10262" y="23408"/>
                  </a:cubicBezTo>
                  <a:cubicBezTo>
                    <a:pt x="13429" y="26448"/>
                    <a:pt x="18370" y="22521"/>
                    <a:pt x="20271" y="30376"/>
                  </a:cubicBezTo>
                  <a:cubicBezTo>
                    <a:pt x="22931" y="32403"/>
                    <a:pt x="21411" y="25181"/>
                    <a:pt x="22044" y="23281"/>
                  </a:cubicBezTo>
                  <a:cubicBezTo>
                    <a:pt x="22805" y="21254"/>
                    <a:pt x="26225" y="24041"/>
                    <a:pt x="24325" y="18340"/>
                  </a:cubicBezTo>
                  <a:cubicBezTo>
                    <a:pt x="27239" y="17326"/>
                    <a:pt x="29646" y="17833"/>
                    <a:pt x="31420" y="21381"/>
                  </a:cubicBezTo>
                  <a:cubicBezTo>
                    <a:pt x="34587" y="20240"/>
                    <a:pt x="39275" y="21381"/>
                    <a:pt x="40288" y="17326"/>
                  </a:cubicBezTo>
                  <a:cubicBezTo>
                    <a:pt x="41048" y="16820"/>
                    <a:pt x="41428" y="17960"/>
                    <a:pt x="41808" y="19227"/>
                  </a:cubicBezTo>
                  <a:cubicBezTo>
                    <a:pt x="44469" y="17706"/>
                    <a:pt x="40542" y="12512"/>
                    <a:pt x="38895" y="15299"/>
                  </a:cubicBezTo>
                  <a:cubicBezTo>
                    <a:pt x="35347" y="4404"/>
                    <a:pt x="45356" y="10865"/>
                    <a:pt x="46116" y="5037"/>
                  </a:cubicBezTo>
                  <a:close/>
                </a:path>
              </a:pathLst>
            </a:custGeom>
            <a:grpFill/>
            <a:ln w="12582" cap="flat">
              <a:noFill/>
              <a:prstDash val="solid"/>
              <a:miter/>
            </a:ln>
          </p:spPr>
          <p:txBody>
            <a:bodyPr rtlCol="0" anchor="ctr"/>
            <a:lstStyle/>
            <a:p>
              <a:endParaRPr lang="en-US" noProof="0" dirty="0"/>
            </a:p>
          </p:txBody>
        </p:sp>
        <p:sp>
          <p:nvSpPr>
            <p:cNvPr id="232" name="Freeform: Shape 231">
              <a:extLst>
                <a:ext uri="{FF2B5EF4-FFF2-40B4-BE49-F238E27FC236}">
                  <a16:creationId xmlns:a16="http://schemas.microsoft.com/office/drawing/2014/main" id="{E4CEB3F4-8C84-4120-A7AA-59E7D2282882}"/>
                </a:ext>
              </a:extLst>
            </p:cNvPr>
            <p:cNvSpPr/>
            <p:nvPr/>
          </p:nvSpPr>
          <p:spPr>
            <a:xfrm>
              <a:off x="6426595" y="3340360"/>
              <a:ext cx="12669" cy="12669"/>
            </a:xfrm>
            <a:custGeom>
              <a:avLst/>
              <a:gdLst>
                <a:gd name="connsiteX0" fmla="*/ 2493 w 0"/>
                <a:gd name="connsiteY0" fmla="*/ 1636 h 0"/>
                <a:gd name="connsiteX1" fmla="*/ 2493 w 0"/>
                <a:gd name="connsiteY1" fmla="*/ 1636 h 0"/>
                <a:gd name="connsiteX2" fmla="*/ 2493 w 0"/>
                <a:gd name="connsiteY2" fmla="*/ 1636 h 0"/>
              </a:gdLst>
              <a:ahLst/>
              <a:cxnLst>
                <a:cxn ang="0">
                  <a:pos x="connsiteX0" y="connsiteY0"/>
                </a:cxn>
                <a:cxn ang="0">
                  <a:pos x="connsiteX1" y="connsiteY1"/>
                </a:cxn>
                <a:cxn ang="0">
                  <a:pos x="connsiteX2" y="connsiteY2"/>
                </a:cxn>
              </a:cxnLst>
              <a:rect l="l" t="t" r="r" b="b"/>
              <a:pathLst>
                <a:path>
                  <a:moveTo>
                    <a:pt x="2493" y="1636"/>
                  </a:moveTo>
                  <a:cubicBezTo>
                    <a:pt x="-1435" y="-4699"/>
                    <a:pt x="-168" y="9997"/>
                    <a:pt x="2493" y="1636"/>
                  </a:cubicBezTo>
                  <a:lnTo>
                    <a:pt x="2493" y="1636"/>
                  </a:lnTo>
                  <a:close/>
                </a:path>
              </a:pathLst>
            </a:custGeom>
            <a:grpFill/>
            <a:ln w="12582" cap="flat">
              <a:noFill/>
              <a:prstDash val="solid"/>
              <a:miter/>
            </a:ln>
          </p:spPr>
          <p:txBody>
            <a:bodyPr rtlCol="0" anchor="ctr"/>
            <a:lstStyle/>
            <a:p>
              <a:endParaRPr lang="en-US" noProof="0" dirty="0"/>
            </a:p>
          </p:txBody>
        </p:sp>
        <p:sp>
          <p:nvSpPr>
            <p:cNvPr id="233" name="Freeform: Shape 232">
              <a:extLst>
                <a:ext uri="{FF2B5EF4-FFF2-40B4-BE49-F238E27FC236}">
                  <a16:creationId xmlns:a16="http://schemas.microsoft.com/office/drawing/2014/main" id="{4B6F1EE7-EEF4-497D-AE54-3D787EA30F0C}"/>
                </a:ext>
              </a:extLst>
            </p:cNvPr>
            <p:cNvSpPr/>
            <p:nvPr/>
          </p:nvSpPr>
          <p:spPr>
            <a:xfrm>
              <a:off x="6433143" y="3367968"/>
              <a:ext cx="12669" cy="12669"/>
            </a:xfrm>
            <a:custGeom>
              <a:avLst/>
              <a:gdLst>
                <a:gd name="connsiteX0" fmla="*/ 0 w 0"/>
                <a:gd name="connsiteY0" fmla="*/ 0 h 0"/>
                <a:gd name="connsiteX1" fmla="*/ 5955 w 0"/>
                <a:gd name="connsiteY1" fmla="*/ 3294 h 0"/>
                <a:gd name="connsiteX2" fmla="*/ 0 w 0"/>
                <a:gd name="connsiteY2" fmla="*/ 0 h 0"/>
              </a:gdLst>
              <a:ahLst/>
              <a:cxnLst>
                <a:cxn ang="0">
                  <a:pos x="connsiteX0" y="connsiteY0"/>
                </a:cxn>
                <a:cxn ang="0">
                  <a:pos x="connsiteX1" y="connsiteY1"/>
                </a:cxn>
                <a:cxn ang="0">
                  <a:pos x="connsiteX2" y="connsiteY2"/>
                </a:cxn>
              </a:cxnLst>
              <a:rect l="l" t="t" r="r" b="b"/>
              <a:pathLst>
                <a:path>
                  <a:moveTo>
                    <a:pt x="0" y="0"/>
                  </a:moveTo>
                  <a:cubicBezTo>
                    <a:pt x="1647" y="4054"/>
                    <a:pt x="5194" y="6968"/>
                    <a:pt x="5955" y="3294"/>
                  </a:cubicBezTo>
                  <a:cubicBezTo>
                    <a:pt x="4561" y="253"/>
                    <a:pt x="2154" y="887"/>
                    <a:pt x="0" y="0"/>
                  </a:cubicBezTo>
                  <a:close/>
                </a:path>
              </a:pathLst>
            </a:custGeom>
            <a:grpFill/>
            <a:ln w="12582" cap="flat">
              <a:noFill/>
              <a:prstDash val="solid"/>
              <a:miter/>
            </a:ln>
          </p:spPr>
          <p:txBody>
            <a:bodyPr rtlCol="0" anchor="ctr"/>
            <a:lstStyle/>
            <a:p>
              <a:endParaRPr lang="en-US" noProof="0" dirty="0"/>
            </a:p>
          </p:txBody>
        </p:sp>
        <p:sp>
          <p:nvSpPr>
            <p:cNvPr id="280" name="Freeform: Shape 279">
              <a:extLst>
                <a:ext uri="{FF2B5EF4-FFF2-40B4-BE49-F238E27FC236}">
                  <a16:creationId xmlns:a16="http://schemas.microsoft.com/office/drawing/2014/main" id="{6EF9816D-492F-462F-A75A-7787BCB3F9AC}"/>
                </a:ext>
              </a:extLst>
            </p:cNvPr>
            <p:cNvSpPr/>
            <p:nvPr/>
          </p:nvSpPr>
          <p:spPr>
            <a:xfrm>
              <a:off x="6420853" y="3309279"/>
              <a:ext cx="12669" cy="12669"/>
            </a:xfrm>
            <a:custGeom>
              <a:avLst/>
              <a:gdLst>
                <a:gd name="connsiteX0" fmla="*/ 4181 w 0"/>
                <a:gd name="connsiteY0" fmla="*/ 2311 h 0"/>
                <a:gd name="connsiteX1" fmla="*/ 0 w 0"/>
                <a:gd name="connsiteY1" fmla="*/ 3071 h 0"/>
                <a:gd name="connsiteX2" fmla="*/ 4181 w 0"/>
                <a:gd name="connsiteY2" fmla="*/ 2311 h 0"/>
              </a:gdLst>
              <a:ahLst/>
              <a:cxnLst>
                <a:cxn ang="0">
                  <a:pos x="connsiteX0" y="connsiteY0"/>
                </a:cxn>
                <a:cxn ang="0">
                  <a:pos x="connsiteX1" y="connsiteY1"/>
                </a:cxn>
                <a:cxn ang="0">
                  <a:pos x="connsiteX2" y="connsiteY2"/>
                </a:cxn>
              </a:cxnLst>
              <a:rect l="l" t="t" r="r" b="b"/>
              <a:pathLst>
                <a:path>
                  <a:moveTo>
                    <a:pt x="4181" y="2311"/>
                  </a:moveTo>
                  <a:cubicBezTo>
                    <a:pt x="2914" y="-3010"/>
                    <a:pt x="507" y="2437"/>
                    <a:pt x="0" y="3071"/>
                  </a:cubicBezTo>
                  <a:cubicBezTo>
                    <a:pt x="1267" y="8392"/>
                    <a:pt x="3674" y="3071"/>
                    <a:pt x="4181" y="2311"/>
                  </a:cubicBezTo>
                  <a:close/>
                </a:path>
              </a:pathLst>
            </a:custGeom>
            <a:grpFill/>
            <a:ln w="12582" cap="flat">
              <a:noFill/>
              <a:prstDash val="solid"/>
              <a:miter/>
            </a:ln>
          </p:spPr>
          <p:txBody>
            <a:bodyPr rtlCol="0" anchor="ctr"/>
            <a:lstStyle/>
            <a:p>
              <a:endParaRPr lang="en-US" noProof="0" dirty="0"/>
            </a:p>
          </p:txBody>
        </p:sp>
        <p:sp>
          <p:nvSpPr>
            <p:cNvPr id="282" name="Freeform: Shape 281">
              <a:extLst>
                <a:ext uri="{FF2B5EF4-FFF2-40B4-BE49-F238E27FC236}">
                  <a16:creationId xmlns:a16="http://schemas.microsoft.com/office/drawing/2014/main" id="{12C31D71-80CA-4841-975B-F2E25FA0E851}"/>
                </a:ext>
              </a:extLst>
            </p:cNvPr>
            <p:cNvSpPr/>
            <p:nvPr/>
          </p:nvSpPr>
          <p:spPr>
            <a:xfrm>
              <a:off x="6404956" y="3364373"/>
              <a:ext cx="12669" cy="12669"/>
            </a:xfrm>
            <a:custGeom>
              <a:avLst/>
              <a:gdLst>
                <a:gd name="connsiteX0" fmla="*/ 948 w 0"/>
                <a:gd name="connsiteY0" fmla="*/ 6762 h 0"/>
                <a:gd name="connsiteX1" fmla="*/ 5636 w 0"/>
                <a:gd name="connsiteY1" fmla="*/ 3595 h 0"/>
                <a:gd name="connsiteX2" fmla="*/ 948 w 0"/>
                <a:gd name="connsiteY2" fmla="*/ 6762 h 0"/>
              </a:gdLst>
              <a:ahLst/>
              <a:cxnLst>
                <a:cxn ang="0">
                  <a:pos x="connsiteX0" y="connsiteY0"/>
                </a:cxn>
                <a:cxn ang="0">
                  <a:pos x="connsiteX1" y="connsiteY1"/>
                </a:cxn>
                <a:cxn ang="0">
                  <a:pos x="connsiteX2" y="connsiteY2"/>
                </a:cxn>
              </a:cxnLst>
              <a:rect l="l" t="t" r="r" b="b"/>
              <a:pathLst>
                <a:path>
                  <a:moveTo>
                    <a:pt x="948" y="6762"/>
                  </a:moveTo>
                  <a:cubicBezTo>
                    <a:pt x="3482" y="7016"/>
                    <a:pt x="4875" y="5622"/>
                    <a:pt x="5636" y="3595"/>
                  </a:cubicBezTo>
                  <a:cubicBezTo>
                    <a:pt x="4369" y="-79"/>
                    <a:pt x="-2473" y="-3373"/>
                    <a:pt x="948" y="6762"/>
                  </a:cubicBezTo>
                  <a:close/>
                </a:path>
              </a:pathLst>
            </a:custGeom>
            <a:grpFill/>
            <a:ln w="12582"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5918A911-BA1F-43DE-A748-8DCA71ECE96B}"/>
                </a:ext>
              </a:extLst>
            </p:cNvPr>
            <p:cNvSpPr/>
            <p:nvPr/>
          </p:nvSpPr>
          <p:spPr>
            <a:xfrm>
              <a:off x="6406537" y="3355674"/>
              <a:ext cx="12669" cy="12669"/>
            </a:xfrm>
            <a:custGeom>
              <a:avLst/>
              <a:gdLst>
                <a:gd name="connsiteX0" fmla="*/ 3041 w 0"/>
                <a:gd name="connsiteY0" fmla="*/ 1398 h 0"/>
                <a:gd name="connsiteX1" fmla="*/ 2027 w 0"/>
                <a:gd name="connsiteY1" fmla="*/ 1652 h 0"/>
                <a:gd name="connsiteX2" fmla="*/ 0 w 0"/>
                <a:gd name="connsiteY2" fmla="*/ 2032 h 0"/>
                <a:gd name="connsiteX3" fmla="*/ 1900 w 0"/>
                <a:gd name="connsiteY3" fmla="*/ 6086 h 0"/>
                <a:gd name="connsiteX4" fmla="*/ 3041 w 0"/>
                <a:gd name="connsiteY4" fmla="*/ 139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041" y="1398"/>
                  </a:moveTo>
                  <a:cubicBezTo>
                    <a:pt x="2154" y="-1769"/>
                    <a:pt x="2154" y="1398"/>
                    <a:pt x="2027" y="1652"/>
                  </a:cubicBezTo>
                  <a:cubicBezTo>
                    <a:pt x="1774" y="2159"/>
                    <a:pt x="127" y="1398"/>
                    <a:pt x="0" y="2032"/>
                  </a:cubicBezTo>
                  <a:cubicBezTo>
                    <a:pt x="0" y="1905"/>
                    <a:pt x="1900" y="6086"/>
                    <a:pt x="1900" y="6086"/>
                  </a:cubicBezTo>
                  <a:cubicBezTo>
                    <a:pt x="1900" y="6086"/>
                    <a:pt x="2914" y="765"/>
                    <a:pt x="3041" y="1398"/>
                  </a:cubicBezTo>
                  <a:close/>
                </a:path>
              </a:pathLst>
            </a:custGeom>
            <a:grpFill/>
            <a:ln w="12582"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B0DC4E0A-0958-4D5E-B827-9A5A799314DC}"/>
                </a:ext>
              </a:extLst>
            </p:cNvPr>
            <p:cNvSpPr/>
            <p:nvPr/>
          </p:nvSpPr>
          <p:spPr>
            <a:xfrm>
              <a:off x="6409958" y="3289341"/>
              <a:ext cx="12669" cy="12669"/>
            </a:xfrm>
            <a:custGeom>
              <a:avLst/>
              <a:gdLst>
                <a:gd name="connsiteX0" fmla="*/ 0 w 0"/>
                <a:gd name="connsiteY0" fmla="*/ 711 h 0"/>
                <a:gd name="connsiteX1" fmla="*/ 1267 w 0"/>
                <a:gd name="connsiteY1" fmla="*/ 7172 h 0"/>
                <a:gd name="connsiteX2" fmla="*/ 0 w 0"/>
                <a:gd name="connsiteY2" fmla="*/ 711 h 0"/>
              </a:gdLst>
              <a:ahLst/>
              <a:cxnLst>
                <a:cxn ang="0">
                  <a:pos x="connsiteX0" y="connsiteY0"/>
                </a:cxn>
                <a:cxn ang="0">
                  <a:pos x="connsiteX1" y="connsiteY1"/>
                </a:cxn>
                <a:cxn ang="0">
                  <a:pos x="connsiteX2" y="connsiteY2"/>
                </a:cxn>
              </a:cxnLst>
              <a:rect l="l" t="t" r="r" b="b"/>
              <a:pathLst>
                <a:path>
                  <a:moveTo>
                    <a:pt x="0" y="711"/>
                  </a:moveTo>
                  <a:cubicBezTo>
                    <a:pt x="380" y="2865"/>
                    <a:pt x="887" y="5019"/>
                    <a:pt x="1267" y="7172"/>
                  </a:cubicBezTo>
                  <a:cubicBezTo>
                    <a:pt x="4941" y="9706"/>
                    <a:pt x="2407" y="-3090"/>
                    <a:pt x="0" y="711"/>
                  </a:cubicBezTo>
                  <a:close/>
                </a:path>
              </a:pathLst>
            </a:custGeom>
            <a:grpFill/>
            <a:ln w="12582"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CF41C36D-867A-48F7-8848-8359AC1CCBFA}"/>
                </a:ext>
              </a:extLst>
            </p:cNvPr>
            <p:cNvSpPr/>
            <p:nvPr/>
          </p:nvSpPr>
          <p:spPr>
            <a:xfrm>
              <a:off x="6425794" y="3257822"/>
              <a:ext cx="12669" cy="12669"/>
            </a:xfrm>
            <a:custGeom>
              <a:avLst/>
              <a:gdLst>
                <a:gd name="connsiteX0" fmla="*/ 5194 w 0"/>
                <a:gd name="connsiteY0" fmla="*/ 3471 h 0"/>
                <a:gd name="connsiteX1" fmla="*/ 0 w 0"/>
                <a:gd name="connsiteY1" fmla="*/ 4484 h 0"/>
                <a:gd name="connsiteX2" fmla="*/ 5194 w 0"/>
                <a:gd name="connsiteY2" fmla="*/ 3471 h 0"/>
              </a:gdLst>
              <a:ahLst/>
              <a:cxnLst>
                <a:cxn ang="0">
                  <a:pos x="connsiteX0" y="connsiteY0"/>
                </a:cxn>
                <a:cxn ang="0">
                  <a:pos x="connsiteX1" y="connsiteY1"/>
                </a:cxn>
                <a:cxn ang="0">
                  <a:pos x="connsiteX2" y="connsiteY2"/>
                </a:cxn>
              </a:cxnLst>
              <a:rect l="l" t="t" r="r" b="b"/>
              <a:pathLst>
                <a:path>
                  <a:moveTo>
                    <a:pt x="5194" y="3471"/>
                  </a:moveTo>
                  <a:cubicBezTo>
                    <a:pt x="2154" y="-4891"/>
                    <a:pt x="3167" y="4484"/>
                    <a:pt x="0" y="4484"/>
                  </a:cubicBezTo>
                  <a:cubicBezTo>
                    <a:pt x="2280" y="10692"/>
                    <a:pt x="3167" y="2584"/>
                    <a:pt x="5194" y="3471"/>
                  </a:cubicBezTo>
                  <a:close/>
                </a:path>
              </a:pathLst>
            </a:custGeom>
            <a:grpFill/>
            <a:ln w="12582" cap="flat">
              <a:noFill/>
              <a:prstDash val="solid"/>
              <a:miter/>
            </a:ln>
          </p:spPr>
          <p:txBody>
            <a:bodyPr rtlCol="0" anchor="ctr"/>
            <a:lstStyle/>
            <a:p>
              <a:endParaRPr lang="en-US" noProof="0" dirty="0"/>
            </a:p>
          </p:txBody>
        </p:sp>
        <p:sp>
          <p:nvSpPr>
            <p:cNvPr id="328" name="Freeform: Shape 327">
              <a:extLst>
                <a:ext uri="{FF2B5EF4-FFF2-40B4-BE49-F238E27FC236}">
                  <a16:creationId xmlns:a16="http://schemas.microsoft.com/office/drawing/2014/main" id="{A63B1C42-7AAC-40E7-93DC-2BA0161206D6}"/>
                </a:ext>
              </a:extLst>
            </p:cNvPr>
            <p:cNvSpPr/>
            <p:nvPr/>
          </p:nvSpPr>
          <p:spPr>
            <a:xfrm>
              <a:off x="6419460" y="3223412"/>
              <a:ext cx="12669" cy="12669"/>
            </a:xfrm>
            <a:custGeom>
              <a:avLst/>
              <a:gdLst>
                <a:gd name="connsiteX0" fmla="*/ 5068 w 0"/>
                <a:gd name="connsiteY0" fmla="*/ 21411 h 12669"/>
                <a:gd name="connsiteX1" fmla="*/ 2280 w 0"/>
                <a:gd name="connsiteY1" fmla="*/ 13049 h 12669"/>
                <a:gd name="connsiteX2" fmla="*/ 760 w 0"/>
                <a:gd name="connsiteY2" fmla="*/ 0 h 12669"/>
                <a:gd name="connsiteX3" fmla="*/ 0 w 0"/>
                <a:gd name="connsiteY3" fmla="*/ 6841 h 12669"/>
                <a:gd name="connsiteX4" fmla="*/ 5068 w 0"/>
                <a:gd name="connsiteY4" fmla="*/ 21411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5068" y="21411"/>
                  </a:moveTo>
                  <a:cubicBezTo>
                    <a:pt x="4434" y="17484"/>
                    <a:pt x="2914" y="17103"/>
                    <a:pt x="2280" y="13049"/>
                  </a:cubicBezTo>
                  <a:cubicBezTo>
                    <a:pt x="2154" y="8488"/>
                    <a:pt x="3801" y="3927"/>
                    <a:pt x="760" y="0"/>
                  </a:cubicBezTo>
                  <a:cubicBezTo>
                    <a:pt x="-633" y="760"/>
                    <a:pt x="1647" y="6461"/>
                    <a:pt x="0" y="6841"/>
                  </a:cubicBezTo>
                  <a:cubicBezTo>
                    <a:pt x="1647" y="11529"/>
                    <a:pt x="1520" y="23945"/>
                    <a:pt x="5068" y="21411"/>
                  </a:cubicBezTo>
                  <a:close/>
                </a:path>
              </a:pathLst>
            </a:custGeom>
            <a:grpFill/>
            <a:ln w="12582" cap="flat">
              <a:noFill/>
              <a:prstDash val="solid"/>
              <a:miter/>
            </a:ln>
          </p:spPr>
          <p:txBody>
            <a:bodyPr rtlCol="0" anchor="ctr"/>
            <a:lstStyle/>
            <a:p>
              <a:endParaRPr lang="en-US" noProof="0" dirty="0"/>
            </a:p>
          </p:txBody>
        </p:sp>
        <p:sp>
          <p:nvSpPr>
            <p:cNvPr id="329" name="Freeform: Shape 328">
              <a:extLst>
                <a:ext uri="{FF2B5EF4-FFF2-40B4-BE49-F238E27FC236}">
                  <a16:creationId xmlns:a16="http://schemas.microsoft.com/office/drawing/2014/main" id="{1F0CE14D-5719-47AE-9E47-9F6B91414FFB}"/>
                </a:ext>
              </a:extLst>
            </p:cNvPr>
            <p:cNvSpPr/>
            <p:nvPr/>
          </p:nvSpPr>
          <p:spPr>
            <a:xfrm>
              <a:off x="6470643" y="3266533"/>
              <a:ext cx="12669" cy="12669"/>
            </a:xfrm>
            <a:custGeom>
              <a:avLst/>
              <a:gdLst>
                <a:gd name="connsiteX0" fmla="*/ 3927 w 0"/>
                <a:gd name="connsiteY0" fmla="*/ 8443 h 0"/>
                <a:gd name="connsiteX1" fmla="*/ 4688 w 0"/>
                <a:gd name="connsiteY1" fmla="*/ 1601 h 0"/>
                <a:gd name="connsiteX2" fmla="*/ 0 w 0"/>
                <a:gd name="connsiteY2" fmla="*/ 4769 h 0"/>
                <a:gd name="connsiteX3" fmla="*/ 3927 w 0"/>
                <a:gd name="connsiteY3" fmla="*/ 8443 h 0"/>
              </a:gdLst>
              <a:ahLst/>
              <a:cxnLst>
                <a:cxn ang="0">
                  <a:pos x="connsiteX0" y="connsiteY0"/>
                </a:cxn>
                <a:cxn ang="0">
                  <a:pos x="connsiteX1" y="connsiteY1"/>
                </a:cxn>
                <a:cxn ang="0">
                  <a:pos x="connsiteX2" y="connsiteY2"/>
                </a:cxn>
                <a:cxn ang="0">
                  <a:pos x="connsiteX3" y="connsiteY3"/>
                </a:cxn>
              </a:cxnLst>
              <a:rect l="l" t="t" r="r" b="b"/>
              <a:pathLst>
                <a:path>
                  <a:moveTo>
                    <a:pt x="3927" y="8443"/>
                  </a:moveTo>
                  <a:cubicBezTo>
                    <a:pt x="4941" y="7302"/>
                    <a:pt x="5448" y="5275"/>
                    <a:pt x="4688" y="1601"/>
                  </a:cubicBezTo>
                  <a:cubicBezTo>
                    <a:pt x="1647" y="-2580"/>
                    <a:pt x="1394" y="2488"/>
                    <a:pt x="0" y="4769"/>
                  </a:cubicBezTo>
                  <a:cubicBezTo>
                    <a:pt x="760" y="7809"/>
                    <a:pt x="3167" y="4895"/>
                    <a:pt x="3927" y="8443"/>
                  </a:cubicBezTo>
                  <a:close/>
                </a:path>
              </a:pathLst>
            </a:custGeom>
            <a:grpFill/>
            <a:ln w="12582" cap="flat">
              <a:noFill/>
              <a:prstDash val="solid"/>
              <a:miter/>
            </a:ln>
          </p:spPr>
          <p:txBody>
            <a:bodyPr rtlCol="0" anchor="ctr"/>
            <a:lstStyle/>
            <a:p>
              <a:endParaRPr lang="en-US" noProof="0" dirty="0"/>
            </a:p>
          </p:txBody>
        </p:sp>
        <p:sp>
          <p:nvSpPr>
            <p:cNvPr id="330" name="Freeform: Shape 329">
              <a:extLst>
                <a:ext uri="{FF2B5EF4-FFF2-40B4-BE49-F238E27FC236}">
                  <a16:creationId xmlns:a16="http://schemas.microsoft.com/office/drawing/2014/main" id="{260539B0-042F-4A8A-AD77-6033BA2C779B}"/>
                </a:ext>
              </a:extLst>
            </p:cNvPr>
            <p:cNvSpPr/>
            <p:nvPr/>
          </p:nvSpPr>
          <p:spPr>
            <a:xfrm>
              <a:off x="6415152" y="3289791"/>
              <a:ext cx="12669" cy="25338"/>
            </a:xfrm>
            <a:custGeom>
              <a:avLst/>
              <a:gdLst>
                <a:gd name="connsiteX0" fmla="*/ 11402 w 12669"/>
                <a:gd name="connsiteY0" fmla="*/ 8116 h 25338"/>
                <a:gd name="connsiteX1" fmla="*/ 4941 w 12669"/>
                <a:gd name="connsiteY1" fmla="*/ 2668 h 25338"/>
                <a:gd name="connsiteX2" fmla="*/ 0 w 12669"/>
                <a:gd name="connsiteY2" fmla="*/ 10269 h 25338"/>
                <a:gd name="connsiteX3" fmla="*/ 3927 w 12669"/>
                <a:gd name="connsiteY3" fmla="*/ 13943 h 25338"/>
                <a:gd name="connsiteX4" fmla="*/ 8488 w 12669"/>
                <a:gd name="connsiteY4" fmla="*/ 15210 h 25338"/>
                <a:gd name="connsiteX5" fmla="*/ 8615 w 12669"/>
                <a:gd name="connsiteY5" fmla="*/ 10776 h 25338"/>
                <a:gd name="connsiteX6" fmla="*/ 14443 w 12669"/>
                <a:gd name="connsiteY6" fmla="*/ 18504 h 25338"/>
                <a:gd name="connsiteX7" fmla="*/ 15330 w 12669"/>
                <a:gd name="connsiteY7" fmla="*/ 7102 h 25338"/>
                <a:gd name="connsiteX8" fmla="*/ 20397 w 12669"/>
                <a:gd name="connsiteY8" fmla="*/ 21672 h 25338"/>
                <a:gd name="connsiteX9" fmla="*/ 23311 w 12669"/>
                <a:gd name="connsiteY9" fmla="*/ 25599 h 25338"/>
                <a:gd name="connsiteX10" fmla="*/ 20524 w 12669"/>
                <a:gd name="connsiteY10" fmla="*/ 17237 h 25338"/>
                <a:gd name="connsiteX11" fmla="*/ 19891 w 12669"/>
                <a:gd name="connsiteY11" fmla="*/ 8496 h 25338"/>
                <a:gd name="connsiteX12" fmla="*/ 23185 w 12669"/>
                <a:gd name="connsiteY12" fmla="*/ 14577 h 25338"/>
                <a:gd name="connsiteX13" fmla="*/ 22678 w 12669"/>
                <a:gd name="connsiteY13" fmla="*/ 1274 h 25338"/>
                <a:gd name="connsiteX14" fmla="*/ 18117 w 12669"/>
                <a:gd name="connsiteY14" fmla="*/ 7 h 25338"/>
                <a:gd name="connsiteX15" fmla="*/ 11402 w 12669"/>
                <a:gd name="connsiteY15" fmla="*/ 8116 h 2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669" h="25338">
                  <a:moveTo>
                    <a:pt x="11402" y="8116"/>
                  </a:moveTo>
                  <a:cubicBezTo>
                    <a:pt x="9375" y="5962"/>
                    <a:pt x="6588" y="6342"/>
                    <a:pt x="4941" y="2668"/>
                  </a:cubicBezTo>
                  <a:cubicBezTo>
                    <a:pt x="1774" y="3175"/>
                    <a:pt x="1900" y="7989"/>
                    <a:pt x="0" y="10269"/>
                  </a:cubicBezTo>
                  <a:cubicBezTo>
                    <a:pt x="1140" y="12043"/>
                    <a:pt x="2534" y="13183"/>
                    <a:pt x="3927" y="13943"/>
                  </a:cubicBezTo>
                  <a:cubicBezTo>
                    <a:pt x="4941" y="14450"/>
                    <a:pt x="7602" y="16351"/>
                    <a:pt x="8488" y="15210"/>
                  </a:cubicBezTo>
                  <a:cubicBezTo>
                    <a:pt x="8742" y="14957"/>
                    <a:pt x="7221" y="9636"/>
                    <a:pt x="8615" y="10776"/>
                  </a:cubicBezTo>
                  <a:cubicBezTo>
                    <a:pt x="11782" y="8496"/>
                    <a:pt x="11909" y="18378"/>
                    <a:pt x="14443" y="18504"/>
                  </a:cubicBezTo>
                  <a:cubicBezTo>
                    <a:pt x="17864" y="18884"/>
                    <a:pt x="16850" y="13310"/>
                    <a:pt x="15330" y="7102"/>
                  </a:cubicBezTo>
                  <a:cubicBezTo>
                    <a:pt x="18370" y="6849"/>
                    <a:pt x="19004" y="15717"/>
                    <a:pt x="20397" y="21672"/>
                  </a:cubicBezTo>
                  <a:cubicBezTo>
                    <a:pt x="21538" y="18251"/>
                    <a:pt x="22298" y="19265"/>
                    <a:pt x="23311" y="25599"/>
                  </a:cubicBezTo>
                  <a:cubicBezTo>
                    <a:pt x="27619" y="26486"/>
                    <a:pt x="22931" y="13817"/>
                    <a:pt x="20524" y="17237"/>
                  </a:cubicBezTo>
                  <a:cubicBezTo>
                    <a:pt x="19637" y="13437"/>
                    <a:pt x="20904" y="12423"/>
                    <a:pt x="19891" y="8496"/>
                  </a:cubicBezTo>
                  <a:cubicBezTo>
                    <a:pt x="21284" y="9129"/>
                    <a:pt x="22551" y="10776"/>
                    <a:pt x="23185" y="14577"/>
                  </a:cubicBezTo>
                  <a:cubicBezTo>
                    <a:pt x="24072" y="11663"/>
                    <a:pt x="23691" y="6849"/>
                    <a:pt x="22678" y="1274"/>
                  </a:cubicBezTo>
                  <a:cubicBezTo>
                    <a:pt x="22425" y="6215"/>
                    <a:pt x="19891" y="-246"/>
                    <a:pt x="18117" y="7"/>
                  </a:cubicBezTo>
                  <a:cubicBezTo>
                    <a:pt x="15330" y="261"/>
                    <a:pt x="12543" y="3808"/>
                    <a:pt x="11402" y="8116"/>
                  </a:cubicBezTo>
                  <a:close/>
                </a:path>
              </a:pathLst>
            </a:custGeom>
            <a:grpFill/>
            <a:ln w="12582" cap="flat">
              <a:noFill/>
              <a:prstDash val="solid"/>
              <a:miter/>
            </a:ln>
          </p:spPr>
          <p:txBody>
            <a:bodyPr rtlCol="0" anchor="ctr"/>
            <a:lstStyle/>
            <a:p>
              <a:endParaRPr lang="en-US" noProof="0" dirty="0"/>
            </a:p>
          </p:txBody>
        </p:sp>
        <p:sp>
          <p:nvSpPr>
            <p:cNvPr id="331" name="Freeform: Shape 330">
              <a:extLst>
                <a:ext uri="{FF2B5EF4-FFF2-40B4-BE49-F238E27FC236}">
                  <a16:creationId xmlns:a16="http://schemas.microsoft.com/office/drawing/2014/main" id="{49B07A8A-8D1A-47B9-90EE-38D052695EBC}"/>
                </a:ext>
              </a:extLst>
            </p:cNvPr>
            <p:cNvSpPr/>
            <p:nvPr/>
          </p:nvSpPr>
          <p:spPr>
            <a:xfrm>
              <a:off x="6422900" y="3222272"/>
              <a:ext cx="12669" cy="12669"/>
            </a:xfrm>
            <a:custGeom>
              <a:avLst/>
              <a:gdLst>
                <a:gd name="connsiteX0" fmla="*/ 5681 w 0"/>
                <a:gd name="connsiteY0" fmla="*/ 10515 h 0"/>
                <a:gd name="connsiteX1" fmla="*/ 2514 w 0"/>
                <a:gd name="connsiteY1" fmla="*/ 0 h 0"/>
                <a:gd name="connsiteX2" fmla="*/ 487 w 0"/>
                <a:gd name="connsiteY2" fmla="*/ 11529 h 0"/>
                <a:gd name="connsiteX3" fmla="*/ 5681 w 0"/>
                <a:gd name="connsiteY3" fmla="*/ 10515 h 0"/>
              </a:gdLst>
              <a:ahLst/>
              <a:cxnLst>
                <a:cxn ang="0">
                  <a:pos x="connsiteX0" y="connsiteY0"/>
                </a:cxn>
                <a:cxn ang="0">
                  <a:pos x="connsiteX1" y="connsiteY1"/>
                </a:cxn>
                <a:cxn ang="0">
                  <a:pos x="connsiteX2" y="connsiteY2"/>
                </a:cxn>
                <a:cxn ang="0">
                  <a:pos x="connsiteX3" y="connsiteY3"/>
                </a:cxn>
              </a:cxnLst>
              <a:rect l="l" t="t" r="r" b="b"/>
              <a:pathLst>
                <a:path>
                  <a:moveTo>
                    <a:pt x="5681" y="10515"/>
                  </a:moveTo>
                  <a:cubicBezTo>
                    <a:pt x="5048" y="5448"/>
                    <a:pt x="3908" y="2280"/>
                    <a:pt x="2514" y="0"/>
                  </a:cubicBezTo>
                  <a:cubicBezTo>
                    <a:pt x="613" y="2154"/>
                    <a:pt x="-780" y="5068"/>
                    <a:pt x="487" y="11529"/>
                  </a:cubicBezTo>
                  <a:cubicBezTo>
                    <a:pt x="3401" y="9502"/>
                    <a:pt x="2134" y="9755"/>
                    <a:pt x="5681" y="10515"/>
                  </a:cubicBezTo>
                  <a:close/>
                </a:path>
              </a:pathLst>
            </a:custGeom>
            <a:grpFill/>
            <a:ln w="12582" cap="flat">
              <a:noFill/>
              <a:prstDash val="solid"/>
              <a:miter/>
            </a:ln>
          </p:spPr>
          <p:txBody>
            <a:bodyPr rtlCol="0" anchor="ctr"/>
            <a:lstStyle/>
            <a:p>
              <a:endParaRPr lang="en-US" noProof="0" dirty="0"/>
            </a:p>
          </p:txBody>
        </p:sp>
        <p:sp>
          <p:nvSpPr>
            <p:cNvPr id="332" name="Freeform: Shape 331">
              <a:extLst>
                <a:ext uri="{FF2B5EF4-FFF2-40B4-BE49-F238E27FC236}">
                  <a16:creationId xmlns:a16="http://schemas.microsoft.com/office/drawing/2014/main" id="{E148738E-1B77-4052-ABD3-8ADD2A305CFD}"/>
                </a:ext>
              </a:extLst>
            </p:cNvPr>
            <p:cNvSpPr/>
            <p:nvPr/>
          </p:nvSpPr>
          <p:spPr>
            <a:xfrm>
              <a:off x="6426301" y="3277063"/>
              <a:ext cx="12669" cy="12669"/>
            </a:xfrm>
            <a:custGeom>
              <a:avLst/>
              <a:gdLst>
                <a:gd name="connsiteX0" fmla="*/ 3674 w 0"/>
                <a:gd name="connsiteY0" fmla="*/ 66 h 0"/>
                <a:gd name="connsiteX1" fmla="*/ 0 w 0"/>
                <a:gd name="connsiteY1" fmla="*/ 2980 h 0"/>
                <a:gd name="connsiteX2" fmla="*/ 3674 w 0"/>
                <a:gd name="connsiteY2" fmla="*/ 66 h 0"/>
              </a:gdLst>
              <a:ahLst/>
              <a:cxnLst>
                <a:cxn ang="0">
                  <a:pos x="connsiteX0" y="connsiteY0"/>
                </a:cxn>
                <a:cxn ang="0">
                  <a:pos x="connsiteX1" y="connsiteY1"/>
                </a:cxn>
                <a:cxn ang="0">
                  <a:pos x="connsiteX2" y="connsiteY2"/>
                </a:cxn>
              </a:cxnLst>
              <a:rect l="l" t="t" r="r" b="b"/>
              <a:pathLst>
                <a:path>
                  <a:moveTo>
                    <a:pt x="3674" y="66"/>
                  </a:moveTo>
                  <a:cubicBezTo>
                    <a:pt x="1394" y="-440"/>
                    <a:pt x="1267" y="2093"/>
                    <a:pt x="0" y="2980"/>
                  </a:cubicBezTo>
                  <a:cubicBezTo>
                    <a:pt x="1267" y="9188"/>
                    <a:pt x="5194" y="6274"/>
                    <a:pt x="3674" y="66"/>
                  </a:cubicBezTo>
                  <a:close/>
                </a:path>
              </a:pathLst>
            </a:custGeom>
            <a:grpFill/>
            <a:ln w="12582" cap="flat">
              <a:noFill/>
              <a:prstDash val="solid"/>
              <a:miter/>
            </a:ln>
          </p:spPr>
          <p:txBody>
            <a:bodyPr rtlCol="0" anchor="ctr"/>
            <a:lstStyle/>
            <a:p>
              <a:endParaRPr lang="en-US" noProof="0" dirty="0"/>
            </a:p>
          </p:txBody>
        </p:sp>
        <p:sp>
          <p:nvSpPr>
            <p:cNvPr id="333" name="Freeform: Shape 332">
              <a:extLst>
                <a:ext uri="{FF2B5EF4-FFF2-40B4-BE49-F238E27FC236}">
                  <a16:creationId xmlns:a16="http://schemas.microsoft.com/office/drawing/2014/main" id="{5F7F4F28-A8CD-4A0E-BC26-AC4546291160}"/>
                </a:ext>
              </a:extLst>
            </p:cNvPr>
            <p:cNvSpPr/>
            <p:nvPr/>
          </p:nvSpPr>
          <p:spPr>
            <a:xfrm>
              <a:off x="6425906" y="3242289"/>
              <a:ext cx="12669" cy="12669"/>
            </a:xfrm>
            <a:custGeom>
              <a:avLst/>
              <a:gdLst>
                <a:gd name="connsiteX0" fmla="*/ 268 w 0"/>
                <a:gd name="connsiteY0" fmla="*/ 0 h 0"/>
                <a:gd name="connsiteX1" fmla="*/ 6730 w 0"/>
                <a:gd name="connsiteY1" fmla="*/ 5448 h 0"/>
                <a:gd name="connsiteX2" fmla="*/ 268 w 0"/>
                <a:gd name="connsiteY2" fmla="*/ 0 h 0"/>
              </a:gdLst>
              <a:ahLst/>
              <a:cxnLst>
                <a:cxn ang="0">
                  <a:pos x="connsiteX0" y="connsiteY0"/>
                </a:cxn>
                <a:cxn ang="0">
                  <a:pos x="connsiteX1" y="connsiteY1"/>
                </a:cxn>
                <a:cxn ang="0">
                  <a:pos x="connsiteX2" y="connsiteY2"/>
                </a:cxn>
              </a:cxnLst>
              <a:rect l="l" t="t" r="r" b="b"/>
              <a:pathLst>
                <a:path>
                  <a:moveTo>
                    <a:pt x="268" y="0"/>
                  </a:moveTo>
                  <a:cubicBezTo>
                    <a:pt x="-1252" y="7602"/>
                    <a:pt x="4069" y="8868"/>
                    <a:pt x="6730" y="5448"/>
                  </a:cubicBezTo>
                  <a:cubicBezTo>
                    <a:pt x="5589" y="-760"/>
                    <a:pt x="395" y="9249"/>
                    <a:pt x="268" y="0"/>
                  </a:cubicBezTo>
                  <a:close/>
                </a:path>
              </a:pathLst>
            </a:custGeom>
            <a:grpFill/>
            <a:ln w="12582" cap="flat">
              <a:noFill/>
              <a:prstDash val="solid"/>
              <a:miter/>
            </a:ln>
          </p:spPr>
          <p:txBody>
            <a:bodyPr rtlCol="0" anchor="ctr"/>
            <a:lstStyle/>
            <a:p>
              <a:endParaRPr lang="en-US" noProof="0" dirty="0"/>
            </a:p>
          </p:txBody>
        </p:sp>
        <p:sp>
          <p:nvSpPr>
            <p:cNvPr id="334" name="Freeform: Shape 333">
              <a:extLst>
                <a:ext uri="{FF2B5EF4-FFF2-40B4-BE49-F238E27FC236}">
                  <a16:creationId xmlns:a16="http://schemas.microsoft.com/office/drawing/2014/main" id="{35B30863-5F79-4683-9FD4-9B225BC08163}"/>
                </a:ext>
              </a:extLst>
            </p:cNvPr>
            <p:cNvSpPr/>
            <p:nvPr/>
          </p:nvSpPr>
          <p:spPr>
            <a:xfrm>
              <a:off x="6429468" y="3263449"/>
              <a:ext cx="12669" cy="12669"/>
            </a:xfrm>
            <a:custGeom>
              <a:avLst/>
              <a:gdLst>
                <a:gd name="connsiteX0" fmla="*/ 0 w 0"/>
                <a:gd name="connsiteY0" fmla="*/ 504 h 12669"/>
                <a:gd name="connsiteX1" fmla="*/ 2534 w 0"/>
                <a:gd name="connsiteY1" fmla="*/ 13427 h 12669"/>
                <a:gd name="connsiteX2" fmla="*/ 0 w 0"/>
                <a:gd name="connsiteY2" fmla="*/ 504 h 12669"/>
              </a:gdLst>
              <a:ahLst/>
              <a:cxnLst>
                <a:cxn ang="0">
                  <a:pos x="connsiteX0" y="connsiteY0"/>
                </a:cxn>
                <a:cxn ang="0">
                  <a:pos x="connsiteX1" y="connsiteY1"/>
                </a:cxn>
                <a:cxn ang="0">
                  <a:pos x="connsiteX2" y="connsiteY2"/>
                </a:cxn>
              </a:cxnLst>
              <a:rect l="l" t="t" r="r" b="b"/>
              <a:pathLst>
                <a:path h="12669">
                  <a:moveTo>
                    <a:pt x="0" y="504"/>
                  </a:moveTo>
                  <a:cubicBezTo>
                    <a:pt x="2534" y="7092"/>
                    <a:pt x="1014" y="5319"/>
                    <a:pt x="2534" y="13427"/>
                  </a:cubicBezTo>
                  <a:cubicBezTo>
                    <a:pt x="6335" y="15707"/>
                    <a:pt x="2534" y="-3296"/>
                    <a:pt x="0" y="504"/>
                  </a:cubicBezTo>
                  <a:close/>
                </a:path>
              </a:pathLst>
            </a:custGeom>
            <a:grpFill/>
            <a:ln w="12582" cap="flat">
              <a:noFill/>
              <a:prstDash val="solid"/>
              <a:miter/>
            </a:ln>
          </p:spPr>
          <p:txBody>
            <a:bodyPr rtlCol="0" anchor="ctr"/>
            <a:lstStyle/>
            <a:p>
              <a:endParaRPr lang="en-US" noProof="0" dirty="0"/>
            </a:p>
          </p:txBody>
        </p:sp>
        <p:sp>
          <p:nvSpPr>
            <p:cNvPr id="335" name="Freeform: Shape 334">
              <a:extLst>
                <a:ext uri="{FF2B5EF4-FFF2-40B4-BE49-F238E27FC236}">
                  <a16:creationId xmlns:a16="http://schemas.microsoft.com/office/drawing/2014/main" id="{4693E895-FE8E-426D-B657-813C74765586}"/>
                </a:ext>
              </a:extLst>
            </p:cNvPr>
            <p:cNvSpPr/>
            <p:nvPr/>
          </p:nvSpPr>
          <p:spPr>
            <a:xfrm>
              <a:off x="6435550" y="3220003"/>
              <a:ext cx="12669" cy="12669"/>
            </a:xfrm>
            <a:custGeom>
              <a:avLst/>
              <a:gdLst>
                <a:gd name="connsiteX0" fmla="*/ 6081 w 0"/>
                <a:gd name="connsiteY0" fmla="*/ 3536 h 0"/>
                <a:gd name="connsiteX1" fmla="*/ 0 w 0"/>
                <a:gd name="connsiteY1" fmla="*/ 242 h 0"/>
                <a:gd name="connsiteX2" fmla="*/ 6081 w 0"/>
                <a:gd name="connsiteY2" fmla="*/ 3536 h 0"/>
              </a:gdLst>
              <a:ahLst/>
              <a:cxnLst>
                <a:cxn ang="0">
                  <a:pos x="connsiteX0" y="connsiteY0"/>
                </a:cxn>
                <a:cxn ang="0">
                  <a:pos x="connsiteX1" y="connsiteY1"/>
                </a:cxn>
                <a:cxn ang="0">
                  <a:pos x="connsiteX2" y="connsiteY2"/>
                </a:cxn>
              </a:cxnLst>
              <a:rect l="l" t="t" r="r" b="b"/>
              <a:pathLst>
                <a:path>
                  <a:moveTo>
                    <a:pt x="6081" y="3536"/>
                  </a:moveTo>
                  <a:cubicBezTo>
                    <a:pt x="4561" y="495"/>
                    <a:pt x="2534" y="-518"/>
                    <a:pt x="0" y="242"/>
                  </a:cubicBezTo>
                  <a:cubicBezTo>
                    <a:pt x="2154" y="9617"/>
                    <a:pt x="2661" y="3789"/>
                    <a:pt x="6081" y="3536"/>
                  </a:cubicBezTo>
                  <a:close/>
                </a:path>
              </a:pathLst>
            </a:custGeom>
            <a:grpFill/>
            <a:ln w="12582" cap="flat">
              <a:noFill/>
              <a:prstDash val="solid"/>
              <a:miter/>
            </a:ln>
          </p:spPr>
          <p:txBody>
            <a:bodyPr rtlCol="0" anchor="ctr"/>
            <a:lstStyle/>
            <a:p>
              <a:endParaRPr lang="en-US" noProof="0" dirty="0"/>
            </a:p>
          </p:txBody>
        </p:sp>
        <p:sp>
          <p:nvSpPr>
            <p:cNvPr id="336" name="Freeform: Shape 335">
              <a:extLst>
                <a:ext uri="{FF2B5EF4-FFF2-40B4-BE49-F238E27FC236}">
                  <a16:creationId xmlns:a16="http://schemas.microsoft.com/office/drawing/2014/main" id="{30013098-3E26-4758-99A1-94B182CF3702}"/>
                </a:ext>
              </a:extLst>
            </p:cNvPr>
            <p:cNvSpPr/>
            <p:nvPr/>
          </p:nvSpPr>
          <p:spPr>
            <a:xfrm>
              <a:off x="6459495" y="3223919"/>
              <a:ext cx="12669" cy="12669"/>
            </a:xfrm>
            <a:custGeom>
              <a:avLst/>
              <a:gdLst>
                <a:gd name="connsiteX0" fmla="*/ 2661 w 0"/>
                <a:gd name="connsiteY0" fmla="*/ 0 h 0"/>
                <a:gd name="connsiteX1" fmla="*/ 633 w 0"/>
                <a:gd name="connsiteY1" fmla="*/ 380 h 0"/>
                <a:gd name="connsiteX2" fmla="*/ 0 w 0"/>
                <a:gd name="connsiteY2" fmla="*/ 2787 h 0"/>
                <a:gd name="connsiteX3" fmla="*/ 2661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2661" y="0"/>
                  </a:moveTo>
                  <a:cubicBezTo>
                    <a:pt x="2027" y="127"/>
                    <a:pt x="1267" y="253"/>
                    <a:pt x="633" y="380"/>
                  </a:cubicBezTo>
                  <a:cubicBezTo>
                    <a:pt x="1140" y="2154"/>
                    <a:pt x="633" y="2534"/>
                    <a:pt x="0" y="2787"/>
                  </a:cubicBezTo>
                  <a:cubicBezTo>
                    <a:pt x="380" y="6968"/>
                    <a:pt x="5321" y="4941"/>
                    <a:pt x="2661" y="0"/>
                  </a:cubicBezTo>
                  <a:close/>
                </a:path>
              </a:pathLst>
            </a:custGeom>
            <a:grpFill/>
            <a:ln w="12582" cap="flat">
              <a:noFill/>
              <a:prstDash val="solid"/>
              <a:miter/>
            </a:ln>
          </p:spPr>
          <p:txBody>
            <a:bodyPr rtlCol="0" anchor="ctr"/>
            <a:lstStyle/>
            <a:p>
              <a:endParaRPr lang="en-US" noProof="0" dirty="0"/>
            </a:p>
          </p:txBody>
        </p:sp>
        <p:sp>
          <p:nvSpPr>
            <p:cNvPr id="337" name="Freeform: Shape 336">
              <a:extLst>
                <a:ext uri="{FF2B5EF4-FFF2-40B4-BE49-F238E27FC236}">
                  <a16:creationId xmlns:a16="http://schemas.microsoft.com/office/drawing/2014/main" id="{3AE571BD-471C-443B-A60C-82B557E29111}"/>
                </a:ext>
              </a:extLst>
            </p:cNvPr>
            <p:cNvSpPr/>
            <p:nvPr/>
          </p:nvSpPr>
          <p:spPr>
            <a:xfrm>
              <a:off x="6439864" y="3250039"/>
              <a:ext cx="12669" cy="12669"/>
            </a:xfrm>
            <a:custGeom>
              <a:avLst/>
              <a:gdLst>
                <a:gd name="connsiteX0" fmla="*/ 500 w 12669"/>
                <a:gd name="connsiteY0" fmla="*/ 9480 h 12669"/>
                <a:gd name="connsiteX1" fmla="*/ 7341 w 12669"/>
                <a:gd name="connsiteY1" fmla="*/ 5933 h 12669"/>
                <a:gd name="connsiteX2" fmla="*/ 13042 w 12669"/>
                <a:gd name="connsiteY2" fmla="*/ 18222 h 12669"/>
                <a:gd name="connsiteX3" fmla="*/ 12029 w 12669"/>
                <a:gd name="connsiteY3" fmla="*/ 2765 h 12669"/>
                <a:gd name="connsiteX4" fmla="*/ 9495 w 12669"/>
                <a:gd name="connsiteY4" fmla="*/ 992 h 12669"/>
                <a:gd name="connsiteX5" fmla="*/ 7468 w 12669"/>
                <a:gd name="connsiteY5" fmla="*/ 1372 h 12669"/>
                <a:gd name="connsiteX6" fmla="*/ 4427 w 12669"/>
                <a:gd name="connsiteY6" fmla="*/ 2005 h 12669"/>
                <a:gd name="connsiteX7" fmla="*/ 1893 w 12669"/>
                <a:gd name="connsiteY7" fmla="*/ 232 h 12669"/>
                <a:gd name="connsiteX8" fmla="*/ 500 w 12669"/>
                <a:gd name="connsiteY8" fmla="*/ 9480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69" h="12669">
                  <a:moveTo>
                    <a:pt x="500" y="9480"/>
                  </a:moveTo>
                  <a:cubicBezTo>
                    <a:pt x="1260" y="6313"/>
                    <a:pt x="4554" y="6440"/>
                    <a:pt x="7341" y="5933"/>
                  </a:cubicBezTo>
                  <a:cubicBezTo>
                    <a:pt x="10382" y="5426"/>
                    <a:pt x="10635" y="15815"/>
                    <a:pt x="13042" y="18222"/>
                  </a:cubicBezTo>
                  <a:cubicBezTo>
                    <a:pt x="15323" y="14801"/>
                    <a:pt x="14182" y="8087"/>
                    <a:pt x="12029" y="2765"/>
                  </a:cubicBezTo>
                  <a:cubicBezTo>
                    <a:pt x="11142" y="1879"/>
                    <a:pt x="10635" y="1625"/>
                    <a:pt x="9495" y="992"/>
                  </a:cubicBezTo>
                  <a:cubicBezTo>
                    <a:pt x="9115" y="738"/>
                    <a:pt x="7721" y="2005"/>
                    <a:pt x="7468" y="1372"/>
                  </a:cubicBezTo>
                  <a:cubicBezTo>
                    <a:pt x="5187" y="-2049"/>
                    <a:pt x="6201" y="2005"/>
                    <a:pt x="4427" y="2005"/>
                  </a:cubicBezTo>
                  <a:cubicBezTo>
                    <a:pt x="4174" y="2005"/>
                    <a:pt x="2780" y="-782"/>
                    <a:pt x="1893" y="232"/>
                  </a:cubicBezTo>
                  <a:cubicBezTo>
                    <a:pt x="626" y="1625"/>
                    <a:pt x="-767" y="4919"/>
                    <a:pt x="500" y="9480"/>
                  </a:cubicBezTo>
                  <a:close/>
                </a:path>
              </a:pathLst>
            </a:custGeom>
            <a:grpFill/>
            <a:ln w="12582" cap="flat">
              <a:noFill/>
              <a:prstDash val="solid"/>
              <a:miter/>
            </a:ln>
          </p:spPr>
          <p:txBody>
            <a:bodyPr rtlCol="0" anchor="ctr"/>
            <a:lstStyle/>
            <a:p>
              <a:endParaRPr lang="en-US" noProof="0" dirty="0"/>
            </a:p>
          </p:txBody>
        </p:sp>
        <p:sp>
          <p:nvSpPr>
            <p:cNvPr id="338" name="Freeform: Shape 337">
              <a:extLst>
                <a:ext uri="{FF2B5EF4-FFF2-40B4-BE49-F238E27FC236}">
                  <a16:creationId xmlns:a16="http://schemas.microsoft.com/office/drawing/2014/main" id="{389EBA88-0E04-4A6A-BB7F-2F3D867076B0}"/>
                </a:ext>
              </a:extLst>
            </p:cNvPr>
            <p:cNvSpPr/>
            <p:nvPr/>
          </p:nvSpPr>
          <p:spPr>
            <a:xfrm>
              <a:off x="6458266" y="3289457"/>
              <a:ext cx="12669" cy="12669"/>
            </a:xfrm>
            <a:custGeom>
              <a:avLst/>
              <a:gdLst>
                <a:gd name="connsiteX0" fmla="*/ 1609 w 0"/>
                <a:gd name="connsiteY0" fmla="*/ 8576 h 0"/>
                <a:gd name="connsiteX1" fmla="*/ 1356 w 0"/>
                <a:gd name="connsiteY1" fmla="*/ 1988 h 0"/>
                <a:gd name="connsiteX2" fmla="*/ 1609 w 0"/>
                <a:gd name="connsiteY2" fmla="*/ 8576 h 0"/>
              </a:gdLst>
              <a:ahLst/>
              <a:cxnLst>
                <a:cxn ang="0">
                  <a:pos x="connsiteX0" y="connsiteY0"/>
                </a:cxn>
                <a:cxn ang="0">
                  <a:pos x="connsiteX1" y="connsiteY1"/>
                </a:cxn>
                <a:cxn ang="0">
                  <a:pos x="connsiteX2" y="connsiteY2"/>
                </a:cxn>
              </a:cxnLst>
              <a:rect l="l" t="t" r="r" b="b"/>
              <a:pathLst>
                <a:path>
                  <a:moveTo>
                    <a:pt x="1609" y="8576"/>
                  </a:moveTo>
                  <a:cubicBezTo>
                    <a:pt x="3509" y="14531"/>
                    <a:pt x="1862" y="3382"/>
                    <a:pt x="1356" y="1988"/>
                  </a:cubicBezTo>
                  <a:cubicBezTo>
                    <a:pt x="-38" y="-2319"/>
                    <a:pt x="-925" y="595"/>
                    <a:pt x="1609" y="8576"/>
                  </a:cubicBezTo>
                  <a:close/>
                </a:path>
              </a:pathLst>
            </a:custGeom>
            <a:grpFill/>
            <a:ln w="12582" cap="flat">
              <a:noFill/>
              <a:prstDash val="solid"/>
              <a:miter/>
            </a:ln>
          </p:spPr>
          <p:txBody>
            <a:bodyPr rtlCol="0" anchor="ctr"/>
            <a:lstStyle/>
            <a:p>
              <a:endParaRPr lang="en-US" noProof="0" dirty="0"/>
            </a:p>
          </p:txBody>
        </p:sp>
        <p:sp>
          <p:nvSpPr>
            <p:cNvPr id="339" name="Freeform: Shape 338">
              <a:extLst>
                <a:ext uri="{FF2B5EF4-FFF2-40B4-BE49-F238E27FC236}">
                  <a16:creationId xmlns:a16="http://schemas.microsoft.com/office/drawing/2014/main" id="{CF014E71-7ECD-45F1-B387-0233DE31571F}"/>
                </a:ext>
              </a:extLst>
            </p:cNvPr>
            <p:cNvSpPr/>
            <p:nvPr/>
          </p:nvSpPr>
          <p:spPr>
            <a:xfrm>
              <a:off x="6462789" y="3218333"/>
              <a:ext cx="12669" cy="12669"/>
            </a:xfrm>
            <a:custGeom>
              <a:avLst/>
              <a:gdLst>
                <a:gd name="connsiteX0" fmla="*/ 0 w 0"/>
                <a:gd name="connsiteY0" fmla="*/ 14454 h 12669"/>
                <a:gd name="connsiteX1" fmla="*/ 2787 w 0"/>
                <a:gd name="connsiteY1" fmla="*/ 22816 h 12669"/>
                <a:gd name="connsiteX2" fmla="*/ 3421 w 0"/>
                <a:gd name="connsiteY2" fmla="*/ 20409 h 12669"/>
                <a:gd name="connsiteX3" fmla="*/ 3547 w 0"/>
                <a:gd name="connsiteY3" fmla="*/ 15974 h 12669"/>
                <a:gd name="connsiteX4" fmla="*/ 9502 w 0"/>
                <a:gd name="connsiteY4" fmla="*/ 8119 h 12669"/>
                <a:gd name="connsiteX5" fmla="*/ 3547 w 0"/>
                <a:gd name="connsiteY5" fmla="*/ 265 h 12669"/>
                <a:gd name="connsiteX6" fmla="*/ 0 w 0"/>
                <a:gd name="connsiteY6" fmla="*/ 14454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h="12669">
                  <a:moveTo>
                    <a:pt x="0" y="14454"/>
                  </a:moveTo>
                  <a:cubicBezTo>
                    <a:pt x="507" y="19015"/>
                    <a:pt x="1900" y="20029"/>
                    <a:pt x="2787" y="22816"/>
                  </a:cubicBezTo>
                  <a:cubicBezTo>
                    <a:pt x="3801" y="23069"/>
                    <a:pt x="3547" y="21802"/>
                    <a:pt x="3421" y="20409"/>
                  </a:cubicBezTo>
                  <a:cubicBezTo>
                    <a:pt x="3294" y="18635"/>
                    <a:pt x="4054" y="18128"/>
                    <a:pt x="3547" y="15974"/>
                  </a:cubicBezTo>
                  <a:cubicBezTo>
                    <a:pt x="7728" y="16354"/>
                    <a:pt x="6715" y="9640"/>
                    <a:pt x="9502" y="8119"/>
                  </a:cubicBezTo>
                  <a:cubicBezTo>
                    <a:pt x="7602" y="5079"/>
                    <a:pt x="6588" y="-1382"/>
                    <a:pt x="3547" y="265"/>
                  </a:cubicBezTo>
                  <a:cubicBezTo>
                    <a:pt x="4434" y="7739"/>
                    <a:pt x="3294" y="12427"/>
                    <a:pt x="0" y="14454"/>
                  </a:cubicBezTo>
                  <a:close/>
                </a:path>
              </a:pathLst>
            </a:custGeom>
            <a:grpFill/>
            <a:ln w="12582" cap="flat">
              <a:noFill/>
              <a:prstDash val="solid"/>
              <a:miter/>
            </a:ln>
          </p:spPr>
          <p:txBody>
            <a:bodyPr rtlCol="0" anchor="ctr"/>
            <a:lstStyle/>
            <a:p>
              <a:endParaRPr lang="en-US" noProof="0" dirty="0"/>
            </a:p>
          </p:txBody>
        </p:sp>
        <p:sp>
          <p:nvSpPr>
            <p:cNvPr id="340" name="Freeform: Shape 339">
              <a:extLst>
                <a:ext uri="{FF2B5EF4-FFF2-40B4-BE49-F238E27FC236}">
                  <a16:creationId xmlns:a16="http://schemas.microsoft.com/office/drawing/2014/main" id="{0FC23855-1BA7-441D-83F0-47A96612D1C8}"/>
                </a:ext>
              </a:extLst>
            </p:cNvPr>
            <p:cNvSpPr/>
            <p:nvPr/>
          </p:nvSpPr>
          <p:spPr>
            <a:xfrm>
              <a:off x="6457341" y="3365296"/>
              <a:ext cx="12669" cy="12669"/>
            </a:xfrm>
            <a:custGeom>
              <a:avLst/>
              <a:gdLst>
                <a:gd name="connsiteX0" fmla="*/ 0 w 0"/>
                <a:gd name="connsiteY0" fmla="*/ 137 h 12669"/>
                <a:gd name="connsiteX1" fmla="*/ 3674 w 0"/>
                <a:gd name="connsiteY1" fmla="*/ 12807 h 12669"/>
                <a:gd name="connsiteX2" fmla="*/ 6081 w 0"/>
                <a:gd name="connsiteY2" fmla="*/ 3431 h 12669"/>
                <a:gd name="connsiteX3" fmla="*/ 0 w 0"/>
                <a:gd name="connsiteY3" fmla="*/ 137 h 12669"/>
              </a:gdLst>
              <a:ahLst/>
              <a:cxnLst>
                <a:cxn ang="0">
                  <a:pos x="connsiteX0" y="connsiteY0"/>
                </a:cxn>
                <a:cxn ang="0">
                  <a:pos x="connsiteX1" y="connsiteY1"/>
                </a:cxn>
                <a:cxn ang="0">
                  <a:pos x="connsiteX2" y="connsiteY2"/>
                </a:cxn>
                <a:cxn ang="0">
                  <a:pos x="connsiteX3" y="connsiteY3"/>
                </a:cxn>
              </a:cxnLst>
              <a:rect l="l" t="t" r="r" b="b"/>
              <a:pathLst>
                <a:path h="12669">
                  <a:moveTo>
                    <a:pt x="0" y="137"/>
                  </a:moveTo>
                  <a:cubicBezTo>
                    <a:pt x="1647" y="2418"/>
                    <a:pt x="2661" y="7486"/>
                    <a:pt x="3674" y="12807"/>
                  </a:cubicBezTo>
                  <a:cubicBezTo>
                    <a:pt x="6208" y="12047"/>
                    <a:pt x="7095" y="8879"/>
                    <a:pt x="6081" y="3431"/>
                  </a:cubicBezTo>
                  <a:cubicBezTo>
                    <a:pt x="3801" y="2925"/>
                    <a:pt x="2534" y="-749"/>
                    <a:pt x="0" y="137"/>
                  </a:cubicBezTo>
                  <a:close/>
                </a:path>
              </a:pathLst>
            </a:custGeom>
            <a:grpFill/>
            <a:ln w="12582" cap="flat">
              <a:noFill/>
              <a:prstDash val="solid"/>
              <a:miter/>
            </a:ln>
          </p:spPr>
          <p:txBody>
            <a:bodyPr rtlCol="0" anchor="ctr"/>
            <a:lstStyle/>
            <a:p>
              <a:endParaRPr lang="en-US" noProof="0" dirty="0"/>
            </a:p>
          </p:txBody>
        </p:sp>
        <p:sp>
          <p:nvSpPr>
            <p:cNvPr id="341" name="Freeform: Shape 340">
              <a:extLst>
                <a:ext uri="{FF2B5EF4-FFF2-40B4-BE49-F238E27FC236}">
                  <a16:creationId xmlns:a16="http://schemas.microsoft.com/office/drawing/2014/main" id="{885489B6-5FB7-46A3-BC45-F19073586F7C}"/>
                </a:ext>
              </a:extLst>
            </p:cNvPr>
            <p:cNvSpPr/>
            <p:nvPr/>
          </p:nvSpPr>
          <p:spPr>
            <a:xfrm>
              <a:off x="6455563" y="3226866"/>
              <a:ext cx="12669" cy="12669"/>
            </a:xfrm>
            <a:custGeom>
              <a:avLst/>
              <a:gdLst>
                <a:gd name="connsiteX0" fmla="*/ 1524 w 0"/>
                <a:gd name="connsiteY0" fmla="*/ 9215 h 0"/>
                <a:gd name="connsiteX1" fmla="*/ 1904 w 0"/>
                <a:gd name="connsiteY1" fmla="*/ 220 h 0"/>
                <a:gd name="connsiteX2" fmla="*/ 1524 w 0"/>
                <a:gd name="connsiteY2" fmla="*/ 9215 h 0"/>
              </a:gdLst>
              <a:ahLst/>
              <a:cxnLst>
                <a:cxn ang="0">
                  <a:pos x="connsiteX0" y="connsiteY0"/>
                </a:cxn>
                <a:cxn ang="0">
                  <a:pos x="connsiteX1" y="connsiteY1"/>
                </a:cxn>
                <a:cxn ang="0">
                  <a:pos x="connsiteX2" y="connsiteY2"/>
                </a:cxn>
              </a:cxnLst>
              <a:rect l="l" t="t" r="r" b="b"/>
              <a:pathLst>
                <a:path>
                  <a:moveTo>
                    <a:pt x="1524" y="9215"/>
                  </a:moveTo>
                  <a:cubicBezTo>
                    <a:pt x="3298" y="8329"/>
                    <a:pt x="3171" y="5035"/>
                    <a:pt x="1904" y="220"/>
                  </a:cubicBezTo>
                  <a:cubicBezTo>
                    <a:pt x="-1770" y="-1300"/>
                    <a:pt x="891" y="5415"/>
                    <a:pt x="1524" y="9215"/>
                  </a:cubicBezTo>
                  <a:close/>
                </a:path>
              </a:pathLst>
            </a:custGeom>
            <a:grpFill/>
            <a:ln w="12582" cap="flat">
              <a:noFill/>
              <a:prstDash val="solid"/>
              <a:miter/>
            </a:ln>
          </p:spPr>
          <p:txBody>
            <a:bodyPr rtlCol="0" anchor="ctr"/>
            <a:lstStyle/>
            <a:p>
              <a:endParaRPr lang="en-US" noProof="0" dirty="0"/>
            </a:p>
          </p:txBody>
        </p:sp>
        <p:sp>
          <p:nvSpPr>
            <p:cNvPr id="342" name="Freeform: Shape 341">
              <a:extLst>
                <a:ext uri="{FF2B5EF4-FFF2-40B4-BE49-F238E27FC236}">
                  <a16:creationId xmlns:a16="http://schemas.microsoft.com/office/drawing/2014/main" id="{64EA03ED-DE6B-45E4-8717-E5374F643F87}"/>
                </a:ext>
              </a:extLst>
            </p:cNvPr>
            <p:cNvSpPr/>
            <p:nvPr/>
          </p:nvSpPr>
          <p:spPr>
            <a:xfrm>
              <a:off x="6413505" y="3248370"/>
              <a:ext cx="12669" cy="12669"/>
            </a:xfrm>
            <a:custGeom>
              <a:avLst/>
              <a:gdLst>
                <a:gd name="connsiteX0" fmla="*/ 5068 w 0"/>
                <a:gd name="connsiteY0" fmla="*/ 4308 h 0"/>
                <a:gd name="connsiteX1" fmla="*/ 4181 w 0"/>
                <a:gd name="connsiteY1" fmla="*/ 0 h 0"/>
                <a:gd name="connsiteX2" fmla="*/ 0 w 0"/>
                <a:gd name="connsiteY2" fmla="*/ 760 h 0"/>
                <a:gd name="connsiteX3" fmla="*/ 887 w 0"/>
                <a:gd name="connsiteY3" fmla="*/ 5068 h 0"/>
                <a:gd name="connsiteX4" fmla="*/ 5068 w 0"/>
                <a:gd name="connsiteY4" fmla="*/ 430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5068" y="4308"/>
                  </a:moveTo>
                  <a:cubicBezTo>
                    <a:pt x="4814" y="2914"/>
                    <a:pt x="4434" y="1394"/>
                    <a:pt x="4181" y="0"/>
                  </a:cubicBezTo>
                  <a:cubicBezTo>
                    <a:pt x="2787" y="253"/>
                    <a:pt x="1394" y="507"/>
                    <a:pt x="0" y="760"/>
                  </a:cubicBezTo>
                  <a:cubicBezTo>
                    <a:pt x="253" y="2154"/>
                    <a:pt x="634" y="3674"/>
                    <a:pt x="887" y="5068"/>
                  </a:cubicBezTo>
                  <a:cubicBezTo>
                    <a:pt x="2280" y="4814"/>
                    <a:pt x="3674" y="4561"/>
                    <a:pt x="5068" y="4308"/>
                  </a:cubicBezTo>
                  <a:close/>
                </a:path>
              </a:pathLst>
            </a:custGeom>
            <a:grpFill/>
            <a:ln w="12582" cap="flat">
              <a:noFill/>
              <a:prstDash val="solid"/>
              <a:miter/>
            </a:ln>
          </p:spPr>
          <p:txBody>
            <a:bodyPr rtlCol="0" anchor="ctr"/>
            <a:lstStyle/>
            <a:p>
              <a:endParaRPr lang="en-US" noProof="0" dirty="0"/>
            </a:p>
          </p:txBody>
        </p:sp>
        <p:sp>
          <p:nvSpPr>
            <p:cNvPr id="343" name="Freeform: Shape 342">
              <a:extLst>
                <a:ext uri="{FF2B5EF4-FFF2-40B4-BE49-F238E27FC236}">
                  <a16:creationId xmlns:a16="http://schemas.microsoft.com/office/drawing/2014/main" id="{8612D659-2219-4395-AC47-1D03BFDB9D10}"/>
                </a:ext>
              </a:extLst>
            </p:cNvPr>
            <p:cNvSpPr/>
            <p:nvPr/>
          </p:nvSpPr>
          <p:spPr>
            <a:xfrm>
              <a:off x="6447708" y="3212848"/>
              <a:ext cx="12669" cy="12669"/>
            </a:xfrm>
            <a:custGeom>
              <a:avLst/>
              <a:gdLst>
                <a:gd name="connsiteX0" fmla="*/ 2284 w 0"/>
                <a:gd name="connsiteY0" fmla="*/ 20193 h 12669"/>
                <a:gd name="connsiteX1" fmla="*/ 2158 w 0"/>
                <a:gd name="connsiteY1" fmla="*/ 9044 h 12669"/>
                <a:gd name="connsiteX2" fmla="*/ 7859 w 0"/>
                <a:gd name="connsiteY2" fmla="*/ 5623 h 12669"/>
                <a:gd name="connsiteX3" fmla="*/ 384 w 0"/>
                <a:gd name="connsiteY3" fmla="*/ 429 h 12669"/>
                <a:gd name="connsiteX4" fmla="*/ 4 w 0"/>
                <a:gd name="connsiteY4" fmla="*/ 9424 h 12669"/>
                <a:gd name="connsiteX5" fmla="*/ 2284 w 0"/>
                <a:gd name="connsiteY5" fmla="*/ 20193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h="12669">
                  <a:moveTo>
                    <a:pt x="2284" y="20193"/>
                  </a:moveTo>
                  <a:cubicBezTo>
                    <a:pt x="3931" y="18039"/>
                    <a:pt x="4438" y="11958"/>
                    <a:pt x="2158" y="9044"/>
                  </a:cubicBezTo>
                  <a:cubicBezTo>
                    <a:pt x="5578" y="9931"/>
                    <a:pt x="4438" y="4736"/>
                    <a:pt x="7859" y="5623"/>
                  </a:cubicBezTo>
                  <a:cubicBezTo>
                    <a:pt x="6592" y="-1092"/>
                    <a:pt x="3424" y="-205"/>
                    <a:pt x="384" y="429"/>
                  </a:cubicBezTo>
                  <a:cubicBezTo>
                    <a:pt x="3044" y="5496"/>
                    <a:pt x="-123" y="7270"/>
                    <a:pt x="4" y="9424"/>
                  </a:cubicBezTo>
                  <a:cubicBezTo>
                    <a:pt x="257" y="11831"/>
                    <a:pt x="3044" y="14491"/>
                    <a:pt x="2284" y="20193"/>
                  </a:cubicBezTo>
                  <a:close/>
                </a:path>
              </a:pathLst>
            </a:custGeom>
            <a:grpFill/>
            <a:ln w="12582" cap="flat">
              <a:noFill/>
              <a:prstDash val="solid"/>
              <a:miter/>
            </a:ln>
          </p:spPr>
          <p:txBody>
            <a:bodyPr rtlCol="0" anchor="ctr"/>
            <a:lstStyle/>
            <a:p>
              <a:endParaRPr lang="en-US" noProof="0" dirty="0"/>
            </a:p>
          </p:txBody>
        </p:sp>
        <p:sp>
          <p:nvSpPr>
            <p:cNvPr id="344" name="Freeform: Shape 343">
              <a:extLst>
                <a:ext uri="{FF2B5EF4-FFF2-40B4-BE49-F238E27FC236}">
                  <a16:creationId xmlns:a16="http://schemas.microsoft.com/office/drawing/2014/main" id="{D7455E90-7C73-47AF-B221-BFC6402CA750}"/>
                </a:ext>
              </a:extLst>
            </p:cNvPr>
            <p:cNvSpPr/>
            <p:nvPr/>
          </p:nvSpPr>
          <p:spPr>
            <a:xfrm>
              <a:off x="6541338" y="3234086"/>
              <a:ext cx="12669" cy="12669"/>
            </a:xfrm>
            <a:custGeom>
              <a:avLst/>
              <a:gdLst>
                <a:gd name="connsiteX0" fmla="*/ 4688 w 0"/>
                <a:gd name="connsiteY0" fmla="*/ 2122 h 12669"/>
                <a:gd name="connsiteX1" fmla="*/ 0 w 0"/>
                <a:gd name="connsiteY1" fmla="*/ 5289 h 12669"/>
                <a:gd name="connsiteX2" fmla="*/ 2787 w 0"/>
                <a:gd name="connsiteY2" fmla="*/ 13651 h 12669"/>
                <a:gd name="connsiteX3" fmla="*/ 5828 w 0"/>
                <a:gd name="connsiteY3" fmla="*/ 13017 h 12669"/>
                <a:gd name="connsiteX4" fmla="*/ 4688 w 0"/>
                <a:gd name="connsiteY4" fmla="*/ 2122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4688" y="2122"/>
                  </a:moveTo>
                  <a:cubicBezTo>
                    <a:pt x="1394" y="-5100"/>
                    <a:pt x="4181" y="8710"/>
                    <a:pt x="0" y="5289"/>
                  </a:cubicBezTo>
                  <a:cubicBezTo>
                    <a:pt x="1140" y="7063"/>
                    <a:pt x="2027" y="9977"/>
                    <a:pt x="2787" y="13651"/>
                  </a:cubicBezTo>
                  <a:cubicBezTo>
                    <a:pt x="3801" y="13397"/>
                    <a:pt x="4814" y="13271"/>
                    <a:pt x="5828" y="13017"/>
                  </a:cubicBezTo>
                  <a:cubicBezTo>
                    <a:pt x="4181" y="7696"/>
                    <a:pt x="2914" y="5923"/>
                    <a:pt x="4688" y="2122"/>
                  </a:cubicBezTo>
                  <a:close/>
                </a:path>
              </a:pathLst>
            </a:custGeom>
            <a:grpFill/>
            <a:ln w="12582" cap="flat">
              <a:noFill/>
              <a:prstDash val="solid"/>
              <a:miter/>
            </a:ln>
          </p:spPr>
          <p:txBody>
            <a:bodyPr rtlCol="0" anchor="ctr"/>
            <a:lstStyle/>
            <a:p>
              <a:endParaRPr lang="en-US" noProof="0" dirty="0"/>
            </a:p>
          </p:txBody>
        </p:sp>
        <p:sp>
          <p:nvSpPr>
            <p:cNvPr id="345" name="Freeform: Shape 344">
              <a:extLst>
                <a:ext uri="{FF2B5EF4-FFF2-40B4-BE49-F238E27FC236}">
                  <a16:creationId xmlns:a16="http://schemas.microsoft.com/office/drawing/2014/main" id="{04D6DD8E-B83A-4C11-9E05-874AE7CBCF5A}"/>
                </a:ext>
              </a:extLst>
            </p:cNvPr>
            <p:cNvSpPr/>
            <p:nvPr/>
          </p:nvSpPr>
          <p:spPr>
            <a:xfrm>
              <a:off x="6529550" y="3196554"/>
              <a:ext cx="25338" cy="12669"/>
            </a:xfrm>
            <a:custGeom>
              <a:avLst/>
              <a:gdLst>
                <a:gd name="connsiteX0" fmla="*/ 3806 w 25338"/>
                <a:gd name="connsiteY0" fmla="*/ 8741 h 12669"/>
                <a:gd name="connsiteX1" fmla="*/ 132 w 25338"/>
                <a:gd name="connsiteY1" fmla="*/ 11655 h 12669"/>
                <a:gd name="connsiteX2" fmla="*/ 3426 w 25338"/>
                <a:gd name="connsiteY2" fmla="*/ 17736 h 12669"/>
                <a:gd name="connsiteX3" fmla="*/ 6720 w 25338"/>
                <a:gd name="connsiteY3" fmla="*/ 23817 h 12669"/>
                <a:gd name="connsiteX4" fmla="*/ 11914 w 25338"/>
                <a:gd name="connsiteY4" fmla="*/ 22804 h 12669"/>
                <a:gd name="connsiteX5" fmla="*/ 9634 w 25338"/>
                <a:gd name="connsiteY5" fmla="*/ 16596 h 12669"/>
                <a:gd name="connsiteX6" fmla="*/ 13814 w 25338"/>
                <a:gd name="connsiteY6" fmla="*/ 15836 h 12669"/>
                <a:gd name="connsiteX7" fmla="*/ 15588 w 25338"/>
                <a:gd name="connsiteY7" fmla="*/ 24451 h 12669"/>
                <a:gd name="connsiteX8" fmla="*/ 20909 w 25338"/>
                <a:gd name="connsiteY8" fmla="*/ 18876 h 12669"/>
                <a:gd name="connsiteX9" fmla="*/ 20276 w 25338"/>
                <a:gd name="connsiteY9" fmla="*/ 10134 h 12669"/>
                <a:gd name="connsiteX10" fmla="*/ 26864 w 25338"/>
                <a:gd name="connsiteY10" fmla="*/ 11021 h 12669"/>
                <a:gd name="connsiteX11" fmla="*/ 17742 w 25338"/>
                <a:gd name="connsiteY11" fmla="*/ 8361 h 12669"/>
                <a:gd name="connsiteX12" fmla="*/ 18122 w 25338"/>
                <a:gd name="connsiteY12" fmla="*/ 10515 h 12669"/>
                <a:gd name="connsiteX13" fmla="*/ 10520 w 25338"/>
                <a:gd name="connsiteY13" fmla="*/ 9754 h 12669"/>
                <a:gd name="connsiteX14" fmla="*/ 7733 w 25338"/>
                <a:gd name="connsiteY14" fmla="*/ 1393 h 12669"/>
                <a:gd name="connsiteX15" fmla="*/ 2159 w 25338"/>
                <a:gd name="connsiteY15" fmla="*/ 252 h 12669"/>
                <a:gd name="connsiteX16" fmla="*/ 3806 w 25338"/>
                <a:gd name="connsiteY16" fmla="*/ 8741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38" h="12669">
                  <a:moveTo>
                    <a:pt x="3806" y="8741"/>
                  </a:moveTo>
                  <a:cubicBezTo>
                    <a:pt x="4059" y="11655"/>
                    <a:pt x="1525" y="11021"/>
                    <a:pt x="132" y="11655"/>
                  </a:cubicBezTo>
                  <a:cubicBezTo>
                    <a:pt x="892" y="14442"/>
                    <a:pt x="2792" y="14569"/>
                    <a:pt x="3426" y="17736"/>
                  </a:cubicBezTo>
                  <a:cubicBezTo>
                    <a:pt x="3932" y="20016"/>
                    <a:pt x="6720" y="19383"/>
                    <a:pt x="6720" y="23817"/>
                  </a:cubicBezTo>
                  <a:cubicBezTo>
                    <a:pt x="8493" y="23437"/>
                    <a:pt x="10140" y="23184"/>
                    <a:pt x="11914" y="22804"/>
                  </a:cubicBezTo>
                  <a:cubicBezTo>
                    <a:pt x="11027" y="21157"/>
                    <a:pt x="10140" y="19510"/>
                    <a:pt x="9634" y="16596"/>
                  </a:cubicBezTo>
                  <a:cubicBezTo>
                    <a:pt x="11027" y="16342"/>
                    <a:pt x="12421" y="16089"/>
                    <a:pt x="13814" y="15836"/>
                  </a:cubicBezTo>
                  <a:cubicBezTo>
                    <a:pt x="15081" y="21663"/>
                    <a:pt x="12928" y="20523"/>
                    <a:pt x="15588" y="24451"/>
                  </a:cubicBezTo>
                  <a:cubicBezTo>
                    <a:pt x="18755" y="24451"/>
                    <a:pt x="17742" y="19003"/>
                    <a:pt x="20909" y="18876"/>
                  </a:cubicBezTo>
                  <a:cubicBezTo>
                    <a:pt x="19516" y="14442"/>
                    <a:pt x="20529" y="13048"/>
                    <a:pt x="20276" y="10134"/>
                  </a:cubicBezTo>
                  <a:cubicBezTo>
                    <a:pt x="23316" y="8868"/>
                    <a:pt x="25723" y="16216"/>
                    <a:pt x="26864" y="11021"/>
                  </a:cubicBezTo>
                  <a:cubicBezTo>
                    <a:pt x="27117" y="7221"/>
                    <a:pt x="18755" y="4433"/>
                    <a:pt x="17742" y="8361"/>
                  </a:cubicBezTo>
                  <a:cubicBezTo>
                    <a:pt x="17742" y="8487"/>
                    <a:pt x="18249" y="10515"/>
                    <a:pt x="18122" y="10515"/>
                  </a:cubicBezTo>
                  <a:cubicBezTo>
                    <a:pt x="15715" y="10515"/>
                    <a:pt x="10774" y="2533"/>
                    <a:pt x="10520" y="9754"/>
                  </a:cubicBezTo>
                  <a:cubicBezTo>
                    <a:pt x="9000" y="9374"/>
                    <a:pt x="8620" y="4560"/>
                    <a:pt x="7733" y="1393"/>
                  </a:cubicBezTo>
                  <a:cubicBezTo>
                    <a:pt x="5199" y="3800"/>
                    <a:pt x="4439" y="-1141"/>
                    <a:pt x="2159" y="252"/>
                  </a:cubicBezTo>
                  <a:cubicBezTo>
                    <a:pt x="4186" y="9248"/>
                    <a:pt x="-4809" y="9374"/>
                    <a:pt x="3806" y="8741"/>
                  </a:cubicBezTo>
                  <a:close/>
                </a:path>
              </a:pathLst>
            </a:custGeom>
            <a:grpFill/>
            <a:ln w="12582" cap="flat">
              <a:noFill/>
              <a:prstDash val="solid"/>
              <a:miter/>
            </a:ln>
          </p:spPr>
          <p:txBody>
            <a:bodyPr rtlCol="0" anchor="ctr"/>
            <a:lstStyle/>
            <a:p>
              <a:endParaRPr lang="en-US" noProof="0" dirty="0"/>
            </a:p>
          </p:txBody>
        </p:sp>
        <p:sp>
          <p:nvSpPr>
            <p:cNvPr id="346" name="Freeform: Shape 345">
              <a:extLst>
                <a:ext uri="{FF2B5EF4-FFF2-40B4-BE49-F238E27FC236}">
                  <a16:creationId xmlns:a16="http://schemas.microsoft.com/office/drawing/2014/main" id="{B45C0D70-7C4F-4940-9F1F-ABB24D3AA281}"/>
                </a:ext>
              </a:extLst>
            </p:cNvPr>
            <p:cNvSpPr/>
            <p:nvPr/>
          </p:nvSpPr>
          <p:spPr>
            <a:xfrm>
              <a:off x="6552867" y="3258506"/>
              <a:ext cx="12669" cy="12669"/>
            </a:xfrm>
            <a:custGeom>
              <a:avLst/>
              <a:gdLst>
                <a:gd name="connsiteX0" fmla="*/ 0 w 0"/>
                <a:gd name="connsiteY0" fmla="*/ 887 h 0"/>
                <a:gd name="connsiteX1" fmla="*/ 4181 w 0"/>
                <a:gd name="connsiteY1" fmla="*/ 11149 h 0"/>
                <a:gd name="connsiteX2" fmla="*/ 4054 w 0"/>
                <a:gd name="connsiteY2" fmla="*/ 0 h 0"/>
                <a:gd name="connsiteX3" fmla="*/ 0 w 0"/>
                <a:gd name="connsiteY3" fmla="*/ 887 h 0"/>
              </a:gdLst>
              <a:ahLst/>
              <a:cxnLst>
                <a:cxn ang="0">
                  <a:pos x="connsiteX0" y="connsiteY0"/>
                </a:cxn>
                <a:cxn ang="0">
                  <a:pos x="connsiteX1" y="connsiteY1"/>
                </a:cxn>
                <a:cxn ang="0">
                  <a:pos x="connsiteX2" y="connsiteY2"/>
                </a:cxn>
                <a:cxn ang="0">
                  <a:pos x="connsiteX3" y="connsiteY3"/>
                </a:cxn>
              </a:cxnLst>
              <a:rect l="l" t="t" r="r" b="b"/>
              <a:pathLst>
                <a:path>
                  <a:moveTo>
                    <a:pt x="0" y="887"/>
                  </a:moveTo>
                  <a:cubicBezTo>
                    <a:pt x="507" y="7602"/>
                    <a:pt x="3674" y="4434"/>
                    <a:pt x="4181" y="11149"/>
                  </a:cubicBezTo>
                  <a:cubicBezTo>
                    <a:pt x="6335" y="10389"/>
                    <a:pt x="5321" y="5321"/>
                    <a:pt x="4054" y="0"/>
                  </a:cubicBezTo>
                  <a:cubicBezTo>
                    <a:pt x="2661" y="380"/>
                    <a:pt x="1394" y="633"/>
                    <a:pt x="0" y="887"/>
                  </a:cubicBezTo>
                  <a:close/>
                </a:path>
              </a:pathLst>
            </a:custGeom>
            <a:grpFill/>
            <a:ln w="12582" cap="flat">
              <a:noFill/>
              <a:prstDash val="solid"/>
              <a:miter/>
            </a:ln>
          </p:spPr>
          <p:txBody>
            <a:bodyPr rtlCol="0" anchor="ctr"/>
            <a:lstStyle/>
            <a:p>
              <a:endParaRPr lang="en-US" noProof="0" dirty="0"/>
            </a:p>
          </p:txBody>
        </p:sp>
        <p:sp>
          <p:nvSpPr>
            <p:cNvPr id="347" name="Freeform: Shape 346">
              <a:extLst>
                <a:ext uri="{FF2B5EF4-FFF2-40B4-BE49-F238E27FC236}">
                  <a16:creationId xmlns:a16="http://schemas.microsoft.com/office/drawing/2014/main" id="{C69EEB07-F24E-4A40-8DC8-A8D89FE996E0}"/>
                </a:ext>
              </a:extLst>
            </p:cNvPr>
            <p:cNvSpPr/>
            <p:nvPr/>
          </p:nvSpPr>
          <p:spPr>
            <a:xfrm>
              <a:off x="6542818" y="3285358"/>
              <a:ext cx="12669" cy="12669"/>
            </a:xfrm>
            <a:custGeom>
              <a:avLst/>
              <a:gdLst>
                <a:gd name="connsiteX0" fmla="*/ 547 w 0"/>
                <a:gd name="connsiteY0" fmla="*/ 7228 h 0"/>
                <a:gd name="connsiteX1" fmla="*/ 3334 w 0"/>
                <a:gd name="connsiteY1" fmla="*/ 6 h 0"/>
                <a:gd name="connsiteX2" fmla="*/ 547 w 0"/>
                <a:gd name="connsiteY2" fmla="*/ 7228 h 0"/>
              </a:gdLst>
              <a:ahLst/>
              <a:cxnLst>
                <a:cxn ang="0">
                  <a:pos x="connsiteX0" y="connsiteY0"/>
                </a:cxn>
                <a:cxn ang="0">
                  <a:pos x="connsiteX1" y="connsiteY1"/>
                </a:cxn>
                <a:cxn ang="0">
                  <a:pos x="connsiteX2" y="connsiteY2"/>
                </a:cxn>
              </a:cxnLst>
              <a:rect l="l" t="t" r="r" b="b"/>
              <a:pathLst>
                <a:path>
                  <a:moveTo>
                    <a:pt x="547" y="7228"/>
                  </a:moveTo>
                  <a:cubicBezTo>
                    <a:pt x="2320" y="5961"/>
                    <a:pt x="4854" y="5581"/>
                    <a:pt x="3334" y="6"/>
                  </a:cubicBezTo>
                  <a:cubicBezTo>
                    <a:pt x="547" y="-120"/>
                    <a:pt x="-847" y="1653"/>
                    <a:pt x="547" y="7228"/>
                  </a:cubicBezTo>
                  <a:close/>
                </a:path>
              </a:pathLst>
            </a:custGeom>
            <a:grpFill/>
            <a:ln w="12582" cap="flat">
              <a:noFill/>
              <a:prstDash val="solid"/>
              <a:miter/>
            </a:ln>
          </p:spPr>
          <p:txBody>
            <a:bodyPr rtlCol="0" anchor="ctr"/>
            <a:lstStyle/>
            <a:p>
              <a:endParaRPr lang="en-US" noProof="0" dirty="0"/>
            </a:p>
          </p:txBody>
        </p:sp>
        <p:sp>
          <p:nvSpPr>
            <p:cNvPr id="348" name="Freeform: Shape 347">
              <a:extLst>
                <a:ext uri="{FF2B5EF4-FFF2-40B4-BE49-F238E27FC236}">
                  <a16:creationId xmlns:a16="http://schemas.microsoft.com/office/drawing/2014/main" id="{F59E1C21-4D2C-4CAF-986C-1B6C8614A080}"/>
                </a:ext>
              </a:extLst>
            </p:cNvPr>
            <p:cNvSpPr/>
            <p:nvPr/>
          </p:nvSpPr>
          <p:spPr>
            <a:xfrm>
              <a:off x="6528922" y="3214543"/>
              <a:ext cx="12669" cy="12669"/>
            </a:xfrm>
            <a:custGeom>
              <a:avLst/>
              <a:gdLst>
                <a:gd name="connsiteX0" fmla="*/ 3041 w 0"/>
                <a:gd name="connsiteY0" fmla="*/ 0 h 0"/>
                <a:gd name="connsiteX1" fmla="*/ 0 w 0"/>
                <a:gd name="connsiteY1" fmla="*/ 633 h 0"/>
                <a:gd name="connsiteX2" fmla="*/ 2787 w 0"/>
                <a:gd name="connsiteY2" fmla="*/ 8995 h 0"/>
                <a:gd name="connsiteX3" fmla="*/ 3041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3041" y="0"/>
                  </a:moveTo>
                  <a:cubicBezTo>
                    <a:pt x="2027" y="253"/>
                    <a:pt x="1013" y="380"/>
                    <a:pt x="0" y="633"/>
                  </a:cubicBezTo>
                  <a:cubicBezTo>
                    <a:pt x="507" y="5194"/>
                    <a:pt x="1900" y="6208"/>
                    <a:pt x="2787" y="8995"/>
                  </a:cubicBezTo>
                  <a:cubicBezTo>
                    <a:pt x="6335" y="10515"/>
                    <a:pt x="3674" y="3801"/>
                    <a:pt x="3041" y="0"/>
                  </a:cubicBezTo>
                  <a:close/>
                </a:path>
              </a:pathLst>
            </a:custGeom>
            <a:grpFill/>
            <a:ln w="12582" cap="flat">
              <a:noFill/>
              <a:prstDash val="solid"/>
              <a:miter/>
            </a:ln>
          </p:spPr>
          <p:txBody>
            <a:bodyPr rtlCol="0" anchor="ctr"/>
            <a:lstStyle/>
            <a:p>
              <a:endParaRPr lang="en-US" noProof="0" dirty="0"/>
            </a:p>
          </p:txBody>
        </p:sp>
        <p:sp>
          <p:nvSpPr>
            <p:cNvPr id="349" name="Freeform: Shape 348">
              <a:extLst>
                <a:ext uri="{FF2B5EF4-FFF2-40B4-BE49-F238E27FC236}">
                  <a16:creationId xmlns:a16="http://schemas.microsoft.com/office/drawing/2014/main" id="{D1CE7711-CC00-4D75-A95A-D49D3AB0E7EE}"/>
                </a:ext>
              </a:extLst>
            </p:cNvPr>
            <p:cNvSpPr/>
            <p:nvPr/>
          </p:nvSpPr>
          <p:spPr>
            <a:xfrm>
              <a:off x="6525501" y="3293804"/>
              <a:ext cx="12669" cy="12669"/>
            </a:xfrm>
            <a:custGeom>
              <a:avLst/>
              <a:gdLst>
                <a:gd name="connsiteX0" fmla="*/ 0 w 0"/>
                <a:gd name="connsiteY0" fmla="*/ 49 h 0"/>
                <a:gd name="connsiteX1" fmla="*/ 3801 w 0"/>
                <a:gd name="connsiteY1" fmla="*/ 8284 h 0"/>
                <a:gd name="connsiteX2" fmla="*/ 6588 w 0"/>
                <a:gd name="connsiteY2" fmla="*/ 1062 h 0"/>
                <a:gd name="connsiteX3" fmla="*/ 0 w 0"/>
                <a:gd name="connsiteY3" fmla="*/ 49 h 0"/>
              </a:gdLst>
              <a:ahLst/>
              <a:cxnLst>
                <a:cxn ang="0">
                  <a:pos x="connsiteX0" y="connsiteY0"/>
                </a:cxn>
                <a:cxn ang="0">
                  <a:pos x="connsiteX1" y="connsiteY1"/>
                </a:cxn>
                <a:cxn ang="0">
                  <a:pos x="connsiteX2" y="connsiteY2"/>
                </a:cxn>
                <a:cxn ang="0">
                  <a:pos x="connsiteX3" y="connsiteY3"/>
                </a:cxn>
              </a:cxnLst>
              <a:rect l="l" t="t" r="r" b="b"/>
              <a:pathLst>
                <a:path>
                  <a:moveTo>
                    <a:pt x="0" y="49"/>
                  </a:moveTo>
                  <a:cubicBezTo>
                    <a:pt x="127" y="7270"/>
                    <a:pt x="3674" y="1062"/>
                    <a:pt x="3801" y="8284"/>
                  </a:cubicBezTo>
                  <a:cubicBezTo>
                    <a:pt x="6588" y="8410"/>
                    <a:pt x="8108" y="6637"/>
                    <a:pt x="6588" y="1062"/>
                  </a:cubicBezTo>
                  <a:cubicBezTo>
                    <a:pt x="3674" y="3216"/>
                    <a:pt x="2407" y="-458"/>
                    <a:pt x="0" y="49"/>
                  </a:cubicBezTo>
                  <a:close/>
                </a:path>
              </a:pathLst>
            </a:custGeom>
            <a:grpFill/>
            <a:ln w="12582" cap="flat">
              <a:noFill/>
              <a:prstDash val="solid"/>
              <a:miter/>
            </a:ln>
          </p:spPr>
          <p:txBody>
            <a:bodyPr rtlCol="0" anchor="ctr"/>
            <a:lstStyle/>
            <a:p>
              <a:endParaRPr lang="en-US" noProof="0" dirty="0"/>
            </a:p>
          </p:txBody>
        </p:sp>
        <p:sp>
          <p:nvSpPr>
            <p:cNvPr id="350" name="Freeform: Shape 349">
              <a:extLst>
                <a:ext uri="{FF2B5EF4-FFF2-40B4-BE49-F238E27FC236}">
                  <a16:creationId xmlns:a16="http://schemas.microsoft.com/office/drawing/2014/main" id="{061E6B30-2B20-4AAC-86A5-32B4C2AA5E1C}"/>
                </a:ext>
              </a:extLst>
            </p:cNvPr>
            <p:cNvSpPr/>
            <p:nvPr/>
          </p:nvSpPr>
          <p:spPr>
            <a:xfrm>
              <a:off x="6521574" y="3242162"/>
              <a:ext cx="12669" cy="38008"/>
            </a:xfrm>
            <a:custGeom>
              <a:avLst/>
              <a:gdLst>
                <a:gd name="connsiteX0" fmla="*/ 5194 w 12669"/>
                <a:gd name="connsiteY0" fmla="*/ 15710 h 38007"/>
                <a:gd name="connsiteX1" fmla="*/ 5448 w 12669"/>
                <a:gd name="connsiteY1" fmla="*/ 22298 h 38007"/>
                <a:gd name="connsiteX2" fmla="*/ 8742 w 12669"/>
                <a:gd name="connsiteY2" fmla="*/ 28379 h 38007"/>
                <a:gd name="connsiteX3" fmla="*/ 14316 w 12669"/>
                <a:gd name="connsiteY3" fmla="*/ 45102 h 38007"/>
                <a:gd name="connsiteX4" fmla="*/ 14190 w 12669"/>
                <a:gd name="connsiteY4" fmla="*/ 33954 h 38007"/>
                <a:gd name="connsiteX5" fmla="*/ 20778 w 12669"/>
                <a:gd name="connsiteY5" fmla="*/ 34840 h 38007"/>
                <a:gd name="connsiteX6" fmla="*/ 23565 w 12669"/>
                <a:gd name="connsiteY6" fmla="*/ 27619 h 38007"/>
                <a:gd name="connsiteX7" fmla="*/ 20397 w 12669"/>
                <a:gd name="connsiteY7" fmla="*/ 17103 h 38007"/>
                <a:gd name="connsiteX8" fmla="*/ 13556 w 12669"/>
                <a:gd name="connsiteY8" fmla="*/ 20651 h 38007"/>
                <a:gd name="connsiteX9" fmla="*/ 15583 w 12669"/>
                <a:gd name="connsiteY9" fmla="*/ 9122 h 38007"/>
                <a:gd name="connsiteX10" fmla="*/ 19764 w 12669"/>
                <a:gd name="connsiteY10" fmla="*/ 8362 h 38007"/>
                <a:gd name="connsiteX11" fmla="*/ 16977 w 12669"/>
                <a:gd name="connsiteY11" fmla="*/ 0 h 38007"/>
                <a:gd name="connsiteX12" fmla="*/ 13936 w 12669"/>
                <a:gd name="connsiteY12" fmla="*/ 633 h 38007"/>
                <a:gd name="connsiteX13" fmla="*/ 13176 w 12669"/>
                <a:gd name="connsiteY13" fmla="*/ 7475 h 38007"/>
                <a:gd name="connsiteX14" fmla="*/ 10896 w 12669"/>
                <a:gd name="connsiteY14" fmla="*/ 1267 h 38007"/>
                <a:gd name="connsiteX15" fmla="*/ 6588 w 12669"/>
                <a:gd name="connsiteY15" fmla="*/ 6588 h 38007"/>
                <a:gd name="connsiteX16" fmla="*/ 0 w 12669"/>
                <a:gd name="connsiteY16" fmla="*/ 5701 h 38007"/>
                <a:gd name="connsiteX17" fmla="*/ 5194 w 12669"/>
                <a:gd name="connsiteY17" fmla="*/ 15710 h 38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669" h="38007">
                  <a:moveTo>
                    <a:pt x="5194" y="15710"/>
                  </a:moveTo>
                  <a:cubicBezTo>
                    <a:pt x="5828" y="18624"/>
                    <a:pt x="4814" y="20397"/>
                    <a:pt x="5448" y="22298"/>
                  </a:cubicBezTo>
                  <a:cubicBezTo>
                    <a:pt x="7095" y="26732"/>
                    <a:pt x="6968" y="25845"/>
                    <a:pt x="8742" y="28379"/>
                  </a:cubicBezTo>
                  <a:cubicBezTo>
                    <a:pt x="10896" y="31293"/>
                    <a:pt x="12669" y="34460"/>
                    <a:pt x="14316" y="45102"/>
                  </a:cubicBezTo>
                  <a:cubicBezTo>
                    <a:pt x="18244" y="46623"/>
                    <a:pt x="14570" y="38134"/>
                    <a:pt x="14190" y="33954"/>
                  </a:cubicBezTo>
                  <a:cubicBezTo>
                    <a:pt x="16470" y="31926"/>
                    <a:pt x="17990" y="31040"/>
                    <a:pt x="20778" y="34840"/>
                  </a:cubicBezTo>
                  <a:cubicBezTo>
                    <a:pt x="22551" y="33573"/>
                    <a:pt x="19891" y="26352"/>
                    <a:pt x="23565" y="27619"/>
                  </a:cubicBezTo>
                  <a:cubicBezTo>
                    <a:pt x="23185" y="21411"/>
                    <a:pt x="21031" y="22298"/>
                    <a:pt x="20397" y="17103"/>
                  </a:cubicBezTo>
                  <a:cubicBezTo>
                    <a:pt x="18117" y="20904"/>
                    <a:pt x="17103" y="17737"/>
                    <a:pt x="13556" y="20651"/>
                  </a:cubicBezTo>
                  <a:cubicBezTo>
                    <a:pt x="12543" y="14570"/>
                    <a:pt x="17864" y="16977"/>
                    <a:pt x="15583" y="9122"/>
                  </a:cubicBezTo>
                  <a:cubicBezTo>
                    <a:pt x="18370" y="8362"/>
                    <a:pt x="18370" y="12289"/>
                    <a:pt x="19764" y="8362"/>
                  </a:cubicBezTo>
                  <a:cubicBezTo>
                    <a:pt x="19131" y="4434"/>
                    <a:pt x="17610" y="4054"/>
                    <a:pt x="16977" y="0"/>
                  </a:cubicBezTo>
                  <a:cubicBezTo>
                    <a:pt x="16470" y="1647"/>
                    <a:pt x="14823" y="3927"/>
                    <a:pt x="13936" y="633"/>
                  </a:cubicBezTo>
                  <a:cubicBezTo>
                    <a:pt x="12543" y="1394"/>
                    <a:pt x="14823" y="7095"/>
                    <a:pt x="13176" y="7475"/>
                  </a:cubicBezTo>
                  <a:cubicBezTo>
                    <a:pt x="11909" y="7348"/>
                    <a:pt x="11529" y="3674"/>
                    <a:pt x="10896" y="1267"/>
                  </a:cubicBezTo>
                  <a:cubicBezTo>
                    <a:pt x="7221" y="127"/>
                    <a:pt x="8362" y="5321"/>
                    <a:pt x="6588" y="6588"/>
                  </a:cubicBezTo>
                  <a:cubicBezTo>
                    <a:pt x="3801" y="8742"/>
                    <a:pt x="2407" y="5194"/>
                    <a:pt x="0" y="5701"/>
                  </a:cubicBezTo>
                  <a:cubicBezTo>
                    <a:pt x="1774" y="10262"/>
                    <a:pt x="3927" y="10135"/>
                    <a:pt x="5194" y="15710"/>
                  </a:cubicBezTo>
                  <a:close/>
                </a:path>
              </a:pathLst>
            </a:custGeom>
            <a:grpFill/>
            <a:ln w="12582" cap="flat">
              <a:noFill/>
              <a:prstDash val="solid"/>
              <a:miter/>
            </a:ln>
          </p:spPr>
          <p:txBody>
            <a:bodyPr rtlCol="0" anchor="ctr"/>
            <a:lstStyle/>
            <a:p>
              <a:endParaRPr lang="en-US" noProof="0" dirty="0"/>
            </a:p>
          </p:txBody>
        </p:sp>
        <p:sp>
          <p:nvSpPr>
            <p:cNvPr id="351" name="Freeform: Shape 350">
              <a:extLst>
                <a:ext uri="{FF2B5EF4-FFF2-40B4-BE49-F238E27FC236}">
                  <a16:creationId xmlns:a16="http://schemas.microsoft.com/office/drawing/2014/main" id="{83A21599-7D5C-45FA-9DCD-335694B8B748}"/>
                </a:ext>
              </a:extLst>
            </p:cNvPr>
            <p:cNvSpPr/>
            <p:nvPr/>
          </p:nvSpPr>
          <p:spPr>
            <a:xfrm>
              <a:off x="6550697" y="3231647"/>
              <a:ext cx="12669" cy="12669"/>
            </a:xfrm>
            <a:custGeom>
              <a:avLst/>
              <a:gdLst>
                <a:gd name="connsiteX0" fmla="*/ 5084 w 0"/>
                <a:gd name="connsiteY0" fmla="*/ 16090 h 12669"/>
                <a:gd name="connsiteX1" fmla="*/ 4577 w 0"/>
                <a:gd name="connsiteY1" fmla="*/ 2787 h 12669"/>
                <a:gd name="connsiteX2" fmla="*/ 7238 w 0"/>
                <a:gd name="connsiteY2" fmla="*/ 0 h 12669"/>
                <a:gd name="connsiteX3" fmla="*/ 16 w 0"/>
                <a:gd name="connsiteY3" fmla="*/ 1394 h 12669"/>
                <a:gd name="connsiteX4" fmla="*/ 5084 w 0"/>
                <a:gd name="connsiteY4" fmla="*/ 16090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5084" y="16090"/>
                  </a:moveTo>
                  <a:cubicBezTo>
                    <a:pt x="9265" y="17357"/>
                    <a:pt x="4830" y="7348"/>
                    <a:pt x="4577" y="2787"/>
                  </a:cubicBezTo>
                  <a:cubicBezTo>
                    <a:pt x="6604" y="1014"/>
                    <a:pt x="9138" y="8235"/>
                    <a:pt x="7238" y="0"/>
                  </a:cubicBezTo>
                  <a:cubicBezTo>
                    <a:pt x="4830" y="507"/>
                    <a:pt x="2423" y="1014"/>
                    <a:pt x="16" y="1394"/>
                  </a:cubicBezTo>
                  <a:cubicBezTo>
                    <a:pt x="-237" y="8868"/>
                    <a:pt x="2550" y="10769"/>
                    <a:pt x="5084" y="16090"/>
                  </a:cubicBezTo>
                  <a:close/>
                </a:path>
              </a:pathLst>
            </a:custGeom>
            <a:grpFill/>
            <a:ln w="12582" cap="flat">
              <a:noFill/>
              <a:prstDash val="solid"/>
              <a:miter/>
            </a:ln>
          </p:spPr>
          <p:txBody>
            <a:bodyPr rtlCol="0" anchor="ctr"/>
            <a:lstStyle/>
            <a:p>
              <a:endParaRPr lang="en-US" noProof="0" dirty="0"/>
            </a:p>
          </p:txBody>
        </p:sp>
        <p:sp>
          <p:nvSpPr>
            <p:cNvPr id="352" name="Freeform: Shape 351">
              <a:extLst>
                <a:ext uri="{FF2B5EF4-FFF2-40B4-BE49-F238E27FC236}">
                  <a16:creationId xmlns:a16="http://schemas.microsoft.com/office/drawing/2014/main" id="{DFD88BE6-5C19-4D1F-9F20-3CCD91987B2C}"/>
                </a:ext>
              </a:extLst>
            </p:cNvPr>
            <p:cNvSpPr/>
            <p:nvPr/>
          </p:nvSpPr>
          <p:spPr>
            <a:xfrm>
              <a:off x="6521451" y="3214163"/>
              <a:ext cx="12669" cy="12669"/>
            </a:xfrm>
            <a:custGeom>
              <a:avLst/>
              <a:gdLst>
                <a:gd name="connsiteX0" fmla="*/ 883 w 0"/>
                <a:gd name="connsiteY0" fmla="*/ 0 h 0"/>
                <a:gd name="connsiteX1" fmla="*/ 1516 w 0"/>
                <a:gd name="connsiteY1" fmla="*/ 8868 h 0"/>
                <a:gd name="connsiteX2" fmla="*/ 883 w 0"/>
                <a:gd name="connsiteY2" fmla="*/ 0 h 0"/>
              </a:gdLst>
              <a:ahLst/>
              <a:cxnLst>
                <a:cxn ang="0">
                  <a:pos x="connsiteX0" y="connsiteY0"/>
                </a:cxn>
                <a:cxn ang="0">
                  <a:pos x="connsiteX1" y="connsiteY1"/>
                </a:cxn>
                <a:cxn ang="0">
                  <a:pos x="connsiteX2" y="connsiteY2"/>
                </a:cxn>
              </a:cxnLst>
              <a:rect l="l" t="t" r="r" b="b"/>
              <a:pathLst>
                <a:path>
                  <a:moveTo>
                    <a:pt x="883" y="0"/>
                  </a:moveTo>
                  <a:cubicBezTo>
                    <a:pt x="-384" y="2534"/>
                    <a:pt x="-384" y="6208"/>
                    <a:pt x="1516" y="8868"/>
                  </a:cubicBezTo>
                  <a:cubicBezTo>
                    <a:pt x="3797" y="7728"/>
                    <a:pt x="2783" y="2661"/>
                    <a:pt x="883" y="0"/>
                  </a:cubicBezTo>
                  <a:close/>
                </a:path>
              </a:pathLst>
            </a:custGeom>
            <a:grpFill/>
            <a:ln w="12582" cap="flat">
              <a:noFill/>
              <a:prstDash val="solid"/>
              <a:miter/>
            </a:ln>
          </p:spPr>
          <p:txBody>
            <a:bodyPr rtlCol="0" anchor="ctr"/>
            <a:lstStyle/>
            <a:p>
              <a:endParaRPr lang="en-US" noProof="0" dirty="0"/>
            </a:p>
          </p:txBody>
        </p:sp>
        <p:sp>
          <p:nvSpPr>
            <p:cNvPr id="353" name="Freeform: Shape 352">
              <a:extLst>
                <a:ext uri="{FF2B5EF4-FFF2-40B4-BE49-F238E27FC236}">
                  <a16:creationId xmlns:a16="http://schemas.microsoft.com/office/drawing/2014/main" id="{4252ED2C-7E0F-4D0B-BB14-37D330FD8423}"/>
                </a:ext>
              </a:extLst>
            </p:cNvPr>
            <p:cNvSpPr/>
            <p:nvPr/>
          </p:nvSpPr>
          <p:spPr>
            <a:xfrm>
              <a:off x="6559738" y="3230575"/>
              <a:ext cx="12669" cy="12669"/>
            </a:xfrm>
            <a:custGeom>
              <a:avLst/>
              <a:gdLst>
                <a:gd name="connsiteX0" fmla="*/ 3771 w 0"/>
                <a:gd name="connsiteY0" fmla="*/ 2212 h 0"/>
                <a:gd name="connsiteX1" fmla="*/ 3771 w 0"/>
                <a:gd name="connsiteY1" fmla="*/ 2212 h 0"/>
                <a:gd name="connsiteX2" fmla="*/ 3771 w 0"/>
                <a:gd name="connsiteY2" fmla="*/ 2212 h 0"/>
              </a:gdLst>
              <a:ahLst/>
              <a:cxnLst>
                <a:cxn ang="0">
                  <a:pos x="connsiteX0" y="connsiteY0"/>
                </a:cxn>
                <a:cxn ang="0">
                  <a:pos x="connsiteX1" y="connsiteY1"/>
                </a:cxn>
                <a:cxn ang="0">
                  <a:pos x="connsiteX2" y="connsiteY2"/>
                </a:cxn>
              </a:cxnLst>
              <a:rect l="l" t="t" r="r" b="b"/>
              <a:pathLst>
                <a:path>
                  <a:moveTo>
                    <a:pt x="3771" y="2212"/>
                  </a:moveTo>
                  <a:cubicBezTo>
                    <a:pt x="-536" y="-5010"/>
                    <a:pt x="-1930" y="8293"/>
                    <a:pt x="3771" y="2212"/>
                  </a:cubicBezTo>
                  <a:lnTo>
                    <a:pt x="3771" y="2212"/>
                  </a:lnTo>
                  <a:close/>
                </a:path>
              </a:pathLst>
            </a:custGeom>
            <a:grpFill/>
            <a:ln w="12582" cap="flat">
              <a:noFill/>
              <a:prstDash val="solid"/>
              <a:miter/>
            </a:ln>
          </p:spPr>
          <p:txBody>
            <a:bodyPr rtlCol="0" anchor="ctr"/>
            <a:lstStyle/>
            <a:p>
              <a:endParaRPr lang="en-US" noProof="0" dirty="0"/>
            </a:p>
          </p:txBody>
        </p:sp>
        <p:sp>
          <p:nvSpPr>
            <p:cNvPr id="354" name="Freeform: Shape 353">
              <a:extLst>
                <a:ext uri="{FF2B5EF4-FFF2-40B4-BE49-F238E27FC236}">
                  <a16:creationId xmlns:a16="http://schemas.microsoft.com/office/drawing/2014/main" id="{E7755A78-BF1C-4CE5-AF09-1106975040E2}"/>
                </a:ext>
              </a:extLst>
            </p:cNvPr>
            <p:cNvSpPr/>
            <p:nvPr/>
          </p:nvSpPr>
          <p:spPr>
            <a:xfrm>
              <a:off x="6676518" y="3270288"/>
              <a:ext cx="12669" cy="12669"/>
            </a:xfrm>
            <a:custGeom>
              <a:avLst/>
              <a:gdLst>
                <a:gd name="connsiteX0" fmla="*/ 3547 w 0"/>
                <a:gd name="connsiteY0" fmla="*/ 4054 h 0"/>
                <a:gd name="connsiteX1" fmla="*/ 1647 w 0"/>
                <a:gd name="connsiteY1" fmla="*/ 0 h 0"/>
                <a:gd name="connsiteX2" fmla="*/ 0 w 0"/>
                <a:gd name="connsiteY2" fmla="*/ 2534 h 0"/>
                <a:gd name="connsiteX3" fmla="*/ 1900 w 0"/>
                <a:gd name="connsiteY3" fmla="*/ 6588 h 0"/>
                <a:gd name="connsiteX4" fmla="*/ 3547 w 0"/>
                <a:gd name="connsiteY4" fmla="*/ 4054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547" y="4054"/>
                  </a:moveTo>
                  <a:cubicBezTo>
                    <a:pt x="3041" y="2407"/>
                    <a:pt x="2027" y="2154"/>
                    <a:pt x="1647" y="0"/>
                  </a:cubicBezTo>
                  <a:cubicBezTo>
                    <a:pt x="887" y="633"/>
                    <a:pt x="1014" y="2407"/>
                    <a:pt x="0" y="2534"/>
                  </a:cubicBezTo>
                  <a:cubicBezTo>
                    <a:pt x="507" y="4181"/>
                    <a:pt x="1520" y="4434"/>
                    <a:pt x="1900" y="6588"/>
                  </a:cubicBezTo>
                  <a:cubicBezTo>
                    <a:pt x="2787" y="5955"/>
                    <a:pt x="2534" y="4181"/>
                    <a:pt x="3547" y="4054"/>
                  </a:cubicBezTo>
                  <a:close/>
                </a:path>
              </a:pathLst>
            </a:custGeom>
            <a:grpFill/>
            <a:ln w="12582" cap="flat">
              <a:noFill/>
              <a:prstDash val="solid"/>
              <a:miter/>
            </a:ln>
          </p:spPr>
          <p:txBody>
            <a:bodyPr rtlCol="0" anchor="ctr"/>
            <a:lstStyle/>
            <a:p>
              <a:endParaRPr lang="en-US" noProof="0" dirty="0"/>
            </a:p>
          </p:txBody>
        </p:sp>
        <p:sp>
          <p:nvSpPr>
            <p:cNvPr id="355" name="Freeform: Shape 354">
              <a:extLst>
                <a:ext uri="{FF2B5EF4-FFF2-40B4-BE49-F238E27FC236}">
                  <a16:creationId xmlns:a16="http://schemas.microsoft.com/office/drawing/2014/main" id="{A5DA4418-3995-41F4-BB29-9544D470D985}"/>
                </a:ext>
              </a:extLst>
            </p:cNvPr>
            <p:cNvSpPr/>
            <p:nvPr/>
          </p:nvSpPr>
          <p:spPr>
            <a:xfrm>
              <a:off x="6616973" y="3808709"/>
              <a:ext cx="12669" cy="12669"/>
            </a:xfrm>
            <a:custGeom>
              <a:avLst/>
              <a:gdLst>
                <a:gd name="connsiteX0" fmla="*/ 3674 w 0"/>
                <a:gd name="connsiteY0" fmla="*/ 1669 h 0"/>
                <a:gd name="connsiteX1" fmla="*/ 127 w 0"/>
                <a:gd name="connsiteY1" fmla="*/ 148 h 0"/>
                <a:gd name="connsiteX2" fmla="*/ 0 w 0"/>
                <a:gd name="connsiteY2" fmla="*/ 4583 h 0"/>
                <a:gd name="connsiteX3" fmla="*/ 3674 w 0"/>
                <a:gd name="connsiteY3" fmla="*/ 1669 h 0"/>
              </a:gdLst>
              <a:ahLst/>
              <a:cxnLst>
                <a:cxn ang="0">
                  <a:pos x="connsiteX0" y="connsiteY0"/>
                </a:cxn>
                <a:cxn ang="0">
                  <a:pos x="connsiteX1" y="connsiteY1"/>
                </a:cxn>
                <a:cxn ang="0">
                  <a:pos x="connsiteX2" y="connsiteY2"/>
                </a:cxn>
                <a:cxn ang="0">
                  <a:pos x="connsiteX3" y="connsiteY3"/>
                </a:cxn>
              </a:cxnLst>
              <a:rect l="l" t="t" r="r" b="b"/>
              <a:pathLst>
                <a:path>
                  <a:moveTo>
                    <a:pt x="3674" y="1669"/>
                  </a:moveTo>
                  <a:cubicBezTo>
                    <a:pt x="3041" y="-865"/>
                    <a:pt x="1394" y="275"/>
                    <a:pt x="127" y="148"/>
                  </a:cubicBezTo>
                  <a:cubicBezTo>
                    <a:pt x="760" y="2556"/>
                    <a:pt x="634" y="3949"/>
                    <a:pt x="0" y="4583"/>
                  </a:cubicBezTo>
                  <a:cubicBezTo>
                    <a:pt x="1394" y="9650"/>
                    <a:pt x="2280" y="1542"/>
                    <a:pt x="3674" y="1669"/>
                  </a:cubicBezTo>
                  <a:close/>
                </a:path>
              </a:pathLst>
            </a:custGeom>
            <a:grpFill/>
            <a:ln w="12582" cap="flat">
              <a:noFill/>
              <a:prstDash val="solid"/>
              <a:miter/>
            </a:ln>
          </p:spPr>
          <p:txBody>
            <a:bodyPr rtlCol="0" anchor="ctr"/>
            <a:lstStyle/>
            <a:p>
              <a:endParaRPr lang="en-US" noProof="0" dirty="0"/>
            </a:p>
          </p:txBody>
        </p:sp>
        <p:sp>
          <p:nvSpPr>
            <p:cNvPr id="356" name="Freeform: Shape 355">
              <a:extLst>
                <a:ext uri="{FF2B5EF4-FFF2-40B4-BE49-F238E27FC236}">
                  <a16:creationId xmlns:a16="http://schemas.microsoft.com/office/drawing/2014/main" id="{47553C3C-3B8C-44E6-BCBA-4CC9FE496147}"/>
                </a:ext>
              </a:extLst>
            </p:cNvPr>
            <p:cNvSpPr/>
            <p:nvPr/>
          </p:nvSpPr>
          <p:spPr>
            <a:xfrm>
              <a:off x="6454427" y="3328026"/>
              <a:ext cx="12669" cy="25338"/>
            </a:xfrm>
            <a:custGeom>
              <a:avLst/>
              <a:gdLst>
                <a:gd name="connsiteX0" fmla="*/ 17357 w 12669"/>
                <a:gd name="connsiteY0" fmla="*/ 18911 h 25338"/>
                <a:gd name="connsiteX1" fmla="*/ 11909 w 12669"/>
                <a:gd name="connsiteY1" fmla="*/ 13337 h 25338"/>
                <a:gd name="connsiteX2" fmla="*/ 7221 w 12669"/>
                <a:gd name="connsiteY2" fmla="*/ 921 h 25338"/>
                <a:gd name="connsiteX3" fmla="*/ 0 w 12669"/>
                <a:gd name="connsiteY3" fmla="*/ 2314 h 25338"/>
                <a:gd name="connsiteX4" fmla="*/ 4054 w 12669"/>
                <a:gd name="connsiteY4" fmla="*/ 17137 h 25338"/>
                <a:gd name="connsiteX5" fmla="*/ 253 w 12669"/>
                <a:gd name="connsiteY5" fmla="*/ 24612 h 25338"/>
                <a:gd name="connsiteX6" fmla="*/ 6588 w 12669"/>
                <a:gd name="connsiteY6" fmla="*/ 34494 h 25338"/>
                <a:gd name="connsiteX7" fmla="*/ 5955 w 12669"/>
                <a:gd name="connsiteY7" fmla="*/ 25752 h 25338"/>
                <a:gd name="connsiteX8" fmla="*/ 12796 w 12669"/>
                <a:gd name="connsiteY8" fmla="*/ 22205 h 25338"/>
                <a:gd name="connsiteX9" fmla="*/ 11909 w 12669"/>
                <a:gd name="connsiteY9" fmla="*/ 17898 h 25338"/>
                <a:gd name="connsiteX10" fmla="*/ 17357 w 12669"/>
                <a:gd name="connsiteY10" fmla="*/ 18911 h 2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669" h="25338">
                  <a:moveTo>
                    <a:pt x="17357" y="18911"/>
                  </a:moveTo>
                  <a:cubicBezTo>
                    <a:pt x="15583" y="15364"/>
                    <a:pt x="13303" y="7762"/>
                    <a:pt x="11909" y="13337"/>
                  </a:cubicBezTo>
                  <a:cubicBezTo>
                    <a:pt x="9755" y="11690"/>
                    <a:pt x="8235" y="7129"/>
                    <a:pt x="7221" y="921"/>
                  </a:cubicBezTo>
                  <a:cubicBezTo>
                    <a:pt x="3421" y="-1360"/>
                    <a:pt x="3674" y="1174"/>
                    <a:pt x="0" y="2314"/>
                  </a:cubicBezTo>
                  <a:cubicBezTo>
                    <a:pt x="1394" y="11816"/>
                    <a:pt x="4561" y="8776"/>
                    <a:pt x="4054" y="17137"/>
                  </a:cubicBezTo>
                  <a:cubicBezTo>
                    <a:pt x="3041" y="19925"/>
                    <a:pt x="2787" y="23852"/>
                    <a:pt x="253" y="24612"/>
                  </a:cubicBezTo>
                  <a:cubicBezTo>
                    <a:pt x="1900" y="29427"/>
                    <a:pt x="4814" y="29680"/>
                    <a:pt x="6588" y="34494"/>
                  </a:cubicBezTo>
                  <a:cubicBezTo>
                    <a:pt x="9249" y="32087"/>
                    <a:pt x="7095" y="31074"/>
                    <a:pt x="5955" y="25752"/>
                  </a:cubicBezTo>
                  <a:cubicBezTo>
                    <a:pt x="6461" y="20685"/>
                    <a:pt x="11529" y="23979"/>
                    <a:pt x="12796" y="22205"/>
                  </a:cubicBezTo>
                  <a:cubicBezTo>
                    <a:pt x="12923" y="22078"/>
                    <a:pt x="11782" y="18024"/>
                    <a:pt x="11909" y="17898"/>
                  </a:cubicBezTo>
                  <a:cubicBezTo>
                    <a:pt x="13429" y="17011"/>
                    <a:pt x="15710" y="21825"/>
                    <a:pt x="17357" y="18911"/>
                  </a:cubicBezTo>
                  <a:close/>
                </a:path>
              </a:pathLst>
            </a:custGeom>
            <a:grpFill/>
            <a:ln w="12582" cap="flat">
              <a:noFill/>
              <a:prstDash val="solid"/>
              <a:miter/>
            </a:ln>
          </p:spPr>
          <p:txBody>
            <a:bodyPr rtlCol="0" anchor="ctr"/>
            <a:lstStyle/>
            <a:p>
              <a:endParaRPr lang="en-US" noProof="0" dirty="0"/>
            </a:p>
          </p:txBody>
        </p:sp>
        <p:sp>
          <p:nvSpPr>
            <p:cNvPr id="357" name="Freeform: Shape 356">
              <a:extLst>
                <a:ext uri="{FF2B5EF4-FFF2-40B4-BE49-F238E27FC236}">
                  <a16:creationId xmlns:a16="http://schemas.microsoft.com/office/drawing/2014/main" id="{2172CD02-67AD-435F-A326-51C23D59FBD4}"/>
                </a:ext>
              </a:extLst>
            </p:cNvPr>
            <p:cNvSpPr/>
            <p:nvPr/>
          </p:nvSpPr>
          <p:spPr>
            <a:xfrm>
              <a:off x="6562749" y="3239248"/>
              <a:ext cx="12669" cy="12669"/>
            </a:xfrm>
            <a:custGeom>
              <a:avLst/>
              <a:gdLst>
                <a:gd name="connsiteX0" fmla="*/ 887 w 0"/>
                <a:gd name="connsiteY0" fmla="*/ 4688 h 0"/>
                <a:gd name="connsiteX1" fmla="*/ 2914 w 0"/>
                <a:gd name="connsiteY1" fmla="*/ 4308 h 0"/>
                <a:gd name="connsiteX2" fmla="*/ 2027 w 0"/>
                <a:gd name="connsiteY2" fmla="*/ 0 h 0"/>
                <a:gd name="connsiteX3" fmla="*/ 0 w 0"/>
                <a:gd name="connsiteY3" fmla="*/ 380 h 0"/>
                <a:gd name="connsiteX4" fmla="*/ 887 w 0"/>
                <a:gd name="connsiteY4" fmla="*/ 468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887" y="4688"/>
                  </a:moveTo>
                  <a:cubicBezTo>
                    <a:pt x="1520" y="4561"/>
                    <a:pt x="2280" y="4434"/>
                    <a:pt x="2914" y="4308"/>
                  </a:cubicBezTo>
                  <a:cubicBezTo>
                    <a:pt x="2661" y="2914"/>
                    <a:pt x="2280" y="1394"/>
                    <a:pt x="2027" y="0"/>
                  </a:cubicBezTo>
                  <a:cubicBezTo>
                    <a:pt x="1394" y="127"/>
                    <a:pt x="633" y="253"/>
                    <a:pt x="0" y="380"/>
                  </a:cubicBezTo>
                  <a:cubicBezTo>
                    <a:pt x="253" y="1774"/>
                    <a:pt x="633" y="3294"/>
                    <a:pt x="887" y="4688"/>
                  </a:cubicBezTo>
                  <a:close/>
                </a:path>
              </a:pathLst>
            </a:custGeom>
            <a:grpFill/>
            <a:ln w="12582" cap="flat">
              <a:noFill/>
              <a:prstDash val="solid"/>
              <a:miter/>
            </a:ln>
          </p:spPr>
          <p:txBody>
            <a:bodyPr rtlCol="0" anchor="ctr"/>
            <a:lstStyle/>
            <a:p>
              <a:endParaRPr lang="en-US" noProof="0" dirty="0"/>
            </a:p>
          </p:txBody>
        </p:sp>
        <p:sp>
          <p:nvSpPr>
            <p:cNvPr id="358" name="Freeform: Shape 357">
              <a:extLst>
                <a:ext uri="{FF2B5EF4-FFF2-40B4-BE49-F238E27FC236}">
                  <a16:creationId xmlns:a16="http://schemas.microsoft.com/office/drawing/2014/main" id="{FE893478-BDDF-45A8-88FB-58BCE4E3BD2F}"/>
                </a:ext>
              </a:extLst>
            </p:cNvPr>
            <p:cNvSpPr/>
            <p:nvPr/>
          </p:nvSpPr>
          <p:spPr>
            <a:xfrm>
              <a:off x="6640491" y="3205802"/>
              <a:ext cx="12669" cy="12669"/>
            </a:xfrm>
            <a:custGeom>
              <a:avLst/>
              <a:gdLst>
                <a:gd name="connsiteX0" fmla="*/ 3595 w 0"/>
                <a:gd name="connsiteY0" fmla="*/ 6461 h 0"/>
                <a:gd name="connsiteX1" fmla="*/ 2328 w 0"/>
                <a:gd name="connsiteY1" fmla="*/ 0 h 0"/>
                <a:gd name="connsiteX2" fmla="*/ 554 w 0"/>
                <a:gd name="connsiteY2" fmla="*/ 7095 h 0"/>
                <a:gd name="connsiteX3" fmla="*/ 3595 w 0"/>
                <a:gd name="connsiteY3" fmla="*/ 6461 h 0"/>
              </a:gdLst>
              <a:ahLst/>
              <a:cxnLst>
                <a:cxn ang="0">
                  <a:pos x="connsiteX0" y="connsiteY0"/>
                </a:cxn>
                <a:cxn ang="0">
                  <a:pos x="connsiteX1" y="connsiteY1"/>
                </a:cxn>
                <a:cxn ang="0">
                  <a:pos x="connsiteX2" y="connsiteY2"/>
                </a:cxn>
                <a:cxn ang="0">
                  <a:pos x="connsiteX3" y="connsiteY3"/>
                </a:cxn>
              </a:cxnLst>
              <a:rect l="l" t="t" r="r" b="b"/>
              <a:pathLst>
                <a:path>
                  <a:moveTo>
                    <a:pt x="3595" y="6461"/>
                  </a:moveTo>
                  <a:cubicBezTo>
                    <a:pt x="3215" y="4308"/>
                    <a:pt x="2708" y="2154"/>
                    <a:pt x="2328" y="0"/>
                  </a:cubicBezTo>
                  <a:cubicBezTo>
                    <a:pt x="47" y="0"/>
                    <a:pt x="-586" y="2407"/>
                    <a:pt x="554" y="7095"/>
                  </a:cubicBezTo>
                  <a:cubicBezTo>
                    <a:pt x="1568" y="6968"/>
                    <a:pt x="2581" y="6715"/>
                    <a:pt x="3595" y="6461"/>
                  </a:cubicBezTo>
                  <a:close/>
                </a:path>
              </a:pathLst>
            </a:custGeom>
            <a:grpFill/>
            <a:ln w="12582" cap="flat">
              <a:noFill/>
              <a:prstDash val="solid"/>
              <a:miter/>
            </a:ln>
          </p:spPr>
          <p:txBody>
            <a:bodyPr rtlCol="0" anchor="ctr"/>
            <a:lstStyle/>
            <a:p>
              <a:endParaRPr lang="en-US" noProof="0" dirty="0"/>
            </a:p>
          </p:txBody>
        </p:sp>
        <p:sp>
          <p:nvSpPr>
            <p:cNvPr id="359" name="Freeform: Shape 358">
              <a:extLst>
                <a:ext uri="{FF2B5EF4-FFF2-40B4-BE49-F238E27FC236}">
                  <a16:creationId xmlns:a16="http://schemas.microsoft.com/office/drawing/2014/main" id="{18AE2A0E-01B7-4DC8-A896-BBB63AD0B290}"/>
                </a:ext>
              </a:extLst>
            </p:cNvPr>
            <p:cNvSpPr/>
            <p:nvPr/>
          </p:nvSpPr>
          <p:spPr>
            <a:xfrm>
              <a:off x="6564522" y="3227666"/>
              <a:ext cx="12669" cy="12669"/>
            </a:xfrm>
            <a:custGeom>
              <a:avLst/>
              <a:gdLst>
                <a:gd name="connsiteX0" fmla="*/ 2407 w 0"/>
                <a:gd name="connsiteY0" fmla="*/ 11202 h 12669"/>
                <a:gd name="connsiteX1" fmla="*/ 7221 w 0"/>
                <a:gd name="connsiteY1" fmla="*/ 3474 h 12669"/>
                <a:gd name="connsiteX2" fmla="*/ 0 w 0"/>
                <a:gd name="connsiteY2" fmla="*/ 4867 h 12669"/>
                <a:gd name="connsiteX3" fmla="*/ 1774 w 0"/>
                <a:gd name="connsiteY3" fmla="*/ 13483 h 12669"/>
                <a:gd name="connsiteX4" fmla="*/ 2407 w 0"/>
                <a:gd name="connsiteY4" fmla="*/ 11202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2407" y="11202"/>
                  </a:moveTo>
                  <a:cubicBezTo>
                    <a:pt x="1647" y="5374"/>
                    <a:pt x="7221" y="8161"/>
                    <a:pt x="7221" y="3474"/>
                  </a:cubicBezTo>
                  <a:cubicBezTo>
                    <a:pt x="5448" y="-5901"/>
                    <a:pt x="3674" y="6895"/>
                    <a:pt x="0" y="4867"/>
                  </a:cubicBezTo>
                  <a:cubicBezTo>
                    <a:pt x="634" y="7781"/>
                    <a:pt x="1140" y="10569"/>
                    <a:pt x="1774" y="13483"/>
                  </a:cubicBezTo>
                  <a:cubicBezTo>
                    <a:pt x="2787" y="13736"/>
                    <a:pt x="2534" y="12469"/>
                    <a:pt x="2407" y="11202"/>
                  </a:cubicBezTo>
                  <a:close/>
                </a:path>
              </a:pathLst>
            </a:custGeom>
            <a:grpFill/>
            <a:ln w="12582" cap="flat">
              <a:noFill/>
              <a:prstDash val="solid"/>
              <a:miter/>
            </a:ln>
          </p:spPr>
          <p:txBody>
            <a:bodyPr rtlCol="0" anchor="ctr"/>
            <a:lstStyle/>
            <a:p>
              <a:endParaRPr lang="en-US" noProof="0" dirty="0"/>
            </a:p>
          </p:txBody>
        </p:sp>
        <p:sp>
          <p:nvSpPr>
            <p:cNvPr id="360" name="Freeform: Shape 359">
              <a:extLst>
                <a:ext uri="{FF2B5EF4-FFF2-40B4-BE49-F238E27FC236}">
                  <a16:creationId xmlns:a16="http://schemas.microsoft.com/office/drawing/2014/main" id="{38BA5551-5B92-42CD-86E8-2ADE0541D98D}"/>
                </a:ext>
              </a:extLst>
            </p:cNvPr>
            <p:cNvSpPr/>
            <p:nvPr/>
          </p:nvSpPr>
          <p:spPr>
            <a:xfrm>
              <a:off x="6641045" y="3191612"/>
              <a:ext cx="12669" cy="12669"/>
            </a:xfrm>
            <a:custGeom>
              <a:avLst/>
              <a:gdLst>
                <a:gd name="connsiteX0" fmla="*/ 6841 w 0"/>
                <a:gd name="connsiteY0" fmla="*/ 13303 h 12669"/>
                <a:gd name="connsiteX1" fmla="*/ 4561 w 0"/>
                <a:gd name="connsiteY1" fmla="*/ 7095 h 12669"/>
                <a:gd name="connsiteX2" fmla="*/ 6335 w 0"/>
                <a:gd name="connsiteY2" fmla="*/ 0 h 12669"/>
                <a:gd name="connsiteX3" fmla="*/ 0 w 0"/>
                <a:gd name="connsiteY3" fmla="*/ 5701 h 12669"/>
                <a:gd name="connsiteX4" fmla="*/ 6841 w 0"/>
                <a:gd name="connsiteY4" fmla="*/ 13303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6841" y="13303"/>
                  </a:moveTo>
                  <a:cubicBezTo>
                    <a:pt x="5955" y="11656"/>
                    <a:pt x="5068" y="10009"/>
                    <a:pt x="4561" y="7095"/>
                  </a:cubicBezTo>
                  <a:cubicBezTo>
                    <a:pt x="3167" y="2027"/>
                    <a:pt x="9502" y="7348"/>
                    <a:pt x="6335" y="0"/>
                  </a:cubicBezTo>
                  <a:cubicBezTo>
                    <a:pt x="4434" y="2154"/>
                    <a:pt x="3167" y="5321"/>
                    <a:pt x="0" y="5701"/>
                  </a:cubicBezTo>
                  <a:cubicBezTo>
                    <a:pt x="1394" y="11782"/>
                    <a:pt x="3421" y="15583"/>
                    <a:pt x="6841" y="13303"/>
                  </a:cubicBezTo>
                  <a:close/>
                </a:path>
              </a:pathLst>
            </a:custGeom>
            <a:grpFill/>
            <a:ln w="12582" cap="flat">
              <a:noFill/>
              <a:prstDash val="solid"/>
              <a:miter/>
            </a:ln>
          </p:spPr>
          <p:txBody>
            <a:bodyPr rtlCol="0" anchor="ctr"/>
            <a:lstStyle/>
            <a:p>
              <a:endParaRPr lang="en-US" noProof="0" dirty="0"/>
            </a:p>
          </p:txBody>
        </p:sp>
        <p:sp>
          <p:nvSpPr>
            <p:cNvPr id="361" name="Freeform: Shape 360">
              <a:extLst>
                <a:ext uri="{FF2B5EF4-FFF2-40B4-BE49-F238E27FC236}">
                  <a16:creationId xmlns:a16="http://schemas.microsoft.com/office/drawing/2014/main" id="{C655135D-E957-4504-B0D8-328579137F57}"/>
                </a:ext>
              </a:extLst>
            </p:cNvPr>
            <p:cNvSpPr/>
            <p:nvPr/>
          </p:nvSpPr>
          <p:spPr>
            <a:xfrm>
              <a:off x="6514732" y="3203901"/>
              <a:ext cx="12669" cy="12669"/>
            </a:xfrm>
            <a:custGeom>
              <a:avLst/>
              <a:gdLst>
                <a:gd name="connsiteX0" fmla="*/ 3294 w 0"/>
                <a:gd name="connsiteY0" fmla="*/ 0 h 0"/>
                <a:gd name="connsiteX1" fmla="*/ 0 w 0"/>
                <a:gd name="connsiteY1" fmla="*/ 5068 h 0"/>
                <a:gd name="connsiteX2" fmla="*/ 3294 w 0"/>
                <a:gd name="connsiteY2" fmla="*/ 0 h 0"/>
              </a:gdLst>
              <a:ahLst/>
              <a:cxnLst>
                <a:cxn ang="0">
                  <a:pos x="connsiteX0" y="connsiteY0"/>
                </a:cxn>
                <a:cxn ang="0">
                  <a:pos x="connsiteX1" y="connsiteY1"/>
                </a:cxn>
                <a:cxn ang="0">
                  <a:pos x="connsiteX2" y="connsiteY2"/>
                </a:cxn>
              </a:cxnLst>
              <a:rect l="l" t="t" r="r" b="b"/>
              <a:pathLst>
                <a:path>
                  <a:moveTo>
                    <a:pt x="3294" y="0"/>
                  </a:moveTo>
                  <a:cubicBezTo>
                    <a:pt x="2027" y="1394"/>
                    <a:pt x="1394" y="3674"/>
                    <a:pt x="0" y="5068"/>
                  </a:cubicBezTo>
                  <a:cubicBezTo>
                    <a:pt x="127" y="7982"/>
                    <a:pt x="5448" y="5068"/>
                    <a:pt x="3294" y="0"/>
                  </a:cubicBezTo>
                  <a:close/>
                </a:path>
              </a:pathLst>
            </a:custGeom>
            <a:grpFill/>
            <a:ln w="12582" cap="flat">
              <a:noFill/>
              <a:prstDash val="solid"/>
              <a:miter/>
            </a:ln>
          </p:spPr>
          <p:txBody>
            <a:bodyPr rtlCol="0" anchor="ctr"/>
            <a:lstStyle/>
            <a:p>
              <a:endParaRPr lang="en-US" noProof="0" dirty="0"/>
            </a:p>
          </p:txBody>
        </p:sp>
        <p:sp>
          <p:nvSpPr>
            <p:cNvPr id="362" name="Freeform: Shape 361">
              <a:extLst>
                <a:ext uri="{FF2B5EF4-FFF2-40B4-BE49-F238E27FC236}">
                  <a16:creationId xmlns:a16="http://schemas.microsoft.com/office/drawing/2014/main" id="{E3CB8B1C-F780-4016-8882-6002E4C0804F}"/>
                </a:ext>
              </a:extLst>
            </p:cNvPr>
            <p:cNvSpPr/>
            <p:nvPr/>
          </p:nvSpPr>
          <p:spPr>
            <a:xfrm>
              <a:off x="6477231" y="3253185"/>
              <a:ext cx="12669" cy="12669"/>
            </a:xfrm>
            <a:custGeom>
              <a:avLst/>
              <a:gdLst>
                <a:gd name="connsiteX0" fmla="*/ 7475 w 0"/>
                <a:gd name="connsiteY0" fmla="*/ 8615 h 12669"/>
                <a:gd name="connsiteX1" fmla="*/ 8995 w 0"/>
                <a:gd name="connsiteY1" fmla="*/ 21664 h 12669"/>
                <a:gd name="connsiteX2" fmla="*/ 12036 w 0"/>
                <a:gd name="connsiteY2" fmla="*/ 21031 h 12669"/>
                <a:gd name="connsiteX3" fmla="*/ 9629 w 0"/>
                <a:gd name="connsiteY3" fmla="*/ 3674 h 12669"/>
                <a:gd name="connsiteX4" fmla="*/ 5701 w 0"/>
                <a:gd name="connsiteY4" fmla="*/ 0 h 12669"/>
                <a:gd name="connsiteX5" fmla="*/ 0 w 0"/>
                <a:gd name="connsiteY5" fmla="*/ 3421 h 12669"/>
                <a:gd name="connsiteX6" fmla="*/ 7475 w 0"/>
                <a:gd name="connsiteY6" fmla="*/ 8615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h="12669">
                  <a:moveTo>
                    <a:pt x="7475" y="8615"/>
                  </a:moveTo>
                  <a:cubicBezTo>
                    <a:pt x="9502" y="15076"/>
                    <a:pt x="7982" y="16597"/>
                    <a:pt x="8995" y="21664"/>
                  </a:cubicBezTo>
                  <a:cubicBezTo>
                    <a:pt x="10009" y="21411"/>
                    <a:pt x="11022" y="21284"/>
                    <a:pt x="12036" y="21031"/>
                  </a:cubicBezTo>
                  <a:cubicBezTo>
                    <a:pt x="13049" y="17610"/>
                    <a:pt x="10769" y="9882"/>
                    <a:pt x="9629" y="3674"/>
                  </a:cubicBezTo>
                  <a:cubicBezTo>
                    <a:pt x="7728" y="4814"/>
                    <a:pt x="6335" y="3927"/>
                    <a:pt x="5701" y="0"/>
                  </a:cubicBezTo>
                  <a:cubicBezTo>
                    <a:pt x="4054" y="4941"/>
                    <a:pt x="4181" y="3547"/>
                    <a:pt x="0" y="3421"/>
                  </a:cubicBezTo>
                  <a:cubicBezTo>
                    <a:pt x="760" y="12036"/>
                    <a:pt x="5701" y="3927"/>
                    <a:pt x="7475" y="8615"/>
                  </a:cubicBezTo>
                  <a:close/>
                </a:path>
              </a:pathLst>
            </a:custGeom>
            <a:grpFill/>
            <a:ln w="12582" cap="flat">
              <a:noFill/>
              <a:prstDash val="solid"/>
              <a:miter/>
            </a:ln>
          </p:spPr>
          <p:txBody>
            <a:bodyPr rtlCol="0" anchor="ctr"/>
            <a:lstStyle/>
            <a:p>
              <a:endParaRPr lang="en-US" noProof="0" dirty="0"/>
            </a:p>
          </p:txBody>
        </p:sp>
        <p:sp>
          <p:nvSpPr>
            <p:cNvPr id="363" name="Freeform: Shape 362">
              <a:extLst>
                <a:ext uri="{FF2B5EF4-FFF2-40B4-BE49-F238E27FC236}">
                  <a16:creationId xmlns:a16="http://schemas.microsoft.com/office/drawing/2014/main" id="{800BDD5B-F350-4C95-A5FF-4AA9516AAD22}"/>
                </a:ext>
              </a:extLst>
            </p:cNvPr>
            <p:cNvSpPr/>
            <p:nvPr/>
          </p:nvSpPr>
          <p:spPr>
            <a:xfrm>
              <a:off x="6476766" y="3264714"/>
              <a:ext cx="12669" cy="12669"/>
            </a:xfrm>
            <a:custGeom>
              <a:avLst/>
              <a:gdLst>
                <a:gd name="connsiteX0" fmla="*/ 6040 w 0"/>
                <a:gd name="connsiteY0" fmla="*/ 8615 h 0"/>
                <a:gd name="connsiteX1" fmla="*/ 4267 w 0"/>
                <a:gd name="connsiteY1" fmla="*/ 0 h 0"/>
                <a:gd name="connsiteX2" fmla="*/ 846 w 0"/>
                <a:gd name="connsiteY2" fmla="*/ 9629 h 0"/>
                <a:gd name="connsiteX3" fmla="*/ 6040 w 0"/>
                <a:gd name="connsiteY3" fmla="*/ 8615 h 0"/>
              </a:gdLst>
              <a:ahLst/>
              <a:cxnLst>
                <a:cxn ang="0">
                  <a:pos x="connsiteX0" y="connsiteY0"/>
                </a:cxn>
                <a:cxn ang="0">
                  <a:pos x="connsiteX1" y="connsiteY1"/>
                </a:cxn>
                <a:cxn ang="0">
                  <a:pos x="connsiteX2" y="connsiteY2"/>
                </a:cxn>
                <a:cxn ang="0">
                  <a:pos x="connsiteX3" y="connsiteY3"/>
                </a:cxn>
              </a:cxnLst>
              <a:rect l="l" t="t" r="r" b="b"/>
              <a:pathLst>
                <a:path>
                  <a:moveTo>
                    <a:pt x="6040" y="8615"/>
                  </a:moveTo>
                  <a:cubicBezTo>
                    <a:pt x="5407" y="5701"/>
                    <a:pt x="4900" y="2914"/>
                    <a:pt x="4267" y="0"/>
                  </a:cubicBezTo>
                  <a:cubicBezTo>
                    <a:pt x="2493" y="2407"/>
                    <a:pt x="-1815" y="1267"/>
                    <a:pt x="846" y="9629"/>
                  </a:cubicBezTo>
                  <a:cubicBezTo>
                    <a:pt x="2493" y="9375"/>
                    <a:pt x="4267" y="8995"/>
                    <a:pt x="6040" y="8615"/>
                  </a:cubicBezTo>
                  <a:close/>
                </a:path>
              </a:pathLst>
            </a:custGeom>
            <a:grpFill/>
            <a:ln w="12582" cap="flat">
              <a:noFill/>
              <a:prstDash val="solid"/>
              <a:miter/>
            </a:ln>
          </p:spPr>
          <p:txBody>
            <a:bodyPr rtlCol="0" anchor="ctr"/>
            <a:lstStyle/>
            <a:p>
              <a:endParaRPr lang="en-US" noProof="0" dirty="0"/>
            </a:p>
          </p:txBody>
        </p:sp>
        <p:sp>
          <p:nvSpPr>
            <p:cNvPr id="364" name="Freeform: Shape 363">
              <a:extLst>
                <a:ext uri="{FF2B5EF4-FFF2-40B4-BE49-F238E27FC236}">
                  <a16:creationId xmlns:a16="http://schemas.microsoft.com/office/drawing/2014/main" id="{1CC1EC5F-D12D-4EAA-960A-34ABC2F4EF58}"/>
                </a:ext>
              </a:extLst>
            </p:cNvPr>
            <p:cNvSpPr/>
            <p:nvPr/>
          </p:nvSpPr>
          <p:spPr>
            <a:xfrm>
              <a:off x="6498389" y="3345757"/>
              <a:ext cx="12669" cy="12669"/>
            </a:xfrm>
            <a:custGeom>
              <a:avLst/>
              <a:gdLst>
                <a:gd name="connsiteX0" fmla="*/ 0 w 0"/>
                <a:gd name="connsiteY0" fmla="*/ 293 h 0"/>
                <a:gd name="connsiteX1" fmla="*/ 3801 w 0"/>
                <a:gd name="connsiteY1" fmla="*/ 8401 h 0"/>
                <a:gd name="connsiteX2" fmla="*/ 0 w 0"/>
                <a:gd name="connsiteY2" fmla="*/ 293 h 0"/>
              </a:gdLst>
              <a:ahLst/>
              <a:cxnLst>
                <a:cxn ang="0">
                  <a:pos x="connsiteX0" y="connsiteY0"/>
                </a:cxn>
                <a:cxn ang="0">
                  <a:pos x="connsiteX1" y="connsiteY1"/>
                </a:cxn>
                <a:cxn ang="0">
                  <a:pos x="connsiteX2" y="connsiteY2"/>
                </a:cxn>
              </a:cxnLst>
              <a:rect l="l" t="t" r="r" b="b"/>
              <a:pathLst>
                <a:path>
                  <a:moveTo>
                    <a:pt x="0" y="293"/>
                  </a:moveTo>
                  <a:cubicBezTo>
                    <a:pt x="380" y="6247"/>
                    <a:pt x="2914" y="4220"/>
                    <a:pt x="3801" y="8401"/>
                  </a:cubicBezTo>
                  <a:cubicBezTo>
                    <a:pt x="5828" y="7388"/>
                    <a:pt x="2027" y="-1734"/>
                    <a:pt x="0" y="293"/>
                  </a:cubicBezTo>
                  <a:close/>
                </a:path>
              </a:pathLst>
            </a:custGeom>
            <a:grpFill/>
            <a:ln w="12582" cap="flat">
              <a:noFill/>
              <a:prstDash val="solid"/>
              <a:miter/>
            </a:ln>
          </p:spPr>
          <p:txBody>
            <a:bodyPr rtlCol="0" anchor="ctr"/>
            <a:lstStyle/>
            <a:p>
              <a:endParaRPr lang="en-US" noProof="0" dirty="0"/>
            </a:p>
          </p:txBody>
        </p:sp>
        <p:sp>
          <p:nvSpPr>
            <p:cNvPr id="365" name="Freeform: Shape 364">
              <a:extLst>
                <a:ext uri="{FF2B5EF4-FFF2-40B4-BE49-F238E27FC236}">
                  <a16:creationId xmlns:a16="http://schemas.microsoft.com/office/drawing/2014/main" id="{0D41AE8E-6B45-4464-945D-3DA07D83BACB}"/>
                </a:ext>
              </a:extLst>
            </p:cNvPr>
            <p:cNvSpPr/>
            <p:nvPr/>
          </p:nvSpPr>
          <p:spPr>
            <a:xfrm>
              <a:off x="6471124" y="3324639"/>
              <a:ext cx="12669" cy="25338"/>
            </a:xfrm>
            <a:custGeom>
              <a:avLst/>
              <a:gdLst>
                <a:gd name="connsiteX0" fmla="*/ 533 w 0"/>
                <a:gd name="connsiteY0" fmla="*/ 0 h 25338"/>
                <a:gd name="connsiteX1" fmla="*/ 1799 w 0"/>
                <a:gd name="connsiteY1" fmla="*/ 6461 h 25338"/>
                <a:gd name="connsiteX2" fmla="*/ 4207 w 0"/>
                <a:gd name="connsiteY2" fmla="*/ 23818 h 25338"/>
                <a:gd name="connsiteX3" fmla="*/ 10795 w 0"/>
                <a:gd name="connsiteY3" fmla="*/ 24705 h 25338"/>
                <a:gd name="connsiteX4" fmla="*/ 4840 w 0"/>
                <a:gd name="connsiteY4" fmla="*/ 21411 h 25338"/>
                <a:gd name="connsiteX5" fmla="*/ 7501 w 0"/>
                <a:gd name="connsiteY5" fmla="*/ 18624 h 25338"/>
                <a:gd name="connsiteX6" fmla="*/ 4967 w 0"/>
                <a:gd name="connsiteY6" fmla="*/ 5701 h 25338"/>
                <a:gd name="connsiteX7" fmla="*/ 533 w 0"/>
                <a:gd name="connsiteY7" fmla="*/ 0 h 2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h="25338">
                  <a:moveTo>
                    <a:pt x="533" y="0"/>
                  </a:moveTo>
                  <a:cubicBezTo>
                    <a:pt x="-988" y="1900"/>
                    <a:pt x="1166" y="3927"/>
                    <a:pt x="1799" y="6461"/>
                  </a:cubicBezTo>
                  <a:cubicBezTo>
                    <a:pt x="3446" y="13303"/>
                    <a:pt x="1799" y="15963"/>
                    <a:pt x="4207" y="23818"/>
                  </a:cubicBezTo>
                  <a:cubicBezTo>
                    <a:pt x="6614" y="23311"/>
                    <a:pt x="8007" y="26859"/>
                    <a:pt x="10795" y="24705"/>
                  </a:cubicBezTo>
                  <a:cubicBezTo>
                    <a:pt x="9274" y="21664"/>
                    <a:pt x="7247" y="20651"/>
                    <a:pt x="4840" y="21411"/>
                  </a:cubicBezTo>
                  <a:cubicBezTo>
                    <a:pt x="4460" y="18877"/>
                    <a:pt x="6360" y="19257"/>
                    <a:pt x="7501" y="18624"/>
                  </a:cubicBezTo>
                  <a:cubicBezTo>
                    <a:pt x="6614" y="14316"/>
                    <a:pt x="5727" y="10009"/>
                    <a:pt x="4967" y="5701"/>
                  </a:cubicBezTo>
                  <a:cubicBezTo>
                    <a:pt x="3446" y="3801"/>
                    <a:pt x="913" y="5955"/>
                    <a:pt x="533" y="0"/>
                  </a:cubicBezTo>
                  <a:close/>
                </a:path>
              </a:pathLst>
            </a:custGeom>
            <a:grpFill/>
            <a:ln w="12582" cap="flat">
              <a:noFill/>
              <a:prstDash val="solid"/>
              <a:miter/>
            </a:ln>
          </p:spPr>
          <p:txBody>
            <a:bodyPr rtlCol="0" anchor="ctr"/>
            <a:lstStyle/>
            <a:p>
              <a:endParaRPr lang="en-US" noProof="0" dirty="0"/>
            </a:p>
          </p:txBody>
        </p:sp>
        <p:sp>
          <p:nvSpPr>
            <p:cNvPr id="366" name="Freeform: Shape 365">
              <a:extLst>
                <a:ext uri="{FF2B5EF4-FFF2-40B4-BE49-F238E27FC236}">
                  <a16:creationId xmlns:a16="http://schemas.microsoft.com/office/drawing/2014/main" id="{CE190E6C-38D4-47D2-B912-B63A32A13D97}"/>
                </a:ext>
              </a:extLst>
            </p:cNvPr>
            <p:cNvSpPr/>
            <p:nvPr/>
          </p:nvSpPr>
          <p:spPr>
            <a:xfrm>
              <a:off x="6475840" y="3379497"/>
              <a:ext cx="12669" cy="12669"/>
            </a:xfrm>
            <a:custGeom>
              <a:avLst/>
              <a:gdLst>
                <a:gd name="connsiteX0" fmla="*/ 378 w 0"/>
                <a:gd name="connsiteY0" fmla="*/ 0 h 12669"/>
                <a:gd name="connsiteX1" fmla="*/ 5446 w 0"/>
                <a:gd name="connsiteY1" fmla="*/ 14570 h 12669"/>
                <a:gd name="connsiteX2" fmla="*/ 378 w 0"/>
                <a:gd name="connsiteY2" fmla="*/ 0 h 12669"/>
              </a:gdLst>
              <a:ahLst/>
              <a:cxnLst>
                <a:cxn ang="0">
                  <a:pos x="connsiteX0" y="connsiteY0"/>
                </a:cxn>
                <a:cxn ang="0">
                  <a:pos x="connsiteX1" y="connsiteY1"/>
                </a:cxn>
                <a:cxn ang="0">
                  <a:pos x="connsiteX2" y="connsiteY2"/>
                </a:cxn>
              </a:cxnLst>
              <a:rect l="l" t="t" r="r" b="b"/>
              <a:pathLst>
                <a:path h="12669">
                  <a:moveTo>
                    <a:pt x="378" y="0"/>
                  </a:moveTo>
                  <a:cubicBezTo>
                    <a:pt x="-1523" y="3927"/>
                    <a:pt x="4305" y="10009"/>
                    <a:pt x="5446" y="14570"/>
                  </a:cubicBezTo>
                  <a:cubicBezTo>
                    <a:pt x="9626" y="9502"/>
                    <a:pt x="2152" y="4814"/>
                    <a:pt x="378" y="0"/>
                  </a:cubicBezTo>
                  <a:close/>
                </a:path>
              </a:pathLst>
            </a:custGeom>
            <a:grpFill/>
            <a:ln w="12582" cap="flat">
              <a:noFill/>
              <a:prstDash val="solid"/>
              <a:miter/>
            </a:ln>
          </p:spPr>
          <p:txBody>
            <a:bodyPr rtlCol="0" anchor="ctr"/>
            <a:lstStyle/>
            <a:p>
              <a:endParaRPr lang="en-US" noProof="0" dirty="0"/>
            </a:p>
          </p:txBody>
        </p:sp>
        <p:sp>
          <p:nvSpPr>
            <p:cNvPr id="367" name="Freeform: Shape 366">
              <a:extLst>
                <a:ext uri="{FF2B5EF4-FFF2-40B4-BE49-F238E27FC236}">
                  <a16:creationId xmlns:a16="http://schemas.microsoft.com/office/drawing/2014/main" id="{38B9DF49-22F4-447B-B48E-BAC8E94486F3}"/>
                </a:ext>
              </a:extLst>
            </p:cNvPr>
            <p:cNvSpPr/>
            <p:nvPr/>
          </p:nvSpPr>
          <p:spPr>
            <a:xfrm>
              <a:off x="6494842" y="3398044"/>
              <a:ext cx="12669" cy="12669"/>
            </a:xfrm>
            <a:custGeom>
              <a:avLst/>
              <a:gdLst>
                <a:gd name="connsiteX0" fmla="*/ 0 w 0"/>
                <a:gd name="connsiteY0" fmla="*/ 4511 h 0"/>
                <a:gd name="connsiteX1" fmla="*/ 4941 w 0"/>
                <a:gd name="connsiteY1" fmla="*/ 7932 h 0"/>
                <a:gd name="connsiteX2" fmla="*/ 6715 w 0"/>
                <a:gd name="connsiteY2" fmla="*/ 837 h 0"/>
                <a:gd name="connsiteX3" fmla="*/ 0 w 0"/>
                <a:gd name="connsiteY3" fmla="*/ 4511 h 0"/>
              </a:gdLst>
              <a:ahLst/>
              <a:cxnLst>
                <a:cxn ang="0">
                  <a:pos x="connsiteX0" y="connsiteY0"/>
                </a:cxn>
                <a:cxn ang="0">
                  <a:pos x="connsiteX1" y="connsiteY1"/>
                </a:cxn>
                <a:cxn ang="0">
                  <a:pos x="connsiteX2" y="connsiteY2"/>
                </a:cxn>
                <a:cxn ang="0">
                  <a:pos x="connsiteX3" y="connsiteY3"/>
                </a:cxn>
              </a:cxnLst>
              <a:rect l="l" t="t" r="r" b="b"/>
              <a:pathLst>
                <a:path>
                  <a:moveTo>
                    <a:pt x="0" y="4511"/>
                  </a:moveTo>
                  <a:cubicBezTo>
                    <a:pt x="380" y="10466"/>
                    <a:pt x="4561" y="1977"/>
                    <a:pt x="4941" y="7932"/>
                  </a:cubicBezTo>
                  <a:cubicBezTo>
                    <a:pt x="5448" y="5398"/>
                    <a:pt x="8615" y="6538"/>
                    <a:pt x="6715" y="837"/>
                  </a:cubicBezTo>
                  <a:cubicBezTo>
                    <a:pt x="2534" y="-1950"/>
                    <a:pt x="3547" y="2991"/>
                    <a:pt x="0" y="4511"/>
                  </a:cubicBezTo>
                  <a:close/>
                </a:path>
              </a:pathLst>
            </a:custGeom>
            <a:grpFill/>
            <a:ln w="12582" cap="flat">
              <a:noFill/>
              <a:prstDash val="solid"/>
              <a:miter/>
            </a:ln>
          </p:spPr>
          <p:txBody>
            <a:bodyPr rtlCol="0" anchor="ctr"/>
            <a:lstStyle/>
            <a:p>
              <a:endParaRPr lang="en-US" noProof="0" dirty="0"/>
            </a:p>
          </p:txBody>
        </p:sp>
        <p:sp>
          <p:nvSpPr>
            <p:cNvPr id="368" name="Freeform: Shape 367">
              <a:extLst>
                <a:ext uri="{FF2B5EF4-FFF2-40B4-BE49-F238E27FC236}">
                  <a16:creationId xmlns:a16="http://schemas.microsoft.com/office/drawing/2014/main" id="{BA666761-7368-4DF5-B902-A52FD5D94229}"/>
                </a:ext>
              </a:extLst>
            </p:cNvPr>
            <p:cNvSpPr/>
            <p:nvPr/>
          </p:nvSpPr>
          <p:spPr>
            <a:xfrm>
              <a:off x="6473935" y="3388730"/>
              <a:ext cx="12669" cy="12669"/>
            </a:xfrm>
            <a:custGeom>
              <a:avLst/>
              <a:gdLst>
                <a:gd name="connsiteX0" fmla="*/ 7477 w 0"/>
                <a:gd name="connsiteY0" fmla="*/ 16485 h 12669"/>
                <a:gd name="connsiteX1" fmla="*/ 7857 w 0"/>
                <a:gd name="connsiteY1" fmla="*/ 7490 h 12669"/>
                <a:gd name="connsiteX2" fmla="*/ 3 w 0"/>
                <a:gd name="connsiteY2" fmla="*/ 141 h 12669"/>
                <a:gd name="connsiteX3" fmla="*/ 1776 w 0"/>
                <a:gd name="connsiteY3" fmla="*/ 8757 h 12669"/>
                <a:gd name="connsiteX4" fmla="*/ 7477 w 0"/>
                <a:gd name="connsiteY4" fmla="*/ 16485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7477" y="16485"/>
                  </a:moveTo>
                  <a:cubicBezTo>
                    <a:pt x="11025" y="18005"/>
                    <a:pt x="8364" y="11290"/>
                    <a:pt x="7857" y="7490"/>
                  </a:cubicBezTo>
                  <a:cubicBezTo>
                    <a:pt x="4437" y="8123"/>
                    <a:pt x="3550" y="-1252"/>
                    <a:pt x="3" y="141"/>
                  </a:cubicBezTo>
                  <a:cubicBezTo>
                    <a:pt x="-124" y="4322"/>
                    <a:pt x="4563" y="6729"/>
                    <a:pt x="1776" y="8757"/>
                  </a:cubicBezTo>
                  <a:cubicBezTo>
                    <a:pt x="3170" y="13064"/>
                    <a:pt x="6971" y="8377"/>
                    <a:pt x="7477" y="16485"/>
                  </a:cubicBezTo>
                  <a:close/>
                </a:path>
              </a:pathLst>
            </a:custGeom>
            <a:grpFill/>
            <a:ln w="12582" cap="flat">
              <a:noFill/>
              <a:prstDash val="solid"/>
              <a:miter/>
            </a:ln>
          </p:spPr>
          <p:txBody>
            <a:bodyPr rtlCol="0" anchor="ctr"/>
            <a:lstStyle/>
            <a:p>
              <a:endParaRPr lang="en-US" noProof="0" dirty="0"/>
            </a:p>
          </p:txBody>
        </p:sp>
        <p:sp>
          <p:nvSpPr>
            <p:cNvPr id="369" name="Freeform: Shape 368">
              <a:extLst>
                <a:ext uri="{FF2B5EF4-FFF2-40B4-BE49-F238E27FC236}">
                  <a16:creationId xmlns:a16="http://schemas.microsoft.com/office/drawing/2014/main" id="{4AE0035B-58FA-4085-8854-D79CA7D8B921}"/>
                </a:ext>
              </a:extLst>
            </p:cNvPr>
            <p:cNvSpPr/>
            <p:nvPr/>
          </p:nvSpPr>
          <p:spPr>
            <a:xfrm>
              <a:off x="6475189" y="3352217"/>
              <a:ext cx="25338" cy="38008"/>
            </a:xfrm>
            <a:custGeom>
              <a:avLst/>
              <a:gdLst>
                <a:gd name="connsiteX0" fmla="*/ 15 w 25338"/>
                <a:gd name="connsiteY0" fmla="*/ 801 h 38007"/>
                <a:gd name="connsiteX1" fmla="*/ 2803 w 25338"/>
                <a:gd name="connsiteY1" fmla="*/ 20312 h 38007"/>
                <a:gd name="connsiteX2" fmla="*/ 3816 w 25338"/>
                <a:gd name="connsiteY2" fmla="*/ 20058 h 38007"/>
                <a:gd name="connsiteX3" fmla="*/ 8757 w 25338"/>
                <a:gd name="connsiteY3" fmla="*/ 39189 h 38007"/>
                <a:gd name="connsiteX4" fmla="*/ 11671 w 25338"/>
                <a:gd name="connsiteY4" fmla="*/ 43116 h 38007"/>
                <a:gd name="connsiteX5" fmla="*/ 12558 w 25338"/>
                <a:gd name="connsiteY5" fmla="*/ 47424 h 38007"/>
                <a:gd name="connsiteX6" fmla="*/ 13191 w 25338"/>
                <a:gd name="connsiteY6" fmla="*/ 45017 h 38007"/>
                <a:gd name="connsiteX7" fmla="*/ 17246 w 25338"/>
                <a:gd name="connsiteY7" fmla="*/ 33108 h 38007"/>
                <a:gd name="connsiteX8" fmla="*/ 22440 w 25338"/>
                <a:gd name="connsiteY8" fmla="*/ 43243 h 38007"/>
                <a:gd name="connsiteX9" fmla="*/ 23580 w 25338"/>
                <a:gd name="connsiteY9" fmla="*/ 38556 h 38007"/>
                <a:gd name="connsiteX10" fmla="*/ 20666 w 25338"/>
                <a:gd name="connsiteY10" fmla="*/ 34628 h 38007"/>
                <a:gd name="connsiteX11" fmla="*/ 25987 w 25338"/>
                <a:gd name="connsiteY11" fmla="*/ 29054 h 38007"/>
                <a:gd name="connsiteX12" fmla="*/ 22440 w 25338"/>
                <a:gd name="connsiteY12" fmla="*/ 27533 h 38007"/>
                <a:gd name="connsiteX13" fmla="*/ 20540 w 25338"/>
                <a:gd name="connsiteY13" fmla="*/ 23479 h 38007"/>
                <a:gd name="connsiteX14" fmla="*/ 18259 w 25338"/>
                <a:gd name="connsiteY14" fmla="*/ 28420 h 38007"/>
                <a:gd name="connsiteX15" fmla="*/ 13318 w 25338"/>
                <a:gd name="connsiteY15" fmla="*/ 24999 h 38007"/>
                <a:gd name="connsiteX16" fmla="*/ 5210 w 25338"/>
                <a:gd name="connsiteY16" fmla="*/ 22085 h 38007"/>
                <a:gd name="connsiteX17" fmla="*/ 13191 w 25338"/>
                <a:gd name="connsiteY17" fmla="*/ 13850 h 38007"/>
                <a:gd name="connsiteX18" fmla="*/ 4956 w 25338"/>
                <a:gd name="connsiteY18" fmla="*/ 15497 h 38007"/>
                <a:gd name="connsiteX19" fmla="*/ 4323 w 25338"/>
                <a:gd name="connsiteY19" fmla="*/ 6756 h 38007"/>
                <a:gd name="connsiteX20" fmla="*/ 10531 w 25338"/>
                <a:gd name="connsiteY20" fmla="*/ 5489 h 38007"/>
                <a:gd name="connsiteX21" fmla="*/ 15 w 25338"/>
                <a:gd name="connsiteY21" fmla="*/ 801 h 38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338" h="38007">
                  <a:moveTo>
                    <a:pt x="15" y="801"/>
                  </a:moveTo>
                  <a:cubicBezTo>
                    <a:pt x="-111" y="2068"/>
                    <a:pt x="522" y="17651"/>
                    <a:pt x="2803" y="20312"/>
                  </a:cubicBezTo>
                  <a:cubicBezTo>
                    <a:pt x="2929" y="20439"/>
                    <a:pt x="3816" y="19932"/>
                    <a:pt x="3816" y="20058"/>
                  </a:cubicBezTo>
                  <a:cubicBezTo>
                    <a:pt x="5590" y="25253"/>
                    <a:pt x="7490" y="36148"/>
                    <a:pt x="8757" y="39189"/>
                  </a:cubicBezTo>
                  <a:cubicBezTo>
                    <a:pt x="9391" y="40583"/>
                    <a:pt x="11418" y="40202"/>
                    <a:pt x="11671" y="43116"/>
                  </a:cubicBezTo>
                  <a:cubicBezTo>
                    <a:pt x="11924" y="44510"/>
                    <a:pt x="12304" y="46030"/>
                    <a:pt x="12558" y="47424"/>
                  </a:cubicBezTo>
                  <a:cubicBezTo>
                    <a:pt x="13571" y="47677"/>
                    <a:pt x="13318" y="46410"/>
                    <a:pt x="13191" y="45017"/>
                  </a:cubicBezTo>
                  <a:cubicBezTo>
                    <a:pt x="11418" y="36908"/>
                    <a:pt x="15979" y="37162"/>
                    <a:pt x="17246" y="33108"/>
                  </a:cubicBezTo>
                  <a:cubicBezTo>
                    <a:pt x="19906" y="32854"/>
                    <a:pt x="20540" y="40836"/>
                    <a:pt x="22440" y="43243"/>
                  </a:cubicBezTo>
                  <a:cubicBezTo>
                    <a:pt x="22947" y="42230"/>
                    <a:pt x="24214" y="40836"/>
                    <a:pt x="23580" y="38556"/>
                  </a:cubicBezTo>
                  <a:cubicBezTo>
                    <a:pt x="22947" y="36275"/>
                    <a:pt x="21173" y="37542"/>
                    <a:pt x="20666" y="34628"/>
                  </a:cubicBezTo>
                  <a:cubicBezTo>
                    <a:pt x="20286" y="27280"/>
                    <a:pt x="23707" y="33868"/>
                    <a:pt x="25987" y="29054"/>
                  </a:cubicBezTo>
                  <a:cubicBezTo>
                    <a:pt x="25354" y="25886"/>
                    <a:pt x="23707" y="28547"/>
                    <a:pt x="22440" y="27533"/>
                  </a:cubicBezTo>
                  <a:cubicBezTo>
                    <a:pt x="22313" y="27407"/>
                    <a:pt x="20413" y="23479"/>
                    <a:pt x="20540" y="23479"/>
                  </a:cubicBezTo>
                  <a:cubicBezTo>
                    <a:pt x="19273" y="23732"/>
                    <a:pt x="19779" y="28547"/>
                    <a:pt x="18259" y="28420"/>
                  </a:cubicBezTo>
                  <a:cubicBezTo>
                    <a:pt x="16359" y="28167"/>
                    <a:pt x="15218" y="25760"/>
                    <a:pt x="13318" y="24999"/>
                  </a:cubicBezTo>
                  <a:cubicBezTo>
                    <a:pt x="10784" y="23986"/>
                    <a:pt x="7997" y="28293"/>
                    <a:pt x="5210" y="22085"/>
                  </a:cubicBezTo>
                  <a:cubicBezTo>
                    <a:pt x="5970" y="13470"/>
                    <a:pt x="16485" y="27280"/>
                    <a:pt x="13191" y="13850"/>
                  </a:cubicBezTo>
                  <a:cubicBezTo>
                    <a:pt x="9897" y="14104"/>
                    <a:pt x="8377" y="20058"/>
                    <a:pt x="4956" y="15497"/>
                  </a:cubicBezTo>
                  <a:cubicBezTo>
                    <a:pt x="4703" y="11063"/>
                    <a:pt x="7237" y="10683"/>
                    <a:pt x="4323" y="6756"/>
                  </a:cubicBezTo>
                  <a:cubicBezTo>
                    <a:pt x="6350" y="6376"/>
                    <a:pt x="8504" y="5996"/>
                    <a:pt x="10531" y="5489"/>
                  </a:cubicBezTo>
                  <a:cubicBezTo>
                    <a:pt x="8630" y="-2239"/>
                    <a:pt x="3943" y="294"/>
                    <a:pt x="15" y="801"/>
                  </a:cubicBezTo>
                  <a:close/>
                </a:path>
              </a:pathLst>
            </a:custGeom>
            <a:grpFill/>
            <a:ln w="12582" cap="flat">
              <a:noFill/>
              <a:prstDash val="solid"/>
              <a:miter/>
            </a:ln>
          </p:spPr>
          <p:txBody>
            <a:bodyPr rtlCol="0" anchor="ctr"/>
            <a:lstStyle/>
            <a:p>
              <a:endParaRPr lang="en-US" noProof="0" dirty="0"/>
            </a:p>
          </p:txBody>
        </p:sp>
        <p:sp>
          <p:nvSpPr>
            <p:cNvPr id="370" name="Freeform: Shape 369">
              <a:extLst>
                <a:ext uri="{FF2B5EF4-FFF2-40B4-BE49-F238E27FC236}">
                  <a16:creationId xmlns:a16="http://schemas.microsoft.com/office/drawing/2014/main" id="{13549F6C-69D5-49C5-ADE0-88C8D1C3AE9B}"/>
                </a:ext>
              </a:extLst>
            </p:cNvPr>
            <p:cNvSpPr/>
            <p:nvPr/>
          </p:nvSpPr>
          <p:spPr>
            <a:xfrm>
              <a:off x="6505737" y="3242497"/>
              <a:ext cx="12669" cy="38008"/>
            </a:xfrm>
            <a:custGeom>
              <a:avLst/>
              <a:gdLst>
                <a:gd name="connsiteX0" fmla="*/ 1647 w 12669"/>
                <a:gd name="connsiteY0" fmla="*/ 14869 h 38007"/>
                <a:gd name="connsiteX1" fmla="*/ 0 w 12669"/>
                <a:gd name="connsiteY1" fmla="*/ 17403 h 38007"/>
                <a:gd name="connsiteX2" fmla="*/ 1267 w 12669"/>
                <a:gd name="connsiteY2" fmla="*/ 23864 h 38007"/>
                <a:gd name="connsiteX3" fmla="*/ 5574 w 12669"/>
                <a:gd name="connsiteY3" fmla="*/ 45275 h 38007"/>
                <a:gd name="connsiteX4" fmla="*/ 11276 w 12669"/>
                <a:gd name="connsiteY4" fmla="*/ 41854 h 38007"/>
                <a:gd name="connsiteX5" fmla="*/ 7728 w 12669"/>
                <a:gd name="connsiteY5" fmla="*/ 40334 h 38007"/>
                <a:gd name="connsiteX6" fmla="*/ 11402 w 12669"/>
                <a:gd name="connsiteY6" fmla="*/ 37420 h 38007"/>
                <a:gd name="connsiteX7" fmla="*/ 11529 w 12669"/>
                <a:gd name="connsiteY7" fmla="*/ 32986 h 38007"/>
                <a:gd name="connsiteX8" fmla="*/ 16217 w 12669"/>
                <a:gd name="connsiteY8" fmla="*/ 29818 h 38007"/>
                <a:gd name="connsiteX9" fmla="*/ 10389 w 12669"/>
                <a:gd name="connsiteY9" fmla="*/ 15376 h 38007"/>
                <a:gd name="connsiteX10" fmla="*/ 13049 w 12669"/>
                <a:gd name="connsiteY10" fmla="*/ 12588 h 38007"/>
                <a:gd name="connsiteX11" fmla="*/ 9882 w 12669"/>
                <a:gd name="connsiteY11" fmla="*/ 2073 h 38007"/>
                <a:gd name="connsiteX12" fmla="*/ 7348 w 12669"/>
                <a:gd name="connsiteY12" fmla="*/ 299 h 38007"/>
                <a:gd name="connsiteX13" fmla="*/ 5701 w 12669"/>
                <a:gd name="connsiteY13" fmla="*/ 2833 h 38007"/>
                <a:gd name="connsiteX14" fmla="*/ 4308 w 12669"/>
                <a:gd name="connsiteY14" fmla="*/ 933 h 38007"/>
                <a:gd name="connsiteX15" fmla="*/ 1520 w 12669"/>
                <a:gd name="connsiteY15" fmla="*/ 3720 h 38007"/>
                <a:gd name="connsiteX16" fmla="*/ 1647 w 12669"/>
                <a:gd name="connsiteY16" fmla="*/ 14869 h 38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669" h="38007">
                  <a:moveTo>
                    <a:pt x="1647" y="14869"/>
                  </a:moveTo>
                  <a:cubicBezTo>
                    <a:pt x="1520" y="15376"/>
                    <a:pt x="0" y="17023"/>
                    <a:pt x="0" y="17403"/>
                  </a:cubicBezTo>
                  <a:cubicBezTo>
                    <a:pt x="0" y="19303"/>
                    <a:pt x="1140" y="21837"/>
                    <a:pt x="1267" y="23864"/>
                  </a:cubicBezTo>
                  <a:cubicBezTo>
                    <a:pt x="1394" y="26398"/>
                    <a:pt x="1394" y="41728"/>
                    <a:pt x="5574" y="45275"/>
                  </a:cubicBezTo>
                  <a:cubicBezTo>
                    <a:pt x="8108" y="41474"/>
                    <a:pt x="9755" y="45148"/>
                    <a:pt x="11276" y="41854"/>
                  </a:cubicBezTo>
                  <a:cubicBezTo>
                    <a:pt x="10642" y="39320"/>
                    <a:pt x="8995" y="40461"/>
                    <a:pt x="7728" y="40334"/>
                  </a:cubicBezTo>
                  <a:cubicBezTo>
                    <a:pt x="7095" y="36660"/>
                    <a:pt x="10389" y="39067"/>
                    <a:pt x="11402" y="37420"/>
                  </a:cubicBezTo>
                  <a:cubicBezTo>
                    <a:pt x="11656" y="36913"/>
                    <a:pt x="11276" y="33239"/>
                    <a:pt x="11529" y="32986"/>
                  </a:cubicBezTo>
                  <a:cubicBezTo>
                    <a:pt x="12796" y="31592"/>
                    <a:pt x="15710" y="33239"/>
                    <a:pt x="16217" y="29818"/>
                  </a:cubicBezTo>
                  <a:cubicBezTo>
                    <a:pt x="15330" y="21203"/>
                    <a:pt x="12669" y="18923"/>
                    <a:pt x="10389" y="15376"/>
                  </a:cubicBezTo>
                  <a:cubicBezTo>
                    <a:pt x="10009" y="12842"/>
                    <a:pt x="11909" y="13222"/>
                    <a:pt x="13049" y="12588"/>
                  </a:cubicBezTo>
                  <a:cubicBezTo>
                    <a:pt x="12416" y="7394"/>
                    <a:pt x="10262" y="8281"/>
                    <a:pt x="9882" y="2073"/>
                  </a:cubicBezTo>
                  <a:cubicBezTo>
                    <a:pt x="8742" y="2706"/>
                    <a:pt x="7982" y="1946"/>
                    <a:pt x="7348" y="299"/>
                  </a:cubicBezTo>
                  <a:cubicBezTo>
                    <a:pt x="5828" y="-1094"/>
                    <a:pt x="5955" y="2833"/>
                    <a:pt x="5701" y="2833"/>
                  </a:cubicBezTo>
                  <a:cubicBezTo>
                    <a:pt x="5068" y="2960"/>
                    <a:pt x="3927" y="1186"/>
                    <a:pt x="4308" y="933"/>
                  </a:cubicBezTo>
                  <a:cubicBezTo>
                    <a:pt x="2661" y="2200"/>
                    <a:pt x="3421" y="7774"/>
                    <a:pt x="1520" y="3720"/>
                  </a:cubicBezTo>
                  <a:cubicBezTo>
                    <a:pt x="-127" y="4733"/>
                    <a:pt x="2534" y="11448"/>
                    <a:pt x="1647" y="14869"/>
                  </a:cubicBezTo>
                  <a:close/>
                </a:path>
              </a:pathLst>
            </a:custGeom>
            <a:grpFill/>
            <a:ln w="12582" cap="flat">
              <a:noFill/>
              <a:prstDash val="solid"/>
              <a:miter/>
            </a:ln>
          </p:spPr>
          <p:txBody>
            <a:bodyPr rtlCol="0" anchor="ctr"/>
            <a:lstStyle/>
            <a:p>
              <a:endParaRPr lang="en-US" noProof="0" dirty="0"/>
            </a:p>
          </p:txBody>
        </p:sp>
        <p:sp>
          <p:nvSpPr>
            <p:cNvPr id="371" name="Freeform: Shape 370">
              <a:extLst>
                <a:ext uri="{FF2B5EF4-FFF2-40B4-BE49-F238E27FC236}">
                  <a16:creationId xmlns:a16="http://schemas.microsoft.com/office/drawing/2014/main" id="{6AB6ACA3-ACA4-4728-A67A-16D57E502F86}"/>
                </a:ext>
              </a:extLst>
            </p:cNvPr>
            <p:cNvSpPr/>
            <p:nvPr/>
          </p:nvSpPr>
          <p:spPr>
            <a:xfrm>
              <a:off x="6486100" y="3225186"/>
              <a:ext cx="12669" cy="12669"/>
            </a:xfrm>
            <a:custGeom>
              <a:avLst/>
              <a:gdLst>
                <a:gd name="connsiteX0" fmla="*/ 3927 w 0"/>
                <a:gd name="connsiteY0" fmla="*/ 4308 h 0"/>
                <a:gd name="connsiteX1" fmla="*/ 3041 w 0"/>
                <a:gd name="connsiteY1" fmla="*/ 0 h 0"/>
                <a:gd name="connsiteX2" fmla="*/ 0 w 0"/>
                <a:gd name="connsiteY2" fmla="*/ 633 h 0"/>
                <a:gd name="connsiteX3" fmla="*/ 887 w 0"/>
                <a:gd name="connsiteY3" fmla="*/ 4941 h 0"/>
                <a:gd name="connsiteX4" fmla="*/ 3927 w 0"/>
                <a:gd name="connsiteY4" fmla="*/ 430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927" y="4308"/>
                  </a:moveTo>
                  <a:cubicBezTo>
                    <a:pt x="3674" y="2914"/>
                    <a:pt x="3294" y="1394"/>
                    <a:pt x="3041" y="0"/>
                  </a:cubicBezTo>
                  <a:cubicBezTo>
                    <a:pt x="2027" y="253"/>
                    <a:pt x="1014" y="380"/>
                    <a:pt x="0" y="633"/>
                  </a:cubicBezTo>
                  <a:cubicBezTo>
                    <a:pt x="253" y="2027"/>
                    <a:pt x="633" y="3547"/>
                    <a:pt x="887" y="4941"/>
                  </a:cubicBezTo>
                  <a:cubicBezTo>
                    <a:pt x="1900" y="4814"/>
                    <a:pt x="2914" y="4561"/>
                    <a:pt x="3927" y="4308"/>
                  </a:cubicBezTo>
                  <a:close/>
                </a:path>
              </a:pathLst>
            </a:custGeom>
            <a:grpFill/>
            <a:ln w="12582" cap="flat">
              <a:noFill/>
              <a:prstDash val="solid"/>
              <a:miter/>
            </a:ln>
          </p:spPr>
          <p:txBody>
            <a:bodyPr rtlCol="0" anchor="ctr"/>
            <a:lstStyle/>
            <a:p>
              <a:endParaRPr lang="en-US" noProof="0" dirty="0"/>
            </a:p>
          </p:txBody>
        </p:sp>
        <p:sp>
          <p:nvSpPr>
            <p:cNvPr id="372" name="Freeform: Shape 371">
              <a:extLst>
                <a:ext uri="{FF2B5EF4-FFF2-40B4-BE49-F238E27FC236}">
                  <a16:creationId xmlns:a16="http://schemas.microsoft.com/office/drawing/2014/main" id="{E5B9AACE-F6B1-4717-BDB4-01D37FCA727D}"/>
                </a:ext>
              </a:extLst>
            </p:cNvPr>
            <p:cNvSpPr/>
            <p:nvPr/>
          </p:nvSpPr>
          <p:spPr>
            <a:xfrm>
              <a:off x="6502014" y="3217331"/>
              <a:ext cx="12669" cy="12669"/>
            </a:xfrm>
            <a:custGeom>
              <a:avLst/>
              <a:gdLst>
                <a:gd name="connsiteX0" fmla="*/ 4864 w 0"/>
                <a:gd name="connsiteY0" fmla="*/ 0 h 0"/>
                <a:gd name="connsiteX1" fmla="*/ 1063 w 0"/>
                <a:gd name="connsiteY1" fmla="*/ 7475 h 0"/>
                <a:gd name="connsiteX2" fmla="*/ 4864 w 0"/>
                <a:gd name="connsiteY2" fmla="*/ 0 h 0"/>
              </a:gdLst>
              <a:ahLst/>
              <a:cxnLst>
                <a:cxn ang="0">
                  <a:pos x="connsiteX0" y="connsiteY0"/>
                </a:cxn>
                <a:cxn ang="0">
                  <a:pos x="connsiteX1" y="connsiteY1"/>
                </a:cxn>
                <a:cxn ang="0">
                  <a:pos x="connsiteX2" y="connsiteY2"/>
                </a:cxn>
              </a:cxnLst>
              <a:rect l="l" t="t" r="r" b="b"/>
              <a:pathLst>
                <a:path>
                  <a:moveTo>
                    <a:pt x="4864" y="0"/>
                  </a:moveTo>
                  <a:cubicBezTo>
                    <a:pt x="2203" y="633"/>
                    <a:pt x="-1978" y="-760"/>
                    <a:pt x="1063" y="7475"/>
                  </a:cubicBezTo>
                  <a:cubicBezTo>
                    <a:pt x="3597" y="6588"/>
                    <a:pt x="6131" y="5955"/>
                    <a:pt x="4864" y="0"/>
                  </a:cubicBezTo>
                  <a:close/>
                </a:path>
              </a:pathLst>
            </a:custGeom>
            <a:grpFill/>
            <a:ln w="12582" cap="flat">
              <a:noFill/>
              <a:prstDash val="solid"/>
              <a:miter/>
            </a:ln>
          </p:spPr>
          <p:txBody>
            <a:bodyPr rtlCol="0" anchor="ctr"/>
            <a:lstStyle/>
            <a:p>
              <a:endParaRPr lang="en-US" noProof="0" dirty="0"/>
            </a:p>
          </p:txBody>
        </p:sp>
        <p:sp>
          <p:nvSpPr>
            <p:cNvPr id="373" name="Freeform: Shape 372">
              <a:extLst>
                <a:ext uri="{FF2B5EF4-FFF2-40B4-BE49-F238E27FC236}">
                  <a16:creationId xmlns:a16="http://schemas.microsoft.com/office/drawing/2014/main" id="{BD5AB6C5-F386-487D-8A91-30653E6F74BE}"/>
                </a:ext>
              </a:extLst>
            </p:cNvPr>
            <p:cNvSpPr/>
            <p:nvPr/>
          </p:nvSpPr>
          <p:spPr>
            <a:xfrm>
              <a:off x="6509791" y="3217648"/>
              <a:ext cx="12669" cy="12669"/>
            </a:xfrm>
            <a:custGeom>
              <a:avLst/>
              <a:gdLst>
                <a:gd name="connsiteX0" fmla="*/ 11149 w 0"/>
                <a:gd name="connsiteY0" fmla="*/ 5764 h 0"/>
                <a:gd name="connsiteX1" fmla="*/ 0 w 0"/>
                <a:gd name="connsiteY1" fmla="*/ 3483 h 0"/>
                <a:gd name="connsiteX2" fmla="*/ 1774 w 0"/>
                <a:gd name="connsiteY2" fmla="*/ 12098 h 0"/>
                <a:gd name="connsiteX3" fmla="*/ 11149 w 0"/>
                <a:gd name="connsiteY3" fmla="*/ 5764 h 0"/>
              </a:gdLst>
              <a:ahLst/>
              <a:cxnLst>
                <a:cxn ang="0">
                  <a:pos x="connsiteX0" y="connsiteY0"/>
                </a:cxn>
                <a:cxn ang="0">
                  <a:pos x="connsiteX1" y="connsiteY1"/>
                </a:cxn>
                <a:cxn ang="0">
                  <a:pos x="connsiteX2" y="connsiteY2"/>
                </a:cxn>
                <a:cxn ang="0">
                  <a:pos x="connsiteX3" y="connsiteY3"/>
                </a:cxn>
              </a:cxnLst>
              <a:rect l="l" t="t" r="r" b="b"/>
              <a:pathLst>
                <a:path>
                  <a:moveTo>
                    <a:pt x="11149" y="5764"/>
                  </a:moveTo>
                  <a:cubicBezTo>
                    <a:pt x="9375" y="-1965"/>
                    <a:pt x="1900" y="-1078"/>
                    <a:pt x="0" y="3483"/>
                  </a:cubicBezTo>
                  <a:cubicBezTo>
                    <a:pt x="633" y="6397"/>
                    <a:pt x="1140" y="9184"/>
                    <a:pt x="1774" y="12098"/>
                  </a:cubicBezTo>
                  <a:cubicBezTo>
                    <a:pt x="6081" y="11591"/>
                    <a:pt x="10389" y="11085"/>
                    <a:pt x="11149" y="5764"/>
                  </a:cubicBezTo>
                  <a:close/>
                </a:path>
              </a:pathLst>
            </a:custGeom>
            <a:grpFill/>
            <a:ln w="12582" cap="flat">
              <a:noFill/>
              <a:prstDash val="solid"/>
              <a:miter/>
            </a:ln>
          </p:spPr>
          <p:txBody>
            <a:bodyPr rtlCol="0" anchor="ctr"/>
            <a:lstStyle/>
            <a:p>
              <a:endParaRPr lang="en-US" noProof="0" dirty="0"/>
            </a:p>
          </p:txBody>
        </p:sp>
        <p:sp>
          <p:nvSpPr>
            <p:cNvPr id="374" name="Freeform: Shape 373">
              <a:extLst>
                <a:ext uri="{FF2B5EF4-FFF2-40B4-BE49-F238E27FC236}">
                  <a16:creationId xmlns:a16="http://schemas.microsoft.com/office/drawing/2014/main" id="{7D6BAC7C-682C-4E0F-845A-F6C6A8F379E9}"/>
                </a:ext>
              </a:extLst>
            </p:cNvPr>
            <p:cNvSpPr/>
            <p:nvPr/>
          </p:nvSpPr>
          <p:spPr>
            <a:xfrm>
              <a:off x="6489544" y="3220979"/>
              <a:ext cx="12669" cy="12669"/>
            </a:xfrm>
            <a:custGeom>
              <a:avLst/>
              <a:gdLst>
                <a:gd name="connsiteX0" fmla="*/ 3524 w 0"/>
                <a:gd name="connsiteY0" fmla="*/ 8007 h 0"/>
                <a:gd name="connsiteX1" fmla="*/ 11759 w 0"/>
                <a:gd name="connsiteY1" fmla="*/ 6360 h 0"/>
                <a:gd name="connsiteX2" fmla="*/ 3651 w 0"/>
                <a:gd name="connsiteY2" fmla="*/ 3446 h 0"/>
                <a:gd name="connsiteX3" fmla="*/ 610 w 0"/>
                <a:gd name="connsiteY3" fmla="*/ 4080 h 0"/>
                <a:gd name="connsiteX4" fmla="*/ 3524 w 0"/>
                <a:gd name="connsiteY4" fmla="*/ 8007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524" y="8007"/>
                  </a:moveTo>
                  <a:cubicBezTo>
                    <a:pt x="5678" y="10921"/>
                    <a:pt x="10872" y="9781"/>
                    <a:pt x="11759" y="6360"/>
                  </a:cubicBezTo>
                  <a:cubicBezTo>
                    <a:pt x="8718" y="-1748"/>
                    <a:pt x="7071" y="6867"/>
                    <a:pt x="3651" y="3446"/>
                  </a:cubicBezTo>
                  <a:cubicBezTo>
                    <a:pt x="2130" y="3826"/>
                    <a:pt x="-1417" y="-4915"/>
                    <a:pt x="610" y="4080"/>
                  </a:cubicBezTo>
                  <a:cubicBezTo>
                    <a:pt x="2257" y="2939"/>
                    <a:pt x="2891" y="5347"/>
                    <a:pt x="3524" y="8007"/>
                  </a:cubicBezTo>
                  <a:close/>
                </a:path>
              </a:pathLst>
            </a:custGeom>
            <a:grpFill/>
            <a:ln w="12582" cap="flat">
              <a:noFill/>
              <a:prstDash val="solid"/>
              <a:miter/>
            </a:ln>
          </p:spPr>
          <p:txBody>
            <a:bodyPr rtlCol="0" anchor="ctr"/>
            <a:lstStyle/>
            <a:p>
              <a:endParaRPr lang="en-US" noProof="0" dirty="0"/>
            </a:p>
          </p:txBody>
        </p:sp>
        <p:sp>
          <p:nvSpPr>
            <p:cNvPr id="375" name="Freeform: Shape 374">
              <a:extLst>
                <a:ext uri="{FF2B5EF4-FFF2-40B4-BE49-F238E27FC236}">
                  <a16:creationId xmlns:a16="http://schemas.microsoft.com/office/drawing/2014/main" id="{6025E58B-D34F-4070-89E9-CCD1AD827FF3}"/>
                </a:ext>
              </a:extLst>
            </p:cNvPr>
            <p:cNvSpPr/>
            <p:nvPr/>
          </p:nvSpPr>
          <p:spPr>
            <a:xfrm>
              <a:off x="6483819" y="3298667"/>
              <a:ext cx="12669" cy="12669"/>
            </a:xfrm>
            <a:custGeom>
              <a:avLst/>
              <a:gdLst>
                <a:gd name="connsiteX0" fmla="*/ 0 w 0"/>
                <a:gd name="connsiteY0" fmla="*/ 1267 h 12669"/>
                <a:gd name="connsiteX1" fmla="*/ 3674 w 0"/>
                <a:gd name="connsiteY1" fmla="*/ 13936 h 12669"/>
                <a:gd name="connsiteX2" fmla="*/ 9882 w 0"/>
                <a:gd name="connsiteY2" fmla="*/ 12669 h 12669"/>
                <a:gd name="connsiteX3" fmla="*/ 6208 w 0"/>
                <a:gd name="connsiteY3" fmla="*/ 0 h 12669"/>
                <a:gd name="connsiteX4" fmla="*/ 0 w 0"/>
                <a:gd name="connsiteY4" fmla="*/ 1267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0" y="1267"/>
                  </a:moveTo>
                  <a:cubicBezTo>
                    <a:pt x="1647" y="3547"/>
                    <a:pt x="2661" y="8615"/>
                    <a:pt x="3674" y="13936"/>
                  </a:cubicBezTo>
                  <a:cubicBezTo>
                    <a:pt x="7095" y="15203"/>
                    <a:pt x="7221" y="15203"/>
                    <a:pt x="9882" y="12669"/>
                  </a:cubicBezTo>
                  <a:cubicBezTo>
                    <a:pt x="9249" y="5955"/>
                    <a:pt x="6841" y="6715"/>
                    <a:pt x="6208" y="0"/>
                  </a:cubicBezTo>
                  <a:cubicBezTo>
                    <a:pt x="4054" y="507"/>
                    <a:pt x="2027" y="887"/>
                    <a:pt x="0" y="1267"/>
                  </a:cubicBezTo>
                  <a:close/>
                </a:path>
              </a:pathLst>
            </a:custGeom>
            <a:grpFill/>
            <a:ln w="12582" cap="flat">
              <a:noFill/>
              <a:prstDash val="solid"/>
              <a:miter/>
            </a:ln>
          </p:spPr>
          <p:txBody>
            <a:bodyPr rtlCol="0" anchor="ctr"/>
            <a:lstStyle/>
            <a:p>
              <a:endParaRPr lang="en-US" noProof="0" dirty="0"/>
            </a:p>
          </p:txBody>
        </p:sp>
        <p:sp>
          <p:nvSpPr>
            <p:cNvPr id="376" name="Freeform: Shape 375">
              <a:extLst>
                <a:ext uri="{FF2B5EF4-FFF2-40B4-BE49-F238E27FC236}">
                  <a16:creationId xmlns:a16="http://schemas.microsoft.com/office/drawing/2014/main" id="{F78CCE17-0A81-41A8-BE73-2043D79FD022}"/>
                </a:ext>
              </a:extLst>
            </p:cNvPr>
            <p:cNvSpPr/>
            <p:nvPr/>
          </p:nvSpPr>
          <p:spPr>
            <a:xfrm>
              <a:off x="6490055" y="3260406"/>
              <a:ext cx="12669" cy="12669"/>
            </a:xfrm>
            <a:custGeom>
              <a:avLst/>
              <a:gdLst>
                <a:gd name="connsiteX0" fmla="*/ 1873 w 0"/>
                <a:gd name="connsiteY0" fmla="*/ 0 h 0"/>
                <a:gd name="connsiteX1" fmla="*/ 479 w 0"/>
                <a:gd name="connsiteY1" fmla="*/ 9249 h 0"/>
                <a:gd name="connsiteX2" fmla="*/ 6687 w 0"/>
                <a:gd name="connsiteY2" fmla="*/ 7982 h 0"/>
                <a:gd name="connsiteX3" fmla="*/ 1873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1873" y="0"/>
                  </a:moveTo>
                  <a:cubicBezTo>
                    <a:pt x="732" y="2154"/>
                    <a:pt x="-788" y="3801"/>
                    <a:pt x="479" y="9249"/>
                  </a:cubicBezTo>
                  <a:cubicBezTo>
                    <a:pt x="4153" y="11022"/>
                    <a:pt x="2886" y="8995"/>
                    <a:pt x="6687" y="7982"/>
                  </a:cubicBezTo>
                  <a:cubicBezTo>
                    <a:pt x="9347" y="3294"/>
                    <a:pt x="986" y="10262"/>
                    <a:pt x="1873" y="0"/>
                  </a:cubicBezTo>
                  <a:close/>
                </a:path>
              </a:pathLst>
            </a:custGeom>
            <a:grpFill/>
            <a:ln w="12582" cap="flat">
              <a:noFill/>
              <a:prstDash val="solid"/>
              <a:miter/>
            </a:ln>
          </p:spPr>
          <p:txBody>
            <a:bodyPr rtlCol="0" anchor="ctr"/>
            <a:lstStyle/>
            <a:p>
              <a:endParaRPr lang="en-US" noProof="0" dirty="0"/>
            </a:p>
          </p:txBody>
        </p:sp>
        <p:sp>
          <p:nvSpPr>
            <p:cNvPr id="377" name="Freeform: Shape 376">
              <a:extLst>
                <a:ext uri="{FF2B5EF4-FFF2-40B4-BE49-F238E27FC236}">
                  <a16:creationId xmlns:a16="http://schemas.microsoft.com/office/drawing/2014/main" id="{7DA3F818-56DF-4DA4-9A1A-6999E00BC78F}"/>
                </a:ext>
              </a:extLst>
            </p:cNvPr>
            <p:cNvSpPr/>
            <p:nvPr/>
          </p:nvSpPr>
          <p:spPr>
            <a:xfrm>
              <a:off x="6587834" y="3702219"/>
              <a:ext cx="12669" cy="12669"/>
            </a:xfrm>
            <a:custGeom>
              <a:avLst/>
              <a:gdLst>
                <a:gd name="connsiteX0" fmla="*/ 0 w 0"/>
                <a:gd name="connsiteY0" fmla="*/ 3130 h 0"/>
                <a:gd name="connsiteX1" fmla="*/ 9755 w 0"/>
                <a:gd name="connsiteY1" fmla="*/ 3383 h 0"/>
                <a:gd name="connsiteX2" fmla="*/ 0 w 0"/>
                <a:gd name="connsiteY2" fmla="*/ 3130 h 0"/>
              </a:gdLst>
              <a:ahLst/>
              <a:cxnLst>
                <a:cxn ang="0">
                  <a:pos x="connsiteX0" y="connsiteY0"/>
                </a:cxn>
                <a:cxn ang="0">
                  <a:pos x="connsiteX1" y="connsiteY1"/>
                </a:cxn>
                <a:cxn ang="0">
                  <a:pos x="connsiteX2" y="connsiteY2"/>
                </a:cxn>
              </a:cxnLst>
              <a:rect l="l" t="t" r="r" b="b"/>
              <a:pathLst>
                <a:path>
                  <a:moveTo>
                    <a:pt x="0" y="3130"/>
                  </a:moveTo>
                  <a:cubicBezTo>
                    <a:pt x="3041" y="9211"/>
                    <a:pt x="5574" y="3763"/>
                    <a:pt x="9755" y="3383"/>
                  </a:cubicBezTo>
                  <a:cubicBezTo>
                    <a:pt x="6841" y="-4978"/>
                    <a:pt x="4941" y="5030"/>
                    <a:pt x="0" y="3130"/>
                  </a:cubicBezTo>
                  <a:close/>
                </a:path>
              </a:pathLst>
            </a:custGeom>
            <a:grpFill/>
            <a:ln w="12582" cap="flat">
              <a:noFill/>
              <a:prstDash val="solid"/>
              <a:miter/>
            </a:ln>
          </p:spPr>
          <p:txBody>
            <a:bodyPr rtlCol="0" anchor="ctr"/>
            <a:lstStyle/>
            <a:p>
              <a:endParaRPr lang="en-US" noProof="0" dirty="0"/>
            </a:p>
          </p:txBody>
        </p:sp>
        <p:sp>
          <p:nvSpPr>
            <p:cNvPr id="378" name="Freeform: Shape 377">
              <a:extLst>
                <a:ext uri="{FF2B5EF4-FFF2-40B4-BE49-F238E27FC236}">
                  <a16:creationId xmlns:a16="http://schemas.microsoft.com/office/drawing/2014/main" id="{9C459F18-6A28-446B-8231-C3295EE56F6F}"/>
                </a:ext>
              </a:extLst>
            </p:cNvPr>
            <p:cNvSpPr/>
            <p:nvPr/>
          </p:nvSpPr>
          <p:spPr>
            <a:xfrm>
              <a:off x="6312151" y="3370487"/>
              <a:ext cx="38008" cy="25338"/>
            </a:xfrm>
            <a:custGeom>
              <a:avLst/>
              <a:gdLst>
                <a:gd name="connsiteX0" fmla="*/ 42062 w 38007"/>
                <a:gd name="connsiteY0" fmla="*/ 15471 h 25338"/>
                <a:gd name="connsiteX1" fmla="*/ 37121 w 38007"/>
                <a:gd name="connsiteY1" fmla="*/ 12051 h 25338"/>
                <a:gd name="connsiteX2" fmla="*/ 38895 w 38007"/>
                <a:gd name="connsiteY2" fmla="*/ 4956 h 25338"/>
                <a:gd name="connsiteX3" fmla="*/ 32307 w 38007"/>
                <a:gd name="connsiteY3" fmla="*/ 4069 h 25338"/>
                <a:gd name="connsiteX4" fmla="*/ 31546 w 38007"/>
                <a:gd name="connsiteY4" fmla="*/ 10910 h 25338"/>
                <a:gd name="connsiteX5" fmla="*/ 30406 w 38007"/>
                <a:gd name="connsiteY5" fmla="*/ 15598 h 25338"/>
                <a:gd name="connsiteX6" fmla="*/ 28506 w 38007"/>
                <a:gd name="connsiteY6" fmla="*/ 11544 h 25338"/>
                <a:gd name="connsiteX7" fmla="*/ 24325 w 38007"/>
                <a:gd name="connsiteY7" fmla="*/ 1282 h 25338"/>
                <a:gd name="connsiteX8" fmla="*/ 21664 w 38007"/>
                <a:gd name="connsiteY8" fmla="*/ 4069 h 25338"/>
                <a:gd name="connsiteX9" fmla="*/ 17737 w 38007"/>
                <a:gd name="connsiteY9" fmla="*/ 395 h 25338"/>
                <a:gd name="connsiteX10" fmla="*/ 20524 w 38007"/>
                <a:gd name="connsiteY10" fmla="*/ 8757 h 25338"/>
                <a:gd name="connsiteX11" fmla="*/ 17230 w 38007"/>
                <a:gd name="connsiteY11" fmla="*/ 2675 h 25338"/>
                <a:gd name="connsiteX12" fmla="*/ 14190 w 38007"/>
                <a:gd name="connsiteY12" fmla="*/ 14458 h 25338"/>
                <a:gd name="connsiteX13" fmla="*/ 10009 w 38007"/>
                <a:gd name="connsiteY13" fmla="*/ 4196 h 25338"/>
                <a:gd name="connsiteX14" fmla="*/ 8235 w 38007"/>
                <a:gd name="connsiteY14" fmla="*/ 11291 h 25338"/>
                <a:gd name="connsiteX15" fmla="*/ 2787 w 38007"/>
                <a:gd name="connsiteY15" fmla="*/ 5716 h 25338"/>
                <a:gd name="connsiteX16" fmla="*/ 0 w 38007"/>
                <a:gd name="connsiteY16" fmla="*/ 12938 h 25338"/>
                <a:gd name="connsiteX17" fmla="*/ 6081 w 38007"/>
                <a:gd name="connsiteY17" fmla="*/ 27380 h 25338"/>
                <a:gd name="connsiteX18" fmla="*/ 12036 w 38007"/>
                <a:gd name="connsiteY18" fmla="*/ 30674 h 25338"/>
                <a:gd name="connsiteX19" fmla="*/ 12669 w 38007"/>
                <a:gd name="connsiteY19" fmla="*/ 28267 h 25338"/>
                <a:gd name="connsiteX20" fmla="*/ 13556 w 38007"/>
                <a:gd name="connsiteY20" fmla="*/ 16992 h 25338"/>
                <a:gd name="connsiteX21" fmla="*/ 18117 w 38007"/>
                <a:gd name="connsiteY21" fmla="*/ 18259 h 25338"/>
                <a:gd name="connsiteX22" fmla="*/ 18370 w 38007"/>
                <a:gd name="connsiteY22" fmla="*/ 24847 h 25338"/>
                <a:gd name="connsiteX23" fmla="*/ 21664 w 38007"/>
                <a:gd name="connsiteY23" fmla="*/ 19779 h 25338"/>
                <a:gd name="connsiteX24" fmla="*/ 24958 w 38007"/>
                <a:gd name="connsiteY24" fmla="*/ 25860 h 25338"/>
                <a:gd name="connsiteX25" fmla="*/ 26099 w 38007"/>
                <a:gd name="connsiteY25" fmla="*/ 21173 h 25338"/>
                <a:gd name="connsiteX26" fmla="*/ 30280 w 38007"/>
                <a:gd name="connsiteY26" fmla="*/ 20412 h 25338"/>
                <a:gd name="connsiteX27" fmla="*/ 33193 w 38007"/>
                <a:gd name="connsiteY27" fmla="*/ 24340 h 25338"/>
                <a:gd name="connsiteX28" fmla="*/ 36107 w 38007"/>
                <a:gd name="connsiteY28" fmla="*/ 28267 h 25338"/>
                <a:gd name="connsiteX29" fmla="*/ 36487 w 38007"/>
                <a:gd name="connsiteY29" fmla="*/ 19272 h 25338"/>
                <a:gd name="connsiteX30" fmla="*/ 42062 w 38007"/>
                <a:gd name="connsiteY30" fmla="*/ 15471 h 2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007" h="25338">
                  <a:moveTo>
                    <a:pt x="42062" y="15471"/>
                  </a:moveTo>
                  <a:cubicBezTo>
                    <a:pt x="40795" y="12684"/>
                    <a:pt x="39021" y="11924"/>
                    <a:pt x="37121" y="12051"/>
                  </a:cubicBezTo>
                  <a:cubicBezTo>
                    <a:pt x="35727" y="6983"/>
                    <a:pt x="42062" y="12304"/>
                    <a:pt x="38895" y="4956"/>
                  </a:cubicBezTo>
                  <a:cubicBezTo>
                    <a:pt x="35981" y="9390"/>
                    <a:pt x="36107" y="4069"/>
                    <a:pt x="32307" y="4069"/>
                  </a:cubicBezTo>
                  <a:cubicBezTo>
                    <a:pt x="33067" y="7743"/>
                    <a:pt x="32687" y="9770"/>
                    <a:pt x="31546" y="10910"/>
                  </a:cubicBezTo>
                  <a:cubicBezTo>
                    <a:pt x="30533" y="11671"/>
                    <a:pt x="31673" y="15345"/>
                    <a:pt x="30406" y="15598"/>
                  </a:cubicBezTo>
                  <a:cubicBezTo>
                    <a:pt x="29393" y="15851"/>
                    <a:pt x="29139" y="13064"/>
                    <a:pt x="28506" y="11544"/>
                  </a:cubicBezTo>
                  <a:cubicBezTo>
                    <a:pt x="27619" y="9263"/>
                    <a:pt x="25719" y="6983"/>
                    <a:pt x="24325" y="1282"/>
                  </a:cubicBezTo>
                  <a:cubicBezTo>
                    <a:pt x="22551" y="-492"/>
                    <a:pt x="21664" y="4069"/>
                    <a:pt x="21664" y="4069"/>
                  </a:cubicBezTo>
                  <a:cubicBezTo>
                    <a:pt x="20524" y="4069"/>
                    <a:pt x="19511" y="-1505"/>
                    <a:pt x="17737" y="395"/>
                  </a:cubicBezTo>
                  <a:cubicBezTo>
                    <a:pt x="18877" y="2169"/>
                    <a:pt x="19764" y="4956"/>
                    <a:pt x="20524" y="8757"/>
                  </a:cubicBezTo>
                  <a:cubicBezTo>
                    <a:pt x="18497" y="10150"/>
                    <a:pt x="17990" y="6096"/>
                    <a:pt x="17230" y="2675"/>
                  </a:cubicBezTo>
                  <a:cubicBezTo>
                    <a:pt x="15963" y="6223"/>
                    <a:pt x="18370" y="14711"/>
                    <a:pt x="14190" y="14458"/>
                  </a:cubicBezTo>
                  <a:cubicBezTo>
                    <a:pt x="12289" y="12938"/>
                    <a:pt x="10896" y="9517"/>
                    <a:pt x="10009" y="4196"/>
                  </a:cubicBezTo>
                  <a:cubicBezTo>
                    <a:pt x="8235" y="2549"/>
                    <a:pt x="9249" y="10784"/>
                    <a:pt x="8235" y="11291"/>
                  </a:cubicBezTo>
                  <a:cubicBezTo>
                    <a:pt x="5828" y="12304"/>
                    <a:pt x="6335" y="4576"/>
                    <a:pt x="2787" y="5716"/>
                  </a:cubicBezTo>
                  <a:cubicBezTo>
                    <a:pt x="5068" y="12431"/>
                    <a:pt x="0" y="9390"/>
                    <a:pt x="0" y="12938"/>
                  </a:cubicBezTo>
                  <a:cubicBezTo>
                    <a:pt x="887" y="18765"/>
                    <a:pt x="2787" y="27634"/>
                    <a:pt x="6081" y="27380"/>
                  </a:cubicBezTo>
                  <a:cubicBezTo>
                    <a:pt x="9375" y="27127"/>
                    <a:pt x="9502" y="36122"/>
                    <a:pt x="12036" y="30674"/>
                  </a:cubicBezTo>
                  <a:cubicBezTo>
                    <a:pt x="12416" y="29788"/>
                    <a:pt x="11529" y="28647"/>
                    <a:pt x="12669" y="28267"/>
                  </a:cubicBezTo>
                  <a:cubicBezTo>
                    <a:pt x="13809" y="27887"/>
                    <a:pt x="14570" y="21426"/>
                    <a:pt x="13556" y="16992"/>
                  </a:cubicBezTo>
                  <a:cubicBezTo>
                    <a:pt x="15330" y="16358"/>
                    <a:pt x="16217" y="19145"/>
                    <a:pt x="18117" y="18259"/>
                  </a:cubicBezTo>
                  <a:cubicBezTo>
                    <a:pt x="18244" y="18892"/>
                    <a:pt x="17357" y="23580"/>
                    <a:pt x="18370" y="24847"/>
                  </a:cubicBezTo>
                  <a:cubicBezTo>
                    <a:pt x="19511" y="26367"/>
                    <a:pt x="18117" y="15091"/>
                    <a:pt x="21664" y="19779"/>
                  </a:cubicBezTo>
                  <a:cubicBezTo>
                    <a:pt x="22931" y="21426"/>
                    <a:pt x="23185" y="26747"/>
                    <a:pt x="24958" y="25860"/>
                  </a:cubicBezTo>
                  <a:cubicBezTo>
                    <a:pt x="26859" y="26367"/>
                    <a:pt x="26605" y="23833"/>
                    <a:pt x="26099" y="21173"/>
                  </a:cubicBezTo>
                  <a:cubicBezTo>
                    <a:pt x="27492" y="20919"/>
                    <a:pt x="28886" y="20666"/>
                    <a:pt x="30280" y="20412"/>
                  </a:cubicBezTo>
                  <a:cubicBezTo>
                    <a:pt x="31546" y="20412"/>
                    <a:pt x="32180" y="22946"/>
                    <a:pt x="33193" y="24340"/>
                  </a:cubicBezTo>
                  <a:cubicBezTo>
                    <a:pt x="34207" y="25733"/>
                    <a:pt x="35347" y="26114"/>
                    <a:pt x="36107" y="28267"/>
                  </a:cubicBezTo>
                  <a:cubicBezTo>
                    <a:pt x="38008" y="27507"/>
                    <a:pt x="35221" y="20919"/>
                    <a:pt x="36487" y="19272"/>
                  </a:cubicBezTo>
                  <a:cubicBezTo>
                    <a:pt x="39021" y="18512"/>
                    <a:pt x="41428" y="18132"/>
                    <a:pt x="42062" y="15471"/>
                  </a:cubicBezTo>
                  <a:close/>
                </a:path>
              </a:pathLst>
            </a:custGeom>
            <a:grpFill/>
            <a:ln w="12582" cap="flat">
              <a:noFill/>
              <a:prstDash val="solid"/>
              <a:miter/>
            </a:ln>
          </p:spPr>
          <p:txBody>
            <a:bodyPr rtlCol="0" anchor="ctr"/>
            <a:lstStyle/>
            <a:p>
              <a:endParaRPr lang="en-US" noProof="0" dirty="0"/>
            </a:p>
          </p:txBody>
        </p:sp>
        <p:sp>
          <p:nvSpPr>
            <p:cNvPr id="379" name="Freeform: Shape 378">
              <a:extLst>
                <a:ext uri="{FF2B5EF4-FFF2-40B4-BE49-F238E27FC236}">
                  <a16:creationId xmlns:a16="http://schemas.microsoft.com/office/drawing/2014/main" id="{DC6295B6-9AEA-4BCD-8E61-3F1674E67AF0}"/>
                </a:ext>
              </a:extLst>
            </p:cNvPr>
            <p:cNvSpPr/>
            <p:nvPr/>
          </p:nvSpPr>
          <p:spPr>
            <a:xfrm>
              <a:off x="5755592" y="3557713"/>
              <a:ext cx="12669" cy="12669"/>
            </a:xfrm>
            <a:custGeom>
              <a:avLst/>
              <a:gdLst>
                <a:gd name="connsiteX0" fmla="*/ 0 w 0"/>
                <a:gd name="connsiteY0" fmla="*/ 674 h 0"/>
                <a:gd name="connsiteX1" fmla="*/ 1267 w 0"/>
                <a:gd name="connsiteY1" fmla="*/ 7135 h 0"/>
                <a:gd name="connsiteX2" fmla="*/ 0 w 0"/>
                <a:gd name="connsiteY2" fmla="*/ 674 h 0"/>
              </a:gdLst>
              <a:ahLst/>
              <a:cxnLst>
                <a:cxn ang="0">
                  <a:pos x="connsiteX0" y="connsiteY0"/>
                </a:cxn>
                <a:cxn ang="0">
                  <a:pos x="connsiteX1" y="connsiteY1"/>
                </a:cxn>
                <a:cxn ang="0">
                  <a:pos x="connsiteX2" y="connsiteY2"/>
                </a:cxn>
              </a:cxnLst>
              <a:rect l="l" t="t" r="r" b="b"/>
              <a:pathLst>
                <a:path>
                  <a:moveTo>
                    <a:pt x="0" y="674"/>
                  </a:moveTo>
                  <a:cubicBezTo>
                    <a:pt x="380" y="2827"/>
                    <a:pt x="887" y="4981"/>
                    <a:pt x="1267" y="7135"/>
                  </a:cubicBezTo>
                  <a:cubicBezTo>
                    <a:pt x="4941" y="9669"/>
                    <a:pt x="2407" y="-3000"/>
                    <a:pt x="0" y="674"/>
                  </a:cubicBezTo>
                  <a:close/>
                </a:path>
              </a:pathLst>
            </a:custGeom>
            <a:grpFill/>
            <a:ln w="12582" cap="flat">
              <a:noFill/>
              <a:prstDash val="solid"/>
              <a:miter/>
            </a:ln>
          </p:spPr>
          <p:txBody>
            <a:bodyPr rtlCol="0" anchor="ctr"/>
            <a:lstStyle/>
            <a:p>
              <a:endParaRPr lang="en-US" noProof="0" dirty="0"/>
            </a:p>
          </p:txBody>
        </p:sp>
        <p:sp>
          <p:nvSpPr>
            <p:cNvPr id="380" name="Freeform: Shape 379">
              <a:extLst>
                <a:ext uri="{FF2B5EF4-FFF2-40B4-BE49-F238E27FC236}">
                  <a16:creationId xmlns:a16="http://schemas.microsoft.com/office/drawing/2014/main" id="{A3D4FB67-88AD-4E8E-A3D0-4CB211FA6928}"/>
                </a:ext>
              </a:extLst>
            </p:cNvPr>
            <p:cNvSpPr/>
            <p:nvPr/>
          </p:nvSpPr>
          <p:spPr>
            <a:xfrm>
              <a:off x="6353200" y="3332241"/>
              <a:ext cx="12669" cy="12669"/>
            </a:xfrm>
            <a:custGeom>
              <a:avLst/>
              <a:gdLst>
                <a:gd name="connsiteX0" fmla="*/ 887 w 0"/>
                <a:gd name="connsiteY0" fmla="*/ 4688 h 0"/>
                <a:gd name="connsiteX1" fmla="*/ 2914 w 0"/>
                <a:gd name="connsiteY1" fmla="*/ 4308 h 0"/>
                <a:gd name="connsiteX2" fmla="*/ 2027 w 0"/>
                <a:gd name="connsiteY2" fmla="*/ 0 h 0"/>
                <a:gd name="connsiteX3" fmla="*/ 0 w 0"/>
                <a:gd name="connsiteY3" fmla="*/ 380 h 0"/>
                <a:gd name="connsiteX4" fmla="*/ 887 w 0"/>
                <a:gd name="connsiteY4" fmla="*/ 468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887" y="4688"/>
                  </a:moveTo>
                  <a:cubicBezTo>
                    <a:pt x="1520" y="4561"/>
                    <a:pt x="2280" y="4434"/>
                    <a:pt x="2914" y="4308"/>
                  </a:cubicBezTo>
                  <a:cubicBezTo>
                    <a:pt x="2661" y="2914"/>
                    <a:pt x="2280" y="1394"/>
                    <a:pt x="2027" y="0"/>
                  </a:cubicBezTo>
                  <a:cubicBezTo>
                    <a:pt x="1394" y="127"/>
                    <a:pt x="633" y="253"/>
                    <a:pt x="0" y="380"/>
                  </a:cubicBezTo>
                  <a:cubicBezTo>
                    <a:pt x="253" y="1774"/>
                    <a:pt x="633" y="3167"/>
                    <a:pt x="887" y="4688"/>
                  </a:cubicBezTo>
                  <a:close/>
                </a:path>
              </a:pathLst>
            </a:custGeom>
            <a:grpFill/>
            <a:ln w="12582" cap="flat">
              <a:noFill/>
              <a:prstDash val="solid"/>
              <a:miter/>
            </a:ln>
          </p:spPr>
          <p:txBody>
            <a:bodyPr rtlCol="0" anchor="ctr"/>
            <a:lstStyle/>
            <a:p>
              <a:endParaRPr lang="en-US" noProof="0" dirty="0"/>
            </a:p>
          </p:txBody>
        </p:sp>
        <p:sp>
          <p:nvSpPr>
            <p:cNvPr id="381" name="Freeform: Shape 380">
              <a:extLst>
                <a:ext uri="{FF2B5EF4-FFF2-40B4-BE49-F238E27FC236}">
                  <a16:creationId xmlns:a16="http://schemas.microsoft.com/office/drawing/2014/main" id="{BF463500-5F71-4B44-870F-A75826B72FF8}"/>
                </a:ext>
              </a:extLst>
            </p:cNvPr>
            <p:cNvSpPr/>
            <p:nvPr/>
          </p:nvSpPr>
          <p:spPr>
            <a:xfrm>
              <a:off x="6327101" y="3398638"/>
              <a:ext cx="12669" cy="12669"/>
            </a:xfrm>
            <a:custGeom>
              <a:avLst/>
              <a:gdLst>
                <a:gd name="connsiteX0" fmla="*/ 0 w 0"/>
                <a:gd name="connsiteY0" fmla="*/ 1636 h 0"/>
                <a:gd name="connsiteX1" fmla="*/ 10009 w 0"/>
                <a:gd name="connsiteY1" fmla="*/ 8604 h 0"/>
                <a:gd name="connsiteX2" fmla="*/ 10135 w 0"/>
                <a:gd name="connsiteY2" fmla="*/ 4170 h 0"/>
                <a:gd name="connsiteX3" fmla="*/ 0 w 0"/>
                <a:gd name="connsiteY3" fmla="*/ 1636 h 0"/>
              </a:gdLst>
              <a:ahLst/>
              <a:cxnLst>
                <a:cxn ang="0">
                  <a:pos x="connsiteX0" y="connsiteY0"/>
                </a:cxn>
                <a:cxn ang="0">
                  <a:pos x="connsiteX1" y="connsiteY1"/>
                </a:cxn>
                <a:cxn ang="0">
                  <a:pos x="connsiteX2" y="connsiteY2"/>
                </a:cxn>
                <a:cxn ang="0">
                  <a:pos x="connsiteX3" y="connsiteY3"/>
                </a:cxn>
              </a:cxnLst>
              <a:rect l="l" t="t" r="r" b="b"/>
              <a:pathLst>
                <a:path>
                  <a:moveTo>
                    <a:pt x="0" y="1636"/>
                  </a:moveTo>
                  <a:cubicBezTo>
                    <a:pt x="1647" y="10378"/>
                    <a:pt x="5701" y="10125"/>
                    <a:pt x="10009" y="8604"/>
                  </a:cubicBezTo>
                  <a:cubicBezTo>
                    <a:pt x="9375" y="6197"/>
                    <a:pt x="9502" y="4803"/>
                    <a:pt x="10135" y="4170"/>
                  </a:cubicBezTo>
                  <a:cubicBezTo>
                    <a:pt x="8235" y="-1911"/>
                    <a:pt x="887" y="-11"/>
                    <a:pt x="0" y="1636"/>
                  </a:cubicBezTo>
                  <a:close/>
                </a:path>
              </a:pathLst>
            </a:custGeom>
            <a:grpFill/>
            <a:ln w="12582" cap="flat">
              <a:noFill/>
              <a:prstDash val="solid"/>
              <a:miter/>
            </a:ln>
          </p:spPr>
          <p:txBody>
            <a:bodyPr rtlCol="0" anchor="ctr"/>
            <a:lstStyle/>
            <a:p>
              <a:endParaRPr lang="en-US" noProof="0" dirty="0"/>
            </a:p>
          </p:txBody>
        </p:sp>
        <p:sp>
          <p:nvSpPr>
            <p:cNvPr id="382" name="Freeform: Shape 381">
              <a:extLst>
                <a:ext uri="{FF2B5EF4-FFF2-40B4-BE49-F238E27FC236}">
                  <a16:creationId xmlns:a16="http://schemas.microsoft.com/office/drawing/2014/main" id="{6F0B781D-F5D8-4F59-88E1-543A8C8AB651}"/>
                </a:ext>
              </a:extLst>
            </p:cNvPr>
            <p:cNvSpPr/>
            <p:nvPr/>
          </p:nvSpPr>
          <p:spPr>
            <a:xfrm>
              <a:off x="5746217" y="3725367"/>
              <a:ext cx="12669" cy="12669"/>
            </a:xfrm>
            <a:custGeom>
              <a:avLst/>
              <a:gdLst>
                <a:gd name="connsiteX0" fmla="*/ 5448 w 0"/>
                <a:gd name="connsiteY0" fmla="*/ 5574 h 0"/>
                <a:gd name="connsiteX1" fmla="*/ 0 w 0"/>
                <a:gd name="connsiteY1" fmla="*/ 0 h 0"/>
                <a:gd name="connsiteX2" fmla="*/ 5448 w 0"/>
                <a:gd name="connsiteY2" fmla="*/ 5574 h 0"/>
              </a:gdLst>
              <a:ahLst/>
              <a:cxnLst>
                <a:cxn ang="0">
                  <a:pos x="connsiteX0" y="connsiteY0"/>
                </a:cxn>
                <a:cxn ang="0">
                  <a:pos x="connsiteX1" y="connsiteY1"/>
                </a:cxn>
                <a:cxn ang="0">
                  <a:pos x="connsiteX2" y="connsiteY2"/>
                </a:cxn>
              </a:cxnLst>
              <a:rect l="l" t="t" r="r" b="b"/>
              <a:pathLst>
                <a:path>
                  <a:moveTo>
                    <a:pt x="5448" y="5574"/>
                  </a:moveTo>
                  <a:cubicBezTo>
                    <a:pt x="7982" y="1267"/>
                    <a:pt x="1647" y="253"/>
                    <a:pt x="0" y="0"/>
                  </a:cubicBezTo>
                  <a:cubicBezTo>
                    <a:pt x="760" y="5955"/>
                    <a:pt x="4308" y="1267"/>
                    <a:pt x="5448" y="5574"/>
                  </a:cubicBezTo>
                  <a:close/>
                </a:path>
              </a:pathLst>
            </a:custGeom>
            <a:grpFill/>
            <a:ln w="12582" cap="flat">
              <a:noFill/>
              <a:prstDash val="solid"/>
              <a:miter/>
            </a:ln>
          </p:spPr>
          <p:txBody>
            <a:bodyPr rtlCol="0" anchor="ctr"/>
            <a:lstStyle/>
            <a:p>
              <a:endParaRPr lang="en-US" noProof="0" dirty="0"/>
            </a:p>
          </p:txBody>
        </p:sp>
        <p:sp>
          <p:nvSpPr>
            <p:cNvPr id="383" name="Freeform: Shape 382">
              <a:extLst>
                <a:ext uri="{FF2B5EF4-FFF2-40B4-BE49-F238E27FC236}">
                  <a16:creationId xmlns:a16="http://schemas.microsoft.com/office/drawing/2014/main" id="{B3D6EC40-C10C-423D-847D-202EA2FA7E2C}"/>
                </a:ext>
              </a:extLst>
            </p:cNvPr>
            <p:cNvSpPr/>
            <p:nvPr/>
          </p:nvSpPr>
          <p:spPr>
            <a:xfrm>
              <a:off x="5720751" y="3181350"/>
              <a:ext cx="1013539" cy="646131"/>
            </a:xfrm>
            <a:custGeom>
              <a:avLst/>
              <a:gdLst>
                <a:gd name="connsiteX0" fmla="*/ 14063 w 1013538"/>
                <a:gd name="connsiteY0" fmla="*/ 582911 h 646130"/>
                <a:gd name="connsiteX1" fmla="*/ 24198 w 1013538"/>
                <a:gd name="connsiteY1" fmla="*/ 585319 h 646130"/>
                <a:gd name="connsiteX2" fmla="*/ 24452 w 1013538"/>
                <a:gd name="connsiteY2" fmla="*/ 591907 h 646130"/>
                <a:gd name="connsiteX3" fmla="*/ 27999 w 1013538"/>
                <a:gd name="connsiteY3" fmla="*/ 593427 h 646130"/>
                <a:gd name="connsiteX4" fmla="*/ 40161 w 1013538"/>
                <a:gd name="connsiteY4" fmla="*/ 595454 h 646130"/>
                <a:gd name="connsiteX5" fmla="*/ 43455 w 1013538"/>
                <a:gd name="connsiteY5" fmla="*/ 601535 h 646130"/>
                <a:gd name="connsiteX6" fmla="*/ 47130 w 1013538"/>
                <a:gd name="connsiteY6" fmla="*/ 598621 h 646130"/>
                <a:gd name="connsiteX7" fmla="*/ 50930 w 1013538"/>
                <a:gd name="connsiteY7" fmla="*/ 606856 h 646130"/>
                <a:gd name="connsiteX8" fmla="*/ 54478 w 1013538"/>
                <a:gd name="connsiteY8" fmla="*/ 608376 h 646130"/>
                <a:gd name="connsiteX9" fmla="*/ 59799 w 1013538"/>
                <a:gd name="connsiteY9" fmla="*/ 602929 h 646130"/>
                <a:gd name="connsiteX10" fmla="*/ 62079 w 1013538"/>
                <a:gd name="connsiteY10" fmla="*/ 609137 h 646130"/>
                <a:gd name="connsiteX11" fmla="*/ 66894 w 1013538"/>
                <a:gd name="connsiteY11" fmla="*/ 617118 h 646130"/>
                <a:gd name="connsiteX12" fmla="*/ 78549 w 1013538"/>
                <a:gd name="connsiteY12" fmla="*/ 621553 h 646130"/>
                <a:gd name="connsiteX13" fmla="*/ 81083 w 1013538"/>
                <a:gd name="connsiteY13" fmla="*/ 623326 h 646130"/>
                <a:gd name="connsiteX14" fmla="*/ 86784 w 1013538"/>
                <a:gd name="connsiteY14" fmla="*/ 635615 h 646130"/>
                <a:gd name="connsiteX15" fmla="*/ 87038 w 1013538"/>
                <a:gd name="connsiteY15" fmla="*/ 642203 h 646130"/>
                <a:gd name="connsiteX16" fmla="*/ 84504 w 1013538"/>
                <a:gd name="connsiteY16" fmla="*/ 640430 h 646130"/>
                <a:gd name="connsiteX17" fmla="*/ 85391 w 1013538"/>
                <a:gd name="connsiteY17" fmla="*/ 644737 h 646130"/>
                <a:gd name="connsiteX18" fmla="*/ 86024 w 1013538"/>
                <a:gd name="connsiteY18" fmla="*/ 653479 h 646130"/>
                <a:gd name="connsiteX19" fmla="*/ 87544 w 1013538"/>
                <a:gd name="connsiteY19" fmla="*/ 656393 h 646130"/>
                <a:gd name="connsiteX20" fmla="*/ 335228 w 1013538"/>
                <a:gd name="connsiteY20" fmla="*/ 656393 h 646130"/>
                <a:gd name="connsiteX21" fmla="*/ 337255 w 1013538"/>
                <a:gd name="connsiteY21" fmla="*/ 650945 h 646130"/>
                <a:gd name="connsiteX22" fmla="*/ 338395 w 1013538"/>
                <a:gd name="connsiteY22" fmla="*/ 656393 h 646130"/>
                <a:gd name="connsiteX23" fmla="*/ 365254 w 1013538"/>
                <a:gd name="connsiteY23" fmla="*/ 656393 h 646130"/>
                <a:gd name="connsiteX24" fmla="*/ 364874 w 1013538"/>
                <a:gd name="connsiteY24" fmla="*/ 654492 h 646130"/>
                <a:gd name="connsiteX25" fmla="*/ 371462 w 1013538"/>
                <a:gd name="connsiteY25" fmla="*/ 655379 h 646130"/>
                <a:gd name="connsiteX26" fmla="*/ 371082 w 1013538"/>
                <a:gd name="connsiteY26" fmla="*/ 656266 h 646130"/>
                <a:gd name="connsiteX27" fmla="*/ 516018 w 1013538"/>
                <a:gd name="connsiteY27" fmla="*/ 656266 h 646130"/>
                <a:gd name="connsiteX28" fmla="*/ 516271 w 1013538"/>
                <a:gd name="connsiteY28" fmla="*/ 655886 h 646130"/>
                <a:gd name="connsiteX29" fmla="*/ 524506 w 1013538"/>
                <a:gd name="connsiteY29" fmla="*/ 654239 h 646130"/>
                <a:gd name="connsiteX30" fmla="*/ 530081 w 1013538"/>
                <a:gd name="connsiteY30" fmla="*/ 655379 h 646130"/>
                <a:gd name="connsiteX31" fmla="*/ 529954 w 1013538"/>
                <a:gd name="connsiteY31" fmla="*/ 656266 h 646130"/>
                <a:gd name="connsiteX32" fmla="*/ 562514 w 1013538"/>
                <a:gd name="connsiteY32" fmla="*/ 656266 h 646130"/>
                <a:gd name="connsiteX33" fmla="*/ 561374 w 1013538"/>
                <a:gd name="connsiteY33" fmla="*/ 656013 h 646130"/>
                <a:gd name="connsiteX34" fmla="*/ 561754 w 1013538"/>
                <a:gd name="connsiteY34" fmla="*/ 647018 h 646130"/>
                <a:gd name="connsiteX35" fmla="*/ 558967 w 1013538"/>
                <a:gd name="connsiteY35" fmla="*/ 638656 h 646130"/>
                <a:gd name="connsiteX36" fmla="*/ 565175 w 1013538"/>
                <a:gd name="connsiteY36" fmla="*/ 637389 h 646130"/>
                <a:gd name="connsiteX37" fmla="*/ 564034 w 1013538"/>
                <a:gd name="connsiteY37" fmla="*/ 626494 h 646130"/>
                <a:gd name="connsiteX38" fmla="*/ 572649 w 1013538"/>
                <a:gd name="connsiteY38" fmla="*/ 627000 h 646130"/>
                <a:gd name="connsiteX39" fmla="*/ 577464 w 1013538"/>
                <a:gd name="connsiteY39" fmla="*/ 634982 h 646130"/>
                <a:gd name="connsiteX40" fmla="*/ 581898 w 1013538"/>
                <a:gd name="connsiteY40" fmla="*/ 640810 h 646130"/>
                <a:gd name="connsiteX41" fmla="*/ 576957 w 1013538"/>
                <a:gd name="connsiteY41" fmla="*/ 648411 h 646130"/>
                <a:gd name="connsiteX42" fmla="*/ 580631 w 1013538"/>
                <a:gd name="connsiteY42" fmla="*/ 656266 h 646130"/>
                <a:gd name="connsiteX43" fmla="*/ 590260 w 1013538"/>
                <a:gd name="connsiteY43" fmla="*/ 656266 h 646130"/>
                <a:gd name="connsiteX44" fmla="*/ 596594 w 1013538"/>
                <a:gd name="connsiteY44" fmla="*/ 640176 h 646130"/>
                <a:gd name="connsiteX45" fmla="*/ 597988 w 1013538"/>
                <a:gd name="connsiteY45" fmla="*/ 656266 h 646130"/>
                <a:gd name="connsiteX46" fmla="*/ 621426 w 1013538"/>
                <a:gd name="connsiteY46" fmla="*/ 656266 h 646130"/>
                <a:gd name="connsiteX47" fmla="*/ 619272 w 1013538"/>
                <a:gd name="connsiteY47" fmla="*/ 651325 h 646130"/>
                <a:gd name="connsiteX48" fmla="*/ 619906 w 1013538"/>
                <a:gd name="connsiteY48" fmla="*/ 648918 h 646130"/>
                <a:gd name="connsiteX49" fmla="*/ 621426 w 1013538"/>
                <a:gd name="connsiteY49" fmla="*/ 650818 h 646130"/>
                <a:gd name="connsiteX50" fmla="*/ 625100 w 1013538"/>
                <a:gd name="connsiteY50" fmla="*/ 647904 h 646130"/>
                <a:gd name="connsiteX51" fmla="*/ 629661 w 1013538"/>
                <a:gd name="connsiteY51" fmla="*/ 649298 h 646130"/>
                <a:gd name="connsiteX52" fmla="*/ 635616 w 1013538"/>
                <a:gd name="connsiteY52" fmla="*/ 652592 h 646130"/>
                <a:gd name="connsiteX53" fmla="*/ 628394 w 1013538"/>
                <a:gd name="connsiteY53" fmla="*/ 653986 h 646130"/>
                <a:gd name="connsiteX54" fmla="*/ 624213 w 1013538"/>
                <a:gd name="connsiteY54" fmla="*/ 656266 h 646130"/>
                <a:gd name="connsiteX55" fmla="*/ 737096 w 1013538"/>
                <a:gd name="connsiteY55" fmla="*/ 656266 h 646130"/>
                <a:gd name="connsiteX56" fmla="*/ 737856 w 1013538"/>
                <a:gd name="connsiteY56" fmla="*/ 654746 h 646130"/>
                <a:gd name="connsiteX57" fmla="*/ 744318 w 1013538"/>
                <a:gd name="connsiteY57" fmla="*/ 656266 h 646130"/>
                <a:gd name="connsiteX58" fmla="*/ 767122 w 1013538"/>
                <a:gd name="connsiteY58" fmla="*/ 656266 h 646130"/>
                <a:gd name="connsiteX59" fmla="*/ 772823 w 1013538"/>
                <a:gd name="connsiteY59" fmla="*/ 652465 h 646130"/>
                <a:gd name="connsiteX60" fmla="*/ 773583 w 1013538"/>
                <a:gd name="connsiteY60" fmla="*/ 645624 h 646130"/>
                <a:gd name="connsiteX61" fmla="*/ 782832 w 1013538"/>
                <a:gd name="connsiteY61" fmla="*/ 643850 h 646130"/>
                <a:gd name="connsiteX62" fmla="*/ 784352 w 1013538"/>
                <a:gd name="connsiteY62" fmla="*/ 645751 h 646130"/>
                <a:gd name="connsiteX63" fmla="*/ 788913 w 1013538"/>
                <a:gd name="connsiteY63" fmla="*/ 647144 h 646130"/>
                <a:gd name="connsiteX64" fmla="*/ 785619 w 1013538"/>
                <a:gd name="connsiteY64" fmla="*/ 652212 h 646130"/>
                <a:gd name="connsiteX65" fmla="*/ 786506 w 1013538"/>
                <a:gd name="connsiteY65" fmla="*/ 656393 h 646130"/>
                <a:gd name="connsiteX66" fmla="*/ 836803 w 1013538"/>
                <a:gd name="connsiteY66" fmla="*/ 656393 h 646130"/>
                <a:gd name="connsiteX67" fmla="*/ 837690 w 1013538"/>
                <a:gd name="connsiteY67" fmla="*/ 655379 h 646130"/>
                <a:gd name="connsiteX68" fmla="*/ 837436 w 1013538"/>
                <a:gd name="connsiteY68" fmla="*/ 656393 h 646130"/>
                <a:gd name="connsiteX69" fmla="*/ 845038 w 1013538"/>
                <a:gd name="connsiteY69" fmla="*/ 656393 h 646130"/>
                <a:gd name="connsiteX70" fmla="*/ 845418 w 1013538"/>
                <a:gd name="connsiteY70" fmla="*/ 656140 h 646130"/>
                <a:gd name="connsiteX71" fmla="*/ 847318 w 1013538"/>
                <a:gd name="connsiteY71" fmla="*/ 656393 h 646130"/>
                <a:gd name="connsiteX72" fmla="*/ 851626 w 1013538"/>
                <a:gd name="connsiteY72" fmla="*/ 656393 h 646130"/>
                <a:gd name="connsiteX73" fmla="*/ 852639 w 1013538"/>
                <a:gd name="connsiteY73" fmla="*/ 654746 h 646130"/>
                <a:gd name="connsiteX74" fmla="*/ 865815 w 1013538"/>
                <a:gd name="connsiteY74" fmla="*/ 645497 h 646130"/>
                <a:gd name="connsiteX75" fmla="*/ 865182 w 1013538"/>
                <a:gd name="connsiteY75" fmla="*/ 647904 h 646130"/>
                <a:gd name="connsiteX76" fmla="*/ 867082 w 1013538"/>
                <a:gd name="connsiteY76" fmla="*/ 651959 h 646130"/>
                <a:gd name="connsiteX77" fmla="*/ 868729 w 1013538"/>
                <a:gd name="connsiteY77" fmla="*/ 649425 h 646130"/>
                <a:gd name="connsiteX78" fmla="*/ 870376 w 1013538"/>
                <a:gd name="connsiteY78" fmla="*/ 646891 h 646130"/>
                <a:gd name="connsiteX79" fmla="*/ 877471 w 1013538"/>
                <a:gd name="connsiteY79" fmla="*/ 649932 h 646130"/>
                <a:gd name="connsiteX80" fmla="*/ 873670 w 1013538"/>
                <a:gd name="connsiteY80" fmla="*/ 641697 h 646130"/>
                <a:gd name="connsiteX81" fmla="*/ 877598 w 1013538"/>
                <a:gd name="connsiteY81" fmla="*/ 645371 h 646130"/>
                <a:gd name="connsiteX82" fmla="*/ 883933 w 1013538"/>
                <a:gd name="connsiteY82" fmla="*/ 639670 h 646130"/>
                <a:gd name="connsiteX83" fmla="*/ 887733 w 1013538"/>
                <a:gd name="connsiteY83" fmla="*/ 647904 h 646130"/>
                <a:gd name="connsiteX84" fmla="*/ 885960 w 1013538"/>
                <a:gd name="connsiteY84" fmla="*/ 639289 h 646130"/>
                <a:gd name="connsiteX85" fmla="*/ 888874 w 1013538"/>
                <a:gd name="connsiteY85" fmla="*/ 643217 h 646130"/>
                <a:gd name="connsiteX86" fmla="*/ 892421 w 1013538"/>
                <a:gd name="connsiteY86" fmla="*/ 644737 h 646130"/>
                <a:gd name="connsiteX87" fmla="*/ 896728 w 1013538"/>
                <a:gd name="connsiteY87" fmla="*/ 639416 h 646130"/>
                <a:gd name="connsiteX88" fmla="*/ 894195 w 1013538"/>
                <a:gd name="connsiteY88" fmla="*/ 637642 h 646130"/>
                <a:gd name="connsiteX89" fmla="*/ 894068 w 1013538"/>
                <a:gd name="connsiteY89" fmla="*/ 626494 h 646130"/>
                <a:gd name="connsiteX90" fmla="*/ 886846 w 1013538"/>
                <a:gd name="connsiteY90" fmla="*/ 627887 h 646130"/>
                <a:gd name="connsiteX91" fmla="*/ 876584 w 1013538"/>
                <a:gd name="connsiteY91" fmla="*/ 629914 h 646130"/>
                <a:gd name="connsiteX92" fmla="*/ 879372 w 1013538"/>
                <a:gd name="connsiteY92" fmla="*/ 638276 h 646130"/>
                <a:gd name="connsiteX93" fmla="*/ 877851 w 1013538"/>
                <a:gd name="connsiteY93" fmla="*/ 636375 h 646130"/>
                <a:gd name="connsiteX94" fmla="*/ 873290 w 1013538"/>
                <a:gd name="connsiteY94" fmla="*/ 634982 h 646130"/>
                <a:gd name="connsiteX95" fmla="*/ 874937 w 1013538"/>
                <a:gd name="connsiteY95" fmla="*/ 632448 h 646130"/>
                <a:gd name="connsiteX96" fmla="*/ 870756 w 1013538"/>
                <a:gd name="connsiteY96" fmla="*/ 633208 h 646130"/>
                <a:gd name="connsiteX97" fmla="*/ 861635 w 1013538"/>
                <a:gd name="connsiteY97" fmla="*/ 630548 h 646130"/>
                <a:gd name="connsiteX98" fmla="*/ 864929 w 1013538"/>
                <a:gd name="connsiteY98" fmla="*/ 636629 h 646130"/>
                <a:gd name="connsiteX99" fmla="*/ 857454 w 1013538"/>
                <a:gd name="connsiteY99" fmla="*/ 631434 h 646130"/>
                <a:gd name="connsiteX100" fmla="*/ 856820 w 1013538"/>
                <a:gd name="connsiteY100" fmla="*/ 622693 h 646130"/>
                <a:gd name="connsiteX101" fmla="*/ 849472 w 1013538"/>
                <a:gd name="connsiteY101" fmla="*/ 628647 h 646130"/>
                <a:gd name="connsiteX102" fmla="*/ 848585 w 1013538"/>
                <a:gd name="connsiteY102" fmla="*/ 624340 h 646130"/>
                <a:gd name="connsiteX103" fmla="*/ 847572 w 1013538"/>
                <a:gd name="connsiteY103" fmla="*/ 624593 h 646130"/>
                <a:gd name="connsiteX104" fmla="*/ 848332 w 1013538"/>
                <a:gd name="connsiteY104" fmla="*/ 617752 h 646130"/>
                <a:gd name="connsiteX105" fmla="*/ 849852 w 1013538"/>
                <a:gd name="connsiteY105" fmla="*/ 619652 h 646130"/>
                <a:gd name="connsiteX106" fmla="*/ 850486 w 1013538"/>
                <a:gd name="connsiteY106" fmla="*/ 617372 h 646130"/>
                <a:gd name="connsiteX107" fmla="*/ 853526 w 1013538"/>
                <a:gd name="connsiteY107" fmla="*/ 616738 h 646130"/>
                <a:gd name="connsiteX108" fmla="*/ 858087 w 1013538"/>
                <a:gd name="connsiteY108" fmla="*/ 618132 h 646130"/>
                <a:gd name="connsiteX109" fmla="*/ 864929 w 1013538"/>
                <a:gd name="connsiteY109" fmla="*/ 614584 h 646130"/>
                <a:gd name="connsiteX110" fmla="*/ 864042 w 1013538"/>
                <a:gd name="connsiteY110" fmla="*/ 610277 h 646130"/>
                <a:gd name="connsiteX111" fmla="*/ 869490 w 1013538"/>
                <a:gd name="connsiteY111" fmla="*/ 615851 h 646130"/>
                <a:gd name="connsiteX112" fmla="*/ 868349 w 1013538"/>
                <a:gd name="connsiteY112" fmla="*/ 604956 h 646130"/>
                <a:gd name="connsiteX113" fmla="*/ 865309 w 1013538"/>
                <a:gd name="connsiteY113" fmla="*/ 605589 h 646130"/>
                <a:gd name="connsiteX114" fmla="*/ 876331 w 1013538"/>
                <a:gd name="connsiteY114" fmla="*/ 612304 h 646130"/>
                <a:gd name="connsiteX115" fmla="*/ 884946 w 1013538"/>
                <a:gd name="connsiteY115" fmla="*/ 601662 h 646130"/>
                <a:gd name="connsiteX116" fmla="*/ 881652 w 1013538"/>
                <a:gd name="connsiteY116" fmla="*/ 606729 h 646130"/>
                <a:gd name="connsiteX117" fmla="*/ 877978 w 1013538"/>
                <a:gd name="connsiteY117" fmla="*/ 609643 h 646130"/>
                <a:gd name="connsiteX118" fmla="*/ 876078 w 1013538"/>
                <a:gd name="connsiteY118" fmla="*/ 605589 h 646130"/>
                <a:gd name="connsiteX119" fmla="*/ 868603 w 1013538"/>
                <a:gd name="connsiteY119" fmla="*/ 600395 h 646130"/>
                <a:gd name="connsiteX120" fmla="*/ 860368 w 1013538"/>
                <a:gd name="connsiteY120" fmla="*/ 602042 h 646130"/>
                <a:gd name="connsiteX121" fmla="*/ 862268 w 1013538"/>
                <a:gd name="connsiteY121" fmla="*/ 606096 h 646130"/>
                <a:gd name="connsiteX122" fmla="*/ 858087 w 1013538"/>
                <a:gd name="connsiteY122" fmla="*/ 606856 h 646130"/>
                <a:gd name="connsiteX123" fmla="*/ 859734 w 1013538"/>
                <a:gd name="connsiteY123" fmla="*/ 604322 h 646130"/>
                <a:gd name="connsiteX124" fmla="*/ 852893 w 1013538"/>
                <a:gd name="connsiteY124" fmla="*/ 607870 h 646130"/>
                <a:gd name="connsiteX125" fmla="*/ 846685 w 1013538"/>
                <a:gd name="connsiteY125" fmla="*/ 609137 h 646130"/>
                <a:gd name="connsiteX126" fmla="*/ 848332 w 1013538"/>
                <a:gd name="connsiteY126" fmla="*/ 606603 h 646130"/>
                <a:gd name="connsiteX127" fmla="*/ 841744 w 1013538"/>
                <a:gd name="connsiteY127" fmla="*/ 605716 h 646130"/>
                <a:gd name="connsiteX128" fmla="*/ 839083 w 1013538"/>
                <a:gd name="connsiteY128" fmla="*/ 608503 h 646130"/>
                <a:gd name="connsiteX129" fmla="*/ 831862 w 1013538"/>
                <a:gd name="connsiteY129" fmla="*/ 609897 h 646130"/>
                <a:gd name="connsiteX130" fmla="*/ 826414 w 1013538"/>
                <a:gd name="connsiteY130" fmla="*/ 604322 h 646130"/>
                <a:gd name="connsiteX131" fmla="*/ 831355 w 1013538"/>
                <a:gd name="connsiteY131" fmla="*/ 596721 h 646130"/>
                <a:gd name="connsiteX132" fmla="*/ 830088 w 1013538"/>
                <a:gd name="connsiteY132" fmla="*/ 590259 h 646130"/>
                <a:gd name="connsiteX133" fmla="*/ 840224 w 1013538"/>
                <a:gd name="connsiteY133" fmla="*/ 592793 h 646130"/>
                <a:gd name="connsiteX134" fmla="*/ 838957 w 1013538"/>
                <a:gd name="connsiteY134" fmla="*/ 586332 h 646130"/>
                <a:gd name="connsiteX135" fmla="*/ 843644 w 1013538"/>
                <a:gd name="connsiteY135" fmla="*/ 583165 h 646130"/>
                <a:gd name="connsiteX136" fmla="*/ 843264 w 1013538"/>
                <a:gd name="connsiteY136" fmla="*/ 592160 h 646130"/>
                <a:gd name="connsiteX137" fmla="*/ 846938 w 1013538"/>
                <a:gd name="connsiteY137" fmla="*/ 589246 h 646130"/>
                <a:gd name="connsiteX138" fmla="*/ 846052 w 1013538"/>
                <a:gd name="connsiteY138" fmla="*/ 584938 h 646130"/>
                <a:gd name="connsiteX139" fmla="*/ 849599 w 1013538"/>
                <a:gd name="connsiteY139" fmla="*/ 586459 h 646130"/>
                <a:gd name="connsiteX140" fmla="*/ 850232 w 1013538"/>
                <a:gd name="connsiteY140" fmla="*/ 584052 h 646130"/>
                <a:gd name="connsiteX141" fmla="*/ 851246 w 1013538"/>
                <a:gd name="connsiteY141" fmla="*/ 583798 h 646130"/>
                <a:gd name="connsiteX142" fmla="*/ 851879 w 1013538"/>
                <a:gd name="connsiteY142" fmla="*/ 581391 h 646130"/>
                <a:gd name="connsiteX143" fmla="*/ 857580 w 1013538"/>
                <a:gd name="connsiteY143" fmla="*/ 577970 h 646130"/>
                <a:gd name="connsiteX144" fmla="*/ 831229 w 1013538"/>
                <a:gd name="connsiteY144" fmla="*/ 585319 h 646130"/>
                <a:gd name="connsiteX145" fmla="*/ 832749 w 1013538"/>
                <a:gd name="connsiteY145" fmla="*/ 571636 h 646130"/>
                <a:gd name="connsiteX146" fmla="*/ 844151 w 1013538"/>
                <a:gd name="connsiteY146" fmla="*/ 569355 h 646130"/>
                <a:gd name="connsiteX147" fmla="*/ 844151 w 1013538"/>
                <a:gd name="connsiteY147" fmla="*/ 569355 h 646130"/>
                <a:gd name="connsiteX148" fmla="*/ 851753 w 1013538"/>
                <a:gd name="connsiteY148" fmla="*/ 570115 h 646130"/>
                <a:gd name="connsiteX149" fmla="*/ 857454 w 1013538"/>
                <a:gd name="connsiteY149" fmla="*/ 566695 h 646130"/>
                <a:gd name="connsiteX150" fmla="*/ 856567 w 1013538"/>
                <a:gd name="connsiteY150" fmla="*/ 562387 h 646130"/>
                <a:gd name="connsiteX151" fmla="*/ 860494 w 1013538"/>
                <a:gd name="connsiteY151" fmla="*/ 566061 h 646130"/>
                <a:gd name="connsiteX152" fmla="*/ 864675 w 1013538"/>
                <a:gd name="connsiteY152" fmla="*/ 565301 h 646130"/>
                <a:gd name="connsiteX153" fmla="*/ 869363 w 1013538"/>
                <a:gd name="connsiteY153" fmla="*/ 562134 h 646130"/>
                <a:gd name="connsiteX154" fmla="*/ 874937 w 1013538"/>
                <a:gd name="connsiteY154" fmla="*/ 563274 h 646130"/>
                <a:gd name="connsiteX155" fmla="*/ 868603 w 1013538"/>
                <a:gd name="connsiteY155" fmla="*/ 553392 h 646130"/>
                <a:gd name="connsiteX156" fmla="*/ 866956 w 1013538"/>
                <a:gd name="connsiteY156" fmla="*/ 555926 h 646130"/>
                <a:gd name="connsiteX157" fmla="*/ 863915 w 1013538"/>
                <a:gd name="connsiteY157" fmla="*/ 556559 h 646130"/>
                <a:gd name="connsiteX158" fmla="*/ 858721 w 1013538"/>
                <a:gd name="connsiteY158" fmla="*/ 557573 h 646130"/>
                <a:gd name="connsiteX159" fmla="*/ 860621 w 1013538"/>
                <a:gd name="connsiteY159" fmla="*/ 561627 h 646130"/>
                <a:gd name="connsiteX160" fmla="*/ 852513 w 1013538"/>
                <a:gd name="connsiteY160" fmla="*/ 558713 h 646130"/>
                <a:gd name="connsiteX161" fmla="*/ 852133 w 1013538"/>
                <a:gd name="connsiteY161" fmla="*/ 556559 h 646130"/>
                <a:gd name="connsiteX162" fmla="*/ 848839 w 1013538"/>
                <a:gd name="connsiteY162" fmla="*/ 550478 h 646130"/>
                <a:gd name="connsiteX163" fmla="*/ 851879 w 1013538"/>
                <a:gd name="connsiteY163" fmla="*/ 549845 h 646130"/>
                <a:gd name="connsiteX164" fmla="*/ 853906 w 1013538"/>
                <a:gd name="connsiteY164" fmla="*/ 549465 h 646130"/>
                <a:gd name="connsiteX165" fmla="*/ 849219 w 1013538"/>
                <a:gd name="connsiteY165" fmla="*/ 537049 h 646130"/>
                <a:gd name="connsiteX166" fmla="*/ 850232 w 1013538"/>
                <a:gd name="connsiteY166" fmla="*/ 536795 h 646130"/>
                <a:gd name="connsiteX167" fmla="*/ 854033 w 1013538"/>
                <a:gd name="connsiteY167" fmla="*/ 529320 h 646130"/>
                <a:gd name="connsiteX168" fmla="*/ 857961 w 1013538"/>
                <a:gd name="connsiteY168" fmla="*/ 532995 h 646130"/>
                <a:gd name="connsiteX169" fmla="*/ 859608 w 1013538"/>
                <a:gd name="connsiteY169" fmla="*/ 530461 h 646130"/>
                <a:gd name="connsiteX170" fmla="*/ 857834 w 1013538"/>
                <a:gd name="connsiteY170" fmla="*/ 521846 h 646130"/>
                <a:gd name="connsiteX171" fmla="*/ 856567 w 1013538"/>
                <a:gd name="connsiteY171" fmla="*/ 526533 h 646130"/>
                <a:gd name="connsiteX172" fmla="*/ 852386 w 1013538"/>
                <a:gd name="connsiteY172" fmla="*/ 527293 h 646130"/>
                <a:gd name="connsiteX173" fmla="*/ 850106 w 1013538"/>
                <a:gd name="connsiteY173" fmla="*/ 521085 h 646130"/>
                <a:gd name="connsiteX174" fmla="*/ 842631 w 1013538"/>
                <a:gd name="connsiteY174" fmla="*/ 515891 h 646130"/>
                <a:gd name="connsiteX175" fmla="*/ 856820 w 1013538"/>
                <a:gd name="connsiteY175" fmla="*/ 506389 h 646130"/>
                <a:gd name="connsiteX176" fmla="*/ 868223 w 1013538"/>
                <a:gd name="connsiteY176" fmla="*/ 504109 h 646130"/>
                <a:gd name="connsiteX177" fmla="*/ 862395 w 1013538"/>
                <a:gd name="connsiteY177" fmla="*/ 496380 h 646130"/>
                <a:gd name="connsiteX178" fmla="*/ 856694 w 1013538"/>
                <a:gd name="connsiteY178" fmla="*/ 499801 h 646130"/>
                <a:gd name="connsiteX179" fmla="*/ 861635 w 1013538"/>
                <a:gd name="connsiteY179" fmla="*/ 492200 h 646130"/>
                <a:gd name="connsiteX180" fmla="*/ 861761 w 1013538"/>
                <a:gd name="connsiteY180" fmla="*/ 487765 h 646130"/>
                <a:gd name="connsiteX181" fmla="*/ 867969 w 1013538"/>
                <a:gd name="connsiteY181" fmla="*/ 486498 h 646130"/>
                <a:gd name="connsiteX182" fmla="*/ 871897 w 1013538"/>
                <a:gd name="connsiteY182" fmla="*/ 479024 h 646130"/>
                <a:gd name="connsiteX183" fmla="*/ 884059 w 1013538"/>
                <a:gd name="connsiteY183" fmla="*/ 481051 h 646130"/>
                <a:gd name="connsiteX184" fmla="*/ 891027 w 1013538"/>
                <a:gd name="connsiteY184" fmla="*/ 472942 h 646130"/>
                <a:gd name="connsiteX185" fmla="*/ 902430 w 1013538"/>
                <a:gd name="connsiteY185" fmla="*/ 470662 h 646130"/>
                <a:gd name="connsiteX186" fmla="*/ 904457 w 1013538"/>
                <a:gd name="connsiteY186" fmla="*/ 470282 h 646130"/>
                <a:gd name="connsiteX187" fmla="*/ 908004 w 1013538"/>
                <a:gd name="connsiteY187" fmla="*/ 471802 h 646130"/>
                <a:gd name="connsiteX188" fmla="*/ 915226 w 1013538"/>
                <a:gd name="connsiteY188" fmla="*/ 470409 h 646130"/>
                <a:gd name="connsiteX189" fmla="*/ 913959 w 1013538"/>
                <a:gd name="connsiteY189" fmla="*/ 463947 h 646130"/>
                <a:gd name="connsiteX190" fmla="*/ 916872 w 1013538"/>
                <a:gd name="connsiteY190" fmla="*/ 467875 h 646130"/>
                <a:gd name="connsiteX191" fmla="*/ 920547 w 1013538"/>
                <a:gd name="connsiteY191" fmla="*/ 464961 h 646130"/>
                <a:gd name="connsiteX192" fmla="*/ 923841 w 1013538"/>
                <a:gd name="connsiteY192" fmla="*/ 471042 h 646130"/>
                <a:gd name="connsiteX193" fmla="*/ 933089 w 1013538"/>
                <a:gd name="connsiteY193" fmla="*/ 458119 h 646130"/>
                <a:gd name="connsiteX194" fmla="*/ 942844 w 1013538"/>
                <a:gd name="connsiteY194" fmla="*/ 458499 h 646130"/>
                <a:gd name="connsiteX195" fmla="*/ 945632 w 1013538"/>
                <a:gd name="connsiteY195" fmla="*/ 451278 h 646130"/>
                <a:gd name="connsiteX196" fmla="*/ 950193 w 1013538"/>
                <a:gd name="connsiteY196" fmla="*/ 452672 h 646130"/>
                <a:gd name="connsiteX197" fmla="*/ 955387 w 1013538"/>
                <a:gd name="connsiteY197" fmla="*/ 451658 h 646130"/>
                <a:gd name="connsiteX198" fmla="*/ 958428 w 1013538"/>
                <a:gd name="connsiteY198" fmla="*/ 451025 h 646130"/>
                <a:gd name="connsiteX199" fmla="*/ 961468 w 1013538"/>
                <a:gd name="connsiteY199" fmla="*/ 450391 h 646130"/>
                <a:gd name="connsiteX200" fmla="*/ 961088 w 1013538"/>
                <a:gd name="connsiteY200" fmla="*/ 448237 h 646130"/>
                <a:gd name="connsiteX201" fmla="*/ 965269 w 1013538"/>
                <a:gd name="connsiteY201" fmla="*/ 447477 h 646130"/>
                <a:gd name="connsiteX202" fmla="*/ 965902 w 1013538"/>
                <a:gd name="connsiteY202" fmla="*/ 445070 h 646130"/>
                <a:gd name="connsiteX203" fmla="*/ 975151 w 1013538"/>
                <a:gd name="connsiteY203" fmla="*/ 443296 h 646130"/>
                <a:gd name="connsiteX204" fmla="*/ 977812 w 1013538"/>
                <a:gd name="connsiteY204" fmla="*/ 440509 h 646130"/>
                <a:gd name="connsiteX205" fmla="*/ 981359 w 1013538"/>
                <a:gd name="connsiteY205" fmla="*/ 442029 h 646130"/>
                <a:gd name="connsiteX206" fmla="*/ 984019 w 1013538"/>
                <a:gd name="connsiteY206" fmla="*/ 439242 h 646130"/>
                <a:gd name="connsiteX207" fmla="*/ 986680 w 1013538"/>
                <a:gd name="connsiteY207" fmla="*/ 436455 h 646130"/>
                <a:gd name="connsiteX208" fmla="*/ 994788 w 1013538"/>
                <a:gd name="connsiteY208" fmla="*/ 439369 h 646130"/>
                <a:gd name="connsiteX209" fmla="*/ 993648 w 1013538"/>
                <a:gd name="connsiteY209" fmla="*/ 428473 h 646130"/>
                <a:gd name="connsiteX210" fmla="*/ 998716 w 1013538"/>
                <a:gd name="connsiteY210" fmla="*/ 416311 h 646130"/>
                <a:gd name="connsiteX211" fmla="*/ 1004290 w 1013538"/>
                <a:gd name="connsiteY211" fmla="*/ 417451 h 646130"/>
                <a:gd name="connsiteX212" fmla="*/ 1005431 w 1013538"/>
                <a:gd name="connsiteY212" fmla="*/ 401615 h 646130"/>
                <a:gd name="connsiteX213" fmla="*/ 1007711 w 1013538"/>
                <a:gd name="connsiteY213" fmla="*/ 396674 h 646130"/>
                <a:gd name="connsiteX214" fmla="*/ 1008471 w 1013538"/>
                <a:gd name="connsiteY214" fmla="*/ 389832 h 646130"/>
                <a:gd name="connsiteX215" fmla="*/ 1000490 w 1013538"/>
                <a:gd name="connsiteY215" fmla="*/ 371335 h 646130"/>
                <a:gd name="connsiteX216" fmla="*/ 1004670 w 1013538"/>
                <a:gd name="connsiteY216" fmla="*/ 370575 h 646130"/>
                <a:gd name="connsiteX217" fmla="*/ 1006697 w 1013538"/>
                <a:gd name="connsiteY217" fmla="*/ 359046 h 646130"/>
                <a:gd name="connsiteX218" fmla="*/ 1012399 w 1013538"/>
                <a:gd name="connsiteY218" fmla="*/ 355625 h 646130"/>
                <a:gd name="connsiteX219" fmla="*/ 1013539 w 1013538"/>
                <a:gd name="connsiteY219" fmla="*/ 350938 h 646130"/>
                <a:gd name="connsiteX220" fmla="*/ 1010245 w 1013538"/>
                <a:gd name="connsiteY220" fmla="*/ 329273 h 646130"/>
                <a:gd name="connsiteX221" fmla="*/ 1012018 w 1013538"/>
                <a:gd name="connsiteY221" fmla="*/ 322179 h 646130"/>
                <a:gd name="connsiteX222" fmla="*/ 1008218 w 1013538"/>
                <a:gd name="connsiteY222" fmla="*/ 313944 h 646130"/>
                <a:gd name="connsiteX223" fmla="*/ 1009105 w 1013538"/>
                <a:gd name="connsiteY223" fmla="*/ 318251 h 646130"/>
                <a:gd name="connsiteX224" fmla="*/ 1005050 w 1013538"/>
                <a:gd name="connsiteY224" fmla="*/ 303428 h 646130"/>
                <a:gd name="connsiteX225" fmla="*/ 1002770 w 1013538"/>
                <a:gd name="connsiteY225" fmla="*/ 308369 h 646130"/>
                <a:gd name="connsiteX226" fmla="*/ 1002643 w 1013538"/>
                <a:gd name="connsiteY226" fmla="*/ 297220 h 646130"/>
                <a:gd name="connsiteX227" fmla="*/ 1006571 w 1013538"/>
                <a:gd name="connsiteY227" fmla="*/ 300894 h 646130"/>
                <a:gd name="connsiteX228" fmla="*/ 1007077 w 1013538"/>
                <a:gd name="connsiteY228" fmla="*/ 287465 h 646130"/>
                <a:gd name="connsiteX229" fmla="*/ 1002897 w 1013538"/>
                <a:gd name="connsiteY229" fmla="*/ 288225 h 646130"/>
                <a:gd name="connsiteX230" fmla="*/ 999603 w 1013538"/>
                <a:gd name="connsiteY230" fmla="*/ 282144 h 646130"/>
                <a:gd name="connsiteX231" fmla="*/ 999096 w 1013538"/>
                <a:gd name="connsiteY231" fmla="*/ 295573 h 646130"/>
                <a:gd name="connsiteX232" fmla="*/ 995168 w 1013538"/>
                <a:gd name="connsiteY232" fmla="*/ 276316 h 646130"/>
                <a:gd name="connsiteX233" fmla="*/ 999096 w 1013538"/>
                <a:gd name="connsiteY233" fmla="*/ 279990 h 646130"/>
                <a:gd name="connsiteX234" fmla="*/ 998209 w 1013538"/>
                <a:gd name="connsiteY234" fmla="*/ 275682 h 646130"/>
                <a:gd name="connsiteX235" fmla="*/ 1003530 w 1013538"/>
                <a:gd name="connsiteY235" fmla="*/ 270235 h 646130"/>
                <a:gd name="connsiteX236" fmla="*/ 1003277 w 1013538"/>
                <a:gd name="connsiteY236" fmla="*/ 263647 h 646130"/>
                <a:gd name="connsiteX237" fmla="*/ 998716 w 1013538"/>
                <a:gd name="connsiteY237" fmla="*/ 262253 h 646130"/>
                <a:gd name="connsiteX238" fmla="*/ 1000996 w 1013538"/>
                <a:gd name="connsiteY238" fmla="*/ 257312 h 646130"/>
                <a:gd name="connsiteX239" fmla="*/ 999476 w 1013538"/>
                <a:gd name="connsiteY239" fmla="*/ 244263 h 646130"/>
                <a:gd name="connsiteX240" fmla="*/ 996562 w 1013538"/>
                <a:gd name="connsiteY240" fmla="*/ 240335 h 646130"/>
                <a:gd name="connsiteX241" fmla="*/ 994915 w 1013538"/>
                <a:gd name="connsiteY241" fmla="*/ 242869 h 646130"/>
                <a:gd name="connsiteX242" fmla="*/ 995549 w 1013538"/>
                <a:gd name="connsiteY242" fmla="*/ 240462 h 646130"/>
                <a:gd name="connsiteX243" fmla="*/ 992255 w 1013538"/>
                <a:gd name="connsiteY243" fmla="*/ 234381 h 646130"/>
                <a:gd name="connsiteX244" fmla="*/ 994028 w 1013538"/>
                <a:gd name="connsiteY244" fmla="*/ 227286 h 646130"/>
                <a:gd name="connsiteX245" fmla="*/ 995168 w 1013538"/>
                <a:gd name="connsiteY245" fmla="*/ 222598 h 646130"/>
                <a:gd name="connsiteX246" fmla="*/ 990988 w 1013538"/>
                <a:gd name="connsiteY246" fmla="*/ 223359 h 646130"/>
                <a:gd name="connsiteX247" fmla="*/ 991494 w 1013538"/>
                <a:gd name="connsiteY247" fmla="*/ 209929 h 646130"/>
                <a:gd name="connsiteX248" fmla="*/ 991368 w 1013538"/>
                <a:gd name="connsiteY248" fmla="*/ 214363 h 646130"/>
                <a:gd name="connsiteX249" fmla="*/ 986427 w 1013538"/>
                <a:gd name="connsiteY249" fmla="*/ 210943 h 646130"/>
                <a:gd name="connsiteX250" fmla="*/ 989087 w 1013538"/>
                <a:gd name="connsiteY250" fmla="*/ 208155 h 646130"/>
                <a:gd name="connsiteX251" fmla="*/ 989847 w 1013538"/>
                <a:gd name="connsiteY251" fmla="*/ 201314 h 646130"/>
                <a:gd name="connsiteX252" fmla="*/ 984146 w 1013538"/>
                <a:gd name="connsiteY252" fmla="*/ 204735 h 646130"/>
                <a:gd name="connsiteX253" fmla="*/ 979965 w 1013538"/>
                <a:gd name="connsiteY253" fmla="*/ 205495 h 646130"/>
                <a:gd name="connsiteX254" fmla="*/ 975024 w 1013538"/>
                <a:gd name="connsiteY254" fmla="*/ 202074 h 646130"/>
                <a:gd name="connsiteX255" fmla="*/ 976545 w 1013538"/>
                <a:gd name="connsiteY255" fmla="*/ 215124 h 646130"/>
                <a:gd name="connsiteX256" fmla="*/ 970843 w 1013538"/>
                <a:gd name="connsiteY256" fmla="*/ 202834 h 646130"/>
                <a:gd name="connsiteX257" fmla="*/ 962482 w 1013538"/>
                <a:gd name="connsiteY257" fmla="*/ 193332 h 646130"/>
                <a:gd name="connsiteX258" fmla="*/ 959948 w 1013538"/>
                <a:gd name="connsiteY258" fmla="*/ 191559 h 646130"/>
                <a:gd name="connsiteX259" fmla="*/ 955640 w 1013538"/>
                <a:gd name="connsiteY259" fmla="*/ 196880 h 646130"/>
                <a:gd name="connsiteX260" fmla="*/ 951206 w 1013538"/>
                <a:gd name="connsiteY260" fmla="*/ 191052 h 646130"/>
                <a:gd name="connsiteX261" fmla="*/ 960455 w 1013538"/>
                <a:gd name="connsiteY261" fmla="*/ 178129 h 646130"/>
                <a:gd name="connsiteX262" fmla="*/ 966916 w 1013538"/>
                <a:gd name="connsiteY262" fmla="*/ 183577 h 646130"/>
                <a:gd name="connsiteX263" fmla="*/ 972237 w 1013538"/>
                <a:gd name="connsiteY263" fmla="*/ 178129 h 646130"/>
                <a:gd name="connsiteX264" fmla="*/ 968563 w 1013538"/>
                <a:gd name="connsiteY264" fmla="*/ 181043 h 646130"/>
                <a:gd name="connsiteX265" fmla="*/ 968690 w 1013538"/>
                <a:gd name="connsiteY265" fmla="*/ 192192 h 646130"/>
                <a:gd name="connsiteX266" fmla="*/ 963115 w 1013538"/>
                <a:gd name="connsiteY266" fmla="*/ 191052 h 646130"/>
                <a:gd name="connsiteX267" fmla="*/ 975151 w 1013538"/>
                <a:gd name="connsiteY267" fmla="*/ 197640 h 646130"/>
                <a:gd name="connsiteX268" fmla="*/ 972617 w 1013538"/>
                <a:gd name="connsiteY268" fmla="*/ 184717 h 646130"/>
                <a:gd name="connsiteX269" fmla="*/ 976291 w 1013538"/>
                <a:gd name="connsiteY269" fmla="*/ 181803 h 646130"/>
                <a:gd name="connsiteX270" fmla="*/ 972997 w 1013538"/>
                <a:gd name="connsiteY270" fmla="*/ 175722 h 646130"/>
                <a:gd name="connsiteX271" fmla="*/ 969830 w 1013538"/>
                <a:gd name="connsiteY271" fmla="*/ 165207 h 646130"/>
                <a:gd name="connsiteX272" fmla="*/ 980599 w 1013538"/>
                <a:gd name="connsiteY272" fmla="*/ 165333 h 646130"/>
                <a:gd name="connsiteX273" fmla="*/ 980979 w 1013538"/>
                <a:gd name="connsiteY273" fmla="*/ 156338 h 646130"/>
                <a:gd name="connsiteX274" fmla="*/ 970970 w 1013538"/>
                <a:gd name="connsiteY274" fmla="*/ 138221 h 646130"/>
                <a:gd name="connsiteX275" fmla="*/ 963495 w 1013538"/>
                <a:gd name="connsiteY275" fmla="*/ 133027 h 646130"/>
                <a:gd name="connsiteX276" fmla="*/ 969196 w 1013538"/>
                <a:gd name="connsiteY276" fmla="*/ 129733 h 646130"/>
                <a:gd name="connsiteX277" fmla="*/ 965016 w 1013538"/>
                <a:gd name="connsiteY277" fmla="*/ 119471 h 646130"/>
                <a:gd name="connsiteX278" fmla="*/ 961468 w 1013538"/>
                <a:gd name="connsiteY278" fmla="*/ 117951 h 646130"/>
                <a:gd name="connsiteX279" fmla="*/ 954120 w 1013538"/>
                <a:gd name="connsiteY279" fmla="*/ 123905 h 646130"/>
                <a:gd name="connsiteX280" fmla="*/ 953233 w 1013538"/>
                <a:gd name="connsiteY280" fmla="*/ 135181 h 646130"/>
                <a:gd name="connsiteX281" fmla="*/ 952600 w 1013538"/>
                <a:gd name="connsiteY281" fmla="*/ 126439 h 646130"/>
                <a:gd name="connsiteX282" fmla="*/ 939804 w 1013538"/>
                <a:gd name="connsiteY282" fmla="*/ 126692 h 646130"/>
                <a:gd name="connsiteX283" fmla="*/ 943478 w 1013538"/>
                <a:gd name="connsiteY283" fmla="*/ 123778 h 646130"/>
                <a:gd name="connsiteX284" fmla="*/ 940944 w 1013538"/>
                <a:gd name="connsiteY284" fmla="*/ 110856 h 646130"/>
                <a:gd name="connsiteX285" fmla="*/ 933089 w 1013538"/>
                <a:gd name="connsiteY285" fmla="*/ 114657 h 646130"/>
                <a:gd name="connsiteX286" fmla="*/ 928148 w 1013538"/>
                <a:gd name="connsiteY286" fmla="*/ 111109 h 646130"/>
                <a:gd name="connsiteX287" fmla="*/ 937650 w 1013538"/>
                <a:gd name="connsiteY287" fmla="*/ 115923 h 646130"/>
                <a:gd name="connsiteX288" fmla="*/ 937777 w 1013538"/>
                <a:gd name="connsiteY288" fmla="*/ 127072 h 646130"/>
                <a:gd name="connsiteX289" fmla="*/ 934863 w 1013538"/>
                <a:gd name="connsiteY289" fmla="*/ 123145 h 646130"/>
                <a:gd name="connsiteX290" fmla="*/ 935496 w 1013538"/>
                <a:gd name="connsiteY290" fmla="*/ 131887 h 646130"/>
                <a:gd name="connsiteX291" fmla="*/ 928402 w 1013538"/>
                <a:gd name="connsiteY291" fmla="*/ 128846 h 646130"/>
                <a:gd name="connsiteX292" fmla="*/ 929162 w 1013538"/>
                <a:gd name="connsiteY292" fmla="*/ 122005 h 646130"/>
                <a:gd name="connsiteX293" fmla="*/ 925234 w 1013538"/>
                <a:gd name="connsiteY293" fmla="*/ 118331 h 646130"/>
                <a:gd name="connsiteX294" fmla="*/ 923967 w 1013538"/>
                <a:gd name="connsiteY294" fmla="*/ 111869 h 646130"/>
                <a:gd name="connsiteX295" fmla="*/ 924347 w 1013538"/>
                <a:gd name="connsiteY295" fmla="*/ 102874 h 646130"/>
                <a:gd name="connsiteX296" fmla="*/ 927895 w 1013538"/>
                <a:gd name="connsiteY296" fmla="*/ 104394 h 646130"/>
                <a:gd name="connsiteX297" fmla="*/ 929542 w 1013538"/>
                <a:gd name="connsiteY297" fmla="*/ 101861 h 646130"/>
                <a:gd name="connsiteX298" fmla="*/ 941198 w 1013538"/>
                <a:gd name="connsiteY298" fmla="*/ 106295 h 646130"/>
                <a:gd name="connsiteX299" fmla="*/ 943478 w 1013538"/>
                <a:gd name="connsiteY299" fmla="*/ 112503 h 646130"/>
                <a:gd name="connsiteX300" fmla="*/ 944238 w 1013538"/>
                <a:gd name="connsiteY300" fmla="*/ 105661 h 646130"/>
                <a:gd name="connsiteX301" fmla="*/ 956274 w 1013538"/>
                <a:gd name="connsiteY301" fmla="*/ 112249 h 646130"/>
                <a:gd name="connsiteX302" fmla="*/ 954374 w 1013538"/>
                <a:gd name="connsiteY302" fmla="*/ 108195 h 646130"/>
                <a:gd name="connsiteX303" fmla="*/ 954500 w 1013538"/>
                <a:gd name="connsiteY303" fmla="*/ 92612 h 646130"/>
                <a:gd name="connsiteX304" fmla="*/ 955387 w 1013538"/>
                <a:gd name="connsiteY304" fmla="*/ 81336 h 646130"/>
                <a:gd name="connsiteX305" fmla="*/ 951586 w 1013538"/>
                <a:gd name="connsiteY305" fmla="*/ 73101 h 646130"/>
                <a:gd name="connsiteX306" fmla="*/ 949559 w 1013538"/>
                <a:gd name="connsiteY306" fmla="*/ 73482 h 646130"/>
                <a:gd name="connsiteX307" fmla="*/ 946645 w 1013538"/>
                <a:gd name="connsiteY307" fmla="*/ 69554 h 646130"/>
                <a:gd name="connsiteX308" fmla="*/ 949686 w 1013538"/>
                <a:gd name="connsiteY308" fmla="*/ 84630 h 646130"/>
                <a:gd name="connsiteX309" fmla="*/ 946899 w 1013538"/>
                <a:gd name="connsiteY309" fmla="*/ 76269 h 646130"/>
                <a:gd name="connsiteX310" fmla="*/ 944238 w 1013538"/>
                <a:gd name="connsiteY310" fmla="*/ 79056 h 646130"/>
                <a:gd name="connsiteX311" fmla="*/ 939677 w 1013538"/>
                <a:gd name="connsiteY311" fmla="*/ 77662 h 646130"/>
                <a:gd name="connsiteX312" fmla="*/ 940184 w 1013538"/>
                <a:gd name="connsiteY312" fmla="*/ 90965 h 646130"/>
                <a:gd name="connsiteX313" fmla="*/ 932329 w 1013538"/>
                <a:gd name="connsiteY313" fmla="*/ 83617 h 646130"/>
                <a:gd name="connsiteX314" fmla="*/ 926755 w 1013538"/>
                <a:gd name="connsiteY314" fmla="*/ 82477 h 646130"/>
                <a:gd name="connsiteX315" fmla="*/ 926628 w 1013538"/>
                <a:gd name="connsiteY315" fmla="*/ 89445 h 646130"/>
                <a:gd name="connsiteX316" fmla="*/ 918393 w 1013538"/>
                <a:gd name="connsiteY316" fmla="*/ 91092 h 646130"/>
                <a:gd name="connsiteX317" fmla="*/ 911551 w 1013538"/>
                <a:gd name="connsiteY317" fmla="*/ 83490 h 646130"/>
                <a:gd name="connsiteX318" fmla="*/ 910665 w 1013538"/>
                <a:gd name="connsiteY318" fmla="*/ 68034 h 646130"/>
                <a:gd name="connsiteX319" fmla="*/ 913452 w 1013538"/>
                <a:gd name="connsiteY319" fmla="*/ 76395 h 646130"/>
                <a:gd name="connsiteX320" fmla="*/ 914845 w 1013538"/>
                <a:gd name="connsiteY320" fmla="*/ 67147 h 646130"/>
                <a:gd name="connsiteX321" fmla="*/ 921307 w 1013538"/>
                <a:gd name="connsiteY321" fmla="*/ 72595 h 646130"/>
                <a:gd name="connsiteX322" fmla="*/ 929035 w 1013538"/>
                <a:gd name="connsiteY322" fmla="*/ 57645 h 646130"/>
                <a:gd name="connsiteX323" fmla="*/ 924347 w 1013538"/>
                <a:gd name="connsiteY323" fmla="*/ 45229 h 646130"/>
                <a:gd name="connsiteX324" fmla="*/ 929795 w 1013538"/>
                <a:gd name="connsiteY324" fmla="*/ 50804 h 646130"/>
                <a:gd name="connsiteX325" fmla="*/ 934736 w 1013538"/>
                <a:gd name="connsiteY325" fmla="*/ 43202 h 646130"/>
                <a:gd name="connsiteX326" fmla="*/ 930302 w 1013538"/>
                <a:gd name="connsiteY326" fmla="*/ 37374 h 646130"/>
                <a:gd name="connsiteX327" fmla="*/ 924601 w 1013538"/>
                <a:gd name="connsiteY327" fmla="*/ 40668 h 646130"/>
                <a:gd name="connsiteX328" fmla="*/ 918266 w 1013538"/>
                <a:gd name="connsiteY328" fmla="*/ 30786 h 646130"/>
                <a:gd name="connsiteX329" fmla="*/ 918013 w 1013538"/>
                <a:gd name="connsiteY329" fmla="*/ 24198 h 646130"/>
                <a:gd name="connsiteX330" fmla="*/ 919026 w 1013538"/>
                <a:gd name="connsiteY330" fmla="*/ 23945 h 646130"/>
                <a:gd name="connsiteX331" fmla="*/ 918773 w 1013538"/>
                <a:gd name="connsiteY331" fmla="*/ 17357 h 646130"/>
                <a:gd name="connsiteX332" fmla="*/ 914972 w 1013538"/>
                <a:gd name="connsiteY332" fmla="*/ 9122 h 646130"/>
                <a:gd name="connsiteX333" fmla="*/ 912692 w 1013538"/>
                <a:gd name="connsiteY333" fmla="*/ 14063 h 646130"/>
                <a:gd name="connsiteX334" fmla="*/ 909778 w 1013538"/>
                <a:gd name="connsiteY334" fmla="*/ 10135 h 646130"/>
                <a:gd name="connsiteX335" fmla="*/ 909904 w 1013538"/>
                <a:gd name="connsiteY335" fmla="*/ 5701 h 646130"/>
                <a:gd name="connsiteX336" fmla="*/ 905470 w 1013538"/>
                <a:gd name="connsiteY336" fmla="*/ 0 h 646130"/>
                <a:gd name="connsiteX337" fmla="*/ 905977 w 1013538"/>
                <a:gd name="connsiteY337" fmla="*/ 13303 h 646130"/>
                <a:gd name="connsiteX338" fmla="*/ 891787 w 1013538"/>
                <a:gd name="connsiteY338" fmla="*/ 22805 h 646130"/>
                <a:gd name="connsiteX339" fmla="*/ 891154 w 1013538"/>
                <a:gd name="connsiteY339" fmla="*/ 25212 h 646130"/>
                <a:gd name="connsiteX340" fmla="*/ 887860 w 1013538"/>
                <a:gd name="connsiteY340" fmla="*/ 34714 h 646130"/>
                <a:gd name="connsiteX341" fmla="*/ 891027 w 1013538"/>
                <a:gd name="connsiteY341" fmla="*/ 45229 h 646130"/>
                <a:gd name="connsiteX342" fmla="*/ 885326 w 1013538"/>
                <a:gd name="connsiteY342" fmla="*/ 32940 h 646130"/>
                <a:gd name="connsiteX343" fmla="*/ 885073 w 1013538"/>
                <a:gd name="connsiteY343" fmla="*/ 26352 h 646130"/>
                <a:gd name="connsiteX344" fmla="*/ 884313 w 1013538"/>
                <a:gd name="connsiteY344" fmla="*/ 33193 h 646130"/>
                <a:gd name="connsiteX345" fmla="*/ 877218 w 1013538"/>
                <a:gd name="connsiteY345" fmla="*/ 30153 h 646130"/>
                <a:gd name="connsiteX346" fmla="*/ 879498 w 1013538"/>
                <a:gd name="connsiteY346" fmla="*/ 36361 h 646130"/>
                <a:gd name="connsiteX347" fmla="*/ 877851 w 1013538"/>
                <a:gd name="connsiteY347" fmla="*/ 38895 h 646130"/>
                <a:gd name="connsiteX348" fmla="*/ 880132 w 1013538"/>
                <a:gd name="connsiteY348" fmla="*/ 49537 h 646130"/>
                <a:gd name="connsiteX349" fmla="*/ 878105 w 1013538"/>
                <a:gd name="connsiteY349" fmla="*/ 49917 h 646130"/>
                <a:gd name="connsiteX350" fmla="*/ 875064 w 1013538"/>
                <a:gd name="connsiteY350" fmla="*/ 34967 h 646130"/>
                <a:gd name="connsiteX351" fmla="*/ 867463 w 1013538"/>
                <a:gd name="connsiteY351" fmla="*/ 45356 h 646130"/>
                <a:gd name="connsiteX352" fmla="*/ 863028 w 1013538"/>
                <a:gd name="connsiteY352" fmla="*/ 39528 h 646130"/>
                <a:gd name="connsiteX353" fmla="*/ 865815 w 1013538"/>
                <a:gd name="connsiteY353" fmla="*/ 47890 h 646130"/>
                <a:gd name="connsiteX354" fmla="*/ 860621 w 1013538"/>
                <a:gd name="connsiteY354" fmla="*/ 48903 h 646130"/>
                <a:gd name="connsiteX355" fmla="*/ 856440 w 1013538"/>
                <a:gd name="connsiteY355" fmla="*/ 49663 h 646130"/>
                <a:gd name="connsiteX356" fmla="*/ 858087 w 1013538"/>
                <a:gd name="connsiteY356" fmla="*/ 47130 h 646130"/>
                <a:gd name="connsiteX357" fmla="*/ 852513 w 1013538"/>
                <a:gd name="connsiteY357" fmla="*/ 45989 h 646130"/>
                <a:gd name="connsiteX358" fmla="*/ 853146 w 1013538"/>
                <a:gd name="connsiteY358" fmla="*/ 54731 h 646130"/>
                <a:gd name="connsiteX359" fmla="*/ 851753 w 1013538"/>
                <a:gd name="connsiteY359" fmla="*/ 63853 h 646130"/>
                <a:gd name="connsiteX360" fmla="*/ 861761 w 1013538"/>
                <a:gd name="connsiteY360" fmla="*/ 70821 h 646130"/>
                <a:gd name="connsiteX361" fmla="*/ 858721 w 1013538"/>
                <a:gd name="connsiteY361" fmla="*/ 82603 h 646130"/>
                <a:gd name="connsiteX362" fmla="*/ 852386 w 1013538"/>
                <a:gd name="connsiteY362" fmla="*/ 72721 h 646130"/>
                <a:gd name="connsiteX363" fmla="*/ 844785 w 1013538"/>
                <a:gd name="connsiteY363" fmla="*/ 71961 h 646130"/>
                <a:gd name="connsiteX364" fmla="*/ 845671 w 1013538"/>
                <a:gd name="connsiteY364" fmla="*/ 87418 h 646130"/>
                <a:gd name="connsiteX365" fmla="*/ 841491 w 1013538"/>
                <a:gd name="connsiteY365" fmla="*/ 88178 h 646130"/>
                <a:gd name="connsiteX366" fmla="*/ 844024 w 1013538"/>
                <a:gd name="connsiteY366" fmla="*/ 101100 h 646130"/>
                <a:gd name="connsiteX367" fmla="*/ 842377 w 1013538"/>
                <a:gd name="connsiteY367" fmla="*/ 103634 h 646130"/>
                <a:gd name="connsiteX368" fmla="*/ 840097 w 1013538"/>
                <a:gd name="connsiteY368" fmla="*/ 97426 h 646130"/>
                <a:gd name="connsiteX369" fmla="*/ 836550 w 1013538"/>
                <a:gd name="connsiteY369" fmla="*/ 95906 h 646130"/>
                <a:gd name="connsiteX370" fmla="*/ 828568 w 1013538"/>
                <a:gd name="connsiteY370" fmla="*/ 104141 h 646130"/>
                <a:gd name="connsiteX371" fmla="*/ 830722 w 1013538"/>
                <a:gd name="connsiteY371" fmla="*/ 114910 h 646130"/>
                <a:gd name="connsiteX372" fmla="*/ 828441 w 1013538"/>
                <a:gd name="connsiteY372" fmla="*/ 119851 h 646130"/>
                <a:gd name="connsiteX373" fmla="*/ 827301 w 1013538"/>
                <a:gd name="connsiteY373" fmla="*/ 124539 h 646130"/>
                <a:gd name="connsiteX374" fmla="*/ 822107 w 1013538"/>
                <a:gd name="connsiteY374" fmla="*/ 125552 h 646130"/>
                <a:gd name="connsiteX375" fmla="*/ 818939 w 1013538"/>
                <a:gd name="connsiteY375" fmla="*/ 115037 h 646130"/>
                <a:gd name="connsiteX376" fmla="*/ 818179 w 1013538"/>
                <a:gd name="connsiteY376" fmla="*/ 121878 h 646130"/>
                <a:gd name="connsiteX377" fmla="*/ 808677 w 1013538"/>
                <a:gd name="connsiteY377" fmla="*/ 128213 h 646130"/>
                <a:gd name="connsiteX378" fmla="*/ 808931 w 1013538"/>
                <a:gd name="connsiteY378" fmla="*/ 134801 h 646130"/>
                <a:gd name="connsiteX379" fmla="*/ 802343 w 1013538"/>
                <a:gd name="connsiteY379" fmla="*/ 133914 h 646130"/>
                <a:gd name="connsiteX380" fmla="*/ 802216 w 1013538"/>
                <a:gd name="connsiteY380" fmla="*/ 122765 h 646130"/>
                <a:gd name="connsiteX381" fmla="*/ 797528 w 1013538"/>
                <a:gd name="connsiteY381" fmla="*/ 110349 h 646130"/>
                <a:gd name="connsiteX382" fmla="*/ 796388 w 1013538"/>
                <a:gd name="connsiteY382" fmla="*/ 115037 h 646130"/>
                <a:gd name="connsiteX383" fmla="*/ 790434 w 1013538"/>
                <a:gd name="connsiteY383" fmla="*/ 111743 h 646130"/>
                <a:gd name="connsiteX384" fmla="*/ 789800 w 1013538"/>
                <a:gd name="connsiteY384" fmla="*/ 114150 h 646130"/>
                <a:gd name="connsiteX385" fmla="*/ 789040 w 1013538"/>
                <a:gd name="connsiteY385" fmla="*/ 120991 h 646130"/>
                <a:gd name="connsiteX386" fmla="*/ 791320 w 1013538"/>
                <a:gd name="connsiteY386" fmla="*/ 116050 h 646130"/>
                <a:gd name="connsiteX387" fmla="*/ 796261 w 1013538"/>
                <a:gd name="connsiteY387" fmla="*/ 119598 h 646130"/>
                <a:gd name="connsiteX388" fmla="*/ 799555 w 1013538"/>
                <a:gd name="connsiteY388" fmla="*/ 125679 h 646130"/>
                <a:gd name="connsiteX389" fmla="*/ 800316 w 1013538"/>
                <a:gd name="connsiteY389" fmla="*/ 145569 h 646130"/>
                <a:gd name="connsiteX390" fmla="*/ 797022 w 1013538"/>
                <a:gd name="connsiteY390" fmla="*/ 139488 h 646130"/>
                <a:gd name="connsiteX391" fmla="*/ 795501 w 1013538"/>
                <a:gd name="connsiteY391" fmla="*/ 137588 h 646130"/>
                <a:gd name="connsiteX392" fmla="*/ 793474 w 1013538"/>
                <a:gd name="connsiteY392" fmla="*/ 137968 h 646130"/>
                <a:gd name="connsiteX393" fmla="*/ 791447 w 1013538"/>
                <a:gd name="connsiteY393" fmla="*/ 138348 h 646130"/>
                <a:gd name="connsiteX394" fmla="*/ 788913 w 1013538"/>
                <a:gd name="connsiteY394" fmla="*/ 136574 h 646130"/>
                <a:gd name="connsiteX395" fmla="*/ 788787 w 1013538"/>
                <a:gd name="connsiteY395" fmla="*/ 125425 h 646130"/>
                <a:gd name="connsiteX396" fmla="*/ 784986 w 1013538"/>
                <a:gd name="connsiteY396" fmla="*/ 117190 h 646130"/>
                <a:gd name="connsiteX397" fmla="*/ 785873 w 1013538"/>
                <a:gd name="connsiteY397" fmla="*/ 121498 h 646130"/>
                <a:gd name="connsiteX398" fmla="*/ 782452 w 1013538"/>
                <a:gd name="connsiteY398" fmla="*/ 131127 h 646130"/>
                <a:gd name="connsiteX399" fmla="*/ 780171 w 1013538"/>
                <a:gd name="connsiteY399" fmla="*/ 124919 h 646130"/>
                <a:gd name="connsiteX400" fmla="*/ 780045 w 1013538"/>
                <a:gd name="connsiteY400" fmla="*/ 140502 h 646130"/>
                <a:gd name="connsiteX401" fmla="*/ 775611 w 1013538"/>
                <a:gd name="connsiteY401" fmla="*/ 134674 h 646130"/>
                <a:gd name="connsiteX402" fmla="*/ 759774 w 1013538"/>
                <a:gd name="connsiteY402" fmla="*/ 135561 h 646130"/>
                <a:gd name="connsiteX403" fmla="*/ 756353 w 1013538"/>
                <a:gd name="connsiteY403" fmla="*/ 145189 h 646130"/>
                <a:gd name="connsiteX404" fmla="*/ 759394 w 1013538"/>
                <a:gd name="connsiteY404" fmla="*/ 160266 h 646130"/>
                <a:gd name="connsiteX405" fmla="*/ 765349 w 1013538"/>
                <a:gd name="connsiteY405" fmla="*/ 163560 h 646130"/>
                <a:gd name="connsiteX406" fmla="*/ 765222 w 1013538"/>
                <a:gd name="connsiteY406" fmla="*/ 152411 h 646130"/>
                <a:gd name="connsiteX407" fmla="*/ 770416 w 1013538"/>
                <a:gd name="connsiteY407" fmla="*/ 162546 h 646130"/>
                <a:gd name="connsiteX408" fmla="*/ 778651 w 1013538"/>
                <a:gd name="connsiteY408" fmla="*/ 160899 h 646130"/>
                <a:gd name="connsiteX409" fmla="*/ 774470 w 1013538"/>
                <a:gd name="connsiteY409" fmla="*/ 150637 h 646130"/>
                <a:gd name="connsiteX410" fmla="*/ 777384 w 1013538"/>
                <a:gd name="connsiteY410" fmla="*/ 154565 h 646130"/>
                <a:gd name="connsiteX411" fmla="*/ 779158 w 1013538"/>
                <a:gd name="connsiteY411" fmla="*/ 147470 h 646130"/>
                <a:gd name="connsiteX412" fmla="*/ 785493 w 1013538"/>
                <a:gd name="connsiteY412" fmla="*/ 157352 h 646130"/>
                <a:gd name="connsiteX413" fmla="*/ 783212 w 1013538"/>
                <a:gd name="connsiteY413" fmla="*/ 162293 h 646130"/>
                <a:gd name="connsiteX414" fmla="*/ 789167 w 1013538"/>
                <a:gd name="connsiteY414" fmla="*/ 165587 h 646130"/>
                <a:gd name="connsiteX415" fmla="*/ 787013 w 1013538"/>
                <a:gd name="connsiteY415" fmla="*/ 154818 h 646130"/>
                <a:gd name="connsiteX416" fmla="*/ 791827 w 1013538"/>
                <a:gd name="connsiteY416" fmla="*/ 162800 h 646130"/>
                <a:gd name="connsiteX417" fmla="*/ 793854 w 1013538"/>
                <a:gd name="connsiteY417" fmla="*/ 151271 h 646130"/>
                <a:gd name="connsiteX418" fmla="*/ 797655 w 1013538"/>
                <a:gd name="connsiteY418" fmla="*/ 159506 h 646130"/>
                <a:gd name="connsiteX419" fmla="*/ 794868 w 1013538"/>
                <a:gd name="connsiteY419" fmla="*/ 166727 h 646130"/>
                <a:gd name="connsiteX420" fmla="*/ 800316 w 1013538"/>
                <a:gd name="connsiteY420" fmla="*/ 183450 h 646130"/>
                <a:gd name="connsiteX421" fmla="*/ 800189 w 1013538"/>
                <a:gd name="connsiteY421" fmla="*/ 172302 h 646130"/>
                <a:gd name="connsiteX422" fmla="*/ 805763 w 1013538"/>
                <a:gd name="connsiteY422" fmla="*/ 173442 h 646130"/>
                <a:gd name="connsiteX423" fmla="*/ 802849 w 1013538"/>
                <a:gd name="connsiteY423" fmla="*/ 169514 h 646130"/>
                <a:gd name="connsiteX424" fmla="*/ 806523 w 1013538"/>
                <a:gd name="connsiteY424" fmla="*/ 166600 h 646130"/>
                <a:gd name="connsiteX425" fmla="*/ 800696 w 1013538"/>
                <a:gd name="connsiteY425" fmla="*/ 158872 h 646130"/>
                <a:gd name="connsiteX426" fmla="*/ 796768 w 1013538"/>
                <a:gd name="connsiteY426" fmla="*/ 155198 h 646130"/>
                <a:gd name="connsiteX427" fmla="*/ 794995 w 1013538"/>
                <a:gd name="connsiteY427" fmla="*/ 146583 h 646130"/>
                <a:gd name="connsiteX428" fmla="*/ 799429 w 1013538"/>
                <a:gd name="connsiteY428" fmla="*/ 152411 h 646130"/>
                <a:gd name="connsiteX429" fmla="*/ 804623 w 1013538"/>
                <a:gd name="connsiteY429" fmla="*/ 151397 h 646130"/>
                <a:gd name="connsiteX430" fmla="*/ 802469 w 1013538"/>
                <a:gd name="connsiteY430" fmla="*/ 140628 h 646130"/>
                <a:gd name="connsiteX431" fmla="*/ 804750 w 1013538"/>
                <a:gd name="connsiteY431" fmla="*/ 146836 h 646130"/>
                <a:gd name="connsiteX432" fmla="*/ 814632 w 1013538"/>
                <a:gd name="connsiteY432" fmla="*/ 142656 h 646130"/>
                <a:gd name="connsiteX433" fmla="*/ 817419 w 1013538"/>
                <a:gd name="connsiteY433" fmla="*/ 151017 h 646130"/>
                <a:gd name="connsiteX434" fmla="*/ 821980 w 1013538"/>
                <a:gd name="connsiteY434" fmla="*/ 152411 h 646130"/>
                <a:gd name="connsiteX435" fmla="*/ 822487 w 1013538"/>
                <a:gd name="connsiteY435" fmla="*/ 165714 h 646130"/>
                <a:gd name="connsiteX436" fmla="*/ 824894 w 1013538"/>
                <a:gd name="connsiteY436" fmla="*/ 156338 h 646130"/>
                <a:gd name="connsiteX437" fmla="*/ 831482 w 1013538"/>
                <a:gd name="connsiteY437" fmla="*/ 157225 h 646130"/>
                <a:gd name="connsiteX438" fmla="*/ 837436 w 1013538"/>
                <a:gd name="connsiteY438" fmla="*/ 160519 h 646130"/>
                <a:gd name="connsiteX439" fmla="*/ 838577 w 1013538"/>
                <a:gd name="connsiteY439" fmla="*/ 171415 h 646130"/>
                <a:gd name="connsiteX440" fmla="*/ 835663 w 1013538"/>
                <a:gd name="connsiteY440" fmla="*/ 167487 h 646130"/>
                <a:gd name="connsiteX441" fmla="*/ 832369 w 1013538"/>
                <a:gd name="connsiteY441" fmla="*/ 172555 h 646130"/>
                <a:gd name="connsiteX442" fmla="*/ 827554 w 1013538"/>
                <a:gd name="connsiteY442" fmla="*/ 164573 h 646130"/>
                <a:gd name="connsiteX443" fmla="*/ 829835 w 1013538"/>
                <a:gd name="connsiteY443" fmla="*/ 170781 h 646130"/>
                <a:gd name="connsiteX444" fmla="*/ 824894 w 1013538"/>
                <a:gd name="connsiteY444" fmla="*/ 178383 h 646130"/>
                <a:gd name="connsiteX445" fmla="*/ 819446 w 1013538"/>
                <a:gd name="connsiteY445" fmla="*/ 172808 h 646130"/>
                <a:gd name="connsiteX446" fmla="*/ 818053 w 1013538"/>
                <a:gd name="connsiteY446" fmla="*/ 182057 h 646130"/>
                <a:gd name="connsiteX447" fmla="*/ 805890 w 1013538"/>
                <a:gd name="connsiteY447" fmla="*/ 180030 h 646130"/>
                <a:gd name="connsiteX448" fmla="*/ 806143 w 1013538"/>
                <a:gd name="connsiteY448" fmla="*/ 186618 h 646130"/>
                <a:gd name="connsiteX449" fmla="*/ 805383 w 1013538"/>
                <a:gd name="connsiteY449" fmla="*/ 193459 h 646130"/>
                <a:gd name="connsiteX450" fmla="*/ 808931 w 1013538"/>
                <a:gd name="connsiteY450" fmla="*/ 206128 h 646130"/>
                <a:gd name="connsiteX451" fmla="*/ 805257 w 1013538"/>
                <a:gd name="connsiteY451" fmla="*/ 209042 h 646130"/>
                <a:gd name="connsiteX452" fmla="*/ 803230 w 1013538"/>
                <a:gd name="connsiteY452" fmla="*/ 193839 h 646130"/>
                <a:gd name="connsiteX453" fmla="*/ 799682 w 1013538"/>
                <a:gd name="connsiteY453" fmla="*/ 192319 h 646130"/>
                <a:gd name="connsiteX454" fmla="*/ 797782 w 1013538"/>
                <a:gd name="connsiteY454" fmla="*/ 188265 h 646130"/>
                <a:gd name="connsiteX455" fmla="*/ 792334 w 1013538"/>
                <a:gd name="connsiteY455" fmla="*/ 171541 h 646130"/>
                <a:gd name="connsiteX456" fmla="*/ 790940 w 1013538"/>
                <a:gd name="connsiteY456" fmla="*/ 180790 h 646130"/>
                <a:gd name="connsiteX457" fmla="*/ 786506 w 1013538"/>
                <a:gd name="connsiteY457" fmla="*/ 201694 h 646130"/>
                <a:gd name="connsiteX458" fmla="*/ 789927 w 1013538"/>
                <a:gd name="connsiteY458" fmla="*/ 192066 h 646130"/>
                <a:gd name="connsiteX459" fmla="*/ 792714 w 1013538"/>
                <a:gd name="connsiteY459" fmla="*/ 200427 h 646130"/>
                <a:gd name="connsiteX460" fmla="*/ 797148 w 1013538"/>
                <a:gd name="connsiteY460" fmla="*/ 206255 h 646130"/>
                <a:gd name="connsiteX461" fmla="*/ 804496 w 1013538"/>
                <a:gd name="connsiteY461" fmla="*/ 216010 h 646130"/>
                <a:gd name="connsiteX462" fmla="*/ 814632 w 1013538"/>
                <a:gd name="connsiteY462" fmla="*/ 218418 h 646130"/>
                <a:gd name="connsiteX463" fmla="*/ 809944 w 1013538"/>
                <a:gd name="connsiteY463" fmla="*/ 206002 h 646130"/>
                <a:gd name="connsiteX464" fmla="*/ 814125 w 1013538"/>
                <a:gd name="connsiteY464" fmla="*/ 205242 h 646130"/>
                <a:gd name="connsiteX465" fmla="*/ 816152 w 1013538"/>
                <a:gd name="connsiteY465" fmla="*/ 204861 h 646130"/>
                <a:gd name="connsiteX466" fmla="*/ 816532 w 1013538"/>
                <a:gd name="connsiteY466" fmla="*/ 195866 h 646130"/>
                <a:gd name="connsiteX467" fmla="*/ 822360 w 1013538"/>
                <a:gd name="connsiteY467" fmla="*/ 203595 h 646130"/>
                <a:gd name="connsiteX468" fmla="*/ 824387 w 1013538"/>
                <a:gd name="connsiteY468" fmla="*/ 203214 h 646130"/>
                <a:gd name="connsiteX469" fmla="*/ 830848 w 1013538"/>
                <a:gd name="connsiteY469" fmla="*/ 208662 h 646130"/>
                <a:gd name="connsiteX470" fmla="*/ 831989 w 1013538"/>
                <a:gd name="connsiteY470" fmla="*/ 203975 h 646130"/>
                <a:gd name="connsiteX471" fmla="*/ 831102 w 1013538"/>
                <a:gd name="connsiteY471" fmla="*/ 188518 h 646130"/>
                <a:gd name="connsiteX472" fmla="*/ 833762 w 1013538"/>
                <a:gd name="connsiteY472" fmla="*/ 185731 h 646130"/>
                <a:gd name="connsiteX473" fmla="*/ 842757 w 1013538"/>
                <a:gd name="connsiteY473" fmla="*/ 192952 h 646130"/>
                <a:gd name="connsiteX474" fmla="*/ 844658 w 1013538"/>
                <a:gd name="connsiteY474" fmla="*/ 197007 h 646130"/>
                <a:gd name="connsiteX475" fmla="*/ 844785 w 1013538"/>
                <a:gd name="connsiteY475" fmla="*/ 192572 h 646130"/>
                <a:gd name="connsiteX476" fmla="*/ 851119 w 1013538"/>
                <a:gd name="connsiteY476" fmla="*/ 186871 h 646130"/>
                <a:gd name="connsiteX477" fmla="*/ 861381 w 1013538"/>
                <a:gd name="connsiteY477" fmla="*/ 200427 h 646130"/>
                <a:gd name="connsiteX478" fmla="*/ 856440 w 1013538"/>
                <a:gd name="connsiteY478" fmla="*/ 197007 h 646130"/>
                <a:gd name="connsiteX479" fmla="*/ 854413 w 1013538"/>
                <a:gd name="connsiteY479" fmla="*/ 197387 h 646130"/>
                <a:gd name="connsiteX480" fmla="*/ 853653 w 1013538"/>
                <a:gd name="connsiteY480" fmla="*/ 204228 h 646130"/>
                <a:gd name="connsiteX481" fmla="*/ 852513 w 1013538"/>
                <a:gd name="connsiteY481" fmla="*/ 208916 h 646130"/>
                <a:gd name="connsiteX482" fmla="*/ 848079 w 1013538"/>
                <a:gd name="connsiteY482" fmla="*/ 203088 h 646130"/>
                <a:gd name="connsiteX483" fmla="*/ 843138 w 1013538"/>
                <a:gd name="connsiteY483" fmla="*/ 210689 h 646130"/>
                <a:gd name="connsiteX484" fmla="*/ 834903 w 1013538"/>
                <a:gd name="connsiteY484" fmla="*/ 212336 h 646130"/>
                <a:gd name="connsiteX485" fmla="*/ 838197 w 1013538"/>
                <a:gd name="connsiteY485" fmla="*/ 218418 h 646130"/>
                <a:gd name="connsiteX486" fmla="*/ 835789 w 1013538"/>
                <a:gd name="connsiteY486" fmla="*/ 227793 h 646130"/>
                <a:gd name="connsiteX487" fmla="*/ 831862 w 1013538"/>
                <a:gd name="connsiteY487" fmla="*/ 224119 h 646130"/>
                <a:gd name="connsiteX488" fmla="*/ 827048 w 1013538"/>
                <a:gd name="connsiteY488" fmla="*/ 216137 h 646130"/>
                <a:gd name="connsiteX489" fmla="*/ 827174 w 1013538"/>
                <a:gd name="connsiteY489" fmla="*/ 227286 h 646130"/>
                <a:gd name="connsiteX490" fmla="*/ 821727 w 1013538"/>
                <a:gd name="connsiteY490" fmla="*/ 221712 h 646130"/>
                <a:gd name="connsiteX491" fmla="*/ 819699 w 1013538"/>
                <a:gd name="connsiteY491" fmla="*/ 233241 h 646130"/>
                <a:gd name="connsiteX492" fmla="*/ 812605 w 1013538"/>
                <a:gd name="connsiteY492" fmla="*/ 219051 h 646130"/>
                <a:gd name="connsiteX493" fmla="*/ 812858 w 1013538"/>
                <a:gd name="connsiteY493" fmla="*/ 225639 h 646130"/>
                <a:gd name="connsiteX494" fmla="*/ 810451 w 1013538"/>
                <a:gd name="connsiteY494" fmla="*/ 235014 h 646130"/>
                <a:gd name="connsiteX495" fmla="*/ 803736 w 1013538"/>
                <a:gd name="connsiteY495" fmla="*/ 222978 h 646130"/>
                <a:gd name="connsiteX496" fmla="*/ 801709 w 1013538"/>
                <a:gd name="connsiteY496" fmla="*/ 234507 h 646130"/>
                <a:gd name="connsiteX497" fmla="*/ 793094 w 1013538"/>
                <a:gd name="connsiteY497" fmla="*/ 245150 h 646130"/>
                <a:gd name="connsiteX498" fmla="*/ 790053 w 1013538"/>
                <a:gd name="connsiteY498" fmla="*/ 230073 h 646130"/>
                <a:gd name="connsiteX499" fmla="*/ 783465 w 1013538"/>
                <a:gd name="connsiteY499" fmla="*/ 229186 h 646130"/>
                <a:gd name="connsiteX500" fmla="*/ 782325 w 1013538"/>
                <a:gd name="connsiteY500" fmla="*/ 233874 h 646130"/>
                <a:gd name="connsiteX501" fmla="*/ 781438 w 1013538"/>
                <a:gd name="connsiteY501" fmla="*/ 229566 h 646130"/>
                <a:gd name="connsiteX502" fmla="*/ 777891 w 1013538"/>
                <a:gd name="connsiteY502" fmla="*/ 228046 h 646130"/>
                <a:gd name="connsiteX503" fmla="*/ 774850 w 1013538"/>
                <a:gd name="connsiteY503" fmla="*/ 228680 h 646130"/>
                <a:gd name="connsiteX504" fmla="*/ 772317 w 1013538"/>
                <a:gd name="connsiteY504" fmla="*/ 242616 h 646130"/>
                <a:gd name="connsiteX505" fmla="*/ 765982 w 1013538"/>
                <a:gd name="connsiteY505" fmla="*/ 232734 h 646130"/>
                <a:gd name="connsiteX506" fmla="*/ 769149 w 1013538"/>
                <a:gd name="connsiteY506" fmla="*/ 243249 h 646130"/>
                <a:gd name="connsiteX507" fmla="*/ 763955 w 1013538"/>
                <a:gd name="connsiteY507" fmla="*/ 233114 h 646130"/>
                <a:gd name="connsiteX508" fmla="*/ 763575 w 1013538"/>
                <a:gd name="connsiteY508" fmla="*/ 242109 h 646130"/>
                <a:gd name="connsiteX509" fmla="*/ 759014 w 1013538"/>
                <a:gd name="connsiteY509" fmla="*/ 240715 h 646130"/>
                <a:gd name="connsiteX510" fmla="*/ 754326 w 1013538"/>
                <a:gd name="connsiteY510" fmla="*/ 243883 h 646130"/>
                <a:gd name="connsiteX511" fmla="*/ 753693 w 1013538"/>
                <a:gd name="connsiteY511" fmla="*/ 246290 h 646130"/>
                <a:gd name="connsiteX512" fmla="*/ 750145 w 1013538"/>
                <a:gd name="connsiteY512" fmla="*/ 244770 h 646130"/>
                <a:gd name="connsiteX513" fmla="*/ 745838 w 1013538"/>
                <a:gd name="connsiteY513" fmla="*/ 250091 h 646130"/>
                <a:gd name="connsiteX514" fmla="*/ 745458 w 1013538"/>
                <a:gd name="connsiteY514" fmla="*/ 259086 h 646130"/>
                <a:gd name="connsiteX515" fmla="*/ 744698 w 1013538"/>
                <a:gd name="connsiteY515" fmla="*/ 265927 h 646130"/>
                <a:gd name="connsiteX516" fmla="*/ 739883 w 1013538"/>
                <a:gd name="connsiteY516" fmla="*/ 257946 h 646130"/>
                <a:gd name="connsiteX517" fmla="*/ 740643 w 1013538"/>
                <a:gd name="connsiteY517" fmla="*/ 251104 h 646130"/>
                <a:gd name="connsiteX518" fmla="*/ 741530 w 1013538"/>
                <a:gd name="connsiteY518" fmla="*/ 255412 h 646130"/>
                <a:gd name="connsiteX519" fmla="*/ 744318 w 1013538"/>
                <a:gd name="connsiteY519" fmla="*/ 248190 h 646130"/>
                <a:gd name="connsiteX520" fmla="*/ 739123 w 1013538"/>
                <a:gd name="connsiteY520" fmla="*/ 249204 h 646130"/>
                <a:gd name="connsiteX521" fmla="*/ 745838 w 1013538"/>
                <a:gd name="connsiteY521" fmla="*/ 234507 h 646130"/>
                <a:gd name="connsiteX522" fmla="*/ 748372 w 1013538"/>
                <a:gd name="connsiteY522" fmla="*/ 220571 h 646130"/>
                <a:gd name="connsiteX523" fmla="*/ 737096 w 1013538"/>
                <a:gd name="connsiteY523" fmla="*/ 222852 h 646130"/>
                <a:gd name="connsiteX524" fmla="*/ 730761 w 1013538"/>
                <a:gd name="connsiteY524" fmla="*/ 212970 h 646130"/>
                <a:gd name="connsiteX525" fmla="*/ 728228 w 1013538"/>
                <a:gd name="connsiteY525" fmla="*/ 211196 h 646130"/>
                <a:gd name="connsiteX526" fmla="*/ 726581 w 1013538"/>
                <a:gd name="connsiteY526" fmla="*/ 213730 h 646130"/>
                <a:gd name="connsiteX527" fmla="*/ 722653 w 1013538"/>
                <a:gd name="connsiteY527" fmla="*/ 210056 h 646130"/>
                <a:gd name="connsiteX528" fmla="*/ 721006 w 1013538"/>
                <a:gd name="connsiteY528" fmla="*/ 212590 h 646130"/>
                <a:gd name="connsiteX529" fmla="*/ 714165 w 1013538"/>
                <a:gd name="connsiteY529" fmla="*/ 216137 h 646130"/>
                <a:gd name="connsiteX530" fmla="*/ 707577 w 1013538"/>
                <a:gd name="connsiteY530" fmla="*/ 215250 h 646130"/>
                <a:gd name="connsiteX531" fmla="*/ 704156 w 1013538"/>
                <a:gd name="connsiteY531" fmla="*/ 224879 h 646130"/>
                <a:gd name="connsiteX532" fmla="*/ 700229 w 1013538"/>
                <a:gd name="connsiteY532" fmla="*/ 221205 h 646130"/>
                <a:gd name="connsiteX533" fmla="*/ 695034 w 1013538"/>
                <a:gd name="connsiteY533" fmla="*/ 222218 h 646130"/>
                <a:gd name="connsiteX534" fmla="*/ 695288 w 1013538"/>
                <a:gd name="connsiteY534" fmla="*/ 228806 h 646130"/>
                <a:gd name="connsiteX535" fmla="*/ 691740 w 1013538"/>
                <a:gd name="connsiteY535" fmla="*/ 227286 h 646130"/>
                <a:gd name="connsiteX536" fmla="*/ 690980 w 1013538"/>
                <a:gd name="connsiteY536" fmla="*/ 234127 h 646130"/>
                <a:gd name="connsiteX537" fmla="*/ 687686 w 1013538"/>
                <a:gd name="connsiteY537" fmla="*/ 228046 h 646130"/>
                <a:gd name="connsiteX538" fmla="*/ 686926 w 1013538"/>
                <a:gd name="connsiteY538" fmla="*/ 234888 h 646130"/>
                <a:gd name="connsiteX539" fmla="*/ 680465 w 1013538"/>
                <a:gd name="connsiteY539" fmla="*/ 229440 h 646130"/>
                <a:gd name="connsiteX540" fmla="*/ 679831 w 1013538"/>
                <a:gd name="connsiteY540" fmla="*/ 231847 h 646130"/>
                <a:gd name="connsiteX541" fmla="*/ 675904 w 1013538"/>
                <a:gd name="connsiteY541" fmla="*/ 228173 h 646130"/>
                <a:gd name="connsiteX542" fmla="*/ 676664 w 1013538"/>
                <a:gd name="connsiteY542" fmla="*/ 221331 h 646130"/>
                <a:gd name="connsiteX543" fmla="*/ 673877 w 1013538"/>
                <a:gd name="connsiteY543" fmla="*/ 228553 h 646130"/>
                <a:gd name="connsiteX544" fmla="*/ 668429 w 1013538"/>
                <a:gd name="connsiteY544" fmla="*/ 238562 h 646130"/>
                <a:gd name="connsiteX545" fmla="*/ 664501 w 1013538"/>
                <a:gd name="connsiteY545" fmla="*/ 246036 h 646130"/>
                <a:gd name="connsiteX546" fmla="*/ 660447 w 1013538"/>
                <a:gd name="connsiteY546" fmla="*/ 231213 h 646130"/>
                <a:gd name="connsiteX547" fmla="*/ 657407 w 1013538"/>
                <a:gd name="connsiteY547" fmla="*/ 231847 h 646130"/>
                <a:gd name="connsiteX548" fmla="*/ 656140 w 1013538"/>
                <a:gd name="connsiteY548" fmla="*/ 236535 h 646130"/>
                <a:gd name="connsiteX549" fmla="*/ 651199 w 1013538"/>
                <a:gd name="connsiteY549" fmla="*/ 217404 h 646130"/>
                <a:gd name="connsiteX550" fmla="*/ 652972 w 1013538"/>
                <a:gd name="connsiteY550" fmla="*/ 226019 h 646130"/>
                <a:gd name="connsiteX551" fmla="*/ 655886 w 1013538"/>
                <a:gd name="connsiteY551" fmla="*/ 229947 h 646130"/>
                <a:gd name="connsiteX552" fmla="*/ 649678 w 1013538"/>
                <a:gd name="connsiteY552" fmla="*/ 204355 h 646130"/>
                <a:gd name="connsiteX553" fmla="*/ 650058 w 1013538"/>
                <a:gd name="connsiteY553" fmla="*/ 195360 h 646130"/>
                <a:gd name="connsiteX554" fmla="*/ 651199 w 1013538"/>
                <a:gd name="connsiteY554" fmla="*/ 206255 h 646130"/>
                <a:gd name="connsiteX555" fmla="*/ 654493 w 1013538"/>
                <a:gd name="connsiteY555" fmla="*/ 201187 h 646130"/>
                <a:gd name="connsiteX556" fmla="*/ 657533 w 1013538"/>
                <a:gd name="connsiteY556" fmla="*/ 216264 h 646130"/>
                <a:gd name="connsiteX557" fmla="*/ 659307 w 1013538"/>
                <a:gd name="connsiteY557" fmla="*/ 209169 h 646130"/>
                <a:gd name="connsiteX558" fmla="*/ 659180 w 1013538"/>
                <a:gd name="connsiteY558" fmla="*/ 198020 h 646130"/>
                <a:gd name="connsiteX559" fmla="*/ 663108 w 1013538"/>
                <a:gd name="connsiteY559" fmla="*/ 201694 h 646130"/>
                <a:gd name="connsiteX560" fmla="*/ 661714 w 1013538"/>
                <a:gd name="connsiteY560" fmla="*/ 210943 h 646130"/>
                <a:gd name="connsiteX561" fmla="*/ 666909 w 1013538"/>
                <a:gd name="connsiteY561" fmla="*/ 209929 h 646130"/>
                <a:gd name="connsiteX562" fmla="*/ 665135 w 1013538"/>
                <a:gd name="connsiteY562" fmla="*/ 201314 h 646130"/>
                <a:gd name="connsiteX563" fmla="*/ 667035 w 1013538"/>
                <a:gd name="connsiteY563" fmla="*/ 205368 h 646130"/>
                <a:gd name="connsiteX564" fmla="*/ 666909 w 1013538"/>
                <a:gd name="connsiteY564" fmla="*/ 194219 h 646130"/>
                <a:gd name="connsiteX565" fmla="*/ 673370 w 1013538"/>
                <a:gd name="connsiteY565" fmla="*/ 199667 h 646130"/>
                <a:gd name="connsiteX566" fmla="*/ 670836 w 1013538"/>
                <a:gd name="connsiteY566" fmla="*/ 197893 h 646130"/>
                <a:gd name="connsiteX567" fmla="*/ 674130 w 1013538"/>
                <a:gd name="connsiteY567" fmla="*/ 192826 h 646130"/>
                <a:gd name="connsiteX568" fmla="*/ 676030 w 1013538"/>
                <a:gd name="connsiteY568" fmla="*/ 196880 h 646130"/>
                <a:gd name="connsiteX569" fmla="*/ 677424 w 1013538"/>
                <a:gd name="connsiteY569" fmla="*/ 187631 h 646130"/>
                <a:gd name="connsiteX570" fmla="*/ 672736 w 1013538"/>
                <a:gd name="connsiteY570" fmla="*/ 175215 h 646130"/>
                <a:gd name="connsiteX571" fmla="*/ 671596 w 1013538"/>
                <a:gd name="connsiteY571" fmla="*/ 191052 h 646130"/>
                <a:gd name="connsiteX572" fmla="*/ 667035 w 1013538"/>
                <a:gd name="connsiteY572" fmla="*/ 189658 h 646130"/>
                <a:gd name="connsiteX573" fmla="*/ 661841 w 1013538"/>
                <a:gd name="connsiteY573" fmla="*/ 179523 h 646130"/>
                <a:gd name="connsiteX574" fmla="*/ 659560 w 1013538"/>
                <a:gd name="connsiteY574" fmla="*/ 184464 h 646130"/>
                <a:gd name="connsiteX575" fmla="*/ 657407 w 1013538"/>
                <a:gd name="connsiteY575" fmla="*/ 173695 h 646130"/>
                <a:gd name="connsiteX576" fmla="*/ 654619 w 1013538"/>
                <a:gd name="connsiteY576" fmla="*/ 180917 h 646130"/>
                <a:gd name="connsiteX577" fmla="*/ 658547 w 1013538"/>
                <a:gd name="connsiteY577" fmla="*/ 184591 h 646130"/>
                <a:gd name="connsiteX578" fmla="*/ 656140 w 1013538"/>
                <a:gd name="connsiteY578" fmla="*/ 193966 h 646130"/>
                <a:gd name="connsiteX579" fmla="*/ 652339 w 1013538"/>
                <a:gd name="connsiteY579" fmla="*/ 185731 h 646130"/>
                <a:gd name="connsiteX580" fmla="*/ 635489 w 1013538"/>
                <a:gd name="connsiteY580" fmla="*/ 171161 h 646130"/>
                <a:gd name="connsiteX581" fmla="*/ 637263 w 1013538"/>
                <a:gd name="connsiteY581" fmla="*/ 190925 h 646130"/>
                <a:gd name="connsiteX582" fmla="*/ 630168 w 1013538"/>
                <a:gd name="connsiteY582" fmla="*/ 187885 h 646130"/>
                <a:gd name="connsiteX583" fmla="*/ 634855 w 1013538"/>
                <a:gd name="connsiteY583" fmla="*/ 200301 h 646130"/>
                <a:gd name="connsiteX584" fmla="*/ 635489 w 1013538"/>
                <a:gd name="connsiteY584" fmla="*/ 209042 h 646130"/>
                <a:gd name="connsiteX585" fmla="*/ 636629 w 1013538"/>
                <a:gd name="connsiteY585" fmla="*/ 219938 h 646130"/>
                <a:gd name="connsiteX586" fmla="*/ 628521 w 1013538"/>
                <a:gd name="connsiteY586" fmla="*/ 217024 h 646130"/>
                <a:gd name="connsiteX587" fmla="*/ 632448 w 1013538"/>
                <a:gd name="connsiteY587" fmla="*/ 220698 h 646130"/>
                <a:gd name="connsiteX588" fmla="*/ 637896 w 1013538"/>
                <a:gd name="connsiteY588" fmla="*/ 226272 h 646130"/>
                <a:gd name="connsiteX589" fmla="*/ 644231 w 1013538"/>
                <a:gd name="connsiteY589" fmla="*/ 220571 h 646130"/>
                <a:gd name="connsiteX590" fmla="*/ 645371 w 1013538"/>
                <a:gd name="connsiteY590" fmla="*/ 215884 h 646130"/>
                <a:gd name="connsiteX591" fmla="*/ 649172 w 1013538"/>
                <a:gd name="connsiteY591" fmla="*/ 224119 h 646130"/>
                <a:gd name="connsiteX592" fmla="*/ 650058 w 1013538"/>
                <a:gd name="connsiteY592" fmla="*/ 239575 h 646130"/>
                <a:gd name="connsiteX593" fmla="*/ 644611 w 1013538"/>
                <a:gd name="connsiteY593" fmla="*/ 234001 h 646130"/>
                <a:gd name="connsiteX594" fmla="*/ 646131 w 1013538"/>
                <a:gd name="connsiteY594" fmla="*/ 247050 h 646130"/>
                <a:gd name="connsiteX595" fmla="*/ 641697 w 1013538"/>
                <a:gd name="connsiteY595" fmla="*/ 241222 h 646130"/>
                <a:gd name="connsiteX596" fmla="*/ 646764 w 1013538"/>
                <a:gd name="connsiteY596" fmla="*/ 255792 h 646130"/>
                <a:gd name="connsiteX597" fmla="*/ 642584 w 1013538"/>
                <a:gd name="connsiteY597" fmla="*/ 256552 h 646130"/>
                <a:gd name="connsiteX598" fmla="*/ 641950 w 1013538"/>
                <a:gd name="connsiteY598" fmla="*/ 258832 h 646130"/>
                <a:gd name="connsiteX599" fmla="*/ 637136 w 1013538"/>
                <a:gd name="connsiteY599" fmla="*/ 250851 h 646130"/>
                <a:gd name="connsiteX600" fmla="*/ 640430 w 1013538"/>
                <a:gd name="connsiteY600" fmla="*/ 245783 h 646130"/>
                <a:gd name="connsiteX601" fmla="*/ 640557 w 1013538"/>
                <a:gd name="connsiteY601" fmla="*/ 241349 h 646130"/>
                <a:gd name="connsiteX602" fmla="*/ 638023 w 1013538"/>
                <a:gd name="connsiteY602" fmla="*/ 239575 h 646130"/>
                <a:gd name="connsiteX603" fmla="*/ 633082 w 1013538"/>
                <a:gd name="connsiteY603" fmla="*/ 236154 h 646130"/>
                <a:gd name="connsiteX604" fmla="*/ 631055 w 1013538"/>
                <a:gd name="connsiteY604" fmla="*/ 236535 h 646130"/>
                <a:gd name="connsiteX605" fmla="*/ 632575 w 1013538"/>
                <a:gd name="connsiteY605" fmla="*/ 249584 h 646130"/>
                <a:gd name="connsiteX606" fmla="*/ 625987 w 1013538"/>
                <a:gd name="connsiteY606" fmla="*/ 248697 h 646130"/>
                <a:gd name="connsiteX607" fmla="*/ 624087 w 1013538"/>
                <a:gd name="connsiteY607" fmla="*/ 244643 h 646130"/>
                <a:gd name="connsiteX608" fmla="*/ 620666 w 1013538"/>
                <a:gd name="connsiteY608" fmla="*/ 254271 h 646130"/>
                <a:gd name="connsiteX609" fmla="*/ 617499 w 1013538"/>
                <a:gd name="connsiteY609" fmla="*/ 243756 h 646130"/>
                <a:gd name="connsiteX610" fmla="*/ 615471 w 1013538"/>
                <a:gd name="connsiteY610" fmla="*/ 244136 h 646130"/>
                <a:gd name="connsiteX611" fmla="*/ 611544 w 1013538"/>
                <a:gd name="connsiteY611" fmla="*/ 240462 h 646130"/>
                <a:gd name="connsiteX612" fmla="*/ 610150 w 1013538"/>
                <a:gd name="connsiteY612" fmla="*/ 249711 h 646130"/>
                <a:gd name="connsiteX613" fmla="*/ 612304 w 1013538"/>
                <a:gd name="connsiteY613" fmla="*/ 260479 h 646130"/>
                <a:gd name="connsiteX614" fmla="*/ 607870 w 1013538"/>
                <a:gd name="connsiteY614" fmla="*/ 254652 h 646130"/>
                <a:gd name="connsiteX615" fmla="*/ 604576 w 1013538"/>
                <a:gd name="connsiteY615" fmla="*/ 259719 h 646130"/>
                <a:gd name="connsiteX616" fmla="*/ 601789 w 1013538"/>
                <a:gd name="connsiteY616" fmla="*/ 251358 h 646130"/>
                <a:gd name="connsiteX617" fmla="*/ 593680 w 1013538"/>
                <a:gd name="connsiteY617" fmla="*/ 248444 h 646130"/>
                <a:gd name="connsiteX618" fmla="*/ 588866 w 1013538"/>
                <a:gd name="connsiteY618" fmla="*/ 240462 h 646130"/>
                <a:gd name="connsiteX619" fmla="*/ 598115 w 1013538"/>
                <a:gd name="connsiteY619" fmla="*/ 238688 h 646130"/>
                <a:gd name="connsiteX620" fmla="*/ 590640 w 1013538"/>
                <a:gd name="connsiteY620" fmla="*/ 233494 h 646130"/>
                <a:gd name="connsiteX621" fmla="*/ 588233 w 1013538"/>
                <a:gd name="connsiteY621" fmla="*/ 216137 h 646130"/>
                <a:gd name="connsiteX622" fmla="*/ 582658 w 1013538"/>
                <a:gd name="connsiteY622" fmla="*/ 214997 h 646130"/>
                <a:gd name="connsiteX623" fmla="*/ 582531 w 1013538"/>
                <a:gd name="connsiteY623" fmla="*/ 203848 h 646130"/>
                <a:gd name="connsiteX624" fmla="*/ 581138 w 1013538"/>
                <a:gd name="connsiteY624" fmla="*/ 213096 h 646130"/>
                <a:gd name="connsiteX625" fmla="*/ 578857 w 1013538"/>
                <a:gd name="connsiteY625" fmla="*/ 206889 h 646130"/>
                <a:gd name="connsiteX626" fmla="*/ 572269 w 1013538"/>
                <a:gd name="connsiteY626" fmla="*/ 206002 h 646130"/>
                <a:gd name="connsiteX627" fmla="*/ 571383 w 1013538"/>
                <a:gd name="connsiteY627" fmla="*/ 201694 h 646130"/>
                <a:gd name="connsiteX628" fmla="*/ 570749 w 1013538"/>
                <a:gd name="connsiteY628" fmla="*/ 204101 h 646130"/>
                <a:gd name="connsiteX629" fmla="*/ 567202 w 1013538"/>
                <a:gd name="connsiteY629" fmla="*/ 191432 h 646130"/>
                <a:gd name="connsiteX630" fmla="*/ 573156 w 1013538"/>
                <a:gd name="connsiteY630" fmla="*/ 183577 h 646130"/>
                <a:gd name="connsiteX631" fmla="*/ 565048 w 1013538"/>
                <a:gd name="connsiteY631" fmla="*/ 169514 h 646130"/>
                <a:gd name="connsiteX632" fmla="*/ 571636 w 1013538"/>
                <a:gd name="connsiteY632" fmla="*/ 170401 h 646130"/>
                <a:gd name="connsiteX633" fmla="*/ 574423 w 1013538"/>
                <a:gd name="connsiteY633" fmla="*/ 163180 h 646130"/>
                <a:gd name="connsiteX634" fmla="*/ 573790 w 1013538"/>
                <a:gd name="connsiteY634" fmla="*/ 154438 h 646130"/>
                <a:gd name="connsiteX635" fmla="*/ 564034 w 1013538"/>
                <a:gd name="connsiteY635" fmla="*/ 154058 h 646130"/>
                <a:gd name="connsiteX636" fmla="*/ 564288 w 1013538"/>
                <a:gd name="connsiteY636" fmla="*/ 160646 h 646130"/>
                <a:gd name="connsiteX637" fmla="*/ 559347 w 1013538"/>
                <a:gd name="connsiteY637" fmla="*/ 157225 h 646130"/>
                <a:gd name="connsiteX638" fmla="*/ 558713 w 1013538"/>
                <a:gd name="connsiteY638" fmla="*/ 159632 h 646130"/>
                <a:gd name="connsiteX639" fmla="*/ 550605 w 1013538"/>
                <a:gd name="connsiteY639" fmla="*/ 156718 h 646130"/>
                <a:gd name="connsiteX640" fmla="*/ 547311 w 1013538"/>
                <a:gd name="connsiteY640" fmla="*/ 150637 h 646130"/>
                <a:gd name="connsiteX641" fmla="*/ 547691 w 1013538"/>
                <a:gd name="connsiteY641" fmla="*/ 152791 h 646130"/>
                <a:gd name="connsiteX642" fmla="*/ 547944 w 1013538"/>
                <a:gd name="connsiteY642" fmla="*/ 159379 h 646130"/>
                <a:gd name="connsiteX643" fmla="*/ 538823 w 1013538"/>
                <a:gd name="connsiteY643" fmla="*/ 156718 h 646130"/>
                <a:gd name="connsiteX644" fmla="*/ 541990 w 1013538"/>
                <a:gd name="connsiteY644" fmla="*/ 140502 h 646130"/>
                <a:gd name="connsiteX645" fmla="*/ 532868 w 1013538"/>
                <a:gd name="connsiteY645" fmla="*/ 137841 h 646130"/>
                <a:gd name="connsiteX646" fmla="*/ 538189 w 1013538"/>
                <a:gd name="connsiteY646" fmla="*/ 159126 h 646130"/>
                <a:gd name="connsiteX647" fmla="*/ 529067 w 1013538"/>
                <a:gd name="connsiteY647" fmla="*/ 156465 h 646130"/>
                <a:gd name="connsiteX648" fmla="*/ 529321 w 1013538"/>
                <a:gd name="connsiteY648" fmla="*/ 163053 h 646130"/>
                <a:gd name="connsiteX649" fmla="*/ 526913 w 1013538"/>
                <a:gd name="connsiteY649" fmla="*/ 172428 h 646130"/>
                <a:gd name="connsiteX650" fmla="*/ 537936 w 1013538"/>
                <a:gd name="connsiteY650" fmla="*/ 179143 h 646130"/>
                <a:gd name="connsiteX651" fmla="*/ 537302 w 1013538"/>
                <a:gd name="connsiteY651" fmla="*/ 170401 h 646130"/>
                <a:gd name="connsiteX652" fmla="*/ 552125 w 1013538"/>
                <a:gd name="connsiteY652" fmla="*/ 169768 h 646130"/>
                <a:gd name="connsiteX653" fmla="*/ 558080 w 1013538"/>
                <a:gd name="connsiteY653" fmla="*/ 173062 h 646130"/>
                <a:gd name="connsiteX654" fmla="*/ 561881 w 1013538"/>
                <a:gd name="connsiteY654" fmla="*/ 181297 h 646130"/>
                <a:gd name="connsiteX655" fmla="*/ 563401 w 1013538"/>
                <a:gd name="connsiteY655" fmla="*/ 183197 h 646130"/>
                <a:gd name="connsiteX656" fmla="*/ 564668 w 1013538"/>
                <a:gd name="connsiteY656" fmla="*/ 189658 h 646130"/>
                <a:gd name="connsiteX657" fmla="*/ 559347 w 1013538"/>
                <a:gd name="connsiteY657" fmla="*/ 195106 h 646130"/>
                <a:gd name="connsiteX658" fmla="*/ 557953 w 1013538"/>
                <a:gd name="connsiteY658" fmla="*/ 204355 h 646130"/>
                <a:gd name="connsiteX659" fmla="*/ 561120 w 1013538"/>
                <a:gd name="connsiteY659" fmla="*/ 214870 h 646130"/>
                <a:gd name="connsiteX660" fmla="*/ 555166 w 1013538"/>
                <a:gd name="connsiteY660" fmla="*/ 211576 h 646130"/>
                <a:gd name="connsiteX661" fmla="*/ 547818 w 1013538"/>
                <a:gd name="connsiteY661" fmla="*/ 217531 h 646130"/>
                <a:gd name="connsiteX662" fmla="*/ 540976 w 1013538"/>
                <a:gd name="connsiteY662" fmla="*/ 209929 h 646130"/>
                <a:gd name="connsiteX663" fmla="*/ 539456 w 1013538"/>
                <a:gd name="connsiteY663" fmla="*/ 208029 h 646130"/>
                <a:gd name="connsiteX664" fmla="*/ 536922 w 1013538"/>
                <a:gd name="connsiteY664" fmla="*/ 206255 h 646130"/>
                <a:gd name="connsiteX665" fmla="*/ 529194 w 1013538"/>
                <a:gd name="connsiteY665" fmla="*/ 221205 h 646130"/>
                <a:gd name="connsiteX666" fmla="*/ 523366 w 1013538"/>
                <a:gd name="connsiteY666" fmla="*/ 213477 h 646130"/>
                <a:gd name="connsiteX667" fmla="*/ 518045 w 1013538"/>
                <a:gd name="connsiteY667" fmla="*/ 218924 h 646130"/>
                <a:gd name="connsiteX668" fmla="*/ 512851 w 1013538"/>
                <a:gd name="connsiteY668" fmla="*/ 208789 h 646130"/>
                <a:gd name="connsiteX669" fmla="*/ 508670 w 1013538"/>
                <a:gd name="connsiteY669" fmla="*/ 209549 h 646130"/>
                <a:gd name="connsiteX670" fmla="*/ 509557 w 1013538"/>
                <a:gd name="connsiteY670" fmla="*/ 213857 h 646130"/>
                <a:gd name="connsiteX671" fmla="*/ 502335 w 1013538"/>
                <a:gd name="connsiteY671" fmla="*/ 215250 h 646130"/>
                <a:gd name="connsiteX672" fmla="*/ 493467 w 1013538"/>
                <a:gd name="connsiteY672" fmla="*/ 219178 h 646130"/>
                <a:gd name="connsiteX673" fmla="*/ 485612 w 1013538"/>
                <a:gd name="connsiteY673" fmla="*/ 222978 h 646130"/>
                <a:gd name="connsiteX674" fmla="*/ 478897 w 1013538"/>
                <a:gd name="connsiteY674" fmla="*/ 210943 h 646130"/>
                <a:gd name="connsiteX675" fmla="*/ 473196 w 1013538"/>
                <a:gd name="connsiteY675" fmla="*/ 225386 h 646130"/>
                <a:gd name="connsiteX676" fmla="*/ 465088 w 1013538"/>
                <a:gd name="connsiteY676" fmla="*/ 222472 h 646130"/>
                <a:gd name="connsiteX677" fmla="*/ 458880 w 1013538"/>
                <a:gd name="connsiteY677" fmla="*/ 223739 h 646130"/>
                <a:gd name="connsiteX678" fmla="*/ 455332 w 1013538"/>
                <a:gd name="connsiteY678" fmla="*/ 222218 h 646130"/>
                <a:gd name="connsiteX679" fmla="*/ 453559 w 1013538"/>
                <a:gd name="connsiteY679" fmla="*/ 213603 h 646130"/>
                <a:gd name="connsiteX680" fmla="*/ 449378 w 1013538"/>
                <a:gd name="connsiteY680" fmla="*/ 214363 h 646130"/>
                <a:gd name="connsiteX681" fmla="*/ 451151 w 1013538"/>
                <a:gd name="connsiteY681" fmla="*/ 222978 h 646130"/>
                <a:gd name="connsiteX682" fmla="*/ 443043 w 1013538"/>
                <a:gd name="connsiteY682" fmla="*/ 220065 h 646130"/>
                <a:gd name="connsiteX683" fmla="*/ 440256 w 1013538"/>
                <a:gd name="connsiteY683" fmla="*/ 227286 h 646130"/>
                <a:gd name="connsiteX684" fmla="*/ 435822 w 1013538"/>
                <a:gd name="connsiteY684" fmla="*/ 221458 h 646130"/>
                <a:gd name="connsiteX685" fmla="*/ 431261 w 1013538"/>
                <a:gd name="connsiteY685" fmla="*/ 220065 h 646130"/>
                <a:gd name="connsiteX686" fmla="*/ 421379 w 1013538"/>
                <a:gd name="connsiteY686" fmla="*/ 224245 h 646130"/>
                <a:gd name="connsiteX687" fmla="*/ 416691 w 1013538"/>
                <a:gd name="connsiteY687" fmla="*/ 227413 h 646130"/>
                <a:gd name="connsiteX688" fmla="*/ 409850 w 1013538"/>
                <a:gd name="connsiteY688" fmla="*/ 230960 h 646130"/>
                <a:gd name="connsiteX689" fmla="*/ 408710 w 1013538"/>
                <a:gd name="connsiteY689" fmla="*/ 235648 h 646130"/>
                <a:gd name="connsiteX690" fmla="*/ 403515 w 1013538"/>
                <a:gd name="connsiteY690" fmla="*/ 236661 h 646130"/>
                <a:gd name="connsiteX691" fmla="*/ 398574 w 1013538"/>
                <a:gd name="connsiteY691" fmla="*/ 233241 h 646130"/>
                <a:gd name="connsiteX692" fmla="*/ 391733 w 1013538"/>
                <a:gd name="connsiteY692" fmla="*/ 236788 h 646130"/>
                <a:gd name="connsiteX693" fmla="*/ 389199 w 1013538"/>
                <a:gd name="connsiteY693" fmla="*/ 235014 h 646130"/>
                <a:gd name="connsiteX694" fmla="*/ 380837 w 1013538"/>
                <a:gd name="connsiteY694" fmla="*/ 225512 h 646130"/>
                <a:gd name="connsiteX695" fmla="*/ 377417 w 1013538"/>
                <a:gd name="connsiteY695" fmla="*/ 208409 h 646130"/>
                <a:gd name="connsiteX696" fmla="*/ 384005 w 1013538"/>
                <a:gd name="connsiteY696" fmla="*/ 209296 h 646130"/>
                <a:gd name="connsiteX697" fmla="*/ 388312 w 1013538"/>
                <a:gd name="connsiteY697" fmla="*/ 203975 h 646130"/>
                <a:gd name="connsiteX698" fmla="*/ 384765 w 1013538"/>
                <a:gd name="connsiteY698" fmla="*/ 202454 h 646130"/>
                <a:gd name="connsiteX699" fmla="*/ 392746 w 1013538"/>
                <a:gd name="connsiteY699" fmla="*/ 194219 h 646130"/>
                <a:gd name="connsiteX700" fmla="*/ 399588 w 1013538"/>
                <a:gd name="connsiteY700" fmla="*/ 201821 h 646130"/>
                <a:gd name="connsiteX701" fmla="*/ 403895 w 1013538"/>
                <a:gd name="connsiteY701" fmla="*/ 196500 h 646130"/>
                <a:gd name="connsiteX702" fmla="*/ 406936 w 1013538"/>
                <a:gd name="connsiteY702" fmla="*/ 195866 h 646130"/>
                <a:gd name="connsiteX703" fmla="*/ 410483 w 1013538"/>
                <a:gd name="connsiteY703" fmla="*/ 208536 h 646130"/>
                <a:gd name="connsiteX704" fmla="*/ 408456 w 1013538"/>
                <a:gd name="connsiteY704" fmla="*/ 193332 h 646130"/>
                <a:gd name="connsiteX705" fmla="*/ 412004 w 1013538"/>
                <a:gd name="connsiteY705" fmla="*/ 194853 h 646130"/>
                <a:gd name="connsiteX706" fmla="*/ 415044 w 1013538"/>
                <a:gd name="connsiteY706" fmla="*/ 194219 h 646130"/>
                <a:gd name="connsiteX707" fmla="*/ 422139 w 1013538"/>
                <a:gd name="connsiteY707" fmla="*/ 197260 h 646130"/>
                <a:gd name="connsiteX708" fmla="*/ 425560 w 1013538"/>
                <a:gd name="connsiteY708" fmla="*/ 214363 h 646130"/>
                <a:gd name="connsiteX709" fmla="*/ 431261 w 1013538"/>
                <a:gd name="connsiteY709" fmla="*/ 211069 h 646130"/>
                <a:gd name="connsiteX710" fmla="*/ 428727 w 1013538"/>
                <a:gd name="connsiteY710" fmla="*/ 209296 h 646130"/>
                <a:gd name="connsiteX711" fmla="*/ 428600 w 1013538"/>
                <a:gd name="connsiteY711" fmla="*/ 198147 h 646130"/>
                <a:gd name="connsiteX712" fmla="*/ 430627 w 1013538"/>
                <a:gd name="connsiteY712" fmla="*/ 186618 h 646130"/>
                <a:gd name="connsiteX713" fmla="*/ 435822 w 1013538"/>
                <a:gd name="connsiteY713" fmla="*/ 185604 h 646130"/>
                <a:gd name="connsiteX714" fmla="*/ 431387 w 1013538"/>
                <a:gd name="connsiteY714" fmla="*/ 179776 h 646130"/>
                <a:gd name="connsiteX715" fmla="*/ 431134 w 1013538"/>
                <a:gd name="connsiteY715" fmla="*/ 173188 h 646130"/>
                <a:gd name="connsiteX716" fmla="*/ 429867 w 1013538"/>
                <a:gd name="connsiteY716" fmla="*/ 166727 h 646130"/>
                <a:gd name="connsiteX717" fmla="*/ 424166 w 1013538"/>
                <a:gd name="connsiteY717" fmla="*/ 143289 h 646130"/>
                <a:gd name="connsiteX718" fmla="*/ 433034 w 1013538"/>
                <a:gd name="connsiteY718" fmla="*/ 139362 h 646130"/>
                <a:gd name="connsiteX719" fmla="*/ 437849 w 1013538"/>
                <a:gd name="connsiteY719" fmla="*/ 147343 h 646130"/>
                <a:gd name="connsiteX720" fmla="*/ 444310 w 1013538"/>
                <a:gd name="connsiteY720" fmla="*/ 152791 h 646130"/>
                <a:gd name="connsiteX721" fmla="*/ 444563 w 1013538"/>
                <a:gd name="connsiteY721" fmla="*/ 159379 h 646130"/>
                <a:gd name="connsiteX722" fmla="*/ 441903 w 1013538"/>
                <a:gd name="connsiteY722" fmla="*/ 162166 h 646130"/>
                <a:gd name="connsiteX723" fmla="*/ 436709 w 1013538"/>
                <a:gd name="connsiteY723" fmla="*/ 163180 h 646130"/>
                <a:gd name="connsiteX724" fmla="*/ 438102 w 1013538"/>
                <a:gd name="connsiteY724" fmla="*/ 180790 h 646130"/>
                <a:gd name="connsiteX725" fmla="*/ 447857 w 1013538"/>
                <a:gd name="connsiteY725" fmla="*/ 192192 h 646130"/>
                <a:gd name="connsiteX726" fmla="*/ 448618 w 1013538"/>
                <a:gd name="connsiteY726" fmla="*/ 185351 h 646130"/>
                <a:gd name="connsiteX727" fmla="*/ 455079 w 1013538"/>
                <a:gd name="connsiteY727" fmla="*/ 190799 h 646130"/>
                <a:gd name="connsiteX728" fmla="*/ 456853 w 1013538"/>
                <a:gd name="connsiteY728" fmla="*/ 183704 h 646130"/>
                <a:gd name="connsiteX729" fmla="*/ 466861 w 1013538"/>
                <a:gd name="connsiteY729" fmla="*/ 190672 h 646130"/>
                <a:gd name="connsiteX730" fmla="*/ 466608 w 1013538"/>
                <a:gd name="connsiteY730" fmla="*/ 184084 h 646130"/>
                <a:gd name="connsiteX731" fmla="*/ 469902 w 1013538"/>
                <a:gd name="connsiteY731" fmla="*/ 190165 h 646130"/>
                <a:gd name="connsiteX732" fmla="*/ 470662 w 1013538"/>
                <a:gd name="connsiteY732" fmla="*/ 183324 h 646130"/>
                <a:gd name="connsiteX733" fmla="*/ 477123 w 1013538"/>
                <a:gd name="connsiteY733" fmla="*/ 188772 h 646130"/>
                <a:gd name="connsiteX734" fmla="*/ 475856 w 1013538"/>
                <a:gd name="connsiteY734" fmla="*/ 182310 h 646130"/>
                <a:gd name="connsiteX735" fmla="*/ 478390 w 1013538"/>
                <a:gd name="connsiteY735" fmla="*/ 184084 h 646130"/>
                <a:gd name="connsiteX736" fmla="*/ 480291 w 1013538"/>
                <a:gd name="connsiteY736" fmla="*/ 188138 h 646130"/>
                <a:gd name="connsiteX737" fmla="*/ 488399 w 1013538"/>
                <a:gd name="connsiteY737" fmla="*/ 191052 h 646130"/>
                <a:gd name="connsiteX738" fmla="*/ 488906 w 1013538"/>
                <a:gd name="connsiteY738" fmla="*/ 177623 h 646130"/>
                <a:gd name="connsiteX739" fmla="*/ 493593 w 1013538"/>
                <a:gd name="connsiteY739" fmla="*/ 174455 h 646130"/>
                <a:gd name="connsiteX740" fmla="*/ 496887 w 1013538"/>
                <a:gd name="connsiteY740" fmla="*/ 180537 h 646130"/>
                <a:gd name="connsiteX741" fmla="*/ 499421 w 1013538"/>
                <a:gd name="connsiteY741" fmla="*/ 182310 h 646130"/>
                <a:gd name="connsiteX742" fmla="*/ 502969 w 1013538"/>
                <a:gd name="connsiteY742" fmla="*/ 183831 h 646130"/>
                <a:gd name="connsiteX743" fmla="*/ 503729 w 1013538"/>
                <a:gd name="connsiteY743" fmla="*/ 176989 h 646130"/>
                <a:gd name="connsiteX744" fmla="*/ 507023 w 1013538"/>
                <a:gd name="connsiteY744" fmla="*/ 183070 h 646130"/>
                <a:gd name="connsiteX745" fmla="*/ 514371 w 1013538"/>
                <a:gd name="connsiteY745" fmla="*/ 177116 h 646130"/>
                <a:gd name="connsiteX746" fmla="*/ 524633 w 1013538"/>
                <a:gd name="connsiteY746" fmla="*/ 175089 h 646130"/>
                <a:gd name="connsiteX747" fmla="*/ 520452 w 1013538"/>
                <a:gd name="connsiteY747" fmla="*/ 164827 h 646130"/>
                <a:gd name="connsiteX748" fmla="*/ 526533 w 1013538"/>
                <a:gd name="connsiteY748" fmla="*/ 152538 h 646130"/>
                <a:gd name="connsiteX749" fmla="*/ 517792 w 1013538"/>
                <a:gd name="connsiteY749" fmla="*/ 140882 h 646130"/>
                <a:gd name="connsiteX750" fmla="*/ 512597 w 1013538"/>
                <a:gd name="connsiteY750" fmla="*/ 141895 h 646130"/>
                <a:gd name="connsiteX751" fmla="*/ 513231 w 1013538"/>
                <a:gd name="connsiteY751" fmla="*/ 150637 h 646130"/>
                <a:gd name="connsiteX752" fmla="*/ 511330 w 1013538"/>
                <a:gd name="connsiteY752" fmla="*/ 146583 h 646130"/>
                <a:gd name="connsiteX753" fmla="*/ 503729 w 1013538"/>
                <a:gd name="connsiteY753" fmla="*/ 145823 h 646130"/>
                <a:gd name="connsiteX754" fmla="*/ 498408 w 1013538"/>
                <a:gd name="connsiteY754" fmla="*/ 151271 h 646130"/>
                <a:gd name="connsiteX755" fmla="*/ 495367 w 1013538"/>
                <a:gd name="connsiteY755" fmla="*/ 151904 h 646130"/>
                <a:gd name="connsiteX756" fmla="*/ 490426 w 1013538"/>
                <a:gd name="connsiteY756" fmla="*/ 148483 h 646130"/>
                <a:gd name="connsiteX757" fmla="*/ 486245 w 1013538"/>
                <a:gd name="connsiteY757" fmla="*/ 149244 h 646130"/>
                <a:gd name="connsiteX758" fmla="*/ 486119 w 1013538"/>
                <a:gd name="connsiteY758" fmla="*/ 153678 h 646130"/>
                <a:gd name="connsiteX759" fmla="*/ 478517 w 1013538"/>
                <a:gd name="connsiteY759" fmla="*/ 152918 h 646130"/>
                <a:gd name="connsiteX760" fmla="*/ 477250 w 1013538"/>
                <a:gd name="connsiteY760" fmla="*/ 146456 h 646130"/>
                <a:gd name="connsiteX761" fmla="*/ 479277 w 1013538"/>
                <a:gd name="connsiteY761" fmla="*/ 146076 h 646130"/>
                <a:gd name="connsiteX762" fmla="*/ 477757 w 1013538"/>
                <a:gd name="connsiteY762" fmla="*/ 133027 h 646130"/>
                <a:gd name="connsiteX763" fmla="*/ 489413 w 1013538"/>
                <a:gd name="connsiteY763" fmla="*/ 137461 h 646130"/>
                <a:gd name="connsiteX764" fmla="*/ 491693 w 1013538"/>
                <a:gd name="connsiteY764" fmla="*/ 132520 h 646130"/>
                <a:gd name="connsiteX765" fmla="*/ 502208 w 1013538"/>
                <a:gd name="connsiteY765" fmla="*/ 137081 h 646130"/>
                <a:gd name="connsiteX766" fmla="*/ 504236 w 1013538"/>
                <a:gd name="connsiteY766" fmla="*/ 136701 h 646130"/>
                <a:gd name="connsiteX767" fmla="*/ 506263 w 1013538"/>
                <a:gd name="connsiteY767" fmla="*/ 136321 h 646130"/>
                <a:gd name="connsiteX768" fmla="*/ 506896 w 1013538"/>
                <a:gd name="connsiteY768" fmla="*/ 133914 h 646130"/>
                <a:gd name="connsiteX769" fmla="*/ 509810 w 1013538"/>
                <a:gd name="connsiteY769" fmla="*/ 137841 h 646130"/>
                <a:gd name="connsiteX770" fmla="*/ 512090 w 1013538"/>
                <a:gd name="connsiteY770" fmla="*/ 132900 h 646130"/>
                <a:gd name="connsiteX771" fmla="*/ 516651 w 1013538"/>
                <a:gd name="connsiteY771" fmla="*/ 134294 h 646130"/>
                <a:gd name="connsiteX772" fmla="*/ 522986 w 1013538"/>
                <a:gd name="connsiteY772" fmla="*/ 128593 h 646130"/>
                <a:gd name="connsiteX773" fmla="*/ 520072 w 1013538"/>
                <a:gd name="connsiteY773" fmla="*/ 124665 h 646130"/>
                <a:gd name="connsiteX774" fmla="*/ 522099 w 1013538"/>
                <a:gd name="connsiteY774" fmla="*/ 124285 h 646130"/>
                <a:gd name="connsiteX775" fmla="*/ 524126 w 1013538"/>
                <a:gd name="connsiteY775" fmla="*/ 123905 h 646130"/>
                <a:gd name="connsiteX776" fmla="*/ 525013 w 1013538"/>
                <a:gd name="connsiteY776" fmla="*/ 128213 h 646130"/>
                <a:gd name="connsiteX777" fmla="*/ 529954 w 1013538"/>
                <a:gd name="connsiteY777" fmla="*/ 131633 h 646130"/>
                <a:gd name="connsiteX778" fmla="*/ 534642 w 1013538"/>
                <a:gd name="connsiteY778" fmla="*/ 128466 h 646130"/>
                <a:gd name="connsiteX779" fmla="*/ 532868 w 1013538"/>
                <a:gd name="connsiteY779" fmla="*/ 119851 h 646130"/>
                <a:gd name="connsiteX780" fmla="*/ 544017 w 1013538"/>
                <a:gd name="connsiteY780" fmla="*/ 122131 h 646130"/>
                <a:gd name="connsiteX781" fmla="*/ 547311 w 1013538"/>
                <a:gd name="connsiteY781" fmla="*/ 117064 h 646130"/>
                <a:gd name="connsiteX782" fmla="*/ 549845 w 1013538"/>
                <a:gd name="connsiteY782" fmla="*/ 118837 h 646130"/>
                <a:gd name="connsiteX783" fmla="*/ 555039 w 1013538"/>
                <a:gd name="connsiteY783" fmla="*/ 117824 h 646130"/>
                <a:gd name="connsiteX784" fmla="*/ 550605 w 1013538"/>
                <a:gd name="connsiteY784" fmla="*/ 111996 h 646130"/>
                <a:gd name="connsiteX785" fmla="*/ 559093 w 1013538"/>
                <a:gd name="connsiteY785" fmla="*/ 117064 h 646130"/>
                <a:gd name="connsiteX786" fmla="*/ 569609 w 1013538"/>
                <a:gd name="connsiteY786" fmla="*/ 110602 h 646130"/>
                <a:gd name="connsiteX787" fmla="*/ 570369 w 1013538"/>
                <a:gd name="connsiteY787" fmla="*/ 103761 h 646130"/>
                <a:gd name="connsiteX788" fmla="*/ 576830 w 1013538"/>
                <a:gd name="connsiteY788" fmla="*/ 109209 h 646130"/>
                <a:gd name="connsiteX789" fmla="*/ 583418 w 1013538"/>
                <a:gd name="connsiteY789" fmla="*/ 99073 h 646130"/>
                <a:gd name="connsiteX790" fmla="*/ 590640 w 1013538"/>
                <a:gd name="connsiteY790" fmla="*/ 97680 h 646130"/>
                <a:gd name="connsiteX791" fmla="*/ 592033 w 1013538"/>
                <a:gd name="connsiteY791" fmla="*/ 115290 h 646130"/>
                <a:gd name="connsiteX792" fmla="*/ 602169 w 1013538"/>
                <a:gd name="connsiteY792" fmla="*/ 117697 h 646130"/>
                <a:gd name="connsiteX793" fmla="*/ 598368 w 1013538"/>
                <a:gd name="connsiteY793" fmla="*/ 109462 h 646130"/>
                <a:gd name="connsiteX794" fmla="*/ 602042 w 1013538"/>
                <a:gd name="connsiteY794" fmla="*/ 106548 h 646130"/>
                <a:gd name="connsiteX795" fmla="*/ 599508 w 1013538"/>
                <a:gd name="connsiteY795" fmla="*/ 93626 h 646130"/>
                <a:gd name="connsiteX796" fmla="*/ 614965 w 1013538"/>
                <a:gd name="connsiteY796" fmla="*/ 90585 h 646130"/>
                <a:gd name="connsiteX797" fmla="*/ 613571 w 1013538"/>
                <a:gd name="connsiteY797" fmla="*/ 99834 h 646130"/>
                <a:gd name="connsiteX798" fmla="*/ 619779 w 1013538"/>
                <a:gd name="connsiteY798" fmla="*/ 98567 h 646130"/>
                <a:gd name="connsiteX799" fmla="*/ 618259 w 1013538"/>
                <a:gd name="connsiteY799" fmla="*/ 85517 h 646130"/>
                <a:gd name="connsiteX800" fmla="*/ 627507 w 1013538"/>
                <a:gd name="connsiteY800" fmla="*/ 99327 h 646130"/>
                <a:gd name="connsiteX801" fmla="*/ 629788 w 1013538"/>
                <a:gd name="connsiteY801" fmla="*/ 94386 h 646130"/>
                <a:gd name="connsiteX802" fmla="*/ 627000 w 1013538"/>
                <a:gd name="connsiteY802" fmla="*/ 86024 h 646130"/>
                <a:gd name="connsiteX803" fmla="*/ 632448 w 1013538"/>
                <a:gd name="connsiteY803" fmla="*/ 91599 h 646130"/>
                <a:gd name="connsiteX804" fmla="*/ 632195 w 1013538"/>
                <a:gd name="connsiteY804" fmla="*/ 85011 h 646130"/>
                <a:gd name="connsiteX805" fmla="*/ 642330 w 1013538"/>
                <a:gd name="connsiteY805" fmla="*/ 87418 h 646130"/>
                <a:gd name="connsiteX806" fmla="*/ 644611 w 1013538"/>
                <a:gd name="connsiteY806" fmla="*/ 82477 h 646130"/>
                <a:gd name="connsiteX807" fmla="*/ 653479 w 1013538"/>
                <a:gd name="connsiteY807" fmla="*/ 78549 h 646130"/>
                <a:gd name="connsiteX808" fmla="*/ 649045 w 1013538"/>
                <a:gd name="connsiteY808" fmla="*/ 72721 h 646130"/>
                <a:gd name="connsiteX809" fmla="*/ 647525 w 1013538"/>
                <a:gd name="connsiteY809" fmla="*/ 70821 h 646130"/>
                <a:gd name="connsiteX810" fmla="*/ 645878 w 1013538"/>
                <a:gd name="connsiteY810" fmla="*/ 73355 h 646130"/>
                <a:gd name="connsiteX811" fmla="*/ 638656 w 1013538"/>
                <a:gd name="connsiteY811" fmla="*/ 74748 h 646130"/>
                <a:gd name="connsiteX812" fmla="*/ 629788 w 1013538"/>
                <a:gd name="connsiteY812" fmla="*/ 78676 h 646130"/>
                <a:gd name="connsiteX813" fmla="*/ 624973 w 1013538"/>
                <a:gd name="connsiteY813" fmla="*/ 70694 h 646130"/>
                <a:gd name="connsiteX814" fmla="*/ 621933 w 1013538"/>
                <a:gd name="connsiteY814" fmla="*/ 82477 h 646130"/>
                <a:gd name="connsiteX815" fmla="*/ 616992 w 1013538"/>
                <a:gd name="connsiteY815" fmla="*/ 78929 h 646130"/>
                <a:gd name="connsiteX816" fmla="*/ 616232 w 1013538"/>
                <a:gd name="connsiteY816" fmla="*/ 85771 h 646130"/>
                <a:gd name="connsiteX817" fmla="*/ 603436 w 1013538"/>
                <a:gd name="connsiteY817" fmla="*/ 86024 h 646130"/>
                <a:gd name="connsiteX818" fmla="*/ 600902 w 1013538"/>
                <a:gd name="connsiteY818" fmla="*/ 84250 h 646130"/>
                <a:gd name="connsiteX819" fmla="*/ 600775 w 1013538"/>
                <a:gd name="connsiteY819" fmla="*/ 73101 h 646130"/>
                <a:gd name="connsiteX820" fmla="*/ 599382 w 1013538"/>
                <a:gd name="connsiteY820" fmla="*/ 82223 h 646130"/>
                <a:gd name="connsiteX821" fmla="*/ 593174 w 1013538"/>
                <a:gd name="connsiteY821" fmla="*/ 83490 h 646130"/>
                <a:gd name="connsiteX822" fmla="*/ 591147 w 1013538"/>
                <a:gd name="connsiteY822" fmla="*/ 83870 h 646130"/>
                <a:gd name="connsiteX823" fmla="*/ 591020 w 1013538"/>
                <a:gd name="connsiteY823" fmla="*/ 88305 h 646130"/>
                <a:gd name="connsiteX824" fmla="*/ 588106 w 1013538"/>
                <a:gd name="connsiteY824" fmla="*/ 84377 h 646130"/>
                <a:gd name="connsiteX825" fmla="*/ 585825 w 1013538"/>
                <a:gd name="connsiteY825" fmla="*/ 89318 h 646130"/>
                <a:gd name="connsiteX826" fmla="*/ 573790 w 1013538"/>
                <a:gd name="connsiteY826" fmla="*/ 82730 h 646130"/>
                <a:gd name="connsiteX827" fmla="*/ 573663 w 1013538"/>
                <a:gd name="connsiteY827" fmla="*/ 87164 h 646130"/>
                <a:gd name="connsiteX828" fmla="*/ 572269 w 1013538"/>
                <a:gd name="connsiteY828" fmla="*/ 85517 h 646130"/>
                <a:gd name="connsiteX829" fmla="*/ 568975 w 1013538"/>
                <a:gd name="connsiteY829" fmla="*/ 79436 h 646130"/>
                <a:gd name="connsiteX830" fmla="*/ 568595 w 1013538"/>
                <a:gd name="connsiteY830" fmla="*/ 88431 h 646130"/>
                <a:gd name="connsiteX831" fmla="*/ 557193 w 1013538"/>
                <a:gd name="connsiteY831" fmla="*/ 79563 h 646130"/>
                <a:gd name="connsiteX832" fmla="*/ 558967 w 1013538"/>
                <a:gd name="connsiteY832" fmla="*/ 88178 h 646130"/>
                <a:gd name="connsiteX833" fmla="*/ 557953 w 1013538"/>
                <a:gd name="connsiteY833" fmla="*/ 88431 h 646130"/>
                <a:gd name="connsiteX834" fmla="*/ 556559 w 1013538"/>
                <a:gd name="connsiteY834" fmla="*/ 97680 h 646130"/>
                <a:gd name="connsiteX835" fmla="*/ 550352 w 1013538"/>
                <a:gd name="connsiteY835" fmla="*/ 98947 h 646130"/>
                <a:gd name="connsiteX836" fmla="*/ 543890 w 1013538"/>
                <a:gd name="connsiteY836" fmla="*/ 93499 h 646130"/>
                <a:gd name="connsiteX837" fmla="*/ 542877 w 1013538"/>
                <a:gd name="connsiteY837" fmla="*/ 93752 h 646130"/>
                <a:gd name="connsiteX838" fmla="*/ 541610 w 1013538"/>
                <a:gd name="connsiteY838" fmla="*/ 98440 h 646130"/>
                <a:gd name="connsiteX839" fmla="*/ 536289 w 1013538"/>
                <a:gd name="connsiteY839" fmla="*/ 103888 h 646130"/>
                <a:gd name="connsiteX840" fmla="*/ 532108 w 1013538"/>
                <a:gd name="connsiteY840" fmla="*/ 93626 h 646130"/>
                <a:gd name="connsiteX841" fmla="*/ 536289 w 1013538"/>
                <a:gd name="connsiteY841" fmla="*/ 92865 h 646130"/>
                <a:gd name="connsiteX842" fmla="*/ 528307 w 1013538"/>
                <a:gd name="connsiteY842" fmla="*/ 74368 h 646130"/>
                <a:gd name="connsiteX843" fmla="*/ 527167 w 1013538"/>
                <a:gd name="connsiteY843" fmla="*/ 79056 h 646130"/>
                <a:gd name="connsiteX844" fmla="*/ 524126 w 1013538"/>
                <a:gd name="connsiteY844" fmla="*/ 79689 h 646130"/>
                <a:gd name="connsiteX845" fmla="*/ 527674 w 1013538"/>
                <a:gd name="connsiteY845" fmla="*/ 81210 h 646130"/>
                <a:gd name="connsiteX846" fmla="*/ 525647 w 1013538"/>
                <a:gd name="connsiteY846" fmla="*/ 92739 h 646130"/>
                <a:gd name="connsiteX847" fmla="*/ 521466 w 1013538"/>
                <a:gd name="connsiteY847" fmla="*/ 88685 h 646130"/>
                <a:gd name="connsiteX848" fmla="*/ 522099 w 1013538"/>
                <a:gd name="connsiteY848" fmla="*/ 97426 h 646130"/>
                <a:gd name="connsiteX849" fmla="*/ 516271 w 1013538"/>
                <a:gd name="connsiteY849" fmla="*/ 89698 h 646130"/>
                <a:gd name="connsiteX850" fmla="*/ 511077 w 1013538"/>
                <a:gd name="connsiteY850" fmla="*/ 90712 h 646130"/>
                <a:gd name="connsiteX851" fmla="*/ 504616 w 1013538"/>
                <a:gd name="connsiteY851" fmla="*/ 85264 h 646130"/>
                <a:gd name="connsiteX852" fmla="*/ 505629 w 1013538"/>
                <a:gd name="connsiteY852" fmla="*/ 85011 h 646130"/>
                <a:gd name="connsiteX853" fmla="*/ 507149 w 1013538"/>
                <a:gd name="connsiteY853" fmla="*/ 86911 h 646130"/>
                <a:gd name="connsiteX854" fmla="*/ 502715 w 1013538"/>
                <a:gd name="connsiteY854" fmla="*/ 81083 h 646130"/>
                <a:gd name="connsiteX855" fmla="*/ 501702 w 1013538"/>
                <a:gd name="connsiteY855" fmla="*/ 81336 h 646130"/>
                <a:gd name="connsiteX856" fmla="*/ 494860 w 1013538"/>
                <a:gd name="connsiteY856" fmla="*/ 84884 h 646130"/>
                <a:gd name="connsiteX857" fmla="*/ 495494 w 1013538"/>
                <a:gd name="connsiteY857" fmla="*/ 93626 h 646130"/>
                <a:gd name="connsiteX858" fmla="*/ 493340 w 1013538"/>
                <a:gd name="connsiteY858" fmla="*/ 82857 h 646130"/>
                <a:gd name="connsiteX859" fmla="*/ 492453 w 1013538"/>
                <a:gd name="connsiteY859" fmla="*/ 94132 h 646130"/>
                <a:gd name="connsiteX860" fmla="*/ 488906 w 1013538"/>
                <a:gd name="connsiteY860" fmla="*/ 81463 h 646130"/>
                <a:gd name="connsiteX861" fmla="*/ 488779 w 1013538"/>
                <a:gd name="connsiteY861" fmla="*/ 86024 h 646130"/>
                <a:gd name="connsiteX862" fmla="*/ 483205 w 1013538"/>
                <a:gd name="connsiteY862" fmla="*/ 84884 h 646130"/>
                <a:gd name="connsiteX863" fmla="*/ 482698 w 1013538"/>
                <a:gd name="connsiteY863" fmla="*/ 98313 h 646130"/>
                <a:gd name="connsiteX864" fmla="*/ 476743 w 1013538"/>
                <a:gd name="connsiteY864" fmla="*/ 95019 h 646130"/>
                <a:gd name="connsiteX865" fmla="*/ 476870 w 1013538"/>
                <a:gd name="connsiteY865" fmla="*/ 106168 h 646130"/>
                <a:gd name="connsiteX866" fmla="*/ 475476 w 1013538"/>
                <a:gd name="connsiteY866" fmla="*/ 115417 h 646130"/>
                <a:gd name="connsiteX867" fmla="*/ 464581 w 1013538"/>
                <a:gd name="connsiteY867" fmla="*/ 119724 h 646130"/>
                <a:gd name="connsiteX868" fmla="*/ 461287 w 1013538"/>
                <a:gd name="connsiteY868" fmla="*/ 113643 h 646130"/>
                <a:gd name="connsiteX869" fmla="*/ 476490 w 1013538"/>
                <a:gd name="connsiteY869" fmla="*/ 104014 h 646130"/>
                <a:gd name="connsiteX870" fmla="*/ 473323 w 1013538"/>
                <a:gd name="connsiteY870" fmla="*/ 93499 h 646130"/>
                <a:gd name="connsiteX871" fmla="*/ 471042 w 1013538"/>
                <a:gd name="connsiteY871" fmla="*/ 98440 h 646130"/>
                <a:gd name="connsiteX872" fmla="*/ 465214 w 1013538"/>
                <a:gd name="connsiteY872" fmla="*/ 90712 h 646130"/>
                <a:gd name="connsiteX873" fmla="*/ 458373 w 1013538"/>
                <a:gd name="connsiteY873" fmla="*/ 94259 h 646130"/>
                <a:gd name="connsiteX874" fmla="*/ 454826 w 1013538"/>
                <a:gd name="connsiteY874" fmla="*/ 92739 h 646130"/>
                <a:gd name="connsiteX875" fmla="*/ 450645 w 1013538"/>
                <a:gd name="connsiteY875" fmla="*/ 93499 h 646130"/>
                <a:gd name="connsiteX876" fmla="*/ 453179 w 1013538"/>
                <a:gd name="connsiteY876" fmla="*/ 95273 h 646130"/>
                <a:gd name="connsiteX877" fmla="*/ 447857 w 1013538"/>
                <a:gd name="connsiteY877" fmla="*/ 100720 h 646130"/>
                <a:gd name="connsiteX878" fmla="*/ 449124 w 1013538"/>
                <a:gd name="connsiteY878" fmla="*/ 96033 h 646130"/>
                <a:gd name="connsiteX879" fmla="*/ 445197 w 1013538"/>
                <a:gd name="connsiteY879" fmla="*/ 92359 h 646130"/>
                <a:gd name="connsiteX880" fmla="*/ 439242 w 1013538"/>
                <a:gd name="connsiteY880" fmla="*/ 100214 h 646130"/>
                <a:gd name="connsiteX881" fmla="*/ 436962 w 1013538"/>
                <a:gd name="connsiteY881" fmla="*/ 94006 h 646130"/>
                <a:gd name="connsiteX882" fmla="*/ 427840 w 1013538"/>
                <a:gd name="connsiteY882" fmla="*/ 91345 h 646130"/>
                <a:gd name="connsiteX883" fmla="*/ 428093 w 1013538"/>
                <a:gd name="connsiteY883" fmla="*/ 97933 h 646130"/>
                <a:gd name="connsiteX884" fmla="*/ 425433 w 1013538"/>
                <a:gd name="connsiteY884" fmla="*/ 100720 h 646130"/>
                <a:gd name="connsiteX885" fmla="*/ 422519 w 1013538"/>
                <a:gd name="connsiteY885" fmla="*/ 96793 h 646130"/>
                <a:gd name="connsiteX886" fmla="*/ 421379 w 1013538"/>
                <a:gd name="connsiteY886" fmla="*/ 101481 h 646130"/>
                <a:gd name="connsiteX887" fmla="*/ 418338 w 1013538"/>
                <a:gd name="connsiteY887" fmla="*/ 102114 h 646130"/>
                <a:gd name="connsiteX888" fmla="*/ 414411 w 1013538"/>
                <a:gd name="connsiteY888" fmla="*/ 98440 h 646130"/>
                <a:gd name="connsiteX889" fmla="*/ 415678 w 1013538"/>
                <a:gd name="connsiteY889" fmla="*/ 104901 h 646130"/>
                <a:gd name="connsiteX890" fmla="*/ 410483 w 1013538"/>
                <a:gd name="connsiteY890" fmla="*/ 105915 h 646130"/>
                <a:gd name="connsiteX891" fmla="*/ 409596 w 1013538"/>
                <a:gd name="connsiteY891" fmla="*/ 101607 h 646130"/>
                <a:gd name="connsiteX892" fmla="*/ 404909 w 1013538"/>
                <a:gd name="connsiteY892" fmla="*/ 104775 h 646130"/>
                <a:gd name="connsiteX893" fmla="*/ 402628 w 1013538"/>
                <a:gd name="connsiteY893" fmla="*/ 98567 h 646130"/>
                <a:gd name="connsiteX894" fmla="*/ 398067 w 1013538"/>
                <a:gd name="connsiteY894" fmla="*/ 97173 h 646130"/>
                <a:gd name="connsiteX895" fmla="*/ 391859 w 1013538"/>
                <a:gd name="connsiteY895" fmla="*/ 98440 h 646130"/>
                <a:gd name="connsiteX896" fmla="*/ 390719 w 1013538"/>
                <a:gd name="connsiteY896" fmla="*/ 103128 h 646130"/>
                <a:gd name="connsiteX897" fmla="*/ 380964 w 1013538"/>
                <a:gd name="connsiteY897" fmla="*/ 102747 h 646130"/>
                <a:gd name="connsiteX898" fmla="*/ 380837 w 1013538"/>
                <a:gd name="connsiteY898" fmla="*/ 107182 h 646130"/>
                <a:gd name="connsiteX899" fmla="*/ 376656 w 1013538"/>
                <a:gd name="connsiteY899" fmla="*/ 107942 h 646130"/>
                <a:gd name="connsiteX900" fmla="*/ 372476 w 1013538"/>
                <a:gd name="connsiteY900" fmla="*/ 108702 h 646130"/>
                <a:gd name="connsiteX901" fmla="*/ 375136 w 1013538"/>
                <a:gd name="connsiteY901" fmla="*/ 105915 h 646130"/>
                <a:gd name="connsiteX902" fmla="*/ 374756 w 1013538"/>
                <a:gd name="connsiteY902" fmla="*/ 103761 h 646130"/>
                <a:gd name="connsiteX903" fmla="*/ 371715 w 1013538"/>
                <a:gd name="connsiteY903" fmla="*/ 104394 h 646130"/>
                <a:gd name="connsiteX904" fmla="*/ 368041 w 1013538"/>
                <a:gd name="connsiteY904" fmla="*/ 107308 h 646130"/>
                <a:gd name="connsiteX905" fmla="*/ 363100 w 1013538"/>
                <a:gd name="connsiteY905" fmla="*/ 103888 h 646130"/>
                <a:gd name="connsiteX906" fmla="*/ 356132 w 1013538"/>
                <a:gd name="connsiteY906" fmla="*/ 111996 h 646130"/>
                <a:gd name="connsiteX907" fmla="*/ 351698 w 1013538"/>
                <a:gd name="connsiteY907" fmla="*/ 106168 h 646130"/>
                <a:gd name="connsiteX908" fmla="*/ 340296 w 1013538"/>
                <a:gd name="connsiteY908" fmla="*/ 108449 h 646130"/>
                <a:gd name="connsiteX909" fmla="*/ 341563 w 1013538"/>
                <a:gd name="connsiteY909" fmla="*/ 114910 h 646130"/>
                <a:gd name="connsiteX910" fmla="*/ 335735 w 1013538"/>
                <a:gd name="connsiteY910" fmla="*/ 107182 h 646130"/>
                <a:gd name="connsiteX911" fmla="*/ 328513 w 1013538"/>
                <a:gd name="connsiteY911" fmla="*/ 108575 h 646130"/>
                <a:gd name="connsiteX912" fmla="*/ 326740 w 1013538"/>
                <a:gd name="connsiteY912" fmla="*/ 115670 h 646130"/>
                <a:gd name="connsiteX913" fmla="*/ 324459 w 1013538"/>
                <a:gd name="connsiteY913" fmla="*/ 109462 h 646130"/>
                <a:gd name="connsiteX914" fmla="*/ 317238 w 1013538"/>
                <a:gd name="connsiteY914" fmla="*/ 110856 h 646130"/>
                <a:gd name="connsiteX915" fmla="*/ 321165 w 1013538"/>
                <a:gd name="connsiteY915" fmla="*/ 114530 h 646130"/>
                <a:gd name="connsiteX916" fmla="*/ 317491 w 1013538"/>
                <a:gd name="connsiteY916" fmla="*/ 117444 h 646130"/>
                <a:gd name="connsiteX917" fmla="*/ 315211 w 1013538"/>
                <a:gd name="connsiteY917" fmla="*/ 111236 h 646130"/>
                <a:gd name="connsiteX918" fmla="*/ 308242 w 1013538"/>
                <a:gd name="connsiteY918" fmla="*/ 119344 h 646130"/>
                <a:gd name="connsiteX919" fmla="*/ 306089 w 1013538"/>
                <a:gd name="connsiteY919" fmla="*/ 115417 h 646130"/>
                <a:gd name="connsiteX920" fmla="*/ 303048 w 1013538"/>
                <a:gd name="connsiteY920" fmla="*/ 116050 h 646130"/>
                <a:gd name="connsiteX921" fmla="*/ 301148 w 1013538"/>
                <a:gd name="connsiteY921" fmla="*/ 111996 h 646130"/>
                <a:gd name="connsiteX922" fmla="*/ 281510 w 1013538"/>
                <a:gd name="connsiteY922" fmla="*/ 115797 h 646130"/>
                <a:gd name="connsiteX923" fmla="*/ 281384 w 1013538"/>
                <a:gd name="connsiteY923" fmla="*/ 120231 h 646130"/>
                <a:gd name="connsiteX924" fmla="*/ 277710 w 1013538"/>
                <a:gd name="connsiteY924" fmla="*/ 123145 h 646130"/>
                <a:gd name="connsiteX925" fmla="*/ 275176 w 1013538"/>
                <a:gd name="connsiteY925" fmla="*/ 121371 h 646130"/>
                <a:gd name="connsiteX926" fmla="*/ 269601 w 1013538"/>
                <a:gd name="connsiteY926" fmla="*/ 120231 h 646130"/>
                <a:gd name="connsiteX927" fmla="*/ 265040 w 1013538"/>
                <a:gd name="connsiteY927" fmla="*/ 118837 h 646130"/>
                <a:gd name="connsiteX928" fmla="*/ 264407 w 1013538"/>
                <a:gd name="connsiteY928" fmla="*/ 121245 h 646130"/>
                <a:gd name="connsiteX929" fmla="*/ 261873 w 1013538"/>
                <a:gd name="connsiteY929" fmla="*/ 119471 h 646130"/>
                <a:gd name="connsiteX930" fmla="*/ 259213 w 1013538"/>
                <a:gd name="connsiteY930" fmla="*/ 122258 h 646130"/>
                <a:gd name="connsiteX931" fmla="*/ 250597 w 1013538"/>
                <a:gd name="connsiteY931" fmla="*/ 121751 h 646130"/>
                <a:gd name="connsiteX932" fmla="*/ 253131 w 1013538"/>
                <a:gd name="connsiteY932" fmla="*/ 123525 h 646130"/>
                <a:gd name="connsiteX933" fmla="*/ 252498 w 1013538"/>
                <a:gd name="connsiteY933" fmla="*/ 125805 h 646130"/>
                <a:gd name="connsiteX934" fmla="*/ 248570 w 1013538"/>
                <a:gd name="connsiteY934" fmla="*/ 122131 h 646130"/>
                <a:gd name="connsiteX935" fmla="*/ 244263 w 1013538"/>
                <a:gd name="connsiteY935" fmla="*/ 127452 h 646130"/>
                <a:gd name="connsiteX936" fmla="*/ 241349 w 1013538"/>
                <a:gd name="connsiteY936" fmla="*/ 123525 h 646130"/>
                <a:gd name="connsiteX937" fmla="*/ 237675 w 1013538"/>
                <a:gd name="connsiteY937" fmla="*/ 126439 h 646130"/>
                <a:gd name="connsiteX938" fmla="*/ 234127 w 1013538"/>
                <a:gd name="connsiteY938" fmla="*/ 124919 h 646130"/>
                <a:gd name="connsiteX939" fmla="*/ 218671 w 1013538"/>
                <a:gd name="connsiteY939" fmla="*/ 127959 h 646130"/>
                <a:gd name="connsiteX940" fmla="*/ 216644 w 1013538"/>
                <a:gd name="connsiteY940" fmla="*/ 128339 h 646130"/>
                <a:gd name="connsiteX941" fmla="*/ 213603 w 1013538"/>
                <a:gd name="connsiteY941" fmla="*/ 128973 h 646130"/>
                <a:gd name="connsiteX942" fmla="*/ 205368 w 1013538"/>
                <a:gd name="connsiteY942" fmla="*/ 130620 h 646130"/>
                <a:gd name="connsiteX943" fmla="*/ 206255 w 1013538"/>
                <a:gd name="connsiteY943" fmla="*/ 134927 h 646130"/>
                <a:gd name="connsiteX944" fmla="*/ 203975 w 1013538"/>
                <a:gd name="connsiteY944" fmla="*/ 128719 h 646130"/>
                <a:gd name="connsiteX945" fmla="*/ 202201 w 1013538"/>
                <a:gd name="connsiteY945" fmla="*/ 135814 h 646130"/>
                <a:gd name="connsiteX946" fmla="*/ 198907 w 1013538"/>
                <a:gd name="connsiteY946" fmla="*/ 129733 h 646130"/>
                <a:gd name="connsiteX947" fmla="*/ 192952 w 1013538"/>
                <a:gd name="connsiteY947" fmla="*/ 137588 h 646130"/>
                <a:gd name="connsiteX948" fmla="*/ 182817 w 1013538"/>
                <a:gd name="connsiteY948" fmla="*/ 135181 h 646130"/>
                <a:gd name="connsiteX949" fmla="*/ 182184 w 1013538"/>
                <a:gd name="connsiteY949" fmla="*/ 137588 h 646130"/>
                <a:gd name="connsiteX950" fmla="*/ 181804 w 1013538"/>
                <a:gd name="connsiteY950" fmla="*/ 146583 h 646130"/>
                <a:gd name="connsiteX951" fmla="*/ 179016 w 1013538"/>
                <a:gd name="connsiteY951" fmla="*/ 138221 h 646130"/>
                <a:gd name="connsiteX952" fmla="*/ 172428 w 1013538"/>
                <a:gd name="connsiteY952" fmla="*/ 137334 h 646130"/>
                <a:gd name="connsiteX953" fmla="*/ 174709 w 1013538"/>
                <a:gd name="connsiteY953" fmla="*/ 143542 h 646130"/>
                <a:gd name="connsiteX954" fmla="*/ 172428 w 1013538"/>
                <a:gd name="connsiteY954" fmla="*/ 148483 h 646130"/>
                <a:gd name="connsiteX955" fmla="*/ 168501 w 1013538"/>
                <a:gd name="connsiteY955" fmla="*/ 144809 h 646130"/>
                <a:gd name="connsiteX956" fmla="*/ 168374 w 1013538"/>
                <a:gd name="connsiteY956" fmla="*/ 149244 h 646130"/>
                <a:gd name="connsiteX957" fmla="*/ 162040 w 1013538"/>
                <a:gd name="connsiteY957" fmla="*/ 139362 h 646130"/>
                <a:gd name="connsiteX958" fmla="*/ 155832 w 1013538"/>
                <a:gd name="connsiteY958" fmla="*/ 140628 h 646130"/>
                <a:gd name="connsiteX959" fmla="*/ 160773 w 1013538"/>
                <a:gd name="connsiteY959" fmla="*/ 144176 h 646130"/>
                <a:gd name="connsiteX960" fmla="*/ 152284 w 1013538"/>
                <a:gd name="connsiteY960" fmla="*/ 139108 h 646130"/>
                <a:gd name="connsiteX961" fmla="*/ 153805 w 1013538"/>
                <a:gd name="connsiteY961" fmla="*/ 152157 h 646130"/>
                <a:gd name="connsiteX962" fmla="*/ 152158 w 1013538"/>
                <a:gd name="connsiteY962" fmla="*/ 154691 h 646130"/>
                <a:gd name="connsiteX963" fmla="*/ 149877 w 1013538"/>
                <a:gd name="connsiteY963" fmla="*/ 148483 h 646130"/>
                <a:gd name="connsiteX964" fmla="*/ 145189 w 1013538"/>
                <a:gd name="connsiteY964" fmla="*/ 151651 h 646130"/>
                <a:gd name="connsiteX965" fmla="*/ 144556 w 1013538"/>
                <a:gd name="connsiteY965" fmla="*/ 154058 h 646130"/>
                <a:gd name="connsiteX966" fmla="*/ 138855 w 1013538"/>
                <a:gd name="connsiteY966" fmla="*/ 157352 h 646130"/>
                <a:gd name="connsiteX967" fmla="*/ 137588 w 1013538"/>
                <a:gd name="connsiteY967" fmla="*/ 162039 h 646130"/>
                <a:gd name="connsiteX968" fmla="*/ 133407 w 1013538"/>
                <a:gd name="connsiteY968" fmla="*/ 162800 h 646130"/>
                <a:gd name="connsiteX969" fmla="*/ 130873 w 1013538"/>
                <a:gd name="connsiteY969" fmla="*/ 161026 h 646130"/>
                <a:gd name="connsiteX970" fmla="*/ 126692 w 1013538"/>
                <a:gd name="connsiteY970" fmla="*/ 161786 h 646130"/>
                <a:gd name="connsiteX971" fmla="*/ 122258 w 1013538"/>
                <a:gd name="connsiteY971" fmla="*/ 155958 h 646130"/>
                <a:gd name="connsiteX972" fmla="*/ 117697 w 1013538"/>
                <a:gd name="connsiteY972" fmla="*/ 154565 h 646130"/>
                <a:gd name="connsiteX973" fmla="*/ 114023 w 1013538"/>
                <a:gd name="connsiteY973" fmla="*/ 157479 h 646130"/>
                <a:gd name="connsiteX974" fmla="*/ 113390 w 1013538"/>
                <a:gd name="connsiteY974" fmla="*/ 159886 h 646130"/>
                <a:gd name="connsiteX975" fmla="*/ 111743 w 1013538"/>
                <a:gd name="connsiteY975" fmla="*/ 162420 h 646130"/>
                <a:gd name="connsiteX976" fmla="*/ 109842 w 1013538"/>
                <a:gd name="connsiteY976" fmla="*/ 158365 h 646130"/>
                <a:gd name="connsiteX977" fmla="*/ 99834 w 1013538"/>
                <a:gd name="connsiteY977" fmla="*/ 166980 h 646130"/>
                <a:gd name="connsiteX978" fmla="*/ 92992 w 1013538"/>
                <a:gd name="connsiteY978" fmla="*/ 159379 h 646130"/>
                <a:gd name="connsiteX979" fmla="*/ 91599 w 1013538"/>
                <a:gd name="connsiteY979" fmla="*/ 168627 h 646130"/>
                <a:gd name="connsiteX980" fmla="*/ 85011 w 1013538"/>
                <a:gd name="connsiteY980" fmla="*/ 167741 h 646130"/>
                <a:gd name="connsiteX981" fmla="*/ 84504 w 1013538"/>
                <a:gd name="connsiteY981" fmla="*/ 181170 h 646130"/>
                <a:gd name="connsiteX982" fmla="*/ 80323 w 1013538"/>
                <a:gd name="connsiteY982" fmla="*/ 170781 h 646130"/>
                <a:gd name="connsiteX983" fmla="*/ 79056 w 1013538"/>
                <a:gd name="connsiteY983" fmla="*/ 175469 h 646130"/>
                <a:gd name="connsiteX984" fmla="*/ 78929 w 1013538"/>
                <a:gd name="connsiteY984" fmla="*/ 179903 h 646130"/>
                <a:gd name="connsiteX985" fmla="*/ 80956 w 1013538"/>
                <a:gd name="connsiteY985" fmla="*/ 179523 h 646130"/>
                <a:gd name="connsiteX986" fmla="*/ 81843 w 1013538"/>
                <a:gd name="connsiteY986" fmla="*/ 183831 h 646130"/>
                <a:gd name="connsiteX987" fmla="*/ 82857 w 1013538"/>
                <a:gd name="connsiteY987" fmla="*/ 183577 h 646130"/>
                <a:gd name="connsiteX988" fmla="*/ 83744 w 1013538"/>
                <a:gd name="connsiteY988" fmla="*/ 187885 h 646130"/>
                <a:gd name="connsiteX989" fmla="*/ 87544 w 1013538"/>
                <a:gd name="connsiteY989" fmla="*/ 196120 h 646130"/>
                <a:gd name="connsiteX990" fmla="*/ 89191 w 1013538"/>
                <a:gd name="connsiteY990" fmla="*/ 182437 h 646130"/>
                <a:gd name="connsiteX991" fmla="*/ 94386 w 1013538"/>
                <a:gd name="connsiteY991" fmla="*/ 192572 h 646130"/>
                <a:gd name="connsiteX992" fmla="*/ 99960 w 1013538"/>
                <a:gd name="connsiteY992" fmla="*/ 193713 h 646130"/>
                <a:gd name="connsiteX993" fmla="*/ 101354 w 1013538"/>
                <a:gd name="connsiteY993" fmla="*/ 184464 h 646130"/>
                <a:gd name="connsiteX994" fmla="*/ 106928 w 1013538"/>
                <a:gd name="connsiteY994" fmla="*/ 185604 h 646130"/>
                <a:gd name="connsiteX995" fmla="*/ 105028 w 1013538"/>
                <a:gd name="connsiteY995" fmla="*/ 181550 h 646130"/>
                <a:gd name="connsiteX996" fmla="*/ 108955 w 1013538"/>
                <a:gd name="connsiteY996" fmla="*/ 185224 h 646130"/>
                <a:gd name="connsiteX997" fmla="*/ 108702 w 1013538"/>
                <a:gd name="connsiteY997" fmla="*/ 178636 h 646130"/>
                <a:gd name="connsiteX998" fmla="*/ 111616 w 1013538"/>
                <a:gd name="connsiteY998" fmla="*/ 182564 h 646130"/>
                <a:gd name="connsiteX999" fmla="*/ 115797 w 1013538"/>
                <a:gd name="connsiteY999" fmla="*/ 181803 h 646130"/>
                <a:gd name="connsiteX1000" fmla="*/ 109716 w 1013538"/>
                <a:gd name="connsiteY1000" fmla="*/ 194093 h 646130"/>
                <a:gd name="connsiteX1001" fmla="*/ 123145 w 1013538"/>
                <a:gd name="connsiteY1001" fmla="*/ 191432 h 646130"/>
                <a:gd name="connsiteX1002" fmla="*/ 116810 w 1013538"/>
                <a:gd name="connsiteY1002" fmla="*/ 197133 h 646130"/>
                <a:gd name="connsiteX1003" fmla="*/ 112249 w 1013538"/>
                <a:gd name="connsiteY1003" fmla="*/ 195740 h 646130"/>
                <a:gd name="connsiteX1004" fmla="*/ 102367 w 1013538"/>
                <a:gd name="connsiteY1004" fmla="*/ 199920 h 646130"/>
                <a:gd name="connsiteX1005" fmla="*/ 105915 w 1013538"/>
                <a:gd name="connsiteY1005" fmla="*/ 201441 h 646130"/>
                <a:gd name="connsiteX1006" fmla="*/ 95779 w 1013538"/>
                <a:gd name="connsiteY1006" fmla="*/ 199034 h 646130"/>
                <a:gd name="connsiteX1007" fmla="*/ 94639 w 1013538"/>
                <a:gd name="connsiteY1007" fmla="*/ 203721 h 646130"/>
                <a:gd name="connsiteX1008" fmla="*/ 91979 w 1013538"/>
                <a:gd name="connsiteY1008" fmla="*/ 206508 h 646130"/>
                <a:gd name="connsiteX1009" fmla="*/ 89065 w 1013538"/>
                <a:gd name="connsiteY1009" fmla="*/ 202581 h 646130"/>
                <a:gd name="connsiteX1010" fmla="*/ 86784 w 1013538"/>
                <a:gd name="connsiteY1010" fmla="*/ 207522 h 646130"/>
                <a:gd name="connsiteX1011" fmla="*/ 79943 w 1013538"/>
                <a:gd name="connsiteY1011" fmla="*/ 199920 h 646130"/>
                <a:gd name="connsiteX1012" fmla="*/ 81210 w 1013538"/>
                <a:gd name="connsiteY1012" fmla="*/ 206382 h 646130"/>
                <a:gd name="connsiteX1013" fmla="*/ 77029 w 1013538"/>
                <a:gd name="connsiteY1013" fmla="*/ 207142 h 646130"/>
                <a:gd name="connsiteX1014" fmla="*/ 72595 w 1013538"/>
                <a:gd name="connsiteY1014" fmla="*/ 201314 h 646130"/>
                <a:gd name="connsiteX1015" fmla="*/ 67780 w 1013538"/>
                <a:gd name="connsiteY1015" fmla="*/ 204481 h 646130"/>
                <a:gd name="connsiteX1016" fmla="*/ 67654 w 1013538"/>
                <a:gd name="connsiteY1016" fmla="*/ 208916 h 646130"/>
                <a:gd name="connsiteX1017" fmla="*/ 63473 w 1013538"/>
                <a:gd name="connsiteY1017" fmla="*/ 209676 h 646130"/>
                <a:gd name="connsiteX1018" fmla="*/ 63346 w 1013538"/>
                <a:gd name="connsiteY1018" fmla="*/ 214110 h 646130"/>
                <a:gd name="connsiteX1019" fmla="*/ 60306 w 1013538"/>
                <a:gd name="connsiteY1019" fmla="*/ 214870 h 646130"/>
                <a:gd name="connsiteX1020" fmla="*/ 60179 w 1013538"/>
                <a:gd name="connsiteY1020" fmla="*/ 219304 h 646130"/>
                <a:gd name="connsiteX1021" fmla="*/ 55238 w 1013538"/>
                <a:gd name="connsiteY1021" fmla="*/ 215757 h 646130"/>
                <a:gd name="connsiteX1022" fmla="*/ 50550 w 1013538"/>
                <a:gd name="connsiteY1022" fmla="*/ 230073 h 646130"/>
                <a:gd name="connsiteX1023" fmla="*/ 44976 w 1013538"/>
                <a:gd name="connsiteY1023" fmla="*/ 228933 h 646130"/>
                <a:gd name="connsiteX1024" fmla="*/ 40922 w 1013538"/>
                <a:gd name="connsiteY1024" fmla="*/ 225386 h 646130"/>
                <a:gd name="connsiteX1025" fmla="*/ 42949 w 1013538"/>
                <a:gd name="connsiteY1025" fmla="*/ 240589 h 646130"/>
                <a:gd name="connsiteX1026" fmla="*/ 52451 w 1013538"/>
                <a:gd name="connsiteY1026" fmla="*/ 234254 h 646130"/>
                <a:gd name="connsiteX1027" fmla="*/ 55745 w 1013538"/>
                <a:gd name="connsiteY1027" fmla="*/ 240335 h 646130"/>
                <a:gd name="connsiteX1028" fmla="*/ 49537 w 1013538"/>
                <a:gd name="connsiteY1028" fmla="*/ 241602 h 646130"/>
                <a:gd name="connsiteX1029" fmla="*/ 46243 w 1013538"/>
                <a:gd name="connsiteY1029" fmla="*/ 246670 h 646130"/>
                <a:gd name="connsiteX1030" fmla="*/ 48523 w 1013538"/>
                <a:gd name="connsiteY1030" fmla="*/ 252878 h 646130"/>
                <a:gd name="connsiteX1031" fmla="*/ 47763 w 1013538"/>
                <a:gd name="connsiteY1031" fmla="*/ 259719 h 646130"/>
                <a:gd name="connsiteX1032" fmla="*/ 45989 w 1013538"/>
                <a:gd name="connsiteY1032" fmla="*/ 266814 h 646130"/>
                <a:gd name="connsiteX1033" fmla="*/ 44596 w 1013538"/>
                <a:gd name="connsiteY1033" fmla="*/ 249204 h 646130"/>
                <a:gd name="connsiteX1034" fmla="*/ 38768 w 1013538"/>
                <a:gd name="connsiteY1034" fmla="*/ 268208 h 646130"/>
                <a:gd name="connsiteX1035" fmla="*/ 33193 w 1013538"/>
                <a:gd name="connsiteY1035" fmla="*/ 267067 h 646130"/>
                <a:gd name="connsiteX1036" fmla="*/ 30533 w 1013538"/>
                <a:gd name="connsiteY1036" fmla="*/ 269855 h 646130"/>
                <a:gd name="connsiteX1037" fmla="*/ 26352 w 1013538"/>
                <a:gd name="connsiteY1037" fmla="*/ 270615 h 646130"/>
                <a:gd name="connsiteX1038" fmla="*/ 24325 w 1013538"/>
                <a:gd name="connsiteY1038" fmla="*/ 270995 h 646130"/>
                <a:gd name="connsiteX1039" fmla="*/ 21284 w 1013538"/>
                <a:gd name="connsiteY1039" fmla="*/ 271628 h 646130"/>
                <a:gd name="connsiteX1040" fmla="*/ 21411 w 1013538"/>
                <a:gd name="connsiteY1040" fmla="*/ 282777 h 646130"/>
                <a:gd name="connsiteX1041" fmla="*/ 20017 w 1013538"/>
                <a:gd name="connsiteY1041" fmla="*/ 292026 h 646130"/>
                <a:gd name="connsiteX1042" fmla="*/ 25719 w 1013538"/>
                <a:gd name="connsiteY1042" fmla="*/ 288605 h 646130"/>
                <a:gd name="connsiteX1043" fmla="*/ 29646 w 1013538"/>
                <a:gd name="connsiteY1043" fmla="*/ 292279 h 646130"/>
                <a:gd name="connsiteX1044" fmla="*/ 35094 w 1013538"/>
                <a:gd name="connsiteY1044" fmla="*/ 297854 h 646130"/>
                <a:gd name="connsiteX1045" fmla="*/ 36107 w 1013538"/>
                <a:gd name="connsiteY1045" fmla="*/ 297600 h 646130"/>
                <a:gd name="connsiteX1046" fmla="*/ 43709 w 1013538"/>
                <a:gd name="connsiteY1046" fmla="*/ 298360 h 646130"/>
                <a:gd name="connsiteX1047" fmla="*/ 41428 w 1013538"/>
                <a:gd name="connsiteY1047" fmla="*/ 303301 h 646130"/>
                <a:gd name="connsiteX1048" fmla="*/ 44469 w 1013538"/>
                <a:gd name="connsiteY1048" fmla="*/ 318378 h 646130"/>
                <a:gd name="connsiteX1049" fmla="*/ 39275 w 1013538"/>
                <a:gd name="connsiteY1049" fmla="*/ 308116 h 646130"/>
                <a:gd name="connsiteX1050" fmla="*/ 41935 w 1013538"/>
                <a:gd name="connsiteY1050" fmla="*/ 321038 h 646130"/>
                <a:gd name="connsiteX1051" fmla="*/ 37754 w 1013538"/>
                <a:gd name="connsiteY1051" fmla="*/ 310776 h 646130"/>
                <a:gd name="connsiteX1052" fmla="*/ 34207 w 1013538"/>
                <a:gd name="connsiteY1052" fmla="*/ 309256 h 646130"/>
                <a:gd name="connsiteX1053" fmla="*/ 30279 w 1013538"/>
                <a:gd name="connsiteY1053" fmla="*/ 305582 h 646130"/>
                <a:gd name="connsiteX1054" fmla="*/ 36867 w 1013538"/>
                <a:gd name="connsiteY1054" fmla="*/ 322179 h 646130"/>
                <a:gd name="connsiteX1055" fmla="*/ 38641 w 1013538"/>
                <a:gd name="connsiteY1055" fmla="*/ 330794 h 646130"/>
                <a:gd name="connsiteX1056" fmla="*/ 37881 w 1013538"/>
                <a:gd name="connsiteY1056" fmla="*/ 337635 h 646130"/>
                <a:gd name="connsiteX1057" fmla="*/ 39021 w 1013538"/>
                <a:gd name="connsiteY1057" fmla="*/ 332947 h 646130"/>
                <a:gd name="connsiteX1058" fmla="*/ 43202 w 1013538"/>
                <a:gd name="connsiteY1058" fmla="*/ 332187 h 646130"/>
                <a:gd name="connsiteX1059" fmla="*/ 42949 w 1013538"/>
                <a:gd name="connsiteY1059" fmla="*/ 325599 h 646130"/>
                <a:gd name="connsiteX1060" fmla="*/ 46623 w 1013538"/>
                <a:gd name="connsiteY1060" fmla="*/ 338268 h 646130"/>
                <a:gd name="connsiteX1061" fmla="*/ 51564 w 1013538"/>
                <a:gd name="connsiteY1061" fmla="*/ 330667 h 646130"/>
                <a:gd name="connsiteX1062" fmla="*/ 53464 w 1013538"/>
                <a:gd name="connsiteY1062" fmla="*/ 334721 h 646130"/>
                <a:gd name="connsiteX1063" fmla="*/ 46116 w 1013538"/>
                <a:gd name="connsiteY1063" fmla="*/ 340676 h 646130"/>
                <a:gd name="connsiteX1064" fmla="*/ 47636 w 1013538"/>
                <a:gd name="connsiteY1064" fmla="*/ 353725 h 646130"/>
                <a:gd name="connsiteX1065" fmla="*/ 46623 w 1013538"/>
                <a:gd name="connsiteY1065" fmla="*/ 353978 h 646130"/>
                <a:gd name="connsiteX1066" fmla="*/ 46496 w 1013538"/>
                <a:gd name="connsiteY1066" fmla="*/ 358413 h 646130"/>
                <a:gd name="connsiteX1067" fmla="*/ 43075 w 1013538"/>
                <a:gd name="connsiteY1067" fmla="*/ 368041 h 646130"/>
                <a:gd name="connsiteX1068" fmla="*/ 37501 w 1013538"/>
                <a:gd name="connsiteY1068" fmla="*/ 366901 h 646130"/>
                <a:gd name="connsiteX1069" fmla="*/ 35220 w 1013538"/>
                <a:gd name="connsiteY1069" fmla="*/ 371842 h 646130"/>
                <a:gd name="connsiteX1070" fmla="*/ 39908 w 1013538"/>
                <a:gd name="connsiteY1070" fmla="*/ 368675 h 646130"/>
                <a:gd name="connsiteX1071" fmla="*/ 39275 w 1013538"/>
                <a:gd name="connsiteY1071" fmla="*/ 371082 h 646130"/>
                <a:gd name="connsiteX1072" fmla="*/ 41428 w 1013538"/>
                <a:gd name="connsiteY1072" fmla="*/ 372475 h 646130"/>
                <a:gd name="connsiteX1073" fmla="*/ 43455 w 1013538"/>
                <a:gd name="connsiteY1073" fmla="*/ 372095 h 646130"/>
                <a:gd name="connsiteX1074" fmla="*/ 46496 w 1013538"/>
                <a:gd name="connsiteY1074" fmla="*/ 371462 h 646130"/>
                <a:gd name="connsiteX1075" fmla="*/ 48777 w 1013538"/>
                <a:gd name="connsiteY1075" fmla="*/ 377670 h 646130"/>
                <a:gd name="connsiteX1076" fmla="*/ 51690 w 1013538"/>
                <a:gd name="connsiteY1076" fmla="*/ 381597 h 646130"/>
                <a:gd name="connsiteX1077" fmla="*/ 46369 w 1013538"/>
                <a:gd name="connsiteY1077" fmla="*/ 387045 h 646130"/>
                <a:gd name="connsiteX1078" fmla="*/ 41175 w 1013538"/>
                <a:gd name="connsiteY1078" fmla="*/ 388059 h 646130"/>
                <a:gd name="connsiteX1079" fmla="*/ 34587 w 1013538"/>
                <a:gd name="connsiteY1079" fmla="*/ 398194 h 646130"/>
                <a:gd name="connsiteX1080" fmla="*/ 30026 w 1013538"/>
                <a:gd name="connsiteY1080" fmla="*/ 396800 h 646130"/>
                <a:gd name="connsiteX1081" fmla="*/ 32560 w 1013538"/>
                <a:gd name="connsiteY1081" fmla="*/ 398574 h 646130"/>
                <a:gd name="connsiteX1082" fmla="*/ 33700 w 1013538"/>
                <a:gd name="connsiteY1082" fmla="*/ 409470 h 646130"/>
                <a:gd name="connsiteX1083" fmla="*/ 41935 w 1013538"/>
                <a:gd name="connsiteY1083" fmla="*/ 407823 h 646130"/>
                <a:gd name="connsiteX1084" fmla="*/ 59419 w 1013538"/>
                <a:gd name="connsiteY1084" fmla="*/ 404402 h 646130"/>
                <a:gd name="connsiteX1085" fmla="*/ 62966 w 1013538"/>
                <a:gd name="connsiteY1085" fmla="*/ 405922 h 646130"/>
                <a:gd name="connsiteX1086" fmla="*/ 64106 w 1013538"/>
                <a:gd name="connsiteY1086" fmla="*/ 416818 h 646130"/>
                <a:gd name="connsiteX1087" fmla="*/ 54858 w 1013538"/>
                <a:gd name="connsiteY1087" fmla="*/ 418591 h 646130"/>
                <a:gd name="connsiteX1088" fmla="*/ 50297 w 1013538"/>
                <a:gd name="connsiteY1088" fmla="*/ 417198 h 646130"/>
                <a:gd name="connsiteX1089" fmla="*/ 49663 w 1013538"/>
                <a:gd name="connsiteY1089" fmla="*/ 419605 h 646130"/>
                <a:gd name="connsiteX1090" fmla="*/ 46623 w 1013538"/>
                <a:gd name="connsiteY1090" fmla="*/ 420238 h 646130"/>
                <a:gd name="connsiteX1091" fmla="*/ 43582 w 1013538"/>
                <a:gd name="connsiteY1091" fmla="*/ 420872 h 646130"/>
                <a:gd name="connsiteX1092" fmla="*/ 41555 w 1013538"/>
                <a:gd name="connsiteY1092" fmla="*/ 421252 h 646130"/>
                <a:gd name="connsiteX1093" fmla="*/ 39908 w 1013538"/>
                <a:gd name="connsiteY1093" fmla="*/ 423786 h 646130"/>
                <a:gd name="connsiteX1094" fmla="*/ 36867 w 1013538"/>
                <a:gd name="connsiteY1094" fmla="*/ 424419 h 646130"/>
                <a:gd name="connsiteX1095" fmla="*/ 34334 w 1013538"/>
                <a:gd name="connsiteY1095" fmla="*/ 422646 h 646130"/>
                <a:gd name="connsiteX1096" fmla="*/ 20904 w 1013538"/>
                <a:gd name="connsiteY1096" fmla="*/ 425306 h 646130"/>
                <a:gd name="connsiteX1097" fmla="*/ 22805 w 1013538"/>
                <a:gd name="connsiteY1097" fmla="*/ 429360 h 646130"/>
                <a:gd name="connsiteX1098" fmla="*/ 24452 w 1013538"/>
                <a:gd name="connsiteY1098" fmla="*/ 426826 h 646130"/>
                <a:gd name="connsiteX1099" fmla="*/ 32560 w 1013538"/>
                <a:gd name="connsiteY1099" fmla="*/ 429740 h 646130"/>
                <a:gd name="connsiteX1100" fmla="*/ 46496 w 1013538"/>
                <a:gd name="connsiteY1100" fmla="*/ 440382 h 646130"/>
                <a:gd name="connsiteX1101" fmla="*/ 51184 w 1013538"/>
                <a:gd name="connsiteY1101" fmla="*/ 437215 h 646130"/>
                <a:gd name="connsiteX1102" fmla="*/ 49790 w 1013538"/>
                <a:gd name="connsiteY1102" fmla="*/ 446464 h 646130"/>
                <a:gd name="connsiteX1103" fmla="*/ 57138 w 1013538"/>
                <a:gd name="connsiteY1103" fmla="*/ 456219 h 646130"/>
                <a:gd name="connsiteX1104" fmla="*/ 57265 w 1013538"/>
                <a:gd name="connsiteY1104" fmla="*/ 467368 h 646130"/>
                <a:gd name="connsiteX1105" fmla="*/ 54731 w 1013538"/>
                <a:gd name="connsiteY1105" fmla="*/ 465594 h 646130"/>
                <a:gd name="connsiteX1106" fmla="*/ 50550 w 1013538"/>
                <a:gd name="connsiteY1106" fmla="*/ 466354 h 646130"/>
                <a:gd name="connsiteX1107" fmla="*/ 48523 w 1013538"/>
                <a:gd name="connsiteY1107" fmla="*/ 466734 h 646130"/>
                <a:gd name="connsiteX1108" fmla="*/ 42315 w 1013538"/>
                <a:gd name="connsiteY1108" fmla="*/ 468001 h 646130"/>
                <a:gd name="connsiteX1109" fmla="*/ 39021 w 1013538"/>
                <a:gd name="connsiteY1109" fmla="*/ 473069 h 646130"/>
                <a:gd name="connsiteX1110" fmla="*/ 31420 w 1013538"/>
                <a:gd name="connsiteY1110" fmla="*/ 472309 h 646130"/>
                <a:gd name="connsiteX1111" fmla="*/ 27872 w 1013538"/>
                <a:gd name="connsiteY1111" fmla="*/ 470789 h 646130"/>
                <a:gd name="connsiteX1112" fmla="*/ 29646 w 1013538"/>
                <a:gd name="connsiteY1112" fmla="*/ 479404 h 646130"/>
                <a:gd name="connsiteX1113" fmla="*/ 37501 w 1013538"/>
                <a:gd name="connsiteY1113" fmla="*/ 475603 h 646130"/>
                <a:gd name="connsiteX1114" fmla="*/ 40795 w 1013538"/>
                <a:gd name="connsiteY1114" fmla="*/ 481684 h 646130"/>
                <a:gd name="connsiteX1115" fmla="*/ 39401 w 1013538"/>
                <a:gd name="connsiteY1115" fmla="*/ 490933 h 646130"/>
                <a:gd name="connsiteX1116" fmla="*/ 36107 w 1013538"/>
                <a:gd name="connsiteY1116" fmla="*/ 484851 h 646130"/>
                <a:gd name="connsiteX1117" fmla="*/ 34967 w 1013538"/>
                <a:gd name="connsiteY1117" fmla="*/ 489539 h 646130"/>
                <a:gd name="connsiteX1118" fmla="*/ 28379 w 1013538"/>
                <a:gd name="connsiteY1118" fmla="*/ 488652 h 646130"/>
                <a:gd name="connsiteX1119" fmla="*/ 38388 w 1013538"/>
                <a:gd name="connsiteY1119" fmla="*/ 495620 h 646130"/>
                <a:gd name="connsiteX1120" fmla="*/ 38641 w 1013538"/>
                <a:gd name="connsiteY1120" fmla="*/ 502208 h 646130"/>
                <a:gd name="connsiteX1121" fmla="*/ 26732 w 1013538"/>
                <a:gd name="connsiteY1121" fmla="*/ 506769 h 646130"/>
                <a:gd name="connsiteX1122" fmla="*/ 21411 w 1013538"/>
                <a:gd name="connsiteY1122" fmla="*/ 512217 h 646130"/>
                <a:gd name="connsiteX1123" fmla="*/ 21031 w 1013538"/>
                <a:gd name="connsiteY1123" fmla="*/ 510063 h 646130"/>
                <a:gd name="connsiteX1124" fmla="*/ 13936 w 1013538"/>
                <a:gd name="connsiteY1124" fmla="*/ 507023 h 646130"/>
                <a:gd name="connsiteX1125" fmla="*/ 16470 w 1013538"/>
                <a:gd name="connsiteY1125" fmla="*/ 508796 h 646130"/>
                <a:gd name="connsiteX1126" fmla="*/ 18624 w 1013538"/>
                <a:gd name="connsiteY1126" fmla="*/ 519565 h 646130"/>
                <a:gd name="connsiteX1127" fmla="*/ 25212 w 1013538"/>
                <a:gd name="connsiteY1127" fmla="*/ 520452 h 646130"/>
                <a:gd name="connsiteX1128" fmla="*/ 29899 w 1013538"/>
                <a:gd name="connsiteY1128" fmla="*/ 532868 h 646130"/>
                <a:gd name="connsiteX1129" fmla="*/ 31673 w 1013538"/>
                <a:gd name="connsiteY1129" fmla="*/ 525773 h 646130"/>
                <a:gd name="connsiteX1130" fmla="*/ 36741 w 1013538"/>
                <a:gd name="connsiteY1130" fmla="*/ 540343 h 646130"/>
                <a:gd name="connsiteX1131" fmla="*/ 34334 w 1013538"/>
                <a:gd name="connsiteY1131" fmla="*/ 549718 h 646130"/>
                <a:gd name="connsiteX1132" fmla="*/ 35601 w 1013538"/>
                <a:gd name="connsiteY1132" fmla="*/ 545030 h 646130"/>
                <a:gd name="connsiteX1133" fmla="*/ 44216 w 1013538"/>
                <a:gd name="connsiteY1133" fmla="*/ 561120 h 646130"/>
                <a:gd name="connsiteX1134" fmla="*/ 40161 w 1013538"/>
                <a:gd name="connsiteY1134" fmla="*/ 568849 h 646130"/>
                <a:gd name="connsiteX1135" fmla="*/ 34207 w 1013538"/>
                <a:gd name="connsiteY1135" fmla="*/ 565554 h 646130"/>
                <a:gd name="connsiteX1136" fmla="*/ 32813 w 1013538"/>
                <a:gd name="connsiteY1136" fmla="*/ 574803 h 646130"/>
                <a:gd name="connsiteX1137" fmla="*/ 23691 w 1013538"/>
                <a:gd name="connsiteY1137" fmla="*/ 572142 h 646130"/>
                <a:gd name="connsiteX1138" fmla="*/ 20651 w 1013538"/>
                <a:gd name="connsiteY1138" fmla="*/ 572776 h 646130"/>
                <a:gd name="connsiteX1139" fmla="*/ 18877 w 1013538"/>
                <a:gd name="connsiteY1139" fmla="*/ 579871 h 646130"/>
                <a:gd name="connsiteX1140" fmla="*/ 14443 w 1013538"/>
                <a:gd name="connsiteY1140" fmla="*/ 574043 h 646130"/>
                <a:gd name="connsiteX1141" fmla="*/ 10135 w 1013538"/>
                <a:gd name="connsiteY1141" fmla="*/ 579364 h 646130"/>
                <a:gd name="connsiteX1142" fmla="*/ 0 w 1013538"/>
                <a:gd name="connsiteY1142" fmla="*/ 576830 h 646130"/>
                <a:gd name="connsiteX1143" fmla="*/ 14063 w 1013538"/>
                <a:gd name="connsiteY1143" fmla="*/ 582911 h 646130"/>
                <a:gd name="connsiteX1144" fmla="*/ 885960 w 1013538"/>
                <a:gd name="connsiteY1144" fmla="*/ 634855 h 646130"/>
                <a:gd name="connsiteX1145" fmla="*/ 885960 w 1013538"/>
                <a:gd name="connsiteY1145" fmla="*/ 634855 h 646130"/>
                <a:gd name="connsiteX1146" fmla="*/ 885960 w 1013538"/>
                <a:gd name="connsiteY1146" fmla="*/ 634855 h 646130"/>
                <a:gd name="connsiteX1147" fmla="*/ 832242 w 1013538"/>
                <a:gd name="connsiteY1147" fmla="*/ 634222 h 646130"/>
                <a:gd name="connsiteX1148" fmla="*/ 839463 w 1013538"/>
                <a:gd name="connsiteY1148" fmla="*/ 632828 h 646130"/>
                <a:gd name="connsiteX1149" fmla="*/ 838197 w 1013538"/>
                <a:gd name="connsiteY1149" fmla="*/ 626367 h 646130"/>
                <a:gd name="connsiteX1150" fmla="*/ 836550 w 1013538"/>
                <a:gd name="connsiteY1150" fmla="*/ 628901 h 646130"/>
                <a:gd name="connsiteX1151" fmla="*/ 835029 w 1013538"/>
                <a:gd name="connsiteY1151" fmla="*/ 627000 h 646130"/>
                <a:gd name="connsiteX1152" fmla="*/ 845545 w 1013538"/>
                <a:gd name="connsiteY1152" fmla="*/ 620539 h 646130"/>
                <a:gd name="connsiteX1153" fmla="*/ 842124 w 1013538"/>
                <a:gd name="connsiteY1153" fmla="*/ 630168 h 646130"/>
                <a:gd name="connsiteX1154" fmla="*/ 841744 w 1013538"/>
                <a:gd name="connsiteY1154" fmla="*/ 639163 h 646130"/>
                <a:gd name="connsiteX1155" fmla="*/ 835536 w 1013538"/>
                <a:gd name="connsiteY1155" fmla="*/ 640430 h 646130"/>
                <a:gd name="connsiteX1156" fmla="*/ 833509 w 1013538"/>
                <a:gd name="connsiteY1156" fmla="*/ 640810 h 646130"/>
                <a:gd name="connsiteX1157" fmla="*/ 827554 w 1013538"/>
                <a:gd name="connsiteY1157" fmla="*/ 637516 h 646130"/>
                <a:gd name="connsiteX1158" fmla="*/ 832242 w 1013538"/>
                <a:gd name="connsiteY1158" fmla="*/ 634222 h 646130"/>
                <a:gd name="connsiteX1159" fmla="*/ 990734 w 1013538"/>
                <a:gd name="connsiteY1159" fmla="*/ 259719 h 646130"/>
                <a:gd name="connsiteX1160" fmla="*/ 987567 w 1013538"/>
                <a:gd name="connsiteY1160" fmla="*/ 249204 h 646130"/>
                <a:gd name="connsiteX1161" fmla="*/ 990734 w 1013538"/>
                <a:gd name="connsiteY1161" fmla="*/ 259719 h 646130"/>
                <a:gd name="connsiteX1162" fmla="*/ 990354 w 1013538"/>
                <a:gd name="connsiteY1162" fmla="*/ 230833 h 646130"/>
                <a:gd name="connsiteX1163" fmla="*/ 991241 w 1013538"/>
                <a:gd name="connsiteY1163" fmla="*/ 235141 h 646130"/>
                <a:gd name="connsiteX1164" fmla="*/ 988200 w 1013538"/>
                <a:gd name="connsiteY1164" fmla="*/ 235774 h 646130"/>
                <a:gd name="connsiteX1165" fmla="*/ 987314 w 1013538"/>
                <a:gd name="connsiteY1165" fmla="*/ 231467 h 646130"/>
                <a:gd name="connsiteX1166" fmla="*/ 990354 w 1013538"/>
                <a:gd name="connsiteY1166" fmla="*/ 230833 h 646130"/>
                <a:gd name="connsiteX1167" fmla="*/ 989594 w 1013538"/>
                <a:gd name="connsiteY1167" fmla="*/ 264407 h 646130"/>
                <a:gd name="connsiteX1168" fmla="*/ 990227 w 1013538"/>
                <a:gd name="connsiteY1168" fmla="*/ 273149 h 646130"/>
                <a:gd name="connsiteX1169" fmla="*/ 983133 w 1013538"/>
                <a:gd name="connsiteY1169" fmla="*/ 270108 h 646130"/>
                <a:gd name="connsiteX1170" fmla="*/ 978952 w 1013538"/>
                <a:gd name="connsiteY1170" fmla="*/ 259846 h 646130"/>
                <a:gd name="connsiteX1171" fmla="*/ 982499 w 1013538"/>
                <a:gd name="connsiteY1171" fmla="*/ 261366 h 646130"/>
                <a:gd name="connsiteX1172" fmla="*/ 985540 w 1013538"/>
                <a:gd name="connsiteY1172" fmla="*/ 260733 h 646130"/>
                <a:gd name="connsiteX1173" fmla="*/ 989594 w 1013538"/>
                <a:gd name="connsiteY1173" fmla="*/ 264407 h 646130"/>
                <a:gd name="connsiteX1174" fmla="*/ 977938 w 1013538"/>
                <a:gd name="connsiteY1174" fmla="*/ 233241 h 646130"/>
                <a:gd name="connsiteX1175" fmla="*/ 985160 w 1013538"/>
                <a:gd name="connsiteY1175" fmla="*/ 231847 h 646130"/>
                <a:gd name="connsiteX1176" fmla="*/ 985033 w 1013538"/>
                <a:gd name="connsiteY1176" fmla="*/ 236281 h 646130"/>
                <a:gd name="connsiteX1177" fmla="*/ 985286 w 1013538"/>
                <a:gd name="connsiteY1177" fmla="*/ 242869 h 646130"/>
                <a:gd name="connsiteX1178" fmla="*/ 983639 w 1013538"/>
                <a:gd name="connsiteY1178" fmla="*/ 245403 h 646130"/>
                <a:gd name="connsiteX1179" fmla="*/ 983893 w 1013538"/>
                <a:gd name="connsiteY1179" fmla="*/ 251991 h 646130"/>
                <a:gd name="connsiteX1180" fmla="*/ 979712 w 1013538"/>
                <a:gd name="connsiteY1180" fmla="*/ 252751 h 646130"/>
                <a:gd name="connsiteX1181" fmla="*/ 977178 w 1013538"/>
                <a:gd name="connsiteY1181" fmla="*/ 239829 h 646130"/>
                <a:gd name="connsiteX1182" fmla="*/ 982119 w 1013538"/>
                <a:gd name="connsiteY1182" fmla="*/ 243376 h 646130"/>
                <a:gd name="connsiteX1183" fmla="*/ 977938 w 1013538"/>
                <a:gd name="connsiteY1183" fmla="*/ 233241 h 646130"/>
                <a:gd name="connsiteX1184" fmla="*/ 960075 w 1013538"/>
                <a:gd name="connsiteY1184" fmla="*/ 138728 h 646130"/>
                <a:gd name="connsiteX1185" fmla="*/ 965522 w 1013538"/>
                <a:gd name="connsiteY1185" fmla="*/ 155451 h 646130"/>
                <a:gd name="connsiteX1186" fmla="*/ 963495 w 1013538"/>
                <a:gd name="connsiteY1186" fmla="*/ 155832 h 646130"/>
                <a:gd name="connsiteX1187" fmla="*/ 968690 w 1013538"/>
                <a:gd name="connsiteY1187" fmla="*/ 165967 h 646130"/>
                <a:gd name="connsiteX1188" fmla="*/ 963875 w 1013538"/>
                <a:gd name="connsiteY1188" fmla="*/ 157985 h 646130"/>
                <a:gd name="connsiteX1189" fmla="*/ 961848 w 1013538"/>
                <a:gd name="connsiteY1189" fmla="*/ 158365 h 646130"/>
                <a:gd name="connsiteX1190" fmla="*/ 959568 w 1013538"/>
                <a:gd name="connsiteY1190" fmla="*/ 152157 h 646130"/>
                <a:gd name="connsiteX1191" fmla="*/ 959695 w 1013538"/>
                <a:gd name="connsiteY1191" fmla="*/ 147723 h 646130"/>
                <a:gd name="connsiteX1192" fmla="*/ 961722 w 1013538"/>
                <a:gd name="connsiteY1192" fmla="*/ 147343 h 646130"/>
                <a:gd name="connsiteX1193" fmla="*/ 956274 w 1013538"/>
                <a:gd name="connsiteY1193" fmla="*/ 141769 h 646130"/>
                <a:gd name="connsiteX1194" fmla="*/ 955640 w 1013538"/>
                <a:gd name="connsiteY1194" fmla="*/ 144176 h 646130"/>
                <a:gd name="connsiteX1195" fmla="*/ 960075 w 1013538"/>
                <a:gd name="connsiteY1195" fmla="*/ 138728 h 646130"/>
                <a:gd name="connsiteX1196" fmla="*/ 951966 w 1013538"/>
                <a:gd name="connsiteY1196" fmla="*/ 151397 h 646130"/>
                <a:gd name="connsiteX1197" fmla="*/ 957541 w 1013538"/>
                <a:gd name="connsiteY1197" fmla="*/ 152538 h 646130"/>
                <a:gd name="connsiteX1198" fmla="*/ 955767 w 1013538"/>
                <a:gd name="connsiteY1198" fmla="*/ 159632 h 646130"/>
                <a:gd name="connsiteX1199" fmla="*/ 952093 w 1013538"/>
                <a:gd name="connsiteY1199" fmla="*/ 162546 h 646130"/>
                <a:gd name="connsiteX1200" fmla="*/ 951966 w 1013538"/>
                <a:gd name="connsiteY1200" fmla="*/ 151397 h 646130"/>
                <a:gd name="connsiteX1201" fmla="*/ 943985 w 1013538"/>
                <a:gd name="connsiteY1201" fmla="*/ 90585 h 646130"/>
                <a:gd name="connsiteX1202" fmla="*/ 941958 w 1013538"/>
                <a:gd name="connsiteY1202" fmla="*/ 102114 h 646130"/>
                <a:gd name="connsiteX1203" fmla="*/ 943985 w 1013538"/>
                <a:gd name="connsiteY1203" fmla="*/ 90585 h 646130"/>
                <a:gd name="connsiteX1204" fmla="*/ 833636 w 1013538"/>
                <a:gd name="connsiteY1204" fmla="*/ 154565 h 646130"/>
                <a:gd name="connsiteX1205" fmla="*/ 832495 w 1013538"/>
                <a:gd name="connsiteY1205" fmla="*/ 143669 h 646130"/>
                <a:gd name="connsiteX1206" fmla="*/ 833636 w 1013538"/>
                <a:gd name="connsiteY1206" fmla="*/ 154565 h 646130"/>
                <a:gd name="connsiteX1207" fmla="*/ 565048 w 1013538"/>
                <a:gd name="connsiteY1207" fmla="*/ 167107 h 646130"/>
                <a:gd name="connsiteX1208" fmla="*/ 565935 w 1013538"/>
                <a:gd name="connsiteY1208" fmla="*/ 171415 h 646130"/>
                <a:gd name="connsiteX1209" fmla="*/ 565048 w 1013538"/>
                <a:gd name="connsiteY1209" fmla="*/ 167107 h 646130"/>
                <a:gd name="connsiteX1210" fmla="*/ 387932 w 1013538"/>
                <a:gd name="connsiteY1210" fmla="*/ 641190 h 646130"/>
                <a:gd name="connsiteX1211" fmla="*/ 398954 w 1013538"/>
                <a:gd name="connsiteY1211" fmla="*/ 647904 h 646130"/>
                <a:gd name="connsiteX1212" fmla="*/ 387932 w 1013538"/>
                <a:gd name="connsiteY1212" fmla="*/ 641190 h 646130"/>
                <a:gd name="connsiteX1213" fmla="*/ 411370 w 1013538"/>
                <a:gd name="connsiteY1213" fmla="*/ 319898 h 646130"/>
                <a:gd name="connsiteX1214" fmla="*/ 408076 w 1013538"/>
                <a:gd name="connsiteY1214" fmla="*/ 313817 h 646130"/>
                <a:gd name="connsiteX1215" fmla="*/ 412257 w 1013538"/>
                <a:gd name="connsiteY1215" fmla="*/ 313057 h 646130"/>
                <a:gd name="connsiteX1216" fmla="*/ 413144 w 1013538"/>
                <a:gd name="connsiteY1216" fmla="*/ 317364 h 646130"/>
                <a:gd name="connsiteX1217" fmla="*/ 411370 w 1013538"/>
                <a:gd name="connsiteY1217" fmla="*/ 319898 h 646130"/>
                <a:gd name="connsiteX1218" fmla="*/ 417578 w 1013538"/>
                <a:gd name="connsiteY1218" fmla="*/ 345490 h 646130"/>
                <a:gd name="connsiteX1219" fmla="*/ 423786 w 1013538"/>
                <a:gd name="connsiteY1219" fmla="*/ 344223 h 646130"/>
                <a:gd name="connsiteX1220" fmla="*/ 417578 w 1013538"/>
                <a:gd name="connsiteY1220" fmla="*/ 345490 h 646130"/>
                <a:gd name="connsiteX1221" fmla="*/ 432654 w 1013538"/>
                <a:gd name="connsiteY1221" fmla="*/ 404909 h 646130"/>
                <a:gd name="connsiteX1222" fmla="*/ 432401 w 1013538"/>
                <a:gd name="connsiteY1222" fmla="*/ 398321 h 646130"/>
                <a:gd name="connsiteX1223" fmla="*/ 437215 w 1013538"/>
                <a:gd name="connsiteY1223" fmla="*/ 406302 h 646130"/>
                <a:gd name="connsiteX1224" fmla="*/ 432654 w 1013538"/>
                <a:gd name="connsiteY1224" fmla="*/ 404909 h 646130"/>
                <a:gd name="connsiteX1225" fmla="*/ 431134 w 1013538"/>
                <a:gd name="connsiteY1225" fmla="*/ 391859 h 646130"/>
                <a:gd name="connsiteX1226" fmla="*/ 437595 w 1013538"/>
                <a:gd name="connsiteY1226" fmla="*/ 397307 h 646130"/>
                <a:gd name="connsiteX1227" fmla="*/ 431134 w 1013538"/>
                <a:gd name="connsiteY1227" fmla="*/ 391859 h 646130"/>
                <a:gd name="connsiteX1228" fmla="*/ 460527 w 1013538"/>
                <a:gd name="connsiteY1228" fmla="*/ 655886 h 646130"/>
                <a:gd name="connsiteX1229" fmla="*/ 439622 w 1013538"/>
                <a:gd name="connsiteY1229" fmla="*/ 653352 h 646130"/>
                <a:gd name="connsiteX1230" fmla="*/ 436835 w 1013538"/>
                <a:gd name="connsiteY1230" fmla="*/ 644991 h 646130"/>
                <a:gd name="connsiteX1231" fmla="*/ 448364 w 1013538"/>
                <a:gd name="connsiteY1231" fmla="*/ 638276 h 646130"/>
                <a:gd name="connsiteX1232" fmla="*/ 454192 w 1013538"/>
                <a:gd name="connsiteY1232" fmla="*/ 646004 h 646130"/>
                <a:gd name="connsiteX1233" fmla="*/ 456219 w 1013538"/>
                <a:gd name="connsiteY1233" fmla="*/ 645624 h 646130"/>
                <a:gd name="connsiteX1234" fmla="*/ 458120 w 1013538"/>
                <a:gd name="connsiteY1234" fmla="*/ 649678 h 646130"/>
                <a:gd name="connsiteX1235" fmla="*/ 460147 w 1013538"/>
                <a:gd name="connsiteY1235" fmla="*/ 649298 h 646130"/>
                <a:gd name="connsiteX1236" fmla="*/ 460527 w 1013538"/>
                <a:gd name="connsiteY1236" fmla="*/ 655886 h 646130"/>
                <a:gd name="connsiteX1237" fmla="*/ 458753 w 1013538"/>
                <a:gd name="connsiteY1237" fmla="*/ 390846 h 646130"/>
                <a:gd name="connsiteX1238" fmla="*/ 463694 w 1013538"/>
                <a:gd name="connsiteY1238" fmla="*/ 394266 h 646130"/>
                <a:gd name="connsiteX1239" fmla="*/ 458753 w 1013538"/>
                <a:gd name="connsiteY1239" fmla="*/ 390846 h 646130"/>
                <a:gd name="connsiteX1240" fmla="*/ 453305 w 1013538"/>
                <a:gd name="connsiteY1240" fmla="*/ 304948 h 646130"/>
                <a:gd name="connsiteX1241" fmla="*/ 465468 w 1013538"/>
                <a:gd name="connsiteY1241" fmla="*/ 306975 h 646130"/>
                <a:gd name="connsiteX1242" fmla="*/ 453305 w 1013538"/>
                <a:gd name="connsiteY1242" fmla="*/ 304948 h 646130"/>
                <a:gd name="connsiteX1243" fmla="*/ 460780 w 1013538"/>
                <a:gd name="connsiteY1243" fmla="*/ 272262 h 646130"/>
                <a:gd name="connsiteX1244" fmla="*/ 463061 w 1013538"/>
                <a:gd name="connsiteY1244" fmla="*/ 278470 h 646130"/>
                <a:gd name="connsiteX1245" fmla="*/ 461540 w 1013538"/>
                <a:gd name="connsiteY1245" fmla="*/ 276569 h 646130"/>
                <a:gd name="connsiteX1246" fmla="*/ 460780 w 1013538"/>
                <a:gd name="connsiteY1246" fmla="*/ 272262 h 646130"/>
                <a:gd name="connsiteX1247" fmla="*/ 479277 w 1013538"/>
                <a:gd name="connsiteY1247" fmla="*/ 311030 h 646130"/>
                <a:gd name="connsiteX1248" fmla="*/ 477630 w 1013538"/>
                <a:gd name="connsiteY1248" fmla="*/ 313563 h 646130"/>
                <a:gd name="connsiteX1249" fmla="*/ 474463 w 1013538"/>
                <a:gd name="connsiteY1249" fmla="*/ 303048 h 646130"/>
                <a:gd name="connsiteX1250" fmla="*/ 467875 w 1013538"/>
                <a:gd name="connsiteY1250" fmla="*/ 313183 h 646130"/>
                <a:gd name="connsiteX1251" fmla="*/ 470409 w 1013538"/>
                <a:gd name="connsiteY1251" fmla="*/ 299247 h 646130"/>
                <a:gd name="connsiteX1252" fmla="*/ 469902 w 1013538"/>
                <a:gd name="connsiteY1252" fmla="*/ 285945 h 646130"/>
                <a:gd name="connsiteX1253" fmla="*/ 477757 w 1013538"/>
                <a:gd name="connsiteY1253" fmla="*/ 293293 h 646130"/>
                <a:gd name="connsiteX1254" fmla="*/ 480291 w 1013538"/>
                <a:gd name="connsiteY1254" fmla="*/ 295066 h 646130"/>
                <a:gd name="connsiteX1255" fmla="*/ 481811 w 1013538"/>
                <a:gd name="connsiteY1255" fmla="*/ 296967 h 646130"/>
                <a:gd name="connsiteX1256" fmla="*/ 489286 w 1013538"/>
                <a:gd name="connsiteY1256" fmla="*/ 302161 h 646130"/>
                <a:gd name="connsiteX1257" fmla="*/ 490933 w 1013538"/>
                <a:gd name="connsiteY1257" fmla="*/ 299627 h 646130"/>
                <a:gd name="connsiteX1258" fmla="*/ 489159 w 1013538"/>
                <a:gd name="connsiteY1258" fmla="*/ 306722 h 646130"/>
                <a:gd name="connsiteX1259" fmla="*/ 479404 w 1013538"/>
                <a:gd name="connsiteY1259" fmla="*/ 306342 h 646130"/>
                <a:gd name="connsiteX1260" fmla="*/ 479277 w 1013538"/>
                <a:gd name="connsiteY1260" fmla="*/ 311030 h 646130"/>
                <a:gd name="connsiteX1261" fmla="*/ 503855 w 1013538"/>
                <a:gd name="connsiteY1261" fmla="*/ 390972 h 646130"/>
                <a:gd name="connsiteX1262" fmla="*/ 498534 w 1013538"/>
                <a:gd name="connsiteY1262" fmla="*/ 396420 h 646130"/>
                <a:gd name="connsiteX1263" fmla="*/ 497014 w 1013538"/>
                <a:gd name="connsiteY1263" fmla="*/ 394520 h 646130"/>
                <a:gd name="connsiteX1264" fmla="*/ 492453 w 1013538"/>
                <a:gd name="connsiteY1264" fmla="*/ 393126 h 646130"/>
                <a:gd name="connsiteX1265" fmla="*/ 491313 w 1013538"/>
                <a:gd name="connsiteY1265" fmla="*/ 382231 h 646130"/>
                <a:gd name="connsiteX1266" fmla="*/ 495240 w 1013538"/>
                <a:gd name="connsiteY1266" fmla="*/ 385905 h 646130"/>
                <a:gd name="connsiteX1267" fmla="*/ 497267 w 1013538"/>
                <a:gd name="connsiteY1267" fmla="*/ 385525 h 646130"/>
                <a:gd name="connsiteX1268" fmla="*/ 500181 w 1013538"/>
                <a:gd name="connsiteY1268" fmla="*/ 389452 h 646130"/>
                <a:gd name="connsiteX1269" fmla="*/ 501828 w 1013538"/>
                <a:gd name="connsiteY1269" fmla="*/ 386918 h 646130"/>
                <a:gd name="connsiteX1270" fmla="*/ 503855 w 1013538"/>
                <a:gd name="connsiteY1270" fmla="*/ 390972 h 646130"/>
                <a:gd name="connsiteX1271" fmla="*/ 503602 w 1013538"/>
                <a:gd name="connsiteY1271" fmla="*/ 330794 h 646130"/>
                <a:gd name="connsiteX1272" fmla="*/ 510190 w 1013538"/>
                <a:gd name="connsiteY1272" fmla="*/ 331680 h 646130"/>
                <a:gd name="connsiteX1273" fmla="*/ 505756 w 1013538"/>
                <a:gd name="connsiteY1273" fmla="*/ 341436 h 646130"/>
                <a:gd name="connsiteX1274" fmla="*/ 503602 w 1013538"/>
                <a:gd name="connsiteY1274" fmla="*/ 330794 h 646130"/>
                <a:gd name="connsiteX1275" fmla="*/ 495747 w 1013538"/>
                <a:gd name="connsiteY1275" fmla="*/ 414791 h 646130"/>
                <a:gd name="connsiteX1276" fmla="*/ 493467 w 1013538"/>
                <a:gd name="connsiteY1276" fmla="*/ 408583 h 646130"/>
                <a:gd name="connsiteX1277" fmla="*/ 496507 w 1013538"/>
                <a:gd name="connsiteY1277" fmla="*/ 407949 h 646130"/>
                <a:gd name="connsiteX1278" fmla="*/ 495747 w 1013538"/>
                <a:gd name="connsiteY1278" fmla="*/ 414791 h 646130"/>
                <a:gd name="connsiteX1279" fmla="*/ 506896 w 1013538"/>
                <a:gd name="connsiteY1279" fmla="*/ 646764 h 646130"/>
                <a:gd name="connsiteX1280" fmla="*/ 500308 w 1013538"/>
                <a:gd name="connsiteY1280" fmla="*/ 645877 h 646130"/>
                <a:gd name="connsiteX1281" fmla="*/ 494480 w 1013538"/>
                <a:gd name="connsiteY1281" fmla="*/ 638149 h 646130"/>
                <a:gd name="connsiteX1282" fmla="*/ 488146 w 1013538"/>
                <a:gd name="connsiteY1282" fmla="*/ 628267 h 646130"/>
                <a:gd name="connsiteX1283" fmla="*/ 498281 w 1013538"/>
                <a:gd name="connsiteY1283" fmla="*/ 630674 h 646130"/>
                <a:gd name="connsiteX1284" fmla="*/ 505883 w 1013538"/>
                <a:gd name="connsiteY1284" fmla="*/ 631434 h 646130"/>
                <a:gd name="connsiteX1285" fmla="*/ 506896 w 1013538"/>
                <a:gd name="connsiteY1285" fmla="*/ 646764 h 646130"/>
                <a:gd name="connsiteX1286" fmla="*/ 515004 w 1013538"/>
                <a:gd name="connsiteY1286" fmla="*/ 393253 h 646130"/>
                <a:gd name="connsiteX1287" fmla="*/ 509810 w 1013538"/>
                <a:gd name="connsiteY1287" fmla="*/ 383118 h 646130"/>
                <a:gd name="connsiteX1288" fmla="*/ 508036 w 1013538"/>
                <a:gd name="connsiteY1288" fmla="*/ 390212 h 646130"/>
                <a:gd name="connsiteX1289" fmla="*/ 506516 w 1013538"/>
                <a:gd name="connsiteY1289" fmla="*/ 377163 h 646130"/>
                <a:gd name="connsiteX1290" fmla="*/ 509810 w 1013538"/>
                <a:gd name="connsiteY1290" fmla="*/ 372095 h 646130"/>
                <a:gd name="connsiteX1291" fmla="*/ 508923 w 1013538"/>
                <a:gd name="connsiteY1291" fmla="*/ 367788 h 646130"/>
                <a:gd name="connsiteX1292" fmla="*/ 512851 w 1013538"/>
                <a:gd name="connsiteY1292" fmla="*/ 371462 h 646130"/>
                <a:gd name="connsiteX1293" fmla="*/ 513864 w 1013538"/>
                <a:gd name="connsiteY1293" fmla="*/ 371208 h 646130"/>
                <a:gd name="connsiteX1294" fmla="*/ 516398 w 1013538"/>
                <a:gd name="connsiteY1294" fmla="*/ 384131 h 646130"/>
                <a:gd name="connsiteX1295" fmla="*/ 517158 w 1013538"/>
                <a:gd name="connsiteY1295" fmla="*/ 377290 h 646130"/>
                <a:gd name="connsiteX1296" fmla="*/ 515004 w 1013538"/>
                <a:gd name="connsiteY1296" fmla="*/ 393253 h 646130"/>
                <a:gd name="connsiteX1297" fmla="*/ 524886 w 1013538"/>
                <a:gd name="connsiteY1297" fmla="*/ 645497 h 646130"/>
                <a:gd name="connsiteX1298" fmla="*/ 522606 w 1013538"/>
                <a:gd name="connsiteY1298" fmla="*/ 650438 h 646130"/>
                <a:gd name="connsiteX1299" fmla="*/ 525393 w 1013538"/>
                <a:gd name="connsiteY1299" fmla="*/ 632068 h 646130"/>
                <a:gd name="connsiteX1300" fmla="*/ 532361 w 1013538"/>
                <a:gd name="connsiteY1300" fmla="*/ 623960 h 646130"/>
                <a:gd name="connsiteX1301" fmla="*/ 529067 w 1013538"/>
                <a:gd name="connsiteY1301" fmla="*/ 629027 h 646130"/>
                <a:gd name="connsiteX1302" fmla="*/ 532488 w 1013538"/>
                <a:gd name="connsiteY1302" fmla="*/ 646131 h 646130"/>
                <a:gd name="connsiteX1303" fmla="*/ 524886 w 1013538"/>
                <a:gd name="connsiteY1303" fmla="*/ 645497 h 646130"/>
                <a:gd name="connsiteX1304" fmla="*/ 530841 w 1013538"/>
                <a:gd name="connsiteY1304" fmla="*/ 300894 h 646130"/>
                <a:gd name="connsiteX1305" fmla="*/ 527800 w 1013538"/>
                <a:gd name="connsiteY1305" fmla="*/ 301528 h 646130"/>
                <a:gd name="connsiteX1306" fmla="*/ 525267 w 1013538"/>
                <a:gd name="connsiteY1306" fmla="*/ 288605 h 646130"/>
                <a:gd name="connsiteX1307" fmla="*/ 532868 w 1013538"/>
                <a:gd name="connsiteY1307" fmla="*/ 289365 h 646130"/>
                <a:gd name="connsiteX1308" fmla="*/ 529574 w 1013538"/>
                <a:gd name="connsiteY1308" fmla="*/ 294433 h 646130"/>
                <a:gd name="connsiteX1309" fmla="*/ 530841 w 1013538"/>
                <a:gd name="connsiteY1309" fmla="*/ 300894 h 646130"/>
                <a:gd name="connsiteX1310" fmla="*/ 540343 w 1013538"/>
                <a:gd name="connsiteY1310" fmla="*/ 386031 h 646130"/>
                <a:gd name="connsiteX1311" fmla="*/ 532741 w 1013538"/>
                <a:gd name="connsiteY1311" fmla="*/ 385271 h 646130"/>
                <a:gd name="connsiteX1312" fmla="*/ 533628 w 1013538"/>
                <a:gd name="connsiteY1312" fmla="*/ 373996 h 646130"/>
                <a:gd name="connsiteX1313" fmla="*/ 541863 w 1013538"/>
                <a:gd name="connsiteY1313" fmla="*/ 372349 h 646130"/>
                <a:gd name="connsiteX1314" fmla="*/ 545030 w 1013538"/>
                <a:gd name="connsiteY1314" fmla="*/ 382864 h 646130"/>
                <a:gd name="connsiteX1315" fmla="*/ 537809 w 1013538"/>
                <a:gd name="connsiteY1315" fmla="*/ 384258 h 646130"/>
                <a:gd name="connsiteX1316" fmla="*/ 540343 w 1013538"/>
                <a:gd name="connsiteY1316" fmla="*/ 386031 h 646130"/>
                <a:gd name="connsiteX1317" fmla="*/ 544397 w 1013538"/>
                <a:gd name="connsiteY1317" fmla="*/ 358413 h 646130"/>
                <a:gd name="connsiteX1318" fmla="*/ 540470 w 1013538"/>
                <a:gd name="connsiteY1318" fmla="*/ 365887 h 646130"/>
                <a:gd name="connsiteX1319" fmla="*/ 537682 w 1013538"/>
                <a:gd name="connsiteY1319" fmla="*/ 357526 h 646130"/>
                <a:gd name="connsiteX1320" fmla="*/ 544397 w 1013538"/>
                <a:gd name="connsiteY1320" fmla="*/ 358413 h 646130"/>
                <a:gd name="connsiteX1321" fmla="*/ 539076 w 1013538"/>
                <a:gd name="connsiteY1321" fmla="*/ 352838 h 646130"/>
                <a:gd name="connsiteX1322" fmla="*/ 544017 w 1013538"/>
                <a:gd name="connsiteY1322" fmla="*/ 356259 h 646130"/>
                <a:gd name="connsiteX1323" fmla="*/ 539076 w 1013538"/>
                <a:gd name="connsiteY1323" fmla="*/ 352838 h 646130"/>
                <a:gd name="connsiteX1324" fmla="*/ 547564 w 1013538"/>
                <a:gd name="connsiteY1324" fmla="*/ 331047 h 646130"/>
                <a:gd name="connsiteX1325" fmla="*/ 546297 w 1013538"/>
                <a:gd name="connsiteY1325" fmla="*/ 324586 h 646130"/>
                <a:gd name="connsiteX1326" fmla="*/ 550225 w 1013538"/>
                <a:gd name="connsiteY1326" fmla="*/ 328260 h 646130"/>
                <a:gd name="connsiteX1327" fmla="*/ 547564 w 1013538"/>
                <a:gd name="connsiteY1327" fmla="*/ 331047 h 646130"/>
                <a:gd name="connsiteX1328" fmla="*/ 548958 w 1013538"/>
                <a:gd name="connsiteY1328" fmla="*/ 279483 h 646130"/>
                <a:gd name="connsiteX1329" fmla="*/ 555799 w 1013538"/>
                <a:gd name="connsiteY1329" fmla="*/ 287085 h 646130"/>
                <a:gd name="connsiteX1330" fmla="*/ 548958 w 1013538"/>
                <a:gd name="connsiteY1330" fmla="*/ 279483 h 646130"/>
                <a:gd name="connsiteX1331" fmla="*/ 555293 w 1013538"/>
                <a:gd name="connsiteY1331" fmla="*/ 327373 h 646130"/>
                <a:gd name="connsiteX1332" fmla="*/ 560867 w 1013538"/>
                <a:gd name="connsiteY1332" fmla="*/ 328513 h 646130"/>
                <a:gd name="connsiteX1333" fmla="*/ 555293 w 1013538"/>
                <a:gd name="connsiteY1333" fmla="*/ 327373 h 646130"/>
                <a:gd name="connsiteX1334" fmla="*/ 560360 w 1013538"/>
                <a:gd name="connsiteY1334" fmla="*/ 288478 h 646130"/>
                <a:gd name="connsiteX1335" fmla="*/ 558460 w 1013538"/>
                <a:gd name="connsiteY1335" fmla="*/ 284424 h 646130"/>
                <a:gd name="connsiteX1336" fmla="*/ 560107 w 1013538"/>
                <a:gd name="connsiteY1336" fmla="*/ 281890 h 646130"/>
                <a:gd name="connsiteX1337" fmla="*/ 562007 w 1013538"/>
                <a:gd name="connsiteY1337" fmla="*/ 285945 h 646130"/>
                <a:gd name="connsiteX1338" fmla="*/ 560360 w 1013538"/>
                <a:gd name="connsiteY1338" fmla="*/ 288478 h 646130"/>
                <a:gd name="connsiteX1339" fmla="*/ 577084 w 1013538"/>
                <a:gd name="connsiteY1339" fmla="*/ 387678 h 646130"/>
                <a:gd name="connsiteX1340" fmla="*/ 575310 w 1013538"/>
                <a:gd name="connsiteY1340" fmla="*/ 379063 h 646130"/>
                <a:gd name="connsiteX1341" fmla="*/ 572776 w 1013538"/>
                <a:gd name="connsiteY1341" fmla="*/ 377290 h 646130"/>
                <a:gd name="connsiteX1342" fmla="*/ 572903 w 1013538"/>
                <a:gd name="connsiteY1342" fmla="*/ 388439 h 646130"/>
                <a:gd name="connsiteX1343" fmla="*/ 567328 w 1013538"/>
                <a:gd name="connsiteY1343" fmla="*/ 387298 h 646130"/>
                <a:gd name="connsiteX1344" fmla="*/ 563781 w 1013538"/>
                <a:gd name="connsiteY1344" fmla="*/ 385778 h 646130"/>
                <a:gd name="connsiteX1345" fmla="*/ 568722 w 1013538"/>
                <a:gd name="connsiteY1345" fmla="*/ 378177 h 646130"/>
                <a:gd name="connsiteX1346" fmla="*/ 571636 w 1013538"/>
                <a:gd name="connsiteY1346" fmla="*/ 382104 h 646130"/>
                <a:gd name="connsiteX1347" fmla="*/ 568849 w 1013538"/>
                <a:gd name="connsiteY1347" fmla="*/ 373742 h 646130"/>
                <a:gd name="connsiteX1348" fmla="*/ 572523 w 1013538"/>
                <a:gd name="connsiteY1348" fmla="*/ 370828 h 646130"/>
                <a:gd name="connsiteX1349" fmla="*/ 572649 w 1013538"/>
                <a:gd name="connsiteY1349" fmla="*/ 366394 h 646130"/>
                <a:gd name="connsiteX1350" fmla="*/ 577084 w 1013538"/>
                <a:gd name="connsiteY1350" fmla="*/ 387678 h 646130"/>
                <a:gd name="connsiteX1351" fmla="*/ 565681 w 1013538"/>
                <a:gd name="connsiteY1351" fmla="*/ 352078 h 646130"/>
                <a:gd name="connsiteX1352" fmla="*/ 569482 w 1013538"/>
                <a:gd name="connsiteY1352" fmla="*/ 360313 h 646130"/>
                <a:gd name="connsiteX1353" fmla="*/ 565301 w 1013538"/>
                <a:gd name="connsiteY1353" fmla="*/ 361073 h 646130"/>
                <a:gd name="connsiteX1354" fmla="*/ 565681 w 1013538"/>
                <a:gd name="connsiteY1354" fmla="*/ 352078 h 646130"/>
                <a:gd name="connsiteX1355" fmla="*/ 578604 w 1013538"/>
                <a:gd name="connsiteY1355" fmla="*/ 362973 h 646130"/>
                <a:gd name="connsiteX1356" fmla="*/ 577084 w 1013538"/>
                <a:gd name="connsiteY1356" fmla="*/ 361073 h 646130"/>
                <a:gd name="connsiteX1357" fmla="*/ 577844 w 1013538"/>
                <a:gd name="connsiteY1357" fmla="*/ 354232 h 646130"/>
                <a:gd name="connsiteX1358" fmla="*/ 580631 w 1013538"/>
                <a:gd name="connsiteY1358" fmla="*/ 362593 h 646130"/>
                <a:gd name="connsiteX1359" fmla="*/ 578604 w 1013538"/>
                <a:gd name="connsiteY1359" fmla="*/ 362973 h 646130"/>
                <a:gd name="connsiteX1360" fmla="*/ 578097 w 1013538"/>
                <a:gd name="connsiteY1360" fmla="*/ 322939 h 646130"/>
                <a:gd name="connsiteX1361" fmla="*/ 578857 w 1013538"/>
                <a:gd name="connsiteY1361" fmla="*/ 316097 h 646130"/>
                <a:gd name="connsiteX1362" fmla="*/ 581138 w 1013538"/>
                <a:gd name="connsiteY1362" fmla="*/ 322305 h 646130"/>
                <a:gd name="connsiteX1363" fmla="*/ 578097 w 1013538"/>
                <a:gd name="connsiteY1363" fmla="*/ 322939 h 646130"/>
                <a:gd name="connsiteX1364" fmla="*/ 583418 w 1013538"/>
                <a:gd name="connsiteY1364" fmla="*/ 381977 h 646130"/>
                <a:gd name="connsiteX1365" fmla="*/ 581138 w 1013538"/>
                <a:gd name="connsiteY1365" fmla="*/ 375769 h 646130"/>
                <a:gd name="connsiteX1366" fmla="*/ 583165 w 1013538"/>
                <a:gd name="connsiteY1366" fmla="*/ 375389 h 646130"/>
                <a:gd name="connsiteX1367" fmla="*/ 583418 w 1013538"/>
                <a:gd name="connsiteY1367" fmla="*/ 381977 h 646130"/>
                <a:gd name="connsiteX1368" fmla="*/ 631561 w 1013538"/>
                <a:gd name="connsiteY1368" fmla="*/ 611164 h 646130"/>
                <a:gd name="connsiteX1369" fmla="*/ 629788 w 1013538"/>
                <a:gd name="connsiteY1369" fmla="*/ 602549 h 646130"/>
                <a:gd name="connsiteX1370" fmla="*/ 631561 w 1013538"/>
                <a:gd name="connsiteY1370" fmla="*/ 611164 h 646130"/>
                <a:gd name="connsiteX1371" fmla="*/ 644611 w 1013538"/>
                <a:gd name="connsiteY1371" fmla="*/ 430247 h 646130"/>
                <a:gd name="connsiteX1372" fmla="*/ 650565 w 1013538"/>
                <a:gd name="connsiteY1372" fmla="*/ 433541 h 646130"/>
                <a:gd name="connsiteX1373" fmla="*/ 642330 w 1013538"/>
                <a:gd name="connsiteY1373" fmla="*/ 435188 h 646130"/>
                <a:gd name="connsiteX1374" fmla="*/ 644611 w 1013538"/>
                <a:gd name="connsiteY1374" fmla="*/ 430247 h 646130"/>
                <a:gd name="connsiteX1375" fmla="*/ 653479 w 1013538"/>
                <a:gd name="connsiteY1375" fmla="*/ 640303 h 646130"/>
                <a:gd name="connsiteX1376" fmla="*/ 649298 w 1013538"/>
                <a:gd name="connsiteY1376" fmla="*/ 641063 h 646130"/>
                <a:gd name="connsiteX1377" fmla="*/ 643724 w 1013538"/>
                <a:gd name="connsiteY1377" fmla="*/ 639923 h 646130"/>
                <a:gd name="connsiteX1378" fmla="*/ 642457 w 1013538"/>
                <a:gd name="connsiteY1378" fmla="*/ 633462 h 646130"/>
                <a:gd name="connsiteX1379" fmla="*/ 653986 w 1013538"/>
                <a:gd name="connsiteY1379" fmla="*/ 626747 h 646130"/>
                <a:gd name="connsiteX1380" fmla="*/ 655886 w 1013538"/>
                <a:gd name="connsiteY1380" fmla="*/ 630801 h 646130"/>
                <a:gd name="connsiteX1381" fmla="*/ 661841 w 1013538"/>
                <a:gd name="connsiteY1381" fmla="*/ 634095 h 646130"/>
                <a:gd name="connsiteX1382" fmla="*/ 653479 w 1013538"/>
                <a:gd name="connsiteY1382" fmla="*/ 640303 h 646130"/>
                <a:gd name="connsiteX1383" fmla="*/ 653733 w 1013538"/>
                <a:gd name="connsiteY1383" fmla="*/ 593427 h 646130"/>
                <a:gd name="connsiteX1384" fmla="*/ 664881 w 1013538"/>
                <a:gd name="connsiteY1384" fmla="*/ 595707 h 646130"/>
                <a:gd name="connsiteX1385" fmla="*/ 653733 w 1013538"/>
                <a:gd name="connsiteY1385" fmla="*/ 593427 h 646130"/>
                <a:gd name="connsiteX1386" fmla="*/ 668809 w 1013538"/>
                <a:gd name="connsiteY1386" fmla="*/ 626113 h 646130"/>
                <a:gd name="connsiteX1387" fmla="*/ 670203 w 1013538"/>
                <a:gd name="connsiteY1387" fmla="*/ 616865 h 646130"/>
                <a:gd name="connsiteX1388" fmla="*/ 681351 w 1013538"/>
                <a:gd name="connsiteY1388" fmla="*/ 619145 h 646130"/>
                <a:gd name="connsiteX1389" fmla="*/ 668809 w 1013538"/>
                <a:gd name="connsiteY1389" fmla="*/ 626113 h 646130"/>
                <a:gd name="connsiteX1390" fmla="*/ 676284 w 1013538"/>
                <a:gd name="connsiteY1390" fmla="*/ 390592 h 646130"/>
                <a:gd name="connsiteX1391" fmla="*/ 677931 w 1013538"/>
                <a:gd name="connsiteY1391" fmla="*/ 388059 h 646130"/>
                <a:gd name="connsiteX1392" fmla="*/ 679831 w 1013538"/>
                <a:gd name="connsiteY1392" fmla="*/ 392113 h 646130"/>
                <a:gd name="connsiteX1393" fmla="*/ 678184 w 1013538"/>
                <a:gd name="connsiteY1393" fmla="*/ 394647 h 646130"/>
                <a:gd name="connsiteX1394" fmla="*/ 676284 w 1013538"/>
                <a:gd name="connsiteY1394" fmla="*/ 390592 h 646130"/>
                <a:gd name="connsiteX1395" fmla="*/ 689333 w 1013538"/>
                <a:gd name="connsiteY1395" fmla="*/ 423659 h 646130"/>
                <a:gd name="connsiteX1396" fmla="*/ 686546 w 1013538"/>
                <a:gd name="connsiteY1396" fmla="*/ 415297 h 646130"/>
                <a:gd name="connsiteX1397" fmla="*/ 689586 w 1013538"/>
                <a:gd name="connsiteY1397" fmla="*/ 414664 h 646130"/>
                <a:gd name="connsiteX1398" fmla="*/ 689333 w 1013538"/>
                <a:gd name="connsiteY1398" fmla="*/ 423659 h 646130"/>
                <a:gd name="connsiteX1399" fmla="*/ 699975 w 1013538"/>
                <a:gd name="connsiteY1399" fmla="*/ 653479 h 646130"/>
                <a:gd name="connsiteX1400" fmla="*/ 690473 w 1013538"/>
                <a:gd name="connsiteY1400" fmla="*/ 648665 h 646130"/>
                <a:gd name="connsiteX1401" fmla="*/ 704916 w 1013538"/>
                <a:gd name="connsiteY1401" fmla="*/ 645877 h 646130"/>
                <a:gd name="connsiteX1402" fmla="*/ 699975 w 1013538"/>
                <a:gd name="connsiteY1402" fmla="*/ 653479 h 646130"/>
                <a:gd name="connsiteX1403" fmla="*/ 702889 w 1013538"/>
                <a:gd name="connsiteY1403" fmla="*/ 389832 h 646130"/>
                <a:gd name="connsiteX1404" fmla="*/ 698075 w 1013538"/>
                <a:gd name="connsiteY1404" fmla="*/ 381851 h 646130"/>
                <a:gd name="connsiteX1405" fmla="*/ 701115 w 1013538"/>
                <a:gd name="connsiteY1405" fmla="*/ 381217 h 646130"/>
                <a:gd name="connsiteX1406" fmla="*/ 702889 w 1013538"/>
                <a:gd name="connsiteY1406" fmla="*/ 389832 h 646130"/>
                <a:gd name="connsiteX1407" fmla="*/ 704663 w 1013538"/>
                <a:gd name="connsiteY1407" fmla="*/ 585699 h 646130"/>
                <a:gd name="connsiteX1408" fmla="*/ 704029 w 1013538"/>
                <a:gd name="connsiteY1408" fmla="*/ 576957 h 646130"/>
                <a:gd name="connsiteX1409" fmla="*/ 714925 w 1013538"/>
                <a:gd name="connsiteY1409" fmla="*/ 572523 h 646130"/>
                <a:gd name="connsiteX1410" fmla="*/ 726581 w 1013538"/>
                <a:gd name="connsiteY1410" fmla="*/ 576957 h 646130"/>
                <a:gd name="connsiteX1411" fmla="*/ 704663 w 1013538"/>
                <a:gd name="connsiteY1411" fmla="*/ 585699 h 646130"/>
                <a:gd name="connsiteX1412" fmla="*/ 727341 w 1013538"/>
                <a:gd name="connsiteY1412" fmla="*/ 447477 h 646130"/>
                <a:gd name="connsiteX1413" fmla="*/ 726454 w 1013538"/>
                <a:gd name="connsiteY1413" fmla="*/ 443170 h 646130"/>
                <a:gd name="connsiteX1414" fmla="*/ 728481 w 1013538"/>
                <a:gd name="connsiteY1414" fmla="*/ 442790 h 646130"/>
                <a:gd name="connsiteX1415" fmla="*/ 729368 w 1013538"/>
                <a:gd name="connsiteY1415" fmla="*/ 447097 h 646130"/>
                <a:gd name="connsiteX1416" fmla="*/ 727341 w 1013538"/>
                <a:gd name="connsiteY1416" fmla="*/ 447477 h 646130"/>
                <a:gd name="connsiteX1417" fmla="*/ 726961 w 1013538"/>
                <a:gd name="connsiteY1417" fmla="*/ 376149 h 646130"/>
                <a:gd name="connsiteX1418" fmla="*/ 724554 w 1013538"/>
                <a:gd name="connsiteY1418" fmla="*/ 385525 h 646130"/>
                <a:gd name="connsiteX1419" fmla="*/ 721260 w 1013538"/>
                <a:gd name="connsiteY1419" fmla="*/ 379443 h 646130"/>
                <a:gd name="connsiteX1420" fmla="*/ 721133 w 1013538"/>
                <a:gd name="connsiteY1420" fmla="*/ 383878 h 646130"/>
                <a:gd name="connsiteX1421" fmla="*/ 710744 w 1013538"/>
                <a:gd name="connsiteY1421" fmla="*/ 374756 h 646130"/>
                <a:gd name="connsiteX1422" fmla="*/ 707450 w 1013538"/>
                <a:gd name="connsiteY1422" fmla="*/ 368675 h 646130"/>
                <a:gd name="connsiteX1423" fmla="*/ 711758 w 1013538"/>
                <a:gd name="connsiteY1423" fmla="*/ 363354 h 646130"/>
                <a:gd name="connsiteX1424" fmla="*/ 719486 w 1013538"/>
                <a:gd name="connsiteY1424" fmla="*/ 375263 h 646130"/>
                <a:gd name="connsiteX1425" fmla="*/ 718346 w 1013538"/>
                <a:gd name="connsiteY1425" fmla="*/ 364367 h 646130"/>
                <a:gd name="connsiteX1426" fmla="*/ 722526 w 1013538"/>
                <a:gd name="connsiteY1426" fmla="*/ 363607 h 646130"/>
                <a:gd name="connsiteX1427" fmla="*/ 727341 w 1013538"/>
                <a:gd name="connsiteY1427" fmla="*/ 371589 h 646130"/>
                <a:gd name="connsiteX1428" fmla="*/ 736083 w 1013538"/>
                <a:gd name="connsiteY1428" fmla="*/ 383244 h 646130"/>
                <a:gd name="connsiteX1429" fmla="*/ 726961 w 1013538"/>
                <a:gd name="connsiteY1429" fmla="*/ 376149 h 646130"/>
                <a:gd name="connsiteX1430" fmla="*/ 731902 w 1013538"/>
                <a:gd name="connsiteY1430" fmla="*/ 368548 h 646130"/>
                <a:gd name="connsiteX1431" fmla="*/ 728354 w 1013538"/>
                <a:gd name="connsiteY1431" fmla="*/ 367028 h 646130"/>
                <a:gd name="connsiteX1432" fmla="*/ 731902 w 1013538"/>
                <a:gd name="connsiteY1432" fmla="*/ 368548 h 646130"/>
                <a:gd name="connsiteX1433" fmla="*/ 736843 w 1013538"/>
                <a:gd name="connsiteY1433" fmla="*/ 371969 h 646130"/>
                <a:gd name="connsiteX1434" fmla="*/ 737730 w 1013538"/>
                <a:gd name="connsiteY1434" fmla="*/ 360693 h 646130"/>
                <a:gd name="connsiteX1435" fmla="*/ 743431 w 1013538"/>
                <a:gd name="connsiteY1435" fmla="*/ 372982 h 646130"/>
                <a:gd name="connsiteX1436" fmla="*/ 736843 w 1013538"/>
                <a:gd name="connsiteY1436" fmla="*/ 371969 h 646130"/>
                <a:gd name="connsiteX1437" fmla="*/ 741024 w 1013538"/>
                <a:gd name="connsiteY1437" fmla="*/ 435822 h 646130"/>
                <a:gd name="connsiteX1438" fmla="*/ 746978 w 1013538"/>
                <a:gd name="connsiteY1438" fmla="*/ 427967 h 646130"/>
                <a:gd name="connsiteX1439" fmla="*/ 752172 w 1013538"/>
                <a:gd name="connsiteY1439" fmla="*/ 438102 h 646130"/>
                <a:gd name="connsiteX1440" fmla="*/ 741024 w 1013538"/>
                <a:gd name="connsiteY1440" fmla="*/ 435822 h 646130"/>
                <a:gd name="connsiteX1441" fmla="*/ 756353 w 1013538"/>
                <a:gd name="connsiteY1441" fmla="*/ 437342 h 646130"/>
                <a:gd name="connsiteX1442" fmla="*/ 758127 w 1013538"/>
                <a:gd name="connsiteY1442" fmla="*/ 430247 h 646130"/>
                <a:gd name="connsiteX1443" fmla="*/ 760154 w 1013538"/>
                <a:gd name="connsiteY1443" fmla="*/ 429867 h 646130"/>
                <a:gd name="connsiteX1444" fmla="*/ 762435 w 1013538"/>
                <a:gd name="connsiteY1444" fmla="*/ 436075 h 646130"/>
                <a:gd name="connsiteX1445" fmla="*/ 756353 w 1013538"/>
                <a:gd name="connsiteY1445" fmla="*/ 437342 h 646130"/>
                <a:gd name="connsiteX1446" fmla="*/ 762181 w 1013538"/>
                <a:gd name="connsiteY1446" fmla="*/ 364747 h 646130"/>
                <a:gd name="connsiteX1447" fmla="*/ 758887 w 1013538"/>
                <a:gd name="connsiteY1447" fmla="*/ 358666 h 646130"/>
                <a:gd name="connsiteX1448" fmla="*/ 755847 w 1013538"/>
                <a:gd name="connsiteY1448" fmla="*/ 359299 h 646130"/>
                <a:gd name="connsiteX1449" fmla="*/ 762688 w 1013538"/>
                <a:gd name="connsiteY1449" fmla="*/ 355752 h 646130"/>
                <a:gd name="connsiteX1450" fmla="*/ 762181 w 1013538"/>
                <a:gd name="connsiteY1450" fmla="*/ 364747 h 646130"/>
                <a:gd name="connsiteX1451" fmla="*/ 758000 w 1013538"/>
                <a:gd name="connsiteY1451" fmla="*/ 327753 h 646130"/>
                <a:gd name="connsiteX1452" fmla="*/ 758634 w 1013538"/>
                <a:gd name="connsiteY1452" fmla="*/ 336495 h 646130"/>
                <a:gd name="connsiteX1453" fmla="*/ 758000 w 1013538"/>
                <a:gd name="connsiteY1453" fmla="*/ 327753 h 646130"/>
                <a:gd name="connsiteX1454" fmla="*/ 766869 w 1013538"/>
                <a:gd name="connsiteY1454" fmla="*/ 361707 h 646130"/>
                <a:gd name="connsiteX1455" fmla="*/ 773330 w 1013538"/>
                <a:gd name="connsiteY1455" fmla="*/ 367154 h 646130"/>
                <a:gd name="connsiteX1456" fmla="*/ 766869 w 1013538"/>
                <a:gd name="connsiteY1456" fmla="*/ 361707 h 646130"/>
                <a:gd name="connsiteX1457" fmla="*/ 767376 w 1013538"/>
                <a:gd name="connsiteY1457" fmla="*/ 348150 h 646130"/>
                <a:gd name="connsiteX1458" fmla="*/ 769403 w 1013538"/>
                <a:gd name="connsiteY1458" fmla="*/ 347770 h 646130"/>
                <a:gd name="connsiteX1459" fmla="*/ 771176 w 1013538"/>
                <a:gd name="connsiteY1459" fmla="*/ 356385 h 646130"/>
                <a:gd name="connsiteX1460" fmla="*/ 769149 w 1013538"/>
                <a:gd name="connsiteY1460" fmla="*/ 356766 h 646130"/>
                <a:gd name="connsiteX1461" fmla="*/ 767376 w 1013538"/>
                <a:gd name="connsiteY1461" fmla="*/ 348150 h 646130"/>
                <a:gd name="connsiteX1462" fmla="*/ 775484 w 1013538"/>
                <a:gd name="connsiteY1462" fmla="*/ 553899 h 646130"/>
                <a:gd name="connsiteX1463" fmla="*/ 786633 w 1013538"/>
                <a:gd name="connsiteY1463" fmla="*/ 556179 h 646130"/>
                <a:gd name="connsiteX1464" fmla="*/ 775484 w 1013538"/>
                <a:gd name="connsiteY1464" fmla="*/ 553899 h 646130"/>
                <a:gd name="connsiteX1465" fmla="*/ 775104 w 1013538"/>
                <a:gd name="connsiteY1465" fmla="*/ 386792 h 646130"/>
                <a:gd name="connsiteX1466" fmla="*/ 778144 w 1013538"/>
                <a:gd name="connsiteY1466" fmla="*/ 386158 h 646130"/>
                <a:gd name="connsiteX1467" fmla="*/ 779411 w 1013538"/>
                <a:gd name="connsiteY1467" fmla="*/ 392619 h 646130"/>
                <a:gd name="connsiteX1468" fmla="*/ 777384 w 1013538"/>
                <a:gd name="connsiteY1468" fmla="*/ 393000 h 646130"/>
                <a:gd name="connsiteX1469" fmla="*/ 775104 w 1013538"/>
                <a:gd name="connsiteY1469" fmla="*/ 386792 h 646130"/>
                <a:gd name="connsiteX1470" fmla="*/ 784986 w 1013538"/>
                <a:gd name="connsiteY1470" fmla="*/ 344730 h 646130"/>
                <a:gd name="connsiteX1471" fmla="*/ 780171 w 1013538"/>
                <a:gd name="connsiteY1471" fmla="*/ 336748 h 646130"/>
                <a:gd name="connsiteX1472" fmla="*/ 784099 w 1013538"/>
                <a:gd name="connsiteY1472" fmla="*/ 340422 h 646130"/>
                <a:gd name="connsiteX1473" fmla="*/ 790053 w 1013538"/>
                <a:gd name="connsiteY1473" fmla="*/ 343716 h 646130"/>
                <a:gd name="connsiteX1474" fmla="*/ 784986 w 1013538"/>
                <a:gd name="connsiteY1474" fmla="*/ 344730 h 646130"/>
                <a:gd name="connsiteX1475" fmla="*/ 791700 w 1013538"/>
                <a:gd name="connsiteY1475" fmla="*/ 421379 h 646130"/>
                <a:gd name="connsiteX1476" fmla="*/ 790814 w 1013538"/>
                <a:gd name="connsiteY1476" fmla="*/ 417071 h 646130"/>
                <a:gd name="connsiteX1477" fmla="*/ 793854 w 1013538"/>
                <a:gd name="connsiteY1477" fmla="*/ 416438 h 646130"/>
                <a:gd name="connsiteX1478" fmla="*/ 794741 w 1013538"/>
                <a:gd name="connsiteY1478" fmla="*/ 420745 h 646130"/>
                <a:gd name="connsiteX1479" fmla="*/ 791700 w 1013538"/>
                <a:gd name="connsiteY1479" fmla="*/ 421379 h 646130"/>
                <a:gd name="connsiteX1480" fmla="*/ 796515 w 1013538"/>
                <a:gd name="connsiteY1480" fmla="*/ 418338 h 646130"/>
                <a:gd name="connsiteX1481" fmla="*/ 795628 w 1013538"/>
                <a:gd name="connsiteY1481" fmla="*/ 414030 h 646130"/>
                <a:gd name="connsiteX1482" fmla="*/ 797655 w 1013538"/>
                <a:gd name="connsiteY1482" fmla="*/ 413650 h 646130"/>
                <a:gd name="connsiteX1483" fmla="*/ 798542 w 1013538"/>
                <a:gd name="connsiteY1483" fmla="*/ 417958 h 646130"/>
                <a:gd name="connsiteX1484" fmla="*/ 796515 w 1013538"/>
                <a:gd name="connsiteY1484" fmla="*/ 418338 h 646130"/>
                <a:gd name="connsiteX1485" fmla="*/ 802596 w 1013538"/>
                <a:gd name="connsiteY1485" fmla="*/ 417071 h 646130"/>
                <a:gd name="connsiteX1486" fmla="*/ 808551 w 1013538"/>
                <a:gd name="connsiteY1486" fmla="*/ 409216 h 646130"/>
                <a:gd name="connsiteX1487" fmla="*/ 802596 w 1013538"/>
                <a:gd name="connsiteY1487" fmla="*/ 417071 h 646130"/>
                <a:gd name="connsiteX1488" fmla="*/ 816786 w 1013538"/>
                <a:gd name="connsiteY1488" fmla="*/ 610530 h 646130"/>
                <a:gd name="connsiteX1489" fmla="*/ 807790 w 1013538"/>
                <a:gd name="connsiteY1489" fmla="*/ 603309 h 646130"/>
                <a:gd name="connsiteX1490" fmla="*/ 817672 w 1013538"/>
                <a:gd name="connsiteY1490" fmla="*/ 599128 h 646130"/>
                <a:gd name="connsiteX1491" fmla="*/ 816786 w 1013538"/>
                <a:gd name="connsiteY1491" fmla="*/ 610530 h 646130"/>
                <a:gd name="connsiteX1492" fmla="*/ 828821 w 1013538"/>
                <a:gd name="connsiteY1492" fmla="*/ 387425 h 646130"/>
                <a:gd name="connsiteX1493" fmla="*/ 826288 w 1013538"/>
                <a:gd name="connsiteY1493" fmla="*/ 401361 h 646130"/>
                <a:gd name="connsiteX1494" fmla="*/ 826414 w 1013538"/>
                <a:gd name="connsiteY1494" fmla="*/ 412510 h 646130"/>
                <a:gd name="connsiteX1495" fmla="*/ 821220 w 1013538"/>
                <a:gd name="connsiteY1495" fmla="*/ 413524 h 646130"/>
                <a:gd name="connsiteX1496" fmla="*/ 817039 w 1013538"/>
                <a:gd name="connsiteY1496" fmla="*/ 403135 h 646130"/>
                <a:gd name="connsiteX1497" fmla="*/ 813745 w 1013538"/>
                <a:gd name="connsiteY1497" fmla="*/ 397054 h 646130"/>
                <a:gd name="connsiteX1498" fmla="*/ 821347 w 1013538"/>
                <a:gd name="connsiteY1498" fmla="*/ 397814 h 646130"/>
                <a:gd name="connsiteX1499" fmla="*/ 828821 w 1013538"/>
                <a:gd name="connsiteY1499" fmla="*/ 387425 h 646130"/>
                <a:gd name="connsiteX1500" fmla="*/ 824767 w 1013538"/>
                <a:gd name="connsiteY1500" fmla="*/ 361453 h 646130"/>
                <a:gd name="connsiteX1501" fmla="*/ 834903 w 1013538"/>
                <a:gd name="connsiteY1501" fmla="*/ 363987 h 646130"/>
                <a:gd name="connsiteX1502" fmla="*/ 829201 w 1013538"/>
                <a:gd name="connsiteY1502" fmla="*/ 367281 h 646130"/>
                <a:gd name="connsiteX1503" fmla="*/ 826161 w 1013538"/>
                <a:gd name="connsiteY1503" fmla="*/ 367914 h 646130"/>
                <a:gd name="connsiteX1504" fmla="*/ 824767 w 1013538"/>
                <a:gd name="connsiteY1504" fmla="*/ 361453 h 646130"/>
                <a:gd name="connsiteX1505" fmla="*/ 818813 w 1013538"/>
                <a:gd name="connsiteY1505" fmla="*/ 529827 h 646130"/>
                <a:gd name="connsiteX1506" fmla="*/ 815139 w 1013538"/>
                <a:gd name="connsiteY1506" fmla="*/ 532741 h 646130"/>
                <a:gd name="connsiteX1507" fmla="*/ 818813 w 1013538"/>
                <a:gd name="connsiteY1507" fmla="*/ 529827 h 646130"/>
                <a:gd name="connsiteX1508" fmla="*/ 810578 w 1013538"/>
                <a:gd name="connsiteY1508" fmla="*/ 370955 h 646130"/>
                <a:gd name="connsiteX1509" fmla="*/ 821093 w 1013538"/>
                <a:gd name="connsiteY1509" fmla="*/ 375516 h 646130"/>
                <a:gd name="connsiteX1510" fmla="*/ 810578 w 1013538"/>
                <a:gd name="connsiteY1510" fmla="*/ 370955 h 646130"/>
                <a:gd name="connsiteX1511" fmla="*/ 811971 w 1013538"/>
                <a:gd name="connsiteY1511" fmla="*/ 399588 h 646130"/>
                <a:gd name="connsiteX1512" fmla="*/ 811464 w 1013538"/>
                <a:gd name="connsiteY1512" fmla="*/ 413017 h 646130"/>
                <a:gd name="connsiteX1513" fmla="*/ 811971 w 1013538"/>
                <a:gd name="connsiteY1513" fmla="*/ 399588 h 646130"/>
                <a:gd name="connsiteX1514" fmla="*/ 834269 w 1013538"/>
                <a:gd name="connsiteY1514" fmla="*/ 553519 h 646130"/>
                <a:gd name="connsiteX1515" fmla="*/ 834016 w 1013538"/>
                <a:gd name="connsiteY1515" fmla="*/ 546931 h 646130"/>
                <a:gd name="connsiteX1516" fmla="*/ 830342 w 1013538"/>
                <a:gd name="connsiteY1516" fmla="*/ 549845 h 646130"/>
                <a:gd name="connsiteX1517" fmla="*/ 836170 w 1013538"/>
                <a:gd name="connsiteY1517" fmla="*/ 557573 h 646130"/>
                <a:gd name="connsiteX1518" fmla="*/ 823374 w 1013538"/>
                <a:gd name="connsiteY1518" fmla="*/ 557826 h 646130"/>
                <a:gd name="connsiteX1519" fmla="*/ 824134 w 1013538"/>
                <a:gd name="connsiteY1519" fmla="*/ 550985 h 646130"/>
                <a:gd name="connsiteX1520" fmla="*/ 814632 w 1013538"/>
                <a:gd name="connsiteY1520" fmla="*/ 546171 h 646130"/>
                <a:gd name="connsiteX1521" fmla="*/ 816912 w 1013538"/>
                <a:gd name="connsiteY1521" fmla="*/ 541230 h 646130"/>
                <a:gd name="connsiteX1522" fmla="*/ 821093 w 1013538"/>
                <a:gd name="connsiteY1522" fmla="*/ 540469 h 646130"/>
                <a:gd name="connsiteX1523" fmla="*/ 825274 w 1013538"/>
                <a:gd name="connsiteY1523" fmla="*/ 539709 h 646130"/>
                <a:gd name="connsiteX1524" fmla="*/ 830848 w 1013538"/>
                <a:gd name="connsiteY1524" fmla="*/ 540849 h 646130"/>
                <a:gd name="connsiteX1525" fmla="*/ 832495 w 1013538"/>
                <a:gd name="connsiteY1525" fmla="*/ 538316 h 646130"/>
                <a:gd name="connsiteX1526" fmla="*/ 835029 w 1013538"/>
                <a:gd name="connsiteY1526" fmla="*/ 540089 h 646130"/>
                <a:gd name="connsiteX1527" fmla="*/ 837056 w 1013538"/>
                <a:gd name="connsiteY1527" fmla="*/ 539709 h 646130"/>
                <a:gd name="connsiteX1528" fmla="*/ 834269 w 1013538"/>
                <a:gd name="connsiteY1528" fmla="*/ 553519 h 646130"/>
                <a:gd name="connsiteX1529" fmla="*/ 837563 w 1013538"/>
                <a:gd name="connsiteY1529" fmla="*/ 521719 h 646130"/>
                <a:gd name="connsiteX1530" fmla="*/ 834649 w 1013538"/>
                <a:gd name="connsiteY1530" fmla="*/ 517791 h 646130"/>
                <a:gd name="connsiteX1531" fmla="*/ 837310 w 1013538"/>
                <a:gd name="connsiteY1531" fmla="*/ 515004 h 646130"/>
                <a:gd name="connsiteX1532" fmla="*/ 837563 w 1013538"/>
                <a:gd name="connsiteY1532" fmla="*/ 521719 h 646130"/>
                <a:gd name="connsiteX1533" fmla="*/ 844405 w 1013538"/>
                <a:gd name="connsiteY1533" fmla="*/ 556053 h 646130"/>
                <a:gd name="connsiteX1534" fmla="*/ 847952 w 1013538"/>
                <a:gd name="connsiteY1534" fmla="*/ 557573 h 646130"/>
                <a:gd name="connsiteX1535" fmla="*/ 838830 w 1013538"/>
                <a:gd name="connsiteY1535" fmla="*/ 554912 h 646130"/>
                <a:gd name="connsiteX1536" fmla="*/ 840857 w 1013538"/>
                <a:gd name="connsiteY1536" fmla="*/ 554532 h 646130"/>
                <a:gd name="connsiteX1537" fmla="*/ 844405 w 1013538"/>
                <a:gd name="connsiteY1537" fmla="*/ 556053 h 646130"/>
                <a:gd name="connsiteX1538" fmla="*/ 847825 w 1013538"/>
                <a:gd name="connsiteY1538" fmla="*/ 359173 h 646130"/>
                <a:gd name="connsiteX1539" fmla="*/ 848332 w 1013538"/>
                <a:gd name="connsiteY1539" fmla="*/ 345743 h 646130"/>
                <a:gd name="connsiteX1540" fmla="*/ 847825 w 1013538"/>
                <a:gd name="connsiteY1540" fmla="*/ 359173 h 646130"/>
                <a:gd name="connsiteX1541" fmla="*/ 867589 w 1013538"/>
                <a:gd name="connsiteY1541" fmla="*/ 350811 h 646130"/>
                <a:gd name="connsiteX1542" fmla="*/ 865309 w 1013538"/>
                <a:gd name="connsiteY1542" fmla="*/ 344603 h 646130"/>
                <a:gd name="connsiteX1543" fmla="*/ 863535 w 1013538"/>
                <a:gd name="connsiteY1543" fmla="*/ 351698 h 646130"/>
                <a:gd name="connsiteX1544" fmla="*/ 860241 w 1013538"/>
                <a:gd name="connsiteY1544" fmla="*/ 345617 h 646130"/>
                <a:gd name="connsiteX1545" fmla="*/ 858467 w 1013538"/>
                <a:gd name="connsiteY1545" fmla="*/ 352711 h 646130"/>
                <a:gd name="connsiteX1546" fmla="*/ 855934 w 1013538"/>
                <a:gd name="connsiteY1546" fmla="*/ 350938 h 646130"/>
                <a:gd name="connsiteX1547" fmla="*/ 854793 w 1013538"/>
                <a:gd name="connsiteY1547" fmla="*/ 340042 h 646130"/>
                <a:gd name="connsiteX1548" fmla="*/ 868603 w 1013538"/>
                <a:gd name="connsiteY1548" fmla="*/ 339535 h 646130"/>
                <a:gd name="connsiteX1549" fmla="*/ 867589 w 1013538"/>
                <a:gd name="connsiteY1549" fmla="*/ 350811 h 646130"/>
                <a:gd name="connsiteX1550" fmla="*/ 873670 w 1013538"/>
                <a:gd name="connsiteY1550" fmla="*/ 338522 h 646130"/>
                <a:gd name="connsiteX1551" fmla="*/ 877091 w 1013538"/>
                <a:gd name="connsiteY1551" fmla="*/ 328893 h 646130"/>
                <a:gd name="connsiteX1552" fmla="*/ 880892 w 1013538"/>
                <a:gd name="connsiteY1552" fmla="*/ 337128 h 646130"/>
                <a:gd name="connsiteX1553" fmla="*/ 873670 w 1013538"/>
                <a:gd name="connsiteY1553" fmla="*/ 338522 h 646130"/>
                <a:gd name="connsiteX1554" fmla="*/ 882539 w 1013538"/>
                <a:gd name="connsiteY1554" fmla="*/ 334468 h 646130"/>
                <a:gd name="connsiteX1555" fmla="*/ 880005 w 1013538"/>
                <a:gd name="connsiteY1555" fmla="*/ 321545 h 646130"/>
                <a:gd name="connsiteX1556" fmla="*/ 883172 w 1013538"/>
                <a:gd name="connsiteY1556" fmla="*/ 332061 h 646130"/>
                <a:gd name="connsiteX1557" fmla="*/ 887100 w 1013538"/>
                <a:gd name="connsiteY1557" fmla="*/ 335735 h 646130"/>
                <a:gd name="connsiteX1558" fmla="*/ 882539 w 1013538"/>
                <a:gd name="connsiteY1558" fmla="*/ 334468 h 646130"/>
                <a:gd name="connsiteX1559" fmla="*/ 884946 w 1013538"/>
                <a:gd name="connsiteY1559" fmla="*/ 148990 h 646130"/>
                <a:gd name="connsiteX1560" fmla="*/ 883552 w 1013538"/>
                <a:gd name="connsiteY1560" fmla="*/ 158239 h 646130"/>
                <a:gd name="connsiteX1561" fmla="*/ 883426 w 1013538"/>
                <a:gd name="connsiteY1561" fmla="*/ 162673 h 646130"/>
                <a:gd name="connsiteX1562" fmla="*/ 882412 w 1013538"/>
                <a:gd name="connsiteY1562" fmla="*/ 162926 h 646130"/>
                <a:gd name="connsiteX1563" fmla="*/ 884566 w 1013538"/>
                <a:gd name="connsiteY1563" fmla="*/ 173695 h 646130"/>
                <a:gd name="connsiteX1564" fmla="*/ 887480 w 1013538"/>
                <a:gd name="connsiteY1564" fmla="*/ 177623 h 646130"/>
                <a:gd name="connsiteX1565" fmla="*/ 889254 w 1013538"/>
                <a:gd name="connsiteY1565" fmla="*/ 197387 h 646130"/>
                <a:gd name="connsiteX1566" fmla="*/ 885706 w 1013538"/>
                <a:gd name="connsiteY1566" fmla="*/ 184717 h 646130"/>
                <a:gd name="connsiteX1567" fmla="*/ 882919 w 1013538"/>
                <a:gd name="connsiteY1567" fmla="*/ 176356 h 646130"/>
                <a:gd name="connsiteX1568" fmla="*/ 881779 w 1013538"/>
                <a:gd name="connsiteY1568" fmla="*/ 165460 h 646130"/>
                <a:gd name="connsiteX1569" fmla="*/ 876331 w 1013538"/>
                <a:gd name="connsiteY1569" fmla="*/ 148737 h 646130"/>
                <a:gd name="connsiteX1570" fmla="*/ 884946 w 1013538"/>
                <a:gd name="connsiteY1570" fmla="*/ 148990 h 646130"/>
                <a:gd name="connsiteX1571" fmla="*/ 874557 w 1013538"/>
                <a:gd name="connsiteY1571" fmla="*/ 139868 h 646130"/>
                <a:gd name="connsiteX1572" fmla="*/ 875444 w 1013538"/>
                <a:gd name="connsiteY1572" fmla="*/ 128593 h 646130"/>
                <a:gd name="connsiteX1573" fmla="*/ 878231 w 1013538"/>
                <a:gd name="connsiteY1573" fmla="*/ 136954 h 646130"/>
                <a:gd name="connsiteX1574" fmla="*/ 874557 w 1013538"/>
                <a:gd name="connsiteY1574" fmla="*/ 139868 h 646130"/>
                <a:gd name="connsiteX1575" fmla="*/ 885199 w 1013538"/>
                <a:gd name="connsiteY1575" fmla="*/ 198020 h 646130"/>
                <a:gd name="connsiteX1576" fmla="*/ 879245 w 1013538"/>
                <a:gd name="connsiteY1576" fmla="*/ 179143 h 646130"/>
                <a:gd name="connsiteX1577" fmla="*/ 885199 w 1013538"/>
                <a:gd name="connsiteY1577" fmla="*/ 198020 h 646130"/>
                <a:gd name="connsiteX1578" fmla="*/ 877851 w 1013538"/>
                <a:gd name="connsiteY1578" fmla="*/ 268461 h 646130"/>
                <a:gd name="connsiteX1579" fmla="*/ 877851 w 1013538"/>
                <a:gd name="connsiteY1579" fmla="*/ 268461 h 646130"/>
                <a:gd name="connsiteX1580" fmla="*/ 877851 w 1013538"/>
                <a:gd name="connsiteY1580" fmla="*/ 268461 h 646130"/>
                <a:gd name="connsiteX1581" fmla="*/ 879625 w 1013538"/>
                <a:gd name="connsiteY1581" fmla="*/ 277076 h 646130"/>
                <a:gd name="connsiteX1582" fmla="*/ 882792 w 1013538"/>
                <a:gd name="connsiteY1582" fmla="*/ 287592 h 646130"/>
                <a:gd name="connsiteX1583" fmla="*/ 889634 w 1013538"/>
                <a:gd name="connsiteY1583" fmla="*/ 284044 h 646130"/>
                <a:gd name="connsiteX1584" fmla="*/ 886720 w 1013538"/>
                <a:gd name="connsiteY1584" fmla="*/ 280117 h 646130"/>
                <a:gd name="connsiteX1585" fmla="*/ 885453 w 1013538"/>
                <a:gd name="connsiteY1585" fmla="*/ 273655 h 646130"/>
                <a:gd name="connsiteX1586" fmla="*/ 882539 w 1013538"/>
                <a:gd name="connsiteY1586" fmla="*/ 269728 h 646130"/>
                <a:gd name="connsiteX1587" fmla="*/ 888240 w 1013538"/>
                <a:gd name="connsiteY1587" fmla="*/ 266307 h 646130"/>
                <a:gd name="connsiteX1588" fmla="*/ 881145 w 1013538"/>
                <a:gd name="connsiteY1588" fmla="*/ 263267 h 646130"/>
                <a:gd name="connsiteX1589" fmla="*/ 880512 w 1013538"/>
                <a:gd name="connsiteY1589" fmla="*/ 254525 h 646130"/>
                <a:gd name="connsiteX1590" fmla="*/ 888620 w 1013538"/>
                <a:gd name="connsiteY1590" fmla="*/ 257439 h 646130"/>
                <a:gd name="connsiteX1591" fmla="*/ 888113 w 1013538"/>
                <a:gd name="connsiteY1591" fmla="*/ 244136 h 646130"/>
                <a:gd name="connsiteX1592" fmla="*/ 893561 w 1013538"/>
                <a:gd name="connsiteY1592" fmla="*/ 260859 h 646130"/>
                <a:gd name="connsiteX1593" fmla="*/ 891914 w 1013538"/>
                <a:gd name="connsiteY1593" fmla="*/ 263393 h 646130"/>
                <a:gd name="connsiteX1594" fmla="*/ 890774 w 1013538"/>
                <a:gd name="connsiteY1594" fmla="*/ 268081 h 646130"/>
                <a:gd name="connsiteX1595" fmla="*/ 893054 w 1013538"/>
                <a:gd name="connsiteY1595" fmla="*/ 274289 h 646130"/>
                <a:gd name="connsiteX1596" fmla="*/ 890774 w 1013538"/>
                <a:gd name="connsiteY1596" fmla="*/ 279230 h 646130"/>
                <a:gd name="connsiteX1597" fmla="*/ 894195 w 1013538"/>
                <a:gd name="connsiteY1597" fmla="*/ 296333 h 646130"/>
                <a:gd name="connsiteX1598" fmla="*/ 884693 w 1013538"/>
                <a:gd name="connsiteY1598" fmla="*/ 302668 h 646130"/>
                <a:gd name="connsiteX1599" fmla="*/ 880258 w 1013538"/>
                <a:gd name="connsiteY1599" fmla="*/ 296840 h 646130"/>
                <a:gd name="connsiteX1600" fmla="*/ 879625 w 1013538"/>
                <a:gd name="connsiteY1600" fmla="*/ 277076 h 646130"/>
                <a:gd name="connsiteX1601" fmla="*/ 890521 w 1013538"/>
                <a:gd name="connsiteY1601" fmla="*/ 326233 h 646130"/>
                <a:gd name="connsiteX1602" fmla="*/ 889380 w 1013538"/>
                <a:gd name="connsiteY1602" fmla="*/ 330920 h 646130"/>
                <a:gd name="connsiteX1603" fmla="*/ 887860 w 1013538"/>
                <a:gd name="connsiteY1603" fmla="*/ 317871 h 646130"/>
                <a:gd name="connsiteX1604" fmla="*/ 899262 w 1013538"/>
                <a:gd name="connsiteY1604" fmla="*/ 315591 h 646130"/>
                <a:gd name="connsiteX1605" fmla="*/ 902050 w 1013538"/>
                <a:gd name="connsiteY1605" fmla="*/ 323952 h 646130"/>
                <a:gd name="connsiteX1606" fmla="*/ 890521 w 1013538"/>
                <a:gd name="connsiteY1606" fmla="*/ 326233 h 646130"/>
                <a:gd name="connsiteX1607" fmla="*/ 899009 w 1013538"/>
                <a:gd name="connsiteY1607" fmla="*/ 170781 h 646130"/>
                <a:gd name="connsiteX1608" fmla="*/ 896982 w 1013538"/>
                <a:gd name="connsiteY1608" fmla="*/ 182310 h 646130"/>
                <a:gd name="connsiteX1609" fmla="*/ 899009 w 1013538"/>
                <a:gd name="connsiteY1609" fmla="*/ 170781 h 646130"/>
                <a:gd name="connsiteX1610" fmla="*/ 906484 w 1013538"/>
                <a:gd name="connsiteY1610" fmla="*/ 389959 h 646130"/>
                <a:gd name="connsiteX1611" fmla="*/ 905597 w 1013538"/>
                <a:gd name="connsiteY1611" fmla="*/ 385651 h 646130"/>
                <a:gd name="connsiteX1612" fmla="*/ 909778 w 1013538"/>
                <a:gd name="connsiteY1612" fmla="*/ 384891 h 646130"/>
                <a:gd name="connsiteX1613" fmla="*/ 910665 w 1013538"/>
                <a:gd name="connsiteY1613" fmla="*/ 389199 h 646130"/>
                <a:gd name="connsiteX1614" fmla="*/ 906484 w 1013538"/>
                <a:gd name="connsiteY1614" fmla="*/ 389959 h 646130"/>
                <a:gd name="connsiteX1615" fmla="*/ 913072 w 1013538"/>
                <a:gd name="connsiteY1615" fmla="*/ 272769 h 646130"/>
                <a:gd name="connsiteX1616" fmla="*/ 915352 w 1013538"/>
                <a:gd name="connsiteY1616" fmla="*/ 267828 h 646130"/>
                <a:gd name="connsiteX1617" fmla="*/ 910665 w 1013538"/>
                <a:gd name="connsiteY1617" fmla="*/ 270995 h 646130"/>
                <a:gd name="connsiteX1618" fmla="*/ 911298 w 1013538"/>
                <a:gd name="connsiteY1618" fmla="*/ 279737 h 646130"/>
                <a:gd name="connsiteX1619" fmla="*/ 906104 w 1013538"/>
                <a:gd name="connsiteY1619" fmla="*/ 269601 h 646130"/>
                <a:gd name="connsiteX1620" fmla="*/ 908257 w 1013538"/>
                <a:gd name="connsiteY1620" fmla="*/ 280370 h 646130"/>
                <a:gd name="connsiteX1621" fmla="*/ 911171 w 1013538"/>
                <a:gd name="connsiteY1621" fmla="*/ 284298 h 646130"/>
                <a:gd name="connsiteX1622" fmla="*/ 905597 w 1013538"/>
                <a:gd name="connsiteY1622" fmla="*/ 283157 h 646130"/>
                <a:gd name="connsiteX1623" fmla="*/ 897995 w 1013538"/>
                <a:gd name="connsiteY1623" fmla="*/ 282397 h 646130"/>
                <a:gd name="connsiteX1624" fmla="*/ 901543 w 1013538"/>
                <a:gd name="connsiteY1624" fmla="*/ 283917 h 646130"/>
                <a:gd name="connsiteX1625" fmla="*/ 901923 w 1013538"/>
                <a:gd name="connsiteY1625" fmla="*/ 274922 h 646130"/>
                <a:gd name="connsiteX1626" fmla="*/ 904457 w 1013538"/>
                <a:gd name="connsiteY1626" fmla="*/ 276696 h 646130"/>
                <a:gd name="connsiteX1627" fmla="*/ 904583 w 1013538"/>
                <a:gd name="connsiteY1627" fmla="*/ 261113 h 646130"/>
                <a:gd name="connsiteX1628" fmla="*/ 914339 w 1013538"/>
                <a:gd name="connsiteY1628" fmla="*/ 261493 h 646130"/>
                <a:gd name="connsiteX1629" fmla="*/ 917759 w 1013538"/>
                <a:gd name="connsiteY1629" fmla="*/ 251864 h 646130"/>
                <a:gd name="connsiteX1630" fmla="*/ 922700 w 1013538"/>
                <a:gd name="connsiteY1630" fmla="*/ 255412 h 646130"/>
                <a:gd name="connsiteX1631" fmla="*/ 925994 w 1013538"/>
                <a:gd name="connsiteY1631" fmla="*/ 261493 h 646130"/>
                <a:gd name="connsiteX1632" fmla="*/ 924727 w 1013538"/>
                <a:gd name="connsiteY1632" fmla="*/ 255032 h 646130"/>
                <a:gd name="connsiteX1633" fmla="*/ 927261 w 1013538"/>
                <a:gd name="connsiteY1633" fmla="*/ 256805 h 646130"/>
                <a:gd name="connsiteX1634" fmla="*/ 929542 w 1013538"/>
                <a:gd name="connsiteY1634" fmla="*/ 263013 h 646130"/>
                <a:gd name="connsiteX1635" fmla="*/ 935876 w 1013538"/>
                <a:gd name="connsiteY1635" fmla="*/ 257312 h 646130"/>
                <a:gd name="connsiteX1636" fmla="*/ 936510 w 1013538"/>
                <a:gd name="connsiteY1636" fmla="*/ 266054 h 646130"/>
                <a:gd name="connsiteX1637" fmla="*/ 936637 w 1013538"/>
                <a:gd name="connsiteY1637" fmla="*/ 277203 h 646130"/>
                <a:gd name="connsiteX1638" fmla="*/ 932202 w 1013538"/>
                <a:gd name="connsiteY1638" fmla="*/ 271375 h 646130"/>
                <a:gd name="connsiteX1639" fmla="*/ 924601 w 1013538"/>
                <a:gd name="connsiteY1639" fmla="*/ 281764 h 646130"/>
                <a:gd name="connsiteX1640" fmla="*/ 913072 w 1013538"/>
                <a:gd name="connsiteY1640" fmla="*/ 272769 h 646130"/>
                <a:gd name="connsiteX1641" fmla="*/ 919153 w 1013538"/>
                <a:gd name="connsiteY1641" fmla="*/ 153424 h 646130"/>
                <a:gd name="connsiteX1642" fmla="*/ 921180 w 1013538"/>
                <a:gd name="connsiteY1642" fmla="*/ 168627 h 646130"/>
                <a:gd name="connsiteX1643" fmla="*/ 917253 w 1013538"/>
                <a:gd name="connsiteY1643" fmla="*/ 164953 h 646130"/>
                <a:gd name="connsiteX1644" fmla="*/ 917506 w 1013538"/>
                <a:gd name="connsiteY1644" fmla="*/ 171541 h 646130"/>
                <a:gd name="connsiteX1645" fmla="*/ 911805 w 1013538"/>
                <a:gd name="connsiteY1645" fmla="*/ 174962 h 646130"/>
                <a:gd name="connsiteX1646" fmla="*/ 908257 w 1013538"/>
                <a:gd name="connsiteY1646" fmla="*/ 173442 h 646130"/>
                <a:gd name="connsiteX1647" fmla="*/ 915986 w 1013538"/>
                <a:gd name="connsiteY1647" fmla="*/ 158492 h 646130"/>
                <a:gd name="connsiteX1648" fmla="*/ 919153 w 1013538"/>
                <a:gd name="connsiteY1648" fmla="*/ 153424 h 646130"/>
                <a:gd name="connsiteX1649" fmla="*/ 907497 w 1013538"/>
                <a:gd name="connsiteY1649" fmla="*/ 175722 h 646130"/>
                <a:gd name="connsiteX1650" fmla="*/ 901923 w 1013538"/>
                <a:gd name="connsiteY1650" fmla="*/ 174582 h 646130"/>
                <a:gd name="connsiteX1651" fmla="*/ 907497 w 1013538"/>
                <a:gd name="connsiteY1651" fmla="*/ 175722 h 646130"/>
                <a:gd name="connsiteX1652" fmla="*/ 931442 w 1013538"/>
                <a:gd name="connsiteY1652" fmla="*/ 231213 h 646130"/>
                <a:gd name="connsiteX1653" fmla="*/ 933216 w 1013538"/>
                <a:gd name="connsiteY1653" fmla="*/ 239829 h 646130"/>
                <a:gd name="connsiteX1654" fmla="*/ 931442 w 1013538"/>
                <a:gd name="connsiteY1654" fmla="*/ 231213 h 646130"/>
                <a:gd name="connsiteX1655" fmla="*/ 934483 w 1013538"/>
                <a:gd name="connsiteY1655" fmla="*/ 342196 h 646130"/>
                <a:gd name="connsiteX1656" fmla="*/ 936510 w 1013538"/>
                <a:gd name="connsiteY1656" fmla="*/ 330667 h 646130"/>
                <a:gd name="connsiteX1657" fmla="*/ 935116 w 1013538"/>
                <a:gd name="connsiteY1657" fmla="*/ 339915 h 646130"/>
                <a:gd name="connsiteX1658" fmla="*/ 934483 w 1013538"/>
                <a:gd name="connsiteY1658" fmla="*/ 342196 h 646130"/>
                <a:gd name="connsiteX1659" fmla="*/ 935243 w 1013538"/>
                <a:gd name="connsiteY1659" fmla="*/ 292913 h 646130"/>
                <a:gd name="connsiteX1660" fmla="*/ 935116 w 1013538"/>
                <a:gd name="connsiteY1660" fmla="*/ 297347 h 646130"/>
                <a:gd name="connsiteX1661" fmla="*/ 935243 w 1013538"/>
                <a:gd name="connsiteY1661" fmla="*/ 292913 h 646130"/>
                <a:gd name="connsiteX1662" fmla="*/ 928528 w 1013538"/>
                <a:gd name="connsiteY1662" fmla="*/ 334341 h 646130"/>
                <a:gd name="connsiteX1663" fmla="*/ 929162 w 1013538"/>
                <a:gd name="connsiteY1663" fmla="*/ 343083 h 646130"/>
                <a:gd name="connsiteX1664" fmla="*/ 928528 w 1013538"/>
                <a:gd name="connsiteY1664" fmla="*/ 334341 h 646130"/>
                <a:gd name="connsiteX1665" fmla="*/ 927261 w 1013538"/>
                <a:gd name="connsiteY1665" fmla="*/ 301148 h 646130"/>
                <a:gd name="connsiteX1666" fmla="*/ 929162 w 1013538"/>
                <a:gd name="connsiteY1666" fmla="*/ 305202 h 646130"/>
                <a:gd name="connsiteX1667" fmla="*/ 929415 w 1013538"/>
                <a:gd name="connsiteY1667" fmla="*/ 311790 h 646130"/>
                <a:gd name="connsiteX1668" fmla="*/ 927261 w 1013538"/>
                <a:gd name="connsiteY1668" fmla="*/ 301148 h 646130"/>
                <a:gd name="connsiteX1669" fmla="*/ 920673 w 1013538"/>
                <a:gd name="connsiteY1669" fmla="*/ 380584 h 646130"/>
                <a:gd name="connsiteX1670" fmla="*/ 919786 w 1013538"/>
                <a:gd name="connsiteY1670" fmla="*/ 376276 h 646130"/>
                <a:gd name="connsiteX1671" fmla="*/ 921433 w 1013538"/>
                <a:gd name="connsiteY1671" fmla="*/ 373742 h 646130"/>
                <a:gd name="connsiteX1672" fmla="*/ 920673 w 1013538"/>
                <a:gd name="connsiteY1672" fmla="*/ 380584 h 646130"/>
                <a:gd name="connsiteX1673" fmla="*/ 922574 w 1013538"/>
                <a:gd name="connsiteY1673" fmla="*/ 304315 h 646130"/>
                <a:gd name="connsiteX1674" fmla="*/ 921433 w 1013538"/>
                <a:gd name="connsiteY1674" fmla="*/ 309003 h 646130"/>
                <a:gd name="connsiteX1675" fmla="*/ 920293 w 1013538"/>
                <a:gd name="connsiteY1675" fmla="*/ 298107 h 646130"/>
                <a:gd name="connsiteX1676" fmla="*/ 923334 w 1013538"/>
                <a:gd name="connsiteY1676" fmla="*/ 297474 h 646130"/>
                <a:gd name="connsiteX1677" fmla="*/ 924474 w 1013538"/>
                <a:gd name="connsiteY1677" fmla="*/ 308369 h 646130"/>
                <a:gd name="connsiteX1678" fmla="*/ 922574 w 1013538"/>
                <a:gd name="connsiteY1678" fmla="*/ 304315 h 646130"/>
                <a:gd name="connsiteX1679" fmla="*/ 927388 w 1013538"/>
                <a:gd name="connsiteY1679" fmla="*/ 419352 h 646130"/>
                <a:gd name="connsiteX1680" fmla="*/ 924601 w 1013538"/>
                <a:gd name="connsiteY1680" fmla="*/ 410990 h 646130"/>
                <a:gd name="connsiteX1681" fmla="*/ 929288 w 1013538"/>
                <a:gd name="connsiteY1681" fmla="*/ 407823 h 646130"/>
                <a:gd name="connsiteX1682" fmla="*/ 927388 w 1013538"/>
                <a:gd name="connsiteY1682" fmla="*/ 419352 h 646130"/>
                <a:gd name="connsiteX1683" fmla="*/ 955894 w 1013538"/>
                <a:gd name="connsiteY1683" fmla="*/ 315591 h 646130"/>
                <a:gd name="connsiteX1684" fmla="*/ 958554 w 1013538"/>
                <a:gd name="connsiteY1684" fmla="*/ 312803 h 646130"/>
                <a:gd name="connsiteX1685" fmla="*/ 955894 w 1013538"/>
                <a:gd name="connsiteY1685" fmla="*/ 315591 h 646130"/>
                <a:gd name="connsiteX1686" fmla="*/ 959948 w 1013538"/>
                <a:gd name="connsiteY1686" fmla="*/ 276949 h 646130"/>
                <a:gd name="connsiteX1687" fmla="*/ 964509 w 1013538"/>
                <a:gd name="connsiteY1687" fmla="*/ 278343 h 646130"/>
                <a:gd name="connsiteX1688" fmla="*/ 959948 w 1013538"/>
                <a:gd name="connsiteY1688" fmla="*/ 276949 h 646130"/>
                <a:gd name="connsiteX1689" fmla="*/ 969196 w 1013538"/>
                <a:gd name="connsiteY1689" fmla="*/ 275176 h 646130"/>
                <a:gd name="connsiteX1690" fmla="*/ 969577 w 1013538"/>
                <a:gd name="connsiteY1690" fmla="*/ 266181 h 646130"/>
                <a:gd name="connsiteX1691" fmla="*/ 969196 w 1013538"/>
                <a:gd name="connsiteY1691" fmla="*/ 275176 h 646130"/>
                <a:gd name="connsiteX1692" fmla="*/ 968690 w 1013538"/>
                <a:gd name="connsiteY1692" fmla="*/ 261873 h 646130"/>
                <a:gd name="connsiteX1693" fmla="*/ 970463 w 1013538"/>
                <a:gd name="connsiteY1693" fmla="*/ 254778 h 646130"/>
                <a:gd name="connsiteX1694" fmla="*/ 968690 w 1013538"/>
                <a:gd name="connsiteY1694" fmla="*/ 261873 h 646130"/>
                <a:gd name="connsiteX1695" fmla="*/ 974898 w 1013538"/>
                <a:gd name="connsiteY1695" fmla="*/ 260606 h 646130"/>
                <a:gd name="connsiteX1696" fmla="*/ 974898 w 1013538"/>
                <a:gd name="connsiteY1696" fmla="*/ 260606 h 646130"/>
                <a:gd name="connsiteX1697" fmla="*/ 974898 w 1013538"/>
                <a:gd name="connsiteY1697" fmla="*/ 260606 h 646130"/>
                <a:gd name="connsiteX1698" fmla="*/ 970717 w 1013538"/>
                <a:gd name="connsiteY1698" fmla="*/ 234634 h 646130"/>
                <a:gd name="connsiteX1699" fmla="*/ 974518 w 1013538"/>
                <a:gd name="connsiteY1699" fmla="*/ 242869 h 646130"/>
                <a:gd name="connsiteX1700" fmla="*/ 972110 w 1013538"/>
                <a:gd name="connsiteY1700" fmla="*/ 252244 h 646130"/>
                <a:gd name="connsiteX1701" fmla="*/ 969070 w 1013538"/>
                <a:gd name="connsiteY1701" fmla="*/ 252878 h 646130"/>
                <a:gd name="connsiteX1702" fmla="*/ 962482 w 1013538"/>
                <a:gd name="connsiteY1702" fmla="*/ 236281 h 646130"/>
                <a:gd name="connsiteX1703" fmla="*/ 970717 w 1013538"/>
                <a:gd name="connsiteY1703" fmla="*/ 234634 h 646130"/>
                <a:gd name="connsiteX1704" fmla="*/ 952600 w 1013538"/>
                <a:gd name="connsiteY1704" fmla="*/ 213730 h 646130"/>
                <a:gd name="connsiteX1705" fmla="*/ 953613 w 1013538"/>
                <a:gd name="connsiteY1705" fmla="*/ 213477 h 646130"/>
                <a:gd name="connsiteX1706" fmla="*/ 957794 w 1013538"/>
                <a:gd name="connsiteY1706" fmla="*/ 212716 h 646130"/>
                <a:gd name="connsiteX1707" fmla="*/ 955260 w 1013538"/>
                <a:gd name="connsiteY1707" fmla="*/ 210943 h 646130"/>
                <a:gd name="connsiteX1708" fmla="*/ 963875 w 1013538"/>
                <a:gd name="connsiteY1708" fmla="*/ 211449 h 646130"/>
                <a:gd name="connsiteX1709" fmla="*/ 959821 w 1013538"/>
                <a:gd name="connsiteY1709" fmla="*/ 223359 h 646130"/>
                <a:gd name="connsiteX1710" fmla="*/ 952600 w 1013538"/>
                <a:gd name="connsiteY1710" fmla="*/ 213730 h 646130"/>
                <a:gd name="connsiteX1711" fmla="*/ 951966 w 1013538"/>
                <a:gd name="connsiteY1711" fmla="*/ 365507 h 646130"/>
                <a:gd name="connsiteX1712" fmla="*/ 942464 w 1013538"/>
                <a:gd name="connsiteY1712" fmla="*/ 371842 h 646130"/>
                <a:gd name="connsiteX1713" fmla="*/ 938284 w 1013538"/>
                <a:gd name="connsiteY1713" fmla="*/ 372602 h 646130"/>
                <a:gd name="connsiteX1714" fmla="*/ 940184 w 1013538"/>
                <a:gd name="connsiteY1714" fmla="*/ 376656 h 646130"/>
                <a:gd name="connsiteX1715" fmla="*/ 928148 w 1013538"/>
                <a:gd name="connsiteY1715" fmla="*/ 370068 h 646130"/>
                <a:gd name="connsiteX1716" fmla="*/ 937397 w 1013538"/>
                <a:gd name="connsiteY1716" fmla="*/ 368295 h 646130"/>
                <a:gd name="connsiteX1717" fmla="*/ 940817 w 1013538"/>
                <a:gd name="connsiteY1717" fmla="*/ 358666 h 646130"/>
                <a:gd name="connsiteX1718" fmla="*/ 950066 w 1013538"/>
                <a:gd name="connsiteY1718" fmla="*/ 356892 h 646130"/>
                <a:gd name="connsiteX1719" fmla="*/ 951966 w 1013538"/>
                <a:gd name="connsiteY1719" fmla="*/ 365507 h 646130"/>
                <a:gd name="connsiteX1720" fmla="*/ 946265 w 1013538"/>
                <a:gd name="connsiteY1720" fmla="*/ 326486 h 646130"/>
                <a:gd name="connsiteX1721" fmla="*/ 948292 w 1013538"/>
                <a:gd name="connsiteY1721" fmla="*/ 326106 h 646130"/>
                <a:gd name="connsiteX1722" fmla="*/ 950193 w 1013538"/>
                <a:gd name="connsiteY1722" fmla="*/ 330160 h 646130"/>
                <a:gd name="connsiteX1723" fmla="*/ 947532 w 1013538"/>
                <a:gd name="connsiteY1723" fmla="*/ 332947 h 646130"/>
                <a:gd name="connsiteX1724" fmla="*/ 946265 w 1013538"/>
                <a:gd name="connsiteY1724" fmla="*/ 326486 h 646130"/>
                <a:gd name="connsiteX1725" fmla="*/ 951333 w 1013538"/>
                <a:gd name="connsiteY1725" fmla="*/ 287592 h 646130"/>
                <a:gd name="connsiteX1726" fmla="*/ 944238 w 1013538"/>
                <a:gd name="connsiteY1726" fmla="*/ 284551 h 646130"/>
                <a:gd name="connsiteX1727" fmla="*/ 951333 w 1013538"/>
                <a:gd name="connsiteY1727" fmla="*/ 287592 h 646130"/>
                <a:gd name="connsiteX1728" fmla="*/ 929035 w 1013538"/>
                <a:gd name="connsiteY1728" fmla="*/ 160392 h 646130"/>
                <a:gd name="connsiteX1729" fmla="*/ 936890 w 1013538"/>
                <a:gd name="connsiteY1729" fmla="*/ 156592 h 646130"/>
                <a:gd name="connsiteX1730" fmla="*/ 939677 w 1013538"/>
                <a:gd name="connsiteY1730" fmla="*/ 149370 h 646130"/>
                <a:gd name="connsiteX1731" fmla="*/ 946138 w 1013538"/>
                <a:gd name="connsiteY1731" fmla="*/ 154818 h 646130"/>
                <a:gd name="connsiteX1732" fmla="*/ 943478 w 1013538"/>
                <a:gd name="connsiteY1732" fmla="*/ 157605 h 646130"/>
                <a:gd name="connsiteX1733" fmla="*/ 942844 w 1013538"/>
                <a:gd name="connsiteY1733" fmla="*/ 160012 h 646130"/>
                <a:gd name="connsiteX1734" fmla="*/ 940311 w 1013538"/>
                <a:gd name="connsiteY1734" fmla="*/ 158239 h 646130"/>
                <a:gd name="connsiteX1735" fmla="*/ 939677 w 1013538"/>
                <a:gd name="connsiteY1735" fmla="*/ 164953 h 646130"/>
                <a:gd name="connsiteX1736" fmla="*/ 934103 w 1013538"/>
                <a:gd name="connsiteY1736" fmla="*/ 163813 h 646130"/>
                <a:gd name="connsiteX1737" fmla="*/ 928908 w 1013538"/>
                <a:gd name="connsiteY1737" fmla="*/ 164827 h 646130"/>
                <a:gd name="connsiteX1738" fmla="*/ 925108 w 1013538"/>
                <a:gd name="connsiteY1738" fmla="*/ 156592 h 646130"/>
                <a:gd name="connsiteX1739" fmla="*/ 929035 w 1013538"/>
                <a:gd name="connsiteY1739" fmla="*/ 160392 h 646130"/>
                <a:gd name="connsiteX1740" fmla="*/ 926628 w 1013538"/>
                <a:gd name="connsiteY1740" fmla="*/ 212083 h 646130"/>
                <a:gd name="connsiteX1741" fmla="*/ 927515 w 1013538"/>
                <a:gd name="connsiteY1741" fmla="*/ 216390 h 646130"/>
                <a:gd name="connsiteX1742" fmla="*/ 925488 w 1013538"/>
                <a:gd name="connsiteY1742" fmla="*/ 216771 h 646130"/>
                <a:gd name="connsiteX1743" fmla="*/ 924601 w 1013538"/>
                <a:gd name="connsiteY1743" fmla="*/ 212463 h 646130"/>
                <a:gd name="connsiteX1744" fmla="*/ 926628 w 1013538"/>
                <a:gd name="connsiteY1744" fmla="*/ 212083 h 646130"/>
                <a:gd name="connsiteX1745" fmla="*/ 925488 w 1013538"/>
                <a:gd name="connsiteY1745" fmla="*/ 227919 h 646130"/>
                <a:gd name="connsiteX1746" fmla="*/ 922827 w 1013538"/>
                <a:gd name="connsiteY1746" fmla="*/ 230707 h 646130"/>
                <a:gd name="connsiteX1747" fmla="*/ 921560 w 1013538"/>
                <a:gd name="connsiteY1747" fmla="*/ 224245 h 646130"/>
                <a:gd name="connsiteX1748" fmla="*/ 923587 w 1013538"/>
                <a:gd name="connsiteY1748" fmla="*/ 223865 h 646130"/>
                <a:gd name="connsiteX1749" fmla="*/ 925488 w 1013538"/>
                <a:gd name="connsiteY1749" fmla="*/ 227919 h 646130"/>
                <a:gd name="connsiteX1750" fmla="*/ 920547 w 1013538"/>
                <a:gd name="connsiteY1750" fmla="*/ 155325 h 646130"/>
                <a:gd name="connsiteX1751" fmla="*/ 916872 w 1013538"/>
                <a:gd name="connsiteY1751" fmla="*/ 142656 h 646130"/>
                <a:gd name="connsiteX1752" fmla="*/ 916112 w 1013538"/>
                <a:gd name="connsiteY1752" fmla="*/ 149497 h 646130"/>
                <a:gd name="connsiteX1753" fmla="*/ 914339 w 1013538"/>
                <a:gd name="connsiteY1753" fmla="*/ 140882 h 646130"/>
                <a:gd name="connsiteX1754" fmla="*/ 912312 w 1013538"/>
                <a:gd name="connsiteY1754" fmla="*/ 141262 h 646130"/>
                <a:gd name="connsiteX1755" fmla="*/ 911425 w 1013538"/>
                <a:gd name="connsiteY1755" fmla="*/ 136954 h 646130"/>
                <a:gd name="connsiteX1756" fmla="*/ 905977 w 1013538"/>
                <a:gd name="connsiteY1756" fmla="*/ 131380 h 646130"/>
                <a:gd name="connsiteX1757" fmla="*/ 916492 w 1013538"/>
                <a:gd name="connsiteY1757" fmla="*/ 135941 h 646130"/>
                <a:gd name="connsiteX1758" fmla="*/ 916619 w 1013538"/>
                <a:gd name="connsiteY1758" fmla="*/ 131507 h 646130"/>
                <a:gd name="connsiteX1759" fmla="*/ 922954 w 1013538"/>
                <a:gd name="connsiteY1759" fmla="*/ 152538 h 646130"/>
                <a:gd name="connsiteX1760" fmla="*/ 920547 w 1013538"/>
                <a:gd name="connsiteY1760" fmla="*/ 155325 h 646130"/>
                <a:gd name="connsiteX1761" fmla="*/ 920420 w 1013538"/>
                <a:gd name="connsiteY1761" fmla="*/ 117444 h 646130"/>
                <a:gd name="connsiteX1762" fmla="*/ 918393 w 1013538"/>
                <a:gd name="connsiteY1762" fmla="*/ 117824 h 646130"/>
                <a:gd name="connsiteX1763" fmla="*/ 916492 w 1013538"/>
                <a:gd name="connsiteY1763" fmla="*/ 113770 h 646130"/>
                <a:gd name="connsiteX1764" fmla="*/ 920420 w 1013538"/>
                <a:gd name="connsiteY1764" fmla="*/ 117444 h 646130"/>
                <a:gd name="connsiteX1765" fmla="*/ 918266 w 1013538"/>
                <a:gd name="connsiteY1765" fmla="*/ 122385 h 646130"/>
                <a:gd name="connsiteX1766" fmla="*/ 922194 w 1013538"/>
                <a:gd name="connsiteY1766" fmla="*/ 126059 h 646130"/>
                <a:gd name="connsiteX1767" fmla="*/ 921560 w 1013538"/>
                <a:gd name="connsiteY1767" fmla="*/ 128466 h 646130"/>
                <a:gd name="connsiteX1768" fmla="*/ 919533 w 1013538"/>
                <a:gd name="connsiteY1768" fmla="*/ 128846 h 646130"/>
                <a:gd name="connsiteX1769" fmla="*/ 914339 w 1013538"/>
                <a:gd name="connsiteY1769" fmla="*/ 118711 h 646130"/>
                <a:gd name="connsiteX1770" fmla="*/ 916366 w 1013538"/>
                <a:gd name="connsiteY1770" fmla="*/ 118331 h 646130"/>
                <a:gd name="connsiteX1771" fmla="*/ 918266 w 1013538"/>
                <a:gd name="connsiteY1771" fmla="*/ 122385 h 646130"/>
                <a:gd name="connsiteX1772" fmla="*/ 907371 w 1013538"/>
                <a:gd name="connsiteY1772" fmla="*/ 30786 h 646130"/>
                <a:gd name="connsiteX1773" fmla="*/ 909904 w 1013538"/>
                <a:gd name="connsiteY1773" fmla="*/ 32560 h 646130"/>
                <a:gd name="connsiteX1774" fmla="*/ 910791 w 1013538"/>
                <a:gd name="connsiteY1774" fmla="*/ 36867 h 646130"/>
                <a:gd name="connsiteX1775" fmla="*/ 908131 w 1013538"/>
                <a:gd name="connsiteY1775" fmla="*/ 39655 h 646130"/>
                <a:gd name="connsiteX1776" fmla="*/ 907371 w 1013538"/>
                <a:gd name="connsiteY1776" fmla="*/ 30786 h 646130"/>
                <a:gd name="connsiteX1777" fmla="*/ 896222 w 1013538"/>
                <a:gd name="connsiteY1777" fmla="*/ 55365 h 646130"/>
                <a:gd name="connsiteX1778" fmla="*/ 897742 w 1013538"/>
                <a:gd name="connsiteY1778" fmla="*/ 68414 h 646130"/>
                <a:gd name="connsiteX1779" fmla="*/ 892548 w 1013538"/>
                <a:gd name="connsiteY1779" fmla="*/ 58278 h 646130"/>
                <a:gd name="connsiteX1780" fmla="*/ 896222 w 1013538"/>
                <a:gd name="connsiteY1780" fmla="*/ 55365 h 646130"/>
                <a:gd name="connsiteX1781" fmla="*/ 897615 w 1013538"/>
                <a:gd name="connsiteY1781" fmla="*/ 72848 h 646130"/>
                <a:gd name="connsiteX1782" fmla="*/ 893688 w 1013538"/>
                <a:gd name="connsiteY1782" fmla="*/ 69174 h 646130"/>
                <a:gd name="connsiteX1783" fmla="*/ 897615 w 1013538"/>
                <a:gd name="connsiteY1783" fmla="*/ 72848 h 646130"/>
                <a:gd name="connsiteX1784" fmla="*/ 892421 w 1013538"/>
                <a:gd name="connsiteY1784" fmla="*/ 35981 h 646130"/>
                <a:gd name="connsiteX1785" fmla="*/ 892041 w 1013538"/>
                <a:gd name="connsiteY1785" fmla="*/ 44976 h 646130"/>
                <a:gd name="connsiteX1786" fmla="*/ 892421 w 1013538"/>
                <a:gd name="connsiteY1786" fmla="*/ 35981 h 646130"/>
                <a:gd name="connsiteX1787" fmla="*/ 890901 w 1013538"/>
                <a:gd name="connsiteY1787" fmla="*/ 60812 h 646130"/>
                <a:gd name="connsiteX1788" fmla="*/ 890140 w 1013538"/>
                <a:gd name="connsiteY1788" fmla="*/ 67654 h 646130"/>
                <a:gd name="connsiteX1789" fmla="*/ 889254 w 1013538"/>
                <a:gd name="connsiteY1789" fmla="*/ 63346 h 646130"/>
                <a:gd name="connsiteX1790" fmla="*/ 890901 w 1013538"/>
                <a:gd name="connsiteY1790" fmla="*/ 60812 h 646130"/>
                <a:gd name="connsiteX1791" fmla="*/ 874684 w 1013538"/>
                <a:gd name="connsiteY1791" fmla="*/ 43962 h 646130"/>
                <a:gd name="connsiteX1792" fmla="*/ 873544 w 1013538"/>
                <a:gd name="connsiteY1792" fmla="*/ 48650 h 646130"/>
                <a:gd name="connsiteX1793" fmla="*/ 874684 w 1013538"/>
                <a:gd name="connsiteY1793" fmla="*/ 43962 h 646130"/>
                <a:gd name="connsiteX1794" fmla="*/ 862015 w 1013538"/>
                <a:gd name="connsiteY1794" fmla="*/ 55365 h 646130"/>
                <a:gd name="connsiteX1795" fmla="*/ 869236 w 1013538"/>
                <a:gd name="connsiteY1795" fmla="*/ 53971 h 646130"/>
                <a:gd name="connsiteX1796" fmla="*/ 870376 w 1013538"/>
                <a:gd name="connsiteY1796" fmla="*/ 49283 h 646130"/>
                <a:gd name="connsiteX1797" fmla="*/ 871263 w 1013538"/>
                <a:gd name="connsiteY1797" fmla="*/ 53591 h 646130"/>
                <a:gd name="connsiteX1798" fmla="*/ 873417 w 1013538"/>
                <a:gd name="connsiteY1798" fmla="*/ 64360 h 646130"/>
                <a:gd name="connsiteX1799" fmla="*/ 875697 w 1013538"/>
                <a:gd name="connsiteY1799" fmla="*/ 70568 h 646130"/>
                <a:gd name="connsiteX1800" fmla="*/ 871263 w 1013538"/>
                <a:gd name="connsiteY1800" fmla="*/ 64740 h 646130"/>
                <a:gd name="connsiteX1801" fmla="*/ 863662 w 1013538"/>
                <a:gd name="connsiteY1801" fmla="*/ 63980 h 646130"/>
                <a:gd name="connsiteX1802" fmla="*/ 862015 w 1013538"/>
                <a:gd name="connsiteY1802" fmla="*/ 55365 h 646130"/>
                <a:gd name="connsiteX1803" fmla="*/ 849346 w 1013538"/>
                <a:gd name="connsiteY1803" fmla="*/ 77916 h 646130"/>
                <a:gd name="connsiteX1804" fmla="*/ 852259 w 1013538"/>
                <a:gd name="connsiteY1804" fmla="*/ 81843 h 646130"/>
                <a:gd name="connsiteX1805" fmla="*/ 855173 w 1013538"/>
                <a:gd name="connsiteY1805" fmla="*/ 85771 h 646130"/>
                <a:gd name="connsiteX1806" fmla="*/ 857707 w 1013538"/>
                <a:gd name="connsiteY1806" fmla="*/ 87544 h 646130"/>
                <a:gd name="connsiteX1807" fmla="*/ 849472 w 1013538"/>
                <a:gd name="connsiteY1807" fmla="*/ 89191 h 646130"/>
                <a:gd name="connsiteX1808" fmla="*/ 849346 w 1013538"/>
                <a:gd name="connsiteY1808" fmla="*/ 77916 h 646130"/>
                <a:gd name="connsiteX1809" fmla="*/ 837436 w 1013538"/>
                <a:gd name="connsiteY1809" fmla="*/ 109209 h 646130"/>
                <a:gd name="connsiteX1810" fmla="*/ 839083 w 1013538"/>
                <a:gd name="connsiteY1810" fmla="*/ 106675 h 646130"/>
                <a:gd name="connsiteX1811" fmla="*/ 846178 w 1013538"/>
                <a:gd name="connsiteY1811" fmla="*/ 109716 h 646130"/>
                <a:gd name="connsiteX1812" fmla="*/ 843138 w 1013538"/>
                <a:gd name="connsiteY1812" fmla="*/ 110349 h 646130"/>
                <a:gd name="connsiteX1813" fmla="*/ 840730 w 1013538"/>
                <a:gd name="connsiteY1813" fmla="*/ 119724 h 646130"/>
                <a:gd name="connsiteX1814" fmla="*/ 837436 w 1013538"/>
                <a:gd name="connsiteY1814" fmla="*/ 109209 h 646130"/>
                <a:gd name="connsiteX1815" fmla="*/ 843898 w 1013538"/>
                <a:gd name="connsiteY1815" fmla="*/ 141389 h 646130"/>
                <a:gd name="connsiteX1816" fmla="*/ 843264 w 1013538"/>
                <a:gd name="connsiteY1816" fmla="*/ 132647 h 646130"/>
                <a:gd name="connsiteX1817" fmla="*/ 843898 w 1013538"/>
                <a:gd name="connsiteY1817" fmla="*/ 141389 h 646130"/>
                <a:gd name="connsiteX1818" fmla="*/ 840604 w 1013538"/>
                <a:gd name="connsiteY1818" fmla="*/ 146583 h 646130"/>
                <a:gd name="connsiteX1819" fmla="*/ 840477 w 1013538"/>
                <a:gd name="connsiteY1819" fmla="*/ 135434 h 646130"/>
                <a:gd name="connsiteX1820" fmla="*/ 840604 w 1013538"/>
                <a:gd name="connsiteY1820" fmla="*/ 146583 h 646130"/>
                <a:gd name="connsiteX1821" fmla="*/ 845418 w 1013538"/>
                <a:gd name="connsiteY1821" fmla="*/ 154438 h 646130"/>
                <a:gd name="connsiteX1822" fmla="*/ 848332 w 1013538"/>
                <a:gd name="connsiteY1822" fmla="*/ 158365 h 646130"/>
                <a:gd name="connsiteX1823" fmla="*/ 839463 w 1013538"/>
                <a:gd name="connsiteY1823" fmla="*/ 162293 h 646130"/>
                <a:gd name="connsiteX1824" fmla="*/ 840984 w 1013538"/>
                <a:gd name="connsiteY1824" fmla="*/ 148610 h 646130"/>
                <a:gd name="connsiteX1825" fmla="*/ 849092 w 1013538"/>
                <a:gd name="connsiteY1825" fmla="*/ 151524 h 646130"/>
                <a:gd name="connsiteX1826" fmla="*/ 845418 w 1013538"/>
                <a:gd name="connsiteY1826" fmla="*/ 154438 h 646130"/>
                <a:gd name="connsiteX1827" fmla="*/ 851626 w 1013538"/>
                <a:gd name="connsiteY1827" fmla="*/ 137715 h 646130"/>
                <a:gd name="connsiteX1828" fmla="*/ 847065 w 1013538"/>
                <a:gd name="connsiteY1828" fmla="*/ 136321 h 646130"/>
                <a:gd name="connsiteX1829" fmla="*/ 844278 w 1013538"/>
                <a:gd name="connsiteY1829" fmla="*/ 127959 h 646130"/>
                <a:gd name="connsiteX1830" fmla="*/ 850486 w 1013538"/>
                <a:gd name="connsiteY1830" fmla="*/ 126692 h 646130"/>
                <a:gd name="connsiteX1831" fmla="*/ 851626 w 1013538"/>
                <a:gd name="connsiteY1831" fmla="*/ 137715 h 646130"/>
                <a:gd name="connsiteX1832" fmla="*/ 853020 w 1013538"/>
                <a:gd name="connsiteY1832" fmla="*/ 128466 h 646130"/>
                <a:gd name="connsiteX1833" fmla="*/ 853146 w 1013538"/>
                <a:gd name="connsiteY1833" fmla="*/ 124032 h 646130"/>
                <a:gd name="connsiteX1834" fmla="*/ 849219 w 1013538"/>
                <a:gd name="connsiteY1834" fmla="*/ 120358 h 646130"/>
                <a:gd name="connsiteX1835" fmla="*/ 846812 w 1013538"/>
                <a:gd name="connsiteY1835" fmla="*/ 103001 h 646130"/>
                <a:gd name="connsiteX1836" fmla="*/ 852386 w 1013538"/>
                <a:gd name="connsiteY1836" fmla="*/ 104141 h 646130"/>
                <a:gd name="connsiteX1837" fmla="*/ 855680 w 1013538"/>
                <a:gd name="connsiteY1837" fmla="*/ 99073 h 646130"/>
                <a:gd name="connsiteX1838" fmla="*/ 854793 w 1013538"/>
                <a:gd name="connsiteY1838" fmla="*/ 94766 h 646130"/>
                <a:gd name="connsiteX1839" fmla="*/ 865055 w 1013538"/>
                <a:gd name="connsiteY1839" fmla="*/ 92739 h 646130"/>
                <a:gd name="connsiteX1840" fmla="*/ 866196 w 1013538"/>
                <a:gd name="connsiteY1840" fmla="*/ 88051 h 646130"/>
                <a:gd name="connsiteX1841" fmla="*/ 868096 w 1013538"/>
                <a:gd name="connsiteY1841" fmla="*/ 92105 h 646130"/>
                <a:gd name="connsiteX1842" fmla="*/ 873797 w 1013538"/>
                <a:gd name="connsiteY1842" fmla="*/ 88811 h 646130"/>
                <a:gd name="connsiteX1843" fmla="*/ 871010 w 1013538"/>
                <a:gd name="connsiteY1843" fmla="*/ 96033 h 646130"/>
                <a:gd name="connsiteX1844" fmla="*/ 875444 w 1013538"/>
                <a:gd name="connsiteY1844" fmla="*/ 101861 h 646130"/>
                <a:gd name="connsiteX1845" fmla="*/ 883806 w 1013538"/>
                <a:gd name="connsiteY1845" fmla="*/ 95779 h 646130"/>
                <a:gd name="connsiteX1846" fmla="*/ 886340 w 1013538"/>
                <a:gd name="connsiteY1846" fmla="*/ 97553 h 646130"/>
                <a:gd name="connsiteX1847" fmla="*/ 890774 w 1013538"/>
                <a:gd name="connsiteY1847" fmla="*/ 103381 h 646130"/>
                <a:gd name="connsiteX1848" fmla="*/ 885580 w 1013538"/>
                <a:gd name="connsiteY1848" fmla="*/ 93246 h 646130"/>
                <a:gd name="connsiteX1849" fmla="*/ 891787 w 1013538"/>
                <a:gd name="connsiteY1849" fmla="*/ 91979 h 646130"/>
                <a:gd name="connsiteX1850" fmla="*/ 895588 w 1013538"/>
                <a:gd name="connsiteY1850" fmla="*/ 84504 h 646130"/>
                <a:gd name="connsiteX1851" fmla="*/ 896222 w 1013538"/>
                <a:gd name="connsiteY1851" fmla="*/ 82097 h 646130"/>
                <a:gd name="connsiteX1852" fmla="*/ 896855 w 1013538"/>
                <a:gd name="connsiteY1852" fmla="*/ 79689 h 646130"/>
                <a:gd name="connsiteX1853" fmla="*/ 901416 w 1013538"/>
                <a:gd name="connsiteY1853" fmla="*/ 81083 h 646130"/>
                <a:gd name="connsiteX1854" fmla="*/ 900529 w 1013538"/>
                <a:gd name="connsiteY1854" fmla="*/ 76776 h 646130"/>
                <a:gd name="connsiteX1855" fmla="*/ 904710 w 1013538"/>
                <a:gd name="connsiteY1855" fmla="*/ 76015 h 646130"/>
                <a:gd name="connsiteX1856" fmla="*/ 906357 w 1013538"/>
                <a:gd name="connsiteY1856" fmla="*/ 73482 h 646130"/>
                <a:gd name="connsiteX1857" fmla="*/ 909398 w 1013538"/>
                <a:gd name="connsiteY1857" fmla="*/ 72848 h 646130"/>
                <a:gd name="connsiteX1858" fmla="*/ 910538 w 1013538"/>
                <a:gd name="connsiteY1858" fmla="*/ 83744 h 646130"/>
                <a:gd name="connsiteX1859" fmla="*/ 913325 w 1013538"/>
                <a:gd name="connsiteY1859" fmla="*/ 92105 h 646130"/>
                <a:gd name="connsiteX1860" fmla="*/ 908891 w 1013538"/>
                <a:gd name="connsiteY1860" fmla="*/ 86277 h 646130"/>
                <a:gd name="connsiteX1861" fmla="*/ 908131 w 1013538"/>
                <a:gd name="connsiteY1861" fmla="*/ 93119 h 646130"/>
                <a:gd name="connsiteX1862" fmla="*/ 897995 w 1013538"/>
                <a:gd name="connsiteY1862" fmla="*/ 90712 h 646130"/>
                <a:gd name="connsiteX1863" fmla="*/ 901163 w 1013538"/>
                <a:gd name="connsiteY1863" fmla="*/ 101227 h 646130"/>
                <a:gd name="connsiteX1864" fmla="*/ 895588 w 1013538"/>
                <a:gd name="connsiteY1864" fmla="*/ 100087 h 646130"/>
                <a:gd name="connsiteX1865" fmla="*/ 891661 w 1013538"/>
                <a:gd name="connsiteY1865" fmla="*/ 107562 h 646130"/>
                <a:gd name="connsiteX1866" fmla="*/ 900656 w 1013538"/>
                <a:gd name="connsiteY1866" fmla="*/ 114783 h 646130"/>
                <a:gd name="connsiteX1867" fmla="*/ 895335 w 1013538"/>
                <a:gd name="connsiteY1867" fmla="*/ 120231 h 646130"/>
                <a:gd name="connsiteX1868" fmla="*/ 898249 w 1013538"/>
                <a:gd name="connsiteY1868" fmla="*/ 124158 h 646130"/>
                <a:gd name="connsiteX1869" fmla="*/ 900022 w 1013538"/>
                <a:gd name="connsiteY1869" fmla="*/ 132774 h 646130"/>
                <a:gd name="connsiteX1870" fmla="*/ 902936 w 1013538"/>
                <a:gd name="connsiteY1870" fmla="*/ 136701 h 646130"/>
                <a:gd name="connsiteX1871" fmla="*/ 905977 w 1013538"/>
                <a:gd name="connsiteY1871" fmla="*/ 136068 h 646130"/>
                <a:gd name="connsiteX1872" fmla="*/ 899642 w 1013538"/>
                <a:gd name="connsiteY1872" fmla="*/ 141769 h 646130"/>
                <a:gd name="connsiteX1873" fmla="*/ 894195 w 1013538"/>
                <a:gd name="connsiteY1873" fmla="*/ 125045 h 646130"/>
                <a:gd name="connsiteX1874" fmla="*/ 890014 w 1013538"/>
                <a:gd name="connsiteY1874" fmla="*/ 125805 h 646130"/>
                <a:gd name="connsiteX1875" fmla="*/ 892421 w 1013538"/>
                <a:gd name="connsiteY1875" fmla="*/ 116430 h 646130"/>
                <a:gd name="connsiteX1876" fmla="*/ 890521 w 1013538"/>
                <a:gd name="connsiteY1876" fmla="*/ 112376 h 646130"/>
                <a:gd name="connsiteX1877" fmla="*/ 887987 w 1013538"/>
                <a:gd name="connsiteY1877" fmla="*/ 110602 h 646130"/>
                <a:gd name="connsiteX1878" fmla="*/ 887100 w 1013538"/>
                <a:gd name="connsiteY1878" fmla="*/ 106295 h 646130"/>
                <a:gd name="connsiteX1879" fmla="*/ 885960 w 1013538"/>
                <a:gd name="connsiteY1879" fmla="*/ 110982 h 646130"/>
                <a:gd name="connsiteX1880" fmla="*/ 877471 w 1013538"/>
                <a:gd name="connsiteY1880" fmla="*/ 105915 h 646130"/>
                <a:gd name="connsiteX1881" fmla="*/ 876204 w 1013538"/>
                <a:gd name="connsiteY1881" fmla="*/ 110602 h 646130"/>
                <a:gd name="connsiteX1882" fmla="*/ 879625 w 1013538"/>
                <a:gd name="connsiteY1882" fmla="*/ 127706 h 646130"/>
                <a:gd name="connsiteX1883" fmla="*/ 873164 w 1013538"/>
                <a:gd name="connsiteY1883" fmla="*/ 122258 h 646130"/>
                <a:gd name="connsiteX1884" fmla="*/ 871390 w 1013538"/>
                <a:gd name="connsiteY1884" fmla="*/ 129353 h 646130"/>
                <a:gd name="connsiteX1885" fmla="*/ 871643 w 1013538"/>
                <a:gd name="connsiteY1885" fmla="*/ 135941 h 646130"/>
                <a:gd name="connsiteX1886" fmla="*/ 869870 w 1013538"/>
                <a:gd name="connsiteY1886" fmla="*/ 127326 h 646130"/>
                <a:gd name="connsiteX1887" fmla="*/ 865942 w 1013538"/>
                <a:gd name="connsiteY1887" fmla="*/ 123652 h 646130"/>
                <a:gd name="connsiteX1888" fmla="*/ 863662 w 1013538"/>
                <a:gd name="connsiteY1888" fmla="*/ 117444 h 646130"/>
                <a:gd name="connsiteX1889" fmla="*/ 854413 w 1013538"/>
                <a:gd name="connsiteY1889" fmla="*/ 119217 h 646130"/>
                <a:gd name="connsiteX1890" fmla="*/ 857454 w 1013538"/>
                <a:gd name="connsiteY1890" fmla="*/ 134294 h 646130"/>
                <a:gd name="connsiteX1891" fmla="*/ 857074 w 1013538"/>
                <a:gd name="connsiteY1891" fmla="*/ 143289 h 646130"/>
                <a:gd name="connsiteX1892" fmla="*/ 854920 w 1013538"/>
                <a:gd name="connsiteY1892" fmla="*/ 132520 h 646130"/>
                <a:gd name="connsiteX1893" fmla="*/ 853020 w 1013538"/>
                <a:gd name="connsiteY1893" fmla="*/ 128466 h 646130"/>
                <a:gd name="connsiteX1894" fmla="*/ 902050 w 1013538"/>
                <a:gd name="connsiteY1894" fmla="*/ 116557 h 646130"/>
                <a:gd name="connsiteX1895" fmla="*/ 900783 w 1013538"/>
                <a:gd name="connsiteY1895" fmla="*/ 110222 h 646130"/>
                <a:gd name="connsiteX1896" fmla="*/ 902050 w 1013538"/>
                <a:gd name="connsiteY1896" fmla="*/ 116557 h 646130"/>
                <a:gd name="connsiteX1897" fmla="*/ 856694 w 1013538"/>
                <a:gd name="connsiteY1897" fmla="*/ 152284 h 646130"/>
                <a:gd name="connsiteX1898" fmla="*/ 861508 w 1013538"/>
                <a:gd name="connsiteY1898" fmla="*/ 160266 h 646130"/>
                <a:gd name="connsiteX1899" fmla="*/ 856694 w 1013538"/>
                <a:gd name="connsiteY1899" fmla="*/ 152284 h 646130"/>
                <a:gd name="connsiteX1900" fmla="*/ 862015 w 1013538"/>
                <a:gd name="connsiteY1900" fmla="*/ 189152 h 646130"/>
                <a:gd name="connsiteX1901" fmla="*/ 865689 w 1013538"/>
                <a:gd name="connsiteY1901" fmla="*/ 186238 h 646130"/>
                <a:gd name="connsiteX1902" fmla="*/ 862015 w 1013538"/>
                <a:gd name="connsiteY1902" fmla="*/ 189152 h 646130"/>
                <a:gd name="connsiteX1903" fmla="*/ 863915 w 1013538"/>
                <a:gd name="connsiteY1903" fmla="*/ 204355 h 646130"/>
                <a:gd name="connsiteX1904" fmla="*/ 863282 w 1013538"/>
                <a:gd name="connsiteY1904" fmla="*/ 195613 h 646130"/>
                <a:gd name="connsiteX1905" fmla="*/ 863915 w 1013538"/>
                <a:gd name="connsiteY1905" fmla="*/ 204355 h 646130"/>
                <a:gd name="connsiteX1906" fmla="*/ 857834 w 1013538"/>
                <a:gd name="connsiteY1906" fmla="*/ 232354 h 646130"/>
                <a:gd name="connsiteX1907" fmla="*/ 859101 w 1013538"/>
                <a:gd name="connsiteY1907" fmla="*/ 238815 h 646130"/>
                <a:gd name="connsiteX1908" fmla="*/ 856060 w 1013538"/>
                <a:gd name="connsiteY1908" fmla="*/ 239448 h 646130"/>
                <a:gd name="connsiteX1909" fmla="*/ 857834 w 1013538"/>
                <a:gd name="connsiteY1909" fmla="*/ 232354 h 646130"/>
                <a:gd name="connsiteX1910" fmla="*/ 848712 w 1013538"/>
                <a:gd name="connsiteY1910" fmla="*/ 229693 h 646130"/>
                <a:gd name="connsiteX1911" fmla="*/ 851499 w 1013538"/>
                <a:gd name="connsiteY1911" fmla="*/ 238055 h 646130"/>
                <a:gd name="connsiteX1912" fmla="*/ 848712 w 1013538"/>
                <a:gd name="connsiteY1912" fmla="*/ 229693 h 646130"/>
                <a:gd name="connsiteX1913" fmla="*/ 776624 w 1013538"/>
                <a:gd name="connsiteY1913" fmla="*/ 292786 h 646130"/>
                <a:gd name="connsiteX1914" fmla="*/ 779411 w 1013538"/>
                <a:gd name="connsiteY1914" fmla="*/ 301148 h 646130"/>
                <a:gd name="connsiteX1915" fmla="*/ 779031 w 1013538"/>
                <a:gd name="connsiteY1915" fmla="*/ 310143 h 646130"/>
                <a:gd name="connsiteX1916" fmla="*/ 776624 w 1013538"/>
                <a:gd name="connsiteY1916" fmla="*/ 292786 h 646130"/>
                <a:gd name="connsiteX1917" fmla="*/ 771810 w 1013538"/>
                <a:gd name="connsiteY1917" fmla="*/ 284804 h 646130"/>
                <a:gd name="connsiteX1918" fmla="*/ 765602 w 1013538"/>
                <a:gd name="connsiteY1918" fmla="*/ 286071 h 646130"/>
                <a:gd name="connsiteX1919" fmla="*/ 771810 w 1013538"/>
                <a:gd name="connsiteY1919" fmla="*/ 284804 h 646130"/>
                <a:gd name="connsiteX1920" fmla="*/ 768896 w 1013538"/>
                <a:gd name="connsiteY1920" fmla="*/ 296587 h 646130"/>
                <a:gd name="connsiteX1921" fmla="*/ 768642 w 1013538"/>
                <a:gd name="connsiteY1921" fmla="*/ 289999 h 646130"/>
                <a:gd name="connsiteX1922" fmla="*/ 770163 w 1013538"/>
                <a:gd name="connsiteY1922" fmla="*/ 291899 h 646130"/>
                <a:gd name="connsiteX1923" fmla="*/ 768896 w 1013538"/>
                <a:gd name="connsiteY1923" fmla="*/ 296587 h 646130"/>
                <a:gd name="connsiteX1924" fmla="*/ 762054 w 1013538"/>
                <a:gd name="connsiteY1924" fmla="*/ 300134 h 646130"/>
                <a:gd name="connsiteX1925" fmla="*/ 769656 w 1013538"/>
                <a:gd name="connsiteY1925" fmla="*/ 316477 h 646130"/>
                <a:gd name="connsiteX1926" fmla="*/ 771936 w 1013538"/>
                <a:gd name="connsiteY1926" fmla="*/ 311536 h 646130"/>
                <a:gd name="connsiteX1927" fmla="*/ 773710 w 1013538"/>
                <a:gd name="connsiteY1927" fmla="*/ 304442 h 646130"/>
                <a:gd name="connsiteX1928" fmla="*/ 766362 w 1013538"/>
                <a:gd name="connsiteY1928" fmla="*/ 310396 h 646130"/>
                <a:gd name="connsiteX1929" fmla="*/ 764842 w 1013538"/>
                <a:gd name="connsiteY1929" fmla="*/ 297347 h 646130"/>
                <a:gd name="connsiteX1930" fmla="*/ 775357 w 1013538"/>
                <a:gd name="connsiteY1930" fmla="*/ 301908 h 646130"/>
                <a:gd name="connsiteX1931" fmla="*/ 777511 w 1013538"/>
                <a:gd name="connsiteY1931" fmla="*/ 312677 h 646130"/>
                <a:gd name="connsiteX1932" fmla="*/ 780552 w 1013538"/>
                <a:gd name="connsiteY1932" fmla="*/ 312043 h 646130"/>
                <a:gd name="connsiteX1933" fmla="*/ 783846 w 1013538"/>
                <a:gd name="connsiteY1933" fmla="*/ 318124 h 646130"/>
                <a:gd name="connsiteX1934" fmla="*/ 782072 w 1013538"/>
                <a:gd name="connsiteY1934" fmla="*/ 309509 h 646130"/>
                <a:gd name="connsiteX1935" fmla="*/ 781185 w 1013538"/>
                <a:gd name="connsiteY1935" fmla="*/ 305202 h 646130"/>
                <a:gd name="connsiteX1936" fmla="*/ 782452 w 1013538"/>
                <a:gd name="connsiteY1936" fmla="*/ 300514 h 646130"/>
                <a:gd name="connsiteX1937" fmla="*/ 780171 w 1013538"/>
                <a:gd name="connsiteY1937" fmla="*/ 294306 h 646130"/>
                <a:gd name="connsiteX1938" fmla="*/ 784479 w 1013538"/>
                <a:gd name="connsiteY1938" fmla="*/ 288985 h 646130"/>
                <a:gd name="connsiteX1939" fmla="*/ 789927 w 1013538"/>
                <a:gd name="connsiteY1939" fmla="*/ 294560 h 646130"/>
                <a:gd name="connsiteX1940" fmla="*/ 787646 w 1013538"/>
                <a:gd name="connsiteY1940" fmla="*/ 299501 h 646130"/>
                <a:gd name="connsiteX1941" fmla="*/ 785366 w 1013538"/>
                <a:gd name="connsiteY1941" fmla="*/ 304442 h 646130"/>
                <a:gd name="connsiteX1942" fmla="*/ 789800 w 1013538"/>
                <a:gd name="connsiteY1942" fmla="*/ 310269 h 646130"/>
                <a:gd name="connsiteX1943" fmla="*/ 790687 w 1013538"/>
                <a:gd name="connsiteY1943" fmla="*/ 314577 h 646130"/>
                <a:gd name="connsiteX1944" fmla="*/ 793981 w 1013538"/>
                <a:gd name="connsiteY1944" fmla="*/ 309509 h 646130"/>
                <a:gd name="connsiteX1945" fmla="*/ 791700 w 1013538"/>
                <a:gd name="connsiteY1945" fmla="*/ 303301 h 646130"/>
                <a:gd name="connsiteX1946" fmla="*/ 796641 w 1013538"/>
                <a:gd name="connsiteY1946" fmla="*/ 306722 h 646130"/>
                <a:gd name="connsiteX1947" fmla="*/ 796768 w 1013538"/>
                <a:gd name="connsiteY1947" fmla="*/ 302288 h 646130"/>
                <a:gd name="connsiteX1948" fmla="*/ 792334 w 1013538"/>
                <a:gd name="connsiteY1948" fmla="*/ 285311 h 646130"/>
                <a:gd name="connsiteX1949" fmla="*/ 800189 w 1013538"/>
                <a:gd name="connsiteY1949" fmla="*/ 292659 h 646130"/>
                <a:gd name="connsiteX1950" fmla="*/ 796895 w 1013538"/>
                <a:gd name="connsiteY1950" fmla="*/ 297727 h 646130"/>
                <a:gd name="connsiteX1951" fmla="*/ 801329 w 1013538"/>
                <a:gd name="connsiteY1951" fmla="*/ 303555 h 646130"/>
                <a:gd name="connsiteX1952" fmla="*/ 801582 w 1013538"/>
                <a:gd name="connsiteY1952" fmla="*/ 310143 h 646130"/>
                <a:gd name="connsiteX1953" fmla="*/ 806777 w 1013538"/>
                <a:gd name="connsiteY1953" fmla="*/ 293546 h 646130"/>
                <a:gd name="connsiteX1954" fmla="*/ 799936 w 1013538"/>
                <a:gd name="connsiteY1954" fmla="*/ 285945 h 646130"/>
                <a:gd name="connsiteX1955" fmla="*/ 806904 w 1013538"/>
                <a:gd name="connsiteY1955" fmla="*/ 277836 h 646130"/>
                <a:gd name="connsiteX1956" fmla="*/ 814632 w 1013538"/>
                <a:gd name="connsiteY1956" fmla="*/ 289745 h 646130"/>
                <a:gd name="connsiteX1957" fmla="*/ 814252 w 1013538"/>
                <a:gd name="connsiteY1957" fmla="*/ 272008 h 646130"/>
                <a:gd name="connsiteX1958" fmla="*/ 826668 w 1013538"/>
                <a:gd name="connsiteY1958" fmla="*/ 269601 h 646130"/>
                <a:gd name="connsiteX1959" fmla="*/ 826161 w 1013538"/>
                <a:gd name="connsiteY1959" fmla="*/ 283031 h 646130"/>
                <a:gd name="connsiteX1960" fmla="*/ 828441 w 1013538"/>
                <a:gd name="connsiteY1960" fmla="*/ 289239 h 646130"/>
                <a:gd name="connsiteX1961" fmla="*/ 829962 w 1013538"/>
                <a:gd name="connsiteY1961" fmla="*/ 291139 h 646130"/>
                <a:gd name="connsiteX1962" fmla="*/ 831229 w 1013538"/>
                <a:gd name="connsiteY1962" fmla="*/ 297600 h 646130"/>
                <a:gd name="connsiteX1963" fmla="*/ 832369 w 1013538"/>
                <a:gd name="connsiteY1963" fmla="*/ 281764 h 646130"/>
                <a:gd name="connsiteX1964" fmla="*/ 837943 w 1013538"/>
                <a:gd name="connsiteY1964" fmla="*/ 282904 h 646130"/>
                <a:gd name="connsiteX1965" fmla="*/ 834396 w 1013538"/>
                <a:gd name="connsiteY1965" fmla="*/ 281384 h 646130"/>
                <a:gd name="connsiteX1966" fmla="*/ 833129 w 1013538"/>
                <a:gd name="connsiteY1966" fmla="*/ 274922 h 646130"/>
                <a:gd name="connsiteX1967" fmla="*/ 828188 w 1013538"/>
                <a:gd name="connsiteY1967" fmla="*/ 271502 h 646130"/>
                <a:gd name="connsiteX1968" fmla="*/ 834776 w 1013538"/>
                <a:gd name="connsiteY1968" fmla="*/ 272388 h 646130"/>
                <a:gd name="connsiteX1969" fmla="*/ 836803 w 1013538"/>
                <a:gd name="connsiteY1969" fmla="*/ 272008 h 646130"/>
                <a:gd name="connsiteX1970" fmla="*/ 835536 w 1013538"/>
                <a:gd name="connsiteY1970" fmla="*/ 265547 h 646130"/>
                <a:gd name="connsiteX1971" fmla="*/ 840224 w 1013538"/>
                <a:gd name="connsiteY1971" fmla="*/ 262380 h 646130"/>
                <a:gd name="connsiteX1972" fmla="*/ 845165 w 1013538"/>
                <a:gd name="connsiteY1972" fmla="*/ 265800 h 646130"/>
                <a:gd name="connsiteX1973" fmla="*/ 850612 w 1013538"/>
                <a:gd name="connsiteY1973" fmla="*/ 271375 h 646130"/>
                <a:gd name="connsiteX1974" fmla="*/ 852259 w 1013538"/>
                <a:gd name="connsiteY1974" fmla="*/ 268841 h 646130"/>
                <a:gd name="connsiteX1975" fmla="*/ 850739 w 1013538"/>
                <a:gd name="connsiteY1975" fmla="*/ 255792 h 646130"/>
                <a:gd name="connsiteX1976" fmla="*/ 853780 w 1013538"/>
                <a:gd name="connsiteY1976" fmla="*/ 255158 h 646130"/>
                <a:gd name="connsiteX1977" fmla="*/ 857327 w 1013538"/>
                <a:gd name="connsiteY1977" fmla="*/ 267828 h 646130"/>
                <a:gd name="connsiteX1978" fmla="*/ 857961 w 1013538"/>
                <a:gd name="connsiteY1978" fmla="*/ 254652 h 646130"/>
                <a:gd name="connsiteX1979" fmla="*/ 860494 w 1013538"/>
                <a:gd name="connsiteY1979" fmla="*/ 267574 h 646130"/>
                <a:gd name="connsiteX1980" fmla="*/ 864929 w 1013538"/>
                <a:gd name="connsiteY1980" fmla="*/ 257819 h 646130"/>
                <a:gd name="connsiteX1981" fmla="*/ 873544 w 1013538"/>
                <a:gd name="connsiteY1981" fmla="*/ 273909 h 646130"/>
                <a:gd name="connsiteX1982" fmla="*/ 871263 w 1013538"/>
                <a:gd name="connsiteY1982" fmla="*/ 278850 h 646130"/>
                <a:gd name="connsiteX1983" fmla="*/ 875824 w 1013538"/>
                <a:gd name="connsiteY1983" fmla="*/ 280243 h 646130"/>
                <a:gd name="connsiteX1984" fmla="*/ 880132 w 1013538"/>
                <a:gd name="connsiteY1984" fmla="*/ 301654 h 646130"/>
                <a:gd name="connsiteX1985" fmla="*/ 878992 w 1013538"/>
                <a:gd name="connsiteY1985" fmla="*/ 306342 h 646130"/>
                <a:gd name="connsiteX1986" fmla="*/ 866829 w 1013538"/>
                <a:gd name="connsiteY1986" fmla="*/ 304315 h 646130"/>
                <a:gd name="connsiteX1987" fmla="*/ 861381 w 1013538"/>
                <a:gd name="connsiteY1987" fmla="*/ 314324 h 646130"/>
                <a:gd name="connsiteX1988" fmla="*/ 845165 w 1013538"/>
                <a:gd name="connsiteY1988" fmla="*/ 324206 h 646130"/>
                <a:gd name="connsiteX1989" fmla="*/ 841617 w 1013538"/>
                <a:gd name="connsiteY1989" fmla="*/ 322685 h 646130"/>
                <a:gd name="connsiteX1990" fmla="*/ 831355 w 1013538"/>
                <a:gd name="connsiteY1990" fmla="*/ 324712 h 646130"/>
                <a:gd name="connsiteX1991" fmla="*/ 832622 w 1013538"/>
                <a:gd name="connsiteY1991" fmla="*/ 331174 h 646130"/>
                <a:gd name="connsiteX1992" fmla="*/ 826414 w 1013538"/>
                <a:gd name="connsiteY1992" fmla="*/ 332441 h 646130"/>
                <a:gd name="connsiteX1993" fmla="*/ 819319 w 1013538"/>
                <a:gd name="connsiteY1993" fmla="*/ 318251 h 646130"/>
                <a:gd name="connsiteX1994" fmla="*/ 822360 w 1013538"/>
                <a:gd name="connsiteY1994" fmla="*/ 333327 h 646130"/>
                <a:gd name="connsiteX1995" fmla="*/ 813745 w 1013538"/>
                <a:gd name="connsiteY1995" fmla="*/ 332821 h 646130"/>
                <a:gd name="connsiteX1996" fmla="*/ 815899 w 1013538"/>
                <a:gd name="connsiteY1996" fmla="*/ 343590 h 646130"/>
                <a:gd name="connsiteX1997" fmla="*/ 808551 w 1013538"/>
                <a:gd name="connsiteY1997" fmla="*/ 333834 h 646130"/>
                <a:gd name="connsiteX1998" fmla="*/ 812858 w 1013538"/>
                <a:gd name="connsiteY1998" fmla="*/ 328513 h 646130"/>
                <a:gd name="connsiteX1999" fmla="*/ 818306 w 1013538"/>
                <a:gd name="connsiteY1999" fmla="*/ 318504 h 646130"/>
                <a:gd name="connsiteX2000" fmla="*/ 811845 w 1013538"/>
                <a:gd name="connsiteY2000" fmla="*/ 313057 h 646130"/>
                <a:gd name="connsiteX2001" fmla="*/ 805003 w 1013538"/>
                <a:gd name="connsiteY2001" fmla="*/ 316604 h 646130"/>
                <a:gd name="connsiteX2002" fmla="*/ 803863 w 1013538"/>
                <a:gd name="connsiteY2002" fmla="*/ 332441 h 646130"/>
                <a:gd name="connsiteX2003" fmla="*/ 801456 w 1013538"/>
                <a:gd name="connsiteY2003" fmla="*/ 325853 h 646130"/>
                <a:gd name="connsiteX2004" fmla="*/ 801582 w 1013538"/>
                <a:gd name="connsiteY2004" fmla="*/ 321418 h 646130"/>
                <a:gd name="connsiteX2005" fmla="*/ 797275 w 1013538"/>
                <a:gd name="connsiteY2005" fmla="*/ 326739 h 646130"/>
                <a:gd name="connsiteX2006" fmla="*/ 795121 w 1013538"/>
                <a:gd name="connsiteY2006" fmla="*/ 315971 h 646130"/>
                <a:gd name="connsiteX2007" fmla="*/ 792461 w 1013538"/>
                <a:gd name="connsiteY2007" fmla="*/ 318758 h 646130"/>
                <a:gd name="connsiteX2008" fmla="*/ 790687 w 1013538"/>
                <a:gd name="connsiteY2008" fmla="*/ 325853 h 646130"/>
                <a:gd name="connsiteX2009" fmla="*/ 785493 w 1013538"/>
                <a:gd name="connsiteY2009" fmla="*/ 315717 h 646130"/>
                <a:gd name="connsiteX2010" fmla="*/ 783719 w 1013538"/>
                <a:gd name="connsiteY2010" fmla="*/ 322812 h 646130"/>
                <a:gd name="connsiteX2011" fmla="*/ 779538 w 1013538"/>
                <a:gd name="connsiteY2011" fmla="*/ 323572 h 646130"/>
                <a:gd name="connsiteX2012" fmla="*/ 780425 w 1013538"/>
                <a:gd name="connsiteY2012" fmla="*/ 327880 h 646130"/>
                <a:gd name="connsiteX2013" fmla="*/ 776244 w 1013538"/>
                <a:gd name="connsiteY2013" fmla="*/ 328640 h 646130"/>
                <a:gd name="connsiteX2014" fmla="*/ 775611 w 1013538"/>
                <a:gd name="connsiteY2014" fmla="*/ 331047 h 646130"/>
                <a:gd name="connsiteX2015" fmla="*/ 773710 w 1013538"/>
                <a:gd name="connsiteY2015" fmla="*/ 326993 h 646130"/>
                <a:gd name="connsiteX2016" fmla="*/ 771683 w 1013538"/>
                <a:gd name="connsiteY2016" fmla="*/ 327373 h 646130"/>
                <a:gd name="connsiteX2017" fmla="*/ 768136 w 1013538"/>
                <a:gd name="connsiteY2017" fmla="*/ 325853 h 646130"/>
                <a:gd name="connsiteX2018" fmla="*/ 764335 w 1013538"/>
                <a:gd name="connsiteY2018" fmla="*/ 317618 h 646130"/>
                <a:gd name="connsiteX2019" fmla="*/ 766615 w 1013538"/>
                <a:gd name="connsiteY2019" fmla="*/ 312677 h 646130"/>
                <a:gd name="connsiteX2020" fmla="*/ 763955 w 1013538"/>
                <a:gd name="connsiteY2020" fmla="*/ 315464 h 646130"/>
                <a:gd name="connsiteX2021" fmla="*/ 762054 w 1013538"/>
                <a:gd name="connsiteY2021" fmla="*/ 300134 h 646130"/>
                <a:gd name="connsiteX2022" fmla="*/ 759521 w 1013538"/>
                <a:gd name="connsiteY2022" fmla="*/ 314070 h 646130"/>
                <a:gd name="connsiteX2023" fmla="*/ 762308 w 1013538"/>
                <a:gd name="connsiteY2023" fmla="*/ 322432 h 646130"/>
                <a:gd name="connsiteX2024" fmla="*/ 759521 w 1013538"/>
                <a:gd name="connsiteY2024" fmla="*/ 314070 h 646130"/>
                <a:gd name="connsiteX2025" fmla="*/ 758254 w 1013538"/>
                <a:gd name="connsiteY2025" fmla="*/ 280877 h 646130"/>
                <a:gd name="connsiteX2026" fmla="*/ 756607 w 1013538"/>
                <a:gd name="connsiteY2026" fmla="*/ 283411 h 646130"/>
                <a:gd name="connsiteX2027" fmla="*/ 758254 w 1013538"/>
                <a:gd name="connsiteY2027" fmla="*/ 280877 h 646130"/>
                <a:gd name="connsiteX2028" fmla="*/ 752172 w 1013538"/>
                <a:gd name="connsiteY2028" fmla="*/ 277583 h 646130"/>
                <a:gd name="connsiteX2029" fmla="*/ 754073 w 1013538"/>
                <a:gd name="connsiteY2029" fmla="*/ 281637 h 646130"/>
                <a:gd name="connsiteX2030" fmla="*/ 751412 w 1013538"/>
                <a:gd name="connsiteY2030" fmla="*/ 284424 h 646130"/>
                <a:gd name="connsiteX2031" fmla="*/ 750145 w 1013538"/>
                <a:gd name="connsiteY2031" fmla="*/ 277963 h 646130"/>
                <a:gd name="connsiteX2032" fmla="*/ 752172 w 1013538"/>
                <a:gd name="connsiteY2032" fmla="*/ 277583 h 646130"/>
                <a:gd name="connsiteX2033" fmla="*/ 704409 w 1013538"/>
                <a:gd name="connsiteY2033" fmla="*/ 295827 h 646130"/>
                <a:gd name="connsiteX2034" fmla="*/ 703649 w 1013538"/>
                <a:gd name="connsiteY2034" fmla="*/ 302668 h 646130"/>
                <a:gd name="connsiteX2035" fmla="*/ 704409 w 1013538"/>
                <a:gd name="connsiteY2035" fmla="*/ 295827 h 646130"/>
                <a:gd name="connsiteX2036" fmla="*/ 705170 w 1013538"/>
                <a:gd name="connsiteY2036" fmla="*/ 342576 h 646130"/>
                <a:gd name="connsiteX2037" fmla="*/ 707197 w 1013538"/>
                <a:gd name="connsiteY2037" fmla="*/ 342196 h 646130"/>
                <a:gd name="connsiteX2038" fmla="*/ 710491 w 1013538"/>
                <a:gd name="connsiteY2038" fmla="*/ 348277 h 646130"/>
                <a:gd name="connsiteX2039" fmla="*/ 707323 w 1013538"/>
                <a:gd name="connsiteY2039" fmla="*/ 337762 h 646130"/>
                <a:gd name="connsiteX2040" fmla="*/ 708084 w 1013538"/>
                <a:gd name="connsiteY2040" fmla="*/ 330920 h 646130"/>
                <a:gd name="connsiteX2041" fmla="*/ 711758 w 1013538"/>
                <a:gd name="connsiteY2041" fmla="*/ 328006 h 646130"/>
                <a:gd name="connsiteX2042" fmla="*/ 713025 w 1013538"/>
                <a:gd name="connsiteY2042" fmla="*/ 334468 h 646130"/>
                <a:gd name="connsiteX2043" fmla="*/ 713785 w 1013538"/>
                <a:gd name="connsiteY2043" fmla="*/ 327626 h 646130"/>
                <a:gd name="connsiteX2044" fmla="*/ 717712 w 1013538"/>
                <a:gd name="connsiteY2044" fmla="*/ 331300 h 646130"/>
                <a:gd name="connsiteX2045" fmla="*/ 717585 w 1013538"/>
                <a:gd name="connsiteY2045" fmla="*/ 320151 h 646130"/>
                <a:gd name="connsiteX2046" fmla="*/ 723920 w 1013538"/>
                <a:gd name="connsiteY2046" fmla="*/ 330033 h 646130"/>
                <a:gd name="connsiteX2047" fmla="*/ 730761 w 1013538"/>
                <a:gd name="connsiteY2047" fmla="*/ 326486 h 646130"/>
                <a:gd name="connsiteX2048" fmla="*/ 730128 w 1013538"/>
                <a:gd name="connsiteY2048" fmla="*/ 317744 h 646130"/>
                <a:gd name="connsiteX2049" fmla="*/ 735829 w 1013538"/>
                <a:gd name="connsiteY2049" fmla="*/ 314450 h 646130"/>
                <a:gd name="connsiteX2050" fmla="*/ 738743 w 1013538"/>
                <a:gd name="connsiteY2050" fmla="*/ 318378 h 646130"/>
                <a:gd name="connsiteX2051" fmla="*/ 738490 w 1013538"/>
                <a:gd name="connsiteY2051" fmla="*/ 311790 h 646130"/>
                <a:gd name="connsiteX2052" fmla="*/ 745078 w 1013538"/>
                <a:gd name="connsiteY2052" fmla="*/ 312677 h 646130"/>
                <a:gd name="connsiteX2053" fmla="*/ 753439 w 1013538"/>
                <a:gd name="connsiteY2053" fmla="*/ 306595 h 646130"/>
                <a:gd name="connsiteX2054" fmla="*/ 758634 w 1013538"/>
                <a:gd name="connsiteY2054" fmla="*/ 305582 h 646130"/>
                <a:gd name="connsiteX2055" fmla="*/ 758000 w 1013538"/>
                <a:gd name="connsiteY2055" fmla="*/ 323572 h 646130"/>
                <a:gd name="connsiteX2056" fmla="*/ 753820 w 1013538"/>
                <a:gd name="connsiteY2056" fmla="*/ 324332 h 646130"/>
                <a:gd name="connsiteX2057" fmla="*/ 753946 w 1013538"/>
                <a:gd name="connsiteY2057" fmla="*/ 335481 h 646130"/>
                <a:gd name="connsiteX2058" fmla="*/ 748498 w 1013538"/>
                <a:gd name="connsiteY2058" fmla="*/ 329907 h 646130"/>
                <a:gd name="connsiteX2059" fmla="*/ 749639 w 1013538"/>
                <a:gd name="connsiteY2059" fmla="*/ 325219 h 646130"/>
                <a:gd name="connsiteX2060" fmla="*/ 745838 w 1013538"/>
                <a:gd name="connsiteY2060" fmla="*/ 316984 h 646130"/>
                <a:gd name="connsiteX2061" fmla="*/ 741530 w 1013538"/>
                <a:gd name="connsiteY2061" fmla="*/ 322305 h 646130"/>
                <a:gd name="connsiteX2062" fmla="*/ 743937 w 1013538"/>
                <a:gd name="connsiteY2062" fmla="*/ 339662 h 646130"/>
                <a:gd name="connsiteX2063" fmla="*/ 734182 w 1013538"/>
                <a:gd name="connsiteY2063" fmla="*/ 339282 h 646130"/>
                <a:gd name="connsiteX2064" fmla="*/ 728988 w 1013538"/>
                <a:gd name="connsiteY2064" fmla="*/ 329147 h 646130"/>
                <a:gd name="connsiteX2065" fmla="*/ 733169 w 1013538"/>
                <a:gd name="connsiteY2065" fmla="*/ 339409 h 646130"/>
                <a:gd name="connsiteX2066" fmla="*/ 733042 w 1013538"/>
                <a:gd name="connsiteY2066" fmla="*/ 343843 h 646130"/>
                <a:gd name="connsiteX2067" fmla="*/ 729114 w 1013538"/>
                <a:gd name="connsiteY2067" fmla="*/ 340169 h 646130"/>
                <a:gd name="connsiteX2068" fmla="*/ 729748 w 1013538"/>
                <a:gd name="connsiteY2068" fmla="*/ 348911 h 646130"/>
                <a:gd name="connsiteX2069" fmla="*/ 720626 w 1013538"/>
                <a:gd name="connsiteY2069" fmla="*/ 346250 h 646130"/>
                <a:gd name="connsiteX2070" fmla="*/ 716825 w 1013538"/>
                <a:gd name="connsiteY2070" fmla="*/ 338015 h 646130"/>
                <a:gd name="connsiteX2071" fmla="*/ 718599 w 1013538"/>
                <a:gd name="connsiteY2071" fmla="*/ 346630 h 646130"/>
                <a:gd name="connsiteX2072" fmla="*/ 715938 w 1013538"/>
                <a:gd name="connsiteY2072" fmla="*/ 349417 h 646130"/>
                <a:gd name="connsiteX2073" fmla="*/ 715558 w 1013538"/>
                <a:gd name="connsiteY2073" fmla="*/ 347264 h 646130"/>
                <a:gd name="connsiteX2074" fmla="*/ 711884 w 1013538"/>
                <a:gd name="connsiteY2074" fmla="*/ 350178 h 646130"/>
                <a:gd name="connsiteX2075" fmla="*/ 709097 w 1013538"/>
                <a:gd name="connsiteY2075" fmla="*/ 357399 h 646130"/>
                <a:gd name="connsiteX2076" fmla="*/ 707830 w 1013538"/>
                <a:gd name="connsiteY2076" fmla="*/ 350938 h 646130"/>
                <a:gd name="connsiteX2077" fmla="*/ 705803 w 1013538"/>
                <a:gd name="connsiteY2077" fmla="*/ 351318 h 646130"/>
                <a:gd name="connsiteX2078" fmla="*/ 703016 w 1013538"/>
                <a:gd name="connsiteY2078" fmla="*/ 342956 h 646130"/>
                <a:gd name="connsiteX2079" fmla="*/ 701242 w 1013538"/>
                <a:gd name="connsiteY2079" fmla="*/ 350051 h 646130"/>
                <a:gd name="connsiteX2080" fmla="*/ 699215 w 1013538"/>
                <a:gd name="connsiteY2080" fmla="*/ 334848 h 646130"/>
                <a:gd name="connsiteX2081" fmla="*/ 705170 w 1013538"/>
                <a:gd name="connsiteY2081" fmla="*/ 342576 h 646130"/>
                <a:gd name="connsiteX2082" fmla="*/ 684012 w 1013538"/>
                <a:gd name="connsiteY2082" fmla="*/ 253005 h 646130"/>
                <a:gd name="connsiteX2083" fmla="*/ 679071 w 1013538"/>
                <a:gd name="connsiteY2083" fmla="*/ 249584 h 646130"/>
                <a:gd name="connsiteX2084" fmla="*/ 678057 w 1013538"/>
                <a:gd name="connsiteY2084" fmla="*/ 249837 h 646130"/>
                <a:gd name="connsiteX2085" fmla="*/ 684012 w 1013538"/>
                <a:gd name="connsiteY2085" fmla="*/ 253005 h 646130"/>
                <a:gd name="connsiteX2086" fmla="*/ 662348 w 1013538"/>
                <a:gd name="connsiteY2086" fmla="*/ 284044 h 646130"/>
                <a:gd name="connsiteX2087" fmla="*/ 666528 w 1013538"/>
                <a:gd name="connsiteY2087" fmla="*/ 294306 h 646130"/>
                <a:gd name="connsiteX2088" fmla="*/ 665642 w 1013538"/>
                <a:gd name="connsiteY2088" fmla="*/ 305582 h 646130"/>
                <a:gd name="connsiteX2089" fmla="*/ 663234 w 1013538"/>
                <a:gd name="connsiteY2089" fmla="*/ 288225 h 646130"/>
                <a:gd name="connsiteX2090" fmla="*/ 662348 w 1013538"/>
                <a:gd name="connsiteY2090" fmla="*/ 284044 h 646130"/>
                <a:gd name="connsiteX2091" fmla="*/ 665895 w 1013538"/>
                <a:gd name="connsiteY2091" fmla="*/ 354738 h 646130"/>
                <a:gd name="connsiteX2092" fmla="*/ 675397 w 1013538"/>
                <a:gd name="connsiteY2092" fmla="*/ 348404 h 646130"/>
                <a:gd name="connsiteX2093" fmla="*/ 680591 w 1013538"/>
                <a:gd name="connsiteY2093" fmla="*/ 358539 h 646130"/>
                <a:gd name="connsiteX2094" fmla="*/ 680718 w 1013538"/>
                <a:gd name="connsiteY2094" fmla="*/ 354105 h 646130"/>
                <a:gd name="connsiteX2095" fmla="*/ 681351 w 1013538"/>
                <a:gd name="connsiteY2095" fmla="*/ 351698 h 646130"/>
                <a:gd name="connsiteX2096" fmla="*/ 684645 w 1013538"/>
                <a:gd name="connsiteY2096" fmla="*/ 346630 h 646130"/>
                <a:gd name="connsiteX2097" fmla="*/ 687306 w 1013538"/>
                <a:gd name="connsiteY2097" fmla="*/ 343843 h 646130"/>
                <a:gd name="connsiteX2098" fmla="*/ 699722 w 1013538"/>
                <a:gd name="connsiteY2098" fmla="*/ 352585 h 646130"/>
                <a:gd name="connsiteX2099" fmla="*/ 694147 w 1013538"/>
                <a:gd name="connsiteY2099" fmla="*/ 351444 h 646130"/>
                <a:gd name="connsiteX2100" fmla="*/ 696048 w 1013538"/>
                <a:gd name="connsiteY2100" fmla="*/ 355499 h 646130"/>
                <a:gd name="connsiteX2101" fmla="*/ 691867 w 1013538"/>
                <a:gd name="connsiteY2101" fmla="*/ 356259 h 646130"/>
                <a:gd name="connsiteX2102" fmla="*/ 691740 w 1013538"/>
                <a:gd name="connsiteY2102" fmla="*/ 360693 h 646130"/>
                <a:gd name="connsiteX2103" fmla="*/ 687179 w 1013538"/>
                <a:gd name="connsiteY2103" fmla="*/ 359299 h 646130"/>
                <a:gd name="connsiteX2104" fmla="*/ 684265 w 1013538"/>
                <a:gd name="connsiteY2104" fmla="*/ 355372 h 646130"/>
                <a:gd name="connsiteX2105" fmla="*/ 684519 w 1013538"/>
                <a:gd name="connsiteY2105" fmla="*/ 361960 h 646130"/>
                <a:gd name="connsiteX2106" fmla="*/ 681858 w 1013538"/>
                <a:gd name="connsiteY2106" fmla="*/ 364747 h 646130"/>
                <a:gd name="connsiteX2107" fmla="*/ 678818 w 1013538"/>
                <a:gd name="connsiteY2107" fmla="*/ 365381 h 646130"/>
                <a:gd name="connsiteX2108" fmla="*/ 677677 w 1013538"/>
                <a:gd name="connsiteY2108" fmla="*/ 370068 h 646130"/>
                <a:gd name="connsiteX2109" fmla="*/ 674763 w 1013538"/>
                <a:gd name="connsiteY2109" fmla="*/ 366141 h 646130"/>
                <a:gd name="connsiteX2110" fmla="*/ 673497 w 1013538"/>
                <a:gd name="connsiteY2110" fmla="*/ 370828 h 646130"/>
                <a:gd name="connsiteX2111" fmla="*/ 669569 w 1013538"/>
                <a:gd name="connsiteY2111" fmla="*/ 367154 h 646130"/>
                <a:gd name="connsiteX2112" fmla="*/ 664248 w 1013538"/>
                <a:gd name="connsiteY2112" fmla="*/ 372602 h 646130"/>
                <a:gd name="connsiteX2113" fmla="*/ 659560 w 1013538"/>
                <a:gd name="connsiteY2113" fmla="*/ 360186 h 646130"/>
                <a:gd name="connsiteX2114" fmla="*/ 658167 w 1013538"/>
                <a:gd name="connsiteY2114" fmla="*/ 369435 h 646130"/>
                <a:gd name="connsiteX2115" fmla="*/ 653733 w 1013538"/>
                <a:gd name="connsiteY2115" fmla="*/ 352458 h 646130"/>
                <a:gd name="connsiteX2116" fmla="*/ 651959 w 1013538"/>
                <a:gd name="connsiteY2116" fmla="*/ 359553 h 646130"/>
                <a:gd name="connsiteX2117" fmla="*/ 651325 w 1013538"/>
                <a:gd name="connsiteY2117" fmla="*/ 350811 h 646130"/>
                <a:gd name="connsiteX2118" fmla="*/ 655633 w 1013538"/>
                <a:gd name="connsiteY2118" fmla="*/ 345490 h 646130"/>
                <a:gd name="connsiteX2119" fmla="*/ 659434 w 1013538"/>
                <a:gd name="connsiteY2119" fmla="*/ 353725 h 646130"/>
                <a:gd name="connsiteX2120" fmla="*/ 658800 w 1013538"/>
                <a:gd name="connsiteY2120" fmla="*/ 344983 h 646130"/>
                <a:gd name="connsiteX2121" fmla="*/ 665895 w 1013538"/>
                <a:gd name="connsiteY2121" fmla="*/ 354738 h 646130"/>
                <a:gd name="connsiteX2122" fmla="*/ 656520 w 1013538"/>
                <a:gd name="connsiteY2122" fmla="*/ 276316 h 646130"/>
                <a:gd name="connsiteX2123" fmla="*/ 658547 w 1013538"/>
                <a:gd name="connsiteY2123" fmla="*/ 291519 h 646130"/>
                <a:gd name="connsiteX2124" fmla="*/ 656520 w 1013538"/>
                <a:gd name="connsiteY2124" fmla="*/ 276316 h 646130"/>
                <a:gd name="connsiteX2125" fmla="*/ 653606 w 1013538"/>
                <a:gd name="connsiteY2125" fmla="*/ 287972 h 646130"/>
                <a:gd name="connsiteX2126" fmla="*/ 652719 w 1013538"/>
                <a:gd name="connsiteY2126" fmla="*/ 283664 h 646130"/>
                <a:gd name="connsiteX2127" fmla="*/ 654746 w 1013538"/>
                <a:gd name="connsiteY2127" fmla="*/ 283284 h 646130"/>
                <a:gd name="connsiteX2128" fmla="*/ 655633 w 1013538"/>
                <a:gd name="connsiteY2128" fmla="*/ 287592 h 646130"/>
                <a:gd name="connsiteX2129" fmla="*/ 653606 w 1013538"/>
                <a:gd name="connsiteY2129" fmla="*/ 287972 h 646130"/>
                <a:gd name="connsiteX2130" fmla="*/ 651959 w 1013538"/>
                <a:gd name="connsiteY2130" fmla="*/ 248190 h 646130"/>
                <a:gd name="connsiteX2131" fmla="*/ 655253 w 1013538"/>
                <a:gd name="connsiteY2131" fmla="*/ 254271 h 646130"/>
                <a:gd name="connsiteX2132" fmla="*/ 651325 w 1013538"/>
                <a:gd name="connsiteY2132" fmla="*/ 261746 h 646130"/>
                <a:gd name="connsiteX2133" fmla="*/ 648538 w 1013538"/>
                <a:gd name="connsiteY2133" fmla="*/ 253385 h 646130"/>
                <a:gd name="connsiteX2134" fmla="*/ 651959 w 1013538"/>
                <a:gd name="connsiteY2134" fmla="*/ 248190 h 646130"/>
                <a:gd name="connsiteX2135" fmla="*/ 641950 w 1013538"/>
                <a:gd name="connsiteY2135" fmla="*/ 310396 h 646130"/>
                <a:gd name="connsiteX2136" fmla="*/ 642837 w 1013538"/>
                <a:gd name="connsiteY2136" fmla="*/ 314704 h 646130"/>
                <a:gd name="connsiteX2137" fmla="*/ 640810 w 1013538"/>
                <a:gd name="connsiteY2137" fmla="*/ 315084 h 646130"/>
                <a:gd name="connsiteX2138" fmla="*/ 639923 w 1013538"/>
                <a:gd name="connsiteY2138" fmla="*/ 310776 h 646130"/>
                <a:gd name="connsiteX2139" fmla="*/ 641950 w 1013538"/>
                <a:gd name="connsiteY2139" fmla="*/ 310396 h 646130"/>
                <a:gd name="connsiteX2140" fmla="*/ 634729 w 1013538"/>
                <a:gd name="connsiteY2140" fmla="*/ 311790 h 646130"/>
                <a:gd name="connsiteX2141" fmla="*/ 629154 w 1013538"/>
                <a:gd name="connsiteY2141" fmla="*/ 310650 h 646130"/>
                <a:gd name="connsiteX2142" fmla="*/ 634729 w 1013538"/>
                <a:gd name="connsiteY2142" fmla="*/ 311790 h 646130"/>
                <a:gd name="connsiteX2143" fmla="*/ 627000 w 1013538"/>
                <a:gd name="connsiteY2143" fmla="*/ 353472 h 646130"/>
                <a:gd name="connsiteX2144" fmla="*/ 633208 w 1013538"/>
                <a:gd name="connsiteY2144" fmla="*/ 352205 h 646130"/>
                <a:gd name="connsiteX2145" fmla="*/ 636502 w 1013538"/>
                <a:gd name="connsiteY2145" fmla="*/ 347137 h 646130"/>
                <a:gd name="connsiteX2146" fmla="*/ 638783 w 1013538"/>
                <a:gd name="connsiteY2146" fmla="*/ 353345 h 646130"/>
                <a:gd name="connsiteX2147" fmla="*/ 639670 w 1013538"/>
                <a:gd name="connsiteY2147" fmla="*/ 357652 h 646130"/>
                <a:gd name="connsiteX2148" fmla="*/ 642964 w 1013538"/>
                <a:gd name="connsiteY2148" fmla="*/ 352585 h 646130"/>
                <a:gd name="connsiteX2149" fmla="*/ 649678 w 1013538"/>
                <a:gd name="connsiteY2149" fmla="*/ 364620 h 646130"/>
                <a:gd name="connsiteX2150" fmla="*/ 641570 w 1013538"/>
                <a:gd name="connsiteY2150" fmla="*/ 361707 h 646130"/>
                <a:gd name="connsiteX2151" fmla="*/ 643344 w 1013538"/>
                <a:gd name="connsiteY2151" fmla="*/ 370322 h 646130"/>
                <a:gd name="connsiteX2152" fmla="*/ 637136 w 1013538"/>
                <a:gd name="connsiteY2152" fmla="*/ 371589 h 646130"/>
                <a:gd name="connsiteX2153" fmla="*/ 635996 w 1013538"/>
                <a:gd name="connsiteY2153" fmla="*/ 376276 h 646130"/>
                <a:gd name="connsiteX2154" fmla="*/ 632702 w 1013538"/>
                <a:gd name="connsiteY2154" fmla="*/ 370195 h 646130"/>
                <a:gd name="connsiteX2155" fmla="*/ 629661 w 1013538"/>
                <a:gd name="connsiteY2155" fmla="*/ 370828 h 646130"/>
                <a:gd name="connsiteX2156" fmla="*/ 628141 w 1013538"/>
                <a:gd name="connsiteY2156" fmla="*/ 368928 h 646130"/>
                <a:gd name="connsiteX2157" fmla="*/ 623200 w 1013538"/>
                <a:gd name="connsiteY2157" fmla="*/ 349797 h 646130"/>
                <a:gd name="connsiteX2158" fmla="*/ 627000 w 1013538"/>
                <a:gd name="connsiteY2158" fmla="*/ 353472 h 646130"/>
                <a:gd name="connsiteX2159" fmla="*/ 623453 w 1013538"/>
                <a:gd name="connsiteY2159" fmla="*/ 313944 h 646130"/>
                <a:gd name="connsiteX2160" fmla="*/ 623453 w 1013538"/>
                <a:gd name="connsiteY2160" fmla="*/ 313944 h 646130"/>
                <a:gd name="connsiteX2161" fmla="*/ 623453 w 1013538"/>
                <a:gd name="connsiteY2161" fmla="*/ 313944 h 646130"/>
                <a:gd name="connsiteX2162" fmla="*/ 615978 w 1013538"/>
                <a:gd name="connsiteY2162" fmla="*/ 255285 h 646130"/>
                <a:gd name="connsiteX2163" fmla="*/ 617499 w 1013538"/>
                <a:gd name="connsiteY2163" fmla="*/ 257185 h 646130"/>
                <a:gd name="connsiteX2164" fmla="*/ 616358 w 1013538"/>
                <a:gd name="connsiteY2164" fmla="*/ 261873 h 646130"/>
                <a:gd name="connsiteX2165" fmla="*/ 615978 w 1013538"/>
                <a:gd name="connsiteY2165" fmla="*/ 255285 h 646130"/>
                <a:gd name="connsiteX2166" fmla="*/ 596974 w 1013538"/>
                <a:gd name="connsiteY2166" fmla="*/ 256805 h 646130"/>
                <a:gd name="connsiteX2167" fmla="*/ 597861 w 1013538"/>
                <a:gd name="connsiteY2167" fmla="*/ 261113 h 646130"/>
                <a:gd name="connsiteX2168" fmla="*/ 594821 w 1013538"/>
                <a:gd name="connsiteY2168" fmla="*/ 261746 h 646130"/>
                <a:gd name="connsiteX2169" fmla="*/ 593934 w 1013538"/>
                <a:gd name="connsiteY2169" fmla="*/ 257439 h 646130"/>
                <a:gd name="connsiteX2170" fmla="*/ 596974 w 1013538"/>
                <a:gd name="connsiteY2170" fmla="*/ 256805 h 646130"/>
                <a:gd name="connsiteX2171" fmla="*/ 603436 w 1013538"/>
                <a:gd name="connsiteY2171" fmla="*/ 369181 h 646130"/>
                <a:gd name="connsiteX2172" fmla="*/ 599508 w 1013538"/>
                <a:gd name="connsiteY2172" fmla="*/ 365507 h 646130"/>
                <a:gd name="connsiteX2173" fmla="*/ 606730 w 1013538"/>
                <a:gd name="connsiteY2173" fmla="*/ 364114 h 646130"/>
                <a:gd name="connsiteX2174" fmla="*/ 610024 w 1013538"/>
                <a:gd name="connsiteY2174" fmla="*/ 370195 h 646130"/>
                <a:gd name="connsiteX2175" fmla="*/ 614205 w 1013538"/>
                <a:gd name="connsiteY2175" fmla="*/ 369435 h 646130"/>
                <a:gd name="connsiteX2176" fmla="*/ 614965 w 1013538"/>
                <a:gd name="connsiteY2176" fmla="*/ 362593 h 646130"/>
                <a:gd name="connsiteX2177" fmla="*/ 619526 w 1013538"/>
                <a:gd name="connsiteY2177" fmla="*/ 363987 h 646130"/>
                <a:gd name="connsiteX2178" fmla="*/ 622440 w 1013538"/>
                <a:gd name="connsiteY2178" fmla="*/ 367914 h 646130"/>
                <a:gd name="connsiteX2179" fmla="*/ 626367 w 1013538"/>
                <a:gd name="connsiteY2179" fmla="*/ 371589 h 646130"/>
                <a:gd name="connsiteX2180" fmla="*/ 623580 w 1013538"/>
                <a:gd name="connsiteY2180" fmla="*/ 378810 h 646130"/>
                <a:gd name="connsiteX2181" fmla="*/ 618132 w 1013538"/>
                <a:gd name="connsiteY2181" fmla="*/ 373236 h 646130"/>
                <a:gd name="connsiteX2182" fmla="*/ 610530 w 1013538"/>
                <a:gd name="connsiteY2182" fmla="*/ 372475 h 646130"/>
                <a:gd name="connsiteX2183" fmla="*/ 612304 w 1013538"/>
                <a:gd name="connsiteY2183" fmla="*/ 381090 h 646130"/>
                <a:gd name="connsiteX2184" fmla="*/ 599255 w 1013538"/>
                <a:gd name="connsiteY2184" fmla="*/ 374756 h 646130"/>
                <a:gd name="connsiteX2185" fmla="*/ 601409 w 1013538"/>
                <a:gd name="connsiteY2185" fmla="*/ 385525 h 646130"/>
                <a:gd name="connsiteX2186" fmla="*/ 592667 w 1013538"/>
                <a:gd name="connsiteY2186" fmla="*/ 385018 h 646130"/>
                <a:gd name="connsiteX2187" fmla="*/ 590766 w 1013538"/>
                <a:gd name="connsiteY2187" fmla="*/ 380964 h 646130"/>
                <a:gd name="connsiteX2188" fmla="*/ 592540 w 1013538"/>
                <a:gd name="connsiteY2188" fmla="*/ 389579 h 646130"/>
                <a:gd name="connsiteX2189" fmla="*/ 587599 w 1013538"/>
                <a:gd name="connsiteY2189" fmla="*/ 386031 h 646130"/>
                <a:gd name="connsiteX2190" fmla="*/ 589119 w 1013538"/>
                <a:gd name="connsiteY2190" fmla="*/ 372349 h 646130"/>
                <a:gd name="connsiteX2191" fmla="*/ 591020 w 1013538"/>
                <a:gd name="connsiteY2191" fmla="*/ 376403 h 646130"/>
                <a:gd name="connsiteX2192" fmla="*/ 590133 w 1013538"/>
                <a:gd name="connsiteY2192" fmla="*/ 372095 h 646130"/>
                <a:gd name="connsiteX2193" fmla="*/ 603436 w 1013538"/>
                <a:gd name="connsiteY2193" fmla="*/ 369181 h 646130"/>
                <a:gd name="connsiteX2194" fmla="*/ 588993 w 1013538"/>
                <a:gd name="connsiteY2194" fmla="*/ 222598 h 646130"/>
                <a:gd name="connsiteX2195" fmla="*/ 588613 w 1013538"/>
                <a:gd name="connsiteY2195" fmla="*/ 231594 h 646130"/>
                <a:gd name="connsiteX2196" fmla="*/ 588993 w 1013538"/>
                <a:gd name="connsiteY2196" fmla="*/ 222598 h 646130"/>
                <a:gd name="connsiteX2197" fmla="*/ 580504 w 1013538"/>
                <a:gd name="connsiteY2197" fmla="*/ 217657 h 646130"/>
                <a:gd name="connsiteX2198" fmla="*/ 583545 w 1013538"/>
                <a:gd name="connsiteY2198" fmla="*/ 217024 h 646130"/>
                <a:gd name="connsiteX2199" fmla="*/ 585065 w 1013538"/>
                <a:gd name="connsiteY2199" fmla="*/ 218924 h 646130"/>
                <a:gd name="connsiteX2200" fmla="*/ 587599 w 1013538"/>
                <a:gd name="connsiteY2200" fmla="*/ 231847 h 646130"/>
                <a:gd name="connsiteX2201" fmla="*/ 586586 w 1013538"/>
                <a:gd name="connsiteY2201" fmla="*/ 232100 h 646130"/>
                <a:gd name="connsiteX2202" fmla="*/ 587219 w 1013538"/>
                <a:gd name="connsiteY2202" fmla="*/ 240842 h 646130"/>
                <a:gd name="connsiteX2203" fmla="*/ 588106 w 1013538"/>
                <a:gd name="connsiteY2203" fmla="*/ 245150 h 646130"/>
                <a:gd name="connsiteX2204" fmla="*/ 588359 w 1013538"/>
                <a:gd name="connsiteY2204" fmla="*/ 251738 h 646130"/>
                <a:gd name="connsiteX2205" fmla="*/ 583545 w 1013538"/>
                <a:gd name="connsiteY2205" fmla="*/ 243756 h 646130"/>
                <a:gd name="connsiteX2206" fmla="*/ 580758 w 1013538"/>
                <a:gd name="connsiteY2206" fmla="*/ 250977 h 646130"/>
                <a:gd name="connsiteX2207" fmla="*/ 575310 w 1013538"/>
                <a:gd name="connsiteY2207" fmla="*/ 234254 h 646130"/>
                <a:gd name="connsiteX2208" fmla="*/ 581265 w 1013538"/>
                <a:gd name="connsiteY2208" fmla="*/ 237548 h 646130"/>
                <a:gd name="connsiteX2209" fmla="*/ 578477 w 1013538"/>
                <a:gd name="connsiteY2209" fmla="*/ 229186 h 646130"/>
                <a:gd name="connsiteX2210" fmla="*/ 583165 w 1013538"/>
                <a:gd name="connsiteY2210" fmla="*/ 226019 h 646130"/>
                <a:gd name="connsiteX2211" fmla="*/ 580504 w 1013538"/>
                <a:gd name="connsiteY2211" fmla="*/ 217657 h 646130"/>
                <a:gd name="connsiteX2212" fmla="*/ 545917 w 1013538"/>
                <a:gd name="connsiteY2212" fmla="*/ 237801 h 646130"/>
                <a:gd name="connsiteX2213" fmla="*/ 545284 w 1013538"/>
                <a:gd name="connsiteY2213" fmla="*/ 229060 h 646130"/>
                <a:gd name="connsiteX2214" fmla="*/ 549972 w 1013538"/>
                <a:gd name="connsiteY2214" fmla="*/ 225892 h 646130"/>
                <a:gd name="connsiteX2215" fmla="*/ 553772 w 1013538"/>
                <a:gd name="connsiteY2215" fmla="*/ 234127 h 646130"/>
                <a:gd name="connsiteX2216" fmla="*/ 558206 w 1013538"/>
                <a:gd name="connsiteY2216" fmla="*/ 224372 h 646130"/>
                <a:gd name="connsiteX2217" fmla="*/ 575183 w 1013538"/>
                <a:gd name="connsiteY2217" fmla="*/ 223232 h 646130"/>
                <a:gd name="connsiteX2218" fmla="*/ 573916 w 1013538"/>
                <a:gd name="connsiteY2218" fmla="*/ 216771 h 646130"/>
                <a:gd name="connsiteX2219" fmla="*/ 579871 w 1013538"/>
                <a:gd name="connsiteY2219" fmla="*/ 220065 h 646130"/>
                <a:gd name="connsiteX2220" fmla="*/ 580124 w 1013538"/>
                <a:gd name="connsiteY2220" fmla="*/ 226653 h 646130"/>
                <a:gd name="connsiteX2221" fmla="*/ 575943 w 1013538"/>
                <a:gd name="connsiteY2221" fmla="*/ 227413 h 646130"/>
                <a:gd name="connsiteX2222" fmla="*/ 576830 w 1013538"/>
                <a:gd name="connsiteY2222" fmla="*/ 231720 h 646130"/>
                <a:gd name="connsiteX2223" fmla="*/ 572523 w 1013538"/>
                <a:gd name="connsiteY2223" fmla="*/ 237041 h 646130"/>
                <a:gd name="connsiteX2224" fmla="*/ 576070 w 1013538"/>
                <a:gd name="connsiteY2224" fmla="*/ 249711 h 646130"/>
                <a:gd name="connsiteX2225" fmla="*/ 573030 w 1013538"/>
                <a:gd name="connsiteY2225" fmla="*/ 261493 h 646130"/>
                <a:gd name="connsiteX2226" fmla="*/ 573283 w 1013538"/>
                <a:gd name="connsiteY2226" fmla="*/ 268081 h 646130"/>
                <a:gd name="connsiteX2227" fmla="*/ 570242 w 1013538"/>
                <a:gd name="connsiteY2227" fmla="*/ 253005 h 646130"/>
                <a:gd name="connsiteX2228" fmla="*/ 564795 w 1013538"/>
                <a:gd name="connsiteY2228" fmla="*/ 247430 h 646130"/>
                <a:gd name="connsiteX2229" fmla="*/ 562767 w 1013538"/>
                <a:gd name="connsiteY2229" fmla="*/ 247810 h 646130"/>
                <a:gd name="connsiteX2230" fmla="*/ 560234 w 1013538"/>
                <a:gd name="connsiteY2230" fmla="*/ 246036 h 646130"/>
                <a:gd name="connsiteX2231" fmla="*/ 558587 w 1013538"/>
                <a:gd name="connsiteY2231" fmla="*/ 248570 h 646130"/>
                <a:gd name="connsiteX2232" fmla="*/ 556559 w 1013538"/>
                <a:gd name="connsiteY2232" fmla="*/ 248950 h 646130"/>
                <a:gd name="connsiteX2233" fmla="*/ 556813 w 1013538"/>
                <a:gd name="connsiteY2233" fmla="*/ 255538 h 646130"/>
                <a:gd name="connsiteX2234" fmla="*/ 557700 w 1013538"/>
                <a:gd name="connsiteY2234" fmla="*/ 259846 h 646130"/>
                <a:gd name="connsiteX2235" fmla="*/ 556053 w 1013538"/>
                <a:gd name="connsiteY2235" fmla="*/ 262380 h 646130"/>
                <a:gd name="connsiteX2236" fmla="*/ 555673 w 1013538"/>
                <a:gd name="connsiteY2236" fmla="*/ 271375 h 646130"/>
                <a:gd name="connsiteX2237" fmla="*/ 552252 w 1013538"/>
                <a:gd name="connsiteY2237" fmla="*/ 265294 h 646130"/>
                <a:gd name="connsiteX2238" fmla="*/ 552885 w 1013538"/>
                <a:gd name="connsiteY2238" fmla="*/ 274035 h 646130"/>
                <a:gd name="connsiteX2239" fmla="*/ 542370 w 1013538"/>
                <a:gd name="connsiteY2239" fmla="*/ 242616 h 646130"/>
                <a:gd name="connsiteX2240" fmla="*/ 545917 w 1013538"/>
                <a:gd name="connsiteY2240" fmla="*/ 237801 h 646130"/>
                <a:gd name="connsiteX2241" fmla="*/ 539329 w 1013538"/>
                <a:gd name="connsiteY2241" fmla="*/ 279230 h 646130"/>
                <a:gd name="connsiteX2242" fmla="*/ 541230 w 1013538"/>
                <a:gd name="connsiteY2242" fmla="*/ 283284 h 646130"/>
                <a:gd name="connsiteX2243" fmla="*/ 542877 w 1013538"/>
                <a:gd name="connsiteY2243" fmla="*/ 280750 h 646130"/>
                <a:gd name="connsiteX2244" fmla="*/ 543510 w 1013538"/>
                <a:gd name="connsiteY2244" fmla="*/ 289492 h 646130"/>
                <a:gd name="connsiteX2245" fmla="*/ 542497 w 1013538"/>
                <a:gd name="connsiteY2245" fmla="*/ 289745 h 646130"/>
                <a:gd name="connsiteX2246" fmla="*/ 538949 w 1013538"/>
                <a:gd name="connsiteY2246" fmla="*/ 288225 h 646130"/>
                <a:gd name="connsiteX2247" fmla="*/ 538316 w 1013538"/>
                <a:gd name="connsiteY2247" fmla="*/ 290632 h 646130"/>
                <a:gd name="connsiteX2248" fmla="*/ 536796 w 1013538"/>
                <a:gd name="connsiteY2248" fmla="*/ 288732 h 646130"/>
                <a:gd name="connsiteX2249" fmla="*/ 537936 w 1013538"/>
                <a:gd name="connsiteY2249" fmla="*/ 284044 h 646130"/>
                <a:gd name="connsiteX2250" fmla="*/ 539329 w 1013538"/>
                <a:gd name="connsiteY2250" fmla="*/ 279230 h 646130"/>
                <a:gd name="connsiteX2251" fmla="*/ 536922 w 1013538"/>
                <a:gd name="connsiteY2251" fmla="*/ 261873 h 646130"/>
                <a:gd name="connsiteX2252" fmla="*/ 535402 w 1013538"/>
                <a:gd name="connsiteY2252" fmla="*/ 259973 h 646130"/>
                <a:gd name="connsiteX2253" fmla="*/ 534515 w 1013538"/>
                <a:gd name="connsiteY2253" fmla="*/ 255665 h 646130"/>
                <a:gd name="connsiteX2254" fmla="*/ 536922 w 1013538"/>
                <a:gd name="connsiteY2254" fmla="*/ 261873 h 646130"/>
                <a:gd name="connsiteX2255" fmla="*/ 512090 w 1013538"/>
                <a:gd name="connsiteY2255" fmla="*/ 239955 h 646130"/>
                <a:gd name="connsiteX2256" fmla="*/ 511837 w 1013538"/>
                <a:gd name="connsiteY2256" fmla="*/ 233367 h 646130"/>
                <a:gd name="connsiteX2257" fmla="*/ 518172 w 1013538"/>
                <a:gd name="connsiteY2257" fmla="*/ 227666 h 646130"/>
                <a:gd name="connsiteX2258" fmla="*/ 523113 w 1013538"/>
                <a:gd name="connsiteY2258" fmla="*/ 231087 h 646130"/>
                <a:gd name="connsiteX2259" fmla="*/ 526153 w 1013538"/>
                <a:gd name="connsiteY2259" fmla="*/ 230453 h 646130"/>
                <a:gd name="connsiteX2260" fmla="*/ 528687 w 1013538"/>
                <a:gd name="connsiteY2260" fmla="*/ 243376 h 646130"/>
                <a:gd name="connsiteX2261" fmla="*/ 532741 w 1013538"/>
                <a:gd name="connsiteY2261" fmla="*/ 231467 h 646130"/>
                <a:gd name="connsiteX2262" fmla="*/ 533501 w 1013538"/>
                <a:gd name="connsiteY2262" fmla="*/ 251358 h 646130"/>
                <a:gd name="connsiteX2263" fmla="*/ 527547 w 1013538"/>
                <a:gd name="connsiteY2263" fmla="*/ 248064 h 646130"/>
                <a:gd name="connsiteX2264" fmla="*/ 520325 w 1013538"/>
                <a:gd name="connsiteY2264" fmla="*/ 249457 h 646130"/>
                <a:gd name="connsiteX2265" fmla="*/ 517665 w 1013538"/>
                <a:gd name="connsiteY2265" fmla="*/ 252244 h 646130"/>
                <a:gd name="connsiteX2266" fmla="*/ 516145 w 1013538"/>
                <a:gd name="connsiteY2266" fmla="*/ 250344 h 646130"/>
                <a:gd name="connsiteX2267" fmla="*/ 511204 w 1013538"/>
                <a:gd name="connsiteY2267" fmla="*/ 246797 h 646130"/>
                <a:gd name="connsiteX2268" fmla="*/ 508543 w 1013538"/>
                <a:gd name="connsiteY2268" fmla="*/ 249584 h 646130"/>
                <a:gd name="connsiteX2269" fmla="*/ 512090 w 1013538"/>
                <a:gd name="connsiteY2269" fmla="*/ 239955 h 646130"/>
                <a:gd name="connsiteX2270" fmla="*/ 493467 w 1013538"/>
                <a:gd name="connsiteY2270" fmla="*/ 232480 h 646130"/>
                <a:gd name="connsiteX2271" fmla="*/ 505883 w 1013538"/>
                <a:gd name="connsiteY2271" fmla="*/ 241222 h 646130"/>
                <a:gd name="connsiteX2272" fmla="*/ 506009 w 1013538"/>
                <a:gd name="connsiteY2272" fmla="*/ 252371 h 646130"/>
                <a:gd name="connsiteX2273" fmla="*/ 501322 w 1013538"/>
                <a:gd name="connsiteY2273" fmla="*/ 255538 h 646130"/>
                <a:gd name="connsiteX2274" fmla="*/ 499548 w 1013538"/>
                <a:gd name="connsiteY2274" fmla="*/ 262633 h 646130"/>
                <a:gd name="connsiteX2275" fmla="*/ 499801 w 1013538"/>
                <a:gd name="connsiteY2275" fmla="*/ 269221 h 646130"/>
                <a:gd name="connsiteX2276" fmla="*/ 497267 w 1013538"/>
                <a:gd name="connsiteY2276" fmla="*/ 267447 h 646130"/>
                <a:gd name="connsiteX2277" fmla="*/ 499421 w 1013538"/>
                <a:gd name="connsiteY2277" fmla="*/ 278216 h 646130"/>
                <a:gd name="connsiteX2278" fmla="*/ 506263 w 1013538"/>
                <a:gd name="connsiteY2278" fmla="*/ 285818 h 646130"/>
                <a:gd name="connsiteX2279" fmla="*/ 510317 w 1013538"/>
                <a:gd name="connsiteY2279" fmla="*/ 300641 h 646130"/>
                <a:gd name="connsiteX2280" fmla="*/ 503095 w 1013538"/>
                <a:gd name="connsiteY2280" fmla="*/ 302034 h 646130"/>
                <a:gd name="connsiteX2281" fmla="*/ 504362 w 1013538"/>
                <a:gd name="connsiteY2281" fmla="*/ 308496 h 646130"/>
                <a:gd name="connsiteX2282" fmla="*/ 495747 w 1013538"/>
                <a:gd name="connsiteY2282" fmla="*/ 307989 h 646130"/>
                <a:gd name="connsiteX2283" fmla="*/ 495240 w 1013538"/>
                <a:gd name="connsiteY2283" fmla="*/ 294686 h 646130"/>
                <a:gd name="connsiteX2284" fmla="*/ 499041 w 1013538"/>
                <a:gd name="connsiteY2284" fmla="*/ 302921 h 646130"/>
                <a:gd name="connsiteX2285" fmla="*/ 502969 w 1013538"/>
                <a:gd name="connsiteY2285" fmla="*/ 295446 h 646130"/>
                <a:gd name="connsiteX2286" fmla="*/ 502335 w 1013538"/>
                <a:gd name="connsiteY2286" fmla="*/ 297854 h 646130"/>
                <a:gd name="connsiteX2287" fmla="*/ 506516 w 1013538"/>
                <a:gd name="connsiteY2287" fmla="*/ 297093 h 646130"/>
                <a:gd name="connsiteX2288" fmla="*/ 503222 w 1013538"/>
                <a:gd name="connsiteY2288" fmla="*/ 291012 h 646130"/>
                <a:gd name="connsiteX2289" fmla="*/ 504362 w 1013538"/>
                <a:gd name="connsiteY2289" fmla="*/ 286325 h 646130"/>
                <a:gd name="connsiteX2290" fmla="*/ 497774 w 1013538"/>
                <a:gd name="connsiteY2290" fmla="*/ 285438 h 646130"/>
                <a:gd name="connsiteX2291" fmla="*/ 494607 w 1013538"/>
                <a:gd name="connsiteY2291" fmla="*/ 274922 h 646130"/>
                <a:gd name="connsiteX2292" fmla="*/ 493087 w 1013538"/>
                <a:gd name="connsiteY2292" fmla="*/ 261873 h 646130"/>
                <a:gd name="connsiteX2293" fmla="*/ 486879 w 1013538"/>
                <a:gd name="connsiteY2293" fmla="*/ 251991 h 646130"/>
                <a:gd name="connsiteX2294" fmla="*/ 491060 w 1013538"/>
                <a:gd name="connsiteY2294" fmla="*/ 251231 h 646130"/>
                <a:gd name="connsiteX2295" fmla="*/ 485232 w 1013538"/>
                <a:gd name="connsiteY2295" fmla="*/ 243503 h 646130"/>
                <a:gd name="connsiteX2296" fmla="*/ 493467 w 1013538"/>
                <a:gd name="connsiteY2296" fmla="*/ 232480 h 646130"/>
                <a:gd name="connsiteX2297" fmla="*/ 478390 w 1013538"/>
                <a:gd name="connsiteY2297" fmla="*/ 237675 h 646130"/>
                <a:gd name="connsiteX2298" fmla="*/ 480924 w 1013538"/>
                <a:gd name="connsiteY2298" fmla="*/ 239448 h 646130"/>
                <a:gd name="connsiteX2299" fmla="*/ 478897 w 1013538"/>
                <a:gd name="connsiteY2299" fmla="*/ 250977 h 646130"/>
                <a:gd name="connsiteX2300" fmla="*/ 478390 w 1013538"/>
                <a:gd name="connsiteY2300" fmla="*/ 237675 h 646130"/>
                <a:gd name="connsiteX2301" fmla="*/ 433541 w 1013538"/>
                <a:gd name="connsiteY2301" fmla="*/ 248697 h 646130"/>
                <a:gd name="connsiteX2302" fmla="*/ 433668 w 1013538"/>
                <a:gd name="connsiteY2302" fmla="*/ 244263 h 646130"/>
                <a:gd name="connsiteX2303" fmla="*/ 439242 w 1013538"/>
                <a:gd name="connsiteY2303" fmla="*/ 245403 h 646130"/>
                <a:gd name="connsiteX2304" fmla="*/ 440383 w 1013538"/>
                <a:gd name="connsiteY2304" fmla="*/ 240715 h 646130"/>
                <a:gd name="connsiteX2305" fmla="*/ 444310 w 1013538"/>
                <a:gd name="connsiteY2305" fmla="*/ 244389 h 646130"/>
                <a:gd name="connsiteX2306" fmla="*/ 445577 w 1013538"/>
                <a:gd name="connsiteY2306" fmla="*/ 250851 h 646130"/>
                <a:gd name="connsiteX2307" fmla="*/ 446717 w 1013538"/>
                <a:gd name="connsiteY2307" fmla="*/ 246163 h 646130"/>
                <a:gd name="connsiteX2308" fmla="*/ 448238 w 1013538"/>
                <a:gd name="connsiteY2308" fmla="*/ 248064 h 646130"/>
                <a:gd name="connsiteX2309" fmla="*/ 450898 w 1013538"/>
                <a:gd name="connsiteY2309" fmla="*/ 245276 h 646130"/>
                <a:gd name="connsiteX2310" fmla="*/ 452038 w 1013538"/>
                <a:gd name="connsiteY2310" fmla="*/ 240589 h 646130"/>
                <a:gd name="connsiteX2311" fmla="*/ 457993 w 1013538"/>
                <a:gd name="connsiteY2311" fmla="*/ 243883 h 646130"/>
                <a:gd name="connsiteX2312" fmla="*/ 468508 w 1013538"/>
                <a:gd name="connsiteY2312" fmla="*/ 237421 h 646130"/>
                <a:gd name="connsiteX2313" fmla="*/ 474843 w 1013538"/>
                <a:gd name="connsiteY2313" fmla="*/ 247303 h 646130"/>
                <a:gd name="connsiteX2314" fmla="*/ 475983 w 1013538"/>
                <a:gd name="connsiteY2314" fmla="*/ 258199 h 646130"/>
                <a:gd name="connsiteX2315" fmla="*/ 467875 w 1013538"/>
                <a:gd name="connsiteY2315" fmla="*/ 255285 h 646130"/>
                <a:gd name="connsiteX2316" fmla="*/ 467495 w 1013538"/>
                <a:gd name="connsiteY2316" fmla="*/ 264280 h 646130"/>
                <a:gd name="connsiteX2317" fmla="*/ 459260 w 1013538"/>
                <a:gd name="connsiteY2317" fmla="*/ 265927 h 646130"/>
                <a:gd name="connsiteX2318" fmla="*/ 457106 w 1013538"/>
                <a:gd name="connsiteY2318" fmla="*/ 255158 h 646130"/>
                <a:gd name="connsiteX2319" fmla="*/ 448998 w 1013538"/>
                <a:gd name="connsiteY2319" fmla="*/ 252244 h 646130"/>
                <a:gd name="connsiteX2320" fmla="*/ 445830 w 1013538"/>
                <a:gd name="connsiteY2320" fmla="*/ 268461 h 646130"/>
                <a:gd name="connsiteX2321" fmla="*/ 439749 w 1013538"/>
                <a:gd name="connsiteY2321" fmla="*/ 254018 h 646130"/>
                <a:gd name="connsiteX2322" fmla="*/ 439369 w 1013538"/>
                <a:gd name="connsiteY2322" fmla="*/ 263013 h 646130"/>
                <a:gd name="connsiteX2323" fmla="*/ 443803 w 1013538"/>
                <a:gd name="connsiteY2323" fmla="*/ 268841 h 646130"/>
                <a:gd name="connsiteX2324" fmla="*/ 436709 w 1013538"/>
                <a:gd name="connsiteY2324" fmla="*/ 265800 h 646130"/>
                <a:gd name="connsiteX2325" fmla="*/ 437342 w 1013538"/>
                <a:gd name="connsiteY2325" fmla="*/ 274542 h 646130"/>
                <a:gd name="connsiteX2326" fmla="*/ 434301 w 1013538"/>
                <a:gd name="connsiteY2326" fmla="*/ 275176 h 646130"/>
                <a:gd name="connsiteX2327" fmla="*/ 433541 w 1013538"/>
                <a:gd name="connsiteY2327" fmla="*/ 282017 h 646130"/>
                <a:gd name="connsiteX2328" fmla="*/ 429740 w 1013538"/>
                <a:gd name="connsiteY2328" fmla="*/ 273782 h 646130"/>
                <a:gd name="connsiteX2329" fmla="*/ 427840 w 1013538"/>
                <a:gd name="connsiteY2329" fmla="*/ 269728 h 646130"/>
                <a:gd name="connsiteX2330" fmla="*/ 432401 w 1013538"/>
                <a:gd name="connsiteY2330" fmla="*/ 271122 h 646130"/>
                <a:gd name="connsiteX2331" fmla="*/ 429360 w 1013538"/>
                <a:gd name="connsiteY2331" fmla="*/ 256045 h 646130"/>
                <a:gd name="connsiteX2332" fmla="*/ 426446 w 1013538"/>
                <a:gd name="connsiteY2332" fmla="*/ 252118 h 646130"/>
                <a:gd name="connsiteX2333" fmla="*/ 433541 w 1013538"/>
                <a:gd name="connsiteY2333" fmla="*/ 248697 h 646130"/>
                <a:gd name="connsiteX2334" fmla="*/ 439749 w 1013538"/>
                <a:gd name="connsiteY2334" fmla="*/ 285311 h 646130"/>
                <a:gd name="connsiteX2335" fmla="*/ 438229 w 1013538"/>
                <a:gd name="connsiteY2335" fmla="*/ 283411 h 646130"/>
                <a:gd name="connsiteX2336" fmla="*/ 437342 w 1013538"/>
                <a:gd name="connsiteY2336" fmla="*/ 279103 h 646130"/>
                <a:gd name="connsiteX2337" fmla="*/ 439749 w 1013538"/>
                <a:gd name="connsiteY2337" fmla="*/ 285311 h 646130"/>
                <a:gd name="connsiteX2338" fmla="*/ 430121 w 1013538"/>
                <a:gd name="connsiteY2338" fmla="*/ 311790 h 646130"/>
                <a:gd name="connsiteX2339" fmla="*/ 431387 w 1013538"/>
                <a:gd name="connsiteY2339" fmla="*/ 307102 h 646130"/>
                <a:gd name="connsiteX2340" fmla="*/ 440003 w 1013538"/>
                <a:gd name="connsiteY2340" fmla="*/ 307609 h 646130"/>
                <a:gd name="connsiteX2341" fmla="*/ 435568 w 1013538"/>
                <a:gd name="connsiteY2341" fmla="*/ 317364 h 646130"/>
                <a:gd name="connsiteX2342" fmla="*/ 423152 w 1013538"/>
                <a:gd name="connsiteY2342" fmla="*/ 319771 h 646130"/>
                <a:gd name="connsiteX2343" fmla="*/ 421379 w 1013538"/>
                <a:gd name="connsiteY2343" fmla="*/ 311156 h 646130"/>
                <a:gd name="connsiteX2344" fmla="*/ 430121 w 1013538"/>
                <a:gd name="connsiteY2344" fmla="*/ 311790 h 646130"/>
                <a:gd name="connsiteX2345" fmla="*/ 397181 w 1013538"/>
                <a:gd name="connsiteY2345" fmla="*/ 249077 h 646130"/>
                <a:gd name="connsiteX2346" fmla="*/ 400855 w 1013538"/>
                <a:gd name="connsiteY2346" fmla="*/ 246163 h 646130"/>
                <a:gd name="connsiteX2347" fmla="*/ 404529 w 1013538"/>
                <a:gd name="connsiteY2347" fmla="*/ 243249 h 646130"/>
                <a:gd name="connsiteX2348" fmla="*/ 408329 w 1013538"/>
                <a:gd name="connsiteY2348" fmla="*/ 251484 h 646130"/>
                <a:gd name="connsiteX2349" fmla="*/ 408203 w 1013538"/>
                <a:gd name="connsiteY2349" fmla="*/ 255918 h 646130"/>
                <a:gd name="connsiteX2350" fmla="*/ 405542 w 1013538"/>
                <a:gd name="connsiteY2350" fmla="*/ 258706 h 646130"/>
                <a:gd name="connsiteX2351" fmla="*/ 407316 w 1013538"/>
                <a:gd name="connsiteY2351" fmla="*/ 267321 h 646130"/>
                <a:gd name="connsiteX2352" fmla="*/ 415804 w 1013538"/>
                <a:gd name="connsiteY2352" fmla="*/ 272388 h 646130"/>
                <a:gd name="connsiteX2353" fmla="*/ 415551 w 1013538"/>
                <a:gd name="connsiteY2353" fmla="*/ 265800 h 646130"/>
                <a:gd name="connsiteX2354" fmla="*/ 413017 w 1013538"/>
                <a:gd name="connsiteY2354" fmla="*/ 264027 h 646130"/>
                <a:gd name="connsiteX2355" fmla="*/ 418592 w 1013538"/>
                <a:gd name="connsiteY2355" fmla="*/ 265167 h 646130"/>
                <a:gd name="connsiteX2356" fmla="*/ 420619 w 1013538"/>
                <a:gd name="connsiteY2356" fmla="*/ 280370 h 646130"/>
                <a:gd name="connsiteX2357" fmla="*/ 423152 w 1013538"/>
                <a:gd name="connsiteY2357" fmla="*/ 282144 h 646130"/>
                <a:gd name="connsiteX2358" fmla="*/ 418465 w 1013538"/>
                <a:gd name="connsiteY2358" fmla="*/ 285311 h 646130"/>
                <a:gd name="connsiteX2359" fmla="*/ 420239 w 1013538"/>
                <a:gd name="connsiteY2359" fmla="*/ 293926 h 646130"/>
                <a:gd name="connsiteX2360" fmla="*/ 417958 w 1013538"/>
                <a:gd name="connsiteY2360" fmla="*/ 287718 h 646130"/>
                <a:gd name="connsiteX2361" fmla="*/ 413017 w 1013538"/>
                <a:gd name="connsiteY2361" fmla="*/ 284171 h 646130"/>
                <a:gd name="connsiteX2362" fmla="*/ 413651 w 1013538"/>
                <a:gd name="connsiteY2362" fmla="*/ 292913 h 646130"/>
                <a:gd name="connsiteX2363" fmla="*/ 407316 w 1013538"/>
                <a:gd name="connsiteY2363" fmla="*/ 283031 h 646130"/>
                <a:gd name="connsiteX2364" fmla="*/ 404529 w 1013538"/>
                <a:gd name="connsiteY2364" fmla="*/ 290252 h 646130"/>
                <a:gd name="connsiteX2365" fmla="*/ 403135 w 1013538"/>
                <a:gd name="connsiteY2365" fmla="*/ 272642 h 646130"/>
                <a:gd name="connsiteX2366" fmla="*/ 399841 w 1013538"/>
                <a:gd name="connsiteY2366" fmla="*/ 277710 h 646130"/>
                <a:gd name="connsiteX2367" fmla="*/ 399208 w 1013538"/>
                <a:gd name="connsiteY2367" fmla="*/ 268968 h 646130"/>
                <a:gd name="connsiteX2368" fmla="*/ 396674 w 1013538"/>
                <a:gd name="connsiteY2368" fmla="*/ 267194 h 646130"/>
                <a:gd name="connsiteX2369" fmla="*/ 400855 w 1013538"/>
                <a:gd name="connsiteY2369" fmla="*/ 266434 h 646130"/>
                <a:gd name="connsiteX2370" fmla="*/ 397181 w 1013538"/>
                <a:gd name="connsiteY2370" fmla="*/ 249077 h 646130"/>
                <a:gd name="connsiteX2371" fmla="*/ 399081 w 1013538"/>
                <a:gd name="connsiteY2371" fmla="*/ 413777 h 646130"/>
                <a:gd name="connsiteX2372" fmla="*/ 396040 w 1013538"/>
                <a:gd name="connsiteY2372" fmla="*/ 414411 h 646130"/>
                <a:gd name="connsiteX2373" fmla="*/ 392493 w 1013538"/>
                <a:gd name="connsiteY2373" fmla="*/ 401741 h 646130"/>
                <a:gd name="connsiteX2374" fmla="*/ 399081 w 1013538"/>
                <a:gd name="connsiteY2374" fmla="*/ 413777 h 646130"/>
                <a:gd name="connsiteX2375" fmla="*/ 389706 w 1013538"/>
                <a:gd name="connsiteY2375" fmla="*/ 270615 h 646130"/>
                <a:gd name="connsiteX2376" fmla="*/ 394267 w 1013538"/>
                <a:gd name="connsiteY2376" fmla="*/ 272008 h 646130"/>
                <a:gd name="connsiteX2377" fmla="*/ 391859 w 1013538"/>
                <a:gd name="connsiteY2377" fmla="*/ 281384 h 646130"/>
                <a:gd name="connsiteX2378" fmla="*/ 390086 w 1013538"/>
                <a:gd name="connsiteY2378" fmla="*/ 288478 h 646130"/>
                <a:gd name="connsiteX2379" fmla="*/ 390593 w 1013538"/>
                <a:gd name="connsiteY2379" fmla="*/ 301781 h 646130"/>
                <a:gd name="connsiteX2380" fmla="*/ 387552 w 1013538"/>
                <a:gd name="connsiteY2380" fmla="*/ 302415 h 646130"/>
                <a:gd name="connsiteX2381" fmla="*/ 388059 w 1013538"/>
                <a:gd name="connsiteY2381" fmla="*/ 288985 h 646130"/>
                <a:gd name="connsiteX2382" fmla="*/ 385778 w 1013538"/>
                <a:gd name="connsiteY2382" fmla="*/ 282777 h 646130"/>
                <a:gd name="connsiteX2383" fmla="*/ 387552 w 1013538"/>
                <a:gd name="connsiteY2383" fmla="*/ 275682 h 646130"/>
                <a:gd name="connsiteX2384" fmla="*/ 385652 w 1013538"/>
                <a:gd name="connsiteY2384" fmla="*/ 271628 h 646130"/>
                <a:gd name="connsiteX2385" fmla="*/ 383118 w 1013538"/>
                <a:gd name="connsiteY2385" fmla="*/ 269855 h 646130"/>
                <a:gd name="connsiteX2386" fmla="*/ 389706 w 1013538"/>
                <a:gd name="connsiteY2386" fmla="*/ 270615 h 646130"/>
                <a:gd name="connsiteX2387" fmla="*/ 520325 w 1013538"/>
                <a:gd name="connsiteY2387" fmla="*/ 173695 h 646130"/>
                <a:gd name="connsiteX2388" fmla="*/ 518298 w 1013538"/>
                <a:gd name="connsiteY2388" fmla="*/ 174075 h 646130"/>
                <a:gd name="connsiteX2389" fmla="*/ 520325 w 1013538"/>
                <a:gd name="connsiteY2389" fmla="*/ 173695 h 646130"/>
                <a:gd name="connsiteX2390" fmla="*/ 513357 w 1013538"/>
                <a:gd name="connsiteY2390" fmla="*/ 154945 h 646130"/>
                <a:gd name="connsiteX2391" fmla="*/ 515258 w 1013538"/>
                <a:gd name="connsiteY2391" fmla="*/ 158999 h 646130"/>
                <a:gd name="connsiteX2392" fmla="*/ 519439 w 1013538"/>
                <a:gd name="connsiteY2392" fmla="*/ 158239 h 646130"/>
                <a:gd name="connsiteX2393" fmla="*/ 514498 w 1013538"/>
                <a:gd name="connsiteY2393" fmla="*/ 165840 h 646130"/>
                <a:gd name="connsiteX2394" fmla="*/ 513357 w 1013538"/>
                <a:gd name="connsiteY2394" fmla="*/ 154945 h 646130"/>
                <a:gd name="connsiteX2395" fmla="*/ 502969 w 1013538"/>
                <a:gd name="connsiteY2395" fmla="*/ 156972 h 646130"/>
                <a:gd name="connsiteX2396" fmla="*/ 508163 w 1013538"/>
                <a:gd name="connsiteY2396" fmla="*/ 167107 h 646130"/>
                <a:gd name="connsiteX2397" fmla="*/ 506896 w 1013538"/>
                <a:gd name="connsiteY2397" fmla="*/ 171795 h 646130"/>
                <a:gd name="connsiteX2398" fmla="*/ 500435 w 1013538"/>
                <a:gd name="connsiteY2398" fmla="*/ 166347 h 646130"/>
                <a:gd name="connsiteX2399" fmla="*/ 498281 w 1013538"/>
                <a:gd name="connsiteY2399" fmla="*/ 155578 h 646130"/>
                <a:gd name="connsiteX2400" fmla="*/ 502969 w 1013538"/>
                <a:gd name="connsiteY2400" fmla="*/ 156972 h 646130"/>
                <a:gd name="connsiteX2401" fmla="*/ 549338 w 1013538"/>
                <a:gd name="connsiteY2401" fmla="*/ 109969 h 646130"/>
                <a:gd name="connsiteX2402" fmla="*/ 550225 w 1013538"/>
                <a:gd name="connsiteY2402" fmla="*/ 114276 h 646130"/>
                <a:gd name="connsiteX2403" fmla="*/ 548198 w 1013538"/>
                <a:gd name="connsiteY2403" fmla="*/ 114657 h 646130"/>
                <a:gd name="connsiteX2404" fmla="*/ 547311 w 1013538"/>
                <a:gd name="connsiteY2404" fmla="*/ 110349 h 646130"/>
                <a:gd name="connsiteX2405" fmla="*/ 549338 w 1013538"/>
                <a:gd name="connsiteY2405" fmla="*/ 109969 h 646130"/>
                <a:gd name="connsiteX2406" fmla="*/ 537809 w 1013538"/>
                <a:gd name="connsiteY2406" fmla="*/ 116684 h 646130"/>
                <a:gd name="connsiteX2407" fmla="*/ 533882 w 1013538"/>
                <a:gd name="connsiteY2407" fmla="*/ 113010 h 646130"/>
                <a:gd name="connsiteX2408" fmla="*/ 537809 w 1013538"/>
                <a:gd name="connsiteY2408" fmla="*/ 116684 h 646130"/>
                <a:gd name="connsiteX2409" fmla="*/ 506896 w 1013538"/>
                <a:gd name="connsiteY2409" fmla="*/ 96033 h 646130"/>
                <a:gd name="connsiteX2410" fmla="*/ 512724 w 1013538"/>
                <a:gd name="connsiteY2410" fmla="*/ 103761 h 646130"/>
                <a:gd name="connsiteX2411" fmla="*/ 510443 w 1013538"/>
                <a:gd name="connsiteY2411" fmla="*/ 108702 h 646130"/>
                <a:gd name="connsiteX2412" fmla="*/ 515638 w 1013538"/>
                <a:gd name="connsiteY2412" fmla="*/ 107688 h 646130"/>
                <a:gd name="connsiteX2413" fmla="*/ 516145 w 1013538"/>
                <a:gd name="connsiteY2413" fmla="*/ 120991 h 646130"/>
                <a:gd name="connsiteX2414" fmla="*/ 510570 w 1013538"/>
                <a:gd name="connsiteY2414" fmla="*/ 119851 h 646130"/>
                <a:gd name="connsiteX2415" fmla="*/ 507403 w 1013538"/>
                <a:gd name="connsiteY2415" fmla="*/ 109335 h 646130"/>
                <a:gd name="connsiteX2416" fmla="*/ 505122 w 1013538"/>
                <a:gd name="connsiteY2416" fmla="*/ 103128 h 646130"/>
                <a:gd name="connsiteX2417" fmla="*/ 504362 w 1013538"/>
                <a:gd name="connsiteY2417" fmla="*/ 109969 h 646130"/>
                <a:gd name="connsiteX2418" fmla="*/ 509303 w 1013538"/>
                <a:gd name="connsiteY2418" fmla="*/ 129099 h 646130"/>
                <a:gd name="connsiteX2419" fmla="*/ 504869 w 1013538"/>
                <a:gd name="connsiteY2419" fmla="*/ 112123 h 646130"/>
                <a:gd name="connsiteX2420" fmla="*/ 502335 w 1013538"/>
                <a:gd name="connsiteY2420" fmla="*/ 110349 h 646130"/>
                <a:gd name="connsiteX2421" fmla="*/ 499801 w 1013538"/>
                <a:gd name="connsiteY2421" fmla="*/ 97426 h 646130"/>
                <a:gd name="connsiteX2422" fmla="*/ 506896 w 1013538"/>
                <a:gd name="connsiteY2422" fmla="*/ 96033 h 646130"/>
                <a:gd name="connsiteX2423" fmla="*/ 486879 w 1013538"/>
                <a:gd name="connsiteY2423" fmla="*/ 97806 h 646130"/>
                <a:gd name="connsiteX2424" fmla="*/ 491060 w 1013538"/>
                <a:gd name="connsiteY2424" fmla="*/ 97046 h 646130"/>
                <a:gd name="connsiteX2425" fmla="*/ 493973 w 1013538"/>
                <a:gd name="connsiteY2425" fmla="*/ 100974 h 646130"/>
                <a:gd name="connsiteX2426" fmla="*/ 495620 w 1013538"/>
                <a:gd name="connsiteY2426" fmla="*/ 98440 h 646130"/>
                <a:gd name="connsiteX2427" fmla="*/ 501322 w 1013538"/>
                <a:gd name="connsiteY2427" fmla="*/ 110729 h 646130"/>
                <a:gd name="connsiteX2428" fmla="*/ 493847 w 1013538"/>
                <a:gd name="connsiteY2428" fmla="*/ 105535 h 646130"/>
                <a:gd name="connsiteX2429" fmla="*/ 487512 w 1013538"/>
                <a:gd name="connsiteY2429" fmla="*/ 111236 h 646130"/>
                <a:gd name="connsiteX2430" fmla="*/ 486879 w 1013538"/>
                <a:gd name="connsiteY2430" fmla="*/ 97806 h 646130"/>
                <a:gd name="connsiteX2431" fmla="*/ 452798 w 1013538"/>
                <a:gd name="connsiteY2431" fmla="*/ 173568 h 646130"/>
                <a:gd name="connsiteX2432" fmla="*/ 453179 w 1013538"/>
                <a:gd name="connsiteY2432" fmla="*/ 164573 h 646130"/>
                <a:gd name="connsiteX2433" fmla="*/ 452798 w 1013538"/>
                <a:gd name="connsiteY2433" fmla="*/ 173568 h 646130"/>
                <a:gd name="connsiteX2434" fmla="*/ 473196 w 1013538"/>
                <a:gd name="connsiteY2434" fmla="*/ 173949 h 646130"/>
                <a:gd name="connsiteX2435" fmla="*/ 474590 w 1013538"/>
                <a:gd name="connsiteY2435" fmla="*/ 164700 h 646130"/>
                <a:gd name="connsiteX2436" fmla="*/ 476363 w 1013538"/>
                <a:gd name="connsiteY2436" fmla="*/ 173315 h 646130"/>
                <a:gd name="connsiteX2437" fmla="*/ 473196 w 1013538"/>
                <a:gd name="connsiteY2437" fmla="*/ 173949 h 646130"/>
                <a:gd name="connsiteX2438" fmla="*/ 448364 w 1013538"/>
                <a:gd name="connsiteY2438" fmla="*/ 141009 h 646130"/>
                <a:gd name="connsiteX2439" fmla="*/ 454826 w 1013538"/>
                <a:gd name="connsiteY2439" fmla="*/ 146456 h 646130"/>
                <a:gd name="connsiteX2440" fmla="*/ 452672 w 1013538"/>
                <a:gd name="connsiteY2440" fmla="*/ 135687 h 646130"/>
                <a:gd name="connsiteX2441" fmla="*/ 461794 w 1013538"/>
                <a:gd name="connsiteY2441" fmla="*/ 138348 h 646130"/>
                <a:gd name="connsiteX2442" fmla="*/ 465468 w 1013538"/>
                <a:gd name="connsiteY2442" fmla="*/ 135434 h 646130"/>
                <a:gd name="connsiteX2443" fmla="*/ 467368 w 1013538"/>
                <a:gd name="connsiteY2443" fmla="*/ 139488 h 646130"/>
                <a:gd name="connsiteX2444" fmla="*/ 475223 w 1013538"/>
                <a:gd name="connsiteY2444" fmla="*/ 135687 h 646130"/>
                <a:gd name="connsiteX2445" fmla="*/ 477503 w 1013538"/>
                <a:gd name="connsiteY2445" fmla="*/ 141895 h 646130"/>
                <a:gd name="connsiteX2446" fmla="*/ 478137 w 1013538"/>
                <a:gd name="connsiteY2446" fmla="*/ 150637 h 646130"/>
                <a:gd name="connsiteX2447" fmla="*/ 473829 w 1013538"/>
                <a:gd name="connsiteY2447" fmla="*/ 155958 h 646130"/>
                <a:gd name="connsiteX2448" fmla="*/ 480291 w 1013538"/>
                <a:gd name="connsiteY2448" fmla="*/ 161406 h 646130"/>
                <a:gd name="connsiteX2449" fmla="*/ 477630 w 1013538"/>
                <a:gd name="connsiteY2449" fmla="*/ 164193 h 646130"/>
                <a:gd name="connsiteX2450" fmla="*/ 483078 w 1013538"/>
                <a:gd name="connsiteY2450" fmla="*/ 169768 h 646130"/>
                <a:gd name="connsiteX2451" fmla="*/ 482571 w 1013538"/>
                <a:gd name="connsiteY2451" fmla="*/ 183197 h 646130"/>
                <a:gd name="connsiteX2452" fmla="*/ 476237 w 1013538"/>
                <a:gd name="connsiteY2452" fmla="*/ 162166 h 646130"/>
                <a:gd name="connsiteX2453" fmla="*/ 469395 w 1013538"/>
                <a:gd name="connsiteY2453" fmla="*/ 154565 h 646130"/>
                <a:gd name="connsiteX2454" fmla="*/ 459513 w 1013538"/>
                <a:gd name="connsiteY2454" fmla="*/ 158745 h 646130"/>
                <a:gd name="connsiteX2455" fmla="*/ 454699 w 1013538"/>
                <a:gd name="connsiteY2455" fmla="*/ 150764 h 646130"/>
                <a:gd name="connsiteX2456" fmla="*/ 451151 w 1013538"/>
                <a:gd name="connsiteY2456" fmla="*/ 149244 h 646130"/>
                <a:gd name="connsiteX2457" fmla="*/ 451658 w 1013538"/>
                <a:gd name="connsiteY2457" fmla="*/ 162546 h 646130"/>
                <a:gd name="connsiteX2458" fmla="*/ 449378 w 1013538"/>
                <a:gd name="connsiteY2458" fmla="*/ 156338 h 646130"/>
                <a:gd name="connsiteX2459" fmla="*/ 448364 w 1013538"/>
                <a:gd name="connsiteY2459" fmla="*/ 141009 h 646130"/>
                <a:gd name="connsiteX2460" fmla="*/ 285691 w 1013538"/>
                <a:gd name="connsiteY2460" fmla="*/ 233114 h 646130"/>
                <a:gd name="connsiteX2461" fmla="*/ 283791 w 1013538"/>
                <a:gd name="connsiteY2461" fmla="*/ 229060 h 646130"/>
                <a:gd name="connsiteX2462" fmla="*/ 286451 w 1013538"/>
                <a:gd name="connsiteY2462" fmla="*/ 226272 h 646130"/>
                <a:gd name="connsiteX2463" fmla="*/ 285691 w 1013538"/>
                <a:gd name="connsiteY2463" fmla="*/ 233114 h 646130"/>
                <a:gd name="connsiteX2464" fmla="*/ 320658 w 1013538"/>
                <a:gd name="connsiteY2464" fmla="*/ 284171 h 646130"/>
                <a:gd name="connsiteX2465" fmla="*/ 314704 w 1013538"/>
                <a:gd name="connsiteY2465" fmla="*/ 280877 h 646130"/>
                <a:gd name="connsiteX2466" fmla="*/ 320025 w 1013538"/>
                <a:gd name="connsiteY2466" fmla="*/ 275429 h 646130"/>
                <a:gd name="connsiteX2467" fmla="*/ 320658 w 1013538"/>
                <a:gd name="connsiteY2467" fmla="*/ 284171 h 646130"/>
                <a:gd name="connsiteX2468" fmla="*/ 323699 w 1013538"/>
                <a:gd name="connsiteY2468" fmla="*/ 283537 h 646130"/>
                <a:gd name="connsiteX2469" fmla="*/ 322812 w 1013538"/>
                <a:gd name="connsiteY2469" fmla="*/ 279230 h 646130"/>
                <a:gd name="connsiteX2470" fmla="*/ 324839 w 1013538"/>
                <a:gd name="connsiteY2470" fmla="*/ 278850 h 646130"/>
                <a:gd name="connsiteX2471" fmla="*/ 325726 w 1013538"/>
                <a:gd name="connsiteY2471" fmla="*/ 283157 h 646130"/>
                <a:gd name="connsiteX2472" fmla="*/ 323699 w 1013538"/>
                <a:gd name="connsiteY2472" fmla="*/ 283537 h 646130"/>
                <a:gd name="connsiteX2473" fmla="*/ 333834 w 1013538"/>
                <a:gd name="connsiteY2473" fmla="*/ 419858 h 646130"/>
                <a:gd name="connsiteX2474" fmla="*/ 336495 w 1013538"/>
                <a:gd name="connsiteY2474" fmla="*/ 417071 h 646130"/>
                <a:gd name="connsiteX2475" fmla="*/ 333834 w 1013538"/>
                <a:gd name="connsiteY2475" fmla="*/ 419858 h 646130"/>
                <a:gd name="connsiteX2476" fmla="*/ 333454 w 1013538"/>
                <a:gd name="connsiteY2476" fmla="*/ 348531 h 646130"/>
                <a:gd name="connsiteX2477" fmla="*/ 334088 w 1013538"/>
                <a:gd name="connsiteY2477" fmla="*/ 357272 h 646130"/>
                <a:gd name="connsiteX2478" fmla="*/ 333454 w 1013538"/>
                <a:gd name="connsiteY2478" fmla="*/ 348531 h 646130"/>
                <a:gd name="connsiteX2479" fmla="*/ 336242 w 1013538"/>
                <a:gd name="connsiteY2479" fmla="*/ 330160 h 646130"/>
                <a:gd name="connsiteX2480" fmla="*/ 334975 w 1013538"/>
                <a:gd name="connsiteY2480" fmla="*/ 323699 h 646130"/>
                <a:gd name="connsiteX2481" fmla="*/ 336242 w 1013538"/>
                <a:gd name="connsiteY2481" fmla="*/ 330160 h 646130"/>
                <a:gd name="connsiteX2482" fmla="*/ 344983 w 1013538"/>
                <a:gd name="connsiteY2482" fmla="*/ 234888 h 646130"/>
                <a:gd name="connsiteX2483" fmla="*/ 344096 w 1013538"/>
                <a:gd name="connsiteY2483" fmla="*/ 230580 h 646130"/>
                <a:gd name="connsiteX2484" fmla="*/ 346123 w 1013538"/>
                <a:gd name="connsiteY2484" fmla="*/ 230200 h 646130"/>
                <a:gd name="connsiteX2485" fmla="*/ 347010 w 1013538"/>
                <a:gd name="connsiteY2485" fmla="*/ 234507 h 646130"/>
                <a:gd name="connsiteX2486" fmla="*/ 344983 w 1013538"/>
                <a:gd name="connsiteY2486" fmla="*/ 234888 h 646130"/>
                <a:gd name="connsiteX2487" fmla="*/ 374756 w 1013538"/>
                <a:gd name="connsiteY2487" fmla="*/ 286958 h 646130"/>
                <a:gd name="connsiteX2488" fmla="*/ 365761 w 1013538"/>
                <a:gd name="connsiteY2488" fmla="*/ 279737 h 646130"/>
                <a:gd name="connsiteX2489" fmla="*/ 368548 w 1013538"/>
                <a:gd name="connsiteY2489" fmla="*/ 272515 h 646130"/>
                <a:gd name="connsiteX2490" fmla="*/ 359806 w 1013538"/>
                <a:gd name="connsiteY2490" fmla="*/ 260859 h 646130"/>
                <a:gd name="connsiteX2491" fmla="*/ 362467 w 1013538"/>
                <a:gd name="connsiteY2491" fmla="*/ 258072 h 646130"/>
                <a:gd name="connsiteX2492" fmla="*/ 369942 w 1013538"/>
                <a:gd name="connsiteY2492" fmla="*/ 263267 h 646130"/>
                <a:gd name="connsiteX2493" fmla="*/ 364494 w 1013538"/>
                <a:gd name="connsiteY2493" fmla="*/ 257692 h 646130"/>
                <a:gd name="connsiteX2494" fmla="*/ 370702 w 1013538"/>
                <a:gd name="connsiteY2494" fmla="*/ 256425 h 646130"/>
                <a:gd name="connsiteX2495" fmla="*/ 373742 w 1013538"/>
                <a:gd name="connsiteY2495" fmla="*/ 271502 h 646130"/>
                <a:gd name="connsiteX2496" fmla="*/ 371462 w 1013538"/>
                <a:gd name="connsiteY2496" fmla="*/ 276443 h 646130"/>
                <a:gd name="connsiteX2497" fmla="*/ 373489 w 1013538"/>
                <a:gd name="connsiteY2497" fmla="*/ 276063 h 646130"/>
                <a:gd name="connsiteX2498" fmla="*/ 374756 w 1013538"/>
                <a:gd name="connsiteY2498" fmla="*/ 286958 h 646130"/>
                <a:gd name="connsiteX2499" fmla="*/ 377543 w 1013538"/>
                <a:gd name="connsiteY2499" fmla="*/ 268588 h 646130"/>
                <a:gd name="connsiteX2500" fmla="*/ 377163 w 1013538"/>
                <a:gd name="connsiteY2500" fmla="*/ 277583 h 646130"/>
                <a:gd name="connsiteX2501" fmla="*/ 377543 w 1013538"/>
                <a:gd name="connsiteY2501" fmla="*/ 268588 h 646130"/>
                <a:gd name="connsiteX2502" fmla="*/ 377290 w 1013538"/>
                <a:gd name="connsiteY2502" fmla="*/ 326613 h 646130"/>
                <a:gd name="connsiteX2503" fmla="*/ 376023 w 1013538"/>
                <a:gd name="connsiteY2503" fmla="*/ 320151 h 646130"/>
                <a:gd name="connsiteX2504" fmla="*/ 378050 w 1013538"/>
                <a:gd name="connsiteY2504" fmla="*/ 319771 h 646130"/>
                <a:gd name="connsiteX2505" fmla="*/ 380330 w 1013538"/>
                <a:gd name="connsiteY2505" fmla="*/ 325979 h 646130"/>
                <a:gd name="connsiteX2506" fmla="*/ 377290 w 1013538"/>
                <a:gd name="connsiteY2506" fmla="*/ 326613 h 646130"/>
                <a:gd name="connsiteX2507" fmla="*/ 381471 w 1013538"/>
                <a:gd name="connsiteY2507" fmla="*/ 283411 h 646130"/>
                <a:gd name="connsiteX2508" fmla="*/ 378303 w 1013538"/>
                <a:gd name="connsiteY2508" fmla="*/ 272895 h 646130"/>
                <a:gd name="connsiteX2509" fmla="*/ 381471 w 1013538"/>
                <a:gd name="connsiteY2509" fmla="*/ 283411 h 646130"/>
                <a:gd name="connsiteX2510" fmla="*/ 380457 w 1013538"/>
                <a:gd name="connsiteY2510" fmla="*/ 218924 h 646130"/>
                <a:gd name="connsiteX2511" fmla="*/ 379950 w 1013538"/>
                <a:gd name="connsiteY2511" fmla="*/ 232354 h 646130"/>
                <a:gd name="connsiteX2512" fmla="*/ 373742 w 1013538"/>
                <a:gd name="connsiteY2512" fmla="*/ 233621 h 646130"/>
                <a:gd name="connsiteX2513" fmla="*/ 364241 w 1013538"/>
                <a:gd name="connsiteY2513" fmla="*/ 228806 h 646130"/>
                <a:gd name="connsiteX2514" fmla="*/ 364621 w 1013538"/>
                <a:gd name="connsiteY2514" fmla="*/ 219811 h 646130"/>
                <a:gd name="connsiteX2515" fmla="*/ 362467 w 1013538"/>
                <a:gd name="connsiteY2515" fmla="*/ 209042 h 646130"/>
                <a:gd name="connsiteX2516" fmla="*/ 367788 w 1013538"/>
                <a:gd name="connsiteY2516" fmla="*/ 203595 h 646130"/>
                <a:gd name="connsiteX2517" fmla="*/ 366268 w 1013538"/>
                <a:gd name="connsiteY2517" fmla="*/ 190545 h 646130"/>
                <a:gd name="connsiteX2518" fmla="*/ 374883 w 1013538"/>
                <a:gd name="connsiteY2518" fmla="*/ 191052 h 646130"/>
                <a:gd name="connsiteX2519" fmla="*/ 375643 w 1013538"/>
                <a:gd name="connsiteY2519" fmla="*/ 184211 h 646130"/>
                <a:gd name="connsiteX2520" fmla="*/ 377036 w 1013538"/>
                <a:gd name="connsiteY2520" fmla="*/ 201821 h 646130"/>
                <a:gd name="connsiteX2521" fmla="*/ 370829 w 1013538"/>
                <a:gd name="connsiteY2521" fmla="*/ 203088 h 646130"/>
                <a:gd name="connsiteX2522" fmla="*/ 376276 w 1013538"/>
                <a:gd name="connsiteY2522" fmla="*/ 219811 h 646130"/>
                <a:gd name="connsiteX2523" fmla="*/ 380457 w 1013538"/>
                <a:gd name="connsiteY2523" fmla="*/ 218924 h 646130"/>
                <a:gd name="connsiteX2524" fmla="*/ 366141 w 1013538"/>
                <a:gd name="connsiteY2524" fmla="*/ 163813 h 646130"/>
                <a:gd name="connsiteX2525" fmla="*/ 371969 w 1013538"/>
                <a:gd name="connsiteY2525" fmla="*/ 171541 h 646130"/>
                <a:gd name="connsiteX2526" fmla="*/ 366141 w 1013538"/>
                <a:gd name="connsiteY2526" fmla="*/ 163813 h 646130"/>
                <a:gd name="connsiteX2527" fmla="*/ 406809 w 1013538"/>
                <a:gd name="connsiteY2527" fmla="*/ 115670 h 646130"/>
                <a:gd name="connsiteX2528" fmla="*/ 402122 w 1013538"/>
                <a:gd name="connsiteY2528" fmla="*/ 118837 h 646130"/>
                <a:gd name="connsiteX2529" fmla="*/ 406809 w 1013538"/>
                <a:gd name="connsiteY2529" fmla="*/ 115670 h 646130"/>
                <a:gd name="connsiteX2530" fmla="*/ 407443 w 1013538"/>
                <a:gd name="connsiteY2530" fmla="*/ 140122 h 646130"/>
                <a:gd name="connsiteX2531" fmla="*/ 411877 w 1013538"/>
                <a:gd name="connsiteY2531" fmla="*/ 145950 h 646130"/>
                <a:gd name="connsiteX2532" fmla="*/ 414917 w 1013538"/>
                <a:gd name="connsiteY2532" fmla="*/ 145316 h 646130"/>
                <a:gd name="connsiteX2533" fmla="*/ 416058 w 1013538"/>
                <a:gd name="connsiteY2533" fmla="*/ 140628 h 646130"/>
                <a:gd name="connsiteX2534" fmla="*/ 420872 w 1013538"/>
                <a:gd name="connsiteY2534" fmla="*/ 148610 h 646130"/>
                <a:gd name="connsiteX2535" fmla="*/ 426320 w 1013538"/>
                <a:gd name="connsiteY2535" fmla="*/ 154185 h 646130"/>
                <a:gd name="connsiteX2536" fmla="*/ 414031 w 1013538"/>
                <a:gd name="connsiteY2536" fmla="*/ 167741 h 646130"/>
                <a:gd name="connsiteX2537" fmla="*/ 411497 w 1013538"/>
                <a:gd name="connsiteY2537" fmla="*/ 165967 h 646130"/>
                <a:gd name="connsiteX2538" fmla="*/ 409216 w 1013538"/>
                <a:gd name="connsiteY2538" fmla="*/ 159759 h 646130"/>
                <a:gd name="connsiteX2539" fmla="*/ 401615 w 1013538"/>
                <a:gd name="connsiteY2539" fmla="*/ 170148 h 646130"/>
                <a:gd name="connsiteX2540" fmla="*/ 394393 w 1013538"/>
                <a:gd name="connsiteY2540" fmla="*/ 144809 h 646130"/>
                <a:gd name="connsiteX2541" fmla="*/ 407443 w 1013538"/>
                <a:gd name="connsiteY2541" fmla="*/ 140122 h 646130"/>
                <a:gd name="connsiteX2542" fmla="*/ 393760 w 1013538"/>
                <a:gd name="connsiteY2542" fmla="*/ 151651 h 646130"/>
                <a:gd name="connsiteX2543" fmla="*/ 395280 w 1013538"/>
                <a:gd name="connsiteY2543" fmla="*/ 153551 h 646130"/>
                <a:gd name="connsiteX2544" fmla="*/ 394140 w 1013538"/>
                <a:gd name="connsiteY2544" fmla="*/ 158239 h 646130"/>
                <a:gd name="connsiteX2545" fmla="*/ 393760 w 1013538"/>
                <a:gd name="connsiteY2545" fmla="*/ 151651 h 646130"/>
                <a:gd name="connsiteX2546" fmla="*/ 374249 w 1013538"/>
                <a:gd name="connsiteY2546" fmla="*/ 151017 h 646130"/>
                <a:gd name="connsiteX2547" fmla="*/ 381091 w 1013538"/>
                <a:gd name="connsiteY2547" fmla="*/ 147470 h 646130"/>
                <a:gd name="connsiteX2548" fmla="*/ 384385 w 1013538"/>
                <a:gd name="connsiteY2548" fmla="*/ 153551 h 646130"/>
                <a:gd name="connsiteX2549" fmla="*/ 389959 w 1013538"/>
                <a:gd name="connsiteY2549" fmla="*/ 154691 h 646130"/>
                <a:gd name="connsiteX2550" fmla="*/ 389706 w 1013538"/>
                <a:gd name="connsiteY2550" fmla="*/ 148103 h 646130"/>
                <a:gd name="connsiteX2551" fmla="*/ 395153 w 1013538"/>
                <a:gd name="connsiteY2551" fmla="*/ 164827 h 646130"/>
                <a:gd name="connsiteX2552" fmla="*/ 389959 w 1013538"/>
                <a:gd name="connsiteY2552" fmla="*/ 181423 h 646130"/>
                <a:gd name="connsiteX2553" fmla="*/ 387552 w 1013538"/>
                <a:gd name="connsiteY2553" fmla="*/ 164067 h 646130"/>
                <a:gd name="connsiteX2554" fmla="*/ 379697 w 1013538"/>
                <a:gd name="connsiteY2554" fmla="*/ 156718 h 646130"/>
                <a:gd name="connsiteX2555" fmla="*/ 381471 w 1013538"/>
                <a:gd name="connsiteY2555" fmla="*/ 165333 h 646130"/>
                <a:gd name="connsiteX2556" fmla="*/ 371715 w 1013538"/>
                <a:gd name="connsiteY2556" fmla="*/ 164953 h 646130"/>
                <a:gd name="connsiteX2557" fmla="*/ 374249 w 1013538"/>
                <a:gd name="connsiteY2557" fmla="*/ 151017 h 646130"/>
                <a:gd name="connsiteX2558" fmla="*/ 361707 w 1013538"/>
                <a:gd name="connsiteY2558" fmla="*/ 146836 h 646130"/>
                <a:gd name="connsiteX2559" fmla="*/ 368801 w 1013538"/>
                <a:gd name="connsiteY2559" fmla="*/ 149877 h 646130"/>
                <a:gd name="connsiteX2560" fmla="*/ 371589 w 1013538"/>
                <a:gd name="connsiteY2560" fmla="*/ 158239 h 646130"/>
                <a:gd name="connsiteX2561" fmla="*/ 367028 w 1013538"/>
                <a:gd name="connsiteY2561" fmla="*/ 156845 h 646130"/>
                <a:gd name="connsiteX2562" fmla="*/ 365001 w 1013538"/>
                <a:gd name="connsiteY2562" fmla="*/ 168374 h 646130"/>
                <a:gd name="connsiteX2563" fmla="*/ 366521 w 1013538"/>
                <a:gd name="connsiteY2563" fmla="*/ 170274 h 646130"/>
                <a:gd name="connsiteX2564" fmla="*/ 360186 w 1013538"/>
                <a:gd name="connsiteY2564" fmla="*/ 160392 h 646130"/>
                <a:gd name="connsiteX2565" fmla="*/ 362467 w 1013538"/>
                <a:gd name="connsiteY2565" fmla="*/ 155451 h 646130"/>
                <a:gd name="connsiteX2566" fmla="*/ 361707 w 1013538"/>
                <a:gd name="connsiteY2566" fmla="*/ 146836 h 646130"/>
                <a:gd name="connsiteX2567" fmla="*/ 351825 w 1013538"/>
                <a:gd name="connsiteY2567" fmla="*/ 162166 h 646130"/>
                <a:gd name="connsiteX2568" fmla="*/ 352205 w 1013538"/>
                <a:gd name="connsiteY2568" fmla="*/ 164320 h 646130"/>
                <a:gd name="connsiteX2569" fmla="*/ 354865 w 1013538"/>
                <a:gd name="connsiteY2569" fmla="*/ 161533 h 646130"/>
                <a:gd name="connsiteX2570" fmla="*/ 360313 w 1013538"/>
                <a:gd name="connsiteY2570" fmla="*/ 167107 h 646130"/>
                <a:gd name="connsiteX2571" fmla="*/ 355119 w 1013538"/>
                <a:gd name="connsiteY2571" fmla="*/ 168121 h 646130"/>
                <a:gd name="connsiteX2572" fmla="*/ 354358 w 1013538"/>
                <a:gd name="connsiteY2572" fmla="*/ 174962 h 646130"/>
                <a:gd name="connsiteX2573" fmla="*/ 348784 w 1013538"/>
                <a:gd name="connsiteY2573" fmla="*/ 173822 h 646130"/>
                <a:gd name="connsiteX2574" fmla="*/ 347897 w 1013538"/>
                <a:gd name="connsiteY2574" fmla="*/ 169514 h 646130"/>
                <a:gd name="connsiteX2575" fmla="*/ 349544 w 1013538"/>
                <a:gd name="connsiteY2575" fmla="*/ 166980 h 646130"/>
                <a:gd name="connsiteX2576" fmla="*/ 349164 w 1013538"/>
                <a:gd name="connsiteY2576" fmla="*/ 164827 h 646130"/>
                <a:gd name="connsiteX2577" fmla="*/ 351825 w 1013538"/>
                <a:gd name="connsiteY2577" fmla="*/ 162166 h 646130"/>
                <a:gd name="connsiteX2578" fmla="*/ 349544 w 1013538"/>
                <a:gd name="connsiteY2578" fmla="*/ 155958 h 646130"/>
                <a:gd name="connsiteX2579" fmla="*/ 346757 w 1013538"/>
                <a:gd name="connsiteY2579" fmla="*/ 163180 h 646130"/>
                <a:gd name="connsiteX2580" fmla="*/ 349544 w 1013538"/>
                <a:gd name="connsiteY2580" fmla="*/ 155958 h 646130"/>
                <a:gd name="connsiteX2581" fmla="*/ 326613 w 1013538"/>
                <a:gd name="connsiteY2581" fmla="*/ 180410 h 646130"/>
                <a:gd name="connsiteX2582" fmla="*/ 330794 w 1013538"/>
                <a:gd name="connsiteY2582" fmla="*/ 179650 h 646130"/>
                <a:gd name="connsiteX2583" fmla="*/ 331427 w 1013538"/>
                <a:gd name="connsiteY2583" fmla="*/ 177243 h 646130"/>
                <a:gd name="connsiteX2584" fmla="*/ 334088 w 1013538"/>
                <a:gd name="connsiteY2584" fmla="*/ 174455 h 646130"/>
                <a:gd name="connsiteX2585" fmla="*/ 336115 w 1013538"/>
                <a:gd name="connsiteY2585" fmla="*/ 174075 h 646130"/>
                <a:gd name="connsiteX2586" fmla="*/ 336242 w 1013538"/>
                <a:gd name="connsiteY2586" fmla="*/ 169641 h 646130"/>
                <a:gd name="connsiteX2587" fmla="*/ 338775 w 1013538"/>
                <a:gd name="connsiteY2587" fmla="*/ 171415 h 646130"/>
                <a:gd name="connsiteX2588" fmla="*/ 338649 w 1013538"/>
                <a:gd name="connsiteY2588" fmla="*/ 160266 h 646130"/>
                <a:gd name="connsiteX2589" fmla="*/ 341436 w 1013538"/>
                <a:gd name="connsiteY2589" fmla="*/ 168627 h 646130"/>
                <a:gd name="connsiteX2590" fmla="*/ 346250 w 1013538"/>
                <a:gd name="connsiteY2590" fmla="*/ 176609 h 646130"/>
                <a:gd name="connsiteX2591" fmla="*/ 342323 w 1013538"/>
                <a:gd name="connsiteY2591" fmla="*/ 172935 h 646130"/>
                <a:gd name="connsiteX2592" fmla="*/ 340676 w 1013538"/>
                <a:gd name="connsiteY2592" fmla="*/ 175469 h 646130"/>
                <a:gd name="connsiteX2593" fmla="*/ 340929 w 1013538"/>
                <a:gd name="connsiteY2593" fmla="*/ 182057 h 646130"/>
                <a:gd name="connsiteX2594" fmla="*/ 338649 w 1013538"/>
                <a:gd name="connsiteY2594" fmla="*/ 186998 h 646130"/>
                <a:gd name="connsiteX2595" fmla="*/ 332948 w 1013538"/>
                <a:gd name="connsiteY2595" fmla="*/ 190419 h 646130"/>
                <a:gd name="connsiteX2596" fmla="*/ 332061 w 1013538"/>
                <a:gd name="connsiteY2596" fmla="*/ 201694 h 646130"/>
                <a:gd name="connsiteX2597" fmla="*/ 342576 w 1013538"/>
                <a:gd name="connsiteY2597" fmla="*/ 206255 h 646130"/>
                <a:gd name="connsiteX2598" fmla="*/ 344477 w 1013538"/>
                <a:gd name="connsiteY2598" fmla="*/ 210309 h 646130"/>
                <a:gd name="connsiteX2599" fmla="*/ 342196 w 1013538"/>
                <a:gd name="connsiteY2599" fmla="*/ 204101 h 646130"/>
                <a:gd name="connsiteX2600" fmla="*/ 348531 w 1013538"/>
                <a:gd name="connsiteY2600" fmla="*/ 198400 h 646130"/>
                <a:gd name="connsiteX2601" fmla="*/ 344730 w 1013538"/>
                <a:gd name="connsiteY2601" fmla="*/ 190165 h 646130"/>
                <a:gd name="connsiteX2602" fmla="*/ 349291 w 1013538"/>
                <a:gd name="connsiteY2602" fmla="*/ 191559 h 646130"/>
                <a:gd name="connsiteX2603" fmla="*/ 352331 w 1013538"/>
                <a:gd name="connsiteY2603" fmla="*/ 206635 h 646130"/>
                <a:gd name="connsiteX2604" fmla="*/ 355879 w 1013538"/>
                <a:gd name="connsiteY2604" fmla="*/ 208155 h 646130"/>
                <a:gd name="connsiteX2605" fmla="*/ 354485 w 1013538"/>
                <a:gd name="connsiteY2605" fmla="*/ 217404 h 646130"/>
                <a:gd name="connsiteX2606" fmla="*/ 359300 w 1013538"/>
                <a:gd name="connsiteY2606" fmla="*/ 225386 h 646130"/>
                <a:gd name="connsiteX2607" fmla="*/ 356766 w 1013538"/>
                <a:gd name="connsiteY2607" fmla="*/ 223612 h 646130"/>
                <a:gd name="connsiteX2608" fmla="*/ 357019 w 1013538"/>
                <a:gd name="connsiteY2608" fmla="*/ 230200 h 646130"/>
                <a:gd name="connsiteX2609" fmla="*/ 356892 w 1013538"/>
                <a:gd name="connsiteY2609" fmla="*/ 245783 h 646130"/>
                <a:gd name="connsiteX2610" fmla="*/ 354358 w 1013538"/>
                <a:gd name="connsiteY2610" fmla="*/ 232860 h 646130"/>
                <a:gd name="connsiteX2611" fmla="*/ 349798 w 1013538"/>
                <a:gd name="connsiteY2611" fmla="*/ 231467 h 646130"/>
                <a:gd name="connsiteX2612" fmla="*/ 343843 w 1013538"/>
                <a:gd name="connsiteY2612" fmla="*/ 228173 h 646130"/>
                <a:gd name="connsiteX2613" fmla="*/ 343463 w 1013538"/>
                <a:gd name="connsiteY2613" fmla="*/ 226019 h 646130"/>
                <a:gd name="connsiteX2614" fmla="*/ 341436 w 1013538"/>
                <a:gd name="connsiteY2614" fmla="*/ 226399 h 646130"/>
                <a:gd name="connsiteX2615" fmla="*/ 333454 w 1013538"/>
                <a:gd name="connsiteY2615" fmla="*/ 234634 h 646130"/>
                <a:gd name="connsiteX2616" fmla="*/ 332694 w 1013538"/>
                <a:gd name="connsiteY2616" fmla="*/ 241476 h 646130"/>
                <a:gd name="connsiteX2617" fmla="*/ 332061 w 1013538"/>
                <a:gd name="connsiteY2617" fmla="*/ 232734 h 646130"/>
                <a:gd name="connsiteX2618" fmla="*/ 329273 w 1013538"/>
                <a:gd name="connsiteY2618" fmla="*/ 224372 h 646130"/>
                <a:gd name="connsiteX2619" fmla="*/ 334468 w 1013538"/>
                <a:gd name="connsiteY2619" fmla="*/ 223359 h 646130"/>
                <a:gd name="connsiteX2620" fmla="*/ 336622 w 1013538"/>
                <a:gd name="connsiteY2620" fmla="*/ 207269 h 646130"/>
                <a:gd name="connsiteX2621" fmla="*/ 332061 w 1013538"/>
                <a:gd name="connsiteY2621" fmla="*/ 205875 h 646130"/>
                <a:gd name="connsiteX2622" fmla="*/ 329020 w 1013538"/>
                <a:gd name="connsiteY2622" fmla="*/ 190799 h 646130"/>
                <a:gd name="connsiteX2623" fmla="*/ 324586 w 1013538"/>
                <a:gd name="connsiteY2623" fmla="*/ 184971 h 646130"/>
                <a:gd name="connsiteX2624" fmla="*/ 326613 w 1013538"/>
                <a:gd name="connsiteY2624" fmla="*/ 180410 h 646130"/>
                <a:gd name="connsiteX2625" fmla="*/ 323065 w 1013538"/>
                <a:gd name="connsiteY2625" fmla="*/ 221331 h 646130"/>
                <a:gd name="connsiteX2626" fmla="*/ 327500 w 1013538"/>
                <a:gd name="connsiteY2626" fmla="*/ 238308 h 646130"/>
                <a:gd name="connsiteX2627" fmla="*/ 327373 w 1013538"/>
                <a:gd name="connsiteY2627" fmla="*/ 242742 h 646130"/>
                <a:gd name="connsiteX2628" fmla="*/ 319645 w 1013538"/>
                <a:gd name="connsiteY2628" fmla="*/ 230833 h 646130"/>
                <a:gd name="connsiteX2629" fmla="*/ 323065 w 1013538"/>
                <a:gd name="connsiteY2629" fmla="*/ 221331 h 646130"/>
                <a:gd name="connsiteX2630" fmla="*/ 310523 w 1013538"/>
                <a:gd name="connsiteY2630" fmla="*/ 159126 h 646130"/>
                <a:gd name="connsiteX2631" fmla="*/ 317618 w 1013538"/>
                <a:gd name="connsiteY2631" fmla="*/ 162166 h 646130"/>
                <a:gd name="connsiteX2632" fmla="*/ 319265 w 1013538"/>
                <a:gd name="connsiteY2632" fmla="*/ 159632 h 646130"/>
                <a:gd name="connsiteX2633" fmla="*/ 320025 w 1013538"/>
                <a:gd name="connsiteY2633" fmla="*/ 152791 h 646130"/>
                <a:gd name="connsiteX2634" fmla="*/ 319518 w 1013538"/>
                <a:gd name="connsiteY2634" fmla="*/ 166220 h 646130"/>
                <a:gd name="connsiteX2635" fmla="*/ 315591 w 1013538"/>
                <a:gd name="connsiteY2635" fmla="*/ 162546 h 646130"/>
                <a:gd name="connsiteX2636" fmla="*/ 313817 w 1013538"/>
                <a:gd name="connsiteY2636" fmla="*/ 169641 h 646130"/>
                <a:gd name="connsiteX2637" fmla="*/ 312803 w 1013538"/>
                <a:gd name="connsiteY2637" fmla="*/ 169894 h 646130"/>
                <a:gd name="connsiteX2638" fmla="*/ 309256 w 1013538"/>
                <a:gd name="connsiteY2638" fmla="*/ 168374 h 646130"/>
                <a:gd name="connsiteX2639" fmla="*/ 311917 w 1013538"/>
                <a:gd name="connsiteY2639" fmla="*/ 165587 h 646130"/>
                <a:gd name="connsiteX2640" fmla="*/ 310523 w 1013538"/>
                <a:gd name="connsiteY2640" fmla="*/ 159126 h 646130"/>
                <a:gd name="connsiteX2641" fmla="*/ 301908 w 1013538"/>
                <a:gd name="connsiteY2641" fmla="*/ 158619 h 646130"/>
                <a:gd name="connsiteX2642" fmla="*/ 304695 w 1013538"/>
                <a:gd name="connsiteY2642" fmla="*/ 166980 h 646130"/>
                <a:gd name="connsiteX2643" fmla="*/ 300134 w 1013538"/>
                <a:gd name="connsiteY2643" fmla="*/ 165587 h 646130"/>
                <a:gd name="connsiteX2644" fmla="*/ 301908 w 1013538"/>
                <a:gd name="connsiteY2644" fmla="*/ 158619 h 646130"/>
                <a:gd name="connsiteX2645" fmla="*/ 301654 w 1013538"/>
                <a:gd name="connsiteY2645" fmla="*/ 216517 h 646130"/>
                <a:gd name="connsiteX2646" fmla="*/ 299754 w 1013538"/>
                <a:gd name="connsiteY2646" fmla="*/ 212463 h 646130"/>
                <a:gd name="connsiteX2647" fmla="*/ 301781 w 1013538"/>
                <a:gd name="connsiteY2647" fmla="*/ 200934 h 646130"/>
                <a:gd name="connsiteX2648" fmla="*/ 303555 w 1013538"/>
                <a:gd name="connsiteY2648" fmla="*/ 209549 h 646130"/>
                <a:gd name="connsiteX2649" fmla="*/ 307229 w 1013538"/>
                <a:gd name="connsiteY2649" fmla="*/ 206635 h 646130"/>
                <a:gd name="connsiteX2650" fmla="*/ 309129 w 1013538"/>
                <a:gd name="connsiteY2650" fmla="*/ 210689 h 646130"/>
                <a:gd name="connsiteX2651" fmla="*/ 309256 w 1013538"/>
                <a:gd name="connsiteY2651" fmla="*/ 206255 h 646130"/>
                <a:gd name="connsiteX2652" fmla="*/ 310776 w 1013538"/>
                <a:gd name="connsiteY2652" fmla="*/ 219304 h 646130"/>
                <a:gd name="connsiteX2653" fmla="*/ 303301 w 1013538"/>
                <a:gd name="connsiteY2653" fmla="*/ 214110 h 646130"/>
                <a:gd name="connsiteX2654" fmla="*/ 306089 w 1013538"/>
                <a:gd name="connsiteY2654" fmla="*/ 222472 h 646130"/>
                <a:gd name="connsiteX2655" fmla="*/ 316224 w 1013538"/>
                <a:gd name="connsiteY2655" fmla="*/ 224879 h 646130"/>
                <a:gd name="connsiteX2656" fmla="*/ 317491 w 1013538"/>
                <a:gd name="connsiteY2656" fmla="*/ 231340 h 646130"/>
                <a:gd name="connsiteX2657" fmla="*/ 312297 w 1013538"/>
                <a:gd name="connsiteY2657" fmla="*/ 232354 h 646130"/>
                <a:gd name="connsiteX2658" fmla="*/ 310270 w 1013538"/>
                <a:gd name="connsiteY2658" fmla="*/ 232734 h 646130"/>
                <a:gd name="connsiteX2659" fmla="*/ 304822 w 1013538"/>
                <a:gd name="connsiteY2659" fmla="*/ 227159 h 646130"/>
                <a:gd name="connsiteX2660" fmla="*/ 304442 w 1013538"/>
                <a:gd name="connsiteY2660" fmla="*/ 236154 h 646130"/>
                <a:gd name="connsiteX2661" fmla="*/ 298994 w 1013538"/>
                <a:gd name="connsiteY2661" fmla="*/ 219431 h 646130"/>
                <a:gd name="connsiteX2662" fmla="*/ 301654 w 1013538"/>
                <a:gd name="connsiteY2662" fmla="*/ 216517 h 646130"/>
                <a:gd name="connsiteX2663" fmla="*/ 298487 w 1013538"/>
                <a:gd name="connsiteY2663" fmla="*/ 382231 h 646130"/>
                <a:gd name="connsiteX2664" fmla="*/ 299374 w 1013538"/>
                <a:gd name="connsiteY2664" fmla="*/ 386538 h 646130"/>
                <a:gd name="connsiteX2665" fmla="*/ 297347 w 1013538"/>
                <a:gd name="connsiteY2665" fmla="*/ 386918 h 646130"/>
                <a:gd name="connsiteX2666" fmla="*/ 296460 w 1013538"/>
                <a:gd name="connsiteY2666" fmla="*/ 382611 h 646130"/>
                <a:gd name="connsiteX2667" fmla="*/ 298487 w 1013538"/>
                <a:gd name="connsiteY2667" fmla="*/ 382231 h 646130"/>
                <a:gd name="connsiteX2668" fmla="*/ 289365 w 1013538"/>
                <a:gd name="connsiteY2668" fmla="*/ 245783 h 646130"/>
                <a:gd name="connsiteX2669" fmla="*/ 288732 w 1013538"/>
                <a:gd name="connsiteY2669" fmla="*/ 237041 h 646130"/>
                <a:gd name="connsiteX2670" fmla="*/ 289365 w 1013538"/>
                <a:gd name="connsiteY2670" fmla="*/ 245783 h 646130"/>
                <a:gd name="connsiteX2671" fmla="*/ 282777 w 1013538"/>
                <a:gd name="connsiteY2671" fmla="*/ 175722 h 646130"/>
                <a:gd name="connsiteX2672" fmla="*/ 288605 w 1013538"/>
                <a:gd name="connsiteY2672" fmla="*/ 183450 h 646130"/>
                <a:gd name="connsiteX2673" fmla="*/ 283031 w 1013538"/>
                <a:gd name="connsiteY2673" fmla="*/ 182310 h 646130"/>
                <a:gd name="connsiteX2674" fmla="*/ 282777 w 1013538"/>
                <a:gd name="connsiteY2674" fmla="*/ 175722 h 646130"/>
                <a:gd name="connsiteX2675" fmla="*/ 274162 w 1013538"/>
                <a:gd name="connsiteY2675" fmla="*/ 389199 h 646130"/>
                <a:gd name="connsiteX2676" fmla="*/ 273275 w 1013538"/>
                <a:gd name="connsiteY2676" fmla="*/ 384891 h 646130"/>
                <a:gd name="connsiteX2677" fmla="*/ 277456 w 1013538"/>
                <a:gd name="connsiteY2677" fmla="*/ 384131 h 646130"/>
                <a:gd name="connsiteX2678" fmla="*/ 278343 w 1013538"/>
                <a:gd name="connsiteY2678" fmla="*/ 388439 h 646130"/>
                <a:gd name="connsiteX2679" fmla="*/ 274162 w 1013538"/>
                <a:gd name="connsiteY2679" fmla="*/ 389199 h 646130"/>
                <a:gd name="connsiteX2680" fmla="*/ 278470 w 1013538"/>
                <a:gd name="connsiteY2680" fmla="*/ 181043 h 646130"/>
                <a:gd name="connsiteX2681" fmla="*/ 279357 w 1013538"/>
                <a:gd name="connsiteY2681" fmla="*/ 185351 h 646130"/>
                <a:gd name="connsiteX2682" fmla="*/ 277330 w 1013538"/>
                <a:gd name="connsiteY2682" fmla="*/ 185731 h 646130"/>
                <a:gd name="connsiteX2683" fmla="*/ 276443 w 1013538"/>
                <a:gd name="connsiteY2683" fmla="*/ 181423 h 646130"/>
                <a:gd name="connsiteX2684" fmla="*/ 278470 w 1013538"/>
                <a:gd name="connsiteY2684" fmla="*/ 181043 h 646130"/>
                <a:gd name="connsiteX2685" fmla="*/ 274416 w 1013538"/>
                <a:gd name="connsiteY2685" fmla="*/ 181803 h 646130"/>
                <a:gd name="connsiteX2686" fmla="*/ 268841 w 1013538"/>
                <a:gd name="connsiteY2686" fmla="*/ 180663 h 646130"/>
                <a:gd name="connsiteX2687" fmla="*/ 274416 w 1013538"/>
                <a:gd name="connsiteY2687" fmla="*/ 181803 h 646130"/>
                <a:gd name="connsiteX2688" fmla="*/ 270108 w 1013538"/>
                <a:gd name="connsiteY2688" fmla="*/ 240589 h 646130"/>
                <a:gd name="connsiteX2689" fmla="*/ 278977 w 1013538"/>
                <a:gd name="connsiteY2689" fmla="*/ 236661 h 646130"/>
                <a:gd name="connsiteX2690" fmla="*/ 281130 w 1013538"/>
                <a:gd name="connsiteY2690" fmla="*/ 247430 h 646130"/>
                <a:gd name="connsiteX2691" fmla="*/ 276443 w 1013538"/>
                <a:gd name="connsiteY2691" fmla="*/ 250597 h 646130"/>
                <a:gd name="connsiteX2692" fmla="*/ 276063 w 1013538"/>
                <a:gd name="connsiteY2692" fmla="*/ 248444 h 646130"/>
                <a:gd name="connsiteX2693" fmla="*/ 270488 w 1013538"/>
                <a:gd name="connsiteY2693" fmla="*/ 247303 h 646130"/>
                <a:gd name="connsiteX2694" fmla="*/ 268588 w 1013538"/>
                <a:gd name="connsiteY2694" fmla="*/ 243249 h 646130"/>
                <a:gd name="connsiteX2695" fmla="*/ 270108 w 1013538"/>
                <a:gd name="connsiteY2695" fmla="*/ 240589 h 646130"/>
                <a:gd name="connsiteX2696" fmla="*/ 231467 w 1013538"/>
                <a:gd name="connsiteY2696" fmla="*/ 219178 h 646130"/>
                <a:gd name="connsiteX2697" fmla="*/ 232100 w 1013538"/>
                <a:gd name="connsiteY2697" fmla="*/ 227919 h 646130"/>
                <a:gd name="connsiteX2698" fmla="*/ 231467 w 1013538"/>
                <a:gd name="connsiteY2698" fmla="*/ 219178 h 646130"/>
                <a:gd name="connsiteX2699" fmla="*/ 224752 w 1013538"/>
                <a:gd name="connsiteY2699" fmla="*/ 249457 h 646130"/>
                <a:gd name="connsiteX2700" fmla="*/ 221965 w 1013538"/>
                <a:gd name="connsiteY2700" fmla="*/ 241095 h 646130"/>
                <a:gd name="connsiteX2701" fmla="*/ 224752 w 1013538"/>
                <a:gd name="connsiteY2701" fmla="*/ 249457 h 646130"/>
                <a:gd name="connsiteX2702" fmla="*/ 223739 w 1013538"/>
                <a:gd name="connsiteY2702" fmla="*/ 180537 h 646130"/>
                <a:gd name="connsiteX2703" fmla="*/ 220191 w 1013538"/>
                <a:gd name="connsiteY2703" fmla="*/ 179016 h 646130"/>
                <a:gd name="connsiteX2704" fmla="*/ 223739 w 1013538"/>
                <a:gd name="connsiteY2704" fmla="*/ 180537 h 646130"/>
                <a:gd name="connsiteX2705" fmla="*/ 209549 w 1013538"/>
                <a:gd name="connsiteY2705" fmla="*/ 243503 h 646130"/>
                <a:gd name="connsiteX2706" fmla="*/ 204355 w 1013538"/>
                <a:gd name="connsiteY2706" fmla="*/ 244516 h 646130"/>
                <a:gd name="connsiteX2707" fmla="*/ 203721 w 1013538"/>
                <a:gd name="connsiteY2707" fmla="*/ 246923 h 646130"/>
                <a:gd name="connsiteX2708" fmla="*/ 201187 w 1013538"/>
                <a:gd name="connsiteY2708" fmla="*/ 245150 h 646130"/>
                <a:gd name="connsiteX2709" fmla="*/ 209549 w 1013538"/>
                <a:gd name="connsiteY2709" fmla="*/ 243503 h 646130"/>
                <a:gd name="connsiteX2710" fmla="*/ 175722 w 1013538"/>
                <a:gd name="connsiteY2710" fmla="*/ 261366 h 646130"/>
                <a:gd name="connsiteX2711" fmla="*/ 166094 w 1013538"/>
                <a:gd name="connsiteY2711" fmla="*/ 245403 h 646130"/>
                <a:gd name="connsiteX2712" fmla="*/ 175722 w 1013538"/>
                <a:gd name="connsiteY2712" fmla="*/ 261366 h 646130"/>
                <a:gd name="connsiteX2713" fmla="*/ 159126 w 1013538"/>
                <a:gd name="connsiteY2713" fmla="*/ 226779 h 646130"/>
                <a:gd name="connsiteX2714" fmla="*/ 161659 w 1013538"/>
                <a:gd name="connsiteY2714" fmla="*/ 228553 h 646130"/>
                <a:gd name="connsiteX2715" fmla="*/ 163433 w 1013538"/>
                <a:gd name="connsiteY2715" fmla="*/ 237168 h 646130"/>
                <a:gd name="connsiteX2716" fmla="*/ 161406 w 1013538"/>
                <a:gd name="connsiteY2716" fmla="*/ 237548 h 646130"/>
                <a:gd name="connsiteX2717" fmla="*/ 159886 w 1013538"/>
                <a:gd name="connsiteY2717" fmla="*/ 235648 h 646130"/>
                <a:gd name="connsiteX2718" fmla="*/ 158999 w 1013538"/>
                <a:gd name="connsiteY2718" fmla="*/ 231340 h 646130"/>
                <a:gd name="connsiteX2719" fmla="*/ 157985 w 1013538"/>
                <a:gd name="connsiteY2719" fmla="*/ 231594 h 646130"/>
                <a:gd name="connsiteX2720" fmla="*/ 159126 w 1013538"/>
                <a:gd name="connsiteY2720" fmla="*/ 226779 h 646130"/>
                <a:gd name="connsiteX2721" fmla="*/ 158112 w 1013538"/>
                <a:gd name="connsiteY2721" fmla="*/ 157732 h 646130"/>
                <a:gd name="connsiteX2722" fmla="*/ 153171 w 1013538"/>
                <a:gd name="connsiteY2722" fmla="*/ 154311 h 646130"/>
                <a:gd name="connsiteX2723" fmla="*/ 158112 w 1013538"/>
                <a:gd name="connsiteY2723" fmla="*/ 157732 h 646130"/>
                <a:gd name="connsiteX2724" fmla="*/ 138095 w 1013538"/>
                <a:gd name="connsiteY2724" fmla="*/ 239702 h 646130"/>
                <a:gd name="connsiteX2725" fmla="*/ 138601 w 1013538"/>
                <a:gd name="connsiteY2725" fmla="*/ 253005 h 646130"/>
                <a:gd name="connsiteX2726" fmla="*/ 134674 w 1013538"/>
                <a:gd name="connsiteY2726" fmla="*/ 249330 h 646130"/>
                <a:gd name="connsiteX2727" fmla="*/ 138095 w 1013538"/>
                <a:gd name="connsiteY2727" fmla="*/ 239702 h 646130"/>
                <a:gd name="connsiteX2728" fmla="*/ 132900 w 1013538"/>
                <a:gd name="connsiteY2728" fmla="*/ 187251 h 646130"/>
                <a:gd name="connsiteX2729" fmla="*/ 128719 w 1013538"/>
                <a:gd name="connsiteY2729" fmla="*/ 188011 h 646130"/>
                <a:gd name="connsiteX2730" fmla="*/ 132900 w 1013538"/>
                <a:gd name="connsiteY2730" fmla="*/ 187251 h 646130"/>
                <a:gd name="connsiteX2731" fmla="*/ 114277 w 1013538"/>
                <a:gd name="connsiteY2731" fmla="*/ 382611 h 646130"/>
                <a:gd name="connsiteX2732" fmla="*/ 114530 w 1013538"/>
                <a:gd name="connsiteY2732" fmla="*/ 389199 h 646130"/>
                <a:gd name="connsiteX2733" fmla="*/ 112249 w 1013538"/>
                <a:gd name="connsiteY2733" fmla="*/ 382991 h 646130"/>
                <a:gd name="connsiteX2734" fmla="*/ 114277 w 1013538"/>
                <a:gd name="connsiteY2734" fmla="*/ 382611 h 646130"/>
                <a:gd name="connsiteX2735" fmla="*/ 112123 w 1013538"/>
                <a:gd name="connsiteY2735" fmla="*/ 249330 h 646130"/>
                <a:gd name="connsiteX2736" fmla="*/ 109462 w 1013538"/>
                <a:gd name="connsiteY2736" fmla="*/ 252118 h 646130"/>
                <a:gd name="connsiteX2737" fmla="*/ 112123 w 1013538"/>
                <a:gd name="connsiteY2737" fmla="*/ 249330 h 646130"/>
                <a:gd name="connsiteX2738" fmla="*/ 91599 w 1013538"/>
                <a:gd name="connsiteY2738" fmla="*/ 333581 h 646130"/>
                <a:gd name="connsiteX2739" fmla="*/ 89952 w 1013538"/>
                <a:gd name="connsiteY2739" fmla="*/ 336115 h 646130"/>
                <a:gd name="connsiteX2740" fmla="*/ 91345 w 1013538"/>
                <a:gd name="connsiteY2740" fmla="*/ 326866 h 646130"/>
                <a:gd name="connsiteX2741" fmla="*/ 97806 w 1013538"/>
                <a:gd name="connsiteY2741" fmla="*/ 332314 h 646130"/>
                <a:gd name="connsiteX2742" fmla="*/ 91599 w 1013538"/>
                <a:gd name="connsiteY2742" fmla="*/ 333581 h 646130"/>
                <a:gd name="connsiteX2743" fmla="*/ 103001 w 1013538"/>
                <a:gd name="connsiteY2743" fmla="*/ 246670 h 646130"/>
                <a:gd name="connsiteX2744" fmla="*/ 105788 w 1013538"/>
                <a:gd name="connsiteY2744" fmla="*/ 255032 h 646130"/>
                <a:gd name="connsiteX2745" fmla="*/ 101607 w 1013538"/>
                <a:gd name="connsiteY2745" fmla="*/ 255792 h 646130"/>
                <a:gd name="connsiteX2746" fmla="*/ 103001 w 1013538"/>
                <a:gd name="connsiteY2746" fmla="*/ 246670 h 646130"/>
                <a:gd name="connsiteX2747" fmla="*/ 99834 w 1013538"/>
                <a:gd name="connsiteY2747" fmla="*/ 251738 h 646130"/>
                <a:gd name="connsiteX2748" fmla="*/ 100720 w 1013538"/>
                <a:gd name="connsiteY2748" fmla="*/ 256045 h 646130"/>
                <a:gd name="connsiteX2749" fmla="*/ 98693 w 1013538"/>
                <a:gd name="connsiteY2749" fmla="*/ 256425 h 646130"/>
                <a:gd name="connsiteX2750" fmla="*/ 97806 w 1013538"/>
                <a:gd name="connsiteY2750" fmla="*/ 252118 h 646130"/>
                <a:gd name="connsiteX2751" fmla="*/ 99834 w 1013538"/>
                <a:gd name="connsiteY2751" fmla="*/ 251738 h 646130"/>
                <a:gd name="connsiteX2752" fmla="*/ 85391 w 1013538"/>
                <a:gd name="connsiteY2752" fmla="*/ 238942 h 646130"/>
                <a:gd name="connsiteX2753" fmla="*/ 88938 w 1013538"/>
                <a:gd name="connsiteY2753" fmla="*/ 240462 h 646130"/>
                <a:gd name="connsiteX2754" fmla="*/ 96666 w 1013538"/>
                <a:gd name="connsiteY2754" fmla="*/ 252371 h 646130"/>
                <a:gd name="connsiteX2755" fmla="*/ 88811 w 1013538"/>
                <a:gd name="connsiteY2755" fmla="*/ 256172 h 646130"/>
                <a:gd name="connsiteX2756" fmla="*/ 90205 w 1013538"/>
                <a:gd name="connsiteY2756" fmla="*/ 247050 h 646130"/>
                <a:gd name="connsiteX2757" fmla="*/ 84757 w 1013538"/>
                <a:gd name="connsiteY2757" fmla="*/ 241476 h 646130"/>
                <a:gd name="connsiteX2758" fmla="*/ 85391 w 1013538"/>
                <a:gd name="connsiteY2758" fmla="*/ 238942 h 646130"/>
                <a:gd name="connsiteX2759" fmla="*/ 53337 w 1013538"/>
                <a:gd name="connsiteY2759" fmla="*/ 260859 h 646130"/>
                <a:gd name="connsiteX2760" fmla="*/ 52704 w 1013538"/>
                <a:gd name="connsiteY2760" fmla="*/ 263267 h 646130"/>
                <a:gd name="connsiteX2761" fmla="*/ 49410 w 1013538"/>
                <a:gd name="connsiteY2761" fmla="*/ 257185 h 646130"/>
                <a:gd name="connsiteX2762" fmla="*/ 51817 w 1013538"/>
                <a:gd name="connsiteY2762" fmla="*/ 247810 h 646130"/>
                <a:gd name="connsiteX2763" fmla="*/ 55998 w 1013538"/>
                <a:gd name="connsiteY2763" fmla="*/ 258072 h 646130"/>
                <a:gd name="connsiteX2764" fmla="*/ 53337 w 1013538"/>
                <a:gd name="connsiteY2764" fmla="*/ 260859 h 646130"/>
                <a:gd name="connsiteX2765" fmla="*/ 67780 w 1013538"/>
                <a:gd name="connsiteY2765" fmla="*/ 460907 h 646130"/>
                <a:gd name="connsiteX2766" fmla="*/ 72721 w 1013538"/>
                <a:gd name="connsiteY2766" fmla="*/ 464454 h 646130"/>
                <a:gd name="connsiteX2767" fmla="*/ 67780 w 1013538"/>
                <a:gd name="connsiteY2767" fmla="*/ 460907 h 646130"/>
                <a:gd name="connsiteX2768" fmla="*/ 81210 w 1013538"/>
                <a:gd name="connsiteY2768" fmla="*/ 335608 h 646130"/>
                <a:gd name="connsiteX2769" fmla="*/ 79943 w 1013538"/>
                <a:gd name="connsiteY2769" fmla="*/ 329147 h 646130"/>
                <a:gd name="connsiteX2770" fmla="*/ 81210 w 1013538"/>
                <a:gd name="connsiteY2770" fmla="*/ 335608 h 646130"/>
                <a:gd name="connsiteX2771" fmla="*/ 71328 w 1013538"/>
                <a:gd name="connsiteY2771" fmla="*/ 232734 h 646130"/>
                <a:gd name="connsiteX2772" fmla="*/ 71961 w 1013538"/>
                <a:gd name="connsiteY2772" fmla="*/ 241476 h 646130"/>
                <a:gd name="connsiteX2773" fmla="*/ 68414 w 1013538"/>
                <a:gd name="connsiteY2773" fmla="*/ 239955 h 646130"/>
                <a:gd name="connsiteX2774" fmla="*/ 71328 w 1013538"/>
                <a:gd name="connsiteY2774" fmla="*/ 232734 h 646130"/>
                <a:gd name="connsiteX2775" fmla="*/ 70694 w 1013538"/>
                <a:gd name="connsiteY2775" fmla="*/ 250724 h 646130"/>
                <a:gd name="connsiteX2776" fmla="*/ 75635 w 1013538"/>
                <a:gd name="connsiteY2776" fmla="*/ 254145 h 646130"/>
                <a:gd name="connsiteX2777" fmla="*/ 78296 w 1013538"/>
                <a:gd name="connsiteY2777" fmla="*/ 251358 h 646130"/>
                <a:gd name="connsiteX2778" fmla="*/ 80576 w 1013538"/>
                <a:gd name="connsiteY2778" fmla="*/ 257565 h 646130"/>
                <a:gd name="connsiteX2779" fmla="*/ 69427 w 1013538"/>
                <a:gd name="connsiteY2779" fmla="*/ 255285 h 646130"/>
                <a:gd name="connsiteX2780" fmla="*/ 61192 w 1013538"/>
                <a:gd name="connsiteY2780" fmla="*/ 256932 h 646130"/>
                <a:gd name="connsiteX2781" fmla="*/ 70694 w 1013538"/>
                <a:gd name="connsiteY2781" fmla="*/ 250724 h 646130"/>
                <a:gd name="connsiteX2782" fmla="*/ 58405 w 1013538"/>
                <a:gd name="connsiteY2782" fmla="*/ 291012 h 646130"/>
                <a:gd name="connsiteX2783" fmla="*/ 63346 w 1013538"/>
                <a:gd name="connsiteY2783" fmla="*/ 294560 h 646130"/>
                <a:gd name="connsiteX2784" fmla="*/ 59799 w 1013538"/>
                <a:gd name="connsiteY2784" fmla="*/ 293039 h 646130"/>
                <a:gd name="connsiteX2785" fmla="*/ 60052 w 1013538"/>
                <a:gd name="connsiteY2785" fmla="*/ 299627 h 646130"/>
                <a:gd name="connsiteX2786" fmla="*/ 58405 w 1013538"/>
                <a:gd name="connsiteY2786" fmla="*/ 291012 h 646130"/>
                <a:gd name="connsiteX2787" fmla="*/ 60306 w 1013538"/>
                <a:gd name="connsiteY2787" fmla="*/ 375389 h 646130"/>
                <a:gd name="connsiteX2788" fmla="*/ 63980 w 1013538"/>
                <a:gd name="connsiteY2788" fmla="*/ 372475 h 646130"/>
                <a:gd name="connsiteX2789" fmla="*/ 60306 w 1013538"/>
                <a:gd name="connsiteY2789" fmla="*/ 375389 h 646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Lst>
              <a:rect l="l" t="t" r="r" b="b"/>
              <a:pathLst>
                <a:path w="1013538" h="646130">
                  <a:moveTo>
                    <a:pt x="14063" y="582911"/>
                  </a:moveTo>
                  <a:cubicBezTo>
                    <a:pt x="17230" y="583798"/>
                    <a:pt x="21158" y="586966"/>
                    <a:pt x="24198" y="585319"/>
                  </a:cubicBezTo>
                  <a:cubicBezTo>
                    <a:pt x="24958" y="588359"/>
                    <a:pt x="25592" y="591400"/>
                    <a:pt x="24452" y="591907"/>
                  </a:cubicBezTo>
                  <a:cubicBezTo>
                    <a:pt x="25085" y="594440"/>
                    <a:pt x="26732" y="593300"/>
                    <a:pt x="27999" y="593427"/>
                  </a:cubicBezTo>
                  <a:cubicBezTo>
                    <a:pt x="32940" y="597354"/>
                    <a:pt x="35347" y="598621"/>
                    <a:pt x="40161" y="595454"/>
                  </a:cubicBezTo>
                  <a:cubicBezTo>
                    <a:pt x="41682" y="596087"/>
                    <a:pt x="42822" y="597734"/>
                    <a:pt x="43455" y="601535"/>
                  </a:cubicBezTo>
                  <a:cubicBezTo>
                    <a:pt x="44089" y="599635"/>
                    <a:pt x="45356" y="598748"/>
                    <a:pt x="47130" y="598621"/>
                  </a:cubicBezTo>
                  <a:cubicBezTo>
                    <a:pt x="48777" y="599761"/>
                    <a:pt x="49917" y="602802"/>
                    <a:pt x="50930" y="606856"/>
                  </a:cubicBezTo>
                  <a:cubicBezTo>
                    <a:pt x="52324" y="606349"/>
                    <a:pt x="53718" y="605969"/>
                    <a:pt x="54478" y="608376"/>
                  </a:cubicBezTo>
                  <a:cubicBezTo>
                    <a:pt x="57898" y="608757"/>
                    <a:pt x="55491" y="601282"/>
                    <a:pt x="59799" y="602929"/>
                  </a:cubicBezTo>
                  <a:cubicBezTo>
                    <a:pt x="61319" y="602295"/>
                    <a:pt x="61066" y="607616"/>
                    <a:pt x="62079" y="609137"/>
                  </a:cubicBezTo>
                  <a:cubicBezTo>
                    <a:pt x="63346" y="611164"/>
                    <a:pt x="66513" y="608123"/>
                    <a:pt x="66894" y="617118"/>
                  </a:cubicBezTo>
                  <a:cubicBezTo>
                    <a:pt x="71074" y="620286"/>
                    <a:pt x="75129" y="617625"/>
                    <a:pt x="78549" y="621553"/>
                  </a:cubicBezTo>
                  <a:cubicBezTo>
                    <a:pt x="78929" y="622059"/>
                    <a:pt x="80703" y="622693"/>
                    <a:pt x="81083" y="623326"/>
                  </a:cubicBezTo>
                  <a:cubicBezTo>
                    <a:pt x="83110" y="627380"/>
                    <a:pt x="82730" y="632955"/>
                    <a:pt x="86784" y="635615"/>
                  </a:cubicBezTo>
                  <a:cubicBezTo>
                    <a:pt x="86531" y="637389"/>
                    <a:pt x="86404" y="639289"/>
                    <a:pt x="87038" y="642203"/>
                  </a:cubicBezTo>
                  <a:cubicBezTo>
                    <a:pt x="85897" y="642837"/>
                    <a:pt x="85137" y="642077"/>
                    <a:pt x="84504" y="640430"/>
                  </a:cubicBezTo>
                  <a:cubicBezTo>
                    <a:pt x="83237" y="641697"/>
                    <a:pt x="85011" y="642330"/>
                    <a:pt x="85391" y="644737"/>
                  </a:cubicBezTo>
                  <a:cubicBezTo>
                    <a:pt x="86277" y="648538"/>
                    <a:pt x="85011" y="649551"/>
                    <a:pt x="86024" y="653479"/>
                  </a:cubicBezTo>
                  <a:cubicBezTo>
                    <a:pt x="86911" y="653352"/>
                    <a:pt x="87164" y="654746"/>
                    <a:pt x="87544" y="656393"/>
                  </a:cubicBezTo>
                  <a:lnTo>
                    <a:pt x="335228" y="656393"/>
                  </a:lnTo>
                  <a:cubicBezTo>
                    <a:pt x="334594" y="652845"/>
                    <a:pt x="335355" y="651072"/>
                    <a:pt x="337255" y="650945"/>
                  </a:cubicBezTo>
                  <a:cubicBezTo>
                    <a:pt x="337635" y="652719"/>
                    <a:pt x="338015" y="654492"/>
                    <a:pt x="338395" y="656393"/>
                  </a:cubicBezTo>
                  <a:lnTo>
                    <a:pt x="365254" y="656393"/>
                  </a:lnTo>
                  <a:cubicBezTo>
                    <a:pt x="365127" y="655759"/>
                    <a:pt x="365127" y="655253"/>
                    <a:pt x="364874" y="654492"/>
                  </a:cubicBezTo>
                  <a:cubicBezTo>
                    <a:pt x="366901" y="655379"/>
                    <a:pt x="370448" y="650692"/>
                    <a:pt x="371462" y="655379"/>
                  </a:cubicBezTo>
                  <a:cubicBezTo>
                    <a:pt x="371335" y="655633"/>
                    <a:pt x="371209" y="656013"/>
                    <a:pt x="371082" y="656266"/>
                  </a:cubicBezTo>
                  <a:lnTo>
                    <a:pt x="516018" y="656266"/>
                  </a:lnTo>
                  <a:cubicBezTo>
                    <a:pt x="516145" y="656140"/>
                    <a:pt x="516145" y="656013"/>
                    <a:pt x="516271" y="655886"/>
                  </a:cubicBezTo>
                  <a:cubicBezTo>
                    <a:pt x="518805" y="653859"/>
                    <a:pt x="522099" y="654619"/>
                    <a:pt x="524506" y="654239"/>
                  </a:cubicBezTo>
                  <a:cubicBezTo>
                    <a:pt x="526027" y="654112"/>
                    <a:pt x="528687" y="651452"/>
                    <a:pt x="530081" y="655379"/>
                  </a:cubicBezTo>
                  <a:cubicBezTo>
                    <a:pt x="529954" y="655633"/>
                    <a:pt x="529954" y="656013"/>
                    <a:pt x="529954" y="656266"/>
                  </a:cubicBezTo>
                  <a:lnTo>
                    <a:pt x="562514" y="656266"/>
                  </a:lnTo>
                  <a:cubicBezTo>
                    <a:pt x="562134" y="656140"/>
                    <a:pt x="561754" y="656140"/>
                    <a:pt x="561374" y="656013"/>
                  </a:cubicBezTo>
                  <a:cubicBezTo>
                    <a:pt x="558967" y="649932"/>
                    <a:pt x="562134" y="649678"/>
                    <a:pt x="561754" y="647018"/>
                  </a:cubicBezTo>
                  <a:cubicBezTo>
                    <a:pt x="561374" y="644230"/>
                    <a:pt x="559093" y="643217"/>
                    <a:pt x="558967" y="638656"/>
                  </a:cubicBezTo>
                  <a:cubicBezTo>
                    <a:pt x="560994" y="638276"/>
                    <a:pt x="563147" y="637896"/>
                    <a:pt x="565175" y="637389"/>
                  </a:cubicBezTo>
                  <a:cubicBezTo>
                    <a:pt x="563908" y="632448"/>
                    <a:pt x="563654" y="629154"/>
                    <a:pt x="564034" y="626494"/>
                  </a:cubicBezTo>
                  <a:cubicBezTo>
                    <a:pt x="567075" y="626494"/>
                    <a:pt x="570622" y="625227"/>
                    <a:pt x="572649" y="627000"/>
                  </a:cubicBezTo>
                  <a:cubicBezTo>
                    <a:pt x="574930" y="628901"/>
                    <a:pt x="575310" y="633842"/>
                    <a:pt x="577464" y="634982"/>
                  </a:cubicBezTo>
                  <a:cubicBezTo>
                    <a:pt x="578857" y="637136"/>
                    <a:pt x="581391" y="634855"/>
                    <a:pt x="581898" y="640810"/>
                  </a:cubicBezTo>
                  <a:cubicBezTo>
                    <a:pt x="578731" y="641316"/>
                    <a:pt x="577084" y="643850"/>
                    <a:pt x="576957" y="648411"/>
                  </a:cubicBezTo>
                  <a:cubicBezTo>
                    <a:pt x="577844" y="652592"/>
                    <a:pt x="580124" y="650692"/>
                    <a:pt x="580631" y="656266"/>
                  </a:cubicBezTo>
                  <a:lnTo>
                    <a:pt x="590260" y="656266"/>
                  </a:lnTo>
                  <a:cubicBezTo>
                    <a:pt x="588359" y="645497"/>
                    <a:pt x="592033" y="642203"/>
                    <a:pt x="596594" y="640176"/>
                  </a:cubicBezTo>
                  <a:cubicBezTo>
                    <a:pt x="597608" y="646257"/>
                    <a:pt x="597861" y="651452"/>
                    <a:pt x="597988" y="656266"/>
                  </a:cubicBezTo>
                  <a:lnTo>
                    <a:pt x="621426" y="656266"/>
                  </a:lnTo>
                  <a:cubicBezTo>
                    <a:pt x="620539" y="655633"/>
                    <a:pt x="619779" y="654239"/>
                    <a:pt x="619272" y="651325"/>
                  </a:cubicBezTo>
                  <a:cubicBezTo>
                    <a:pt x="619019" y="649678"/>
                    <a:pt x="619019" y="649171"/>
                    <a:pt x="619906" y="648918"/>
                  </a:cubicBezTo>
                  <a:cubicBezTo>
                    <a:pt x="620412" y="648791"/>
                    <a:pt x="621679" y="650692"/>
                    <a:pt x="621426" y="650818"/>
                  </a:cubicBezTo>
                  <a:cubicBezTo>
                    <a:pt x="622946" y="650312"/>
                    <a:pt x="622820" y="648031"/>
                    <a:pt x="625100" y="647904"/>
                  </a:cubicBezTo>
                  <a:cubicBezTo>
                    <a:pt x="627000" y="647778"/>
                    <a:pt x="627761" y="648918"/>
                    <a:pt x="629661" y="649298"/>
                  </a:cubicBezTo>
                  <a:cubicBezTo>
                    <a:pt x="631941" y="649678"/>
                    <a:pt x="635362" y="645624"/>
                    <a:pt x="635616" y="652592"/>
                  </a:cubicBezTo>
                  <a:cubicBezTo>
                    <a:pt x="634982" y="656393"/>
                    <a:pt x="631561" y="653606"/>
                    <a:pt x="628394" y="653986"/>
                  </a:cubicBezTo>
                  <a:cubicBezTo>
                    <a:pt x="627127" y="654112"/>
                    <a:pt x="625607" y="655506"/>
                    <a:pt x="624213" y="656266"/>
                  </a:cubicBezTo>
                  <a:lnTo>
                    <a:pt x="737096" y="656266"/>
                  </a:lnTo>
                  <a:cubicBezTo>
                    <a:pt x="737349" y="655759"/>
                    <a:pt x="737476" y="655126"/>
                    <a:pt x="737856" y="654746"/>
                  </a:cubicBezTo>
                  <a:cubicBezTo>
                    <a:pt x="739630" y="657786"/>
                    <a:pt x="742417" y="651579"/>
                    <a:pt x="744318" y="656266"/>
                  </a:cubicBezTo>
                  <a:lnTo>
                    <a:pt x="767122" y="656266"/>
                  </a:lnTo>
                  <a:cubicBezTo>
                    <a:pt x="768136" y="653859"/>
                    <a:pt x="769529" y="651832"/>
                    <a:pt x="772823" y="652465"/>
                  </a:cubicBezTo>
                  <a:cubicBezTo>
                    <a:pt x="771683" y="648285"/>
                    <a:pt x="773330" y="647904"/>
                    <a:pt x="773583" y="645624"/>
                  </a:cubicBezTo>
                  <a:cubicBezTo>
                    <a:pt x="778144" y="647398"/>
                    <a:pt x="780298" y="644484"/>
                    <a:pt x="782832" y="643850"/>
                  </a:cubicBezTo>
                  <a:cubicBezTo>
                    <a:pt x="782452" y="643977"/>
                    <a:pt x="783846" y="645624"/>
                    <a:pt x="784352" y="645751"/>
                  </a:cubicBezTo>
                  <a:cubicBezTo>
                    <a:pt x="787900" y="646764"/>
                    <a:pt x="787140" y="638656"/>
                    <a:pt x="788913" y="647144"/>
                  </a:cubicBezTo>
                  <a:cubicBezTo>
                    <a:pt x="793094" y="650692"/>
                    <a:pt x="786633" y="650945"/>
                    <a:pt x="785619" y="652212"/>
                  </a:cubicBezTo>
                  <a:cubicBezTo>
                    <a:pt x="785493" y="652465"/>
                    <a:pt x="786506" y="655886"/>
                    <a:pt x="786506" y="656393"/>
                  </a:cubicBezTo>
                  <a:lnTo>
                    <a:pt x="836803" y="656393"/>
                  </a:lnTo>
                  <a:cubicBezTo>
                    <a:pt x="837056" y="656140"/>
                    <a:pt x="837436" y="655886"/>
                    <a:pt x="837690" y="655379"/>
                  </a:cubicBezTo>
                  <a:cubicBezTo>
                    <a:pt x="837690" y="655759"/>
                    <a:pt x="837436" y="656013"/>
                    <a:pt x="837436" y="656393"/>
                  </a:cubicBezTo>
                  <a:lnTo>
                    <a:pt x="845038" y="656393"/>
                  </a:lnTo>
                  <a:cubicBezTo>
                    <a:pt x="845165" y="656266"/>
                    <a:pt x="845291" y="656266"/>
                    <a:pt x="845418" y="656140"/>
                  </a:cubicBezTo>
                  <a:cubicBezTo>
                    <a:pt x="846178" y="655506"/>
                    <a:pt x="846812" y="655759"/>
                    <a:pt x="847318" y="656393"/>
                  </a:cubicBezTo>
                  <a:lnTo>
                    <a:pt x="851626" y="656393"/>
                  </a:lnTo>
                  <a:cubicBezTo>
                    <a:pt x="851879" y="655633"/>
                    <a:pt x="852133" y="654999"/>
                    <a:pt x="852639" y="654746"/>
                  </a:cubicBezTo>
                  <a:cubicBezTo>
                    <a:pt x="858974" y="654239"/>
                    <a:pt x="863788" y="651705"/>
                    <a:pt x="865815" y="645497"/>
                  </a:cubicBezTo>
                  <a:cubicBezTo>
                    <a:pt x="867589" y="646384"/>
                    <a:pt x="866322" y="647778"/>
                    <a:pt x="865182" y="647904"/>
                  </a:cubicBezTo>
                  <a:cubicBezTo>
                    <a:pt x="865689" y="648031"/>
                    <a:pt x="866702" y="651832"/>
                    <a:pt x="867082" y="651959"/>
                  </a:cubicBezTo>
                  <a:cubicBezTo>
                    <a:pt x="868476" y="652592"/>
                    <a:pt x="868729" y="649425"/>
                    <a:pt x="868729" y="649425"/>
                  </a:cubicBezTo>
                  <a:cubicBezTo>
                    <a:pt x="870250" y="650058"/>
                    <a:pt x="872530" y="657660"/>
                    <a:pt x="870376" y="646891"/>
                  </a:cubicBezTo>
                  <a:cubicBezTo>
                    <a:pt x="873797" y="643850"/>
                    <a:pt x="874431" y="651705"/>
                    <a:pt x="877471" y="649932"/>
                  </a:cubicBezTo>
                  <a:cubicBezTo>
                    <a:pt x="877091" y="643977"/>
                    <a:pt x="874557" y="646004"/>
                    <a:pt x="873670" y="641697"/>
                  </a:cubicBezTo>
                  <a:cubicBezTo>
                    <a:pt x="875697" y="640050"/>
                    <a:pt x="875951" y="645497"/>
                    <a:pt x="877598" y="645371"/>
                  </a:cubicBezTo>
                  <a:cubicBezTo>
                    <a:pt x="880892" y="644991"/>
                    <a:pt x="883172" y="643217"/>
                    <a:pt x="883933" y="639670"/>
                  </a:cubicBezTo>
                  <a:cubicBezTo>
                    <a:pt x="885960" y="639670"/>
                    <a:pt x="885960" y="646764"/>
                    <a:pt x="887733" y="647904"/>
                  </a:cubicBezTo>
                  <a:cubicBezTo>
                    <a:pt x="890267" y="647018"/>
                    <a:pt x="886593" y="640556"/>
                    <a:pt x="885960" y="639289"/>
                  </a:cubicBezTo>
                  <a:cubicBezTo>
                    <a:pt x="887607" y="638149"/>
                    <a:pt x="888240" y="640556"/>
                    <a:pt x="888874" y="643217"/>
                  </a:cubicBezTo>
                  <a:cubicBezTo>
                    <a:pt x="891407" y="644104"/>
                    <a:pt x="890901" y="636502"/>
                    <a:pt x="892421" y="644737"/>
                  </a:cubicBezTo>
                  <a:cubicBezTo>
                    <a:pt x="895968" y="645751"/>
                    <a:pt x="893181" y="638403"/>
                    <a:pt x="896728" y="639416"/>
                  </a:cubicBezTo>
                  <a:cubicBezTo>
                    <a:pt x="896728" y="636882"/>
                    <a:pt x="894575" y="638656"/>
                    <a:pt x="894195" y="637642"/>
                  </a:cubicBezTo>
                  <a:cubicBezTo>
                    <a:pt x="893054" y="634982"/>
                    <a:pt x="896728" y="632955"/>
                    <a:pt x="894068" y="626494"/>
                  </a:cubicBezTo>
                  <a:cubicBezTo>
                    <a:pt x="892674" y="629154"/>
                    <a:pt x="889254" y="627000"/>
                    <a:pt x="886846" y="627887"/>
                  </a:cubicBezTo>
                  <a:cubicBezTo>
                    <a:pt x="884313" y="628901"/>
                    <a:pt x="881525" y="632701"/>
                    <a:pt x="876584" y="629914"/>
                  </a:cubicBezTo>
                  <a:cubicBezTo>
                    <a:pt x="877725" y="631688"/>
                    <a:pt x="878611" y="634602"/>
                    <a:pt x="879372" y="638276"/>
                  </a:cubicBezTo>
                  <a:cubicBezTo>
                    <a:pt x="877598" y="639289"/>
                    <a:pt x="876838" y="636629"/>
                    <a:pt x="877851" y="636375"/>
                  </a:cubicBezTo>
                  <a:cubicBezTo>
                    <a:pt x="875571" y="630548"/>
                    <a:pt x="875697" y="640050"/>
                    <a:pt x="873290" y="634982"/>
                  </a:cubicBezTo>
                  <a:cubicBezTo>
                    <a:pt x="872910" y="632955"/>
                    <a:pt x="874177" y="633082"/>
                    <a:pt x="874937" y="632448"/>
                  </a:cubicBezTo>
                  <a:cubicBezTo>
                    <a:pt x="872910" y="628394"/>
                    <a:pt x="872784" y="633208"/>
                    <a:pt x="870756" y="633208"/>
                  </a:cubicBezTo>
                  <a:cubicBezTo>
                    <a:pt x="868349" y="633335"/>
                    <a:pt x="864675" y="628394"/>
                    <a:pt x="861635" y="630548"/>
                  </a:cubicBezTo>
                  <a:cubicBezTo>
                    <a:pt x="862522" y="633335"/>
                    <a:pt x="864169" y="633588"/>
                    <a:pt x="864929" y="636629"/>
                  </a:cubicBezTo>
                  <a:cubicBezTo>
                    <a:pt x="862648" y="633842"/>
                    <a:pt x="859988" y="632955"/>
                    <a:pt x="857454" y="631434"/>
                  </a:cubicBezTo>
                  <a:cubicBezTo>
                    <a:pt x="857200" y="627000"/>
                    <a:pt x="859734" y="626620"/>
                    <a:pt x="856820" y="622693"/>
                  </a:cubicBezTo>
                  <a:cubicBezTo>
                    <a:pt x="855427" y="626113"/>
                    <a:pt x="850612" y="620412"/>
                    <a:pt x="849472" y="628647"/>
                  </a:cubicBezTo>
                  <a:cubicBezTo>
                    <a:pt x="847572" y="629154"/>
                    <a:pt x="849472" y="625227"/>
                    <a:pt x="848585" y="624340"/>
                  </a:cubicBezTo>
                  <a:cubicBezTo>
                    <a:pt x="848585" y="624340"/>
                    <a:pt x="847572" y="624593"/>
                    <a:pt x="847572" y="624593"/>
                  </a:cubicBezTo>
                  <a:cubicBezTo>
                    <a:pt x="847445" y="623453"/>
                    <a:pt x="847952" y="618385"/>
                    <a:pt x="848332" y="617752"/>
                  </a:cubicBezTo>
                  <a:cubicBezTo>
                    <a:pt x="849092" y="616231"/>
                    <a:pt x="849599" y="619652"/>
                    <a:pt x="849852" y="619652"/>
                  </a:cubicBezTo>
                  <a:cubicBezTo>
                    <a:pt x="850866" y="619905"/>
                    <a:pt x="850486" y="617372"/>
                    <a:pt x="850486" y="617372"/>
                  </a:cubicBezTo>
                  <a:cubicBezTo>
                    <a:pt x="852386" y="617625"/>
                    <a:pt x="852766" y="620032"/>
                    <a:pt x="853526" y="616738"/>
                  </a:cubicBezTo>
                  <a:cubicBezTo>
                    <a:pt x="854287" y="613824"/>
                    <a:pt x="857454" y="618892"/>
                    <a:pt x="858087" y="618132"/>
                  </a:cubicBezTo>
                  <a:cubicBezTo>
                    <a:pt x="861508" y="615218"/>
                    <a:pt x="859861" y="613064"/>
                    <a:pt x="864929" y="614584"/>
                  </a:cubicBezTo>
                  <a:cubicBezTo>
                    <a:pt x="864675" y="613191"/>
                    <a:pt x="864295" y="611670"/>
                    <a:pt x="864042" y="610277"/>
                  </a:cubicBezTo>
                  <a:cubicBezTo>
                    <a:pt x="866196" y="610784"/>
                    <a:pt x="866576" y="618385"/>
                    <a:pt x="869490" y="615851"/>
                  </a:cubicBezTo>
                  <a:cubicBezTo>
                    <a:pt x="867463" y="609897"/>
                    <a:pt x="869870" y="610024"/>
                    <a:pt x="868349" y="604956"/>
                  </a:cubicBezTo>
                  <a:cubicBezTo>
                    <a:pt x="867336" y="605209"/>
                    <a:pt x="866322" y="605336"/>
                    <a:pt x="865309" y="605589"/>
                  </a:cubicBezTo>
                  <a:cubicBezTo>
                    <a:pt x="866702" y="598241"/>
                    <a:pt x="873290" y="611037"/>
                    <a:pt x="876331" y="612304"/>
                  </a:cubicBezTo>
                  <a:cubicBezTo>
                    <a:pt x="881779" y="612304"/>
                    <a:pt x="881272" y="604196"/>
                    <a:pt x="884946" y="601662"/>
                  </a:cubicBezTo>
                  <a:cubicBezTo>
                    <a:pt x="883679" y="597228"/>
                    <a:pt x="880005" y="602169"/>
                    <a:pt x="881652" y="606729"/>
                  </a:cubicBezTo>
                  <a:cubicBezTo>
                    <a:pt x="880005" y="607236"/>
                    <a:pt x="877471" y="606476"/>
                    <a:pt x="877978" y="609643"/>
                  </a:cubicBezTo>
                  <a:cubicBezTo>
                    <a:pt x="876838" y="610657"/>
                    <a:pt x="876711" y="606096"/>
                    <a:pt x="876078" y="605589"/>
                  </a:cubicBezTo>
                  <a:cubicBezTo>
                    <a:pt x="873670" y="603562"/>
                    <a:pt x="870123" y="606983"/>
                    <a:pt x="868603" y="600395"/>
                  </a:cubicBezTo>
                  <a:cubicBezTo>
                    <a:pt x="865815" y="600902"/>
                    <a:pt x="863155" y="601535"/>
                    <a:pt x="860368" y="602042"/>
                  </a:cubicBezTo>
                  <a:cubicBezTo>
                    <a:pt x="860875" y="603689"/>
                    <a:pt x="861888" y="603942"/>
                    <a:pt x="862268" y="606096"/>
                  </a:cubicBezTo>
                  <a:cubicBezTo>
                    <a:pt x="860875" y="606349"/>
                    <a:pt x="859481" y="606603"/>
                    <a:pt x="858087" y="606856"/>
                  </a:cubicBezTo>
                  <a:cubicBezTo>
                    <a:pt x="857707" y="604702"/>
                    <a:pt x="858974" y="604956"/>
                    <a:pt x="859734" y="604322"/>
                  </a:cubicBezTo>
                  <a:cubicBezTo>
                    <a:pt x="857580" y="599508"/>
                    <a:pt x="852639" y="604196"/>
                    <a:pt x="852893" y="607870"/>
                  </a:cubicBezTo>
                  <a:cubicBezTo>
                    <a:pt x="850106" y="604069"/>
                    <a:pt x="848965" y="607996"/>
                    <a:pt x="846685" y="609137"/>
                  </a:cubicBezTo>
                  <a:cubicBezTo>
                    <a:pt x="846305" y="606983"/>
                    <a:pt x="847572" y="607236"/>
                    <a:pt x="848332" y="606603"/>
                  </a:cubicBezTo>
                  <a:cubicBezTo>
                    <a:pt x="846432" y="603055"/>
                    <a:pt x="843138" y="604829"/>
                    <a:pt x="841744" y="605716"/>
                  </a:cubicBezTo>
                  <a:cubicBezTo>
                    <a:pt x="840350" y="606476"/>
                    <a:pt x="840224" y="608123"/>
                    <a:pt x="839083" y="608503"/>
                  </a:cubicBezTo>
                  <a:cubicBezTo>
                    <a:pt x="835916" y="609263"/>
                    <a:pt x="832495" y="606223"/>
                    <a:pt x="831862" y="609897"/>
                  </a:cubicBezTo>
                  <a:cubicBezTo>
                    <a:pt x="829708" y="609390"/>
                    <a:pt x="829328" y="601788"/>
                    <a:pt x="826414" y="604322"/>
                  </a:cubicBezTo>
                  <a:cubicBezTo>
                    <a:pt x="827554" y="601155"/>
                    <a:pt x="826921" y="595581"/>
                    <a:pt x="831355" y="596721"/>
                  </a:cubicBezTo>
                  <a:cubicBezTo>
                    <a:pt x="830975" y="594567"/>
                    <a:pt x="830468" y="592413"/>
                    <a:pt x="830088" y="590259"/>
                  </a:cubicBezTo>
                  <a:cubicBezTo>
                    <a:pt x="832876" y="593173"/>
                    <a:pt x="837183" y="590386"/>
                    <a:pt x="840224" y="592793"/>
                  </a:cubicBezTo>
                  <a:cubicBezTo>
                    <a:pt x="840857" y="589753"/>
                    <a:pt x="839970" y="589373"/>
                    <a:pt x="838957" y="586332"/>
                  </a:cubicBezTo>
                  <a:cubicBezTo>
                    <a:pt x="842251" y="587472"/>
                    <a:pt x="840984" y="582785"/>
                    <a:pt x="843644" y="583165"/>
                  </a:cubicBezTo>
                  <a:cubicBezTo>
                    <a:pt x="846305" y="589879"/>
                    <a:pt x="840604" y="585445"/>
                    <a:pt x="843264" y="592160"/>
                  </a:cubicBezTo>
                  <a:cubicBezTo>
                    <a:pt x="845545" y="592287"/>
                    <a:pt x="846558" y="591526"/>
                    <a:pt x="846938" y="589246"/>
                  </a:cubicBezTo>
                  <a:cubicBezTo>
                    <a:pt x="846812" y="590386"/>
                    <a:pt x="845418" y="585825"/>
                    <a:pt x="846052" y="584938"/>
                  </a:cubicBezTo>
                  <a:cubicBezTo>
                    <a:pt x="846305" y="584685"/>
                    <a:pt x="848585" y="586839"/>
                    <a:pt x="849599" y="586459"/>
                  </a:cubicBezTo>
                  <a:cubicBezTo>
                    <a:pt x="849472" y="586459"/>
                    <a:pt x="849472" y="584305"/>
                    <a:pt x="850232" y="584052"/>
                  </a:cubicBezTo>
                  <a:cubicBezTo>
                    <a:pt x="850486" y="583925"/>
                    <a:pt x="850993" y="584052"/>
                    <a:pt x="851246" y="583798"/>
                  </a:cubicBezTo>
                  <a:cubicBezTo>
                    <a:pt x="851499" y="583545"/>
                    <a:pt x="852133" y="581264"/>
                    <a:pt x="851879" y="581391"/>
                  </a:cubicBezTo>
                  <a:cubicBezTo>
                    <a:pt x="853273" y="580758"/>
                    <a:pt x="859608" y="587852"/>
                    <a:pt x="857580" y="577970"/>
                  </a:cubicBezTo>
                  <a:cubicBezTo>
                    <a:pt x="851879" y="582278"/>
                    <a:pt x="837563" y="577970"/>
                    <a:pt x="831229" y="585319"/>
                  </a:cubicBezTo>
                  <a:cubicBezTo>
                    <a:pt x="828568" y="576577"/>
                    <a:pt x="832369" y="576323"/>
                    <a:pt x="832749" y="571636"/>
                  </a:cubicBezTo>
                  <a:cubicBezTo>
                    <a:pt x="836930" y="573536"/>
                    <a:pt x="842757" y="574676"/>
                    <a:pt x="844151" y="569355"/>
                  </a:cubicBezTo>
                  <a:cubicBezTo>
                    <a:pt x="845038" y="565808"/>
                    <a:pt x="844531" y="569989"/>
                    <a:pt x="844151" y="569355"/>
                  </a:cubicBezTo>
                  <a:cubicBezTo>
                    <a:pt x="846558" y="573536"/>
                    <a:pt x="849219" y="569482"/>
                    <a:pt x="851753" y="570115"/>
                  </a:cubicBezTo>
                  <a:cubicBezTo>
                    <a:pt x="847572" y="559853"/>
                    <a:pt x="856060" y="572523"/>
                    <a:pt x="857454" y="566695"/>
                  </a:cubicBezTo>
                  <a:cubicBezTo>
                    <a:pt x="857580" y="566441"/>
                    <a:pt x="856567" y="562387"/>
                    <a:pt x="856567" y="562387"/>
                  </a:cubicBezTo>
                  <a:cubicBezTo>
                    <a:pt x="857707" y="562134"/>
                    <a:pt x="859228" y="565554"/>
                    <a:pt x="860494" y="566061"/>
                  </a:cubicBezTo>
                  <a:cubicBezTo>
                    <a:pt x="861888" y="566568"/>
                    <a:pt x="863282" y="565174"/>
                    <a:pt x="864675" y="565301"/>
                  </a:cubicBezTo>
                  <a:cubicBezTo>
                    <a:pt x="866576" y="565428"/>
                    <a:pt x="869743" y="569355"/>
                    <a:pt x="869363" y="562134"/>
                  </a:cubicBezTo>
                  <a:cubicBezTo>
                    <a:pt x="871643" y="560740"/>
                    <a:pt x="872404" y="565554"/>
                    <a:pt x="874937" y="563274"/>
                  </a:cubicBezTo>
                  <a:cubicBezTo>
                    <a:pt x="873797" y="556179"/>
                    <a:pt x="869996" y="559473"/>
                    <a:pt x="868603" y="553392"/>
                  </a:cubicBezTo>
                  <a:cubicBezTo>
                    <a:pt x="867843" y="553772"/>
                    <a:pt x="868096" y="556053"/>
                    <a:pt x="866956" y="555926"/>
                  </a:cubicBezTo>
                  <a:cubicBezTo>
                    <a:pt x="865055" y="555799"/>
                    <a:pt x="864802" y="553139"/>
                    <a:pt x="863915" y="556559"/>
                  </a:cubicBezTo>
                  <a:cubicBezTo>
                    <a:pt x="862522" y="561374"/>
                    <a:pt x="861761" y="553519"/>
                    <a:pt x="858721" y="557573"/>
                  </a:cubicBezTo>
                  <a:cubicBezTo>
                    <a:pt x="858847" y="557446"/>
                    <a:pt x="860621" y="561627"/>
                    <a:pt x="860621" y="561627"/>
                  </a:cubicBezTo>
                  <a:cubicBezTo>
                    <a:pt x="858467" y="562007"/>
                    <a:pt x="855680" y="556939"/>
                    <a:pt x="852513" y="558713"/>
                  </a:cubicBezTo>
                  <a:cubicBezTo>
                    <a:pt x="851246" y="558586"/>
                    <a:pt x="851499" y="556686"/>
                    <a:pt x="852133" y="556559"/>
                  </a:cubicBezTo>
                  <a:cubicBezTo>
                    <a:pt x="850993" y="554532"/>
                    <a:pt x="849346" y="554786"/>
                    <a:pt x="848839" y="550478"/>
                  </a:cubicBezTo>
                  <a:cubicBezTo>
                    <a:pt x="848839" y="546551"/>
                    <a:pt x="850612" y="549845"/>
                    <a:pt x="851879" y="549845"/>
                  </a:cubicBezTo>
                  <a:cubicBezTo>
                    <a:pt x="853020" y="552885"/>
                    <a:pt x="852766" y="549465"/>
                    <a:pt x="853906" y="549465"/>
                  </a:cubicBezTo>
                  <a:cubicBezTo>
                    <a:pt x="852893" y="543383"/>
                    <a:pt x="849599" y="545917"/>
                    <a:pt x="849219" y="537049"/>
                  </a:cubicBezTo>
                  <a:cubicBezTo>
                    <a:pt x="848965" y="534515"/>
                    <a:pt x="849979" y="535655"/>
                    <a:pt x="850232" y="536795"/>
                  </a:cubicBezTo>
                  <a:cubicBezTo>
                    <a:pt x="851626" y="534515"/>
                    <a:pt x="849852" y="527800"/>
                    <a:pt x="854033" y="529320"/>
                  </a:cubicBezTo>
                  <a:cubicBezTo>
                    <a:pt x="855300" y="530461"/>
                    <a:pt x="856060" y="534008"/>
                    <a:pt x="857961" y="532995"/>
                  </a:cubicBezTo>
                  <a:cubicBezTo>
                    <a:pt x="855173" y="527040"/>
                    <a:pt x="856694" y="530714"/>
                    <a:pt x="859608" y="530461"/>
                  </a:cubicBezTo>
                  <a:cubicBezTo>
                    <a:pt x="857074" y="526533"/>
                    <a:pt x="859101" y="527674"/>
                    <a:pt x="857834" y="521846"/>
                  </a:cubicBezTo>
                  <a:cubicBezTo>
                    <a:pt x="855934" y="521466"/>
                    <a:pt x="856187" y="523873"/>
                    <a:pt x="856567" y="526533"/>
                  </a:cubicBezTo>
                  <a:cubicBezTo>
                    <a:pt x="854793" y="529954"/>
                    <a:pt x="851626" y="521719"/>
                    <a:pt x="852386" y="527293"/>
                  </a:cubicBezTo>
                  <a:cubicBezTo>
                    <a:pt x="851119" y="527167"/>
                    <a:pt x="850739" y="523493"/>
                    <a:pt x="850106" y="521085"/>
                  </a:cubicBezTo>
                  <a:cubicBezTo>
                    <a:pt x="846938" y="521846"/>
                    <a:pt x="844405" y="520199"/>
                    <a:pt x="842631" y="515891"/>
                  </a:cubicBezTo>
                  <a:cubicBezTo>
                    <a:pt x="843011" y="508670"/>
                    <a:pt x="854033" y="512344"/>
                    <a:pt x="856820" y="506389"/>
                  </a:cubicBezTo>
                  <a:cubicBezTo>
                    <a:pt x="857961" y="503729"/>
                    <a:pt x="863788" y="501321"/>
                    <a:pt x="868223" y="504109"/>
                  </a:cubicBezTo>
                  <a:cubicBezTo>
                    <a:pt x="866829" y="499168"/>
                    <a:pt x="863028" y="503729"/>
                    <a:pt x="862395" y="496380"/>
                  </a:cubicBezTo>
                  <a:cubicBezTo>
                    <a:pt x="860241" y="499041"/>
                    <a:pt x="860368" y="497521"/>
                    <a:pt x="856694" y="499801"/>
                  </a:cubicBezTo>
                  <a:cubicBezTo>
                    <a:pt x="853780" y="492073"/>
                    <a:pt x="859734" y="493847"/>
                    <a:pt x="861635" y="492200"/>
                  </a:cubicBezTo>
                  <a:cubicBezTo>
                    <a:pt x="861888" y="491946"/>
                    <a:pt x="861635" y="487892"/>
                    <a:pt x="861761" y="487765"/>
                  </a:cubicBezTo>
                  <a:cubicBezTo>
                    <a:pt x="863535" y="486498"/>
                    <a:pt x="866069" y="487639"/>
                    <a:pt x="867969" y="486498"/>
                  </a:cubicBezTo>
                  <a:cubicBezTo>
                    <a:pt x="866956" y="480924"/>
                    <a:pt x="871137" y="482318"/>
                    <a:pt x="871897" y="479024"/>
                  </a:cubicBezTo>
                  <a:cubicBezTo>
                    <a:pt x="875824" y="480291"/>
                    <a:pt x="880005" y="480417"/>
                    <a:pt x="884059" y="481051"/>
                  </a:cubicBezTo>
                  <a:cubicBezTo>
                    <a:pt x="886973" y="479150"/>
                    <a:pt x="888493" y="475476"/>
                    <a:pt x="891027" y="472942"/>
                  </a:cubicBezTo>
                  <a:cubicBezTo>
                    <a:pt x="895335" y="475096"/>
                    <a:pt x="897615" y="471295"/>
                    <a:pt x="902430" y="470662"/>
                  </a:cubicBezTo>
                  <a:cubicBezTo>
                    <a:pt x="902683" y="470662"/>
                    <a:pt x="904203" y="469902"/>
                    <a:pt x="904457" y="470282"/>
                  </a:cubicBezTo>
                  <a:cubicBezTo>
                    <a:pt x="905850" y="472436"/>
                    <a:pt x="906104" y="471042"/>
                    <a:pt x="908004" y="471802"/>
                  </a:cubicBezTo>
                  <a:cubicBezTo>
                    <a:pt x="910158" y="472689"/>
                    <a:pt x="910538" y="471549"/>
                    <a:pt x="915226" y="470409"/>
                  </a:cubicBezTo>
                  <a:cubicBezTo>
                    <a:pt x="914845" y="468255"/>
                    <a:pt x="914339" y="466101"/>
                    <a:pt x="913959" y="463947"/>
                  </a:cubicBezTo>
                  <a:cubicBezTo>
                    <a:pt x="915606" y="461033"/>
                    <a:pt x="916239" y="467495"/>
                    <a:pt x="916872" y="467875"/>
                  </a:cubicBezTo>
                  <a:cubicBezTo>
                    <a:pt x="919153" y="469142"/>
                    <a:pt x="919280" y="465214"/>
                    <a:pt x="920547" y="464961"/>
                  </a:cubicBezTo>
                  <a:cubicBezTo>
                    <a:pt x="921813" y="466354"/>
                    <a:pt x="922827" y="468508"/>
                    <a:pt x="923841" y="471042"/>
                  </a:cubicBezTo>
                  <a:cubicBezTo>
                    <a:pt x="925994" y="465468"/>
                    <a:pt x="933089" y="466608"/>
                    <a:pt x="933089" y="458119"/>
                  </a:cubicBezTo>
                  <a:cubicBezTo>
                    <a:pt x="936890" y="464327"/>
                    <a:pt x="937777" y="458499"/>
                    <a:pt x="942844" y="458499"/>
                  </a:cubicBezTo>
                  <a:cubicBezTo>
                    <a:pt x="942211" y="454065"/>
                    <a:pt x="946265" y="455712"/>
                    <a:pt x="945632" y="451278"/>
                  </a:cubicBezTo>
                  <a:cubicBezTo>
                    <a:pt x="946772" y="452545"/>
                    <a:pt x="949179" y="451025"/>
                    <a:pt x="950193" y="452672"/>
                  </a:cubicBezTo>
                  <a:cubicBezTo>
                    <a:pt x="953360" y="457486"/>
                    <a:pt x="952473" y="447224"/>
                    <a:pt x="955387" y="451658"/>
                  </a:cubicBezTo>
                  <a:cubicBezTo>
                    <a:pt x="956527" y="453432"/>
                    <a:pt x="956527" y="451911"/>
                    <a:pt x="958428" y="451025"/>
                  </a:cubicBezTo>
                  <a:cubicBezTo>
                    <a:pt x="959315" y="450645"/>
                    <a:pt x="960581" y="451025"/>
                    <a:pt x="961468" y="450391"/>
                  </a:cubicBezTo>
                  <a:cubicBezTo>
                    <a:pt x="961595" y="450391"/>
                    <a:pt x="960961" y="448364"/>
                    <a:pt x="961088" y="448237"/>
                  </a:cubicBezTo>
                  <a:cubicBezTo>
                    <a:pt x="961722" y="446844"/>
                    <a:pt x="964382" y="448364"/>
                    <a:pt x="965269" y="447477"/>
                  </a:cubicBezTo>
                  <a:cubicBezTo>
                    <a:pt x="965522" y="447224"/>
                    <a:pt x="965016" y="445577"/>
                    <a:pt x="965902" y="445070"/>
                  </a:cubicBezTo>
                  <a:cubicBezTo>
                    <a:pt x="968816" y="443676"/>
                    <a:pt x="972364" y="444690"/>
                    <a:pt x="975151" y="443296"/>
                  </a:cubicBezTo>
                  <a:cubicBezTo>
                    <a:pt x="976545" y="442536"/>
                    <a:pt x="976671" y="440889"/>
                    <a:pt x="977812" y="440509"/>
                  </a:cubicBezTo>
                  <a:cubicBezTo>
                    <a:pt x="979459" y="440129"/>
                    <a:pt x="980092" y="442536"/>
                    <a:pt x="981359" y="442029"/>
                  </a:cubicBezTo>
                  <a:cubicBezTo>
                    <a:pt x="982879" y="441396"/>
                    <a:pt x="982879" y="440256"/>
                    <a:pt x="984019" y="439242"/>
                  </a:cubicBezTo>
                  <a:cubicBezTo>
                    <a:pt x="985160" y="438229"/>
                    <a:pt x="987314" y="439749"/>
                    <a:pt x="986680" y="436455"/>
                  </a:cubicBezTo>
                  <a:cubicBezTo>
                    <a:pt x="989847" y="435568"/>
                    <a:pt x="990988" y="442663"/>
                    <a:pt x="994788" y="439369"/>
                  </a:cubicBezTo>
                  <a:cubicBezTo>
                    <a:pt x="995168" y="436708"/>
                    <a:pt x="995042" y="433288"/>
                    <a:pt x="993648" y="428473"/>
                  </a:cubicBezTo>
                  <a:cubicBezTo>
                    <a:pt x="994915" y="423912"/>
                    <a:pt x="999349" y="423406"/>
                    <a:pt x="998716" y="416311"/>
                  </a:cubicBezTo>
                  <a:cubicBezTo>
                    <a:pt x="1000996" y="414917"/>
                    <a:pt x="1001756" y="419732"/>
                    <a:pt x="1004290" y="417451"/>
                  </a:cubicBezTo>
                  <a:cubicBezTo>
                    <a:pt x="1004924" y="412637"/>
                    <a:pt x="1005304" y="407316"/>
                    <a:pt x="1005431" y="401615"/>
                  </a:cubicBezTo>
                  <a:cubicBezTo>
                    <a:pt x="1004417" y="397560"/>
                    <a:pt x="1007204" y="398701"/>
                    <a:pt x="1007711" y="396674"/>
                  </a:cubicBezTo>
                  <a:cubicBezTo>
                    <a:pt x="1008218" y="394773"/>
                    <a:pt x="1006444" y="389706"/>
                    <a:pt x="1008471" y="389832"/>
                  </a:cubicBezTo>
                  <a:cubicBezTo>
                    <a:pt x="1005811" y="383751"/>
                    <a:pt x="1004164" y="373742"/>
                    <a:pt x="1000490" y="371335"/>
                  </a:cubicBezTo>
                  <a:cubicBezTo>
                    <a:pt x="999603" y="365761"/>
                    <a:pt x="1002897" y="373996"/>
                    <a:pt x="1004670" y="370575"/>
                  </a:cubicBezTo>
                  <a:cubicBezTo>
                    <a:pt x="1004417" y="365634"/>
                    <a:pt x="1007711" y="365127"/>
                    <a:pt x="1006697" y="359046"/>
                  </a:cubicBezTo>
                  <a:cubicBezTo>
                    <a:pt x="1009105" y="358666"/>
                    <a:pt x="1008978" y="354738"/>
                    <a:pt x="1012399" y="355625"/>
                  </a:cubicBezTo>
                  <a:cubicBezTo>
                    <a:pt x="1011258" y="352078"/>
                    <a:pt x="1012399" y="351444"/>
                    <a:pt x="1013539" y="350938"/>
                  </a:cubicBezTo>
                  <a:cubicBezTo>
                    <a:pt x="1011132" y="341943"/>
                    <a:pt x="1011385" y="336621"/>
                    <a:pt x="1010245" y="329273"/>
                  </a:cubicBezTo>
                  <a:cubicBezTo>
                    <a:pt x="1010752" y="326866"/>
                    <a:pt x="1011385" y="324586"/>
                    <a:pt x="1012018" y="322179"/>
                  </a:cubicBezTo>
                  <a:cubicBezTo>
                    <a:pt x="1010878" y="319138"/>
                    <a:pt x="1009358" y="317111"/>
                    <a:pt x="1008218" y="313944"/>
                  </a:cubicBezTo>
                  <a:cubicBezTo>
                    <a:pt x="1006951" y="315210"/>
                    <a:pt x="1008724" y="315844"/>
                    <a:pt x="1009105" y="318251"/>
                  </a:cubicBezTo>
                  <a:cubicBezTo>
                    <a:pt x="1004670" y="316857"/>
                    <a:pt x="1007458" y="310903"/>
                    <a:pt x="1005050" y="303428"/>
                  </a:cubicBezTo>
                  <a:cubicBezTo>
                    <a:pt x="1003910" y="304442"/>
                    <a:pt x="1004164" y="307482"/>
                    <a:pt x="1002770" y="308369"/>
                  </a:cubicBezTo>
                  <a:cubicBezTo>
                    <a:pt x="999603" y="300514"/>
                    <a:pt x="1004797" y="303681"/>
                    <a:pt x="1002643" y="297220"/>
                  </a:cubicBezTo>
                  <a:cubicBezTo>
                    <a:pt x="1003910" y="298360"/>
                    <a:pt x="1004670" y="301908"/>
                    <a:pt x="1006571" y="300894"/>
                  </a:cubicBezTo>
                  <a:cubicBezTo>
                    <a:pt x="1004670" y="293673"/>
                    <a:pt x="1006571" y="291392"/>
                    <a:pt x="1007077" y="287465"/>
                  </a:cubicBezTo>
                  <a:cubicBezTo>
                    <a:pt x="1005050" y="281130"/>
                    <a:pt x="1005304" y="289999"/>
                    <a:pt x="1002897" y="288225"/>
                  </a:cubicBezTo>
                  <a:cubicBezTo>
                    <a:pt x="1001630" y="286831"/>
                    <a:pt x="1000490" y="284678"/>
                    <a:pt x="999603" y="282144"/>
                  </a:cubicBezTo>
                  <a:cubicBezTo>
                    <a:pt x="997702" y="284424"/>
                    <a:pt x="999856" y="291899"/>
                    <a:pt x="999096" y="295573"/>
                  </a:cubicBezTo>
                  <a:cubicBezTo>
                    <a:pt x="996562" y="293799"/>
                    <a:pt x="999603" y="281004"/>
                    <a:pt x="995168" y="276316"/>
                  </a:cubicBezTo>
                  <a:cubicBezTo>
                    <a:pt x="997069" y="275176"/>
                    <a:pt x="998462" y="276063"/>
                    <a:pt x="999096" y="279990"/>
                  </a:cubicBezTo>
                  <a:cubicBezTo>
                    <a:pt x="1000236" y="279230"/>
                    <a:pt x="999223" y="275556"/>
                    <a:pt x="998209" y="275682"/>
                  </a:cubicBezTo>
                  <a:cubicBezTo>
                    <a:pt x="998082" y="269221"/>
                    <a:pt x="999856" y="267954"/>
                    <a:pt x="1003530" y="270235"/>
                  </a:cubicBezTo>
                  <a:cubicBezTo>
                    <a:pt x="1002897" y="267194"/>
                    <a:pt x="1002136" y="264153"/>
                    <a:pt x="1003277" y="263647"/>
                  </a:cubicBezTo>
                  <a:cubicBezTo>
                    <a:pt x="1002390" y="260859"/>
                    <a:pt x="1000363" y="262380"/>
                    <a:pt x="998716" y="262253"/>
                  </a:cubicBezTo>
                  <a:cubicBezTo>
                    <a:pt x="997322" y="257819"/>
                    <a:pt x="999349" y="257946"/>
                    <a:pt x="1000996" y="257312"/>
                  </a:cubicBezTo>
                  <a:cubicBezTo>
                    <a:pt x="998969" y="250851"/>
                    <a:pt x="1001503" y="250597"/>
                    <a:pt x="999476" y="244263"/>
                  </a:cubicBezTo>
                  <a:cubicBezTo>
                    <a:pt x="998589" y="245276"/>
                    <a:pt x="996942" y="240462"/>
                    <a:pt x="996562" y="240335"/>
                  </a:cubicBezTo>
                  <a:cubicBezTo>
                    <a:pt x="996182" y="240209"/>
                    <a:pt x="995549" y="243756"/>
                    <a:pt x="994915" y="242869"/>
                  </a:cubicBezTo>
                  <a:cubicBezTo>
                    <a:pt x="993901" y="241476"/>
                    <a:pt x="995549" y="240589"/>
                    <a:pt x="995549" y="240462"/>
                  </a:cubicBezTo>
                  <a:cubicBezTo>
                    <a:pt x="995295" y="237801"/>
                    <a:pt x="992508" y="237295"/>
                    <a:pt x="992255" y="234381"/>
                  </a:cubicBezTo>
                  <a:cubicBezTo>
                    <a:pt x="992001" y="228300"/>
                    <a:pt x="997449" y="238562"/>
                    <a:pt x="994028" y="227286"/>
                  </a:cubicBezTo>
                  <a:cubicBezTo>
                    <a:pt x="995929" y="227793"/>
                    <a:pt x="995675" y="225259"/>
                    <a:pt x="995168" y="222598"/>
                  </a:cubicBezTo>
                  <a:cubicBezTo>
                    <a:pt x="993775" y="226526"/>
                    <a:pt x="993775" y="222725"/>
                    <a:pt x="990988" y="223359"/>
                  </a:cubicBezTo>
                  <a:cubicBezTo>
                    <a:pt x="990988" y="218671"/>
                    <a:pt x="992888" y="216390"/>
                    <a:pt x="991494" y="209929"/>
                  </a:cubicBezTo>
                  <a:cubicBezTo>
                    <a:pt x="990481" y="210183"/>
                    <a:pt x="991241" y="212716"/>
                    <a:pt x="991368" y="214363"/>
                  </a:cubicBezTo>
                  <a:cubicBezTo>
                    <a:pt x="988834" y="216517"/>
                    <a:pt x="988454" y="210563"/>
                    <a:pt x="986427" y="210943"/>
                  </a:cubicBezTo>
                  <a:cubicBezTo>
                    <a:pt x="987060" y="207902"/>
                    <a:pt x="988074" y="211703"/>
                    <a:pt x="989087" y="208155"/>
                  </a:cubicBezTo>
                  <a:cubicBezTo>
                    <a:pt x="989594" y="206255"/>
                    <a:pt x="987820" y="201061"/>
                    <a:pt x="989847" y="201314"/>
                  </a:cubicBezTo>
                  <a:cubicBezTo>
                    <a:pt x="987187" y="195360"/>
                    <a:pt x="984906" y="202961"/>
                    <a:pt x="984146" y="204735"/>
                  </a:cubicBezTo>
                  <a:cubicBezTo>
                    <a:pt x="982626" y="207142"/>
                    <a:pt x="979459" y="199034"/>
                    <a:pt x="979965" y="205495"/>
                  </a:cubicBezTo>
                  <a:cubicBezTo>
                    <a:pt x="977938" y="205875"/>
                    <a:pt x="977432" y="199920"/>
                    <a:pt x="975024" y="202074"/>
                  </a:cubicBezTo>
                  <a:cubicBezTo>
                    <a:pt x="973757" y="205748"/>
                    <a:pt x="978192" y="210183"/>
                    <a:pt x="976545" y="215124"/>
                  </a:cubicBezTo>
                  <a:cubicBezTo>
                    <a:pt x="972110" y="213730"/>
                    <a:pt x="972871" y="206889"/>
                    <a:pt x="970843" y="202834"/>
                  </a:cubicBezTo>
                  <a:cubicBezTo>
                    <a:pt x="968183" y="207015"/>
                    <a:pt x="964509" y="202454"/>
                    <a:pt x="962482" y="193332"/>
                  </a:cubicBezTo>
                  <a:cubicBezTo>
                    <a:pt x="961342" y="193966"/>
                    <a:pt x="960581" y="193206"/>
                    <a:pt x="959948" y="191559"/>
                  </a:cubicBezTo>
                  <a:cubicBezTo>
                    <a:pt x="956274" y="190419"/>
                    <a:pt x="957414" y="195613"/>
                    <a:pt x="955640" y="196880"/>
                  </a:cubicBezTo>
                  <a:cubicBezTo>
                    <a:pt x="953867" y="195993"/>
                    <a:pt x="952473" y="193966"/>
                    <a:pt x="951206" y="191052"/>
                  </a:cubicBezTo>
                  <a:cubicBezTo>
                    <a:pt x="953107" y="185097"/>
                    <a:pt x="957034" y="182057"/>
                    <a:pt x="960455" y="178129"/>
                  </a:cubicBezTo>
                  <a:cubicBezTo>
                    <a:pt x="963875" y="175089"/>
                    <a:pt x="963749" y="185858"/>
                    <a:pt x="966916" y="183577"/>
                  </a:cubicBezTo>
                  <a:cubicBezTo>
                    <a:pt x="964129" y="176609"/>
                    <a:pt x="970337" y="173695"/>
                    <a:pt x="972237" y="178129"/>
                  </a:cubicBezTo>
                  <a:cubicBezTo>
                    <a:pt x="972490" y="184337"/>
                    <a:pt x="968816" y="175596"/>
                    <a:pt x="968563" y="181043"/>
                  </a:cubicBezTo>
                  <a:cubicBezTo>
                    <a:pt x="970843" y="187758"/>
                    <a:pt x="968310" y="188011"/>
                    <a:pt x="968690" y="192192"/>
                  </a:cubicBezTo>
                  <a:cubicBezTo>
                    <a:pt x="966536" y="190672"/>
                    <a:pt x="964382" y="185984"/>
                    <a:pt x="963115" y="191052"/>
                  </a:cubicBezTo>
                  <a:cubicBezTo>
                    <a:pt x="965016" y="201567"/>
                    <a:pt x="970337" y="198654"/>
                    <a:pt x="975151" y="197640"/>
                  </a:cubicBezTo>
                  <a:cubicBezTo>
                    <a:pt x="973884" y="192699"/>
                    <a:pt x="971350" y="189152"/>
                    <a:pt x="972617" y="184717"/>
                  </a:cubicBezTo>
                  <a:cubicBezTo>
                    <a:pt x="971730" y="179650"/>
                    <a:pt x="975658" y="187758"/>
                    <a:pt x="976291" y="181803"/>
                  </a:cubicBezTo>
                  <a:cubicBezTo>
                    <a:pt x="976291" y="180537"/>
                    <a:pt x="972617" y="176862"/>
                    <a:pt x="972997" y="175722"/>
                  </a:cubicBezTo>
                  <a:cubicBezTo>
                    <a:pt x="974518" y="171668"/>
                    <a:pt x="970717" y="176862"/>
                    <a:pt x="969830" y="165207"/>
                  </a:cubicBezTo>
                  <a:cubicBezTo>
                    <a:pt x="973504" y="165080"/>
                    <a:pt x="976418" y="167487"/>
                    <a:pt x="980599" y="165333"/>
                  </a:cubicBezTo>
                  <a:cubicBezTo>
                    <a:pt x="979332" y="160519"/>
                    <a:pt x="979205" y="157225"/>
                    <a:pt x="980979" y="156338"/>
                  </a:cubicBezTo>
                  <a:cubicBezTo>
                    <a:pt x="978445" y="146963"/>
                    <a:pt x="973124" y="148610"/>
                    <a:pt x="970970" y="138221"/>
                  </a:cubicBezTo>
                  <a:cubicBezTo>
                    <a:pt x="967803" y="138981"/>
                    <a:pt x="964382" y="140755"/>
                    <a:pt x="963495" y="133027"/>
                  </a:cubicBezTo>
                  <a:cubicBezTo>
                    <a:pt x="962735" y="128213"/>
                    <a:pt x="967676" y="131253"/>
                    <a:pt x="969196" y="129733"/>
                  </a:cubicBezTo>
                  <a:cubicBezTo>
                    <a:pt x="968310" y="124412"/>
                    <a:pt x="966283" y="123398"/>
                    <a:pt x="965016" y="119471"/>
                  </a:cubicBezTo>
                  <a:cubicBezTo>
                    <a:pt x="963622" y="119978"/>
                    <a:pt x="962228" y="120358"/>
                    <a:pt x="961468" y="117951"/>
                  </a:cubicBezTo>
                  <a:cubicBezTo>
                    <a:pt x="958428" y="119217"/>
                    <a:pt x="959061" y="125299"/>
                    <a:pt x="954120" y="123905"/>
                  </a:cubicBezTo>
                  <a:cubicBezTo>
                    <a:pt x="956147" y="128973"/>
                    <a:pt x="953867" y="131127"/>
                    <a:pt x="953233" y="135181"/>
                  </a:cubicBezTo>
                  <a:cubicBezTo>
                    <a:pt x="948799" y="132520"/>
                    <a:pt x="955007" y="131507"/>
                    <a:pt x="952600" y="126439"/>
                  </a:cubicBezTo>
                  <a:cubicBezTo>
                    <a:pt x="950699" y="130113"/>
                    <a:pt x="944872" y="122511"/>
                    <a:pt x="939804" y="126692"/>
                  </a:cubicBezTo>
                  <a:cubicBezTo>
                    <a:pt x="939424" y="123778"/>
                    <a:pt x="942591" y="115290"/>
                    <a:pt x="943478" y="123778"/>
                  </a:cubicBezTo>
                  <a:cubicBezTo>
                    <a:pt x="947279" y="119851"/>
                    <a:pt x="941451" y="119217"/>
                    <a:pt x="940944" y="110856"/>
                  </a:cubicBezTo>
                  <a:cubicBezTo>
                    <a:pt x="940311" y="117951"/>
                    <a:pt x="933596" y="107308"/>
                    <a:pt x="933089" y="114657"/>
                  </a:cubicBezTo>
                  <a:cubicBezTo>
                    <a:pt x="931062" y="115037"/>
                    <a:pt x="930555" y="109082"/>
                    <a:pt x="928148" y="111109"/>
                  </a:cubicBezTo>
                  <a:cubicBezTo>
                    <a:pt x="930302" y="116557"/>
                    <a:pt x="933723" y="117317"/>
                    <a:pt x="937650" y="115923"/>
                  </a:cubicBezTo>
                  <a:cubicBezTo>
                    <a:pt x="941451" y="125425"/>
                    <a:pt x="933089" y="120991"/>
                    <a:pt x="937777" y="127072"/>
                  </a:cubicBezTo>
                  <a:cubicBezTo>
                    <a:pt x="936130" y="128213"/>
                    <a:pt x="935496" y="125805"/>
                    <a:pt x="934863" y="123145"/>
                  </a:cubicBezTo>
                  <a:cubicBezTo>
                    <a:pt x="933596" y="124032"/>
                    <a:pt x="935116" y="128719"/>
                    <a:pt x="935496" y="131887"/>
                  </a:cubicBezTo>
                  <a:cubicBezTo>
                    <a:pt x="933089" y="131127"/>
                    <a:pt x="931442" y="127199"/>
                    <a:pt x="928402" y="128846"/>
                  </a:cubicBezTo>
                  <a:cubicBezTo>
                    <a:pt x="927135" y="124665"/>
                    <a:pt x="927261" y="122131"/>
                    <a:pt x="929162" y="122005"/>
                  </a:cubicBezTo>
                  <a:cubicBezTo>
                    <a:pt x="928148" y="119471"/>
                    <a:pt x="927008" y="117824"/>
                    <a:pt x="925234" y="118331"/>
                  </a:cubicBezTo>
                  <a:cubicBezTo>
                    <a:pt x="924221" y="114657"/>
                    <a:pt x="925868" y="112376"/>
                    <a:pt x="923967" y="111869"/>
                  </a:cubicBezTo>
                  <a:cubicBezTo>
                    <a:pt x="924601" y="108575"/>
                    <a:pt x="928275" y="108069"/>
                    <a:pt x="924347" y="102874"/>
                  </a:cubicBezTo>
                  <a:cubicBezTo>
                    <a:pt x="925868" y="101861"/>
                    <a:pt x="926501" y="104521"/>
                    <a:pt x="927895" y="104394"/>
                  </a:cubicBezTo>
                  <a:cubicBezTo>
                    <a:pt x="928782" y="104268"/>
                    <a:pt x="929668" y="101861"/>
                    <a:pt x="929542" y="101861"/>
                  </a:cubicBezTo>
                  <a:cubicBezTo>
                    <a:pt x="933216" y="102494"/>
                    <a:pt x="936257" y="108575"/>
                    <a:pt x="941198" y="106295"/>
                  </a:cubicBezTo>
                  <a:cubicBezTo>
                    <a:pt x="942464" y="106422"/>
                    <a:pt x="942844" y="110096"/>
                    <a:pt x="943478" y="112503"/>
                  </a:cubicBezTo>
                  <a:cubicBezTo>
                    <a:pt x="946392" y="112249"/>
                    <a:pt x="946392" y="108575"/>
                    <a:pt x="944238" y="105661"/>
                  </a:cubicBezTo>
                  <a:cubicBezTo>
                    <a:pt x="949179" y="104268"/>
                    <a:pt x="951460" y="113390"/>
                    <a:pt x="956274" y="112249"/>
                  </a:cubicBezTo>
                  <a:cubicBezTo>
                    <a:pt x="955894" y="109716"/>
                    <a:pt x="955260" y="108449"/>
                    <a:pt x="954374" y="108195"/>
                  </a:cubicBezTo>
                  <a:cubicBezTo>
                    <a:pt x="955640" y="104648"/>
                    <a:pt x="956020" y="99834"/>
                    <a:pt x="954500" y="92612"/>
                  </a:cubicBezTo>
                  <a:cubicBezTo>
                    <a:pt x="953867" y="87544"/>
                    <a:pt x="957287" y="87924"/>
                    <a:pt x="955387" y="81336"/>
                  </a:cubicBezTo>
                  <a:cubicBezTo>
                    <a:pt x="954880" y="78042"/>
                    <a:pt x="952853" y="74748"/>
                    <a:pt x="951586" y="73101"/>
                  </a:cubicBezTo>
                  <a:cubicBezTo>
                    <a:pt x="951079" y="72468"/>
                    <a:pt x="949939" y="74115"/>
                    <a:pt x="949559" y="73482"/>
                  </a:cubicBezTo>
                  <a:cubicBezTo>
                    <a:pt x="948546" y="71835"/>
                    <a:pt x="948546" y="68034"/>
                    <a:pt x="946645" y="69554"/>
                  </a:cubicBezTo>
                  <a:cubicBezTo>
                    <a:pt x="949179" y="72848"/>
                    <a:pt x="947152" y="76902"/>
                    <a:pt x="949686" y="84630"/>
                  </a:cubicBezTo>
                  <a:cubicBezTo>
                    <a:pt x="948166" y="84250"/>
                    <a:pt x="947785" y="79436"/>
                    <a:pt x="946899" y="76269"/>
                  </a:cubicBezTo>
                  <a:cubicBezTo>
                    <a:pt x="945505" y="76395"/>
                    <a:pt x="943731" y="76522"/>
                    <a:pt x="944238" y="79056"/>
                  </a:cubicBezTo>
                  <a:cubicBezTo>
                    <a:pt x="945758" y="86658"/>
                    <a:pt x="943098" y="73862"/>
                    <a:pt x="939677" y="77662"/>
                  </a:cubicBezTo>
                  <a:cubicBezTo>
                    <a:pt x="941198" y="83870"/>
                    <a:pt x="938664" y="84757"/>
                    <a:pt x="940184" y="90965"/>
                  </a:cubicBezTo>
                  <a:cubicBezTo>
                    <a:pt x="936510" y="92612"/>
                    <a:pt x="934609" y="87418"/>
                    <a:pt x="932329" y="83617"/>
                  </a:cubicBezTo>
                  <a:cubicBezTo>
                    <a:pt x="928782" y="81210"/>
                    <a:pt x="928021" y="91345"/>
                    <a:pt x="926755" y="82477"/>
                  </a:cubicBezTo>
                  <a:cubicBezTo>
                    <a:pt x="924727" y="82857"/>
                    <a:pt x="927008" y="87798"/>
                    <a:pt x="926628" y="89445"/>
                  </a:cubicBezTo>
                  <a:cubicBezTo>
                    <a:pt x="926121" y="91852"/>
                    <a:pt x="919786" y="91725"/>
                    <a:pt x="918393" y="91092"/>
                  </a:cubicBezTo>
                  <a:cubicBezTo>
                    <a:pt x="915226" y="89445"/>
                    <a:pt x="914085" y="82603"/>
                    <a:pt x="911551" y="83490"/>
                  </a:cubicBezTo>
                  <a:cubicBezTo>
                    <a:pt x="910031" y="76776"/>
                    <a:pt x="912818" y="75762"/>
                    <a:pt x="910665" y="68034"/>
                  </a:cubicBezTo>
                  <a:cubicBezTo>
                    <a:pt x="912185" y="68414"/>
                    <a:pt x="912565" y="73228"/>
                    <a:pt x="913452" y="76395"/>
                  </a:cubicBezTo>
                  <a:cubicBezTo>
                    <a:pt x="916239" y="76522"/>
                    <a:pt x="916239" y="72721"/>
                    <a:pt x="914845" y="67147"/>
                  </a:cubicBezTo>
                  <a:cubicBezTo>
                    <a:pt x="917379" y="67274"/>
                    <a:pt x="918266" y="74242"/>
                    <a:pt x="921307" y="72595"/>
                  </a:cubicBezTo>
                  <a:cubicBezTo>
                    <a:pt x="919913" y="62333"/>
                    <a:pt x="928021" y="64740"/>
                    <a:pt x="929035" y="57645"/>
                  </a:cubicBezTo>
                  <a:cubicBezTo>
                    <a:pt x="928528" y="49410"/>
                    <a:pt x="925234" y="52071"/>
                    <a:pt x="924347" y="45229"/>
                  </a:cubicBezTo>
                  <a:cubicBezTo>
                    <a:pt x="924094" y="37628"/>
                    <a:pt x="935496" y="49030"/>
                    <a:pt x="929795" y="50804"/>
                  </a:cubicBezTo>
                  <a:cubicBezTo>
                    <a:pt x="931569" y="54604"/>
                    <a:pt x="935876" y="48523"/>
                    <a:pt x="934736" y="43202"/>
                  </a:cubicBezTo>
                  <a:cubicBezTo>
                    <a:pt x="932329" y="44976"/>
                    <a:pt x="930809" y="43075"/>
                    <a:pt x="930302" y="37374"/>
                  </a:cubicBezTo>
                  <a:cubicBezTo>
                    <a:pt x="926881" y="36487"/>
                    <a:pt x="928021" y="41682"/>
                    <a:pt x="924601" y="40668"/>
                  </a:cubicBezTo>
                  <a:cubicBezTo>
                    <a:pt x="921433" y="41302"/>
                    <a:pt x="921433" y="30026"/>
                    <a:pt x="918266" y="30786"/>
                  </a:cubicBezTo>
                  <a:cubicBezTo>
                    <a:pt x="919280" y="30026"/>
                    <a:pt x="917633" y="25719"/>
                    <a:pt x="918013" y="24198"/>
                  </a:cubicBezTo>
                  <a:cubicBezTo>
                    <a:pt x="918013" y="24072"/>
                    <a:pt x="919026" y="24072"/>
                    <a:pt x="919026" y="23945"/>
                  </a:cubicBezTo>
                  <a:cubicBezTo>
                    <a:pt x="918773" y="22551"/>
                    <a:pt x="914592" y="17230"/>
                    <a:pt x="918773" y="17357"/>
                  </a:cubicBezTo>
                  <a:cubicBezTo>
                    <a:pt x="918900" y="11022"/>
                    <a:pt x="912185" y="13049"/>
                    <a:pt x="914972" y="9122"/>
                  </a:cubicBezTo>
                  <a:cubicBezTo>
                    <a:pt x="911551" y="1394"/>
                    <a:pt x="914212" y="14063"/>
                    <a:pt x="912692" y="14063"/>
                  </a:cubicBezTo>
                  <a:cubicBezTo>
                    <a:pt x="912438" y="13429"/>
                    <a:pt x="909778" y="10389"/>
                    <a:pt x="909778" y="10135"/>
                  </a:cubicBezTo>
                  <a:cubicBezTo>
                    <a:pt x="909524" y="8868"/>
                    <a:pt x="910665" y="7095"/>
                    <a:pt x="909904" y="5701"/>
                  </a:cubicBezTo>
                  <a:cubicBezTo>
                    <a:pt x="908511" y="2787"/>
                    <a:pt x="906864" y="4814"/>
                    <a:pt x="905470" y="0"/>
                  </a:cubicBezTo>
                  <a:cubicBezTo>
                    <a:pt x="903316" y="1647"/>
                    <a:pt x="902810" y="9122"/>
                    <a:pt x="905977" y="13303"/>
                  </a:cubicBezTo>
                  <a:cubicBezTo>
                    <a:pt x="906737" y="21664"/>
                    <a:pt x="896982" y="20271"/>
                    <a:pt x="891787" y="22805"/>
                  </a:cubicBezTo>
                  <a:cubicBezTo>
                    <a:pt x="892041" y="22678"/>
                    <a:pt x="892041" y="26479"/>
                    <a:pt x="891154" y="25212"/>
                  </a:cubicBezTo>
                  <a:cubicBezTo>
                    <a:pt x="889000" y="21538"/>
                    <a:pt x="889127" y="30533"/>
                    <a:pt x="887860" y="34714"/>
                  </a:cubicBezTo>
                  <a:cubicBezTo>
                    <a:pt x="888240" y="40922"/>
                    <a:pt x="890394" y="40035"/>
                    <a:pt x="891027" y="45229"/>
                  </a:cubicBezTo>
                  <a:cubicBezTo>
                    <a:pt x="887100" y="49157"/>
                    <a:pt x="888493" y="32433"/>
                    <a:pt x="885326" y="32940"/>
                  </a:cubicBezTo>
                  <a:cubicBezTo>
                    <a:pt x="885580" y="31166"/>
                    <a:pt x="885706" y="29266"/>
                    <a:pt x="885073" y="26352"/>
                  </a:cubicBezTo>
                  <a:cubicBezTo>
                    <a:pt x="884439" y="28126"/>
                    <a:pt x="884313" y="30533"/>
                    <a:pt x="884313" y="33193"/>
                  </a:cubicBezTo>
                  <a:cubicBezTo>
                    <a:pt x="880892" y="35220"/>
                    <a:pt x="878865" y="23691"/>
                    <a:pt x="877218" y="30153"/>
                  </a:cubicBezTo>
                  <a:cubicBezTo>
                    <a:pt x="877978" y="31800"/>
                    <a:pt x="879245" y="33447"/>
                    <a:pt x="879498" y="36361"/>
                  </a:cubicBezTo>
                  <a:cubicBezTo>
                    <a:pt x="879878" y="39401"/>
                    <a:pt x="878105" y="37121"/>
                    <a:pt x="877851" y="38895"/>
                  </a:cubicBezTo>
                  <a:cubicBezTo>
                    <a:pt x="877598" y="41428"/>
                    <a:pt x="880132" y="46749"/>
                    <a:pt x="880132" y="49537"/>
                  </a:cubicBezTo>
                  <a:cubicBezTo>
                    <a:pt x="879498" y="49663"/>
                    <a:pt x="878738" y="49790"/>
                    <a:pt x="878105" y="49917"/>
                  </a:cubicBezTo>
                  <a:cubicBezTo>
                    <a:pt x="873037" y="45609"/>
                    <a:pt x="878611" y="38008"/>
                    <a:pt x="875064" y="34967"/>
                  </a:cubicBezTo>
                  <a:cubicBezTo>
                    <a:pt x="872910" y="40161"/>
                    <a:pt x="865435" y="32433"/>
                    <a:pt x="867463" y="45356"/>
                  </a:cubicBezTo>
                  <a:cubicBezTo>
                    <a:pt x="865182" y="46749"/>
                    <a:pt x="866069" y="35474"/>
                    <a:pt x="863028" y="39528"/>
                  </a:cubicBezTo>
                  <a:cubicBezTo>
                    <a:pt x="863535" y="44089"/>
                    <a:pt x="864929" y="45102"/>
                    <a:pt x="865815" y="47890"/>
                  </a:cubicBezTo>
                  <a:cubicBezTo>
                    <a:pt x="863408" y="48396"/>
                    <a:pt x="859481" y="42949"/>
                    <a:pt x="860621" y="48903"/>
                  </a:cubicBezTo>
                  <a:cubicBezTo>
                    <a:pt x="861761" y="54731"/>
                    <a:pt x="858974" y="46623"/>
                    <a:pt x="856440" y="49663"/>
                  </a:cubicBezTo>
                  <a:cubicBezTo>
                    <a:pt x="856060" y="47636"/>
                    <a:pt x="857327" y="47763"/>
                    <a:pt x="858087" y="47130"/>
                  </a:cubicBezTo>
                  <a:cubicBezTo>
                    <a:pt x="856060" y="40542"/>
                    <a:pt x="854793" y="44849"/>
                    <a:pt x="852513" y="45989"/>
                  </a:cubicBezTo>
                  <a:cubicBezTo>
                    <a:pt x="853526" y="50170"/>
                    <a:pt x="853400" y="52071"/>
                    <a:pt x="853146" y="54731"/>
                  </a:cubicBezTo>
                  <a:cubicBezTo>
                    <a:pt x="852893" y="58532"/>
                    <a:pt x="850739" y="59039"/>
                    <a:pt x="851753" y="63853"/>
                  </a:cubicBezTo>
                  <a:cubicBezTo>
                    <a:pt x="856187" y="61953"/>
                    <a:pt x="857834" y="70568"/>
                    <a:pt x="861761" y="70821"/>
                  </a:cubicBezTo>
                  <a:cubicBezTo>
                    <a:pt x="863662" y="78549"/>
                    <a:pt x="854793" y="71961"/>
                    <a:pt x="858721" y="82603"/>
                  </a:cubicBezTo>
                  <a:cubicBezTo>
                    <a:pt x="855807" y="82603"/>
                    <a:pt x="854287" y="76902"/>
                    <a:pt x="852386" y="72721"/>
                  </a:cubicBezTo>
                  <a:cubicBezTo>
                    <a:pt x="849346" y="74622"/>
                    <a:pt x="847318" y="72215"/>
                    <a:pt x="844785" y="71961"/>
                  </a:cubicBezTo>
                  <a:cubicBezTo>
                    <a:pt x="844531" y="76522"/>
                    <a:pt x="841617" y="81717"/>
                    <a:pt x="845671" y="87418"/>
                  </a:cubicBezTo>
                  <a:cubicBezTo>
                    <a:pt x="844278" y="87671"/>
                    <a:pt x="842884" y="87924"/>
                    <a:pt x="841491" y="88178"/>
                  </a:cubicBezTo>
                  <a:cubicBezTo>
                    <a:pt x="843011" y="96159"/>
                    <a:pt x="841617" y="94512"/>
                    <a:pt x="844024" y="101100"/>
                  </a:cubicBezTo>
                  <a:cubicBezTo>
                    <a:pt x="842757" y="100974"/>
                    <a:pt x="842251" y="101987"/>
                    <a:pt x="842377" y="103634"/>
                  </a:cubicBezTo>
                  <a:cubicBezTo>
                    <a:pt x="841111" y="103508"/>
                    <a:pt x="840730" y="99834"/>
                    <a:pt x="840097" y="97426"/>
                  </a:cubicBezTo>
                  <a:cubicBezTo>
                    <a:pt x="838703" y="97933"/>
                    <a:pt x="837310" y="98313"/>
                    <a:pt x="836550" y="95906"/>
                  </a:cubicBezTo>
                  <a:cubicBezTo>
                    <a:pt x="832876" y="97300"/>
                    <a:pt x="834776" y="106041"/>
                    <a:pt x="828568" y="104141"/>
                  </a:cubicBezTo>
                  <a:cubicBezTo>
                    <a:pt x="830975" y="109209"/>
                    <a:pt x="828315" y="115037"/>
                    <a:pt x="830722" y="114910"/>
                  </a:cubicBezTo>
                  <a:cubicBezTo>
                    <a:pt x="831355" y="118837"/>
                    <a:pt x="829455" y="117951"/>
                    <a:pt x="828441" y="119851"/>
                  </a:cubicBezTo>
                  <a:cubicBezTo>
                    <a:pt x="828061" y="120484"/>
                    <a:pt x="827301" y="124412"/>
                    <a:pt x="827301" y="124539"/>
                  </a:cubicBezTo>
                  <a:cubicBezTo>
                    <a:pt x="826668" y="125045"/>
                    <a:pt x="822740" y="120104"/>
                    <a:pt x="822107" y="125552"/>
                  </a:cubicBezTo>
                  <a:cubicBezTo>
                    <a:pt x="819953" y="126312"/>
                    <a:pt x="820080" y="118077"/>
                    <a:pt x="818939" y="115037"/>
                  </a:cubicBezTo>
                  <a:cubicBezTo>
                    <a:pt x="818306" y="116810"/>
                    <a:pt x="818179" y="119217"/>
                    <a:pt x="818179" y="121878"/>
                  </a:cubicBezTo>
                  <a:cubicBezTo>
                    <a:pt x="813112" y="122385"/>
                    <a:pt x="814632" y="133154"/>
                    <a:pt x="808677" y="128213"/>
                  </a:cubicBezTo>
                  <a:cubicBezTo>
                    <a:pt x="808424" y="129986"/>
                    <a:pt x="808297" y="131887"/>
                    <a:pt x="808931" y="134801"/>
                  </a:cubicBezTo>
                  <a:cubicBezTo>
                    <a:pt x="805763" y="132647"/>
                    <a:pt x="804877" y="130746"/>
                    <a:pt x="802343" y="133914"/>
                  </a:cubicBezTo>
                  <a:cubicBezTo>
                    <a:pt x="801076" y="128593"/>
                    <a:pt x="801076" y="124919"/>
                    <a:pt x="802216" y="122765"/>
                  </a:cubicBezTo>
                  <a:cubicBezTo>
                    <a:pt x="800569" y="118964"/>
                    <a:pt x="798922" y="115290"/>
                    <a:pt x="797528" y="110349"/>
                  </a:cubicBezTo>
                  <a:cubicBezTo>
                    <a:pt x="795628" y="109969"/>
                    <a:pt x="795881" y="112376"/>
                    <a:pt x="796388" y="115037"/>
                  </a:cubicBezTo>
                  <a:cubicBezTo>
                    <a:pt x="793221" y="111236"/>
                    <a:pt x="793981" y="108195"/>
                    <a:pt x="790434" y="111743"/>
                  </a:cubicBezTo>
                  <a:cubicBezTo>
                    <a:pt x="790560" y="111616"/>
                    <a:pt x="790687" y="115543"/>
                    <a:pt x="789800" y="114150"/>
                  </a:cubicBezTo>
                  <a:cubicBezTo>
                    <a:pt x="787773" y="110856"/>
                    <a:pt x="787900" y="116684"/>
                    <a:pt x="789040" y="120991"/>
                  </a:cubicBezTo>
                  <a:cubicBezTo>
                    <a:pt x="791574" y="121751"/>
                    <a:pt x="789673" y="116557"/>
                    <a:pt x="791320" y="116050"/>
                  </a:cubicBezTo>
                  <a:cubicBezTo>
                    <a:pt x="792461" y="117190"/>
                    <a:pt x="796008" y="127579"/>
                    <a:pt x="796261" y="119598"/>
                  </a:cubicBezTo>
                  <a:cubicBezTo>
                    <a:pt x="797528" y="120991"/>
                    <a:pt x="798542" y="123145"/>
                    <a:pt x="799555" y="125679"/>
                  </a:cubicBezTo>
                  <a:cubicBezTo>
                    <a:pt x="800822" y="133660"/>
                    <a:pt x="796515" y="134294"/>
                    <a:pt x="800316" y="145569"/>
                  </a:cubicBezTo>
                  <a:cubicBezTo>
                    <a:pt x="798922" y="144683"/>
                    <a:pt x="798162" y="141262"/>
                    <a:pt x="797022" y="139488"/>
                  </a:cubicBezTo>
                  <a:cubicBezTo>
                    <a:pt x="796008" y="138095"/>
                    <a:pt x="793981" y="139742"/>
                    <a:pt x="795501" y="137588"/>
                  </a:cubicBezTo>
                  <a:cubicBezTo>
                    <a:pt x="794361" y="134547"/>
                    <a:pt x="794614" y="137968"/>
                    <a:pt x="793474" y="137968"/>
                  </a:cubicBezTo>
                  <a:cubicBezTo>
                    <a:pt x="792334" y="136828"/>
                    <a:pt x="791067" y="135687"/>
                    <a:pt x="791447" y="138348"/>
                  </a:cubicBezTo>
                  <a:cubicBezTo>
                    <a:pt x="790560" y="138095"/>
                    <a:pt x="790053" y="136448"/>
                    <a:pt x="788913" y="136574"/>
                  </a:cubicBezTo>
                  <a:cubicBezTo>
                    <a:pt x="787646" y="131253"/>
                    <a:pt x="786633" y="126186"/>
                    <a:pt x="788787" y="125425"/>
                  </a:cubicBezTo>
                  <a:cubicBezTo>
                    <a:pt x="788660" y="118457"/>
                    <a:pt x="786126" y="120484"/>
                    <a:pt x="784986" y="117190"/>
                  </a:cubicBezTo>
                  <a:cubicBezTo>
                    <a:pt x="783846" y="117951"/>
                    <a:pt x="784859" y="121625"/>
                    <a:pt x="785873" y="121498"/>
                  </a:cubicBezTo>
                  <a:cubicBezTo>
                    <a:pt x="786126" y="126566"/>
                    <a:pt x="784099" y="128466"/>
                    <a:pt x="782452" y="131127"/>
                  </a:cubicBezTo>
                  <a:cubicBezTo>
                    <a:pt x="781185" y="131000"/>
                    <a:pt x="780805" y="127326"/>
                    <a:pt x="780171" y="124919"/>
                  </a:cubicBezTo>
                  <a:cubicBezTo>
                    <a:pt x="777891" y="127072"/>
                    <a:pt x="784099" y="140628"/>
                    <a:pt x="780045" y="140502"/>
                  </a:cubicBezTo>
                  <a:cubicBezTo>
                    <a:pt x="777511" y="142529"/>
                    <a:pt x="777131" y="136448"/>
                    <a:pt x="775611" y="134674"/>
                  </a:cubicBezTo>
                  <a:cubicBezTo>
                    <a:pt x="768642" y="133407"/>
                    <a:pt x="763828" y="142402"/>
                    <a:pt x="759774" y="135561"/>
                  </a:cubicBezTo>
                  <a:cubicBezTo>
                    <a:pt x="757113" y="137208"/>
                    <a:pt x="755973" y="140248"/>
                    <a:pt x="756353" y="145189"/>
                  </a:cubicBezTo>
                  <a:cubicBezTo>
                    <a:pt x="756607" y="149370"/>
                    <a:pt x="761928" y="155958"/>
                    <a:pt x="759394" y="160266"/>
                  </a:cubicBezTo>
                  <a:cubicBezTo>
                    <a:pt x="760914" y="163306"/>
                    <a:pt x="762941" y="164320"/>
                    <a:pt x="765349" y="163560"/>
                  </a:cubicBezTo>
                  <a:cubicBezTo>
                    <a:pt x="765855" y="160519"/>
                    <a:pt x="764715" y="155451"/>
                    <a:pt x="765222" y="152411"/>
                  </a:cubicBezTo>
                  <a:cubicBezTo>
                    <a:pt x="767882" y="152157"/>
                    <a:pt x="768516" y="160139"/>
                    <a:pt x="770416" y="162546"/>
                  </a:cubicBezTo>
                  <a:cubicBezTo>
                    <a:pt x="773203" y="162039"/>
                    <a:pt x="775864" y="161406"/>
                    <a:pt x="778651" y="160899"/>
                  </a:cubicBezTo>
                  <a:cubicBezTo>
                    <a:pt x="777384" y="156845"/>
                    <a:pt x="775357" y="155958"/>
                    <a:pt x="774470" y="150637"/>
                  </a:cubicBezTo>
                  <a:cubicBezTo>
                    <a:pt x="776117" y="149497"/>
                    <a:pt x="776751" y="151904"/>
                    <a:pt x="777384" y="154565"/>
                  </a:cubicBezTo>
                  <a:cubicBezTo>
                    <a:pt x="779285" y="153931"/>
                    <a:pt x="776624" y="147343"/>
                    <a:pt x="779158" y="147470"/>
                  </a:cubicBezTo>
                  <a:cubicBezTo>
                    <a:pt x="782072" y="147597"/>
                    <a:pt x="782832" y="156085"/>
                    <a:pt x="785493" y="157352"/>
                  </a:cubicBezTo>
                  <a:cubicBezTo>
                    <a:pt x="785112" y="159506"/>
                    <a:pt x="784226" y="161026"/>
                    <a:pt x="783212" y="162293"/>
                  </a:cubicBezTo>
                  <a:cubicBezTo>
                    <a:pt x="784732" y="165333"/>
                    <a:pt x="786760" y="166347"/>
                    <a:pt x="789167" y="165587"/>
                  </a:cubicBezTo>
                  <a:cubicBezTo>
                    <a:pt x="788407" y="162039"/>
                    <a:pt x="787773" y="158492"/>
                    <a:pt x="787013" y="154818"/>
                  </a:cubicBezTo>
                  <a:cubicBezTo>
                    <a:pt x="789547" y="153678"/>
                    <a:pt x="790940" y="157098"/>
                    <a:pt x="791827" y="162800"/>
                  </a:cubicBezTo>
                  <a:cubicBezTo>
                    <a:pt x="794995" y="162293"/>
                    <a:pt x="790687" y="151777"/>
                    <a:pt x="793854" y="151271"/>
                  </a:cubicBezTo>
                  <a:cubicBezTo>
                    <a:pt x="795881" y="151271"/>
                    <a:pt x="795881" y="158365"/>
                    <a:pt x="797655" y="159506"/>
                  </a:cubicBezTo>
                  <a:cubicBezTo>
                    <a:pt x="797402" y="162800"/>
                    <a:pt x="797528" y="166600"/>
                    <a:pt x="794868" y="166727"/>
                  </a:cubicBezTo>
                  <a:cubicBezTo>
                    <a:pt x="796641" y="172302"/>
                    <a:pt x="798035" y="180030"/>
                    <a:pt x="800316" y="183450"/>
                  </a:cubicBezTo>
                  <a:cubicBezTo>
                    <a:pt x="805257" y="182817"/>
                    <a:pt x="798035" y="174835"/>
                    <a:pt x="800189" y="172302"/>
                  </a:cubicBezTo>
                  <a:cubicBezTo>
                    <a:pt x="802469" y="170908"/>
                    <a:pt x="803230" y="175722"/>
                    <a:pt x="805763" y="173442"/>
                  </a:cubicBezTo>
                  <a:cubicBezTo>
                    <a:pt x="805003" y="171161"/>
                    <a:pt x="803483" y="172302"/>
                    <a:pt x="802849" y="169514"/>
                  </a:cubicBezTo>
                  <a:cubicBezTo>
                    <a:pt x="801329" y="163686"/>
                    <a:pt x="806397" y="171161"/>
                    <a:pt x="806523" y="166600"/>
                  </a:cubicBezTo>
                  <a:cubicBezTo>
                    <a:pt x="805003" y="162293"/>
                    <a:pt x="803103" y="159632"/>
                    <a:pt x="800696" y="158872"/>
                  </a:cubicBezTo>
                  <a:cubicBezTo>
                    <a:pt x="799302" y="157732"/>
                    <a:pt x="798669" y="154185"/>
                    <a:pt x="796768" y="155198"/>
                  </a:cubicBezTo>
                  <a:cubicBezTo>
                    <a:pt x="796135" y="152284"/>
                    <a:pt x="795628" y="149497"/>
                    <a:pt x="794995" y="146583"/>
                  </a:cubicBezTo>
                  <a:cubicBezTo>
                    <a:pt x="797402" y="144809"/>
                    <a:pt x="798922" y="146710"/>
                    <a:pt x="799429" y="152411"/>
                  </a:cubicBezTo>
                  <a:cubicBezTo>
                    <a:pt x="800569" y="147977"/>
                    <a:pt x="801963" y="151651"/>
                    <a:pt x="804623" y="151397"/>
                  </a:cubicBezTo>
                  <a:cubicBezTo>
                    <a:pt x="803863" y="147850"/>
                    <a:pt x="803230" y="144303"/>
                    <a:pt x="802469" y="140628"/>
                  </a:cubicBezTo>
                  <a:cubicBezTo>
                    <a:pt x="803736" y="140755"/>
                    <a:pt x="804116" y="144429"/>
                    <a:pt x="804750" y="146836"/>
                  </a:cubicBezTo>
                  <a:cubicBezTo>
                    <a:pt x="809311" y="143669"/>
                    <a:pt x="814252" y="150257"/>
                    <a:pt x="814632" y="142656"/>
                  </a:cubicBezTo>
                  <a:cubicBezTo>
                    <a:pt x="816152" y="142656"/>
                    <a:pt x="821980" y="150764"/>
                    <a:pt x="817419" y="151017"/>
                  </a:cubicBezTo>
                  <a:cubicBezTo>
                    <a:pt x="819699" y="156845"/>
                    <a:pt x="819573" y="147343"/>
                    <a:pt x="821980" y="152411"/>
                  </a:cubicBezTo>
                  <a:cubicBezTo>
                    <a:pt x="821980" y="156592"/>
                    <a:pt x="821853" y="160646"/>
                    <a:pt x="822487" y="165714"/>
                  </a:cubicBezTo>
                  <a:cubicBezTo>
                    <a:pt x="823247" y="162420"/>
                    <a:pt x="827935" y="164573"/>
                    <a:pt x="824894" y="156338"/>
                  </a:cubicBezTo>
                  <a:cubicBezTo>
                    <a:pt x="827554" y="157479"/>
                    <a:pt x="828821" y="155071"/>
                    <a:pt x="831482" y="157225"/>
                  </a:cubicBezTo>
                  <a:cubicBezTo>
                    <a:pt x="834522" y="159759"/>
                    <a:pt x="834269" y="165587"/>
                    <a:pt x="837436" y="160519"/>
                  </a:cubicBezTo>
                  <a:cubicBezTo>
                    <a:pt x="838830" y="165587"/>
                    <a:pt x="836550" y="165587"/>
                    <a:pt x="838577" y="171415"/>
                  </a:cubicBezTo>
                  <a:cubicBezTo>
                    <a:pt x="837183" y="173315"/>
                    <a:pt x="833256" y="167994"/>
                    <a:pt x="835663" y="167487"/>
                  </a:cubicBezTo>
                  <a:cubicBezTo>
                    <a:pt x="832369" y="160266"/>
                    <a:pt x="834649" y="173315"/>
                    <a:pt x="832369" y="172555"/>
                  </a:cubicBezTo>
                  <a:cubicBezTo>
                    <a:pt x="829835" y="173822"/>
                    <a:pt x="830975" y="160392"/>
                    <a:pt x="827554" y="164573"/>
                  </a:cubicBezTo>
                  <a:cubicBezTo>
                    <a:pt x="828441" y="166220"/>
                    <a:pt x="829328" y="167867"/>
                    <a:pt x="829835" y="170781"/>
                  </a:cubicBezTo>
                  <a:cubicBezTo>
                    <a:pt x="830595" y="179650"/>
                    <a:pt x="824767" y="170274"/>
                    <a:pt x="824894" y="178383"/>
                  </a:cubicBezTo>
                  <a:cubicBezTo>
                    <a:pt x="823120" y="176482"/>
                    <a:pt x="821093" y="175469"/>
                    <a:pt x="819446" y="172808"/>
                  </a:cubicBezTo>
                  <a:cubicBezTo>
                    <a:pt x="818053" y="175342"/>
                    <a:pt x="814632" y="177623"/>
                    <a:pt x="818053" y="182057"/>
                  </a:cubicBezTo>
                  <a:cubicBezTo>
                    <a:pt x="813365" y="175976"/>
                    <a:pt x="808804" y="187885"/>
                    <a:pt x="805890" y="180030"/>
                  </a:cubicBezTo>
                  <a:cubicBezTo>
                    <a:pt x="804496" y="180537"/>
                    <a:pt x="806143" y="184211"/>
                    <a:pt x="806143" y="186618"/>
                  </a:cubicBezTo>
                  <a:cubicBezTo>
                    <a:pt x="806143" y="189278"/>
                    <a:pt x="805003" y="190545"/>
                    <a:pt x="805383" y="193459"/>
                  </a:cubicBezTo>
                  <a:cubicBezTo>
                    <a:pt x="806143" y="198654"/>
                    <a:pt x="807537" y="201314"/>
                    <a:pt x="808931" y="206128"/>
                  </a:cubicBezTo>
                  <a:cubicBezTo>
                    <a:pt x="809184" y="209042"/>
                    <a:pt x="806650" y="208409"/>
                    <a:pt x="805257" y="209042"/>
                  </a:cubicBezTo>
                  <a:cubicBezTo>
                    <a:pt x="803990" y="201948"/>
                    <a:pt x="806017" y="199414"/>
                    <a:pt x="803230" y="193839"/>
                  </a:cubicBezTo>
                  <a:cubicBezTo>
                    <a:pt x="802216" y="191939"/>
                    <a:pt x="800696" y="193713"/>
                    <a:pt x="799682" y="192319"/>
                  </a:cubicBezTo>
                  <a:cubicBezTo>
                    <a:pt x="799049" y="191305"/>
                    <a:pt x="803356" y="185858"/>
                    <a:pt x="797782" y="188265"/>
                  </a:cubicBezTo>
                  <a:cubicBezTo>
                    <a:pt x="796135" y="187378"/>
                    <a:pt x="793474" y="176736"/>
                    <a:pt x="792334" y="171541"/>
                  </a:cubicBezTo>
                  <a:cubicBezTo>
                    <a:pt x="788660" y="170274"/>
                    <a:pt x="792334" y="178763"/>
                    <a:pt x="790940" y="180790"/>
                  </a:cubicBezTo>
                  <a:cubicBezTo>
                    <a:pt x="789800" y="188138"/>
                    <a:pt x="784606" y="190165"/>
                    <a:pt x="786506" y="201694"/>
                  </a:cubicBezTo>
                  <a:cubicBezTo>
                    <a:pt x="789547" y="200934"/>
                    <a:pt x="789293" y="195993"/>
                    <a:pt x="789927" y="192066"/>
                  </a:cubicBezTo>
                  <a:cubicBezTo>
                    <a:pt x="791447" y="192446"/>
                    <a:pt x="791827" y="197260"/>
                    <a:pt x="792714" y="200427"/>
                  </a:cubicBezTo>
                  <a:cubicBezTo>
                    <a:pt x="794488" y="201314"/>
                    <a:pt x="795881" y="203341"/>
                    <a:pt x="797148" y="206255"/>
                  </a:cubicBezTo>
                  <a:cubicBezTo>
                    <a:pt x="801076" y="203975"/>
                    <a:pt x="803483" y="207142"/>
                    <a:pt x="804496" y="216010"/>
                  </a:cubicBezTo>
                  <a:cubicBezTo>
                    <a:pt x="808804" y="221078"/>
                    <a:pt x="810958" y="217151"/>
                    <a:pt x="814632" y="218418"/>
                  </a:cubicBezTo>
                  <a:cubicBezTo>
                    <a:pt x="814125" y="210183"/>
                    <a:pt x="810831" y="212843"/>
                    <a:pt x="809944" y="206002"/>
                  </a:cubicBezTo>
                  <a:cubicBezTo>
                    <a:pt x="809057" y="200427"/>
                    <a:pt x="812351" y="208662"/>
                    <a:pt x="814125" y="205242"/>
                  </a:cubicBezTo>
                  <a:cubicBezTo>
                    <a:pt x="813872" y="202454"/>
                    <a:pt x="815772" y="202708"/>
                    <a:pt x="816152" y="204861"/>
                  </a:cubicBezTo>
                  <a:cubicBezTo>
                    <a:pt x="817292" y="203214"/>
                    <a:pt x="817166" y="199920"/>
                    <a:pt x="816532" y="195866"/>
                  </a:cubicBezTo>
                  <a:cubicBezTo>
                    <a:pt x="819193" y="193206"/>
                    <a:pt x="820586" y="201694"/>
                    <a:pt x="822360" y="203595"/>
                  </a:cubicBezTo>
                  <a:cubicBezTo>
                    <a:pt x="822867" y="204228"/>
                    <a:pt x="823880" y="202834"/>
                    <a:pt x="824387" y="203214"/>
                  </a:cubicBezTo>
                  <a:cubicBezTo>
                    <a:pt x="826414" y="204355"/>
                    <a:pt x="828948" y="210056"/>
                    <a:pt x="830848" y="208662"/>
                  </a:cubicBezTo>
                  <a:cubicBezTo>
                    <a:pt x="829708" y="205115"/>
                    <a:pt x="830848" y="204481"/>
                    <a:pt x="831989" y="203975"/>
                  </a:cubicBezTo>
                  <a:cubicBezTo>
                    <a:pt x="829708" y="196246"/>
                    <a:pt x="832622" y="195360"/>
                    <a:pt x="831102" y="188518"/>
                  </a:cubicBezTo>
                  <a:cubicBezTo>
                    <a:pt x="832622" y="188391"/>
                    <a:pt x="834142" y="188265"/>
                    <a:pt x="833762" y="185731"/>
                  </a:cubicBezTo>
                  <a:cubicBezTo>
                    <a:pt x="836423" y="189405"/>
                    <a:pt x="838703" y="194599"/>
                    <a:pt x="842757" y="192952"/>
                  </a:cubicBezTo>
                  <a:cubicBezTo>
                    <a:pt x="843644" y="191559"/>
                    <a:pt x="844278" y="197007"/>
                    <a:pt x="844658" y="197007"/>
                  </a:cubicBezTo>
                  <a:cubicBezTo>
                    <a:pt x="846052" y="197007"/>
                    <a:pt x="844278" y="193459"/>
                    <a:pt x="844785" y="192572"/>
                  </a:cubicBezTo>
                  <a:cubicBezTo>
                    <a:pt x="845925" y="190165"/>
                    <a:pt x="854540" y="194979"/>
                    <a:pt x="851119" y="186871"/>
                  </a:cubicBezTo>
                  <a:cubicBezTo>
                    <a:pt x="855047" y="189278"/>
                    <a:pt x="860114" y="187378"/>
                    <a:pt x="861381" y="200427"/>
                  </a:cubicBezTo>
                  <a:cubicBezTo>
                    <a:pt x="858594" y="203721"/>
                    <a:pt x="859228" y="193586"/>
                    <a:pt x="856440" y="197007"/>
                  </a:cubicBezTo>
                  <a:cubicBezTo>
                    <a:pt x="858594" y="203975"/>
                    <a:pt x="855047" y="200681"/>
                    <a:pt x="854413" y="197387"/>
                  </a:cubicBezTo>
                  <a:cubicBezTo>
                    <a:pt x="853400" y="198780"/>
                    <a:pt x="854033" y="202201"/>
                    <a:pt x="853653" y="204228"/>
                  </a:cubicBezTo>
                  <a:cubicBezTo>
                    <a:pt x="853273" y="205748"/>
                    <a:pt x="850866" y="204735"/>
                    <a:pt x="852513" y="208916"/>
                  </a:cubicBezTo>
                  <a:cubicBezTo>
                    <a:pt x="849979" y="210943"/>
                    <a:pt x="849599" y="204861"/>
                    <a:pt x="848079" y="203088"/>
                  </a:cubicBezTo>
                  <a:cubicBezTo>
                    <a:pt x="846305" y="205495"/>
                    <a:pt x="844151" y="207269"/>
                    <a:pt x="843138" y="210689"/>
                  </a:cubicBezTo>
                  <a:cubicBezTo>
                    <a:pt x="839590" y="213350"/>
                    <a:pt x="835916" y="208536"/>
                    <a:pt x="834903" y="212336"/>
                  </a:cubicBezTo>
                  <a:cubicBezTo>
                    <a:pt x="836043" y="222218"/>
                    <a:pt x="837056" y="208536"/>
                    <a:pt x="838197" y="218418"/>
                  </a:cubicBezTo>
                  <a:cubicBezTo>
                    <a:pt x="837817" y="223865"/>
                    <a:pt x="833636" y="214363"/>
                    <a:pt x="835789" y="227793"/>
                  </a:cubicBezTo>
                  <a:cubicBezTo>
                    <a:pt x="834776" y="226019"/>
                    <a:pt x="832495" y="227159"/>
                    <a:pt x="831862" y="224119"/>
                  </a:cubicBezTo>
                  <a:cubicBezTo>
                    <a:pt x="831229" y="221458"/>
                    <a:pt x="828821" y="218418"/>
                    <a:pt x="827048" y="216137"/>
                  </a:cubicBezTo>
                  <a:cubicBezTo>
                    <a:pt x="824894" y="216897"/>
                    <a:pt x="825907" y="221965"/>
                    <a:pt x="827174" y="227286"/>
                  </a:cubicBezTo>
                  <a:cubicBezTo>
                    <a:pt x="824640" y="228426"/>
                    <a:pt x="822613" y="227413"/>
                    <a:pt x="821727" y="221712"/>
                  </a:cubicBezTo>
                  <a:cubicBezTo>
                    <a:pt x="820460" y="224752"/>
                    <a:pt x="822487" y="232227"/>
                    <a:pt x="819699" y="233241"/>
                  </a:cubicBezTo>
                  <a:cubicBezTo>
                    <a:pt x="816659" y="231087"/>
                    <a:pt x="814632" y="225132"/>
                    <a:pt x="812605" y="219051"/>
                  </a:cubicBezTo>
                  <a:cubicBezTo>
                    <a:pt x="811464" y="219684"/>
                    <a:pt x="812478" y="223105"/>
                    <a:pt x="812858" y="225639"/>
                  </a:cubicBezTo>
                  <a:cubicBezTo>
                    <a:pt x="813365" y="230580"/>
                    <a:pt x="806650" y="225639"/>
                    <a:pt x="810451" y="235014"/>
                  </a:cubicBezTo>
                  <a:cubicBezTo>
                    <a:pt x="806777" y="236535"/>
                    <a:pt x="805763" y="227793"/>
                    <a:pt x="803736" y="222978"/>
                  </a:cubicBezTo>
                  <a:cubicBezTo>
                    <a:pt x="801836" y="225132"/>
                    <a:pt x="802596" y="230960"/>
                    <a:pt x="801709" y="234507"/>
                  </a:cubicBezTo>
                  <a:cubicBezTo>
                    <a:pt x="797022" y="235521"/>
                    <a:pt x="796261" y="241982"/>
                    <a:pt x="793094" y="245150"/>
                  </a:cubicBezTo>
                  <a:cubicBezTo>
                    <a:pt x="790180" y="243629"/>
                    <a:pt x="792841" y="236661"/>
                    <a:pt x="790053" y="230073"/>
                  </a:cubicBezTo>
                  <a:cubicBezTo>
                    <a:pt x="787393" y="231974"/>
                    <a:pt x="786379" y="239068"/>
                    <a:pt x="783465" y="229186"/>
                  </a:cubicBezTo>
                  <a:cubicBezTo>
                    <a:pt x="782199" y="228680"/>
                    <a:pt x="782705" y="233621"/>
                    <a:pt x="782325" y="233874"/>
                  </a:cubicBezTo>
                  <a:cubicBezTo>
                    <a:pt x="780805" y="234761"/>
                    <a:pt x="777764" y="227793"/>
                    <a:pt x="781438" y="229566"/>
                  </a:cubicBezTo>
                  <a:cubicBezTo>
                    <a:pt x="781312" y="229566"/>
                    <a:pt x="778524" y="225892"/>
                    <a:pt x="777891" y="228046"/>
                  </a:cubicBezTo>
                  <a:cubicBezTo>
                    <a:pt x="777258" y="230327"/>
                    <a:pt x="777004" y="228173"/>
                    <a:pt x="774850" y="228680"/>
                  </a:cubicBezTo>
                  <a:cubicBezTo>
                    <a:pt x="777638" y="238055"/>
                    <a:pt x="775357" y="240969"/>
                    <a:pt x="772317" y="242616"/>
                  </a:cubicBezTo>
                  <a:cubicBezTo>
                    <a:pt x="769783" y="240462"/>
                    <a:pt x="771683" y="229060"/>
                    <a:pt x="765982" y="232734"/>
                  </a:cubicBezTo>
                  <a:cubicBezTo>
                    <a:pt x="767376" y="235014"/>
                    <a:pt x="768516" y="238182"/>
                    <a:pt x="769149" y="243249"/>
                  </a:cubicBezTo>
                  <a:cubicBezTo>
                    <a:pt x="766615" y="242996"/>
                    <a:pt x="766235" y="234127"/>
                    <a:pt x="763955" y="233114"/>
                  </a:cubicBezTo>
                  <a:cubicBezTo>
                    <a:pt x="760407" y="231594"/>
                    <a:pt x="763068" y="238308"/>
                    <a:pt x="763575" y="242109"/>
                  </a:cubicBezTo>
                  <a:cubicBezTo>
                    <a:pt x="761801" y="242742"/>
                    <a:pt x="760914" y="239955"/>
                    <a:pt x="759014" y="240715"/>
                  </a:cubicBezTo>
                  <a:cubicBezTo>
                    <a:pt x="756987" y="242489"/>
                    <a:pt x="756987" y="241729"/>
                    <a:pt x="754326" y="243883"/>
                  </a:cubicBezTo>
                  <a:cubicBezTo>
                    <a:pt x="753946" y="244263"/>
                    <a:pt x="753439" y="246290"/>
                    <a:pt x="753693" y="246290"/>
                  </a:cubicBezTo>
                  <a:cubicBezTo>
                    <a:pt x="752806" y="246543"/>
                    <a:pt x="751539" y="243756"/>
                    <a:pt x="750145" y="244770"/>
                  </a:cubicBezTo>
                  <a:cubicBezTo>
                    <a:pt x="749765" y="245023"/>
                    <a:pt x="750019" y="252498"/>
                    <a:pt x="745838" y="250091"/>
                  </a:cubicBezTo>
                  <a:cubicBezTo>
                    <a:pt x="748372" y="256552"/>
                    <a:pt x="747738" y="256045"/>
                    <a:pt x="745458" y="259086"/>
                  </a:cubicBezTo>
                  <a:cubicBezTo>
                    <a:pt x="746218" y="262760"/>
                    <a:pt x="745838" y="264787"/>
                    <a:pt x="744698" y="265927"/>
                  </a:cubicBezTo>
                  <a:cubicBezTo>
                    <a:pt x="742417" y="265800"/>
                    <a:pt x="742164" y="258072"/>
                    <a:pt x="739883" y="257946"/>
                  </a:cubicBezTo>
                  <a:cubicBezTo>
                    <a:pt x="739630" y="255032"/>
                    <a:pt x="741024" y="254271"/>
                    <a:pt x="740643" y="251104"/>
                  </a:cubicBezTo>
                  <a:cubicBezTo>
                    <a:pt x="742037" y="251358"/>
                    <a:pt x="742544" y="255158"/>
                    <a:pt x="741530" y="255412"/>
                  </a:cubicBezTo>
                  <a:cubicBezTo>
                    <a:pt x="742417" y="258959"/>
                    <a:pt x="746218" y="253385"/>
                    <a:pt x="744318" y="248190"/>
                  </a:cubicBezTo>
                  <a:cubicBezTo>
                    <a:pt x="741530" y="244516"/>
                    <a:pt x="741657" y="248444"/>
                    <a:pt x="739123" y="249204"/>
                  </a:cubicBezTo>
                  <a:cubicBezTo>
                    <a:pt x="736463" y="237928"/>
                    <a:pt x="741150" y="236154"/>
                    <a:pt x="745838" y="234507"/>
                  </a:cubicBezTo>
                  <a:cubicBezTo>
                    <a:pt x="746218" y="229186"/>
                    <a:pt x="743684" y="220191"/>
                    <a:pt x="748372" y="220571"/>
                  </a:cubicBezTo>
                  <a:cubicBezTo>
                    <a:pt x="744191" y="215757"/>
                    <a:pt x="739377" y="217784"/>
                    <a:pt x="737096" y="222852"/>
                  </a:cubicBezTo>
                  <a:cubicBezTo>
                    <a:pt x="734942" y="219684"/>
                    <a:pt x="732789" y="216644"/>
                    <a:pt x="730761" y="212970"/>
                  </a:cubicBezTo>
                  <a:cubicBezTo>
                    <a:pt x="729875" y="214870"/>
                    <a:pt x="728608" y="211196"/>
                    <a:pt x="728228" y="211196"/>
                  </a:cubicBezTo>
                  <a:cubicBezTo>
                    <a:pt x="727467" y="211196"/>
                    <a:pt x="727721" y="214110"/>
                    <a:pt x="726581" y="213730"/>
                  </a:cubicBezTo>
                  <a:cubicBezTo>
                    <a:pt x="725060" y="213096"/>
                    <a:pt x="724174" y="210183"/>
                    <a:pt x="722653" y="210056"/>
                  </a:cubicBezTo>
                  <a:cubicBezTo>
                    <a:pt x="721006" y="209929"/>
                    <a:pt x="721513" y="212463"/>
                    <a:pt x="721006" y="212590"/>
                  </a:cubicBezTo>
                  <a:cubicBezTo>
                    <a:pt x="721133" y="212590"/>
                    <a:pt x="711758" y="206889"/>
                    <a:pt x="714165" y="216137"/>
                  </a:cubicBezTo>
                  <a:cubicBezTo>
                    <a:pt x="712138" y="215250"/>
                    <a:pt x="708590" y="219938"/>
                    <a:pt x="707577" y="215250"/>
                  </a:cubicBezTo>
                  <a:cubicBezTo>
                    <a:pt x="706183" y="218164"/>
                    <a:pt x="705170" y="221585"/>
                    <a:pt x="704156" y="224879"/>
                  </a:cubicBezTo>
                  <a:cubicBezTo>
                    <a:pt x="702509" y="227033"/>
                    <a:pt x="701115" y="221585"/>
                    <a:pt x="700229" y="221205"/>
                  </a:cubicBezTo>
                  <a:cubicBezTo>
                    <a:pt x="698962" y="220698"/>
                    <a:pt x="698328" y="225639"/>
                    <a:pt x="695034" y="222218"/>
                  </a:cubicBezTo>
                  <a:cubicBezTo>
                    <a:pt x="694021" y="222345"/>
                    <a:pt x="695668" y="228173"/>
                    <a:pt x="695288" y="228806"/>
                  </a:cubicBezTo>
                  <a:cubicBezTo>
                    <a:pt x="694908" y="229313"/>
                    <a:pt x="692500" y="225639"/>
                    <a:pt x="691740" y="227286"/>
                  </a:cubicBezTo>
                  <a:cubicBezTo>
                    <a:pt x="690980" y="228806"/>
                    <a:pt x="692500" y="233494"/>
                    <a:pt x="690980" y="234127"/>
                  </a:cubicBezTo>
                  <a:cubicBezTo>
                    <a:pt x="689333" y="233874"/>
                    <a:pt x="689333" y="227793"/>
                    <a:pt x="687686" y="228046"/>
                  </a:cubicBezTo>
                  <a:cubicBezTo>
                    <a:pt x="685279" y="227413"/>
                    <a:pt x="686292" y="231467"/>
                    <a:pt x="686926" y="234888"/>
                  </a:cubicBezTo>
                  <a:cubicBezTo>
                    <a:pt x="683759" y="237168"/>
                    <a:pt x="683885" y="226399"/>
                    <a:pt x="680465" y="229440"/>
                  </a:cubicBezTo>
                  <a:cubicBezTo>
                    <a:pt x="678311" y="230073"/>
                    <a:pt x="679071" y="230707"/>
                    <a:pt x="679831" y="231847"/>
                  </a:cubicBezTo>
                  <a:cubicBezTo>
                    <a:pt x="681732" y="234381"/>
                    <a:pt x="677931" y="234634"/>
                    <a:pt x="675904" y="228173"/>
                  </a:cubicBezTo>
                  <a:cubicBezTo>
                    <a:pt x="675144" y="224499"/>
                    <a:pt x="675524" y="222472"/>
                    <a:pt x="676664" y="221331"/>
                  </a:cubicBezTo>
                  <a:cubicBezTo>
                    <a:pt x="673877" y="215124"/>
                    <a:pt x="674510" y="226653"/>
                    <a:pt x="673877" y="228553"/>
                  </a:cubicBezTo>
                  <a:cubicBezTo>
                    <a:pt x="680591" y="242109"/>
                    <a:pt x="673370" y="252118"/>
                    <a:pt x="668429" y="238562"/>
                  </a:cubicBezTo>
                  <a:cubicBezTo>
                    <a:pt x="665768" y="239322"/>
                    <a:pt x="669189" y="247937"/>
                    <a:pt x="664501" y="246036"/>
                  </a:cubicBezTo>
                  <a:cubicBezTo>
                    <a:pt x="660574" y="242742"/>
                    <a:pt x="662601" y="239575"/>
                    <a:pt x="660447" y="231213"/>
                  </a:cubicBezTo>
                  <a:cubicBezTo>
                    <a:pt x="659940" y="232860"/>
                    <a:pt x="658293" y="235141"/>
                    <a:pt x="657407" y="231847"/>
                  </a:cubicBezTo>
                  <a:cubicBezTo>
                    <a:pt x="656393" y="232607"/>
                    <a:pt x="657533" y="236281"/>
                    <a:pt x="656140" y="236535"/>
                  </a:cubicBezTo>
                  <a:cubicBezTo>
                    <a:pt x="650819" y="238182"/>
                    <a:pt x="650439" y="221331"/>
                    <a:pt x="651199" y="217404"/>
                  </a:cubicBezTo>
                  <a:cubicBezTo>
                    <a:pt x="654619" y="218164"/>
                    <a:pt x="651072" y="222218"/>
                    <a:pt x="652972" y="226019"/>
                  </a:cubicBezTo>
                  <a:cubicBezTo>
                    <a:pt x="654619" y="224879"/>
                    <a:pt x="655253" y="227286"/>
                    <a:pt x="655886" y="229947"/>
                  </a:cubicBezTo>
                  <a:cubicBezTo>
                    <a:pt x="659180" y="225892"/>
                    <a:pt x="651959" y="210816"/>
                    <a:pt x="649678" y="204355"/>
                  </a:cubicBezTo>
                  <a:cubicBezTo>
                    <a:pt x="649172" y="200554"/>
                    <a:pt x="646511" y="193839"/>
                    <a:pt x="650058" y="195360"/>
                  </a:cubicBezTo>
                  <a:cubicBezTo>
                    <a:pt x="653226" y="196753"/>
                    <a:pt x="648158" y="199920"/>
                    <a:pt x="651199" y="206255"/>
                  </a:cubicBezTo>
                  <a:cubicBezTo>
                    <a:pt x="654873" y="208029"/>
                    <a:pt x="652972" y="202454"/>
                    <a:pt x="654493" y="201187"/>
                  </a:cubicBezTo>
                  <a:cubicBezTo>
                    <a:pt x="658167" y="203848"/>
                    <a:pt x="652592" y="211449"/>
                    <a:pt x="657533" y="216264"/>
                  </a:cubicBezTo>
                  <a:cubicBezTo>
                    <a:pt x="660067" y="217151"/>
                    <a:pt x="657280" y="209802"/>
                    <a:pt x="659307" y="209169"/>
                  </a:cubicBezTo>
                  <a:cubicBezTo>
                    <a:pt x="661207" y="208536"/>
                    <a:pt x="658293" y="203088"/>
                    <a:pt x="659180" y="198020"/>
                  </a:cubicBezTo>
                  <a:cubicBezTo>
                    <a:pt x="660321" y="199667"/>
                    <a:pt x="662221" y="198780"/>
                    <a:pt x="663108" y="201694"/>
                  </a:cubicBezTo>
                  <a:cubicBezTo>
                    <a:pt x="666275" y="209549"/>
                    <a:pt x="658547" y="202961"/>
                    <a:pt x="661714" y="210943"/>
                  </a:cubicBezTo>
                  <a:cubicBezTo>
                    <a:pt x="664628" y="208789"/>
                    <a:pt x="663361" y="209042"/>
                    <a:pt x="666909" y="209929"/>
                  </a:cubicBezTo>
                  <a:cubicBezTo>
                    <a:pt x="667162" y="208282"/>
                    <a:pt x="664755" y="202581"/>
                    <a:pt x="665135" y="201314"/>
                  </a:cubicBezTo>
                  <a:cubicBezTo>
                    <a:pt x="665515" y="200301"/>
                    <a:pt x="667162" y="204608"/>
                    <a:pt x="667035" y="205368"/>
                  </a:cubicBezTo>
                  <a:cubicBezTo>
                    <a:pt x="667289" y="203721"/>
                    <a:pt x="668049" y="201821"/>
                    <a:pt x="666909" y="194219"/>
                  </a:cubicBezTo>
                  <a:cubicBezTo>
                    <a:pt x="669442" y="194346"/>
                    <a:pt x="670329" y="201314"/>
                    <a:pt x="673370" y="199667"/>
                  </a:cubicBezTo>
                  <a:cubicBezTo>
                    <a:pt x="672863" y="197640"/>
                    <a:pt x="671723" y="198273"/>
                    <a:pt x="670836" y="197893"/>
                  </a:cubicBezTo>
                  <a:cubicBezTo>
                    <a:pt x="670203" y="193839"/>
                    <a:pt x="674003" y="195866"/>
                    <a:pt x="674130" y="192826"/>
                  </a:cubicBezTo>
                  <a:cubicBezTo>
                    <a:pt x="675524" y="193332"/>
                    <a:pt x="677551" y="196120"/>
                    <a:pt x="676030" y="196880"/>
                  </a:cubicBezTo>
                  <a:cubicBezTo>
                    <a:pt x="680211" y="202328"/>
                    <a:pt x="678438" y="193079"/>
                    <a:pt x="677424" y="187631"/>
                  </a:cubicBezTo>
                  <a:cubicBezTo>
                    <a:pt x="677044" y="185604"/>
                    <a:pt x="674130" y="178763"/>
                    <a:pt x="672736" y="175215"/>
                  </a:cubicBezTo>
                  <a:cubicBezTo>
                    <a:pt x="669569" y="176736"/>
                    <a:pt x="672103" y="185984"/>
                    <a:pt x="671596" y="191052"/>
                  </a:cubicBezTo>
                  <a:cubicBezTo>
                    <a:pt x="670329" y="189532"/>
                    <a:pt x="668809" y="189152"/>
                    <a:pt x="667035" y="189658"/>
                  </a:cubicBezTo>
                  <a:cubicBezTo>
                    <a:pt x="664881" y="188011"/>
                    <a:pt x="663615" y="182564"/>
                    <a:pt x="661841" y="179523"/>
                  </a:cubicBezTo>
                  <a:cubicBezTo>
                    <a:pt x="660701" y="180537"/>
                    <a:pt x="660954" y="183577"/>
                    <a:pt x="659560" y="184464"/>
                  </a:cubicBezTo>
                  <a:cubicBezTo>
                    <a:pt x="658800" y="180917"/>
                    <a:pt x="658167" y="177369"/>
                    <a:pt x="657407" y="173695"/>
                  </a:cubicBezTo>
                  <a:cubicBezTo>
                    <a:pt x="655380" y="174709"/>
                    <a:pt x="656520" y="179903"/>
                    <a:pt x="654619" y="180917"/>
                  </a:cubicBezTo>
                  <a:cubicBezTo>
                    <a:pt x="655760" y="182817"/>
                    <a:pt x="657153" y="183831"/>
                    <a:pt x="658547" y="184591"/>
                  </a:cubicBezTo>
                  <a:cubicBezTo>
                    <a:pt x="658420" y="188518"/>
                    <a:pt x="657533" y="191685"/>
                    <a:pt x="656140" y="193966"/>
                  </a:cubicBezTo>
                  <a:cubicBezTo>
                    <a:pt x="654239" y="193839"/>
                    <a:pt x="653099" y="190672"/>
                    <a:pt x="652339" y="185731"/>
                  </a:cubicBezTo>
                  <a:cubicBezTo>
                    <a:pt x="644357" y="190292"/>
                    <a:pt x="640937" y="176862"/>
                    <a:pt x="635489" y="171161"/>
                  </a:cubicBezTo>
                  <a:cubicBezTo>
                    <a:pt x="634222" y="175215"/>
                    <a:pt x="635489" y="182690"/>
                    <a:pt x="637263" y="190925"/>
                  </a:cubicBezTo>
                  <a:cubicBezTo>
                    <a:pt x="633842" y="193966"/>
                    <a:pt x="633208" y="186111"/>
                    <a:pt x="630168" y="187885"/>
                  </a:cubicBezTo>
                  <a:cubicBezTo>
                    <a:pt x="629788" y="195740"/>
                    <a:pt x="632322" y="194853"/>
                    <a:pt x="634855" y="200301"/>
                  </a:cubicBezTo>
                  <a:cubicBezTo>
                    <a:pt x="634602" y="202328"/>
                    <a:pt x="636122" y="207522"/>
                    <a:pt x="635489" y="209042"/>
                  </a:cubicBezTo>
                  <a:cubicBezTo>
                    <a:pt x="634349" y="212210"/>
                    <a:pt x="637009" y="213096"/>
                    <a:pt x="636629" y="219938"/>
                  </a:cubicBezTo>
                  <a:cubicBezTo>
                    <a:pt x="633842" y="215377"/>
                    <a:pt x="631181" y="212843"/>
                    <a:pt x="628521" y="217024"/>
                  </a:cubicBezTo>
                  <a:cubicBezTo>
                    <a:pt x="628901" y="221205"/>
                    <a:pt x="631435" y="219051"/>
                    <a:pt x="632448" y="220698"/>
                  </a:cubicBezTo>
                  <a:cubicBezTo>
                    <a:pt x="632955" y="221331"/>
                    <a:pt x="635616" y="226399"/>
                    <a:pt x="637896" y="226272"/>
                  </a:cubicBezTo>
                  <a:cubicBezTo>
                    <a:pt x="641317" y="226146"/>
                    <a:pt x="640683" y="211196"/>
                    <a:pt x="644231" y="220571"/>
                  </a:cubicBezTo>
                  <a:cubicBezTo>
                    <a:pt x="645244" y="219811"/>
                    <a:pt x="644104" y="216137"/>
                    <a:pt x="645371" y="215884"/>
                  </a:cubicBezTo>
                  <a:cubicBezTo>
                    <a:pt x="647525" y="217784"/>
                    <a:pt x="648665" y="221331"/>
                    <a:pt x="649172" y="224119"/>
                  </a:cubicBezTo>
                  <a:cubicBezTo>
                    <a:pt x="650312" y="230073"/>
                    <a:pt x="647018" y="235901"/>
                    <a:pt x="650058" y="239575"/>
                  </a:cubicBezTo>
                  <a:cubicBezTo>
                    <a:pt x="646764" y="243503"/>
                    <a:pt x="647905" y="230073"/>
                    <a:pt x="644611" y="234001"/>
                  </a:cubicBezTo>
                  <a:cubicBezTo>
                    <a:pt x="648285" y="238688"/>
                    <a:pt x="643344" y="238942"/>
                    <a:pt x="646131" y="247050"/>
                  </a:cubicBezTo>
                  <a:cubicBezTo>
                    <a:pt x="643851" y="248444"/>
                    <a:pt x="644737" y="237168"/>
                    <a:pt x="641697" y="241222"/>
                  </a:cubicBezTo>
                  <a:cubicBezTo>
                    <a:pt x="642964" y="247937"/>
                    <a:pt x="644991" y="251231"/>
                    <a:pt x="646764" y="255792"/>
                  </a:cubicBezTo>
                  <a:cubicBezTo>
                    <a:pt x="647398" y="262380"/>
                    <a:pt x="644104" y="254145"/>
                    <a:pt x="642584" y="256552"/>
                  </a:cubicBezTo>
                  <a:cubicBezTo>
                    <a:pt x="643090" y="258326"/>
                    <a:pt x="642584" y="258706"/>
                    <a:pt x="641950" y="258832"/>
                  </a:cubicBezTo>
                  <a:cubicBezTo>
                    <a:pt x="639670" y="258706"/>
                    <a:pt x="639796" y="249330"/>
                    <a:pt x="637136" y="250851"/>
                  </a:cubicBezTo>
                  <a:cubicBezTo>
                    <a:pt x="636629" y="247557"/>
                    <a:pt x="638023" y="235394"/>
                    <a:pt x="640430" y="245783"/>
                  </a:cubicBezTo>
                  <a:cubicBezTo>
                    <a:pt x="641063" y="245783"/>
                    <a:pt x="641063" y="242616"/>
                    <a:pt x="640557" y="241349"/>
                  </a:cubicBezTo>
                  <a:cubicBezTo>
                    <a:pt x="639670" y="238688"/>
                    <a:pt x="639290" y="240969"/>
                    <a:pt x="638023" y="239575"/>
                  </a:cubicBezTo>
                  <a:cubicBezTo>
                    <a:pt x="636756" y="238182"/>
                    <a:pt x="634095" y="235268"/>
                    <a:pt x="633082" y="236154"/>
                  </a:cubicBezTo>
                  <a:cubicBezTo>
                    <a:pt x="633842" y="235521"/>
                    <a:pt x="632702" y="247430"/>
                    <a:pt x="631055" y="236535"/>
                  </a:cubicBezTo>
                  <a:cubicBezTo>
                    <a:pt x="628901" y="240842"/>
                    <a:pt x="631181" y="242362"/>
                    <a:pt x="632575" y="249584"/>
                  </a:cubicBezTo>
                  <a:cubicBezTo>
                    <a:pt x="629028" y="252751"/>
                    <a:pt x="627381" y="242742"/>
                    <a:pt x="625987" y="248697"/>
                  </a:cubicBezTo>
                  <a:cubicBezTo>
                    <a:pt x="624593" y="248190"/>
                    <a:pt x="622566" y="245403"/>
                    <a:pt x="624087" y="244643"/>
                  </a:cubicBezTo>
                  <a:cubicBezTo>
                    <a:pt x="620159" y="237928"/>
                    <a:pt x="624087" y="255032"/>
                    <a:pt x="620666" y="254271"/>
                  </a:cubicBezTo>
                  <a:cubicBezTo>
                    <a:pt x="619526" y="253131"/>
                    <a:pt x="615471" y="244896"/>
                    <a:pt x="617499" y="243756"/>
                  </a:cubicBezTo>
                  <a:cubicBezTo>
                    <a:pt x="616738" y="241095"/>
                    <a:pt x="614965" y="241982"/>
                    <a:pt x="615471" y="244136"/>
                  </a:cubicBezTo>
                  <a:cubicBezTo>
                    <a:pt x="614205" y="242996"/>
                    <a:pt x="613444" y="239448"/>
                    <a:pt x="611544" y="240462"/>
                  </a:cubicBezTo>
                  <a:cubicBezTo>
                    <a:pt x="611164" y="242869"/>
                    <a:pt x="613444" y="261113"/>
                    <a:pt x="610150" y="249711"/>
                  </a:cubicBezTo>
                  <a:cubicBezTo>
                    <a:pt x="607490" y="252118"/>
                    <a:pt x="612558" y="254905"/>
                    <a:pt x="612304" y="260479"/>
                  </a:cubicBezTo>
                  <a:cubicBezTo>
                    <a:pt x="610024" y="261620"/>
                    <a:pt x="609897" y="254525"/>
                    <a:pt x="607870" y="254652"/>
                  </a:cubicBezTo>
                  <a:cubicBezTo>
                    <a:pt x="605463" y="254525"/>
                    <a:pt x="604069" y="255918"/>
                    <a:pt x="604576" y="259719"/>
                  </a:cubicBezTo>
                  <a:cubicBezTo>
                    <a:pt x="601282" y="258199"/>
                    <a:pt x="604956" y="253765"/>
                    <a:pt x="601789" y="251358"/>
                  </a:cubicBezTo>
                  <a:cubicBezTo>
                    <a:pt x="597988" y="254652"/>
                    <a:pt x="596848" y="247683"/>
                    <a:pt x="593680" y="248444"/>
                  </a:cubicBezTo>
                  <a:cubicBezTo>
                    <a:pt x="591907" y="246670"/>
                    <a:pt x="590513" y="243123"/>
                    <a:pt x="588866" y="240462"/>
                  </a:cubicBezTo>
                  <a:cubicBezTo>
                    <a:pt x="590133" y="231847"/>
                    <a:pt x="597354" y="244516"/>
                    <a:pt x="598115" y="238688"/>
                  </a:cubicBezTo>
                  <a:cubicBezTo>
                    <a:pt x="596341" y="234254"/>
                    <a:pt x="594060" y="231594"/>
                    <a:pt x="590640" y="233494"/>
                  </a:cubicBezTo>
                  <a:cubicBezTo>
                    <a:pt x="588233" y="225512"/>
                    <a:pt x="589880" y="222978"/>
                    <a:pt x="588233" y="216137"/>
                  </a:cubicBezTo>
                  <a:cubicBezTo>
                    <a:pt x="586712" y="214617"/>
                    <a:pt x="584939" y="213857"/>
                    <a:pt x="582658" y="214997"/>
                  </a:cubicBezTo>
                  <a:cubicBezTo>
                    <a:pt x="582278" y="210816"/>
                    <a:pt x="584812" y="210563"/>
                    <a:pt x="582531" y="203848"/>
                  </a:cubicBezTo>
                  <a:cubicBezTo>
                    <a:pt x="577844" y="201187"/>
                    <a:pt x="584052" y="213223"/>
                    <a:pt x="581138" y="213096"/>
                  </a:cubicBezTo>
                  <a:cubicBezTo>
                    <a:pt x="579618" y="213857"/>
                    <a:pt x="579744" y="208155"/>
                    <a:pt x="578857" y="206889"/>
                  </a:cubicBezTo>
                  <a:cubicBezTo>
                    <a:pt x="577464" y="204988"/>
                    <a:pt x="572776" y="206382"/>
                    <a:pt x="572269" y="206002"/>
                  </a:cubicBezTo>
                  <a:cubicBezTo>
                    <a:pt x="572523" y="206128"/>
                    <a:pt x="574676" y="197893"/>
                    <a:pt x="571383" y="201694"/>
                  </a:cubicBezTo>
                  <a:cubicBezTo>
                    <a:pt x="571256" y="201821"/>
                    <a:pt x="571889" y="205115"/>
                    <a:pt x="570749" y="204101"/>
                  </a:cubicBezTo>
                  <a:cubicBezTo>
                    <a:pt x="568469" y="204228"/>
                    <a:pt x="568469" y="195106"/>
                    <a:pt x="567202" y="191432"/>
                  </a:cubicBezTo>
                  <a:cubicBezTo>
                    <a:pt x="568215" y="187631"/>
                    <a:pt x="569609" y="184211"/>
                    <a:pt x="573156" y="183577"/>
                  </a:cubicBezTo>
                  <a:cubicBezTo>
                    <a:pt x="571256" y="175722"/>
                    <a:pt x="566568" y="178890"/>
                    <a:pt x="565048" y="169514"/>
                  </a:cubicBezTo>
                  <a:cubicBezTo>
                    <a:pt x="564921" y="164193"/>
                    <a:pt x="569102" y="173822"/>
                    <a:pt x="571636" y="170401"/>
                  </a:cubicBezTo>
                  <a:cubicBezTo>
                    <a:pt x="569355" y="163686"/>
                    <a:pt x="574423" y="166727"/>
                    <a:pt x="574423" y="163180"/>
                  </a:cubicBezTo>
                  <a:cubicBezTo>
                    <a:pt x="573536" y="159379"/>
                    <a:pt x="574803" y="158365"/>
                    <a:pt x="573790" y="154438"/>
                  </a:cubicBezTo>
                  <a:cubicBezTo>
                    <a:pt x="570369" y="155071"/>
                    <a:pt x="567962" y="151777"/>
                    <a:pt x="564034" y="154058"/>
                  </a:cubicBezTo>
                  <a:cubicBezTo>
                    <a:pt x="565048" y="157479"/>
                    <a:pt x="563781" y="157985"/>
                    <a:pt x="564288" y="160646"/>
                  </a:cubicBezTo>
                  <a:cubicBezTo>
                    <a:pt x="562261" y="160266"/>
                    <a:pt x="562767" y="154438"/>
                    <a:pt x="559347" y="157225"/>
                  </a:cubicBezTo>
                  <a:cubicBezTo>
                    <a:pt x="559093" y="157479"/>
                    <a:pt x="558333" y="159632"/>
                    <a:pt x="558713" y="159632"/>
                  </a:cubicBezTo>
                  <a:cubicBezTo>
                    <a:pt x="556940" y="159632"/>
                    <a:pt x="554406" y="153044"/>
                    <a:pt x="550605" y="156718"/>
                  </a:cubicBezTo>
                  <a:cubicBezTo>
                    <a:pt x="549338" y="155325"/>
                    <a:pt x="548325" y="153171"/>
                    <a:pt x="547311" y="150637"/>
                  </a:cubicBezTo>
                  <a:cubicBezTo>
                    <a:pt x="546171" y="151271"/>
                    <a:pt x="547184" y="152918"/>
                    <a:pt x="547691" y="152791"/>
                  </a:cubicBezTo>
                  <a:cubicBezTo>
                    <a:pt x="548705" y="156212"/>
                    <a:pt x="547438" y="156718"/>
                    <a:pt x="547944" y="159379"/>
                  </a:cubicBezTo>
                  <a:cubicBezTo>
                    <a:pt x="544017" y="162039"/>
                    <a:pt x="542243" y="156212"/>
                    <a:pt x="538823" y="156718"/>
                  </a:cubicBezTo>
                  <a:cubicBezTo>
                    <a:pt x="536289" y="146583"/>
                    <a:pt x="539076" y="143416"/>
                    <a:pt x="541990" y="140502"/>
                  </a:cubicBezTo>
                  <a:cubicBezTo>
                    <a:pt x="539203" y="132520"/>
                    <a:pt x="536415" y="135561"/>
                    <a:pt x="532868" y="137841"/>
                  </a:cubicBezTo>
                  <a:cubicBezTo>
                    <a:pt x="537176" y="145950"/>
                    <a:pt x="532108" y="152918"/>
                    <a:pt x="538189" y="159126"/>
                  </a:cubicBezTo>
                  <a:cubicBezTo>
                    <a:pt x="534768" y="159632"/>
                    <a:pt x="532995" y="153804"/>
                    <a:pt x="529067" y="156465"/>
                  </a:cubicBezTo>
                  <a:cubicBezTo>
                    <a:pt x="528180" y="157479"/>
                    <a:pt x="529701" y="161153"/>
                    <a:pt x="529321" y="163053"/>
                  </a:cubicBezTo>
                  <a:cubicBezTo>
                    <a:pt x="528687" y="167107"/>
                    <a:pt x="524760" y="165207"/>
                    <a:pt x="526913" y="172428"/>
                  </a:cubicBezTo>
                  <a:cubicBezTo>
                    <a:pt x="531728" y="170274"/>
                    <a:pt x="534895" y="174329"/>
                    <a:pt x="537936" y="179143"/>
                  </a:cubicBezTo>
                  <a:cubicBezTo>
                    <a:pt x="539203" y="178256"/>
                    <a:pt x="537682" y="173568"/>
                    <a:pt x="537302" y="170401"/>
                  </a:cubicBezTo>
                  <a:cubicBezTo>
                    <a:pt x="542117" y="171161"/>
                    <a:pt x="548451" y="164827"/>
                    <a:pt x="552125" y="169768"/>
                  </a:cubicBezTo>
                  <a:cubicBezTo>
                    <a:pt x="553139" y="171035"/>
                    <a:pt x="555926" y="170148"/>
                    <a:pt x="558080" y="173062"/>
                  </a:cubicBezTo>
                  <a:cubicBezTo>
                    <a:pt x="559473" y="174835"/>
                    <a:pt x="560740" y="178256"/>
                    <a:pt x="561881" y="181297"/>
                  </a:cubicBezTo>
                  <a:cubicBezTo>
                    <a:pt x="562134" y="182057"/>
                    <a:pt x="562894" y="181043"/>
                    <a:pt x="563401" y="183197"/>
                  </a:cubicBezTo>
                  <a:cubicBezTo>
                    <a:pt x="563908" y="185351"/>
                    <a:pt x="564161" y="187505"/>
                    <a:pt x="564668" y="189658"/>
                  </a:cubicBezTo>
                  <a:cubicBezTo>
                    <a:pt x="564288" y="193459"/>
                    <a:pt x="560740" y="192826"/>
                    <a:pt x="559347" y="195106"/>
                  </a:cubicBezTo>
                  <a:cubicBezTo>
                    <a:pt x="560614" y="200427"/>
                    <a:pt x="559093" y="202074"/>
                    <a:pt x="557953" y="204355"/>
                  </a:cubicBezTo>
                  <a:cubicBezTo>
                    <a:pt x="558587" y="209422"/>
                    <a:pt x="559727" y="212590"/>
                    <a:pt x="561120" y="214870"/>
                  </a:cubicBezTo>
                  <a:cubicBezTo>
                    <a:pt x="559727" y="220571"/>
                    <a:pt x="557700" y="212083"/>
                    <a:pt x="555166" y="211576"/>
                  </a:cubicBezTo>
                  <a:cubicBezTo>
                    <a:pt x="551618" y="212083"/>
                    <a:pt x="547818" y="212336"/>
                    <a:pt x="547818" y="217531"/>
                  </a:cubicBezTo>
                  <a:cubicBezTo>
                    <a:pt x="545537" y="215504"/>
                    <a:pt x="543510" y="212970"/>
                    <a:pt x="540976" y="209929"/>
                  </a:cubicBezTo>
                  <a:cubicBezTo>
                    <a:pt x="540089" y="208916"/>
                    <a:pt x="540089" y="210436"/>
                    <a:pt x="539456" y="208029"/>
                  </a:cubicBezTo>
                  <a:cubicBezTo>
                    <a:pt x="537556" y="199920"/>
                    <a:pt x="539203" y="218037"/>
                    <a:pt x="536922" y="206255"/>
                  </a:cubicBezTo>
                  <a:cubicBezTo>
                    <a:pt x="533121" y="209549"/>
                    <a:pt x="531981" y="216517"/>
                    <a:pt x="529194" y="221205"/>
                  </a:cubicBezTo>
                  <a:cubicBezTo>
                    <a:pt x="527294" y="218291"/>
                    <a:pt x="525393" y="215630"/>
                    <a:pt x="523366" y="213477"/>
                  </a:cubicBezTo>
                  <a:cubicBezTo>
                    <a:pt x="519945" y="213096"/>
                    <a:pt x="522353" y="220571"/>
                    <a:pt x="518045" y="218924"/>
                  </a:cubicBezTo>
                  <a:cubicBezTo>
                    <a:pt x="516018" y="216644"/>
                    <a:pt x="514878" y="211069"/>
                    <a:pt x="512851" y="208789"/>
                  </a:cubicBezTo>
                  <a:cubicBezTo>
                    <a:pt x="510570" y="207142"/>
                    <a:pt x="510697" y="215884"/>
                    <a:pt x="508670" y="209549"/>
                  </a:cubicBezTo>
                  <a:cubicBezTo>
                    <a:pt x="507403" y="210816"/>
                    <a:pt x="509177" y="211449"/>
                    <a:pt x="509557" y="213857"/>
                  </a:cubicBezTo>
                  <a:cubicBezTo>
                    <a:pt x="505883" y="216390"/>
                    <a:pt x="506769" y="216137"/>
                    <a:pt x="502335" y="215250"/>
                  </a:cubicBezTo>
                  <a:cubicBezTo>
                    <a:pt x="501448" y="222092"/>
                    <a:pt x="497014" y="218037"/>
                    <a:pt x="493467" y="219178"/>
                  </a:cubicBezTo>
                  <a:cubicBezTo>
                    <a:pt x="490806" y="220065"/>
                    <a:pt x="489159" y="223992"/>
                    <a:pt x="485612" y="222978"/>
                  </a:cubicBezTo>
                  <a:cubicBezTo>
                    <a:pt x="483078" y="220318"/>
                    <a:pt x="480037" y="219051"/>
                    <a:pt x="478897" y="210943"/>
                  </a:cubicBezTo>
                  <a:cubicBezTo>
                    <a:pt x="477250" y="216010"/>
                    <a:pt x="472943" y="217657"/>
                    <a:pt x="473196" y="225386"/>
                  </a:cubicBezTo>
                  <a:cubicBezTo>
                    <a:pt x="469649" y="222472"/>
                    <a:pt x="469015" y="227286"/>
                    <a:pt x="465088" y="222472"/>
                  </a:cubicBezTo>
                  <a:cubicBezTo>
                    <a:pt x="463061" y="222852"/>
                    <a:pt x="460907" y="223232"/>
                    <a:pt x="458880" y="223739"/>
                  </a:cubicBezTo>
                  <a:cubicBezTo>
                    <a:pt x="457866" y="222725"/>
                    <a:pt x="456726" y="221838"/>
                    <a:pt x="455332" y="222218"/>
                  </a:cubicBezTo>
                  <a:cubicBezTo>
                    <a:pt x="454699" y="219304"/>
                    <a:pt x="454192" y="216517"/>
                    <a:pt x="453559" y="213603"/>
                  </a:cubicBezTo>
                  <a:cubicBezTo>
                    <a:pt x="452165" y="213857"/>
                    <a:pt x="450771" y="214110"/>
                    <a:pt x="449378" y="214363"/>
                  </a:cubicBezTo>
                  <a:cubicBezTo>
                    <a:pt x="450011" y="217277"/>
                    <a:pt x="450518" y="220065"/>
                    <a:pt x="451151" y="222978"/>
                  </a:cubicBezTo>
                  <a:cubicBezTo>
                    <a:pt x="448491" y="221838"/>
                    <a:pt x="443930" y="228426"/>
                    <a:pt x="443043" y="220065"/>
                  </a:cubicBezTo>
                  <a:cubicBezTo>
                    <a:pt x="442663" y="223992"/>
                    <a:pt x="435822" y="221585"/>
                    <a:pt x="440256" y="227286"/>
                  </a:cubicBezTo>
                  <a:cubicBezTo>
                    <a:pt x="438102" y="228173"/>
                    <a:pt x="436582" y="226146"/>
                    <a:pt x="435822" y="221458"/>
                  </a:cubicBezTo>
                  <a:cubicBezTo>
                    <a:pt x="433795" y="222725"/>
                    <a:pt x="432781" y="220571"/>
                    <a:pt x="431261" y="220065"/>
                  </a:cubicBezTo>
                  <a:cubicBezTo>
                    <a:pt x="431387" y="224879"/>
                    <a:pt x="422266" y="219558"/>
                    <a:pt x="421379" y="224245"/>
                  </a:cubicBezTo>
                  <a:cubicBezTo>
                    <a:pt x="420492" y="229313"/>
                    <a:pt x="418845" y="222725"/>
                    <a:pt x="416691" y="227413"/>
                  </a:cubicBezTo>
                  <a:cubicBezTo>
                    <a:pt x="415804" y="229313"/>
                    <a:pt x="412384" y="228426"/>
                    <a:pt x="409850" y="230960"/>
                  </a:cubicBezTo>
                  <a:cubicBezTo>
                    <a:pt x="409090" y="231720"/>
                    <a:pt x="409976" y="235014"/>
                    <a:pt x="408710" y="235648"/>
                  </a:cubicBezTo>
                  <a:cubicBezTo>
                    <a:pt x="408076" y="235901"/>
                    <a:pt x="404022" y="237421"/>
                    <a:pt x="403515" y="236661"/>
                  </a:cubicBezTo>
                  <a:cubicBezTo>
                    <a:pt x="400348" y="231720"/>
                    <a:pt x="401108" y="242742"/>
                    <a:pt x="398574" y="233241"/>
                  </a:cubicBezTo>
                  <a:cubicBezTo>
                    <a:pt x="397561" y="238815"/>
                    <a:pt x="393000" y="230580"/>
                    <a:pt x="391733" y="236788"/>
                  </a:cubicBezTo>
                  <a:cubicBezTo>
                    <a:pt x="390846" y="236535"/>
                    <a:pt x="390212" y="234888"/>
                    <a:pt x="389199" y="235014"/>
                  </a:cubicBezTo>
                  <a:cubicBezTo>
                    <a:pt x="385652" y="234888"/>
                    <a:pt x="384891" y="223992"/>
                    <a:pt x="380837" y="225512"/>
                  </a:cubicBezTo>
                  <a:cubicBezTo>
                    <a:pt x="380964" y="219558"/>
                    <a:pt x="383498" y="209422"/>
                    <a:pt x="377417" y="208409"/>
                  </a:cubicBezTo>
                  <a:cubicBezTo>
                    <a:pt x="377543" y="201948"/>
                    <a:pt x="382611" y="208029"/>
                    <a:pt x="384005" y="209296"/>
                  </a:cubicBezTo>
                  <a:cubicBezTo>
                    <a:pt x="386665" y="209169"/>
                    <a:pt x="386538" y="205242"/>
                    <a:pt x="388312" y="203975"/>
                  </a:cubicBezTo>
                  <a:cubicBezTo>
                    <a:pt x="387679" y="201441"/>
                    <a:pt x="386032" y="202581"/>
                    <a:pt x="384765" y="202454"/>
                  </a:cubicBezTo>
                  <a:cubicBezTo>
                    <a:pt x="383878" y="194979"/>
                    <a:pt x="392240" y="199667"/>
                    <a:pt x="392746" y="194219"/>
                  </a:cubicBezTo>
                  <a:cubicBezTo>
                    <a:pt x="395787" y="194093"/>
                    <a:pt x="396040" y="204101"/>
                    <a:pt x="399588" y="201821"/>
                  </a:cubicBezTo>
                  <a:cubicBezTo>
                    <a:pt x="396547" y="197387"/>
                    <a:pt x="402628" y="194473"/>
                    <a:pt x="403895" y="196500"/>
                  </a:cubicBezTo>
                  <a:cubicBezTo>
                    <a:pt x="405669" y="199160"/>
                    <a:pt x="405035" y="193459"/>
                    <a:pt x="406936" y="195866"/>
                  </a:cubicBezTo>
                  <a:cubicBezTo>
                    <a:pt x="409090" y="198654"/>
                    <a:pt x="409090" y="201821"/>
                    <a:pt x="410483" y="208536"/>
                  </a:cubicBezTo>
                  <a:cubicBezTo>
                    <a:pt x="413397" y="214363"/>
                    <a:pt x="409090" y="197387"/>
                    <a:pt x="408456" y="193332"/>
                  </a:cubicBezTo>
                  <a:cubicBezTo>
                    <a:pt x="409216" y="195613"/>
                    <a:pt x="410990" y="193586"/>
                    <a:pt x="412004" y="194853"/>
                  </a:cubicBezTo>
                  <a:cubicBezTo>
                    <a:pt x="413777" y="197133"/>
                    <a:pt x="412637" y="193586"/>
                    <a:pt x="415044" y="194219"/>
                  </a:cubicBezTo>
                  <a:cubicBezTo>
                    <a:pt x="417071" y="194726"/>
                    <a:pt x="419605" y="198400"/>
                    <a:pt x="422139" y="197260"/>
                  </a:cubicBezTo>
                  <a:cubicBezTo>
                    <a:pt x="422519" y="202328"/>
                    <a:pt x="422646" y="210563"/>
                    <a:pt x="425560" y="214363"/>
                  </a:cubicBezTo>
                  <a:cubicBezTo>
                    <a:pt x="427967" y="213983"/>
                    <a:pt x="427840" y="210056"/>
                    <a:pt x="431261" y="211069"/>
                  </a:cubicBezTo>
                  <a:cubicBezTo>
                    <a:pt x="430754" y="209042"/>
                    <a:pt x="429614" y="209676"/>
                    <a:pt x="428727" y="209296"/>
                  </a:cubicBezTo>
                  <a:cubicBezTo>
                    <a:pt x="426573" y="202834"/>
                    <a:pt x="431768" y="206002"/>
                    <a:pt x="428600" y="198147"/>
                  </a:cubicBezTo>
                  <a:cubicBezTo>
                    <a:pt x="429487" y="194599"/>
                    <a:pt x="430374" y="191052"/>
                    <a:pt x="430627" y="186618"/>
                  </a:cubicBezTo>
                  <a:cubicBezTo>
                    <a:pt x="434048" y="187505"/>
                    <a:pt x="432908" y="187758"/>
                    <a:pt x="435822" y="185604"/>
                  </a:cubicBezTo>
                  <a:cubicBezTo>
                    <a:pt x="435315" y="179650"/>
                    <a:pt x="432908" y="181930"/>
                    <a:pt x="431387" y="179776"/>
                  </a:cubicBezTo>
                  <a:cubicBezTo>
                    <a:pt x="430121" y="177623"/>
                    <a:pt x="432021" y="174329"/>
                    <a:pt x="431134" y="173188"/>
                  </a:cubicBezTo>
                  <a:cubicBezTo>
                    <a:pt x="428727" y="170021"/>
                    <a:pt x="430754" y="170655"/>
                    <a:pt x="429867" y="166727"/>
                  </a:cubicBezTo>
                  <a:cubicBezTo>
                    <a:pt x="427840" y="158745"/>
                    <a:pt x="424166" y="154311"/>
                    <a:pt x="424166" y="143289"/>
                  </a:cubicBezTo>
                  <a:cubicBezTo>
                    <a:pt x="428220" y="146076"/>
                    <a:pt x="431387" y="143669"/>
                    <a:pt x="433034" y="139362"/>
                  </a:cubicBezTo>
                  <a:cubicBezTo>
                    <a:pt x="434935" y="140882"/>
                    <a:pt x="437342" y="140248"/>
                    <a:pt x="437849" y="147343"/>
                  </a:cubicBezTo>
                  <a:cubicBezTo>
                    <a:pt x="439749" y="150130"/>
                    <a:pt x="443043" y="147343"/>
                    <a:pt x="444310" y="152791"/>
                  </a:cubicBezTo>
                  <a:cubicBezTo>
                    <a:pt x="445324" y="156212"/>
                    <a:pt x="444057" y="156718"/>
                    <a:pt x="444563" y="159379"/>
                  </a:cubicBezTo>
                  <a:cubicBezTo>
                    <a:pt x="442536" y="161153"/>
                    <a:pt x="440003" y="153931"/>
                    <a:pt x="441903" y="162166"/>
                  </a:cubicBezTo>
                  <a:cubicBezTo>
                    <a:pt x="438862" y="164067"/>
                    <a:pt x="437849" y="158745"/>
                    <a:pt x="436709" y="163180"/>
                  </a:cubicBezTo>
                  <a:cubicBezTo>
                    <a:pt x="437722" y="171161"/>
                    <a:pt x="443550" y="179396"/>
                    <a:pt x="438102" y="180790"/>
                  </a:cubicBezTo>
                  <a:cubicBezTo>
                    <a:pt x="440889" y="186744"/>
                    <a:pt x="446084" y="182690"/>
                    <a:pt x="447857" y="192192"/>
                  </a:cubicBezTo>
                  <a:cubicBezTo>
                    <a:pt x="448998" y="191052"/>
                    <a:pt x="449378" y="189025"/>
                    <a:pt x="448618" y="185351"/>
                  </a:cubicBezTo>
                  <a:cubicBezTo>
                    <a:pt x="452038" y="182310"/>
                    <a:pt x="451912" y="193079"/>
                    <a:pt x="455079" y="190799"/>
                  </a:cubicBezTo>
                  <a:cubicBezTo>
                    <a:pt x="453179" y="185224"/>
                    <a:pt x="456346" y="186238"/>
                    <a:pt x="456853" y="183704"/>
                  </a:cubicBezTo>
                  <a:cubicBezTo>
                    <a:pt x="460653" y="184211"/>
                    <a:pt x="464834" y="183324"/>
                    <a:pt x="466861" y="190672"/>
                  </a:cubicBezTo>
                  <a:cubicBezTo>
                    <a:pt x="468002" y="190038"/>
                    <a:pt x="466988" y="186618"/>
                    <a:pt x="466608" y="184084"/>
                  </a:cubicBezTo>
                  <a:cubicBezTo>
                    <a:pt x="468635" y="182690"/>
                    <a:pt x="469142" y="186744"/>
                    <a:pt x="469902" y="190165"/>
                  </a:cubicBezTo>
                  <a:cubicBezTo>
                    <a:pt x="470915" y="189025"/>
                    <a:pt x="471422" y="186998"/>
                    <a:pt x="470662" y="183324"/>
                  </a:cubicBezTo>
                  <a:cubicBezTo>
                    <a:pt x="473829" y="181043"/>
                    <a:pt x="473703" y="191812"/>
                    <a:pt x="477123" y="188772"/>
                  </a:cubicBezTo>
                  <a:cubicBezTo>
                    <a:pt x="476743" y="186618"/>
                    <a:pt x="476237" y="184464"/>
                    <a:pt x="475856" y="182310"/>
                  </a:cubicBezTo>
                  <a:cubicBezTo>
                    <a:pt x="476997" y="181677"/>
                    <a:pt x="477757" y="182437"/>
                    <a:pt x="478390" y="184084"/>
                  </a:cubicBezTo>
                  <a:cubicBezTo>
                    <a:pt x="479404" y="183957"/>
                    <a:pt x="479657" y="186618"/>
                    <a:pt x="480291" y="188138"/>
                  </a:cubicBezTo>
                  <a:cubicBezTo>
                    <a:pt x="482318" y="186111"/>
                    <a:pt x="486879" y="181170"/>
                    <a:pt x="488399" y="191052"/>
                  </a:cubicBezTo>
                  <a:cubicBezTo>
                    <a:pt x="489539" y="187885"/>
                    <a:pt x="488146" y="181170"/>
                    <a:pt x="488906" y="177623"/>
                  </a:cubicBezTo>
                  <a:cubicBezTo>
                    <a:pt x="491566" y="178003"/>
                    <a:pt x="490299" y="173315"/>
                    <a:pt x="493593" y="174455"/>
                  </a:cubicBezTo>
                  <a:cubicBezTo>
                    <a:pt x="494987" y="174962"/>
                    <a:pt x="495747" y="179143"/>
                    <a:pt x="496887" y="180537"/>
                  </a:cubicBezTo>
                  <a:cubicBezTo>
                    <a:pt x="497141" y="180917"/>
                    <a:pt x="499041" y="175976"/>
                    <a:pt x="499421" y="182310"/>
                  </a:cubicBezTo>
                  <a:cubicBezTo>
                    <a:pt x="500815" y="181803"/>
                    <a:pt x="502208" y="181423"/>
                    <a:pt x="502969" y="183831"/>
                  </a:cubicBezTo>
                  <a:cubicBezTo>
                    <a:pt x="504109" y="182690"/>
                    <a:pt x="504489" y="180663"/>
                    <a:pt x="503729" y="176989"/>
                  </a:cubicBezTo>
                  <a:cubicBezTo>
                    <a:pt x="504996" y="178383"/>
                    <a:pt x="506009" y="180537"/>
                    <a:pt x="507023" y="183070"/>
                  </a:cubicBezTo>
                  <a:cubicBezTo>
                    <a:pt x="507149" y="177876"/>
                    <a:pt x="514624" y="182690"/>
                    <a:pt x="514371" y="177116"/>
                  </a:cubicBezTo>
                  <a:cubicBezTo>
                    <a:pt x="519565" y="183450"/>
                    <a:pt x="521846" y="176229"/>
                    <a:pt x="524633" y="175089"/>
                  </a:cubicBezTo>
                  <a:cubicBezTo>
                    <a:pt x="524126" y="168121"/>
                    <a:pt x="521719" y="168754"/>
                    <a:pt x="520452" y="164827"/>
                  </a:cubicBezTo>
                  <a:cubicBezTo>
                    <a:pt x="521972" y="160012"/>
                    <a:pt x="522226" y="153551"/>
                    <a:pt x="526533" y="152538"/>
                  </a:cubicBezTo>
                  <a:cubicBezTo>
                    <a:pt x="524253" y="145950"/>
                    <a:pt x="519945" y="147470"/>
                    <a:pt x="517792" y="140882"/>
                  </a:cubicBezTo>
                  <a:cubicBezTo>
                    <a:pt x="514878" y="143036"/>
                    <a:pt x="516145" y="142782"/>
                    <a:pt x="512597" y="141895"/>
                  </a:cubicBezTo>
                  <a:cubicBezTo>
                    <a:pt x="512217" y="143922"/>
                    <a:pt x="512471" y="146963"/>
                    <a:pt x="513231" y="150637"/>
                  </a:cubicBezTo>
                  <a:cubicBezTo>
                    <a:pt x="512217" y="150764"/>
                    <a:pt x="511964" y="148103"/>
                    <a:pt x="511330" y="146583"/>
                  </a:cubicBezTo>
                  <a:cubicBezTo>
                    <a:pt x="507276" y="149877"/>
                    <a:pt x="507910" y="147216"/>
                    <a:pt x="503729" y="145823"/>
                  </a:cubicBezTo>
                  <a:cubicBezTo>
                    <a:pt x="505376" y="147470"/>
                    <a:pt x="500942" y="154818"/>
                    <a:pt x="498408" y="151271"/>
                  </a:cubicBezTo>
                  <a:cubicBezTo>
                    <a:pt x="496634" y="148990"/>
                    <a:pt x="497774" y="152538"/>
                    <a:pt x="495367" y="151904"/>
                  </a:cubicBezTo>
                  <a:cubicBezTo>
                    <a:pt x="493340" y="151397"/>
                    <a:pt x="492200" y="150130"/>
                    <a:pt x="490426" y="148483"/>
                  </a:cubicBezTo>
                  <a:cubicBezTo>
                    <a:pt x="489413" y="149624"/>
                    <a:pt x="487132" y="147977"/>
                    <a:pt x="486245" y="149244"/>
                  </a:cubicBezTo>
                  <a:cubicBezTo>
                    <a:pt x="486119" y="149497"/>
                    <a:pt x="486119" y="153678"/>
                    <a:pt x="486119" y="153678"/>
                  </a:cubicBezTo>
                  <a:cubicBezTo>
                    <a:pt x="484218" y="154691"/>
                    <a:pt x="481938" y="150384"/>
                    <a:pt x="478517" y="152918"/>
                  </a:cubicBezTo>
                  <a:cubicBezTo>
                    <a:pt x="478644" y="151651"/>
                    <a:pt x="476870" y="147470"/>
                    <a:pt x="477250" y="146456"/>
                  </a:cubicBezTo>
                  <a:cubicBezTo>
                    <a:pt x="477377" y="145950"/>
                    <a:pt x="479277" y="146710"/>
                    <a:pt x="479277" y="146076"/>
                  </a:cubicBezTo>
                  <a:cubicBezTo>
                    <a:pt x="479404" y="142149"/>
                    <a:pt x="478137" y="137968"/>
                    <a:pt x="477757" y="133027"/>
                  </a:cubicBezTo>
                  <a:cubicBezTo>
                    <a:pt x="480671" y="137461"/>
                    <a:pt x="487512" y="128339"/>
                    <a:pt x="489413" y="137461"/>
                  </a:cubicBezTo>
                  <a:cubicBezTo>
                    <a:pt x="491186" y="137208"/>
                    <a:pt x="491820" y="135307"/>
                    <a:pt x="491693" y="132520"/>
                  </a:cubicBezTo>
                  <a:cubicBezTo>
                    <a:pt x="495367" y="138601"/>
                    <a:pt x="496381" y="136574"/>
                    <a:pt x="502208" y="137081"/>
                  </a:cubicBezTo>
                  <a:cubicBezTo>
                    <a:pt x="502589" y="137081"/>
                    <a:pt x="503982" y="136321"/>
                    <a:pt x="504236" y="136701"/>
                  </a:cubicBezTo>
                  <a:cubicBezTo>
                    <a:pt x="505883" y="139235"/>
                    <a:pt x="505756" y="138095"/>
                    <a:pt x="506263" y="136321"/>
                  </a:cubicBezTo>
                  <a:cubicBezTo>
                    <a:pt x="506136" y="136828"/>
                    <a:pt x="507656" y="133787"/>
                    <a:pt x="506896" y="133914"/>
                  </a:cubicBezTo>
                  <a:cubicBezTo>
                    <a:pt x="507656" y="133660"/>
                    <a:pt x="509810" y="137841"/>
                    <a:pt x="509810" y="137841"/>
                  </a:cubicBezTo>
                  <a:cubicBezTo>
                    <a:pt x="511077" y="137208"/>
                    <a:pt x="510570" y="133534"/>
                    <a:pt x="512090" y="132900"/>
                  </a:cubicBezTo>
                  <a:cubicBezTo>
                    <a:pt x="513737" y="132267"/>
                    <a:pt x="514751" y="134421"/>
                    <a:pt x="516651" y="134294"/>
                  </a:cubicBezTo>
                  <a:cubicBezTo>
                    <a:pt x="519312" y="133914"/>
                    <a:pt x="520832" y="130620"/>
                    <a:pt x="522986" y="128593"/>
                  </a:cubicBezTo>
                  <a:cubicBezTo>
                    <a:pt x="522226" y="126312"/>
                    <a:pt x="520706" y="127579"/>
                    <a:pt x="520072" y="124665"/>
                  </a:cubicBezTo>
                  <a:cubicBezTo>
                    <a:pt x="519819" y="120484"/>
                    <a:pt x="521592" y="123905"/>
                    <a:pt x="522099" y="124285"/>
                  </a:cubicBezTo>
                  <a:cubicBezTo>
                    <a:pt x="522606" y="124665"/>
                    <a:pt x="523746" y="123272"/>
                    <a:pt x="524126" y="123905"/>
                  </a:cubicBezTo>
                  <a:cubicBezTo>
                    <a:pt x="524506" y="124412"/>
                    <a:pt x="524633" y="127833"/>
                    <a:pt x="525013" y="128213"/>
                  </a:cubicBezTo>
                  <a:cubicBezTo>
                    <a:pt x="526913" y="129733"/>
                    <a:pt x="530081" y="124285"/>
                    <a:pt x="529954" y="131633"/>
                  </a:cubicBezTo>
                  <a:cubicBezTo>
                    <a:pt x="532615" y="132013"/>
                    <a:pt x="531348" y="127326"/>
                    <a:pt x="534642" y="128466"/>
                  </a:cubicBezTo>
                  <a:cubicBezTo>
                    <a:pt x="535529" y="123905"/>
                    <a:pt x="534008" y="125805"/>
                    <a:pt x="532868" y="119851"/>
                  </a:cubicBezTo>
                  <a:cubicBezTo>
                    <a:pt x="538443" y="120231"/>
                    <a:pt x="539076" y="117697"/>
                    <a:pt x="544017" y="122131"/>
                  </a:cubicBezTo>
                  <a:cubicBezTo>
                    <a:pt x="547058" y="125299"/>
                    <a:pt x="546424" y="117697"/>
                    <a:pt x="547311" y="117064"/>
                  </a:cubicBezTo>
                  <a:cubicBezTo>
                    <a:pt x="547818" y="116684"/>
                    <a:pt x="548958" y="118837"/>
                    <a:pt x="549845" y="118837"/>
                  </a:cubicBezTo>
                  <a:cubicBezTo>
                    <a:pt x="552759" y="118837"/>
                    <a:pt x="550985" y="115417"/>
                    <a:pt x="555039" y="117824"/>
                  </a:cubicBezTo>
                  <a:cubicBezTo>
                    <a:pt x="554152" y="113770"/>
                    <a:pt x="551365" y="117064"/>
                    <a:pt x="550605" y="111996"/>
                  </a:cubicBezTo>
                  <a:cubicBezTo>
                    <a:pt x="554279" y="113770"/>
                    <a:pt x="555926" y="108702"/>
                    <a:pt x="559093" y="117064"/>
                  </a:cubicBezTo>
                  <a:cubicBezTo>
                    <a:pt x="561374" y="110476"/>
                    <a:pt x="564288" y="110096"/>
                    <a:pt x="569609" y="110602"/>
                  </a:cubicBezTo>
                  <a:cubicBezTo>
                    <a:pt x="569862" y="108322"/>
                    <a:pt x="571509" y="107942"/>
                    <a:pt x="570369" y="103761"/>
                  </a:cubicBezTo>
                  <a:cubicBezTo>
                    <a:pt x="572903" y="104014"/>
                    <a:pt x="575310" y="105028"/>
                    <a:pt x="576830" y="109209"/>
                  </a:cubicBezTo>
                  <a:cubicBezTo>
                    <a:pt x="578477" y="105155"/>
                    <a:pt x="585825" y="108575"/>
                    <a:pt x="583418" y="99073"/>
                  </a:cubicBezTo>
                  <a:cubicBezTo>
                    <a:pt x="586586" y="103508"/>
                    <a:pt x="586586" y="96666"/>
                    <a:pt x="590640" y="97680"/>
                  </a:cubicBezTo>
                  <a:cubicBezTo>
                    <a:pt x="593807" y="107182"/>
                    <a:pt x="589500" y="106675"/>
                    <a:pt x="592033" y="115290"/>
                  </a:cubicBezTo>
                  <a:cubicBezTo>
                    <a:pt x="595327" y="116557"/>
                    <a:pt x="598875" y="116557"/>
                    <a:pt x="602169" y="117697"/>
                  </a:cubicBezTo>
                  <a:cubicBezTo>
                    <a:pt x="601029" y="114657"/>
                    <a:pt x="599508" y="112629"/>
                    <a:pt x="598368" y="109462"/>
                  </a:cubicBezTo>
                  <a:cubicBezTo>
                    <a:pt x="598115" y="106548"/>
                    <a:pt x="600648" y="107182"/>
                    <a:pt x="602042" y="106548"/>
                  </a:cubicBezTo>
                  <a:cubicBezTo>
                    <a:pt x="600142" y="99960"/>
                    <a:pt x="602549" y="97680"/>
                    <a:pt x="599508" y="93626"/>
                  </a:cubicBezTo>
                  <a:cubicBezTo>
                    <a:pt x="605463" y="96540"/>
                    <a:pt x="609390" y="92359"/>
                    <a:pt x="614965" y="90585"/>
                  </a:cubicBezTo>
                  <a:cubicBezTo>
                    <a:pt x="618132" y="98440"/>
                    <a:pt x="610404" y="91852"/>
                    <a:pt x="613571" y="99834"/>
                  </a:cubicBezTo>
                  <a:cubicBezTo>
                    <a:pt x="615598" y="99453"/>
                    <a:pt x="617752" y="99073"/>
                    <a:pt x="619779" y="98567"/>
                  </a:cubicBezTo>
                  <a:cubicBezTo>
                    <a:pt x="618765" y="93499"/>
                    <a:pt x="620286" y="91852"/>
                    <a:pt x="618259" y="85517"/>
                  </a:cubicBezTo>
                  <a:cubicBezTo>
                    <a:pt x="622566" y="86658"/>
                    <a:pt x="628141" y="89318"/>
                    <a:pt x="627507" y="99327"/>
                  </a:cubicBezTo>
                  <a:cubicBezTo>
                    <a:pt x="628267" y="97680"/>
                    <a:pt x="627634" y="94132"/>
                    <a:pt x="629788" y="94386"/>
                  </a:cubicBezTo>
                  <a:cubicBezTo>
                    <a:pt x="629154" y="90458"/>
                    <a:pt x="627634" y="90078"/>
                    <a:pt x="627000" y="86024"/>
                  </a:cubicBezTo>
                  <a:cubicBezTo>
                    <a:pt x="629914" y="83490"/>
                    <a:pt x="630294" y="91218"/>
                    <a:pt x="632448" y="91599"/>
                  </a:cubicBezTo>
                  <a:cubicBezTo>
                    <a:pt x="636502" y="91218"/>
                    <a:pt x="632448" y="89825"/>
                    <a:pt x="632195" y="85011"/>
                  </a:cubicBezTo>
                  <a:cubicBezTo>
                    <a:pt x="635489" y="86404"/>
                    <a:pt x="640937" y="78676"/>
                    <a:pt x="642330" y="87418"/>
                  </a:cubicBezTo>
                  <a:cubicBezTo>
                    <a:pt x="643470" y="86404"/>
                    <a:pt x="643217" y="83364"/>
                    <a:pt x="644611" y="82477"/>
                  </a:cubicBezTo>
                  <a:cubicBezTo>
                    <a:pt x="649045" y="81717"/>
                    <a:pt x="652339" y="85644"/>
                    <a:pt x="653479" y="78549"/>
                  </a:cubicBezTo>
                  <a:cubicBezTo>
                    <a:pt x="652592" y="75509"/>
                    <a:pt x="650819" y="74115"/>
                    <a:pt x="649045" y="72721"/>
                  </a:cubicBezTo>
                  <a:cubicBezTo>
                    <a:pt x="649045" y="72721"/>
                    <a:pt x="647018" y="70821"/>
                    <a:pt x="647525" y="70821"/>
                  </a:cubicBezTo>
                  <a:cubicBezTo>
                    <a:pt x="646638" y="70821"/>
                    <a:pt x="647018" y="73482"/>
                    <a:pt x="645878" y="73355"/>
                  </a:cubicBezTo>
                  <a:cubicBezTo>
                    <a:pt x="643217" y="73101"/>
                    <a:pt x="640050" y="69681"/>
                    <a:pt x="638656" y="74748"/>
                  </a:cubicBezTo>
                  <a:cubicBezTo>
                    <a:pt x="637896" y="77409"/>
                    <a:pt x="632195" y="73355"/>
                    <a:pt x="629788" y="78676"/>
                  </a:cubicBezTo>
                  <a:cubicBezTo>
                    <a:pt x="627887" y="77156"/>
                    <a:pt x="625860" y="76142"/>
                    <a:pt x="624973" y="70694"/>
                  </a:cubicBezTo>
                  <a:cubicBezTo>
                    <a:pt x="622186" y="72215"/>
                    <a:pt x="621173" y="76142"/>
                    <a:pt x="621933" y="82477"/>
                  </a:cubicBezTo>
                  <a:cubicBezTo>
                    <a:pt x="619146" y="85771"/>
                    <a:pt x="619779" y="75635"/>
                    <a:pt x="616992" y="78929"/>
                  </a:cubicBezTo>
                  <a:cubicBezTo>
                    <a:pt x="618512" y="83617"/>
                    <a:pt x="615598" y="82350"/>
                    <a:pt x="616232" y="85771"/>
                  </a:cubicBezTo>
                  <a:cubicBezTo>
                    <a:pt x="609517" y="88305"/>
                    <a:pt x="606856" y="79816"/>
                    <a:pt x="603436" y="86024"/>
                  </a:cubicBezTo>
                  <a:cubicBezTo>
                    <a:pt x="602549" y="85771"/>
                    <a:pt x="601915" y="84124"/>
                    <a:pt x="600902" y="84250"/>
                  </a:cubicBezTo>
                  <a:cubicBezTo>
                    <a:pt x="598748" y="77789"/>
                    <a:pt x="603942" y="80956"/>
                    <a:pt x="600775" y="73101"/>
                  </a:cubicBezTo>
                  <a:cubicBezTo>
                    <a:pt x="596848" y="71581"/>
                    <a:pt x="597988" y="76776"/>
                    <a:pt x="599382" y="82223"/>
                  </a:cubicBezTo>
                  <a:cubicBezTo>
                    <a:pt x="596468" y="78042"/>
                    <a:pt x="595834" y="82603"/>
                    <a:pt x="593174" y="83490"/>
                  </a:cubicBezTo>
                  <a:cubicBezTo>
                    <a:pt x="592667" y="83617"/>
                    <a:pt x="591400" y="83364"/>
                    <a:pt x="591147" y="83870"/>
                  </a:cubicBezTo>
                  <a:cubicBezTo>
                    <a:pt x="590893" y="84250"/>
                    <a:pt x="591147" y="88305"/>
                    <a:pt x="591020" y="88305"/>
                  </a:cubicBezTo>
                  <a:cubicBezTo>
                    <a:pt x="590260" y="88811"/>
                    <a:pt x="588106" y="84377"/>
                    <a:pt x="588106" y="84377"/>
                  </a:cubicBezTo>
                  <a:cubicBezTo>
                    <a:pt x="586966" y="85137"/>
                    <a:pt x="587346" y="89191"/>
                    <a:pt x="585825" y="89318"/>
                  </a:cubicBezTo>
                  <a:cubicBezTo>
                    <a:pt x="582405" y="89445"/>
                    <a:pt x="578477" y="89952"/>
                    <a:pt x="573790" y="82730"/>
                  </a:cubicBezTo>
                  <a:cubicBezTo>
                    <a:pt x="572776" y="82983"/>
                    <a:pt x="573536" y="85517"/>
                    <a:pt x="573663" y="87164"/>
                  </a:cubicBezTo>
                  <a:cubicBezTo>
                    <a:pt x="574676" y="86024"/>
                    <a:pt x="573663" y="85137"/>
                    <a:pt x="572269" y="85517"/>
                  </a:cubicBezTo>
                  <a:cubicBezTo>
                    <a:pt x="571002" y="84124"/>
                    <a:pt x="569862" y="81970"/>
                    <a:pt x="568975" y="79436"/>
                  </a:cubicBezTo>
                  <a:cubicBezTo>
                    <a:pt x="567328" y="80323"/>
                    <a:pt x="567328" y="83617"/>
                    <a:pt x="568595" y="88431"/>
                  </a:cubicBezTo>
                  <a:cubicBezTo>
                    <a:pt x="565048" y="84630"/>
                    <a:pt x="561374" y="81083"/>
                    <a:pt x="557193" y="79563"/>
                  </a:cubicBezTo>
                  <a:cubicBezTo>
                    <a:pt x="558460" y="85391"/>
                    <a:pt x="556306" y="84250"/>
                    <a:pt x="558967" y="88178"/>
                  </a:cubicBezTo>
                  <a:cubicBezTo>
                    <a:pt x="559220" y="90712"/>
                    <a:pt x="558206" y="89571"/>
                    <a:pt x="557953" y="88431"/>
                  </a:cubicBezTo>
                  <a:cubicBezTo>
                    <a:pt x="555926" y="89445"/>
                    <a:pt x="557066" y="94512"/>
                    <a:pt x="556559" y="97680"/>
                  </a:cubicBezTo>
                  <a:cubicBezTo>
                    <a:pt x="554532" y="98060"/>
                    <a:pt x="552379" y="98440"/>
                    <a:pt x="550352" y="98947"/>
                  </a:cubicBezTo>
                  <a:cubicBezTo>
                    <a:pt x="547818" y="98820"/>
                    <a:pt x="546931" y="91852"/>
                    <a:pt x="543890" y="93499"/>
                  </a:cubicBezTo>
                  <a:cubicBezTo>
                    <a:pt x="544144" y="96033"/>
                    <a:pt x="543130" y="94893"/>
                    <a:pt x="542877" y="93752"/>
                  </a:cubicBezTo>
                  <a:cubicBezTo>
                    <a:pt x="541610" y="93499"/>
                    <a:pt x="542117" y="97806"/>
                    <a:pt x="541610" y="98440"/>
                  </a:cubicBezTo>
                  <a:cubicBezTo>
                    <a:pt x="539583" y="100974"/>
                    <a:pt x="535022" y="96793"/>
                    <a:pt x="536289" y="103888"/>
                  </a:cubicBezTo>
                  <a:cubicBezTo>
                    <a:pt x="534895" y="102494"/>
                    <a:pt x="534895" y="97426"/>
                    <a:pt x="532108" y="93626"/>
                  </a:cubicBezTo>
                  <a:cubicBezTo>
                    <a:pt x="531474" y="87038"/>
                    <a:pt x="534768" y="95273"/>
                    <a:pt x="536289" y="92865"/>
                  </a:cubicBezTo>
                  <a:cubicBezTo>
                    <a:pt x="535148" y="80956"/>
                    <a:pt x="531348" y="79183"/>
                    <a:pt x="528307" y="74368"/>
                  </a:cubicBezTo>
                  <a:cubicBezTo>
                    <a:pt x="527547" y="75762"/>
                    <a:pt x="528180" y="78042"/>
                    <a:pt x="527167" y="79056"/>
                  </a:cubicBezTo>
                  <a:cubicBezTo>
                    <a:pt x="526787" y="79436"/>
                    <a:pt x="524253" y="78803"/>
                    <a:pt x="524126" y="79689"/>
                  </a:cubicBezTo>
                  <a:cubicBezTo>
                    <a:pt x="523619" y="82097"/>
                    <a:pt x="527420" y="80830"/>
                    <a:pt x="527674" y="81210"/>
                  </a:cubicBezTo>
                  <a:cubicBezTo>
                    <a:pt x="529954" y="86151"/>
                    <a:pt x="523113" y="82477"/>
                    <a:pt x="525647" y="92739"/>
                  </a:cubicBezTo>
                  <a:cubicBezTo>
                    <a:pt x="524126" y="91218"/>
                    <a:pt x="523366" y="87671"/>
                    <a:pt x="521466" y="88685"/>
                  </a:cubicBezTo>
                  <a:cubicBezTo>
                    <a:pt x="522859" y="93119"/>
                    <a:pt x="521846" y="94512"/>
                    <a:pt x="522099" y="97426"/>
                  </a:cubicBezTo>
                  <a:cubicBezTo>
                    <a:pt x="520199" y="94512"/>
                    <a:pt x="517285" y="95779"/>
                    <a:pt x="516271" y="89698"/>
                  </a:cubicBezTo>
                  <a:cubicBezTo>
                    <a:pt x="514498" y="90078"/>
                    <a:pt x="512851" y="90332"/>
                    <a:pt x="511077" y="90712"/>
                  </a:cubicBezTo>
                  <a:cubicBezTo>
                    <a:pt x="508670" y="88685"/>
                    <a:pt x="506136" y="79309"/>
                    <a:pt x="504616" y="85264"/>
                  </a:cubicBezTo>
                  <a:cubicBezTo>
                    <a:pt x="505249" y="87671"/>
                    <a:pt x="505883" y="86277"/>
                    <a:pt x="505629" y="85011"/>
                  </a:cubicBezTo>
                  <a:cubicBezTo>
                    <a:pt x="506389" y="84504"/>
                    <a:pt x="506769" y="85644"/>
                    <a:pt x="507149" y="86911"/>
                  </a:cubicBezTo>
                  <a:cubicBezTo>
                    <a:pt x="506136" y="93119"/>
                    <a:pt x="501702" y="87038"/>
                    <a:pt x="502715" y="81083"/>
                  </a:cubicBezTo>
                  <a:cubicBezTo>
                    <a:pt x="502082" y="83870"/>
                    <a:pt x="500308" y="82477"/>
                    <a:pt x="501702" y="81336"/>
                  </a:cubicBezTo>
                  <a:cubicBezTo>
                    <a:pt x="497648" y="74115"/>
                    <a:pt x="499928" y="88305"/>
                    <a:pt x="494860" y="84884"/>
                  </a:cubicBezTo>
                  <a:cubicBezTo>
                    <a:pt x="496254" y="89318"/>
                    <a:pt x="495240" y="90712"/>
                    <a:pt x="495494" y="93626"/>
                  </a:cubicBezTo>
                  <a:cubicBezTo>
                    <a:pt x="492073" y="92359"/>
                    <a:pt x="494734" y="86658"/>
                    <a:pt x="493340" y="82857"/>
                  </a:cubicBezTo>
                  <a:cubicBezTo>
                    <a:pt x="491946" y="85137"/>
                    <a:pt x="490553" y="87544"/>
                    <a:pt x="492453" y="94132"/>
                  </a:cubicBezTo>
                  <a:cubicBezTo>
                    <a:pt x="488652" y="91725"/>
                    <a:pt x="491820" y="83237"/>
                    <a:pt x="488906" y="81463"/>
                  </a:cubicBezTo>
                  <a:cubicBezTo>
                    <a:pt x="487892" y="81717"/>
                    <a:pt x="488652" y="84250"/>
                    <a:pt x="488779" y="86024"/>
                  </a:cubicBezTo>
                  <a:cubicBezTo>
                    <a:pt x="486245" y="88305"/>
                    <a:pt x="485485" y="83490"/>
                    <a:pt x="483205" y="84884"/>
                  </a:cubicBezTo>
                  <a:cubicBezTo>
                    <a:pt x="481811" y="90965"/>
                    <a:pt x="484091" y="92232"/>
                    <a:pt x="482698" y="98313"/>
                  </a:cubicBezTo>
                  <a:cubicBezTo>
                    <a:pt x="480544" y="97806"/>
                    <a:pt x="479657" y="92612"/>
                    <a:pt x="476743" y="95019"/>
                  </a:cubicBezTo>
                  <a:cubicBezTo>
                    <a:pt x="477377" y="99580"/>
                    <a:pt x="477250" y="102874"/>
                    <a:pt x="476870" y="106168"/>
                  </a:cubicBezTo>
                  <a:cubicBezTo>
                    <a:pt x="476490" y="109589"/>
                    <a:pt x="474590" y="110729"/>
                    <a:pt x="475476" y="115417"/>
                  </a:cubicBezTo>
                  <a:cubicBezTo>
                    <a:pt x="470282" y="109716"/>
                    <a:pt x="468255" y="118584"/>
                    <a:pt x="464581" y="119724"/>
                  </a:cubicBezTo>
                  <a:cubicBezTo>
                    <a:pt x="463061" y="119091"/>
                    <a:pt x="461920" y="117444"/>
                    <a:pt x="461287" y="113643"/>
                  </a:cubicBezTo>
                  <a:cubicBezTo>
                    <a:pt x="459386" y="98947"/>
                    <a:pt x="470789" y="105155"/>
                    <a:pt x="476490" y="104014"/>
                  </a:cubicBezTo>
                  <a:cubicBezTo>
                    <a:pt x="475096" y="101734"/>
                    <a:pt x="473956" y="98567"/>
                    <a:pt x="473323" y="93499"/>
                  </a:cubicBezTo>
                  <a:cubicBezTo>
                    <a:pt x="470789" y="92739"/>
                    <a:pt x="472689" y="97933"/>
                    <a:pt x="471042" y="98440"/>
                  </a:cubicBezTo>
                  <a:cubicBezTo>
                    <a:pt x="469142" y="95526"/>
                    <a:pt x="467241" y="92865"/>
                    <a:pt x="465214" y="90712"/>
                  </a:cubicBezTo>
                  <a:cubicBezTo>
                    <a:pt x="461287" y="89698"/>
                    <a:pt x="461920" y="94639"/>
                    <a:pt x="458373" y="94259"/>
                  </a:cubicBezTo>
                  <a:cubicBezTo>
                    <a:pt x="455966" y="91472"/>
                    <a:pt x="458753" y="89445"/>
                    <a:pt x="454826" y="92739"/>
                  </a:cubicBezTo>
                  <a:cubicBezTo>
                    <a:pt x="453432" y="92992"/>
                    <a:pt x="452038" y="93246"/>
                    <a:pt x="450645" y="93499"/>
                  </a:cubicBezTo>
                  <a:cubicBezTo>
                    <a:pt x="451025" y="95526"/>
                    <a:pt x="452292" y="94893"/>
                    <a:pt x="453179" y="95273"/>
                  </a:cubicBezTo>
                  <a:cubicBezTo>
                    <a:pt x="452925" y="99200"/>
                    <a:pt x="450898" y="100594"/>
                    <a:pt x="447857" y="100720"/>
                  </a:cubicBezTo>
                  <a:cubicBezTo>
                    <a:pt x="446717" y="97173"/>
                    <a:pt x="447857" y="96540"/>
                    <a:pt x="449124" y="96033"/>
                  </a:cubicBezTo>
                  <a:cubicBezTo>
                    <a:pt x="448238" y="92992"/>
                    <a:pt x="445957" y="95906"/>
                    <a:pt x="445197" y="92359"/>
                  </a:cubicBezTo>
                  <a:cubicBezTo>
                    <a:pt x="444563" y="96793"/>
                    <a:pt x="441016" y="97173"/>
                    <a:pt x="439242" y="100214"/>
                  </a:cubicBezTo>
                  <a:cubicBezTo>
                    <a:pt x="437975" y="100087"/>
                    <a:pt x="437595" y="96540"/>
                    <a:pt x="436962" y="94006"/>
                  </a:cubicBezTo>
                  <a:cubicBezTo>
                    <a:pt x="433921" y="98567"/>
                    <a:pt x="430627" y="101354"/>
                    <a:pt x="427840" y="91345"/>
                  </a:cubicBezTo>
                  <a:cubicBezTo>
                    <a:pt x="426700" y="91979"/>
                    <a:pt x="427713" y="95399"/>
                    <a:pt x="428093" y="97933"/>
                  </a:cubicBezTo>
                  <a:cubicBezTo>
                    <a:pt x="426320" y="96159"/>
                    <a:pt x="425560" y="100720"/>
                    <a:pt x="425433" y="100720"/>
                  </a:cubicBezTo>
                  <a:cubicBezTo>
                    <a:pt x="424673" y="100720"/>
                    <a:pt x="422646" y="96793"/>
                    <a:pt x="422519" y="96793"/>
                  </a:cubicBezTo>
                  <a:cubicBezTo>
                    <a:pt x="421632" y="97046"/>
                    <a:pt x="422139" y="100594"/>
                    <a:pt x="421379" y="101481"/>
                  </a:cubicBezTo>
                  <a:cubicBezTo>
                    <a:pt x="420872" y="101987"/>
                    <a:pt x="418972" y="102241"/>
                    <a:pt x="418338" y="102114"/>
                  </a:cubicBezTo>
                  <a:cubicBezTo>
                    <a:pt x="417071" y="101734"/>
                    <a:pt x="416184" y="96793"/>
                    <a:pt x="414411" y="98440"/>
                  </a:cubicBezTo>
                  <a:cubicBezTo>
                    <a:pt x="414791" y="100594"/>
                    <a:pt x="415298" y="102747"/>
                    <a:pt x="415678" y="104901"/>
                  </a:cubicBezTo>
                  <a:cubicBezTo>
                    <a:pt x="413904" y="105281"/>
                    <a:pt x="412257" y="105535"/>
                    <a:pt x="410483" y="105915"/>
                  </a:cubicBezTo>
                  <a:cubicBezTo>
                    <a:pt x="409090" y="105661"/>
                    <a:pt x="408583" y="101861"/>
                    <a:pt x="409596" y="101607"/>
                  </a:cubicBezTo>
                  <a:cubicBezTo>
                    <a:pt x="407443" y="95906"/>
                    <a:pt x="406429" y="104521"/>
                    <a:pt x="404909" y="104775"/>
                  </a:cubicBezTo>
                  <a:cubicBezTo>
                    <a:pt x="403388" y="105788"/>
                    <a:pt x="403515" y="99580"/>
                    <a:pt x="402628" y="98567"/>
                  </a:cubicBezTo>
                  <a:cubicBezTo>
                    <a:pt x="400855" y="96666"/>
                    <a:pt x="395534" y="102241"/>
                    <a:pt x="398067" y="97173"/>
                  </a:cubicBezTo>
                  <a:cubicBezTo>
                    <a:pt x="396420" y="91852"/>
                    <a:pt x="393506" y="97806"/>
                    <a:pt x="391859" y="98440"/>
                  </a:cubicBezTo>
                  <a:cubicBezTo>
                    <a:pt x="390212" y="98947"/>
                    <a:pt x="390086" y="99707"/>
                    <a:pt x="390719" y="103128"/>
                  </a:cubicBezTo>
                  <a:cubicBezTo>
                    <a:pt x="386918" y="105408"/>
                    <a:pt x="384385" y="102241"/>
                    <a:pt x="380964" y="102747"/>
                  </a:cubicBezTo>
                  <a:cubicBezTo>
                    <a:pt x="382611" y="104521"/>
                    <a:pt x="382864" y="107815"/>
                    <a:pt x="380837" y="107182"/>
                  </a:cubicBezTo>
                  <a:cubicBezTo>
                    <a:pt x="378303" y="106422"/>
                    <a:pt x="380077" y="106295"/>
                    <a:pt x="376656" y="107942"/>
                  </a:cubicBezTo>
                  <a:cubicBezTo>
                    <a:pt x="375389" y="108575"/>
                    <a:pt x="373869" y="108195"/>
                    <a:pt x="372476" y="108702"/>
                  </a:cubicBezTo>
                  <a:cubicBezTo>
                    <a:pt x="372095" y="106168"/>
                    <a:pt x="373996" y="106548"/>
                    <a:pt x="375136" y="105915"/>
                  </a:cubicBezTo>
                  <a:cubicBezTo>
                    <a:pt x="376276" y="105281"/>
                    <a:pt x="375263" y="103634"/>
                    <a:pt x="374756" y="103761"/>
                  </a:cubicBezTo>
                  <a:cubicBezTo>
                    <a:pt x="373742" y="104014"/>
                    <a:pt x="372729" y="104141"/>
                    <a:pt x="371715" y="104394"/>
                  </a:cubicBezTo>
                  <a:cubicBezTo>
                    <a:pt x="370068" y="104901"/>
                    <a:pt x="367535" y="104141"/>
                    <a:pt x="368041" y="107308"/>
                  </a:cubicBezTo>
                  <a:cubicBezTo>
                    <a:pt x="366014" y="107688"/>
                    <a:pt x="365507" y="101734"/>
                    <a:pt x="363100" y="103888"/>
                  </a:cubicBezTo>
                  <a:cubicBezTo>
                    <a:pt x="363227" y="109842"/>
                    <a:pt x="354105" y="103508"/>
                    <a:pt x="356132" y="111996"/>
                  </a:cubicBezTo>
                  <a:cubicBezTo>
                    <a:pt x="354612" y="110096"/>
                    <a:pt x="353218" y="108195"/>
                    <a:pt x="351698" y="106168"/>
                  </a:cubicBezTo>
                  <a:cubicBezTo>
                    <a:pt x="348024" y="109335"/>
                    <a:pt x="344983" y="109842"/>
                    <a:pt x="340296" y="108449"/>
                  </a:cubicBezTo>
                  <a:cubicBezTo>
                    <a:pt x="340676" y="110602"/>
                    <a:pt x="341183" y="112756"/>
                    <a:pt x="341563" y="114910"/>
                  </a:cubicBezTo>
                  <a:cubicBezTo>
                    <a:pt x="338775" y="115797"/>
                    <a:pt x="337762" y="109335"/>
                    <a:pt x="335735" y="107182"/>
                  </a:cubicBezTo>
                  <a:cubicBezTo>
                    <a:pt x="333328" y="107688"/>
                    <a:pt x="330920" y="108069"/>
                    <a:pt x="328513" y="108575"/>
                  </a:cubicBezTo>
                  <a:cubicBezTo>
                    <a:pt x="331174" y="111996"/>
                    <a:pt x="330160" y="116050"/>
                    <a:pt x="326740" y="115670"/>
                  </a:cubicBezTo>
                  <a:cubicBezTo>
                    <a:pt x="325473" y="115543"/>
                    <a:pt x="325093" y="111869"/>
                    <a:pt x="324459" y="109462"/>
                  </a:cubicBezTo>
                  <a:cubicBezTo>
                    <a:pt x="322052" y="109969"/>
                    <a:pt x="319645" y="110349"/>
                    <a:pt x="317238" y="110856"/>
                  </a:cubicBezTo>
                  <a:cubicBezTo>
                    <a:pt x="314070" y="115290"/>
                    <a:pt x="321165" y="109842"/>
                    <a:pt x="321165" y="114530"/>
                  </a:cubicBezTo>
                  <a:cubicBezTo>
                    <a:pt x="322432" y="122131"/>
                    <a:pt x="316224" y="109842"/>
                    <a:pt x="317491" y="117444"/>
                  </a:cubicBezTo>
                  <a:cubicBezTo>
                    <a:pt x="316224" y="117317"/>
                    <a:pt x="315844" y="113643"/>
                    <a:pt x="315211" y="111236"/>
                  </a:cubicBezTo>
                  <a:cubicBezTo>
                    <a:pt x="311663" y="112249"/>
                    <a:pt x="306596" y="111363"/>
                    <a:pt x="308242" y="119344"/>
                  </a:cubicBezTo>
                  <a:cubicBezTo>
                    <a:pt x="306215" y="120484"/>
                    <a:pt x="305075" y="114150"/>
                    <a:pt x="306089" y="115417"/>
                  </a:cubicBezTo>
                  <a:cubicBezTo>
                    <a:pt x="303555" y="112249"/>
                    <a:pt x="304948" y="116684"/>
                    <a:pt x="303048" y="116050"/>
                  </a:cubicBezTo>
                  <a:cubicBezTo>
                    <a:pt x="301908" y="115670"/>
                    <a:pt x="301781" y="112249"/>
                    <a:pt x="301148" y="111996"/>
                  </a:cubicBezTo>
                  <a:cubicBezTo>
                    <a:pt x="293546" y="108955"/>
                    <a:pt x="288859" y="125679"/>
                    <a:pt x="281510" y="115797"/>
                  </a:cubicBezTo>
                  <a:cubicBezTo>
                    <a:pt x="280117" y="115290"/>
                    <a:pt x="281764" y="119598"/>
                    <a:pt x="281384" y="120231"/>
                  </a:cubicBezTo>
                  <a:cubicBezTo>
                    <a:pt x="281384" y="120358"/>
                    <a:pt x="274796" y="114530"/>
                    <a:pt x="277710" y="123145"/>
                  </a:cubicBezTo>
                  <a:cubicBezTo>
                    <a:pt x="276823" y="122005"/>
                    <a:pt x="276189" y="122258"/>
                    <a:pt x="275176" y="121371"/>
                  </a:cubicBezTo>
                  <a:cubicBezTo>
                    <a:pt x="273275" y="119724"/>
                    <a:pt x="273149" y="121245"/>
                    <a:pt x="269601" y="120231"/>
                  </a:cubicBezTo>
                  <a:cubicBezTo>
                    <a:pt x="268461" y="119978"/>
                    <a:pt x="266814" y="117570"/>
                    <a:pt x="265040" y="118837"/>
                  </a:cubicBezTo>
                  <a:cubicBezTo>
                    <a:pt x="264660" y="119091"/>
                    <a:pt x="264154" y="121245"/>
                    <a:pt x="264407" y="121245"/>
                  </a:cubicBezTo>
                  <a:cubicBezTo>
                    <a:pt x="263520" y="121371"/>
                    <a:pt x="262887" y="119091"/>
                    <a:pt x="261873" y="119471"/>
                  </a:cubicBezTo>
                  <a:cubicBezTo>
                    <a:pt x="260353" y="120104"/>
                    <a:pt x="260353" y="122005"/>
                    <a:pt x="259213" y="122258"/>
                  </a:cubicBezTo>
                  <a:cubicBezTo>
                    <a:pt x="256425" y="122638"/>
                    <a:pt x="253765" y="121118"/>
                    <a:pt x="250597" y="121751"/>
                  </a:cubicBezTo>
                  <a:cubicBezTo>
                    <a:pt x="249964" y="121878"/>
                    <a:pt x="253131" y="123525"/>
                    <a:pt x="253131" y="123525"/>
                  </a:cubicBezTo>
                  <a:cubicBezTo>
                    <a:pt x="254018" y="124285"/>
                    <a:pt x="252751" y="125805"/>
                    <a:pt x="252498" y="125805"/>
                  </a:cubicBezTo>
                  <a:cubicBezTo>
                    <a:pt x="251231" y="126059"/>
                    <a:pt x="249964" y="122385"/>
                    <a:pt x="248570" y="122131"/>
                  </a:cubicBezTo>
                  <a:cubicBezTo>
                    <a:pt x="246923" y="121751"/>
                    <a:pt x="241856" y="121625"/>
                    <a:pt x="244263" y="127452"/>
                  </a:cubicBezTo>
                  <a:cubicBezTo>
                    <a:pt x="242996" y="127199"/>
                    <a:pt x="242743" y="123272"/>
                    <a:pt x="241349" y="123525"/>
                  </a:cubicBezTo>
                  <a:cubicBezTo>
                    <a:pt x="238942" y="122511"/>
                    <a:pt x="239068" y="126186"/>
                    <a:pt x="237675" y="126439"/>
                  </a:cubicBezTo>
                  <a:cubicBezTo>
                    <a:pt x="236028" y="126819"/>
                    <a:pt x="235521" y="124919"/>
                    <a:pt x="234127" y="124919"/>
                  </a:cubicBezTo>
                  <a:cubicBezTo>
                    <a:pt x="229440" y="124665"/>
                    <a:pt x="224245" y="127579"/>
                    <a:pt x="218671" y="127959"/>
                  </a:cubicBezTo>
                  <a:cubicBezTo>
                    <a:pt x="218418" y="127959"/>
                    <a:pt x="216897" y="128719"/>
                    <a:pt x="216644" y="128339"/>
                  </a:cubicBezTo>
                  <a:cubicBezTo>
                    <a:pt x="215504" y="126566"/>
                    <a:pt x="215377" y="127959"/>
                    <a:pt x="213603" y="128973"/>
                  </a:cubicBezTo>
                  <a:cubicBezTo>
                    <a:pt x="210816" y="130493"/>
                    <a:pt x="207902" y="129353"/>
                    <a:pt x="205368" y="130620"/>
                  </a:cubicBezTo>
                  <a:cubicBezTo>
                    <a:pt x="205622" y="132013"/>
                    <a:pt x="206002" y="133534"/>
                    <a:pt x="206255" y="134927"/>
                  </a:cubicBezTo>
                  <a:cubicBezTo>
                    <a:pt x="204988" y="134801"/>
                    <a:pt x="204608" y="131127"/>
                    <a:pt x="203975" y="128719"/>
                  </a:cubicBezTo>
                  <a:cubicBezTo>
                    <a:pt x="199667" y="126059"/>
                    <a:pt x="204862" y="136194"/>
                    <a:pt x="202201" y="135814"/>
                  </a:cubicBezTo>
                  <a:cubicBezTo>
                    <a:pt x="200174" y="137208"/>
                    <a:pt x="199667" y="133154"/>
                    <a:pt x="198907" y="129733"/>
                  </a:cubicBezTo>
                  <a:cubicBezTo>
                    <a:pt x="197260" y="132774"/>
                    <a:pt x="193586" y="133154"/>
                    <a:pt x="192952" y="137588"/>
                  </a:cubicBezTo>
                  <a:cubicBezTo>
                    <a:pt x="190039" y="134927"/>
                    <a:pt x="186871" y="133154"/>
                    <a:pt x="182817" y="135181"/>
                  </a:cubicBezTo>
                  <a:cubicBezTo>
                    <a:pt x="183831" y="138981"/>
                    <a:pt x="182690" y="139742"/>
                    <a:pt x="182184" y="137588"/>
                  </a:cubicBezTo>
                  <a:cubicBezTo>
                    <a:pt x="180410" y="138475"/>
                    <a:pt x="180537" y="141769"/>
                    <a:pt x="181804" y="146583"/>
                  </a:cubicBezTo>
                  <a:cubicBezTo>
                    <a:pt x="180283" y="146203"/>
                    <a:pt x="179903" y="141389"/>
                    <a:pt x="179016" y="138221"/>
                  </a:cubicBezTo>
                  <a:cubicBezTo>
                    <a:pt x="176102" y="142656"/>
                    <a:pt x="176229" y="137334"/>
                    <a:pt x="172428" y="137334"/>
                  </a:cubicBezTo>
                  <a:cubicBezTo>
                    <a:pt x="171922" y="140628"/>
                    <a:pt x="172302" y="142782"/>
                    <a:pt x="174709" y="143542"/>
                  </a:cubicBezTo>
                  <a:cubicBezTo>
                    <a:pt x="174835" y="146203"/>
                    <a:pt x="174329" y="148357"/>
                    <a:pt x="172428" y="148483"/>
                  </a:cubicBezTo>
                  <a:cubicBezTo>
                    <a:pt x="170148" y="148610"/>
                    <a:pt x="170275" y="145823"/>
                    <a:pt x="168501" y="144809"/>
                  </a:cubicBezTo>
                  <a:cubicBezTo>
                    <a:pt x="165840" y="145189"/>
                    <a:pt x="167614" y="146710"/>
                    <a:pt x="168374" y="149244"/>
                  </a:cubicBezTo>
                  <a:cubicBezTo>
                    <a:pt x="164067" y="147723"/>
                    <a:pt x="163813" y="144556"/>
                    <a:pt x="162040" y="139362"/>
                  </a:cubicBezTo>
                  <a:cubicBezTo>
                    <a:pt x="160012" y="139742"/>
                    <a:pt x="157859" y="140122"/>
                    <a:pt x="155832" y="140628"/>
                  </a:cubicBezTo>
                  <a:cubicBezTo>
                    <a:pt x="157605" y="150130"/>
                    <a:pt x="158492" y="138981"/>
                    <a:pt x="160773" y="144176"/>
                  </a:cubicBezTo>
                  <a:cubicBezTo>
                    <a:pt x="160266" y="152284"/>
                    <a:pt x="153805" y="148357"/>
                    <a:pt x="152284" y="139108"/>
                  </a:cubicBezTo>
                  <a:cubicBezTo>
                    <a:pt x="150637" y="141262"/>
                    <a:pt x="151397" y="149117"/>
                    <a:pt x="153805" y="152157"/>
                  </a:cubicBezTo>
                  <a:cubicBezTo>
                    <a:pt x="152538" y="152031"/>
                    <a:pt x="152031" y="153044"/>
                    <a:pt x="152158" y="154691"/>
                  </a:cubicBezTo>
                  <a:cubicBezTo>
                    <a:pt x="150891" y="154565"/>
                    <a:pt x="150511" y="150891"/>
                    <a:pt x="149877" y="148483"/>
                  </a:cubicBezTo>
                  <a:cubicBezTo>
                    <a:pt x="147090" y="148610"/>
                    <a:pt x="147470" y="149750"/>
                    <a:pt x="145189" y="151651"/>
                  </a:cubicBezTo>
                  <a:cubicBezTo>
                    <a:pt x="144429" y="152284"/>
                    <a:pt x="144809" y="153678"/>
                    <a:pt x="144556" y="154058"/>
                  </a:cubicBezTo>
                  <a:cubicBezTo>
                    <a:pt x="142909" y="155578"/>
                    <a:pt x="139995" y="155578"/>
                    <a:pt x="138855" y="157352"/>
                  </a:cubicBezTo>
                  <a:cubicBezTo>
                    <a:pt x="138095" y="158492"/>
                    <a:pt x="138982" y="161279"/>
                    <a:pt x="137588" y="162039"/>
                  </a:cubicBezTo>
                  <a:cubicBezTo>
                    <a:pt x="136574" y="162546"/>
                    <a:pt x="134674" y="163180"/>
                    <a:pt x="133407" y="162800"/>
                  </a:cubicBezTo>
                  <a:cubicBezTo>
                    <a:pt x="132520" y="162546"/>
                    <a:pt x="132013" y="161026"/>
                    <a:pt x="130873" y="161026"/>
                  </a:cubicBezTo>
                  <a:cubicBezTo>
                    <a:pt x="128086" y="161153"/>
                    <a:pt x="129860" y="164700"/>
                    <a:pt x="126692" y="161786"/>
                  </a:cubicBezTo>
                  <a:cubicBezTo>
                    <a:pt x="126566" y="161659"/>
                    <a:pt x="117190" y="158239"/>
                    <a:pt x="122258" y="155958"/>
                  </a:cubicBezTo>
                  <a:cubicBezTo>
                    <a:pt x="122385" y="154311"/>
                    <a:pt x="117951" y="153171"/>
                    <a:pt x="117697" y="154565"/>
                  </a:cubicBezTo>
                  <a:cubicBezTo>
                    <a:pt x="117190" y="157732"/>
                    <a:pt x="115670" y="155578"/>
                    <a:pt x="114023" y="157479"/>
                  </a:cubicBezTo>
                  <a:cubicBezTo>
                    <a:pt x="113643" y="157859"/>
                    <a:pt x="114403" y="159506"/>
                    <a:pt x="113390" y="159886"/>
                  </a:cubicBezTo>
                  <a:cubicBezTo>
                    <a:pt x="112503" y="160139"/>
                    <a:pt x="112883" y="162546"/>
                    <a:pt x="111743" y="162420"/>
                  </a:cubicBezTo>
                  <a:cubicBezTo>
                    <a:pt x="110729" y="162546"/>
                    <a:pt x="110476" y="160012"/>
                    <a:pt x="109842" y="158365"/>
                  </a:cubicBezTo>
                  <a:cubicBezTo>
                    <a:pt x="107942" y="163180"/>
                    <a:pt x="100214" y="160266"/>
                    <a:pt x="99834" y="166980"/>
                  </a:cubicBezTo>
                  <a:cubicBezTo>
                    <a:pt x="96413" y="160773"/>
                    <a:pt x="95399" y="169514"/>
                    <a:pt x="92992" y="159379"/>
                  </a:cubicBezTo>
                  <a:cubicBezTo>
                    <a:pt x="90965" y="160392"/>
                    <a:pt x="92105" y="165460"/>
                    <a:pt x="91599" y="168627"/>
                  </a:cubicBezTo>
                  <a:cubicBezTo>
                    <a:pt x="89571" y="167741"/>
                    <a:pt x="86024" y="172428"/>
                    <a:pt x="85011" y="167741"/>
                  </a:cubicBezTo>
                  <a:cubicBezTo>
                    <a:pt x="83870" y="168121"/>
                    <a:pt x="86784" y="177369"/>
                    <a:pt x="84504" y="181170"/>
                  </a:cubicBezTo>
                  <a:cubicBezTo>
                    <a:pt x="82223" y="181043"/>
                    <a:pt x="82350" y="171795"/>
                    <a:pt x="80323" y="170781"/>
                  </a:cubicBezTo>
                  <a:cubicBezTo>
                    <a:pt x="78042" y="169134"/>
                    <a:pt x="82097" y="183197"/>
                    <a:pt x="79056" y="175469"/>
                  </a:cubicBezTo>
                  <a:cubicBezTo>
                    <a:pt x="78296" y="174709"/>
                    <a:pt x="78549" y="179523"/>
                    <a:pt x="78929" y="179903"/>
                  </a:cubicBezTo>
                  <a:cubicBezTo>
                    <a:pt x="79309" y="180410"/>
                    <a:pt x="80703" y="178890"/>
                    <a:pt x="80956" y="179523"/>
                  </a:cubicBezTo>
                  <a:cubicBezTo>
                    <a:pt x="81336" y="180283"/>
                    <a:pt x="81336" y="183324"/>
                    <a:pt x="81843" y="183831"/>
                  </a:cubicBezTo>
                  <a:cubicBezTo>
                    <a:pt x="81970" y="183957"/>
                    <a:pt x="82730" y="183324"/>
                    <a:pt x="82857" y="183577"/>
                  </a:cubicBezTo>
                  <a:cubicBezTo>
                    <a:pt x="83237" y="184337"/>
                    <a:pt x="83364" y="187378"/>
                    <a:pt x="83744" y="187885"/>
                  </a:cubicBezTo>
                  <a:cubicBezTo>
                    <a:pt x="84250" y="188518"/>
                    <a:pt x="86531" y="190799"/>
                    <a:pt x="87544" y="196120"/>
                  </a:cubicBezTo>
                  <a:cubicBezTo>
                    <a:pt x="90838" y="195233"/>
                    <a:pt x="91092" y="190419"/>
                    <a:pt x="89191" y="182437"/>
                  </a:cubicBezTo>
                  <a:cubicBezTo>
                    <a:pt x="91218" y="184717"/>
                    <a:pt x="92359" y="190292"/>
                    <a:pt x="94386" y="192572"/>
                  </a:cubicBezTo>
                  <a:cubicBezTo>
                    <a:pt x="96159" y="193459"/>
                    <a:pt x="99200" y="189025"/>
                    <a:pt x="99960" y="193713"/>
                  </a:cubicBezTo>
                  <a:cubicBezTo>
                    <a:pt x="100974" y="191305"/>
                    <a:pt x="100847" y="187631"/>
                    <a:pt x="101354" y="184464"/>
                  </a:cubicBezTo>
                  <a:cubicBezTo>
                    <a:pt x="103128" y="186491"/>
                    <a:pt x="106548" y="187251"/>
                    <a:pt x="106928" y="185604"/>
                  </a:cubicBezTo>
                  <a:cubicBezTo>
                    <a:pt x="106928" y="185604"/>
                    <a:pt x="104901" y="181550"/>
                    <a:pt x="105028" y="181550"/>
                  </a:cubicBezTo>
                  <a:cubicBezTo>
                    <a:pt x="105788" y="181297"/>
                    <a:pt x="108449" y="183704"/>
                    <a:pt x="108955" y="185224"/>
                  </a:cubicBezTo>
                  <a:cubicBezTo>
                    <a:pt x="111109" y="183577"/>
                    <a:pt x="107055" y="182184"/>
                    <a:pt x="108702" y="178636"/>
                  </a:cubicBezTo>
                  <a:cubicBezTo>
                    <a:pt x="109589" y="177623"/>
                    <a:pt x="111236" y="182437"/>
                    <a:pt x="111616" y="182564"/>
                  </a:cubicBezTo>
                  <a:cubicBezTo>
                    <a:pt x="113390" y="182817"/>
                    <a:pt x="112883" y="172808"/>
                    <a:pt x="115797" y="181803"/>
                  </a:cubicBezTo>
                  <a:cubicBezTo>
                    <a:pt x="115670" y="188518"/>
                    <a:pt x="107055" y="183831"/>
                    <a:pt x="109716" y="194093"/>
                  </a:cubicBezTo>
                  <a:cubicBezTo>
                    <a:pt x="114150" y="193206"/>
                    <a:pt x="118711" y="192319"/>
                    <a:pt x="123145" y="191432"/>
                  </a:cubicBezTo>
                  <a:cubicBezTo>
                    <a:pt x="125425" y="201314"/>
                    <a:pt x="120231" y="197893"/>
                    <a:pt x="116810" y="197133"/>
                  </a:cubicBezTo>
                  <a:cubicBezTo>
                    <a:pt x="115037" y="196753"/>
                    <a:pt x="113136" y="199287"/>
                    <a:pt x="112249" y="195740"/>
                  </a:cubicBezTo>
                  <a:cubicBezTo>
                    <a:pt x="110222" y="202074"/>
                    <a:pt x="107182" y="199794"/>
                    <a:pt x="102367" y="199920"/>
                  </a:cubicBezTo>
                  <a:cubicBezTo>
                    <a:pt x="103001" y="202454"/>
                    <a:pt x="104648" y="201314"/>
                    <a:pt x="105915" y="201441"/>
                  </a:cubicBezTo>
                  <a:cubicBezTo>
                    <a:pt x="104521" y="207902"/>
                    <a:pt x="97933" y="202201"/>
                    <a:pt x="95779" y="199034"/>
                  </a:cubicBezTo>
                  <a:cubicBezTo>
                    <a:pt x="94512" y="198527"/>
                    <a:pt x="95019" y="203468"/>
                    <a:pt x="94639" y="203721"/>
                  </a:cubicBezTo>
                  <a:cubicBezTo>
                    <a:pt x="94006" y="204228"/>
                    <a:pt x="89698" y="197893"/>
                    <a:pt x="91979" y="206508"/>
                  </a:cubicBezTo>
                  <a:cubicBezTo>
                    <a:pt x="90332" y="207649"/>
                    <a:pt x="89698" y="205242"/>
                    <a:pt x="89065" y="202581"/>
                  </a:cubicBezTo>
                  <a:cubicBezTo>
                    <a:pt x="87291" y="202834"/>
                    <a:pt x="86658" y="204735"/>
                    <a:pt x="86784" y="207522"/>
                  </a:cubicBezTo>
                  <a:cubicBezTo>
                    <a:pt x="84250" y="205748"/>
                    <a:pt x="83237" y="198400"/>
                    <a:pt x="79943" y="199920"/>
                  </a:cubicBezTo>
                  <a:cubicBezTo>
                    <a:pt x="80323" y="202074"/>
                    <a:pt x="80830" y="204228"/>
                    <a:pt x="81210" y="206382"/>
                  </a:cubicBezTo>
                  <a:cubicBezTo>
                    <a:pt x="79816" y="206635"/>
                    <a:pt x="78423" y="206889"/>
                    <a:pt x="77029" y="207142"/>
                  </a:cubicBezTo>
                  <a:cubicBezTo>
                    <a:pt x="75509" y="205242"/>
                    <a:pt x="74115" y="203341"/>
                    <a:pt x="72595" y="201314"/>
                  </a:cubicBezTo>
                  <a:cubicBezTo>
                    <a:pt x="71835" y="203595"/>
                    <a:pt x="69301" y="201441"/>
                    <a:pt x="67780" y="204481"/>
                  </a:cubicBezTo>
                  <a:cubicBezTo>
                    <a:pt x="67527" y="204988"/>
                    <a:pt x="67780" y="208789"/>
                    <a:pt x="67654" y="208916"/>
                  </a:cubicBezTo>
                  <a:cubicBezTo>
                    <a:pt x="66640" y="210056"/>
                    <a:pt x="64486" y="208409"/>
                    <a:pt x="63473" y="209676"/>
                  </a:cubicBezTo>
                  <a:cubicBezTo>
                    <a:pt x="63093" y="210309"/>
                    <a:pt x="63600" y="213603"/>
                    <a:pt x="63346" y="214110"/>
                  </a:cubicBezTo>
                  <a:cubicBezTo>
                    <a:pt x="62713" y="215377"/>
                    <a:pt x="60939" y="213857"/>
                    <a:pt x="60306" y="214870"/>
                  </a:cubicBezTo>
                  <a:cubicBezTo>
                    <a:pt x="60179" y="215124"/>
                    <a:pt x="60179" y="219304"/>
                    <a:pt x="60179" y="219304"/>
                  </a:cubicBezTo>
                  <a:cubicBezTo>
                    <a:pt x="58405" y="220065"/>
                    <a:pt x="56758" y="212843"/>
                    <a:pt x="55238" y="215757"/>
                  </a:cubicBezTo>
                  <a:cubicBezTo>
                    <a:pt x="55111" y="222472"/>
                    <a:pt x="52324" y="225639"/>
                    <a:pt x="50550" y="230073"/>
                  </a:cubicBezTo>
                  <a:cubicBezTo>
                    <a:pt x="48270" y="230200"/>
                    <a:pt x="47003" y="230327"/>
                    <a:pt x="44976" y="228933"/>
                  </a:cubicBezTo>
                  <a:cubicBezTo>
                    <a:pt x="43582" y="228046"/>
                    <a:pt x="42822" y="224119"/>
                    <a:pt x="40922" y="225386"/>
                  </a:cubicBezTo>
                  <a:cubicBezTo>
                    <a:pt x="40035" y="228426"/>
                    <a:pt x="41808" y="234888"/>
                    <a:pt x="42949" y="240589"/>
                  </a:cubicBezTo>
                  <a:cubicBezTo>
                    <a:pt x="46369" y="235394"/>
                    <a:pt x="50550" y="240969"/>
                    <a:pt x="52451" y="234254"/>
                  </a:cubicBezTo>
                  <a:cubicBezTo>
                    <a:pt x="53718" y="235648"/>
                    <a:pt x="54731" y="237801"/>
                    <a:pt x="55745" y="240335"/>
                  </a:cubicBezTo>
                  <a:cubicBezTo>
                    <a:pt x="55871" y="246543"/>
                    <a:pt x="51184" y="240589"/>
                    <a:pt x="49537" y="241602"/>
                  </a:cubicBezTo>
                  <a:cubicBezTo>
                    <a:pt x="50043" y="245403"/>
                    <a:pt x="48777" y="246797"/>
                    <a:pt x="46243" y="246670"/>
                  </a:cubicBezTo>
                  <a:cubicBezTo>
                    <a:pt x="47003" y="248317"/>
                    <a:pt x="48270" y="249964"/>
                    <a:pt x="48523" y="252878"/>
                  </a:cubicBezTo>
                  <a:cubicBezTo>
                    <a:pt x="48777" y="255285"/>
                    <a:pt x="46243" y="255538"/>
                    <a:pt x="47763" y="259719"/>
                  </a:cubicBezTo>
                  <a:cubicBezTo>
                    <a:pt x="49157" y="264787"/>
                    <a:pt x="42822" y="259466"/>
                    <a:pt x="45989" y="266814"/>
                  </a:cubicBezTo>
                  <a:cubicBezTo>
                    <a:pt x="40922" y="260859"/>
                    <a:pt x="47890" y="257946"/>
                    <a:pt x="44596" y="249204"/>
                  </a:cubicBezTo>
                  <a:cubicBezTo>
                    <a:pt x="37754" y="248950"/>
                    <a:pt x="43329" y="265294"/>
                    <a:pt x="38768" y="268208"/>
                  </a:cubicBezTo>
                  <a:cubicBezTo>
                    <a:pt x="36487" y="269981"/>
                    <a:pt x="36234" y="264660"/>
                    <a:pt x="33193" y="267067"/>
                  </a:cubicBezTo>
                  <a:cubicBezTo>
                    <a:pt x="33067" y="267194"/>
                    <a:pt x="31420" y="271122"/>
                    <a:pt x="30533" y="269855"/>
                  </a:cubicBezTo>
                  <a:cubicBezTo>
                    <a:pt x="28252" y="266434"/>
                    <a:pt x="29139" y="274922"/>
                    <a:pt x="26352" y="270615"/>
                  </a:cubicBezTo>
                  <a:cubicBezTo>
                    <a:pt x="25085" y="268588"/>
                    <a:pt x="25592" y="270108"/>
                    <a:pt x="24325" y="270995"/>
                  </a:cubicBezTo>
                  <a:cubicBezTo>
                    <a:pt x="23565" y="271502"/>
                    <a:pt x="21791" y="270615"/>
                    <a:pt x="21284" y="271628"/>
                  </a:cubicBezTo>
                  <a:cubicBezTo>
                    <a:pt x="20524" y="273022"/>
                    <a:pt x="20017" y="276949"/>
                    <a:pt x="21411" y="282777"/>
                  </a:cubicBezTo>
                  <a:cubicBezTo>
                    <a:pt x="21791" y="286958"/>
                    <a:pt x="17737" y="285311"/>
                    <a:pt x="20017" y="292026"/>
                  </a:cubicBezTo>
                  <a:cubicBezTo>
                    <a:pt x="22551" y="291772"/>
                    <a:pt x="25085" y="291392"/>
                    <a:pt x="25719" y="288605"/>
                  </a:cubicBezTo>
                  <a:cubicBezTo>
                    <a:pt x="27239" y="289112"/>
                    <a:pt x="28126" y="292026"/>
                    <a:pt x="29646" y="292279"/>
                  </a:cubicBezTo>
                  <a:cubicBezTo>
                    <a:pt x="31800" y="292786"/>
                    <a:pt x="32180" y="300387"/>
                    <a:pt x="35094" y="297854"/>
                  </a:cubicBezTo>
                  <a:cubicBezTo>
                    <a:pt x="34080" y="290252"/>
                    <a:pt x="35474" y="297093"/>
                    <a:pt x="36107" y="297600"/>
                  </a:cubicBezTo>
                  <a:cubicBezTo>
                    <a:pt x="38641" y="299627"/>
                    <a:pt x="42442" y="295446"/>
                    <a:pt x="43709" y="298360"/>
                  </a:cubicBezTo>
                  <a:cubicBezTo>
                    <a:pt x="45102" y="302795"/>
                    <a:pt x="43075" y="302795"/>
                    <a:pt x="41428" y="303301"/>
                  </a:cubicBezTo>
                  <a:cubicBezTo>
                    <a:pt x="43709" y="309129"/>
                    <a:pt x="44342" y="312043"/>
                    <a:pt x="44469" y="318378"/>
                  </a:cubicBezTo>
                  <a:cubicBezTo>
                    <a:pt x="41682" y="319265"/>
                    <a:pt x="42949" y="304062"/>
                    <a:pt x="39275" y="308116"/>
                  </a:cubicBezTo>
                  <a:cubicBezTo>
                    <a:pt x="40161" y="312423"/>
                    <a:pt x="41048" y="316731"/>
                    <a:pt x="41935" y="321038"/>
                  </a:cubicBezTo>
                  <a:cubicBezTo>
                    <a:pt x="40035" y="319518"/>
                    <a:pt x="39021" y="314450"/>
                    <a:pt x="37754" y="310776"/>
                  </a:cubicBezTo>
                  <a:cubicBezTo>
                    <a:pt x="36741" y="308749"/>
                    <a:pt x="35601" y="310269"/>
                    <a:pt x="34207" y="309256"/>
                  </a:cubicBezTo>
                  <a:cubicBezTo>
                    <a:pt x="32813" y="308242"/>
                    <a:pt x="32180" y="304442"/>
                    <a:pt x="30279" y="305582"/>
                  </a:cubicBezTo>
                  <a:cubicBezTo>
                    <a:pt x="32433" y="311410"/>
                    <a:pt x="34207" y="318378"/>
                    <a:pt x="36867" y="322179"/>
                  </a:cubicBezTo>
                  <a:cubicBezTo>
                    <a:pt x="36361" y="325599"/>
                    <a:pt x="36741" y="327880"/>
                    <a:pt x="38641" y="330794"/>
                  </a:cubicBezTo>
                  <a:cubicBezTo>
                    <a:pt x="38388" y="333074"/>
                    <a:pt x="36741" y="333454"/>
                    <a:pt x="37881" y="337635"/>
                  </a:cubicBezTo>
                  <a:cubicBezTo>
                    <a:pt x="40415" y="339535"/>
                    <a:pt x="38641" y="333581"/>
                    <a:pt x="39021" y="332947"/>
                  </a:cubicBezTo>
                  <a:cubicBezTo>
                    <a:pt x="39781" y="331934"/>
                    <a:pt x="42695" y="333581"/>
                    <a:pt x="43202" y="332187"/>
                  </a:cubicBezTo>
                  <a:cubicBezTo>
                    <a:pt x="43582" y="330667"/>
                    <a:pt x="40922" y="324966"/>
                    <a:pt x="42949" y="325599"/>
                  </a:cubicBezTo>
                  <a:cubicBezTo>
                    <a:pt x="45229" y="325473"/>
                    <a:pt x="45229" y="334594"/>
                    <a:pt x="46623" y="338268"/>
                  </a:cubicBezTo>
                  <a:cubicBezTo>
                    <a:pt x="52451" y="341436"/>
                    <a:pt x="47890" y="330540"/>
                    <a:pt x="51564" y="330667"/>
                  </a:cubicBezTo>
                  <a:cubicBezTo>
                    <a:pt x="52577" y="330540"/>
                    <a:pt x="52831" y="333074"/>
                    <a:pt x="53464" y="334721"/>
                  </a:cubicBezTo>
                  <a:cubicBezTo>
                    <a:pt x="52577" y="338775"/>
                    <a:pt x="49790" y="340296"/>
                    <a:pt x="46116" y="340676"/>
                  </a:cubicBezTo>
                  <a:cubicBezTo>
                    <a:pt x="44849" y="344350"/>
                    <a:pt x="49283" y="348784"/>
                    <a:pt x="47636" y="353725"/>
                  </a:cubicBezTo>
                  <a:cubicBezTo>
                    <a:pt x="47890" y="356259"/>
                    <a:pt x="46876" y="355119"/>
                    <a:pt x="46623" y="353978"/>
                  </a:cubicBezTo>
                  <a:cubicBezTo>
                    <a:pt x="45356" y="353852"/>
                    <a:pt x="46749" y="357146"/>
                    <a:pt x="46496" y="358413"/>
                  </a:cubicBezTo>
                  <a:cubicBezTo>
                    <a:pt x="45736" y="362340"/>
                    <a:pt x="42315" y="362087"/>
                    <a:pt x="43075" y="368041"/>
                  </a:cubicBezTo>
                  <a:cubicBezTo>
                    <a:pt x="40795" y="369435"/>
                    <a:pt x="40035" y="364620"/>
                    <a:pt x="37501" y="366901"/>
                  </a:cubicBezTo>
                  <a:cubicBezTo>
                    <a:pt x="34967" y="366141"/>
                    <a:pt x="36867" y="371335"/>
                    <a:pt x="35220" y="371842"/>
                  </a:cubicBezTo>
                  <a:cubicBezTo>
                    <a:pt x="39021" y="378050"/>
                    <a:pt x="38261" y="369055"/>
                    <a:pt x="39908" y="368675"/>
                  </a:cubicBezTo>
                  <a:cubicBezTo>
                    <a:pt x="40035" y="368675"/>
                    <a:pt x="40288" y="372095"/>
                    <a:pt x="39275" y="371082"/>
                  </a:cubicBezTo>
                  <a:cubicBezTo>
                    <a:pt x="39908" y="371715"/>
                    <a:pt x="40161" y="372729"/>
                    <a:pt x="41428" y="372475"/>
                  </a:cubicBezTo>
                  <a:cubicBezTo>
                    <a:pt x="41682" y="372475"/>
                    <a:pt x="43455" y="372475"/>
                    <a:pt x="43455" y="372095"/>
                  </a:cubicBezTo>
                  <a:cubicBezTo>
                    <a:pt x="43962" y="369561"/>
                    <a:pt x="44469" y="372095"/>
                    <a:pt x="46496" y="371462"/>
                  </a:cubicBezTo>
                  <a:cubicBezTo>
                    <a:pt x="48016" y="371082"/>
                    <a:pt x="47890" y="375896"/>
                    <a:pt x="48777" y="377670"/>
                  </a:cubicBezTo>
                  <a:cubicBezTo>
                    <a:pt x="49283" y="378683"/>
                    <a:pt x="51817" y="377290"/>
                    <a:pt x="51690" y="381597"/>
                  </a:cubicBezTo>
                  <a:cubicBezTo>
                    <a:pt x="52071" y="384638"/>
                    <a:pt x="47636" y="385398"/>
                    <a:pt x="46369" y="387045"/>
                  </a:cubicBezTo>
                  <a:cubicBezTo>
                    <a:pt x="44976" y="388692"/>
                    <a:pt x="44722" y="389959"/>
                    <a:pt x="41175" y="388059"/>
                  </a:cubicBezTo>
                  <a:cubicBezTo>
                    <a:pt x="38388" y="390592"/>
                    <a:pt x="36614" y="394520"/>
                    <a:pt x="34587" y="398194"/>
                  </a:cubicBezTo>
                  <a:cubicBezTo>
                    <a:pt x="32813" y="398827"/>
                    <a:pt x="31926" y="396040"/>
                    <a:pt x="30026" y="396800"/>
                  </a:cubicBezTo>
                  <a:cubicBezTo>
                    <a:pt x="30533" y="398827"/>
                    <a:pt x="31673" y="398194"/>
                    <a:pt x="32560" y="398574"/>
                  </a:cubicBezTo>
                  <a:cubicBezTo>
                    <a:pt x="32813" y="403135"/>
                    <a:pt x="31040" y="406049"/>
                    <a:pt x="33700" y="409470"/>
                  </a:cubicBezTo>
                  <a:cubicBezTo>
                    <a:pt x="36487" y="408963"/>
                    <a:pt x="39148" y="408329"/>
                    <a:pt x="41935" y="407823"/>
                  </a:cubicBezTo>
                  <a:cubicBezTo>
                    <a:pt x="48016" y="410863"/>
                    <a:pt x="54098" y="409343"/>
                    <a:pt x="59419" y="404402"/>
                  </a:cubicBezTo>
                  <a:cubicBezTo>
                    <a:pt x="60432" y="405415"/>
                    <a:pt x="61572" y="406302"/>
                    <a:pt x="62966" y="405922"/>
                  </a:cubicBezTo>
                  <a:cubicBezTo>
                    <a:pt x="64233" y="410863"/>
                    <a:pt x="64486" y="414157"/>
                    <a:pt x="64106" y="416818"/>
                  </a:cubicBezTo>
                  <a:cubicBezTo>
                    <a:pt x="60306" y="416944"/>
                    <a:pt x="57772" y="418845"/>
                    <a:pt x="54858" y="418591"/>
                  </a:cubicBezTo>
                  <a:cubicBezTo>
                    <a:pt x="52957" y="418465"/>
                    <a:pt x="52197" y="416818"/>
                    <a:pt x="50297" y="417198"/>
                  </a:cubicBezTo>
                  <a:cubicBezTo>
                    <a:pt x="50550" y="417198"/>
                    <a:pt x="50297" y="419352"/>
                    <a:pt x="49663" y="419605"/>
                  </a:cubicBezTo>
                  <a:cubicBezTo>
                    <a:pt x="49283" y="419732"/>
                    <a:pt x="46623" y="419605"/>
                    <a:pt x="46623" y="420238"/>
                  </a:cubicBezTo>
                  <a:cubicBezTo>
                    <a:pt x="46243" y="422519"/>
                    <a:pt x="45609" y="420618"/>
                    <a:pt x="43582" y="420872"/>
                  </a:cubicBezTo>
                  <a:cubicBezTo>
                    <a:pt x="43329" y="420872"/>
                    <a:pt x="41555" y="420872"/>
                    <a:pt x="41555" y="421252"/>
                  </a:cubicBezTo>
                  <a:cubicBezTo>
                    <a:pt x="41555" y="421379"/>
                    <a:pt x="40795" y="425179"/>
                    <a:pt x="39908" y="423786"/>
                  </a:cubicBezTo>
                  <a:cubicBezTo>
                    <a:pt x="37754" y="420492"/>
                    <a:pt x="38514" y="424166"/>
                    <a:pt x="36867" y="424419"/>
                  </a:cubicBezTo>
                  <a:cubicBezTo>
                    <a:pt x="36107" y="424546"/>
                    <a:pt x="35347" y="422772"/>
                    <a:pt x="34334" y="422646"/>
                  </a:cubicBezTo>
                  <a:cubicBezTo>
                    <a:pt x="30533" y="422266"/>
                    <a:pt x="26225" y="425053"/>
                    <a:pt x="20904" y="425306"/>
                  </a:cubicBezTo>
                  <a:cubicBezTo>
                    <a:pt x="21284" y="425306"/>
                    <a:pt x="22551" y="429234"/>
                    <a:pt x="22805" y="429360"/>
                  </a:cubicBezTo>
                  <a:cubicBezTo>
                    <a:pt x="23565" y="429614"/>
                    <a:pt x="23438" y="426573"/>
                    <a:pt x="24452" y="426826"/>
                  </a:cubicBezTo>
                  <a:cubicBezTo>
                    <a:pt x="26479" y="427206"/>
                    <a:pt x="29773" y="429487"/>
                    <a:pt x="32560" y="429740"/>
                  </a:cubicBezTo>
                  <a:cubicBezTo>
                    <a:pt x="37501" y="430247"/>
                    <a:pt x="43329" y="429614"/>
                    <a:pt x="46496" y="440382"/>
                  </a:cubicBezTo>
                  <a:cubicBezTo>
                    <a:pt x="49157" y="440763"/>
                    <a:pt x="47890" y="436075"/>
                    <a:pt x="51184" y="437215"/>
                  </a:cubicBezTo>
                  <a:cubicBezTo>
                    <a:pt x="54478" y="445323"/>
                    <a:pt x="49410" y="442156"/>
                    <a:pt x="49790" y="446464"/>
                  </a:cubicBezTo>
                  <a:cubicBezTo>
                    <a:pt x="51184" y="453812"/>
                    <a:pt x="54478" y="453812"/>
                    <a:pt x="57138" y="456219"/>
                  </a:cubicBezTo>
                  <a:cubicBezTo>
                    <a:pt x="58405" y="461540"/>
                    <a:pt x="56885" y="463187"/>
                    <a:pt x="57265" y="467368"/>
                  </a:cubicBezTo>
                  <a:cubicBezTo>
                    <a:pt x="56378" y="466354"/>
                    <a:pt x="55745" y="466481"/>
                    <a:pt x="54731" y="465594"/>
                  </a:cubicBezTo>
                  <a:cubicBezTo>
                    <a:pt x="52704" y="463694"/>
                    <a:pt x="53211" y="464074"/>
                    <a:pt x="50550" y="466354"/>
                  </a:cubicBezTo>
                  <a:cubicBezTo>
                    <a:pt x="50297" y="466608"/>
                    <a:pt x="48650" y="466228"/>
                    <a:pt x="48523" y="466734"/>
                  </a:cubicBezTo>
                  <a:cubicBezTo>
                    <a:pt x="47890" y="470409"/>
                    <a:pt x="45989" y="465974"/>
                    <a:pt x="42315" y="468001"/>
                  </a:cubicBezTo>
                  <a:cubicBezTo>
                    <a:pt x="40288" y="469015"/>
                    <a:pt x="41048" y="472562"/>
                    <a:pt x="39021" y="473069"/>
                  </a:cubicBezTo>
                  <a:cubicBezTo>
                    <a:pt x="38134" y="473322"/>
                    <a:pt x="32433" y="468381"/>
                    <a:pt x="31420" y="472309"/>
                  </a:cubicBezTo>
                  <a:cubicBezTo>
                    <a:pt x="30153" y="477377"/>
                    <a:pt x="31800" y="469395"/>
                    <a:pt x="27872" y="470789"/>
                  </a:cubicBezTo>
                  <a:cubicBezTo>
                    <a:pt x="30406" y="474716"/>
                    <a:pt x="28379" y="473576"/>
                    <a:pt x="29646" y="479404"/>
                  </a:cubicBezTo>
                  <a:cubicBezTo>
                    <a:pt x="34080" y="478517"/>
                    <a:pt x="36234" y="482191"/>
                    <a:pt x="37501" y="475603"/>
                  </a:cubicBezTo>
                  <a:cubicBezTo>
                    <a:pt x="39781" y="475856"/>
                    <a:pt x="37121" y="481684"/>
                    <a:pt x="40795" y="481684"/>
                  </a:cubicBezTo>
                  <a:cubicBezTo>
                    <a:pt x="41175" y="485865"/>
                    <a:pt x="36107" y="482824"/>
                    <a:pt x="39401" y="490933"/>
                  </a:cubicBezTo>
                  <a:cubicBezTo>
                    <a:pt x="37374" y="492326"/>
                    <a:pt x="36867" y="488272"/>
                    <a:pt x="36107" y="484851"/>
                  </a:cubicBezTo>
                  <a:cubicBezTo>
                    <a:pt x="33573" y="482571"/>
                    <a:pt x="35220" y="489286"/>
                    <a:pt x="34967" y="489539"/>
                  </a:cubicBezTo>
                  <a:cubicBezTo>
                    <a:pt x="32560" y="491186"/>
                    <a:pt x="30533" y="480924"/>
                    <a:pt x="28379" y="488652"/>
                  </a:cubicBezTo>
                  <a:cubicBezTo>
                    <a:pt x="31293" y="492580"/>
                    <a:pt x="35601" y="491186"/>
                    <a:pt x="38388" y="495620"/>
                  </a:cubicBezTo>
                  <a:cubicBezTo>
                    <a:pt x="38134" y="497394"/>
                    <a:pt x="38008" y="499294"/>
                    <a:pt x="38641" y="502208"/>
                  </a:cubicBezTo>
                  <a:cubicBezTo>
                    <a:pt x="38134" y="510190"/>
                    <a:pt x="30660" y="507276"/>
                    <a:pt x="26732" y="506769"/>
                  </a:cubicBezTo>
                  <a:cubicBezTo>
                    <a:pt x="29266" y="514371"/>
                    <a:pt x="23311" y="510570"/>
                    <a:pt x="21411" y="512217"/>
                  </a:cubicBezTo>
                  <a:cubicBezTo>
                    <a:pt x="19891" y="512470"/>
                    <a:pt x="20778" y="509556"/>
                    <a:pt x="21031" y="510063"/>
                  </a:cubicBezTo>
                  <a:cubicBezTo>
                    <a:pt x="19257" y="506389"/>
                    <a:pt x="16850" y="507529"/>
                    <a:pt x="13936" y="507023"/>
                  </a:cubicBezTo>
                  <a:cubicBezTo>
                    <a:pt x="14443" y="509050"/>
                    <a:pt x="15583" y="508416"/>
                    <a:pt x="16470" y="508796"/>
                  </a:cubicBezTo>
                  <a:cubicBezTo>
                    <a:pt x="18877" y="508670"/>
                    <a:pt x="16217" y="514497"/>
                    <a:pt x="18624" y="519565"/>
                  </a:cubicBezTo>
                  <a:cubicBezTo>
                    <a:pt x="21664" y="518298"/>
                    <a:pt x="24072" y="525646"/>
                    <a:pt x="25212" y="520452"/>
                  </a:cubicBezTo>
                  <a:cubicBezTo>
                    <a:pt x="27239" y="522859"/>
                    <a:pt x="27872" y="530461"/>
                    <a:pt x="29899" y="532868"/>
                  </a:cubicBezTo>
                  <a:cubicBezTo>
                    <a:pt x="32433" y="533121"/>
                    <a:pt x="29773" y="526407"/>
                    <a:pt x="31673" y="525773"/>
                  </a:cubicBezTo>
                  <a:cubicBezTo>
                    <a:pt x="34334" y="526660"/>
                    <a:pt x="34207" y="538949"/>
                    <a:pt x="36741" y="540343"/>
                  </a:cubicBezTo>
                  <a:cubicBezTo>
                    <a:pt x="36741" y="542877"/>
                    <a:pt x="30786" y="538822"/>
                    <a:pt x="34334" y="549718"/>
                  </a:cubicBezTo>
                  <a:cubicBezTo>
                    <a:pt x="36234" y="550098"/>
                    <a:pt x="35981" y="547691"/>
                    <a:pt x="35601" y="545030"/>
                  </a:cubicBezTo>
                  <a:cubicBezTo>
                    <a:pt x="39148" y="547564"/>
                    <a:pt x="41808" y="553899"/>
                    <a:pt x="44216" y="561120"/>
                  </a:cubicBezTo>
                  <a:cubicBezTo>
                    <a:pt x="44216" y="565935"/>
                    <a:pt x="39528" y="563781"/>
                    <a:pt x="40161" y="568849"/>
                  </a:cubicBezTo>
                  <a:cubicBezTo>
                    <a:pt x="38008" y="568342"/>
                    <a:pt x="37121" y="563021"/>
                    <a:pt x="34207" y="565554"/>
                  </a:cubicBezTo>
                  <a:cubicBezTo>
                    <a:pt x="36487" y="572269"/>
                    <a:pt x="32433" y="570495"/>
                    <a:pt x="32813" y="574803"/>
                  </a:cubicBezTo>
                  <a:cubicBezTo>
                    <a:pt x="30660" y="570115"/>
                    <a:pt x="25592" y="577210"/>
                    <a:pt x="23691" y="572142"/>
                  </a:cubicBezTo>
                  <a:cubicBezTo>
                    <a:pt x="23185" y="573790"/>
                    <a:pt x="21538" y="576070"/>
                    <a:pt x="20651" y="572776"/>
                  </a:cubicBezTo>
                  <a:cubicBezTo>
                    <a:pt x="18750" y="573409"/>
                    <a:pt x="21411" y="579997"/>
                    <a:pt x="18877" y="579871"/>
                  </a:cubicBezTo>
                  <a:cubicBezTo>
                    <a:pt x="16597" y="581011"/>
                    <a:pt x="16470" y="573916"/>
                    <a:pt x="14443" y="574043"/>
                  </a:cubicBezTo>
                  <a:cubicBezTo>
                    <a:pt x="11782" y="574170"/>
                    <a:pt x="10389" y="575943"/>
                    <a:pt x="10135" y="579364"/>
                  </a:cubicBezTo>
                  <a:cubicBezTo>
                    <a:pt x="6461" y="579491"/>
                    <a:pt x="4054" y="574930"/>
                    <a:pt x="0" y="576830"/>
                  </a:cubicBezTo>
                  <a:cubicBezTo>
                    <a:pt x="3801" y="584052"/>
                    <a:pt x="8995" y="581644"/>
                    <a:pt x="14063" y="582911"/>
                  </a:cubicBezTo>
                  <a:close/>
                  <a:moveTo>
                    <a:pt x="885960" y="634855"/>
                  </a:moveTo>
                  <a:cubicBezTo>
                    <a:pt x="882159" y="641823"/>
                    <a:pt x="882032" y="628267"/>
                    <a:pt x="885960" y="634855"/>
                  </a:cubicBezTo>
                  <a:lnTo>
                    <a:pt x="885960" y="634855"/>
                  </a:lnTo>
                  <a:close/>
                  <a:moveTo>
                    <a:pt x="832242" y="634222"/>
                  </a:moveTo>
                  <a:cubicBezTo>
                    <a:pt x="832876" y="631054"/>
                    <a:pt x="838830" y="635235"/>
                    <a:pt x="839463" y="632828"/>
                  </a:cubicBezTo>
                  <a:cubicBezTo>
                    <a:pt x="839083" y="630294"/>
                    <a:pt x="840350" y="627634"/>
                    <a:pt x="838197" y="626367"/>
                  </a:cubicBezTo>
                  <a:cubicBezTo>
                    <a:pt x="839083" y="630421"/>
                    <a:pt x="838323" y="631054"/>
                    <a:pt x="836550" y="628901"/>
                  </a:cubicBezTo>
                  <a:cubicBezTo>
                    <a:pt x="835916" y="628901"/>
                    <a:pt x="835283" y="628774"/>
                    <a:pt x="835029" y="627000"/>
                  </a:cubicBezTo>
                  <a:cubicBezTo>
                    <a:pt x="838323" y="620032"/>
                    <a:pt x="842631" y="623833"/>
                    <a:pt x="845545" y="620539"/>
                  </a:cubicBezTo>
                  <a:cubicBezTo>
                    <a:pt x="847825" y="628267"/>
                    <a:pt x="841111" y="624213"/>
                    <a:pt x="842124" y="630168"/>
                  </a:cubicBezTo>
                  <a:cubicBezTo>
                    <a:pt x="845671" y="632068"/>
                    <a:pt x="838703" y="632701"/>
                    <a:pt x="841744" y="639163"/>
                  </a:cubicBezTo>
                  <a:cubicBezTo>
                    <a:pt x="837563" y="638783"/>
                    <a:pt x="837056" y="642837"/>
                    <a:pt x="835536" y="640430"/>
                  </a:cubicBezTo>
                  <a:cubicBezTo>
                    <a:pt x="835283" y="640050"/>
                    <a:pt x="833762" y="640810"/>
                    <a:pt x="833509" y="640810"/>
                  </a:cubicBezTo>
                  <a:cubicBezTo>
                    <a:pt x="831862" y="640683"/>
                    <a:pt x="828568" y="643090"/>
                    <a:pt x="827554" y="637516"/>
                  </a:cubicBezTo>
                  <a:cubicBezTo>
                    <a:pt x="829962" y="632575"/>
                    <a:pt x="831735" y="636882"/>
                    <a:pt x="832242" y="634222"/>
                  </a:cubicBezTo>
                  <a:close/>
                  <a:moveTo>
                    <a:pt x="990734" y="259719"/>
                  </a:moveTo>
                  <a:cubicBezTo>
                    <a:pt x="989341" y="257439"/>
                    <a:pt x="988200" y="254271"/>
                    <a:pt x="987567" y="249204"/>
                  </a:cubicBezTo>
                  <a:cubicBezTo>
                    <a:pt x="990988" y="246417"/>
                    <a:pt x="993775" y="258959"/>
                    <a:pt x="990734" y="259719"/>
                  </a:cubicBezTo>
                  <a:close/>
                  <a:moveTo>
                    <a:pt x="990354" y="230833"/>
                  </a:moveTo>
                  <a:cubicBezTo>
                    <a:pt x="990607" y="232227"/>
                    <a:pt x="990988" y="233747"/>
                    <a:pt x="991241" y="235141"/>
                  </a:cubicBezTo>
                  <a:cubicBezTo>
                    <a:pt x="990227" y="235394"/>
                    <a:pt x="989214" y="235521"/>
                    <a:pt x="988200" y="235774"/>
                  </a:cubicBezTo>
                  <a:cubicBezTo>
                    <a:pt x="987947" y="234381"/>
                    <a:pt x="987567" y="232860"/>
                    <a:pt x="987314" y="231467"/>
                  </a:cubicBezTo>
                  <a:cubicBezTo>
                    <a:pt x="988327" y="231213"/>
                    <a:pt x="989341" y="231087"/>
                    <a:pt x="990354" y="230833"/>
                  </a:cubicBezTo>
                  <a:close/>
                  <a:moveTo>
                    <a:pt x="989594" y="264407"/>
                  </a:moveTo>
                  <a:cubicBezTo>
                    <a:pt x="990101" y="267701"/>
                    <a:pt x="991494" y="272262"/>
                    <a:pt x="990227" y="273149"/>
                  </a:cubicBezTo>
                  <a:cubicBezTo>
                    <a:pt x="988580" y="269601"/>
                    <a:pt x="986047" y="269094"/>
                    <a:pt x="983133" y="270108"/>
                  </a:cubicBezTo>
                  <a:cubicBezTo>
                    <a:pt x="982626" y="263140"/>
                    <a:pt x="980599" y="262126"/>
                    <a:pt x="978952" y="259846"/>
                  </a:cubicBezTo>
                  <a:cubicBezTo>
                    <a:pt x="980092" y="254525"/>
                    <a:pt x="981106" y="260606"/>
                    <a:pt x="982499" y="261366"/>
                  </a:cubicBezTo>
                  <a:cubicBezTo>
                    <a:pt x="983513" y="262000"/>
                    <a:pt x="984653" y="259973"/>
                    <a:pt x="985540" y="260733"/>
                  </a:cubicBezTo>
                  <a:cubicBezTo>
                    <a:pt x="986680" y="261493"/>
                    <a:pt x="987820" y="266307"/>
                    <a:pt x="989594" y="264407"/>
                  </a:cubicBezTo>
                  <a:close/>
                  <a:moveTo>
                    <a:pt x="977938" y="233241"/>
                  </a:moveTo>
                  <a:cubicBezTo>
                    <a:pt x="980345" y="232734"/>
                    <a:pt x="982753" y="232354"/>
                    <a:pt x="985160" y="231847"/>
                  </a:cubicBezTo>
                  <a:cubicBezTo>
                    <a:pt x="986047" y="234127"/>
                    <a:pt x="985033" y="235394"/>
                    <a:pt x="985033" y="236281"/>
                  </a:cubicBezTo>
                  <a:cubicBezTo>
                    <a:pt x="984906" y="237675"/>
                    <a:pt x="985666" y="241729"/>
                    <a:pt x="985286" y="242869"/>
                  </a:cubicBezTo>
                  <a:cubicBezTo>
                    <a:pt x="984780" y="244643"/>
                    <a:pt x="983893" y="242996"/>
                    <a:pt x="983639" y="245403"/>
                  </a:cubicBezTo>
                  <a:cubicBezTo>
                    <a:pt x="983386" y="247683"/>
                    <a:pt x="984780" y="250724"/>
                    <a:pt x="983893" y="251991"/>
                  </a:cubicBezTo>
                  <a:cubicBezTo>
                    <a:pt x="982499" y="252244"/>
                    <a:pt x="981106" y="252498"/>
                    <a:pt x="979712" y="252751"/>
                  </a:cubicBezTo>
                  <a:cubicBezTo>
                    <a:pt x="978192" y="244770"/>
                    <a:pt x="979585" y="246417"/>
                    <a:pt x="977178" y="239829"/>
                  </a:cubicBezTo>
                  <a:cubicBezTo>
                    <a:pt x="979965" y="236535"/>
                    <a:pt x="979332" y="246670"/>
                    <a:pt x="982119" y="243376"/>
                  </a:cubicBezTo>
                  <a:cubicBezTo>
                    <a:pt x="981612" y="236788"/>
                    <a:pt x="978572" y="240082"/>
                    <a:pt x="977938" y="233241"/>
                  </a:cubicBezTo>
                  <a:close/>
                  <a:moveTo>
                    <a:pt x="960075" y="138728"/>
                  </a:moveTo>
                  <a:cubicBezTo>
                    <a:pt x="961468" y="143796"/>
                    <a:pt x="967803" y="149117"/>
                    <a:pt x="965522" y="155451"/>
                  </a:cubicBezTo>
                  <a:cubicBezTo>
                    <a:pt x="965016" y="153298"/>
                    <a:pt x="963115" y="153171"/>
                    <a:pt x="963495" y="155832"/>
                  </a:cubicBezTo>
                  <a:cubicBezTo>
                    <a:pt x="964889" y="160773"/>
                    <a:pt x="967930" y="159126"/>
                    <a:pt x="968690" y="165967"/>
                  </a:cubicBezTo>
                  <a:cubicBezTo>
                    <a:pt x="966156" y="169894"/>
                    <a:pt x="965522" y="161026"/>
                    <a:pt x="963875" y="157985"/>
                  </a:cubicBezTo>
                  <a:cubicBezTo>
                    <a:pt x="963495" y="157352"/>
                    <a:pt x="962228" y="158872"/>
                    <a:pt x="961848" y="158365"/>
                  </a:cubicBezTo>
                  <a:cubicBezTo>
                    <a:pt x="961722" y="158239"/>
                    <a:pt x="959441" y="152031"/>
                    <a:pt x="959568" y="152157"/>
                  </a:cubicBezTo>
                  <a:cubicBezTo>
                    <a:pt x="959061" y="150764"/>
                    <a:pt x="959061" y="147723"/>
                    <a:pt x="959695" y="147723"/>
                  </a:cubicBezTo>
                  <a:cubicBezTo>
                    <a:pt x="960201" y="149877"/>
                    <a:pt x="962102" y="150130"/>
                    <a:pt x="961722" y="147343"/>
                  </a:cubicBezTo>
                  <a:cubicBezTo>
                    <a:pt x="960201" y="144429"/>
                    <a:pt x="958808" y="140882"/>
                    <a:pt x="956274" y="141769"/>
                  </a:cubicBezTo>
                  <a:cubicBezTo>
                    <a:pt x="956781" y="144049"/>
                    <a:pt x="956907" y="147343"/>
                    <a:pt x="955640" y="144176"/>
                  </a:cubicBezTo>
                  <a:cubicBezTo>
                    <a:pt x="955007" y="139235"/>
                    <a:pt x="957414" y="138855"/>
                    <a:pt x="960075" y="138728"/>
                  </a:cubicBezTo>
                  <a:close/>
                  <a:moveTo>
                    <a:pt x="951966" y="151397"/>
                  </a:moveTo>
                  <a:cubicBezTo>
                    <a:pt x="954500" y="149117"/>
                    <a:pt x="955260" y="153931"/>
                    <a:pt x="957541" y="152538"/>
                  </a:cubicBezTo>
                  <a:cubicBezTo>
                    <a:pt x="959188" y="156845"/>
                    <a:pt x="956527" y="158112"/>
                    <a:pt x="955767" y="159632"/>
                  </a:cubicBezTo>
                  <a:cubicBezTo>
                    <a:pt x="954627" y="161913"/>
                    <a:pt x="953867" y="165587"/>
                    <a:pt x="952093" y="162546"/>
                  </a:cubicBezTo>
                  <a:cubicBezTo>
                    <a:pt x="950826" y="157225"/>
                    <a:pt x="952346" y="155578"/>
                    <a:pt x="951966" y="151397"/>
                  </a:cubicBezTo>
                  <a:close/>
                  <a:moveTo>
                    <a:pt x="943985" y="90585"/>
                  </a:moveTo>
                  <a:cubicBezTo>
                    <a:pt x="945632" y="97553"/>
                    <a:pt x="944872" y="101100"/>
                    <a:pt x="941958" y="102114"/>
                  </a:cubicBezTo>
                  <a:cubicBezTo>
                    <a:pt x="940184" y="94893"/>
                    <a:pt x="939931" y="89825"/>
                    <a:pt x="943985" y="90585"/>
                  </a:cubicBezTo>
                  <a:close/>
                  <a:moveTo>
                    <a:pt x="833636" y="154565"/>
                  </a:moveTo>
                  <a:cubicBezTo>
                    <a:pt x="831355" y="151651"/>
                    <a:pt x="831102" y="145950"/>
                    <a:pt x="832495" y="143669"/>
                  </a:cubicBezTo>
                  <a:cubicBezTo>
                    <a:pt x="832622" y="146836"/>
                    <a:pt x="835916" y="154438"/>
                    <a:pt x="833636" y="154565"/>
                  </a:cubicBezTo>
                  <a:close/>
                  <a:moveTo>
                    <a:pt x="565048" y="167107"/>
                  </a:moveTo>
                  <a:cubicBezTo>
                    <a:pt x="565301" y="168501"/>
                    <a:pt x="565681" y="170021"/>
                    <a:pt x="565935" y="171415"/>
                  </a:cubicBezTo>
                  <a:cubicBezTo>
                    <a:pt x="565428" y="178890"/>
                    <a:pt x="559600" y="165967"/>
                    <a:pt x="565048" y="167107"/>
                  </a:cubicBezTo>
                  <a:close/>
                  <a:moveTo>
                    <a:pt x="387932" y="641190"/>
                  </a:moveTo>
                  <a:cubicBezTo>
                    <a:pt x="392620" y="639416"/>
                    <a:pt x="396674" y="640430"/>
                    <a:pt x="398954" y="647904"/>
                  </a:cubicBezTo>
                  <a:cubicBezTo>
                    <a:pt x="395027" y="646384"/>
                    <a:pt x="389959" y="649425"/>
                    <a:pt x="387932" y="641190"/>
                  </a:cubicBezTo>
                  <a:close/>
                  <a:moveTo>
                    <a:pt x="411370" y="319898"/>
                  </a:moveTo>
                  <a:cubicBezTo>
                    <a:pt x="410483" y="316857"/>
                    <a:pt x="408963" y="316604"/>
                    <a:pt x="408076" y="313817"/>
                  </a:cubicBezTo>
                  <a:cubicBezTo>
                    <a:pt x="409470" y="313563"/>
                    <a:pt x="410863" y="313310"/>
                    <a:pt x="412257" y="313057"/>
                  </a:cubicBezTo>
                  <a:cubicBezTo>
                    <a:pt x="412510" y="314450"/>
                    <a:pt x="412890" y="315971"/>
                    <a:pt x="413144" y="317364"/>
                  </a:cubicBezTo>
                  <a:cubicBezTo>
                    <a:pt x="412004" y="317618"/>
                    <a:pt x="412130" y="319391"/>
                    <a:pt x="411370" y="319898"/>
                  </a:cubicBezTo>
                  <a:close/>
                  <a:moveTo>
                    <a:pt x="417578" y="345490"/>
                  </a:moveTo>
                  <a:cubicBezTo>
                    <a:pt x="420619" y="343843"/>
                    <a:pt x="422519" y="349417"/>
                    <a:pt x="423786" y="344223"/>
                  </a:cubicBezTo>
                  <a:cubicBezTo>
                    <a:pt x="426573" y="350684"/>
                    <a:pt x="417451" y="352458"/>
                    <a:pt x="417578" y="345490"/>
                  </a:cubicBezTo>
                  <a:close/>
                  <a:moveTo>
                    <a:pt x="432654" y="404909"/>
                  </a:moveTo>
                  <a:cubicBezTo>
                    <a:pt x="432274" y="402375"/>
                    <a:pt x="431261" y="398827"/>
                    <a:pt x="432401" y="398321"/>
                  </a:cubicBezTo>
                  <a:cubicBezTo>
                    <a:pt x="432908" y="405415"/>
                    <a:pt x="435948" y="402248"/>
                    <a:pt x="437215" y="406302"/>
                  </a:cubicBezTo>
                  <a:cubicBezTo>
                    <a:pt x="435315" y="407062"/>
                    <a:pt x="434428" y="404275"/>
                    <a:pt x="432654" y="404909"/>
                  </a:cubicBezTo>
                  <a:close/>
                  <a:moveTo>
                    <a:pt x="431134" y="391859"/>
                  </a:moveTo>
                  <a:cubicBezTo>
                    <a:pt x="433668" y="392113"/>
                    <a:pt x="436075" y="393126"/>
                    <a:pt x="437595" y="397307"/>
                  </a:cubicBezTo>
                  <a:cubicBezTo>
                    <a:pt x="434681" y="398321"/>
                    <a:pt x="432021" y="398701"/>
                    <a:pt x="431134" y="391859"/>
                  </a:cubicBezTo>
                  <a:close/>
                  <a:moveTo>
                    <a:pt x="460527" y="655886"/>
                  </a:moveTo>
                  <a:cubicBezTo>
                    <a:pt x="454445" y="643597"/>
                    <a:pt x="447731" y="652085"/>
                    <a:pt x="439622" y="653352"/>
                  </a:cubicBezTo>
                  <a:cubicBezTo>
                    <a:pt x="438989" y="649298"/>
                    <a:pt x="437469" y="648791"/>
                    <a:pt x="436835" y="644991"/>
                  </a:cubicBezTo>
                  <a:cubicBezTo>
                    <a:pt x="437849" y="639036"/>
                    <a:pt x="443550" y="639289"/>
                    <a:pt x="448364" y="638276"/>
                  </a:cubicBezTo>
                  <a:cubicBezTo>
                    <a:pt x="451025" y="639670"/>
                    <a:pt x="452798" y="643850"/>
                    <a:pt x="454192" y="646004"/>
                  </a:cubicBezTo>
                  <a:cubicBezTo>
                    <a:pt x="454572" y="646638"/>
                    <a:pt x="455839" y="644991"/>
                    <a:pt x="456219" y="645624"/>
                  </a:cubicBezTo>
                  <a:cubicBezTo>
                    <a:pt x="456853" y="646384"/>
                    <a:pt x="457486" y="648791"/>
                    <a:pt x="458120" y="649678"/>
                  </a:cubicBezTo>
                  <a:cubicBezTo>
                    <a:pt x="458500" y="650312"/>
                    <a:pt x="459767" y="648665"/>
                    <a:pt x="460147" y="649298"/>
                  </a:cubicBezTo>
                  <a:cubicBezTo>
                    <a:pt x="462047" y="652085"/>
                    <a:pt x="462427" y="653732"/>
                    <a:pt x="460527" y="655886"/>
                  </a:cubicBezTo>
                  <a:close/>
                  <a:moveTo>
                    <a:pt x="458753" y="390846"/>
                  </a:moveTo>
                  <a:cubicBezTo>
                    <a:pt x="461033" y="389832"/>
                    <a:pt x="462680" y="390592"/>
                    <a:pt x="463694" y="394266"/>
                  </a:cubicBezTo>
                  <a:cubicBezTo>
                    <a:pt x="462934" y="398067"/>
                    <a:pt x="459640" y="397687"/>
                    <a:pt x="458753" y="390846"/>
                  </a:cubicBezTo>
                  <a:close/>
                  <a:moveTo>
                    <a:pt x="453305" y="304948"/>
                  </a:moveTo>
                  <a:cubicBezTo>
                    <a:pt x="458373" y="304948"/>
                    <a:pt x="460020" y="303681"/>
                    <a:pt x="465468" y="306975"/>
                  </a:cubicBezTo>
                  <a:cubicBezTo>
                    <a:pt x="467241" y="320912"/>
                    <a:pt x="456092" y="309256"/>
                    <a:pt x="453305" y="304948"/>
                  </a:cubicBezTo>
                  <a:close/>
                  <a:moveTo>
                    <a:pt x="460780" y="272262"/>
                  </a:moveTo>
                  <a:cubicBezTo>
                    <a:pt x="462680" y="268461"/>
                    <a:pt x="465214" y="278976"/>
                    <a:pt x="463061" y="278470"/>
                  </a:cubicBezTo>
                  <a:cubicBezTo>
                    <a:pt x="462680" y="277203"/>
                    <a:pt x="462427" y="275936"/>
                    <a:pt x="461540" y="276569"/>
                  </a:cubicBezTo>
                  <a:cubicBezTo>
                    <a:pt x="461287" y="275176"/>
                    <a:pt x="461033" y="273782"/>
                    <a:pt x="460780" y="272262"/>
                  </a:cubicBezTo>
                  <a:close/>
                  <a:moveTo>
                    <a:pt x="479277" y="311030"/>
                  </a:moveTo>
                  <a:cubicBezTo>
                    <a:pt x="479404" y="312803"/>
                    <a:pt x="478897" y="313690"/>
                    <a:pt x="477630" y="313563"/>
                  </a:cubicBezTo>
                  <a:cubicBezTo>
                    <a:pt x="476490" y="310523"/>
                    <a:pt x="476617" y="302288"/>
                    <a:pt x="474463" y="303048"/>
                  </a:cubicBezTo>
                  <a:cubicBezTo>
                    <a:pt x="473196" y="307736"/>
                    <a:pt x="472182" y="312550"/>
                    <a:pt x="467875" y="313183"/>
                  </a:cubicBezTo>
                  <a:cubicBezTo>
                    <a:pt x="464961" y="303555"/>
                    <a:pt x="469395" y="303681"/>
                    <a:pt x="470409" y="299247"/>
                  </a:cubicBezTo>
                  <a:cubicBezTo>
                    <a:pt x="465974" y="284298"/>
                    <a:pt x="475223" y="297347"/>
                    <a:pt x="469902" y="285945"/>
                  </a:cubicBezTo>
                  <a:cubicBezTo>
                    <a:pt x="473069" y="282904"/>
                    <a:pt x="475603" y="291139"/>
                    <a:pt x="477757" y="293293"/>
                  </a:cubicBezTo>
                  <a:cubicBezTo>
                    <a:pt x="478770" y="294306"/>
                    <a:pt x="479657" y="292406"/>
                    <a:pt x="480291" y="295066"/>
                  </a:cubicBezTo>
                  <a:cubicBezTo>
                    <a:pt x="480797" y="297347"/>
                    <a:pt x="480924" y="296207"/>
                    <a:pt x="481811" y="296967"/>
                  </a:cubicBezTo>
                  <a:cubicBezTo>
                    <a:pt x="483965" y="298867"/>
                    <a:pt x="487005" y="298867"/>
                    <a:pt x="489286" y="302161"/>
                  </a:cubicBezTo>
                  <a:cubicBezTo>
                    <a:pt x="490299" y="301908"/>
                    <a:pt x="490173" y="300134"/>
                    <a:pt x="490933" y="299627"/>
                  </a:cubicBezTo>
                  <a:cubicBezTo>
                    <a:pt x="492833" y="305202"/>
                    <a:pt x="489666" y="304188"/>
                    <a:pt x="489159" y="306722"/>
                  </a:cubicBezTo>
                  <a:cubicBezTo>
                    <a:pt x="487259" y="313057"/>
                    <a:pt x="482444" y="307482"/>
                    <a:pt x="479404" y="306342"/>
                  </a:cubicBezTo>
                  <a:cubicBezTo>
                    <a:pt x="479531" y="308242"/>
                    <a:pt x="480164" y="310776"/>
                    <a:pt x="479277" y="311030"/>
                  </a:cubicBezTo>
                  <a:close/>
                  <a:moveTo>
                    <a:pt x="503855" y="390972"/>
                  </a:moveTo>
                  <a:cubicBezTo>
                    <a:pt x="500181" y="390466"/>
                    <a:pt x="501068" y="396167"/>
                    <a:pt x="498534" y="396420"/>
                  </a:cubicBezTo>
                  <a:cubicBezTo>
                    <a:pt x="498788" y="396420"/>
                    <a:pt x="497521" y="394647"/>
                    <a:pt x="497014" y="394520"/>
                  </a:cubicBezTo>
                  <a:cubicBezTo>
                    <a:pt x="494987" y="393886"/>
                    <a:pt x="494354" y="393633"/>
                    <a:pt x="492453" y="393126"/>
                  </a:cubicBezTo>
                  <a:cubicBezTo>
                    <a:pt x="491566" y="386285"/>
                    <a:pt x="488272" y="384891"/>
                    <a:pt x="491313" y="382231"/>
                  </a:cubicBezTo>
                  <a:cubicBezTo>
                    <a:pt x="493720" y="390466"/>
                    <a:pt x="493213" y="382737"/>
                    <a:pt x="495240" y="385905"/>
                  </a:cubicBezTo>
                  <a:cubicBezTo>
                    <a:pt x="495620" y="386538"/>
                    <a:pt x="496887" y="385018"/>
                    <a:pt x="497267" y="385525"/>
                  </a:cubicBezTo>
                  <a:cubicBezTo>
                    <a:pt x="498408" y="386665"/>
                    <a:pt x="498788" y="388692"/>
                    <a:pt x="500181" y="389452"/>
                  </a:cubicBezTo>
                  <a:cubicBezTo>
                    <a:pt x="500181" y="389452"/>
                    <a:pt x="500561" y="386285"/>
                    <a:pt x="501828" y="386918"/>
                  </a:cubicBezTo>
                  <a:cubicBezTo>
                    <a:pt x="502335" y="387045"/>
                    <a:pt x="503349" y="390846"/>
                    <a:pt x="503855" y="390972"/>
                  </a:cubicBezTo>
                  <a:close/>
                  <a:moveTo>
                    <a:pt x="503602" y="330794"/>
                  </a:moveTo>
                  <a:cubicBezTo>
                    <a:pt x="506389" y="328640"/>
                    <a:pt x="507403" y="333961"/>
                    <a:pt x="510190" y="331680"/>
                  </a:cubicBezTo>
                  <a:cubicBezTo>
                    <a:pt x="513484" y="343843"/>
                    <a:pt x="510190" y="342576"/>
                    <a:pt x="505756" y="341436"/>
                  </a:cubicBezTo>
                  <a:cubicBezTo>
                    <a:pt x="504996" y="338015"/>
                    <a:pt x="504236" y="334341"/>
                    <a:pt x="503602" y="330794"/>
                  </a:cubicBezTo>
                  <a:close/>
                  <a:moveTo>
                    <a:pt x="495747" y="414791"/>
                  </a:moveTo>
                  <a:cubicBezTo>
                    <a:pt x="495240" y="411877"/>
                    <a:pt x="494354" y="410230"/>
                    <a:pt x="493467" y="408583"/>
                  </a:cubicBezTo>
                  <a:cubicBezTo>
                    <a:pt x="494480" y="408329"/>
                    <a:pt x="495494" y="408203"/>
                    <a:pt x="496507" y="407949"/>
                  </a:cubicBezTo>
                  <a:cubicBezTo>
                    <a:pt x="497267" y="411623"/>
                    <a:pt x="496761" y="413650"/>
                    <a:pt x="495747" y="414791"/>
                  </a:cubicBezTo>
                  <a:close/>
                  <a:moveTo>
                    <a:pt x="506896" y="646764"/>
                  </a:moveTo>
                  <a:cubicBezTo>
                    <a:pt x="504109" y="648918"/>
                    <a:pt x="502715" y="645371"/>
                    <a:pt x="500308" y="645877"/>
                  </a:cubicBezTo>
                  <a:cubicBezTo>
                    <a:pt x="498154" y="644357"/>
                    <a:pt x="497014" y="638276"/>
                    <a:pt x="494480" y="638149"/>
                  </a:cubicBezTo>
                  <a:cubicBezTo>
                    <a:pt x="493847" y="644104"/>
                    <a:pt x="488652" y="635869"/>
                    <a:pt x="488146" y="628267"/>
                  </a:cubicBezTo>
                  <a:cubicBezTo>
                    <a:pt x="491060" y="623073"/>
                    <a:pt x="493973" y="630928"/>
                    <a:pt x="498281" y="630674"/>
                  </a:cubicBezTo>
                  <a:cubicBezTo>
                    <a:pt x="501068" y="630168"/>
                    <a:pt x="503982" y="628647"/>
                    <a:pt x="505883" y="631434"/>
                  </a:cubicBezTo>
                  <a:cubicBezTo>
                    <a:pt x="508036" y="638909"/>
                    <a:pt x="506769" y="641950"/>
                    <a:pt x="506896" y="646764"/>
                  </a:cubicBezTo>
                  <a:close/>
                  <a:moveTo>
                    <a:pt x="515004" y="393253"/>
                  </a:moveTo>
                  <a:cubicBezTo>
                    <a:pt x="512977" y="390972"/>
                    <a:pt x="511837" y="385398"/>
                    <a:pt x="509810" y="383118"/>
                  </a:cubicBezTo>
                  <a:cubicBezTo>
                    <a:pt x="505502" y="380457"/>
                    <a:pt x="510697" y="390466"/>
                    <a:pt x="508036" y="390212"/>
                  </a:cubicBezTo>
                  <a:cubicBezTo>
                    <a:pt x="507276" y="385398"/>
                    <a:pt x="505883" y="380204"/>
                    <a:pt x="506516" y="377163"/>
                  </a:cubicBezTo>
                  <a:cubicBezTo>
                    <a:pt x="507149" y="373616"/>
                    <a:pt x="509683" y="376783"/>
                    <a:pt x="509810" y="372095"/>
                  </a:cubicBezTo>
                  <a:cubicBezTo>
                    <a:pt x="509557" y="370702"/>
                    <a:pt x="509177" y="369181"/>
                    <a:pt x="508923" y="367788"/>
                  </a:cubicBezTo>
                  <a:cubicBezTo>
                    <a:pt x="510824" y="366774"/>
                    <a:pt x="511584" y="370322"/>
                    <a:pt x="512851" y="371462"/>
                  </a:cubicBezTo>
                  <a:cubicBezTo>
                    <a:pt x="512597" y="370322"/>
                    <a:pt x="513231" y="368801"/>
                    <a:pt x="513864" y="371208"/>
                  </a:cubicBezTo>
                  <a:cubicBezTo>
                    <a:pt x="512090" y="371208"/>
                    <a:pt x="514878" y="384765"/>
                    <a:pt x="516398" y="384131"/>
                  </a:cubicBezTo>
                  <a:cubicBezTo>
                    <a:pt x="516398" y="381471"/>
                    <a:pt x="516525" y="379063"/>
                    <a:pt x="517158" y="377290"/>
                  </a:cubicBezTo>
                  <a:cubicBezTo>
                    <a:pt x="519692" y="381851"/>
                    <a:pt x="519059" y="392493"/>
                    <a:pt x="515004" y="393253"/>
                  </a:cubicBezTo>
                  <a:close/>
                  <a:moveTo>
                    <a:pt x="524886" y="645497"/>
                  </a:moveTo>
                  <a:cubicBezTo>
                    <a:pt x="525773" y="649298"/>
                    <a:pt x="524886" y="650692"/>
                    <a:pt x="522606" y="650438"/>
                  </a:cubicBezTo>
                  <a:cubicBezTo>
                    <a:pt x="520579" y="640430"/>
                    <a:pt x="520325" y="632828"/>
                    <a:pt x="525393" y="632068"/>
                  </a:cubicBezTo>
                  <a:cubicBezTo>
                    <a:pt x="526787" y="628394"/>
                    <a:pt x="527927" y="613824"/>
                    <a:pt x="532361" y="623960"/>
                  </a:cubicBezTo>
                  <a:cubicBezTo>
                    <a:pt x="530461" y="624593"/>
                    <a:pt x="529194" y="625987"/>
                    <a:pt x="529067" y="629027"/>
                  </a:cubicBezTo>
                  <a:cubicBezTo>
                    <a:pt x="532615" y="633715"/>
                    <a:pt x="530208" y="638529"/>
                    <a:pt x="532488" y="646131"/>
                  </a:cubicBezTo>
                  <a:cubicBezTo>
                    <a:pt x="529447" y="647904"/>
                    <a:pt x="528054" y="643090"/>
                    <a:pt x="524886" y="645497"/>
                  </a:cubicBezTo>
                  <a:close/>
                  <a:moveTo>
                    <a:pt x="530841" y="300894"/>
                  </a:moveTo>
                  <a:cubicBezTo>
                    <a:pt x="529827" y="301148"/>
                    <a:pt x="528814" y="301274"/>
                    <a:pt x="527800" y="301528"/>
                  </a:cubicBezTo>
                  <a:cubicBezTo>
                    <a:pt x="526913" y="297220"/>
                    <a:pt x="526027" y="292913"/>
                    <a:pt x="525267" y="288605"/>
                  </a:cubicBezTo>
                  <a:cubicBezTo>
                    <a:pt x="530714" y="292786"/>
                    <a:pt x="529321" y="281384"/>
                    <a:pt x="532868" y="289365"/>
                  </a:cubicBezTo>
                  <a:cubicBezTo>
                    <a:pt x="532868" y="292406"/>
                    <a:pt x="528941" y="290505"/>
                    <a:pt x="529574" y="294433"/>
                  </a:cubicBezTo>
                  <a:cubicBezTo>
                    <a:pt x="529954" y="296713"/>
                    <a:pt x="530334" y="298867"/>
                    <a:pt x="530841" y="300894"/>
                  </a:cubicBezTo>
                  <a:close/>
                  <a:moveTo>
                    <a:pt x="540343" y="386031"/>
                  </a:moveTo>
                  <a:cubicBezTo>
                    <a:pt x="539076" y="391099"/>
                    <a:pt x="534768" y="388312"/>
                    <a:pt x="532741" y="385271"/>
                  </a:cubicBezTo>
                  <a:cubicBezTo>
                    <a:pt x="530841" y="378683"/>
                    <a:pt x="534388" y="379063"/>
                    <a:pt x="533628" y="373996"/>
                  </a:cubicBezTo>
                  <a:cubicBezTo>
                    <a:pt x="538443" y="373362"/>
                    <a:pt x="538062" y="375009"/>
                    <a:pt x="541863" y="372349"/>
                  </a:cubicBezTo>
                  <a:cubicBezTo>
                    <a:pt x="543257" y="374629"/>
                    <a:pt x="544397" y="377796"/>
                    <a:pt x="545030" y="382864"/>
                  </a:cubicBezTo>
                  <a:cubicBezTo>
                    <a:pt x="541737" y="381977"/>
                    <a:pt x="538443" y="376276"/>
                    <a:pt x="537809" y="384258"/>
                  </a:cubicBezTo>
                  <a:cubicBezTo>
                    <a:pt x="538696" y="384638"/>
                    <a:pt x="539836" y="384004"/>
                    <a:pt x="540343" y="386031"/>
                  </a:cubicBezTo>
                  <a:close/>
                  <a:moveTo>
                    <a:pt x="544397" y="358413"/>
                  </a:moveTo>
                  <a:cubicBezTo>
                    <a:pt x="546171" y="365001"/>
                    <a:pt x="543510" y="365761"/>
                    <a:pt x="540470" y="365887"/>
                  </a:cubicBezTo>
                  <a:cubicBezTo>
                    <a:pt x="539836" y="361833"/>
                    <a:pt x="538316" y="361326"/>
                    <a:pt x="537682" y="357526"/>
                  </a:cubicBezTo>
                  <a:cubicBezTo>
                    <a:pt x="540723" y="355372"/>
                    <a:pt x="541610" y="360693"/>
                    <a:pt x="544397" y="358413"/>
                  </a:cubicBezTo>
                  <a:close/>
                  <a:moveTo>
                    <a:pt x="539076" y="352838"/>
                  </a:moveTo>
                  <a:cubicBezTo>
                    <a:pt x="540976" y="352965"/>
                    <a:pt x="543764" y="349671"/>
                    <a:pt x="544017" y="356259"/>
                  </a:cubicBezTo>
                  <a:cubicBezTo>
                    <a:pt x="541737" y="357399"/>
                    <a:pt x="540089" y="356512"/>
                    <a:pt x="539076" y="352838"/>
                  </a:cubicBezTo>
                  <a:close/>
                  <a:moveTo>
                    <a:pt x="547564" y="331047"/>
                  </a:moveTo>
                  <a:cubicBezTo>
                    <a:pt x="546931" y="328513"/>
                    <a:pt x="544777" y="326486"/>
                    <a:pt x="546297" y="324586"/>
                  </a:cubicBezTo>
                  <a:cubicBezTo>
                    <a:pt x="547058" y="328133"/>
                    <a:pt x="549338" y="325219"/>
                    <a:pt x="550225" y="328260"/>
                  </a:cubicBezTo>
                  <a:cubicBezTo>
                    <a:pt x="548958" y="328767"/>
                    <a:pt x="549338" y="331427"/>
                    <a:pt x="547564" y="331047"/>
                  </a:cubicBezTo>
                  <a:close/>
                  <a:moveTo>
                    <a:pt x="548958" y="279483"/>
                  </a:moveTo>
                  <a:cubicBezTo>
                    <a:pt x="551618" y="280370"/>
                    <a:pt x="554279" y="281384"/>
                    <a:pt x="555799" y="287085"/>
                  </a:cubicBezTo>
                  <a:cubicBezTo>
                    <a:pt x="553266" y="285564"/>
                    <a:pt x="549718" y="288225"/>
                    <a:pt x="548958" y="279483"/>
                  </a:cubicBezTo>
                  <a:close/>
                  <a:moveTo>
                    <a:pt x="555293" y="327373"/>
                  </a:moveTo>
                  <a:cubicBezTo>
                    <a:pt x="557573" y="326233"/>
                    <a:pt x="558840" y="321925"/>
                    <a:pt x="560867" y="328513"/>
                  </a:cubicBezTo>
                  <a:cubicBezTo>
                    <a:pt x="560107" y="332187"/>
                    <a:pt x="557066" y="330920"/>
                    <a:pt x="555293" y="327373"/>
                  </a:cubicBezTo>
                  <a:close/>
                  <a:moveTo>
                    <a:pt x="560360" y="288478"/>
                  </a:moveTo>
                  <a:cubicBezTo>
                    <a:pt x="559980" y="286325"/>
                    <a:pt x="558967" y="286071"/>
                    <a:pt x="558460" y="284424"/>
                  </a:cubicBezTo>
                  <a:cubicBezTo>
                    <a:pt x="559473" y="284171"/>
                    <a:pt x="559347" y="282397"/>
                    <a:pt x="560107" y="281890"/>
                  </a:cubicBezTo>
                  <a:cubicBezTo>
                    <a:pt x="560487" y="284044"/>
                    <a:pt x="561501" y="284298"/>
                    <a:pt x="562007" y="285945"/>
                  </a:cubicBezTo>
                  <a:cubicBezTo>
                    <a:pt x="560994" y="286071"/>
                    <a:pt x="561120" y="287845"/>
                    <a:pt x="560360" y="288478"/>
                  </a:cubicBezTo>
                  <a:close/>
                  <a:moveTo>
                    <a:pt x="577084" y="387678"/>
                  </a:moveTo>
                  <a:cubicBezTo>
                    <a:pt x="574676" y="383118"/>
                    <a:pt x="578097" y="379063"/>
                    <a:pt x="575310" y="379063"/>
                  </a:cubicBezTo>
                  <a:cubicBezTo>
                    <a:pt x="574296" y="379317"/>
                    <a:pt x="573790" y="377543"/>
                    <a:pt x="572776" y="377290"/>
                  </a:cubicBezTo>
                  <a:cubicBezTo>
                    <a:pt x="574043" y="382611"/>
                    <a:pt x="572523" y="384258"/>
                    <a:pt x="572903" y="388439"/>
                  </a:cubicBezTo>
                  <a:cubicBezTo>
                    <a:pt x="570622" y="389579"/>
                    <a:pt x="568849" y="388819"/>
                    <a:pt x="567328" y="387298"/>
                  </a:cubicBezTo>
                  <a:cubicBezTo>
                    <a:pt x="566061" y="387172"/>
                    <a:pt x="564414" y="388185"/>
                    <a:pt x="563781" y="385778"/>
                  </a:cubicBezTo>
                  <a:cubicBezTo>
                    <a:pt x="564414" y="381851"/>
                    <a:pt x="566061" y="379317"/>
                    <a:pt x="568722" y="378177"/>
                  </a:cubicBezTo>
                  <a:cubicBezTo>
                    <a:pt x="568722" y="381851"/>
                    <a:pt x="572649" y="387045"/>
                    <a:pt x="571636" y="382104"/>
                  </a:cubicBezTo>
                  <a:cubicBezTo>
                    <a:pt x="569989" y="381977"/>
                    <a:pt x="569609" y="377163"/>
                    <a:pt x="568849" y="373742"/>
                  </a:cubicBezTo>
                  <a:cubicBezTo>
                    <a:pt x="570369" y="373109"/>
                    <a:pt x="572776" y="373742"/>
                    <a:pt x="572523" y="370828"/>
                  </a:cubicBezTo>
                  <a:cubicBezTo>
                    <a:pt x="572396" y="369181"/>
                    <a:pt x="571763" y="366648"/>
                    <a:pt x="572649" y="366394"/>
                  </a:cubicBezTo>
                  <a:cubicBezTo>
                    <a:pt x="573410" y="377036"/>
                    <a:pt x="583925" y="382611"/>
                    <a:pt x="577084" y="387678"/>
                  </a:cubicBezTo>
                  <a:close/>
                  <a:moveTo>
                    <a:pt x="565681" y="352078"/>
                  </a:moveTo>
                  <a:cubicBezTo>
                    <a:pt x="566568" y="356385"/>
                    <a:pt x="569102" y="354232"/>
                    <a:pt x="569482" y="360313"/>
                  </a:cubicBezTo>
                  <a:cubicBezTo>
                    <a:pt x="568088" y="360566"/>
                    <a:pt x="566695" y="360820"/>
                    <a:pt x="565301" y="361073"/>
                  </a:cubicBezTo>
                  <a:cubicBezTo>
                    <a:pt x="564034" y="356259"/>
                    <a:pt x="563908" y="352965"/>
                    <a:pt x="565681" y="352078"/>
                  </a:cubicBezTo>
                  <a:close/>
                  <a:moveTo>
                    <a:pt x="578604" y="362973"/>
                  </a:moveTo>
                  <a:cubicBezTo>
                    <a:pt x="577971" y="362973"/>
                    <a:pt x="577337" y="362847"/>
                    <a:pt x="577084" y="361073"/>
                  </a:cubicBezTo>
                  <a:cubicBezTo>
                    <a:pt x="578731" y="360693"/>
                    <a:pt x="576450" y="354992"/>
                    <a:pt x="577844" y="354232"/>
                  </a:cubicBezTo>
                  <a:cubicBezTo>
                    <a:pt x="578477" y="358286"/>
                    <a:pt x="579998" y="358793"/>
                    <a:pt x="580631" y="362593"/>
                  </a:cubicBezTo>
                  <a:cubicBezTo>
                    <a:pt x="579871" y="362593"/>
                    <a:pt x="579237" y="362847"/>
                    <a:pt x="578604" y="362973"/>
                  </a:cubicBezTo>
                  <a:close/>
                  <a:moveTo>
                    <a:pt x="578097" y="322939"/>
                  </a:moveTo>
                  <a:cubicBezTo>
                    <a:pt x="577337" y="319265"/>
                    <a:pt x="577844" y="317238"/>
                    <a:pt x="578857" y="316097"/>
                  </a:cubicBezTo>
                  <a:cubicBezTo>
                    <a:pt x="579364" y="319011"/>
                    <a:pt x="580251" y="320658"/>
                    <a:pt x="581138" y="322305"/>
                  </a:cubicBezTo>
                  <a:cubicBezTo>
                    <a:pt x="580124" y="322432"/>
                    <a:pt x="579111" y="322685"/>
                    <a:pt x="578097" y="322939"/>
                  </a:cubicBezTo>
                  <a:close/>
                  <a:moveTo>
                    <a:pt x="583418" y="381977"/>
                  </a:moveTo>
                  <a:cubicBezTo>
                    <a:pt x="582785" y="379190"/>
                    <a:pt x="581518" y="379317"/>
                    <a:pt x="581138" y="375769"/>
                  </a:cubicBezTo>
                  <a:cubicBezTo>
                    <a:pt x="581771" y="375643"/>
                    <a:pt x="582531" y="375516"/>
                    <a:pt x="583165" y="375389"/>
                  </a:cubicBezTo>
                  <a:cubicBezTo>
                    <a:pt x="584939" y="378303"/>
                    <a:pt x="585319" y="380457"/>
                    <a:pt x="583418" y="381977"/>
                  </a:cubicBezTo>
                  <a:close/>
                  <a:moveTo>
                    <a:pt x="631561" y="611164"/>
                  </a:moveTo>
                  <a:cubicBezTo>
                    <a:pt x="630928" y="608250"/>
                    <a:pt x="630421" y="605463"/>
                    <a:pt x="629788" y="602549"/>
                  </a:cubicBezTo>
                  <a:cubicBezTo>
                    <a:pt x="634349" y="601282"/>
                    <a:pt x="633715" y="609390"/>
                    <a:pt x="631561" y="611164"/>
                  </a:cubicBezTo>
                  <a:close/>
                  <a:moveTo>
                    <a:pt x="644611" y="430247"/>
                  </a:moveTo>
                  <a:cubicBezTo>
                    <a:pt x="646638" y="431134"/>
                    <a:pt x="649172" y="430500"/>
                    <a:pt x="650565" y="433541"/>
                  </a:cubicBezTo>
                  <a:cubicBezTo>
                    <a:pt x="649425" y="438229"/>
                    <a:pt x="644991" y="436075"/>
                    <a:pt x="642330" y="435188"/>
                  </a:cubicBezTo>
                  <a:cubicBezTo>
                    <a:pt x="640557" y="430881"/>
                    <a:pt x="643090" y="424926"/>
                    <a:pt x="644611" y="430247"/>
                  </a:cubicBezTo>
                  <a:close/>
                  <a:moveTo>
                    <a:pt x="653479" y="640303"/>
                  </a:moveTo>
                  <a:cubicBezTo>
                    <a:pt x="649678" y="641697"/>
                    <a:pt x="649932" y="637769"/>
                    <a:pt x="649298" y="641063"/>
                  </a:cubicBezTo>
                  <a:cubicBezTo>
                    <a:pt x="648665" y="644864"/>
                    <a:pt x="643597" y="639289"/>
                    <a:pt x="643724" y="639923"/>
                  </a:cubicBezTo>
                  <a:cubicBezTo>
                    <a:pt x="643344" y="637769"/>
                    <a:pt x="642837" y="635615"/>
                    <a:pt x="642457" y="633462"/>
                  </a:cubicBezTo>
                  <a:cubicBezTo>
                    <a:pt x="647651" y="635109"/>
                    <a:pt x="649045" y="623453"/>
                    <a:pt x="653986" y="626747"/>
                  </a:cubicBezTo>
                  <a:cubicBezTo>
                    <a:pt x="654493" y="627000"/>
                    <a:pt x="655253" y="630548"/>
                    <a:pt x="655886" y="630801"/>
                  </a:cubicBezTo>
                  <a:cubicBezTo>
                    <a:pt x="657913" y="631941"/>
                    <a:pt x="660827" y="627887"/>
                    <a:pt x="661841" y="634095"/>
                  </a:cubicBezTo>
                  <a:cubicBezTo>
                    <a:pt x="659307" y="636629"/>
                    <a:pt x="656393" y="639289"/>
                    <a:pt x="653479" y="640303"/>
                  </a:cubicBezTo>
                  <a:close/>
                  <a:moveTo>
                    <a:pt x="653733" y="593427"/>
                  </a:moveTo>
                  <a:cubicBezTo>
                    <a:pt x="656900" y="592540"/>
                    <a:pt x="662728" y="584052"/>
                    <a:pt x="664881" y="595707"/>
                  </a:cubicBezTo>
                  <a:cubicBezTo>
                    <a:pt x="663741" y="601915"/>
                    <a:pt x="655760" y="604069"/>
                    <a:pt x="653733" y="593427"/>
                  </a:cubicBezTo>
                  <a:close/>
                  <a:moveTo>
                    <a:pt x="668809" y="626113"/>
                  </a:moveTo>
                  <a:cubicBezTo>
                    <a:pt x="666528" y="619399"/>
                    <a:pt x="670583" y="621172"/>
                    <a:pt x="670203" y="616865"/>
                  </a:cubicBezTo>
                  <a:cubicBezTo>
                    <a:pt x="675524" y="619652"/>
                    <a:pt x="678057" y="612177"/>
                    <a:pt x="681351" y="619145"/>
                  </a:cubicBezTo>
                  <a:cubicBezTo>
                    <a:pt x="678564" y="624720"/>
                    <a:pt x="674763" y="629027"/>
                    <a:pt x="668809" y="626113"/>
                  </a:cubicBezTo>
                  <a:close/>
                  <a:moveTo>
                    <a:pt x="676284" y="390592"/>
                  </a:moveTo>
                  <a:cubicBezTo>
                    <a:pt x="677297" y="390339"/>
                    <a:pt x="677171" y="388565"/>
                    <a:pt x="677931" y="388059"/>
                  </a:cubicBezTo>
                  <a:cubicBezTo>
                    <a:pt x="678311" y="390212"/>
                    <a:pt x="679324" y="390466"/>
                    <a:pt x="679831" y="392113"/>
                  </a:cubicBezTo>
                  <a:cubicBezTo>
                    <a:pt x="678818" y="392366"/>
                    <a:pt x="678944" y="394140"/>
                    <a:pt x="678184" y="394647"/>
                  </a:cubicBezTo>
                  <a:cubicBezTo>
                    <a:pt x="677677" y="392493"/>
                    <a:pt x="676791" y="392239"/>
                    <a:pt x="676284" y="390592"/>
                  </a:cubicBezTo>
                  <a:close/>
                  <a:moveTo>
                    <a:pt x="689333" y="423659"/>
                  </a:moveTo>
                  <a:cubicBezTo>
                    <a:pt x="688700" y="419605"/>
                    <a:pt x="687179" y="419098"/>
                    <a:pt x="686546" y="415297"/>
                  </a:cubicBezTo>
                  <a:cubicBezTo>
                    <a:pt x="687559" y="415044"/>
                    <a:pt x="688573" y="414917"/>
                    <a:pt x="689586" y="414664"/>
                  </a:cubicBezTo>
                  <a:cubicBezTo>
                    <a:pt x="690347" y="418718"/>
                    <a:pt x="690473" y="422012"/>
                    <a:pt x="689333" y="423659"/>
                  </a:cubicBezTo>
                  <a:close/>
                  <a:moveTo>
                    <a:pt x="699975" y="653479"/>
                  </a:moveTo>
                  <a:cubicBezTo>
                    <a:pt x="698075" y="646764"/>
                    <a:pt x="691360" y="658927"/>
                    <a:pt x="690473" y="648665"/>
                  </a:cubicBezTo>
                  <a:cubicBezTo>
                    <a:pt x="695288" y="647778"/>
                    <a:pt x="700102" y="646764"/>
                    <a:pt x="704916" y="645877"/>
                  </a:cubicBezTo>
                  <a:cubicBezTo>
                    <a:pt x="706690" y="652972"/>
                    <a:pt x="701115" y="650312"/>
                    <a:pt x="699975" y="653479"/>
                  </a:cubicBezTo>
                  <a:close/>
                  <a:moveTo>
                    <a:pt x="702889" y="389832"/>
                  </a:moveTo>
                  <a:cubicBezTo>
                    <a:pt x="700355" y="390972"/>
                    <a:pt x="698962" y="387552"/>
                    <a:pt x="698075" y="381851"/>
                  </a:cubicBezTo>
                  <a:cubicBezTo>
                    <a:pt x="699088" y="381597"/>
                    <a:pt x="700102" y="381471"/>
                    <a:pt x="701115" y="381217"/>
                  </a:cubicBezTo>
                  <a:cubicBezTo>
                    <a:pt x="702382" y="387045"/>
                    <a:pt x="700355" y="385905"/>
                    <a:pt x="702889" y="389832"/>
                  </a:cubicBezTo>
                  <a:close/>
                  <a:moveTo>
                    <a:pt x="704663" y="585699"/>
                  </a:moveTo>
                  <a:cubicBezTo>
                    <a:pt x="703776" y="582024"/>
                    <a:pt x="703523" y="578984"/>
                    <a:pt x="704029" y="576957"/>
                  </a:cubicBezTo>
                  <a:cubicBezTo>
                    <a:pt x="706437" y="573790"/>
                    <a:pt x="710617" y="573156"/>
                    <a:pt x="714925" y="572523"/>
                  </a:cubicBezTo>
                  <a:cubicBezTo>
                    <a:pt x="719486" y="571509"/>
                    <a:pt x="724300" y="569102"/>
                    <a:pt x="726581" y="576957"/>
                  </a:cubicBezTo>
                  <a:cubicBezTo>
                    <a:pt x="722146" y="583671"/>
                    <a:pt x="712898" y="584052"/>
                    <a:pt x="704663" y="585699"/>
                  </a:cubicBezTo>
                  <a:close/>
                  <a:moveTo>
                    <a:pt x="727341" y="447477"/>
                  </a:moveTo>
                  <a:cubicBezTo>
                    <a:pt x="727087" y="446084"/>
                    <a:pt x="726707" y="444563"/>
                    <a:pt x="726454" y="443170"/>
                  </a:cubicBezTo>
                  <a:cubicBezTo>
                    <a:pt x="727087" y="443043"/>
                    <a:pt x="727848" y="442916"/>
                    <a:pt x="728481" y="442790"/>
                  </a:cubicBezTo>
                  <a:cubicBezTo>
                    <a:pt x="728734" y="444183"/>
                    <a:pt x="729114" y="445704"/>
                    <a:pt x="729368" y="447097"/>
                  </a:cubicBezTo>
                  <a:cubicBezTo>
                    <a:pt x="728734" y="447224"/>
                    <a:pt x="727974" y="447351"/>
                    <a:pt x="727341" y="447477"/>
                  </a:cubicBezTo>
                  <a:close/>
                  <a:moveTo>
                    <a:pt x="726961" y="376149"/>
                  </a:moveTo>
                  <a:cubicBezTo>
                    <a:pt x="724680" y="377290"/>
                    <a:pt x="725947" y="383244"/>
                    <a:pt x="724554" y="385525"/>
                  </a:cubicBezTo>
                  <a:cubicBezTo>
                    <a:pt x="723667" y="384131"/>
                    <a:pt x="722273" y="379443"/>
                    <a:pt x="721260" y="379443"/>
                  </a:cubicBezTo>
                  <a:cubicBezTo>
                    <a:pt x="720246" y="379443"/>
                    <a:pt x="721133" y="383878"/>
                    <a:pt x="721133" y="383878"/>
                  </a:cubicBezTo>
                  <a:cubicBezTo>
                    <a:pt x="717712" y="384638"/>
                    <a:pt x="712644" y="377036"/>
                    <a:pt x="710744" y="374756"/>
                  </a:cubicBezTo>
                  <a:cubicBezTo>
                    <a:pt x="709477" y="373236"/>
                    <a:pt x="707957" y="373109"/>
                    <a:pt x="707450" y="368675"/>
                  </a:cubicBezTo>
                  <a:cubicBezTo>
                    <a:pt x="712011" y="370955"/>
                    <a:pt x="708210" y="362340"/>
                    <a:pt x="711758" y="363354"/>
                  </a:cubicBezTo>
                  <a:cubicBezTo>
                    <a:pt x="714418" y="367154"/>
                    <a:pt x="715558" y="376276"/>
                    <a:pt x="719486" y="375263"/>
                  </a:cubicBezTo>
                  <a:cubicBezTo>
                    <a:pt x="718852" y="368421"/>
                    <a:pt x="717585" y="366521"/>
                    <a:pt x="718346" y="364367"/>
                  </a:cubicBezTo>
                  <a:cubicBezTo>
                    <a:pt x="719739" y="369815"/>
                    <a:pt x="719486" y="361073"/>
                    <a:pt x="722526" y="363607"/>
                  </a:cubicBezTo>
                  <a:cubicBezTo>
                    <a:pt x="724174" y="366267"/>
                    <a:pt x="725060" y="371462"/>
                    <a:pt x="727341" y="371589"/>
                  </a:cubicBezTo>
                  <a:cubicBezTo>
                    <a:pt x="730001" y="376530"/>
                    <a:pt x="735069" y="372222"/>
                    <a:pt x="736083" y="383244"/>
                  </a:cubicBezTo>
                  <a:cubicBezTo>
                    <a:pt x="731522" y="386285"/>
                    <a:pt x="730635" y="375769"/>
                    <a:pt x="726961" y="376149"/>
                  </a:cubicBezTo>
                  <a:close/>
                  <a:moveTo>
                    <a:pt x="731902" y="368548"/>
                  </a:moveTo>
                  <a:cubicBezTo>
                    <a:pt x="731268" y="370322"/>
                    <a:pt x="728734" y="367788"/>
                    <a:pt x="728354" y="367028"/>
                  </a:cubicBezTo>
                  <a:cubicBezTo>
                    <a:pt x="725694" y="360313"/>
                    <a:pt x="733422" y="363480"/>
                    <a:pt x="731902" y="368548"/>
                  </a:cubicBezTo>
                  <a:close/>
                  <a:moveTo>
                    <a:pt x="736843" y="371969"/>
                  </a:moveTo>
                  <a:cubicBezTo>
                    <a:pt x="735829" y="366521"/>
                    <a:pt x="734816" y="360946"/>
                    <a:pt x="737730" y="360693"/>
                  </a:cubicBezTo>
                  <a:cubicBezTo>
                    <a:pt x="740517" y="361453"/>
                    <a:pt x="741657" y="368295"/>
                    <a:pt x="743431" y="372982"/>
                  </a:cubicBezTo>
                  <a:cubicBezTo>
                    <a:pt x="741024" y="373489"/>
                    <a:pt x="739630" y="369815"/>
                    <a:pt x="736843" y="371969"/>
                  </a:cubicBezTo>
                  <a:close/>
                  <a:moveTo>
                    <a:pt x="741024" y="435822"/>
                  </a:moveTo>
                  <a:cubicBezTo>
                    <a:pt x="743304" y="433541"/>
                    <a:pt x="743937" y="429107"/>
                    <a:pt x="746978" y="427967"/>
                  </a:cubicBezTo>
                  <a:cubicBezTo>
                    <a:pt x="746598" y="440129"/>
                    <a:pt x="749512" y="426953"/>
                    <a:pt x="752172" y="438102"/>
                  </a:cubicBezTo>
                  <a:cubicBezTo>
                    <a:pt x="748372" y="437722"/>
                    <a:pt x="743051" y="443170"/>
                    <a:pt x="741024" y="435822"/>
                  </a:cubicBezTo>
                  <a:close/>
                  <a:moveTo>
                    <a:pt x="756353" y="437342"/>
                  </a:moveTo>
                  <a:cubicBezTo>
                    <a:pt x="759267" y="438102"/>
                    <a:pt x="759901" y="435695"/>
                    <a:pt x="758127" y="430247"/>
                  </a:cubicBezTo>
                  <a:cubicBezTo>
                    <a:pt x="758761" y="430120"/>
                    <a:pt x="759521" y="429994"/>
                    <a:pt x="760154" y="429867"/>
                  </a:cubicBezTo>
                  <a:cubicBezTo>
                    <a:pt x="760788" y="432654"/>
                    <a:pt x="762054" y="432528"/>
                    <a:pt x="762435" y="436075"/>
                  </a:cubicBezTo>
                  <a:cubicBezTo>
                    <a:pt x="758127" y="434555"/>
                    <a:pt x="759647" y="446337"/>
                    <a:pt x="756353" y="437342"/>
                  </a:cubicBezTo>
                  <a:close/>
                  <a:moveTo>
                    <a:pt x="762181" y="364747"/>
                  </a:moveTo>
                  <a:cubicBezTo>
                    <a:pt x="761548" y="361073"/>
                    <a:pt x="760281" y="359426"/>
                    <a:pt x="758887" y="358666"/>
                  </a:cubicBezTo>
                  <a:cubicBezTo>
                    <a:pt x="757747" y="359173"/>
                    <a:pt x="757367" y="362973"/>
                    <a:pt x="755847" y="359299"/>
                  </a:cubicBezTo>
                  <a:cubicBezTo>
                    <a:pt x="758000" y="354738"/>
                    <a:pt x="758380" y="355245"/>
                    <a:pt x="762688" y="355752"/>
                  </a:cubicBezTo>
                  <a:cubicBezTo>
                    <a:pt x="763828" y="360693"/>
                    <a:pt x="763828" y="363987"/>
                    <a:pt x="762181" y="364747"/>
                  </a:cubicBezTo>
                  <a:close/>
                  <a:moveTo>
                    <a:pt x="758000" y="327753"/>
                  </a:moveTo>
                  <a:cubicBezTo>
                    <a:pt x="759141" y="333074"/>
                    <a:pt x="761294" y="334088"/>
                    <a:pt x="758634" y="336495"/>
                  </a:cubicBezTo>
                  <a:cubicBezTo>
                    <a:pt x="758127" y="333327"/>
                    <a:pt x="756733" y="328640"/>
                    <a:pt x="758000" y="327753"/>
                  </a:cubicBezTo>
                  <a:close/>
                  <a:moveTo>
                    <a:pt x="766869" y="361707"/>
                  </a:moveTo>
                  <a:cubicBezTo>
                    <a:pt x="769023" y="363354"/>
                    <a:pt x="772443" y="360566"/>
                    <a:pt x="773330" y="367154"/>
                  </a:cubicBezTo>
                  <a:cubicBezTo>
                    <a:pt x="770796" y="366774"/>
                    <a:pt x="768516" y="365761"/>
                    <a:pt x="766869" y="361707"/>
                  </a:cubicBezTo>
                  <a:close/>
                  <a:moveTo>
                    <a:pt x="767376" y="348150"/>
                  </a:moveTo>
                  <a:cubicBezTo>
                    <a:pt x="768009" y="348024"/>
                    <a:pt x="768769" y="347897"/>
                    <a:pt x="769403" y="347770"/>
                  </a:cubicBezTo>
                  <a:cubicBezTo>
                    <a:pt x="769909" y="350684"/>
                    <a:pt x="770543" y="353472"/>
                    <a:pt x="771176" y="356385"/>
                  </a:cubicBezTo>
                  <a:cubicBezTo>
                    <a:pt x="770543" y="356512"/>
                    <a:pt x="769783" y="356639"/>
                    <a:pt x="769149" y="356766"/>
                  </a:cubicBezTo>
                  <a:cubicBezTo>
                    <a:pt x="768516" y="353852"/>
                    <a:pt x="768009" y="351064"/>
                    <a:pt x="767376" y="348150"/>
                  </a:cubicBezTo>
                  <a:close/>
                  <a:moveTo>
                    <a:pt x="775484" y="553899"/>
                  </a:moveTo>
                  <a:cubicBezTo>
                    <a:pt x="779158" y="553139"/>
                    <a:pt x="784479" y="540976"/>
                    <a:pt x="786633" y="556179"/>
                  </a:cubicBezTo>
                  <a:cubicBezTo>
                    <a:pt x="781565" y="556433"/>
                    <a:pt x="778905" y="563907"/>
                    <a:pt x="775484" y="553899"/>
                  </a:cubicBezTo>
                  <a:close/>
                  <a:moveTo>
                    <a:pt x="775104" y="386792"/>
                  </a:moveTo>
                  <a:cubicBezTo>
                    <a:pt x="776117" y="386538"/>
                    <a:pt x="777131" y="386412"/>
                    <a:pt x="778144" y="386158"/>
                  </a:cubicBezTo>
                  <a:cubicBezTo>
                    <a:pt x="778524" y="388312"/>
                    <a:pt x="779031" y="390466"/>
                    <a:pt x="779411" y="392619"/>
                  </a:cubicBezTo>
                  <a:cubicBezTo>
                    <a:pt x="778778" y="392746"/>
                    <a:pt x="778018" y="392873"/>
                    <a:pt x="777384" y="393000"/>
                  </a:cubicBezTo>
                  <a:cubicBezTo>
                    <a:pt x="776878" y="390339"/>
                    <a:pt x="775611" y="390339"/>
                    <a:pt x="775104" y="386792"/>
                  </a:cubicBezTo>
                  <a:close/>
                  <a:moveTo>
                    <a:pt x="784986" y="344730"/>
                  </a:moveTo>
                  <a:cubicBezTo>
                    <a:pt x="784226" y="339029"/>
                    <a:pt x="780678" y="343843"/>
                    <a:pt x="780171" y="336748"/>
                  </a:cubicBezTo>
                  <a:cubicBezTo>
                    <a:pt x="782072" y="335735"/>
                    <a:pt x="782832" y="339282"/>
                    <a:pt x="784099" y="340422"/>
                  </a:cubicBezTo>
                  <a:cubicBezTo>
                    <a:pt x="786633" y="339662"/>
                    <a:pt x="789040" y="339029"/>
                    <a:pt x="790053" y="343716"/>
                  </a:cubicBezTo>
                  <a:cubicBezTo>
                    <a:pt x="789293" y="346757"/>
                    <a:pt x="786886" y="347264"/>
                    <a:pt x="784986" y="344730"/>
                  </a:cubicBezTo>
                  <a:close/>
                  <a:moveTo>
                    <a:pt x="791700" y="421379"/>
                  </a:moveTo>
                  <a:cubicBezTo>
                    <a:pt x="791447" y="419985"/>
                    <a:pt x="791067" y="418465"/>
                    <a:pt x="790814" y="417071"/>
                  </a:cubicBezTo>
                  <a:cubicBezTo>
                    <a:pt x="791827" y="416818"/>
                    <a:pt x="792841" y="416691"/>
                    <a:pt x="793854" y="416438"/>
                  </a:cubicBezTo>
                  <a:cubicBezTo>
                    <a:pt x="794108" y="417831"/>
                    <a:pt x="794488" y="419352"/>
                    <a:pt x="794741" y="420745"/>
                  </a:cubicBezTo>
                  <a:cubicBezTo>
                    <a:pt x="793854" y="420999"/>
                    <a:pt x="792714" y="421252"/>
                    <a:pt x="791700" y="421379"/>
                  </a:cubicBezTo>
                  <a:close/>
                  <a:moveTo>
                    <a:pt x="796515" y="418338"/>
                  </a:moveTo>
                  <a:cubicBezTo>
                    <a:pt x="796261" y="416944"/>
                    <a:pt x="795881" y="415424"/>
                    <a:pt x="795628" y="414030"/>
                  </a:cubicBezTo>
                  <a:cubicBezTo>
                    <a:pt x="796261" y="413904"/>
                    <a:pt x="797022" y="413777"/>
                    <a:pt x="797655" y="413650"/>
                  </a:cubicBezTo>
                  <a:cubicBezTo>
                    <a:pt x="797908" y="415044"/>
                    <a:pt x="798289" y="416564"/>
                    <a:pt x="798542" y="417958"/>
                  </a:cubicBezTo>
                  <a:cubicBezTo>
                    <a:pt x="797782" y="417958"/>
                    <a:pt x="797148" y="418085"/>
                    <a:pt x="796515" y="418338"/>
                  </a:cubicBezTo>
                  <a:close/>
                  <a:moveTo>
                    <a:pt x="802596" y="417071"/>
                  </a:moveTo>
                  <a:cubicBezTo>
                    <a:pt x="800442" y="406176"/>
                    <a:pt x="806397" y="415044"/>
                    <a:pt x="808551" y="409216"/>
                  </a:cubicBezTo>
                  <a:cubicBezTo>
                    <a:pt x="811971" y="420365"/>
                    <a:pt x="805890" y="418845"/>
                    <a:pt x="802596" y="417071"/>
                  </a:cubicBezTo>
                  <a:close/>
                  <a:moveTo>
                    <a:pt x="816786" y="610530"/>
                  </a:moveTo>
                  <a:cubicBezTo>
                    <a:pt x="812731" y="612431"/>
                    <a:pt x="809184" y="612051"/>
                    <a:pt x="807790" y="603309"/>
                  </a:cubicBezTo>
                  <a:cubicBezTo>
                    <a:pt x="810451" y="600015"/>
                    <a:pt x="814632" y="597734"/>
                    <a:pt x="817672" y="599128"/>
                  </a:cubicBezTo>
                  <a:cubicBezTo>
                    <a:pt x="820460" y="606983"/>
                    <a:pt x="814505" y="603309"/>
                    <a:pt x="816786" y="610530"/>
                  </a:cubicBezTo>
                  <a:close/>
                  <a:moveTo>
                    <a:pt x="828821" y="387425"/>
                  </a:moveTo>
                  <a:cubicBezTo>
                    <a:pt x="831482" y="396800"/>
                    <a:pt x="826288" y="395533"/>
                    <a:pt x="826288" y="401361"/>
                  </a:cubicBezTo>
                  <a:cubicBezTo>
                    <a:pt x="826668" y="405542"/>
                    <a:pt x="824134" y="405795"/>
                    <a:pt x="826414" y="412510"/>
                  </a:cubicBezTo>
                  <a:cubicBezTo>
                    <a:pt x="824640" y="412890"/>
                    <a:pt x="822994" y="413144"/>
                    <a:pt x="821220" y="413524"/>
                  </a:cubicBezTo>
                  <a:cubicBezTo>
                    <a:pt x="820080" y="406682"/>
                    <a:pt x="818559" y="405542"/>
                    <a:pt x="817039" y="403135"/>
                  </a:cubicBezTo>
                  <a:cubicBezTo>
                    <a:pt x="815772" y="401235"/>
                    <a:pt x="814378" y="400854"/>
                    <a:pt x="813745" y="397054"/>
                  </a:cubicBezTo>
                  <a:cubicBezTo>
                    <a:pt x="813872" y="392113"/>
                    <a:pt x="818306" y="401615"/>
                    <a:pt x="821347" y="397814"/>
                  </a:cubicBezTo>
                  <a:cubicBezTo>
                    <a:pt x="822613" y="392746"/>
                    <a:pt x="825147" y="389325"/>
                    <a:pt x="828821" y="387425"/>
                  </a:cubicBezTo>
                  <a:close/>
                  <a:moveTo>
                    <a:pt x="824767" y="361453"/>
                  </a:moveTo>
                  <a:cubicBezTo>
                    <a:pt x="827681" y="366901"/>
                    <a:pt x="830722" y="354358"/>
                    <a:pt x="834903" y="363987"/>
                  </a:cubicBezTo>
                  <a:cubicBezTo>
                    <a:pt x="831482" y="363100"/>
                    <a:pt x="832622" y="368295"/>
                    <a:pt x="829201" y="367281"/>
                  </a:cubicBezTo>
                  <a:cubicBezTo>
                    <a:pt x="827301" y="358032"/>
                    <a:pt x="827681" y="368295"/>
                    <a:pt x="826161" y="367914"/>
                  </a:cubicBezTo>
                  <a:cubicBezTo>
                    <a:pt x="825527" y="367788"/>
                    <a:pt x="822994" y="361580"/>
                    <a:pt x="824767" y="361453"/>
                  </a:cubicBezTo>
                  <a:close/>
                  <a:moveTo>
                    <a:pt x="818813" y="529827"/>
                  </a:moveTo>
                  <a:cubicBezTo>
                    <a:pt x="817546" y="530841"/>
                    <a:pt x="817419" y="533248"/>
                    <a:pt x="815139" y="532741"/>
                  </a:cubicBezTo>
                  <a:cubicBezTo>
                    <a:pt x="812225" y="527167"/>
                    <a:pt x="818433" y="526026"/>
                    <a:pt x="818813" y="529827"/>
                  </a:cubicBezTo>
                  <a:close/>
                  <a:moveTo>
                    <a:pt x="810578" y="370955"/>
                  </a:moveTo>
                  <a:cubicBezTo>
                    <a:pt x="814378" y="371208"/>
                    <a:pt x="819826" y="365507"/>
                    <a:pt x="821093" y="375516"/>
                  </a:cubicBezTo>
                  <a:cubicBezTo>
                    <a:pt x="816786" y="372729"/>
                    <a:pt x="814378" y="379824"/>
                    <a:pt x="810578" y="370955"/>
                  </a:cubicBezTo>
                  <a:close/>
                  <a:moveTo>
                    <a:pt x="811971" y="399588"/>
                  </a:moveTo>
                  <a:cubicBezTo>
                    <a:pt x="812225" y="404782"/>
                    <a:pt x="811971" y="410990"/>
                    <a:pt x="811464" y="413017"/>
                  </a:cubicBezTo>
                  <a:cubicBezTo>
                    <a:pt x="808931" y="409470"/>
                    <a:pt x="810831" y="402882"/>
                    <a:pt x="811971" y="399588"/>
                  </a:cubicBezTo>
                  <a:close/>
                  <a:moveTo>
                    <a:pt x="834269" y="553519"/>
                  </a:moveTo>
                  <a:cubicBezTo>
                    <a:pt x="833636" y="550605"/>
                    <a:pt x="833762" y="548704"/>
                    <a:pt x="834016" y="546931"/>
                  </a:cubicBezTo>
                  <a:cubicBezTo>
                    <a:pt x="832495" y="547564"/>
                    <a:pt x="830088" y="546931"/>
                    <a:pt x="830342" y="549845"/>
                  </a:cubicBezTo>
                  <a:cubicBezTo>
                    <a:pt x="831482" y="555546"/>
                    <a:pt x="834269" y="554786"/>
                    <a:pt x="836170" y="557573"/>
                  </a:cubicBezTo>
                  <a:cubicBezTo>
                    <a:pt x="834269" y="564921"/>
                    <a:pt x="828061" y="560360"/>
                    <a:pt x="823374" y="557826"/>
                  </a:cubicBezTo>
                  <a:cubicBezTo>
                    <a:pt x="822233" y="553645"/>
                    <a:pt x="823880" y="553265"/>
                    <a:pt x="824134" y="550985"/>
                  </a:cubicBezTo>
                  <a:cubicBezTo>
                    <a:pt x="820966" y="549211"/>
                    <a:pt x="816912" y="550985"/>
                    <a:pt x="814632" y="546171"/>
                  </a:cubicBezTo>
                  <a:cubicBezTo>
                    <a:pt x="815645" y="544904"/>
                    <a:pt x="816532" y="543383"/>
                    <a:pt x="816912" y="541230"/>
                  </a:cubicBezTo>
                  <a:cubicBezTo>
                    <a:pt x="818306" y="541230"/>
                    <a:pt x="819573" y="540343"/>
                    <a:pt x="821093" y="540469"/>
                  </a:cubicBezTo>
                  <a:cubicBezTo>
                    <a:pt x="824894" y="540723"/>
                    <a:pt x="823120" y="541356"/>
                    <a:pt x="825274" y="539709"/>
                  </a:cubicBezTo>
                  <a:cubicBezTo>
                    <a:pt x="827935" y="537555"/>
                    <a:pt x="829581" y="541356"/>
                    <a:pt x="830848" y="540849"/>
                  </a:cubicBezTo>
                  <a:cubicBezTo>
                    <a:pt x="831355" y="540596"/>
                    <a:pt x="830848" y="538062"/>
                    <a:pt x="832495" y="538316"/>
                  </a:cubicBezTo>
                  <a:cubicBezTo>
                    <a:pt x="833509" y="538442"/>
                    <a:pt x="834016" y="539583"/>
                    <a:pt x="835029" y="540089"/>
                  </a:cubicBezTo>
                  <a:cubicBezTo>
                    <a:pt x="834649" y="537936"/>
                    <a:pt x="836296" y="537049"/>
                    <a:pt x="837056" y="539709"/>
                  </a:cubicBezTo>
                  <a:cubicBezTo>
                    <a:pt x="832369" y="539456"/>
                    <a:pt x="837690" y="552378"/>
                    <a:pt x="834269" y="553519"/>
                  </a:cubicBezTo>
                  <a:close/>
                  <a:moveTo>
                    <a:pt x="837563" y="521719"/>
                  </a:moveTo>
                  <a:cubicBezTo>
                    <a:pt x="836930" y="518932"/>
                    <a:pt x="835409" y="520072"/>
                    <a:pt x="834649" y="517791"/>
                  </a:cubicBezTo>
                  <a:cubicBezTo>
                    <a:pt x="835916" y="517411"/>
                    <a:pt x="835536" y="514751"/>
                    <a:pt x="837310" y="515004"/>
                  </a:cubicBezTo>
                  <a:cubicBezTo>
                    <a:pt x="837690" y="517665"/>
                    <a:pt x="838703" y="521085"/>
                    <a:pt x="837563" y="521719"/>
                  </a:cubicBezTo>
                  <a:close/>
                  <a:moveTo>
                    <a:pt x="844405" y="556053"/>
                  </a:moveTo>
                  <a:cubicBezTo>
                    <a:pt x="845545" y="555166"/>
                    <a:pt x="850866" y="555166"/>
                    <a:pt x="847952" y="557573"/>
                  </a:cubicBezTo>
                  <a:cubicBezTo>
                    <a:pt x="843898" y="557066"/>
                    <a:pt x="841237" y="566441"/>
                    <a:pt x="838830" y="554912"/>
                  </a:cubicBezTo>
                  <a:cubicBezTo>
                    <a:pt x="839970" y="554912"/>
                    <a:pt x="839844" y="551492"/>
                    <a:pt x="840857" y="554532"/>
                  </a:cubicBezTo>
                  <a:cubicBezTo>
                    <a:pt x="842251" y="554406"/>
                    <a:pt x="842884" y="556939"/>
                    <a:pt x="844405" y="556053"/>
                  </a:cubicBezTo>
                  <a:close/>
                  <a:moveTo>
                    <a:pt x="847825" y="359173"/>
                  </a:moveTo>
                  <a:cubicBezTo>
                    <a:pt x="846432" y="352711"/>
                    <a:pt x="844405" y="345237"/>
                    <a:pt x="848332" y="345743"/>
                  </a:cubicBezTo>
                  <a:cubicBezTo>
                    <a:pt x="850993" y="349417"/>
                    <a:pt x="852513" y="360440"/>
                    <a:pt x="847825" y="359173"/>
                  </a:cubicBezTo>
                  <a:close/>
                  <a:moveTo>
                    <a:pt x="867589" y="350811"/>
                  </a:moveTo>
                  <a:cubicBezTo>
                    <a:pt x="866956" y="348277"/>
                    <a:pt x="866576" y="344730"/>
                    <a:pt x="865309" y="344603"/>
                  </a:cubicBezTo>
                  <a:cubicBezTo>
                    <a:pt x="862268" y="345363"/>
                    <a:pt x="865815" y="352585"/>
                    <a:pt x="863535" y="351698"/>
                  </a:cubicBezTo>
                  <a:cubicBezTo>
                    <a:pt x="862902" y="351444"/>
                    <a:pt x="862015" y="341943"/>
                    <a:pt x="860241" y="345617"/>
                  </a:cubicBezTo>
                  <a:cubicBezTo>
                    <a:pt x="858341" y="346250"/>
                    <a:pt x="861001" y="352838"/>
                    <a:pt x="858467" y="352711"/>
                  </a:cubicBezTo>
                  <a:cubicBezTo>
                    <a:pt x="857961" y="351064"/>
                    <a:pt x="857074" y="350431"/>
                    <a:pt x="855934" y="350938"/>
                  </a:cubicBezTo>
                  <a:cubicBezTo>
                    <a:pt x="854413" y="345870"/>
                    <a:pt x="856820" y="345870"/>
                    <a:pt x="854793" y="340042"/>
                  </a:cubicBezTo>
                  <a:cubicBezTo>
                    <a:pt x="859354" y="336368"/>
                    <a:pt x="863915" y="331427"/>
                    <a:pt x="868603" y="339535"/>
                  </a:cubicBezTo>
                  <a:cubicBezTo>
                    <a:pt x="863282" y="340169"/>
                    <a:pt x="872277" y="350051"/>
                    <a:pt x="867589" y="350811"/>
                  </a:cubicBezTo>
                  <a:close/>
                  <a:moveTo>
                    <a:pt x="873670" y="338522"/>
                  </a:moveTo>
                  <a:cubicBezTo>
                    <a:pt x="871390" y="330667"/>
                    <a:pt x="873417" y="328767"/>
                    <a:pt x="877091" y="328893"/>
                  </a:cubicBezTo>
                  <a:cubicBezTo>
                    <a:pt x="877471" y="334848"/>
                    <a:pt x="880005" y="332821"/>
                    <a:pt x="880892" y="337128"/>
                  </a:cubicBezTo>
                  <a:cubicBezTo>
                    <a:pt x="878358" y="336495"/>
                    <a:pt x="874811" y="333834"/>
                    <a:pt x="873670" y="338522"/>
                  </a:cubicBezTo>
                  <a:close/>
                  <a:moveTo>
                    <a:pt x="882539" y="334468"/>
                  </a:moveTo>
                  <a:cubicBezTo>
                    <a:pt x="882792" y="328006"/>
                    <a:pt x="877598" y="324079"/>
                    <a:pt x="880005" y="321545"/>
                  </a:cubicBezTo>
                  <a:cubicBezTo>
                    <a:pt x="882539" y="326359"/>
                    <a:pt x="882919" y="325092"/>
                    <a:pt x="883172" y="332061"/>
                  </a:cubicBezTo>
                  <a:cubicBezTo>
                    <a:pt x="884566" y="332821"/>
                    <a:pt x="885960" y="333834"/>
                    <a:pt x="887100" y="335735"/>
                  </a:cubicBezTo>
                  <a:cubicBezTo>
                    <a:pt x="885326" y="336368"/>
                    <a:pt x="883806" y="335988"/>
                    <a:pt x="882539" y="334468"/>
                  </a:cubicBezTo>
                  <a:close/>
                  <a:moveTo>
                    <a:pt x="884946" y="148990"/>
                  </a:moveTo>
                  <a:cubicBezTo>
                    <a:pt x="885706" y="154945"/>
                    <a:pt x="883552" y="155071"/>
                    <a:pt x="883552" y="158239"/>
                  </a:cubicBezTo>
                  <a:cubicBezTo>
                    <a:pt x="883552" y="159886"/>
                    <a:pt x="884439" y="162546"/>
                    <a:pt x="883426" y="162673"/>
                  </a:cubicBezTo>
                  <a:cubicBezTo>
                    <a:pt x="883172" y="161533"/>
                    <a:pt x="882159" y="160392"/>
                    <a:pt x="882412" y="162926"/>
                  </a:cubicBezTo>
                  <a:cubicBezTo>
                    <a:pt x="883552" y="165967"/>
                    <a:pt x="883299" y="170781"/>
                    <a:pt x="884566" y="173695"/>
                  </a:cubicBezTo>
                  <a:cubicBezTo>
                    <a:pt x="885073" y="174835"/>
                    <a:pt x="887733" y="172935"/>
                    <a:pt x="887480" y="177623"/>
                  </a:cubicBezTo>
                  <a:cubicBezTo>
                    <a:pt x="886593" y="182310"/>
                    <a:pt x="890774" y="193459"/>
                    <a:pt x="889254" y="197387"/>
                  </a:cubicBezTo>
                  <a:cubicBezTo>
                    <a:pt x="885199" y="192446"/>
                    <a:pt x="887607" y="192446"/>
                    <a:pt x="885706" y="184717"/>
                  </a:cubicBezTo>
                  <a:cubicBezTo>
                    <a:pt x="884946" y="181550"/>
                    <a:pt x="883806" y="181170"/>
                    <a:pt x="882919" y="176356"/>
                  </a:cubicBezTo>
                  <a:cubicBezTo>
                    <a:pt x="882286" y="172428"/>
                    <a:pt x="883046" y="169008"/>
                    <a:pt x="881779" y="165460"/>
                  </a:cubicBezTo>
                  <a:cubicBezTo>
                    <a:pt x="879625" y="161026"/>
                    <a:pt x="877345" y="157225"/>
                    <a:pt x="876331" y="148737"/>
                  </a:cubicBezTo>
                  <a:cubicBezTo>
                    <a:pt x="880258" y="149370"/>
                    <a:pt x="880132" y="147977"/>
                    <a:pt x="884946" y="148990"/>
                  </a:cubicBezTo>
                  <a:close/>
                  <a:moveTo>
                    <a:pt x="874557" y="139868"/>
                  </a:moveTo>
                  <a:cubicBezTo>
                    <a:pt x="873544" y="134421"/>
                    <a:pt x="874937" y="132013"/>
                    <a:pt x="875444" y="128593"/>
                  </a:cubicBezTo>
                  <a:cubicBezTo>
                    <a:pt x="876078" y="132647"/>
                    <a:pt x="877598" y="133154"/>
                    <a:pt x="878231" y="136954"/>
                  </a:cubicBezTo>
                  <a:cubicBezTo>
                    <a:pt x="877091" y="137841"/>
                    <a:pt x="876964" y="140375"/>
                    <a:pt x="874557" y="139868"/>
                  </a:cubicBezTo>
                  <a:close/>
                  <a:moveTo>
                    <a:pt x="885199" y="198020"/>
                  </a:moveTo>
                  <a:cubicBezTo>
                    <a:pt x="880638" y="199920"/>
                    <a:pt x="874051" y="182184"/>
                    <a:pt x="879245" y="179143"/>
                  </a:cubicBezTo>
                  <a:cubicBezTo>
                    <a:pt x="880258" y="189152"/>
                    <a:pt x="883933" y="188898"/>
                    <a:pt x="885199" y="198020"/>
                  </a:cubicBezTo>
                  <a:close/>
                  <a:moveTo>
                    <a:pt x="877851" y="268461"/>
                  </a:moveTo>
                  <a:cubicBezTo>
                    <a:pt x="874304" y="256299"/>
                    <a:pt x="882159" y="266814"/>
                    <a:pt x="877851" y="268461"/>
                  </a:cubicBezTo>
                  <a:lnTo>
                    <a:pt x="877851" y="268461"/>
                  </a:lnTo>
                  <a:close/>
                  <a:moveTo>
                    <a:pt x="879625" y="277076"/>
                  </a:moveTo>
                  <a:cubicBezTo>
                    <a:pt x="880765" y="280117"/>
                    <a:pt x="880638" y="288352"/>
                    <a:pt x="882792" y="287592"/>
                  </a:cubicBezTo>
                  <a:cubicBezTo>
                    <a:pt x="882539" y="277710"/>
                    <a:pt x="888874" y="290252"/>
                    <a:pt x="889634" y="284044"/>
                  </a:cubicBezTo>
                  <a:cubicBezTo>
                    <a:pt x="889760" y="279737"/>
                    <a:pt x="887353" y="281257"/>
                    <a:pt x="886720" y="280117"/>
                  </a:cubicBezTo>
                  <a:cubicBezTo>
                    <a:pt x="885960" y="278723"/>
                    <a:pt x="886086" y="275176"/>
                    <a:pt x="885453" y="273655"/>
                  </a:cubicBezTo>
                  <a:cubicBezTo>
                    <a:pt x="884946" y="272515"/>
                    <a:pt x="882286" y="274416"/>
                    <a:pt x="882539" y="269728"/>
                  </a:cubicBezTo>
                  <a:cubicBezTo>
                    <a:pt x="883299" y="263773"/>
                    <a:pt x="889000" y="277076"/>
                    <a:pt x="888240" y="266307"/>
                  </a:cubicBezTo>
                  <a:cubicBezTo>
                    <a:pt x="885073" y="268714"/>
                    <a:pt x="883426" y="264787"/>
                    <a:pt x="881145" y="263267"/>
                  </a:cubicBezTo>
                  <a:cubicBezTo>
                    <a:pt x="880132" y="259212"/>
                    <a:pt x="881399" y="258326"/>
                    <a:pt x="880512" y="254525"/>
                  </a:cubicBezTo>
                  <a:cubicBezTo>
                    <a:pt x="884059" y="252371"/>
                    <a:pt x="886340" y="254905"/>
                    <a:pt x="888620" y="257439"/>
                  </a:cubicBezTo>
                  <a:cubicBezTo>
                    <a:pt x="890394" y="255538"/>
                    <a:pt x="885960" y="245530"/>
                    <a:pt x="888113" y="244136"/>
                  </a:cubicBezTo>
                  <a:cubicBezTo>
                    <a:pt x="888747" y="251864"/>
                    <a:pt x="895335" y="256552"/>
                    <a:pt x="893561" y="260859"/>
                  </a:cubicBezTo>
                  <a:cubicBezTo>
                    <a:pt x="892294" y="257059"/>
                    <a:pt x="892294" y="261493"/>
                    <a:pt x="891914" y="263393"/>
                  </a:cubicBezTo>
                  <a:cubicBezTo>
                    <a:pt x="891534" y="265040"/>
                    <a:pt x="890267" y="265420"/>
                    <a:pt x="890774" y="268081"/>
                  </a:cubicBezTo>
                  <a:cubicBezTo>
                    <a:pt x="891281" y="270868"/>
                    <a:pt x="892801" y="270741"/>
                    <a:pt x="893054" y="274289"/>
                  </a:cubicBezTo>
                  <a:cubicBezTo>
                    <a:pt x="892041" y="275556"/>
                    <a:pt x="891154" y="277076"/>
                    <a:pt x="890774" y="279230"/>
                  </a:cubicBezTo>
                  <a:cubicBezTo>
                    <a:pt x="893941" y="283537"/>
                    <a:pt x="891534" y="288225"/>
                    <a:pt x="894195" y="296333"/>
                  </a:cubicBezTo>
                  <a:cubicBezTo>
                    <a:pt x="891661" y="299247"/>
                    <a:pt x="889254" y="302288"/>
                    <a:pt x="884693" y="302668"/>
                  </a:cubicBezTo>
                  <a:cubicBezTo>
                    <a:pt x="883299" y="300641"/>
                    <a:pt x="881779" y="298740"/>
                    <a:pt x="880258" y="296840"/>
                  </a:cubicBezTo>
                  <a:cubicBezTo>
                    <a:pt x="880132" y="290379"/>
                    <a:pt x="876964" y="279863"/>
                    <a:pt x="879625" y="277076"/>
                  </a:cubicBezTo>
                  <a:close/>
                  <a:moveTo>
                    <a:pt x="890521" y="326233"/>
                  </a:moveTo>
                  <a:cubicBezTo>
                    <a:pt x="889127" y="326486"/>
                    <a:pt x="890394" y="330160"/>
                    <a:pt x="889380" y="330920"/>
                  </a:cubicBezTo>
                  <a:cubicBezTo>
                    <a:pt x="887353" y="328386"/>
                    <a:pt x="885073" y="318504"/>
                    <a:pt x="887860" y="317871"/>
                  </a:cubicBezTo>
                  <a:cubicBezTo>
                    <a:pt x="890774" y="326106"/>
                    <a:pt x="898122" y="319645"/>
                    <a:pt x="899262" y="315591"/>
                  </a:cubicBezTo>
                  <a:cubicBezTo>
                    <a:pt x="899896" y="319391"/>
                    <a:pt x="900783" y="322179"/>
                    <a:pt x="902050" y="323952"/>
                  </a:cubicBezTo>
                  <a:cubicBezTo>
                    <a:pt x="900022" y="330540"/>
                    <a:pt x="895335" y="327120"/>
                    <a:pt x="890521" y="326233"/>
                  </a:cubicBezTo>
                  <a:close/>
                  <a:moveTo>
                    <a:pt x="899009" y="170781"/>
                  </a:moveTo>
                  <a:cubicBezTo>
                    <a:pt x="899516" y="176102"/>
                    <a:pt x="900276" y="181930"/>
                    <a:pt x="896982" y="182310"/>
                  </a:cubicBezTo>
                  <a:cubicBezTo>
                    <a:pt x="895842" y="175976"/>
                    <a:pt x="894955" y="170148"/>
                    <a:pt x="899009" y="170781"/>
                  </a:cubicBezTo>
                  <a:close/>
                  <a:moveTo>
                    <a:pt x="906484" y="389959"/>
                  </a:moveTo>
                  <a:cubicBezTo>
                    <a:pt x="906230" y="388565"/>
                    <a:pt x="905850" y="387045"/>
                    <a:pt x="905597" y="385651"/>
                  </a:cubicBezTo>
                  <a:cubicBezTo>
                    <a:pt x="906991" y="385398"/>
                    <a:pt x="908384" y="385145"/>
                    <a:pt x="909778" y="384891"/>
                  </a:cubicBezTo>
                  <a:cubicBezTo>
                    <a:pt x="910031" y="386285"/>
                    <a:pt x="910285" y="387805"/>
                    <a:pt x="910665" y="389199"/>
                  </a:cubicBezTo>
                  <a:cubicBezTo>
                    <a:pt x="909271" y="389452"/>
                    <a:pt x="907877" y="389706"/>
                    <a:pt x="906484" y="389959"/>
                  </a:cubicBezTo>
                  <a:close/>
                  <a:moveTo>
                    <a:pt x="913072" y="272769"/>
                  </a:moveTo>
                  <a:cubicBezTo>
                    <a:pt x="914592" y="272262"/>
                    <a:pt x="916746" y="272388"/>
                    <a:pt x="915352" y="267828"/>
                  </a:cubicBezTo>
                  <a:cubicBezTo>
                    <a:pt x="914085" y="269348"/>
                    <a:pt x="909524" y="266307"/>
                    <a:pt x="910665" y="270995"/>
                  </a:cubicBezTo>
                  <a:cubicBezTo>
                    <a:pt x="911805" y="276316"/>
                    <a:pt x="913959" y="277329"/>
                    <a:pt x="911298" y="279737"/>
                  </a:cubicBezTo>
                  <a:cubicBezTo>
                    <a:pt x="909904" y="274796"/>
                    <a:pt x="908384" y="270741"/>
                    <a:pt x="906104" y="269601"/>
                  </a:cubicBezTo>
                  <a:cubicBezTo>
                    <a:pt x="906864" y="273149"/>
                    <a:pt x="907497" y="276696"/>
                    <a:pt x="908257" y="280370"/>
                  </a:cubicBezTo>
                  <a:cubicBezTo>
                    <a:pt x="909524" y="280370"/>
                    <a:pt x="910791" y="280497"/>
                    <a:pt x="911171" y="284298"/>
                  </a:cubicBezTo>
                  <a:cubicBezTo>
                    <a:pt x="909144" y="284044"/>
                    <a:pt x="907751" y="282777"/>
                    <a:pt x="905597" y="283157"/>
                  </a:cubicBezTo>
                  <a:cubicBezTo>
                    <a:pt x="904077" y="283411"/>
                    <a:pt x="899262" y="292279"/>
                    <a:pt x="897995" y="282397"/>
                  </a:cubicBezTo>
                  <a:cubicBezTo>
                    <a:pt x="899642" y="277203"/>
                    <a:pt x="900149" y="286071"/>
                    <a:pt x="901543" y="283917"/>
                  </a:cubicBezTo>
                  <a:cubicBezTo>
                    <a:pt x="902430" y="282651"/>
                    <a:pt x="900783" y="278216"/>
                    <a:pt x="901923" y="274922"/>
                  </a:cubicBezTo>
                  <a:cubicBezTo>
                    <a:pt x="901796" y="275429"/>
                    <a:pt x="903823" y="278090"/>
                    <a:pt x="904457" y="276696"/>
                  </a:cubicBezTo>
                  <a:cubicBezTo>
                    <a:pt x="903443" y="270108"/>
                    <a:pt x="904710" y="266561"/>
                    <a:pt x="904583" y="261113"/>
                  </a:cubicBezTo>
                  <a:cubicBezTo>
                    <a:pt x="908131" y="258959"/>
                    <a:pt x="910918" y="255792"/>
                    <a:pt x="914339" y="261493"/>
                  </a:cubicBezTo>
                  <a:cubicBezTo>
                    <a:pt x="914972" y="257565"/>
                    <a:pt x="914845" y="252624"/>
                    <a:pt x="917759" y="251864"/>
                  </a:cubicBezTo>
                  <a:cubicBezTo>
                    <a:pt x="919786" y="251484"/>
                    <a:pt x="920293" y="257439"/>
                    <a:pt x="922700" y="255412"/>
                  </a:cubicBezTo>
                  <a:cubicBezTo>
                    <a:pt x="923334" y="259086"/>
                    <a:pt x="924601" y="260733"/>
                    <a:pt x="925994" y="261493"/>
                  </a:cubicBezTo>
                  <a:cubicBezTo>
                    <a:pt x="925614" y="257692"/>
                    <a:pt x="923334" y="256299"/>
                    <a:pt x="924727" y="255032"/>
                  </a:cubicBezTo>
                  <a:cubicBezTo>
                    <a:pt x="925234" y="256679"/>
                    <a:pt x="926121" y="257312"/>
                    <a:pt x="927261" y="256805"/>
                  </a:cubicBezTo>
                  <a:cubicBezTo>
                    <a:pt x="927895" y="259339"/>
                    <a:pt x="928275" y="262887"/>
                    <a:pt x="929542" y="263013"/>
                  </a:cubicBezTo>
                  <a:cubicBezTo>
                    <a:pt x="931442" y="260733"/>
                    <a:pt x="931949" y="256805"/>
                    <a:pt x="935876" y="257312"/>
                  </a:cubicBezTo>
                  <a:cubicBezTo>
                    <a:pt x="936383" y="260606"/>
                    <a:pt x="937777" y="265167"/>
                    <a:pt x="936510" y="266054"/>
                  </a:cubicBezTo>
                  <a:cubicBezTo>
                    <a:pt x="932076" y="259846"/>
                    <a:pt x="937650" y="272388"/>
                    <a:pt x="936637" y="277203"/>
                  </a:cubicBezTo>
                  <a:cubicBezTo>
                    <a:pt x="933596" y="281257"/>
                    <a:pt x="934609" y="269981"/>
                    <a:pt x="932202" y="271375"/>
                  </a:cubicBezTo>
                  <a:cubicBezTo>
                    <a:pt x="931569" y="277329"/>
                    <a:pt x="924854" y="275176"/>
                    <a:pt x="924601" y="281764"/>
                  </a:cubicBezTo>
                  <a:cubicBezTo>
                    <a:pt x="920293" y="280117"/>
                    <a:pt x="915226" y="282144"/>
                    <a:pt x="913072" y="272769"/>
                  </a:cubicBezTo>
                  <a:close/>
                  <a:moveTo>
                    <a:pt x="919153" y="153424"/>
                  </a:moveTo>
                  <a:cubicBezTo>
                    <a:pt x="920673" y="160012"/>
                    <a:pt x="917506" y="163813"/>
                    <a:pt x="921180" y="168627"/>
                  </a:cubicBezTo>
                  <a:cubicBezTo>
                    <a:pt x="919280" y="169641"/>
                    <a:pt x="918520" y="166094"/>
                    <a:pt x="917253" y="164953"/>
                  </a:cubicBezTo>
                  <a:cubicBezTo>
                    <a:pt x="917633" y="167487"/>
                    <a:pt x="918646" y="171035"/>
                    <a:pt x="917506" y="171541"/>
                  </a:cubicBezTo>
                  <a:cubicBezTo>
                    <a:pt x="914339" y="164953"/>
                    <a:pt x="915859" y="177623"/>
                    <a:pt x="911805" y="174962"/>
                  </a:cubicBezTo>
                  <a:cubicBezTo>
                    <a:pt x="911171" y="172555"/>
                    <a:pt x="909651" y="172935"/>
                    <a:pt x="908257" y="173442"/>
                  </a:cubicBezTo>
                  <a:cubicBezTo>
                    <a:pt x="904203" y="159632"/>
                    <a:pt x="910031" y="158999"/>
                    <a:pt x="915986" y="158492"/>
                  </a:cubicBezTo>
                  <a:cubicBezTo>
                    <a:pt x="914465" y="150891"/>
                    <a:pt x="917253" y="157605"/>
                    <a:pt x="919153" y="153424"/>
                  </a:cubicBezTo>
                  <a:close/>
                  <a:moveTo>
                    <a:pt x="907497" y="175722"/>
                  </a:moveTo>
                  <a:cubicBezTo>
                    <a:pt x="905724" y="174835"/>
                    <a:pt x="902683" y="179270"/>
                    <a:pt x="901923" y="174582"/>
                  </a:cubicBezTo>
                  <a:cubicBezTo>
                    <a:pt x="902810" y="170908"/>
                    <a:pt x="905724" y="166094"/>
                    <a:pt x="907497" y="175722"/>
                  </a:cubicBezTo>
                  <a:close/>
                  <a:moveTo>
                    <a:pt x="931442" y="231213"/>
                  </a:moveTo>
                  <a:cubicBezTo>
                    <a:pt x="931315" y="235394"/>
                    <a:pt x="936003" y="237801"/>
                    <a:pt x="933216" y="239829"/>
                  </a:cubicBezTo>
                  <a:cubicBezTo>
                    <a:pt x="932709" y="238562"/>
                    <a:pt x="929035" y="232100"/>
                    <a:pt x="931442" y="231213"/>
                  </a:cubicBezTo>
                  <a:close/>
                  <a:moveTo>
                    <a:pt x="934483" y="342196"/>
                  </a:moveTo>
                  <a:cubicBezTo>
                    <a:pt x="932582" y="334974"/>
                    <a:pt x="932329" y="329907"/>
                    <a:pt x="936510" y="330667"/>
                  </a:cubicBezTo>
                  <a:cubicBezTo>
                    <a:pt x="938790" y="337382"/>
                    <a:pt x="934736" y="335608"/>
                    <a:pt x="935116" y="339915"/>
                  </a:cubicBezTo>
                  <a:cubicBezTo>
                    <a:pt x="935243" y="341182"/>
                    <a:pt x="935370" y="342323"/>
                    <a:pt x="934483" y="342196"/>
                  </a:cubicBezTo>
                  <a:close/>
                  <a:moveTo>
                    <a:pt x="935243" y="292913"/>
                  </a:moveTo>
                  <a:cubicBezTo>
                    <a:pt x="936257" y="293039"/>
                    <a:pt x="938157" y="304695"/>
                    <a:pt x="935116" y="297347"/>
                  </a:cubicBezTo>
                  <a:cubicBezTo>
                    <a:pt x="934609" y="296207"/>
                    <a:pt x="934609" y="292786"/>
                    <a:pt x="935243" y="292913"/>
                  </a:cubicBezTo>
                  <a:close/>
                  <a:moveTo>
                    <a:pt x="928528" y="334341"/>
                  </a:moveTo>
                  <a:cubicBezTo>
                    <a:pt x="930429" y="336875"/>
                    <a:pt x="930429" y="340676"/>
                    <a:pt x="929162" y="343083"/>
                  </a:cubicBezTo>
                  <a:cubicBezTo>
                    <a:pt x="928782" y="339915"/>
                    <a:pt x="927388" y="335355"/>
                    <a:pt x="928528" y="334341"/>
                  </a:cubicBezTo>
                  <a:close/>
                  <a:moveTo>
                    <a:pt x="927261" y="301148"/>
                  </a:moveTo>
                  <a:cubicBezTo>
                    <a:pt x="926755" y="300768"/>
                    <a:pt x="929542" y="306595"/>
                    <a:pt x="929162" y="305202"/>
                  </a:cubicBezTo>
                  <a:cubicBezTo>
                    <a:pt x="929922" y="307482"/>
                    <a:pt x="930302" y="311410"/>
                    <a:pt x="929415" y="311790"/>
                  </a:cubicBezTo>
                  <a:cubicBezTo>
                    <a:pt x="927895" y="307862"/>
                    <a:pt x="924981" y="299627"/>
                    <a:pt x="927261" y="301148"/>
                  </a:cubicBezTo>
                  <a:close/>
                  <a:moveTo>
                    <a:pt x="920673" y="380584"/>
                  </a:moveTo>
                  <a:cubicBezTo>
                    <a:pt x="920420" y="379190"/>
                    <a:pt x="920040" y="377670"/>
                    <a:pt x="919786" y="376276"/>
                  </a:cubicBezTo>
                  <a:cubicBezTo>
                    <a:pt x="920800" y="376023"/>
                    <a:pt x="920673" y="374249"/>
                    <a:pt x="921433" y="373742"/>
                  </a:cubicBezTo>
                  <a:cubicBezTo>
                    <a:pt x="922067" y="377036"/>
                    <a:pt x="923080" y="381090"/>
                    <a:pt x="920673" y="380584"/>
                  </a:cubicBezTo>
                  <a:close/>
                  <a:moveTo>
                    <a:pt x="922574" y="304315"/>
                  </a:moveTo>
                  <a:cubicBezTo>
                    <a:pt x="922827" y="306722"/>
                    <a:pt x="922067" y="307862"/>
                    <a:pt x="921433" y="309003"/>
                  </a:cubicBezTo>
                  <a:cubicBezTo>
                    <a:pt x="921433" y="305835"/>
                    <a:pt x="918013" y="298107"/>
                    <a:pt x="920293" y="298107"/>
                  </a:cubicBezTo>
                  <a:cubicBezTo>
                    <a:pt x="921180" y="301401"/>
                    <a:pt x="922827" y="299121"/>
                    <a:pt x="923334" y="297474"/>
                  </a:cubicBezTo>
                  <a:cubicBezTo>
                    <a:pt x="925234" y="299881"/>
                    <a:pt x="927008" y="307609"/>
                    <a:pt x="924474" y="308369"/>
                  </a:cubicBezTo>
                  <a:cubicBezTo>
                    <a:pt x="923841" y="306849"/>
                    <a:pt x="923587" y="304188"/>
                    <a:pt x="922574" y="304315"/>
                  </a:cubicBezTo>
                  <a:close/>
                  <a:moveTo>
                    <a:pt x="927388" y="419352"/>
                  </a:moveTo>
                  <a:cubicBezTo>
                    <a:pt x="926755" y="415297"/>
                    <a:pt x="925234" y="414791"/>
                    <a:pt x="924601" y="410990"/>
                  </a:cubicBezTo>
                  <a:cubicBezTo>
                    <a:pt x="928021" y="411370"/>
                    <a:pt x="925868" y="403008"/>
                    <a:pt x="929288" y="407823"/>
                  </a:cubicBezTo>
                  <a:cubicBezTo>
                    <a:pt x="929795" y="413144"/>
                    <a:pt x="930682" y="418971"/>
                    <a:pt x="927388" y="419352"/>
                  </a:cubicBezTo>
                  <a:close/>
                  <a:moveTo>
                    <a:pt x="955894" y="315591"/>
                  </a:moveTo>
                  <a:cubicBezTo>
                    <a:pt x="953233" y="310650"/>
                    <a:pt x="958174" y="308622"/>
                    <a:pt x="958554" y="312803"/>
                  </a:cubicBezTo>
                  <a:cubicBezTo>
                    <a:pt x="957287" y="313310"/>
                    <a:pt x="957667" y="315971"/>
                    <a:pt x="955894" y="315591"/>
                  </a:cubicBezTo>
                  <a:close/>
                  <a:moveTo>
                    <a:pt x="959948" y="276949"/>
                  </a:moveTo>
                  <a:cubicBezTo>
                    <a:pt x="961595" y="277076"/>
                    <a:pt x="963622" y="275429"/>
                    <a:pt x="964509" y="278343"/>
                  </a:cubicBezTo>
                  <a:cubicBezTo>
                    <a:pt x="963622" y="281384"/>
                    <a:pt x="961215" y="281890"/>
                    <a:pt x="959948" y="276949"/>
                  </a:cubicBezTo>
                  <a:close/>
                  <a:moveTo>
                    <a:pt x="969196" y="275176"/>
                  </a:moveTo>
                  <a:cubicBezTo>
                    <a:pt x="967930" y="270361"/>
                    <a:pt x="967803" y="267067"/>
                    <a:pt x="969577" y="266181"/>
                  </a:cubicBezTo>
                  <a:cubicBezTo>
                    <a:pt x="970083" y="269981"/>
                    <a:pt x="972744" y="276696"/>
                    <a:pt x="969196" y="275176"/>
                  </a:cubicBezTo>
                  <a:close/>
                  <a:moveTo>
                    <a:pt x="968690" y="261873"/>
                  </a:moveTo>
                  <a:cubicBezTo>
                    <a:pt x="970590" y="261240"/>
                    <a:pt x="967930" y="254652"/>
                    <a:pt x="970463" y="254778"/>
                  </a:cubicBezTo>
                  <a:cubicBezTo>
                    <a:pt x="973124" y="260606"/>
                    <a:pt x="971224" y="268081"/>
                    <a:pt x="968690" y="261873"/>
                  </a:cubicBezTo>
                  <a:close/>
                  <a:moveTo>
                    <a:pt x="974898" y="260606"/>
                  </a:moveTo>
                  <a:cubicBezTo>
                    <a:pt x="971477" y="247810"/>
                    <a:pt x="979332" y="258326"/>
                    <a:pt x="974898" y="260606"/>
                  </a:cubicBezTo>
                  <a:lnTo>
                    <a:pt x="974898" y="260606"/>
                  </a:lnTo>
                  <a:close/>
                  <a:moveTo>
                    <a:pt x="970717" y="234634"/>
                  </a:moveTo>
                  <a:cubicBezTo>
                    <a:pt x="971097" y="240589"/>
                    <a:pt x="973631" y="238562"/>
                    <a:pt x="974518" y="242869"/>
                  </a:cubicBezTo>
                  <a:cubicBezTo>
                    <a:pt x="970590" y="241856"/>
                    <a:pt x="969830" y="245023"/>
                    <a:pt x="972110" y="252244"/>
                  </a:cubicBezTo>
                  <a:cubicBezTo>
                    <a:pt x="971097" y="252498"/>
                    <a:pt x="970083" y="252624"/>
                    <a:pt x="969070" y="252878"/>
                  </a:cubicBezTo>
                  <a:cubicBezTo>
                    <a:pt x="968816" y="241982"/>
                    <a:pt x="960581" y="243123"/>
                    <a:pt x="962482" y="236281"/>
                  </a:cubicBezTo>
                  <a:cubicBezTo>
                    <a:pt x="965016" y="241602"/>
                    <a:pt x="968943" y="235521"/>
                    <a:pt x="970717" y="234634"/>
                  </a:cubicBezTo>
                  <a:close/>
                  <a:moveTo>
                    <a:pt x="952600" y="213730"/>
                  </a:moveTo>
                  <a:cubicBezTo>
                    <a:pt x="952853" y="214870"/>
                    <a:pt x="953867" y="216010"/>
                    <a:pt x="953613" y="213477"/>
                  </a:cubicBezTo>
                  <a:cubicBezTo>
                    <a:pt x="955134" y="211069"/>
                    <a:pt x="958301" y="219178"/>
                    <a:pt x="957794" y="212716"/>
                  </a:cubicBezTo>
                  <a:cubicBezTo>
                    <a:pt x="956907" y="212336"/>
                    <a:pt x="955767" y="213096"/>
                    <a:pt x="955260" y="210943"/>
                  </a:cubicBezTo>
                  <a:cubicBezTo>
                    <a:pt x="958428" y="209802"/>
                    <a:pt x="960328" y="213857"/>
                    <a:pt x="963875" y="211449"/>
                  </a:cubicBezTo>
                  <a:cubicBezTo>
                    <a:pt x="965016" y="218671"/>
                    <a:pt x="962102" y="220698"/>
                    <a:pt x="959821" y="223359"/>
                  </a:cubicBezTo>
                  <a:cubicBezTo>
                    <a:pt x="957921" y="220698"/>
                    <a:pt x="951079" y="217657"/>
                    <a:pt x="952600" y="213730"/>
                  </a:cubicBezTo>
                  <a:close/>
                  <a:moveTo>
                    <a:pt x="951966" y="365507"/>
                  </a:moveTo>
                  <a:cubicBezTo>
                    <a:pt x="949432" y="368421"/>
                    <a:pt x="944998" y="368928"/>
                    <a:pt x="942464" y="371842"/>
                  </a:cubicBezTo>
                  <a:cubicBezTo>
                    <a:pt x="940691" y="375263"/>
                    <a:pt x="937523" y="367028"/>
                    <a:pt x="938284" y="372602"/>
                  </a:cubicBezTo>
                  <a:cubicBezTo>
                    <a:pt x="938664" y="374756"/>
                    <a:pt x="939677" y="375009"/>
                    <a:pt x="940184" y="376656"/>
                  </a:cubicBezTo>
                  <a:cubicBezTo>
                    <a:pt x="935370" y="372855"/>
                    <a:pt x="931696" y="382357"/>
                    <a:pt x="928148" y="370068"/>
                  </a:cubicBezTo>
                  <a:cubicBezTo>
                    <a:pt x="931822" y="367408"/>
                    <a:pt x="932962" y="367154"/>
                    <a:pt x="937397" y="368295"/>
                  </a:cubicBezTo>
                  <a:cubicBezTo>
                    <a:pt x="939044" y="365761"/>
                    <a:pt x="941071" y="363734"/>
                    <a:pt x="940817" y="358666"/>
                  </a:cubicBezTo>
                  <a:cubicBezTo>
                    <a:pt x="945885" y="359046"/>
                    <a:pt x="946392" y="354485"/>
                    <a:pt x="950066" y="356892"/>
                  </a:cubicBezTo>
                  <a:cubicBezTo>
                    <a:pt x="950826" y="359806"/>
                    <a:pt x="951333" y="362593"/>
                    <a:pt x="951966" y="365507"/>
                  </a:cubicBezTo>
                  <a:close/>
                  <a:moveTo>
                    <a:pt x="946265" y="326486"/>
                  </a:moveTo>
                  <a:cubicBezTo>
                    <a:pt x="946899" y="326359"/>
                    <a:pt x="947659" y="326233"/>
                    <a:pt x="948292" y="326106"/>
                  </a:cubicBezTo>
                  <a:cubicBezTo>
                    <a:pt x="948672" y="328260"/>
                    <a:pt x="949686" y="328513"/>
                    <a:pt x="950193" y="330160"/>
                  </a:cubicBezTo>
                  <a:cubicBezTo>
                    <a:pt x="948926" y="330540"/>
                    <a:pt x="949306" y="333201"/>
                    <a:pt x="947532" y="332947"/>
                  </a:cubicBezTo>
                  <a:cubicBezTo>
                    <a:pt x="947152" y="330794"/>
                    <a:pt x="946772" y="328640"/>
                    <a:pt x="946265" y="326486"/>
                  </a:cubicBezTo>
                  <a:close/>
                  <a:moveTo>
                    <a:pt x="951333" y="287592"/>
                  </a:moveTo>
                  <a:cubicBezTo>
                    <a:pt x="948926" y="286705"/>
                    <a:pt x="944872" y="292406"/>
                    <a:pt x="944238" y="284551"/>
                  </a:cubicBezTo>
                  <a:cubicBezTo>
                    <a:pt x="944365" y="279737"/>
                    <a:pt x="951206" y="280117"/>
                    <a:pt x="951333" y="287592"/>
                  </a:cubicBezTo>
                  <a:close/>
                  <a:moveTo>
                    <a:pt x="929035" y="160392"/>
                  </a:moveTo>
                  <a:cubicBezTo>
                    <a:pt x="930175" y="154058"/>
                    <a:pt x="932202" y="158365"/>
                    <a:pt x="936890" y="156592"/>
                  </a:cubicBezTo>
                  <a:cubicBezTo>
                    <a:pt x="937777" y="154185"/>
                    <a:pt x="939297" y="152411"/>
                    <a:pt x="939677" y="149370"/>
                  </a:cubicBezTo>
                  <a:cubicBezTo>
                    <a:pt x="941831" y="151017"/>
                    <a:pt x="945252" y="148230"/>
                    <a:pt x="946138" y="154818"/>
                  </a:cubicBezTo>
                  <a:cubicBezTo>
                    <a:pt x="946645" y="157859"/>
                    <a:pt x="944745" y="156718"/>
                    <a:pt x="943478" y="157605"/>
                  </a:cubicBezTo>
                  <a:cubicBezTo>
                    <a:pt x="942844" y="157985"/>
                    <a:pt x="942971" y="159886"/>
                    <a:pt x="942844" y="160012"/>
                  </a:cubicBezTo>
                  <a:cubicBezTo>
                    <a:pt x="942084" y="160646"/>
                    <a:pt x="940944" y="157605"/>
                    <a:pt x="940311" y="158239"/>
                  </a:cubicBezTo>
                  <a:cubicBezTo>
                    <a:pt x="939677" y="158999"/>
                    <a:pt x="940817" y="164573"/>
                    <a:pt x="939677" y="164953"/>
                  </a:cubicBezTo>
                  <a:cubicBezTo>
                    <a:pt x="935370" y="155578"/>
                    <a:pt x="936003" y="161659"/>
                    <a:pt x="934103" y="163813"/>
                  </a:cubicBezTo>
                  <a:cubicBezTo>
                    <a:pt x="935496" y="162293"/>
                    <a:pt x="929922" y="164573"/>
                    <a:pt x="928908" y="164827"/>
                  </a:cubicBezTo>
                  <a:cubicBezTo>
                    <a:pt x="927768" y="161533"/>
                    <a:pt x="925234" y="163686"/>
                    <a:pt x="925108" y="156592"/>
                  </a:cubicBezTo>
                  <a:cubicBezTo>
                    <a:pt x="927008" y="155705"/>
                    <a:pt x="927768" y="159126"/>
                    <a:pt x="929035" y="160392"/>
                  </a:cubicBezTo>
                  <a:close/>
                  <a:moveTo>
                    <a:pt x="926628" y="212083"/>
                  </a:moveTo>
                  <a:cubicBezTo>
                    <a:pt x="926881" y="213477"/>
                    <a:pt x="927135" y="214997"/>
                    <a:pt x="927515" y="216390"/>
                  </a:cubicBezTo>
                  <a:cubicBezTo>
                    <a:pt x="926881" y="216517"/>
                    <a:pt x="926121" y="216644"/>
                    <a:pt x="925488" y="216771"/>
                  </a:cubicBezTo>
                  <a:cubicBezTo>
                    <a:pt x="925234" y="215377"/>
                    <a:pt x="924854" y="213857"/>
                    <a:pt x="924601" y="212463"/>
                  </a:cubicBezTo>
                  <a:cubicBezTo>
                    <a:pt x="925234" y="212463"/>
                    <a:pt x="925868" y="212336"/>
                    <a:pt x="926628" y="212083"/>
                  </a:cubicBezTo>
                  <a:close/>
                  <a:moveTo>
                    <a:pt x="925488" y="227919"/>
                  </a:moveTo>
                  <a:cubicBezTo>
                    <a:pt x="924221" y="228300"/>
                    <a:pt x="924601" y="230960"/>
                    <a:pt x="922827" y="230707"/>
                  </a:cubicBezTo>
                  <a:cubicBezTo>
                    <a:pt x="922447" y="228553"/>
                    <a:pt x="921940" y="226399"/>
                    <a:pt x="921560" y="224245"/>
                  </a:cubicBezTo>
                  <a:cubicBezTo>
                    <a:pt x="922194" y="224119"/>
                    <a:pt x="922954" y="223992"/>
                    <a:pt x="923587" y="223865"/>
                  </a:cubicBezTo>
                  <a:cubicBezTo>
                    <a:pt x="923967" y="226019"/>
                    <a:pt x="924981" y="226272"/>
                    <a:pt x="925488" y="227919"/>
                  </a:cubicBezTo>
                  <a:close/>
                  <a:moveTo>
                    <a:pt x="920547" y="155325"/>
                  </a:moveTo>
                  <a:cubicBezTo>
                    <a:pt x="919153" y="151651"/>
                    <a:pt x="919280" y="142529"/>
                    <a:pt x="916872" y="142656"/>
                  </a:cubicBezTo>
                  <a:cubicBezTo>
                    <a:pt x="917506" y="146076"/>
                    <a:pt x="918520" y="150004"/>
                    <a:pt x="916112" y="149497"/>
                  </a:cubicBezTo>
                  <a:cubicBezTo>
                    <a:pt x="915226" y="147090"/>
                    <a:pt x="915352" y="143162"/>
                    <a:pt x="914339" y="140882"/>
                  </a:cubicBezTo>
                  <a:cubicBezTo>
                    <a:pt x="914085" y="140375"/>
                    <a:pt x="912565" y="141769"/>
                    <a:pt x="912312" y="141262"/>
                  </a:cubicBezTo>
                  <a:cubicBezTo>
                    <a:pt x="911805" y="140628"/>
                    <a:pt x="911932" y="137588"/>
                    <a:pt x="911425" y="136954"/>
                  </a:cubicBezTo>
                  <a:cubicBezTo>
                    <a:pt x="909778" y="134674"/>
                    <a:pt x="906864" y="133914"/>
                    <a:pt x="905977" y="131380"/>
                  </a:cubicBezTo>
                  <a:cubicBezTo>
                    <a:pt x="910538" y="128719"/>
                    <a:pt x="911551" y="140122"/>
                    <a:pt x="916492" y="135941"/>
                  </a:cubicBezTo>
                  <a:cubicBezTo>
                    <a:pt x="916366" y="134167"/>
                    <a:pt x="915732" y="131760"/>
                    <a:pt x="916619" y="131507"/>
                  </a:cubicBezTo>
                  <a:cubicBezTo>
                    <a:pt x="917886" y="141642"/>
                    <a:pt x="921053" y="144936"/>
                    <a:pt x="922954" y="152538"/>
                  </a:cubicBezTo>
                  <a:cubicBezTo>
                    <a:pt x="921940" y="152918"/>
                    <a:pt x="922320" y="155578"/>
                    <a:pt x="920547" y="155325"/>
                  </a:cubicBezTo>
                  <a:close/>
                  <a:moveTo>
                    <a:pt x="920420" y="117444"/>
                  </a:moveTo>
                  <a:cubicBezTo>
                    <a:pt x="919786" y="117570"/>
                    <a:pt x="919026" y="117697"/>
                    <a:pt x="918393" y="117824"/>
                  </a:cubicBezTo>
                  <a:cubicBezTo>
                    <a:pt x="918013" y="115670"/>
                    <a:pt x="916999" y="115417"/>
                    <a:pt x="916492" y="113770"/>
                  </a:cubicBezTo>
                  <a:cubicBezTo>
                    <a:pt x="918139" y="113643"/>
                    <a:pt x="920040" y="112756"/>
                    <a:pt x="920420" y="117444"/>
                  </a:cubicBezTo>
                  <a:close/>
                  <a:moveTo>
                    <a:pt x="918266" y="122385"/>
                  </a:moveTo>
                  <a:cubicBezTo>
                    <a:pt x="919533" y="123778"/>
                    <a:pt x="921180" y="123778"/>
                    <a:pt x="922194" y="126059"/>
                  </a:cubicBezTo>
                  <a:cubicBezTo>
                    <a:pt x="921560" y="126312"/>
                    <a:pt x="921053" y="126566"/>
                    <a:pt x="921560" y="128466"/>
                  </a:cubicBezTo>
                  <a:cubicBezTo>
                    <a:pt x="920927" y="128593"/>
                    <a:pt x="920167" y="128719"/>
                    <a:pt x="919533" y="128846"/>
                  </a:cubicBezTo>
                  <a:cubicBezTo>
                    <a:pt x="918646" y="122005"/>
                    <a:pt x="915606" y="123778"/>
                    <a:pt x="914339" y="118711"/>
                  </a:cubicBezTo>
                  <a:cubicBezTo>
                    <a:pt x="915099" y="118837"/>
                    <a:pt x="915732" y="118077"/>
                    <a:pt x="916366" y="118331"/>
                  </a:cubicBezTo>
                  <a:cubicBezTo>
                    <a:pt x="918013" y="118837"/>
                    <a:pt x="917126" y="121118"/>
                    <a:pt x="918266" y="122385"/>
                  </a:cubicBezTo>
                  <a:close/>
                  <a:moveTo>
                    <a:pt x="907371" y="30786"/>
                  </a:moveTo>
                  <a:cubicBezTo>
                    <a:pt x="907877" y="32433"/>
                    <a:pt x="908764" y="33067"/>
                    <a:pt x="909904" y="32560"/>
                  </a:cubicBezTo>
                  <a:cubicBezTo>
                    <a:pt x="910158" y="33954"/>
                    <a:pt x="910538" y="35474"/>
                    <a:pt x="910791" y="36867"/>
                  </a:cubicBezTo>
                  <a:cubicBezTo>
                    <a:pt x="909524" y="37248"/>
                    <a:pt x="909904" y="39908"/>
                    <a:pt x="908131" y="39655"/>
                  </a:cubicBezTo>
                  <a:cubicBezTo>
                    <a:pt x="907624" y="36361"/>
                    <a:pt x="906104" y="31800"/>
                    <a:pt x="907371" y="30786"/>
                  </a:cubicBezTo>
                  <a:close/>
                  <a:moveTo>
                    <a:pt x="896222" y="55365"/>
                  </a:moveTo>
                  <a:cubicBezTo>
                    <a:pt x="896348" y="59292"/>
                    <a:pt x="900022" y="67780"/>
                    <a:pt x="897742" y="68414"/>
                  </a:cubicBezTo>
                  <a:cubicBezTo>
                    <a:pt x="896728" y="62079"/>
                    <a:pt x="894321" y="61446"/>
                    <a:pt x="892548" y="58278"/>
                  </a:cubicBezTo>
                  <a:cubicBezTo>
                    <a:pt x="894321" y="58152"/>
                    <a:pt x="895588" y="57138"/>
                    <a:pt x="896222" y="55365"/>
                  </a:cubicBezTo>
                  <a:close/>
                  <a:moveTo>
                    <a:pt x="897615" y="72848"/>
                  </a:moveTo>
                  <a:cubicBezTo>
                    <a:pt x="895968" y="72975"/>
                    <a:pt x="894068" y="73862"/>
                    <a:pt x="893688" y="69174"/>
                  </a:cubicBezTo>
                  <a:cubicBezTo>
                    <a:pt x="895462" y="68794"/>
                    <a:pt x="896602" y="70314"/>
                    <a:pt x="897615" y="72848"/>
                  </a:cubicBezTo>
                  <a:close/>
                  <a:moveTo>
                    <a:pt x="892421" y="35981"/>
                  </a:moveTo>
                  <a:cubicBezTo>
                    <a:pt x="893688" y="40795"/>
                    <a:pt x="893814" y="44089"/>
                    <a:pt x="892041" y="44976"/>
                  </a:cubicBezTo>
                  <a:cubicBezTo>
                    <a:pt x="890774" y="40161"/>
                    <a:pt x="890647" y="36867"/>
                    <a:pt x="892421" y="35981"/>
                  </a:cubicBezTo>
                  <a:close/>
                  <a:moveTo>
                    <a:pt x="890901" y="60812"/>
                  </a:moveTo>
                  <a:cubicBezTo>
                    <a:pt x="891534" y="64233"/>
                    <a:pt x="892548" y="68160"/>
                    <a:pt x="890140" y="67654"/>
                  </a:cubicBezTo>
                  <a:cubicBezTo>
                    <a:pt x="889887" y="66260"/>
                    <a:pt x="889507" y="64866"/>
                    <a:pt x="889254" y="63346"/>
                  </a:cubicBezTo>
                  <a:cubicBezTo>
                    <a:pt x="890267" y="63219"/>
                    <a:pt x="890140" y="61446"/>
                    <a:pt x="890901" y="60812"/>
                  </a:cubicBezTo>
                  <a:close/>
                  <a:moveTo>
                    <a:pt x="874684" y="43962"/>
                  </a:moveTo>
                  <a:cubicBezTo>
                    <a:pt x="875824" y="45483"/>
                    <a:pt x="876711" y="55618"/>
                    <a:pt x="873544" y="48650"/>
                  </a:cubicBezTo>
                  <a:cubicBezTo>
                    <a:pt x="874557" y="49537"/>
                    <a:pt x="874051" y="43202"/>
                    <a:pt x="874684" y="43962"/>
                  </a:cubicBezTo>
                  <a:close/>
                  <a:moveTo>
                    <a:pt x="862015" y="55365"/>
                  </a:moveTo>
                  <a:cubicBezTo>
                    <a:pt x="864422" y="54858"/>
                    <a:pt x="866829" y="54478"/>
                    <a:pt x="869236" y="53971"/>
                  </a:cubicBezTo>
                  <a:cubicBezTo>
                    <a:pt x="868856" y="51310"/>
                    <a:pt x="868476" y="48777"/>
                    <a:pt x="870376" y="49283"/>
                  </a:cubicBezTo>
                  <a:cubicBezTo>
                    <a:pt x="871770" y="49537"/>
                    <a:pt x="871517" y="51564"/>
                    <a:pt x="871263" y="53591"/>
                  </a:cubicBezTo>
                  <a:cubicBezTo>
                    <a:pt x="877345" y="55998"/>
                    <a:pt x="872784" y="56885"/>
                    <a:pt x="873417" y="64360"/>
                  </a:cubicBezTo>
                  <a:cubicBezTo>
                    <a:pt x="874557" y="63473"/>
                    <a:pt x="878231" y="69807"/>
                    <a:pt x="875697" y="70568"/>
                  </a:cubicBezTo>
                  <a:cubicBezTo>
                    <a:pt x="874304" y="68541"/>
                    <a:pt x="872784" y="66640"/>
                    <a:pt x="871263" y="64740"/>
                  </a:cubicBezTo>
                  <a:cubicBezTo>
                    <a:pt x="868729" y="64486"/>
                    <a:pt x="866829" y="62079"/>
                    <a:pt x="863662" y="63980"/>
                  </a:cubicBezTo>
                  <a:cubicBezTo>
                    <a:pt x="862395" y="58152"/>
                    <a:pt x="864549" y="59292"/>
                    <a:pt x="862015" y="55365"/>
                  </a:cubicBezTo>
                  <a:close/>
                  <a:moveTo>
                    <a:pt x="849346" y="77916"/>
                  </a:moveTo>
                  <a:cubicBezTo>
                    <a:pt x="850106" y="80070"/>
                    <a:pt x="851246" y="80450"/>
                    <a:pt x="852259" y="81843"/>
                  </a:cubicBezTo>
                  <a:cubicBezTo>
                    <a:pt x="853273" y="83237"/>
                    <a:pt x="853906" y="85771"/>
                    <a:pt x="855173" y="85771"/>
                  </a:cubicBezTo>
                  <a:cubicBezTo>
                    <a:pt x="856060" y="86151"/>
                    <a:pt x="857200" y="85391"/>
                    <a:pt x="857707" y="87544"/>
                  </a:cubicBezTo>
                  <a:cubicBezTo>
                    <a:pt x="854160" y="89318"/>
                    <a:pt x="851246" y="92105"/>
                    <a:pt x="849472" y="89191"/>
                  </a:cubicBezTo>
                  <a:cubicBezTo>
                    <a:pt x="852133" y="85644"/>
                    <a:pt x="845165" y="79309"/>
                    <a:pt x="849346" y="77916"/>
                  </a:cubicBezTo>
                  <a:close/>
                  <a:moveTo>
                    <a:pt x="837436" y="109209"/>
                  </a:moveTo>
                  <a:cubicBezTo>
                    <a:pt x="838197" y="108575"/>
                    <a:pt x="839463" y="108702"/>
                    <a:pt x="839083" y="106675"/>
                  </a:cubicBezTo>
                  <a:cubicBezTo>
                    <a:pt x="843011" y="109335"/>
                    <a:pt x="844658" y="102874"/>
                    <a:pt x="846178" y="109716"/>
                  </a:cubicBezTo>
                  <a:cubicBezTo>
                    <a:pt x="846432" y="113516"/>
                    <a:pt x="844785" y="109589"/>
                    <a:pt x="843138" y="110349"/>
                  </a:cubicBezTo>
                  <a:cubicBezTo>
                    <a:pt x="844531" y="116430"/>
                    <a:pt x="841364" y="116304"/>
                    <a:pt x="840730" y="119724"/>
                  </a:cubicBezTo>
                  <a:cubicBezTo>
                    <a:pt x="839970" y="114530"/>
                    <a:pt x="837690" y="115417"/>
                    <a:pt x="837436" y="109209"/>
                  </a:cubicBezTo>
                  <a:close/>
                  <a:moveTo>
                    <a:pt x="843898" y="141389"/>
                  </a:moveTo>
                  <a:cubicBezTo>
                    <a:pt x="841997" y="138855"/>
                    <a:pt x="840984" y="133660"/>
                    <a:pt x="843264" y="132647"/>
                  </a:cubicBezTo>
                  <a:cubicBezTo>
                    <a:pt x="843644" y="135941"/>
                    <a:pt x="845165" y="140502"/>
                    <a:pt x="843898" y="141389"/>
                  </a:cubicBezTo>
                  <a:close/>
                  <a:moveTo>
                    <a:pt x="840604" y="146583"/>
                  </a:moveTo>
                  <a:cubicBezTo>
                    <a:pt x="840224" y="142402"/>
                    <a:pt x="836676" y="133914"/>
                    <a:pt x="840477" y="135434"/>
                  </a:cubicBezTo>
                  <a:cubicBezTo>
                    <a:pt x="840730" y="139362"/>
                    <a:pt x="841744" y="144429"/>
                    <a:pt x="840604" y="146583"/>
                  </a:cubicBezTo>
                  <a:close/>
                  <a:moveTo>
                    <a:pt x="845418" y="154438"/>
                  </a:moveTo>
                  <a:cubicBezTo>
                    <a:pt x="846052" y="157225"/>
                    <a:pt x="847572" y="156085"/>
                    <a:pt x="848332" y="158365"/>
                  </a:cubicBezTo>
                  <a:cubicBezTo>
                    <a:pt x="846178" y="160646"/>
                    <a:pt x="843391" y="162293"/>
                    <a:pt x="839463" y="162293"/>
                  </a:cubicBezTo>
                  <a:cubicBezTo>
                    <a:pt x="835663" y="152031"/>
                    <a:pt x="844151" y="157985"/>
                    <a:pt x="840984" y="148610"/>
                  </a:cubicBezTo>
                  <a:cubicBezTo>
                    <a:pt x="845038" y="152791"/>
                    <a:pt x="846685" y="144303"/>
                    <a:pt x="849092" y="151524"/>
                  </a:cubicBezTo>
                  <a:cubicBezTo>
                    <a:pt x="848712" y="157098"/>
                    <a:pt x="845165" y="148230"/>
                    <a:pt x="845418" y="154438"/>
                  </a:cubicBezTo>
                  <a:close/>
                  <a:moveTo>
                    <a:pt x="851626" y="137715"/>
                  </a:moveTo>
                  <a:cubicBezTo>
                    <a:pt x="850866" y="134167"/>
                    <a:pt x="849092" y="139108"/>
                    <a:pt x="847065" y="136321"/>
                  </a:cubicBezTo>
                  <a:cubicBezTo>
                    <a:pt x="845798" y="134674"/>
                    <a:pt x="845418" y="129986"/>
                    <a:pt x="844278" y="127959"/>
                  </a:cubicBezTo>
                  <a:cubicBezTo>
                    <a:pt x="847952" y="129733"/>
                    <a:pt x="846685" y="127706"/>
                    <a:pt x="850486" y="126692"/>
                  </a:cubicBezTo>
                  <a:cubicBezTo>
                    <a:pt x="850612" y="129986"/>
                    <a:pt x="853906" y="137588"/>
                    <a:pt x="851626" y="137715"/>
                  </a:cubicBezTo>
                  <a:close/>
                  <a:moveTo>
                    <a:pt x="853020" y="128466"/>
                  </a:moveTo>
                  <a:cubicBezTo>
                    <a:pt x="852893" y="127706"/>
                    <a:pt x="854540" y="126566"/>
                    <a:pt x="853146" y="124032"/>
                  </a:cubicBezTo>
                  <a:cubicBezTo>
                    <a:pt x="851246" y="125045"/>
                    <a:pt x="850486" y="121498"/>
                    <a:pt x="849219" y="120358"/>
                  </a:cubicBezTo>
                  <a:cubicBezTo>
                    <a:pt x="848839" y="115163"/>
                    <a:pt x="844785" y="105028"/>
                    <a:pt x="846812" y="103001"/>
                  </a:cubicBezTo>
                  <a:cubicBezTo>
                    <a:pt x="849219" y="107308"/>
                    <a:pt x="848965" y="100974"/>
                    <a:pt x="852386" y="104141"/>
                  </a:cubicBezTo>
                  <a:cubicBezTo>
                    <a:pt x="850232" y="93626"/>
                    <a:pt x="854413" y="101227"/>
                    <a:pt x="855680" y="99073"/>
                  </a:cubicBezTo>
                  <a:cubicBezTo>
                    <a:pt x="855934" y="98693"/>
                    <a:pt x="854540" y="95273"/>
                    <a:pt x="854793" y="94766"/>
                  </a:cubicBezTo>
                  <a:cubicBezTo>
                    <a:pt x="857074" y="90458"/>
                    <a:pt x="861381" y="95146"/>
                    <a:pt x="865055" y="92739"/>
                  </a:cubicBezTo>
                  <a:cubicBezTo>
                    <a:pt x="864675" y="90078"/>
                    <a:pt x="864295" y="87544"/>
                    <a:pt x="866196" y="88051"/>
                  </a:cubicBezTo>
                  <a:cubicBezTo>
                    <a:pt x="866702" y="89698"/>
                    <a:pt x="867082" y="92232"/>
                    <a:pt x="868096" y="92105"/>
                  </a:cubicBezTo>
                  <a:cubicBezTo>
                    <a:pt x="865309" y="85517"/>
                    <a:pt x="873164" y="85517"/>
                    <a:pt x="873797" y="88811"/>
                  </a:cubicBezTo>
                  <a:cubicBezTo>
                    <a:pt x="871010" y="88685"/>
                    <a:pt x="869490" y="90458"/>
                    <a:pt x="871010" y="96033"/>
                  </a:cubicBezTo>
                  <a:cubicBezTo>
                    <a:pt x="875697" y="92232"/>
                    <a:pt x="873290" y="102114"/>
                    <a:pt x="875444" y="101861"/>
                  </a:cubicBezTo>
                  <a:cubicBezTo>
                    <a:pt x="880512" y="102874"/>
                    <a:pt x="879372" y="95526"/>
                    <a:pt x="883806" y="95779"/>
                  </a:cubicBezTo>
                  <a:cubicBezTo>
                    <a:pt x="884313" y="97426"/>
                    <a:pt x="885199" y="98060"/>
                    <a:pt x="886340" y="97553"/>
                  </a:cubicBezTo>
                  <a:cubicBezTo>
                    <a:pt x="887100" y="102241"/>
                    <a:pt x="888493" y="104268"/>
                    <a:pt x="890774" y="103381"/>
                  </a:cubicBezTo>
                  <a:cubicBezTo>
                    <a:pt x="889380" y="98440"/>
                    <a:pt x="886340" y="100087"/>
                    <a:pt x="885580" y="93246"/>
                  </a:cubicBezTo>
                  <a:cubicBezTo>
                    <a:pt x="886846" y="87924"/>
                    <a:pt x="888367" y="89065"/>
                    <a:pt x="891787" y="91979"/>
                  </a:cubicBezTo>
                  <a:cubicBezTo>
                    <a:pt x="890647" y="84250"/>
                    <a:pt x="893434" y="86658"/>
                    <a:pt x="895588" y="84504"/>
                  </a:cubicBezTo>
                  <a:cubicBezTo>
                    <a:pt x="895335" y="84757"/>
                    <a:pt x="896095" y="82350"/>
                    <a:pt x="896222" y="82097"/>
                  </a:cubicBezTo>
                  <a:cubicBezTo>
                    <a:pt x="896095" y="82350"/>
                    <a:pt x="897489" y="79436"/>
                    <a:pt x="896855" y="79689"/>
                  </a:cubicBezTo>
                  <a:cubicBezTo>
                    <a:pt x="898249" y="78929"/>
                    <a:pt x="901036" y="81336"/>
                    <a:pt x="901416" y="81083"/>
                  </a:cubicBezTo>
                  <a:cubicBezTo>
                    <a:pt x="901669" y="80830"/>
                    <a:pt x="900403" y="77156"/>
                    <a:pt x="900529" y="76776"/>
                  </a:cubicBezTo>
                  <a:cubicBezTo>
                    <a:pt x="901289" y="75255"/>
                    <a:pt x="903697" y="77029"/>
                    <a:pt x="904710" y="76015"/>
                  </a:cubicBezTo>
                  <a:cubicBezTo>
                    <a:pt x="905724" y="74748"/>
                    <a:pt x="904330" y="70188"/>
                    <a:pt x="906357" y="73482"/>
                  </a:cubicBezTo>
                  <a:cubicBezTo>
                    <a:pt x="906991" y="74495"/>
                    <a:pt x="908384" y="68034"/>
                    <a:pt x="909398" y="72848"/>
                  </a:cubicBezTo>
                  <a:cubicBezTo>
                    <a:pt x="906991" y="75129"/>
                    <a:pt x="906991" y="81083"/>
                    <a:pt x="910538" y="83744"/>
                  </a:cubicBezTo>
                  <a:cubicBezTo>
                    <a:pt x="912058" y="83870"/>
                    <a:pt x="917633" y="92992"/>
                    <a:pt x="913325" y="92105"/>
                  </a:cubicBezTo>
                  <a:cubicBezTo>
                    <a:pt x="911045" y="93499"/>
                    <a:pt x="911932" y="82223"/>
                    <a:pt x="908891" y="86277"/>
                  </a:cubicBezTo>
                  <a:cubicBezTo>
                    <a:pt x="907497" y="87164"/>
                    <a:pt x="908638" y="91218"/>
                    <a:pt x="908131" y="93119"/>
                  </a:cubicBezTo>
                  <a:cubicBezTo>
                    <a:pt x="902303" y="94132"/>
                    <a:pt x="903063" y="92865"/>
                    <a:pt x="897995" y="90712"/>
                  </a:cubicBezTo>
                  <a:cubicBezTo>
                    <a:pt x="898629" y="95906"/>
                    <a:pt x="900783" y="95019"/>
                    <a:pt x="901163" y="101227"/>
                  </a:cubicBezTo>
                  <a:cubicBezTo>
                    <a:pt x="899769" y="106928"/>
                    <a:pt x="898629" y="98440"/>
                    <a:pt x="895588" y="100087"/>
                  </a:cubicBezTo>
                  <a:cubicBezTo>
                    <a:pt x="897489" y="106802"/>
                    <a:pt x="891154" y="102621"/>
                    <a:pt x="891661" y="107562"/>
                  </a:cubicBezTo>
                  <a:cubicBezTo>
                    <a:pt x="893181" y="115670"/>
                    <a:pt x="899136" y="106675"/>
                    <a:pt x="900656" y="114783"/>
                  </a:cubicBezTo>
                  <a:cubicBezTo>
                    <a:pt x="900783" y="119091"/>
                    <a:pt x="894828" y="115417"/>
                    <a:pt x="895335" y="120231"/>
                  </a:cubicBezTo>
                  <a:cubicBezTo>
                    <a:pt x="896728" y="119978"/>
                    <a:pt x="896982" y="123778"/>
                    <a:pt x="898249" y="124158"/>
                  </a:cubicBezTo>
                  <a:cubicBezTo>
                    <a:pt x="902556" y="123398"/>
                    <a:pt x="899262" y="131127"/>
                    <a:pt x="900022" y="132774"/>
                  </a:cubicBezTo>
                  <a:cubicBezTo>
                    <a:pt x="899896" y="132393"/>
                    <a:pt x="903190" y="136828"/>
                    <a:pt x="902936" y="136701"/>
                  </a:cubicBezTo>
                  <a:cubicBezTo>
                    <a:pt x="904203" y="137461"/>
                    <a:pt x="904203" y="132393"/>
                    <a:pt x="905977" y="136068"/>
                  </a:cubicBezTo>
                  <a:cubicBezTo>
                    <a:pt x="909524" y="148610"/>
                    <a:pt x="902430" y="144936"/>
                    <a:pt x="899642" y="141769"/>
                  </a:cubicBezTo>
                  <a:cubicBezTo>
                    <a:pt x="900022" y="134040"/>
                    <a:pt x="897362" y="128593"/>
                    <a:pt x="894195" y="125045"/>
                  </a:cubicBezTo>
                  <a:cubicBezTo>
                    <a:pt x="892801" y="125299"/>
                    <a:pt x="891407" y="125552"/>
                    <a:pt x="890014" y="125805"/>
                  </a:cubicBezTo>
                  <a:cubicBezTo>
                    <a:pt x="887733" y="118584"/>
                    <a:pt x="893054" y="121498"/>
                    <a:pt x="892421" y="116430"/>
                  </a:cubicBezTo>
                  <a:cubicBezTo>
                    <a:pt x="891154" y="117317"/>
                    <a:pt x="891281" y="113263"/>
                    <a:pt x="890521" y="112376"/>
                  </a:cubicBezTo>
                  <a:cubicBezTo>
                    <a:pt x="889380" y="110856"/>
                    <a:pt x="889000" y="113390"/>
                    <a:pt x="887987" y="110602"/>
                  </a:cubicBezTo>
                  <a:cubicBezTo>
                    <a:pt x="888113" y="111109"/>
                    <a:pt x="889127" y="106041"/>
                    <a:pt x="887100" y="106295"/>
                  </a:cubicBezTo>
                  <a:cubicBezTo>
                    <a:pt x="885833" y="106802"/>
                    <a:pt x="884819" y="107435"/>
                    <a:pt x="885960" y="110982"/>
                  </a:cubicBezTo>
                  <a:cubicBezTo>
                    <a:pt x="882412" y="112249"/>
                    <a:pt x="880892" y="105281"/>
                    <a:pt x="877471" y="105915"/>
                  </a:cubicBezTo>
                  <a:cubicBezTo>
                    <a:pt x="876331" y="106548"/>
                    <a:pt x="876331" y="108575"/>
                    <a:pt x="876204" y="110602"/>
                  </a:cubicBezTo>
                  <a:cubicBezTo>
                    <a:pt x="875951" y="120611"/>
                    <a:pt x="880512" y="119724"/>
                    <a:pt x="879625" y="127706"/>
                  </a:cubicBezTo>
                  <a:cubicBezTo>
                    <a:pt x="876584" y="129353"/>
                    <a:pt x="875697" y="122511"/>
                    <a:pt x="873164" y="122258"/>
                  </a:cubicBezTo>
                  <a:cubicBezTo>
                    <a:pt x="876331" y="129606"/>
                    <a:pt x="869870" y="124285"/>
                    <a:pt x="871390" y="129353"/>
                  </a:cubicBezTo>
                  <a:cubicBezTo>
                    <a:pt x="872404" y="131253"/>
                    <a:pt x="875317" y="136828"/>
                    <a:pt x="871643" y="135941"/>
                  </a:cubicBezTo>
                  <a:cubicBezTo>
                    <a:pt x="867843" y="134801"/>
                    <a:pt x="870883" y="130240"/>
                    <a:pt x="869870" y="127326"/>
                  </a:cubicBezTo>
                  <a:cubicBezTo>
                    <a:pt x="869490" y="126059"/>
                    <a:pt x="866576" y="124919"/>
                    <a:pt x="865942" y="123652"/>
                  </a:cubicBezTo>
                  <a:cubicBezTo>
                    <a:pt x="865055" y="121751"/>
                    <a:pt x="865182" y="117190"/>
                    <a:pt x="863662" y="117444"/>
                  </a:cubicBezTo>
                  <a:cubicBezTo>
                    <a:pt x="860621" y="113643"/>
                    <a:pt x="854160" y="117697"/>
                    <a:pt x="854413" y="119217"/>
                  </a:cubicBezTo>
                  <a:cubicBezTo>
                    <a:pt x="855807" y="127072"/>
                    <a:pt x="854667" y="127706"/>
                    <a:pt x="857454" y="134294"/>
                  </a:cubicBezTo>
                  <a:cubicBezTo>
                    <a:pt x="854287" y="133280"/>
                    <a:pt x="860241" y="144303"/>
                    <a:pt x="857074" y="143289"/>
                  </a:cubicBezTo>
                  <a:cubicBezTo>
                    <a:pt x="852513" y="137968"/>
                    <a:pt x="855553" y="138095"/>
                    <a:pt x="854920" y="132520"/>
                  </a:cubicBezTo>
                  <a:cubicBezTo>
                    <a:pt x="854920" y="132393"/>
                    <a:pt x="853400" y="131000"/>
                    <a:pt x="853020" y="128466"/>
                  </a:cubicBezTo>
                  <a:close/>
                  <a:moveTo>
                    <a:pt x="902050" y="116557"/>
                  </a:moveTo>
                  <a:cubicBezTo>
                    <a:pt x="901669" y="114530"/>
                    <a:pt x="901289" y="112376"/>
                    <a:pt x="900783" y="110222"/>
                  </a:cubicBezTo>
                  <a:cubicBezTo>
                    <a:pt x="903190" y="106422"/>
                    <a:pt x="905724" y="119217"/>
                    <a:pt x="902050" y="116557"/>
                  </a:cubicBezTo>
                  <a:close/>
                  <a:moveTo>
                    <a:pt x="856694" y="152284"/>
                  </a:moveTo>
                  <a:cubicBezTo>
                    <a:pt x="859354" y="148863"/>
                    <a:pt x="863788" y="157225"/>
                    <a:pt x="861508" y="160266"/>
                  </a:cubicBezTo>
                  <a:cubicBezTo>
                    <a:pt x="860241" y="156212"/>
                    <a:pt x="857200" y="159379"/>
                    <a:pt x="856694" y="152284"/>
                  </a:cubicBezTo>
                  <a:close/>
                  <a:moveTo>
                    <a:pt x="862015" y="189152"/>
                  </a:moveTo>
                  <a:cubicBezTo>
                    <a:pt x="863282" y="188265"/>
                    <a:pt x="863408" y="185731"/>
                    <a:pt x="865689" y="186238"/>
                  </a:cubicBezTo>
                  <a:cubicBezTo>
                    <a:pt x="867969" y="193332"/>
                    <a:pt x="863408" y="195360"/>
                    <a:pt x="862015" y="189152"/>
                  </a:cubicBezTo>
                  <a:close/>
                  <a:moveTo>
                    <a:pt x="863915" y="204355"/>
                  </a:moveTo>
                  <a:cubicBezTo>
                    <a:pt x="863408" y="201061"/>
                    <a:pt x="862015" y="196500"/>
                    <a:pt x="863282" y="195613"/>
                  </a:cubicBezTo>
                  <a:cubicBezTo>
                    <a:pt x="864422" y="200934"/>
                    <a:pt x="866576" y="201948"/>
                    <a:pt x="863915" y="204355"/>
                  </a:cubicBezTo>
                  <a:close/>
                  <a:moveTo>
                    <a:pt x="857834" y="232354"/>
                  </a:moveTo>
                  <a:cubicBezTo>
                    <a:pt x="858214" y="234507"/>
                    <a:pt x="858721" y="236661"/>
                    <a:pt x="859101" y="238815"/>
                  </a:cubicBezTo>
                  <a:cubicBezTo>
                    <a:pt x="858087" y="239068"/>
                    <a:pt x="857074" y="239195"/>
                    <a:pt x="856060" y="239448"/>
                  </a:cubicBezTo>
                  <a:cubicBezTo>
                    <a:pt x="854793" y="234761"/>
                    <a:pt x="855427" y="232354"/>
                    <a:pt x="857834" y="232354"/>
                  </a:cubicBezTo>
                  <a:close/>
                  <a:moveTo>
                    <a:pt x="848712" y="229693"/>
                  </a:moveTo>
                  <a:cubicBezTo>
                    <a:pt x="849599" y="232480"/>
                    <a:pt x="850993" y="233494"/>
                    <a:pt x="851499" y="238055"/>
                  </a:cubicBezTo>
                  <a:cubicBezTo>
                    <a:pt x="847698" y="239702"/>
                    <a:pt x="846938" y="232227"/>
                    <a:pt x="848712" y="229693"/>
                  </a:cubicBezTo>
                  <a:close/>
                  <a:moveTo>
                    <a:pt x="776624" y="292786"/>
                  </a:moveTo>
                  <a:cubicBezTo>
                    <a:pt x="779158" y="297600"/>
                    <a:pt x="778018" y="299627"/>
                    <a:pt x="779411" y="301148"/>
                  </a:cubicBezTo>
                  <a:cubicBezTo>
                    <a:pt x="781565" y="303555"/>
                    <a:pt x="780045" y="311790"/>
                    <a:pt x="779031" y="310143"/>
                  </a:cubicBezTo>
                  <a:cubicBezTo>
                    <a:pt x="777764" y="301654"/>
                    <a:pt x="774090" y="297600"/>
                    <a:pt x="776624" y="292786"/>
                  </a:cubicBezTo>
                  <a:close/>
                  <a:moveTo>
                    <a:pt x="771810" y="284804"/>
                  </a:moveTo>
                  <a:cubicBezTo>
                    <a:pt x="769783" y="285184"/>
                    <a:pt x="767629" y="285564"/>
                    <a:pt x="765602" y="286071"/>
                  </a:cubicBezTo>
                  <a:cubicBezTo>
                    <a:pt x="762054" y="274796"/>
                    <a:pt x="770670" y="281004"/>
                    <a:pt x="771810" y="284804"/>
                  </a:cubicBezTo>
                  <a:close/>
                  <a:moveTo>
                    <a:pt x="768896" y="296587"/>
                  </a:moveTo>
                  <a:cubicBezTo>
                    <a:pt x="768516" y="294053"/>
                    <a:pt x="767502" y="290505"/>
                    <a:pt x="768642" y="289999"/>
                  </a:cubicBezTo>
                  <a:cubicBezTo>
                    <a:pt x="769023" y="291266"/>
                    <a:pt x="769276" y="292533"/>
                    <a:pt x="770163" y="291899"/>
                  </a:cubicBezTo>
                  <a:cubicBezTo>
                    <a:pt x="770416" y="294560"/>
                    <a:pt x="770796" y="297093"/>
                    <a:pt x="768896" y="296587"/>
                  </a:cubicBezTo>
                  <a:close/>
                  <a:moveTo>
                    <a:pt x="762054" y="300134"/>
                  </a:moveTo>
                  <a:cubicBezTo>
                    <a:pt x="764462" y="305835"/>
                    <a:pt x="766362" y="313817"/>
                    <a:pt x="769656" y="316477"/>
                  </a:cubicBezTo>
                  <a:cubicBezTo>
                    <a:pt x="772063" y="317238"/>
                    <a:pt x="771176" y="312930"/>
                    <a:pt x="771936" y="311536"/>
                  </a:cubicBezTo>
                  <a:cubicBezTo>
                    <a:pt x="772823" y="309636"/>
                    <a:pt x="776878" y="312550"/>
                    <a:pt x="773710" y="304442"/>
                  </a:cubicBezTo>
                  <a:cubicBezTo>
                    <a:pt x="769529" y="304188"/>
                    <a:pt x="767249" y="306342"/>
                    <a:pt x="766362" y="310396"/>
                  </a:cubicBezTo>
                  <a:cubicBezTo>
                    <a:pt x="764335" y="303935"/>
                    <a:pt x="765855" y="302415"/>
                    <a:pt x="764842" y="297347"/>
                  </a:cubicBezTo>
                  <a:cubicBezTo>
                    <a:pt x="768642" y="297727"/>
                    <a:pt x="771430" y="302034"/>
                    <a:pt x="775357" y="301908"/>
                  </a:cubicBezTo>
                  <a:cubicBezTo>
                    <a:pt x="775991" y="308622"/>
                    <a:pt x="775484" y="306215"/>
                    <a:pt x="777511" y="312677"/>
                  </a:cubicBezTo>
                  <a:cubicBezTo>
                    <a:pt x="778905" y="315717"/>
                    <a:pt x="780045" y="311536"/>
                    <a:pt x="780552" y="312043"/>
                  </a:cubicBezTo>
                  <a:cubicBezTo>
                    <a:pt x="781692" y="313057"/>
                    <a:pt x="782579" y="317744"/>
                    <a:pt x="783846" y="318124"/>
                  </a:cubicBezTo>
                  <a:cubicBezTo>
                    <a:pt x="784859" y="313817"/>
                    <a:pt x="783085" y="310650"/>
                    <a:pt x="782072" y="309509"/>
                  </a:cubicBezTo>
                  <a:cubicBezTo>
                    <a:pt x="781819" y="309256"/>
                    <a:pt x="781312" y="305835"/>
                    <a:pt x="781185" y="305202"/>
                  </a:cubicBezTo>
                  <a:cubicBezTo>
                    <a:pt x="779158" y="295320"/>
                    <a:pt x="783592" y="307356"/>
                    <a:pt x="782452" y="300514"/>
                  </a:cubicBezTo>
                  <a:cubicBezTo>
                    <a:pt x="781312" y="301401"/>
                    <a:pt x="777638" y="295066"/>
                    <a:pt x="780171" y="294306"/>
                  </a:cubicBezTo>
                  <a:cubicBezTo>
                    <a:pt x="783592" y="305835"/>
                    <a:pt x="783846" y="291139"/>
                    <a:pt x="784479" y="288985"/>
                  </a:cubicBezTo>
                  <a:cubicBezTo>
                    <a:pt x="785619" y="293293"/>
                    <a:pt x="789167" y="288605"/>
                    <a:pt x="789927" y="294560"/>
                  </a:cubicBezTo>
                  <a:cubicBezTo>
                    <a:pt x="787646" y="293926"/>
                    <a:pt x="788280" y="297980"/>
                    <a:pt x="787646" y="299501"/>
                  </a:cubicBezTo>
                  <a:cubicBezTo>
                    <a:pt x="786886" y="301274"/>
                    <a:pt x="785493" y="301908"/>
                    <a:pt x="785366" y="304442"/>
                  </a:cubicBezTo>
                  <a:cubicBezTo>
                    <a:pt x="787900" y="308369"/>
                    <a:pt x="788407" y="306089"/>
                    <a:pt x="789800" y="310269"/>
                  </a:cubicBezTo>
                  <a:cubicBezTo>
                    <a:pt x="789673" y="309763"/>
                    <a:pt x="788533" y="314830"/>
                    <a:pt x="790687" y="314577"/>
                  </a:cubicBezTo>
                  <a:cubicBezTo>
                    <a:pt x="792587" y="313944"/>
                    <a:pt x="793854" y="312550"/>
                    <a:pt x="793981" y="309509"/>
                  </a:cubicBezTo>
                  <a:cubicBezTo>
                    <a:pt x="793601" y="307229"/>
                    <a:pt x="788660" y="306089"/>
                    <a:pt x="791700" y="303301"/>
                  </a:cubicBezTo>
                  <a:cubicBezTo>
                    <a:pt x="792714" y="306975"/>
                    <a:pt x="794488" y="307862"/>
                    <a:pt x="796641" y="306722"/>
                  </a:cubicBezTo>
                  <a:cubicBezTo>
                    <a:pt x="796261" y="304568"/>
                    <a:pt x="797022" y="304062"/>
                    <a:pt x="796768" y="302288"/>
                  </a:cubicBezTo>
                  <a:cubicBezTo>
                    <a:pt x="795375" y="295700"/>
                    <a:pt x="790687" y="291899"/>
                    <a:pt x="792334" y="285311"/>
                  </a:cubicBezTo>
                  <a:cubicBezTo>
                    <a:pt x="795501" y="285564"/>
                    <a:pt x="798162" y="287972"/>
                    <a:pt x="800189" y="292659"/>
                  </a:cubicBezTo>
                  <a:cubicBezTo>
                    <a:pt x="800189" y="295700"/>
                    <a:pt x="796261" y="293799"/>
                    <a:pt x="796895" y="297727"/>
                  </a:cubicBezTo>
                  <a:cubicBezTo>
                    <a:pt x="798669" y="303935"/>
                    <a:pt x="800062" y="299247"/>
                    <a:pt x="801329" y="303555"/>
                  </a:cubicBezTo>
                  <a:cubicBezTo>
                    <a:pt x="800696" y="301148"/>
                    <a:pt x="797402" y="309763"/>
                    <a:pt x="801582" y="310143"/>
                  </a:cubicBezTo>
                  <a:cubicBezTo>
                    <a:pt x="804370" y="306089"/>
                    <a:pt x="808551" y="303808"/>
                    <a:pt x="806777" y="293546"/>
                  </a:cubicBezTo>
                  <a:cubicBezTo>
                    <a:pt x="804623" y="290632"/>
                    <a:pt x="800822" y="294053"/>
                    <a:pt x="799936" y="285945"/>
                  </a:cubicBezTo>
                  <a:cubicBezTo>
                    <a:pt x="803736" y="282904"/>
                    <a:pt x="811084" y="292659"/>
                    <a:pt x="806904" y="277836"/>
                  </a:cubicBezTo>
                  <a:cubicBezTo>
                    <a:pt x="810958" y="275936"/>
                    <a:pt x="811718" y="287085"/>
                    <a:pt x="814632" y="289745"/>
                  </a:cubicBezTo>
                  <a:cubicBezTo>
                    <a:pt x="812605" y="281257"/>
                    <a:pt x="813238" y="276443"/>
                    <a:pt x="814252" y="272008"/>
                  </a:cubicBezTo>
                  <a:cubicBezTo>
                    <a:pt x="819573" y="285058"/>
                    <a:pt x="821093" y="269728"/>
                    <a:pt x="826668" y="269601"/>
                  </a:cubicBezTo>
                  <a:cubicBezTo>
                    <a:pt x="828695" y="277076"/>
                    <a:pt x="824134" y="275556"/>
                    <a:pt x="826161" y="283031"/>
                  </a:cubicBezTo>
                  <a:cubicBezTo>
                    <a:pt x="827048" y="285691"/>
                    <a:pt x="827681" y="285818"/>
                    <a:pt x="828441" y="289239"/>
                  </a:cubicBezTo>
                  <a:cubicBezTo>
                    <a:pt x="828821" y="290886"/>
                    <a:pt x="829835" y="291012"/>
                    <a:pt x="829962" y="291139"/>
                  </a:cubicBezTo>
                  <a:cubicBezTo>
                    <a:pt x="830975" y="294813"/>
                    <a:pt x="829581" y="296840"/>
                    <a:pt x="831229" y="297600"/>
                  </a:cubicBezTo>
                  <a:cubicBezTo>
                    <a:pt x="834903" y="296713"/>
                    <a:pt x="831102" y="285818"/>
                    <a:pt x="832369" y="281764"/>
                  </a:cubicBezTo>
                  <a:cubicBezTo>
                    <a:pt x="834522" y="278976"/>
                    <a:pt x="837817" y="290252"/>
                    <a:pt x="837943" y="282904"/>
                  </a:cubicBezTo>
                  <a:cubicBezTo>
                    <a:pt x="837436" y="279103"/>
                    <a:pt x="835536" y="282651"/>
                    <a:pt x="834396" y="281384"/>
                  </a:cubicBezTo>
                  <a:cubicBezTo>
                    <a:pt x="833762" y="280623"/>
                    <a:pt x="833762" y="275936"/>
                    <a:pt x="833129" y="274922"/>
                  </a:cubicBezTo>
                  <a:cubicBezTo>
                    <a:pt x="830848" y="271502"/>
                    <a:pt x="828188" y="278470"/>
                    <a:pt x="828188" y="271502"/>
                  </a:cubicBezTo>
                  <a:cubicBezTo>
                    <a:pt x="829708" y="265167"/>
                    <a:pt x="831862" y="273529"/>
                    <a:pt x="834776" y="272388"/>
                  </a:cubicBezTo>
                  <a:cubicBezTo>
                    <a:pt x="834522" y="269728"/>
                    <a:pt x="835663" y="270868"/>
                    <a:pt x="836803" y="272008"/>
                  </a:cubicBezTo>
                  <a:cubicBezTo>
                    <a:pt x="836423" y="269855"/>
                    <a:pt x="835916" y="267701"/>
                    <a:pt x="835536" y="265547"/>
                  </a:cubicBezTo>
                  <a:cubicBezTo>
                    <a:pt x="839590" y="267828"/>
                    <a:pt x="839590" y="266054"/>
                    <a:pt x="840224" y="262380"/>
                  </a:cubicBezTo>
                  <a:cubicBezTo>
                    <a:pt x="841111" y="268081"/>
                    <a:pt x="843644" y="264534"/>
                    <a:pt x="845165" y="265800"/>
                  </a:cubicBezTo>
                  <a:cubicBezTo>
                    <a:pt x="846812" y="267194"/>
                    <a:pt x="848712" y="274162"/>
                    <a:pt x="850612" y="271375"/>
                  </a:cubicBezTo>
                  <a:cubicBezTo>
                    <a:pt x="847572" y="266814"/>
                    <a:pt x="850106" y="266307"/>
                    <a:pt x="852259" y="268841"/>
                  </a:cubicBezTo>
                  <a:cubicBezTo>
                    <a:pt x="852133" y="264914"/>
                    <a:pt x="848459" y="256425"/>
                    <a:pt x="850739" y="255792"/>
                  </a:cubicBezTo>
                  <a:cubicBezTo>
                    <a:pt x="852386" y="264914"/>
                    <a:pt x="852259" y="255412"/>
                    <a:pt x="853780" y="255158"/>
                  </a:cubicBezTo>
                  <a:cubicBezTo>
                    <a:pt x="855173" y="258832"/>
                    <a:pt x="855047" y="267954"/>
                    <a:pt x="857327" y="267828"/>
                  </a:cubicBezTo>
                  <a:cubicBezTo>
                    <a:pt x="859481" y="266054"/>
                    <a:pt x="853526" y="253385"/>
                    <a:pt x="857961" y="254652"/>
                  </a:cubicBezTo>
                  <a:cubicBezTo>
                    <a:pt x="858974" y="258326"/>
                    <a:pt x="857200" y="265927"/>
                    <a:pt x="860494" y="267574"/>
                  </a:cubicBezTo>
                  <a:cubicBezTo>
                    <a:pt x="863028" y="265674"/>
                    <a:pt x="863155" y="260606"/>
                    <a:pt x="864929" y="257819"/>
                  </a:cubicBezTo>
                  <a:cubicBezTo>
                    <a:pt x="867336" y="265040"/>
                    <a:pt x="871517" y="265420"/>
                    <a:pt x="873544" y="273909"/>
                  </a:cubicBezTo>
                  <a:cubicBezTo>
                    <a:pt x="872023" y="274416"/>
                    <a:pt x="869870" y="274289"/>
                    <a:pt x="871263" y="278850"/>
                  </a:cubicBezTo>
                  <a:cubicBezTo>
                    <a:pt x="873037" y="278343"/>
                    <a:pt x="874557" y="278723"/>
                    <a:pt x="875824" y="280243"/>
                  </a:cubicBezTo>
                  <a:cubicBezTo>
                    <a:pt x="878105" y="291012"/>
                    <a:pt x="876964" y="292786"/>
                    <a:pt x="880132" y="301654"/>
                  </a:cubicBezTo>
                  <a:cubicBezTo>
                    <a:pt x="879118" y="302288"/>
                    <a:pt x="878992" y="304315"/>
                    <a:pt x="878992" y="306342"/>
                  </a:cubicBezTo>
                  <a:cubicBezTo>
                    <a:pt x="874557" y="307356"/>
                    <a:pt x="870630" y="306089"/>
                    <a:pt x="866829" y="304315"/>
                  </a:cubicBezTo>
                  <a:cubicBezTo>
                    <a:pt x="865435" y="308242"/>
                    <a:pt x="864549" y="312803"/>
                    <a:pt x="861381" y="314324"/>
                  </a:cubicBezTo>
                  <a:cubicBezTo>
                    <a:pt x="853526" y="310650"/>
                    <a:pt x="851499" y="324332"/>
                    <a:pt x="845165" y="324206"/>
                  </a:cubicBezTo>
                  <a:cubicBezTo>
                    <a:pt x="841871" y="324079"/>
                    <a:pt x="842884" y="317998"/>
                    <a:pt x="841617" y="322685"/>
                  </a:cubicBezTo>
                  <a:cubicBezTo>
                    <a:pt x="839844" y="329527"/>
                    <a:pt x="834776" y="323572"/>
                    <a:pt x="831355" y="324712"/>
                  </a:cubicBezTo>
                  <a:cubicBezTo>
                    <a:pt x="831735" y="326866"/>
                    <a:pt x="832242" y="329020"/>
                    <a:pt x="832622" y="331174"/>
                  </a:cubicBezTo>
                  <a:cubicBezTo>
                    <a:pt x="829201" y="329780"/>
                    <a:pt x="829075" y="329907"/>
                    <a:pt x="826414" y="332441"/>
                  </a:cubicBezTo>
                  <a:cubicBezTo>
                    <a:pt x="824387" y="326359"/>
                    <a:pt x="822360" y="320405"/>
                    <a:pt x="819319" y="318251"/>
                  </a:cubicBezTo>
                  <a:cubicBezTo>
                    <a:pt x="820333" y="323192"/>
                    <a:pt x="821347" y="328260"/>
                    <a:pt x="822360" y="333327"/>
                  </a:cubicBezTo>
                  <a:cubicBezTo>
                    <a:pt x="817926" y="330540"/>
                    <a:pt x="817419" y="334721"/>
                    <a:pt x="813745" y="332821"/>
                  </a:cubicBezTo>
                  <a:cubicBezTo>
                    <a:pt x="814505" y="336368"/>
                    <a:pt x="815139" y="339915"/>
                    <a:pt x="815899" y="343590"/>
                  </a:cubicBezTo>
                  <a:cubicBezTo>
                    <a:pt x="812731" y="343209"/>
                    <a:pt x="810324" y="340042"/>
                    <a:pt x="808551" y="333834"/>
                  </a:cubicBezTo>
                  <a:cubicBezTo>
                    <a:pt x="812731" y="335988"/>
                    <a:pt x="812351" y="329147"/>
                    <a:pt x="812858" y="328513"/>
                  </a:cubicBezTo>
                  <a:cubicBezTo>
                    <a:pt x="815139" y="325979"/>
                    <a:pt x="820840" y="326233"/>
                    <a:pt x="818306" y="318504"/>
                  </a:cubicBezTo>
                  <a:cubicBezTo>
                    <a:pt x="815899" y="315210"/>
                    <a:pt x="813998" y="313183"/>
                    <a:pt x="811845" y="313057"/>
                  </a:cubicBezTo>
                  <a:cubicBezTo>
                    <a:pt x="809057" y="312930"/>
                    <a:pt x="808171" y="321545"/>
                    <a:pt x="805003" y="316604"/>
                  </a:cubicBezTo>
                  <a:cubicBezTo>
                    <a:pt x="805003" y="322305"/>
                    <a:pt x="805383" y="328767"/>
                    <a:pt x="803863" y="332441"/>
                  </a:cubicBezTo>
                  <a:cubicBezTo>
                    <a:pt x="803230" y="329400"/>
                    <a:pt x="801963" y="329400"/>
                    <a:pt x="801456" y="325853"/>
                  </a:cubicBezTo>
                  <a:cubicBezTo>
                    <a:pt x="802469" y="325092"/>
                    <a:pt x="803230" y="321798"/>
                    <a:pt x="801582" y="321418"/>
                  </a:cubicBezTo>
                  <a:cubicBezTo>
                    <a:pt x="797908" y="320278"/>
                    <a:pt x="799049" y="325473"/>
                    <a:pt x="797275" y="326739"/>
                  </a:cubicBezTo>
                  <a:cubicBezTo>
                    <a:pt x="794868" y="321672"/>
                    <a:pt x="797528" y="315844"/>
                    <a:pt x="795121" y="315971"/>
                  </a:cubicBezTo>
                  <a:cubicBezTo>
                    <a:pt x="795501" y="318504"/>
                    <a:pt x="793981" y="318631"/>
                    <a:pt x="792461" y="318758"/>
                  </a:cubicBezTo>
                  <a:cubicBezTo>
                    <a:pt x="793601" y="323445"/>
                    <a:pt x="792967" y="325726"/>
                    <a:pt x="790687" y="325853"/>
                  </a:cubicBezTo>
                  <a:cubicBezTo>
                    <a:pt x="788787" y="322939"/>
                    <a:pt x="787646" y="317364"/>
                    <a:pt x="785493" y="315717"/>
                  </a:cubicBezTo>
                  <a:cubicBezTo>
                    <a:pt x="783465" y="316477"/>
                    <a:pt x="784352" y="321925"/>
                    <a:pt x="783719" y="322812"/>
                  </a:cubicBezTo>
                  <a:cubicBezTo>
                    <a:pt x="782705" y="323952"/>
                    <a:pt x="780552" y="322305"/>
                    <a:pt x="779538" y="323572"/>
                  </a:cubicBezTo>
                  <a:cubicBezTo>
                    <a:pt x="779285" y="323826"/>
                    <a:pt x="780425" y="327246"/>
                    <a:pt x="780425" y="327880"/>
                  </a:cubicBezTo>
                  <a:cubicBezTo>
                    <a:pt x="779918" y="332061"/>
                    <a:pt x="776497" y="328513"/>
                    <a:pt x="776244" y="328640"/>
                  </a:cubicBezTo>
                  <a:cubicBezTo>
                    <a:pt x="775864" y="328893"/>
                    <a:pt x="776878" y="331047"/>
                    <a:pt x="775611" y="331047"/>
                  </a:cubicBezTo>
                  <a:cubicBezTo>
                    <a:pt x="775611" y="331047"/>
                    <a:pt x="773837" y="327120"/>
                    <a:pt x="773710" y="326993"/>
                  </a:cubicBezTo>
                  <a:cubicBezTo>
                    <a:pt x="772443" y="325219"/>
                    <a:pt x="771936" y="326233"/>
                    <a:pt x="771683" y="327373"/>
                  </a:cubicBezTo>
                  <a:cubicBezTo>
                    <a:pt x="771683" y="327246"/>
                    <a:pt x="768516" y="326233"/>
                    <a:pt x="768136" y="325853"/>
                  </a:cubicBezTo>
                  <a:cubicBezTo>
                    <a:pt x="765602" y="323826"/>
                    <a:pt x="765095" y="323699"/>
                    <a:pt x="764335" y="317618"/>
                  </a:cubicBezTo>
                  <a:cubicBezTo>
                    <a:pt x="767122" y="317618"/>
                    <a:pt x="768642" y="321418"/>
                    <a:pt x="766615" y="312677"/>
                  </a:cubicBezTo>
                  <a:cubicBezTo>
                    <a:pt x="765349" y="313057"/>
                    <a:pt x="765729" y="315717"/>
                    <a:pt x="763955" y="315464"/>
                  </a:cubicBezTo>
                  <a:cubicBezTo>
                    <a:pt x="761041" y="310396"/>
                    <a:pt x="758634" y="303175"/>
                    <a:pt x="762054" y="300134"/>
                  </a:cubicBezTo>
                  <a:close/>
                  <a:moveTo>
                    <a:pt x="759521" y="314070"/>
                  </a:moveTo>
                  <a:cubicBezTo>
                    <a:pt x="761674" y="310016"/>
                    <a:pt x="764208" y="322812"/>
                    <a:pt x="762308" y="322432"/>
                  </a:cubicBezTo>
                  <a:cubicBezTo>
                    <a:pt x="760788" y="318124"/>
                    <a:pt x="758254" y="318885"/>
                    <a:pt x="759521" y="314070"/>
                  </a:cubicBezTo>
                  <a:close/>
                  <a:moveTo>
                    <a:pt x="758254" y="280877"/>
                  </a:moveTo>
                  <a:cubicBezTo>
                    <a:pt x="757240" y="281130"/>
                    <a:pt x="757367" y="282904"/>
                    <a:pt x="756607" y="283411"/>
                  </a:cubicBezTo>
                  <a:cubicBezTo>
                    <a:pt x="752679" y="279610"/>
                    <a:pt x="757240" y="276189"/>
                    <a:pt x="758254" y="280877"/>
                  </a:cubicBezTo>
                  <a:close/>
                  <a:moveTo>
                    <a:pt x="752172" y="277583"/>
                  </a:moveTo>
                  <a:cubicBezTo>
                    <a:pt x="752553" y="279737"/>
                    <a:pt x="753566" y="279990"/>
                    <a:pt x="754073" y="281637"/>
                  </a:cubicBezTo>
                  <a:cubicBezTo>
                    <a:pt x="752806" y="282017"/>
                    <a:pt x="753186" y="284678"/>
                    <a:pt x="751412" y="284424"/>
                  </a:cubicBezTo>
                  <a:cubicBezTo>
                    <a:pt x="751032" y="282270"/>
                    <a:pt x="750525" y="280117"/>
                    <a:pt x="750145" y="277963"/>
                  </a:cubicBezTo>
                  <a:cubicBezTo>
                    <a:pt x="750779" y="277836"/>
                    <a:pt x="751539" y="277710"/>
                    <a:pt x="752172" y="277583"/>
                  </a:cubicBezTo>
                  <a:close/>
                  <a:moveTo>
                    <a:pt x="704409" y="295827"/>
                  </a:moveTo>
                  <a:cubicBezTo>
                    <a:pt x="705170" y="299501"/>
                    <a:pt x="704663" y="301528"/>
                    <a:pt x="703649" y="302668"/>
                  </a:cubicBezTo>
                  <a:cubicBezTo>
                    <a:pt x="702889" y="298994"/>
                    <a:pt x="703396" y="297093"/>
                    <a:pt x="704409" y="295827"/>
                  </a:cubicBezTo>
                  <a:close/>
                  <a:moveTo>
                    <a:pt x="705170" y="342576"/>
                  </a:moveTo>
                  <a:cubicBezTo>
                    <a:pt x="705676" y="343209"/>
                    <a:pt x="706690" y="341562"/>
                    <a:pt x="707197" y="342196"/>
                  </a:cubicBezTo>
                  <a:cubicBezTo>
                    <a:pt x="708337" y="343463"/>
                    <a:pt x="708717" y="349291"/>
                    <a:pt x="710491" y="348277"/>
                  </a:cubicBezTo>
                  <a:cubicBezTo>
                    <a:pt x="710111" y="342069"/>
                    <a:pt x="707957" y="342956"/>
                    <a:pt x="707323" y="337762"/>
                  </a:cubicBezTo>
                  <a:cubicBezTo>
                    <a:pt x="711251" y="338902"/>
                    <a:pt x="710237" y="333708"/>
                    <a:pt x="708084" y="330920"/>
                  </a:cubicBezTo>
                  <a:cubicBezTo>
                    <a:pt x="709857" y="330667"/>
                    <a:pt x="711251" y="329780"/>
                    <a:pt x="711758" y="328006"/>
                  </a:cubicBezTo>
                  <a:cubicBezTo>
                    <a:pt x="712898" y="331554"/>
                    <a:pt x="711378" y="333834"/>
                    <a:pt x="713025" y="334468"/>
                  </a:cubicBezTo>
                  <a:cubicBezTo>
                    <a:pt x="714165" y="333327"/>
                    <a:pt x="714545" y="331300"/>
                    <a:pt x="713785" y="327626"/>
                  </a:cubicBezTo>
                  <a:cubicBezTo>
                    <a:pt x="715685" y="326613"/>
                    <a:pt x="716445" y="330160"/>
                    <a:pt x="717712" y="331300"/>
                  </a:cubicBezTo>
                  <a:cubicBezTo>
                    <a:pt x="717332" y="327120"/>
                    <a:pt x="719866" y="326866"/>
                    <a:pt x="717585" y="320151"/>
                  </a:cubicBezTo>
                  <a:cubicBezTo>
                    <a:pt x="721133" y="317871"/>
                    <a:pt x="721260" y="329020"/>
                    <a:pt x="723920" y="330033"/>
                  </a:cubicBezTo>
                  <a:cubicBezTo>
                    <a:pt x="726201" y="326866"/>
                    <a:pt x="727341" y="324586"/>
                    <a:pt x="730761" y="326486"/>
                  </a:cubicBezTo>
                  <a:cubicBezTo>
                    <a:pt x="730508" y="323572"/>
                    <a:pt x="731395" y="322052"/>
                    <a:pt x="730128" y="317744"/>
                  </a:cubicBezTo>
                  <a:cubicBezTo>
                    <a:pt x="734562" y="320785"/>
                    <a:pt x="732408" y="315844"/>
                    <a:pt x="735829" y="314450"/>
                  </a:cubicBezTo>
                  <a:cubicBezTo>
                    <a:pt x="736463" y="316984"/>
                    <a:pt x="737096" y="319518"/>
                    <a:pt x="738743" y="318378"/>
                  </a:cubicBezTo>
                  <a:cubicBezTo>
                    <a:pt x="738110" y="315464"/>
                    <a:pt x="738236" y="313563"/>
                    <a:pt x="738490" y="311790"/>
                  </a:cubicBezTo>
                  <a:cubicBezTo>
                    <a:pt x="741277" y="309636"/>
                    <a:pt x="742671" y="313183"/>
                    <a:pt x="745078" y="312677"/>
                  </a:cubicBezTo>
                  <a:cubicBezTo>
                    <a:pt x="744824" y="302921"/>
                    <a:pt x="750779" y="306722"/>
                    <a:pt x="753439" y="306595"/>
                  </a:cubicBezTo>
                  <a:cubicBezTo>
                    <a:pt x="755466" y="306469"/>
                    <a:pt x="756860" y="301908"/>
                    <a:pt x="758634" y="305582"/>
                  </a:cubicBezTo>
                  <a:cubicBezTo>
                    <a:pt x="760027" y="313690"/>
                    <a:pt x="756607" y="315464"/>
                    <a:pt x="758000" y="323572"/>
                  </a:cubicBezTo>
                  <a:cubicBezTo>
                    <a:pt x="756607" y="323826"/>
                    <a:pt x="755213" y="324079"/>
                    <a:pt x="753820" y="324332"/>
                  </a:cubicBezTo>
                  <a:cubicBezTo>
                    <a:pt x="752299" y="325979"/>
                    <a:pt x="755973" y="334468"/>
                    <a:pt x="753946" y="335481"/>
                  </a:cubicBezTo>
                  <a:cubicBezTo>
                    <a:pt x="753059" y="331934"/>
                    <a:pt x="750019" y="338775"/>
                    <a:pt x="748498" y="329907"/>
                  </a:cubicBezTo>
                  <a:cubicBezTo>
                    <a:pt x="747992" y="327120"/>
                    <a:pt x="749892" y="327626"/>
                    <a:pt x="749639" y="325219"/>
                  </a:cubicBezTo>
                  <a:cubicBezTo>
                    <a:pt x="748752" y="321292"/>
                    <a:pt x="747485" y="318124"/>
                    <a:pt x="745838" y="316984"/>
                  </a:cubicBezTo>
                  <a:cubicBezTo>
                    <a:pt x="747612" y="326739"/>
                    <a:pt x="745204" y="325853"/>
                    <a:pt x="741530" y="322305"/>
                  </a:cubicBezTo>
                  <a:cubicBezTo>
                    <a:pt x="741657" y="327373"/>
                    <a:pt x="742037" y="329527"/>
                    <a:pt x="743937" y="339662"/>
                  </a:cubicBezTo>
                  <a:cubicBezTo>
                    <a:pt x="740897" y="345237"/>
                    <a:pt x="738616" y="338015"/>
                    <a:pt x="734182" y="339282"/>
                  </a:cubicBezTo>
                  <a:cubicBezTo>
                    <a:pt x="733169" y="333074"/>
                    <a:pt x="731902" y="327500"/>
                    <a:pt x="728988" y="329147"/>
                  </a:cubicBezTo>
                  <a:cubicBezTo>
                    <a:pt x="729495" y="336115"/>
                    <a:pt x="731522" y="337128"/>
                    <a:pt x="733169" y="339409"/>
                  </a:cubicBezTo>
                  <a:cubicBezTo>
                    <a:pt x="732408" y="340042"/>
                    <a:pt x="732282" y="341436"/>
                    <a:pt x="733042" y="343843"/>
                  </a:cubicBezTo>
                  <a:cubicBezTo>
                    <a:pt x="731142" y="344856"/>
                    <a:pt x="730381" y="341309"/>
                    <a:pt x="729114" y="340169"/>
                  </a:cubicBezTo>
                  <a:cubicBezTo>
                    <a:pt x="730001" y="343843"/>
                    <a:pt x="730255" y="346884"/>
                    <a:pt x="729748" y="348911"/>
                  </a:cubicBezTo>
                  <a:cubicBezTo>
                    <a:pt x="726074" y="350304"/>
                    <a:pt x="723540" y="347644"/>
                    <a:pt x="720626" y="346250"/>
                  </a:cubicBezTo>
                  <a:cubicBezTo>
                    <a:pt x="719613" y="342449"/>
                    <a:pt x="719486" y="335355"/>
                    <a:pt x="716825" y="338015"/>
                  </a:cubicBezTo>
                  <a:cubicBezTo>
                    <a:pt x="716445" y="343209"/>
                    <a:pt x="721133" y="345617"/>
                    <a:pt x="718599" y="346630"/>
                  </a:cubicBezTo>
                  <a:cubicBezTo>
                    <a:pt x="719486" y="349164"/>
                    <a:pt x="717079" y="354612"/>
                    <a:pt x="715938" y="349417"/>
                  </a:cubicBezTo>
                  <a:cubicBezTo>
                    <a:pt x="716572" y="349291"/>
                    <a:pt x="716825" y="347390"/>
                    <a:pt x="715558" y="347264"/>
                  </a:cubicBezTo>
                  <a:cubicBezTo>
                    <a:pt x="716065" y="350431"/>
                    <a:pt x="713405" y="349671"/>
                    <a:pt x="711884" y="350178"/>
                  </a:cubicBezTo>
                  <a:cubicBezTo>
                    <a:pt x="713278" y="355752"/>
                    <a:pt x="711884" y="357526"/>
                    <a:pt x="709097" y="357399"/>
                  </a:cubicBezTo>
                  <a:cubicBezTo>
                    <a:pt x="708464" y="356259"/>
                    <a:pt x="708464" y="351825"/>
                    <a:pt x="707830" y="350938"/>
                  </a:cubicBezTo>
                  <a:cubicBezTo>
                    <a:pt x="707450" y="350558"/>
                    <a:pt x="706056" y="351825"/>
                    <a:pt x="705803" y="351318"/>
                  </a:cubicBezTo>
                  <a:cubicBezTo>
                    <a:pt x="704663" y="348657"/>
                    <a:pt x="704790" y="342956"/>
                    <a:pt x="703016" y="342956"/>
                  </a:cubicBezTo>
                  <a:cubicBezTo>
                    <a:pt x="704790" y="348404"/>
                    <a:pt x="704156" y="350811"/>
                    <a:pt x="701242" y="350051"/>
                  </a:cubicBezTo>
                  <a:cubicBezTo>
                    <a:pt x="700609" y="344983"/>
                    <a:pt x="701242" y="341689"/>
                    <a:pt x="699215" y="334848"/>
                  </a:cubicBezTo>
                  <a:cubicBezTo>
                    <a:pt x="702002" y="332567"/>
                    <a:pt x="703776" y="340549"/>
                    <a:pt x="705170" y="342576"/>
                  </a:cubicBezTo>
                  <a:close/>
                  <a:moveTo>
                    <a:pt x="684012" y="253005"/>
                  </a:moveTo>
                  <a:cubicBezTo>
                    <a:pt x="682998" y="249330"/>
                    <a:pt x="681225" y="248444"/>
                    <a:pt x="679071" y="249584"/>
                  </a:cubicBezTo>
                  <a:cubicBezTo>
                    <a:pt x="679324" y="250724"/>
                    <a:pt x="678691" y="252118"/>
                    <a:pt x="678057" y="249837"/>
                  </a:cubicBezTo>
                  <a:cubicBezTo>
                    <a:pt x="678311" y="244136"/>
                    <a:pt x="686799" y="247557"/>
                    <a:pt x="684012" y="253005"/>
                  </a:cubicBezTo>
                  <a:close/>
                  <a:moveTo>
                    <a:pt x="662348" y="284044"/>
                  </a:moveTo>
                  <a:cubicBezTo>
                    <a:pt x="663361" y="289619"/>
                    <a:pt x="665515" y="289112"/>
                    <a:pt x="666528" y="294306"/>
                  </a:cubicBezTo>
                  <a:cubicBezTo>
                    <a:pt x="667162" y="297727"/>
                    <a:pt x="666148" y="303048"/>
                    <a:pt x="665642" y="305582"/>
                  </a:cubicBezTo>
                  <a:cubicBezTo>
                    <a:pt x="664501" y="299374"/>
                    <a:pt x="662221" y="291646"/>
                    <a:pt x="663234" y="288225"/>
                  </a:cubicBezTo>
                  <a:cubicBezTo>
                    <a:pt x="662221" y="288478"/>
                    <a:pt x="661207" y="284804"/>
                    <a:pt x="662348" y="284044"/>
                  </a:cubicBezTo>
                  <a:close/>
                  <a:moveTo>
                    <a:pt x="665895" y="354738"/>
                  </a:moveTo>
                  <a:cubicBezTo>
                    <a:pt x="670329" y="354358"/>
                    <a:pt x="670329" y="348024"/>
                    <a:pt x="675397" y="348404"/>
                  </a:cubicBezTo>
                  <a:cubicBezTo>
                    <a:pt x="677677" y="349417"/>
                    <a:pt x="677297" y="361326"/>
                    <a:pt x="680591" y="358539"/>
                  </a:cubicBezTo>
                  <a:cubicBezTo>
                    <a:pt x="678057" y="353852"/>
                    <a:pt x="679324" y="351825"/>
                    <a:pt x="680718" y="354105"/>
                  </a:cubicBezTo>
                  <a:cubicBezTo>
                    <a:pt x="681605" y="355499"/>
                    <a:pt x="681478" y="351698"/>
                    <a:pt x="681351" y="351698"/>
                  </a:cubicBezTo>
                  <a:cubicBezTo>
                    <a:pt x="684899" y="349671"/>
                    <a:pt x="683505" y="349417"/>
                    <a:pt x="684645" y="346630"/>
                  </a:cubicBezTo>
                  <a:cubicBezTo>
                    <a:pt x="685279" y="345110"/>
                    <a:pt x="687306" y="346250"/>
                    <a:pt x="687306" y="343843"/>
                  </a:cubicBezTo>
                  <a:cubicBezTo>
                    <a:pt x="690600" y="354105"/>
                    <a:pt x="697188" y="335355"/>
                    <a:pt x="699722" y="352585"/>
                  </a:cubicBezTo>
                  <a:cubicBezTo>
                    <a:pt x="697821" y="353852"/>
                    <a:pt x="696301" y="349164"/>
                    <a:pt x="694147" y="351444"/>
                  </a:cubicBezTo>
                  <a:cubicBezTo>
                    <a:pt x="693894" y="351698"/>
                    <a:pt x="696048" y="355372"/>
                    <a:pt x="696048" y="355499"/>
                  </a:cubicBezTo>
                  <a:cubicBezTo>
                    <a:pt x="695668" y="356892"/>
                    <a:pt x="692627" y="355499"/>
                    <a:pt x="691867" y="356259"/>
                  </a:cubicBezTo>
                  <a:cubicBezTo>
                    <a:pt x="691740" y="356385"/>
                    <a:pt x="691867" y="360313"/>
                    <a:pt x="691740" y="360693"/>
                  </a:cubicBezTo>
                  <a:cubicBezTo>
                    <a:pt x="690727" y="364494"/>
                    <a:pt x="688700" y="361326"/>
                    <a:pt x="687179" y="359299"/>
                  </a:cubicBezTo>
                  <a:cubicBezTo>
                    <a:pt x="686166" y="358032"/>
                    <a:pt x="685532" y="355372"/>
                    <a:pt x="684265" y="355372"/>
                  </a:cubicBezTo>
                  <a:cubicBezTo>
                    <a:pt x="684899" y="358286"/>
                    <a:pt x="684772" y="360186"/>
                    <a:pt x="684519" y="361960"/>
                  </a:cubicBezTo>
                  <a:cubicBezTo>
                    <a:pt x="680085" y="359299"/>
                    <a:pt x="682618" y="362593"/>
                    <a:pt x="681858" y="364747"/>
                  </a:cubicBezTo>
                  <a:cubicBezTo>
                    <a:pt x="681478" y="365887"/>
                    <a:pt x="679324" y="364620"/>
                    <a:pt x="678818" y="365381"/>
                  </a:cubicBezTo>
                  <a:cubicBezTo>
                    <a:pt x="678184" y="366141"/>
                    <a:pt x="678691" y="369308"/>
                    <a:pt x="677677" y="370068"/>
                  </a:cubicBezTo>
                  <a:cubicBezTo>
                    <a:pt x="677804" y="369942"/>
                    <a:pt x="675397" y="365887"/>
                    <a:pt x="674763" y="366141"/>
                  </a:cubicBezTo>
                  <a:cubicBezTo>
                    <a:pt x="674383" y="366267"/>
                    <a:pt x="674763" y="371462"/>
                    <a:pt x="673497" y="370828"/>
                  </a:cubicBezTo>
                  <a:cubicBezTo>
                    <a:pt x="672483" y="368168"/>
                    <a:pt x="671343" y="366648"/>
                    <a:pt x="669569" y="367154"/>
                  </a:cubicBezTo>
                  <a:cubicBezTo>
                    <a:pt x="672103" y="374756"/>
                    <a:pt x="666148" y="370955"/>
                    <a:pt x="664248" y="372602"/>
                  </a:cubicBezTo>
                  <a:cubicBezTo>
                    <a:pt x="662981" y="367154"/>
                    <a:pt x="661587" y="362467"/>
                    <a:pt x="659560" y="360186"/>
                  </a:cubicBezTo>
                  <a:cubicBezTo>
                    <a:pt x="654873" y="357526"/>
                    <a:pt x="661081" y="369561"/>
                    <a:pt x="658167" y="369435"/>
                  </a:cubicBezTo>
                  <a:cubicBezTo>
                    <a:pt x="653859" y="364874"/>
                    <a:pt x="659940" y="354992"/>
                    <a:pt x="653733" y="352458"/>
                  </a:cubicBezTo>
                  <a:cubicBezTo>
                    <a:pt x="654746" y="356132"/>
                    <a:pt x="654366" y="365507"/>
                    <a:pt x="651959" y="359553"/>
                  </a:cubicBezTo>
                  <a:cubicBezTo>
                    <a:pt x="653352" y="358919"/>
                    <a:pt x="651832" y="354232"/>
                    <a:pt x="651325" y="350811"/>
                  </a:cubicBezTo>
                  <a:cubicBezTo>
                    <a:pt x="653099" y="349544"/>
                    <a:pt x="652972" y="345743"/>
                    <a:pt x="655633" y="345490"/>
                  </a:cubicBezTo>
                  <a:cubicBezTo>
                    <a:pt x="656520" y="349417"/>
                    <a:pt x="657787" y="352585"/>
                    <a:pt x="659434" y="353725"/>
                  </a:cubicBezTo>
                  <a:cubicBezTo>
                    <a:pt x="659180" y="350811"/>
                    <a:pt x="660067" y="349291"/>
                    <a:pt x="658800" y="344983"/>
                  </a:cubicBezTo>
                  <a:cubicBezTo>
                    <a:pt x="662601" y="342069"/>
                    <a:pt x="662474" y="355119"/>
                    <a:pt x="665895" y="354738"/>
                  </a:cubicBezTo>
                  <a:close/>
                  <a:moveTo>
                    <a:pt x="656520" y="276316"/>
                  </a:moveTo>
                  <a:cubicBezTo>
                    <a:pt x="658420" y="278976"/>
                    <a:pt x="659687" y="290632"/>
                    <a:pt x="658547" y="291519"/>
                  </a:cubicBezTo>
                  <a:cubicBezTo>
                    <a:pt x="657660" y="281764"/>
                    <a:pt x="655380" y="279737"/>
                    <a:pt x="656520" y="276316"/>
                  </a:cubicBezTo>
                  <a:close/>
                  <a:moveTo>
                    <a:pt x="653606" y="287972"/>
                  </a:moveTo>
                  <a:cubicBezTo>
                    <a:pt x="653352" y="286578"/>
                    <a:pt x="652972" y="285058"/>
                    <a:pt x="652719" y="283664"/>
                  </a:cubicBezTo>
                  <a:cubicBezTo>
                    <a:pt x="653352" y="283537"/>
                    <a:pt x="654113" y="283411"/>
                    <a:pt x="654746" y="283284"/>
                  </a:cubicBezTo>
                  <a:cubicBezTo>
                    <a:pt x="654999" y="284678"/>
                    <a:pt x="655380" y="286198"/>
                    <a:pt x="655633" y="287592"/>
                  </a:cubicBezTo>
                  <a:cubicBezTo>
                    <a:pt x="654873" y="287718"/>
                    <a:pt x="654239" y="287845"/>
                    <a:pt x="653606" y="287972"/>
                  </a:cubicBezTo>
                  <a:close/>
                  <a:moveTo>
                    <a:pt x="651959" y="248190"/>
                  </a:moveTo>
                  <a:cubicBezTo>
                    <a:pt x="652846" y="251231"/>
                    <a:pt x="654366" y="251484"/>
                    <a:pt x="655253" y="254271"/>
                  </a:cubicBezTo>
                  <a:cubicBezTo>
                    <a:pt x="653352" y="255918"/>
                    <a:pt x="652846" y="259466"/>
                    <a:pt x="651325" y="261746"/>
                  </a:cubicBezTo>
                  <a:cubicBezTo>
                    <a:pt x="650692" y="257692"/>
                    <a:pt x="649172" y="257185"/>
                    <a:pt x="648538" y="253385"/>
                  </a:cubicBezTo>
                  <a:cubicBezTo>
                    <a:pt x="656646" y="255032"/>
                    <a:pt x="649805" y="252878"/>
                    <a:pt x="651959" y="248190"/>
                  </a:cubicBezTo>
                  <a:close/>
                  <a:moveTo>
                    <a:pt x="641950" y="310396"/>
                  </a:moveTo>
                  <a:cubicBezTo>
                    <a:pt x="642204" y="311790"/>
                    <a:pt x="642584" y="313310"/>
                    <a:pt x="642837" y="314704"/>
                  </a:cubicBezTo>
                  <a:cubicBezTo>
                    <a:pt x="642204" y="314830"/>
                    <a:pt x="641443" y="314957"/>
                    <a:pt x="640810" y="315084"/>
                  </a:cubicBezTo>
                  <a:cubicBezTo>
                    <a:pt x="640557" y="313690"/>
                    <a:pt x="640176" y="312170"/>
                    <a:pt x="639923" y="310776"/>
                  </a:cubicBezTo>
                  <a:cubicBezTo>
                    <a:pt x="640557" y="310650"/>
                    <a:pt x="641317" y="310523"/>
                    <a:pt x="641950" y="310396"/>
                  </a:cubicBezTo>
                  <a:close/>
                  <a:moveTo>
                    <a:pt x="634729" y="311790"/>
                  </a:moveTo>
                  <a:cubicBezTo>
                    <a:pt x="632955" y="310903"/>
                    <a:pt x="629914" y="315337"/>
                    <a:pt x="629154" y="310650"/>
                  </a:cubicBezTo>
                  <a:cubicBezTo>
                    <a:pt x="630041" y="306975"/>
                    <a:pt x="632955" y="302161"/>
                    <a:pt x="634729" y="311790"/>
                  </a:cubicBezTo>
                  <a:close/>
                  <a:moveTo>
                    <a:pt x="627000" y="353472"/>
                  </a:moveTo>
                  <a:cubicBezTo>
                    <a:pt x="629028" y="353091"/>
                    <a:pt x="631181" y="352711"/>
                    <a:pt x="633208" y="352205"/>
                  </a:cubicBezTo>
                  <a:cubicBezTo>
                    <a:pt x="635235" y="351825"/>
                    <a:pt x="633335" y="346123"/>
                    <a:pt x="636502" y="347137"/>
                  </a:cubicBezTo>
                  <a:cubicBezTo>
                    <a:pt x="637136" y="349924"/>
                    <a:pt x="638403" y="349797"/>
                    <a:pt x="638783" y="353345"/>
                  </a:cubicBezTo>
                  <a:cubicBezTo>
                    <a:pt x="637769" y="353598"/>
                    <a:pt x="638276" y="357399"/>
                    <a:pt x="639670" y="357652"/>
                  </a:cubicBezTo>
                  <a:cubicBezTo>
                    <a:pt x="643344" y="359426"/>
                    <a:pt x="641443" y="353852"/>
                    <a:pt x="642964" y="352585"/>
                  </a:cubicBezTo>
                  <a:cubicBezTo>
                    <a:pt x="644484" y="359173"/>
                    <a:pt x="648792" y="355245"/>
                    <a:pt x="649678" y="364620"/>
                  </a:cubicBezTo>
                  <a:cubicBezTo>
                    <a:pt x="646131" y="366774"/>
                    <a:pt x="644737" y="360693"/>
                    <a:pt x="641570" y="361707"/>
                  </a:cubicBezTo>
                  <a:cubicBezTo>
                    <a:pt x="640683" y="366267"/>
                    <a:pt x="642204" y="364367"/>
                    <a:pt x="643344" y="370322"/>
                  </a:cubicBezTo>
                  <a:cubicBezTo>
                    <a:pt x="641823" y="372475"/>
                    <a:pt x="639290" y="368801"/>
                    <a:pt x="637136" y="371589"/>
                  </a:cubicBezTo>
                  <a:cubicBezTo>
                    <a:pt x="636502" y="372349"/>
                    <a:pt x="637263" y="376149"/>
                    <a:pt x="635996" y="376276"/>
                  </a:cubicBezTo>
                  <a:cubicBezTo>
                    <a:pt x="635616" y="376276"/>
                    <a:pt x="633208" y="370448"/>
                    <a:pt x="632702" y="370195"/>
                  </a:cubicBezTo>
                  <a:cubicBezTo>
                    <a:pt x="631941" y="369942"/>
                    <a:pt x="630548" y="375136"/>
                    <a:pt x="629661" y="370828"/>
                  </a:cubicBezTo>
                  <a:cubicBezTo>
                    <a:pt x="629154" y="368295"/>
                    <a:pt x="629028" y="369942"/>
                    <a:pt x="628141" y="368928"/>
                  </a:cubicBezTo>
                  <a:cubicBezTo>
                    <a:pt x="625227" y="365001"/>
                    <a:pt x="625227" y="357779"/>
                    <a:pt x="623200" y="349797"/>
                  </a:cubicBezTo>
                  <a:cubicBezTo>
                    <a:pt x="624973" y="348657"/>
                    <a:pt x="625734" y="352205"/>
                    <a:pt x="627000" y="353472"/>
                  </a:cubicBezTo>
                  <a:close/>
                  <a:moveTo>
                    <a:pt x="623453" y="313944"/>
                  </a:moveTo>
                  <a:cubicBezTo>
                    <a:pt x="618765" y="307356"/>
                    <a:pt x="625860" y="306722"/>
                    <a:pt x="623453" y="313944"/>
                  </a:cubicBezTo>
                  <a:lnTo>
                    <a:pt x="623453" y="313944"/>
                  </a:lnTo>
                  <a:close/>
                  <a:moveTo>
                    <a:pt x="615978" y="255285"/>
                  </a:moveTo>
                  <a:cubicBezTo>
                    <a:pt x="616358" y="256552"/>
                    <a:pt x="616612" y="257819"/>
                    <a:pt x="617499" y="257185"/>
                  </a:cubicBezTo>
                  <a:cubicBezTo>
                    <a:pt x="617879" y="259846"/>
                    <a:pt x="618259" y="262380"/>
                    <a:pt x="616358" y="261873"/>
                  </a:cubicBezTo>
                  <a:cubicBezTo>
                    <a:pt x="615852" y="259339"/>
                    <a:pt x="614838" y="255792"/>
                    <a:pt x="615978" y="255285"/>
                  </a:cubicBezTo>
                  <a:close/>
                  <a:moveTo>
                    <a:pt x="596974" y="256805"/>
                  </a:moveTo>
                  <a:cubicBezTo>
                    <a:pt x="597228" y="258199"/>
                    <a:pt x="597608" y="259719"/>
                    <a:pt x="597861" y="261113"/>
                  </a:cubicBezTo>
                  <a:cubicBezTo>
                    <a:pt x="596848" y="261366"/>
                    <a:pt x="595834" y="261493"/>
                    <a:pt x="594821" y="261746"/>
                  </a:cubicBezTo>
                  <a:cubicBezTo>
                    <a:pt x="594567" y="260353"/>
                    <a:pt x="594187" y="258832"/>
                    <a:pt x="593934" y="257439"/>
                  </a:cubicBezTo>
                  <a:cubicBezTo>
                    <a:pt x="594821" y="257185"/>
                    <a:pt x="595834" y="256932"/>
                    <a:pt x="596974" y="256805"/>
                  </a:cubicBezTo>
                  <a:close/>
                  <a:moveTo>
                    <a:pt x="603436" y="369181"/>
                  </a:moveTo>
                  <a:cubicBezTo>
                    <a:pt x="601789" y="369308"/>
                    <a:pt x="599888" y="370195"/>
                    <a:pt x="599508" y="365507"/>
                  </a:cubicBezTo>
                  <a:cubicBezTo>
                    <a:pt x="599001" y="356259"/>
                    <a:pt x="603816" y="364874"/>
                    <a:pt x="606730" y="364114"/>
                  </a:cubicBezTo>
                  <a:cubicBezTo>
                    <a:pt x="607363" y="367788"/>
                    <a:pt x="608630" y="369435"/>
                    <a:pt x="610024" y="370195"/>
                  </a:cubicBezTo>
                  <a:cubicBezTo>
                    <a:pt x="611417" y="369942"/>
                    <a:pt x="612811" y="369688"/>
                    <a:pt x="614205" y="369435"/>
                  </a:cubicBezTo>
                  <a:cubicBezTo>
                    <a:pt x="614205" y="366774"/>
                    <a:pt x="614331" y="364367"/>
                    <a:pt x="614965" y="362593"/>
                  </a:cubicBezTo>
                  <a:cubicBezTo>
                    <a:pt x="616738" y="371208"/>
                    <a:pt x="617499" y="363607"/>
                    <a:pt x="619526" y="363987"/>
                  </a:cubicBezTo>
                  <a:cubicBezTo>
                    <a:pt x="619526" y="363987"/>
                    <a:pt x="622059" y="367534"/>
                    <a:pt x="622440" y="367914"/>
                  </a:cubicBezTo>
                  <a:cubicBezTo>
                    <a:pt x="624087" y="369181"/>
                    <a:pt x="625480" y="367661"/>
                    <a:pt x="626367" y="371589"/>
                  </a:cubicBezTo>
                  <a:cubicBezTo>
                    <a:pt x="626240" y="375136"/>
                    <a:pt x="621173" y="372095"/>
                    <a:pt x="623580" y="378810"/>
                  </a:cubicBezTo>
                  <a:cubicBezTo>
                    <a:pt x="620666" y="381344"/>
                    <a:pt x="620793" y="371969"/>
                    <a:pt x="618132" y="373236"/>
                  </a:cubicBezTo>
                  <a:cubicBezTo>
                    <a:pt x="616865" y="380837"/>
                    <a:pt x="614331" y="374249"/>
                    <a:pt x="610530" y="372475"/>
                  </a:cubicBezTo>
                  <a:cubicBezTo>
                    <a:pt x="609644" y="377036"/>
                    <a:pt x="611164" y="375136"/>
                    <a:pt x="612304" y="381090"/>
                  </a:cubicBezTo>
                  <a:cubicBezTo>
                    <a:pt x="606856" y="383498"/>
                    <a:pt x="603056" y="378937"/>
                    <a:pt x="599255" y="374756"/>
                  </a:cubicBezTo>
                  <a:cubicBezTo>
                    <a:pt x="600015" y="378303"/>
                    <a:pt x="600648" y="381851"/>
                    <a:pt x="601409" y="385525"/>
                  </a:cubicBezTo>
                  <a:cubicBezTo>
                    <a:pt x="598621" y="384765"/>
                    <a:pt x="596088" y="383371"/>
                    <a:pt x="592667" y="385018"/>
                  </a:cubicBezTo>
                  <a:cubicBezTo>
                    <a:pt x="592160" y="383371"/>
                    <a:pt x="591780" y="380837"/>
                    <a:pt x="590766" y="380964"/>
                  </a:cubicBezTo>
                  <a:cubicBezTo>
                    <a:pt x="590640" y="385145"/>
                    <a:pt x="595327" y="387552"/>
                    <a:pt x="592540" y="389579"/>
                  </a:cubicBezTo>
                  <a:cubicBezTo>
                    <a:pt x="591273" y="386792"/>
                    <a:pt x="589500" y="386031"/>
                    <a:pt x="587599" y="386031"/>
                  </a:cubicBezTo>
                  <a:cubicBezTo>
                    <a:pt x="585699" y="378177"/>
                    <a:pt x="586966" y="374756"/>
                    <a:pt x="589119" y="372349"/>
                  </a:cubicBezTo>
                  <a:cubicBezTo>
                    <a:pt x="589626" y="373742"/>
                    <a:pt x="590133" y="376910"/>
                    <a:pt x="591020" y="376403"/>
                  </a:cubicBezTo>
                  <a:cubicBezTo>
                    <a:pt x="591020" y="376403"/>
                    <a:pt x="590133" y="372095"/>
                    <a:pt x="590133" y="372095"/>
                  </a:cubicBezTo>
                  <a:cubicBezTo>
                    <a:pt x="593554" y="370955"/>
                    <a:pt x="602169" y="375516"/>
                    <a:pt x="603436" y="369181"/>
                  </a:cubicBezTo>
                  <a:close/>
                  <a:moveTo>
                    <a:pt x="588993" y="222598"/>
                  </a:moveTo>
                  <a:cubicBezTo>
                    <a:pt x="590260" y="227413"/>
                    <a:pt x="590386" y="230707"/>
                    <a:pt x="588613" y="231594"/>
                  </a:cubicBezTo>
                  <a:cubicBezTo>
                    <a:pt x="587092" y="226272"/>
                    <a:pt x="585192" y="223612"/>
                    <a:pt x="588993" y="222598"/>
                  </a:cubicBezTo>
                  <a:close/>
                  <a:moveTo>
                    <a:pt x="580504" y="217657"/>
                  </a:moveTo>
                  <a:cubicBezTo>
                    <a:pt x="581518" y="217404"/>
                    <a:pt x="582531" y="217277"/>
                    <a:pt x="583545" y="217024"/>
                  </a:cubicBezTo>
                  <a:cubicBezTo>
                    <a:pt x="584178" y="217024"/>
                    <a:pt x="584812" y="217151"/>
                    <a:pt x="585065" y="218924"/>
                  </a:cubicBezTo>
                  <a:cubicBezTo>
                    <a:pt x="583672" y="222345"/>
                    <a:pt x="586966" y="226906"/>
                    <a:pt x="587599" y="231847"/>
                  </a:cubicBezTo>
                  <a:cubicBezTo>
                    <a:pt x="587599" y="231974"/>
                    <a:pt x="586586" y="231847"/>
                    <a:pt x="586586" y="232100"/>
                  </a:cubicBezTo>
                  <a:cubicBezTo>
                    <a:pt x="585952" y="234381"/>
                    <a:pt x="588106" y="238688"/>
                    <a:pt x="587219" y="240842"/>
                  </a:cubicBezTo>
                  <a:cubicBezTo>
                    <a:pt x="586966" y="241349"/>
                    <a:pt x="588106" y="244263"/>
                    <a:pt x="588106" y="245150"/>
                  </a:cubicBezTo>
                  <a:cubicBezTo>
                    <a:pt x="588106" y="246417"/>
                    <a:pt x="586839" y="248190"/>
                    <a:pt x="588359" y="251738"/>
                  </a:cubicBezTo>
                  <a:cubicBezTo>
                    <a:pt x="584939" y="255918"/>
                    <a:pt x="586205" y="242489"/>
                    <a:pt x="583545" y="243756"/>
                  </a:cubicBezTo>
                  <a:cubicBezTo>
                    <a:pt x="583292" y="247050"/>
                    <a:pt x="583418" y="250851"/>
                    <a:pt x="580758" y="250977"/>
                  </a:cubicBezTo>
                  <a:cubicBezTo>
                    <a:pt x="578224" y="248190"/>
                    <a:pt x="577844" y="236915"/>
                    <a:pt x="575310" y="234254"/>
                  </a:cubicBezTo>
                  <a:cubicBezTo>
                    <a:pt x="578224" y="231974"/>
                    <a:pt x="578477" y="239702"/>
                    <a:pt x="581265" y="237548"/>
                  </a:cubicBezTo>
                  <a:cubicBezTo>
                    <a:pt x="580631" y="233494"/>
                    <a:pt x="579111" y="232987"/>
                    <a:pt x="578477" y="229186"/>
                  </a:cubicBezTo>
                  <a:cubicBezTo>
                    <a:pt x="579744" y="227666"/>
                    <a:pt x="584305" y="230707"/>
                    <a:pt x="583165" y="226019"/>
                  </a:cubicBezTo>
                  <a:cubicBezTo>
                    <a:pt x="582531" y="222218"/>
                    <a:pt x="581645" y="219304"/>
                    <a:pt x="580504" y="217657"/>
                  </a:cubicBezTo>
                  <a:close/>
                  <a:moveTo>
                    <a:pt x="545917" y="237801"/>
                  </a:moveTo>
                  <a:cubicBezTo>
                    <a:pt x="544904" y="233747"/>
                    <a:pt x="546171" y="232860"/>
                    <a:pt x="545284" y="229060"/>
                  </a:cubicBezTo>
                  <a:cubicBezTo>
                    <a:pt x="547818" y="229313"/>
                    <a:pt x="549211" y="227919"/>
                    <a:pt x="549972" y="225892"/>
                  </a:cubicBezTo>
                  <a:cubicBezTo>
                    <a:pt x="550858" y="229820"/>
                    <a:pt x="552125" y="232987"/>
                    <a:pt x="553772" y="234127"/>
                  </a:cubicBezTo>
                  <a:cubicBezTo>
                    <a:pt x="555419" y="231087"/>
                    <a:pt x="558840" y="230453"/>
                    <a:pt x="558206" y="224372"/>
                  </a:cubicBezTo>
                  <a:cubicBezTo>
                    <a:pt x="563274" y="227033"/>
                    <a:pt x="569229" y="221458"/>
                    <a:pt x="575183" y="223232"/>
                  </a:cubicBezTo>
                  <a:cubicBezTo>
                    <a:pt x="574803" y="221078"/>
                    <a:pt x="574296" y="218924"/>
                    <a:pt x="573916" y="216771"/>
                  </a:cubicBezTo>
                  <a:cubicBezTo>
                    <a:pt x="575943" y="217657"/>
                    <a:pt x="578477" y="217024"/>
                    <a:pt x="579871" y="220065"/>
                  </a:cubicBezTo>
                  <a:cubicBezTo>
                    <a:pt x="577971" y="221712"/>
                    <a:pt x="578351" y="223865"/>
                    <a:pt x="580124" y="226653"/>
                  </a:cubicBezTo>
                  <a:cubicBezTo>
                    <a:pt x="579491" y="227919"/>
                    <a:pt x="576324" y="225892"/>
                    <a:pt x="575943" y="227413"/>
                  </a:cubicBezTo>
                  <a:cubicBezTo>
                    <a:pt x="575817" y="227919"/>
                    <a:pt x="576957" y="231467"/>
                    <a:pt x="576830" y="231720"/>
                  </a:cubicBezTo>
                  <a:cubicBezTo>
                    <a:pt x="575817" y="233114"/>
                    <a:pt x="571256" y="230833"/>
                    <a:pt x="572523" y="237041"/>
                  </a:cubicBezTo>
                  <a:cubicBezTo>
                    <a:pt x="573156" y="243756"/>
                    <a:pt x="575563" y="242996"/>
                    <a:pt x="576070" y="249711"/>
                  </a:cubicBezTo>
                  <a:cubicBezTo>
                    <a:pt x="574170" y="251991"/>
                    <a:pt x="572903" y="255792"/>
                    <a:pt x="573030" y="261493"/>
                  </a:cubicBezTo>
                  <a:cubicBezTo>
                    <a:pt x="573156" y="263900"/>
                    <a:pt x="574676" y="267701"/>
                    <a:pt x="573283" y="268081"/>
                  </a:cubicBezTo>
                  <a:cubicBezTo>
                    <a:pt x="569862" y="264153"/>
                    <a:pt x="570116" y="259593"/>
                    <a:pt x="570242" y="253005"/>
                  </a:cubicBezTo>
                  <a:cubicBezTo>
                    <a:pt x="568342" y="252371"/>
                    <a:pt x="566948" y="248570"/>
                    <a:pt x="564795" y="247430"/>
                  </a:cubicBezTo>
                  <a:cubicBezTo>
                    <a:pt x="564161" y="247050"/>
                    <a:pt x="563401" y="247937"/>
                    <a:pt x="562767" y="247810"/>
                  </a:cubicBezTo>
                  <a:cubicBezTo>
                    <a:pt x="561754" y="247683"/>
                    <a:pt x="561120" y="246036"/>
                    <a:pt x="560234" y="246036"/>
                  </a:cubicBezTo>
                  <a:cubicBezTo>
                    <a:pt x="559220" y="246036"/>
                    <a:pt x="559347" y="248190"/>
                    <a:pt x="558587" y="248570"/>
                  </a:cubicBezTo>
                  <a:cubicBezTo>
                    <a:pt x="557446" y="249077"/>
                    <a:pt x="556306" y="245656"/>
                    <a:pt x="556559" y="248950"/>
                  </a:cubicBezTo>
                  <a:cubicBezTo>
                    <a:pt x="557320" y="252244"/>
                    <a:pt x="557320" y="254018"/>
                    <a:pt x="556813" y="255538"/>
                  </a:cubicBezTo>
                  <a:cubicBezTo>
                    <a:pt x="556559" y="256172"/>
                    <a:pt x="557826" y="258959"/>
                    <a:pt x="557700" y="259846"/>
                  </a:cubicBezTo>
                  <a:cubicBezTo>
                    <a:pt x="557573" y="260986"/>
                    <a:pt x="556179" y="261113"/>
                    <a:pt x="556053" y="262380"/>
                  </a:cubicBezTo>
                  <a:cubicBezTo>
                    <a:pt x="555799" y="266307"/>
                    <a:pt x="558587" y="271628"/>
                    <a:pt x="555673" y="271375"/>
                  </a:cubicBezTo>
                  <a:cubicBezTo>
                    <a:pt x="554659" y="268968"/>
                    <a:pt x="553646" y="266687"/>
                    <a:pt x="552252" y="265294"/>
                  </a:cubicBezTo>
                  <a:cubicBezTo>
                    <a:pt x="552759" y="268588"/>
                    <a:pt x="554152" y="273149"/>
                    <a:pt x="552885" y="274035"/>
                  </a:cubicBezTo>
                  <a:cubicBezTo>
                    <a:pt x="549085" y="264914"/>
                    <a:pt x="545157" y="255792"/>
                    <a:pt x="542370" y="242616"/>
                  </a:cubicBezTo>
                  <a:cubicBezTo>
                    <a:pt x="542750" y="239829"/>
                    <a:pt x="546551" y="241729"/>
                    <a:pt x="545917" y="237801"/>
                  </a:cubicBezTo>
                  <a:close/>
                  <a:moveTo>
                    <a:pt x="539329" y="279230"/>
                  </a:moveTo>
                  <a:cubicBezTo>
                    <a:pt x="540089" y="280243"/>
                    <a:pt x="540089" y="283917"/>
                    <a:pt x="541230" y="283284"/>
                  </a:cubicBezTo>
                  <a:cubicBezTo>
                    <a:pt x="542243" y="283031"/>
                    <a:pt x="542117" y="281257"/>
                    <a:pt x="542877" y="280750"/>
                  </a:cubicBezTo>
                  <a:cubicBezTo>
                    <a:pt x="543384" y="284044"/>
                    <a:pt x="544777" y="288605"/>
                    <a:pt x="543510" y="289492"/>
                  </a:cubicBezTo>
                  <a:cubicBezTo>
                    <a:pt x="542877" y="286325"/>
                    <a:pt x="542623" y="289619"/>
                    <a:pt x="542497" y="289745"/>
                  </a:cubicBezTo>
                  <a:cubicBezTo>
                    <a:pt x="540976" y="289999"/>
                    <a:pt x="539963" y="288225"/>
                    <a:pt x="538949" y="288225"/>
                  </a:cubicBezTo>
                  <a:cubicBezTo>
                    <a:pt x="538823" y="288225"/>
                    <a:pt x="539456" y="290759"/>
                    <a:pt x="538316" y="290632"/>
                  </a:cubicBezTo>
                  <a:cubicBezTo>
                    <a:pt x="538062" y="290632"/>
                    <a:pt x="537556" y="287211"/>
                    <a:pt x="536796" y="288732"/>
                  </a:cubicBezTo>
                  <a:cubicBezTo>
                    <a:pt x="536162" y="285311"/>
                    <a:pt x="536289" y="284551"/>
                    <a:pt x="537936" y="284044"/>
                  </a:cubicBezTo>
                  <a:cubicBezTo>
                    <a:pt x="540850" y="283031"/>
                    <a:pt x="535529" y="273782"/>
                    <a:pt x="539329" y="279230"/>
                  </a:cubicBezTo>
                  <a:close/>
                  <a:moveTo>
                    <a:pt x="536922" y="261873"/>
                  </a:moveTo>
                  <a:cubicBezTo>
                    <a:pt x="536542" y="260606"/>
                    <a:pt x="536289" y="259339"/>
                    <a:pt x="535402" y="259973"/>
                  </a:cubicBezTo>
                  <a:cubicBezTo>
                    <a:pt x="535148" y="258579"/>
                    <a:pt x="534768" y="257059"/>
                    <a:pt x="534515" y="255665"/>
                  </a:cubicBezTo>
                  <a:cubicBezTo>
                    <a:pt x="536415" y="251738"/>
                    <a:pt x="539076" y="262253"/>
                    <a:pt x="536922" y="261873"/>
                  </a:cubicBezTo>
                  <a:close/>
                  <a:moveTo>
                    <a:pt x="512090" y="239955"/>
                  </a:moveTo>
                  <a:cubicBezTo>
                    <a:pt x="511710" y="237421"/>
                    <a:pt x="510697" y="233874"/>
                    <a:pt x="511837" y="233367"/>
                  </a:cubicBezTo>
                  <a:cubicBezTo>
                    <a:pt x="515638" y="241982"/>
                    <a:pt x="518932" y="227286"/>
                    <a:pt x="518172" y="227666"/>
                  </a:cubicBezTo>
                  <a:cubicBezTo>
                    <a:pt x="520579" y="226526"/>
                    <a:pt x="520325" y="229440"/>
                    <a:pt x="523113" y="231087"/>
                  </a:cubicBezTo>
                  <a:cubicBezTo>
                    <a:pt x="522733" y="227666"/>
                    <a:pt x="525140" y="229186"/>
                    <a:pt x="526153" y="230453"/>
                  </a:cubicBezTo>
                  <a:cubicBezTo>
                    <a:pt x="528434" y="235774"/>
                    <a:pt x="525013" y="241349"/>
                    <a:pt x="528687" y="243376"/>
                  </a:cubicBezTo>
                  <a:cubicBezTo>
                    <a:pt x="531348" y="241222"/>
                    <a:pt x="528307" y="231467"/>
                    <a:pt x="532741" y="231467"/>
                  </a:cubicBezTo>
                  <a:cubicBezTo>
                    <a:pt x="536669" y="237928"/>
                    <a:pt x="532488" y="244009"/>
                    <a:pt x="533501" y="251358"/>
                  </a:cubicBezTo>
                  <a:cubicBezTo>
                    <a:pt x="530588" y="253891"/>
                    <a:pt x="529194" y="250217"/>
                    <a:pt x="527547" y="248064"/>
                  </a:cubicBezTo>
                  <a:cubicBezTo>
                    <a:pt x="526660" y="251484"/>
                    <a:pt x="522606" y="248570"/>
                    <a:pt x="520325" y="249457"/>
                  </a:cubicBezTo>
                  <a:cubicBezTo>
                    <a:pt x="519059" y="249964"/>
                    <a:pt x="519439" y="252498"/>
                    <a:pt x="517665" y="252244"/>
                  </a:cubicBezTo>
                  <a:cubicBezTo>
                    <a:pt x="517665" y="252244"/>
                    <a:pt x="516905" y="250597"/>
                    <a:pt x="516145" y="250344"/>
                  </a:cubicBezTo>
                  <a:cubicBezTo>
                    <a:pt x="512471" y="248950"/>
                    <a:pt x="513104" y="250091"/>
                    <a:pt x="511204" y="246797"/>
                  </a:cubicBezTo>
                  <a:cubicBezTo>
                    <a:pt x="511584" y="249330"/>
                    <a:pt x="510063" y="249457"/>
                    <a:pt x="508543" y="249584"/>
                  </a:cubicBezTo>
                  <a:cubicBezTo>
                    <a:pt x="506389" y="241729"/>
                    <a:pt x="508416" y="239702"/>
                    <a:pt x="512090" y="239955"/>
                  </a:cubicBezTo>
                  <a:close/>
                  <a:moveTo>
                    <a:pt x="493467" y="232480"/>
                  </a:moveTo>
                  <a:cubicBezTo>
                    <a:pt x="498534" y="231594"/>
                    <a:pt x="501448" y="239702"/>
                    <a:pt x="505883" y="241222"/>
                  </a:cubicBezTo>
                  <a:cubicBezTo>
                    <a:pt x="506136" y="245150"/>
                    <a:pt x="507149" y="250217"/>
                    <a:pt x="506009" y="252371"/>
                  </a:cubicBezTo>
                  <a:cubicBezTo>
                    <a:pt x="504236" y="247177"/>
                    <a:pt x="504109" y="256932"/>
                    <a:pt x="501322" y="255538"/>
                  </a:cubicBezTo>
                  <a:cubicBezTo>
                    <a:pt x="502082" y="259846"/>
                    <a:pt x="499675" y="258959"/>
                    <a:pt x="499548" y="262633"/>
                  </a:cubicBezTo>
                  <a:cubicBezTo>
                    <a:pt x="499421" y="264914"/>
                    <a:pt x="501322" y="268968"/>
                    <a:pt x="499801" y="269221"/>
                  </a:cubicBezTo>
                  <a:cubicBezTo>
                    <a:pt x="499295" y="267574"/>
                    <a:pt x="498408" y="266941"/>
                    <a:pt x="497267" y="267447"/>
                  </a:cubicBezTo>
                  <a:cubicBezTo>
                    <a:pt x="498028" y="270995"/>
                    <a:pt x="498661" y="274542"/>
                    <a:pt x="499421" y="278216"/>
                  </a:cubicBezTo>
                  <a:cubicBezTo>
                    <a:pt x="502082" y="279230"/>
                    <a:pt x="504109" y="283031"/>
                    <a:pt x="506263" y="285818"/>
                  </a:cubicBezTo>
                  <a:cubicBezTo>
                    <a:pt x="502589" y="288985"/>
                    <a:pt x="509050" y="294433"/>
                    <a:pt x="510317" y="300641"/>
                  </a:cubicBezTo>
                  <a:cubicBezTo>
                    <a:pt x="507910" y="304188"/>
                    <a:pt x="506263" y="306975"/>
                    <a:pt x="503095" y="302034"/>
                  </a:cubicBezTo>
                  <a:cubicBezTo>
                    <a:pt x="503475" y="304188"/>
                    <a:pt x="503982" y="306342"/>
                    <a:pt x="504362" y="308496"/>
                  </a:cubicBezTo>
                  <a:cubicBezTo>
                    <a:pt x="500055" y="305962"/>
                    <a:pt x="499928" y="310523"/>
                    <a:pt x="495747" y="307989"/>
                  </a:cubicBezTo>
                  <a:cubicBezTo>
                    <a:pt x="494354" y="301908"/>
                    <a:pt x="493847" y="297093"/>
                    <a:pt x="495240" y="294686"/>
                  </a:cubicBezTo>
                  <a:cubicBezTo>
                    <a:pt x="496887" y="295700"/>
                    <a:pt x="497014" y="302921"/>
                    <a:pt x="499041" y="302921"/>
                  </a:cubicBezTo>
                  <a:cubicBezTo>
                    <a:pt x="501702" y="303175"/>
                    <a:pt x="499421" y="288858"/>
                    <a:pt x="502969" y="295446"/>
                  </a:cubicBezTo>
                  <a:cubicBezTo>
                    <a:pt x="502335" y="295700"/>
                    <a:pt x="501828" y="295953"/>
                    <a:pt x="502335" y="297854"/>
                  </a:cubicBezTo>
                  <a:cubicBezTo>
                    <a:pt x="504109" y="294433"/>
                    <a:pt x="507276" y="302668"/>
                    <a:pt x="506516" y="297093"/>
                  </a:cubicBezTo>
                  <a:cubicBezTo>
                    <a:pt x="505756" y="293673"/>
                    <a:pt x="503602" y="295953"/>
                    <a:pt x="503222" y="291012"/>
                  </a:cubicBezTo>
                  <a:cubicBezTo>
                    <a:pt x="504236" y="290379"/>
                    <a:pt x="504362" y="288352"/>
                    <a:pt x="504362" y="286325"/>
                  </a:cubicBezTo>
                  <a:cubicBezTo>
                    <a:pt x="500815" y="289492"/>
                    <a:pt x="499168" y="279483"/>
                    <a:pt x="497774" y="285438"/>
                  </a:cubicBezTo>
                  <a:cubicBezTo>
                    <a:pt x="497394" y="279230"/>
                    <a:pt x="495240" y="280117"/>
                    <a:pt x="494607" y="274922"/>
                  </a:cubicBezTo>
                  <a:cubicBezTo>
                    <a:pt x="495747" y="269221"/>
                    <a:pt x="495114" y="270108"/>
                    <a:pt x="493087" y="261873"/>
                  </a:cubicBezTo>
                  <a:cubicBezTo>
                    <a:pt x="490173" y="261620"/>
                    <a:pt x="488526" y="256932"/>
                    <a:pt x="486879" y="251991"/>
                  </a:cubicBezTo>
                  <a:cubicBezTo>
                    <a:pt x="488399" y="249584"/>
                    <a:pt x="491566" y="257692"/>
                    <a:pt x="491060" y="251231"/>
                  </a:cubicBezTo>
                  <a:cubicBezTo>
                    <a:pt x="488399" y="251484"/>
                    <a:pt x="486372" y="248950"/>
                    <a:pt x="485232" y="243503"/>
                  </a:cubicBezTo>
                  <a:cubicBezTo>
                    <a:pt x="491186" y="244136"/>
                    <a:pt x="489413" y="234381"/>
                    <a:pt x="493467" y="232480"/>
                  </a:cubicBezTo>
                  <a:close/>
                  <a:moveTo>
                    <a:pt x="478390" y="237675"/>
                  </a:moveTo>
                  <a:cubicBezTo>
                    <a:pt x="478897" y="239322"/>
                    <a:pt x="479784" y="239955"/>
                    <a:pt x="480924" y="239448"/>
                  </a:cubicBezTo>
                  <a:cubicBezTo>
                    <a:pt x="483458" y="247430"/>
                    <a:pt x="480417" y="248190"/>
                    <a:pt x="478897" y="250977"/>
                  </a:cubicBezTo>
                  <a:cubicBezTo>
                    <a:pt x="477884" y="245276"/>
                    <a:pt x="475856" y="238435"/>
                    <a:pt x="478390" y="237675"/>
                  </a:cubicBezTo>
                  <a:close/>
                  <a:moveTo>
                    <a:pt x="433541" y="248697"/>
                  </a:moveTo>
                  <a:cubicBezTo>
                    <a:pt x="433795" y="248317"/>
                    <a:pt x="433541" y="244770"/>
                    <a:pt x="433668" y="244263"/>
                  </a:cubicBezTo>
                  <a:cubicBezTo>
                    <a:pt x="435062" y="238562"/>
                    <a:pt x="435695" y="246036"/>
                    <a:pt x="439242" y="245403"/>
                  </a:cubicBezTo>
                  <a:cubicBezTo>
                    <a:pt x="439242" y="245403"/>
                    <a:pt x="440256" y="240842"/>
                    <a:pt x="440383" y="240715"/>
                  </a:cubicBezTo>
                  <a:cubicBezTo>
                    <a:pt x="441523" y="240209"/>
                    <a:pt x="443423" y="243503"/>
                    <a:pt x="444310" y="244389"/>
                  </a:cubicBezTo>
                  <a:cubicBezTo>
                    <a:pt x="442916" y="244643"/>
                    <a:pt x="444183" y="250597"/>
                    <a:pt x="445577" y="250851"/>
                  </a:cubicBezTo>
                  <a:cubicBezTo>
                    <a:pt x="446084" y="244643"/>
                    <a:pt x="444183" y="238182"/>
                    <a:pt x="446717" y="246163"/>
                  </a:cubicBezTo>
                  <a:cubicBezTo>
                    <a:pt x="447351" y="248190"/>
                    <a:pt x="447097" y="247557"/>
                    <a:pt x="448238" y="248064"/>
                  </a:cubicBezTo>
                  <a:cubicBezTo>
                    <a:pt x="448364" y="248064"/>
                    <a:pt x="450771" y="245783"/>
                    <a:pt x="450898" y="245276"/>
                  </a:cubicBezTo>
                  <a:cubicBezTo>
                    <a:pt x="451405" y="244009"/>
                    <a:pt x="449504" y="239068"/>
                    <a:pt x="452038" y="240589"/>
                  </a:cubicBezTo>
                  <a:cubicBezTo>
                    <a:pt x="454952" y="238308"/>
                    <a:pt x="455206" y="246036"/>
                    <a:pt x="457993" y="243883"/>
                  </a:cubicBezTo>
                  <a:cubicBezTo>
                    <a:pt x="462427" y="242996"/>
                    <a:pt x="462427" y="236154"/>
                    <a:pt x="468508" y="237421"/>
                  </a:cubicBezTo>
                  <a:cubicBezTo>
                    <a:pt x="470409" y="242109"/>
                    <a:pt x="472689" y="255032"/>
                    <a:pt x="474843" y="247303"/>
                  </a:cubicBezTo>
                  <a:cubicBezTo>
                    <a:pt x="476110" y="252244"/>
                    <a:pt x="476363" y="255538"/>
                    <a:pt x="475983" y="258199"/>
                  </a:cubicBezTo>
                  <a:cubicBezTo>
                    <a:pt x="472182" y="256552"/>
                    <a:pt x="471676" y="260479"/>
                    <a:pt x="467875" y="255285"/>
                  </a:cubicBezTo>
                  <a:cubicBezTo>
                    <a:pt x="468002" y="258579"/>
                    <a:pt x="467368" y="260986"/>
                    <a:pt x="467495" y="264280"/>
                  </a:cubicBezTo>
                  <a:cubicBezTo>
                    <a:pt x="464708" y="264787"/>
                    <a:pt x="462047" y="265420"/>
                    <a:pt x="459260" y="265927"/>
                  </a:cubicBezTo>
                  <a:cubicBezTo>
                    <a:pt x="458120" y="260606"/>
                    <a:pt x="455966" y="259719"/>
                    <a:pt x="457106" y="255158"/>
                  </a:cubicBezTo>
                  <a:cubicBezTo>
                    <a:pt x="453812" y="252498"/>
                    <a:pt x="451658" y="247937"/>
                    <a:pt x="448998" y="252244"/>
                  </a:cubicBezTo>
                  <a:cubicBezTo>
                    <a:pt x="452038" y="263140"/>
                    <a:pt x="448491" y="265294"/>
                    <a:pt x="445830" y="268461"/>
                  </a:cubicBezTo>
                  <a:cubicBezTo>
                    <a:pt x="443803" y="264660"/>
                    <a:pt x="444437" y="254905"/>
                    <a:pt x="439749" y="254018"/>
                  </a:cubicBezTo>
                  <a:cubicBezTo>
                    <a:pt x="439876" y="257312"/>
                    <a:pt x="439369" y="259719"/>
                    <a:pt x="439369" y="263013"/>
                  </a:cubicBezTo>
                  <a:cubicBezTo>
                    <a:pt x="441523" y="262126"/>
                    <a:pt x="443043" y="264153"/>
                    <a:pt x="443803" y="268841"/>
                  </a:cubicBezTo>
                  <a:cubicBezTo>
                    <a:pt x="442536" y="273782"/>
                    <a:pt x="439242" y="267067"/>
                    <a:pt x="436709" y="265800"/>
                  </a:cubicBezTo>
                  <a:cubicBezTo>
                    <a:pt x="436709" y="268588"/>
                    <a:pt x="437849" y="272388"/>
                    <a:pt x="437342" y="274542"/>
                  </a:cubicBezTo>
                  <a:cubicBezTo>
                    <a:pt x="437089" y="275682"/>
                    <a:pt x="434681" y="274289"/>
                    <a:pt x="434301" y="275176"/>
                  </a:cubicBezTo>
                  <a:cubicBezTo>
                    <a:pt x="433795" y="276189"/>
                    <a:pt x="435568" y="282777"/>
                    <a:pt x="433541" y="282017"/>
                  </a:cubicBezTo>
                  <a:cubicBezTo>
                    <a:pt x="432654" y="277710"/>
                    <a:pt x="430121" y="279863"/>
                    <a:pt x="429740" y="273782"/>
                  </a:cubicBezTo>
                  <a:cubicBezTo>
                    <a:pt x="428220" y="274796"/>
                    <a:pt x="426320" y="271375"/>
                    <a:pt x="427840" y="269728"/>
                  </a:cubicBezTo>
                  <a:cubicBezTo>
                    <a:pt x="428727" y="272895"/>
                    <a:pt x="430754" y="271248"/>
                    <a:pt x="432401" y="271122"/>
                  </a:cubicBezTo>
                  <a:cubicBezTo>
                    <a:pt x="430501" y="265040"/>
                    <a:pt x="431007" y="259719"/>
                    <a:pt x="429360" y="256045"/>
                  </a:cubicBezTo>
                  <a:cubicBezTo>
                    <a:pt x="428854" y="254905"/>
                    <a:pt x="426193" y="256805"/>
                    <a:pt x="426446" y="252118"/>
                  </a:cubicBezTo>
                  <a:cubicBezTo>
                    <a:pt x="427967" y="248570"/>
                    <a:pt x="431261" y="252118"/>
                    <a:pt x="433541" y="248697"/>
                  </a:cubicBezTo>
                  <a:close/>
                  <a:moveTo>
                    <a:pt x="439749" y="285311"/>
                  </a:moveTo>
                  <a:cubicBezTo>
                    <a:pt x="439369" y="284044"/>
                    <a:pt x="439116" y="282777"/>
                    <a:pt x="438229" y="283411"/>
                  </a:cubicBezTo>
                  <a:cubicBezTo>
                    <a:pt x="437975" y="282017"/>
                    <a:pt x="437722" y="280497"/>
                    <a:pt x="437342" y="279103"/>
                  </a:cubicBezTo>
                  <a:cubicBezTo>
                    <a:pt x="439369" y="275302"/>
                    <a:pt x="441903" y="285818"/>
                    <a:pt x="439749" y="285311"/>
                  </a:cubicBezTo>
                  <a:close/>
                  <a:moveTo>
                    <a:pt x="430121" y="311790"/>
                  </a:moveTo>
                  <a:cubicBezTo>
                    <a:pt x="430627" y="311283"/>
                    <a:pt x="428727" y="305075"/>
                    <a:pt x="431387" y="307102"/>
                  </a:cubicBezTo>
                  <a:cubicBezTo>
                    <a:pt x="434808" y="310776"/>
                    <a:pt x="438989" y="315210"/>
                    <a:pt x="440003" y="307609"/>
                  </a:cubicBezTo>
                  <a:cubicBezTo>
                    <a:pt x="443550" y="321038"/>
                    <a:pt x="437089" y="311410"/>
                    <a:pt x="435568" y="317364"/>
                  </a:cubicBezTo>
                  <a:cubicBezTo>
                    <a:pt x="433034" y="305328"/>
                    <a:pt x="426320" y="318124"/>
                    <a:pt x="423152" y="319771"/>
                  </a:cubicBezTo>
                  <a:cubicBezTo>
                    <a:pt x="422519" y="316857"/>
                    <a:pt x="422012" y="314070"/>
                    <a:pt x="421379" y="311156"/>
                  </a:cubicBezTo>
                  <a:cubicBezTo>
                    <a:pt x="424799" y="309129"/>
                    <a:pt x="427967" y="314450"/>
                    <a:pt x="430121" y="311790"/>
                  </a:cubicBezTo>
                  <a:close/>
                  <a:moveTo>
                    <a:pt x="397181" y="249077"/>
                  </a:moveTo>
                  <a:cubicBezTo>
                    <a:pt x="398954" y="246290"/>
                    <a:pt x="400348" y="249204"/>
                    <a:pt x="400855" y="246163"/>
                  </a:cubicBezTo>
                  <a:cubicBezTo>
                    <a:pt x="401235" y="244389"/>
                    <a:pt x="403895" y="244770"/>
                    <a:pt x="404529" y="243249"/>
                  </a:cubicBezTo>
                  <a:cubicBezTo>
                    <a:pt x="404655" y="250217"/>
                    <a:pt x="407189" y="248190"/>
                    <a:pt x="408329" y="251484"/>
                  </a:cubicBezTo>
                  <a:cubicBezTo>
                    <a:pt x="406809" y="250471"/>
                    <a:pt x="408456" y="255538"/>
                    <a:pt x="408203" y="255918"/>
                  </a:cubicBezTo>
                  <a:cubicBezTo>
                    <a:pt x="407569" y="256932"/>
                    <a:pt x="403895" y="252118"/>
                    <a:pt x="405542" y="258706"/>
                  </a:cubicBezTo>
                  <a:cubicBezTo>
                    <a:pt x="406176" y="261620"/>
                    <a:pt x="406682" y="264407"/>
                    <a:pt x="407316" y="267321"/>
                  </a:cubicBezTo>
                  <a:cubicBezTo>
                    <a:pt x="411497" y="263900"/>
                    <a:pt x="411497" y="276316"/>
                    <a:pt x="415804" y="272388"/>
                  </a:cubicBezTo>
                  <a:cubicBezTo>
                    <a:pt x="415171" y="269475"/>
                    <a:pt x="415298" y="267574"/>
                    <a:pt x="415551" y="265800"/>
                  </a:cubicBezTo>
                  <a:cubicBezTo>
                    <a:pt x="414411" y="266561"/>
                    <a:pt x="414157" y="269601"/>
                    <a:pt x="413017" y="264027"/>
                  </a:cubicBezTo>
                  <a:cubicBezTo>
                    <a:pt x="414411" y="258326"/>
                    <a:pt x="415551" y="266814"/>
                    <a:pt x="418592" y="265167"/>
                  </a:cubicBezTo>
                  <a:cubicBezTo>
                    <a:pt x="419225" y="270235"/>
                    <a:pt x="418592" y="273529"/>
                    <a:pt x="420619" y="280370"/>
                  </a:cubicBezTo>
                  <a:cubicBezTo>
                    <a:pt x="421505" y="280750"/>
                    <a:pt x="422646" y="279990"/>
                    <a:pt x="423152" y="282144"/>
                  </a:cubicBezTo>
                  <a:cubicBezTo>
                    <a:pt x="421886" y="283664"/>
                    <a:pt x="417325" y="280623"/>
                    <a:pt x="418465" y="285311"/>
                  </a:cubicBezTo>
                  <a:cubicBezTo>
                    <a:pt x="420112" y="288858"/>
                    <a:pt x="423279" y="291266"/>
                    <a:pt x="420239" y="293926"/>
                  </a:cubicBezTo>
                  <a:cubicBezTo>
                    <a:pt x="419605" y="291392"/>
                    <a:pt x="419225" y="287845"/>
                    <a:pt x="417958" y="287718"/>
                  </a:cubicBezTo>
                  <a:cubicBezTo>
                    <a:pt x="415171" y="291012"/>
                    <a:pt x="415804" y="280877"/>
                    <a:pt x="413017" y="284171"/>
                  </a:cubicBezTo>
                  <a:cubicBezTo>
                    <a:pt x="413904" y="287845"/>
                    <a:pt x="414157" y="290886"/>
                    <a:pt x="413651" y="292913"/>
                  </a:cubicBezTo>
                  <a:cubicBezTo>
                    <a:pt x="409216" y="294433"/>
                    <a:pt x="408836" y="283537"/>
                    <a:pt x="407316" y="283031"/>
                  </a:cubicBezTo>
                  <a:cubicBezTo>
                    <a:pt x="405289" y="284044"/>
                    <a:pt x="405416" y="287845"/>
                    <a:pt x="404529" y="290252"/>
                  </a:cubicBezTo>
                  <a:cubicBezTo>
                    <a:pt x="400221" y="284044"/>
                    <a:pt x="405162" y="280750"/>
                    <a:pt x="403135" y="272642"/>
                  </a:cubicBezTo>
                  <a:cubicBezTo>
                    <a:pt x="399968" y="271628"/>
                    <a:pt x="401868" y="277329"/>
                    <a:pt x="399841" y="277710"/>
                  </a:cubicBezTo>
                  <a:cubicBezTo>
                    <a:pt x="398954" y="274035"/>
                    <a:pt x="398701" y="270995"/>
                    <a:pt x="399208" y="268968"/>
                  </a:cubicBezTo>
                  <a:cubicBezTo>
                    <a:pt x="398321" y="268588"/>
                    <a:pt x="397181" y="269348"/>
                    <a:pt x="396674" y="267194"/>
                  </a:cubicBezTo>
                  <a:cubicBezTo>
                    <a:pt x="398067" y="263267"/>
                    <a:pt x="398067" y="267067"/>
                    <a:pt x="400855" y="266434"/>
                  </a:cubicBezTo>
                  <a:cubicBezTo>
                    <a:pt x="399461" y="260606"/>
                    <a:pt x="398321" y="254905"/>
                    <a:pt x="397181" y="249077"/>
                  </a:cubicBezTo>
                  <a:close/>
                  <a:moveTo>
                    <a:pt x="399081" y="413777"/>
                  </a:moveTo>
                  <a:cubicBezTo>
                    <a:pt x="398067" y="414030"/>
                    <a:pt x="397054" y="414157"/>
                    <a:pt x="396040" y="414411"/>
                  </a:cubicBezTo>
                  <a:cubicBezTo>
                    <a:pt x="394520" y="409976"/>
                    <a:pt x="391353" y="405415"/>
                    <a:pt x="392493" y="401741"/>
                  </a:cubicBezTo>
                  <a:cubicBezTo>
                    <a:pt x="395787" y="401361"/>
                    <a:pt x="397941" y="405669"/>
                    <a:pt x="399081" y="413777"/>
                  </a:cubicBezTo>
                  <a:close/>
                  <a:moveTo>
                    <a:pt x="389706" y="270615"/>
                  </a:moveTo>
                  <a:cubicBezTo>
                    <a:pt x="390719" y="272262"/>
                    <a:pt x="393760" y="267954"/>
                    <a:pt x="394267" y="272008"/>
                  </a:cubicBezTo>
                  <a:cubicBezTo>
                    <a:pt x="391479" y="272642"/>
                    <a:pt x="393633" y="280877"/>
                    <a:pt x="391859" y="281384"/>
                  </a:cubicBezTo>
                  <a:cubicBezTo>
                    <a:pt x="390086" y="281890"/>
                    <a:pt x="390212" y="286451"/>
                    <a:pt x="390086" y="288478"/>
                  </a:cubicBezTo>
                  <a:cubicBezTo>
                    <a:pt x="390719" y="293546"/>
                    <a:pt x="390593" y="297600"/>
                    <a:pt x="390593" y="301781"/>
                  </a:cubicBezTo>
                  <a:cubicBezTo>
                    <a:pt x="389579" y="302034"/>
                    <a:pt x="388565" y="302161"/>
                    <a:pt x="387552" y="302415"/>
                  </a:cubicBezTo>
                  <a:cubicBezTo>
                    <a:pt x="385525" y="295827"/>
                    <a:pt x="388059" y="292279"/>
                    <a:pt x="388059" y="288985"/>
                  </a:cubicBezTo>
                  <a:cubicBezTo>
                    <a:pt x="388059" y="286071"/>
                    <a:pt x="385905" y="284171"/>
                    <a:pt x="385778" y="282777"/>
                  </a:cubicBezTo>
                  <a:cubicBezTo>
                    <a:pt x="385525" y="280243"/>
                    <a:pt x="389072" y="278850"/>
                    <a:pt x="387552" y="275682"/>
                  </a:cubicBezTo>
                  <a:cubicBezTo>
                    <a:pt x="386665" y="275302"/>
                    <a:pt x="386032" y="274162"/>
                    <a:pt x="385652" y="271628"/>
                  </a:cubicBezTo>
                  <a:cubicBezTo>
                    <a:pt x="384765" y="271248"/>
                    <a:pt x="383624" y="272008"/>
                    <a:pt x="383118" y="269855"/>
                  </a:cubicBezTo>
                  <a:cubicBezTo>
                    <a:pt x="386032" y="267828"/>
                    <a:pt x="388946" y="269475"/>
                    <a:pt x="389706" y="270615"/>
                  </a:cubicBezTo>
                  <a:close/>
                  <a:moveTo>
                    <a:pt x="520325" y="173695"/>
                  </a:moveTo>
                  <a:cubicBezTo>
                    <a:pt x="519692" y="173822"/>
                    <a:pt x="518932" y="173949"/>
                    <a:pt x="518298" y="174075"/>
                  </a:cubicBezTo>
                  <a:cubicBezTo>
                    <a:pt x="512724" y="175849"/>
                    <a:pt x="519312" y="167614"/>
                    <a:pt x="520325" y="173695"/>
                  </a:cubicBezTo>
                  <a:close/>
                  <a:moveTo>
                    <a:pt x="513357" y="154945"/>
                  </a:moveTo>
                  <a:cubicBezTo>
                    <a:pt x="515384" y="155071"/>
                    <a:pt x="513484" y="158619"/>
                    <a:pt x="515258" y="158999"/>
                  </a:cubicBezTo>
                  <a:cubicBezTo>
                    <a:pt x="516651" y="158745"/>
                    <a:pt x="518045" y="158492"/>
                    <a:pt x="519439" y="158239"/>
                  </a:cubicBezTo>
                  <a:cubicBezTo>
                    <a:pt x="521592" y="165840"/>
                    <a:pt x="517665" y="165333"/>
                    <a:pt x="514498" y="165840"/>
                  </a:cubicBezTo>
                  <a:cubicBezTo>
                    <a:pt x="514624" y="159506"/>
                    <a:pt x="508923" y="154818"/>
                    <a:pt x="513357" y="154945"/>
                  </a:cubicBezTo>
                  <a:close/>
                  <a:moveTo>
                    <a:pt x="502969" y="156972"/>
                  </a:moveTo>
                  <a:cubicBezTo>
                    <a:pt x="504109" y="162673"/>
                    <a:pt x="507149" y="161026"/>
                    <a:pt x="508163" y="167107"/>
                  </a:cubicBezTo>
                  <a:cubicBezTo>
                    <a:pt x="508416" y="169514"/>
                    <a:pt x="507656" y="170655"/>
                    <a:pt x="506896" y="171795"/>
                  </a:cubicBezTo>
                  <a:cubicBezTo>
                    <a:pt x="505883" y="165714"/>
                    <a:pt x="503095" y="166094"/>
                    <a:pt x="500435" y="166347"/>
                  </a:cubicBezTo>
                  <a:cubicBezTo>
                    <a:pt x="499675" y="162800"/>
                    <a:pt x="499041" y="159252"/>
                    <a:pt x="498281" y="155578"/>
                  </a:cubicBezTo>
                  <a:cubicBezTo>
                    <a:pt x="500308" y="154818"/>
                    <a:pt x="501195" y="157605"/>
                    <a:pt x="502969" y="156972"/>
                  </a:cubicBezTo>
                  <a:close/>
                  <a:moveTo>
                    <a:pt x="549338" y="109969"/>
                  </a:moveTo>
                  <a:cubicBezTo>
                    <a:pt x="549591" y="111363"/>
                    <a:pt x="549845" y="112883"/>
                    <a:pt x="550225" y="114276"/>
                  </a:cubicBezTo>
                  <a:cubicBezTo>
                    <a:pt x="549591" y="114403"/>
                    <a:pt x="548831" y="114530"/>
                    <a:pt x="548198" y="114657"/>
                  </a:cubicBezTo>
                  <a:cubicBezTo>
                    <a:pt x="547944" y="113263"/>
                    <a:pt x="547691" y="111743"/>
                    <a:pt x="547311" y="110349"/>
                  </a:cubicBezTo>
                  <a:cubicBezTo>
                    <a:pt x="547944" y="110349"/>
                    <a:pt x="548578" y="110096"/>
                    <a:pt x="549338" y="109969"/>
                  </a:cubicBezTo>
                  <a:close/>
                  <a:moveTo>
                    <a:pt x="537809" y="116684"/>
                  </a:moveTo>
                  <a:cubicBezTo>
                    <a:pt x="536162" y="116810"/>
                    <a:pt x="534262" y="117697"/>
                    <a:pt x="533882" y="113010"/>
                  </a:cubicBezTo>
                  <a:cubicBezTo>
                    <a:pt x="535529" y="112629"/>
                    <a:pt x="536796" y="114150"/>
                    <a:pt x="537809" y="116684"/>
                  </a:cubicBezTo>
                  <a:close/>
                  <a:moveTo>
                    <a:pt x="506896" y="96033"/>
                  </a:moveTo>
                  <a:cubicBezTo>
                    <a:pt x="507403" y="104268"/>
                    <a:pt x="511204" y="99580"/>
                    <a:pt x="512724" y="103761"/>
                  </a:cubicBezTo>
                  <a:cubicBezTo>
                    <a:pt x="511204" y="104268"/>
                    <a:pt x="509050" y="104141"/>
                    <a:pt x="510443" y="108702"/>
                  </a:cubicBezTo>
                  <a:cubicBezTo>
                    <a:pt x="511204" y="105661"/>
                    <a:pt x="513737" y="105155"/>
                    <a:pt x="515638" y="107688"/>
                  </a:cubicBezTo>
                  <a:cubicBezTo>
                    <a:pt x="515511" y="111616"/>
                    <a:pt x="517412" y="118457"/>
                    <a:pt x="516145" y="120991"/>
                  </a:cubicBezTo>
                  <a:cubicBezTo>
                    <a:pt x="514118" y="114403"/>
                    <a:pt x="512851" y="118711"/>
                    <a:pt x="510570" y="119851"/>
                  </a:cubicBezTo>
                  <a:cubicBezTo>
                    <a:pt x="509937" y="114783"/>
                    <a:pt x="508796" y="111616"/>
                    <a:pt x="507403" y="109335"/>
                  </a:cubicBezTo>
                  <a:cubicBezTo>
                    <a:pt x="504489" y="106675"/>
                    <a:pt x="507656" y="103888"/>
                    <a:pt x="505122" y="103128"/>
                  </a:cubicBezTo>
                  <a:cubicBezTo>
                    <a:pt x="503982" y="104268"/>
                    <a:pt x="503602" y="106295"/>
                    <a:pt x="504362" y="109969"/>
                  </a:cubicBezTo>
                  <a:cubicBezTo>
                    <a:pt x="506896" y="112629"/>
                    <a:pt x="513104" y="124792"/>
                    <a:pt x="509303" y="129099"/>
                  </a:cubicBezTo>
                  <a:cubicBezTo>
                    <a:pt x="507276" y="123145"/>
                    <a:pt x="506896" y="116557"/>
                    <a:pt x="504869" y="112123"/>
                  </a:cubicBezTo>
                  <a:cubicBezTo>
                    <a:pt x="504489" y="111363"/>
                    <a:pt x="502715" y="111489"/>
                    <a:pt x="502335" y="110349"/>
                  </a:cubicBezTo>
                  <a:cubicBezTo>
                    <a:pt x="501195" y="107055"/>
                    <a:pt x="501068" y="102621"/>
                    <a:pt x="499801" y="97426"/>
                  </a:cubicBezTo>
                  <a:cubicBezTo>
                    <a:pt x="502082" y="97046"/>
                    <a:pt x="504489" y="96540"/>
                    <a:pt x="506896" y="96033"/>
                  </a:cubicBezTo>
                  <a:close/>
                  <a:moveTo>
                    <a:pt x="486879" y="97806"/>
                  </a:moveTo>
                  <a:cubicBezTo>
                    <a:pt x="488399" y="102241"/>
                    <a:pt x="489539" y="96793"/>
                    <a:pt x="491060" y="97046"/>
                  </a:cubicBezTo>
                  <a:cubicBezTo>
                    <a:pt x="491566" y="97046"/>
                    <a:pt x="492833" y="101100"/>
                    <a:pt x="493973" y="100974"/>
                  </a:cubicBezTo>
                  <a:cubicBezTo>
                    <a:pt x="494987" y="100720"/>
                    <a:pt x="494860" y="98947"/>
                    <a:pt x="495620" y="98440"/>
                  </a:cubicBezTo>
                  <a:cubicBezTo>
                    <a:pt x="495747" y="109335"/>
                    <a:pt x="500181" y="103508"/>
                    <a:pt x="501322" y="110729"/>
                  </a:cubicBezTo>
                  <a:cubicBezTo>
                    <a:pt x="498281" y="111363"/>
                    <a:pt x="496761" y="105788"/>
                    <a:pt x="493847" y="105535"/>
                  </a:cubicBezTo>
                  <a:cubicBezTo>
                    <a:pt x="495367" y="111363"/>
                    <a:pt x="489666" y="115417"/>
                    <a:pt x="487512" y="111236"/>
                  </a:cubicBezTo>
                  <a:cubicBezTo>
                    <a:pt x="490299" y="110856"/>
                    <a:pt x="483838" y="97933"/>
                    <a:pt x="486879" y="97806"/>
                  </a:cubicBezTo>
                  <a:close/>
                  <a:moveTo>
                    <a:pt x="452798" y="173568"/>
                  </a:moveTo>
                  <a:cubicBezTo>
                    <a:pt x="451532" y="168754"/>
                    <a:pt x="451405" y="165460"/>
                    <a:pt x="453179" y="164573"/>
                  </a:cubicBezTo>
                  <a:cubicBezTo>
                    <a:pt x="453685" y="168627"/>
                    <a:pt x="453812" y="171921"/>
                    <a:pt x="452798" y="173568"/>
                  </a:cubicBezTo>
                  <a:close/>
                  <a:moveTo>
                    <a:pt x="473196" y="173949"/>
                  </a:moveTo>
                  <a:cubicBezTo>
                    <a:pt x="471802" y="168374"/>
                    <a:pt x="470662" y="163306"/>
                    <a:pt x="474590" y="164700"/>
                  </a:cubicBezTo>
                  <a:cubicBezTo>
                    <a:pt x="475223" y="167614"/>
                    <a:pt x="475730" y="170401"/>
                    <a:pt x="476363" y="173315"/>
                  </a:cubicBezTo>
                  <a:cubicBezTo>
                    <a:pt x="475223" y="173568"/>
                    <a:pt x="474209" y="173822"/>
                    <a:pt x="473196" y="173949"/>
                  </a:cubicBezTo>
                  <a:close/>
                  <a:moveTo>
                    <a:pt x="448364" y="141009"/>
                  </a:moveTo>
                  <a:cubicBezTo>
                    <a:pt x="449885" y="145063"/>
                    <a:pt x="452292" y="146203"/>
                    <a:pt x="454826" y="146456"/>
                  </a:cubicBezTo>
                  <a:cubicBezTo>
                    <a:pt x="455966" y="142022"/>
                    <a:pt x="453812" y="141009"/>
                    <a:pt x="452672" y="135687"/>
                  </a:cubicBezTo>
                  <a:cubicBezTo>
                    <a:pt x="455712" y="133027"/>
                    <a:pt x="459006" y="138855"/>
                    <a:pt x="461794" y="138348"/>
                  </a:cubicBezTo>
                  <a:cubicBezTo>
                    <a:pt x="463694" y="138095"/>
                    <a:pt x="463567" y="135181"/>
                    <a:pt x="465468" y="135434"/>
                  </a:cubicBezTo>
                  <a:cubicBezTo>
                    <a:pt x="465848" y="135434"/>
                    <a:pt x="466481" y="140882"/>
                    <a:pt x="467368" y="139488"/>
                  </a:cubicBezTo>
                  <a:cubicBezTo>
                    <a:pt x="466735" y="130620"/>
                    <a:pt x="471549" y="138981"/>
                    <a:pt x="475223" y="135687"/>
                  </a:cubicBezTo>
                  <a:cubicBezTo>
                    <a:pt x="475730" y="138601"/>
                    <a:pt x="476617" y="140248"/>
                    <a:pt x="477503" y="141895"/>
                  </a:cubicBezTo>
                  <a:cubicBezTo>
                    <a:pt x="473576" y="140628"/>
                    <a:pt x="477123" y="149244"/>
                    <a:pt x="478137" y="150637"/>
                  </a:cubicBezTo>
                  <a:cubicBezTo>
                    <a:pt x="476490" y="152157"/>
                    <a:pt x="474083" y="152538"/>
                    <a:pt x="473829" y="155958"/>
                  </a:cubicBezTo>
                  <a:cubicBezTo>
                    <a:pt x="476743" y="154945"/>
                    <a:pt x="479404" y="154565"/>
                    <a:pt x="480291" y="161406"/>
                  </a:cubicBezTo>
                  <a:cubicBezTo>
                    <a:pt x="479150" y="162039"/>
                    <a:pt x="477250" y="161659"/>
                    <a:pt x="477630" y="164193"/>
                  </a:cubicBezTo>
                  <a:cubicBezTo>
                    <a:pt x="479404" y="166094"/>
                    <a:pt x="481431" y="167107"/>
                    <a:pt x="483078" y="169768"/>
                  </a:cubicBezTo>
                  <a:cubicBezTo>
                    <a:pt x="481178" y="172048"/>
                    <a:pt x="484472" y="181043"/>
                    <a:pt x="482571" y="183197"/>
                  </a:cubicBezTo>
                  <a:cubicBezTo>
                    <a:pt x="482064" y="170274"/>
                    <a:pt x="474716" y="170908"/>
                    <a:pt x="476237" y="162166"/>
                  </a:cubicBezTo>
                  <a:cubicBezTo>
                    <a:pt x="472436" y="165714"/>
                    <a:pt x="472056" y="155578"/>
                    <a:pt x="469395" y="154565"/>
                  </a:cubicBezTo>
                  <a:cubicBezTo>
                    <a:pt x="467875" y="161533"/>
                    <a:pt x="461033" y="151777"/>
                    <a:pt x="459513" y="158745"/>
                  </a:cubicBezTo>
                  <a:cubicBezTo>
                    <a:pt x="457866" y="156085"/>
                    <a:pt x="456473" y="152664"/>
                    <a:pt x="454699" y="150764"/>
                  </a:cubicBezTo>
                  <a:cubicBezTo>
                    <a:pt x="453305" y="151144"/>
                    <a:pt x="452292" y="150257"/>
                    <a:pt x="451151" y="149244"/>
                  </a:cubicBezTo>
                  <a:cubicBezTo>
                    <a:pt x="452545" y="155325"/>
                    <a:pt x="453052" y="160139"/>
                    <a:pt x="451658" y="162546"/>
                  </a:cubicBezTo>
                  <a:cubicBezTo>
                    <a:pt x="451025" y="160012"/>
                    <a:pt x="450645" y="156465"/>
                    <a:pt x="449378" y="156338"/>
                  </a:cubicBezTo>
                  <a:cubicBezTo>
                    <a:pt x="450391" y="149497"/>
                    <a:pt x="445197" y="143542"/>
                    <a:pt x="448364" y="141009"/>
                  </a:cubicBezTo>
                  <a:close/>
                  <a:moveTo>
                    <a:pt x="285691" y="233114"/>
                  </a:moveTo>
                  <a:cubicBezTo>
                    <a:pt x="285311" y="230960"/>
                    <a:pt x="284298" y="230707"/>
                    <a:pt x="283791" y="229060"/>
                  </a:cubicBezTo>
                  <a:cubicBezTo>
                    <a:pt x="285058" y="228680"/>
                    <a:pt x="284678" y="226019"/>
                    <a:pt x="286451" y="226272"/>
                  </a:cubicBezTo>
                  <a:cubicBezTo>
                    <a:pt x="287338" y="229947"/>
                    <a:pt x="286831" y="231847"/>
                    <a:pt x="285691" y="233114"/>
                  </a:cubicBezTo>
                  <a:close/>
                  <a:moveTo>
                    <a:pt x="320658" y="284171"/>
                  </a:moveTo>
                  <a:cubicBezTo>
                    <a:pt x="319011" y="279990"/>
                    <a:pt x="315844" y="276063"/>
                    <a:pt x="314704" y="280877"/>
                  </a:cubicBezTo>
                  <a:cubicBezTo>
                    <a:pt x="312170" y="273275"/>
                    <a:pt x="318125" y="277076"/>
                    <a:pt x="320025" y="275429"/>
                  </a:cubicBezTo>
                  <a:cubicBezTo>
                    <a:pt x="320405" y="278723"/>
                    <a:pt x="321925" y="283284"/>
                    <a:pt x="320658" y="284171"/>
                  </a:cubicBezTo>
                  <a:close/>
                  <a:moveTo>
                    <a:pt x="323699" y="283537"/>
                  </a:moveTo>
                  <a:cubicBezTo>
                    <a:pt x="323446" y="282144"/>
                    <a:pt x="323065" y="280623"/>
                    <a:pt x="322812" y="279230"/>
                  </a:cubicBezTo>
                  <a:cubicBezTo>
                    <a:pt x="323446" y="279103"/>
                    <a:pt x="324206" y="278976"/>
                    <a:pt x="324839" y="278850"/>
                  </a:cubicBezTo>
                  <a:cubicBezTo>
                    <a:pt x="325093" y="280243"/>
                    <a:pt x="325473" y="281764"/>
                    <a:pt x="325726" y="283157"/>
                  </a:cubicBezTo>
                  <a:cubicBezTo>
                    <a:pt x="325093" y="283284"/>
                    <a:pt x="324459" y="283411"/>
                    <a:pt x="323699" y="283537"/>
                  </a:cubicBezTo>
                  <a:close/>
                  <a:moveTo>
                    <a:pt x="333834" y="419858"/>
                  </a:moveTo>
                  <a:cubicBezTo>
                    <a:pt x="331174" y="414917"/>
                    <a:pt x="336115" y="412890"/>
                    <a:pt x="336495" y="417071"/>
                  </a:cubicBezTo>
                  <a:cubicBezTo>
                    <a:pt x="335228" y="417451"/>
                    <a:pt x="335608" y="420112"/>
                    <a:pt x="333834" y="419858"/>
                  </a:cubicBezTo>
                  <a:close/>
                  <a:moveTo>
                    <a:pt x="333454" y="348531"/>
                  </a:moveTo>
                  <a:cubicBezTo>
                    <a:pt x="335355" y="351064"/>
                    <a:pt x="336368" y="356259"/>
                    <a:pt x="334088" y="357272"/>
                  </a:cubicBezTo>
                  <a:cubicBezTo>
                    <a:pt x="333708" y="354105"/>
                    <a:pt x="332187" y="349544"/>
                    <a:pt x="333454" y="348531"/>
                  </a:cubicBezTo>
                  <a:close/>
                  <a:moveTo>
                    <a:pt x="336242" y="330160"/>
                  </a:moveTo>
                  <a:cubicBezTo>
                    <a:pt x="335861" y="328006"/>
                    <a:pt x="335355" y="325853"/>
                    <a:pt x="334975" y="323699"/>
                  </a:cubicBezTo>
                  <a:cubicBezTo>
                    <a:pt x="337382" y="320025"/>
                    <a:pt x="339916" y="332694"/>
                    <a:pt x="336242" y="330160"/>
                  </a:cubicBezTo>
                  <a:close/>
                  <a:moveTo>
                    <a:pt x="344983" y="234888"/>
                  </a:moveTo>
                  <a:cubicBezTo>
                    <a:pt x="344730" y="233494"/>
                    <a:pt x="344350" y="231974"/>
                    <a:pt x="344096" y="230580"/>
                  </a:cubicBezTo>
                  <a:cubicBezTo>
                    <a:pt x="344730" y="230453"/>
                    <a:pt x="345490" y="230327"/>
                    <a:pt x="346123" y="230200"/>
                  </a:cubicBezTo>
                  <a:cubicBezTo>
                    <a:pt x="346377" y="231594"/>
                    <a:pt x="346757" y="233114"/>
                    <a:pt x="347010" y="234507"/>
                  </a:cubicBezTo>
                  <a:cubicBezTo>
                    <a:pt x="346377" y="234507"/>
                    <a:pt x="345743" y="234634"/>
                    <a:pt x="344983" y="234888"/>
                  </a:cubicBezTo>
                  <a:close/>
                  <a:moveTo>
                    <a:pt x="374756" y="286958"/>
                  </a:moveTo>
                  <a:cubicBezTo>
                    <a:pt x="372729" y="280877"/>
                    <a:pt x="370068" y="277076"/>
                    <a:pt x="365761" y="279737"/>
                  </a:cubicBezTo>
                  <a:cubicBezTo>
                    <a:pt x="362467" y="271628"/>
                    <a:pt x="370068" y="278090"/>
                    <a:pt x="368548" y="272515"/>
                  </a:cubicBezTo>
                  <a:cubicBezTo>
                    <a:pt x="366141" y="266561"/>
                    <a:pt x="360947" y="271628"/>
                    <a:pt x="359806" y="260859"/>
                  </a:cubicBezTo>
                  <a:cubicBezTo>
                    <a:pt x="361200" y="260733"/>
                    <a:pt x="361833" y="259466"/>
                    <a:pt x="362467" y="258072"/>
                  </a:cubicBezTo>
                  <a:cubicBezTo>
                    <a:pt x="363607" y="262887"/>
                    <a:pt x="368928" y="270488"/>
                    <a:pt x="369942" y="263267"/>
                  </a:cubicBezTo>
                  <a:cubicBezTo>
                    <a:pt x="367788" y="262760"/>
                    <a:pt x="365381" y="263393"/>
                    <a:pt x="364494" y="257692"/>
                  </a:cubicBezTo>
                  <a:cubicBezTo>
                    <a:pt x="367281" y="254652"/>
                    <a:pt x="366774" y="257059"/>
                    <a:pt x="370702" y="256425"/>
                  </a:cubicBezTo>
                  <a:cubicBezTo>
                    <a:pt x="371715" y="261493"/>
                    <a:pt x="372729" y="266434"/>
                    <a:pt x="373742" y="271502"/>
                  </a:cubicBezTo>
                  <a:cubicBezTo>
                    <a:pt x="372729" y="272769"/>
                    <a:pt x="371842" y="274289"/>
                    <a:pt x="371462" y="276443"/>
                  </a:cubicBezTo>
                  <a:cubicBezTo>
                    <a:pt x="372095" y="276316"/>
                    <a:pt x="372856" y="276189"/>
                    <a:pt x="373489" y="276063"/>
                  </a:cubicBezTo>
                  <a:cubicBezTo>
                    <a:pt x="373742" y="279230"/>
                    <a:pt x="377036" y="286831"/>
                    <a:pt x="374756" y="286958"/>
                  </a:cubicBezTo>
                  <a:close/>
                  <a:moveTo>
                    <a:pt x="377543" y="268588"/>
                  </a:moveTo>
                  <a:cubicBezTo>
                    <a:pt x="378177" y="272642"/>
                    <a:pt x="378303" y="275936"/>
                    <a:pt x="377163" y="277583"/>
                  </a:cubicBezTo>
                  <a:cubicBezTo>
                    <a:pt x="375389" y="275302"/>
                    <a:pt x="374503" y="268841"/>
                    <a:pt x="377543" y="268588"/>
                  </a:cubicBezTo>
                  <a:close/>
                  <a:moveTo>
                    <a:pt x="377290" y="326613"/>
                  </a:moveTo>
                  <a:cubicBezTo>
                    <a:pt x="376910" y="324459"/>
                    <a:pt x="376403" y="322305"/>
                    <a:pt x="376023" y="320151"/>
                  </a:cubicBezTo>
                  <a:cubicBezTo>
                    <a:pt x="376656" y="320025"/>
                    <a:pt x="377417" y="319898"/>
                    <a:pt x="378050" y="319771"/>
                  </a:cubicBezTo>
                  <a:cubicBezTo>
                    <a:pt x="378683" y="322559"/>
                    <a:pt x="379950" y="322432"/>
                    <a:pt x="380330" y="325979"/>
                  </a:cubicBezTo>
                  <a:cubicBezTo>
                    <a:pt x="379444" y="326233"/>
                    <a:pt x="378303" y="326359"/>
                    <a:pt x="377290" y="326613"/>
                  </a:cubicBezTo>
                  <a:close/>
                  <a:moveTo>
                    <a:pt x="381471" y="283411"/>
                  </a:moveTo>
                  <a:cubicBezTo>
                    <a:pt x="380077" y="281130"/>
                    <a:pt x="378937" y="277963"/>
                    <a:pt x="378303" y="272895"/>
                  </a:cubicBezTo>
                  <a:cubicBezTo>
                    <a:pt x="380837" y="268968"/>
                    <a:pt x="383244" y="283411"/>
                    <a:pt x="381471" y="283411"/>
                  </a:cubicBezTo>
                  <a:close/>
                  <a:moveTo>
                    <a:pt x="380457" y="218924"/>
                  </a:moveTo>
                  <a:cubicBezTo>
                    <a:pt x="382358" y="226146"/>
                    <a:pt x="376530" y="223232"/>
                    <a:pt x="379950" y="232354"/>
                  </a:cubicBezTo>
                  <a:cubicBezTo>
                    <a:pt x="376530" y="230960"/>
                    <a:pt x="376403" y="231087"/>
                    <a:pt x="373742" y="233621"/>
                  </a:cubicBezTo>
                  <a:cubicBezTo>
                    <a:pt x="370955" y="222598"/>
                    <a:pt x="368928" y="232354"/>
                    <a:pt x="364241" y="228806"/>
                  </a:cubicBezTo>
                  <a:cubicBezTo>
                    <a:pt x="361707" y="222345"/>
                    <a:pt x="364874" y="223232"/>
                    <a:pt x="364621" y="219811"/>
                  </a:cubicBezTo>
                  <a:cubicBezTo>
                    <a:pt x="363860" y="216264"/>
                    <a:pt x="363227" y="212716"/>
                    <a:pt x="362467" y="209042"/>
                  </a:cubicBezTo>
                  <a:cubicBezTo>
                    <a:pt x="366521" y="209422"/>
                    <a:pt x="367661" y="210816"/>
                    <a:pt x="367788" y="203595"/>
                  </a:cubicBezTo>
                  <a:cubicBezTo>
                    <a:pt x="365887" y="198273"/>
                    <a:pt x="364241" y="194093"/>
                    <a:pt x="366268" y="190545"/>
                  </a:cubicBezTo>
                  <a:cubicBezTo>
                    <a:pt x="369055" y="196500"/>
                    <a:pt x="371462" y="184717"/>
                    <a:pt x="374883" y="191052"/>
                  </a:cubicBezTo>
                  <a:cubicBezTo>
                    <a:pt x="374249" y="187631"/>
                    <a:pt x="373236" y="183577"/>
                    <a:pt x="375643" y="184211"/>
                  </a:cubicBezTo>
                  <a:cubicBezTo>
                    <a:pt x="377923" y="192446"/>
                    <a:pt x="377290" y="196880"/>
                    <a:pt x="377036" y="201821"/>
                  </a:cubicBezTo>
                  <a:cubicBezTo>
                    <a:pt x="374756" y="204861"/>
                    <a:pt x="370195" y="198907"/>
                    <a:pt x="370829" y="203088"/>
                  </a:cubicBezTo>
                  <a:cubicBezTo>
                    <a:pt x="376023" y="203721"/>
                    <a:pt x="374376" y="211069"/>
                    <a:pt x="376276" y="219811"/>
                  </a:cubicBezTo>
                  <a:cubicBezTo>
                    <a:pt x="377670" y="219558"/>
                    <a:pt x="379064" y="219178"/>
                    <a:pt x="380457" y="218924"/>
                  </a:cubicBezTo>
                  <a:close/>
                  <a:moveTo>
                    <a:pt x="366141" y="163813"/>
                  </a:moveTo>
                  <a:cubicBezTo>
                    <a:pt x="369182" y="162166"/>
                    <a:pt x="371082" y="164827"/>
                    <a:pt x="371969" y="171541"/>
                  </a:cubicBezTo>
                  <a:cubicBezTo>
                    <a:pt x="369435" y="171288"/>
                    <a:pt x="366901" y="171161"/>
                    <a:pt x="366141" y="163813"/>
                  </a:cubicBezTo>
                  <a:close/>
                  <a:moveTo>
                    <a:pt x="406809" y="115670"/>
                  </a:moveTo>
                  <a:cubicBezTo>
                    <a:pt x="403515" y="114530"/>
                    <a:pt x="404782" y="119217"/>
                    <a:pt x="402122" y="118837"/>
                  </a:cubicBezTo>
                  <a:cubicBezTo>
                    <a:pt x="398447" y="109589"/>
                    <a:pt x="406049" y="110096"/>
                    <a:pt x="406809" y="115670"/>
                  </a:cubicBezTo>
                  <a:close/>
                  <a:moveTo>
                    <a:pt x="407443" y="140122"/>
                  </a:moveTo>
                  <a:cubicBezTo>
                    <a:pt x="408963" y="141895"/>
                    <a:pt x="409343" y="147977"/>
                    <a:pt x="411877" y="145950"/>
                  </a:cubicBezTo>
                  <a:cubicBezTo>
                    <a:pt x="412890" y="145696"/>
                    <a:pt x="413904" y="145569"/>
                    <a:pt x="414917" y="145316"/>
                  </a:cubicBezTo>
                  <a:cubicBezTo>
                    <a:pt x="416311" y="145063"/>
                    <a:pt x="415044" y="141389"/>
                    <a:pt x="416058" y="140628"/>
                  </a:cubicBezTo>
                  <a:cubicBezTo>
                    <a:pt x="417198" y="144936"/>
                    <a:pt x="419732" y="144303"/>
                    <a:pt x="420872" y="148610"/>
                  </a:cubicBezTo>
                  <a:cubicBezTo>
                    <a:pt x="423026" y="149117"/>
                    <a:pt x="425433" y="148483"/>
                    <a:pt x="426320" y="154185"/>
                  </a:cubicBezTo>
                  <a:cubicBezTo>
                    <a:pt x="417451" y="152411"/>
                    <a:pt x="421886" y="168121"/>
                    <a:pt x="414031" y="167741"/>
                  </a:cubicBezTo>
                  <a:cubicBezTo>
                    <a:pt x="413524" y="166094"/>
                    <a:pt x="412637" y="165460"/>
                    <a:pt x="411497" y="165967"/>
                  </a:cubicBezTo>
                  <a:cubicBezTo>
                    <a:pt x="410863" y="163433"/>
                    <a:pt x="410483" y="159886"/>
                    <a:pt x="409216" y="159759"/>
                  </a:cubicBezTo>
                  <a:cubicBezTo>
                    <a:pt x="407949" y="164827"/>
                    <a:pt x="404402" y="166980"/>
                    <a:pt x="401615" y="170148"/>
                  </a:cubicBezTo>
                  <a:cubicBezTo>
                    <a:pt x="399841" y="165333"/>
                    <a:pt x="397941" y="152411"/>
                    <a:pt x="394393" y="144809"/>
                  </a:cubicBezTo>
                  <a:cubicBezTo>
                    <a:pt x="401108" y="143922"/>
                    <a:pt x="403769" y="141769"/>
                    <a:pt x="407443" y="140122"/>
                  </a:cubicBezTo>
                  <a:close/>
                  <a:moveTo>
                    <a:pt x="393760" y="151651"/>
                  </a:moveTo>
                  <a:cubicBezTo>
                    <a:pt x="394140" y="152918"/>
                    <a:pt x="394393" y="154185"/>
                    <a:pt x="395280" y="153551"/>
                  </a:cubicBezTo>
                  <a:cubicBezTo>
                    <a:pt x="395660" y="156212"/>
                    <a:pt x="396040" y="158745"/>
                    <a:pt x="394140" y="158239"/>
                  </a:cubicBezTo>
                  <a:cubicBezTo>
                    <a:pt x="393633" y="155832"/>
                    <a:pt x="392620" y="152284"/>
                    <a:pt x="393760" y="151651"/>
                  </a:cubicBezTo>
                  <a:close/>
                  <a:moveTo>
                    <a:pt x="374249" y="151017"/>
                  </a:moveTo>
                  <a:cubicBezTo>
                    <a:pt x="377036" y="148990"/>
                    <a:pt x="385398" y="155958"/>
                    <a:pt x="381091" y="147470"/>
                  </a:cubicBezTo>
                  <a:cubicBezTo>
                    <a:pt x="382864" y="146836"/>
                    <a:pt x="383878" y="149117"/>
                    <a:pt x="384385" y="153551"/>
                  </a:cubicBezTo>
                  <a:cubicBezTo>
                    <a:pt x="386918" y="151144"/>
                    <a:pt x="387679" y="156085"/>
                    <a:pt x="389959" y="154691"/>
                  </a:cubicBezTo>
                  <a:cubicBezTo>
                    <a:pt x="389579" y="152157"/>
                    <a:pt x="388565" y="148610"/>
                    <a:pt x="389706" y="148103"/>
                  </a:cubicBezTo>
                  <a:cubicBezTo>
                    <a:pt x="390846" y="156592"/>
                    <a:pt x="393126" y="160392"/>
                    <a:pt x="395153" y="164827"/>
                  </a:cubicBezTo>
                  <a:cubicBezTo>
                    <a:pt x="386158" y="160773"/>
                    <a:pt x="395914" y="181550"/>
                    <a:pt x="389959" y="181423"/>
                  </a:cubicBezTo>
                  <a:cubicBezTo>
                    <a:pt x="389199" y="176609"/>
                    <a:pt x="389326" y="164953"/>
                    <a:pt x="387552" y="164067"/>
                  </a:cubicBezTo>
                  <a:cubicBezTo>
                    <a:pt x="384258" y="170908"/>
                    <a:pt x="383498" y="157732"/>
                    <a:pt x="379697" y="156718"/>
                  </a:cubicBezTo>
                  <a:cubicBezTo>
                    <a:pt x="379190" y="160139"/>
                    <a:pt x="379570" y="162420"/>
                    <a:pt x="381471" y="165333"/>
                  </a:cubicBezTo>
                  <a:cubicBezTo>
                    <a:pt x="378430" y="164573"/>
                    <a:pt x="373869" y="169641"/>
                    <a:pt x="371715" y="164953"/>
                  </a:cubicBezTo>
                  <a:cubicBezTo>
                    <a:pt x="373996" y="162293"/>
                    <a:pt x="373362" y="155578"/>
                    <a:pt x="374249" y="151017"/>
                  </a:cubicBezTo>
                  <a:close/>
                  <a:moveTo>
                    <a:pt x="361707" y="146836"/>
                  </a:moveTo>
                  <a:cubicBezTo>
                    <a:pt x="363607" y="161406"/>
                    <a:pt x="366394" y="151904"/>
                    <a:pt x="368801" y="149877"/>
                  </a:cubicBezTo>
                  <a:cubicBezTo>
                    <a:pt x="369435" y="153931"/>
                    <a:pt x="370955" y="154438"/>
                    <a:pt x="371589" y="158239"/>
                  </a:cubicBezTo>
                  <a:cubicBezTo>
                    <a:pt x="369815" y="158745"/>
                    <a:pt x="368295" y="158365"/>
                    <a:pt x="367028" y="156845"/>
                  </a:cubicBezTo>
                  <a:cubicBezTo>
                    <a:pt x="368675" y="163813"/>
                    <a:pt x="363987" y="162166"/>
                    <a:pt x="365001" y="168374"/>
                  </a:cubicBezTo>
                  <a:cubicBezTo>
                    <a:pt x="365634" y="168374"/>
                    <a:pt x="366268" y="168501"/>
                    <a:pt x="366521" y="170274"/>
                  </a:cubicBezTo>
                  <a:cubicBezTo>
                    <a:pt x="363354" y="171161"/>
                    <a:pt x="361833" y="165460"/>
                    <a:pt x="360186" y="160392"/>
                  </a:cubicBezTo>
                  <a:cubicBezTo>
                    <a:pt x="361200" y="159126"/>
                    <a:pt x="362087" y="157605"/>
                    <a:pt x="362467" y="155451"/>
                  </a:cubicBezTo>
                  <a:cubicBezTo>
                    <a:pt x="359300" y="155832"/>
                    <a:pt x="357779" y="145950"/>
                    <a:pt x="361707" y="146836"/>
                  </a:cubicBezTo>
                  <a:close/>
                  <a:moveTo>
                    <a:pt x="351825" y="162166"/>
                  </a:moveTo>
                  <a:cubicBezTo>
                    <a:pt x="351825" y="162166"/>
                    <a:pt x="352205" y="164193"/>
                    <a:pt x="352205" y="164320"/>
                  </a:cubicBezTo>
                  <a:cubicBezTo>
                    <a:pt x="353092" y="165714"/>
                    <a:pt x="354739" y="161659"/>
                    <a:pt x="354865" y="161533"/>
                  </a:cubicBezTo>
                  <a:cubicBezTo>
                    <a:pt x="357399" y="159506"/>
                    <a:pt x="358919" y="165333"/>
                    <a:pt x="360313" y="167107"/>
                  </a:cubicBezTo>
                  <a:cubicBezTo>
                    <a:pt x="359553" y="170148"/>
                    <a:pt x="357019" y="170655"/>
                    <a:pt x="355119" y="168121"/>
                  </a:cubicBezTo>
                  <a:cubicBezTo>
                    <a:pt x="355879" y="171795"/>
                    <a:pt x="355372" y="173822"/>
                    <a:pt x="354358" y="174962"/>
                  </a:cubicBezTo>
                  <a:cubicBezTo>
                    <a:pt x="352712" y="171415"/>
                    <a:pt x="349671" y="170148"/>
                    <a:pt x="348784" y="173822"/>
                  </a:cubicBezTo>
                  <a:cubicBezTo>
                    <a:pt x="348657" y="172428"/>
                    <a:pt x="348024" y="170908"/>
                    <a:pt x="347897" y="169514"/>
                  </a:cubicBezTo>
                  <a:cubicBezTo>
                    <a:pt x="347644" y="166854"/>
                    <a:pt x="348531" y="168121"/>
                    <a:pt x="349544" y="166980"/>
                  </a:cubicBezTo>
                  <a:cubicBezTo>
                    <a:pt x="349671" y="166854"/>
                    <a:pt x="349037" y="165080"/>
                    <a:pt x="349164" y="164827"/>
                  </a:cubicBezTo>
                  <a:cubicBezTo>
                    <a:pt x="349418" y="164447"/>
                    <a:pt x="351951" y="162166"/>
                    <a:pt x="351825" y="162166"/>
                  </a:cubicBezTo>
                  <a:close/>
                  <a:moveTo>
                    <a:pt x="349544" y="155958"/>
                  </a:moveTo>
                  <a:cubicBezTo>
                    <a:pt x="351825" y="162673"/>
                    <a:pt x="346757" y="159632"/>
                    <a:pt x="346757" y="163180"/>
                  </a:cubicBezTo>
                  <a:cubicBezTo>
                    <a:pt x="345237" y="157605"/>
                    <a:pt x="346757" y="155832"/>
                    <a:pt x="349544" y="155958"/>
                  </a:cubicBezTo>
                  <a:close/>
                  <a:moveTo>
                    <a:pt x="326613" y="180410"/>
                  </a:moveTo>
                  <a:cubicBezTo>
                    <a:pt x="328513" y="176356"/>
                    <a:pt x="328767" y="180156"/>
                    <a:pt x="330794" y="179650"/>
                  </a:cubicBezTo>
                  <a:cubicBezTo>
                    <a:pt x="330667" y="179650"/>
                    <a:pt x="330920" y="177623"/>
                    <a:pt x="331427" y="177243"/>
                  </a:cubicBezTo>
                  <a:cubicBezTo>
                    <a:pt x="332567" y="176356"/>
                    <a:pt x="333328" y="175089"/>
                    <a:pt x="334088" y="174455"/>
                  </a:cubicBezTo>
                  <a:cubicBezTo>
                    <a:pt x="334594" y="174075"/>
                    <a:pt x="335861" y="174709"/>
                    <a:pt x="336115" y="174075"/>
                  </a:cubicBezTo>
                  <a:cubicBezTo>
                    <a:pt x="336495" y="173188"/>
                    <a:pt x="334975" y="169134"/>
                    <a:pt x="336242" y="169641"/>
                  </a:cubicBezTo>
                  <a:cubicBezTo>
                    <a:pt x="336748" y="171288"/>
                    <a:pt x="337635" y="171921"/>
                    <a:pt x="338775" y="171415"/>
                  </a:cubicBezTo>
                  <a:cubicBezTo>
                    <a:pt x="337508" y="166094"/>
                    <a:pt x="336495" y="161026"/>
                    <a:pt x="338649" y="160266"/>
                  </a:cubicBezTo>
                  <a:cubicBezTo>
                    <a:pt x="339535" y="163053"/>
                    <a:pt x="340929" y="164067"/>
                    <a:pt x="341436" y="168627"/>
                  </a:cubicBezTo>
                  <a:cubicBezTo>
                    <a:pt x="343970" y="167487"/>
                    <a:pt x="344983" y="172555"/>
                    <a:pt x="346250" y="176609"/>
                  </a:cubicBezTo>
                  <a:cubicBezTo>
                    <a:pt x="344350" y="177623"/>
                    <a:pt x="343590" y="174075"/>
                    <a:pt x="342323" y="172935"/>
                  </a:cubicBezTo>
                  <a:cubicBezTo>
                    <a:pt x="343210" y="176989"/>
                    <a:pt x="342449" y="177623"/>
                    <a:pt x="340676" y="175469"/>
                  </a:cubicBezTo>
                  <a:cubicBezTo>
                    <a:pt x="340169" y="176736"/>
                    <a:pt x="341309" y="180663"/>
                    <a:pt x="340929" y="182057"/>
                  </a:cubicBezTo>
                  <a:cubicBezTo>
                    <a:pt x="340422" y="183957"/>
                    <a:pt x="336495" y="181423"/>
                    <a:pt x="338649" y="186998"/>
                  </a:cubicBezTo>
                  <a:cubicBezTo>
                    <a:pt x="335228" y="186111"/>
                    <a:pt x="336368" y="191305"/>
                    <a:pt x="332948" y="190419"/>
                  </a:cubicBezTo>
                  <a:cubicBezTo>
                    <a:pt x="334088" y="196120"/>
                    <a:pt x="330667" y="195740"/>
                    <a:pt x="332061" y="201694"/>
                  </a:cubicBezTo>
                  <a:cubicBezTo>
                    <a:pt x="334721" y="208029"/>
                    <a:pt x="339282" y="204101"/>
                    <a:pt x="342576" y="206255"/>
                  </a:cubicBezTo>
                  <a:cubicBezTo>
                    <a:pt x="343210" y="206635"/>
                    <a:pt x="343463" y="211449"/>
                    <a:pt x="344477" y="210309"/>
                  </a:cubicBezTo>
                  <a:cubicBezTo>
                    <a:pt x="343970" y="207395"/>
                    <a:pt x="343083" y="205748"/>
                    <a:pt x="342196" y="204101"/>
                  </a:cubicBezTo>
                  <a:cubicBezTo>
                    <a:pt x="344983" y="203214"/>
                    <a:pt x="349671" y="204608"/>
                    <a:pt x="348531" y="198400"/>
                  </a:cubicBezTo>
                  <a:cubicBezTo>
                    <a:pt x="346504" y="198400"/>
                    <a:pt x="346504" y="191305"/>
                    <a:pt x="344730" y="190165"/>
                  </a:cubicBezTo>
                  <a:cubicBezTo>
                    <a:pt x="346630" y="189278"/>
                    <a:pt x="347517" y="192192"/>
                    <a:pt x="349291" y="191559"/>
                  </a:cubicBezTo>
                  <a:cubicBezTo>
                    <a:pt x="351065" y="196373"/>
                    <a:pt x="350558" y="203721"/>
                    <a:pt x="352331" y="206635"/>
                  </a:cubicBezTo>
                  <a:cubicBezTo>
                    <a:pt x="353218" y="207902"/>
                    <a:pt x="355499" y="204735"/>
                    <a:pt x="355879" y="208155"/>
                  </a:cubicBezTo>
                  <a:cubicBezTo>
                    <a:pt x="353092" y="208029"/>
                    <a:pt x="353092" y="211830"/>
                    <a:pt x="354485" y="217404"/>
                  </a:cubicBezTo>
                  <a:cubicBezTo>
                    <a:pt x="354739" y="222978"/>
                    <a:pt x="362213" y="219684"/>
                    <a:pt x="359300" y="225386"/>
                  </a:cubicBezTo>
                  <a:cubicBezTo>
                    <a:pt x="358793" y="223739"/>
                    <a:pt x="357906" y="223105"/>
                    <a:pt x="356766" y="223612"/>
                  </a:cubicBezTo>
                  <a:cubicBezTo>
                    <a:pt x="357399" y="226526"/>
                    <a:pt x="357272" y="228426"/>
                    <a:pt x="357019" y="230200"/>
                  </a:cubicBezTo>
                  <a:cubicBezTo>
                    <a:pt x="357146" y="235648"/>
                    <a:pt x="360313" y="245023"/>
                    <a:pt x="356892" y="245783"/>
                  </a:cubicBezTo>
                  <a:cubicBezTo>
                    <a:pt x="356512" y="239322"/>
                    <a:pt x="356512" y="239068"/>
                    <a:pt x="354358" y="232860"/>
                  </a:cubicBezTo>
                  <a:cubicBezTo>
                    <a:pt x="352838" y="232480"/>
                    <a:pt x="351825" y="230200"/>
                    <a:pt x="349798" y="231467"/>
                  </a:cubicBezTo>
                  <a:cubicBezTo>
                    <a:pt x="346884" y="222852"/>
                    <a:pt x="347264" y="228173"/>
                    <a:pt x="343843" y="228173"/>
                  </a:cubicBezTo>
                  <a:cubicBezTo>
                    <a:pt x="343843" y="228173"/>
                    <a:pt x="343463" y="226146"/>
                    <a:pt x="343463" y="226019"/>
                  </a:cubicBezTo>
                  <a:cubicBezTo>
                    <a:pt x="343210" y="225639"/>
                    <a:pt x="341689" y="226399"/>
                    <a:pt x="341436" y="226399"/>
                  </a:cubicBezTo>
                  <a:cubicBezTo>
                    <a:pt x="336115" y="226146"/>
                    <a:pt x="336622" y="235014"/>
                    <a:pt x="333454" y="234634"/>
                  </a:cubicBezTo>
                  <a:cubicBezTo>
                    <a:pt x="334214" y="238308"/>
                    <a:pt x="333708" y="240335"/>
                    <a:pt x="332694" y="241476"/>
                  </a:cubicBezTo>
                  <a:cubicBezTo>
                    <a:pt x="331807" y="237801"/>
                    <a:pt x="331554" y="234761"/>
                    <a:pt x="332061" y="232734"/>
                  </a:cubicBezTo>
                  <a:cubicBezTo>
                    <a:pt x="330667" y="228426"/>
                    <a:pt x="328133" y="229186"/>
                    <a:pt x="329273" y="224372"/>
                  </a:cubicBezTo>
                  <a:cubicBezTo>
                    <a:pt x="331047" y="223992"/>
                    <a:pt x="332694" y="223739"/>
                    <a:pt x="334468" y="223359"/>
                  </a:cubicBezTo>
                  <a:cubicBezTo>
                    <a:pt x="334088" y="216644"/>
                    <a:pt x="339789" y="217784"/>
                    <a:pt x="336622" y="207269"/>
                  </a:cubicBezTo>
                  <a:cubicBezTo>
                    <a:pt x="334975" y="213350"/>
                    <a:pt x="335101" y="203975"/>
                    <a:pt x="332061" y="205875"/>
                  </a:cubicBezTo>
                  <a:cubicBezTo>
                    <a:pt x="331047" y="200934"/>
                    <a:pt x="330034" y="195866"/>
                    <a:pt x="329020" y="190799"/>
                  </a:cubicBezTo>
                  <a:cubicBezTo>
                    <a:pt x="326866" y="191685"/>
                    <a:pt x="325346" y="189658"/>
                    <a:pt x="324586" y="184971"/>
                  </a:cubicBezTo>
                  <a:cubicBezTo>
                    <a:pt x="324206" y="182690"/>
                    <a:pt x="325853" y="182057"/>
                    <a:pt x="326613" y="180410"/>
                  </a:cubicBezTo>
                  <a:close/>
                  <a:moveTo>
                    <a:pt x="323065" y="221331"/>
                  </a:moveTo>
                  <a:cubicBezTo>
                    <a:pt x="325346" y="224119"/>
                    <a:pt x="326233" y="232100"/>
                    <a:pt x="327500" y="238308"/>
                  </a:cubicBezTo>
                  <a:cubicBezTo>
                    <a:pt x="328260" y="240969"/>
                    <a:pt x="330034" y="242362"/>
                    <a:pt x="327373" y="242742"/>
                  </a:cubicBezTo>
                  <a:cubicBezTo>
                    <a:pt x="325346" y="236661"/>
                    <a:pt x="322432" y="234127"/>
                    <a:pt x="319645" y="230833"/>
                  </a:cubicBezTo>
                  <a:cubicBezTo>
                    <a:pt x="322559" y="230073"/>
                    <a:pt x="319518" y="221458"/>
                    <a:pt x="323065" y="221331"/>
                  </a:cubicBezTo>
                  <a:close/>
                  <a:moveTo>
                    <a:pt x="310523" y="159126"/>
                  </a:moveTo>
                  <a:cubicBezTo>
                    <a:pt x="313564" y="157479"/>
                    <a:pt x="315211" y="161406"/>
                    <a:pt x="317618" y="162166"/>
                  </a:cubicBezTo>
                  <a:cubicBezTo>
                    <a:pt x="317491" y="160392"/>
                    <a:pt x="317998" y="159506"/>
                    <a:pt x="319265" y="159632"/>
                  </a:cubicBezTo>
                  <a:cubicBezTo>
                    <a:pt x="318631" y="156212"/>
                    <a:pt x="317618" y="152284"/>
                    <a:pt x="320025" y="152791"/>
                  </a:cubicBezTo>
                  <a:cubicBezTo>
                    <a:pt x="321419" y="159379"/>
                    <a:pt x="321292" y="163940"/>
                    <a:pt x="319518" y="166220"/>
                  </a:cubicBezTo>
                  <a:cubicBezTo>
                    <a:pt x="318631" y="163306"/>
                    <a:pt x="316731" y="164193"/>
                    <a:pt x="315591" y="162546"/>
                  </a:cubicBezTo>
                  <a:cubicBezTo>
                    <a:pt x="314957" y="164953"/>
                    <a:pt x="314450" y="167234"/>
                    <a:pt x="313817" y="169641"/>
                  </a:cubicBezTo>
                  <a:cubicBezTo>
                    <a:pt x="313564" y="168501"/>
                    <a:pt x="312550" y="167361"/>
                    <a:pt x="312803" y="169894"/>
                  </a:cubicBezTo>
                  <a:cubicBezTo>
                    <a:pt x="311536" y="169768"/>
                    <a:pt x="309890" y="170781"/>
                    <a:pt x="309256" y="168374"/>
                  </a:cubicBezTo>
                  <a:cubicBezTo>
                    <a:pt x="310396" y="167741"/>
                    <a:pt x="312297" y="168121"/>
                    <a:pt x="311917" y="165587"/>
                  </a:cubicBezTo>
                  <a:cubicBezTo>
                    <a:pt x="310776" y="162546"/>
                    <a:pt x="309890" y="162166"/>
                    <a:pt x="310523" y="159126"/>
                  </a:cubicBezTo>
                  <a:close/>
                  <a:moveTo>
                    <a:pt x="301908" y="158619"/>
                  </a:moveTo>
                  <a:cubicBezTo>
                    <a:pt x="302541" y="162673"/>
                    <a:pt x="304062" y="163180"/>
                    <a:pt x="304695" y="166980"/>
                  </a:cubicBezTo>
                  <a:cubicBezTo>
                    <a:pt x="302921" y="167487"/>
                    <a:pt x="301401" y="167107"/>
                    <a:pt x="300134" y="165587"/>
                  </a:cubicBezTo>
                  <a:cubicBezTo>
                    <a:pt x="298994" y="161026"/>
                    <a:pt x="299501" y="158619"/>
                    <a:pt x="301908" y="158619"/>
                  </a:cubicBezTo>
                  <a:close/>
                  <a:moveTo>
                    <a:pt x="301654" y="216517"/>
                  </a:moveTo>
                  <a:cubicBezTo>
                    <a:pt x="300768" y="216137"/>
                    <a:pt x="300134" y="214997"/>
                    <a:pt x="299754" y="212463"/>
                  </a:cubicBezTo>
                  <a:cubicBezTo>
                    <a:pt x="302035" y="207522"/>
                    <a:pt x="296967" y="202581"/>
                    <a:pt x="301781" y="200934"/>
                  </a:cubicBezTo>
                  <a:cubicBezTo>
                    <a:pt x="303555" y="204735"/>
                    <a:pt x="300134" y="208662"/>
                    <a:pt x="303555" y="209549"/>
                  </a:cubicBezTo>
                  <a:cubicBezTo>
                    <a:pt x="305455" y="210816"/>
                    <a:pt x="305455" y="205115"/>
                    <a:pt x="307229" y="206635"/>
                  </a:cubicBezTo>
                  <a:cubicBezTo>
                    <a:pt x="307989" y="207269"/>
                    <a:pt x="307862" y="211449"/>
                    <a:pt x="309129" y="210689"/>
                  </a:cubicBezTo>
                  <a:cubicBezTo>
                    <a:pt x="309509" y="210436"/>
                    <a:pt x="307989" y="205242"/>
                    <a:pt x="309256" y="206255"/>
                  </a:cubicBezTo>
                  <a:cubicBezTo>
                    <a:pt x="310143" y="212843"/>
                    <a:pt x="314197" y="216644"/>
                    <a:pt x="310776" y="219304"/>
                  </a:cubicBezTo>
                  <a:cubicBezTo>
                    <a:pt x="309509" y="212843"/>
                    <a:pt x="306089" y="214617"/>
                    <a:pt x="303301" y="214110"/>
                  </a:cubicBezTo>
                  <a:cubicBezTo>
                    <a:pt x="304062" y="217277"/>
                    <a:pt x="304568" y="222092"/>
                    <a:pt x="306089" y="222472"/>
                  </a:cubicBezTo>
                  <a:cubicBezTo>
                    <a:pt x="307989" y="216897"/>
                    <a:pt x="311663" y="229186"/>
                    <a:pt x="316224" y="224879"/>
                  </a:cubicBezTo>
                  <a:cubicBezTo>
                    <a:pt x="316604" y="227033"/>
                    <a:pt x="317111" y="229186"/>
                    <a:pt x="317491" y="231340"/>
                  </a:cubicBezTo>
                  <a:cubicBezTo>
                    <a:pt x="313817" y="233494"/>
                    <a:pt x="312930" y="228933"/>
                    <a:pt x="312297" y="232354"/>
                  </a:cubicBezTo>
                  <a:cubicBezTo>
                    <a:pt x="312170" y="232860"/>
                    <a:pt x="310523" y="232607"/>
                    <a:pt x="310270" y="232734"/>
                  </a:cubicBezTo>
                  <a:cubicBezTo>
                    <a:pt x="305835" y="234761"/>
                    <a:pt x="307482" y="228173"/>
                    <a:pt x="304822" y="227159"/>
                  </a:cubicBezTo>
                  <a:cubicBezTo>
                    <a:pt x="306089" y="231974"/>
                    <a:pt x="306215" y="235268"/>
                    <a:pt x="304442" y="236154"/>
                  </a:cubicBezTo>
                  <a:cubicBezTo>
                    <a:pt x="302288" y="231720"/>
                    <a:pt x="300007" y="227919"/>
                    <a:pt x="298994" y="219431"/>
                  </a:cubicBezTo>
                  <a:cubicBezTo>
                    <a:pt x="299627" y="214237"/>
                    <a:pt x="302035" y="221585"/>
                    <a:pt x="301654" y="216517"/>
                  </a:cubicBezTo>
                  <a:close/>
                  <a:moveTo>
                    <a:pt x="298487" y="382231"/>
                  </a:moveTo>
                  <a:cubicBezTo>
                    <a:pt x="298741" y="383624"/>
                    <a:pt x="299121" y="385145"/>
                    <a:pt x="299374" y="386538"/>
                  </a:cubicBezTo>
                  <a:cubicBezTo>
                    <a:pt x="298741" y="386665"/>
                    <a:pt x="297980" y="386792"/>
                    <a:pt x="297347" y="386918"/>
                  </a:cubicBezTo>
                  <a:cubicBezTo>
                    <a:pt x="297094" y="385525"/>
                    <a:pt x="296713" y="384004"/>
                    <a:pt x="296460" y="382611"/>
                  </a:cubicBezTo>
                  <a:cubicBezTo>
                    <a:pt x="297094" y="382484"/>
                    <a:pt x="297727" y="382357"/>
                    <a:pt x="298487" y="382231"/>
                  </a:cubicBezTo>
                  <a:close/>
                  <a:moveTo>
                    <a:pt x="289365" y="245783"/>
                  </a:moveTo>
                  <a:cubicBezTo>
                    <a:pt x="288352" y="241729"/>
                    <a:pt x="289619" y="240842"/>
                    <a:pt x="288732" y="237041"/>
                  </a:cubicBezTo>
                  <a:cubicBezTo>
                    <a:pt x="292786" y="235268"/>
                    <a:pt x="289492" y="243503"/>
                    <a:pt x="289365" y="245783"/>
                  </a:cubicBezTo>
                  <a:close/>
                  <a:moveTo>
                    <a:pt x="282777" y="175722"/>
                  </a:moveTo>
                  <a:cubicBezTo>
                    <a:pt x="285438" y="175469"/>
                    <a:pt x="287338" y="178003"/>
                    <a:pt x="288605" y="183450"/>
                  </a:cubicBezTo>
                  <a:cubicBezTo>
                    <a:pt x="286325" y="184591"/>
                    <a:pt x="284551" y="183831"/>
                    <a:pt x="283031" y="182310"/>
                  </a:cubicBezTo>
                  <a:cubicBezTo>
                    <a:pt x="282397" y="179396"/>
                    <a:pt x="282651" y="177496"/>
                    <a:pt x="282777" y="175722"/>
                  </a:cubicBezTo>
                  <a:close/>
                  <a:moveTo>
                    <a:pt x="274162" y="389199"/>
                  </a:moveTo>
                  <a:cubicBezTo>
                    <a:pt x="273909" y="387805"/>
                    <a:pt x="273529" y="386285"/>
                    <a:pt x="273275" y="384891"/>
                  </a:cubicBezTo>
                  <a:cubicBezTo>
                    <a:pt x="274669" y="384638"/>
                    <a:pt x="276063" y="384384"/>
                    <a:pt x="277456" y="384131"/>
                  </a:cubicBezTo>
                  <a:cubicBezTo>
                    <a:pt x="277710" y="385525"/>
                    <a:pt x="278090" y="387045"/>
                    <a:pt x="278343" y="388439"/>
                  </a:cubicBezTo>
                  <a:cubicBezTo>
                    <a:pt x="276949" y="388692"/>
                    <a:pt x="275556" y="388945"/>
                    <a:pt x="274162" y="389199"/>
                  </a:cubicBezTo>
                  <a:close/>
                  <a:moveTo>
                    <a:pt x="278470" y="181043"/>
                  </a:moveTo>
                  <a:cubicBezTo>
                    <a:pt x="278723" y="182437"/>
                    <a:pt x="279103" y="183957"/>
                    <a:pt x="279357" y="185351"/>
                  </a:cubicBezTo>
                  <a:cubicBezTo>
                    <a:pt x="278723" y="185478"/>
                    <a:pt x="277963" y="185604"/>
                    <a:pt x="277330" y="185731"/>
                  </a:cubicBezTo>
                  <a:cubicBezTo>
                    <a:pt x="277076" y="184337"/>
                    <a:pt x="276823" y="182817"/>
                    <a:pt x="276443" y="181423"/>
                  </a:cubicBezTo>
                  <a:cubicBezTo>
                    <a:pt x="277076" y="181297"/>
                    <a:pt x="277836" y="181170"/>
                    <a:pt x="278470" y="181043"/>
                  </a:cubicBezTo>
                  <a:close/>
                  <a:moveTo>
                    <a:pt x="274416" y="181803"/>
                  </a:moveTo>
                  <a:cubicBezTo>
                    <a:pt x="273655" y="184971"/>
                    <a:pt x="269981" y="186111"/>
                    <a:pt x="268841" y="180663"/>
                  </a:cubicBezTo>
                  <a:cubicBezTo>
                    <a:pt x="270488" y="181550"/>
                    <a:pt x="273655" y="177116"/>
                    <a:pt x="274416" y="181803"/>
                  </a:cubicBezTo>
                  <a:close/>
                  <a:moveTo>
                    <a:pt x="270108" y="240589"/>
                  </a:moveTo>
                  <a:cubicBezTo>
                    <a:pt x="272389" y="238562"/>
                    <a:pt x="275176" y="236535"/>
                    <a:pt x="278977" y="236661"/>
                  </a:cubicBezTo>
                  <a:cubicBezTo>
                    <a:pt x="281004" y="243123"/>
                    <a:pt x="280497" y="240589"/>
                    <a:pt x="281130" y="247430"/>
                  </a:cubicBezTo>
                  <a:cubicBezTo>
                    <a:pt x="279230" y="245276"/>
                    <a:pt x="277836" y="250471"/>
                    <a:pt x="276443" y="250597"/>
                  </a:cubicBezTo>
                  <a:cubicBezTo>
                    <a:pt x="276443" y="250597"/>
                    <a:pt x="276063" y="248570"/>
                    <a:pt x="276063" y="248444"/>
                  </a:cubicBezTo>
                  <a:cubicBezTo>
                    <a:pt x="274542" y="246417"/>
                    <a:pt x="272135" y="249077"/>
                    <a:pt x="270488" y="247303"/>
                  </a:cubicBezTo>
                  <a:cubicBezTo>
                    <a:pt x="269728" y="246417"/>
                    <a:pt x="268841" y="246163"/>
                    <a:pt x="268588" y="243249"/>
                  </a:cubicBezTo>
                  <a:cubicBezTo>
                    <a:pt x="268081" y="240715"/>
                    <a:pt x="269095" y="241476"/>
                    <a:pt x="270108" y="240589"/>
                  </a:cubicBezTo>
                  <a:close/>
                  <a:moveTo>
                    <a:pt x="231467" y="219178"/>
                  </a:moveTo>
                  <a:cubicBezTo>
                    <a:pt x="231974" y="222472"/>
                    <a:pt x="233367" y="227033"/>
                    <a:pt x="232100" y="227919"/>
                  </a:cubicBezTo>
                  <a:cubicBezTo>
                    <a:pt x="230327" y="225386"/>
                    <a:pt x="229186" y="220318"/>
                    <a:pt x="231467" y="219178"/>
                  </a:cubicBezTo>
                  <a:close/>
                  <a:moveTo>
                    <a:pt x="224752" y="249457"/>
                  </a:moveTo>
                  <a:cubicBezTo>
                    <a:pt x="224119" y="245403"/>
                    <a:pt x="222598" y="244896"/>
                    <a:pt x="221965" y="241095"/>
                  </a:cubicBezTo>
                  <a:cubicBezTo>
                    <a:pt x="224879" y="235774"/>
                    <a:pt x="228806" y="251104"/>
                    <a:pt x="224752" y="249457"/>
                  </a:cubicBezTo>
                  <a:close/>
                  <a:moveTo>
                    <a:pt x="223739" y="180537"/>
                  </a:moveTo>
                  <a:cubicBezTo>
                    <a:pt x="223232" y="182564"/>
                    <a:pt x="220445" y="179523"/>
                    <a:pt x="220191" y="179016"/>
                  </a:cubicBezTo>
                  <a:cubicBezTo>
                    <a:pt x="218291" y="175089"/>
                    <a:pt x="224245" y="178890"/>
                    <a:pt x="223739" y="180537"/>
                  </a:cubicBezTo>
                  <a:close/>
                  <a:moveTo>
                    <a:pt x="209549" y="243503"/>
                  </a:moveTo>
                  <a:cubicBezTo>
                    <a:pt x="209549" y="249837"/>
                    <a:pt x="206128" y="244516"/>
                    <a:pt x="204355" y="244516"/>
                  </a:cubicBezTo>
                  <a:cubicBezTo>
                    <a:pt x="204608" y="244516"/>
                    <a:pt x="204228" y="246670"/>
                    <a:pt x="203721" y="246923"/>
                  </a:cubicBezTo>
                  <a:cubicBezTo>
                    <a:pt x="202708" y="247430"/>
                    <a:pt x="202074" y="245276"/>
                    <a:pt x="201187" y="245150"/>
                  </a:cubicBezTo>
                  <a:cubicBezTo>
                    <a:pt x="198907" y="238562"/>
                    <a:pt x="209422" y="236535"/>
                    <a:pt x="209549" y="243503"/>
                  </a:cubicBezTo>
                  <a:close/>
                  <a:moveTo>
                    <a:pt x="175722" y="261366"/>
                  </a:moveTo>
                  <a:cubicBezTo>
                    <a:pt x="170401" y="264153"/>
                    <a:pt x="168754" y="252624"/>
                    <a:pt x="166094" y="245403"/>
                  </a:cubicBezTo>
                  <a:cubicBezTo>
                    <a:pt x="168374" y="239195"/>
                    <a:pt x="177623" y="250597"/>
                    <a:pt x="175722" y="261366"/>
                  </a:cubicBezTo>
                  <a:close/>
                  <a:moveTo>
                    <a:pt x="159126" y="226779"/>
                  </a:moveTo>
                  <a:cubicBezTo>
                    <a:pt x="159632" y="228426"/>
                    <a:pt x="160519" y="229060"/>
                    <a:pt x="161659" y="228553"/>
                  </a:cubicBezTo>
                  <a:cubicBezTo>
                    <a:pt x="162293" y="231467"/>
                    <a:pt x="162800" y="234254"/>
                    <a:pt x="163433" y="237168"/>
                  </a:cubicBezTo>
                  <a:cubicBezTo>
                    <a:pt x="162800" y="237295"/>
                    <a:pt x="162040" y="237421"/>
                    <a:pt x="161406" y="237548"/>
                  </a:cubicBezTo>
                  <a:cubicBezTo>
                    <a:pt x="160773" y="237548"/>
                    <a:pt x="160139" y="237421"/>
                    <a:pt x="159886" y="235648"/>
                  </a:cubicBezTo>
                  <a:cubicBezTo>
                    <a:pt x="160899" y="235394"/>
                    <a:pt x="160393" y="231594"/>
                    <a:pt x="158999" y="231340"/>
                  </a:cubicBezTo>
                  <a:cubicBezTo>
                    <a:pt x="159252" y="232480"/>
                    <a:pt x="158619" y="234001"/>
                    <a:pt x="157985" y="231594"/>
                  </a:cubicBezTo>
                  <a:cubicBezTo>
                    <a:pt x="159252" y="231087"/>
                    <a:pt x="158112" y="227413"/>
                    <a:pt x="159126" y="226779"/>
                  </a:cubicBezTo>
                  <a:close/>
                  <a:moveTo>
                    <a:pt x="158112" y="157732"/>
                  </a:moveTo>
                  <a:cubicBezTo>
                    <a:pt x="156085" y="157859"/>
                    <a:pt x="154438" y="156972"/>
                    <a:pt x="153171" y="154311"/>
                  </a:cubicBezTo>
                  <a:cubicBezTo>
                    <a:pt x="155325" y="153298"/>
                    <a:pt x="157099" y="154058"/>
                    <a:pt x="158112" y="157732"/>
                  </a:cubicBezTo>
                  <a:close/>
                  <a:moveTo>
                    <a:pt x="138095" y="239702"/>
                  </a:moveTo>
                  <a:cubicBezTo>
                    <a:pt x="140375" y="242616"/>
                    <a:pt x="142909" y="254018"/>
                    <a:pt x="138601" y="253005"/>
                  </a:cubicBezTo>
                  <a:cubicBezTo>
                    <a:pt x="137588" y="250344"/>
                    <a:pt x="136448" y="248824"/>
                    <a:pt x="134674" y="249330"/>
                  </a:cubicBezTo>
                  <a:cubicBezTo>
                    <a:pt x="133154" y="242616"/>
                    <a:pt x="135814" y="241476"/>
                    <a:pt x="138095" y="239702"/>
                  </a:cubicBezTo>
                  <a:close/>
                  <a:moveTo>
                    <a:pt x="132900" y="187251"/>
                  </a:moveTo>
                  <a:cubicBezTo>
                    <a:pt x="135307" y="195613"/>
                    <a:pt x="129986" y="195106"/>
                    <a:pt x="128719" y="188011"/>
                  </a:cubicBezTo>
                  <a:cubicBezTo>
                    <a:pt x="130240" y="187758"/>
                    <a:pt x="131633" y="187505"/>
                    <a:pt x="132900" y="187251"/>
                  </a:cubicBezTo>
                  <a:close/>
                  <a:moveTo>
                    <a:pt x="114277" y="382611"/>
                  </a:moveTo>
                  <a:cubicBezTo>
                    <a:pt x="116050" y="385525"/>
                    <a:pt x="116430" y="387678"/>
                    <a:pt x="114530" y="389199"/>
                  </a:cubicBezTo>
                  <a:cubicBezTo>
                    <a:pt x="113896" y="386412"/>
                    <a:pt x="112630" y="386538"/>
                    <a:pt x="112249" y="382991"/>
                  </a:cubicBezTo>
                  <a:cubicBezTo>
                    <a:pt x="112883" y="382991"/>
                    <a:pt x="113516" y="382864"/>
                    <a:pt x="114277" y="382611"/>
                  </a:cubicBezTo>
                  <a:close/>
                  <a:moveTo>
                    <a:pt x="112123" y="249330"/>
                  </a:moveTo>
                  <a:cubicBezTo>
                    <a:pt x="110856" y="249711"/>
                    <a:pt x="111236" y="252371"/>
                    <a:pt x="109462" y="252118"/>
                  </a:cubicBezTo>
                  <a:cubicBezTo>
                    <a:pt x="106802" y="247050"/>
                    <a:pt x="111743" y="245023"/>
                    <a:pt x="112123" y="249330"/>
                  </a:cubicBezTo>
                  <a:close/>
                  <a:moveTo>
                    <a:pt x="91599" y="333581"/>
                  </a:moveTo>
                  <a:cubicBezTo>
                    <a:pt x="92612" y="337002"/>
                    <a:pt x="91345" y="339662"/>
                    <a:pt x="89952" y="336115"/>
                  </a:cubicBezTo>
                  <a:cubicBezTo>
                    <a:pt x="91979" y="335101"/>
                    <a:pt x="89318" y="327880"/>
                    <a:pt x="91345" y="326866"/>
                  </a:cubicBezTo>
                  <a:cubicBezTo>
                    <a:pt x="91979" y="330540"/>
                    <a:pt x="96159" y="323445"/>
                    <a:pt x="97806" y="332314"/>
                  </a:cubicBezTo>
                  <a:cubicBezTo>
                    <a:pt x="94006" y="330667"/>
                    <a:pt x="95399" y="332694"/>
                    <a:pt x="91599" y="333581"/>
                  </a:cubicBezTo>
                  <a:close/>
                  <a:moveTo>
                    <a:pt x="103001" y="246670"/>
                  </a:moveTo>
                  <a:cubicBezTo>
                    <a:pt x="103888" y="249457"/>
                    <a:pt x="105281" y="250471"/>
                    <a:pt x="105788" y="255032"/>
                  </a:cubicBezTo>
                  <a:cubicBezTo>
                    <a:pt x="104394" y="255285"/>
                    <a:pt x="103001" y="255538"/>
                    <a:pt x="101607" y="255792"/>
                  </a:cubicBezTo>
                  <a:cubicBezTo>
                    <a:pt x="100214" y="250217"/>
                    <a:pt x="100214" y="246543"/>
                    <a:pt x="103001" y="246670"/>
                  </a:cubicBezTo>
                  <a:close/>
                  <a:moveTo>
                    <a:pt x="99834" y="251738"/>
                  </a:moveTo>
                  <a:cubicBezTo>
                    <a:pt x="100087" y="253131"/>
                    <a:pt x="100467" y="254652"/>
                    <a:pt x="100720" y="256045"/>
                  </a:cubicBezTo>
                  <a:cubicBezTo>
                    <a:pt x="100087" y="256172"/>
                    <a:pt x="99327" y="256299"/>
                    <a:pt x="98693" y="256425"/>
                  </a:cubicBezTo>
                  <a:cubicBezTo>
                    <a:pt x="98440" y="255032"/>
                    <a:pt x="98187" y="253511"/>
                    <a:pt x="97806" y="252118"/>
                  </a:cubicBezTo>
                  <a:cubicBezTo>
                    <a:pt x="98440" y="251991"/>
                    <a:pt x="99073" y="251864"/>
                    <a:pt x="99834" y="251738"/>
                  </a:cubicBezTo>
                  <a:close/>
                  <a:moveTo>
                    <a:pt x="85391" y="238942"/>
                  </a:moveTo>
                  <a:cubicBezTo>
                    <a:pt x="86658" y="239068"/>
                    <a:pt x="88305" y="238055"/>
                    <a:pt x="88938" y="240462"/>
                  </a:cubicBezTo>
                  <a:cubicBezTo>
                    <a:pt x="87418" y="245276"/>
                    <a:pt x="95019" y="247303"/>
                    <a:pt x="96666" y="252371"/>
                  </a:cubicBezTo>
                  <a:cubicBezTo>
                    <a:pt x="93246" y="254271"/>
                    <a:pt x="93372" y="259593"/>
                    <a:pt x="88811" y="256172"/>
                  </a:cubicBezTo>
                  <a:cubicBezTo>
                    <a:pt x="86531" y="249457"/>
                    <a:pt x="91599" y="252624"/>
                    <a:pt x="90205" y="247050"/>
                  </a:cubicBezTo>
                  <a:cubicBezTo>
                    <a:pt x="88431" y="245150"/>
                    <a:pt x="86024" y="245783"/>
                    <a:pt x="84757" y="241476"/>
                  </a:cubicBezTo>
                  <a:cubicBezTo>
                    <a:pt x="85391" y="241095"/>
                    <a:pt x="86024" y="240715"/>
                    <a:pt x="85391" y="238942"/>
                  </a:cubicBezTo>
                  <a:close/>
                  <a:moveTo>
                    <a:pt x="53337" y="260859"/>
                  </a:moveTo>
                  <a:cubicBezTo>
                    <a:pt x="55111" y="269094"/>
                    <a:pt x="51817" y="271882"/>
                    <a:pt x="52704" y="263267"/>
                  </a:cubicBezTo>
                  <a:cubicBezTo>
                    <a:pt x="51184" y="262633"/>
                    <a:pt x="50043" y="260859"/>
                    <a:pt x="49410" y="257185"/>
                  </a:cubicBezTo>
                  <a:cubicBezTo>
                    <a:pt x="49537" y="253258"/>
                    <a:pt x="50424" y="250091"/>
                    <a:pt x="51817" y="247810"/>
                  </a:cubicBezTo>
                  <a:cubicBezTo>
                    <a:pt x="52704" y="253131"/>
                    <a:pt x="54731" y="254145"/>
                    <a:pt x="55998" y="258072"/>
                  </a:cubicBezTo>
                  <a:cubicBezTo>
                    <a:pt x="54984" y="258706"/>
                    <a:pt x="53084" y="258326"/>
                    <a:pt x="53337" y="260859"/>
                  </a:cubicBezTo>
                  <a:close/>
                  <a:moveTo>
                    <a:pt x="67780" y="460907"/>
                  </a:moveTo>
                  <a:cubicBezTo>
                    <a:pt x="69807" y="460780"/>
                    <a:pt x="71454" y="461667"/>
                    <a:pt x="72721" y="464454"/>
                  </a:cubicBezTo>
                  <a:cubicBezTo>
                    <a:pt x="70821" y="464201"/>
                    <a:pt x="68034" y="467495"/>
                    <a:pt x="67780" y="460907"/>
                  </a:cubicBezTo>
                  <a:close/>
                  <a:moveTo>
                    <a:pt x="81210" y="335608"/>
                  </a:moveTo>
                  <a:cubicBezTo>
                    <a:pt x="80576" y="333074"/>
                    <a:pt x="78423" y="331047"/>
                    <a:pt x="79943" y="329147"/>
                  </a:cubicBezTo>
                  <a:cubicBezTo>
                    <a:pt x="80576" y="331680"/>
                    <a:pt x="82730" y="333708"/>
                    <a:pt x="81210" y="335608"/>
                  </a:cubicBezTo>
                  <a:close/>
                  <a:moveTo>
                    <a:pt x="71328" y="232734"/>
                  </a:moveTo>
                  <a:cubicBezTo>
                    <a:pt x="71835" y="236028"/>
                    <a:pt x="73228" y="240589"/>
                    <a:pt x="71961" y="241476"/>
                  </a:cubicBezTo>
                  <a:cubicBezTo>
                    <a:pt x="71328" y="238942"/>
                    <a:pt x="69807" y="239448"/>
                    <a:pt x="68414" y="239955"/>
                  </a:cubicBezTo>
                  <a:cubicBezTo>
                    <a:pt x="67020" y="234381"/>
                    <a:pt x="68541" y="232734"/>
                    <a:pt x="71328" y="232734"/>
                  </a:cubicBezTo>
                  <a:close/>
                  <a:moveTo>
                    <a:pt x="70694" y="250724"/>
                  </a:moveTo>
                  <a:cubicBezTo>
                    <a:pt x="72595" y="250344"/>
                    <a:pt x="73608" y="253258"/>
                    <a:pt x="75635" y="254145"/>
                  </a:cubicBezTo>
                  <a:cubicBezTo>
                    <a:pt x="77029" y="254778"/>
                    <a:pt x="77662" y="251104"/>
                    <a:pt x="78296" y="251358"/>
                  </a:cubicBezTo>
                  <a:cubicBezTo>
                    <a:pt x="78929" y="251738"/>
                    <a:pt x="80196" y="255918"/>
                    <a:pt x="80576" y="257565"/>
                  </a:cubicBezTo>
                  <a:cubicBezTo>
                    <a:pt x="78549" y="265167"/>
                    <a:pt x="72721" y="255412"/>
                    <a:pt x="69427" y="255285"/>
                  </a:cubicBezTo>
                  <a:cubicBezTo>
                    <a:pt x="69934" y="259212"/>
                    <a:pt x="62586" y="265547"/>
                    <a:pt x="61192" y="256932"/>
                  </a:cubicBezTo>
                  <a:cubicBezTo>
                    <a:pt x="65753" y="259212"/>
                    <a:pt x="67147" y="251484"/>
                    <a:pt x="70694" y="250724"/>
                  </a:cubicBezTo>
                  <a:close/>
                  <a:moveTo>
                    <a:pt x="58405" y="291012"/>
                  </a:moveTo>
                  <a:cubicBezTo>
                    <a:pt x="60306" y="291139"/>
                    <a:pt x="63093" y="287845"/>
                    <a:pt x="63346" y="294560"/>
                  </a:cubicBezTo>
                  <a:cubicBezTo>
                    <a:pt x="61953" y="294940"/>
                    <a:pt x="60939" y="294053"/>
                    <a:pt x="59799" y="293039"/>
                  </a:cubicBezTo>
                  <a:cubicBezTo>
                    <a:pt x="60179" y="295573"/>
                    <a:pt x="61192" y="299121"/>
                    <a:pt x="60052" y="299627"/>
                  </a:cubicBezTo>
                  <a:cubicBezTo>
                    <a:pt x="59545" y="296713"/>
                    <a:pt x="58912" y="293926"/>
                    <a:pt x="58405" y="291012"/>
                  </a:cubicBezTo>
                  <a:close/>
                  <a:moveTo>
                    <a:pt x="60306" y="375389"/>
                  </a:moveTo>
                  <a:cubicBezTo>
                    <a:pt x="62333" y="375516"/>
                    <a:pt x="62079" y="372475"/>
                    <a:pt x="63980" y="372475"/>
                  </a:cubicBezTo>
                  <a:cubicBezTo>
                    <a:pt x="66260" y="379570"/>
                    <a:pt x="61699" y="381597"/>
                    <a:pt x="60306" y="375389"/>
                  </a:cubicBezTo>
                  <a:close/>
                </a:path>
              </a:pathLst>
            </a:custGeom>
            <a:grpFill/>
            <a:ln w="12582" cap="flat">
              <a:noFill/>
              <a:prstDash val="solid"/>
              <a:miter/>
            </a:ln>
          </p:spPr>
          <p:txBody>
            <a:bodyPr rtlCol="0" anchor="ctr"/>
            <a:lstStyle/>
            <a:p>
              <a:endParaRPr lang="en-US" noProof="0" dirty="0"/>
            </a:p>
          </p:txBody>
        </p:sp>
        <p:sp>
          <p:nvSpPr>
            <p:cNvPr id="384" name="Freeform: Shape 383">
              <a:extLst>
                <a:ext uri="{FF2B5EF4-FFF2-40B4-BE49-F238E27FC236}">
                  <a16:creationId xmlns:a16="http://schemas.microsoft.com/office/drawing/2014/main" id="{5FAF6921-D098-45AF-A541-5C2B772111CC}"/>
                </a:ext>
              </a:extLst>
            </p:cNvPr>
            <p:cNvSpPr/>
            <p:nvPr/>
          </p:nvSpPr>
          <p:spPr>
            <a:xfrm>
              <a:off x="6298089" y="3303481"/>
              <a:ext cx="25338" cy="38008"/>
            </a:xfrm>
            <a:custGeom>
              <a:avLst/>
              <a:gdLst>
                <a:gd name="connsiteX0" fmla="*/ 9122 w 25338"/>
                <a:gd name="connsiteY0" fmla="*/ 40415 h 38007"/>
                <a:gd name="connsiteX1" fmla="*/ 17230 w 25338"/>
                <a:gd name="connsiteY1" fmla="*/ 43329 h 38007"/>
                <a:gd name="connsiteX2" fmla="*/ 22044 w 25338"/>
                <a:gd name="connsiteY2" fmla="*/ 24578 h 38007"/>
                <a:gd name="connsiteX3" fmla="*/ 17610 w 25338"/>
                <a:gd name="connsiteY3" fmla="*/ 18750 h 38007"/>
                <a:gd name="connsiteX4" fmla="*/ 22298 w 25338"/>
                <a:gd name="connsiteY4" fmla="*/ 15583 h 38007"/>
                <a:gd name="connsiteX5" fmla="*/ 23438 w 25338"/>
                <a:gd name="connsiteY5" fmla="*/ 10896 h 38007"/>
                <a:gd name="connsiteX6" fmla="*/ 26099 w 25338"/>
                <a:gd name="connsiteY6" fmla="*/ 8108 h 38007"/>
                <a:gd name="connsiteX7" fmla="*/ 10515 w 25338"/>
                <a:gd name="connsiteY7" fmla="*/ 0 h 38007"/>
                <a:gd name="connsiteX8" fmla="*/ 6715 w 25338"/>
                <a:gd name="connsiteY8" fmla="*/ 7475 h 38007"/>
                <a:gd name="connsiteX9" fmla="*/ 7095 w 25338"/>
                <a:gd name="connsiteY9" fmla="*/ 9629 h 38007"/>
                <a:gd name="connsiteX10" fmla="*/ 760 w 25338"/>
                <a:gd name="connsiteY10" fmla="*/ 15330 h 38007"/>
                <a:gd name="connsiteX11" fmla="*/ 0 w 25338"/>
                <a:gd name="connsiteY11" fmla="*/ 22171 h 38007"/>
                <a:gd name="connsiteX12" fmla="*/ 4561 w 25338"/>
                <a:gd name="connsiteY12" fmla="*/ 23438 h 38007"/>
                <a:gd name="connsiteX13" fmla="*/ 5701 w 25338"/>
                <a:gd name="connsiteY13" fmla="*/ 18750 h 38007"/>
                <a:gd name="connsiteX14" fmla="*/ 8742 w 25338"/>
                <a:gd name="connsiteY14" fmla="*/ 18117 h 38007"/>
                <a:gd name="connsiteX15" fmla="*/ 14696 w 25338"/>
                <a:gd name="connsiteY15" fmla="*/ 21411 h 38007"/>
                <a:gd name="connsiteX16" fmla="*/ 9122 w 25338"/>
                <a:gd name="connsiteY16" fmla="*/ 40415 h 38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38" h="38007">
                  <a:moveTo>
                    <a:pt x="9122" y="40415"/>
                  </a:moveTo>
                  <a:cubicBezTo>
                    <a:pt x="12796" y="44849"/>
                    <a:pt x="14950" y="40161"/>
                    <a:pt x="17230" y="43329"/>
                  </a:cubicBezTo>
                  <a:cubicBezTo>
                    <a:pt x="20397" y="39148"/>
                    <a:pt x="15710" y="24578"/>
                    <a:pt x="22044" y="24578"/>
                  </a:cubicBezTo>
                  <a:cubicBezTo>
                    <a:pt x="21411" y="19511"/>
                    <a:pt x="18624" y="22805"/>
                    <a:pt x="17610" y="18750"/>
                  </a:cubicBezTo>
                  <a:cubicBezTo>
                    <a:pt x="17357" y="13809"/>
                    <a:pt x="21031" y="16850"/>
                    <a:pt x="22298" y="15583"/>
                  </a:cubicBezTo>
                  <a:cubicBezTo>
                    <a:pt x="22678" y="15203"/>
                    <a:pt x="22805" y="11909"/>
                    <a:pt x="23438" y="10896"/>
                  </a:cubicBezTo>
                  <a:cubicBezTo>
                    <a:pt x="24452" y="9375"/>
                    <a:pt x="25465" y="9882"/>
                    <a:pt x="26099" y="8108"/>
                  </a:cubicBezTo>
                  <a:cubicBezTo>
                    <a:pt x="22298" y="-127"/>
                    <a:pt x="16217" y="887"/>
                    <a:pt x="10515" y="0"/>
                  </a:cubicBezTo>
                  <a:cubicBezTo>
                    <a:pt x="10896" y="3801"/>
                    <a:pt x="10009" y="13936"/>
                    <a:pt x="6715" y="7475"/>
                  </a:cubicBezTo>
                  <a:cubicBezTo>
                    <a:pt x="5574" y="8108"/>
                    <a:pt x="6588" y="9755"/>
                    <a:pt x="7095" y="9629"/>
                  </a:cubicBezTo>
                  <a:cubicBezTo>
                    <a:pt x="8615" y="18117"/>
                    <a:pt x="3674" y="16850"/>
                    <a:pt x="760" y="15330"/>
                  </a:cubicBezTo>
                  <a:cubicBezTo>
                    <a:pt x="253" y="17230"/>
                    <a:pt x="1394" y="21284"/>
                    <a:pt x="0" y="22171"/>
                  </a:cubicBezTo>
                  <a:cubicBezTo>
                    <a:pt x="633" y="24198"/>
                    <a:pt x="3294" y="24578"/>
                    <a:pt x="4561" y="23438"/>
                  </a:cubicBezTo>
                  <a:cubicBezTo>
                    <a:pt x="5321" y="22678"/>
                    <a:pt x="5321" y="19004"/>
                    <a:pt x="5701" y="18750"/>
                  </a:cubicBezTo>
                  <a:cubicBezTo>
                    <a:pt x="6208" y="18370"/>
                    <a:pt x="9629" y="22805"/>
                    <a:pt x="8742" y="18117"/>
                  </a:cubicBezTo>
                  <a:cubicBezTo>
                    <a:pt x="10896" y="18624"/>
                    <a:pt x="11782" y="23818"/>
                    <a:pt x="14696" y="21411"/>
                  </a:cubicBezTo>
                  <a:cubicBezTo>
                    <a:pt x="17610" y="33954"/>
                    <a:pt x="3801" y="24452"/>
                    <a:pt x="9122" y="40415"/>
                  </a:cubicBezTo>
                  <a:close/>
                </a:path>
              </a:pathLst>
            </a:custGeom>
            <a:grpFill/>
            <a:ln w="12582" cap="flat">
              <a:noFill/>
              <a:prstDash val="solid"/>
              <a:miter/>
            </a:ln>
          </p:spPr>
          <p:txBody>
            <a:bodyPr rtlCol="0" anchor="ctr"/>
            <a:lstStyle/>
            <a:p>
              <a:endParaRPr lang="en-US" noProof="0" dirty="0"/>
            </a:p>
          </p:txBody>
        </p:sp>
        <p:sp>
          <p:nvSpPr>
            <p:cNvPr id="385" name="Freeform: Shape 384">
              <a:extLst>
                <a:ext uri="{FF2B5EF4-FFF2-40B4-BE49-F238E27FC236}">
                  <a16:creationId xmlns:a16="http://schemas.microsoft.com/office/drawing/2014/main" id="{C75D8286-C6F7-4FF1-9098-A1C81B57BE04}"/>
                </a:ext>
              </a:extLst>
            </p:cNvPr>
            <p:cNvSpPr/>
            <p:nvPr/>
          </p:nvSpPr>
          <p:spPr>
            <a:xfrm>
              <a:off x="5744827" y="3654643"/>
              <a:ext cx="12669" cy="12669"/>
            </a:xfrm>
            <a:custGeom>
              <a:avLst/>
              <a:gdLst>
                <a:gd name="connsiteX0" fmla="*/ 3923 w 0"/>
                <a:gd name="connsiteY0" fmla="*/ 3323 h 0"/>
                <a:gd name="connsiteX1" fmla="*/ 376 w 0"/>
                <a:gd name="connsiteY1" fmla="*/ 1803 h 0"/>
                <a:gd name="connsiteX2" fmla="*/ 3923 w 0"/>
                <a:gd name="connsiteY2" fmla="*/ 3323 h 0"/>
              </a:gdLst>
              <a:ahLst/>
              <a:cxnLst>
                <a:cxn ang="0">
                  <a:pos x="connsiteX0" y="connsiteY0"/>
                </a:cxn>
                <a:cxn ang="0">
                  <a:pos x="connsiteX1" y="connsiteY1"/>
                </a:cxn>
                <a:cxn ang="0">
                  <a:pos x="connsiteX2" y="connsiteY2"/>
                </a:cxn>
              </a:cxnLst>
              <a:rect l="l" t="t" r="r" b="b"/>
              <a:pathLst>
                <a:path>
                  <a:moveTo>
                    <a:pt x="3923" y="3323"/>
                  </a:moveTo>
                  <a:cubicBezTo>
                    <a:pt x="4430" y="1550"/>
                    <a:pt x="-1525" y="-2251"/>
                    <a:pt x="376" y="1803"/>
                  </a:cubicBezTo>
                  <a:cubicBezTo>
                    <a:pt x="756" y="2310"/>
                    <a:pt x="3416" y="5224"/>
                    <a:pt x="3923" y="3323"/>
                  </a:cubicBezTo>
                  <a:close/>
                </a:path>
              </a:pathLst>
            </a:custGeom>
            <a:grpFill/>
            <a:ln w="12582" cap="flat">
              <a:noFill/>
              <a:prstDash val="solid"/>
              <a:miter/>
            </a:ln>
          </p:spPr>
          <p:txBody>
            <a:bodyPr rtlCol="0" anchor="ctr"/>
            <a:lstStyle/>
            <a:p>
              <a:endParaRPr lang="en-US" noProof="0" dirty="0"/>
            </a:p>
          </p:txBody>
        </p:sp>
        <p:sp>
          <p:nvSpPr>
            <p:cNvPr id="386" name="Freeform: Shape 385">
              <a:extLst>
                <a:ext uri="{FF2B5EF4-FFF2-40B4-BE49-F238E27FC236}">
                  <a16:creationId xmlns:a16="http://schemas.microsoft.com/office/drawing/2014/main" id="{EA60CC7D-3333-4A8B-916F-72CB647CC9CA}"/>
                </a:ext>
              </a:extLst>
            </p:cNvPr>
            <p:cNvSpPr/>
            <p:nvPr/>
          </p:nvSpPr>
          <p:spPr>
            <a:xfrm>
              <a:off x="5763933" y="3627814"/>
              <a:ext cx="12669" cy="12669"/>
            </a:xfrm>
            <a:custGeom>
              <a:avLst/>
              <a:gdLst>
                <a:gd name="connsiteX0" fmla="*/ 1287 w 0"/>
                <a:gd name="connsiteY0" fmla="*/ 0 h 0"/>
                <a:gd name="connsiteX1" fmla="*/ 907 w 0"/>
                <a:gd name="connsiteY1" fmla="*/ 8995 h 0"/>
                <a:gd name="connsiteX2" fmla="*/ 1287 w 0"/>
                <a:gd name="connsiteY2" fmla="*/ 0 h 0"/>
              </a:gdLst>
              <a:ahLst/>
              <a:cxnLst>
                <a:cxn ang="0">
                  <a:pos x="connsiteX0" y="connsiteY0"/>
                </a:cxn>
                <a:cxn ang="0">
                  <a:pos x="connsiteX1" y="connsiteY1"/>
                </a:cxn>
                <a:cxn ang="0">
                  <a:pos x="connsiteX2" y="connsiteY2"/>
                </a:cxn>
              </a:cxnLst>
              <a:rect l="l" t="t" r="r" b="b"/>
              <a:pathLst>
                <a:path>
                  <a:moveTo>
                    <a:pt x="1287" y="0"/>
                  </a:moveTo>
                  <a:cubicBezTo>
                    <a:pt x="-360" y="887"/>
                    <a:pt x="-360" y="4181"/>
                    <a:pt x="907" y="8995"/>
                  </a:cubicBezTo>
                  <a:cubicBezTo>
                    <a:pt x="2428" y="6715"/>
                    <a:pt x="3948" y="3421"/>
                    <a:pt x="1287" y="0"/>
                  </a:cubicBezTo>
                  <a:close/>
                </a:path>
              </a:pathLst>
            </a:custGeom>
            <a:grpFill/>
            <a:ln w="12582" cap="flat">
              <a:noFill/>
              <a:prstDash val="solid"/>
              <a:miter/>
            </a:ln>
          </p:spPr>
          <p:txBody>
            <a:bodyPr rtlCol="0" anchor="ctr"/>
            <a:lstStyle/>
            <a:p>
              <a:endParaRPr lang="en-US" noProof="0" dirty="0"/>
            </a:p>
          </p:txBody>
        </p:sp>
        <p:sp>
          <p:nvSpPr>
            <p:cNvPr id="387" name="Freeform: Shape 386">
              <a:extLst>
                <a:ext uri="{FF2B5EF4-FFF2-40B4-BE49-F238E27FC236}">
                  <a16:creationId xmlns:a16="http://schemas.microsoft.com/office/drawing/2014/main" id="{9F980140-4D31-4A75-9B9C-8C689F6A4E09}"/>
                </a:ext>
              </a:extLst>
            </p:cNvPr>
            <p:cNvSpPr/>
            <p:nvPr/>
          </p:nvSpPr>
          <p:spPr>
            <a:xfrm>
              <a:off x="6312907" y="3348964"/>
              <a:ext cx="12669" cy="12669"/>
            </a:xfrm>
            <a:custGeom>
              <a:avLst/>
              <a:gdLst>
                <a:gd name="connsiteX0" fmla="*/ 638 w 0"/>
                <a:gd name="connsiteY0" fmla="*/ 4941 h 12669"/>
                <a:gd name="connsiteX1" fmla="*/ 3172 w 0"/>
                <a:gd name="connsiteY1" fmla="*/ 17864 h 12669"/>
                <a:gd name="connsiteX2" fmla="*/ 8113 w 0"/>
                <a:gd name="connsiteY2" fmla="*/ 10262 h 12669"/>
                <a:gd name="connsiteX3" fmla="*/ 3932 w 0"/>
                <a:gd name="connsiteY3" fmla="*/ 0 h 12669"/>
                <a:gd name="connsiteX4" fmla="*/ 638 w 0"/>
                <a:gd name="connsiteY4" fmla="*/ 4941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638" y="4941"/>
                  </a:moveTo>
                  <a:cubicBezTo>
                    <a:pt x="-1769" y="7475"/>
                    <a:pt x="3426" y="11402"/>
                    <a:pt x="3172" y="17864"/>
                  </a:cubicBezTo>
                  <a:cubicBezTo>
                    <a:pt x="4186" y="14443"/>
                    <a:pt x="3426" y="8868"/>
                    <a:pt x="8113" y="10262"/>
                  </a:cubicBezTo>
                  <a:cubicBezTo>
                    <a:pt x="7606" y="3294"/>
                    <a:pt x="5199" y="3927"/>
                    <a:pt x="3932" y="0"/>
                  </a:cubicBezTo>
                  <a:cubicBezTo>
                    <a:pt x="2412" y="2027"/>
                    <a:pt x="4312" y="14316"/>
                    <a:pt x="638" y="4941"/>
                  </a:cubicBezTo>
                  <a:close/>
                </a:path>
              </a:pathLst>
            </a:custGeom>
            <a:grpFill/>
            <a:ln w="12582" cap="flat">
              <a:noFill/>
              <a:prstDash val="solid"/>
              <a:miter/>
            </a:ln>
          </p:spPr>
          <p:txBody>
            <a:bodyPr rtlCol="0" anchor="ctr"/>
            <a:lstStyle/>
            <a:p>
              <a:endParaRPr lang="en-US" noProof="0" dirty="0"/>
            </a:p>
          </p:txBody>
        </p:sp>
        <p:sp>
          <p:nvSpPr>
            <p:cNvPr id="388" name="Freeform: Shape 387">
              <a:extLst>
                <a:ext uri="{FF2B5EF4-FFF2-40B4-BE49-F238E27FC236}">
                  <a16:creationId xmlns:a16="http://schemas.microsoft.com/office/drawing/2014/main" id="{2A521FCA-E1F2-4659-A515-287B468AAE88}"/>
                </a:ext>
              </a:extLst>
            </p:cNvPr>
            <p:cNvSpPr/>
            <p:nvPr/>
          </p:nvSpPr>
          <p:spPr>
            <a:xfrm>
              <a:off x="6267809" y="3317631"/>
              <a:ext cx="12669" cy="12669"/>
            </a:xfrm>
            <a:custGeom>
              <a:avLst/>
              <a:gdLst>
                <a:gd name="connsiteX0" fmla="*/ 0 w 0"/>
                <a:gd name="connsiteY0" fmla="*/ 674 h 0"/>
                <a:gd name="connsiteX1" fmla="*/ 1267 w 0"/>
                <a:gd name="connsiteY1" fmla="*/ 7135 h 0"/>
                <a:gd name="connsiteX2" fmla="*/ 0 w 0"/>
                <a:gd name="connsiteY2" fmla="*/ 674 h 0"/>
              </a:gdLst>
              <a:ahLst/>
              <a:cxnLst>
                <a:cxn ang="0">
                  <a:pos x="connsiteX0" y="connsiteY0"/>
                </a:cxn>
                <a:cxn ang="0">
                  <a:pos x="connsiteX1" y="connsiteY1"/>
                </a:cxn>
                <a:cxn ang="0">
                  <a:pos x="connsiteX2" y="connsiteY2"/>
                </a:cxn>
              </a:cxnLst>
              <a:rect l="l" t="t" r="r" b="b"/>
              <a:pathLst>
                <a:path>
                  <a:moveTo>
                    <a:pt x="0" y="674"/>
                  </a:moveTo>
                  <a:cubicBezTo>
                    <a:pt x="380" y="2827"/>
                    <a:pt x="887" y="4981"/>
                    <a:pt x="1267" y="7135"/>
                  </a:cubicBezTo>
                  <a:cubicBezTo>
                    <a:pt x="4941" y="9669"/>
                    <a:pt x="2407" y="-3000"/>
                    <a:pt x="0" y="674"/>
                  </a:cubicBezTo>
                  <a:close/>
                </a:path>
              </a:pathLst>
            </a:custGeom>
            <a:grpFill/>
            <a:ln w="12582" cap="flat">
              <a:noFill/>
              <a:prstDash val="solid"/>
              <a:miter/>
            </a:ln>
          </p:spPr>
          <p:txBody>
            <a:bodyPr rtlCol="0" anchor="ctr"/>
            <a:lstStyle/>
            <a:p>
              <a:endParaRPr lang="en-US" noProof="0" dirty="0"/>
            </a:p>
          </p:txBody>
        </p:sp>
        <p:sp>
          <p:nvSpPr>
            <p:cNvPr id="389" name="Freeform: Shape 388">
              <a:extLst>
                <a:ext uri="{FF2B5EF4-FFF2-40B4-BE49-F238E27FC236}">
                  <a16:creationId xmlns:a16="http://schemas.microsoft.com/office/drawing/2014/main" id="{3C27E702-66E7-47E7-9058-E01E448EF5A7}"/>
                </a:ext>
              </a:extLst>
            </p:cNvPr>
            <p:cNvSpPr/>
            <p:nvPr/>
          </p:nvSpPr>
          <p:spPr>
            <a:xfrm>
              <a:off x="6251719" y="3323372"/>
              <a:ext cx="12669" cy="12669"/>
            </a:xfrm>
            <a:custGeom>
              <a:avLst/>
              <a:gdLst>
                <a:gd name="connsiteX0" fmla="*/ 0 w 0"/>
                <a:gd name="connsiteY0" fmla="*/ 380 h 0"/>
                <a:gd name="connsiteX1" fmla="*/ 887 w 0"/>
                <a:gd name="connsiteY1" fmla="*/ 4688 h 0"/>
                <a:gd name="connsiteX2" fmla="*/ 2914 w 0"/>
                <a:gd name="connsiteY2" fmla="*/ 4308 h 0"/>
                <a:gd name="connsiteX3" fmla="*/ 2027 w 0"/>
                <a:gd name="connsiteY3" fmla="*/ 0 h 0"/>
                <a:gd name="connsiteX4" fmla="*/ 0 w 0"/>
                <a:gd name="connsiteY4" fmla="*/ 38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380"/>
                  </a:moveTo>
                  <a:cubicBezTo>
                    <a:pt x="253" y="1774"/>
                    <a:pt x="633" y="3294"/>
                    <a:pt x="887" y="4688"/>
                  </a:cubicBezTo>
                  <a:cubicBezTo>
                    <a:pt x="1520" y="4561"/>
                    <a:pt x="2280" y="4434"/>
                    <a:pt x="2914" y="4308"/>
                  </a:cubicBezTo>
                  <a:cubicBezTo>
                    <a:pt x="2661" y="2914"/>
                    <a:pt x="2280" y="1394"/>
                    <a:pt x="2027" y="0"/>
                  </a:cubicBezTo>
                  <a:cubicBezTo>
                    <a:pt x="1394" y="127"/>
                    <a:pt x="760" y="253"/>
                    <a:pt x="0" y="380"/>
                  </a:cubicBezTo>
                  <a:close/>
                </a:path>
              </a:pathLst>
            </a:custGeom>
            <a:grpFill/>
            <a:ln w="12582" cap="flat">
              <a:noFill/>
              <a:prstDash val="solid"/>
              <a:miter/>
            </a:ln>
          </p:spPr>
          <p:txBody>
            <a:bodyPr rtlCol="0" anchor="ctr"/>
            <a:lstStyle/>
            <a:p>
              <a:endParaRPr lang="en-US" noProof="0" dirty="0"/>
            </a:p>
          </p:txBody>
        </p:sp>
        <p:sp>
          <p:nvSpPr>
            <p:cNvPr id="390" name="Freeform: Shape 389">
              <a:extLst>
                <a:ext uri="{FF2B5EF4-FFF2-40B4-BE49-F238E27FC236}">
                  <a16:creationId xmlns:a16="http://schemas.microsoft.com/office/drawing/2014/main" id="{899F12D7-074C-4E84-8110-46999233BAF5}"/>
                </a:ext>
              </a:extLst>
            </p:cNvPr>
            <p:cNvSpPr/>
            <p:nvPr/>
          </p:nvSpPr>
          <p:spPr>
            <a:xfrm>
              <a:off x="6269963" y="3302072"/>
              <a:ext cx="12669" cy="12669"/>
            </a:xfrm>
            <a:custGeom>
              <a:avLst/>
              <a:gdLst>
                <a:gd name="connsiteX0" fmla="*/ 0 w 0"/>
                <a:gd name="connsiteY0" fmla="*/ 269 h 0"/>
                <a:gd name="connsiteX1" fmla="*/ 2787 w 0"/>
                <a:gd name="connsiteY1" fmla="*/ 8631 h 0"/>
                <a:gd name="connsiteX2" fmla="*/ 0 w 0"/>
                <a:gd name="connsiteY2" fmla="*/ 269 h 0"/>
              </a:gdLst>
              <a:ahLst/>
              <a:cxnLst>
                <a:cxn ang="0">
                  <a:pos x="connsiteX0" y="connsiteY0"/>
                </a:cxn>
                <a:cxn ang="0">
                  <a:pos x="connsiteX1" y="connsiteY1"/>
                </a:cxn>
                <a:cxn ang="0">
                  <a:pos x="connsiteX2" y="connsiteY2"/>
                </a:cxn>
              </a:cxnLst>
              <a:rect l="l" t="t" r="r" b="b"/>
              <a:pathLst>
                <a:path>
                  <a:moveTo>
                    <a:pt x="0" y="269"/>
                  </a:moveTo>
                  <a:cubicBezTo>
                    <a:pt x="507" y="4830"/>
                    <a:pt x="1900" y="5844"/>
                    <a:pt x="2787" y="8631"/>
                  </a:cubicBezTo>
                  <a:cubicBezTo>
                    <a:pt x="4434" y="5970"/>
                    <a:pt x="3674" y="-1505"/>
                    <a:pt x="0" y="269"/>
                  </a:cubicBezTo>
                  <a:close/>
                </a:path>
              </a:pathLst>
            </a:custGeom>
            <a:grpFill/>
            <a:ln w="12582" cap="flat">
              <a:noFill/>
              <a:prstDash val="solid"/>
              <a:miter/>
            </a:ln>
          </p:spPr>
          <p:txBody>
            <a:bodyPr rtlCol="0" anchor="ctr"/>
            <a:lstStyle/>
            <a:p>
              <a:endParaRPr lang="en-US" noProof="0" dirty="0"/>
            </a:p>
          </p:txBody>
        </p:sp>
        <p:sp>
          <p:nvSpPr>
            <p:cNvPr id="391" name="Freeform: Shape 390">
              <a:extLst>
                <a:ext uri="{FF2B5EF4-FFF2-40B4-BE49-F238E27FC236}">
                  <a16:creationId xmlns:a16="http://schemas.microsoft.com/office/drawing/2014/main" id="{89495C47-8D04-4D2C-8B39-754BE2D49DBC}"/>
                </a:ext>
              </a:extLst>
            </p:cNvPr>
            <p:cNvSpPr/>
            <p:nvPr/>
          </p:nvSpPr>
          <p:spPr>
            <a:xfrm>
              <a:off x="6328402" y="3320057"/>
              <a:ext cx="12669" cy="12669"/>
            </a:xfrm>
            <a:custGeom>
              <a:avLst/>
              <a:gdLst>
                <a:gd name="connsiteX0" fmla="*/ 219 w 0"/>
                <a:gd name="connsiteY0" fmla="*/ 12944 h 12669"/>
                <a:gd name="connsiteX1" fmla="*/ 10101 w 0"/>
                <a:gd name="connsiteY1" fmla="*/ 8763 h 12669"/>
                <a:gd name="connsiteX2" fmla="*/ 10228 w 0"/>
                <a:gd name="connsiteY2" fmla="*/ 4328 h 12669"/>
                <a:gd name="connsiteX3" fmla="*/ 219 w 0"/>
                <a:gd name="connsiteY3" fmla="*/ 12944 h 12669"/>
              </a:gdLst>
              <a:ahLst/>
              <a:cxnLst>
                <a:cxn ang="0">
                  <a:pos x="connsiteX0" y="connsiteY0"/>
                </a:cxn>
                <a:cxn ang="0">
                  <a:pos x="connsiteX1" y="connsiteY1"/>
                </a:cxn>
                <a:cxn ang="0">
                  <a:pos x="connsiteX2" y="connsiteY2"/>
                </a:cxn>
                <a:cxn ang="0">
                  <a:pos x="connsiteX3" y="connsiteY3"/>
                </a:cxn>
              </a:cxnLst>
              <a:rect l="l" t="t" r="r" b="b"/>
              <a:pathLst>
                <a:path h="12669">
                  <a:moveTo>
                    <a:pt x="219" y="12944"/>
                  </a:moveTo>
                  <a:cubicBezTo>
                    <a:pt x="4907" y="13324"/>
                    <a:pt x="6681" y="10030"/>
                    <a:pt x="10101" y="8763"/>
                  </a:cubicBezTo>
                  <a:cubicBezTo>
                    <a:pt x="9468" y="6356"/>
                    <a:pt x="9594" y="4962"/>
                    <a:pt x="10228" y="4328"/>
                  </a:cubicBezTo>
                  <a:cubicBezTo>
                    <a:pt x="5414" y="-4413"/>
                    <a:pt x="-1301" y="908"/>
                    <a:pt x="219" y="12944"/>
                  </a:cubicBezTo>
                  <a:close/>
                </a:path>
              </a:pathLst>
            </a:custGeom>
            <a:grpFill/>
            <a:ln w="12582" cap="flat">
              <a:noFill/>
              <a:prstDash val="solid"/>
              <a:miter/>
            </a:ln>
          </p:spPr>
          <p:txBody>
            <a:bodyPr rtlCol="0" anchor="ctr"/>
            <a:lstStyle/>
            <a:p>
              <a:endParaRPr lang="en-US" noProof="0" dirty="0"/>
            </a:p>
          </p:txBody>
        </p:sp>
        <p:sp>
          <p:nvSpPr>
            <p:cNvPr id="392" name="Freeform: Shape 391">
              <a:extLst>
                <a:ext uri="{FF2B5EF4-FFF2-40B4-BE49-F238E27FC236}">
                  <a16:creationId xmlns:a16="http://schemas.microsoft.com/office/drawing/2014/main" id="{335507B6-23A7-447D-AD7C-DB8960408608}"/>
                </a:ext>
              </a:extLst>
            </p:cNvPr>
            <p:cNvSpPr/>
            <p:nvPr/>
          </p:nvSpPr>
          <p:spPr>
            <a:xfrm>
              <a:off x="6277944" y="3315775"/>
              <a:ext cx="12669" cy="12669"/>
            </a:xfrm>
            <a:custGeom>
              <a:avLst/>
              <a:gdLst>
                <a:gd name="connsiteX0" fmla="*/ 0 w 0"/>
                <a:gd name="connsiteY0" fmla="*/ 4936 h 12669"/>
                <a:gd name="connsiteX1" fmla="*/ 2787 w 0"/>
                <a:gd name="connsiteY1" fmla="*/ 13298 h 12669"/>
                <a:gd name="connsiteX2" fmla="*/ 8108 w 0"/>
                <a:gd name="connsiteY2" fmla="*/ 7723 h 12669"/>
                <a:gd name="connsiteX3" fmla="*/ 0 w 0"/>
                <a:gd name="connsiteY3" fmla="*/ 4936 h 12669"/>
              </a:gdLst>
              <a:ahLst/>
              <a:cxnLst>
                <a:cxn ang="0">
                  <a:pos x="connsiteX0" y="connsiteY0"/>
                </a:cxn>
                <a:cxn ang="0">
                  <a:pos x="connsiteX1" y="connsiteY1"/>
                </a:cxn>
                <a:cxn ang="0">
                  <a:pos x="connsiteX2" y="connsiteY2"/>
                </a:cxn>
                <a:cxn ang="0">
                  <a:pos x="connsiteX3" y="connsiteY3"/>
                </a:cxn>
              </a:cxnLst>
              <a:rect l="l" t="t" r="r" b="b"/>
              <a:pathLst>
                <a:path h="12669">
                  <a:moveTo>
                    <a:pt x="0" y="4936"/>
                  </a:moveTo>
                  <a:cubicBezTo>
                    <a:pt x="633" y="8864"/>
                    <a:pt x="2154" y="9244"/>
                    <a:pt x="2787" y="13298"/>
                  </a:cubicBezTo>
                  <a:cubicBezTo>
                    <a:pt x="5828" y="13044"/>
                    <a:pt x="3294" y="5696"/>
                    <a:pt x="8108" y="7723"/>
                  </a:cubicBezTo>
                  <a:cubicBezTo>
                    <a:pt x="6588" y="-5073"/>
                    <a:pt x="1394" y="1009"/>
                    <a:pt x="0" y="4936"/>
                  </a:cubicBezTo>
                  <a:close/>
                </a:path>
              </a:pathLst>
            </a:custGeom>
            <a:grpFill/>
            <a:ln w="12582" cap="flat">
              <a:noFill/>
              <a:prstDash val="solid"/>
              <a:miter/>
            </a:ln>
          </p:spPr>
          <p:txBody>
            <a:bodyPr rtlCol="0" anchor="ctr"/>
            <a:lstStyle/>
            <a:p>
              <a:endParaRPr lang="en-US" noProof="0" dirty="0"/>
            </a:p>
          </p:txBody>
        </p:sp>
        <p:sp>
          <p:nvSpPr>
            <p:cNvPr id="393" name="Freeform: Shape 392">
              <a:extLst>
                <a:ext uri="{FF2B5EF4-FFF2-40B4-BE49-F238E27FC236}">
                  <a16:creationId xmlns:a16="http://schemas.microsoft.com/office/drawing/2014/main" id="{57D3E7BD-4D24-4226-AE6F-6DC556F0F6F8}"/>
                </a:ext>
              </a:extLst>
            </p:cNvPr>
            <p:cNvSpPr/>
            <p:nvPr/>
          </p:nvSpPr>
          <p:spPr>
            <a:xfrm>
              <a:off x="6341544" y="3315285"/>
              <a:ext cx="12669" cy="12669"/>
            </a:xfrm>
            <a:custGeom>
              <a:avLst/>
              <a:gdLst>
                <a:gd name="connsiteX0" fmla="*/ 7221 w 0"/>
                <a:gd name="connsiteY0" fmla="*/ 359 h 12669"/>
                <a:gd name="connsiteX1" fmla="*/ 0 w 0"/>
                <a:gd name="connsiteY1" fmla="*/ 1752 h 12669"/>
                <a:gd name="connsiteX2" fmla="*/ 2534 w 0"/>
                <a:gd name="connsiteY2" fmla="*/ 14675 h 12669"/>
                <a:gd name="connsiteX3" fmla="*/ 10389 w 0"/>
                <a:gd name="connsiteY3" fmla="*/ 22023 h 12669"/>
                <a:gd name="connsiteX4" fmla="*/ 7221 w 0"/>
                <a:gd name="connsiteY4" fmla="*/ 359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7221" y="359"/>
                  </a:moveTo>
                  <a:cubicBezTo>
                    <a:pt x="6208" y="5807"/>
                    <a:pt x="1014" y="-3695"/>
                    <a:pt x="0" y="1752"/>
                  </a:cubicBezTo>
                  <a:cubicBezTo>
                    <a:pt x="887" y="6060"/>
                    <a:pt x="1774" y="10368"/>
                    <a:pt x="2534" y="14675"/>
                  </a:cubicBezTo>
                  <a:cubicBezTo>
                    <a:pt x="5194" y="17082"/>
                    <a:pt x="8995" y="14802"/>
                    <a:pt x="10389" y="22023"/>
                  </a:cubicBezTo>
                  <a:cubicBezTo>
                    <a:pt x="12416" y="15689"/>
                    <a:pt x="9122" y="9481"/>
                    <a:pt x="7221" y="359"/>
                  </a:cubicBezTo>
                  <a:close/>
                </a:path>
              </a:pathLst>
            </a:custGeom>
            <a:grpFill/>
            <a:ln w="12582" cap="flat">
              <a:noFill/>
              <a:prstDash val="solid"/>
              <a:miter/>
            </a:ln>
          </p:spPr>
          <p:txBody>
            <a:bodyPr rtlCol="0" anchor="ctr"/>
            <a:lstStyle/>
            <a:p>
              <a:endParaRPr lang="en-US" noProof="0" dirty="0"/>
            </a:p>
          </p:txBody>
        </p:sp>
        <p:sp>
          <p:nvSpPr>
            <p:cNvPr id="394" name="Freeform: Shape 393">
              <a:extLst>
                <a:ext uri="{FF2B5EF4-FFF2-40B4-BE49-F238E27FC236}">
                  <a16:creationId xmlns:a16="http://schemas.microsoft.com/office/drawing/2014/main" id="{E1E8D544-6FA2-4445-8828-E2F19D6EFEEA}"/>
                </a:ext>
              </a:extLst>
            </p:cNvPr>
            <p:cNvSpPr/>
            <p:nvPr/>
          </p:nvSpPr>
          <p:spPr>
            <a:xfrm>
              <a:off x="6289958" y="3414084"/>
              <a:ext cx="12669" cy="12669"/>
            </a:xfrm>
            <a:custGeom>
              <a:avLst/>
              <a:gdLst>
                <a:gd name="connsiteX0" fmla="*/ 1416 w 0"/>
                <a:gd name="connsiteY0" fmla="*/ 0 h 0"/>
                <a:gd name="connsiteX1" fmla="*/ 529 w 0"/>
                <a:gd name="connsiteY1" fmla="*/ 11276 h 0"/>
                <a:gd name="connsiteX2" fmla="*/ 1416 w 0"/>
                <a:gd name="connsiteY2" fmla="*/ 0 h 0"/>
              </a:gdLst>
              <a:ahLst/>
              <a:cxnLst>
                <a:cxn ang="0">
                  <a:pos x="connsiteX0" y="connsiteY0"/>
                </a:cxn>
                <a:cxn ang="0">
                  <a:pos x="connsiteX1" y="connsiteY1"/>
                </a:cxn>
                <a:cxn ang="0">
                  <a:pos x="connsiteX2" y="connsiteY2"/>
                </a:cxn>
              </a:cxnLst>
              <a:rect l="l" t="t" r="r" b="b"/>
              <a:pathLst>
                <a:path>
                  <a:moveTo>
                    <a:pt x="1416" y="0"/>
                  </a:moveTo>
                  <a:cubicBezTo>
                    <a:pt x="-358" y="1900"/>
                    <a:pt x="-231" y="6208"/>
                    <a:pt x="529" y="11276"/>
                  </a:cubicBezTo>
                  <a:cubicBezTo>
                    <a:pt x="1796" y="8995"/>
                    <a:pt x="3189" y="6588"/>
                    <a:pt x="1416" y="0"/>
                  </a:cubicBezTo>
                  <a:close/>
                </a:path>
              </a:pathLst>
            </a:custGeom>
            <a:grpFill/>
            <a:ln w="12582" cap="flat">
              <a:noFill/>
              <a:prstDash val="solid"/>
              <a:miter/>
            </a:ln>
          </p:spPr>
          <p:txBody>
            <a:bodyPr rtlCol="0" anchor="ctr"/>
            <a:lstStyle/>
            <a:p>
              <a:endParaRPr lang="en-US" noProof="0" dirty="0"/>
            </a:p>
          </p:txBody>
        </p:sp>
        <p:sp>
          <p:nvSpPr>
            <p:cNvPr id="395" name="Freeform: Shape 394">
              <a:extLst>
                <a:ext uri="{FF2B5EF4-FFF2-40B4-BE49-F238E27FC236}">
                  <a16:creationId xmlns:a16="http://schemas.microsoft.com/office/drawing/2014/main" id="{F6C3D1C9-53D9-4BF0-9536-46DC6AEDE46C}"/>
                </a:ext>
              </a:extLst>
            </p:cNvPr>
            <p:cNvSpPr/>
            <p:nvPr/>
          </p:nvSpPr>
          <p:spPr>
            <a:xfrm>
              <a:off x="6458608" y="3509736"/>
              <a:ext cx="12669" cy="12669"/>
            </a:xfrm>
            <a:custGeom>
              <a:avLst/>
              <a:gdLst>
                <a:gd name="connsiteX0" fmla="*/ 2914 w 0"/>
                <a:gd name="connsiteY0" fmla="*/ 4308 h 0"/>
                <a:gd name="connsiteX1" fmla="*/ 2027 w 0"/>
                <a:gd name="connsiteY1" fmla="*/ 0 h 0"/>
                <a:gd name="connsiteX2" fmla="*/ 0 w 0"/>
                <a:gd name="connsiteY2" fmla="*/ 380 h 0"/>
                <a:gd name="connsiteX3" fmla="*/ 887 w 0"/>
                <a:gd name="connsiteY3" fmla="*/ 4688 h 0"/>
                <a:gd name="connsiteX4" fmla="*/ 2914 w 0"/>
                <a:gd name="connsiteY4" fmla="*/ 430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2914" y="4308"/>
                  </a:moveTo>
                  <a:cubicBezTo>
                    <a:pt x="2661" y="2914"/>
                    <a:pt x="2280" y="1394"/>
                    <a:pt x="2027" y="0"/>
                  </a:cubicBezTo>
                  <a:cubicBezTo>
                    <a:pt x="1394" y="127"/>
                    <a:pt x="633" y="253"/>
                    <a:pt x="0" y="380"/>
                  </a:cubicBezTo>
                  <a:cubicBezTo>
                    <a:pt x="253" y="1774"/>
                    <a:pt x="633" y="3294"/>
                    <a:pt x="887" y="4688"/>
                  </a:cubicBezTo>
                  <a:cubicBezTo>
                    <a:pt x="1520" y="4561"/>
                    <a:pt x="2154" y="4434"/>
                    <a:pt x="2914" y="4308"/>
                  </a:cubicBezTo>
                  <a:close/>
                </a:path>
              </a:pathLst>
            </a:custGeom>
            <a:grpFill/>
            <a:ln w="12582" cap="flat">
              <a:noFill/>
              <a:prstDash val="solid"/>
              <a:miter/>
            </a:ln>
          </p:spPr>
          <p:txBody>
            <a:bodyPr rtlCol="0" anchor="ctr"/>
            <a:lstStyle/>
            <a:p>
              <a:endParaRPr lang="en-US" noProof="0" dirty="0"/>
            </a:p>
          </p:txBody>
        </p:sp>
        <p:sp>
          <p:nvSpPr>
            <p:cNvPr id="396" name="Freeform: Shape 395">
              <a:extLst>
                <a:ext uri="{FF2B5EF4-FFF2-40B4-BE49-F238E27FC236}">
                  <a16:creationId xmlns:a16="http://schemas.microsoft.com/office/drawing/2014/main" id="{6F6A83A8-6C84-4305-B21F-A313C230A687}"/>
                </a:ext>
              </a:extLst>
            </p:cNvPr>
            <p:cNvSpPr/>
            <p:nvPr/>
          </p:nvSpPr>
          <p:spPr>
            <a:xfrm>
              <a:off x="6637877" y="3444688"/>
              <a:ext cx="12669" cy="12669"/>
            </a:xfrm>
            <a:custGeom>
              <a:avLst/>
              <a:gdLst>
                <a:gd name="connsiteX0" fmla="*/ 0 w 0"/>
                <a:gd name="connsiteY0" fmla="*/ 3095 h 0"/>
                <a:gd name="connsiteX1" fmla="*/ 4181 w 0"/>
                <a:gd name="connsiteY1" fmla="*/ 2335 h 0"/>
                <a:gd name="connsiteX2" fmla="*/ 0 w 0"/>
                <a:gd name="connsiteY2" fmla="*/ 3095 h 0"/>
              </a:gdLst>
              <a:ahLst/>
              <a:cxnLst>
                <a:cxn ang="0">
                  <a:pos x="connsiteX0" y="connsiteY0"/>
                </a:cxn>
                <a:cxn ang="0">
                  <a:pos x="connsiteX1" y="connsiteY1"/>
                </a:cxn>
                <a:cxn ang="0">
                  <a:pos x="connsiteX2" y="connsiteY2"/>
                </a:cxn>
              </a:cxnLst>
              <a:rect l="l" t="t" r="r" b="b"/>
              <a:pathLst>
                <a:path>
                  <a:moveTo>
                    <a:pt x="0" y="3095"/>
                  </a:moveTo>
                  <a:cubicBezTo>
                    <a:pt x="1267" y="8417"/>
                    <a:pt x="3674" y="2969"/>
                    <a:pt x="4181" y="2335"/>
                  </a:cubicBezTo>
                  <a:cubicBezTo>
                    <a:pt x="2154" y="-3999"/>
                    <a:pt x="2280" y="4742"/>
                    <a:pt x="0" y="3095"/>
                  </a:cubicBezTo>
                  <a:close/>
                </a:path>
              </a:pathLst>
            </a:custGeom>
            <a:grpFill/>
            <a:ln w="12582" cap="flat">
              <a:noFill/>
              <a:prstDash val="solid"/>
              <a:miter/>
            </a:ln>
          </p:spPr>
          <p:txBody>
            <a:bodyPr rtlCol="0" anchor="ctr"/>
            <a:lstStyle/>
            <a:p>
              <a:endParaRPr lang="en-US" noProof="0" dirty="0"/>
            </a:p>
          </p:txBody>
        </p:sp>
        <p:sp>
          <p:nvSpPr>
            <p:cNvPr id="397" name="Freeform: Shape 396">
              <a:extLst>
                <a:ext uri="{FF2B5EF4-FFF2-40B4-BE49-F238E27FC236}">
                  <a16:creationId xmlns:a16="http://schemas.microsoft.com/office/drawing/2014/main" id="{9DE41989-978F-4125-B207-6F776A63ADF8}"/>
                </a:ext>
              </a:extLst>
            </p:cNvPr>
            <p:cNvSpPr/>
            <p:nvPr/>
          </p:nvSpPr>
          <p:spPr>
            <a:xfrm>
              <a:off x="6394628" y="3538297"/>
              <a:ext cx="12669" cy="12669"/>
            </a:xfrm>
            <a:custGeom>
              <a:avLst/>
              <a:gdLst>
                <a:gd name="connsiteX0" fmla="*/ 0 w 0"/>
                <a:gd name="connsiteY0" fmla="*/ 198 h 0"/>
                <a:gd name="connsiteX1" fmla="*/ 3294 w 0"/>
                <a:gd name="connsiteY1" fmla="*/ 6279 h 0"/>
                <a:gd name="connsiteX2" fmla="*/ 0 w 0"/>
                <a:gd name="connsiteY2" fmla="*/ 198 h 0"/>
              </a:gdLst>
              <a:ahLst/>
              <a:cxnLst>
                <a:cxn ang="0">
                  <a:pos x="connsiteX0" y="connsiteY0"/>
                </a:cxn>
                <a:cxn ang="0">
                  <a:pos x="connsiteX1" y="connsiteY1"/>
                </a:cxn>
                <a:cxn ang="0">
                  <a:pos x="connsiteX2" y="connsiteY2"/>
                </a:cxn>
              </a:cxnLst>
              <a:rect l="l" t="t" r="r" b="b"/>
              <a:pathLst>
                <a:path>
                  <a:moveTo>
                    <a:pt x="0" y="198"/>
                  </a:moveTo>
                  <a:cubicBezTo>
                    <a:pt x="633" y="705"/>
                    <a:pt x="2914" y="6153"/>
                    <a:pt x="3294" y="6279"/>
                  </a:cubicBezTo>
                  <a:cubicBezTo>
                    <a:pt x="4561" y="6406"/>
                    <a:pt x="3041" y="-1322"/>
                    <a:pt x="0" y="198"/>
                  </a:cubicBezTo>
                  <a:close/>
                </a:path>
              </a:pathLst>
            </a:custGeom>
            <a:grpFill/>
            <a:ln w="12582" cap="flat">
              <a:noFill/>
              <a:prstDash val="solid"/>
              <a:miter/>
            </a:ln>
          </p:spPr>
          <p:txBody>
            <a:bodyPr rtlCol="0" anchor="ctr"/>
            <a:lstStyle/>
            <a:p>
              <a:endParaRPr lang="en-US" noProof="0" dirty="0"/>
            </a:p>
          </p:txBody>
        </p:sp>
        <p:sp>
          <p:nvSpPr>
            <p:cNvPr id="398" name="Freeform: Shape 397">
              <a:extLst>
                <a:ext uri="{FF2B5EF4-FFF2-40B4-BE49-F238E27FC236}">
                  <a16:creationId xmlns:a16="http://schemas.microsoft.com/office/drawing/2014/main" id="{838D9E1E-CEBA-4115-B628-AD59E718F362}"/>
                </a:ext>
              </a:extLst>
            </p:cNvPr>
            <p:cNvSpPr/>
            <p:nvPr/>
          </p:nvSpPr>
          <p:spPr>
            <a:xfrm>
              <a:off x="6441457" y="3548758"/>
              <a:ext cx="12669" cy="12669"/>
            </a:xfrm>
            <a:custGeom>
              <a:avLst/>
              <a:gdLst>
                <a:gd name="connsiteX0" fmla="*/ 554 w 0"/>
                <a:gd name="connsiteY0" fmla="*/ 7095 h 0"/>
                <a:gd name="connsiteX1" fmla="*/ 3595 w 0"/>
                <a:gd name="connsiteY1" fmla="*/ 6461 h 0"/>
                <a:gd name="connsiteX2" fmla="*/ 2328 w 0"/>
                <a:gd name="connsiteY2" fmla="*/ 0 h 0"/>
                <a:gd name="connsiteX3" fmla="*/ 554 w 0"/>
                <a:gd name="connsiteY3" fmla="*/ 7095 h 0"/>
              </a:gdLst>
              <a:ahLst/>
              <a:cxnLst>
                <a:cxn ang="0">
                  <a:pos x="connsiteX0" y="connsiteY0"/>
                </a:cxn>
                <a:cxn ang="0">
                  <a:pos x="connsiteX1" y="connsiteY1"/>
                </a:cxn>
                <a:cxn ang="0">
                  <a:pos x="connsiteX2" y="connsiteY2"/>
                </a:cxn>
                <a:cxn ang="0">
                  <a:pos x="connsiteX3" y="connsiteY3"/>
                </a:cxn>
              </a:cxnLst>
              <a:rect l="l" t="t" r="r" b="b"/>
              <a:pathLst>
                <a:path>
                  <a:moveTo>
                    <a:pt x="554" y="7095"/>
                  </a:moveTo>
                  <a:cubicBezTo>
                    <a:pt x="1568" y="6841"/>
                    <a:pt x="2581" y="6715"/>
                    <a:pt x="3595" y="6461"/>
                  </a:cubicBezTo>
                  <a:cubicBezTo>
                    <a:pt x="3215" y="4308"/>
                    <a:pt x="2708" y="2154"/>
                    <a:pt x="2328" y="0"/>
                  </a:cubicBezTo>
                  <a:cubicBezTo>
                    <a:pt x="47" y="127"/>
                    <a:pt x="-586" y="2407"/>
                    <a:pt x="554" y="7095"/>
                  </a:cubicBezTo>
                  <a:close/>
                </a:path>
              </a:pathLst>
            </a:custGeom>
            <a:grpFill/>
            <a:ln w="12582" cap="flat">
              <a:noFill/>
              <a:prstDash val="solid"/>
              <a:miter/>
            </a:ln>
          </p:spPr>
          <p:txBody>
            <a:bodyPr rtlCol="0" anchor="ctr"/>
            <a:lstStyle/>
            <a:p>
              <a:endParaRPr lang="en-US" noProof="0" dirty="0"/>
            </a:p>
          </p:txBody>
        </p:sp>
        <p:sp>
          <p:nvSpPr>
            <p:cNvPr id="399" name="Freeform: Shape 398">
              <a:extLst>
                <a:ext uri="{FF2B5EF4-FFF2-40B4-BE49-F238E27FC236}">
                  <a16:creationId xmlns:a16="http://schemas.microsoft.com/office/drawing/2014/main" id="{03B5A229-1558-4623-8AF5-22310E107426}"/>
                </a:ext>
              </a:extLst>
            </p:cNvPr>
            <p:cNvSpPr/>
            <p:nvPr/>
          </p:nvSpPr>
          <p:spPr>
            <a:xfrm>
              <a:off x="6219159" y="3369427"/>
              <a:ext cx="12669" cy="12669"/>
            </a:xfrm>
            <a:custGeom>
              <a:avLst/>
              <a:gdLst>
                <a:gd name="connsiteX0" fmla="*/ 1267 w 0"/>
                <a:gd name="connsiteY0" fmla="*/ 11844 h 12669"/>
                <a:gd name="connsiteX1" fmla="*/ 2407 w 0"/>
                <a:gd name="connsiteY1" fmla="*/ 7156 h 12669"/>
                <a:gd name="connsiteX2" fmla="*/ 5701 w 0"/>
                <a:gd name="connsiteY2" fmla="*/ 13237 h 12669"/>
                <a:gd name="connsiteX3" fmla="*/ 0 w 0"/>
                <a:gd name="connsiteY3" fmla="*/ 948 h 12669"/>
                <a:gd name="connsiteX4" fmla="*/ 1267 w 0"/>
                <a:gd name="connsiteY4" fmla="*/ 11844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1267" y="11844"/>
                  </a:moveTo>
                  <a:cubicBezTo>
                    <a:pt x="2027" y="10704"/>
                    <a:pt x="2787" y="9563"/>
                    <a:pt x="2407" y="7156"/>
                  </a:cubicBezTo>
                  <a:cubicBezTo>
                    <a:pt x="3674" y="8550"/>
                    <a:pt x="4814" y="10704"/>
                    <a:pt x="5701" y="13237"/>
                  </a:cubicBezTo>
                  <a:cubicBezTo>
                    <a:pt x="7475" y="9563"/>
                    <a:pt x="3547" y="-3613"/>
                    <a:pt x="0" y="948"/>
                  </a:cubicBezTo>
                  <a:cubicBezTo>
                    <a:pt x="2280" y="6776"/>
                    <a:pt x="-127" y="6776"/>
                    <a:pt x="1267" y="11844"/>
                  </a:cubicBezTo>
                  <a:close/>
                </a:path>
              </a:pathLst>
            </a:custGeom>
            <a:grpFill/>
            <a:ln w="12582" cap="flat">
              <a:noFill/>
              <a:prstDash val="solid"/>
              <a:miter/>
            </a:ln>
          </p:spPr>
          <p:txBody>
            <a:bodyPr rtlCol="0" anchor="ctr"/>
            <a:lstStyle/>
            <a:p>
              <a:endParaRPr lang="en-US" noProof="0" dirty="0"/>
            </a:p>
          </p:txBody>
        </p:sp>
        <p:sp>
          <p:nvSpPr>
            <p:cNvPr id="400" name="Freeform: Shape 399">
              <a:extLst>
                <a:ext uri="{FF2B5EF4-FFF2-40B4-BE49-F238E27FC236}">
                  <a16:creationId xmlns:a16="http://schemas.microsoft.com/office/drawing/2014/main" id="{A6C24EC3-74A9-46EC-BFDD-E27CEAE27C31}"/>
                </a:ext>
              </a:extLst>
            </p:cNvPr>
            <p:cNvSpPr/>
            <p:nvPr/>
          </p:nvSpPr>
          <p:spPr>
            <a:xfrm>
              <a:off x="6153406" y="3436923"/>
              <a:ext cx="12669" cy="12669"/>
            </a:xfrm>
            <a:custGeom>
              <a:avLst/>
              <a:gdLst>
                <a:gd name="connsiteX0" fmla="*/ 3927 w 0"/>
                <a:gd name="connsiteY0" fmla="*/ 3766 h 0"/>
                <a:gd name="connsiteX1" fmla="*/ 0 w 0"/>
                <a:gd name="connsiteY1" fmla="*/ 92 h 0"/>
                <a:gd name="connsiteX2" fmla="*/ 3927 w 0"/>
                <a:gd name="connsiteY2" fmla="*/ 3766 h 0"/>
              </a:gdLst>
              <a:ahLst/>
              <a:cxnLst>
                <a:cxn ang="0">
                  <a:pos x="connsiteX0" y="connsiteY0"/>
                </a:cxn>
                <a:cxn ang="0">
                  <a:pos x="connsiteX1" y="connsiteY1"/>
                </a:cxn>
                <a:cxn ang="0">
                  <a:pos x="connsiteX2" y="connsiteY2"/>
                </a:cxn>
              </a:cxnLst>
              <a:rect l="l" t="t" r="r" b="b"/>
              <a:pathLst>
                <a:path>
                  <a:moveTo>
                    <a:pt x="3927" y="3766"/>
                  </a:moveTo>
                  <a:cubicBezTo>
                    <a:pt x="2914" y="1232"/>
                    <a:pt x="1774" y="-415"/>
                    <a:pt x="0" y="92"/>
                  </a:cubicBezTo>
                  <a:cubicBezTo>
                    <a:pt x="1014" y="2625"/>
                    <a:pt x="2154" y="4146"/>
                    <a:pt x="3927" y="3766"/>
                  </a:cubicBezTo>
                  <a:close/>
                </a:path>
              </a:pathLst>
            </a:custGeom>
            <a:grpFill/>
            <a:ln w="12582" cap="flat">
              <a:noFill/>
              <a:prstDash val="solid"/>
              <a:miter/>
            </a:ln>
          </p:spPr>
          <p:txBody>
            <a:bodyPr rtlCol="0" anchor="ctr"/>
            <a:lstStyle/>
            <a:p>
              <a:endParaRPr lang="en-US" noProof="0" dirty="0"/>
            </a:p>
          </p:txBody>
        </p:sp>
        <p:sp>
          <p:nvSpPr>
            <p:cNvPr id="401" name="Freeform: Shape 400">
              <a:extLst>
                <a:ext uri="{FF2B5EF4-FFF2-40B4-BE49-F238E27FC236}">
                  <a16:creationId xmlns:a16="http://schemas.microsoft.com/office/drawing/2014/main" id="{2E1707B9-1E01-41D6-B879-314E4FFF464D}"/>
                </a:ext>
              </a:extLst>
            </p:cNvPr>
            <p:cNvSpPr/>
            <p:nvPr/>
          </p:nvSpPr>
          <p:spPr>
            <a:xfrm>
              <a:off x="6531071" y="3477358"/>
              <a:ext cx="12669" cy="12669"/>
            </a:xfrm>
            <a:custGeom>
              <a:avLst/>
              <a:gdLst>
                <a:gd name="connsiteX0" fmla="*/ 3172 w 0"/>
                <a:gd name="connsiteY0" fmla="*/ 4379 h 0"/>
                <a:gd name="connsiteX1" fmla="*/ 2285 w 0"/>
                <a:gd name="connsiteY1" fmla="*/ 72 h 0"/>
                <a:gd name="connsiteX2" fmla="*/ 3172 w 0"/>
                <a:gd name="connsiteY2" fmla="*/ 4379 h 0"/>
              </a:gdLst>
              <a:ahLst/>
              <a:cxnLst>
                <a:cxn ang="0">
                  <a:pos x="connsiteX0" y="connsiteY0"/>
                </a:cxn>
                <a:cxn ang="0">
                  <a:pos x="connsiteX1" y="connsiteY1"/>
                </a:cxn>
                <a:cxn ang="0">
                  <a:pos x="connsiteX2" y="connsiteY2"/>
                </a:cxn>
              </a:cxnLst>
              <a:rect l="l" t="t" r="r" b="b"/>
              <a:pathLst>
                <a:path>
                  <a:moveTo>
                    <a:pt x="3172" y="4379"/>
                  </a:moveTo>
                  <a:cubicBezTo>
                    <a:pt x="2918" y="2986"/>
                    <a:pt x="2538" y="1465"/>
                    <a:pt x="2285" y="72"/>
                  </a:cubicBezTo>
                  <a:cubicBezTo>
                    <a:pt x="-3163" y="-1068"/>
                    <a:pt x="2792" y="11854"/>
                    <a:pt x="3172" y="4379"/>
                  </a:cubicBezTo>
                  <a:close/>
                </a:path>
              </a:pathLst>
            </a:custGeom>
            <a:grpFill/>
            <a:ln w="12582" cap="flat">
              <a:noFill/>
              <a:prstDash val="solid"/>
              <a:miter/>
            </a:ln>
          </p:spPr>
          <p:txBody>
            <a:bodyPr rtlCol="0" anchor="ctr"/>
            <a:lstStyle/>
            <a:p>
              <a:endParaRPr lang="en-US" noProof="0" dirty="0"/>
            </a:p>
          </p:txBody>
        </p:sp>
        <p:sp>
          <p:nvSpPr>
            <p:cNvPr id="402" name="Freeform: Shape 401">
              <a:extLst>
                <a:ext uri="{FF2B5EF4-FFF2-40B4-BE49-F238E27FC236}">
                  <a16:creationId xmlns:a16="http://schemas.microsoft.com/office/drawing/2014/main" id="{D4247B53-874D-4DE0-877F-AA61117DF8E4}"/>
                </a:ext>
              </a:extLst>
            </p:cNvPr>
            <p:cNvSpPr/>
            <p:nvPr/>
          </p:nvSpPr>
          <p:spPr>
            <a:xfrm>
              <a:off x="6278083" y="3414337"/>
              <a:ext cx="12669" cy="12669"/>
            </a:xfrm>
            <a:custGeom>
              <a:avLst/>
              <a:gdLst>
                <a:gd name="connsiteX0" fmla="*/ 495 w 0"/>
                <a:gd name="connsiteY0" fmla="*/ 0 h 0"/>
                <a:gd name="connsiteX1" fmla="*/ 1128 w 0"/>
                <a:gd name="connsiteY1" fmla="*/ 8742 h 0"/>
                <a:gd name="connsiteX2" fmla="*/ 495 w 0"/>
                <a:gd name="connsiteY2" fmla="*/ 0 h 0"/>
              </a:gdLst>
              <a:ahLst/>
              <a:cxnLst>
                <a:cxn ang="0">
                  <a:pos x="connsiteX0" y="connsiteY0"/>
                </a:cxn>
                <a:cxn ang="0">
                  <a:pos x="connsiteX1" y="connsiteY1"/>
                </a:cxn>
                <a:cxn ang="0">
                  <a:pos x="connsiteX2" y="connsiteY2"/>
                </a:cxn>
              </a:cxnLst>
              <a:rect l="l" t="t" r="r" b="b"/>
              <a:pathLst>
                <a:path>
                  <a:moveTo>
                    <a:pt x="495" y="0"/>
                  </a:moveTo>
                  <a:cubicBezTo>
                    <a:pt x="-772" y="887"/>
                    <a:pt x="748" y="5574"/>
                    <a:pt x="1128" y="8742"/>
                  </a:cubicBezTo>
                  <a:cubicBezTo>
                    <a:pt x="5183" y="10009"/>
                    <a:pt x="1508" y="1394"/>
                    <a:pt x="495" y="0"/>
                  </a:cubicBezTo>
                  <a:close/>
                </a:path>
              </a:pathLst>
            </a:custGeom>
            <a:grpFill/>
            <a:ln w="12582" cap="flat">
              <a:noFill/>
              <a:prstDash val="solid"/>
              <a:miter/>
            </a:ln>
          </p:spPr>
          <p:txBody>
            <a:bodyPr rtlCol="0" anchor="ctr"/>
            <a:lstStyle/>
            <a:p>
              <a:endParaRPr lang="en-US" noProof="0" dirty="0"/>
            </a:p>
          </p:txBody>
        </p:sp>
        <p:sp>
          <p:nvSpPr>
            <p:cNvPr id="403" name="Freeform: Shape 402">
              <a:extLst>
                <a:ext uri="{FF2B5EF4-FFF2-40B4-BE49-F238E27FC236}">
                  <a16:creationId xmlns:a16="http://schemas.microsoft.com/office/drawing/2014/main" id="{1726A602-393C-4E5C-9758-A3374AAADACB}"/>
                </a:ext>
              </a:extLst>
            </p:cNvPr>
            <p:cNvSpPr/>
            <p:nvPr/>
          </p:nvSpPr>
          <p:spPr>
            <a:xfrm>
              <a:off x="6543365" y="3468714"/>
              <a:ext cx="12669" cy="25338"/>
            </a:xfrm>
            <a:custGeom>
              <a:avLst/>
              <a:gdLst>
                <a:gd name="connsiteX0" fmla="*/ 0 w 12669"/>
                <a:gd name="connsiteY0" fmla="*/ 15684 h 25338"/>
                <a:gd name="connsiteX1" fmla="*/ 9248 w 12669"/>
                <a:gd name="connsiteY1" fmla="*/ 29494 h 25338"/>
                <a:gd name="connsiteX2" fmla="*/ 15203 w 12669"/>
                <a:gd name="connsiteY2" fmla="*/ 21639 h 25338"/>
                <a:gd name="connsiteX3" fmla="*/ 10262 w 12669"/>
                <a:gd name="connsiteY3" fmla="*/ 18218 h 25338"/>
                <a:gd name="connsiteX4" fmla="*/ 5701 w 12669"/>
                <a:gd name="connsiteY4" fmla="*/ 16951 h 25338"/>
                <a:gd name="connsiteX5" fmla="*/ 253 w 12669"/>
                <a:gd name="connsiteY5" fmla="*/ 228 h 25338"/>
                <a:gd name="connsiteX6" fmla="*/ 3294 w 12669"/>
                <a:gd name="connsiteY6" fmla="*/ 15304 h 25338"/>
                <a:gd name="connsiteX7" fmla="*/ 0 w 12669"/>
                <a:gd name="connsiteY7" fmla="*/ 15684 h 2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69" h="25338">
                  <a:moveTo>
                    <a:pt x="0" y="15684"/>
                  </a:moveTo>
                  <a:cubicBezTo>
                    <a:pt x="2534" y="22146"/>
                    <a:pt x="6208" y="24806"/>
                    <a:pt x="9248" y="29494"/>
                  </a:cubicBezTo>
                  <a:cubicBezTo>
                    <a:pt x="13303" y="29494"/>
                    <a:pt x="10135" y="20245"/>
                    <a:pt x="15203" y="21639"/>
                  </a:cubicBezTo>
                  <a:cubicBezTo>
                    <a:pt x="12923" y="15051"/>
                    <a:pt x="11276" y="22653"/>
                    <a:pt x="10262" y="18218"/>
                  </a:cubicBezTo>
                  <a:cubicBezTo>
                    <a:pt x="8868" y="12264"/>
                    <a:pt x="8615" y="20752"/>
                    <a:pt x="5701" y="16951"/>
                  </a:cubicBezTo>
                  <a:cubicBezTo>
                    <a:pt x="5448" y="11757"/>
                    <a:pt x="4814" y="-1926"/>
                    <a:pt x="253" y="228"/>
                  </a:cubicBezTo>
                  <a:cubicBezTo>
                    <a:pt x="1267" y="5296"/>
                    <a:pt x="2280" y="10237"/>
                    <a:pt x="3294" y="15304"/>
                  </a:cubicBezTo>
                  <a:cubicBezTo>
                    <a:pt x="1267" y="12771"/>
                    <a:pt x="1267" y="14544"/>
                    <a:pt x="0" y="15684"/>
                  </a:cubicBezTo>
                  <a:close/>
                </a:path>
              </a:pathLst>
            </a:custGeom>
            <a:grpFill/>
            <a:ln w="12582" cap="flat">
              <a:noFill/>
              <a:prstDash val="solid"/>
              <a:miter/>
            </a:ln>
          </p:spPr>
          <p:txBody>
            <a:bodyPr rtlCol="0" anchor="ctr"/>
            <a:lstStyle/>
            <a:p>
              <a:endParaRPr lang="en-US" noProof="0" dirty="0"/>
            </a:p>
          </p:txBody>
        </p:sp>
        <p:sp>
          <p:nvSpPr>
            <p:cNvPr id="404" name="Freeform: Shape 403">
              <a:extLst>
                <a:ext uri="{FF2B5EF4-FFF2-40B4-BE49-F238E27FC236}">
                  <a16:creationId xmlns:a16="http://schemas.microsoft.com/office/drawing/2014/main" id="{3333C9ED-7D66-4CF2-9181-CAB2381F0103}"/>
                </a:ext>
              </a:extLst>
            </p:cNvPr>
            <p:cNvSpPr/>
            <p:nvPr/>
          </p:nvSpPr>
          <p:spPr>
            <a:xfrm>
              <a:off x="6402863" y="3296893"/>
              <a:ext cx="12669" cy="12669"/>
            </a:xfrm>
            <a:custGeom>
              <a:avLst/>
              <a:gdLst>
                <a:gd name="connsiteX0" fmla="*/ 4814 w 0"/>
                <a:gd name="connsiteY0" fmla="*/ 13683 h 12669"/>
                <a:gd name="connsiteX1" fmla="*/ 6715 w 0"/>
                <a:gd name="connsiteY1" fmla="*/ 17737 h 12669"/>
                <a:gd name="connsiteX2" fmla="*/ 9629 w 0"/>
                <a:gd name="connsiteY2" fmla="*/ 21664 h 12669"/>
                <a:gd name="connsiteX3" fmla="*/ 11782 w 0"/>
                <a:gd name="connsiteY3" fmla="*/ 5574 h 12669"/>
                <a:gd name="connsiteX4" fmla="*/ 6335 w 0"/>
                <a:gd name="connsiteY4" fmla="*/ 0 h 12669"/>
                <a:gd name="connsiteX5" fmla="*/ 0 w 0"/>
                <a:gd name="connsiteY5" fmla="*/ 5701 h 12669"/>
                <a:gd name="connsiteX6" fmla="*/ 1774 w 0"/>
                <a:gd name="connsiteY6" fmla="*/ 14316 h 12669"/>
                <a:gd name="connsiteX7" fmla="*/ 4814 w 0"/>
                <a:gd name="connsiteY7" fmla="*/ 13683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h="12669">
                  <a:moveTo>
                    <a:pt x="4814" y="13683"/>
                  </a:moveTo>
                  <a:cubicBezTo>
                    <a:pt x="6841" y="12796"/>
                    <a:pt x="7222" y="18750"/>
                    <a:pt x="6715" y="17737"/>
                  </a:cubicBezTo>
                  <a:cubicBezTo>
                    <a:pt x="7728" y="19511"/>
                    <a:pt x="8868" y="19131"/>
                    <a:pt x="9629" y="21664"/>
                  </a:cubicBezTo>
                  <a:cubicBezTo>
                    <a:pt x="13429" y="20397"/>
                    <a:pt x="11909" y="12036"/>
                    <a:pt x="11782" y="5574"/>
                  </a:cubicBezTo>
                  <a:cubicBezTo>
                    <a:pt x="9249" y="6715"/>
                    <a:pt x="6715" y="7348"/>
                    <a:pt x="6335" y="0"/>
                  </a:cubicBezTo>
                  <a:cubicBezTo>
                    <a:pt x="3294" y="1014"/>
                    <a:pt x="5448" y="9249"/>
                    <a:pt x="0" y="5701"/>
                  </a:cubicBezTo>
                  <a:cubicBezTo>
                    <a:pt x="634" y="8615"/>
                    <a:pt x="1140" y="11402"/>
                    <a:pt x="1774" y="14316"/>
                  </a:cubicBezTo>
                  <a:cubicBezTo>
                    <a:pt x="2787" y="14063"/>
                    <a:pt x="3801" y="13936"/>
                    <a:pt x="4814" y="13683"/>
                  </a:cubicBezTo>
                  <a:close/>
                </a:path>
              </a:pathLst>
            </a:custGeom>
            <a:grpFill/>
            <a:ln w="12582" cap="flat">
              <a:noFill/>
              <a:prstDash val="solid"/>
              <a:miter/>
            </a:ln>
          </p:spPr>
          <p:txBody>
            <a:bodyPr rtlCol="0" anchor="ctr"/>
            <a:lstStyle/>
            <a:p>
              <a:endParaRPr lang="en-US" noProof="0" dirty="0"/>
            </a:p>
          </p:txBody>
        </p:sp>
        <p:sp>
          <p:nvSpPr>
            <p:cNvPr id="405" name="Freeform: Shape 404">
              <a:extLst>
                <a:ext uri="{FF2B5EF4-FFF2-40B4-BE49-F238E27FC236}">
                  <a16:creationId xmlns:a16="http://schemas.microsoft.com/office/drawing/2014/main" id="{65C6A12A-2810-4E4F-922A-A22D2486B918}"/>
                </a:ext>
              </a:extLst>
            </p:cNvPr>
            <p:cNvSpPr/>
            <p:nvPr/>
          </p:nvSpPr>
          <p:spPr>
            <a:xfrm>
              <a:off x="6470390" y="3494119"/>
              <a:ext cx="12669" cy="12669"/>
            </a:xfrm>
            <a:custGeom>
              <a:avLst/>
              <a:gdLst>
                <a:gd name="connsiteX0" fmla="*/ 5448 w 0"/>
                <a:gd name="connsiteY0" fmla="*/ 5989 h 0"/>
                <a:gd name="connsiteX1" fmla="*/ 0 w 0"/>
                <a:gd name="connsiteY1" fmla="*/ 414 h 0"/>
                <a:gd name="connsiteX2" fmla="*/ 5448 w 0"/>
                <a:gd name="connsiteY2" fmla="*/ 5989 h 0"/>
              </a:gdLst>
              <a:ahLst/>
              <a:cxnLst>
                <a:cxn ang="0">
                  <a:pos x="connsiteX0" y="connsiteY0"/>
                </a:cxn>
                <a:cxn ang="0">
                  <a:pos x="connsiteX1" y="connsiteY1"/>
                </a:cxn>
                <a:cxn ang="0">
                  <a:pos x="connsiteX2" y="connsiteY2"/>
                </a:cxn>
              </a:cxnLst>
              <a:rect l="l" t="t" r="r" b="b"/>
              <a:pathLst>
                <a:path>
                  <a:moveTo>
                    <a:pt x="5448" y="5989"/>
                  </a:moveTo>
                  <a:cubicBezTo>
                    <a:pt x="4561" y="287"/>
                    <a:pt x="2661" y="-726"/>
                    <a:pt x="0" y="414"/>
                  </a:cubicBezTo>
                  <a:cubicBezTo>
                    <a:pt x="887" y="5989"/>
                    <a:pt x="2787" y="7129"/>
                    <a:pt x="5448" y="5989"/>
                  </a:cubicBezTo>
                  <a:close/>
                </a:path>
              </a:pathLst>
            </a:custGeom>
            <a:grpFill/>
            <a:ln w="12582" cap="flat">
              <a:noFill/>
              <a:prstDash val="solid"/>
              <a:miter/>
            </a:ln>
          </p:spPr>
          <p:txBody>
            <a:bodyPr rtlCol="0" anchor="ctr"/>
            <a:lstStyle/>
            <a:p>
              <a:endParaRPr lang="en-US" noProof="0" dirty="0"/>
            </a:p>
          </p:txBody>
        </p:sp>
        <p:sp>
          <p:nvSpPr>
            <p:cNvPr id="406" name="Freeform: Shape 405">
              <a:extLst>
                <a:ext uri="{FF2B5EF4-FFF2-40B4-BE49-F238E27FC236}">
                  <a16:creationId xmlns:a16="http://schemas.microsoft.com/office/drawing/2014/main" id="{0D62C06F-2ED6-4CF1-9065-37246BF1CDF4}"/>
                </a:ext>
              </a:extLst>
            </p:cNvPr>
            <p:cNvSpPr/>
            <p:nvPr/>
          </p:nvSpPr>
          <p:spPr>
            <a:xfrm>
              <a:off x="6540324" y="3484735"/>
              <a:ext cx="12669" cy="12669"/>
            </a:xfrm>
            <a:custGeom>
              <a:avLst/>
              <a:gdLst>
                <a:gd name="connsiteX0" fmla="*/ 5701 w 0"/>
                <a:gd name="connsiteY0" fmla="*/ 12586 h 12669"/>
                <a:gd name="connsiteX1" fmla="*/ 0 w 0"/>
                <a:gd name="connsiteY1" fmla="*/ 297 h 12669"/>
                <a:gd name="connsiteX2" fmla="*/ 5701 w 0"/>
                <a:gd name="connsiteY2" fmla="*/ 12586 h 12669"/>
              </a:gdLst>
              <a:ahLst/>
              <a:cxnLst>
                <a:cxn ang="0">
                  <a:pos x="connsiteX0" y="connsiteY0"/>
                </a:cxn>
                <a:cxn ang="0">
                  <a:pos x="connsiteX1" y="connsiteY1"/>
                </a:cxn>
                <a:cxn ang="0">
                  <a:pos x="connsiteX2" y="connsiteY2"/>
                </a:cxn>
              </a:cxnLst>
              <a:rect l="l" t="t" r="r" b="b"/>
              <a:pathLst>
                <a:path h="12669">
                  <a:moveTo>
                    <a:pt x="5701" y="12586"/>
                  </a:moveTo>
                  <a:cubicBezTo>
                    <a:pt x="4434" y="5998"/>
                    <a:pt x="3421" y="-1604"/>
                    <a:pt x="0" y="297"/>
                  </a:cubicBezTo>
                  <a:cubicBezTo>
                    <a:pt x="1267" y="6758"/>
                    <a:pt x="2154" y="14486"/>
                    <a:pt x="5701" y="12586"/>
                  </a:cubicBezTo>
                  <a:close/>
                </a:path>
              </a:pathLst>
            </a:custGeom>
            <a:grpFill/>
            <a:ln w="12582" cap="flat">
              <a:noFill/>
              <a:prstDash val="solid"/>
              <a:miter/>
            </a:ln>
          </p:spPr>
          <p:txBody>
            <a:bodyPr rtlCol="0" anchor="ctr"/>
            <a:lstStyle/>
            <a:p>
              <a:endParaRPr lang="en-US" noProof="0" dirty="0"/>
            </a:p>
          </p:txBody>
        </p:sp>
        <p:sp>
          <p:nvSpPr>
            <p:cNvPr id="407" name="Freeform: Shape 406">
              <a:extLst>
                <a:ext uri="{FF2B5EF4-FFF2-40B4-BE49-F238E27FC236}">
                  <a16:creationId xmlns:a16="http://schemas.microsoft.com/office/drawing/2014/main" id="{5DB9A836-5C8D-45F1-A219-D14EEE3D6DC5}"/>
                </a:ext>
              </a:extLst>
            </p:cNvPr>
            <p:cNvSpPr/>
            <p:nvPr/>
          </p:nvSpPr>
          <p:spPr>
            <a:xfrm>
              <a:off x="6594549" y="3471602"/>
              <a:ext cx="12669" cy="12669"/>
            </a:xfrm>
            <a:custGeom>
              <a:avLst/>
              <a:gdLst>
                <a:gd name="connsiteX0" fmla="*/ 2914 w 0"/>
                <a:gd name="connsiteY0" fmla="*/ 4308 h 0"/>
                <a:gd name="connsiteX1" fmla="*/ 2027 w 0"/>
                <a:gd name="connsiteY1" fmla="*/ 0 h 0"/>
                <a:gd name="connsiteX2" fmla="*/ 0 w 0"/>
                <a:gd name="connsiteY2" fmla="*/ 380 h 0"/>
                <a:gd name="connsiteX3" fmla="*/ 887 w 0"/>
                <a:gd name="connsiteY3" fmla="*/ 4688 h 0"/>
                <a:gd name="connsiteX4" fmla="*/ 2914 w 0"/>
                <a:gd name="connsiteY4" fmla="*/ 430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2914" y="4308"/>
                  </a:moveTo>
                  <a:cubicBezTo>
                    <a:pt x="2661" y="2914"/>
                    <a:pt x="2280" y="1394"/>
                    <a:pt x="2027" y="0"/>
                  </a:cubicBezTo>
                  <a:cubicBezTo>
                    <a:pt x="1394" y="127"/>
                    <a:pt x="633" y="253"/>
                    <a:pt x="0" y="380"/>
                  </a:cubicBezTo>
                  <a:cubicBezTo>
                    <a:pt x="253" y="1774"/>
                    <a:pt x="633" y="3294"/>
                    <a:pt x="887" y="4688"/>
                  </a:cubicBezTo>
                  <a:cubicBezTo>
                    <a:pt x="1520" y="4561"/>
                    <a:pt x="2154" y="4434"/>
                    <a:pt x="2914" y="4308"/>
                  </a:cubicBezTo>
                  <a:close/>
                </a:path>
              </a:pathLst>
            </a:custGeom>
            <a:grpFill/>
            <a:ln w="12582" cap="flat">
              <a:noFill/>
              <a:prstDash val="solid"/>
              <a:miter/>
            </a:ln>
          </p:spPr>
          <p:txBody>
            <a:bodyPr rtlCol="0" anchor="ctr"/>
            <a:lstStyle/>
            <a:p>
              <a:endParaRPr lang="en-US" noProof="0" dirty="0"/>
            </a:p>
          </p:txBody>
        </p:sp>
        <p:sp>
          <p:nvSpPr>
            <p:cNvPr id="408" name="Freeform: Shape 407">
              <a:extLst>
                <a:ext uri="{FF2B5EF4-FFF2-40B4-BE49-F238E27FC236}">
                  <a16:creationId xmlns:a16="http://schemas.microsoft.com/office/drawing/2014/main" id="{3D0591DF-B9EC-4735-BC42-FEC1C3683B5F}"/>
                </a:ext>
              </a:extLst>
            </p:cNvPr>
            <p:cNvSpPr/>
            <p:nvPr/>
          </p:nvSpPr>
          <p:spPr>
            <a:xfrm>
              <a:off x="6558695" y="3482811"/>
              <a:ext cx="12669" cy="12669"/>
            </a:xfrm>
            <a:custGeom>
              <a:avLst/>
              <a:gdLst>
                <a:gd name="connsiteX0" fmla="*/ 0 w 0"/>
                <a:gd name="connsiteY0" fmla="*/ 2980 h 0"/>
                <a:gd name="connsiteX1" fmla="*/ 4434 w 0"/>
                <a:gd name="connsiteY1" fmla="*/ 8808 h 0"/>
                <a:gd name="connsiteX2" fmla="*/ 3801 w 0"/>
                <a:gd name="connsiteY2" fmla="*/ 66 h 0"/>
                <a:gd name="connsiteX3" fmla="*/ 0 w 0"/>
                <a:gd name="connsiteY3" fmla="*/ 2980 h 0"/>
              </a:gdLst>
              <a:ahLst/>
              <a:cxnLst>
                <a:cxn ang="0">
                  <a:pos x="connsiteX0" y="connsiteY0"/>
                </a:cxn>
                <a:cxn ang="0">
                  <a:pos x="connsiteX1" y="connsiteY1"/>
                </a:cxn>
                <a:cxn ang="0">
                  <a:pos x="connsiteX2" y="connsiteY2"/>
                </a:cxn>
                <a:cxn ang="0">
                  <a:pos x="connsiteX3" y="connsiteY3"/>
                </a:cxn>
              </a:cxnLst>
              <a:rect l="l" t="t" r="r" b="b"/>
              <a:pathLst>
                <a:path>
                  <a:moveTo>
                    <a:pt x="0" y="2980"/>
                  </a:moveTo>
                  <a:cubicBezTo>
                    <a:pt x="887" y="7034"/>
                    <a:pt x="3674" y="3740"/>
                    <a:pt x="4434" y="8808"/>
                  </a:cubicBezTo>
                  <a:cubicBezTo>
                    <a:pt x="7095" y="6401"/>
                    <a:pt x="4941" y="5387"/>
                    <a:pt x="3801" y="66"/>
                  </a:cubicBezTo>
                  <a:cubicBezTo>
                    <a:pt x="1394" y="-440"/>
                    <a:pt x="1267" y="2093"/>
                    <a:pt x="0" y="2980"/>
                  </a:cubicBezTo>
                  <a:close/>
                </a:path>
              </a:pathLst>
            </a:custGeom>
            <a:grpFill/>
            <a:ln w="12582" cap="flat">
              <a:noFill/>
              <a:prstDash val="solid"/>
              <a:miter/>
            </a:ln>
          </p:spPr>
          <p:txBody>
            <a:bodyPr rtlCol="0" anchor="ctr"/>
            <a:lstStyle/>
            <a:p>
              <a:endParaRPr lang="en-US" noProof="0" dirty="0"/>
            </a:p>
          </p:txBody>
        </p:sp>
        <p:sp>
          <p:nvSpPr>
            <p:cNvPr id="409" name="Freeform: Shape 408">
              <a:extLst>
                <a:ext uri="{FF2B5EF4-FFF2-40B4-BE49-F238E27FC236}">
                  <a16:creationId xmlns:a16="http://schemas.microsoft.com/office/drawing/2014/main" id="{8E93E7FB-96AA-4228-BEC1-12C19AD5AB82}"/>
                </a:ext>
              </a:extLst>
            </p:cNvPr>
            <p:cNvSpPr/>
            <p:nvPr/>
          </p:nvSpPr>
          <p:spPr>
            <a:xfrm>
              <a:off x="6571871" y="3476395"/>
              <a:ext cx="12669" cy="12669"/>
            </a:xfrm>
            <a:custGeom>
              <a:avLst/>
              <a:gdLst>
                <a:gd name="connsiteX0" fmla="*/ 3927 w 0"/>
                <a:gd name="connsiteY0" fmla="*/ 3822 h 0"/>
                <a:gd name="connsiteX1" fmla="*/ 0 w 0"/>
                <a:gd name="connsiteY1" fmla="*/ 148 h 0"/>
                <a:gd name="connsiteX2" fmla="*/ 1900 w 0"/>
                <a:gd name="connsiteY2" fmla="*/ 4202 h 0"/>
                <a:gd name="connsiteX3" fmla="*/ 3927 w 0"/>
                <a:gd name="connsiteY3" fmla="*/ 3822 h 0"/>
              </a:gdLst>
              <a:ahLst/>
              <a:cxnLst>
                <a:cxn ang="0">
                  <a:pos x="connsiteX0" y="connsiteY0"/>
                </a:cxn>
                <a:cxn ang="0">
                  <a:pos x="connsiteX1" y="connsiteY1"/>
                </a:cxn>
                <a:cxn ang="0">
                  <a:pos x="connsiteX2" y="connsiteY2"/>
                </a:cxn>
                <a:cxn ang="0">
                  <a:pos x="connsiteX3" y="connsiteY3"/>
                </a:cxn>
              </a:cxnLst>
              <a:rect l="l" t="t" r="r" b="b"/>
              <a:pathLst>
                <a:path>
                  <a:moveTo>
                    <a:pt x="3927" y="3822"/>
                  </a:moveTo>
                  <a:cubicBezTo>
                    <a:pt x="3547" y="-865"/>
                    <a:pt x="1647" y="22"/>
                    <a:pt x="0" y="148"/>
                  </a:cubicBezTo>
                  <a:cubicBezTo>
                    <a:pt x="507" y="1795"/>
                    <a:pt x="1520" y="2049"/>
                    <a:pt x="1900" y="4202"/>
                  </a:cubicBezTo>
                  <a:cubicBezTo>
                    <a:pt x="2534" y="4076"/>
                    <a:pt x="3167" y="3949"/>
                    <a:pt x="3927" y="3822"/>
                  </a:cubicBezTo>
                  <a:close/>
                </a:path>
              </a:pathLst>
            </a:custGeom>
            <a:grpFill/>
            <a:ln w="12582" cap="flat">
              <a:noFill/>
              <a:prstDash val="solid"/>
              <a:miter/>
            </a:ln>
          </p:spPr>
          <p:txBody>
            <a:bodyPr rtlCol="0" anchor="ctr"/>
            <a:lstStyle/>
            <a:p>
              <a:endParaRPr lang="en-US" noProof="0" dirty="0"/>
            </a:p>
          </p:txBody>
        </p:sp>
        <p:sp>
          <p:nvSpPr>
            <p:cNvPr id="410" name="Freeform: Shape 409">
              <a:extLst>
                <a:ext uri="{FF2B5EF4-FFF2-40B4-BE49-F238E27FC236}">
                  <a16:creationId xmlns:a16="http://schemas.microsoft.com/office/drawing/2014/main" id="{F530E929-806E-44C2-91D8-11BC2282876C}"/>
                </a:ext>
              </a:extLst>
            </p:cNvPr>
            <p:cNvSpPr/>
            <p:nvPr/>
          </p:nvSpPr>
          <p:spPr>
            <a:xfrm>
              <a:off x="6555781" y="3470208"/>
              <a:ext cx="12669" cy="12669"/>
            </a:xfrm>
            <a:custGeom>
              <a:avLst/>
              <a:gdLst>
                <a:gd name="connsiteX0" fmla="*/ 5321 w 0"/>
                <a:gd name="connsiteY0" fmla="*/ 6208 h 0"/>
                <a:gd name="connsiteX1" fmla="*/ 3041 w 0"/>
                <a:gd name="connsiteY1" fmla="*/ 0 h 0"/>
                <a:gd name="connsiteX2" fmla="*/ 0 w 0"/>
                <a:gd name="connsiteY2" fmla="*/ 633 h 0"/>
                <a:gd name="connsiteX3" fmla="*/ 1267 w 0"/>
                <a:gd name="connsiteY3" fmla="*/ 7095 h 0"/>
                <a:gd name="connsiteX4" fmla="*/ 5321 w 0"/>
                <a:gd name="connsiteY4" fmla="*/ 620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5321" y="6208"/>
                  </a:moveTo>
                  <a:cubicBezTo>
                    <a:pt x="4434" y="4561"/>
                    <a:pt x="3547" y="2914"/>
                    <a:pt x="3041" y="0"/>
                  </a:cubicBezTo>
                  <a:cubicBezTo>
                    <a:pt x="2027" y="253"/>
                    <a:pt x="1014" y="380"/>
                    <a:pt x="0" y="633"/>
                  </a:cubicBezTo>
                  <a:cubicBezTo>
                    <a:pt x="380" y="2787"/>
                    <a:pt x="887" y="4941"/>
                    <a:pt x="1267" y="7095"/>
                  </a:cubicBezTo>
                  <a:cubicBezTo>
                    <a:pt x="2534" y="6715"/>
                    <a:pt x="3928" y="6461"/>
                    <a:pt x="5321" y="6208"/>
                  </a:cubicBezTo>
                  <a:close/>
                </a:path>
              </a:pathLst>
            </a:custGeom>
            <a:grpFill/>
            <a:ln w="12582" cap="flat">
              <a:noFill/>
              <a:prstDash val="solid"/>
              <a:miter/>
            </a:ln>
          </p:spPr>
          <p:txBody>
            <a:bodyPr rtlCol="0" anchor="ctr"/>
            <a:lstStyle/>
            <a:p>
              <a:endParaRPr lang="en-US" noProof="0" dirty="0"/>
            </a:p>
          </p:txBody>
        </p:sp>
        <p:sp>
          <p:nvSpPr>
            <p:cNvPr id="411" name="Freeform: Shape 410">
              <a:extLst>
                <a:ext uri="{FF2B5EF4-FFF2-40B4-BE49-F238E27FC236}">
                  <a16:creationId xmlns:a16="http://schemas.microsoft.com/office/drawing/2014/main" id="{15132C57-B958-4B96-A989-8F63F5C523E3}"/>
                </a:ext>
              </a:extLst>
            </p:cNvPr>
            <p:cNvSpPr/>
            <p:nvPr/>
          </p:nvSpPr>
          <p:spPr>
            <a:xfrm>
              <a:off x="6580853" y="3704323"/>
              <a:ext cx="12669" cy="12669"/>
            </a:xfrm>
            <a:custGeom>
              <a:avLst/>
              <a:gdLst>
                <a:gd name="connsiteX0" fmla="*/ 3687 w 0"/>
                <a:gd name="connsiteY0" fmla="*/ 6094 h 0"/>
                <a:gd name="connsiteX1" fmla="*/ 6727 w 0"/>
                <a:gd name="connsiteY1" fmla="*/ 5461 h 0"/>
                <a:gd name="connsiteX2" fmla="*/ 266 w 0"/>
                <a:gd name="connsiteY2" fmla="*/ 13 h 0"/>
                <a:gd name="connsiteX3" fmla="*/ 2040 w 0"/>
                <a:gd name="connsiteY3" fmla="*/ 8628 h 0"/>
                <a:gd name="connsiteX4" fmla="*/ 1786 w 0"/>
                <a:gd name="connsiteY4" fmla="*/ 2040 h 0"/>
                <a:gd name="connsiteX5" fmla="*/ 3687 w 0"/>
                <a:gd name="connsiteY5" fmla="*/ 6094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a:moveTo>
                    <a:pt x="3687" y="6094"/>
                  </a:moveTo>
                  <a:cubicBezTo>
                    <a:pt x="4700" y="5841"/>
                    <a:pt x="5714" y="5714"/>
                    <a:pt x="6727" y="5461"/>
                  </a:cubicBezTo>
                  <a:cubicBezTo>
                    <a:pt x="4700" y="3307"/>
                    <a:pt x="2927" y="-241"/>
                    <a:pt x="266" y="13"/>
                  </a:cubicBezTo>
                  <a:cubicBezTo>
                    <a:pt x="-621" y="4574"/>
                    <a:pt x="900" y="2673"/>
                    <a:pt x="2040" y="8628"/>
                  </a:cubicBezTo>
                  <a:cubicBezTo>
                    <a:pt x="3180" y="7994"/>
                    <a:pt x="2166" y="4574"/>
                    <a:pt x="1786" y="2040"/>
                  </a:cubicBezTo>
                  <a:cubicBezTo>
                    <a:pt x="2800" y="1913"/>
                    <a:pt x="3180" y="4574"/>
                    <a:pt x="3687" y="6094"/>
                  </a:cubicBezTo>
                  <a:close/>
                </a:path>
              </a:pathLst>
            </a:custGeom>
            <a:grpFill/>
            <a:ln w="12582" cap="flat">
              <a:noFill/>
              <a:prstDash val="solid"/>
              <a:miter/>
            </a:ln>
          </p:spPr>
          <p:txBody>
            <a:bodyPr rtlCol="0" anchor="ctr"/>
            <a:lstStyle/>
            <a:p>
              <a:endParaRPr lang="en-US" noProof="0" dirty="0"/>
            </a:p>
          </p:txBody>
        </p:sp>
        <p:sp>
          <p:nvSpPr>
            <p:cNvPr id="412" name="Freeform: Shape 411">
              <a:extLst>
                <a:ext uri="{FF2B5EF4-FFF2-40B4-BE49-F238E27FC236}">
                  <a16:creationId xmlns:a16="http://schemas.microsoft.com/office/drawing/2014/main" id="{78CC1C41-0C65-44B0-BDEC-066DE8BE52BC}"/>
                </a:ext>
              </a:extLst>
            </p:cNvPr>
            <p:cNvSpPr/>
            <p:nvPr/>
          </p:nvSpPr>
          <p:spPr>
            <a:xfrm>
              <a:off x="5731699" y="3694074"/>
              <a:ext cx="12669" cy="12669"/>
            </a:xfrm>
            <a:custGeom>
              <a:avLst/>
              <a:gdLst>
                <a:gd name="connsiteX0" fmla="*/ 708 w 0"/>
                <a:gd name="connsiteY0" fmla="*/ 5068 h 0"/>
                <a:gd name="connsiteX1" fmla="*/ 6283 w 0"/>
                <a:gd name="connsiteY1" fmla="*/ 6208 h 0"/>
                <a:gd name="connsiteX2" fmla="*/ 4002 w 0"/>
                <a:gd name="connsiteY2" fmla="*/ 0 h 0"/>
                <a:gd name="connsiteX3" fmla="*/ 708 w 0"/>
                <a:gd name="connsiteY3" fmla="*/ 5068 h 0"/>
              </a:gdLst>
              <a:ahLst/>
              <a:cxnLst>
                <a:cxn ang="0">
                  <a:pos x="connsiteX0" y="connsiteY0"/>
                </a:cxn>
                <a:cxn ang="0">
                  <a:pos x="connsiteX1" y="connsiteY1"/>
                </a:cxn>
                <a:cxn ang="0">
                  <a:pos x="connsiteX2" y="connsiteY2"/>
                </a:cxn>
                <a:cxn ang="0">
                  <a:pos x="connsiteX3" y="connsiteY3"/>
                </a:cxn>
              </a:cxnLst>
              <a:rect l="l" t="t" r="r" b="b"/>
              <a:pathLst>
                <a:path>
                  <a:moveTo>
                    <a:pt x="708" y="5068"/>
                  </a:moveTo>
                  <a:cubicBezTo>
                    <a:pt x="2989" y="3674"/>
                    <a:pt x="3749" y="8488"/>
                    <a:pt x="6283" y="6208"/>
                  </a:cubicBezTo>
                  <a:cubicBezTo>
                    <a:pt x="5396" y="4561"/>
                    <a:pt x="4509" y="2914"/>
                    <a:pt x="4002" y="0"/>
                  </a:cubicBezTo>
                  <a:cubicBezTo>
                    <a:pt x="2229" y="760"/>
                    <a:pt x="-1572" y="-1267"/>
                    <a:pt x="708" y="5068"/>
                  </a:cubicBezTo>
                  <a:close/>
                </a:path>
              </a:pathLst>
            </a:custGeom>
            <a:grpFill/>
            <a:ln w="12582" cap="flat">
              <a:noFill/>
              <a:prstDash val="solid"/>
              <a:miter/>
            </a:ln>
          </p:spPr>
          <p:txBody>
            <a:bodyPr rtlCol="0" anchor="ctr"/>
            <a:lstStyle/>
            <a:p>
              <a:endParaRPr lang="en-US" noProof="0" dirty="0"/>
            </a:p>
          </p:txBody>
        </p:sp>
        <p:sp>
          <p:nvSpPr>
            <p:cNvPr id="413" name="Freeform: Shape 412">
              <a:extLst>
                <a:ext uri="{FF2B5EF4-FFF2-40B4-BE49-F238E27FC236}">
                  <a16:creationId xmlns:a16="http://schemas.microsoft.com/office/drawing/2014/main" id="{F72554D7-4586-4DDF-95C7-20AE92A918ED}"/>
                </a:ext>
              </a:extLst>
            </p:cNvPr>
            <p:cNvSpPr/>
            <p:nvPr/>
          </p:nvSpPr>
          <p:spPr>
            <a:xfrm>
              <a:off x="5710236" y="3758479"/>
              <a:ext cx="12669" cy="12669"/>
            </a:xfrm>
            <a:custGeom>
              <a:avLst/>
              <a:gdLst>
                <a:gd name="connsiteX0" fmla="*/ 9122 w 0"/>
                <a:gd name="connsiteY0" fmla="*/ 3502 h 0"/>
                <a:gd name="connsiteX1" fmla="*/ 0 w 0"/>
                <a:gd name="connsiteY1" fmla="*/ 841 h 0"/>
                <a:gd name="connsiteX2" fmla="*/ 9122 w 0"/>
                <a:gd name="connsiteY2" fmla="*/ 3502 h 0"/>
              </a:gdLst>
              <a:ahLst/>
              <a:cxnLst>
                <a:cxn ang="0">
                  <a:pos x="connsiteX0" y="connsiteY0"/>
                </a:cxn>
                <a:cxn ang="0">
                  <a:pos x="connsiteX1" y="connsiteY1"/>
                </a:cxn>
                <a:cxn ang="0">
                  <a:pos x="connsiteX2" y="connsiteY2"/>
                </a:cxn>
              </a:cxnLst>
              <a:rect l="l" t="t" r="r" b="b"/>
              <a:pathLst>
                <a:path>
                  <a:moveTo>
                    <a:pt x="9122" y="3502"/>
                  </a:moveTo>
                  <a:cubicBezTo>
                    <a:pt x="7095" y="-1313"/>
                    <a:pt x="3421" y="-46"/>
                    <a:pt x="0" y="841"/>
                  </a:cubicBezTo>
                  <a:cubicBezTo>
                    <a:pt x="1647" y="3628"/>
                    <a:pt x="5828" y="3628"/>
                    <a:pt x="9122" y="3502"/>
                  </a:cubicBezTo>
                  <a:close/>
                </a:path>
              </a:pathLst>
            </a:custGeom>
            <a:grpFill/>
            <a:ln w="12582" cap="flat">
              <a:noFill/>
              <a:prstDash val="solid"/>
              <a:miter/>
            </a:ln>
          </p:spPr>
          <p:txBody>
            <a:bodyPr rtlCol="0" anchor="ctr"/>
            <a:lstStyle/>
            <a:p>
              <a:endParaRPr lang="en-US" noProof="0" dirty="0"/>
            </a:p>
          </p:txBody>
        </p:sp>
        <p:sp>
          <p:nvSpPr>
            <p:cNvPr id="414" name="Freeform: Shape 413">
              <a:extLst>
                <a:ext uri="{FF2B5EF4-FFF2-40B4-BE49-F238E27FC236}">
                  <a16:creationId xmlns:a16="http://schemas.microsoft.com/office/drawing/2014/main" id="{8BE57BDF-46E2-496E-A55E-85978D9865DC}"/>
                </a:ext>
              </a:extLst>
            </p:cNvPr>
            <p:cNvSpPr/>
            <p:nvPr/>
          </p:nvSpPr>
          <p:spPr>
            <a:xfrm>
              <a:off x="5728226" y="3469795"/>
              <a:ext cx="12669" cy="12669"/>
            </a:xfrm>
            <a:custGeom>
              <a:avLst/>
              <a:gdLst>
                <a:gd name="connsiteX0" fmla="*/ 4561 w 0"/>
                <a:gd name="connsiteY0" fmla="*/ 1681 h 0"/>
                <a:gd name="connsiteX1" fmla="*/ 0 w 0"/>
                <a:gd name="connsiteY1" fmla="*/ 414 h 0"/>
                <a:gd name="connsiteX2" fmla="*/ 4561 w 0"/>
                <a:gd name="connsiteY2" fmla="*/ 1681 h 0"/>
              </a:gdLst>
              <a:ahLst/>
              <a:cxnLst>
                <a:cxn ang="0">
                  <a:pos x="connsiteX0" y="connsiteY0"/>
                </a:cxn>
                <a:cxn ang="0">
                  <a:pos x="connsiteX1" y="connsiteY1"/>
                </a:cxn>
                <a:cxn ang="0">
                  <a:pos x="connsiteX2" y="connsiteY2"/>
                </a:cxn>
              </a:cxnLst>
              <a:rect l="l" t="t" r="r" b="b"/>
              <a:pathLst>
                <a:path>
                  <a:moveTo>
                    <a:pt x="4561" y="1681"/>
                  </a:moveTo>
                  <a:cubicBezTo>
                    <a:pt x="3674" y="-1106"/>
                    <a:pt x="1647" y="414"/>
                    <a:pt x="0" y="414"/>
                  </a:cubicBezTo>
                  <a:cubicBezTo>
                    <a:pt x="1267" y="5228"/>
                    <a:pt x="3674" y="4721"/>
                    <a:pt x="4561" y="1681"/>
                  </a:cubicBezTo>
                  <a:close/>
                </a:path>
              </a:pathLst>
            </a:custGeom>
            <a:grpFill/>
            <a:ln w="12582" cap="flat">
              <a:noFill/>
              <a:prstDash val="solid"/>
              <a:miter/>
            </a:ln>
          </p:spPr>
          <p:txBody>
            <a:bodyPr rtlCol="0" anchor="ctr"/>
            <a:lstStyle/>
            <a:p>
              <a:endParaRPr lang="en-US" noProof="0" dirty="0"/>
            </a:p>
          </p:txBody>
        </p:sp>
        <p:sp>
          <p:nvSpPr>
            <p:cNvPr id="415" name="Freeform: Shape 414">
              <a:extLst>
                <a:ext uri="{FF2B5EF4-FFF2-40B4-BE49-F238E27FC236}">
                  <a16:creationId xmlns:a16="http://schemas.microsoft.com/office/drawing/2014/main" id="{EFBDB1F3-E706-469D-AAF6-F1277B5B3CCF}"/>
                </a:ext>
              </a:extLst>
            </p:cNvPr>
            <p:cNvSpPr/>
            <p:nvPr/>
          </p:nvSpPr>
          <p:spPr>
            <a:xfrm>
              <a:off x="6299229" y="3837743"/>
              <a:ext cx="12669" cy="12669"/>
            </a:xfrm>
            <a:custGeom>
              <a:avLst/>
              <a:gdLst>
                <a:gd name="connsiteX0" fmla="*/ 0 w 0"/>
                <a:gd name="connsiteY0" fmla="*/ 0 h 0"/>
                <a:gd name="connsiteX1" fmla="*/ 1014 w 0"/>
                <a:gd name="connsiteY1" fmla="*/ 0 h 0"/>
                <a:gd name="connsiteX2" fmla="*/ 0 w 0"/>
                <a:gd name="connsiteY2" fmla="*/ 0 h 0"/>
              </a:gdLst>
              <a:ahLst/>
              <a:cxnLst>
                <a:cxn ang="0">
                  <a:pos x="connsiteX0" y="connsiteY0"/>
                </a:cxn>
                <a:cxn ang="0">
                  <a:pos x="connsiteX1" y="connsiteY1"/>
                </a:cxn>
                <a:cxn ang="0">
                  <a:pos x="connsiteX2" y="connsiteY2"/>
                </a:cxn>
              </a:cxnLst>
              <a:rect l="l" t="t" r="r" b="b"/>
              <a:pathLst>
                <a:path>
                  <a:moveTo>
                    <a:pt x="0" y="0"/>
                  </a:moveTo>
                  <a:lnTo>
                    <a:pt x="1014" y="0"/>
                  </a:lnTo>
                  <a:cubicBezTo>
                    <a:pt x="633" y="0"/>
                    <a:pt x="253" y="0"/>
                    <a:pt x="0" y="0"/>
                  </a:cubicBezTo>
                  <a:close/>
                </a:path>
              </a:pathLst>
            </a:custGeom>
            <a:grpFill/>
            <a:ln w="12582" cap="flat">
              <a:noFill/>
              <a:prstDash val="solid"/>
              <a:miter/>
            </a:ln>
          </p:spPr>
          <p:txBody>
            <a:bodyPr rtlCol="0" anchor="ctr"/>
            <a:lstStyle/>
            <a:p>
              <a:endParaRPr lang="en-US" noProof="0" dirty="0"/>
            </a:p>
          </p:txBody>
        </p:sp>
        <p:sp>
          <p:nvSpPr>
            <p:cNvPr id="416" name="Freeform: Shape 415">
              <a:extLst>
                <a:ext uri="{FF2B5EF4-FFF2-40B4-BE49-F238E27FC236}">
                  <a16:creationId xmlns:a16="http://schemas.microsoft.com/office/drawing/2014/main" id="{DF8D13EE-6FCD-4032-82A3-DF6EC42CDAA6}"/>
                </a:ext>
              </a:extLst>
            </p:cNvPr>
            <p:cNvSpPr/>
            <p:nvPr/>
          </p:nvSpPr>
          <p:spPr>
            <a:xfrm>
              <a:off x="6584619" y="3754506"/>
              <a:ext cx="12669" cy="12669"/>
            </a:xfrm>
            <a:custGeom>
              <a:avLst/>
              <a:gdLst>
                <a:gd name="connsiteX0" fmla="*/ 554 w 0"/>
                <a:gd name="connsiteY0" fmla="*/ 7095 h 0"/>
                <a:gd name="connsiteX1" fmla="*/ 2328 w 0"/>
                <a:gd name="connsiteY1" fmla="*/ 0 h 0"/>
                <a:gd name="connsiteX2" fmla="*/ 554 w 0"/>
                <a:gd name="connsiteY2" fmla="*/ 7095 h 0"/>
              </a:gdLst>
              <a:ahLst/>
              <a:cxnLst>
                <a:cxn ang="0">
                  <a:pos x="connsiteX0" y="connsiteY0"/>
                </a:cxn>
                <a:cxn ang="0">
                  <a:pos x="connsiteX1" y="connsiteY1"/>
                </a:cxn>
                <a:cxn ang="0">
                  <a:pos x="connsiteX2" y="connsiteY2"/>
                </a:cxn>
              </a:cxnLst>
              <a:rect l="l" t="t" r="r" b="b"/>
              <a:pathLst>
                <a:path>
                  <a:moveTo>
                    <a:pt x="554" y="7095"/>
                  </a:moveTo>
                  <a:cubicBezTo>
                    <a:pt x="2834" y="7095"/>
                    <a:pt x="3468" y="4688"/>
                    <a:pt x="2328" y="0"/>
                  </a:cubicBezTo>
                  <a:cubicBezTo>
                    <a:pt x="47" y="127"/>
                    <a:pt x="-586" y="2534"/>
                    <a:pt x="554" y="7095"/>
                  </a:cubicBezTo>
                  <a:close/>
                </a:path>
              </a:pathLst>
            </a:custGeom>
            <a:grpFill/>
            <a:ln w="12582" cap="flat">
              <a:noFill/>
              <a:prstDash val="solid"/>
              <a:miter/>
            </a:ln>
          </p:spPr>
          <p:txBody>
            <a:bodyPr rtlCol="0" anchor="ctr"/>
            <a:lstStyle/>
            <a:p>
              <a:endParaRPr lang="en-US" noProof="0" dirty="0"/>
            </a:p>
          </p:txBody>
        </p:sp>
        <p:sp>
          <p:nvSpPr>
            <p:cNvPr id="417" name="Freeform: Shape 416">
              <a:extLst>
                <a:ext uri="{FF2B5EF4-FFF2-40B4-BE49-F238E27FC236}">
                  <a16:creationId xmlns:a16="http://schemas.microsoft.com/office/drawing/2014/main" id="{D04C1CE8-BD15-4141-96E5-EDDE56617785}"/>
                </a:ext>
              </a:extLst>
            </p:cNvPr>
            <p:cNvSpPr/>
            <p:nvPr/>
          </p:nvSpPr>
          <p:spPr>
            <a:xfrm>
              <a:off x="6590227" y="3791107"/>
              <a:ext cx="12669" cy="12669"/>
            </a:xfrm>
            <a:custGeom>
              <a:avLst/>
              <a:gdLst>
                <a:gd name="connsiteX0" fmla="*/ 14 w 0"/>
                <a:gd name="connsiteY0" fmla="*/ 773 h 0"/>
                <a:gd name="connsiteX1" fmla="*/ 2928 w 0"/>
                <a:gd name="connsiteY1" fmla="*/ 4700 h 0"/>
                <a:gd name="connsiteX2" fmla="*/ 14 w 0"/>
                <a:gd name="connsiteY2" fmla="*/ 773 h 0"/>
              </a:gdLst>
              <a:ahLst/>
              <a:cxnLst>
                <a:cxn ang="0">
                  <a:pos x="connsiteX0" y="connsiteY0"/>
                </a:cxn>
                <a:cxn ang="0">
                  <a:pos x="connsiteX1" y="connsiteY1"/>
                </a:cxn>
                <a:cxn ang="0">
                  <a:pos x="connsiteX2" y="connsiteY2"/>
                </a:cxn>
              </a:cxnLst>
              <a:rect l="l" t="t" r="r" b="b"/>
              <a:pathLst>
                <a:path>
                  <a:moveTo>
                    <a:pt x="14" y="773"/>
                  </a:moveTo>
                  <a:cubicBezTo>
                    <a:pt x="-239" y="1786"/>
                    <a:pt x="3054" y="2800"/>
                    <a:pt x="2928" y="4700"/>
                  </a:cubicBezTo>
                  <a:cubicBezTo>
                    <a:pt x="5715" y="266"/>
                    <a:pt x="394" y="-1001"/>
                    <a:pt x="14" y="773"/>
                  </a:cubicBezTo>
                  <a:close/>
                </a:path>
              </a:pathLst>
            </a:custGeom>
            <a:grpFill/>
            <a:ln w="12582" cap="flat">
              <a:noFill/>
              <a:prstDash val="solid"/>
              <a:miter/>
            </a:ln>
          </p:spPr>
          <p:txBody>
            <a:bodyPr rtlCol="0" anchor="ctr"/>
            <a:lstStyle/>
            <a:p>
              <a:endParaRPr lang="en-US" noProof="0" dirty="0"/>
            </a:p>
          </p:txBody>
        </p:sp>
        <p:sp>
          <p:nvSpPr>
            <p:cNvPr id="418" name="Freeform: Shape 417">
              <a:extLst>
                <a:ext uri="{FF2B5EF4-FFF2-40B4-BE49-F238E27FC236}">
                  <a16:creationId xmlns:a16="http://schemas.microsoft.com/office/drawing/2014/main" id="{67282AC3-C20C-4FC2-8480-3420B59F0422}"/>
                </a:ext>
              </a:extLst>
            </p:cNvPr>
            <p:cNvSpPr/>
            <p:nvPr/>
          </p:nvSpPr>
          <p:spPr>
            <a:xfrm>
              <a:off x="6580232" y="3756109"/>
              <a:ext cx="12669" cy="12669"/>
            </a:xfrm>
            <a:custGeom>
              <a:avLst/>
              <a:gdLst>
                <a:gd name="connsiteX0" fmla="*/ 0 w 0"/>
                <a:gd name="connsiteY0" fmla="*/ 2071 h 0"/>
                <a:gd name="connsiteX1" fmla="*/ 0 w 0"/>
                <a:gd name="connsiteY1" fmla="*/ 2071 h 0"/>
                <a:gd name="connsiteX2" fmla="*/ 0 w 0"/>
                <a:gd name="connsiteY2" fmla="*/ 2071 h 0"/>
              </a:gdLst>
              <a:ahLst/>
              <a:cxnLst>
                <a:cxn ang="0">
                  <a:pos x="connsiteX0" y="connsiteY0"/>
                </a:cxn>
                <a:cxn ang="0">
                  <a:pos x="connsiteX1" y="connsiteY1"/>
                </a:cxn>
                <a:cxn ang="0">
                  <a:pos x="connsiteX2" y="connsiteY2"/>
                </a:cxn>
              </a:cxnLst>
              <a:rect l="l" t="t" r="r" b="b"/>
              <a:pathLst>
                <a:path>
                  <a:moveTo>
                    <a:pt x="0" y="2071"/>
                  </a:moveTo>
                  <a:cubicBezTo>
                    <a:pt x="4688" y="9420"/>
                    <a:pt x="2154" y="-5150"/>
                    <a:pt x="0" y="2071"/>
                  </a:cubicBezTo>
                  <a:lnTo>
                    <a:pt x="0" y="2071"/>
                  </a:lnTo>
                  <a:close/>
                </a:path>
              </a:pathLst>
            </a:custGeom>
            <a:grpFill/>
            <a:ln w="12582" cap="flat">
              <a:noFill/>
              <a:prstDash val="solid"/>
              <a:miter/>
            </a:ln>
          </p:spPr>
          <p:txBody>
            <a:bodyPr rtlCol="0" anchor="ctr"/>
            <a:lstStyle/>
            <a:p>
              <a:endParaRPr lang="en-US" noProof="0" dirty="0"/>
            </a:p>
          </p:txBody>
        </p:sp>
        <p:sp>
          <p:nvSpPr>
            <p:cNvPr id="419" name="Freeform: Shape 418">
              <a:extLst>
                <a:ext uri="{FF2B5EF4-FFF2-40B4-BE49-F238E27FC236}">
                  <a16:creationId xmlns:a16="http://schemas.microsoft.com/office/drawing/2014/main" id="{5F2FF681-8FD6-4CDC-A434-FBA383CF2CC6}"/>
                </a:ext>
              </a:extLst>
            </p:cNvPr>
            <p:cNvSpPr/>
            <p:nvPr/>
          </p:nvSpPr>
          <p:spPr>
            <a:xfrm>
              <a:off x="5736715" y="3578784"/>
              <a:ext cx="12669" cy="12669"/>
            </a:xfrm>
            <a:custGeom>
              <a:avLst/>
              <a:gdLst>
                <a:gd name="connsiteX0" fmla="*/ 8995 w 12669"/>
                <a:gd name="connsiteY0" fmla="*/ 10642 h 12669"/>
                <a:gd name="connsiteX1" fmla="*/ 15330 w 12669"/>
                <a:gd name="connsiteY1" fmla="*/ 4941 h 12669"/>
                <a:gd name="connsiteX2" fmla="*/ 6841 w 12669"/>
                <a:gd name="connsiteY2" fmla="*/ 0 h 12669"/>
                <a:gd name="connsiteX3" fmla="*/ 0 w 12669"/>
                <a:gd name="connsiteY3" fmla="*/ 3547 h 12669"/>
                <a:gd name="connsiteX4" fmla="*/ 2787 w 12669"/>
                <a:gd name="connsiteY4" fmla="*/ 11909 h 12669"/>
                <a:gd name="connsiteX5" fmla="*/ 3547 w 12669"/>
                <a:gd name="connsiteY5" fmla="*/ 5068 h 12669"/>
                <a:gd name="connsiteX6" fmla="*/ 4814 w 12669"/>
                <a:gd name="connsiteY6" fmla="*/ 11529 h 12669"/>
                <a:gd name="connsiteX7" fmla="*/ 5828 w 12669"/>
                <a:gd name="connsiteY7" fmla="*/ 11276 h 12669"/>
                <a:gd name="connsiteX8" fmla="*/ 8995 w 12669"/>
                <a:gd name="connsiteY8" fmla="*/ 10642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69" h="12669">
                  <a:moveTo>
                    <a:pt x="8995" y="10642"/>
                  </a:moveTo>
                  <a:cubicBezTo>
                    <a:pt x="12036" y="10769"/>
                    <a:pt x="17230" y="14190"/>
                    <a:pt x="15330" y="4941"/>
                  </a:cubicBezTo>
                  <a:cubicBezTo>
                    <a:pt x="11909" y="1014"/>
                    <a:pt x="9882" y="10009"/>
                    <a:pt x="6841" y="0"/>
                  </a:cubicBezTo>
                  <a:cubicBezTo>
                    <a:pt x="6081" y="3167"/>
                    <a:pt x="2787" y="3041"/>
                    <a:pt x="0" y="3547"/>
                  </a:cubicBezTo>
                  <a:cubicBezTo>
                    <a:pt x="1140" y="5321"/>
                    <a:pt x="2027" y="8108"/>
                    <a:pt x="2787" y="11909"/>
                  </a:cubicBezTo>
                  <a:cubicBezTo>
                    <a:pt x="6208" y="19764"/>
                    <a:pt x="1014" y="3547"/>
                    <a:pt x="3547" y="5068"/>
                  </a:cubicBezTo>
                  <a:cubicBezTo>
                    <a:pt x="4941" y="5321"/>
                    <a:pt x="6208" y="11149"/>
                    <a:pt x="4814" y="11529"/>
                  </a:cubicBezTo>
                  <a:cubicBezTo>
                    <a:pt x="5448" y="13936"/>
                    <a:pt x="6081" y="12543"/>
                    <a:pt x="5828" y="11276"/>
                  </a:cubicBezTo>
                  <a:cubicBezTo>
                    <a:pt x="7982" y="14443"/>
                    <a:pt x="7602" y="10515"/>
                    <a:pt x="8995" y="10642"/>
                  </a:cubicBezTo>
                  <a:close/>
                </a:path>
              </a:pathLst>
            </a:custGeom>
            <a:grpFill/>
            <a:ln w="12582" cap="flat">
              <a:noFill/>
              <a:prstDash val="solid"/>
              <a:miter/>
            </a:ln>
          </p:spPr>
          <p:txBody>
            <a:bodyPr rtlCol="0" anchor="ctr"/>
            <a:lstStyle/>
            <a:p>
              <a:endParaRPr lang="en-US" noProof="0" dirty="0"/>
            </a:p>
          </p:txBody>
        </p:sp>
        <p:sp>
          <p:nvSpPr>
            <p:cNvPr id="420" name="Freeform: Shape 419">
              <a:extLst>
                <a:ext uri="{FF2B5EF4-FFF2-40B4-BE49-F238E27FC236}">
                  <a16:creationId xmlns:a16="http://schemas.microsoft.com/office/drawing/2014/main" id="{48B532A6-DCA4-4180-A89E-A455AE4D4AF1}"/>
                </a:ext>
              </a:extLst>
            </p:cNvPr>
            <p:cNvSpPr/>
            <p:nvPr/>
          </p:nvSpPr>
          <p:spPr>
            <a:xfrm>
              <a:off x="6388167" y="3247230"/>
              <a:ext cx="12669" cy="12669"/>
            </a:xfrm>
            <a:custGeom>
              <a:avLst/>
              <a:gdLst>
                <a:gd name="connsiteX0" fmla="*/ 5574 w 0"/>
                <a:gd name="connsiteY0" fmla="*/ 14823 h 12669"/>
                <a:gd name="connsiteX1" fmla="*/ 1520 w 0"/>
                <a:gd name="connsiteY1" fmla="*/ 0 h 12669"/>
                <a:gd name="connsiteX2" fmla="*/ 0 w 0"/>
                <a:gd name="connsiteY2" fmla="*/ 13683 h 12669"/>
                <a:gd name="connsiteX3" fmla="*/ 5574 w 0"/>
                <a:gd name="connsiteY3" fmla="*/ 14823 h 12669"/>
              </a:gdLst>
              <a:ahLst/>
              <a:cxnLst>
                <a:cxn ang="0">
                  <a:pos x="connsiteX0" y="connsiteY0"/>
                </a:cxn>
                <a:cxn ang="0">
                  <a:pos x="connsiteX1" y="connsiteY1"/>
                </a:cxn>
                <a:cxn ang="0">
                  <a:pos x="connsiteX2" y="connsiteY2"/>
                </a:cxn>
                <a:cxn ang="0">
                  <a:pos x="connsiteX3" y="connsiteY3"/>
                </a:cxn>
              </a:cxnLst>
              <a:rect l="l" t="t" r="r" b="b"/>
              <a:pathLst>
                <a:path h="12669">
                  <a:moveTo>
                    <a:pt x="5574" y="14823"/>
                  </a:moveTo>
                  <a:cubicBezTo>
                    <a:pt x="4941" y="7221"/>
                    <a:pt x="2407" y="6841"/>
                    <a:pt x="1520" y="0"/>
                  </a:cubicBezTo>
                  <a:cubicBezTo>
                    <a:pt x="380" y="3674"/>
                    <a:pt x="3167" y="12796"/>
                    <a:pt x="0" y="13683"/>
                  </a:cubicBezTo>
                  <a:cubicBezTo>
                    <a:pt x="2280" y="20778"/>
                    <a:pt x="2027" y="14443"/>
                    <a:pt x="5574" y="14823"/>
                  </a:cubicBezTo>
                  <a:close/>
                </a:path>
              </a:pathLst>
            </a:custGeom>
            <a:grpFill/>
            <a:ln w="12582" cap="flat">
              <a:noFill/>
              <a:prstDash val="solid"/>
              <a:miter/>
            </a:ln>
          </p:spPr>
          <p:txBody>
            <a:bodyPr rtlCol="0" anchor="ctr"/>
            <a:lstStyle/>
            <a:p>
              <a:endParaRPr lang="en-US" noProof="0" dirty="0"/>
            </a:p>
          </p:txBody>
        </p:sp>
        <p:sp>
          <p:nvSpPr>
            <p:cNvPr id="421" name="Freeform: Shape 420">
              <a:extLst>
                <a:ext uri="{FF2B5EF4-FFF2-40B4-BE49-F238E27FC236}">
                  <a16:creationId xmlns:a16="http://schemas.microsoft.com/office/drawing/2014/main" id="{7307C425-1BFA-4265-A241-EF7AAB4FF45D}"/>
                </a:ext>
              </a:extLst>
            </p:cNvPr>
            <p:cNvSpPr/>
            <p:nvPr/>
          </p:nvSpPr>
          <p:spPr>
            <a:xfrm>
              <a:off x="6389495" y="3226959"/>
              <a:ext cx="12669" cy="12669"/>
            </a:xfrm>
            <a:custGeom>
              <a:avLst/>
              <a:gdLst>
                <a:gd name="connsiteX0" fmla="*/ 3866 w 0"/>
                <a:gd name="connsiteY0" fmla="*/ 1774 h 0"/>
                <a:gd name="connsiteX1" fmla="*/ 1332 w 0"/>
                <a:gd name="connsiteY1" fmla="*/ 0 h 0"/>
                <a:gd name="connsiteX2" fmla="*/ 952 w 0"/>
                <a:gd name="connsiteY2" fmla="*/ 8995 h 0"/>
                <a:gd name="connsiteX3" fmla="*/ 3866 w 0"/>
                <a:gd name="connsiteY3" fmla="*/ 1774 h 0"/>
              </a:gdLst>
              <a:ahLst/>
              <a:cxnLst>
                <a:cxn ang="0">
                  <a:pos x="connsiteX0" y="connsiteY0"/>
                </a:cxn>
                <a:cxn ang="0">
                  <a:pos x="connsiteX1" y="connsiteY1"/>
                </a:cxn>
                <a:cxn ang="0">
                  <a:pos x="connsiteX2" y="connsiteY2"/>
                </a:cxn>
                <a:cxn ang="0">
                  <a:pos x="connsiteX3" y="connsiteY3"/>
                </a:cxn>
              </a:cxnLst>
              <a:rect l="l" t="t" r="r" b="b"/>
              <a:pathLst>
                <a:path>
                  <a:moveTo>
                    <a:pt x="3866" y="1774"/>
                  </a:moveTo>
                  <a:cubicBezTo>
                    <a:pt x="2726" y="2407"/>
                    <a:pt x="1966" y="1647"/>
                    <a:pt x="1332" y="0"/>
                  </a:cubicBezTo>
                  <a:cubicBezTo>
                    <a:pt x="-441" y="887"/>
                    <a:pt x="-315" y="4181"/>
                    <a:pt x="952" y="8995"/>
                  </a:cubicBezTo>
                  <a:cubicBezTo>
                    <a:pt x="2853" y="7728"/>
                    <a:pt x="5386" y="7348"/>
                    <a:pt x="3866" y="1774"/>
                  </a:cubicBezTo>
                  <a:close/>
                </a:path>
              </a:pathLst>
            </a:custGeom>
            <a:grpFill/>
            <a:ln w="12582" cap="flat">
              <a:noFill/>
              <a:prstDash val="solid"/>
              <a:miter/>
            </a:ln>
          </p:spPr>
          <p:txBody>
            <a:bodyPr rtlCol="0" anchor="ctr"/>
            <a:lstStyle/>
            <a:p>
              <a:endParaRPr lang="en-US" noProof="0" dirty="0"/>
            </a:p>
          </p:txBody>
        </p:sp>
        <p:sp>
          <p:nvSpPr>
            <p:cNvPr id="422" name="Freeform: Shape 421">
              <a:extLst>
                <a:ext uri="{FF2B5EF4-FFF2-40B4-BE49-F238E27FC236}">
                  <a16:creationId xmlns:a16="http://schemas.microsoft.com/office/drawing/2014/main" id="{2E16F69E-3AF7-4911-97F8-E8A13D7A3A87}"/>
                </a:ext>
              </a:extLst>
            </p:cNvPr>
            <p:cNvSpPr/>
            <p:nvPr/>
          </p:nvSpPr>
          <p:spPr>
            <a:xfrm>
              <a:off x="6395388" y="3382411"/>
              <a:ext cx="12669" cy="12669"/>
            </a:xfrm>
            <a:custGeom>
              <a:avLst/>
              <a:gdLst>
                <a:gd name="connsiteX0" fmla="*/ 1774 w 0"/>
                <a:gd name="connsiteY0" fmla="*/ 3927 h 12669"/>
                <a:gd name="connsiteX1" fmla="*/ 0 w 0"/>
                <a:gd name="connsiteY1" fmla="*/ 11022 h 12669"/>
                <a:gd name="connsiteX2" fmla="*/ 5194 w 0"/>
                <a:gd name="connsiteY2" fmla="*/ 10009 h 12669"/>
                <a:gd name="connsiteX3" fmla="*/ 7728 w 0"/>
                <a:gd name="connsiteY3" fmla="*/ 11782 h 12669"/>
                <a:gd name="connsiteX4" fmla="*/ 7348 w 0"/>
                <a:gd name="connsiteY4" fmla="*/ 9629 h 12669"/>
                <a:gd name="connsiteX5" fmla="*/ 10769 w 0"/>
                <a:gd name="connsiteY5" fmla="*/ 0 h 12669"/>
                <a:gd name="connsiteX6" fmla="*/ 1774 w 0"/>
                <a:gd name="connsiteY6" fmla="*/ 3927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h="12669">
                  <a:moveTo>
                    <a:pt x="1774" y="3927"/>
                  </a:moveTo>
                  <a:cubicBezTo>
                    <a:pt x="1774" y="7095"/>
                    <a:pt x="1267" y="9502"/>
                    <a:pt x="0" y="11022"/>
                  </a:cubicBezTo>
                  <a:cubicBezTo>
                    <a:pt x="2280" y="16343"/>
                    <a:pt x="1774" y="8995"/>
                    <a:pt x="5194" y="10009"/>
                  </a:cubicBezTo>
                  <a:cubicBezTo>
                    <a:pt x="5448" y="10135"/>
                    <a:pt x="7475" y="12543"/>
                    <a:pt x="7728" y="11782"/>
                  </a:cubicBezTo>
                  <a:cubicBezTo>
                    <a:pt x="7728" y="11656"/>
                    <a:pt x="7221" y="9755"/>
                    <a:pt x="7348" y="9629"/>
                  </a:cubicBezTo>
                  <a:cubicBezTo>
                    <a:pt x="8995" y="8235"/>
                    <a:pt x="12796" y="7728"/>
                    <a:pt x="10769" y="0"/>
                  </a:cubicBezTo>
                  <a:cubicBezTo>
                    <a:pt x="7095" y="1774"/>
                    <a:pt x="6208" y="7221"/>
                    <a:pt x="1774" y="3927"/>
                  </a:cubicBezTo>
                  <a:close/>
                </a:path>
              </a:pathLst>
            </a:custGeom>
            <a:grpFill/>
            <a:ln w="12582" cap="flat">
              <a:noFill/>
              <a:prstDash val="solid"/>
              <a:miter/>
            </a:ln>
          </p:spPr>
          <p:txBody>
            <a:bodyPr rtlCol="0" anchor="ctr"/>
            <a:lstStyle/>
            <a:p>
              <a:endParaRPr lang="en-US" noProof="0" dirty="0"/>
            </a:p>
          </p:txBody>
        </p:sp>
        <p:sp>
          <p:nvSpPr>
            <p:cNvPr id="423" name="Freeform: Shape 422">
              <a:extLst>
                <a:ext uri="{FF2B5EF4-FFF2-40B4-BE49-F238E27FC236}">
                  <a16:creationId xmlns:a16="http://schemas.microsoft.com/office/drawing/2014/main" id="{6D81AEDE-1B4E-4E18-B606-B2E8DC3E6FD3}"/>
                </a:ext>
              </a:extLst>
            </p:cNvPr>
            <p:cNvSpPr/>
            <p:nvPr/>
          </p:nvSpPr>
          <p:spPr>
            <a:xfrm>
              <a:off x="6375848" y="3240262"/>
              <a:ext cx="12669" cy="12669"/>
            </a:xfrm>
            <a:custGeom>
              <a:avLst/>
              <a:gdLst>
                <a:gd name="connsiteX0" fmla="*/ 3831 w 0"/>
                <a:gd name="connsiteY0" fmla="*/ 0 h 0"/>
                <a:gd name="connsiteX1" fmla="*/ 1043 w 0"/>
                <a:gd name="connsiteY1" fmla="*/ 7221 h 0"/>
                <a:gd name="connsiteX2" fmla="*/ 3831 w 0"/>
                <a:gd name="connsiteY2" fmla="*/ 0 h 0"/>
              </a:gdLst>
              <a:ahLst/>
              <a:cxnLst>
                <a:cxn ang="0">
                  <a:pos x="connsiteX0" y="connsiteY0"/>
                </a:cxn>
                <a:cxn ang="0">
                  <a:pos x="connsiteX1" y="connsiteY1"/>
                </a:cxn>
                <a:cxn ang="0">
                  <a:pos x="connsiteX2" y="connsiteY2"/>
                </a:cxn>
              </a:cxnLst>
              <a:rect l="l" t="t" r="r" b="b"/>
              <a:pathLst>
                <a:path>
                  <a:moveTo>
                    <a:pt x="3831" y="0"/>
                  </a:moveTo>
                  <a:cubicBezTo>
                    <a:pt x="1043" y="0"/>
                    <a:pt x="-1491" y="253"/>
                    <a:pt x="1043" y="7221"/>
                  </a:cubicBezTo>
                  <a:cubicBezTo>
                    <a:pt x="3831" y="7348"/>
                    <a:pt x="5224" y="5701"/>
                    <a:pt x="3831" y="0"/>
                  </a:cubicBezTo>
                  <a:close/>
                </a:path>
              </a:pathLst>
            </a:custGeom>
            <a:grpFill/>
            <a:ln w="12582" cap="flat">
              <a:noFill/>
              <a:prstDash val="solid"/>
              <a:miter/>
            </a:ln>
          </p:spPr>
          <p:txBody>
            <a:bodyPr rtlCol="0" anchor="ctr"/>
            <a:lstStyle/>
            <a:p>
              <a:endParaRPr lang="en-US" noProof="0" dirty="0"/>
            </a:p>
          </p:txBody>
        </p:sp>
        <p:sp>
          <p:nvSpPr>
            <p:cNvPr id="424" name="Freeform: Shape 423">
              <a:extLst>
                <a:ext uri="{FF2B5EF4-FFF2-40B4-BE49-F238E27FC236}">
                  <a16:creationId xmlns:a16="http://schemas.microsoft.com/office/drawing/2014/main" id="{00D9583C-AF9D-49A8-874B-C0B43B665ACA}"/>
                </a:ext>
              </a:extLst>
            </p:cNvPr>
            <p:cNvSpPr/>
            <p:nvPr/>
          </p:nvSpPr>
          <p:spPr>
            <a:xfrm>
              <a:off x="6357980" y="3290000"/>
              <a:ext cx="25338" cy="38008"/>
            </a:xfrm>
            <a:custGeom>
              <a:avLst/>
              <a:gdLst>
                <a:gd name="connsiteX0" fmla="*/ 21065 w 25338"/>
                <a:gd name="connsiteY0" fmla="*/ 6260 h 38007"/>
                <a:gd name="connsiteX1" fmla="*/ 19038 w 25338"/>
                <a:gd name="connsiteY1" fmla="*/ 6640 h 38007"/>
                <a:gd name="connsiteX2" fmla="*/ 17011 w 25338"/>
                <a:gd name="connsiteY2" fmla="*/ 7020 h 38007"/>
                <a:gd name="connsiteX3" fmla="*/ 14603 w 25338"/>
                <a:gd name="connsiteY3" fmla="*/ 16395 h 38007"/>
                <a:gd name="connsiteX4" fmla="*/ 13463 w 25338"/>
                <a:gd name="connsiteY4" fmla="*/ 5500 h 38007"/>
                <a:gd name="connsiteX5" fmla="*/ 7002 w 25338"/>
                <a:gd name="connsiteY5" fmla="*/ 52 h 38007"/>
                <a:gd name="connsiteX6" fmla="*/ 4215 w 25338"/>
                <a:gd name="connsiteY6" fmla="*/ 7273 h 38007"/>
                <a:gd name="connsiteX7" fmla="*/ 3454 w 25338"/>
                <a:gd name="connsiteY7" fmla="*/ 14115 h 38007"/>
                <a:gd name="connsiteX8" fmla="*/ 6115 w 25338"/>
                <a:gd name="connsiteY8" fmla="*/ 11328 h 38007"/>
                <a:gd name="connsiteX9" fmla="*/ 13210 w 25338"/>
                <a:gd name="connsiteY9" fmla="*/ 14368 h 38007"/>
                <a:gd name="connsiteX10" fmla="*/ 3708 w 25338"/>
                <a:gd name="connsiteY10" fmla="*/ 20703 h 38007"/>
                <a:gd name="connsiteX11" fmla="*/ 2061 w 25338"/>
                <a:gd name="connsiteY11" fmla="*/ 23237 h 38007"/>
                <a:gd name="connsiteX12" fmla="*/ 2187 w 25338"/>
                <a:gd name="connsiteY12" fmla="*/ 34386 h 38007"/>
                <a:gd name="connsiteX13" fmla="*/ 160 w 25338"/>
                <a:gd name="connsiteY13" fmla="*/ 34766 h 38007"/>
                <a:gd name="connsiteX14" fmla="*/ 1047 w 25338"/>
                <a:gd name="connsiteY14" fmla="*/ 39073 h 38007"/>
                <a:gd name="connsiteX15" fmla="*/ 2314 w 25338"/>
                <a:gd name="connsiteY15" fmla="*/ 45534 h 38007"/>
                <a:gd name="connsiteX16" fmla="*/ 2061 w 25338"/>
                <a:gd name="connsiteY16" fmla="*/ 38946 h 38007"/>
                <a:gd name="connsiteX17" fmla="*/ 7762 w 25338"/>
                <a:gd name="connsiteY17" fmla="*/ 35526 h 38007"/>
                <a:gd name="connsiteX18" fmla="*/ 10042 w 25338"/>
                <a:gd name="connsiteY18" fmla="*/ 41734 h 38007"/>
                <a:gd name="connsiteX19" fmla="*/ 10169 w 25338"/>
                <a:gd name="connsiteY19" fmla="*/ 37173 h 38007"/>
                <a:gd name="connsiteX20" fmla="*/ 11816 w 25338"/>
                <a:gd name="connsiteY20" fmla="*/ 34639 h 38007"/>
                <a:gd name="connsiteX21" fmla="*/ 15744 w 25338"/>
                <a:gd name="connsiteY21" fmla="*/ 38313 h 38007"/>
                <a:gd name="connsiteX22" fmla="*/ 22585 w 25338"/>
                <a:gd name="connsiteY22" fmla="*/ 34766 h 38007"/>
                <a:gd name="connsiteX23" fmla="*/ 23979 w 25338"/>
                <a:gd name="connsiteY23" fmla="*/ 25517 h 38007"/>
                <a:gd name="connsiteX24" fmla="*/ 29300 w 25338"/>
                <a:gd name="connsiteY24" fmla="*/ 19943 h 38007"/>
                <a:gd name="connsiteX25" fmla="*/ 21191 w 25338"/>
                <a:gd name="connsiteY25" fmla="*/ 17029 h 38007"/>
                <a:gd name="connsiteX26" fmla="*/ 21065 w 25338"/>
                <a:gd name="connsiteY26" fmla="*/ 6260 h 38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5338" h="38007">
                  <a:moveTo>
                    <a:pt x="21065" y="6260"/>
                  </a:moveTo>
                  <a:cubicBezTo>
                    <a:pt x="19924" y="5120"/>
                    <a:pt x="18657" y="3979"/>
                    <a:pt x="19038" y="6640"/>
                  </a:cubicBezTo>
                  <a:cubicBezTo>
                    <a:pt x="18404" y="8160"/>
                    <a:pt x="17771" y="9554"/>
                    <a:pt x="17011" y="7020"/>
                  </a:cubicBezTo>
                  <a:cubicBezTo>
                    <a:pt x="15490" y="10187"/>
                    <a:pt x="20685" y="17155"/>
                    <a:pt x="14603" y="16395"/>
                  </a:cubicBezTo>
                  <a:cubicBezTo>
                    <a:pt x="13083" y="11328"/>
                    <a:pt x="15490" y="11328"/>
                    <a:pt x="13463" y="5500"/>
                  </a:cubicBezTo>
                  <a:cubicBezTo>
                    <a:pt x="11183" y="1952"/>
                    <a:pt x="8902" y="10567"/>
                    <a:pt x="7002" y="52"/>
                  </a:cubicBezTo>
                  <a:cubicBezTo>
                    <a:pt x="4341" y="-582"/>
                    <a:pt x="4721" y="4740"/>
                    <a:pt x="4215" y="7273"/>
                  </a:cubicBezTo>
                  <a:cubicBezTo>
                    <a:pt x="3834" y="9427"/>
                    <a:pt x="2441" y="10061"/>
                    <a:pt x="3454" y="14115"/>
                  </a:cubicBezTo>
                  <a:cubicBezTo>
                    <a:pt x="5228" y="14495"/>
                    <a:pt x="4848" y="11708"/>
                    <a:pt x="6115" y="11328"/>
                  </a:cubicBezTo>
                  <a:cubicBezTo>
                    <a:pt x="8775" y="10694"/>
                    <a:pt x="9789" y="16269"/>
                    <a:pt x="13210" y="14368"/>
                  </a:cubicBezTo>
                  <a:cubicBezTo>
                    <a:pt x="12703" y="22857"/>
                    <a:pt x="8522" y="20449"/>
                    <a:pt x="3708" y="20703"/>
                  </a:cubicBezTo>
                  <a:cubicBezTo>
                    <a:pt x="4088" y="22857"/>
                    <a:pt x="2821" y="22603"/>
                    <a:pt x="2061" y="23237"/>
                  </a:cubicBezTo>
                  <a:cubicBezTo>
                    <a:pt x="3201" y="24250"/>
                    <a:pt x="2948" y="33752"/>
                    <a:pt x="2187" y="34386"/>
                  </a:cubicBezTo>
                  <a:cubicBezTo>
                    <a:pt x="1554" y="34892"/>
                    <a:pt x="-600" y="30838"/>
                    <a:pt x="160" y="34766"/>
                  </a:cubicBezTo>
                  <a:cubicBezTo>
                    <a:pt x="287" y="35399"/>
                    <a:pt x="1174" y="38566"/>
                    <a:pt x="1047" y="39073"/>
                  </a:cubicBezTo>
                  <a:cubicBezTo>
                    <a:pt x="414" y="41354"/>
                    <a:pt x="1427" y="40974"/>
                    <a:pt x="2314" y="45534"/>
                  </a:cubicBezTo>
                  <a:cubicBezTo>
                    <a:pt x="3454" y="44901"/>
                    <a:pt x="2441" y="41480"/>
                    <a:pt x="2061" y="38946"/>
                  </a:cubicBezTo>
                  <a:cubicBezTo>
                    <a:pt x="5735" y="40974"/>
                    <a:pt x="6368" y="39833"/>
                    <a:pt x="7762" y="35526"/>
                  </a:cubicBezTo>
                  <a:cubicBezTo>
                    <a:pt x="9029" y="35652"/>
                    <a:pt x="9409" y="39327"/>
                    <a:pt x="10042" y="41734"/>
                  </a:cubicBezTo>
                  <a:cubicBezTo>
                    <a:pt x="11056" y="41480"/>
                    <a:pt x="10296" y="38946"/>
                    <a:pt x="10169" y="37173"/>
                  </a:cubicBezTo>
                  <a:cubicBezTo>
                    <a:pt x="11436" y="37299"/>
                    <a:pt x="11943" y="36286"/>
                    <a:pt x="11816" y="34639"/>
                  </a:cubicBezTo>
                  <a:cubicBezTo>
                    <a:pt x="13336" y="35019"/>
                    <a:pt x="14223" y="38313"/>
                    <a:pt x="15744" y="38313"/>
                  </a:cubicBezTo>
                  <a:cubicBezTo>
                    <a:pt x="18277" y="38313"/>
                    <a:pt x="18911" y="27924"/>
                    <a:pt x="22585" y="34766"/>
                  </a:cubicBezTo>
                  <a:cubicBezTo>
                    <a:pt x="24612" y="33752"/>
                    <a:pt x="23472" y="28684"/>
                    <a:pt x="23979" y="25517"/>
                  </a:cubicBezTo>
                  <a:cubicBezTo>
                    <a:pt x="26766" y="26531"/>
                    <a:pt x="31453" y="29191"/>
                    <a:pt x="29300" y="19943"/>
                  </a:cubicBezTo>
                  <a:cubicBezTo>
                    <a:pt x="26132" y="20829"/>
                    <a:pt x="23852" y="18296"/>
                    <a:pt x="21191" y="17029"/>
                  </a:cubicBezTo>
                  <a:cubicBezTo>
                    <a:pt x="19164" y="10947"/>
                    <a:pt x="23218" y="12594"/>
                    <a:pt x="21065" y="6260"/>
                  </a:cubicBezTo>
                  <a:close/>
                </a:path>
              </a:pathLst>
            </a:custGeom>
            <a:grpFill/>
            <a:ln w="12582" cap="flat">
              <a:noFill/>
              <a:prstDash val="solid"/>
              <a:miter/>
            </a:ln>
          </p:spPr>
          <p:txBody>
            <a:bodyPr rtlCol="0" anchor="ctr"/>
            <a:lstStyle/>
            <a:p>
              <a:endParaRPr lang="en-US" noProof="0" dirty="0"/>
            </a:p>
          </p:txBody>
        </p:sp>
        <p:sp>
          <p:nvSpPr>
            <p:cNvPr id="425" name="Freeform: Shape 424">
              <a:extLst>
                <a:ext uri="{FF2B5EF4-FFF2-40B4-BE49-F238E27FC236}">
                  <a16:creationId xmlns:a16="http://schemas.microsoft.com/office/drawing/2014/main" id="{ADD1CB0E-7FA7-4DBC-87BA-8069AD19743C}"/>
                </a:ext>
              </a:extLst>
            </p:cNvPr>
            <p:cNvSpPr/>
            <p:nvPr/>
          </p:nvSpPr>
          <p:spPr>
            <a:xfrm>
              <a:off x="6336054" y="3235448"/>
              <a:ext cx="12669" cy="12669"/>
            </a:xfrm>
            <a:custGeom>
              <a:avLst/>
              <a:gdLst>
                <a:gd name="connsiteX0" fmla="*/ 6503 w 0"/>
                <a:gd name="connsiteY0" fmla="*/ 12289 h 0"/>
                <a:gd name="connsiteX1" fmla="*/ 8277 w 0"/>
                <a:gd name="connsiteY1" fmla="*/ 5194 h 0"/>
                <a:gd name="connsiteX2" fmla="*/ 802 w 0"/>
                <a:gd name="connsiteY2" fmla="*/ 0 h 0"/>
                <a:gd name="connsiteX3" fmla="*/ 1942 w 0"/>
                <a:gd name="connsiteY3" fmla="*/ 10896 h 0"/>
                <a:gd name="connsiteX4" fmla="*/ 6503 w 0"/>
                <a:gd name="connsiteY4" fmla="*/ 12289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6503" y="12289"/>
                  </a:moveTo>
                  <a:cubicBezTo>
                    <a:pt x="7010" y="9755"/>
                    <a:pt x="10177" y="10896"/>
                    <a:pt x="8277" y="5194"/>
                  </a:cubicBezTo>
                  <a:cubicBezTo>
                    <a:pt x="5490" y="4814"/>
                    <a:pt x="2956" y="3167"/>
                    <a:pt x="802" y="0"/>
                  </a:cubicBezTo>
                  <a:cubicBezTo>
                    <a:pt x="-1478" y="127"/>
                    <a:pt x="1816" y="7728"/>
                    <a:pt x="1942" y="10896"/>
                  </a:cubicBezTo>
                  <a:cubicBezTo>
                    <a:pt x="4096" y="11529"/>
                    <a:pt x="5110" y="3421"/>
                    <a:pt x="6503" y="12289"/>
                  </a:cubicBezTo>
                  <a:close/>
                </a:path>
              </a:pathLst>
            </a:custGeom>
            <a:grpFill/>
            <a:ln w="12582" cap="flat">
              <a:noFill/>
              <a:prstDash val="solid"/>
              <a:miter/>
            </a:ln>
          </p:spPr>
          <p:txBody>
            <a:bodyPr rtlCol="0" anchor="ctr"/>
            <a:lstStyle/>
            <a:p>
              <a:endParaRPr lang="en-US" noProof="0" dirty="0"/>
            </a:p>
          </p:txBody>
        </p:sp>
        <p:sp>
          <p:nvSpPr>
            <p:cNvPr id="426" name="Freeform: Shape 425">
              <a:extLst>
                <a:ext uri="{FF2B5EF4-FFF2-40B4-BE49-F238E27FC236}">
                  <a16:creationId xmlns:a16="http://schemas.microsoft.com/office/drawing/2014/main" id="{9458F3DF-6D35-4DD5-BBE0-0533D8FDA784}"/>
                </a:ext>
              </a:extLst>
            </p:cNvPr>
            <p:cNvSpPr/>
            <p:nvPr/>
          </p:nvSpPr>
          <p:spPr>
            <a:xfrm>
              <a:off x="5794374" y="3363062"/>
              <a:ext cx="12669" cy="12669"/>
            </a:xfrm>
            <a:custGeom>
              <a:avLst/>
              <a:gdLst>
                <a:gd name="connsiteX0" fmla="*/ 5053 w 0"/>
                <a:gd name="connsiteY0" fmla="*/ 8200 h 0"/>
                <a:gd name="connsiteX1" fmla="*/ 239 w 0"/>
                <a:gd name="connsiteY1" fmla="*/ 218 h 0"/>
                <a:gd name="connsiteX2" fmla="*/ 5053 w 0"/>
                <a:gd name="connsiteY2" fmla="*/ 8200 h 0"/>
              </a:gdLst>
              <a:ahLst/>
              <a:cxnLst>
                <a:cxn ang="0">
                  <a:pos x="connsiteX0" y="connsiteY0"/>
                </a:cxn>
                <a:cxn ang="0">
                  <a:pos x="connsiteX1" y="connsiteY1"/>
                </a:cxn>
                <a:cxn ang="0">
                  <a:pos x="connsiteX2" y="connsiteY2"/>
                </a:cxn>
              </a:cxnLst>
              <a:rect l="l" t="t" r="r" b="b"/>
              <a:pathLst>
                <a:path>
                  <a:moveTo>
                    <a:pt x="5053" y="8200"/>
                  </a:moveTo>
                  <a:cubicBezTo>
                    <a:pt x="4166" y="2499"/>
                    <a:pt x="2772" y="-922"/>
                    <a:pt x="239" y="218"/>
                  </a:cubicBezTo>
                  <a:cubicBezTo>
                    <a:pt x="-902" y="4273"/>
                    <a:pt x="2266" y="8580"/>
                    <a:pt x="5053" y="8200"/>
                  </a:cubicBezTo>
                  <a:close/>
                </a:path>
              </a:pathLst>
            </a:custGeom>
            <a:grpFill/>
            <a:ln w="12582" cap="flat">
              <a:noFill/>
              <a:prstDash val="solid"/>
              <a:miter/>
            </a:ln>
          </p:spPr>
          <p:txBody>
            <a:bodyPr rtlCol="0" anchor="ctr"/>
            <a:lstStyle/>
            <a:p>
              <a:endParaRPr lang="en-US" noProof="0" dirty="0"/>
            </a:p>
          </p:txBody>
        </p:sp>
        <p:sp>
          <p:nvSpPr>
            <p:cNvPr id="427" name="Freeform: Shape 426">
              <a:extLst>
                <a:ext uri="{FF2B5EF4-FFF2-40B4-BE49-F238E27FC236}">
                  <a16:creationId xmlns:a16="http://schemas.microsoft.com/office/drawing/2014/main" id="{A0672148-7A1C-47A0-AE9A-43C8C38F9D62}"/>
                </a:ext>
              </a:extLst>
            </p:cNvPr>
            <p:cNvSpPr/>
            <p:nvPr/>
          </p:nvSpPr>
          <p:spPr>
            <a:xfrm>
              <a:off x="6598096" y="3702926"/>
              <a:ext cx="12669" cy="12669"/>
            </a:xfrm>
            <a:custGeom>
              <a:avLst/>
              <a:gdLst>
                <a:gd name="connsiteX0" fmla="*/ 0 w 0"/>
                <a:gd name="connsiteY0" fmla="*/ 396 h 0"/>
                <a:gd name="connsiteX1" fmla="*/ 2534 w 0"/>
                <a:gd name="connsiteY1" fmla="*/ 2170 h 0"/>
                <a:gd name="connsiteX2" fmla="*/ 4561 w 0"/>
                <a:gd name="connsiteY2" fmla="*/ 1790 h 0"/>
                <a:gd name="connsiteX3" fmla="*/ 0 w 0"/>
                <a:gd name="connsiteY3" fmla="*/ 396 h 0"/>
              </a:gdLst>
              <a:ahLst/>
              <a:cxnLst>
                <a:cxn ang="0">
                  <a:pos x="connsiteX0" y="connsiteY0"/>
                </a:cxn>
                <a:cxn ang="0">
                  <a:pos x="connsiteX1" y="connsiteY1"/>
                </a:cxn>
                <a:cxn ang="0">
                  <a:pos x="connsiteX2" y="connsiteY2"/>
                </a:cxn>
                <a:cxn ang="0">
                  <a:pos x="connsiteX3" y="connsiteY3"/>
                </a:cxn>
              </a:cxnLst>
              <a:rect l="l" t="t" r="r" b="b"/>
              <a:pathLst>
                <a:path>
                  <a:moveTo>
                    <a:pt x="0" y="396"/>
                  </a:moveTo>
                  <a:cubicBezTo>
                    <a:pt x="380" y="2423"/>
                    <a:pt x="1647" y="1790"/>
                    <a:pt x="2534" y="2170"/>
                  </a:cubicBezTo>
                  <a:cubicBezTo>
                    <a:pt x="3167" y="2043"/>
                    <a:pt x="3927" y="1917"/>
                    <a:pt x="4561" y="1790"/>
                  </a:cubicBezTo>
                  <a:cubicBezTo>
                    <a:pt x="3674" y="-1124"/>
                    <a:pt x="1647" y="396"/>
                    <a:pt x="0" y="396"/>
                  </a:cubicBezTo>
                  <a:close/>
                </a:path>
              </a:pathLst>
            </a:custGeom>
            <a:grpFill/>
            <a:ln w="12582" cap="flat">
              <a:noFill/>
              <a:prstDash val="solid"/>
              <a:miter/>
            </a:ln>
          </p:spPr>
          <p:txBody>
            <a:bodyPr rtlCol="0" anchor="ctr"/>
            <a:lstStyle/>
            <a:p>
              <a:endParaRPr lang="en-US" noProof="0" dirty="0"/>
            </a:p>
          </p:txBody>
        </p:sp>
        <p:sp>
          <p:nvSpPr>
            <p:cNvPr id="428" name="Freeform: Shape 427">
              <a:extLst>
                <a:ext uri="{FF2B5EF4-FFF2-40B4-BE49-F238E27FC236}">
                  <a16:creationId xmlns:a16="http://schemas.microsoft.com/office/drawing/2014/main" id="{0E6100E0-62A4-450B-A3BE-EB7F1B8F4F0D}"/>
                </a:ext>
              </a:extLst>
            </p:cNvPr>
            <p:cNvSpPr/>
            <p:nvPr/>
          </p:nvSpPr>
          <p:spPr>
            <a:xfrm>
              <a:off x="6290994" y="3369108"/>
              <a:ext cx="12669" cy="12669"/>
            </a:xfrm>
            <a:custGeom>
              <a:avLst/>
              <a:gdLst>
                <a:gd name="connsiteX0" fmla="*/ 0 w 0"/>
                <a:gd name="connsiteY0" fmla="*/ 380 h 0"/>
                <a:gd name="connsiteX1" fmla="*/ 887 w 0"/>
                <a:gd name="connsiteY1" fmla="*/ 4688 h 0"/>
                <a:gd name="connsiteX2" fmla="*/ 2914 w 0"/>
                <a:gd name="connsiteY2" fmla="*/ 4308 h 0"/>
                <a:gd name="connsiteX3" fmla="*/ 2027 w 0"/>
                <a:gd name="connsiteY3" fmla="*/ 0 h 0"/>
                <a:gd name="connsiteX4" fmla="*/ 0 w 0"/>
                <a:gd name="connsiteY4" fmla="*/ 38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380"/>
                  </a:moveTo>
                  <a:cubicBezTo>
                    <a:pt x="253" y="1774"/>
                    <a:pt x="633" y="3294"/>
                    <a:pt x="887" y="4688"/>
                  </a:cubicBezTo>
                  <a:cubicBezTo>
                    <a:pt x="1520" y="4561"/>
                    <a:pt x="2280" y="4434"/>
                    <a:pt x="2914" y="4308"/>
                  </a:cubicBezTo>
                  <a:cubicBezTo>
                    <a:pt x="2661" y="2914"/>
                    <a:pt x="2280" y="1394"/>
                    <a:pt x="2027" y="0"/>
                  </a:cubicBezTo>
                  <a:cubicBezTo>
                    <a:pt x="1394" y="127"/>
                    <a:pt x="633" y="253"/>
                    <a:pt x="0" y="380"/>
                  </a:cubicBezTo>
                  <a:close/>
                </a:path>
              </a:pathLst>
            </a:custGeom>
            <a:grpFill/>
            <a:ln w="12582" cap="flat">
              <a:noFill/>
              <a:prstDash val="solid"/>
              <a:miter/>
            </a:ln>
          </p:spPr>
          <p:txBody>
            <a:bodyPr rtlCol="0" anchor="ctr"/>
            <a:lstStyle/>
            <a:p>
              <a:endParaRPr lang="en-US" noProof="0" dirty="0"/>
            </a:p>
          </p:txBody>
        </p:sp>
        <p:sp>
          <p:nvSpPr>
            <p:cNvPr id="429" name="Freeform: Shape 428">
              <a:extLst>
                <a:ext uri="{FF2B5EF4-FFF2-40B4-BE49-F238E27FC236}">
                  <a16:creationId xmlns:a16="http://schemas.microsoft.com/office/drawing/2014/main" id="{162E9F81-A61B-4FCD-96A2-F13C459D4D89}"/>
                </a:ext>
              </a:extLst>
            </p:cNvPr>
            <p:cNvSpPr/>
            <p:nvPr/>
          </p:nvSpPr>
          <p:spPr>
            <a:xfrm>
              <a:off x="6121240" y="3407619"/>
              <a:ext cx="12669" cy="12669"/>
            </a:xfrm>
            <a:custGeom>
              <a:avLst/>
              <a:gdLst>
                <a:gd name="connsiteX0" fmla="*/ 366 w 0"/>
                <a:gd name="connsiteY0" fmla="*/ 4438 h 0"/>
                <a:gd name="connsiteX1" fmla="*/ 492 w 0"/>
                <a:gd name="connsiteY1" fmla="*/ 4 h 0"/>
                <a:gd name="connsiteX2" fmla="*/ 366 w 0"/>
                <a:gd name="connsiteY2" fmla="*/ 4438 h 0"/>
              </a:gdLst>
              <a:ahLst/>
              <a:cxnLst>
                <a:cxn ang="0">
                  <a:pos x="connsiteX0" y="connsiteY0"/>
                </a:cxn>
                <a:cxn ang="0">
                  <a:pos x="connsiteX1" y="connsiteY1"/>
                </a:cxn>
                <a:cxn ang="0">
                  <a:pos x="connsiteX2" y="connsiteY2"/>
                </a:cxn>
              </a:cxnLst>
              <a:rect l="l" t="t" r="r" b="b"/>
              <a:pathLst>
                <a:path>
                  <a:moveTo>
                    <a:pt x="366" y="4438"/>
                  </a:moveTo>
                  <a:cubicBezTo>
                    <a:pt x="3406" y="11659"/>
                    <a:pt x="1506" y="130"/>
                    <a:pt x="492" y="4"/>
                  </a:cubicBezTo>
                  <a:cubicBezTo>
                    <a:pt x="-141" y="-123"/>
                    <a:pt x="-141" y="3171"/>
                    <a:pt x="366" y="4438"/>
                  </a:cubicBezTo>
                  <a:close/>
                </a:path>
              </a:pathLst>
            </a:custGeom>
            <a:grpFill/>
            <a:ln w="12582" cap="flat">
              <a:noFill/>
              <a:prstDash val="solid"/>
              <a:miter/>
            </a:ln>
          </p:spPr>
          <p:txBody>
            <a:bodyPr rtlCol="0" anchor="ctr"/>
            <a:lstStyle/>
            <a:p>
              <a:endParaRPr lang="en-US" noProof="0" dirty="0"/>
            </a:p>
          </p:txBody>
        </p:sp>
        <p:sp>
          <p:nvSpPr>
            <p:cNvPr id="430" name="Freeform: Shape 429">
              <a:extLst>
                <a:ext uri="{FF2B5EF4-FFF2-40B4-BE49-F238E27FC236}">
                  <a16:creationId xmlns:a16="http://schemas.microsoft.com/office/drawing/2014/main" id="{C3193E80-3DB1-482D-85F9-B1FF99B94B0C}"/>
                </a:ext>
              </a:extLst>
            </p:cNvPr>
            <p:cNvSpPr/>
            <p:nvPr/>
          </p:nvSpPr>
          <p:spPr>
            <a:xfrm>
              <a:off x="6257800" y="3377976"/>
              <a:ext cx="12669" cy="12669"/>
            </a:xfrm>
            <a:custGeom>
              <a:avLst/>
              <a:gdLst>
                <a:gd name="connsiteX0" fmla="*/ 3547 w 0"/>
                <a:gd name="connsiteY0" fmla="*/ 4054 h 0"/>
                <a:gd name="connsiteX1" fmla="*/ 1647 w 0"/>
                <a:gd name="connsiteY1" fmla="*/ 0 h 0"/>
                <a:gd name="connsiteX2" fmla="*/ 0 w 0"/>
                <a:gd name="connsiteY2" fmla="*/ 2534 h 0"/>
                <a:gd name="connsiteX3" fmla="*/ 1900 w 0"/>
                <a:gd name="connsiteY3" fmla="*/ 6588 h 0"/>
                <a:gd name="connsiteX4" fmla="*/ 3547 w 0"/>
                <a:gd name="connsiteY4" fmla="*/ 4054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547" y="4054"/>
                  </a:moveTo>
                  <a:cubicBezTo>
                    <a:pt x="3041" y="2407"/>
                    <a:pt x="2027" y="2154"/>
                    <a:pt x="1647" y="0"/>
                  </a:cubicBezTo>
                  <a:cubicBezTo>
                    <a:pt x="887" y="633"/>
                    <a:pt x="1014" y="2407"/>
                    <a:pt x="0" y="2534"/>
                  </a:cubicBezTo>
                  <a:cubicBezTo>
                    <a:pt x="507" y="4181"/>
                    <a:pt x="1520" y="4434"/>
                    <a:pt x="1900" y="6588"/>
                  </a:cubicBezTo>
                  <a:cubicBezTo>
                    <a:pt x="2661" y="6081"/>
                    <a:pt x="2534" y="4308"/>
                    <a:pt x="3547" y="4054"/>
                  </a:cubicBezTo>
                  <a:close/>
                </a:path>
              </a:pathLst>
            </a:custGeom>
            <a:grpFill/>
            <a:ln w="12582" cap="flat">
              <a:noFill/>
              <a:prstDash val="solid"/>
              <a:miter/>
            </a:ln>
          </p:spPr>
          <p:txBody>
            <a:bodyPr rtlCol="0" anchor="ctr"/>
            <a:lstStyle/>
            <a:p>
              <a:endParaRPr lang="en-US" noProof="0" dirty="0"/>
            </a:p>
          </p:txBody>
        </p:sp>
        <p:sp>
          <p:nvSpPr>
            <p:cNvPr id="431" name="Freeform: Shape 430">
              <a:extLst>
                <a:ext uri="{FF2B5EF4-FFF2-40B4-BE49-F238E27FC236}">
                  <a16:creationId xmlns:a16="http://schemas.microsoft.com/office/drawing/2014/main" id="{6F5D18CA-96D1-4D43-A402-C747F5179AD5}"/>
                </a:ext>
              </a:extLst>
            </p:cNvPr>
            <p:cNvSpPr/>
            <p:nvPr/>
          </p:nvSpPr>
          <p:spPr>
            <a:xfrm>
              <a:off x="6139090" y="3381397"/>
              <a:ext cx="12669" cy="12669"/>
            </a:xfrm>
            <a:custGeom>
              <a:avLst/>
              <a:gdLst>
                <a:gd name="connsiteX0" fmla="*/ 0 w 0"/>
                <a:gd name="connsiteY0" fmla="*/ 380 h 0"/>
                <a:gd name="connsiteX1" fmla="*/ 887 w 0"/>
                <a:gd name="connsiteY1" fmla="*/ 4688 h 0"/>
                <a:gd name="connsiteX2" fmla="*/ 2914 w 0"/>
                <a:gd name="connsiteY2" fmla="*/ 4308 h 0"/>
                <a:gd name="connsiteX3" fmla="*/ 2027 w 0"/>
                <a:gd name="connsiteY3" fmla="*/ 0 h 0"/>
                <a:gd name="connsiteX4" fmla="*/ 0 w 0"/>
                <a:gd name="connsiteY4" fmla="*/ 38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380"/>
                  </a:moveTo>
                  <a:cubicBezTo>
                    <a:pt x="253" y="1774"/>
                    <a:pt x="634" y="3294"/>
                    <a:pt x="887" y="4688"/>
                  </a:cubicBezTo>
                  <a:cubicBezTo>
                    <a:pt x="1520" y="4561"/>
                    <a:pt x="2280" y="4434"/>
                    <a:pt x="2914" y="4308"/>
                  </a:cubicBezTo>
                  <a:cubicBezTo>
                    <a:pt x="2661" y="2914"/>
                    <a:pt x="2280" y="1394"/>
                    <a:pt x="2027" y="0"/>
                  </a:cubicBezTo>
                  <a:cubicBezTo>
                    <a:pt x="1394" y="127"/>
                    <a:pt x="760" y="253"/>
                    <a:pt x="0" y="380"/>
                  </a:cubicBezTo>
                  <a:close/>
                </a:path>
              </a:pathLst>
            </a:custGeom>
            <a:grpFill/>
            <a:ln w="12582" cap="flat">
              <a:noFill/>
              <a:prstDash val="solid"/>
              <a:miter/>
            </a:ln>
          </p:spPr>
          <p:txBody>
            <a:bodyPr rtlCol="0" anchor="ctr"/>
            <a:lstStyle/>
            <a:p>
              <a:endParaRPr lang="en-US" noProof="0" dirty="0"/>
            </a:p>
          </p:txBody>
        </p:sp>
        <p:sp>
          <p:nvSpPr>
            <p:cNvPr id="432" name="Freeform: Shape 431">
              <a:extLst>
                <a:ext uri="{FF2B5EF4-FFF2-40B4-BE49-F238E27FC236}">
                  <a16:creationId xmlns:a16="http://schemas.microsoft.com/office/drawing/2014/main" id="{93FC3436-E3A0-483D-B87A-598402C675AB}"/>
                </a:ext>
              </a:extLst>
            </p:cNvPr>
            <p:cNvSpPr/>
            <p:nvPr/>
          </p:nvSpPr>
          <p:spPr>
            <a:xfrm>
              <a:off x="6164887" y="3384578"/>
              <a:ext cx="12669" cy="12669"/>
            </a:xfrm>
            <a:custGeom>
              <a:avLst/>
              <a:gdLst>
                <a:gd name="connsiteX0" fmla="*/ 1568 w 0"/>
                <a:gd name="connsiteY0" fmla="*/ 5181 h 0"/>
                <a:gd name="connsiteX1" fmla="*/ 1568 w 0"/>
                <a:gd name="connsiteY1" fmla="*/ 5181 h 0"/>
                <a:gd name="connsiteX2" fmla="*/ 1568 w 0"/>
                <a:gd name="connsiteY2" fmla="*/ 5181 h 0"/>
              </a:gdLst>
              <a:ahLst/>
              <a:cxnLst>
                <a:cxn ang="0">
                  <a:pos x="connsiteX0" y="connsiteY0"/>
                </a:cxn>
                <a:cxn ang="0">
                  <a:pos x="connsiteX1" y="connsiteY1"/>
                </a:cxn>
                <a:cxn ang="0">
                  <a:pos x="connsiteX2" y="connsiteY2"/>
                </a:cxn>
              </a:cxnLst>
              <a:rect l="l" t="t" r="r" b="b"/>
              <a:pathLst>
                <a:path>
                  <a:moveTo>
                    <a:pt x="1568" y="5181"/>
                  </a:moveTo>
                  <a:cubicBezTo>
                    <a:pt x="4102" y="-2040"/>
                    <a:pt x="-2993" y="-1407"/>
                    <a:pt x="1568" y="5181"/>
                  </a:cubicBezTo>
                  <a:lnTo>
                    <a:pt x="1568" y="5181"/>
                  </a:lnTo>
                  <a:close/>
                </a:path>
              </a:pathLst>
            </a:custGeom>
            <a:grpFill/>
            <a:ln w="12582" cap="flat">
              <a:noFill/>
              <a:prstDash val="solid"/>
              <a:miter/>
            </a:ln>
          </p:spPr>
          <p:txBody>
            <a:bodyPr rtlCol="0" anchor="ctr"/>
            <a:lstStyle/>
            <a:p>
              <a:endParaRPr lang="en-US" noProof="0" dirty="0"/>
            </a:p>
          </p:txBody>
        </p:sp>
        <p:sp>
          <p:nvSpPr>
            <p:cNvPr id="433" name="Freeform: Shape 432">
              <a:extLst>
                <a:ext uri="{FF2B5EF4-FFF2-40B4-BE49-F238E27FC236}">
                  <a16:creationId xmlns:a16="http://schemas.microsoft.com/office/drawing/2014/main" id="{6294ED9C-186D-4D31-9C43-BA9223E94295}"/>
                </a:ext>
              </a:extLst>
            </p:cNvPr>
            <p:cNvSpPr/>
            <p:nvPr/>
          </p:nvSpPr>
          <p:spPr>
            <a:xfrm>
              <a:off x="6194834" y="3477430"/>
              <a:ext cx="12669" cy="12669"/>
            </a:xfrm>
            <a:custGeom>
              <a:avLst/>
              <a:gdLst>
                <a:gd name="connsiteX0" fmla="*/ 0 w 0"/>
                <a:gd name="connsiteY0" fmla="*/ 380 h 0"/>
                <a:gd name="connsiteX1" fmla="*/ 887 w 0"/>
                <a:gd name="connsiteY1" fmla="*/ 4688 h 0"/>
                <a:gd name="connsiteX2" fmla="*/ 2914 w 0"/>
                <a:gd name="connsiteY2" fmla="*/ 4308 h 0"/>
                <a:gd name="connsiteX3" fmla="*/ 2027 w 0"/>
                <a:gd name="connsiteY3" fmla="*/ 0 h 0"/>
                <a:gd name="connsiteX4" fmla="*/ 0 w 0"/>
                <a:gd name="connsiteY4" fmla="*/ 38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380"/>
                  </a:moveTo>
                  <a:cubicBezTo>
                    <a:pt x="253" y="1774"/>
                    <a:pt x="633" y="3294"/>
                    <a:pt x="887" y="4688"/>
                  </a:cubicBezTo>
                  <a:cubicBezTo>
                    <a:pt x="1520" y="4561"/>
                    <a:pt x="2280" y="4434"/>
                    <a:pt x="2914" y="4308"/>
                  </a:cubicBezTo>
                  <a:cubicBezTo>
                    <a:pt x="2661" y="2914"/>
                    <a:pt x="2280" y="1394"/>
                    <a:pt x="2027" y="0"/>
                  </a:cubicBezTo>
                  <a:cubicBezTo>
                    <a:pt x="1394" y="127"/>
                    <a:pt x="760" y="253"/>
                    <a:pt x="0" y="380"/>
                  </a:cubicBezTo>
                  <a:close/>
                </a:path>
              </a:pathLst>
            </a:custGeom>
            <a:grpFill/>
            <a:ln w="12582" cap="flat">
              <a:noFill/>
              <a:prstDash val="solid"/>
              <a:miter/>
            </a:ln>
          </p:spPr>
          <p:txBody>
            <a:bodyPr rtlCol="0" anchor="ctr"/>
            <a:lstStyle/>
            <a:p>
              <a:endParaRPr lang="en-US" noProof="0" dirty="0"/>
            </a:p>
          </p:txBody>
        </p:sp>
        <p:sp>
          <p:nvSpPr>
            <p:cNvPr id="434" name="Freeform: Shape 433">
              <a:extLst>
                <a:ext uri="{FF2B5EF4-FFF2-40B4-BE49-F238E27FC236}">
                  <a16:creationId xmlns:a16="http://schemas.microsoft.com/office/drawing/2014/main" id="{4AF23EDC-BBE1-4E0D-A3C3-0B3B3E48E10F}"/>
                </a:ext>
              </a:extLst>
            </p:cNvPr>
            <p:cNvSpPr/>
            <p:nvPr/>
          </p:nvSpPr>
          <p:spPr>
            <a:xfrm>
              <a:off x="6200835" y="3378230"/>
              <a:ext cx="12669" cy="12669"/>
            </a:xfrm>
            <a:custGeom>
              <a:avLst/>
              <a:gdLst>
                <a:gd name="connsiteX0" fmla="*/ 840 w 0"/>
                <a:gd name="connsiteY0" fmla="*/ 11276 h 0"/>
                <a:gd name="connsiteX1" fmla="*/ 1727 w 0"/>
                <a:gd name="connsiteY1" fmla="*/ 0 h 0"/>
                <a:gd name="connsiteX2" fmla="*/ 840 w 0"/>
                <a:gd name="connsiteY2" fmla="*/ 11276 h 0"/>
              </a:gdLst>
              <a:ahLst/>
              <a:cxnLst>
                <a:cxn ang="0">
                  <a:pos x="connsiteX0" y="connsiteY0"/>
                </a:cxn>
                <a:cxn ang="0">
                  <a:pos x="connsiteX1" y="connsiteY1"/>
                </a:cxn>
                <a:cxn ang="0">
                  <a:pos x="connsiteX2" y="connsiteY2"/>
                </a:cxn>
              </a:cxnLst>
              <a:rect l="l" t="t" r="r" b="b"/>
              <a:pathLst>
                <a:path>
                  <a:moveTo>
                    <a:pt x="840" y="11276"/>
                  </a:moveTo>
                  <a:cubicBezTo>
                    <a:pt x="4134" y="11402"/>
                    <a:pt x="1600" y="3927"/>
                    <a:pt x="1727" y="0"/>
                  </a:cubicBezTo>
                  <a:cubicBezTo>
                    <a:pt x="460" y="2154"/>
                    <a:pt x="-933" y="4561"/>
                    <a:pt x="840" y="11276"/>
                  </a:cubicBezTo>
                  <a:close/>
                </a:path>
              </a:pathLst>
            </a:custGeom>
            <a:grpFill/>
            <a:ln w="12582" cap="flat">
              <a:noFill/>
              <a:prstDash val="solid"/>
              <a:miter/>
            </a:ln>
          </p:spPr>
          <p:txBody>
            <a:bodyPr rtlCol="0" anchor="ctr"/>
            <a:lstStyle/>
            <a:p>
              <a:endParaRPr lang="en-US" noProof="0" dirty="0"/>
            </a:p>
          </p:txBody>
        </p:sp>
        <p:sp>
          <p:nvSpPr>
            <p:cNvPr id="435" name="Freeform: Shape 434">
              <a:extLst>
                <a:ext uri="{FF2B5EF4-FFF2-40B4-BE49-F238E27FC236}">
                  <a16:creationId xmlns:a16="http://schemas.microsoft.com/office/drawing/2014/main" id="{EAB0C9DB-2F69-45DF-9E14-250232077C1D}"/>
                </a:ext>
              </a:extLst>
            </p:cNvPr>
            <p:cNvSpPr/>
            <p:nvPr/>
          </p:nvSpPr>
          <p:spPr>
            <a:xfrm>
              <a:off x="6140863" y="3390301"/>
              <a:ext cx="12669" cy="12669"/>
            </a:xfrm>
            <a:custGeom>
              <a:avLst/>
              <a:gdLst>
                <a:gd name="connsiteX0" fmla="*/ 3927 w 0"/>
                <a:gd name="connsiteY0" fmla="*/ 3766 h 0"/>
                <a:gd name="connsiteX1" fmla="*/ 0 w 0"/>
                <a:gd name="connsiteY1" fmla="*/ 92 h 0"/>
                <a:gd name="connsiteX2" fmla="*/ 3927 w 0"/>
                <a:gd name="connsiteY2" fmla="*/ 3766 h 0"/>
              </a:gdLst>
              <a:ahLst/>
              <a:cxnLst>
                <a:cxn ang="0">
                  <a:pos x="connsiteX0" y="connsiteY0"/>
                </a:cxn>
                <a:cxn ang="0">
                  <a:pos x="connsiteX1" y="connsiteY1"/>
                </a:cxn>
                <a:cxn ang="0">
                  <a:pos x="connsiteX2" y="connsiteY2"/>
                </a:cxn>
              </a:cxnLst>
              <a:rect l="l" t="t" r="r" b="b"/>
              <a:pathLst>
                <a:path>
                  <a:moveTo>
                    <a:pt x="3927" y="3766"/>
                  </a:moveTo>
                  <a:cubicBezTo>
                    <a:pt x="2914" y="1232"/>
                    <a:pt x="1774" y="-415"/>
                    <a:pt x="0" y="92"/>
                  </a:cubicBezTo>
                  <a:cubicBezTo>
                    <a:pt x="380" y="4779"/>
                    <a:pt x="2280" y="3892"/>
                    <a:pt x="3927" y="3766"/>
                  </a:cubicBezTo>
                  <a:close/>
                </a:path>
              </a:pathLst>
            </a:custGeom>
            <a:grpFill/>
            <a:ln w="12582" cap="flat">
              <a:noFill/>
              <a:prstDash val="solid"/>
              <a:miter/>
            </a:ln>
          </p:spPr>
          <p:txBody>
            <a:bodyPr rtlCol="0" anchor="ctr"/>
            <a:lstStyle/>
            <a:p>
              <a:endParaRPr lang="en-US" noProof="0" dirty="0"/>
            </a:p>
          </p:txBody>
        </p:sp>
        <p:sp>
          <p:nvSpPr>
            <p:cNvPr id="436" name="Freeform: Shape 435">
              <a:extLst>
                <a:ext uri="{FF2B5EF4-FFF2-40B4-BE49-F238E27FC236}">
                  <a16:creationId xmlns:a16="http://schemas.microsoft.com/office/drawing/2014/main" id="{A1EFBE88-4400-41B2-97BC-8B1C58365F3A}"/>
                </a:ext>
              </a:extLst>
            </p:cNvPr>
            <p:cNvSpPr/>
            <p:nvPr/>
          </p:nvSpPr>
          <p:spPr>
            <a:xfrm>
              <a:off x="6695016" y="3369488"/>
              <a:ext cx="12669" cy="12669"/>
            </a:xfrm>
            <a:custGeom>
              <a:avLst/>
              <a:gdLst>
                <a:gd name="connsiteX0" fmla="*/ 5828 w 0"/>
                <a:gd name="connsiteY0" fmla="*/ 7728 h 0"/>
                <a:gd name="connsiteX1" fmla="*/ 0 w 0"/>
                <a:gd name="connsiteY1" fmla="*/ 0 h 0"/>
                <a:gd name="connsiteX2" fmla="*/ 5828 w 0"/>
                <a:gd name="connsiteY2" fmla="*/ 7728 h 0"/>
              </a:gdLst>
              <a:ahLst/>
              <a:cxnLst>
                <a:cxn ang="0">
                  <a:pos x="connsiteX0" y="connsiteY0"/>
                </a:cxn>
                <a:cxn ang="0">
                  <a:pos x="connsiteX1" y="connsiteY1"/>
                </a:cxn>
                <a:cxn ang="0">
                  <a:pos x="connsiteX2" y="connsiteY2"/>
                </a:cxn>
              </a:cxnLst>
              <a:rect l="l" t="t" r="r" b="b"/>
              <a:pathLst>
                <a:path>
                  <a:moveTo>
                    <a:pt x="5828" y="7728"/>
                  </a:moveTo>
                  <a:cubicBezTo>
                    <a:pt x="5068" y="380"/>
                    <a:pt x="2534" y="253"/>
                    <a:pt x="0" y="0"/>
                  </a:cubicBezTo>
                  <a:cubicBezTo>
                    <a:pt x="633" y="7348"/>
                    <a:pt x="3294" y="7475"/>
                    <a:pt x="5828" y="7728"/>
                  </a:cubicBezTo>
                  <a:close/>
                </a:path>
              </a:pathLst>
            </a:custGeom>
            <a:grpFill/>
            <a:ln w="12582" cap="flat">
              <a:noFill/>
              <a:prstDash val="solid"/>
              <a:miter/>
            </a:ln>
          </p:spPr>
          <p:txBody>
            <a:bodyPr rtlCol="0" anchor="ctr"/>
            <a:lstStyle/>
            <a:p>
              <a:endParaRPr lang="en-US" noProof="0" dirty="0"/>
            </a:p>
          </p:txBody>
        </p:sp>
        <p:sp>
          <p:nvSpPr>
            <p:cNvPr id="437" name="Freeform: Shape 436">
              <a:extLst>
                <a:ext uri="{FF2B5EF4-FFF2-40B4-BE49-F238E27FC236}">
                  <a16:creationId xmlns:a16="http://schemas.microsoft.com/office/drawing/2014/main" id="{7BA412FA-568F-42F0-B87F-5C138481169D}"/>
                </a:ext>
              </a:extLst>
            </p:cNvPr>
            <p:cNvSpPr/>
            <p:nvPr/>
          </p:nvSpPr>
          <p:spPr>
            <a:xfrm>
              <a:off x="6606711" y="3786267"/>
              <a:ext cx="12669" cy="12669"/>
            </a:xfrm>
            <a:custGeom>
              <a:avLst/>
              <a:gdLst>
                <a:gd name="connsiteX0" fmla="*/ 0 w 0"/>
                <a:gd name="connsiteY0" fmla="*/ 2319 h 0"/>
                <a:gd name="connsiteX1" fmla="*/ 4561 w 0"/>
                <a:gd name="connsiteY1" fmla="*/ 3586 h 0"/>
                <a:gd name="connsiteX2" fmla="*/ 0 w 0"/>
                <a:gd name="connsiteY2" fmla="*/ 2319 h 0"/>
              </a:gdLst>
              <a:ahLst/>
              <a:cxnLst>
                <a:cxn ang="0">
                  <a:pos x="connsiteX0" y="connsiteY0"/>
                </a:cxn>
                <a:cxn ang="0">
                  <a:pos x="connsiteX1" y="connsiteY1"/>
                </a:cxn>
                <a:cxn ang="0">
                  <a:pos x="connsiteX2" y="connsiteY2"/>
                </a:cxn>
              </a:cxnLst>
              <a:rect l="l" t="t" r="r" b="b"/>
              <a:pathLst>
                <a:path>
                  <a:moveTo>
                    <a:pt x="0" y="2319"/>
                  </a:moveTo>
                  <a:cubicBezTo>
                    <a:pt x="887" y="5106"/>
                    <a:pt x="2914" y="3586"/>
                    <a:pt x="4561" y="3586"/>
                  </a:cubicBezTo>
                  <a:cubicBezTo>
                    <a:pt x="3294" y="-1228"/>
                    <a:pt x="760" y="-722"/>
                    <a:pt x="0" y="2319"/>
                  </a:cubicBezTo>
                  <a:close/>
                </a:path>
              </a:pathLst>
            </a:custGeom>
            <a:grpFill/>
            <a:ln w="12582" cap="flat">
              <a:noFill/>
              <a:prstDash val="solid"/>
              <a:miter/>
            </a:ln>
          </p:spPr>
          <p:txBody>
            <a:bodyPr rtlCol="0" anchor="ctr"/>
            <a:lstStyle/>
            <a:p>
              <a:endParaRPr lang="en-US" noProof="0" dirty="0"/>
            </a:p>
          </p:txBody>
        </p:sp>
        <p:sp>
          <p:nvSpPr>
            <p:cNvPr id="438" name="Freeform: Shape 437">
              <a:extLst>
                <a:ext uri="{FF2B5EF4-FFF2-40B4-BE49-F238E27FC236}">
                  <a16:creationId xmlns:a16="http://schemas.microsoft.com/office/drawing/2014/main" id="{BEBC69E4-400E-46B2-9720-17BCD9CD4CC9}"/>
                </a:ext>
              </a:extLst>
            </p:cNvPr>
            <p:cNvSpPr/>
            <p:nvPr/>
          </p:nvSpPr>
          <p:spPr>
            <a:xfrm>
              <a:off x="6596702" y="3753836"/>
              <a:ext cx="12669" cy="12669"/>
            </a:xfrm>
            <a:custGeom>
              <a:avLst/>
              <a:gdLst>
                <a:gd name="connsiteX0" fmla="*/ 2534 w 0"/>
                <a:gd name="connsiteY0" fmla="*/ 2823 h 0"/>
                <a:gd name="connsiteX1" fmla="*/ 5574 w 0"/>
                <a:gd name="connsiteY1" fmla="*/ 2190 h 0"/>
                <a:gd name="connsiteX2" fmla="*/ 0 w 0"/>
                <a:gd name="connsiteY2" fmla="*/ 1050 h 0"/>
                <a:gd name="connsiteX3" fmla="*/ 2534 w 0"/>
                <a:gd name="connsiteY3" fmla="*/ 2823 h 0"/>
              </a:gdLst>
              <a:ahLst/>
              <a:cxnLst>
                <a:cxn ang="0">
                  <a:pos x="connsiteX0" y="connsiteY0"/>
                </a:cxn>
                <a:cxn ang="0">
                  <a:pos x="connsiteX1" y="connsiteY1"/>
                </a:cxn>
                <a:cxn ang="0">
                  <a:pos x="connsiteX2" y="connsiteY2"/>
                </a:cxn>
                <a:cxn ang="0">
                  <a:pos x="connsiteX3" y="connsiteY3"/>
                </a:cxn>
              </a:cxnLst>
              <a:rect l="l" t="t" r="r" b="b"/>
              <a:pathLst>
                <a:path>
                  <a:moveTo>
                    <a:pt x="2534" y="2823"/>
                  </a:moveTo>
                  <a:cubicBezTo>
                    <a:pt x="3547" y="2570"/>
                    <a:pt x="4561" y="2443"/>
                    <a:pt x="5574" y="2190"/>
                  </a:cubicBezTo>
                  <a:cubicBezTo>
                    <a:pt x="4814" y="-2498"/>
                    <a:pt x="1774" y="1937"/>
                    <a:pt x="0" y="1050"/>
                  </a:cubicBezTo>
                  <a:cubicBezTo>
                    <a:pt x="380" y="3077"/>
                    <a:pt x="1520" y="2443"/>
                    <a:pt x="2534" y="2823"/>
                  </a:cubicBezTo>
                  <a:close/>
                </a:path>
              </a:pathLst>
            </a:custGeom>
            <a:grpFill/>
            <a:ln w="12582" cap="flat">
              <a:noFill/>
              <a:prstDash val="solid"/>
              <a:miter/>
            </a:ln>
          </p:spPr>
          <p:txBody>
            <a:bodyPr rtlCol="0" anchor="ctr"/>
            <a:lstStyle/>
            <a:p>
              <a:endParaRPr lang="en-US" noProof="0" dirty="0"/>
            </a:p>
          </p:txBody>
        </p:sp>
        <p:sp>
          <p:nvSpPr>
            <p:cNvPr id="439" name="Freeform: Shape 438">
              <a:extLst>
                <a:ext uri="{FF2B5EF4-FFF2-40B4-BE49-F238E27FC236}">
                  <a16:creationId xmlns:a16="http://schemas.microsoft.com/office/drawing/2014/main" id="{6AC28348-BF4E-4751-A580-0941A7D17681}"/>
                </a:ext>
              </a:extLst>
            </p:cNvPr>
            <p:cNvSpPr/>
            <p:nvPr/>
          </p:nvSpPr>
          <p:spPr>
            <a:xfrm>
              <a:off x="6391389" y="3409650"/>
              <a:ext cx="12669" cy="12669"/>
            </a:xfrm>
            <a:custGeom>
              <a:avLst/>
              <a:gdLst>
                <a:gd name="connsiteX0" fmla="*/ 832 w 0"/>
                <a:gd name="connsiteY0" fmla="*/ 0 h 0"/>
                <a:gd name="connsiteX1" fmla="*/ 3619 w 0"/>
                <a:gd name="connsiteY1" fmla="*/ 8362 h 0"/>
                <a:gd name="connsiteX2" fmla="*/ 832 w 0"/>
                <a:gd name="connsiteY2" fmla="*/ 0 h 0"/>
              </a:gdLst>
              <a:ahLst/>
              <a:cxnLst>
                <a:cxn ang="0">
                  <a:pos x="connsiteX0" y="connsiteY0"/>
                </a:cxn>
                <a:cxn ang="0">
                  <a:pos x="connsiteX1" y="connsiteY1"/>
                </a:cxn>
                <a:cxn ang="0">
                  <a:pos x="connsiteX2" y="connsiteY2"/>
                </a:cxn>
              </a:cxnLst>
              <a:rect l="l" t="t" r="r" b="b"/>
              <a:pathLst>
                <a:path>
                  <a:moveTo>
                    <a:pt x="832" y="0"/>
                  </a:moveTo>
                  <a:cubicBezTo>
                    <a:pt x="-1955" y="2787"/>
                    <a:pt x="3112" y="5448"/>
                    <a:pt x="3619" y="8362"/>
                  </a:cubicBezTo>
                  <a:cubicBezTo>
                    <a:pt x="6660" y="4181"/>
                    <a:pt x="579" y="5574"/>
                    <a:pt x="832" y="0"/>
                  </a:cubicBezTo>
                  <a:close/>
                </a:path>
              </a:pathLst>
            </a:custGeom>
            <a:grpFill/>
            <a:ln w="12582" cap="flat">
              <a:noFill/>
              <a:prstDash val="solid"/>
              <a:miter/>
            </a:ln>
          </p:spPr>
          <p:txBody>
            <a:bodyPr rtlCol="0" anchor="ctr"/>
            <a:lstStyle/>
            <a:p>
              <a:endParaRPr lang="en-US" noProof="0" dirty="0"/>
            </a:p>
          </p:txBody>
        </p:sp>
        <p:sp>
          <p:nvSpPr>
            <p:cNvPr id="440" name="Freeform: Shape 439">
              <a:extLst>
                <a:ext uri="{FF2B5EF4-FFF2-40B4-BE49-F238E27FC236}">
                  <a16:creationId xmlns:a16="http://schemas.microsoft.com/office/drawing/2014/main" id="{12507E5C-F492-48B3-BC9D-F9888D926EEC}"/>
                </a:ext>
              </a:extLst>
            </p:cNvPr>
            <p:cNvSpPr/>
            <p:nvPr/>
          </p:nvSpPr>
          <p:spPr>
            <a:xfrm>
              <a:off x="6527402" y="3350448"/>
              <a:ext cx="12669" cy="12669"/>
            </a:xfrm>
            <a:custGeom>
              <a:avLst/>
              <a:gdLst>
                <a:gd name="connsiteX0" fmla="*/ 5574 w 0"/>
                <a:gd name="connsiteY0" fmla="*/ 2190 h 0"/>
                <a:gd name="connsiteX1" fmla="*/ 0 w 0"/>
                <a:gd name="connsiteY1" fmla="*/ 1050 h 0"/>
                <a:gd name="connsiteX2" fmla="*/ 2534 w 0"/>
                <a:gd name="connsiteY2" fmla="*/ 2823 h 0"/>
                <a:gd name="connsiteX3" fmla="*/ 5574 w 0"/>
                <a:gd name="connsiteY3" fmla="*/ 2190 h 0"/>
              </a:gdLst>
              <a:ahLst/>
              <a:cxnLst>
                <a:cxn ang="0">
                  <a:pos x="connsiteX0" y="connsiteY0"/>
                </a:cxn>
                <a:cxn ang="0">
                  <a:pos x="connsiteX1" y="connsiteY1"/>
                </a:cxn>
                <a:cxn ang="0">
                  <a:pos x="connsiteX2" y="connsiteY2"/>
                </a:cxn>
                <a:cxn ang="0">
                  <a:pos x="connsiteX3" y="connsiteY3"/>
                </a:cxn>
              </a:cxnLst>
              <a:rect l="l" t="t" r="r" b="b"/>
              <a:pathLst>
                <a:path>
                  <a:moveTo>
                    <a:pt x="5574" y="2190"/>
                  </a:moveTo>
                  <a:cubicBezTo>
                    <a:pt x="4814" y="-2498"/>
                    <a:pt x="1774" y="1937"/>
                    <a:pt x="0" y="1050"/>
                  </a:cubicBezTo>
                  <a:cubicBezTo>
                    <a:pt x="380" y="3077"/>
                    <a:pt x="1647" y="2443"/>
                    <a:pt x="2534" y="2823"/>
                  </a:cubicBezTo>
                  <a:cubicBezTo>
                    <a:pt x="3547" y="2570"/>
                    <a:pt x="4561" y="2443"/>
                    <a:pt x="5574" y="2190"/>
                  </a:cubicBezTo>
                  <a:close/>
                </a:path>
              </a:pathLst>
            </a:custGeom>
            <a:grpFill/>
            <a:ln w="12582" cap="flat">
              <a:noFill/>
              <a:prstDash val="solid"/>
              <a:miter/>
            </a:ln>
          </p:spPr>
          <p:txBody>
            <a:bodyPr rtlCol="0" anchor="ctr"/>
            <a:lstStyle/>
            <a:p>
              <a:endParaRPr lang="en-US" noProof="0" dirty="0"/>
            </a:p>
          </p:txBody>
        </p:sp>
        <p:sp>
          <p:nvSpPr>
            <p:cNvPr id="441" name="Freeform: Shape 440">
              <a:extLst>
                <a:ext uri="{FF2B5EF4-FFF2-40B4-BE49-F238E27FC236}">
                  <a16:creationId xmlns:a16="http://schemas.microsoft.com/office/drawing/2014/main" id="{C6047516-40B3-4C8C-B6C4-136825F4B9CE}"/>
                </a:ext>
              </a:extLst>
            </p:cNvPr>
            <p:cNvSpPr/>
            <p:nvPr/>
          </p:nvSpPr>
          <p:spPr>
            <a:xfrm>
              <a:off x="6575035" y="3250851"/>
              <a:ext cx="12669" cy="12669"/>
            </a:xfrm>
            <a:custGeom>
              <a:avLst/>
              <a:gdLst>
                <a:gd name="connsiteX0" fmla="*/ 890 w 0"/>
                <a:gd name="connsiteY0" fmla="*/ 6261 h 0"/>
                <a:gd name="connsiteX1" fmla="*/ 890 w 0"/>
                <a:gd name="connsiteY1" fmla="*/ 6261 h 0"/>
                <a:gd name="connsiteX2" fmla="*/ 890 w 0"/>
                <a:gd name="connsiteY2" fmla="*/ 6261 h 0"/>
              </a:gdLst>
              <a:ahLst/>
              <a:cxnLst>
                <a:cxn ang="0">
                  <a:pos x="connsiteX0" y="connsiteY0"/>
                </a:cxn>
                <a:cxn ang="0">
                  <a:pos x="connsiteX1" y="connsiteY1"/>
                </a:cxn>
                <a:cxn ang="0">
                  <a:pos x="connsiteX2" y="connsiteY2"/>
                </a:cxn>
              </a:cxnLst>
              <a:rect l="l" t="t" r="r" b="b"/>
              <a:pathLst>
                <a:path>
                  <a:moveTo>
                    <a:pt x="890" y="6261"/>
                  </a:moveTo>
                  <a:cubicBezTo>
                    <a:pt x="5325" y="3854"/>
                    <a:pt x="-2530" y="-6535"/>
                    <a:pt x="890" y="6261"/>
                  </a:cubicBezTo>
                  <a:lnTo>
                    <a:pt x="890" y="6261"/>
                  </a:lnTo>
                  <a:close/>
                </a:path>
              </a:pathLst>
            </a:custGeom>
            <a:grpFill/>
            <a:ln w="12582" cap="flat">
              <a:noFill/>
              <a:prstDash val="solid"/>
              <a:miter/>
            </a:ln>
          </p:spPr>
          <p:txBody>
            <a:bodyPr rtlCol="0" anchor="ctr"/>
            <a:lstStyle/>
            <a:p>
              <a:endParaRPr lang="en-US" noProof="0" dirty="0"/>
            </a:p>
          </p:txBody>
        </p:sp>
        <p:sp>
          <p:nvSpPr>
            <p:cNvPr id="442" name="Freeform: Shape 441">
              <a:extLst>
                <a:ext uri="{FF2B5EF4-FFF2-40B4-BE49-F238E27FC236}">
                  <a16:creationId xmlns:a16="http://schemas.microsoft.com/office/drawing/2014/main" id="{37F21235-EC71-4FD8-9F65-38383158117A}"/>
                </a:ext>
              </a:extLst>
            </p:cNvPr>
            <p:cNvSpPr/>
            <p:nvPr/>
          </p:nvSpPr>
          <p:spPr>
            <a:xfrm>
              <a:off x="6535364" y="3345290"/>
              <a:ext cx="12669" cy="12669"/>
            </a:xfrm>
            <a:custGeom>
              <a:avLst/>
              <a:gdLst>
                <a:gd name="connsiteX0" fmla="*/ 3820 w 0"/>
                <a:gd name="connsiteY0" fmla="*/ 6081 h 0"/>
                <a:gd name="connsiteX1" fmla="*/ 526 w 0"/>
                <a:gd name="connsiteY1" fmla="*/ 0 h 0"/>
                <a:gd name="connsiteX2" fmla="*/ 779 w 0"/>
                <a:gd name="connsiteY2" fmla="*/ 6588 h 0"/>
                <a:gd name="connsiteX3" fmla="*/ 3820 w 0"/>
                <a:gd name="connsiteY3" fmla="*/ 6081 h 0"/>
              </a:gdLst>
              <a:ahLst/>
              <a:cxnLst>
                <a:cxn ang="0">
                  <a:pos x="connsiteX0" y="connsiteY0"/>
                </a:cxn>
                <a:cxn ang="0">
                  <a:pos x="connsiteX1" y="connsiteY1"/>
                </a:cxn>
                <a:cxn ang="0">
                  <a:pos x="connsiteX2" y="connsiteY2"/>
                </a:cxn>
                <a:cxn ang="0">
                  <a:pos x="connsiteX3" y="connsiteY3"/>
                </a:cxn>
              </a:cxnLst>
              <a:rect l="l" t="t" r="r" b="b"/>
              <a:pathLst>
                <a:path>
                  <a:moveTo>
                    <a:pt x="3820" y="6081"/>
                  </a:moveTo>
                  <a:cubicBezTo>
                    <a:pt x="2933" y="3294"/>
                    <a:pt x="1286" y="3041"/>
                    <a:pt x="526" y="0"/>
                  </a:cubicBezTo>
                  <a:cubicBezTo>
                    <a:pt x="-615" y="633"/>
                    <a:pt x="399" y="4054"/>
                    <a:pt x="779" y="6588"/>
                  </a:cubicBezTo>
                  <a:cubicBezTo>
                    <a:pt x="1793" y="6461"/>
                    <a:pt x="2806" y="6335"/>
                    <a:pt x="3820" y="6081"/>
                  </a:cubicBezTo>
                  <a:close/>
                </a:path>
              </a:pathLst>
            </a:custGeom>
            <a:grpFill/>
            <a:ln w="12582" cap="flat">
              <a:noFill/>
              <a:prstDash val="solid"/>
              <a:miter/>
            </a:ln>
          </p:spPr>
          <p:txBody>
            <a:bodyPr rtlCol="0" anchor="ctr"/>
            <a:lstStyle/>
            <a:p>
              <a:endParaRPr lang="en-US" noProof="0" dirty="0"/>
            </a:p>
          </p:txBody>
        </p:sp>
      </p:grpSp>
      <p:sp>
        <p:nvSpPr>
          <p:cNvPr id="15" name="Picture Placeholder 14">
            <a:extLst>
              <a:ext uri="{FF2B5EF4-FFF2-40B4-BE49-F238E27FC236}">
                <a16:creationId xmlns:a16="http://schemas.microsoft.com/office/drawing/2014/main" id="{B4BABCCB-BC19-4874-8D9F-CDA882F3F7AE}"/>
              </a:ext>
            </a:extLst>
          </p:cNvPr>
          <p:cNvSpPr>
            <a:spLocks noGrp="1"/>
          </p:cNvSpPr>
          <p:nvPr>
            <p:ph type="pic" sz="quarter" idx="13"/>
          </p:nvPr>
        </p:nvSpPr>
        <p:spPr>
          <a:xfrm>
            <a:off x="1076384" y="1183988"/>
            <a:ext cx="4210694" cy="4441432"/>
          </a:xfrm>
          <a:solidFill>
            <a:schemeClr val="tx1"/>
          </a:solidFill>
          <a:ln w="44450" cap="sq">
            <a:solidFill>
              <a:schemeClr val="accent1"/>
            </a:solidFill>
            <a:miter lim="800000"/>
          </a:ln>
        </p:spPr>
        <p:txBody>
          <a:bodyPr anchor="ctr" anchorCtr="0">
            <a:normAutofit/>
          </a:bodyPr>
          <a:lstStyle>
            <a:lvl1pPr marL="0" indent="0" algn="ctr">
              <a:buNone/>
              <a:defRPr sz="1400">
                <a:solidFill>
                  <a:schemeClr val="accent2"/>
                </a:solidFill>
              </a:defRPr>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161A9C46-73A2-417E-8CB7-4883861DFD85}"/>
              </a:ext>
            </a:extLst>
          </p:cNvPr>
          <p:cNvSpPr>
            <a:spLocks noGrp="1"/>
          </p:cNvSpPr>
          <p:nvPr>
            <p:ph type="title" hasCustomPrompt="1"/>
          </p:nvPr>
        </p:nvSpPr>
        <p:spPr>
          <a:xfrm>
            <a:off x="838200" y="131495"/>
            <a:ext cx="10515600" cy="922925"/>
          </a:xfrm>
        </p:spPr>
        <p:txBody>
          <a:bodyPr>
            <a:normAutofit/>
          </a:bodyPr>
          <a:lstStyle>
            <a:lvl1pPr algn="ctr">
              <a:defRPr sz="3800" b="1">
                <a:solidFill>
                  <a:schemeClr val="bg1"/>
                </a:solidFill>
                <a:effectLst>
                  <a:outerShdw blurRad="50800" dist="38100" dir="2700000" algn="tl" rotWithShape="0">
                    <a:schemeClr val="tx1">
                      <a:alpha val="90000"/>
                    </a:schemeClr>
                  </a:outerShdw>
                </a:effectLst>
              </a:defRPr>
            </a:lvl1pPr>
          </a:lstStyle>
          <a:p>
            <a:r>
              <a:rPr lang="en-US" noProof="0"/>
              <a:t>SLIDE TITLE</a:t>
            </a:r>
          </a:p>
        </p:txBody>
      </p:sp>
      <p:sp>
        <p:nvSpPr>
          <p:cNvPr id="4" name="Date Placeholder 3">
            <a:extLst>
              <a:ext uri="{FF2B5EF4-FFF2-40B4-BE49-F238E27FC236}">
                <a16:creationId xmlns:a16="http://schemas.microsoft.com/office/drawing/2014/main" id="{4AADDAFC-779D-4BD0-8C2F-2D1247146EAA}"/>
              </a:ext>
            </a:extLst>
          </p:cNvPr>
          <p:cNvSpPr>
            <a:spLocks noGrp="1"/>
          </p:cNvSpPr>
          <p:nvPr>
            <p:ph type="dt" sz="half" idx="10"/>
          </p:nvPr>
        </p:nvSpPr>
        <p:spPr/>
        <p:txBody>
          <a:bodyPr/>
          <a:lstStyle/>
          <a:p>
            <a:fld id="{080C6EE8-D429-4C26-8B4B-CB983FD1FF6D}" type="datetime1">
              <a:rPr lang="en-US" noProof="0" smtClean="0"/>
              <a:t>7/4/2025</a:t>
            </a:fld>
            <a:endParaRPr lang="en-US" noProof="0" dirty="0"/>
          </a:p>
        </p:txBody>
      </p:sp>
      <p:sp>
        <p:nvSpPr>
          <p:cNvPr id="5" name="Footer Placeholder 4">
            <a:extLst>
              <a:ext uri="{FF2B5EF4-FFF2-40B4-BE49-F238E27FC236}">
                <a16:creationId xmlns:a16="http://schemas.microsoft.com/office/drawing/2014/main" id="{7D12A23B-DDC0-4D8F-980B-E59F1795914A}"/>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7B1460EA-FD79-4C61-8E55-754DF5428CE1}"/>
              </a:ext>
            </a:extLst>
          </p:cNvPr>
          <p:cNvSpPr>
            <a:spLocks noGrp="1"/>
          </p:cNvSpPr>
          <p:nvPr>
            <p:ph type="sldNum" sz="quarter" idx="12"/>
          </p:nvPr>
        </p:nvSpPr>
        <p:spPr/>
        <p:txBody>
          <a:bodyPr/>
          <a:lstStyle/>
          <a:p>
            <a:fld id="{E60E4630-A9EC-4A3B-8D7B-72D6B7D7ED5F}" type="slidenum">
              <a:rPr lang="en-US" noProof="0" smtClean="0"/>
              <a:t>‹#›</a:t>
            </a:fld>
            <a:endParaRPr lang="en-US" noProof="0" dirty="0"/>
          </a:p>
        </p:txBody>
      </p:sp>
      <p:sp>
        <p:nvSpPr>
          <p:cNvPr id="10" name="Graphic 2">
            <a:extLst>
              <a:ext uri="{FF2B5EF4-FFF2-40B4-BE49-F238E27FC236}">
                <a16:creationId xmlns:a16="http://schemas.microsoft.com/office/drawing/2014/main" id="{156B8D60-8A2D-4859-A99E-3E0599F53C83}"/>
              </a:ext>
            </a:extLst>
          </p:cNvPr>
          <p:cNvSpPr/>
          <p:nvPr/>
        </p:nvSpPr>
        <p:spPr>
          <a:xfrm>
            <a:off x="1932162" y="5596177"/>
            <a:ext cx="2667600" cy="842400"/>
          </a:xfrm>
          <a:custGeom>
            <a:avLst/>
            <a:gdLst>
              <a:gd name="connsiteX0" fmla="*/ 1929744 w 2000250"/>
              <a:gd name="connsiteY0" fmla="*/ 181180 h 628650"/>
              <a:gd name="connsiteX1" fmla="*/ 1929554 w 2000250"/>
              <a:gd name="connsiteY1" fmla="*/ 179846 h 628650"/>
              <a:gd name="connsiteX2" fmla="*/ 1923839 w 2000250"/>
              <a:gd name="connsiteY2" fmla="*/ 183275 h 628650"/>
              <a:gd name="connsiteX3" fmla="*/ 1929744 w 2000250"/>
              <a:gd name="connsiteY3" fmla="*/ 181180 h 628650"/>
              <a:gd name="connsiteX4" fmla="*/ 1949556 w 2000250"/>
              <a:gd name="connsiteY4" fmla="*/ 192133 h 628650"/>
              <a:gd name="connsiteX5" fmla="*/ 1945461 w 2000250"/>
              <a:gd name="connsiteY5" fmla="*/ 192705 h 628650"/>
              <a:gd name="connsiteX6" fmla="*/ 1949556 w 2000250"/>
              <a:gd name="connsiteY6" fmla="*/ 192133 h 628650"/>
              <a:gd name="connsiteX7" fmla="*/ 1909837 w 2000250"/>
              <a:gd name="connsiteY7" fmla="*/ 202706 h 628650"/>
              <a:gd name="connsiteX8" fmla="*/ 1921934 w 2000250"/>
              <a:gd name="connsiteY8" fmla="*/ 201087 h 628650"/>
              <a:gd name="connsiteX9" fmla="*/ 1909837 w 2000250"/>
              <a:gd name="connsiteY9" fmla="*/ 202706 h 628650"/>
              <a:gd name="connsiteX10" fmla="*/ 1870975 w 2000250"/>
              <a:gd name="connsiteY10" fmla="*/ 205087 h 628650"/>
              <a:gd name="connsiteX11" fmla="*/ 1854973 w 2000250"/>
              <a:gd name="connsiteY11" fmla="*/ 208516 h 628650"/>
              <a:gd name="connsiteX12" fmla="*/ 1870975 w 2000250"/>
              <a:gd name="connsiteY12" fmla="*/ 205087 h 628650"/>
              <a:gd name="connsiteX13" fmla="*/ 1873356 w 2000250"/>
              <a:gd name="connsiteY13" fmla="*/ 207469 h 628650"/>
              <a:gd name="connsiteX14" fmla="*/ 1889740 w 2000250"/>
              <a:gd name="connsiteY14" fmla="*/ 206707 h 628650"/>
              <a:gd name="connsiteX15" fmla="*/ 1891644 w 2000250"/>
              <a:gd name="connsiteY15" fmla="*/ 205087 h 628650"/>
              <a:gd name="connsiteX16" fmla="*/ 1903646 w 2000250"/>
              <a:gd name="connsiteY16" fmla="*/ 202135 h 628650"/>
              <a:gd name="connsiteX17" fmla="*/ 1873356 w 2000250"/>
              <a:gd name="connsiteY17" fmla="*/ 207469 h 628650"/>
              <a:gd name="connsiteX18" fmla="*/ 1907742 w 2000250"/>
              <a:gd name="connsiteY18" fmla="*/ 219280 h 628650"/>
              <a:gd name="connsiteX19" fmla="*/ 1911742 w 2000250"/>
              <a:gd name="connsiteY19" fmla="*/ 218708 h 628650"/>
              <a:gd name="connsiteX20" fmla="*/ 1911456 w 2000250"/>
              <a:gd name="connsiteY20" fmla="*/ 216041 h 628650"/>
              <a:gd name="connsiteX21" fmla="*/ 1907456 w 2000250"/>
              <a:gd name="connsiteY21" fmla="*/ 216613 h 628650"/>
              <a:gd name="connsiteX22" fmla="*/ 1907742 w 2000250"/>
              <a:gd name="connsiteY22" fmla="*/ 219280 h 628650"/>
              <a:gd name="connsiteX23" fmla="*/ 1934507 w 2000250"/>
              <a:gd name="connsiteY23" fmla="*/ 219851 h 628650"/>
              <a:gd name="connsiteX24" fmla="*/ 1928411 w 2000250"/>
              <a:gd name="connsiteY24" fmla="*/ 220613 h 628650"/>
              <a:gd name="connsiteX25" fmla="*/ 1922696 w 2000250"/>
              <a:gd name="connsiteY25" fmla="*/ 224042 h 628650"/>
              <a:gd name="connsiteX26" fmla="*/ 1936698 w 2000250"/>
              <a:gd name="connsiteY26" fmla="*/ 220899 h 628650"/>
              <a:gd name="connsiteX27" fmla="*/ 1940889 w 2000250"/>
              <a:gd name="connsiteY27" fmla="*/ 221661 h 628650"/>
              <a:gd name="connsiteX28" fmla="*/ 1944604 w 2000250"/>
              <a:gd name="connsiteY28" fmla="*/ 218422 h 628650"/>
              <a:gd name="connsiteX29" fmla="*/ 1934507 w 2000250"/>
              <a:gd name="connsiteY29" fmla="*/ 219851 h 628650"/>
              <a:gd name="connsiteX30" fmla="*/ 1952700 w 2000250"/>
              <a:gd name="connsiteY30" fmla="*/ 217470 h 628650"/>
              <a:gd name="connsiteX31" fmla="*/ 1964987 w 2000250"/>
              <a:gd name="connsiteY31" fmla="*/ 217184 h 628650"/>
              <a:gd name="connsiteX32" fmla="*/ 1952700 w 2000250"/>
              <a:gd name="connsiteY32" fmla="*/ 217470 h 628650"/>
              <a:gd name="connsiteX33" fmla="*/ 1934412 w 2000250"/>
              <a:gd name="connsiteY33" fmla="*/ 252331 h 628650"/>
              <a:gd name="connsiteX34" fmla="*/ 1918219 w 2000250"/>
              <a:gd name="connsiteY34" fmla="*/ 254427 h 628650"/>
              <a:gd name="connsiteX35" fmla="*/ 1934412 w 2000250"/>
              <a:gd name="connsiteY35" fmla="*/ 252331 h 628650"/>
              <a:gd name="connsiteX36" fmla="*/ 1948509 w 2000250"/>
              <a:gd name="connsiteY36" fmla="*/ 250522 h 628650"/>
              <a:gd name="connsiteX37" fmla="*/ 1938412 w 2000250"/>
              <a:gd name="connsiteY37" fmla="*/ 251855 h 628650"/>
              <a:gd name="connsiteX38" fmla="*/ 1948509 w 2000250"/>
              <a:gd name="connsiteY38" fmla="*/ 250522 h 628650"/>
              <a:gd name="connsiteX39" fmla="*/ 1900312 w 2000250"/>
              <a:gd name="connsiteY39" fmla="*/ 259475 h 628650"/>
              <a:gd name="connsiteX40" fmla="*/ 1896883 w 2000250"/>
              <a:gd name="connsiteY40" fmla="*/ 265285 h 628650"/>
              <a:gd name="connsiteX41" fmla="*/ 1908409 w 2000250"/>
              <a:gd name="connsiteY41" fmla="*/ 258332 h 628650"/>
              <a:gd name="connsiteX42" fmla="*/ 1900312 w 2000250"/>
              <a:gd name="connsiteY42" fmla="*/ 259475 h 628650"/>
              <a:gd name="connsiteX43" fmla="*/ 1913076 w 2000250"/>
              <a:gd name="connsiteY43" fmla="*/ 263190 h 628650"/>
              <a:gd name="connsiteX44" fmla="*/ 1919172 w 2000250"/>
              <a:gd name="connsiteY44" fmla="*/ 262428 h 628650"/>
              <a:gd name="connsiteX45" fmla="*/ 1918886 w 2000250"/>
              <a:gd name="connsiteY45" fmla="*/ 259761 h 628650"/>
              <a:gd name="connsiteX46" fmla="*/ 1912790 w 2000250"/>
              <a:gd name="connsiteY46" fmla="*/ 260523 h 628650"/>
              <a:gd name="connsiteX47" fmla="*/ 1913076 w 2000250"/>
              <a:gd name="connsiteY47" fmla="*/ 263190 h 628650"/>
              <a:gd name="connsiteX48" fmla="*/ 1899931 w 2000250"/>
              <a:gd name="connsiteY48" fmla="*/ 273001 h 628650"/>
              <a:gd name="connsiteX49" fmla="*/ 1894502 w 2000250"/>
              <a:gd name="connsiteY49" fmla="*/ 279097 h 628650"/>
              <a:gd name="connsiteX50" fmla="*/ 1912695 w 2000250"/>
              <a:gd name="connsiteY50" fmla="*/ 276715 h 628650"/>
              <a:gd name="connsiteX51" fmla="*/ 1922791 w 2000250"/>
              <a:gd name="connsiteY51" fmla="*/ 275382 h 628650"/>
              <a:gd name="connsiteX52" fmla="*/ 1938698 w 2000250"/>
              <a:gd name="connsiteY52" fmla="*/ 270619 h 628650"/>
              <a:gd name="connsiteX53" fmla="*/ 1899931 w 2000250"/>
              <a:gd name="connsiteY53" fmla="*/ 273001 h 628650"/>
              <a:gd name="connsiteX54" fmla="*/ 1878310 w 2000250"/>
              <a:gd name="connsiteY54" fmla="*/ 281287 h 628650"/>
              <a:gd name="connsiteX55" fmla="*/ 1884025 w 2000250"/>
              <a:gd name="connsiteY55" fmla="*/ 277858 h 628650"/>
              <a:gd name="connsiteX56" fmla="*/ 1878310 w 2000250"/>
              <a:gd name="connsiteY56" fmla="*/ 281287 h 628650"/>
              <a:gd name="connsiteX57" fmla="*/ 1974036 w 2000250"/>
              <a:gd name="connsiteY57" fmla="*/ 274239 h 628650"/>
              <a:gd name="connsiteX58" fmla="*/ 1978036 w 2000250"/>
              <a:gd name="connsiteY58" fmla="*/ 273667 h 628650"/>
              <a:gd name="connsiteX59" fmla="*/ 1979751 w 2000250"/>
              <a:gd name="connsiteY59" fmla="*/ 270715 h 628650"/>
              <a:gd name="connsiteX60" fmla="*/ 1973560 w 2000250"/>
              <a:gd name="connsiteY60" fmla="*/ 270143 h 628650"/>
              <a:gd name="connsiteX61" fmla="*/ 1974036 w 2000250"/>
              <a:gd name="connsiteY61" fmla="*/ 274239 h 628650"/>
              <a:gd name="connsiteX62" fmla="*/ 1856878 w 2000250"/>
              <a:gd name="connsiteY62" fmla="*/ 290812 h 628650"/>
              <a:gd name="connsiteX63" fmla="*/ 1859069 w 2000250"/>
              <a:gd name="connsiteY63" fmla="*/ 291860 h 628650"/>
              <a:gd name="connsiteX64" fmla="*/ 1866880 w 2000250"/>
              <a:gd name="connsiteY64" fmla="*/ 288145 h 628650"/>
              <a:gd name="connsiteX65" fmla="*/ 1848306 w 2000250"/>
              <a:gd name="connsiteY65" fmla="*/ 287860 h 628650"/>
              <a:gd name="connsiteX66" fmla="*/ 1856878 w 2000250"/>
              <a:gd name="connsiteY66" fmla="*/ 290812 h 628650"/>
              <a:gd name="connsiteX67" fmla="*/ 1869165 w 2000250"/>
              <a:gd name="connsiteY67" fmla="*/ 290622 h 628650"/>
              <a:gd name="connsiteX68" fmla="*/ 1885358 w 2000250"/>
              <a:gd name="connsiteY68" fmla="*/ 288526 h 628650"/>
              <a:gd name="connsiteX69" fmla="*/ 1869165 w 2000250"/>
              <a:gd name="connsiteY69" fmla="*/ 290622 h 628650"/>
              <a:gd name="connsiteX70" fmla="*/ 1942222 w 2000250"/>
              <a:gd name="connsiteY70" fmla="*/ 282430 h 628650"/>
              <a:gd name="connsiteX71" fmla="*/ 1928030 w 2000250"/>
              <a:gd name="connsiteY71" fmla="*/ 284240 h 628650"/>
              <a:gd name="connsiteX72" fmla="*/ 1942222 w 2000250"/>
              <a:gd name="connsiteY72" fmla="*/ 282430 h 628650"/>
              <a:gd name="connsiteX73" fmla="*/ 1950604 w 2000250"/>
              <a:gd name="connsiteY73" fmla="*/ 284050 h 628650"/>
              <a:gd name="connsiteX74" fmla="*/ 1944413 w 2000250"/>
              <a:gd name="connsiteY74" fmla="*/ 283478 h 628650"/>
              <a:gd name="connsiteX75" fmla="*/ 1950604 w 2000250"/>
              <a:gd name="connsiteY75" fmla="*/ 284050 h 628650"/>
              <a:gd name="connsiteX76" fmla="*/ 1969369 w 2000250"/>
              <a:gd name="connsiteY76" fmla="*/ 285669 h 628650"/>
              <a:gd name="connsiteX77" fmla="*/ 1958796 w 2000250"/>
              <a:gd name="connsiteY77" fmla="*/ 283002 h 628650"/>
              <a:gd name="connsiteX78" fmla="*/ 1969369 w 2000250"/>
              <a:gd name="connsiteY78" fmla="*/ 285669 h 628650"/>
              <a:gd name="connsiteX79" fmla="*/ 1939174 w 2000250"/>
              <a:gd name="connsiteY79" fmla="*/ 291003 h 628650"/>
              <a:gd name="connsiteX80" fmla="*/ 1931554 w 2000250"/>
              <a:gd name="connsiteY80" fmla="*/ 296051 h 628650"/>
              <a:gd name="connsiteX81" fmla="*/ 1945365 w 2000250"/>
              <a:gd name="connsiteY81" fmla="*/ 291574 h 628650"/>
              <a:gd name="connsiteX82" fmla="*/ 1939174 w 2000250"/>
              <a:gd name="connsiteY82" fmla="*/ 291003 h 628650"/>
              <a:gd name="connsiteX83" fmla="*/ 1934698 w 2000250"/>
              <a:gd name="connsiteY83" fmla="*/ 305100 h 628650"/>
              <a:gd name="connsiteX84" fmla="*/ 1924220 w 2000250"/>
              <a:gd name="connsiteY84" fmla="*/ 303766 h 628650"/>
              <a:gd name="connsiteX85" fmla="*/ 1934698 w 2000250"/>
              <a:gd name="connsiteY85" fmla="*/ 305100 h 628650"/>
              <a:gd name="connsiteX86" fmla="*/ 1967273 w 2000250"/>
              <a:gd name="connsiteY86" fmla="*/ 302242 h 628650"/>
              <a:gd name="connsiteX87" fmla="*/ 1971655 w 2000250"/>
              <a:gd name="connsiteY87" fmla="*/ 304338 h 628650"/>
              <a:gd name="connsiteX88" fmla="*/ 1979751 w 2000250"/>
              <a:gd name="connsiteY88" fmla="*/ 303290 h 628650"/>
              <a:gd name="connsiteX89" fmla="*/ 1984132 w 2000250"/>
              <a:gd name="connsiteY89" fmla="*/ 305386 h 628650"/>
              <a:gd name="connsiteX90" fmla="*/ 1990228 w 2000250"/>
              <a:gd name="connsiteY90" fmla="*/ 304624 h 628650"/>
              <a:gd name="connsiteX91" fmla="*/ 1981465 w 2000250"/>
              <a:gd name="connsiteY91" fmla="*/ 300337 h 628650"/>
              <a:gd name="connsiteX92" fmla="*/ 1979275 w 2000250"/>
              <a:gd name="connsiteY92" fmla="*/ 299290 h 628650"/>
              <a:gd name="connsiteX93" fmla="*/ 1971178 w 2000250"/>
              <a:gd name="connsiteY93" fmla="*/ 300337 h 628650"/>
              <a:gd name="connsiteX94" fmla="*/ 1954986 w 2000250"/>
              <a:gd name="connsiteY94" fmla="*/ 302433 h 628650"/>
              <a:gd name="connsiteX95" fmla="*/ 1967273 w 2000250"/>
              <a:gd name="connsiteY95" fmla="*/ 302242 h 628650"/>
              <a:gd name="connsiteX96" fmla="*/ 1942508 w 2000250"/>
              <a:gd name="connsiteY96" fmla="*/ 335199 h 628650"/>
              <a:gd name="connsiteX97" fmla="*/ 1954605 w 2000250"/>
              <a:gd name="connsiteY97" fmla="*/ 333580 h 628650"/>
              <a:gd name="connsiteX98" fmla="*/ 1960701 w 2000250"/>
              <a:gd name="connsiteY98" fmla="*/ 332818 h 628650"/>
              <a:gd name="connsiteX99" fmla="*/ 1968606 w 2000250"/>
              <a:gd name="connsiteY99" fmla="*/ 330436 h 628650"/>
              <a:gd name="connsiteX100" fmla="*/ 1954414 w 2000250"/>
              <a:gd name="connsiteY100" fmla="*/ 332246 h 628650"/>
              <a:gd name="connsiteX101" fmla="*/ 1932697 w 2000250"/>
              <a:gd name="connsiteY101" fmla="*/ 339104 h 628650"/>
              <a:gd name="connsiteX102" fmla="*/ 1942508 w 2000250"/>
              <a:gd name="connsiteY102" fmla="*/ 335199 h 628650"/>
              <a:gd name="connsiteX103" fmla="*/ 1916695 w 2000250"/>
              <a:gd name="connsiteY103" fmla="*/ 342628 h 628650"/>
              <a:gd name="connsiteX104" fmla="*/ 1924982 w 2000250"/>
              <a:gd name="connsiteY104" fmla="*/ 342914 h 628650"/>
              <a:gd name="connsiteX105" fmla="*/ 1916695 w 2000250"/>
              <a:gd name="connsiteY105" fmla="*/ 342628 h 628650"/>
              <a:gd name="connsiteX106" fmla="*/ 1936888 w 2000250"/>
              <a:gd name="connsiteY106" fmla="*/ 339961 h 628650"/>
              <a:gd name="connsiteX107" fmla="*/ 1926982 w 2000250"/>
              <a:gd name="connsiteY107" fmla="*/ 342628 h 628650"/>
              <a:gd name="connsiteX108" fmla="*/ 1936888 w 2000250"/>
              <a:gd name="connsiteY108" fmla="*/ 339961 h 628650"/>
              <a:gd name="connsiteX109" fmla="*/ 1939460 w 2000250"/>
              <a:gd name="connsiteY109" fmla="*/ 343771 h 628650"/>
              <a:gd name="connsiteX110" fmla="*/ 1945556 w 2000250"/>
              <a:gd name="connsiteY110" fmla="*/ 343009 h 628650"/>
              <a:gd name="connsiteX111" fmla="*/ 1938984 w 2000250"/>
              <a:gd name="connsiteY111" fmla="*/ 339771 h 628650"/>
              <a:gd name="connsiteX112" fmla="*/ 1939460 w 2000250"/>
              <a:gd name="connsiteY112" fmla="*/ 343771 h 628650"/>
              <a:gd name="connsiteX113" fmla="*/ 1949556 w 2000250"/>
              <a:gd name="connsiteY113" fmla="*/ 342438 h 628650"/>
              <a:gd name="connsiteX114" fmla="*/ 1959463 w 2000250"/>
              <a:gd name="connsiteY114" fmla="*/ 339771 h 628650"/>
              <a:gd name="connsiteX115" fmla="*/ 1955081 w 2000250"/>
              <a:gd name="connsiteY115" fmla="*/ 337675 h 628650"/>
              <a:gd name="connsiteX116" fmla="*/ 1947175 w 2000250"/>
              <a:gd name="connsiteY116" fmla="*/ 340057 h 628650"/>
              <a:gd name="connsiteX117" fmla="*/ 1949556 w 2000250"/>
              <a:gd name="connsiteY117" fmla="*/ 342438 h 628650"/>
              <a:gd name="connsiteX118" fmla="*/ 1957939 w 2000250"/>
              <a:gd name="connsiteY118" fmla="*/ 360250 h 628650"/>
              <a:gd name="connsiteX119" fmla="*/ 1966225 w 2000250"/>
              <a:gd name="connsiteY119" fmla="*/ 360535 h 628650"/>
              <a:gd name="connsiteX120" fmla="*/ 1965940 w 2000250"/>
              <a:gd name="connsiteY120" fmla="*/ 357868 h 628650"/>
              <a:gd name="connsiteX121" fmla="*/ 1961748 w 2000250"/>
              <a:gd name="connsiteY121" fmla="*/ 357106 h 628650"/>
              <a:gd name="connsiteX122" fmla="*/ 1957939 w 2000250"/>
              <a:gd name="connsiteY122" fmla="*/ 360250 h 628650"/>
              <a:gd name="connsiteX123" fmla="*/ 1982227 w 2000250"/>
              <a:gd name="connsiteY123" fmla="*/ 357106 h 628650"/>
              <a:gd name="connsiteX124" fmla="*/ 2000420 w 2000250"/>
              <a:gd name="connsiteY124" fmla="*/ 354725 h 628650"/>
              <a:gd name="connsiteX125" fmla="*/ 1982227 w 2000250"/>
              <a:gd name="connsiteY125" fmla="*/ 357106 h 628650"/>
              <a:gd name="connsiteX126" fmla="*/ 590244 w 2000250"/>
              <a:gd name="connsiteY126" fmla="*/ 555512 h 628650"/>
              <a:gd name="connsiteX127" fmla="*/ 600245 w 2000250"/>
              <a:gd name="connsiteY127" fmla="*/ 552845 h 628650"/>
              <a:gd name="connsiteX128" fmla="*/ 606627 w 2000250"/>
              <a:gd name="connsiteY128" fmla="*/ 554750 h 628650"/>
              <a:gd name="connsiteX129" fmla="*/ 591482 w 2000250"/>
              <a:gd name="connsiteY129" fmla="*/ 548559 h 628650"/>
              <a:gd name="connsiteX130" fmla="*/ 590244 w 2000250"/>
              <a:gd name="connsiteY130" fmla="*/ 555512 h 628650"/>
              <a:gd name="connsiteX131" fmla="*/ 1963939 w 2000250"/>
              <a:gd name="connsiteY131" fmla="*/ 375775 h 628650"/>
              <a:gd name="connsiteX132" fmla="*/ 1970035 w 2000250"/>
              <a:gd name="connsiteY132" fmla="*/ 375013 h 628650"/>
              <a:gd name="connsiteX133" fmla="*/ 1969750 w 2000250"/>
              <a:gd name="connsiteY133" fmla="*/ 372346 h 628650"/>
              <a:gd name="connsiteX134" fmla="*/ 1963654 w 2000250"/>
              <a:gd name="connsiteY134" fmla="*/ 373108 h 628650"/>
              <a:gd name="connsiteX135" fmla="*/ 1963939 w 2000250"/>
              <a:gd name="connsiteY135" fmla="*/ 375775 h 628650"/>
              <a:gd name="connsiteX136" fmla="*/ 1972512 w 2000250"/>
              <a:gd name="connsiteY136" fmla="*/ 378728 h 628650"/>
              <a:gd name="connsiteX137" fmla="*/ 1984513 w 2000250"/>
              <a:gd name="connsiteY137" fmla="*/ 375775 h 628650"/>
              <a:gd name="connsiteX138" fmla="*/ 1972512 w 2000250"/>
              <a:gd name="connsiteY138" fmla="*/ 378728 h 628650"/>
              <a:gd name="connsiteX139" fmla="*/ 832464 w 2000250"/>
              <a:gd name="connsiteY139" fmla="*/ 536272 h 628650"/>
              <a:gd name="connsiteX140" fmla="*/ 845609 w 2000250"/>
              <a:gd name="connsiteY140" fmla="*/ 526461 h 628650"/>
              <a:gd name="connsiteX141" fmla="*/ 832464 w 2000250"/>
              <a:gd name="connsiteY141" fmla="*/ 536272 h 628650"/>
              <a:gd name="connsiteX142" fmla="*/ 910093 w 2000250"/>
              <a:gd name="connsiteY142" fmla="*/ 531604 h 628650"/>
              <a:gd name="connsiteX143" fmla="*/ 910570 w 2000250"/>
              <a:gd name="connsiteY143" fmla="*/ 535605 h 628650"/>
              <a:gd name="connsiteX144" fmla="*/ 930953 w 2000250"/>
              <a:gd name="connsiteY144" fmla="*/ 534271 h 628650"/>
              <a:gd name="connsiteX145" fmla="*/ 926095 w 2000250"/>
              <a:gd name="connsiteY145" fmla="*/ 528175 h 628650"/>
              <a:gd name="connsiteX146" fmla="*/ 921523 w 2000250"/>
              <a:gd name="connsiteY146" fmla="*/ 524746 h 628650"/>
              <a:gd name="connsiteX147" fmla="*/ 910093 w 2000250"/>
              <a:gd name="connsiteY147" fmla="*/ 531604 h 628650"/>
              <a:gd name="connsiteX148" fmla="*/ 454322 w 2000250"/>
              <a:gd name="connsiteY148" fmla="*/ 586754 h 628650"/>
              <a:gd name="connsiteX149" fmla="*/ 454322 w 2000250"/>
              <a:gd name="connsiteY149" fmla="*/ 586754 h 628650"/>
              <a:gd name="connsiteX150" fmla="*/ 454322 w 2000250"/>
              <a:gd name="connsiteY150" fmla="*/ 586754 h 628650"/>
              <a:gd name="connsiteX151" fmla="*/ 827893 w 2000250"/>
              <a:gd name="connsiteY151" fmla="*/ 549035 h 628650"/>
              <a:gd name="connsiteX152" fmla="*/ 847990 w 2000250"/>
              <a:gd name="connsiteY152" fmla="*/ 545035 h 628650"/>
              <a:gd name="connsiteX153" fmla="*/ 837227 w 2000250"/>
              <a:gd name="connsiteY153" fmla="*/ 541034 h 628650"/>
              <a:gd name="connsiteX154" fmla="*/ 842847 w 2000250"/>
              <a:gd name="connsiteY154" fmla="*/ 536272 h 628650"/>
              <a:gd name="connsiteX155" fmla="*/ 820558 w 2000250"/>
              <a:gd name="connsiteY155" fmla="*/ 539129 h 628650"/>
              <a:gd name="connsiteX156" fmla="*/ 827893 w 2000250"/>
              <a:gd name="connsiteY156" fmla="*/ 549035 h 628650"/>
              <a:gd name="connsiteX157" fmla="*/ 751883 w 2000250"/>
              <a:gd name="connsiteY157" fmla="*/ 549416 h 628650"/>
              <a:gd name="connsiteX158" fmla="*/ 737881 w 2000250"/>
              <a:gd name="connsiteY158" fmla="*/ 552559 h 628650"/>
              <a:gd name="connsiteX159" fmla="*/ 754264 w 2000250"/>
              <a:gd name="connsiteY159" fmla="*/ 551797 h 628650"/>
              <a:gd name="connsiteX160" fmla="*/ 764551 w 2000250"/>
              <a:gd name="connsiteY160" fmla="*/ 551797 h 628650"/>
              <a:gd name="connsiteX161" fmla="*/ 751883 w 2000250"/>
              <a:gd name="connsiteY161" fmla="*/ 549416 h 628650"/>
              <a:gd name="connsiteX162" fmla="*/ 645489 w 2000250"/>
              <a:gd name="connsiteY162" fmla="*/ 569990 h 628650"/>
              <a:gd name="connsiteX163" fmla="*/ 649870 w 2000250"/>
              <a:gd name="connsiteY163" fmla="*/ 572086 h 628650"/>
              <a:gd name="connsiteX164" fmla="*/ 655585 w 2000250"/>
              <a:gd name="connsiteY164" fmla="*/ 568657 h 628650"/>
              <a:gd name="connsiteX165" fmla="*/ 672064 w 2000250"/>
              <a:gd name="connsiteY165" fmla="*/ 569228 h 628650"/>
              <a:gd name="connsiteX166" fmla="*/ 661491 w 2000250"/>
              <a:gd name="connsiteY166" fmla="*/ 566561 h 628650"/>
              <a:gd name="connsiteX167" fmla="*/ 656919 w 2000250"/>
              <a:gd name="connsiteY167" fmla="*/ 563132 h 628650"/>
              <a:gd name="connsiteX168" fmla="*/ 645489 w 2000250"/>
              <a:gd name="connsiteY168" fmla="*/ 569990 h 628650"/>
              <a:gd name="connsiteX169" fmla="*/ 665396 w 2000250"/>
              <a:gd name="connsiteY169" fmla="*/ 564751 h 628650"/>
              <a:gd name="connsiteX170" fmla="*/ 669397 w 2000250"/>
              <a:gd name="connsiteY170" fmla="*/ 564180 h 628650"/>
              <a:gd name="connsiteX171" fmla="*/ 669111 w 2000250"/>
              <a:gd name="connsiteY171" fmla="*/ 561513 h 628650"/>
              <a:gd name="connsiteX172" fmla="*/ 665110 w 2000250"/>
              <a:gd name="connsiteY172" fmla="*/ 562084 h 628650"/>
              <a:gd name="connsiteX173" fmla="*/ 665396 w 2000250"/>
              <a:gd name="connsiteY173" fmla="*/ 564751 h 628650"/>
              <a:gd name="connsiteX174" fmla="*/ 750740 w 2000250"/>
              <a:gd name="connsiteY174" fmla="*/ 556369 h 628650"/>
              <a:gd name="connsiteX175" fmla="*/ 762837 w 2000250"/>
              <a:gd name="connsiteY175" fmla="*/ 554750 h 628650"/>
              <a:gd name="connsiteX176" fmla="*/ 750740 w 2000250"/>
              <a:gd name="connsiteY176" fmla="*/ 556369 h 628650"/>
              <a:gd name="connsiteX177" fmla="*/ 704639 w 2000250"/>
              <a:gd name="connsiteY177" fmla="*/ 566371 h 628650"/>
              <a:gd name="connsiteX178" fmla="*/ 698067 w 2000250"/>
              <a:gd name="connsiteY178" fmla="*/ 563132 h 628650"/>
              <a:gd name="connsiteX179" fmla="*/ 704639 w 2000250"/>
              <a:gd name="connsiteY179" fmla="*/ 566371 h 628650"/>
              <a:gd name="connsiteX180" fmla="*/ 724737 w 2000250"/>
              <a:gd name="connsiteY180" fmla="*/ 562465 h 628650"/>
              <a:gd name="connsiteX181" fmla="*/ 732833 w 2000250"/>
              <a:gd name="connsiteY181" fmla="*/ 561418 h 628650"/>
              <a:gd name="connsiteX182" fmla="*/ 724737 w 2000250"/>
              <a:gd name="connsiteY182" fmla="*/ 562465 h 628650"/>
              <a:gd name="connsiteX183" fmla="*/ 512425 w 2000250"/>
              <a:gd name="connsiteY183" fmla="*/ 591421 h 628650"/>
              <a:gd name="connsiteX184" fmla="*/ 526236 w 2000250"/>
              <a:gd name="connsiteY184" fmla="*/ 586945 h 628650"/>
              <a:gd name="connsiteX185" fmla="*/ 512425 w 2000250"/>
              <a:gd name="connsiteY185" fmla="*/ 591421 h 628650"/>
              <a:gd name="connsiteX186" fmla="*/ 399839 w 2000250"/>
              <a:gd name="connsiteY186" fmla="*/ 611424 h 628650"/>
              <a:gd name="connsiteX187" fmla="*/ 403839 w 2000250"/>
              <a:gd name="connsiteY187" fmla="*/ 610852 h 628650"/>
              <a:gd name="connsiteX188" fmla="*/ 403554 w 2000250"/>
              <a:gd name="connsiteY188" fmla="*/ 608185 h 628650"/>
              <a:gd name="connsiteX189" fmla="*/ 399553 w 2000250"/>
              <a:gd name="connsiteY189" fmla="*/ 608757 h 628650"/>
              <a:gd name="connsiteX190" fmla="*/ 399839 w 2000250"/>
              <a:gd name="connsiteY190" fmla="*/ 611424 h 628650"/>
              <a:gd name="connsiteX191" fmla="*/ 323068 w 2000250"/>
              <a:gd name="connsiteY191" fmla="*/ 622759 h 628650"/>
              <a:gd name="connsiteX192" fmla="*/ 327068 w 2000250"/>
              <a:gd name="connsiteY192" fmla="*/ 622187 h 628650"/>
              <a:gd name="connsiteX193" fmla="*/ 326782 w 2000250"/>
              <a:gd name="connsiteY193" fmla="*/ 619520 h 628650"/>
              <a:gd name="connsiteX194" fmla="*/ 322782 w 2000250"/>
              <a:gd name="connsiteY194" fmla="*/ 620092 h 628650"/>
              <a:gd name="connsiteX195" fmla="*/ 323068 w 2000250"/>
              <a:gd name="connsiteY195" fmla="*/ 622759 h 628650"/>
              <a:gd name="connsiteX196" fmla="*/ 298779 w 2000250"/>
              <a:gd name="connsiteY196" fmla="*/ 625902 h 628650"/>
              <a:gd name="connsiteX197" fmla="*/ 298779 w 2000250"/>
              <a:gd name="connsiteY197" fmla="*/ 625902 h 628650"/>
              <a:gd name="connsiteX198" fmla="*/ 298779 w 2000250"/>
              <a:gd name="connsiteY198" fmla="*/ 625902 h 628650"/>
              <a:gd name="connsiteX199" fmla="*/ 1825636 w 2000250"/>
              <a:gd name="connsiteY199" fmla="*/ 254236 h 628650"/>
              <a:gd name="connsiteX200" fmla="*/ 1845734 w 2000250"/>
              <a:gd name="connsiteY200" fmla="*/ 250236 h 628650"/>
              <a:gd name="connsiteX201" fmla="*/ 1863641 w 2000250"/>
              <a:gd name="connsiteY201" fmla="*/ 245188 h 628650"/>
              <a:gd name="connsiteX202" fmla="*/ 1872214 w 2000250"/>
              <a:gd name="connsiteY202" fmla="*/ 248140 h 628650"/>
              <a:gd name="connsiteX203" fmla="*/ 1886215 w 2000250"/>
              <a:gd name="connsiteY203" fmla="*/ 244997 h 628650"/>
              <a:gd name="connsiteX204" fmla="*/ 1879643 w 2000250"/>
              <a:gd name="connsiteY204" fmla="*/ 241759 h 628650"/>
              <a:gd name="connsiteX205" fmla="*/ 1904122 w 2000250"/>
              <a:gd name="connsiteY205" fmla="*/ 239949 h 628650"/>
              <a:gd name="connsiteX206" fmla="*/ 1917934 w 2000250"/>
              <a:gd name="connsiteY206" fmla="*/ 235472 h 628650"/>
              <a:gd name="connsiteX207" fmla="*/ 1920124 w 2000250"/>
              <a:gd name="connsiteY207" fmla="*/ 236520 h 628650"/>
              <a:gd name="connsiteX208" fmla="*/ 1930030 w 2000250"/>
              <a:gd name="connsiteY208" fmla="*/ 233853 h 628650"/>
              <a:gd name="connsiteX209" fmla="*/ 1938127 w 2000250"/>
              <a:gd name="connsiteY209" fmla="*/ 232805 h 628650"/>
              <a:gd name="connsiteX210" fmla="*/ 1944318 w 2000250"/>
              <a:gd name="connsiteY210" fmla="*/ 233377 h 628650"/>
              <a:gd name="connsiteX211" fmla="*/ 1946509 w 2000250"/>
              <a:gd name="connsiteY211" fmla="*/ 234424 h 628650"/>
              <a:gd name="connsiteX212" fmla="*/ 1956986 w 2000250"/>
              <a:gd name="connsiteY212" fmla="*/ 235758 h 628650"/>
              <a:gd name="connsiteX213" fmla="*/ 1953271 w 2000250"/>
              <a:gd name="connsiteY213" fmla="*/ 238901 h 628650"/>
              <a:gd name="connsiteX214" fmla="*/ 1947175 w 2000250"/>
              <a:gd name="connsiteY214" fmla="*/ 239663 h 628650"/>
              <a:gd name="connsiteX215" fmla="*/ 1974798 w 2000250"/>
              <a:gd name="connsiteY215" fmla="*/ 230614 h 628650"/>
              <a:gd name="connsiteX216" fmla="*/ 1954605 w 2000250"/>
              <a:gd name="connsiteY216" fmla="*/ 233281 h 628650"/>
              <a:gd name="connsiteX217" fmla="*/ 1941841 w 2000250"/>
              <a:gd name="connsiteY217" fmla="*/ 229567 h 628650"/>
              <a:gd name="connsiteX218" fmla="*/ 1931745 w 2000250"/>
              <a:gd name="connsiteY218" fmla="*/ 230900 h 628650"/>
              <a:gd name="connsiteX219" fmla="*/ 1929554 w 2000250"/>
              <a:gd name="connsiteY219" fmla="*/ 229852 h 628650"/>
              <a:gd name="connsiteX220" fmla="*/ 1921744 w 2000250"/>
              <a:gd name="connsiteY220" fmla="*/ 233567 h 628650"/>
              <a:gd name="connsiteX221" fmla="*/ 1919362 w 2000250"/>
              <a:gd name="connsiteY221" fmla="*/ 231186 h 628650"/>
              <a:gd name="connsiteX222" fmla="*/ 1896598 w 2000250"/>
              <a:gd name="connsiteY222" fmla="*/ 230043 h 628650"/>
              <a:gd name="connsiteX223" fmla="*/ 1920410 w 2000250"/>
              <a:gd name="connsiteY223" fmla="*/ 222899 h 628650"/>
              <a:gd name="connsiteX224" fmla="*/ 1901836 w 2000250"/>
              <a:gd name="connsiteY224" fmla="*/ 222613 h 628650"/>
              <a:gd name="connsiteX225" fmla="*/ 1893073 w 2000250"/>
              <a:gd name="connsiteY225" fmla="*/ 218327 h 628650"/>
              <a:gd name="connsiteX226" fmla="*/ 1897931 w 2000250"/>
              <a:gd name="connsiteY226" fmla="*/ 224423 h 628650"/>
              <a:gd name="connsiteX227" fmla="*/ 1889359 w 2000250"/>
              <a:gd name="connsiteY227" fmla="*/ 221470 h 628650"/>
              <a:gd name="connsiteX228" fmla="*/ 1885834 w 2000250"/>
              <a:gd name="connsiteY228" fmla="*/ 225947 h 628650"/>
              <a:gd name="connsiteX229" fmla="*/ 1875547 w 2000250"/>
              <a:gd name="connsiteY229" fmla="*/ 225947 h 628650"/>
              <a:gd name="connsiteX230" fmla="*/ 1871452 w 2000250"/>
              <a:gd name="connsiteY230" fmla="*/ 226519 h 628650"/>
              <a:gd name="connsiteX231" fmla="*/ 1863355 w 2000250"/>
              <a:gd name="connsiteY231" fmla="*/ 227566 h 628650"/>
              <a:gd name="connsiteX232" fmla="*/ 1857259 w 2000250"/>
              <a:gd name="connsiteY232" fmla="*/ 228328 h 628650"/>
              <a:gd name="connsiteX233" fmla="*/ 1845067 w 2000250"/>
              <a:gd name="connsiteY233" fmla="*/ 229948 h 628650"/>
              <a:gd name="connsiteX234" fmla="*/ 1818588 w 2000250"/>
              <a:gd name="connsiteY234" fmla="*/ 232043 h 628650"/>
              <a:gd name="connsiteX235" fmla="*/ 1812301 w 2000250"/>
              <a:gd name="connsiteY235" fmla="*/ 231472 h 628650"/>
              <a:gd name="connsiteX236" fmla="*/ 1844305 w 2000250"/>
              <a:gd name="connsiteY236" fmla="*/ 224614 h 628650"/>
              <a:gd name="connsiteX237" fmla="*/ 1850211 w 2000250"/>
              <a:gd name="connsiteY237" fmla="*/ 222518 h 628650"/>
              <a:gd name="connsiteX238" fmla="*/ 1872309 w 2000250"/>
              <a:gd name="connsiteY238" fmla="*/ 218327 h 628650"/>
              <a:gd name="connsiteX239" fmla="*/ 1880215 w 2000250"/>
              <a:gd name="connsiteY239" fmla="*/ 215946 h 628650"/>
              <a:gd name="connsiteX240" fmla="*/ 1884215 w 2000250"/>
              <a:gd name="connsiteY240" fmla="*/ 215374 h 628650"/>
              <a:gd name="connsiteX241" fmla="*/ 1903932 w 2000250"/>
              <a:gd name="connsiteY241" fmla="*/ 208707 h 628650"/>
              <a:gd name="connsiteX242" fmla="*/ 1863641 w 2000250"/>
              <a:gd name="connsiteY242" fmla="*/ 215279 h 628650"/>
              <a:gd name="connsiteX243" fmla="*/ 1813063 w 2000250"/>
              <a:gd name="connsiteY243" fmla="*/ 221851 h 628650"/>
              <a:gd name="connsiteX244" fmla="*/ 1806872 w 2000250"/>
              <a:gd name="connsiteY244" fmla="*/ 221280 h 628650"/>
              <a:gd name="connsiteX245" fmla="*/ 1792394 w 2000250"/>
              <a:gd name="connsiteY245" fmla="*/ 220423 h 628650"/>
              <a:gd name="connsiteX246" fmla="*/ 1800300 w 2000250"/>
              <a:gd name="connsiteY246" fmla="*/ 218041 h 628650"/>
              <a:gd name="connsiteX247" fmla="*/ 1801538 w 2000250"/>
              <a:gd name="connsiteY247" fmla="*/ 211088 h 628650"/>
              <a:gd name="connsiteX248" fmla="*/ 1815349 w 2000250"/>
              <a:gd name="connsiteY248" fmla="*/ 206611 h 628650"/>
              <a:gd name="connsiteX249" fmla="*/ 1815540 w 2000250"/>
              <a:gd name="connsiteY249" fmla="*/ 207945 h 628650"/>
              <a:gd name="connsiteX250" fmla="*/ 1833733 w 2000250"/>
              <a:gd name="connsiteY250" fmla="*/ 205564 h 628650"/>
              <a:gd name="connsiteX251" fmla="*/ 1841543 w 2000250"/>
              <a:gd name="connsiteY251" fmla="*/ 201849 h 628650"/>
              <a:gd name="connsiteX252" fmla="*/ 1847639 w 2000250"/>
              <a:gd name="connsiteY252" fmla="*/ 201087 h 628650"/>
              <a:gd name="connsiteX253" fmla="*/ 1857545 w 2000250"/>
              <a:gd name="connsiteY253" fmla="*/ 198420 h 628650"/>
              <a:gd name="connsiteX254" fmla="*/ 1863831 w 2000250"/>
              <a:gd name="connsiteY254" fmla="*/ 198991 h 628650"/>
              <a:gd name="connsiteX255" fmla="*/ 1865641 w 2000250"/>
              <a:gd name="connsiteY255" fmla="*/ 197372 h 628650"/>
              <a:gd name="connsiteX256" fmla="*/ 1883834 w 2000250"/>
              <a:gd name="connsiteY256" fmla="*/ 194991 h 628650"/>
              <a:gd name="connsiteX257" fmla="*/ 1887263 w 2000250"/>
              <a:gd name="connsiteY257" fmla="*/ 189181 h 628650"/>
              <a:gd name="connsiteX258" fmla="*/ 1909361 w 2000250"/>
              <a:gd name="connsiteY258" fmla="*/ 184990 h 628650"/>
              <a:gd name="connsiteX259" fmla="*/ 1919172 w 2000250"/>
              <a:gd name="connsiteY259" fmla="*/ 180989 h 628650"/>
              <a:gd name="connsiteX260" fmla="*/ 1886787 w 2000250"/>
              <a:gd name="connsiteY260" fmla="*/ 185180 h 628650"/>
              <a:gd name="connsiteX261" fmla="*/ 1880881 w 2000250"/>
              <a:gd name="connsiteY261" fmla="*/ 187276 h 628650"/>
              <a:gd name="connsiteX262" fmla="*/ 1854592 w 2000250"/>
              <a:gd name="connsiteY262" fmla="*/ 190705 h 628650"/>
              <a:gd name="connsiteX263" fmla="*/ 1848211 w 2000250"/>
              <a:gd name="connsiteY263" fmla="*/ 188800 h 628650"/>
              <a:gd name="connsiteX264" fmla="*/ 1896312 w 2000250"/>
              <a:gd name="connsiteY264" fmla="*/ 178513 h 628650"/>
              <a:gd name="connsiteX265" fmla="*/ 1908409 w 2000250"/>
              <a:gd name="connsiteY265" fmla="*/ 176893 h 628650"/>
              <a:gd name="connsiteX266" fmla="*/ 1912314 w 2000250"/>
              <a:gd name="connsiteY266" fmla="*/ 175084 h 628650"/>
              <a:gd name="connsiteX267" fmla="*/ 1920410 w 2000250"/>
              <a:gd name="connsiteY267" fmla="*/ 174036 h 628650"/>
              <a:gd name="connsiteX268" fmla="*/ 1936222 w 2000250"/>
              <a:gd name="connsiteY268" fmla="*/ 169273 h 628650"/>
              <a:gd name="connsiteX269" fmla="*/ 1948223 w 2000250"/>
              <a:gd name="connsiteY269" fmla="*/ 166321 h 628650"/>
              <a:gd name="connsiteX270" fmla="*/ 1953938 w 2000250"/>
              <a:gd name="connsiteY270" fmla="*/ 162892 h 628650"/>
              <a:gd name="connsiteX271" fmla="*/ 1951843 w 2000250"/>
              <a:gd name="connsiteY271" fmla="*/ 145556 h 628650"/>
              <a:gd name="connsiteX272" fmla="*/ 1920791 w 2000250"/>
              <a:gd name="connsiteY272" fmla="*/ 144127 h 628650"/>
              <a:gd name="connsiteX273" fmla="*/ 1922791 w 2000250"/>
              <a:gd name="connsiteY273" fmla="*/ 143842 h 628650"/>
              <a:gd name="connsiteX274" fmla="*/ 1922125 w 2000250"/>
              <a:gd name="connsiteY274" fmla="*/ 138508 h 628650"/>
              <a:gd name="connsiteX275" fmla="*/ 1923839 w 2000250"/>
              <a:gd name="connsiteY275" fmla="*/ 135555 h 628650"/>
              <a:gd name="connsiteX276" fmla="*/ 1948128 w 2000250"/>
              <a:gd name="connsiteY276" fmla="*/ 132412 h 628650"/>
              <a:gd name="connsiteX277" fmla="*/ 1952128 w 2000250"/>
              <a:gd name="connsiteY277" fmla="*/ 131840 h 628650"/>
              <a:gd name="connsiteX278" fmla="*/ 1945747 w 2000250"/>
              <a:gd name="connsiteY278" fmla="*/ 129935 h 628650"/>
              <a:gd name="connsiteX279" fmla="*/ 1916886 w 2000250"/>
              <a:gd name="connsiteY279" fmla="*/ 129649 h 628650"/>
              <a:gd name="connsiteX280" fmla="*/ 1924696 w 2000250"/>
              <a:gd name="connsiteY280" fmla="*/ 125935 h 628650"/>
              <a:gd name="connsiteX281" fmla="*/ 1926411 w 2000250"/>
              <a:gd name="connsiteY281" fmla="*/ 122982 h 628650"/>
              <a:gd name="connsiteX282" fmla="*/ 1932697 w 2000250"/>
              <a:gd name="connsiteY282" fmla="*/ 123553 h 628650"/>
              <a:gd name="connsiteX283" fmla="*/ 1938317 w 2000250"/>
              <a:gd name="connsiteY283" fmla="*/ 118791 h 628650"/>
              <a:gd name="connsiteX284" fmla="*/ 1944508 w 2000250"/>
              <a:gd name="connsiteY284" fmla="*/ 119362 h 628650"/>
              <a:gd name="connsiteX285" fmla="*/ 1942889 w 2000250"/>
              <a:gd name="connsiteY285" fmla="*/ 106027 h 628650"/>
              <a:gd name="connsiteX286" fmla="*/ 1931935 w 2000250"/>
              <a:gd name="connsiteY286" fmla="*/ 100693 h 628650"/>
              <a:gd name="connsiteX287" fmla="*/ 1908027 w 2000250"/>
              <a:gd name="connsiteY287" fmla="*/ 106504 h 628650"/>
              <a:gd name="connsiteX288" fmla="*/ 1901455 w 2000250"/>
              <a:gd name="connsiteY288" fmla="*/ 103265 h 628650"/>
              <a:gd name="connsiteX289" fmla="*/ 1888787 w 2000250"/>
              <a:gd name="connsiteY289" fmla="*/ 100884 h 628650"/>
              <a:gd name="connsiteX290" fmla="*/ 1910885 w 2000250"/>
              <a:gd name="connsiteY290" fmla="*/ 96693 h 628650"/>
              <a:gd name="connsiteX291" fmla="*/ 1932602 w 2000250"/>
              <a:gd name="connsiteY291" fmla="*/ 89835 h 628650"/>
              <a:gd name="connsiteX292" fmla="*/ 1929744 w 2000250"/>
              <a:gd name="connsiteY292" fmla="*/ 83453 h 628650"/>
              <a:gd name="connsiteX293" fmla="*/ 1932983 w 2000250"/>
              <a:gd name="connsiteY293" fmla="*/ 76309 h 628650"/>
              <a:gd name="connsiteX294" fmla="*/ 1916505 w 2000250"/>
              <a:gd name="connsiteY294" fmla="*/ 75738 h 628650"/>
              <a:gd name="connsiteX295" fmla="*/ 1927935 w 2000250"/>
              <a:gd name="connsiteY295" fmla="*/ 68785 h 628650"/>
              <a:gd name="connsiteX296" fmla="*/ 1905646 w 2000250"/>
              <a:gd name="connsiteY296" fmla="*/ 71642 h 628650"/>
              <a:gd name="connsiteX297" fmla="*/ 1891835 w 2000250"/>
              <a:gd name="connsiteY297" fmla="*/ 76119 h 628650"/>
              <a:gd name="connsiteX298" fmla="*/ 1879548 w 2000250"/>
              <a:gd name="connsiteY298" fmla="*/ 76405 h 628650"/>
              <a:gd name="connsiteX299" fmla="*/ 1911266 w 2000250"/>
              <a:gd name="connsiteY299" fmla="*/ 66880 h 628650"/>
              <a:gd name="connsiteX300" fmla="*/ 1919172 w 2000250"/>
              <a:gd name="connsiteY300" fmla="*/ 64498 h 628650"/>
              <a:gd name="connsiteX301" fmla="*/ 1927268 w 2000250"/>
              <a:gd name="connsiteY301" fmla="*/ 63451 h 628650"/>
              <a:gd name="connsiteX302" fmla="*/ 1926411 w 2000250"/>
              <a:gd name="connsiteY302" fmla="*/ 56783 h 628650"/>
              <a:gd name="connsiteX303" fmla="*/ 1931650 w 2000250"/>
              <a:gd name="connsiteY303" fmla="*/ 49354 h 628650"/>
              <a:gd name="connsiteX304" fmla="*/ 1913076 w 2000250"/>
              <a:gd name="connsiteY304" fmla="*/ 49068 h 628650"/>
              <a:gd name="connsiteX305" fmla="*/ 1900884 w 2000250"/>
              <a:gd name="connsiteY305" fmla="*/ 50687 h 628650"/>
              <a:gd name="connsiteX306" fmla="*/ 1908504 w 2000250"/>
              <a:gd name="connsiteY306" fmla="*/ 45639 h 628650"/>
              <a:gd name="connsiteX307" fmla="*/ 1926411 w 2000250"/>
              <a:gd name="connsiteY307" fmla="*/ 40591 h 628650"/>
              <a:gd name="connsiteX308" fmla="*/ 1932126 w 2000250"/>
              <a:gd name="connsiteY308" fmla="*/ 37162 h 628650"/>
              <a:gd name="connsiteX309" fmla="*/ 1925268 w 2000250"/>
              <a:gd name="connsiteY309" fmla="*/ 31256 h 628650"/>
              <a:gd name="connsiteX310" fmla="*/ 1930030 w 2000250"/>
              <a:gd name="connsiteY310" fmla="*/ 19826 h 628650"/>
              <a:gd name="connsiteX311" fmla="*/ 1922982 w 2000250"/>
              <a:gd name="connsiteY311" fmla="*/ 12587 h 628650"/>
              <a:gd name="connsiteX312" fmla="*/ 1906504 w 2000250"/>
              <a:gd name="connsiteY312" fmla="*/ 12016 h 628650"/>
              <a:gd name="connsiteX313" fmla="*/ 1914123 w 2000250"/>
              <a:gd name="connsiteY313" fmla="*/ 6967 h 628650"/>
              <a:gd name="connsiteX314" fmla="*/ 1923744 w 2000250"/>
              <a:gd name="connsiteY314" fmla="*/ 1633 h 628650"/>
              <a:gd name="connsiteX315" fmla="*/ 1909456 w 2000250"/>
              <a:gd name="connsiteY315" fmla="*/ 2110 h 628650"/>
              <a:gd name="connsiteX316" fmla="*/ 1889359 w 2000250"/>
              <a:gd name="connsiteY316" fmla="*/ 6110 h 628650"/>
              <a:gd name="connsiteX317" fmla="*/ 1854973 w 2000250"/>
              <a:gd name="connsiteY317" fmla="*/ 10587 h 628650"/>
              <a:gd name="connsiteX318" fmla="*/ 1853068 w 2000250"/>
              <a:gd name="connsiteY318" fmla="*/ 12206 h 628650"/>
              <a:gd name="connsiteX319" fmla="*/ 1846877 w 2000250"/>
              <a:gd name="connsiteY319" fmla="*/ 11635 h 628650"/>
              <a:gd name="connsiteX320" fmla="*/ 1840781 w 2000250"/>
              <a:gd name="connsiteY320" fmla="*/ 12397 h 628650"/>
              <a:gd name="connsiteX321" fmla="*/ 1822588 w 2000250"/>
              <a:gd name="connsiteY321" fmla="*/ 14778 h 628650"/>
              <a:gd name="connsiteX322" fmla="*/ 1810111 w 2000250"/>
              <a:gd name="connsiteY322" fmla="*/ 13730 h 628650"/>
              <a:gd name="connsiteX323" fmla="*/ 1800300 w 2000250"/>
              <a:gd name="connsiteY323" fmla="*/ 17731 h 628650"/>
              <a:gd name="connsiteX324" fmla="*/ 1791727 w 2000250"/>
              <a:gd name="connsiteY324" fmla="*/ 14778 h 628650"/>
              <a:gd name="connsiteX325" fmla="*/ 1783917 w 2000250"/>
              <a:gd name="connsiteY325" fmla="*/ 18493 h 628650"/>
              <a:gd name="connsiteX326" fmla="*/ 1779726 w 2000250"/>
              <a:gd name="connsiteY326" fmla="*/ 17731 h 628650"/>
              <a:gd name="connsiteX327" fmla="*/ 1776011 w 2000250"/>
              <a:gd name="connsiteY327" fmla="*/ 20969 h 628650"/>
              <a:gd name="connsiteX328" fmla="*/ 1773820 w 2000250"/>
              <a:gd name="connsiteY328" fmla="*/ 19921 h 628650"/>
              <a:gd name="connsiteX329" fmla="*/ 1767915 w 2000250"/>
              <a:gd name="connsiteY329" fmla="*/ 22017 h 628650"/>
              <a:gd name="connsiteX330" fmla="*/ 1764010 w 2000250"/>
              <a:gd name="connsiteY330" fmla="*/ 23922 h 628650"/>
              <a:gd name="connsiteX331" fmla="*/ 1743436 w 2000250"/>
              <a:gd name="connsiteY331" fmla="*/ 23922 h 628650"/>
              <a:gd name="connsiteX332" fmla="*/ 1732958 w 2000250"/>
              <a:gd name="connsiteY332" fmla="*/ 22588 h 628650"/>
              <a:gd name="connsiteX333" fmla="*/ 1729053 w 2000250"/>
              <a:gd name="connsiteY333" fmla="*/ 24398 h 628650"/>
              <a:gd name="connsiteX334" fmla="*/ 1722862 w 2000250"/>
              <a:gd name="connsiteY334" fmla="*/ 23827 h 628650"/>
              <a:gd name="connsiteX335" fmla="*/ 1708669 w 2000250"/>
              <a:gd name="connsiteY335" fmla="*/ 25636 h 628650"/>
              <a:gd name="connsiteX336" fmla="*/ 1697144 w 2000250"/>
              <a:gd name="connsiteY336" fmla="*/ 32590 h 628650"/>
              <a:gd name="connsiteX337" fmla="*/ 1690286 w 2000250"/>
              <a:gd name="connsiteY337" fmla="*/ 26684 h 628650"/>
              <a:gd name="connsiteX338" fmla="*/ 1670188 w 2000250"/>
              <a:gd name="connsiteY338" fmla="*/ 30685 h 628650"/>
              <a:gd name="connsiteX339" fmla="*/ 1661902 w 2000250"/>
              <a:gd name="connsiteY339" fmla="*/ 30399 h 628650"/>
              <a:gd name="connsiteX340" fmla="*/ 1620944 w 2000250"/>
              <a:gd name="connsiteY340" fmla="*/ 31637 h 628650"/>
              <a:gd name="connsiteX341" fmla="*/ 1607419 w 2000250"/>
              <a:gd name="connsiteY341" fmla="*/ 38781 h 628650"/>
              <a:gd name="connsiteX342" fmla="*/ 1570843 w 2000250"/>
              <a:gd name="connsiteY342" fmla="*/ 42210 h 628650"/>
              <a:gd name="connsiteX343" fmla="*/ 1540172 w 2000250"/>
              <a:gd name="connsiteY343" fmla="*/ 43448 h 628650"/>
              <a:gd name="connsiteX344" fmla="*/ 1536267 w 2000250"/>
              <a:gd name="connsiteY344" fmla="*/ 45258 h 628650"/>
              <a:gd name="connsiteX345" fmla="*/ 1528647 w 2000250"/>
              <a:gd name="connsiteY345" fmla="*/ 50306 h 628650"/>
              <a:gd name="connsiteX346" fmla="*/ 1516455 w 2000250"/>
              <a:gd name="connsiteY346" fmla="*/ 51925 h 628650"/>
              <a:gd name="connsiteX347" fmla="*/ 1512073 w 2000250"/>
              <a:gd name="connsiteY347" fmla="*/ 49830 h 628650"/>
              <a:gd name="connsiteX348" fmla="*/ 1505787 w 2000250"/>
              <a:gd name="connsiteY348" fmla="*/ 49258 h 628650"/>
              <a:gd name="connsiteX349" fmla="*/ 1487594 w 2000250"/>
              <a:gd name="connsiteY349" fmla="*/ 51640 h 628650"/>
              <a:gd name="connsiteX350" fmla="*/ 1481689 w 2000250"/>
              <a:gd name="connsiteY350" fmla="*/ 53735 h 628650"/>
              <a:gd name="connsiteX351" fmla="*/ 1479498 w 2000250"/>
              <a:gd name="connsiteY351" fmla="*/ 52687 h 628650"/>
              <a:gd name="connsiteX352" fmla="*/ 1451304 w 2000250"/>
              <a:gd name="connsiteY352" fmla="*/ 57736 h 628650"/>
              <a:gd name="connsiteX353" fmla="*/ 1437112 w 2000250"/>
              <a:gd name="connsiteY353" fmla="*/ 59545 h 628650"/>
              <a:gd name="connsiteX354" fmla="*/ 1420919 w 2000250"/>
              <a:gd name="connsiteY354" fmla="*/ 61641 h 628650"/>
              <a:gd name="connsiteX355" fmla="*/ 1410823 w 2000250"/>
              <a:gd name="connsiteY355" fmla="*/ 62974 h 628650"/>
              <a:gd name="connsiteX356" fmla="*/ 1400726 w 2000250"/>
              <a:gd name="connsiteY356" fmla="*/ 64308 h 628650"/>
              <a:gd name="connsiteX357" fmla="*/ 1384343 w 2000250"/>
              <a:gd name="connsiteY357" fmla="*/ 65070 h 628650"/>
              <a:gd name="connsiteX358" fmla="*/ 1374342 w 2000250"/>
              <a:gd name="connsiteY358" fmla="*/ 67737 h 628650"/>
              <a:gd name="connsiteX359" fmla="*/ 1366055 w 2000250"/>
              <a:gd name="connsiteY359" fmla="*/ 67451 h 628650"/>
              <a:gd name="connsiteX360" fmla="*/ 1272996 w 2000250"/>
              <a:gd name="connsiteY360" fmla="*/ 79548 h 628650"/>
              <a:gd name="connsiteX361" fmla="*/ 1270805 w 2000250"/>
              <a:gd name="connsiteY361" fmla="*/ 78500 h 628650"/>
              <a:gd name="connsiteX362" fmla="*/ 1264900 w 2000250"/>
              <a:gd name="connsiteY362" fmla="*/ 80596 h 628650"/>
              <a:gd name="connsiteX363" fmla="*/ 1246516 w 2000250"/>
              <a:gd name="connsiteY363" fmla="*/ 81643 h 628650"/>
              <a:gd name="connsiteX364" fmla="*/ 1238611 w 2000250"/>
              <a:gd name="connsiteY364" fmla="*/ 84025 h 628650"/>
              <a:gd name="connsiteX365" fmla="*/ 1230324 w 2000250"/>
              <a:gd name="connsiteY365" fmla="*/ 83739 h 628650"/>
              <a:gd name="connsiteX366" fmla="*/ 1177746 w 2000250"/>
              <a:gd name="connsiteY366" fmla="*/ 90597 h 628650"/>
              <a:gd name="connsiteX367" fmla="*/ 1167459 w 2000250"/>
              <a:gd name="connsiteY367" fmla="*/ 90597 h 628650"/>
              <a:gd name="connsiteX368" fmla="*/ 1159553 w 2000250"/>
              <a:gd name="connsiteY368" fmla="*/ 92978 h 628650"/>
              <a:gd name="connsiteX369" fmla="*/ 1141170 w 2000250"/>
              <a:gd name="connsiteY369" fmla="*/ 94026 h 628650"/>
              <a:gd name="connsiteX370" fmla="*/ 1131169 w 2000250"/>
              <a:gd name="connsiteY370" fmla="*/ 96693 h 628650"/>
              <a:gd name="connsiteX371" fmla="*/ 1120882 w 2000250"/>
              <a:gd name="connsiteY371" fmla="*/ 96693 h 628650"/>
              <a:gd name="connsiteX372" fmla="*/ 1112976 w 2000250"/>
              <a:gd name="connsiteY372" fmla="*/ 99074 h 628650"/>
              <a:gd name="connsiteX373" fmla="*/ 1082496 w 2000250"/>
              <a:gd name="connsiteY373" fmla="*/ 101646 h 628650"/>
              <a:gd name="connsiteX374" fmla="*/ 1050111 w 2000250"/>
              <a:gd name="connsiteY374" fmla="*/ 105837 h 628650"/>
              <a:gd name="connsiteX375" fmla="*/ 1042205 w 2000250"/>
              <a:gd name="connsiteY375" fmla="*/ 108218 h 628650"/>
              <a:gd name="connsiteX376" fmla="*/ 1033918 w 2000250"/>
              <a:gd name="connsiteY376" fmla="*/ 107932 h 628650"/>
              <a:gd name="connsiteX377" fmla="*/ 1026013 w 2000250"/>
              <a:gd name="connsiteY377" fmla="*/ 110314 h 628650"/>
              <a:gd name="connsiteX378" fmla="*/ 979435 w 2000250"/>
              <a:gd name="connsiteY378" fmla="*/ 116314 h 628650"/>
              <a:gd name="connsiteX379" fmla="*/ 971530 w 2000250"/>
              <a:gd name="connsiteY379" fmla="*/ 118696 h 628650"/>
              <a:gd name="connsiteX380" fmla="*/ 965243 w 2000250"/>
              <a:gd name="connsiteY380" fmla="*/ 118124 h 628650"/>
              <a:gd name="connsiteX381" fmla="*/ 949241 w 2000250"/>
              <a:gd name="connsiteY381" fmla="*/ 121553 h 628650"/>
              <a:gd name="connsiteX382" fmla="*/ 890567 w 2000250"/>
              <a:gd name="connsiteY382" fmla="*/ 129173 h 628650"/>
              <a:gd name="connsiteX383" fmla="*/ 884662 w 2000250"/>
              <a:gd name="connsiteY383" fmla="*/ 131269 h 628650"/>
              <a:gd name="connsiteX384" fmla="*/ 846181 w 2000250"/>
              <a:gd name="connsiteY384" fmla="*/ 136222 h 628650"/>
              <a:gd name="connsiteX385" fmla="*/ 840275 w 2000250"/>
              <a:gd name="connsiteY385" fmla="*/ 138317 h 628650"/>
              <a:gd name="connsiteX386" fmla="*/ 820082 w 2000250"/>
              <a:gd name="connsiteY386" fmla="*/ 140984 h 628650"/>
              <a:gd name="connsiteX387" fmla="*/ 814176 w 2000250"/>
              <a:gd name="connsiteY387" fmla="*/ 143080 h 628650"/>
              <a:gd name="connsiteX388" fmla="*/ 807985 w 2000250"/>
              <a:gd name="connsiteY388" fmla="*/ 142508 h 628650"/>
              <a:gd name="connsiteX389" fmla="*/ 800080 w 2000250"/>
              <a:gd name="connsiteY389" fmla="*/ 144889 h 628650"/>
              <a:gd name="connsiteX390" fmla="*/ 785792 w 2000250"/>
              <a:gd name="connsiteY390" fmla="*/ 145366 h 628650"/>
              <a:gd name="connsiteX391" fmla="*/ 782268 w 2000250"/>
              <a:gd name="connsiteY391" fmla="*/ 149842 h 628650"/>
              <a:gd name="connsiteX392" fmla="*/ 753788 w 2000250"/>
              <a:gd name="connsiteY392" fmla="*/ 152224 h 628650"/>
              <a:gd name="connsiteX393" fmla="*/ 737595 w 2000250"/>
              <a:gd name="connsiteY393" fmla="*/ 154319 h 628650"/>
              <a:gd name="connsiteX394" fmla="*/ 727499 w 2000250"/>
              <a:gd name="connsiteY394" fmla="*/ 155653 h 628650"/>
              <a:gd name="connsiteX395" fmla="*/ 693114 w 2000250"/>
              <a:gd name="connsiteY395" fmla="*/ 160129 h 628650"/>
              <a:gd name="connsiteX396" fmla="*/ 689209 w 2000250"/>
              <a:gd name="connsiteY396" fmla="*/ 162034 h 628650"/>
              <a:gd name="connsiteX397" fmla="*/ 674921 w 2000250"/>
              <a:gd name="connsiteY397" fmla="*/ 162511 h 628650"/>
              <a:gd name="connsiteX398" fmla="*/ 664824 w 2000250"/>
              <a:gd name="connsiteY398" fmla="*/ 163844 h 628650"/>
              <a:gd name="connsiteX399" fmla="*/ 660634 w 2000250"/>
              <a:gd name="connsiteY399" fmla="*/ 163082 h 628650"/>
              <a:gd name="connsiteX400" fmla="*/ 650632 w 2000250"/>
              <a:gd name="connsiteY400" fmla="*/ 165749 h 628650"/>
              <a:gd name="connsiteX401" fmla="*/ 648441 w 2000250"/>
              <a:gd name="connsiteY401" fmla="*/ 164701 h 628650"/>
              <a:gd name="connsiteX402" fmla="*/ 638440 w 2000250"/>
              <a:gd name="connsiteY402" fmla="*/ 167368 h 628650"/>
              <a:gd name="connsiteX403" fmla="*/ 632249 w 2000250"/>
              <a:gd name="connsiteY403" fmla="*/ 166797 h 628650"/>
              <a:gd name="connsiteX404" fmla="*/ 593768 w 2000250"/>
              <a:gd name="connsiteY404" fmla="*/ 171750 h 628650"/>
              <a:gd name="connsiteX405" fmla="*/ 587577 w 2000250"/>
              <a:gd name="connsiteY405" fmla="*/ 171178 h 628650"/>
              <a:gd name="connsiteX406" fmla="*/ 569384 w 2000250"/>
              <a:gd name="connsiteY406" fmla="*/ 173560 h 628650"/>
              <a:gd name="connsiteX407" fmla="*/ 553192 w 2000250"/>
              <a:gd name="connsiteY407" fmla="*/ 175655 h 628650"/>
              <a:gd name="connsiteX408" fmla="*/ 520997 w 2000250"/>
              <a:gd name="connsiteY408" fmla="*/ 181180 h 628650"/>
              <a:gd name="connsiteX409" fmla="*/ 508519 w 2000250"/>
              <a:gd name="connsiteY409" fmla="*/ 180132 h 628650"/>
              <a:gd name="connsiteX410" fmla="*/ 472134 w 2000250"/>
              <a:gd name="connsiteY410" fmla="*/ 184894 h 628650"/>
              <a:gd name="connsiteX411" fmla="*/ 464228 w 2000250"/>
              <a:gd name="connsiteY411" fmla="*/ 187276 h 628650"/>
              <a:gd name="connsiteX412" fmla="*/ 454131 w 2000250"/>
              <a:gd name="connsiteY412" fmla="*/ 188609 h 628650"/>
              <a:gd name="connsiteX413" fmla="*/ 442130 w 2000250"/>
              <a:gd name="connsiteY413" fmla="*/ 191467 h 628650"/>
              <a:gd name="connsiteX414" fmla="*/ 433843 w 2000250"/>
              <a:gd name="connsiteY414" fmla="*/ 191181 h 628650"/>
              <a:gd name="connsiteX415" fmla="*/ 407554 w 2000250"/>
              <a:gd name="connsiteY415" fmla="*/ 194610 h 628650"/>
              <a:gd name="connsiteX416" fmla="*/ 405363 w 2000250"/>
              <a:gd name="connsiteY416" fmla="*/ 193562 h 628650"/>
              <a:gd name="connsiteX417" fmla="*/ 393362 w 2000250"/>
              <a:gd name="connsiteY417" fmla="*/ 196515 h 628650"/>
              <a:gd name="connsiteX418" fmla="*/ 385266 w 2000250"/>
              <a:gd name="connsiteY418" fmla="*/ 197563 h 628650"/>
              <a:gd name="connsiteX419" fmla="*/ 376979 w 2000250"/>
              <a:gd name="connsiteY419" fmla="*/ 197277 h 628650"/>
              <a:gd name="connsiteX420" fmla="*/ 344594 w 2000250"/>
              <a:gd name="connsiteY420" fmla="*/ 201468 h 628650"/>
              <a:gd name="connsiteX421" fmla="*/ 336307 w 2000250"/>
              <a:gd name="connsiteY421" fmla="*/ 201182 h 628650"/>
              <a:gd name="connsiteX422" fmla="*/ 328401 w 2000250"/>
              <a:gd name="connsiteY422" fmla="*/ 203563 h 628650"/>
              <a:gd name="connsiteX423" fmla="*/ 320305 w 2000250"/>
              <a:gd name="connsiteY423" fmla="*/ 204611 h 628650"/>
              <a:gd name="connsiteX424" fmla="*/ 312400 w 2000250"/>
              <a:gd name="connsiteY424" fmla="*/ 206992 h 628650"/>
              <a:gd name="connsiteX425" fmla="*/ 310209 w 2000250"/>
              <a:gd name="connsiteY425" fmla="*/ 205945 h 628650"/>
              <a:gd name="connsiteX426" fmla="*/ 283920 w 2000250"/>
              <a:gd name="connsiteY426" fmla="*/ 209374 h 628650"/>
              <a:gd name="connsiteX427" fmla="*/ 267727 w 2000250"/>
              <a:gd name="connsiteY427" fmla="*/ 211469 h 628650"/>
              <a:gd name="connsiteX428" fmla="*/ 249534 w 2000250"/>
              <a:gd name="connsiteY428" fmla="*/ 213850 h 628650"/>
              <a:gd name="connsiteX429" fmla="*/ 237533 w 2000250"/>
              <a:gd name="connsiteY429" fmla="*/ 216803 h 628650"/>
              <a:gd name="connsiteX430" fmla="*/ 233342 w 2000250"/>
              <a:gd name="connsiteY430" fmla="*/ 215946 h 628650"/>
              <a:gd name="connsiteX431" fmla="*/ 225531 w 2000250"/>
              <a:gd name="connsiteY431" fmla="*/ 219661 h 628650"/>
              <a:gd name="connsiteX432" fmla="*/ 219340 w 2000250"/>
              <a:gd name="connsiteY432" fmla="*/ 219089 h 628650"/>
              <a:gd name="connsiteX433" fmla="*/ 203338 w 2000250"/>
              <a:gd name="connsiteY433" fmla="*/ 222518 h 628650"/>
              <a:gd name="connsiteX434" fmla="*/ 185145 w 2000250"/>
              <a:gd name="connsiteY434" fmla="*/ 224899 h 628650"/>
              <a:gd name="connsiteX435" fmla="*/ 179240 w 2000250"/>
              <a:gd name="connsiteY435" fmla="*/ 226995 h 628650"/>
              <a:gd name="connsiteX436" fmla="*/ 159047 w 2000250"/>
              <a:gd name="connsiteY436" fmla="*/ 229662 h 628650"/>
              <a:gd name="connsiteX437" fmla="*/ 146855 w 2000250"/>
              <a:gd name="connsiteY437" fmla="*/ 231281 h 628650"/>
              <a:gd name="connsiteX438" fmla="*/ 135044 w 2000250"/>
              <a:gd name="connsiteY438" fmla="*/ 235567 h 628650"/>
              <a:gd name="connsiteX439" fmla="*/ 126662 w 2000250"/>
              <a:gd name="connsiteY439" fmla="*/ 233948 h 628650"/>
              <a:gd name="connsiteX440" fmla="*/ 94658 w 2000250"/>
              <a:gd name="connsiteY440" fmla="*/ 240806 h 628650"/>
              <a:gd name="connsiteX441" fmla="*/ 84657 w 2000250"/>
              <a:gd name="connsiteY441" fmla="*/ 243473 h 628650"/>
              <a:gd name="connsiteX442" fmla="*/ 80656 w 2000250"/>
              <a:gd name="connsiteY442" fmla="*/ 244045 h 628650"/>
              <a:gd name="connsiteX443" fmla="*/ 74941 w 2000250"/>
              <a:gd name="connsiteY443" fmla="*/ 247474 h 628650"/>
              <a:gd name="connsiteX444" fmla="*/ 70750 w 2000250"/>
              <a:gd name="connsiteY444" fmla="*/ 246712 h 628650"/>
              <a:gd name="connsiteX445" fmla="*/ 67035 w 2000250"/>
              <a:gd name="connsiteY445" fmla="*/ 249950 h 628650"/>
              <a:gd name="connsiteX446" fmla="*/ 55224 w 2000250"/>
              <a:gd name="connsiteY446" fmla="*/ 254236 h 628650"/>
              <a:gd name="connsiteX447" fmla="*/ 51510 w 2000250"/>
              <a:gd name="connsiteY447" fmla="*/ 257475 h 628650"/>
              <a:gd name="connsiteX448" fmla="*/ 52843 w 2000250"/>
              <a:gd name="connsiteY448" fmla="*/ 268143 h 628650"/>
              <a:gd name="connsiteX449" fmla="*/ 54272 w 2000250"/>
              <a:gd name="connsiteY449" fmla="*/ 280144 h 628650"/>
              <a:gd name="connsiteX450" fmla="*/ 58939 w 2000250"/>
              <a:gd name="connsiteY450" fmla="*/ 284907 h 628650"/>
              <a:gd name="connsiteX451" fmla="*/ 55415 w 2000250"/>
              <a:gd name="connsiteY451" fmla="*/ 289479 h 628650"/>
              <a:gd name="connsiteX452" fmla="*/ 33698 w 2000250"/>
              <a:gd name="connsiteY452" fmla="*/ 296337 h 628650"/>
              <a:gd name="connsiteX453" fmla="*/ 29983 w 2000250"/>
              <a:gd name="connsiteY453" fmla="*/ 299575 h 628650"/>
              <a:gd name="connsiteX454" fmla="*/ 24268 w 2000250"/>
              <a:gd name="connsiteY454" fmla="*/ 303004 h 628650"/>
              <a:gd name="connsiteX455" fmla="*/ 31317 w 2000250"/>
              <a:gd name="connsiteY455" fmla="*/ 310243 h 628650"/>
              <a:gd name="connsiteX456" fmla="*/ 23697 w 2000250"/>
              <a:gd name="connsiteY456" fmla="*/ 315292 h 628650"/>
              <a:gd name="connsiteX457" fmla="*/ 17601 w 2000250"/>
              <a:gd name="connsiteY457" fmla="*/ 316054 h 628650"/>
              <a:gd name="connsiteX458" fmla="*/ 11695 w 2000250"/>
              <a:gd name="connsiteY458" fmla="*/ 318149 h 628650"/>
              <a:gd name="connsiteX459" fmla="*/ 170 w 2000250"/>
              <a:gd name="connsiteY459" fmla="*/ 325102 h 628650"/>
              <a:gd name="connsiteX460" fmla="*/ 18839 w 2000250"/>
              <a:gd name="connsiteY460" fmla="*/ 326722 h 628650"/>
              <a:gd name="connsiteX461" fmla="*/ 31126 w 2000250"/>
              <a:gd name="connsiteY461" fmla="*/ 326436 h 628650"/>
              <a:gd name="connsiteX462" fmla="*/ 27697 w 2000250"/>
              <a:gd name="connsiteY462" fmla="*/ 332246 h 628650"/>
              <a:gd name="connsiteX463" fmla="*/ 50271 w 2000250"/>
              <a:gd name="connsiteY463" fmla="*/ 332056 h 628650"/>
              <a:gd name="connsiteX464" fmla="*/ 40651 w 2000250"/>
              <a:gd name="connsiteY464" fmla="*/ 337390 h 628650"/>
              <a:gd name="connsiteX465" fmla="*/ 39318 w 2000250"/>
              <a:gd name="connsiteY465" fmla="*/ 343009 h 628650"/>
              <a:gd name="connsiteX466" fmla="*/ 29316 w 2000250"/>
              <a:gd name="connsiteY466" fmla="*/ 345676 h 628650"/>
              <a:gd name="connsiteX467" fmla="*/ 27411 w 2000250"/>
              <a:gd name="connsiteY467" fmla="*/ 347296 h 628650"/>
              <a:gd name="connsiteX468" fmla="*/ 17791 w 2000250"/>
              <a:gd name="connsiteY468" fmla="*/ 352630 h 628650"/>
              <a:gd name="connsiteX469" fmla="*/ 34174 w 2000250"/>
              <a:gd name="connsiteY469" fmla="*/ 351868 h 628650"/>
              <a:gd name="connsiteX470" fmla="*/ 38270 w 2000250"/>
              <a:gd name="connsiteY470" fmla="*/ 351296 h 628650"/>
              <a:gd name="connsiteX471" fmla="*/ 40651 w 2000250"/>
              <a:gd name="connsiteY471" fmla="*/ 353677 h 628650"/>
              <a:gd name="connsiteX472" fmla="*/ 46842 w 2000250"/>
              <a:gd name="connsiteY472" fmla="*/ 354249 h 628650"/>
              <a:gd name="connsiteX473" fmla="*/ 47795 w 2000250"/>
              <a:gd name="connsiteY473" fmla="*/ 362250 h 628650"/>
              <a:gd name="connsiteX474" fmla="*/ 36270 w 2000250"/>
              <a:gd name="connsiteY474" fmla="*/ 369203 h 628650"/>
              <a:gd name="connsiteX475" fmla="*/ 54843 w 2000250"/>
              <a:gd name="connsiteY475" fmla="*/ 369489 h 628650"/>
              <a:gd name="connsiteX476" fmla="*/ 59034 w 2000250"/>
              <a:gd name="connsiteY476" fmla="*/ 370251 h 628650"/>
              <a:gd name="connsiteX477" fmla="*/ 61225 w 2000250"/>
              <a:gd name="connsiteY477" fmla="*/ 371299 h 628650"/>
              <a:gd name="connsiteX478" fmla="*/ 67321 w 2000250"/>
              <a:gd name="connsiteY478" fmla="*/ 370537 h 628650"/>
              <a:gd name="connsiteX479" fmla="*/ 68178 w 2000250"/>
              <a:gd name="connsiteY479" fmla="*/ 377204 h 628650"/>
              <a:gd name="connsiteX480" fmla="*/ 58082 w 2000250"/>
              <a:gd name="connsiteY480" fmla="*/ 378538 h 628650"/>
              <a:gd name="connsiteX481" fmla="*/ 54367 w 2000250"/>
              <a:gd name="connsiteY481" fmla="*/ 381776 h 628650"/>
              <a:gd name="connsiteX482" fmla="*/ 48462 w 2000250"/>
              <a:gd name="connsiteY482" fmla="*/ 383872 h 628650"/>
              <a:gd name="connsiteX483" fmla="*/ 22935 w 2000250"/>
              <a:gd name="connsiteY483" fmla="*/ 393968 h 628650"/>
              <a:gd name="connsiteX484" fmla="*/ 43318 w 2000250"/>
              <a:gd name="connsiteY484" fmla="*/ 392635 h 628650"/>
              <a:gd name="connsiteX485" fmla="*/ 40556 w 2000250"/>
              <a:gd name="connsiteY485" fmla="*/ 398159 h 628650"/>
              <a:gd name="connsiteX486" fmla="*/ 51795 w 2000250"/>
              <a:gd name="connsiteY486" fmla="*/ 406160 h 628650"/>
              <a:gd name="connsiteX487" fmla="*/ 70464 w 2000250"/>
              <a:gd name="connsiteY487" fmla="*/ 407779 h 628650"/>
              <a:gd name="connsiteX488" fmla="*/ 67226 w 2000250"/>
              <a:gd name="connsiteY488" fmla="*/ 414923 h 628650"/>
              <a:gd name="connsiteX489" fmla="*/ 59320 w 2000250"/>
              <a:gd name="connsiteY489" fmla="*/ 417304 h 628650"/>
              <a:gd name="connsiteX490" fmla="*/ 59606 w 2000250"/>
              <a:gd name="connsiteY490" fmla="*/ 419971 h 628650"/>
              <a:gd name="connsiteX491" fmla="*/ 53986 w 2000250"/>
              <a:gd name="connsiteY491" fmla="*/ 424734 h 628650"/>
              <a:gd name="connsiteX492" fmla="*/ 70655 w 2000250"/>
              <a:gd name="connsiteY492" fmla="*/ 426639 h 628650"/>
              <a:gd name="connsiteX493" fmla="*/ 63035 w 2000250"/>
              <a:gd name="connsiteY493" fmla="*/ 431687 h 628650"/>
              <a:gd name="connsiteX494" fmla="*/ 63511 w 2000250"/>
              <a:gd name="connsiteY494" fmla="*/ 435688 h 628650"/>
              <a:gd name="connsiteX495" fmla="*/ 59796 w 2000250"/>
              <a:gd name="connsiteY495" fmla="*/ 438831 h 628650"/>
              <a:gd name="connsiteX496" fmla="*/ 68369 w 2000250"/>
              <a:gd name="connsiteY496" fmla="*/ 441784 h 628650"/>
              <a:gd name="connsiteX497" fmla="*/ 71226 w 2000250"/>
              <a:gd name="connsiteY497" fmla="*/ 448165 h 628650"/>
              <a:gd name="connsiteX498" fmla="*/ 72369 w 2000250"/>
              <a:gd name="connsiteY498" fmla="*/ 457500 h 628650"/>
              <a:gd name="connsiteX499" fmla="*/ 76941 w 2000250"/>
              <a:gd name="connsiteY499" fmla="*/ 460929 h 628650"/>
              <a:gd name="connsiteX500" fmla="*/ 67131 w 2000250"/>
              <a:gd name="connsiteY500" fmla="*/ 464929 h 628650"/>
              <a:gd name="connsiteX501" fmla="*/ 75513 w 2000250"/>
              <a:gd name="connsiteY501" fmla="*/ 466549 h 628650"/>
              <a:gd name="connsiteX502" fmla="*/ 71607 w 2000250"/>
              <a:gd name="connsiteY502" fmla="*/ 468358 h 628650"/>
              <a:gd name="connsiteX503" fmla="*/ 74084 w 2000250"/>
              <a:gd name="connsiteY503" fmla="*/ 472073 h 628650"/>
              <a:gd name="connsiteX504" fmla="*/ 76941 w 2000250"/>
              <a:gd name="connsiteY504" fmla="*/ 478455 h 628650"/>
              <a:gd name="connsiteX505" fmla="*/ 76084 w 2000250"/>
              <a:gd name="connsiteY505" fmla="*/ 488075 h 628650"/>
              <a:gd name="connsiteX506" fmla="*/ 86943 w 2000250"/>
              <a:gd name="connsiteY506" fmla="*/ 490933 h 628650"/>
              <a:gd name="connsiteX507" fmla="*/ 78846 w 2000250"/>
              <a:gd name="connsiteY507" fmla="*/ 491980 h 628650"/>
              <a:gd name="connsiteX508" fmla="*/ 73893 w 2000250"/>
              <a:gd name="connsiteY508" fmla="*/ 502077 h 628650"/>
              <a:gd name="connsiteX509" fmla="*/ 74846 w 2000250"/>
              <a:gd name="connsiteY509" fmla="*/ 510078 h 628650"/>
              <a:gd name="connsiteX510" fmla="*/ 59130 w 2000250"/>
              <a:gd name="connsiteY510" fmla="*/ 516174 h 628650"/>
              <a:gd name="connsiteX511" fmla="*/ 76179 w 2000250"/>
              <a:gd name="connsiteY511" fmla="*/ 520746 h 628650"/>
              <a:gd name="connsiteX512" fmla="*/ 86181 w 2000250"/>
              <a:gd name="connsiteY512" fmla="*/ 518079 h 628650"/>
              <a:gd name="connsiteX513" fmla="*/ 73322 w 2000250"/>
              <a:gd name="connsiteY513" fmla="*/ 530652 h 628650"/>
              <a:gd name="connsiteX514" fmla="*/ 81609 w 2000250"/>
              <a:gd name="connsiteY514" fmla="*/ 530938 h 628650"/>
              <a:gd name="connsiteX515" fmla="*/ 75989 w 2000250"/>
              <a:gd name="connsiteY515" fmla="*/ 535700 h 628650"/>
              <a:gd name="connsiteX516" fmla="*/ 73798 w 2000250"/>
              <a:gd name="connsiteY516" fmla="*/ 534652 h 628650"/>
              <a:gd name="connsiteX517" fmla="*/ 66369 w 2000250"/>
              <a:gd name="connsiteY517" fmla="*/ 541034 h 628650"/>
              <a:gd name="connsiteX518" fmla="*/ 84752 w 2000250"/>
              <a:gd name="connsiteY518" fmla="*/ 539986 h 628650"/>
              <a:gd name="connsiteX519" fmla="*/ 93134 w 2000250"/>
              <a:gd name="connsiteY519" fmla="*/ 541606 h 628650"/>
              <a:gd name="connsiteX520" fmla="*/ 97039 w 2000250"/>
              <a:gd name="connsiteY520" fmla="*/ 539796 h 628650"/>
              <a:gd name="connsiteX521" fmla="*/ 113232 w 2000250"/>
              <a:gd name="connsiteY521" fmla="*/ 537700 h 628650"/>
              <a:gd name="connsiteX522" fmla="*/ 112565 w 2000250"/>
              <a:gd name="connsiteY522" fmla="*/ 532366 h 628650"/>
              <a:gd name="connsiteX523" fmla="*/ 139044 w 2000250"/>
              <a:gd name="connsiteY523" fmla="*/ 530271 h 628650"/>
              <a:gd name="connsiteX524" fmla="*/ 132282 w 2000250"/>
              <a:gd name="connsiteY524" fmla="*/ 541987 h 628650"/>
              <a:gd name="connsiteX525" fmla="*/ 113898 w 2000250"/>
              <a:gd name="connsiteY525" fmla="*/ 543034 h 628650"/>
              <a:gd name="connsiteX526" fmla="*/ 100087 w 2000250"/>
              <a:gd name="connsiteY526" fmla="*/ 547511 h 628650"/>
              <a:gd name="connsiteX527" fmla="*/ 97896 w 2000250"/>
              <a:gd name="connsiteY527" fmla="*/ 546463 h 628650"/>
              <a:gd name="connsiteX528" fmla="*/ 83609 w 2000250"/>
              <a:gd name="connsiteY528" fmla="*/ 546940 h 628650"/>
              <a:gd name="connsiteX529" fmla="*/ 79227 w 2000250"/>
              <a:gd name="connsiteY529" fmla="*/ 544844 h 628650"/>
              <a:gd name="connsiteX530" fmla="*/ 75322 w 2000250"/>
              <a:gd name="connsiteY530" fmla="*/ 546654 h 628650"/>
              <a:gd name="connsiteX531" fmla="*/ 69131 w 2000250"/>
              <a:gd name="connsiteY531" fmla="*/ 546082 h 628650"/>
              <a:gd name="connsiteX532" fmla="*/ 71988 w 2000250"/>
              <a:gd name="connsiteY532" fmla="*/ 552464 h 628650"/>
              <a:gd name="connsiteX533" fmla="*/ 70464 w 2000250"/>
              <a:gd name="connsiteY533" fmla="*/ 556750 h 628650"/>
              <a:gd name="connsiteX534" fmla="*/ 74846 w 2000250"/>
              <a:gd name="connsiteY534" fmla="*/ 558941 h 628650"/>
              <a:gd name="connsiteX535" fmla="*/ 79418 w 2000250"/>
              <a:gd name="connsiteY535" fmla="*/ 562370 h 628650"/>
              <a:gd name="connsiteX536" fmla="*/ 69512 w 2000250"/>
              <a:gd name="connsiteY536" fmla="*/ 566371 h 628650"/>
              <a:gd name="connsiteX537" fmla="*/ 69798 w 2000250"/>
              <a:gd name="connsiteY537" fmla="*/ 569038 h 628650"/>
              <a:gd name="connsiteX538" fmla="*/ 67893 w 2000250"/>
              <a:gd name="connsiteY538" fmla="*/ 570657 h 628650"/>
              <a:gd name="connsiteX539" fmla="*/ 64178 w 2000250"/>
              <a:gd name="connsiteY539" fmla="*/ 573800 h 628650"/>
              <a:gd name="connsiteX540" fmla="*/ 60463 w 2000250"/>
              <a:gd name="connsiteY540" fmla="*/ 577039 h 628650"/>
              <a:gd name="connsiteX541" fmla="*/ 70750 w 2000250"/>
              <a:gd name="connsiteY541" fmla="*/ 577039 h 628650"/>
              <a:gd name="connsiteX542" fmla="*/ 69321 w 2000250"/>
              <a:gd name="connsiteY542" fmla="*/ 598851 h 628650"/>
              <a:gd name="connsiteX543" fmla="*/ 65797 w 2000250"/>
              <a:gd name="connsiteY543" fmla="*/ 603328 h 628650"/>
              <a:gd name="connsiteX544" fmla="*/ 88848 w 2000250"/>
              <a:gd name="connsiteY544" fmla="*/ 607138 h 628650"/>
              <a:gd name="connsiteX545" fmla="*/ 82085 w 2000250"/>
              <a:gd name="connsiteY545" fmla="*/ 602566 h 628650"/>
              <a:gd name="connsiteX546" fmla="*/ 91705 w 2000250"/>
              <a:gd name="connsiteY546" fmla="*/ 597232 h 628650"/>
              <a:gd name="connsiteX547" fmla="*/ 97992 w 2000250"/>
              <a:gd name="connsiteY547" fmla="*/ 597803 h 628650"/>
              <a:gd name="connsiteX548" fmla="*/ 96658 w 2000250"/>
              <a:gd name="connsiteY548" fmla="*/ 603423 h 628650"/>
              <a:gd name="connsiteX549" fmla="*/ 105040 w 2000250"/>
              <a:gd name="connsiteY549" fmla="*/ 605042 h 628650"/>
              <a:gd name="connsiteX550" fmla="*/ 99325 w 2000250"/>
              <a:gd name="connsiteY550" fmla="*/ 608471 h 628650"/>
              <a:gd name="connsiteX551" fmla="*/ 113327 w 2000250"/>
              <a:gd name="connsiteY551" fmla="*/ 605328 h 628650"/>
              <a:gd name="connsiteX552" fmla="*/ 108660 w 2000250"/>
              <a:gd name="connsiteY552" fmla="*/ 600565 h 628650"/>
              <a:gd name="connsiteX553" fmla="*/ 130567 w 2000250"/>
              <a:gd name="connsiteY553" fmla="*/ 595041 h 628650"/>
              <a:gd name="connsiteX554" fmla="*/ 133044 w 2000250"/>
              <a:gd name="connsiteY554" fmla="*/ 598756 h 628650"/>
              <a:gd name="connsiteX555" fmla="*/ 141616 w 2000250"/>
              <a:gd name="connsiteY555" fmla="*/ 601708 h 628650"/>
              <a:gd name="connsiteX556" fmla="*/ 145331 w 2000250"/>
              <a:gd name="connsiteY556" fmla="*/ 598565 h 628650"/>
              <a:gd name="connsiteX557" fmla="*/ 158761 w 2000250"/>
              <a:gd name="connsiteY557" fmla="*/ 607614 h 628650"/>
              <a:gd name="connsiteX558" fmla="*/ 157523 w 2000250"/>
              <a:gd name="connsiteY558" fmla="*/ 614567 h 628650"/>
              <a:gd name="connsiteX559" fmla="*/ 129043 w 2000250"/>
              <a:gd name="connsiteY559" fmla="*/ 616948 h 628650"/>
              <a:gd name="connsiteX560" fmla="*/ 122947 w 2000250"/>
              <a:gd name="connsiteY560" fmla="*/ 617710 h 628650"/>
              <a:gd name="connsiteX561" fmla="*/ 120756 w 2000250"/>
              <a:gd name="connsiteY561" fmla="*/ 616663 h 628650"/>
              <a:gd name="connsiteX562" fmla="*/ 100182 w 2000250"/>
              <a:gd name="connsiteY562" fmla="*/ 616663 h 628650"/>
              <a:gd name="connsiteX563" fmla="*/ 98277 w 2000250"/>
              <a:gd name="connsiteY563" fmla="*/ 618282 h 628650"/>
              <a:gd name="connsiteX564" fmla="*/ 92086 w 2000250"/>
              <a:gd name="connsiteY564" fmla="*/ 617710 h 628650"/>
              <a:gd name="connsiteX565" fmla="*/ 79894 w 2000250"/>
              <a:gd name="connsiteY565" fmla="*/ 619330 h 628650"/>
              <a:gd name="connsiteX566" fmla="*/ 67893 w 2000250"/>
              <a:gd name="connsiteY566" fmla="*/ 622282 h 628650"/>
              <a:gd name="connsiteX567" fmla="*/ 88467 w 2000250"/>
              <a:gd name="connsiteY567" fmla="*/ 622282 h 628650"/>
              <a:gd name="connsiteX568" fmla="*/ 93039 w 2000250"/>
              <a:gd name="connsiteY568" fmla="*/ 625711 h 628650"/>
              <a:gd name="connsiteX569" fmla="*/ 140759 w 2000250"/>
              <a:gd name="connsiteY569" fmla="*/ 629045 h 628650"/>
              <a:gd name="connsiteX570" fmla="*/ 157618 w 2000250"/>
              <a:gd name="connsiteY570" fmla="*/ 632284 h 628650"/>
              <a:gd name="connsiteX571" fmla="*/ 159809 w 2000250"/>
              <a:gd name="connsiteY571" fmla="*/ 633331 h 628650"/>
              <a:gd name="connsiteX572" fmla="*/ 167905 w 2000250"/>
              <a:gd name="connsiteY572" fmla="*/ 632284 h 628650"/>
              <a:gd name="connsiteX573" fmla="*/ 176192 w 2000250"/>
              <a:gd name="connsiteY573" fmla="*/ 632569 h 628650"/>
              <a:gd name="connsiteX574" fmla="*/ 184002 w 2000250"/>
              <a:gd name="connsiteY574" fmla="*/ 628855 h 628650"/>
              <a:gd name="connsiteX575" fmla="*/ 194480 w 2000250"/>
              <a:gd name="connsiteY575" fmla="*/ 630188 h 628650"/>
              <a:gd name="connsiteX576" fmla="*/ 206291 w 2000250"/>
              <a:gd name="connsiteY576" fmla="*/ 625902 h 628650"/>
              <a:gd name="connsiteX577" fmla="*/ 217054 w 2000250"/>
              <a:gd name="connsiteY577" fmla="*/ 629902 h 628650"/>
              <a:gd name="connsiteX578" fmla="*/ 247058 w 2000250"/>
              <a:gd name="connsiteY578" fmla="*/ 623330 h 628650"/>
              <a:gd name="connsiteX579" fmla="*/ 266013 w 2000250"/>
              <a:gd name="connsiteY579" fmla="*/ 609995 h 628650"/>
              <a:gd name="connsiteX580" fmla="*/ 265632 w 2000250"/>
              <a:gd name="connsiteY580" fmla="*/ 623616 h 628650"/>
              <a:gd name="connsiteX581" fmla="*/ 297826 w 2000250"/>
              <a:gd name="connsiteY581" fmla="*/ 618091 h 628650"/>
              <a:gd name="connsiteX582" fmla="*/ 309351 w 2000250"/>
              <a:gd name="connsiteY582" fmla="*/ 611138 h 628650"/>
              <a:gd name="connsiteX583" fmla="*/ 311256 w 2000250"/>
              <a:gd name="connsiteY583" fmla="*/ 609519 h 628650"/>
              <a:gd name="connsiteX584" fmla="*/ 323544 w 2000250"/>
              <a:gd name="connsiteY584" fmla="*/ 609233 h 628650"/>
              <a:gd name="connsiteX585" fmla="*/ 331830 w 2000250"/>
              <a:gd name="connsiteY585" fmla="*/ 609519 h 628650"/>
              <a:gd name="connsiteX586" fmla="*/ 332497 w 2000250"/>
              <a:gd name="connsiteY586" fmla="*/ 614853 h 628650"/>
              <a:gd name="connsiteX587" fmla="*/ 348404 w 2000250"/>
              <a:gd name="connsiteY587" fmla="*/ 610090 h 628650"/>
              <a:gd name="connsiteX588" fmla="*/ 353643 w 2000250"/>
              <a:gd name="connsiteY588" fmla="*/ 602661 h 628650"/>
              <a:gd name="connsiteX589" fmla="*/ 358691 w 2000250"/>
              <a:gd name="connsiteY589" fmla="*/ 610090 h 628650"/>
              <a:gd name="connsiteX590" fmla="*/ 370693 w 2000250"/>
              <a:gd name="connsiteY590" fmla="*/ 607138 h 628650"/>
              <a:gd name="connsiteX591" fmla="*/ 380694 w 2000250"/>
              <a:gd name="connsiteY591" fmla="*/ 604471 h 628650"/>
              <a:gd name="connsiteX592" fmla="*/ 392028 w 2000250"/>
              <a:gd name="connsiteY592" fmla="*/ 596184 h 628650"/>
              <a:gd name="connsiteX593" fmla="*/ 397077 w 2000250"/>
              <a:gd name="connsiteY593" fmla="*/ 603613 h 628650"/>
              <a:gd name="connsiteX594" fmla="*/ 429271 w 2000250"/>
              <a:gd name="connsiteY594" fmla="*/ 598089 h 628650"/>
              <a:gd name="connsiteX595" fmla="*/ 432700 w 2000250"/>
              <a:gd name="connsiteY595" fmla="*/ 592279 h 628650"/>
              <a:gd name="connsiteX596" fmla="*/ 444321 w 2000250"/>
              <a:gd name="connsiteY596" fmla="*/ 586659 h 628650"/>
              <a:gd name="connsiteX597" fmla="*/ 451083 w 2000250"/>
              <a:gd name="connsiteY597" fmla="*/ 591231 h 628650"/>
              <a:gd name="connsiteX598" fmla="*/ 459275 w 2000250"/>
              <a:gd name="connsiteY598" fmla="*/ 573895 h 628650"/>
              <a:gd name="connsiteX599" fmla="*/ 465657 w 2000250"/>
              <a:gd name="connsiteY599" fmla="*/ 591993 h 628650"/>
              <a:gd name="connsiteX600" fmla="*/ 485754 w 2000250"/>
              <a:gd name="connsiteY600" fmla="*/ 587992 h 628650"/>
              <a:gd name="connsiteX601" fmla="*/ 510234 w 2000250"/>
              <a:gd name="connsiteY601" fmla="*/ 569895 h 628650"/>
              <a:gd name="connsiteX602" fmla="*/ 505757 w 2000250"/>
              <a:gd name="connsiteY602" fmla="*/ 583992 h 628650"/>
              <a:gd name="connsiteX603" fmla="*/ 523759 w 2000250"/>
              <a:gd name="connsiteY603" fmla="*/ 580277 h 628650"/>
              <a:gd name="connsiteX604" fmla="*/ 529379 w 2000250"/>
              <a:gd name="connsiteY604" fmla="*/ 575515 h 628650"/>
              <a:gd name="connsiteX605" fmla="*/ 530903 w 2000250"/>
              <a:gd name="connsiteY605" fmla="*/ 571228 h 628650"/>
              <a:gd name="connsiteX606" fmla="*/ 540809 w 2000250"/>
              <a:gd name="connsiteY606" fmla="*/ 568561 h 628650"/>
              <a:gd name="connsiteX607" fmla="*/ 541952 w 2000250"/>
              <a:gd name="connsiteY607" fmla="*/ 577896 h 628650"/>
              <a:gd name="connsiteX608" fmla="*/ 554144 w 2000250"/>
              <a:gd name="connsiteY608" fmla="*/ 576277 h 628650"/>
              <a:gd name="connsiteX609" fmla="*/ 569194 w 2000250"/>
              <a:gd name="connsiteY609" fmla="*/ 564847 h 628650"/>
              <a:gd name="connsiteX610" fmla="*/ 572908 w 2000250"/>
              <a:gd name="connsiteY610" fmla="*/ 561608 h 628650"/>
              <a:gd name="connsiteX611" fmla="*/ 580814 w 2000250"/>
              <a:gd name="connsiteY611" fmla="*/ 559227 h 628650"/>
              <a:gd name="connsiteX612" fmla="*/ 576051 w 2000250"/>
              <a:gd name="connsiteY612" fmla="*/ 570657 h 628650"/>
              <a:gd name="connsiteX613" fmla="*/ 593959 w 2000250"/>
              <a:gd name="connsiteY613" fmla="*/ 565609 h 628650"/>
              <a:gd name="connsiteX614" fmla="*/ 605770 w 2000250"/>
              <a:gd name="connsiteY614" fmla="*/ 561322 h 628650"/>
              <a:gd name="connsiteX615" fmla="*/ 599197 w 2000250"/>
              <a:gd name="connsiteY615" fmla="*/ 558084 h 628650"/>
              <a:gd name="connsiteX616" fmla="*/ 582719 w 2000250"/>
              <a:gd name="connsiteY616" fmla="*/ 557512 h 628650"/>
              <a:gd name="connsiteX617" fmla="*/ 578052 w 2000250"/>
              <a:gd name="connsiteY617" fmla="*/ 552750 h 628650"/>
              <a:gd name="connsiteX618" fmla="*/ 581481 w 2000250"/>
              <a:gd name="connsiteY618" fmla="*/ 546940 h 628650"/>
              <a:gd name="connsiteX619" fmla="*/ 585481 w 2000250"/>
              <a:gd name="connsiteY619" fmla="*/ 546368 h 628650"/>
              <a:gd name="connsiteX620" fmla="*/ 587196 w 2000250"/>
              <a:gd name="connsiteY620" fmla="*/ 543415 h 628650"/>
              <a:gd name="connsiteX621" fmla="*/ 593387 w 2000250"/>
              <a:gd name="connsiteY621" fmla="*/ 543987 h 628650"/>
              <a:gd name="connsiteX622" fmla="*/ 601293 w 2000250"/>
              <a:gd name="connsiteY622" fmla="*/ 541606 h 628650"/>
              <a:gd name="connsiteX623" fmla="*/ 605674 w 2000250"/>
              <a:gd name="connsiteY623" fmla="*/ 543701 h 628650"/>
              <a:gd name="connsiteX624" fmla="*/ 612056 w 2000250"/>
              <a:gd name="connsiteY624" fmla="*/ 545606 h 628650"/>
              <a:gd name="connsiteX625" fmla="*/ 610151 w 2000250"/>
              <a:gd name="connsiteY625" fmla="*/ 563418 h 628650"/>
              <a:gd name="connsiteX626" fmla="*/ 626343 w 2000250"/>
              <a:gd name="connsiteY626" fmla="*/ 561322 h 628650"/>
              <a:gd name="connsiteX627" fmla="*/ 629772 w 2000250"/>
              <a:gd name="connsiteY627" fmla="*/ 555417 h 628650"/>
              <a:gd name="connsiteX628" fmla="*/ 646822 w 2000250"/>
              <a:gd name="connsiteY628" fmla="*/ 559989 h 628650"/>
              <a:gd name="connsiteX629" fmla="*/ 652537 w 2000250"/>
              <a:gd name="connsiteY629" fmla="*/ 556560 h 628650"/>
              <a:gd name="connsiteX630" fmla="*/ 649585 w 2000250"/>
              <a:gd name="connsiteY630" fmla="*/ 548845 h 628650"/>
              <a:gd name="connsiteX631" fmla="*/ 675683 w 2000250"/>
              <a:gd name="connsiteY631" fmla="*/ 544082 h 628650"/>
              <a:gd name="connsiteX632" fmla="*/ 679874 w 2000250"/>
              <a:gd name="connsiteY632" fmla="*/ 544844 h 628650"/>
              <a:gd name="connsiteX633" fmla="*/ 686922 w 2000250"/>
              <a:gd name="connsiteY633" fmla="*/ 552083 h 628650"/>
              <a:gd name="connsiteX634" fmla="*/ 708830 w 2000250"/>
              <a:gd name="connsiteY634" fmla="*/ 546559 h 628650"/>
              <a:gd name="connsiteX635" fmla="*/ 713402 w 2000250"/>
              <a:gd name="connsiteY635" fmla="*/ 549988 h 628650"/>
              <a:gd name="connsiteX636" fmla="*/ 716450 w 2000250"/>
              <a:gd name="connsiteY636" fmla="*/ 541415 h 628650"/>
              <a:gd name="connsiteX637" fmla="*/ 724546 w 2000250"/>
              <a:gd name="connsiteY637" fmla="*/ 540367 h 628650"/>
              <a:gd name="connsiteX638" fmla="*/ 734357 w 2000250"/>
              <a:gd name="connsiteY638" fmla="*/ 536367 h 628650"/>
              <a:gd name="connsiteX639" fmla="*/ 738072 w 2000250"/>
              <a:gd name="connsiteY639" fmla="*/ 533224 h 628650"/>
              <a:gd name="connsiteX640" fmla="*/ 742072 w 2000250"/>
              <a:gd name="connsiteY640" fmla="*/ 532652 h 628650"/>
              <a:gd name="connsiteX641" fmla="*/ 736643 w 2000250"/>
              <a:gd name="connsiteY641" fmla="*/ 538748 h 628650"/>
              <a:gd name="connsiteX642" fmla="*/ 739310 w 2000250"/>
              <a:gd name="connsiteY642" fmla="*/ 543796 h 628650"/>
              <a:gd name="connsiteX643" fmla="*/ 752169 w 2000250"/>
              <a:gd name="connsiteY643" fmla="*/ 531319 h 628650"/>
              <a:gd name="connsiteX644" fmla="*/ 753788 w 2000250"/>
              <a:gd name="connsiteY644" fmla="*/ 544654 h 628650"/>
              <a:gd name="connsiteX645" fmla="*/ 771028 w 2000250"/>
              <a:gd name="connsiteY645" fmla="*/ 534271 h 628650"/>
              <a:gd name="connsiteX646" fmla="*/ 779315 w 2000250"/>
              <a:gd name="connsiteY646" fmla="*/ 534557 h 628650"/>
              <a:gd name="connsiteX647" fmla="*/ 792841 w 2000250"/>
              <a:gd name="connsiteY647" fmla="*/ 527413 h 628650"/>
              <a:gd name="connsiteX648" fmla="*/ 798079 w 2000250"/>
              <a:gd name="connsiteY648" fmla="*/ 536176 h 628650"/>
              <a:gd name="connsiteX649" fmla="*/ 790459 w 2000250"/>
              <a:gd name="connsiteY649" fmla="*/ 541225 h 628650"/>
              <a:gd name="connsiteX650" fmla="*/ 783887 w 2000250"/>
              <a:gd name="connsiteY650" fmla="*/ 537986 h 628650"/>
              <a:gd name="connsiteX651" fmla="*/ 783030 w 2000250"/>
              <a:gd name="connsiteY651" fmla="*/ 547606 h 628650"/>
              <a:gd name="connsiteX652" fmla="*/ 771409 w 2000250"/>
              <a:gd name="connsiteY652" fmla="*/ 553226 h 628650"/>
              <a:gd name="connsiteX653" fmla="*/ 781506 w 2000250"/>
              <a:gd name="connsiteY653" fmla="*/ 551893 h 628650"/>
              <a:gd name="connsiteX654" fmla="*/ 783697 w 2000250"/>
              <a:gd name="connsiteY654" fmla="*/ 552940 h 628650"/>
              <a:gd name="connsiteX655" fmla="*/ 789793 w 2000250"/>
              <a:gd name="connsiteY655" fmla="*/ 552178 h 628650"/>
              <a:gd name="connsiteX656" fmla="*/ 793317 w 2000250"/>
              <a:gd name="connsiteY656" fmla="*/ 547702 h 628650"/>
              <a:gd name="connsiteX657" fmla="*/ 785220 w 2000250"/>
              <a:gd name="connsiteY657" fmla="*/ 548749 h 628650"/>
              <a:gd name="connsiteX658" fmla="*/ 796841 w 2000250"/>
              <a:gd name="connsiteY658" fmla="*/ 543225 h 628650"/>
              <a:gd name="connsiteX659" fmla="*/ 805604 w 2000250"/>
              <a:gd name="connsiteY659" fmla="*/ 547511 h 628650"/>
              <a:gd name="connsiteX660" fmla="*/ 816177 w 2000250"/>
              <a:gd name="connsiteY660" fmla="*/ 550178 h 628650"/>
              <a:gd name="connsiteX661" fmla="*/ 813034 w 2000250"/>
              <a:gd name="connsiteY661" fmla="*/ 541129 h 628650"/>
              <a:gd name="connsiteX662" fmla="*/ 800556 w 2000250"/>
              <a:gd name="connsiteY662" fmla="*/ 540082 h 628650"/>
              <a:gd name="connsiteX663" fmla="*/ 813605 w 2000250"/>
              <a:gd name="connsiteY663" fmla="*/ 528937 h 628650"/>
              <a:gd name="connsiteX664" fmla="*/ 825797 w 2000250"/>
              <a:gd name="connsiteY664" fmla="*/ 527318 h 628650"/>
              <a:gd name="connsiteX665" fmla="*/ 818177 w 2000250"/>
              <a:gd name="connsiteY665" fmla="*/ 532366 h 628650"/>
              <a:gd name="connsiteX666" fmla="*/ 820653 w 2000250"/>
              <a:gd name="connsiteY666" fmla="*/ 536081 h 628650"/>
              <a:gd name="connsiteX667" fmla="*/ 830274 w 2000250"/>
              <a:gd name="connsiteY667" fmla="*/ 530747 h 628650"/>
              <a:gd name="connsiteX668" fmla="*/ 831036 w 2000250"/>
              <a:gd name="connsiteY668" fmla="*/ 519793 h 628650"/>
              <a:gd name="connsiteX669" fmla="*/ 846562 w 2000250"/>
              <a:gd name="connsiteY669" fmla="*/ 512364 h 628650"/>
              <a:gd name="connsiteX670" fmla="*/ 851134 w 2000250"/>
              <a:gd name="connsiteY670" fmla="*/ 515793 h 628650"/>
              <a:gd name="connsiteX671" fmla="*/ 853610 w 2000250"/>
              <a:gd name="connsiteY671" fmla="*/ 519508 h 628650"/>
              <a:gd name="connsiteX672" fmla="*/ 865612 w 2000250"/>
              <a:gd name="connsiteY672" fmla="*/ 516555 h 628650"/>
              <a:gd name="connsiteX673" fmla="*/ 876756 w 2000250"/>
              <a:gd name="connsiteY673" fmla="*/ 523222 h 628650"/>
              <a:gd name="connsiteX674" fmla="*/ 871326 w 2000250"/>
              <a:gd name="connsiteY674" fmla="*/ 529318 h 628650"/>
              <a:gd name="connsiteX675" fmla="*/ 868088 w 2000250"/>
              <a:gd name="connsiteY675" fmla="*/ 536462 h 628650"/>
              <a:gd name="connsiteX676" fmla="*/ 861706 w 2000250"/>
              <a:gd name="connsiteY676" fmla="*/ 534557 h 628650"/>
              <a:gd name="connsiteX677" fmla="*/ 859801 w 2000250"/>
              <a:gd name="connsiteY677" fmla="*/ 536176 h 628650"/>
              <a:gd name="connsiteX678" fmla="*/ 849514 w 2000250"/>
              <a:gd name="connsiteY678" fmla="*/ 536176 h 628650"/>
              <a:gd name="connsiteX679" fmla="*/ 854563 w 2000250"/>
              <a:gd name="connsiteY679" fmla="*/ 543606 h 628650"/>
              <a:gd name="connsiteX680" fmla="*/ 874756 w 2000250"/>
              <a:gd name="connsiteY680" fmla="*/ 540939 h 628650"/>
              <a:gd name="connsiteX681" fmla="*/ 892663 w 2000250"/>
              <a:gd name="connsiteY681" fmla="*/ 535891 h 628650"/>
              <a:gd name="connsiteX682" fmla="*/ 885900 w 2000250"/>
              <a:gd name="connsiteY682" fmla="*/ 531319 h 628650"/>
              <a:gd name="connsiteX683" fmla="*/ 906093 w 2000250"/>
              <a:gd name="connsiteY683" fmla="*/ 528652 h 628650"/>
              <a:gd name="connsiteX684" fmla="*/ 899520 w 2000250"/>
              <a:gd name="connsiteY684" fmla="*/ 525413 h 628650"/>
              <a:gd name="connsiteX685" fmla="*/ 904283 w 2000250"/>
              <a:gd name="connsiteY685" fmla="*/ 513983 h 628650"/>
              <a:gd name="connsiteX686" fmla="*/ 930382 w 2000250"/>
              <a:gd name="connsiteY686" fmla="*/ 509221 h 628650"/>
              <a:gd name="connsiteX687" fmla="*/ 925428 w 2000250"/>
              <a:gd name="connsiteY687" fmla="*/ 519317 h 628650"/>
              <a:gd name="connsiteX688" fmla="*/ 931810 w 2000250"/>
              <a:gd name="connsiteY688" fmla="*/ 521222 h 628650"/>
              <a:gd name="connsiteX689" fmla="*/ 930096 w 2000250"/>
              <a:gd name="connsiteY689" fmla="*/ 524175 h 628650"/>
              <a:gd name="connsiteX690" fmla="*/ 938668 w 2000250"/>
              <a:gd name="connsiteY690" fmla="*/ 527128 h 628650"/>
              <a:gd name="connsiteX691" fmla="*/ 939145 w 2000250"/>
              <a:gd name="connsiteY691" fmla="*/ 531128 h 628650"/>
              <a:gd name="connsiteX692" fmla="*/ 963243 w 2000250"/>
              <a:gd name="connsiteY692" fmla="*/ 526651 h 628650"/>
              <a:gd name="connsiteX693" fmla="*/ 958004 w 2000250"/>
              <a:gd name="connsiteY693" fmla="*/ 517888 h 628650"/>
              <a:gd name="connsiteX694" fmla="*/ 974482 w 2000250"/>
              <a:gd name="connsiteY694" fmla="*/ 518460 h 628650"/>
              <a:gd name="connsiteX695" fmla="*/ 973149 w 2000250"/>
              <a:gd name="connsiteY695" fmla="*/ 524080 h 628650"/>
              <a:gd name="connsiteX696" fmla="*/ 969624 w 2000250"/>
              <a:gd name="connsiteY696" fmla="*/ 528556 h 628650"/>
              <a:gd name="connsiteX697" fmla="*/ 991341 w 2000250"/>
              <a:gd name="connsiteY697" fmla="*/ 521698 h 628650"/>
              <a:gd name="connsiteX698" fmla="*/ 984007 w 2000250"/>
              <a:gd name="connsiteY698" fmla="*/ 511792 h 628650"/>
              <a:gd name="connsiteX699" fmla="*/ 1003914 w 2000250"/>
              <a:gd name="connsiteY699" fmla="*/ 506458 h 628650"/>
              <a:gd name="connsiteX700" fmla="*/ 1012868 w 2000250"/>
              <a:gd name="connsiteY700" fmla="*/ 512078 h 628650"/>
              <a:gd name="connsiteX701" fmla="*/ 1013725 w 2000250"/>
              <a:gd name="connsiteY701" fmla="*/ 518746 h 628650"/>
              <a:gd name="connsiteX702" fmla="*/ 1052492 w 2000250"/>
              <a:gd name="connsiteY702" fmla="*/ 516460 h 628650"/>
              <a:gd name="connsiteX703" fmla="*/ 1051540 w 2000250"/>
              <a:gd name="connsiteY703" fmla="*/ 508459 h 628650"/>
              <a:gd name="connsiteX704" fmla="*/ 1065256 w 2000250"/>
              <a:gd name="connsiteY704" fmla="*/ 502648 h 628650"/>
              <a:gd name="connsiteX705" fmla="*/ 1080877 w 2000250"/>
              <a:gd name="connsiteY705" fmla="*/ 512840 h 628650"/>
              <a:gd name="connsiteX706" fmla="*/ 1133455 w 2000250"/>
              <a:gd name="connsiteY706" fmla="*/ 505982 h 628650"/>
              <a:gd name="connsiteX707" fmla="*/ 1139074 w 2000250"/>
              <a:gd name="connsiteY707" fmla="*/ 501220 h 628650"/>
              <a:gd name="connsiteX708" fmla="*/ 1153743 w 2000250"/>
              <a:gd name="connsiteY708" fmla="*/ 503410 h 628650"/>
              <a:gd name="connsiteX709" fmla="*/ 1173936 w 2000250"/>
              <a:gd name="connsiteY709" fmla="*/ 500743 h 628650"/>
              <a:gd name="connsiteX710" fmla="*/ 1179841 w 2000250"/>
              <a:gd name="connsiteY710" fmla="*/ 498648 h 628650"/>
              <a:gd name="connsiteX711" fmla="*/ 1193557 w 2000250"/>
              <a:gd name="connsiteY711" fmla="*/ 492838 h 628650"/>
              <a:gd name="connsiteX712" fmla="*/ 1182889 w 2000250"/>
              <a:gd name="connsiteY712" fmla="*/ 490171 h 628650"/>
              <a:gd name="connsiteX713" fmla="*/ 1214798 w 2000250"/>
              <a:gd name="connsiteY713" fmla="*/ 481979 h 628650"/>
              <a:gd name="connsiteX714" fmla="*/ 1217941 w 2000250"/>
              <a:gd name="connsiteY714" fmla="*/ 491028 h 628650"/>
              <a:gd name="connsiteX715" fmla="*/ 1241754 w 2000250"/>
              <a:gd name="connsiteY715" fmla="*/ 483884 h 628650"/>
              <a:gd name="connsiteX716" fmla="*/ 1250612 w 2000250"/>
              <a:gd name="connsiteY716" fmla="*/ 489504 h 628650"/>
              <a:gd name="connsiteX717" fmla="*/ 1284807 w 2000250"/>
              <a:gd name="connsiteY717" fmla="*/ 483694 h 628650"/>
              <a:gd name="connsiteX718" fmla="*/ 1288045 w 2000250"/>
              <a:gd name="connsiteY718" fmla="*/ 476550 h 628650"/>
              <a:gd name="connsiteX719" fmla="*/ 1298047 w 2000250"/>
              <a:gd name="connsiteY719" fmla="*/ 473883 h 628650"/>
              <a:gd name="connsiteX720" fmla="*/ 1302238 w 2000250"/>
              <a:gd name="connsiteY720" fmla="*/ 474645 h 628650"/>
              <a:gd name="connsiteX721" fmla="*/ 1306905 w 2000250"/>
              <a:gd name="connsiteY721" fmla="*/ 479407 h 628650"/>
              <a:gd name="connsiteX722" fmla="*/ 1341290 w 2000250"/>
              <a:gd name="connsiteY722" fmla="*/ 474931 h 628650"/>
              <a:gd name="connsiteX723" fmla="*/ 1349196 w 2000250"/>
              <a:gd name="connsiteY723" fmla="*/ 472549 h 628650"/>
              <a:gd name="connsiteX724" fmla="*/ 1357483 w 2000250"/>
              <a:gd name="connsiteY724" fmla="*/ 472835 h 628650"/>
              <a:gd name="connsiteX725" fmla="*/ 1365388 w 2000250"/>
              <a:gd name="connsiteY725" fmla="*/ 470454 h 628650"/>
              <a:gd name="connsiteX726" fmla="*/ 1422062 w 2000250"/>
              <a:gd name="connsiteY726" fmla="*/ 463120 h 628650"/>
              <a:gd name="connsiteX727" fmla="*/ 1427968 w 2000250"/>
              <a:gd name="connsiteY727" fmla="*/ 461024 h 628650"/>
              <a:gd name="connsiteX728" fmla="*/ 1436254 w 2000250"/>
              <a:gd name="connsiteY728" fmla="*/ 461310 h 628650"/>
              <a:gd name="connsiteX729" fmla="*/ 1454447 w 2000250"/>
              <a:gd name="connsiteY729" fmla="*/ 458929 h 628650"/>
              <a:gd name="connsiteX730" fmla="*/ 1462734 w 2000250"/>
              <a:gd name="connsiteY730" fmla="*/ 459214 h 628650"/>
              <a:gd name="connsiteX731" fmla="*/ 1478736 w 2000250"/>
              <a:gd name="connsiteY731" fmla="*/ 455785 h 628650"/>
              <a:gd name="connsiteX732" fmla="*/ 1493023 w 2000250"/>
              <a:gd name="connsiteY732" fmla="*/ 455309 h 628650"/>
              <a:gd name="connsiteX733" fmla="*/ 1505120 w 2000250"/>
              <a:gd name="connsiteY733" fmla="*/ 453690 h 628650"/>
              <a:gd name="connsiteX734" fmla="*/ 1511216 w 2000250"/>
              <a:gd name="connsiteY734" fmla="*/ 452928 h 628650"/>
              <a:gd name="connsiteX735" fmla="*/ 1598370 w 2000250"/>
              <a:gd name="connsiteY735" fmla="*/ 442927 h 628650"/>
              <a:gd name="connsiteX736" fmla="*/ 1618468 w 2000250"/>
              <a:gd name="connsiteY736" fmla="*/ 438926 h 628650"/>
              <a:gd name="connsiteX737" fmla="*/ 1630755 w 2000250"/>
              <a:gd name="connsiteY737" fmla="*/ 438640 h 628650"/>
              <a:gd name="connsiteX738" fmla="*/ 1636660 w 2000250"/>
              <a:gd name="connsiteY738" fmla="*/ 436545 h 628650"/>
              <a:gd name="connsiteX739" fmla="*/ 1654663 w 2000250"/>
              <a:gd name="connsiteY739" fmla="*/ 432830 h 628650"/>
              <a:gd name="connsiteX740" fmla="*/ 1666950 w 2000250"/>
              <a:gd name="connsiteY740" fmla="*/ 432544 h 628650"/>
              <a:gd name="connsiteX741" fmla="*/ 1674856 w 2000250"/>
              <a:gd name="connsiteY741" fmla="*/ 430163 h 628650"/>
              <a:gd name="connsiteX742" fmla="*/ 1701144 w 2000250"/>
              <a:gd name="connsiteY742" fmla="*/ 426734 h 628650"/>
              <a:gd name="connsiteX743" fmla="*/ 1709050 w 2000250"/>
              <a:gd name="connsiteY743" fmla="*/ 424353 h 628650"/>
              <a:gd name="connsiteX744" fmla="*/ 1721338 w 2000250"/>
              <a:gd name="connsiteY744" fmla="*/ 424067 h 628650"/>
              <a:gd name="connsiteX745" fmla="*/ 1769915 w 2000250"/>
              <a:gd name="connsiteY745" fmla="*/ 417781 h 628650"/>
              <a:gd name="connsiteX746" fmla="*/ 1783726 w 2000250"/>
              <a:gd name="connsiteY746" fmla="*/ 413304 h 628650"/>
              <a:gd name="connsiteX747" fmla="*/ 1809825 w 2000250"/>
              <a:gd name="connsiteY747" fmla="*/ 408541 h 628650"/>
              <a:gd name="connsiteX748" fmla="*/ 1822112 w 2000250"/>
              <a:gd name="connsiteY748" fmla="*/ 408256 h 628650"/>
              <a:gd name="connsiteX749" fmla="*/ 1824303 w 2000250"/>
              <a:gd name="connsiteY749" fmla="*/ 409303 h 628650"/>
              <a:gd name="connsiteX750" fmla="*/ 1834209 w 2000250"/>
              <a:gd name="connsiteY750" fmla="*/ 406636 h 628650"/>
              <a:gd name="connsiteX751" fmla="*/ 1844305 w 2000250"/>
              <a:gd name="connsiteY751" fmla="*/ 405303 h 628650"/>
              <a:gd name="connsiteX752" fmla="*/ 1862498 w 2000250"/>
              <a:gd name="connsiteY752" fmla="*/ 402922 h 628650"/>
              <a:gd name="connsiteX753" fmla="*/ 1870404 w 2000250"/>
              <a:gd name="connsiteY753" fmla="*/ 400540 h 628650"/>
              <a:gd name="connsiteX754" fmla="*/ 1876500 w 2000250"/>
              <a:gd name="connsiteY754" fmla="*/ 399778 h 628650"/>
              <a:gd name="connsiteX755" fmla="*/ 1880596 w 2000250"/>
              <a:gd name="connsiteY755" fmla="*/ 399207 h 628650"/>
              <a:gd name="connsiteX756" fmla="*/ 1880405 w 2000250"/>
              <a:gd name="connsiteY756" fmla="*/ 397873 h 628650"/>
              <a:gd name="connsiteX757" fmla="*/ 1890692 w 2000250"/>
              <a:gd name="connsiteY757" fmla="*/ 397873 h 628650"/>
              <a:gd name="connsiteX758" fmla="*/ 1892597 w 2000250"/>
              <a:gd name="connsiteY758" fmla="*/ 396254 h 628650"/>
              <a:gd name="connsiteX759" fmla="*/ 1906408 w 2000250"/>
              <a:gd name="connsiteY759" fmla="*/ 391777 h 628650"/>
              <a:gd name="connsiteX760" fmla="*/ 1910504 w 2000250"/>
              <a:gd name="connsiteY760" fmla="*/ 391206 h 628650"/>
              <a:gd name="connsiteX761" fmla="*/ 1918410 w 2000250"/>
              <a:gd name="connsiteY761" fmla="*/ 388825 h 628650"/>
              <a:gd name="connsiteX762" fmla="*/ 1940127 w 2000250"/>
              <a:gd name="connsiteY762" fmla="*/ 381967 h 628650"/>
              <a:gd name="connsiteX763" fmla="*/ 1954414 w 2000250"/>
              <a:gd name="connsiteY763" fmla="*/ 381490 h 628650"/>
              <a:gd name="connsiteX764" fmla="*/ 1951747 w 2000250"/>
              <a:gd name="connsiteY764" fmla="*/ 376442 h 628650"/>
              <a:gd name="connsiteX765" fmla="*/ 1955462 w 2000250"/>
              <a:gd name="connsiteY765" fmla="*/ 373204 h 628650"/>
              <a:gd name="connsiteX766" fmla="*/ 1951557 w 2000250"/>
              <a:gd name="connsiteY766" fmla="*/ 375013 h 628650"/>
              <a:gd name="connsiteX767" fmla="*/ 1947366 w 2000250"/>
              <a:gd name="connsiteY767" fmla="*/ 374251 h 628650"/>
              <a:gd name="connsiteX768" fmla="*/ 1937555 w 2000250"/>
              <a:gd name="connsiteY768" fmla="*/ 378252 h 628650"/>
              <a:gd name="connsiteX769" fmla="*/ 1933364 w 2000250"/>
              <a:gd name="connsiteY769" fmla="*/ 377490 h 628650"/>
              <a:gd name="connsiteX770" fmla="*/ 1917172 w 2000250"/>
              <a:gd name="connsiteY770" fmla="*/ 379585 h 628650"/>
              <a:gd name="connsiteX771" fmla="*/ 1911076 w 2000250"/>
              <a:gd name="connsiteY771" fmla="*/ 380347 h 628650"/>
              <a:gd name="connsiteX772" fmla="*/ 1905361 w 2000250"/>
              <a:gd name="connsiteY772" fmla="*/ 383776 h 628650"/>
              <a:gd name="connsiteX773" fmla="*/ 1895264 w 2000250"/>
              <a:gd name="connsiteY773" fmla="*/ 385110 h 628650"/>
              <a:gd name="connsiteX774" fmla="*/ 1890692 w 2000250"/>
              <a:gd name="connsiteY774" fmla="*/ 381681 h 628650"/>
              <a:gd name="connsiteX775" fmla="*/ 1878214 w 2000250"/>
              <a:gd name="connsiteY775" fmla="*/ 380633 h 628650"/>
              <a:gd name="connsiteX776" fmla="*/ 1879548 w 2000250"/>
              <a:gd name="connsiteY776" fmla="*/ 375013 h 628650"/>
              <a:gd name="connsiteX777" fmla="*/ 1885453 w 2000250"/>
              <a:gd name="connsiteY777" fmla="*/ 372918 h 628650"/>
              <a:gd name="connsiteX778" fmla="*/ 1900312 w 2000250"/>
              <a:gd name="connsiteY778" fmla="*/ 376442 h 628650"/>
              <a:gd name="connsiteX779" fmla="*/ 1910123 w 2000250"/>
              <a:gd name="connsiteY779" fmla="*/ 372442 h 628650"/>
              <a:gd name="connsiteX780" fmla="*/ 1920601 w 2000250"/>
              <a:gd name="connsiteY780" fmla="*/ 373775 h 628650"/>
              <a:gd name="connsiteX781" fmla="*/ 1926030 w 2000250"/>
              <a:gd name="connsiteY781" fmla="*/ 367679 h 628650"/>
              <a:gd name="connsiteX782" fmla="*/ 1934412 w 2000250"/>
              <a:gd name="connsiteY782" fmla="*/ 369298 h 628650"/>
              <a:gd name="connsiteX783" fmla="*/ 1927554 w 2000250"/>
              <a:gd name="connsiteY783" fmla="*/ 363393 h 628650"/>
              <a:gd name="connsiteX784" fmla="*/ 1931554 w 2000250"/>
              <a:gd name="connsiteY784" fmla="*/ 362821 h 628650"/>
              <a:gd name="connsiteX785" fmla="*/ 1933745 w 2000250"/>
              <a:gd name="connsiteY785" fmla="*/ 363869 h 628650"/>
              <a:gd name="connsiteX786" fmla="*/ 1941651 w 2000250"/>
              <a:gd name="connsiteY786" fmla="*/ 361488 h 628650"/>
              <a:gd name="connsiteX787" fmla="*/ 1948033 w 2000250"/>
              <a:gd name="connsiteY787" fmla="*/ 363393 h 628650"/>
              <a:gd name="connsiteX788" fmla="*/ 1951557 w 2000250"/>
              <a:gd name="connsiteY788" fmla="*/ 358916 h 628650"/>
              <a:gd name="connsiteX789" fmla="*/ 1930506 w 2000250"/>
              <a:gd name="connsiteY789" fmla="*/ 354916 h 628650"/>
              <a:gd name="connsiteX790" fmla="*/ 1991371 w 2000250"/>
              <a:gd name="connsiteY790" fmla="*/ 348343 h 628650"/>
              <a:gd name="connsiteX791" fmla="*/ 1970607 w 2000250"/>
              <a:gd name="connsiteY791" fmla="*/ 347010 h 628650"/>
              <a:gd name="connsiteX792" fmla="*/ 1964415 w 2000250"/>
              <a:gd name="connsiteY792" fmla="*/ 346438 h 628650"/>
              <a:gd name="connsiteX793" fmla="*/ 1944032 w 2000250"/>
              <a:gd name="connsiteY793" fmla="*/ 347772 h 628650"/>
              <a:gd name="connsiteX794" fmla="*/ 1933745 w 2000250"/>
              <a:gd name="connsiteY794" fmla="*/ 347772 h 628650"/>
              <a:gd name="connsiteX795" fmla="*/ 1905075 w 2000250"/>
              <a:gd name="connsiteY795" fmla="*/ 348820 h 628650"/>
              <a:gd name="connsiteX796" fmla="*/ 1912314 w 2000250"/>
              <a:gd name="connsiteY796" fmla="*/ 341104 h 628650"/>
              <a:gd name="connsiteX797" fmla="*/ 1907742 w 2000250"/>
              <a:gd name="connsiteY797" fmla="*/ 337675 h 628650"/>
              <a:gd name="connsiteX798" fmla="*/ 1895550 w 2000250"/>
              <a:gd name="connsiteY798" fmla="*/ 339295 h 628650"/>
              <a:gd name="connsiteX799" fmla="*/ 1889835 w 2000250"/>
              <a:gd name="connsiteY799" fmla="*/ 342724 h 628650"/>
              <a:gd name="connsiteX800" fmla="*/ 1881453 w 2000250"/>
              <a:gd name="connsiteY800" fmla="*/ 341104 h 628650"/>
              <a:gd name="connsiteX801" fmla="*/ 1877738 w 2000250"/>
              <a:gd name="connsiteY801" fmla="*/ 344248 h 628650"/>
              <a:gd name="connsiteX802" fmla="*/ 1875547 w 2000250"/>
              <a:gd name="connsiteY802" fmla="*/ 343200 h 628650"/>
              <a:gd name="connsiteX803" fmla="*/ 1864975 w 2000250"/>
              <a:gd name="connsiteY803" fmla="*/ 340533 h 628650"/>
              <a:gd name="connsiteX804" fmla="*/ 1881167 w 2000250"/>
              <a:gd name="connsiteY804" fmla="*/ 338437 h 628650"/>
              <a:gd name="connsiteX805" fmla="*/ 1890597 w 2000250"/>
              <a:gd name="connsiteY805" fmla="*/ 331770 h 628650"/>
              <a:gd name="connsiteX806" fmla="*/ 1950985 w 2000250"/>
              <a:gd name="connsiteY806" fmla="*/ 321197 h 628650"/>
              <a:gd name="connsiteX807" fmla="*/ 1959558 w 2000250"/>
              <a:gd name="connsiteY807" fmla="*/ 324150 h 628650"/>
              <a:gd name="connsiteX808" fmla="*/ 1993752 w 2000250"/>
              <a:gd name="connsiteY808" fmla="*/ 318340 h 628650"/>
              <a:gd name="connsiteX809" fmla="*/ 1983180 w 2000250"/>
              <a:gd name="connsiteY809" fmla="*/ 315673 h 628650"/>
              <a:gd name="connsiteX810" fmla="*/ 1978608 w 2000250"/>
              <a:gd name="connsiteY810" fmla="*/ 312244 h 628650"/>
              <a:gd name="connsiteX811" fmla="*/ 1950128 w 2000250"/>
              <a:gd name="connsiteY811" fmla="*/ 314625 h 628650"/>
              <a:gd name="connsiteX812" fmla="*/ 1949842 w 2000250"/>
              <a:gd name="connsiteY812" fmla="*/ 311958 h 628650"/>
              <a:gd name="connsiteX813" fmla="*/ 1937555 w 2000250"/>
              <a:gd name="connsiteY813" fmla="*/ 312244 h 628650"/>
              <a:gd name="connsiteX814" fmla="*/ 1945365 w 2000250"/>
              <a:gd name="connsiteY814" fmla="*/ 308529 h 628650"/>
              <a:gd name="connsiteX815" fmla="*/ 1924601 w 2000250"/>
              <a:gd name="connsiteY815" fmla="*/ 307195 h 628650"/>
              <a:gd name="connsiteX816" fmla="*/ 1917457 w 2000250"/>
              <a:gd name="connsiteY816" fmla="*/ 316244 h 628650"/>
              <a:gd name="connsiteX817" fmla="*/ 1908694 w 2000250"/>
              <a:gd name="connsiteY817" fmla="*/ 311958 h 628650"/>
              <a:gd name="connsiteX818" fmla="*/ 1918791 w 2000250"/>
              <a:gd name="connsiteY818" fmla="*/ 310624 h 628650"/>
              <a:gd name="connsiteX819" fmla="*/ 1905361 w 2000250"/>
              <a:gd name="connsiteY819" fmla="*/ 301576 h 628650"/>
              <a:gd name="connsiteX820" fmla="*/ 1872976 w 2000250"/>
              <a:gd name="connsiteY820" fmla="*/ 305767 h 628650"/>
              <a:gd name="connsiteX821" fmla="*/ 1864879 w 2000250"/>
              <a:gd name="connsiteY821" fmla="*/ 306814 h 628650"/>
              <a:gd name="connsiteX822" fmla="*/ 1872785 w 2000250"/>
              <a:gd name="connsiteY822" fmla="*/ 304433 h 628650"/>
              <a:gd name="connsiteX823" fmla="*/ 1892883 w 2000250"/>
              <a:gd name="connsiteY823" fmla="*/ 300433 h 628650"/>
              <a:gd name="connsiteX824" fmla="*/ 1898788 w 2000250"/>
              <a:gd name="connsiteY824" fmla="*/ 298337 h 628650"/>
              <a:gd name="connsiteX825" fmla="*/ 1928983 w 2000250"/>
              <a:gd name="connsiteY825" fmla="*/ 293098 h 628650"/>
              <a:gd name="connsiteX826" fmla="*/ 1904027 w 2000250"/>
              <a:gd name="connsiteY826" fmla="*/ 290908 h 628650"/>
              <a:gd name="connsiteX827" fmla="*/ 1896121 w 2000250"/>
              <a:gd name="connsiteY827" fmla="*/ 293289 h 628650"/>
              <a:gd name="connsiteX828" fmla="*/ 1887835 w 2000250"/>
              <a:gd name="connsiteY828" fmla="*/ 293003 h 628650"/>
              <a:gd name="connsiteX829" fmla="*/ 1857355 w 2000250"/>
              <a:gd name="connsiteY829" fmla="*/ 295575 h 628650"/>
              <a:gd name="connsiteX830" fmla="*/ 1855164 w 2000250"/>
              <a:gd name="connsiteY830" fmla="*/ 294527 h 628650"/>
              <a:gd name="connsiteX831" fmla="*/ 1850973 w 2000250"/>
              <a:gd name="connsiteY831" fmla="*/ 293765 h 628650"/>
              <a:gd name="connsiteX832" fmla="*/ 1846972 w 2000250"/>
              <a:gd name="connsiteY832" fmla="*/ 294337 h 628650"/>
              <a:gd name="connsiteX833" fmla="*/ 1842115 w 2000250"/>
              <a:gd name="connsiteY833" fmla="*/ 288241 h 628650"/>
              <a:gd name="connsiteX834" fmla="*/ 1832209 w 2000250"/>
              <a:gd name="connsiteY834" fmla="*/ 290908 h 628650"/>
              <a:gd name="connsiteX835" fmla="*/ 1830018 w 2000250"/>
              <a:gd name="connsiteY835" fmla="*/ 289860 h 628650"/>
              <a:gd name="connsiteX836" fmla="*/ 1817826 w 2000250"/>
              <a:gd name="connsiteY836" fmla="*/ 291479 h 628650"/>
              <a:gd name="connsiteX837" fmla="*/ 1843829 w 2000250"/>
              <a:gd name="connsiteY837" fmla="*/ 285383 h 628650"/>
              <a:gd name="connsiteX838" fmla="*/ 1857640 w 2000250"/>
              <a:gd name="connsiteY838" fmla="*/ 280906 h 628650"/>
              <a:gd name="connsiteX839" fmla="*/ 1870118 w 2000250"/>
              <a:gd name="connsiteY839" fmla="*/ 281954 h 628650"/>
              <a:gd name="connsiteX840" fmla="*/ 1867642 w 2000250"/>
              <a:gd name="connsiteY840" fmla="*/ 278239 h 628650"/>
              <a:gd name="connsiteX841" fmla="*/ 1869547 w 2000250"/>
              <a:gd name="connsiteY841" fmla="*/ 276620 h 628650"/>
              <a:gd name="connsiteX842" fmla="*/ 1881548 w 2000250"/>
              <a:gd name="connsiteY842" fmla="*/ 273667 h 628650"/>
              <a:gd name="connsiteX843" fmla="*/ 1853068 w 2000250"/>
              <a:gd name="connsiteY843" fmla="*/ 276049 h 628650"/>
              <a:gd name="connsiteX844" fmla="*/ 1846877 w 2000250"/>
              <a:gd name="connsiteY844" fmla="*/ 275477 h 628650"/>
              <a:gd name="connsiteX845" fmla="*/ 1840972 w 2000250"/>
              <a:gd name="connsiteY845" fmla="*/ 277573 h 628650"/>
              <a:gd name="connsiteX846" fmla="*/ 1834780 w 2000250"/>
              <a:gd name="connsiteY846" fmla="*/ 277001 h 628650"/>
              <a:gd name="connsiteX847" fmla="*/ 1826875 w 2000250"/>
              <a:gd name="connsiteY847" fmla="*/ 279382 h 628650"/>
              <a:gd name="connsiteX848" fmla="*/ 1818588 w 2000250"/>
              <a:gd name="connsiteY848" fmla="*/ 279097 h 628650"/>
              <a:gd name="connsiteX849" fmla="*/ 1793823 w 2000250"/>
              <a:gd name="connsiteY849" fmla="*/ 278239 h 628650"/>
              <a:gd name="connsiteX850" fmla="*/ 1816111 w 2000250"/>
              <a:gd name="connsiteY850" fmla="*/ 275382 h 628650"/>
              <a:gd name="connsiteX851" fmla="*/ 1825731 w 2000250"/>
              <a:gd name="connsiteY851" fmla="*/ 270048 h 628650"/>
              <a:gd name="connsiteX852" fmla="*/ 1834114 w 2000250"/>
              <a:gd name="connsiteY852" fmla="*/ 271667 h 628650"/>
              <a:gd name="connsiteX853" fmla="*/ 1848115 w 2000250"/>
              <a:gd name="connsiteY853" fmla="*/ 268524 h 628650"/>
              <a:gd name="connsiteX854" fmla="*/ 1854688 w 2000250"/>
              <a:gd name="connsiteY854" fmla="*/ 271762 h 628650"/>
              <a:gd name="connsiteX855" fmla="*/ 1870880 w 2000250"/>
              <a:gd name="connsiteY855" fmla="*/ 269667 h 628650"/>
              <a:gd name="connsiteX856" fmla="*/ 1872785 w 2000250"/>
              <a:gd name="connsiteY856" fmla="*/ 268048 h 628650"/>
              <a:gd name="connsiteX857" fmla="*/ 1892978 w 2000250"/>
              <a:gd name="connsiteY857" fmla="*/ 265381 h 628650"/>
              <a:gd name="connsiteX858" fmla="*/ 1892311 w 2000250"/>
              <a:gd name="connsiteY858" fmla="*/ 260047 h 628650"/>
              <a:gd name="connsiteX859" fmla="*/ 1913743 w 2000250"/>
              <a:gd name="connsiteY859" fmla="*/ 250522 h 628650"/>
              <a:gd name="connsiteX860" fmla="*/ 1935840 w 2000250"/>
              <a:gd name="connsiteY860" fmla="*/ 246331 h 628650"/>
              <a:gd name="connsiteX861" fmla="*/ 1917267 w 2000250"/>
              <a:gd name="connsiteY861" fmla="*/ 246045 h 628650"/>
              <a:gd name="connsiteX862" fmla="*/ 1890978 w 2000250"/>
              <a:gd name="connsiteY862" fmla="*/ 249474 h 628650"/>
              <a:gd name="connsiteX863" fmla="*/ 1880881 w 2000250"/>
              <a:gd name="connsiteY863" fmla="*/ 250807 h 628650"/>
              <a:gd name="connsiteX864" fmla="*/ 1850497 w 2000250"/>
              <a:gd name="connsiteY864" fmla="*/ 254713 h 628650"/>
              <a:gd name="connsiteX865" fmla="*/ 1840400 w 2000250"/>
              <a:gd name="connsiteY865" fmla="*/ 256046 h 628650"/>
              <a:gd name="connsiteX866" fmla="*/ 1832113 w 2000250"/>
              <a:gd name="connsiteY866" fmla="*/ 255760 h 628650"/>
              <a:gd name="connsiteX867" fmla="*/ 1817826 w 2000250"/>
              <a:gd name="connsiteY867" fmla="*/ 256237 h 628650"/>
              <a:gd name="connsiteX868" fmla="*/ 1825636 w 2000250"/>
              <a:gd name="connsiteY868" fmla="*/ 254236 h 628650"/>
              <a:gd name="connsiteX869" fmla="*/ 1752484 w 2000250"/>
              <a:gd name="connsiteY869" fmla="*/ 26875 h 628650"/>
              <a:gd name="connsiteX870" fmla="*/ 1756580 w 2000250"/>
              <a:gd name="connsiteY870" fmla="*/ 26303 h 628650"/>
              <a:gd name="connsiteX871" fmla="*/ 1756866 w 2000250"/>
              <a:gd name="connsiteY871" fmla="*/ 28970 h 628650"/>
              <a:gd name="connsiteX872" fmla="*/ 1752770 w 2000250"/>
              <a:gd name="connsiteY872" fmla="*/ 29542 h 628650"/>
              <a:gd name="connsiteX873" fmla="*/ 1752484 w 2000250"/>
              <a:gd name="connsiteY873" fmla="*/ 26875 h 628650"/>
              <a:gd name="connsiteX874" fmla="*/ 1860784 w 2000250"/>
              <a:gd name="connsiteY874" fmla="*/ 104884 h 628650"/>
              <a:gd name="connsiteX875" fmla="*/ 1853164 w 2000250"/>
              <a:gd name="connsiteY875" fmla="*/ 109933 h 628650"/>
              <a:gd name="connsiteX876" fmla="*/ 1840495 w 2000250"/>
              <a:gd name="connsiteY876" fmla="*/ 107551 h 628650"/>
              <a:gd name="connsiteX877" fmla="*/ 1860784 w 2000250"/>
              <a:gd name="connsiteY877" fmla="*/ 104884 h 628650"/>
              <a:gd name="connsiteX878" fmla="*/ 1949271 w 2000250"/>
              <a:gd name="connsiteY878" fmla="*/ 155653 h 628650"/>
              <a:gd name="connsiteX879" fmla="*/ 1943842 w 2000250"/>
              <a:gd name="connsiteY879" fmla="*/ 161749 h 628650"/>
              <a:gd name="connsiteX880" fmla="*/ 1939651 w 2000250"/>
              <a:gd name="connsiteY880" fmla="*/ 160987 h 628650"/>
              <a:gd name="connsiteX881" fmla="*/ 1927649 w 2000250"/>
              <a:gd name="connsiteY881" fmla="*/ 163939 h 628650"/>
              <a:gd name="connsiteX882" fmla="*/ 1925458 w 2000250"/>
              <a:gd name="connsiteY882" fmla="*/ 162892 h 628650"/>
              <a:gd name="connsiteX883" fmla="*/ 1923553 w 2000250"/>
              <a:gd name="connsiteY883" fmla="*/ 164511 h 628650"/>
              <a:gd name="connsiteX884" fmla="*/ 1917362 w 2000250"/>
              <a:gd name="connsiteY884" fmla="*/ 163939 h 628650"/>
              <a:gd name="connsiteX885" fmla="*/ 1913457 w 2000250"/>
              <a:gd name="connsiteY885" fmla="*/ 165844 h 628650"/>
              <a:gd name="connsiteX886" fmla="*/ 1911266 w 2000250"/>
              <a:gd name="connsiteY886" fmla="*/ 164797 h 628650"/>
              <a:gd name="connsiteX887" fmla="*/ 1903360 w 2000250"/>
              <a:gd name="connsiteY887" fmla="*/ 167178 h 628650"/>
              <a:gd name="connsiteX888" fmla="*/ 1897074 w 2000250"/>
              <a:gd name="connsiteY888" fmla="*/ 166606 h 628650"/>
              <a:gd name="connsiteX889" fmla="*/ 1876500 w 2000250"/>
              <a:gd name="connsiteY889" fmla="*/ 166606 h 628650"/>
              <a:gd name="connsiteX890" fmla="*/ 1866689 w 2000250"/>
              <a:gd name="connsiteY890" fmla="*/ 170607 h 628650"/>
              <a:gd name="connsiteX891" fmla="*/ 1843734 w 2000250"/>
              <a:gd name="connsiteY891" fmla="*/ 168130 h 628650"/>
              <a:gd name="connsiteX892" fmla="*/ 1857450 w 2000250"/>
              <a:gd name="connsiteY892" fmla="*/ 162320 h 628650"/>
              <a:gd name="connsiteX893" fmla="*/ 1877643 w 2000250"/>
              <a:gd name="connsiteY893" fmla="*/ 159653 h 628650"/>
              <a:gd name="connsiteX894" fmla="*/ 1883739 w 2000250"/>
              <a:gd name="connsiteY894" fmla="*/ 158891 h 628650"/>
              <a:gd name="connsiteX895" fmla="*/ 1889644 w 2000250"/>
              <a:gd name="connsiteY895" fmla="*/ 156796 h 628650"/>
              <a:gd name="connsiteX896" fmla="*/ 1895836 w 2000250"/>
              <a:gd name="connsiteY896" fmla="*/ 157367 h 628650"/>
              <a:gd name="connsiteX897" fmla="*/ 1910028 w 2000250"/>
              <a:gd name="connsiteY897" fmla="*/ 155557 h 628650"/>
              <a:gd name="connsiteX898" fmla="*/ 1920124 w 2000250"/>
              <a:gd name="connsiteY898" fmla="*/ 154224 h 628650"/>
              <a:gd name="connsiteX899" fmla="*/ 1924315 w 2000250"/>
              <a:gd name="connsiteY899" fmla="*/ 154986 h 628650"/>
              <a:gd name="connsiteX900" fmla="*/ 1926220 w 2000250"/>
              <a:gd name="connsiteY900" fmla="*/ 153367 h 628650"/>
              <a:gd name="connsiteX901" fmla="*/ 1932412 w 2000250"/>
              <a:gd name="connsiteY901" fmla="*/ 153938 h 628650"/>
              <a:gd name="connsiteX902" fmla="*/ 1936507 w 2000250"/>
              <a:gd name="connsiteY902" fmla="*/ 153367 h 628650"/>
              <a:gd name="connsiteX903" fmla="*/ 1938889 w 2000250"/>
              <a:gd name="connsiteY903" fmla="*/ 155748 h 628650"/>
              <a:gd name="connsiteX904" fmla="*/ 1949271 w 2000250"/>
              <a:gd name="connsiteY904" fmla="*/ 155653 h 628650"/>
              <a:gd name="connsiteX905" fmla="*/ 1808872 w 2000250"/>
              <a:gd name="connsiteY905" fmla="*/ 234805 h 628650"/>
              <a:gd name="connsiteX906" fmla="*/ 1800586 w 2000250"/>
              <a:gd name="connsiteY906" fmla="*/ 234520 h 628650"/>
              <a:gd name="connsiteX907" fmla="*/ 1808872 w 2000250"/>
              <a:gd name="connsiteY907" fmla="*/ 234805 h 628650"/>
              <a:gd name="connsiteX908" fmla="*/ 86466 w 2000250"/>
              <a:gd name="connsiteY908" fmla="*/ 520841 h 628650"/>
              <a:gd name="connsiteX909" fmla="*/ 92562 w 2000250"/>
              <a:gd name="connsiteY909" fmla="*/ 520079 h 628650"/>
              <a:gd name="connsiteX910" fmla="*/ 93039 w 2000250"/>
              <a:gd name="connsiteY910" fmla="*/ 524080 h 628650"/>
              <a:gd name="connsiteX911" fmla="*/ 86943 w 2000250"/>
              <a:gd name="connsiteY911" fmla="*/ 524842 h 628650"/>
              <a:gd name="connsiteX912" fmla="*/ 86466 w 2000250"/>
              <a:gd name="connsiteY912" fmla="*/ 520841 h 628650"/>
              <a:gd name="connsiteX913" fmla="*/ 1844496 w 2000250"/>
              <a:gd name="connsiteY913" fmla="*/ 307291 h 628650"/>
              <a:gd name="connsiteX914" fmla="*/ 1852592 w 2000250"/>
              <a:gd name="connsiteY914" fmla="*/ 306243 h 628650"/>
              <a:gd name="connsiteX915" fmla="*/ 1852878 w 2000250"/>
              <a:gd name="connsiteY915" fmla="*/ 308910 h 628650"/>
              <a:gd name="connsiteX916" fmla="*/ 1844781 w 2000250"/>
              <a:gd name="connsiteY916" fmla="*/ 309958 h 628650"/>
              <a:gd name="connsiteX917" fmla="*/ 1844496 w 2000250"/>
              <a:gd name="connsiteY917" fmla="*/ 307291 h 628650"/>
              <a:gd name="connsiteX918" fmla="*/ 1885644 w 2000250"/>
              <a:gd name="connsiteY918" fmla="*/ 307386 h 628650"/>
              <a:gd name="connsiteX919" fmla="*/ 1878024 w 2000250"/>
              <a:gd name="connsiteY919" fmla="*/ 312434 h 628650"/>
              <a:gd name="connsiteX920" fmla="*/ 1885644 w 2000250"/>
              <a:gd name="connsiteY920" fmla="*/ 307386 h 628650"/>
              <a:gd name="connsiteX921" fmla="*/ 1918315 w 2000250"/>
              <a:gd name="connsiteY921" fmla="*/ 322150 h 628650"/>
              <a:gd name="connsiteX922" fmla="*/ 1898217 w 2000250"/>
              <a:gd name="connsiteY922" fmla="*/ 326150 h 628650"/>
              <a:gd name="connsiteX923" fmla="*/ 1918315 w 2000250"/>
              <a:gd name="connsiteY923" fmla="*/ 322150 h 628650"/>
              <a:gd name="connsiteX924" fmla="*/ 1924030 w 2000250"/>
              <a:gd name="connsiteY924" fmla="*/ 318625 h 628650"/>
              <a:gd name="connsiteX925" fmla="*/ 1932126 w 2000250"/>
              <a:gd name="connsiteY925" fmla="*/ 317578 h 628650"/>
              <a:gd name="connsiteX926" fmla="*/ 1924030 w 2000250"/>
              <a:gd name="connsiteY926" fmla="*/ 318625 h 628650"/>
              <a:gd name="connsiteX927" fmla="*/ 123804 w 2000250"/>
              <a:gd name="connsiteY927" fmla="*/ 556560 h 628650"/>
              <a:gd name="connsiteX928" fmla="*/ 126471 w 2000250"/>
              <a:gd name="connsiteY928" fmla="*/ 561608 h 628650"/>
              <a:gd name="connsiteX929" fmla="*/ 123804 w 2000250"/>
              <a:gd name="connsiteY929" fmla="*/ 556560 h 628650"/>
              <a:gd name="connsiteX930" fmla="*/ 1850973 w 2000250"/>
              <a:gd name="connsiteY930" fmla="*/ 343009 h 628650"/>
              <a:gd name="connsiteX931" fmla="*/ 1849735 w 2000250"/>
              <a:gd name="connsiteY931" fmla="*/ 349963 h 628650"/>
              <a:gd name="connsiteX932" fmla="*/ 1845258 w 2000250"/>
              <a:gd name="connsiteY932" fmla="*/ 346534 h 628650"/>
              <a:gd name="connsiteX933" fmla="*/ 1828875 w 2000250"/>
              <a:gd name="connsiteY933" fmla="*/ 347296 h 628650"/>
              <a:gd name="connsiteX934" fmla="*/ 1850973 w 2000250"/>
              <a:gd name="connsiteY934" fmla="*/ 343009 h 628650"/>
              <a:gd name="connsiteX935" fmla="*/ 593387 w 2000250"/>
              <a:gd name="connsiteY935" fmla="*/ 530747 h 628650"/>
              <a:gd name="connsiteX936" fmla="*/ 601960 w 2000250"/>
              <a:gd name="connsiteY936" fmla="*/ 533700 h 628650"/>
              <a:gd name="connsiteX937" fmla="*/ 612532 w 2000250"/>
              <a:gd name="connsiteY937" fmla="*/ 536367 h 628650"/>
              <a:gd name="connsiteX938" fmla="*/ 572242 w 2000250"/>
              <a:gd name="connsiteY938" fmla="*/ 542939 h 628650"/>
              <a:gd name="connsiteX939" fmla="*/ 579481 w 2000250"/>
              <a:gd name="connsiteY939" fmla="*/ 535224 h 628650"/>
              <a:gd name="connsiteX940" fmla="*/ 589958 w 2000250"/>
              <a:gd name="connsiteY940" fmla="*/ 536557 h 628650"/>
              <a:gd name="connsiteX941" fmla="*/ 593387 w 2000250"/>
              <a:gd name="connsiteY941" fmla="*/ 530747 h 628650"/>
              <a:gd name="connsiteX942" fmla="*/ 554049 w 2000250"/>
              <a:gd name="connsiteY942" fmla="*/ 545320 h 628650"/>
              <a:gd name="connsiteX943" fmla="*/ 533856 w 2000250"/>
              <a:gd name="connsiteY943" fmla="*/ 547987 h 628650"/>
              <a:gd name="connsiteX944" fmla="*/ 554049 w 2000250"/>
              <a:gd name="connsiteY944" fmla="*/ 545320 h 628650"/>
              <a:gd name="connsiteX945" fmla="*/ 855420 w 2000250"/>
              <a:gd name="connsiteY945" fmla="*/ 504839 h 628650"/>
              <a:gd name="connsiteX946" fmla="*/ 863516 w 2000250"/>
              <a:gd name="connsiteY946" fmla="*/ 503791 h 628650"/>
              <a:gd name="connsiteX947" fmla="*/ 855420 w 2000250"/>
              <a:gd name="connsiteY947" fmla="*/ 504839 h 628650"/>
              <a:gd name="connsiteX948" fmla="*/ 1864879 w 2000250"/>
              <a:gd name="connsiteY948" fmla="*/ 372346 h 628650"/>
              <a:gd name="connsiteX949" fmla="*/ 1876309 w 2000250"/>
              <a:gd name="connsiteY949" fmla="*/ 381681 h 628650"/>
              <a:gd name="connsiteX950" fmla="*/ 1855545 w 2000250"/>
              <a:gd name="connsiteY950" fmla="*/ 380347 h 628650"/>
              <a:gd name="connsiteX951" fmla="*/ 1864879 w 2000250"/>
              <a:gd name="connsiteY951" fmla="*/ 372346 h 628650"/>
              <a:gd name="connsiteX952" fmla="*/ 1911361 w 2000250"/>
              <a:gd name="connsiteY952" fmla="*/ 366346 h 628650"/>
              <a:gd name="connsiteX953" fmla="*/ 1915552 w 2000250"/>
              <a:gd name="connsiteY953" fmla="*/ 367108 h 628650"/>
              <a:gd name="connsiteX954" fmla="*/ 1915838 w 2000250"/>
              <a:gd name="connsiteY954" fmla="*/ 369775 h 628650"/>
              <a:gd name="connsiteX955" fmla="*/ 1905742 w 2000250"/>
              <a:gd name="connsiteY955" fmla="*/ 371108 h 628650"/>
              <a:gd name="connsiteX956" fmla="*/ 1911361 w 2000250"/>
              <a:gd name="connsiteY956" fmla="*/ 366346 h 628650"/>
              <a:gd name="connsiteX957" fmla="*/ 873803 w 2000250"/>
              <a:gd name="connsiteY957" fmla="*/ 503791 h 628650"/>
              <a:gd name="connsiteX958" fmla="*/ 883042 w 2000250"/>
              <a:gd name="connsiteY958" fmla="*/ 512078 h 628650"/>
              <a:gd name="connsiteX959" fmla="*/ 870564 w 2000250"/>
              <a:gd name="connsiteY959" fmla="*/ 511030 h 628650"/>
              <a:gd name="connsiteX960" fmla="*/ 873803 w 2000250"/>
              <a:gd name="connsiteY960" fmla="*/ 503791 h 628650"/>
              <a:gd name="connsiteX961" fmla="*/ 959052 w 2000250"/>
              <a:gd name="connsiteY961" fmla="*/ 495409 h 628650"/>
              <a:gd name="connsiteX962" fmla="*/ 951146 w 2000250"/>
              <a:gd name="connsiteY962" fmla="*/ 497791 h 628650"/>
              <a:gd name="connsiteX963" fmla="*/ 939811 w 2000250"/>
              <a:gd name="connsiteY963" fmla="*/ 506077 h 628650"/>
              <a:gd name="connsiteX964" fmla="*/ 938954 w 2000250"/>
              <a:gd name="connsiteY964" fmla="*/ 499410 h 628650"/>
              <a:gd name="connsiteX965" fmla="*/ 959052 w 2000250"/>
              <a:gd name="connsiteY965" fmla="*/ 495409 h 628650"/>
              <a:gd name="connsiteX966" fmla="*/ 392981 w 2000250"/>
              <a:gd name="connsiteY966" fmla="*/ 573038 h 628650"/>
              <a:gd name="connsiteX967" fmla="*/ 379265 w 2000250"/>
              <a:gd name="connsiteY967" fmla="*/ 578848 h 628650"/>
              <a:gd name="connsiteX968" fmla="*/ 378789 w 2000250"/>
              <a:gd name="connsiteY968" fmla="*/ 574848 h 628650"/>
              <a:gd name="connsiteX969" fmla="*/ 392981 w 2000250"/>
              <a:gd name="connsiteY969" fmla="*/ 573038 h 628650"/>
              <a:gd name="connsiteX970" fmla="*/ 538523 w 2000250"/>
              <a:gd name="connsiteY970" fmla="*/ 552750 h 628650"/>
              <a:gd name="connsiteX971" fmla="*/ 531094 w 2000250"/>
              <a:gd name="connsiteY971" fmla="*/ 559132 h 628650"/>
              <a:gd name="connsiteX972" fmla="*/ 538523 w 2000250"/>
              <a:gd name="connsiteY972" fmla="*/ 552750 h 628650"/>
              <a:gd name="connsiteX973" fmla="*/ 1813540 w 2000250"/>
              <a:gd name="connsiteY973" fmla="*/ 389872 h 628650"/>
              <a:gd name="connsiteX974" fmla="*/ 1821826 w 2000250"/>
              <a:gd name="connsiteY974" fmla="*/ 390158 h 628650"/>
              <a:gd name="connsiteX975" fmla="*/ 1813540 w 2000250"/>
              <a:gd name="connsiteY975" fmla="*/ 389872 h 628650"/>
              <a:gd name="connsiteX976" fmla="*/ 439844 w 2000250"/>
              <a:gd name="connsiteY976" fmla="*/ 569704 h 628650"/>
              <a:gd name="connsiteX977" fmla="*/ 447940 w 2000250"/>
              <a:gd name="connsiteY977" fmla="*/ 568657 h 628650"/>
              <a:gd name="connsiteX978" fmla="*/ 450322 w 2000250"/>
              <a:gd name="connsiteY978" fmla="*/ 571038 h 628650"/>
              <a:gd name="connsiteX979" fmla="*/ 439177 w 2000250"/>
              <a:gd name="connsiteY979" fmla="*/ 580658 h 628650"/>
              <a:gd name="connsiteX980" fmla="*/ 439844 w 2000250"/>
              <a:gd name="connsiteY980" fmla="*/ 569704 h 628650"/>
              <a:gd name="connsiteX981" fmla="*/ 294493 w 2000250"/>
              <a:gd name="connsiteY981" fmla="*/ 591231 h 628650"/>
              <a:gd name="connsiteX982" fmla="*/ 306494 w 2000250"/>
              <a:gd name="connsiteY982" fmla="*/ 588278 h 628650"/>
              <a:gd name="connsiteX983" fmla="*/ 294493 w 2000250"/>
              <a:gd name="connsiteY983" fmla="*/ 591231 h 628650"/>
              <a:gd name="connsiteX984" fmla="*/ 389838 w 2000250"/>
              <a:gd name="connsiteY984" fmla="*/ 580182 h 628650"/>
              <a:gd name="connsiteX985" fmla="*/ 389838 w 2000250"/>
              <a:gd name="connsiteY985" fmla="*/ 580182 h 628650"/>
              <a:gd name="connsiteX986" fmla="*/ 389838 w 2000250"/>
              <a:gd name="connsiteY986" fmla="*/ 580182 h 628650"/>
              <a:gd name="connsiteX987" fmla="*/ 937906 w 2000250"/>
              <a:gd name="connsiteY987" fmla="*/ 507697 h 628650"/>
              <a:gd name="connsiteX988" fmla="*/ 952099 w 2000250"/>
              <a:gd name="connsiteY988" fmla="*/ 505887 h 628650"/>
              <a:gd name="connsiteX989" fmla="*/ 934572 w 2000250"/>
              <a:gd name="connsiteY989" fmla="*/ 513602 h 628650"/>
              <a:gd name="connsiteX990" fmla="*/ 937906 w 2000250"/>
              <a:gd name="connsiteY990" fmla="*/ 507697 h 628650"/>
              <a:gd name="connsiteX991" fmla="*/ 986674 w 2000250"/>
              <a:gd name="connsiteY991" fmla="*/ 502648 h 628650"/>
              <a:gd name="connsiteX992" fmla="*/ 979245 w 2000250"/>
              <a:gd name="connsiteY992" fmla="*/ 509030 h 628650"/>
              <a:gd name="connsiteX993" fmla="*/ 986674 w 2000250"/>
              <a:gd name="connsiteY993" fmla="*/ 502648 h 628650"/>
              <a:gd name="connsiteX994" fmla="*/ 1008963 w 2000250"/>
              <a:gd name="connsiteY994" fmla="*/ 499791 h 628650"/>
              <a:gd name="connsiteX995" fmla="*/ 1001247 w 2000250"/>
              <a:gd name="connsiteY995" fmla="*/ 503506 h 628650"/>
              <a:gd name="connsiteX996" fmla="*/ 1008963 w 2000250"/>
              <a:gd name="connsiteY996" fmla="*/ 499791 h 628650"/>
              <a:gd name="connsiteX997" fmla="*/ 1041824 w 2000250"/>
              <a:gd name="connsiteY997" fmla="*/ 499600 h 628650"/>
              <a:gd name="connsiteX998" fmla="*/ 1037252 w 2000250"/>
              <a:gd name="connsiteY998" fmla="*/ 496171 h 628650"/>
              <a:gd name="connsiteX999" fmla="*/ 1041443 w 2000250"/>
              <a:gd name="connsiteY999" fmla="*/ 496933 h 628650"/>
              <a:gd name="connsiteX1000" fmla="*/ 1041824 w 2000250"/>
              <a:gd name="connsiteY1000" fmla="*/ 499600 h 628650"/>
              <a:gd name="connsiteX1001" fmla="*/ 679874 w 2000250"/>
              <a:gd name="connsiteY1001" fmla="*/ 565609 h 628650"/>
              <a:gd name="connsiteX1002" fmla="*/ 678541 w 2000250"/>
              <a:gd name="connsiteY1002" fmla="*/ 554941 h 628650"/>
              <a:gd name="connsiteX1003" fmla="*/ 679874 w 2000250"/>
              <a:gd name="connsiteY1003" fmla="*/ 565609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Lst>
            <a:rect l="l" t="t" r="r" b="b"/>
            <a:pathLst>
              <a:path w="2000250" h="628650">
                <a:moveTo>
                  <a:pt x="1929744" y="181180"/>
                </a:moveTo>
                <a:cubicBezTo>
                  <a:pt x="1929744" y="181180"/>
                  <a:pt x="1929554" y="179846"/>
                  <a:pt x="1929554" y="179846"/>
                </a:cubicBezTo>
                <a:cubicBezTo>
                  <a:pt x="1936888" y="179560"/>
                  <a:pt x="1926506" y="184609"/>
                  <a:pt x="1923839" y="183275"/>
                </a:cubicBezTo>
                <a:cubicBezTo>
                  <a:pt x="1922315" y="182513"/>
                  <a:pt x="1928792" y="181370"/>
                  <a:pt x="1929744" y="181180"/>
                </a:cubicBezTo>
                <a:close/>
                <a:moveTo>
                  <a:pt x="1949556" y="192133"/>
                </a:moveTo>
                <a:cubicBezTo>
                  <a:pt x="1948223" y="192324"/>
                  <a:pt x="1946890" y="192514"/>
                  <a:pt x="1945461" y="192705"/>
                </a:cubicBezTo>
                <a:cubicBezTo>
                  <a:pt x="1934412" y="193753"/>
                  <a:pt x="1950509" y="195848"/>
                  <a:pt x="1949556" y="192133"/>
                </a:cubicBezTo>
                <a:close/>
                <a:moveTo>
                  <a:pt x="1909837" y="202706"/>
                </a:moveTo>
                <a:cubicBezTo>
                  <a:pt x="1913838" y="202135"/>
                  <a:pt x="1917934" y="201658"/>
                  <a:pt x="1921934" y="201087"/>
                </a:cubicBezTo>
                <a:cubicBezTo>
                  <a:pt x="1920029" y="196229"/>
                  <a:pt x="1910218" y="198420"/>
                  <a:pt x="1909837" y="202706"/>
                </a:cubicBezTo>
                <a:close/>
                <a:moveTo>
                  <a:pt x="1870975" y="205087"/>
                </a:moveTo>
                <a:cubicBezTo>
                  <a:pt x="1866213" y="206516"/>
                  <a:pt x="1856116" y="205278"/>
                  <a:pt x="1854973" y="208516"/>
                </a:cubicBezTo>
                <a:cubicBezTo>
                  <a:pt x="1861831" y="207945"/>
                  <a:pt x="1868118" y="209659"/>
                  <a:pt x="1870975" y="205087"/>
                </a:cubicBezTo>
                <a:close/>
                <a:moveTo>
                  <a:pt x="1873356" y="207469"/>
                </a:moveTo>
                <a:cubicBezTo>
                  <a:pt x="1877071" y="208516"/>
                  <a:pt x="1885072" y="208135"/>
                  <a:pt x="1889740" y="206707"/>
                </a:cubicBezTo>
                <a:cubicBezTo>
                  <a:pt x="1890597" y="206421"/>
                  <a:pt x="1892026" y="204992"/>
                  <a:pt x="1891644" y="205087"/>
                </a:cubicBezTo>
                <a:cubicBezTo>
                  <a:pt x="1896026" y="204135"/>
                  <a:pt x="1901836" y="205278"/>
                  <a:pt x="1903646" y="202135"/>
                </a:cubicBezTo>
                <a:cubicBezTo>
                  <a:pt x="1897360" y="201373"/>
                  <a:pt x="1875738" y="202325"/>
                  <a:pt x="1873356" y="207469"/>
                </a:cubicBezTo>
                <a:close/>
                <a:moveTo>
                  <a:pt x="1907742" y="219280"/>
                </a:moveTo>
                <a:cubicBezTo>
                  <a:pt x="1909075" y="219089"/>
                  <a:pt x="1910409" y="218899"/>
                  <a:pt x="1911742" y="218708"/>
                </a:cubicBezTo>
                <a:cubicBezTo>
                  <a:pt x="1911647" y="217851"/>
                  <a:pt x="1911552" y="216898"/>
                  <a:pt x="1911456" y="216041"/>
                </a:cubicBezTo>
                <a:cubicBezTo>
                  <a:pt x="1910123" y="216232"/>
                  <a:pt x="1908790" y="216422"/>
                  <a:pt x="1907456" y="216613"/>
                </a:cubicBezTo>
                <a:cubicBezTo>
                  <a:pt x="1907456" y="217470"/>
                  <a:pt x="1907647" y="218327"/>
                  <a:pt x="1907742" y="219280"/>
                </a:cubicBezTo>
                <a:close/>
                <a:moveTo>
                  <a:pt x="1934507" y="219851"/>
                </a:moveTo>
                <a:cubicBezTo>
                  <a:pt x="1931269" y="220042"/>
                  <a:pt x="1930792" y="218232"/>
                  <a:pt x="1928411" y="220613"/>
                </a:cubicBezTo>
                <a:cubicBezTo>
                  <a:pt x="1927173" y="221851"/>
                  <a:pt x="1919934" y="220804"/>
                  <a:pt x="1922696" y="224042"/>
                </a:cubicBezTo>
                <a:cubicBezTo>
                  <a:pt x="1928506" y="224423"/>
                  <a:pt x="1933269" y="221566"/>
                  <a:pt x="1936698" y="220899"/>
                </a:cubicBezTo>
                <a:cubicBezTo>
                  <a:pt x="1936888" y="220899"/>
                  <a:pt x="1938698" y="222137"/>
                  <a:pt x="1940889" y="221661"/>
                </a:cubicBezTo>
                <a:cubicBezTo>
                  <a:pt x="1943175" y="221185"/>
                  <a:pt x="1943842" y="219661"/>
                  <a:pt x="1944604" y="218422"/>
                </a:cubicBezTo>
                <a:cubicBezTo>
                  <a:pt x="1942222" y="217089"/>
                  <a:pt x="1938508" y="219661"/>
                  <a:pt x="1934507" y="219851"/>
                </a:cubicBezTo>
                <a:close/>
                <a:moveTo>
                  <a:pt x="1952700" y="217470"/>
                </a:moveTo>
                <a:cubicBezTo>
                  <a:pt x="1933269" y="219756"/>
                  <a:pt x="1967083" y="220423"/>
                  <a:pt x="1964987" y="217184"/>
                </a:cubicBezTo>
                <a:cubicBezTo>
                  <a:pt x="1961368" y="218803"/>
                  <a:pt x="1957177" y="216898"/>
                  <a:pt x="1952700" y="217470"/>
                </a:cubicBezTo>
                <a:close/>
                <a:moveTo>
                  <a:pt x="1934412" y="252331"/>
                </a:moveTo>
                <a:cubicBezTo>
                  <a:pt x="1925268" y="253760"/>
                  <a:pt x="1926601" y="254427"/>
                  <a:pt x="1918219" y="254427"/>
                </a:cubicBezTo>
                <a:cubicBezTo>
                  <a:pt x="1916505" y="258999"/>
                  <a:pt x="1937174" y="256237"/>
                  <a:pt x="1934412" y="252331"/>
                </a:cubicBezTo>
                <a:close/>
                <a:moveTo>
                  <a:pt x="1948509" y="250522"/>
                </a:moveTo>
                <a:cubicBezTo>
                  <a:pt x="1945175" y="250998"/>
                  <a:pt x="1941746" y="251379"/>
                  <a:pt x="1938412" y="251855"/>
                </a:cubicBezTo>
                <a:cubicBezTo>
                  <a:pt x="1935840" y="256332"/>
                  <a:pt x="1952128" y="254141"/>
                  <a:pt x="1948509" y="250522"/>
                </a:cubicBezTo>
                <a:close/>
                <a:moveTo>
                  <a:pt x="1900312" y="259475"/>
                </a:moveTo>
                <a:cubicBezTo>
                  <a:pt x="1907265" y="260618"/>
                  <a:pt x="1893740" y="261952"/>
                  <a:pt x="1896883" y="265285"/>
                </a:cubicBezTo>
                <a:cubicBezTo>
                  <a:pt x="1905837" y="265476"/>
                  <a:pt x="1905551" y="261190"/>
                  <a:pt x="1908409" y="258332"/>
                </a:cubicBezTo>
                <a:cubicBezTo>
                  <a:pt x="1907075" y="258142"/>
                  <a:pt x="1900217" y="256141"/>
                  <a:pt x="1900312" y="259475"/>
                </a:cubicBezTo>
                <a:close/>
                <a:moveTo>
                  <a:pt x="1913076" y="263190"/>
                </a:moveTo>
                <a:cubicBezTo>
                  <a:pt x="1915076" y="262904"/>
                  <a:pt x="1917076" y="262618"/>
                  <a:pt x="1919172" y="262428"/>
                </a:cubicBezTo>
                <a:cubicBezTo>
                  <a:pt x="1919077" y="261571"/>
                  <a:pt x="1918981" y="260618"/>
                  <a:pt x="1918886" y="259761"/>
                </a:cubicBezTo>
                <a:cubicBezTo>
                  <a:pt x="1916886" y="260047"/>
                  <a:pt x="1914886" y="260332"/>
                  <a:pt x="1912790" y="260523"/>
                </a:cubicBezTo>
                <a:cubicBezTo>
                  <a:pt x="1912885" y="261475"/>
                  <a:pt x="1912981" y="262333"/>
                  <a:pt x="1913076" y="263190"/>
                </a:cubicBezTo>
                <a:close/>
                <a:moveTo>
                  <a:pt x="1899931" y="273001"/>
                </a:moveTo>
                <a:cubicBezTo>
                  <a:pt x="1894502" y="273763"/>
                  <a:pt x="1890597" y="277287"/>
                  <a:pt x="1894502" y="279097"/>
                </a:cubicBezTo>
                <a:cubicBezTo>
                  <a:pt x="1901265" y="278049"/>
                  <a:pt x="1908599" y="277573"/>
                  <a:pt x="1912695" y="276715"/>
                </a:cubicBezTo>
                <a:cubicBezTo>
                  <a:pt x="1919648" y="275287"/>
                  <a:pt x="1918029" y="275382"/>
                  <a:pt x="1922791" y="275382"/>
                </a:cubicBezTo>
                <a:cubicBezTo>
                  <a:pt x="1930697" y="275477"/>
                  <a:pt x="1935269" y="273763"/>
                  <a:pt x="1938698" y="270619"/>
                </a:cubicBezTo>
                <a:cubicBezTo>
                  <a:pt x="1922125" y="272620"/>
                  <a:pt x="1915648" y="273096"/>
                  <a:pt x="1899931" y="273001"/>
                </a:cubicBezTo>
                <a:close/>
                <a:moveTo>
                  <a:pt x="1878310" y="281287"/>
                </a:moveTo>
                <a:cubicBezTo>
                  <a:pt x="1881834" y="280906"/>
                  <a:pt x="1883358" y="279573"/>
                  <a:pt x="1884025" y="277858"/>
                </a:cubicBezTo>
                <a:cubicBezTo>
                  <a:pt x="1880881" y="278335"/>
                  <a:pt x="1877071" y="278525"/>
                  <a:pt x="1878310" y="281287"/>
                </a:cubicBezTo>
                <a:close/>
                <a:moveTo>
                  <a:pt x="1974036" y="274239"/>
                </a:moveTo>
                <a:cubicBezTo>
                  <a:pt x="1975369" y="274048"/>
                  <a:pt x="1976703" y="273858"/>
                  <a:pt x="1978036" y="273667"/>
                </a:cubicBezTo>
                <a:cubicBezTo>
                  <a:pt x="1977846" y="272334"/>
                  <a:pt x="1979465" y="271858"/>
                  <a:pt x="1979751" y="270715"/>
                </a:cubicBezTo>
                <a:cubicBezTo>
                  <a:pt x="1977179" y="271000"/>
                  <a:pt x="1976703" y="269381"/>
                  <a:pt x="1973560" y="270143"/>
                </a:cubicBezTo>
                <a:cubicBezTo>
                  <a:pt x="1973750" y="271572"/>
                  <a:pt x="1973940" y="272905"/>
                  <a:pt x="1974036" y="274239"/>
                </a:cubicBezTo>
                <a:close/>
                <a:moveTo>
                  <a:pt x="1856878" y="290812"/>
                </a:moveTo>
                <a:cubicBezTo>
                  <a:pt x="1856688" y="290812"/>
                  <a:pt x="1857926" y="291860"/>
                  <a:pt x="1859069" y="291860"/>
                </a:cubicBezTo>
                <a:cubicBezTo>
                  <a:pt x="1864689" y="292051"/>
                  <a:pt x="1866498" y="289955"/>
                  <a:pt x="1866880" y="288145"/>
                </a:cubicBezTo>
                <a:cubicBezTo>
                  <a:pt x="1857355" y="290908"/>
                  <a:pt x="1857831" y="285097"/>
                  <a:pt x="1848306" y="287860"/>
                </a:cubicBezTo>
                <a:cubicBezTo>
                  <a:pt x="1848306" y="295099"/>
                  <a:pt x="1852878" y="291003"/>
                  <a:pt x="1856878" y="290812"/>
                </a:cubicBezTo>
                <a:close/>
                <a:moveTo>
                  <a:pt x="1869165" y="290622"/>
                </a:moveTo>
                <a:cubicBezTo>
                  <a:pt x="1878405" y="289193"/>
                  <a:pt x="1876976" y="288526"/>
                  <a:pt x="1885358" y="288526"/>
                </a:cubicBezTo>
                <a:cubicBezTo>
                  <a:pt x="1887073" y="283954"/>
                  <a:pt x="1866403" y="286621"/>
                  <a:pt x="1869165" y="290622"/>
                </a:cubicBezTo>
                <a:close/>
                <a:moveTo>
                  <a:pt x="1942222" y="282430"/>
                </a:moveTo>
                <a:cubicBezTo>
                  <a:pt x="1938603" y="282907"/>
                  <a:pt x="1930030" y="280335"/>
                  <a:pt x="1928030" y="284240"/>
                </a:cubicBezTo>
                <a:cubicBezTo>
                  <a:pt x="1935269" y="282240"/>
                  <a:pt x="1939651" y="289003"/>
                  <a:pt x="1942222" y="282430"/>
                </a:cubicBezTo>
                <a:close/>
                <a:moveTo>
                  <a:pt x="1950604" y="284050"/>
                </a:moveTo>
                <a:cubicBezTo>
                  <a:pt x="1955081" y="280240"/>
                  <a:pt x="1943556" y="281478"/>
                  <a:pt x="1944413" y="283478"/>
                </a:cubicBezTo>
                <a:cubicBezTo>
                  <a:pt x="1944318" y="283383"/>
                  <a:pt x="1951366" y="283478"/>
                  <a:pt x="1950604" y="284050"/>
                </a:cubicBezTo>
                <a:close/>
                <a:moveTo>
                  <a:pt x="1969369" y="285669"/>
                </a:moveTo>
                <a:cubicBezTo>
                  <a:pt x="1971845" y="280430"/>
                  <a:pt x="1961082" y="279287"/>
                  <a:pt x="1958796" y="283002"/>
                </a:cubicBezTo>
                <a:cubicBezTo>
                  <a:pt x="1965463" y="281097"/>
                  <a:pt x="1961939" y="288050"/>
                  <a:pt x="1969369" y="285669"/>
                </a:cubicBezTo>
                <a:close/>
                <a:moveTo>
                  <a:pt x="1939174" y="291003"/>
                </a:moveTo>
                <a:cubicBezTo>
                  <a:pt x="1940222" y="294432"/>
                  <a:pt x="1927649" y="291193"/>
                  <a:pt x="1931554" y="296051"/>
                </a:cubicBezTo>
                <a:cubicBezTo>
                  <a:pt x="1937269" y="295099"/>
                  <a:pt x="1945556" y="295384"/>
                  <a:pt x="1945365" y="291574"/>
                </a:cubicBezTo>
                <a:cubicBezTo>
                  <a:pt x="1942603" y="291955"/>
                  <a:pt x="1940889" y="291479"/>
                  <a:pt x="1939174" y="291003"/>
                </a:cubicBezTo>
                <a:close/>
                <a:moveTo>
                  <a:pt x="1934698" y="305100"/>
                </a:moveTo>
                <a:cubicBezTo>
                  <a:pt x="1935745" y="301576"/>
                  <a:pt x="1925363" y="300623"/>
                  <a:pt x="1924220" y="303766"/>
                </a:cubicBezTo>
                <a:cubicBezTo>
                  <a:pt x="1930411" y="301957"/>
                  <a:pt x="1928602" y="306910"/>
                  <a:pt x="1934698" y="305100"/>
                </a:cubicBezTo>
                <a:close/>
                <a:moveTo>
                  <a:pt x="1967273" y="302242"/>
                </a:moveTo>
                <a:cubicBezTo>
                  <a:pt x="1968035" y="302242"/>
                  <a:pt x="1970607" y="304338"/>
                  <a:pt x="1971655" y="304338"/>
                </a:cubicBezTo>
                <a:cubicBezTo>
                  <a:pt x="1974131" y="304528"/>
                  <a:pt x="1977369" y="303004"/>
                  <a:pt x="1979751" y="303290"/>
                </a:cubicBezTo>
                <a:cubicBezTo>
                  <a:pt x="1980703" y="303385"/>
                  <a:pt x="1982608" y="305100"/>
                  <a:pt x="1984132" y="305386"/>
                </a:cubicBezTo>
                <a:cubicBezTo>
                  <a:pt x="1986799" y="305957"/>
                  <a:pt x="1987942" y="306243"/>
                  <a:pt x="1990228" y="304624"/>
                </a:cubicBezTo>
                <a:cubicBezTo>
                  <a:pt x="1992895" y="299861"/>
                  <a:pt x="1982227" y="300242"/>
                  <a:pt x="1981465" y="300337"/>
                </a:cubicBezTo>
                <a:cubicBezTo>
                  <a:pt x="1979465" y="300528"/>
                  <a:pt x="1980037" y="299290"/>
                  <a:pt x="1979275" y="299290"/>
                </a:cubicBezTo>
                <a:cubicBezTo>
                  <a:pt x="1976798" y="299099"/>
                  <a:pt x="1973655" y="300337"/>
                  <a:pt x="1971178" y="300337"/>
                </a:cubicBezTo>
                <a:cubicBezTo>
                  <a:pt x="1967368" y="300433"/>
                  <a:pt x="1956605" y="298528"/>
                  <a:pt x="1954986" y="302433"/>
                </a:cubicBezTo>
                <a:cubicBezTo>
                  <a:pt x="1958415" y="304338"/>
                  <a:pt x="1963082" y="301957"/>
                  <a:pt x="1967273" y="302242"/>
                </a:cubicBezTo>
                <a:close/>
                <a:moveTo>
                  <a:pt x="1942508" y="335199"/>
                </a:moveTo>
                <a:cubicBezTo>
                  <a:pt x="1945937" y="334342"/>
                  <a:pt x="1950033" y="334532"/>
                  <a:pt x="1954605" y="333580"/>
                </a:cubicBezTo>
                <a:cubicBezTo>
                  <a:pt x="1956605" y="333294"/>
                  <a:pt x="1958701" y="333008"/>
                  <a:pt x="1960701" y="332818"/>
                </a:cubicBezTo>
                <a:cubicBezTo>
                  <a:pt x="1964797" y="332913"/>
                  <a:pt x="1979275" y="329865"/>
                  <a:pt x="1968606" y="330436"/>
                </a:cubicBezTo>
                <a:cubicBezTo>
                  <a:pt x="1963844" y="331008"/>
                  <a:pt x="1959177" y="331675"/>
                  <a:pt x="1954414" y="332246"/>
                </a:cubicBezTo>
                <a:cubicBezTo>
                  <a:pt x="1947842" y="330627"/>
                  <a:pt x="1931935" y="333294"/>
                  <a:pt x="1932697" y="339104"/>
                </a:cubicBezTo>
                <a:cubicBezTo>
                  <a:pt x="1936602" y="338628"/>
                  <a:pt x="1938508" y="336151"/>
                  <a:pt x="1942508" y="335199"/>
                </a:cubicBezTo>
                <a:close/>
                <a:moveTo>
                  <a:pt x="1916695" y="342628"/>
                </a:moveTo>
                <a:cubicBezTo>
                  <a:pt x="1919458" y="342724"/>
                  <a:pt x="1920791" y="344057"/>
                  <a:pt x="1924982" y="342914"/>
                </a:cubicBezTo>
                <a:cubicBezTo>
                  <a:pt x="1925935" y="338152"/>
                  <a:pt x="1916600" y="338723"/>
                  <a:pt x="1916695" y="342628"/>
                </a:cubicBezTo>
                <a:close/>
                <a:moveTo>
                  <a:pt x="1936888" y="339961"/>
                </a:moveTo>
                <a:cubicBezTo>
                  <a:pt x="1934031" y="341104"/>
                  <a:pt x="1926220" y="339771"/>
                  <a:pt x="1926982" y="342628"/>
                </a:cubicBezTo>
                <a:cubicBezTo>
                  <a:pt x="1929744" y="344152"/>
                  <a:pt x="1937174" y="343390"/>
                  <a:pt x="1936888" y="339961"/>
                </a:cubicBezTo>
                <a:close/>
                <a:moveTo>
                  <a:pt x="1939460" y="343771"/>
                </a:moveTo>
                <a:cubicBezTo>
                  <a:pt x="1941460" y="343486"/>
                  <a:pt x="1943556" y="343200"/>
                  <a:pt x="1945556" y="343009"/>
                </a:cubicBezTo>
                <a:cubicBezTo>
                  <a:pt x="1945556" y="340057"/>
                  <a:pt x="1943365" y="339009"/>
                  <a:pt x="1938984" y="339771"/>
                </a:cubicBezTo>
                <a:cubicBezTo>
                  <a:pt x="1939079" y="341104"/>
                  <a:pt x="1939269" y="342438"/>
                  <a:pt x="1939460" y="343771"/>
                </a:cubicBezTo>
                <a:close/>
                <a:moveTo>
                  <a:pt x="1949556" y="342438"/>
                </a:moveTo>
                <a:cubicBezTo>
                  <a:pt x="1952414" y="341295"/>
                  <a:pt x="1960225" y="342628"/>
                  <a:pt x="1959463" y="339771"/>
                </a:cubicBezTo>
                <a:cubicBezTo>
                  <a:pt x="1956891" y="339961"/>
                  <a:pt x="1957272" y="337866"/>
                  <a:pt x="1955081" y="337675"/>
                </a:cubicBezTo>
                <a:cubicBezTo>
                  <a:pt x="1952414" y="337390"/>
                  <a:pt x="1947271" y="338818"/>
                  <a:pt x="1947175" y="340057"/>
                </a:cubicBezTo>
                <a:cubicBezTo>
                  <a:pt x="1948794" y="340057"/>
                  <a:pt x="1949747" y="340819"/>
                  <a:pt x="1949556" y="342438"/>
                </a:cubicBezTo>
                <a:close/>
                <a:moveTo>
                  <a:pt x="1957939" y="360250"/>
                </a:moveTo>
                <a:cubicBezTo>
                  <a:pt x="1960701" y="360345"/>
                  <a:pt x="1962034" y="361678"/>
                  <a:pt x="1966225" y="360535"/>
                </a:cubicBezTo>
                <a:cubicBezTo>
                  <a:pt x="1966130" y="359678"/>
                  <a:pt x="1966035" y="358726"/>
                  <a:pt x="1965940" y="357868"/>
                </a:cubicBezTo>
                <a:cubicBezTo>
                  <a:pt x="1963939" y="358154"/>
                  <a:pt x="1963368" y="357106"/>
                  <a:pt x="1961748" y="357106"/>
                </a:cubicBezTo>
                <a:cubicBezTo>
                  <a:pt x="1961844" y="358821"/>
                  <a:pt x="1958224" y="358821"/>
                  <a:pt x="1957939" y="360250"/>
                </a:cubicBezTo>
                <a:close/>
                <a:moveTo>
                  <a:pt x="1982227" y="357106"/>
                </a:moveTo>
                <a:cubicBezTo>
                  <a:pt x="1987656" y="358154"/>
                  <a:pt x="1997372" y="359678"/>
                  <a:pt x="2000420" y="354725"/>
                </a:cubicBezTo>
                <a:cubicBezTo>
                  <a:pt x="1995848" y="354154"/>
                  <a:pt x="1983847" y="351487"/>
                  <a:pt x="1982227" y="357106"/>
                </a:cubicBezTo>
                <a:close/>
                <a:moveTo>
                  <a:pt x="590244" y="555512"/>
                </a:moveTo>
                <a:cubicBezTo>
                  <a:pt x="595197" y="555417"/>
                  <a:pt x="594340" y="552464"/>
                  <a:pt x="600245" y="552845"/>
                </a:cubicBezTo>
                <a:cubicBezTo>
                  <a:pt x="600245" y="555226"/>
                  <a:pt x="602626" y="555703"/>
                  <a:pt x="606627" y="554750"/>
                </a:cubicBezTo>
                <a:cubicBezTo>
                  <a:pt x="603960" y="550654"/>
                  <a:pt x="600054" y="547606"/>
                  <a:pt x="591482" y="548559"/>
                </a:cubicBezTo>
                <a:cubicBezTo>
                  <a:pt x="593577" y="552178"/>
                  <a:pt x="589006" y="552464"/>
                  <a:pt x="590244" y="555512"/>
                </a:cubicBezTo>
                <a:close/>
                <a:moveTo>
                  <a:pt x="1963939" y="375775"/>
                </a:moveTo>
                <a:cubicBezTo>
                  <a:pt x="1965940" y="375490"/>
                  <a:pt x="1967940" y="375204"/>
                  <a:pt x="1970035" y="375013"/>
                </a:cubicBezTo>
                <a:cubicBezTo>
                  <a:pt x="1969940" y="374156"/>
                  <a:pt x="1969845" y="373204"/>
                  <a:pt x="1969750" y="372346"/>
                </a:cubicBezTo>
                <a:cubicBezTo>
                  <a:pt x="1967749" y="372632"/>
                  <a:pt x="1965654" y="372918"/>
                  <a:pt x="1963654" y="373108"/>
                </a:cubicBezTo>
                <a:cubicBezTo>
                  <a:pt x="1963749" y="373966"/>
                  <a:pt x="1963844" y="374823"/>
                  <a:pt x="1963939" y="375775"/>
                </a:cubicBezTo>
                <a:close/>
                <a:moveTo>
                  <a:pt x="1972512" y="378728"/>
                </a:moveTo>
                <a:cubicBezTo>
                  <a:pt x="1977274" y="378157"/>
                  <a:pt x="1978227" y="375680"/>
                  <a:pt x="1984513" y="375775"/>
                </a:cubicBezTo>
                <a:cubicBezTo>
                  <a:pt x="1983180" y="368346"/>
                  <a:pt x="1973560" y="375299"/>
                  <a:pt x="1972512" y="378728"/>
                </a:cubicBezTo>
                <a:close/>
                <a:moveTo>
                  <a:pt x="832464" y="536272"/>
                </a:moveTo>
                <a:cubicBezTo>
                  <a:pt x="842275" y="535605"/>
                  <a:pt x="844085" y="531128"/>
                  <a:pt x="845609" y="526461"/>
                </a:cubicBezTo>
                <a:cubicBezTo>
                  <a:pt x="836751" y="527509"/>
                  <a:pt x="832845" y="530938"/>
                  <a:pt x="832464" y="536272"/>
                </a:cubicBezTo>
                <a:close/>
                <a:moveTo>
                  <a:pt x="910093" y="531604"/>
                </a:moveTo>
                <a:cubicBezTo>
                  <a:pt x="913618" y="531700"/>
                  <a:pt x="909903" y="533414"/>
                  <a:pt x="910570" y="535605"/>
                </a:cubicBezTo>
                <a:cubicBezTo>
                  <a:pt x="918570" y="534081"/>
                  <a:pt x="922095" y="536557"/>
                  <a:pt x="930953" y="534271"/>
                </a:cubicBezTo>
                <a:cubicBezTo>
                  <a:pt x="932763" y="529509"/>
                  <a:pt x="927143" y="528556"/>
                  <a:pt x="926095" y="528175"/>
                </a:cubicBezTo>
                <a:cubicBezTo>
                  <a:pt x="924286" y="527509"/>
                  <a:pt x="926762" y="522460"/>
                  <a:pt x="921523" y="524746"/>
                </a:cubicBezTo>
                <a:cubicBezTo>
                  <a:pt x="919237" y="527794"/>
                  <a:pt x="910379" y="527604"/>
                  <a:pt x="910093" y="531604"/>
                </a:cubicBezTo>
                <a:close/>
                <a:moveTo>
                  <a:pt x="454322" y="586754"/>
                </a:moveTo>
                <a:cubicBezTo>
                  <a:pt x="453179" y="594755"/>
                  <a:pt x="463180" y="586183"/>
                  <a:pt x="454322" y="586754"/>
                </a:cubicBezTo>
                <a:lnTo>
                  <a:pt x="454322" y="586754"/>
                </a:lnTo>
                <a:close/>
                <a:moveTo>
                  <a:pt x="827893" y="549035"/>
                </a:moveTo>
                <a:cubicBezTo>
                  <a:pt x="832179" y="545892"/>
                  <a:pt x="842942" y="549702"/>
                  <a:pt x="847990" y="545035"/>
                </a:cubicBezTo>
                <a:cubicBezTo>
                  <a:pt x="844847" y="543320"/>
                  <a:pt x="837322" y="545320"/>
                  <a:pt x="837227" y="541034"/>
                </a:cubicBezTo>
                <a:cubicBezTo>
                  <a:pt x="835989" y="537986"/>
                  <a:pt x="846562" y="540558"/>
                  <a:pt x="842847" y="536272"/>
                </a:cubicBezTo>
                <a:cubicBezTo>
                  <a:pt x="833131" y="537034"/>
                  <a:pt x="828559" y="541034"/>
                  <a:pt x="820558" y="539129"/>
                </a:cubicBezTo>
                <a:cubicBezTo>
                  <a:pt x="821320" y="543892"/>
                  <a:pt x="828655" y="543034"/>
                  <a:pt x="827893" y="549035"/>
                </a:cubicBezTo>
                <a:close/>
                <a:moveTo>
                  <a:pt x="751883" y="549416"/>
                </a:moveTo>
                <a:cubicBezTo>
                  <a:pt x="745597" y="549797"/>
                  <a:pt x="741787" y="552274"/>
                  <a:pt x="737881" y="552559"/>
                </a:cubicBezTo>
                <a:cubicBezTo>
                  <a:pt x="739024" y="559989"/>
                  <a:pt x="749692" y="553417"/>
                  <a:pt x="754264" y="551797"/>
                </a:cubicBezTo>
                <a:cubicBezTo>
                  <a:pt x="759884" y="549988"/>
                  <a:pt x="759789" y="553036"/>
                  <a:pt x="764551" y="551797"/>
                </a:cubicBezTo>
                <a:cubicBezTo>
                  <a:pt x="763885" y="548178"/>
                  <a:pt x="755407" y="549226"/>
                  <a:pt x="751883" y="549416"/>
                </a:cubicBezTo>
                <a:close/>
                <a:moveTo>
                  <a:pt x="645489" y="569990"/>
                </a:moveTo>
                <a:cubicBezTo>
                  <a:pt x="645774" y="571705"/>
                  <a:pt x="649203" y="570752"/>
                  <a:pt x="649870" y="572086"/>
                </a:cubicBezTo>
                <a:cubicBezTo>
                  <a:pt x="653871" y="571990"/>
                  <a:pt x="653680" y="569800"/>
                  <a:pt x="655585" y="568657"/>
                </a:cubicBezTo>
                <a:cubicBezTo>
                  <a:pt x="659110" y="570562"/>
                  <a:pt x="665015" y="570371"/>
                  <a:pt x="672064" y="569228"/>
                </a:cubicBezTo>
                <a:cubicBezTo>
                  <a:pt x="672445" y="564942"/>
                  <a:pt x="667206" y="565513"/>
                  <a:pt x="661491" y="566561"/>
                </a:cubicBezTo>
                <a:cubicBezTo>
                  <a:pt x="661300" y="564275"/>
                  <a:pt x="659491" y="563323"/>
                  <a:pt x="656919" y="563132"/>
                </a:cubicBezTo>
                <a:cubicBezTo>
                  <a:pt x="655299" y="566466"/>
                  <a:pt x="643393" y="564847"/>
                  <a:pt x="645489" y="569990"/>
                </a:cubicBezTo>
                <a:close/>
                <a:moveTo>
                  <a:pt x="665396" y="564751"/>
                </a:moveTo>
                <a:cubicBezTo>
                  <a:pt x="666730" y="564561"/>
                  <a:pt x="668063" y="564370"/>
                  <a:pt x="669397" y="564180"/>
                </a:cubicBezTo>
                <a:cubicBezTo>
                  <a:pt x="669301" y="563323"/>
                  <a:pt x="669206" y="562370"/>
                  <a:pt x="669111" y="561513"/>
                </a:cubicBezTo>
                <a:cubicBezTo>
                  <a:pt x="667777" y="561703"/>
                  <a:pt x="666444" y="561894"/>
                  <a:pt x="665110" y="562084"/>
                </a:cubicBezTo>
                <a:cubicBezTo>
                  <a:pt x="665206" y="562942"/>
                  <a:pt x="665301" y="563799"/>
                  <a:pt x="665396" y="564751"/>
                </a:cubicBezTo>
                <a:close/>
                <a:moveTo>
                  <a:pt x="750740" y="556369"/>
                </a:moveTo>
                <a:cubicBezTo>
                  <a:pt x="755693" y="554274"/>
                  <a:pt x="760837" y="559132"/>
                  <a:pt x="762837" y="554750"/>
                </a:cubicBezTo>
                <a:cubicBezTo>
                  <a:pt x="758932" y="552750"/>
                  <a:pt x="754550" y="552845"/>
                  <a:pt x="750740" y="556369"/>
                </a:cubicBezTo>
                <a:close/>
                <a:moveTo>
                  <a:pt x="704639" y="566371"/>
                </a:moveTo>
                <a:cubicBezTo>
                  <a:pt x="710449" y="563227"/>
                  <a:pt x="700734" y="558465"/>
                  <a:pt x="698067" y="563132"/>
                </a:cubicBezTo>
                <a:cubicBezTo>
                  <a:pt x="702734" y="562180"/>
                  <a:pt x="700829" y="566752"/>
                  <a:pt x="704639" y="566371"/>
                </a:cubicBezTo>
                <a:close/>
                <a:moveTo>
                  <a:pt x="724737" y="562465"/>
                </a:moveTo>
                <a:cubicBezTo>
                  <a:pt x="727404" y="562084"/>
                  <a:pt x="730166" y="561799"/>
                  <a:pt x="732833" y="561418"/>
                </a:cubicBezTo>
                <a:cubicBezTo>
                  <a:pt x="732738" y="556941"/>
                  <a:pt x="722641" y="557322"/>
                  <a:pt x="724737" y="562465"/>
                </a:cubicBezTo>
                <a:close/>
                <a:moveTo>
                  <a:pt x="512425" y="591421"/>
                </a:moveTo>
                <a:cubicBezTo>
                  <a:pt x="518616" y="590564"/>
                  <a:pt x="527188" y="593422"/>
                  <a:pt x="526236" y="586945"/>
                </a:cubicBezTo>
                <a:cubicBezTo>
                  <a:pt x="519092" y="589707"/>
                  <a:pt x="515187" y="586373"/>
                  <a:pt x="512425" y="591421"/>
                </a:cubicBezTo>
                <a:close/>
                <a:moveTo>
                  <a:pt x="399839" y="611424"/>
                </a:moveTo>
                <a:cubicBezTo>
                  <a:pt x="401173" y="611233"/>
                  <a:pt x="402506" y="611043"/>
                  <a:pt x="403839" y="610852"/>
                </a:cubicBezTo>
                <a:cubicBezTo>
                  <a:pt x="403744" y="609995"/>
                  <a:pt x="403649" y="609043"/>
                  <a:pt x="403554" y="608185"/>
                </a:cubicBezTo>
                <a:cubicBezTo>
                  <a:pt x="402220" y="608376"/>
                  <a:pt x="400887" y="608566"/>
                  <a:pt x="399553" y="608757"/>
                </a:cubicBezTo>
                <a:cubicBezTo>
                  <a:pt x="399553" y="609614"/>
                  <a:pt x="399649" y="610567"/>
                  <a:pt x="399839" y="611424"/>
                </a:cubicBezTo>
                <a:close/>
                <a:moveTo>
                  <a:pt x="323068" y="622759"/>
                </a:moveTo>
                <a:cubicBezTo>
                  <a:pt x="324401" y="622568"/>
                  <a:pt x="325734" y="622378"/>
                  <a:pt x="327068" y="622187"/>
                </a:cubicBezTo>
                <a:cubicBezTo>
                  <a:pt x="326973" y="621330"/>
                  <a:pt x="326877" y="620377"/>
                  <a:pt x="326782" y="619520"/>
                </a:cubicBezTo>
                <a:cubicBezTo>
                  <a:pt x="325449" y="619711"/>
                  <a:pt x="324115" y="619901"/>
                  <a:pt x="322782" y="620092"/>
                </a:cubicBezTo>
                <a:cubicBezTo>
                  <a:pt x="322877" y="620949"/>
                  <a:pt x="322972" y="621901"/>
                  <a:pt x="323068" y="622759"/>
                </a:cubicBezTo>
                <a:close/>
                <a:moveTo>
                  <a:pt x="298779" y="625902"/>
                </a:moveTo>
                <a:cubicBezTo>
                  <a:pt x="306113" y="629045"/>
                  <a:pt x="304303" y="620187"/>
                  <a:pt x="298779" y="625902"/>
                </a:cubicBezTo>
                <a:lnTo>
                  <a:pt x="298779" y="625902"/>
                </a:lnTo>
                <a:close/>
                <a:moveTo>
                  <a:pt x="1825636" y="254236"/>
                </a:moveTo>
                <a:cubicBezTo>
                  <a:pt x="1832018" y="252617"/>
                  <a:pt x="1838971" y="251950"/>
                  <a:pt x="1845734" y="250236"/>
                </a:cubicBezTo>
                <a:cubicBezTo>
                  <a:pt x="1851544" y="248807"/>
                  <a:pt x="1857164" y="244616"/>
                  <a:pt x="1863641" y="245188"/>
                </a:cubicBezTo>
                <a:cubicBezTo>
                  <a:pt x="1867642" y="245188"/>
                  <a:pt x="1865927" y="250141"/>
                  <a:pt x="1872214" y="248140"/>
                </a:cubicBezTo>
                <a:cubicBezTo>
                  <a:pt x="1881167" y="247569"/>
                  <a:pt x="1878405" y="243187"/>
                  <a:pt x="1886215" y="244997"/>
                </a:cubicBezTo>
                <a:cubicBezTo>
                  <a:pt x="1892502" y="242330"/>
                  <a:pt x="1877833" y="245473"/>
                  <a:pt x="1879643" y="241759"/>
                </a:cubicBezTo>
                <a:cubicBezTo>
                  <a:pt x="1886025" y="237758"/>
                  <a:pt x="1897836" y="239187"/>
                  <a:pt x="1904122" y="239949"/>
                </a:cubicBezTo>
                <a:cubicBezTo>
                  <a:pt x="1906027" y="235377"/>
                  <a:pt x="1913647" y="235853"/>
                  <a:pt x="1917934" y="235472"/>
                </a:cubicBezTo>
                <a:cubicBezTo>
                  <a:pt x="1919267" y="235377"/>
                  <a:pt x="1920315" y="236520"/>
                  <a:pt x="1920124" y="236520"/>
                </a:cubicBezTo>
                <a:cubicBezTo>
                  <a:pt x="1924315" y="236234"/>
                  <a:pt x="1927649" y="232710"/>
                  <a:pt x="1930030" y="233853"/>
                </a:cubicBezTo>
                <a:cubicBezTo>
                  <a:pt x="1934221" y="235853"/>
                  <a:pt x="1933269" y="232900"/>
                  <a:pt x="1938127" y="232805"/>
                </a:cubicBezTo>
                <a:cubicBezTo>
                  <a:pt x="1940794" y="232710"/>
                  <a:pt x="1941079" y="233662"/>
                  <a:pt x="1944318" y="233377"/>
                </a:cubicBezTo>
                <a:cubicBezTo>
                  <a:pt x="1946413" y="233186"/>
                  <a:pt x="1945651" y="234329"/>
                  <a:pt x="1946509" y="234424"/>
                </a:cubicBezTo>
                <a:cubicBezTo>
                  <a:pt x="1950604" y="234901"/>
                  <a:pt x="1955176" y="232900"/>
                  <a:pt x="1956986" y="235758"/>
                </a:cubicBezTo>
                <a:cubicBezTo>
                  <a:pt x="1954319" y="236139"/>
                  <a:pt x="1955462" y="238330"/>
                  <a:pt x="1953271" y="238901"/>
                </a:cubicBezTo>
                <a:cubicBezTo>
                  <a:pt x="1950890" y="238996"/>
                  <a:pt x="1948414" y="237091"/>
                  <a:pt x="1947175" y="239663"/>
                </a:cubicBezTo>
                <a:cubicBezTo>
                  <a:pt x="1955081" y="240520"/>
                  <a:pt x="1978989" y="239663"/>
                  <a:pt x="1974798" y="230614"/>
                </a:cubicBezTo>
                <a:cubicBezTo>
                  <a:pt x="1965082" y="232805"/>
                  <a:pt x="1961082" y="230043"/>
                  <a:pt x="1954605" y="233281"/>
                </a:cubicBezTo>
                <a:cubicBezTo>
                  <a:pt x="1952033" y="230614"/>
                  <a:pt x="1944413" y="232234"/>
                  <a:pt x="1941841" y="229567"/>
                </a:cubicBezTo>
                <a:cubicBezTo>
                  <a:pt x="1938603" y="229567"/>
                  <a:pt x="1934983" y="230995"/>
                  <a:pt x="1931745" y="230900"/>
                </a:cubicBezTo>
                <a:cubicBezTo>
                  <a:pt x="1931459" y="230900"/>
                  <a:pt x="1928316" y="230043"/>
                  <a:pt x="1929554" y="229852"/>
                </a:cubicBezTo>
                <a:cubicBezTo>
                  <a:pt x="1924601" y="230805"/>
                  <a:pt x="1924315" y="233472"/>
                  <a:pt x="1921744" y="233567"/>
                </a:cubicBezTo>
                <a:cubicBezTo>
                  <a:pt x="1921744" y="233567"/>
                  <a:pt x="1919648" y="231281"/>
                  <a:pt x="1919362" y="231186"/>
                </a:cubicBezTo>
                <a:cubicBezTo>
                  <a:pt x="1912981" y="228328"/>
                  <a:pt x="1902598" y="233662"/>
                  <a:pt x="1896598" y="230043"/>
                </a:cubicBezTo>
                <a:cubicBezTo>
                  <a:pt x="1896883" y="223947"/>
                  <a:pt x="1916981" y="227471"/>
                  <a:pt x="1920410" y="222899"/>
                </a:cubicBezTo>
                <a:cubicBezTo>
                  <a:pt x="1915171" y="221947"/>
                  <a:pt x="1908218" y="222518"/>
                  <a:pt x="1901836" y="222613"/>
                </a:cubicBezTo>
                <a:cubicBezTo>
                  <a:pt x="1902789" y="217851"/>
                  <a:pt x="1899931" y="216422"/>
                  <a:pt x="1893073" y="218327"/>
                </a:cubicBezTo>
                <a:cubicBezTo>
                  <a:pt x="1891549" y="222328"/>
                  <a:pt x="1904980" y="220613"/>
                  <a:pt x="1897931" y="224423"/>
                </a:cubicBezTo>
                <a:cubicBezTo>
                  <a:pt x="1891549" y="226423"/>
                  <a:pt x="1893359" y="221470"/>
                  <a:pt x="1889359" y="221470"/>
                </a:cubicBezTo>
                <a:cubicBezTo>
                  <a:pt x="1888597" y="223185"/>
                  <a:pt x="1887549" y="224804"/>
                  <a:pt x="1885834" y="225947"/>
                </a:cubicBezTo>
                <a:cubicBezTo>
                  <a:pt x="1881548" y="223280"/>
                  <a:pt x="1878500" y="224995"/>
                  <a:pt x="1875547" y="225947"/>
                </a:cubicBezTo>
                <a:cubicBezTo>
                  <a:pt x="1874404" y="226233"/>
                  <a:pt x="1872690" y="226328"/>
                  <a:pt x="1871452" y="226519"/>
                </a:cubicBezTo>
                <a:cubicBezTo>
                  <a:pt x="1864403" y="227185"/>
                  <a:pt x="1867737" y="226138"/>
                  <a:pt x="1863355" y="227566"/>
                </a:cubicBezTo>
                <a:cubicBezTo>
                  <a:pt x="1861831" y="228043"/>
                  <a:pt x="1858879" y="228233"/>
                  <a:pt x="1857259" y="228328"/>
                </a:cubicBezTo>
                <a:cubicBezTo>
                  <a:pt x="1848401" y="229186"/>
                  <a:pt x="1849544" y="228424"/>
                  <a:pt x="1845067" y="229948"/>
                </a:cubicBezTo>
                <a:cubicBezTo>
                  <a:pt x="1835638" y="233091"/>
                  <a:pt x="1824303" y="231853"/>
                  <a:pt x="1818588" y="232043"/>
                </a:cubicBezTo>
                <a:cubicBezTo>
                  <a:pt x="1821064" y="231948"/>
                  <a:pt x="1811635" y="234424"/>
                  <a:pt x="1812301" y="231472"/>
                </a:cubicBezTo>
                <a:cubicBezTo>
                  <a:pt x="1820683" y="225852"/>
                  <a:pt x="1833066" y="226709"/>
                  <a:pt x="1844305" y="224614"/>
                </a:cubicBezTo>
                <a:cubicBezTo>
                  <a:pt x="1846877" y="224137"/>
                  <a:pt x="1847068" y="223090"/>
                  <a:pt x="1850211" y="222518"/>
                </a:cubicBezTo>
                <a:cubicBezTo>
                  <a:pt x="1859450" y="220708"/>
                  <a:pt x="1867737" y="219280"/>
                  <a:pt x="1872309" y="218327"/>
                </a:cubicBezTo>
                <a:cubicBezTo>
                  <a:pt x="1876214" y="217470"/>
                  <a:pt x="1878500" y="217756"/>
                  <a:pt x="1880215" y="215946"/>
                </a:cubicBezTo>
                <a:cubicBezTo>
                  <a:pt x="1880596" y="215470"/>
                  <a:pt x="1883548" y="215660"/>
                  <a:pt x="1884215" y="215374"/>
                </a:cubicBezTo>
                <a:cubicBezTo>
                  <a:pt x="1890121" y="212993"/>
                  <a:pt x="1899836" y="212326"/>
                  <a:pt x="1903932" y="208707"/>
                </a:cubicBezTo>
                <a:cubicBezTo>
                  <a:pt x="1891264" y="209278"/>
                  <a:pt x="1871166" y="213850"/>
                  <a:pt x="1863641" y="215279"/>
                </a:cubicBezTo>
                <a:cubicBezTo>
                  <a:pt x="1847258" y="218422"/>
                  <a:pt x="1828780" y="220708"/>
                  <a:pt x="1813063" y="221851"/>
                </a:cubicBezTo>
                <a:cubicBezTo>
                  <a:pt x="1810492" y="222042"/>
                  <a:pt x="1810015" y="221089"/>
                  <a:pt x="1806872" y="221280"/>
                </a:cubicBezTo>
                <a:cubicBezTo>
                  <a:pt x="1803157" y="221470"/>
                  <a:pt x="1792680" y="225280"/>
                  <a:pt x="1792394" y="220423"/>
                </a:cubicBezTo>
                <a:cubicBezTo>
                  <a:pt x="1792489" y="218422"/>
                  <a:pt x="1797156" y="218613"/>
                  <a:pt x="1800300" y="218041"/>
                </a:cubicBezTo>
                <a:cubicBezTo>
                  <a:pt x="1803824" y="215184"/>
                  <a:pt x="1797442" y="214422"/>
                  <a:pt x="1801538" y="211088"/>
                </a:cubicBezTo>
                <a:cubicBezTo>
                  <a:pt x="1807348" y="211183"/>
                  <a:pt x="1810111" y="207564"/>
                  <a:pt x="1815349" y="206611"/>
                </a:cubicBezTo>
                <a:cubicBezTo>
                  <a:pt x="1815444" y="206611"/>
                  <a:pt x="1815444" y="207850"/>
                  <a:pt x="1815540" y="207945"/>
                </a:cubicBezTo>
                <a:cubicBezTo>
                  <a:pt x="1817254" y="208802"/>
                  <a:pt x="1832590" y="205849"/>
                  <a:pt x="1833733" y="205564"/>
                </a:cubicBezTo>
                <a:cubicBezTo>
                  <a:pt x="1836781" y="204992"/>
                  <a:pt x="1838971" y="202516"/>
                  <a:pt x="1841543" y="201849"/>
                </a:cubicBezTo>
                <a:cubicBezTo>
                  <a:pt x="1844877" y="200992"/>
                  <a:pt x="1844877" y="203849"/>
                  <a:pt x="1847639" y="201087"/>
                </a:cubicBezTo>
                <a:cubicBezTo>
                  <a:pt x="1847925" y="200801"/>
                  <a:pt x="1859164" y="198134"/>
                  <a:pt x="1857545" y="198420"/>
                </a:cubicBezTo>
                <a:cubicBezTo>
                  <a:pt x="1860022" y="197944"/>
                  <a:pt x="1860593" y="199563"/>
                  <a:pt x="1863831" y="198991"/>
                </a:cubicBezTo>
                <a:cubicBezTo>
                  <a:pt x="1863546" y="199087"/>
                  <a:pt x="1864689" y="197658"/>
                  <a:pt x="1865641" y="197372"/>
                </a:cubicBezTo>
                <a:cubicBezTo>
                  <a:pt x="1872023" y="195467"/>
                  <a:pt x="1878119" y="196610"/>
                  <a:pt x="1883834" y="194991"/>
                </a:cubicBezTo>
                <a:cubicBezTo>
                  <a:pt x="1882881" y="192038"/>
                  <a:pt x="1883739" y="189943"/>
                  <a:pt x="1887263" y="189181"/>
                </a:cubicBezTo>
                <a:cubicBezTo>
                  <a:pt x="1896788" y="188895"/>
                  <a:pt x="1904980" y="186037"/>
                  <a:pt x="1909361" y="184990"/>
                </a:cubicBezTo>
                <a:cubicBezTo>
                  <a:pt x="1912981" y="184132"/>
                  <a:pt x="1921648" y="184990"/>
                  <a:pt x="1919172" y="180989"/>
                </a:cubicBezTo>
                <a:cubicBezTo>
                  <a:pt x="1908218" y="182989"/>
                  <a:pt x="1896502" y="183180"/>
                  <a:pt x="1886787" y="185180"/>
                </a:cubicBezTo>
                <a:cubicBezTo>
                  <a:pt x="1884120" y="185752"/>
                  <a:pt x="1884120" y="186799"/>
                  <a:pt x="1880881" y="187276"/>
                </a:cubicBezTo>
                <a:cubicBezTo>
                  <a:pt x="1871166" y="188800"/>
                  <a:pt x="1862593" y="188609"/>
                  <a:pt x="1854592" y="190705"/>
                </a:cubicBezTo>
                <a:cubicBezTo>
                  <a:pt x="1854306" y="188514"/>
                  <a:pt x="1848877" y="190705"/>
                  <a:pt x="1848211" y="188800"/>
                </a:cubicBezTo>
                <a:cubicBezTo>
                  <a:pt x="1864594" y="187561"/>
                  <a:pt x="1880310" y="182132"/>
                  <a:pt x="1896312" y="178513"/>
                </a:cubicBezTo>
                <a:cubicBezTo>
                  <a:pt x="1900598" y="177560"/>
                  <a:pt x="1903932" y="177846"/>
                  <a:pt x="1908409" y="176893"/>
                </a:cubicBezTo>
                <a:cubicBezTo>
                  <a:pt x="1910409" y="176512"/>
                  <a:pt x="1910599" y="175560"/>
                  <a:pt x="1912314" y="175084"/>
                </a:cubicBezTo>
                <a:cubicBezTo>
                  <a:pt x="1914790" y="174322"/>
                  <a:pt x="1917838" y="174703"/>
                  <a:pt x="1920410" y="174036"/>
                </a:cubicBezTo>
                <a:cubicBezTo>
                  <a:pt x="1925363" y="172798"/>
                  <a:pt x="1931554" y="170321"/>
                  <a:pt x="1936222" y="169273"/>
                </a:cubicBezTo>
                <a:cubicBezTo>
                  <a:pt x="1942794" y="167845"/>
                  <a:pt x="1946127" y="167654"/>
                  <a:pt x="1948223" y="166321"/>
                </a:cubicBezTo>
                <a:cubicBezTo>
                  <a:pt x="1950319" y="165082"/>
                  <a:pt x="1951938" y="164130"/>
                  <a:pt x="1953938" y="162892"/>
                </a:cubicBezTo>
                <a:cubicBezTo>
                  <a:pt x="1951081" y="157081"/>
                  <a:pt x="1951557" y="151366"/>
                  <a:pt x="1951843" y="145556"/>
                </a:cubicBezTo>
                <a:cubicBezTo>
                  <a:pt x="1938793" y="145270"/>
                  <a:pt x="1925649" y="149842"/>
                  <a:pt x="1920791" y="144127"/>
                </a:cubicBezTo>
                <a:cubicBezTo>
                  <a:pt x="1920791" y="144127"/>
                  <a:pt x="1922791" y="143937"/>
                  <a:pt x="1922791" y="143842"/>
                </a:cubicBezTo>
                <a:cubicBezTo>
                  <a:pt x="1926601" y="140508"/>
                  <a:pt x="1922791" y="140698"/>
                  <a:pt x="1922125" y="138508"/>
                </a:cubicBezTo>
                <a:cubicBezTo>
                  <a:pt x="1921744" y="137269"/>
                  <a:pt x="1923744" y="136698"/>
                  <a:pt x="1923839" y="135555"/>
                </a:cubicBezTo>
                <a:cubicBezTo>
                  <a:pt x="1935555" y="134698"/>
                  <a:pt x="1938984" y="131650"/>
                  <a:pt x="1948128" y="132412"/>
                </a:cubicBezTo>
                <a:cubicBezTo>
                  <a:pt x="1948318" y="133745"/>
                  <a:pt x="1951843" y="133650"/>
                  <a:pt x="1952128" y="131840"/>
                </a:cubicBezTo>
                <a:cubicBezTo>
                  <a:pt x="1948890" y="132126"/>
                  <a:pt x="1950128" y="128602"/>
                  <a:pt x="1945747" y="129935"/>
                </a:cubicBezTo>
                <a:cubicBezTo>
                  <a:pt x="1940222" y="126316"/>
                  <a:pt x="1919743" y="135555"/>
                  <a:pt x="1916886" y="129649"/>
                </a:cubicBezTo>
                <a:cubicBezTo>
                  <a:pt x="1916219" y="126316"/>
                  <a:pt x="1922506" y="126887"/>
                  <a:pt x="1924696" y="125935"/>
                </a:cubicBezTo>
                <a:cubicBezTo>
                  <a:pt x="1925363" y="125649"/>
                  <a:pt x="1925458" y="123363"/>
                  <a:pt x="1926411" y="122982"/>
                </a:cubicBezTo>
                <a:cubicBezTo>
                  <a:pt x="1928602" y="122125"/>
                  <a:pt x="1929744" y="124792"/>
                  <a:pt x="1932697" y="123553"/>
                </a:cubicBezTo>
                <a:cubicBezTo>
                  <a:pt x="1931935" y="120696"/>
                  <a:pt x="1933840" y="119077"/>
                  <a:pt x="1938317" y="118791"/>
                </a:cubicBezTo>
                <a:cubicBezTo>
                  <a:pt x="1942698" y="115552"/>
                  <a:pt x="1940603" y="118886"/>
                  <a:pt x="1944508" y="119362"/>
                </a:cubicBezTo>
                <a:cubicBezTo>
                  <a:pt x="1948985" y="115076"/>
                  <a:pt x="1941365" y="112219"/>
                  <a:pt x="1942889" y="106027"/>
                </a:cubicBezTo>
                <a:cubicBezTo>
                  <a:pt x="1934602" y="108218"/>
                  <a:pt x="1932221" y="105361"/>
                  <a:pt x="1931935" y="100693"/>
                </a:cubicBezTo>
                <a:cubicBezTo>
                  <a:pt x="1920981" y="101170"/>
                  <a:pt x="1914790" y="104027"/>
                  <a:pt x="1908027" y="106504"/>
                </a:cubicBezTo>
                <a:cubicBezTo>
                  <a:pt x="1904980" y="106123"/>
                  <a:pt x="1902789" y="105075"/>
                  <a:pt x="1901455" y="103265"/>
                </a:cubicBezTo>
                <a:cubicBezTo>
                  <a:pt x="1895359" y="104122"/>
                  <a:pt x="1888215" y="105742"/>
                  <a:pt x="1888787" y="100884"/>
                </a:cubicBezTo>
                <a:cubicBezTo>
                  <a:pt x="1895740" y="97550"/>
                  <a:pt x="1903837" y="98407"/>
                  <a:pt x="1910885" y="96693"/>
                </a:cubicBezTo>
                <a:cubicBezTo>
                  <a:pt x="1918981" y="94693"/>
                  <a:pt x="1924506" y="90311"/>
                  <a:pt x="1932602" y="89835"/>
                </a:cubicBezTo>
                <a:cubicBezTo>
                  <a:pt x="1933840" y="85834"/>
                  <a:pt x="1929364" y="86787"/>
                  <a:pt x="1929744" y="83453"/>
                </a:cubicBezTo>
                <a:cubicBezTo>
                  <a:pt x="1933745" y="81929"/>
                  <a:pt x="1937555" y="78405"/>
                  <a:pt x="1932983" y="76309"/>
                </a:cubicBezTo>
                <a:cubicBezTo>
                  <a:pt x="1932793" y="74119"/>
                  <a:pt x="1917076" y="81358"/>
                  <a:pt x="1916505" y="75738"/>
                </a:cubicBezTo>
                <a:cubicBezTo>
                  <a:pt x="1920029" y="73357"/>
                  <a:pt x="1926792" y="72404"/>
                  <a:pt x="1927935" y="68785"/>
                </a:cubicBezTo>
                <a:cubicBezTo>
                  <a:pt x="1922315" y="68308"/>
                  <a:pt x="1914409" y="69832"/>
                  <a:pt x="1905646" y="71642"/>
                </a:cubicBezTo>
                <a:cubicBezTo>
                  <a:pt x="1901265" y="72595"/>
                  <a:pt x="1897074" y="75166"/>
                  <a:pt x="1891835" y="76119"/>
                </a:cubicBezTo>
                <a:cubicBezTo>
                  <a:pt x="1888597" y="76690"/>
                  <a:pt x="1882786" y="78405"/>
                  <a:pt x="1879548" y="76405"/>
                </a:cubicBezTo>
                <a:cubicBezTo>
                  <a:pt x="1880691" y="68880"/>
                  <a:pt x="1901931" y="68785"/>
                  <a:pt x="1911266" y="66880"/>
                </a:cubicBezTo>
                <a:cubicBezTo>
                  <a:pt x="1917457" y="65641"/>
                  <a:pt x="1915838" y="62879"/>
                  <a:pt x="1919172" y="64498"/>
                </a:cubicBezTo>
                <a:cubicBezTo>
                  <a:pt x="1920601" y="65260"/>
                  <a:pt x="1925554" y="62974"/>
                  <a:pt x="1927268" y="63451"/>
                </a:cubicBezTo>
                <a:cubicBezTo>
                  <a:pt x="1932316" y="59641"/>
                  <a:pt x="1921458" y="60593"/>
                  <a:pt x="1926411" y="56783"/>
                </a:cubicBezTo>
                <a:cubicBezTo>
                  <a:pt x="1928316" y="54021"/>
                  <a:pt x="1937174" y="52021"/>
                  <a:pt x="1931650" y="49354"/>
                </a:cubicBezTo>
                <a:cubicBezTo>
                  <a:pt x="1924411" y="53068"/>
                  <a:pt x="1918410" y="50973"/>
                  <a:pt x="1913076" y="49068"/>
                </a:cubicBezTo>
                <a:cubicBezTo>
                  <a:pt x="1913647" y="51259"/>
                  <a:pt x="1900884" y="52878"/>
                  <a:pt x="1900884" y="50687"/>
                </a:cubicBezTo>
                <a:cubicBezTo>
                  <a:pt x="1901169" y="47925"/>
                  <a:pt x="1905932" y="47353"/>
                  <a:pt x="1908504" y="45639"/>
                </a:cubicBezTo>
                <a:cubicBezTo>
                  <a:pt x="1916314" y="44877"/>
                  <a:pt x="1923268" y="43639"/>
                  <a:pt x="1926411" y="40591"/>
                </a:cubicBezTo>
                <a:cubicBezTo>
                  <a:pt x="1930411" y="40495"/>
                  <a:pt x="1930221" y="38305"/>
                  <a:pt x="1932126" y="37162"/>
                </a:cubicBezTo>
                <a:cubicBezTo>
                  <a:pt x="1933078" y="32399"/>
                  <a:pt x="1923744" y="36495"/>
                  <a:pt x="1925268" y="31256"/>
                </a:cubicBezTo>
                <a:cubicBezTo>
                  <a:pt x="1924982" y="26494"/>
                  <a:pt x="1930316" y="24589"/>
                  <a:pt x="1930030" y="19826"/>
                </a:cubicBezTo>
                <a:cubicBezTo>
                  <a:pt x="1928506" y="16683"/>
                  <a:pt x="1921839" y="18016"/>
                  <a:pt x="1922982" y="12587"/>
                </a:cubicBezTo>
                <a:cubicBezTo>
                  <a:pt x="1918981" y="11158"/>
                  <a:pt x="1909552" y="14302"/>
                  <a:pt x="1906504" y="12016"/>
                </a:cubicBezTo>
                <a:cubicBezTo>
                  <a:pt x="1911076" y="11254"/>
                  <a:pt x="1912314" y="7920"/>
                  <a:pt x="1914123" y="6967"/>
                </a:cubicBezTo>
                <a:cubicBezTo>
                  <a:pt x="1917648" y="5253"/>
                  <a:pt x="1926220" y="6682"/>
                  <a:pt x="1923744" y="1633"/>
                </a:cubicBezTo>
                <a:cubicBezTo>
                  <a:pt x="1921458" y="-1986"/>
                  <a:pt x="1913933" y="1443"/>
                  <a:pt x="1909456" y="2110"/>
                </a:cubicBezTo>
                <a:cubicBezTo>
                  <a:pt x="1900598" y="3443"/>
                  <a:pt x="1893645" y="5348"/>
                  <a:pt x="1889359" y="6110"/>
                </a:cubicBezTo>
                <a:cubicBezTo>
                  <a:pt x="1878405" y="7920"/>
                  <a:pt x="1861641" y="9444"/>
                  <a:pt x="1854973" y="10587"/>
                </a:cubicBezTo>
                <a:cubicBezTo>
                  <a:pt x="1852687" y="10968"/>
                  <a:pt x="1854211" y="11539"/>
                  <a:pt x="1853068" y="12206"/>
                </a:cubicBezTo>
                <a:cubicBezTo>
                  <a:pt x="1847925" y="15254"/>
                  <a:pt x="1849925" y="12206"/>
                  <a:pt x="1846877" y="11635"/>
                </a:cubicBezTo>
                <a:cubicBezTo>
                  <a:pt x="1845258" y="11349"/>
                  <a:pt x="1842591" y="12492"/>
                  <a:pt x="1840781" y="12397"/>
                </a:cubicBezTo>
                <a:cubicBezTo>
                  <a:pt x="1831637" y="12111"/>
                  <a:pt x="1828208" y="12587"/>
                  <a:pt x="1822588" y="14778"/>
                </a:cubicBezTo>
                <a:cubicBezTo>
                  <a:pt x="1818302" y="14587"/>
                  <a:pt x="1816397" y="12206"/>
                  <a:pt x="1810111" y="13730"/>
                </a:cubicBezTo>
                <a:cubicBezTo>
                  <a:pt x="1805062" y="14206"/>
                  <a:pt x="1804110" y="16683"/>
                  <a:pt x="1800300" y="17731"/>
                </a:cubicBezTo>
                <a:cubicBezTo>
                  <a:pt x="1797442" y="16778"/>
                  <a:pt x="1793918" y="16302"/>
                  <a:pt x="1791727" y="14778"/>
                </a:cubicBezTo>
                <a:cubicBezTo>
                  <a:pt x="1786965" y="14778"/>
                  <a:pt x="1788108" y="16969"/>
                  <a:pt x="1783917" y="18493"/>
                </a:cubicBezTo>
                <a:cubicBezTo>
                  <a:pt x="1784107" y="18397"/>
                  <a:pt x="1781726" y="17064"/>
                  <a:pt x="1779726" y="17731"/>
                </a:cubicBezTo>
                <a:cubicBezTo>
                  <a:pt x="1778678" y="18016"/>
                  <a:pt x="1778011" y="20302"/>
                  <a:pt x="1776011" y="20969"/>
                </a:cubicBezTo>
                <a:cubicBezTo>
                  <a:pt x="1777154" y="20588"/>
                  <a:pt x="1774297" y="19921"/>
                  <a:pt x="1773820" y="19921"/>
                </a:cubicBezTo>
                <a:cubicBezTo>
                  <a:pt x="1771344" y="19826"/>
                  <a:pt x="1769153" y="21350"/>
                  <a:pt x="1767915" y="22017"/>
                </a:cubicBezTo>
                <a:cubicBezTo>
                  <a:pt x="1766581" y="22779"/>
                  <a:pt x="1765152" y="22969"/>
                  <a:pt x="1764010" y="23922"/>
                </a:cubicBezTo>
                <a:cubicBezTo>
                  <a:pt x="1759152" y="21731"/>
                  <a:pt x="1748293" y="24017"/>
                  <a:pt x="1743436" y="23922"/>
                </a:cubicBezTo>
                <a:cubicBezTo>
                  <a:pt x="1740578" y="23827"/>
                  <a:pt x="1736577" y="22398"/>
                  <a:pt x="1732958" y="22588"/>
                </a:cubicBezTo>
                <a:cubicBezTo>
                  <a:pt x="1732768" y="22588"/>
                  <a:pt x="1731434" y="24303"/>
                  <a:pt x="1729053" y="24398"/>
                </a:cubicBezTo>
                <a:cubicBezTo>
                  <a:pt x="1726481" y="24493"/>
                  <a:pt x="1725910" y="23731"/>
                  <a:pt x="1722862" y="23827"/>
                </a:cubicBezTo>
                <a:cubicBezTo>
                  <a:pt x="1718575" y="23922"/>
                  <a:pt x="1713813" y="25351"/>
                  <a:pt x="1708669" y="25636"/>
                </a:cubicBezTo>
                <a:cubicBezTo>
                  <a:pt x="1704383" y="27732"/>
                  <a:pt x="1702478" y="30970"/>
                  <a:pt x="1697144" y="32590"/>
                </a:cubicBezTo>
                <a:cubicBezTo>
                  <a:pt x="1698668" y="27351"/>
                  <a:pt x="1692381" y="28875"/>
                  <a:pt x="1690286" y="26684"/>
                </a:cubicBezTo>
                <a:cubicBezTo>
                  <a:pt x="1684190" y="26113"/>
                  <a:pt x="1677046" y="29732"/>
                  <a:pt x="1670188" y="30685"/>
                </a:cubicBezTo>
                <a:cubicBezTo>
                  <a:pt x="1667712" y="30970"/>
                  <a:pt x="1665807" y="30113"/>
                  <a:pt x="1661902" y="30399"/>
                </a:cubicBezTo>
                <a:cubicBezTo>
                  <a:pt x="1644947" y="31637"/>
                  <a:pt x="1627612" y="36304"/>
                  <a:pt x="1620944" y="31637"/>
                </a:cubicBezTo>
                <a:cubicBezTo>
                  <a:pt x="1612943" y="32304"/>
                  <a:pt x="1615419" y="38114"/>
                  <a:pt x="1607419" y="38781"/>
                </a:cubicBezTo>
                <a:cubicBezTo>
                  <a:pt x="1593607" y="39638"/>
                  <a:pt x="1581987" y="35828"/>
                  <a:pt x="1570843" y="42210"/>
                </a:cubicBezTo>
                <a:cubicBezTo>
                  <a:pt x="1560175" y="39924"/>
                  <a:pt x="1552936" y="43829"/>
                  <a:pt x="1540172" y="43448"/>
                </a:cubicBezTo>
                <a:cubicBezTo>
                  <a:pt x="1539886" y="44591"/>
                  <a:pt x="1538648" y="45258"/>
                  <a:pt x="1536267" y="45258"/>
                </a:cubicBezTo>
                <a:cubicBezTo>
                  <a:pt x="1533695" y="46972"/>
                  <a:pt x="1532743" y="49354"/>
                  <a:pt x="1528647" y="50306"/>
                </a:cubicBezTo>
                <a:cubicBezTo>
                  <a:pt x="1527409" y="47449"/>
                  <a:pt x="1517788" y="50687"/>
                  <a:pt x="1516455" y="51925"/>
                </a:cubicBezTo>
                <a:cubicBezTo>
                  <a:pt x="1516264" y="50211"/>
                  <a:pt x="1512740" y="51163"/>
                  <a:pt x="1512073" y="49830"/>
                </a:cubicBezTo>
                <a:cubicBezTo>
                  <a:pt x="1509502" y="50116"/>
                  <a:pt x="1509025" y="48496"/>
                  <a:pt x="1505787" y="49258"/>
                </a:cubicBezTo>
                <a:cubicBezTo>
                  <a:pt x="1498072" y="51735"/>
                  <a:pt x="1492547" y="51259"/>
                  <a:pt x="1487594" y="51640"/>
                </a:cubicBezTo>
                <a:cubicBezTo>
                  <a:pt x="1484737" y="51830"/>
                  <a:pt x="1483403" y="53545"/>
                  <a:pt x="1481689" y="53735"/>
                </a:cubicBezTo>
                <a:cubicBezTo>
                  <a:pt x="1482165" y="53640"/>
                  <a:pt x="1480355" y="52687"/>
                  <a:pt x="1479498" y="52687"/>
                </a:cubicBezTo>
                <a:cubicBezTo>
                  <a:pt x="1469020" y="52306"/>
                  <a:pt x="1456066" y="56688"/>
                  <a:pt x="1451304" y="57736"/>
                </a:cubicBezTo>
                <a:cubicBezTo>
                  <a:pt x="1446541" y="58783"/>
                  <a:pt x="1441969" y="59355"/>
                  <a:pt x="1437112" y="59545"/>
                </a:cubicBezTo>
                <a:cubicBezTo>
                  <a:pt x="1429206" y="59831"/>
                  <a:pt x="1428063" y="60498"/>
                  <a:pt x="1420919" y="61641"/>
                </a:cubicBezTo>
                <a:cubicBezTo>
                  <a:pt x="1417681" y="62212"/>
                  <a:pt x="1414061" y="62689"/>
                  <a:pt x="1410823" y="62974"/>
                </a:cubicBezTo>
                <a:cubicBezTo>
                  <a:pt x="1402822" y="63546"/>
                  <a:pt x="1404441" y="63070"/>
                  <a:pt x="1400726" y="64308"/>
                </a:cubicBezTo>
                <a:cubicBezTo>
                  <a:pt x="1394249" y="66499"/>
                  <a:pt x="1388439" y="64594"/>
                  <a:pt x="1384343" y="65070"/>
                </a:cubicBezTo>
                <a:cubicBezTo>
                  <a:pt x="1380628" y="65451"/>
                  <a:pt x="1378342" y="67261"/>
                  <a:pt x="1374342" y="67737"/>
                </a:cubicBezTo>
                <a:cubicBezTo>
                  <a:pt x="1371675" y="68023"/>
                  <a:pt x="1370151" y="67165"/>
                  <a:pt x="1366055" y="67451"/>
                </a:cubicBezTo>
                <a:cubicBezTo>
                  <a:pt x="1337385" y="69737"/>
                  <a:pt x="1298237" y="77167"/>
                  <a:pt x="1272996" y="79548"/>
                </a:cubicBezTo>
                <a:cubicBezTo>
                  <a:pt x="1271948" y="79643"/>
                  <a:pt x="1270329" y="78500"/>
                  <a:pt x="1270805" y="78500"/>
                </a:cubicBezTo>
                <a:cubicBezTo>
                  <a:pt x="1267757" y="78881"/>
                  <a:pt x="1266805" y="80119"/>
                  <a:pt x="1264900" y="80596"/>
                </a:cubicBezTo>
                <a:cubicBezTo>
                  <a:pt x="1256422" y="82691"/>
                  <a:pt x="1251088" y="80977"/>
                  <a:pt x="1246516" y="81643"/>
                </a:cubicBezTo>
                <a:cubicBezTo>
                  <a:pt x="1243659" y="82024"/>
                  <a:pt x="1242992" y="83548"/>
                  <a:pt x="1238611" y="84025"/>
                </a:cubicBezTo>
                <a:cubicBezTo>
                  <a:pt x="1234801" y="84406"/>
                  <a:pt x="1233943" y="83548"/>
                  <a:pt x="1230324" y="83739"/>
                </a:cubicBezTo>
                <a:cubicBezTo>
                  <a:pt x="1213084" y="84787"/>
                  <a:pt x="1194986" y="89454"/>
                  <a:pt x="1177746" y="90597"/>
                </a:cubicBezTo>
                <a:cubicBezTo>
                  <a:pt x="1173650" y="90883"/>
                  <a:pt x="1171459" y="90121"/>
                  <a:pt x="1167459" y="90597"/>
                </a:cubicBezTo>
                <a:cubicBezTo>
                  <a:pt x="1165078" y="90883"/>
                  <a:pt x="1163268" y="92216"/>
                  <a:pt x="1159553" y="92978"/>
                </a:cubicBezTo>
                <a:cubicBezTo>
                  <a:pt x="1150885" y="94693"/>
                  <a:pt x="1145932" y="93454"/>
                  <a:pt x="1141170" y="94026"/>
                </a:cubicBezTo>
                <a:cubicBezTo>
                  <a:pt x="1138312" y="94407"/>
                  <a:pt x="1134121" y="96312"/>
                  <a:pt x="1131169" y="96693"/>
                </a:cubicBezTo>
                <a:cubicBezTo>
                  <a:pt x="1126978" y="97169"/>
                  <a:pt x="1124406" y="96121"/>
                  <a:pt x="1120882" y="96693"/>
                </a:cubicBezTo>
                <a:cubicBezTo>
                  <a:pt x="1118215" y="97074"/>
                  <a:pt x="1116976" y="98407"/>
                  <a:pt x="1112976" y="99074"/>
                </a:cubicBezTo>
                <a:cubicBezTo>
                  <a:pt x="1103356" y="100693"/>
                  <a:pt x="1092973" y="100598"/>
                  <a:pt x="1082496" y="101646"/>
                </a:cubicBezTo>
                <a:cubicBezTo>
                  <a:pt x="1072304" y="102694"/>
                  <a:pt x="1060207" y="103837"/>
                  <a:pt x="1050111" y="105837"/>
                </a:cubicBezTo>
                <a:cubicBezTo>
                  <a:pt x="1046491" y="106599"/>
                  <a:pt x="1045729" y="107742"/>
                  <a:pt x="1042205" y="108218"/>
                </a:cubicBezTo>
                <a:cubicBezTo>
                  <a:pt x="1039347" y="108599"/>
                  <a:pt x="1038300" y="107266"/>
                  <a:pt x="1033918" y="107932"/>
                </a:cubicBezTo>
                <a:cubicBezTo>
                  <a:pt x="1031251" y="108313"/>
                  <a:pt x="1030013" y="109552"/>
                  <a:pt x="1026013" y="110314"/>
                </a:cubicBezTo>
                <a:cubicBezTo>
                  <a:pt x="1011249" y="112981"/>
                  <a:pt x="994199" y="113457"/>
                  <a:pt x="979435" y="116314"/>
                </a:cubicBezTo>
                <a:cubicBezTo>
                  <a:pt x="975816" y="117076"/>
                  <a:pt x="974959" y="118315"/>
                  <a:pt x="971530" y="118696"/>
                </a:cubicBezTo>
                <a:cubicBezTo>
                  <a:pt x="969148" y="118981"/>
                  <a:pt x="968291" y="118029"/>
                  <a:pt x="965243" y="118124"/>
                </a:cubicBezTo>
                <a:cubicBezTo>
                  <a:pt x="956956" y="118505"/>
                  <a:pt x="953813" y="120601"/>
                  <a:pt x="949241" y="121553"/>
                </a:cubicBezTo>
                <a:cubicBezTo>
                  <a:pt x="931239" y="125077"/>
                  <a:pt x="910665" y="125935"/>
                  <a:pt x="890567" y="129173"/>
                </a:cubicBezTo>
                <a:cubicBezTo>
                  <a:pt x="888091" y="129554"/>
                  <a:pt x="887805" y="130697"/>
                  <a:pt x="884662" y="131269"/>
                </a:cubicBezTo>
                <a:cubicBezTo>
                  <a:pt x="871326" y="133840"/>
                  <a:pt x="858087" y="133745"/>
                  <a:pt x="846181" y="136222"/>
                </a:cubicBezTo>
                <a:cubicBezTo>
                  <a:pt x="843609" y="136793"/>
                  <a:pt x="843514" y="137746"/>
                  <a:pt x="840275" y="138317"/>
                </a:cubicBezTo>
                <a:cubicBezTo>
                  <a:pt x="834370" y="139365"/>
                  <a:pt x="826273" y="139555"/>
                  <a:pt x="820082" y="140984"/>
                </a:cubicBezTo>
                <a:cubicBezTo>
                  <a:pt x="817606" y="141556"/>
                  <a:pt x="815605" y="142889"/>
                  <a:pt x="814176" y="143080"/>
                </a:cubicBezTo>
                <a:cubicBezTo>
                  <a:pt x="811510" y="143461"/>
                  <a:pt x="811224" y="141937"/>
                  <a:pt x="807985" y="142508"/>
                </a:cubicBezTo>
                <a:cubicBezTo>
                  <a:pt x="805033" y="143080"/>
                  <a:pt x="804556" y="144508"/>
                  <a:pt x="800080" y="144889"/>
                </a:cubicBezTo>
                <a:cubicBezTo>
                  <a:pt x="796460" y="145270"/>
                  <a:pt x="790078" y="143365"/>
                  <a:pt x="785792" y="145366"/>
                </a:cubicBezTo>
                <a:cubicBezTo>
                  <a:pt x="782458" y="145842"/>
                  <a:pt x="785125" y="149176"/>
                  <a:pt x="782268" y="149842"/>
                </a:cubicBezTo>
                <a:cubicBezTo>
                  <a:pt x="774267" y="145556"/>
                  <a:pt x="763408" y="150414"/>
                  <a:pt x="753788" y="152224"/>
                </a:cubicBezTo>
                <a:cubicBezTo>
                  <a:pt x="749121" y="153081"/>
                  <a:pt x="742072" y="153367"/>
                  <a:pt x="737595" y="154319"/>
                </a:cubicBezTo>
                <a:cubicBezTo>
                  <a:pt x="730928" y="155748"/>
                  <a:pt x="731690" y="155748"/>
                  <a:pt x="727499" y="155653"/>
                </a:cubicBezTo>
                <a:cubicBezTo>
                  <a:pt x="717784" y="155367"/>
                  <a:pt x="701305" y="158415"/>
                  <a:pt x="693114" y="160129"/>
                </a:cubicBezTo>
                <a:cubicBezTo>
                  <a:pt x="691114" y="160510"/>
                  <a:pt x="690923" y="161558"/>
                  <a:pt x="689209" y="162034"/>
                </a:cubicBezTo>
                <a:cubicBezTo>
                  <a:pt x="682351" y="163939"/>
                  <a:pt x="679017" y="162511"/>
                  <a:pt x="674921" y="162511"/>
                </a:cubicBezTo>
                <a:cubicBezTo>
                  <a:pt x="667396" y="162606"/>
                  <a:pt x="667777" y="162987"/>
                  <a:pt x="664824" y="163844"/>
                </a:cubicBezTo>
                <a:cubicBezTo>
                  <a:pt x="663015" y="164416"/>
                  <a:pt x="660824" y="162987"/>
                  <a:pt x="660634" y="163082"/>
                </a:cubicBezTo>
                <a:cubicBezTo>
                  <a:pt x="656252" y="163749"/>
                  <a:pt x="653585" y="165463"/>
                  <a:pt x="650632" y="165749"/>
                </a:cubicBezTo>
                <a:cubicBezTo>
                  <a:pt x="649108" y="165940"/>
                  <a:pt x="648537" y="164701"/>
                  <a:pt x="648441" y="164701"/>
                </a:cubicBezTo>
                <a:cubicBezTo>
                  <a:pt x="645489" y="164797"/>
                  <a:pt x="641964" y="166987"/>
                  <a:pt x="638440" y="167368"/>
                </a:cubicBezTo>
                <a:cubicBezTo>
                  <a:pt x="635964" y="167654"/>
                  <a:pt x="635392" y="166606"/>
                  <a:pt x="632249" y="166797"/>
                </a:cubicBezTo>
                <a:cubicBezTo>
                  <a:pt x="619295" y="167749"/>
                  <a:pt x="607198" y="170416"/>
                  <a:pt x="593768" y="171750"/>
                </a:cubicBezTo>
                <a:cubicBezTo>
                  <a:pt x="591387" y="172036"/>
                  <a:pt x="590529" y="171083"/>
                  <a:pt x="587577" y="171178"/>
                </a:cubicBezTo>
                <a:cubicBezTo>
                  <a:pt x="581862" y="171369"/>
                  <a:pt x="574432" y="172417"/>
                  <a:pt x="569384" y="173560"/>
                </a:cubicBezTo>
                <a:cubicBezTo>
                  <a:pt x="561669" y="175274"/>
                  <a:pt x="560431" y="175179"/>
                  <a:pt x="553192" y="175655"/>
                </a:cubicBezTo>
                <a:cubicBezTo>
                  <a:pt x="541381" y="176417"/>
                  <a:pt x="527950" y="180322"/>
                  <a:pt x="520997" y="181180"/>
                </a:cubicBezTo>
                <a:cubicBezTo>
                  <a:pt x="517568" y="181561"/>
                  <a:pt x="510996" y="177941"/>
                  <a:pt x="508519" y="180132"/>
                </a:cubicBezTo>
                <a:cubicBezTo>
                  <a:pt x="502995" y="184894"/>
                  <a:pt x="476992" y="184228"/>
                  <a:pt x="472134" y="184894"/>
                </a:cubicBezTo>
                <a:cubicBezTo>
                  <a:pt x="468609" y="185371"/>
                  <a:pt x="467371" y="186323"/>
                  <a:pt x="464228" y="187276"/>
                </a:cubicBezTo>
                <a:cubicBezTo>
                  <a:pt x="457275" y="189276"/>
                  <a:pt x="456894" y="188704"/>
                  <a:pt x="454131" y="188609"/>
                </a:cubicBezTo>
                <a:cubicBezTo>
                  <a:pt x="447845" y="188419"/>
                  <a:pt x="447940" y="190800"/>
                  <a:pt x="442130" y="191467"/>
                </a:cubicBezTo>
                <a:cubicBezTo>
                  <a:pt x="439463" y="191752"/>
                  <a:pt x="437939" y="190800"/>
                  <a:pt x="433843" y="191181"/>
                </a:cubicBezTo>
                <a:cubicBezTo>
                  <a:pt x="425366" y="192038"/>
                  <a:pt x="412698" y="194134"/>
                  <a:pt x="407554" y="194610"/>
                </a:cubicBezTo>
                <a:cubicBezTo>
                  <a:pt x="406411" y="194705"/>
                  <a:pt x="404982" y="193562"/>
                  <a:pt x="405363" y="193562"/>
                </a:cubicBezTo>
                <a:cubicBezTo>
                  <a:pt x="401649" y="193943"/>
                  <a:pt x="395457" y="197467"/>
                  <a:pt x="393362" y="196515"/>
                </a:cubicBezTo>
                <a:cubicBezTo>
                  <a:pt x="389361" y="194515"/>
                  <a:pt x="390885" y="196991"/>
                  <a:pt x="385266" y="197563"/>
                </a:cubicBezTo>
                <a:cubicBezTo>
                  <a:pt x="382599" y="197848"/>
                  <a:pt x="381075" y="196991"/>
                  <a:pt x="376979" y="197277"/>
                </a:cubicBezTo>
                <a:cubicBezTo>
                  <a:pt x="366501" y="198134"/>
                  <a:pt x="355643" y="200801"/>
                  <a:pt x="344594" y="201468"/>
                </a:cubicBezTo>
                <a:cubicBezTo>
                  <a:pt x="340879" y="201658"/>
                  <a:pt x="339831" y="200706"/>
                  <a:pt x="336307" y="201182"/>
                </a:cubicBezTo>
                <a:cubicBezTo>
                  <a:pt x="333545" y="201563"/>
                  <a:pt x="332593" y="202992"/>
                  <a:pt x="328401" y="203563"/>
                </a:cubicBezTo>
                <a:cubicBezTo>
                  <a:pt x="320877" y="204516"/>
                  <a:pt x="322115" y="202706"/>
                  <a:pt x="320305" y="204611"/>
                </a:cubicBezTo>
                <a:cubicBezTo>
                  <a:pt x="319638" y="205278"/>
                  <a:pt x="313638" y="206802"/>
                  <a:pt x="312400" y="206992"/>
                </a:cubicBezTo>
                <a:cubicBezTo>
                  <a:pt x="313066" y="206897"/>
                  <a:pt x="310971" y="205945"/>
                  <a:pt x="310209" y="205945"/>
                </a:cubicBezTo>
                <a:cubicBezTo>
                  <a:pt x="302589" y="205659"/>
                  <a:pt x="290968" y="207850"/>
                  <a:pt x="283920" y="209374"/>
                </a:cubicBezTo>
                <a:cubicBezTo>
                  <a:pt x="276205" y="210993"/>
                  <a:pt x="275157" y="210993"/>
                  <a:pt x="267727" y="211469"/>
                </a:cubicBezTo>
                <a:cubicBezTo>
                  <a:pt x="262870" y="211755"/>
                  <a:pt x="256107" y="212898"/>
                  <a:pt x="249534" y="213850"/>
                </a:cubicBezTo>
                <a:cubicBezTo>
                  <a:pt x="243724" y="214708"/>
                  <a:pt x="238485" y="216708"/>
                  <a:pt x="237533" y="216803"/>
                </a:cubicBezTo>
                <a:cubicBezTo>
                  <a:pt x="236485" y="216898"/>
                  <a:pt x="236295" y="215089"/>
                  <a:pt x="233342" y="215946"/>
                </a:cubicBezTo>
                <a:cubicBezTo>
                  <a:pt x="230008" y="216898"/>
                  <a:pt x="228675" y="219089"/>
                  <a:pt x="225531" y="219661"/>
                </a:cubicBezTo>
                <a:cubicBezTo>
                  <a:pt x="223436" y="220042"/>
                  <a:pt x="222102" y="218994"/>
                  <a:pt x="219340" y="219089"/>
                </a:cubicBezTo>
                <a:cubicBezTo>
                  <a:pt x="211053" y="219470"/>
                  <a:pt x="207910" y="221661"/>
                  <a:pt x="203338" y="222518"/>
                </a:cubicBezTo>
                <a:cubicBezTo>
                  <a:pt x="197433" y="223661"/>
                  <a:pt x="190765" y="223852"/>
                  <a:pt x="185145" y="224899"/>
                </a:cubicBezTo>
                <a:cubicBezTo>
                  <a:pt x="182574" y="225376"/>
                  <a:pt x="182478" y="226423"/>
                  <a:pt x="179240" y="226995"/>
                </a:cubicBezTo>
                <a:cubicBezTo>
                  <a:pt x="172382" y="228233"/>
                  <a:pt x="165524" y="228614"/>
                  <a:pt x="159047" y="229662"/>
                </a:cubicBezTo>
                <a:cubicBezTo>
                  <a:pt x="154856" y="230329"/>
                  <a:pt x="151046" y="232424"/>
                  <a:pt x="146855" y="231281"/>
                </a:cubicBezTo>
                <a:cubicBezTo>
                  <a:pt x="145236" y="233853"/>
                  <a:pt x="140854" y="235091"/>
                  <a:pt x="135044" y="235567"/>
                </a:cubicBezTo>
                <a:cubicBezTo>
                  <a:pt x="131234" y="235853"/>
                  <a:pt x="128186" y="235567"/>
                  <a:pt x="126662" y="233948"/>
                </a:cubicBezTo>
                <a:cubicBezTo>
                  <a:pt x="114660" y="236901"/>
                  <a:pt x="101230" y="239377"/>
                  <a:pt x="94658" y="240806"/>
                </a:cubicBezTo>
                <a:cubicBezTo>
                  <a:pt x="88657" y="242140"/>
                  <a:pt x="86943" y="242806"/>
                  <a:pt x="84657" y="243473"/>
                </a:cubicBezTo>
                <a:cubicBezTo>
                  <a:pt x="83418" y="243854"/>
                  <a:pt x="81799" y="243568"/>
                  <a:pt x="80656" y="244045"/>
                </a:cubicBezTo>
                <a:cubicBezTo>
                  <a:pt x="78465" y="244902"/>
                  <a:pt x="77132" y="247093"/>
                  <a:pt x="74941" y="247474"/>
                </a:cubicBezTo>
                <a:cubicBezTo>
                  <a:pt x="74179" y="247569"/>
                  <a:pt x="73417" y="245664"/>
                  <a:pt x="70750" y="246712"/>
                </a:cubicBezTo>
                <a:cubicBezTo>
                  <a:pt x="69988" y="246997"/>
                  <a:pt x="67988" y="249379"/>
                  <a:pt x="67035" y="249950"/>
                </a:cubicBezTo>
                <a:cubicBezTo>
                  <a:pt x="62368" y="252331"/>
                  <a:pt x="57987" y="252331"/>
                  <a:pt x="55224" y="254236"/>
                </a:cubicBezTo>
                <a:cubicBezTo>
                  <a:pt x="53986" y="255094"/>
                  <a:pt x="53986" y="257094"/>
                  <a:pt x="51510" y="257475"/>
                </a:cubicBezTo>
                <a:cubicBezTo>
                  <a:pt x="54081" y="260809"/>
                  <a:pt x="51700" y="263952"/>
                  <a:pt x="52843" y="268143"/>
                </a:cubicBezTo>
                <a:cubicBezTo>
                  <a:pt x="54081" y="272715"/>
                  <a:pt x="56463" y="275572"/>
                  <a:pt x="54272" y="280144"/>
                </a:cubicBezTo>
                <a:cubicBezTo>
                  <a:pt x="53224" y="283954"/>
                  <a:pt x="58653" y="282335"/>
                  <a:pt x="58939" y="284907"/>
                </a:cubicBezTo>
                <a:cubicBezTo>
                  <a:pt x="56177" y="285669"/>
                  <a:pt x="56939" y="288145"/>
                  <a:pt x="55415" y="289479"/>
                </a:cubicBezTo>
                <a:cubicBezTo>
                  <a:pt x="50652" y="293575"/>
                  <a:pt x="40842" y="293670"/>
                  <a:pt x="33698" y="296337"/>
                </a:cubicBezTo>
                <a:cubicBezTo>
                  <a:pt x="32936" y="296623"/>
                  <a:pt x="30936" y="299099"/>
                  <a:pt x="29983" y="299575"/>
                </a:cubicBezTo>
                <a:cubicBezTo>
                  <a:pt x="27507" y="300814"/>
                  <a:pt x="22458" y="299766"/>
                  <a:pt x="24268" y="303004"/>
                </a:cubicBezTo>
                <a:cubicBezTo>
                  <a:pt x="24173" y="307481"/>
                  <a:pt x="34365" y="303195"/>
                  <a:pt x="31317" y="310243"/>
                </a:cubicBezTo>
                <a:cubicBezTo>
                  <a:pt x="29697" y="311672"/>
                  <a:pt x="26554" y="314339"/>
                  <a:pt x="23697" y="315292"/>
                </a:cubicBezTo>
                <a:cubicBezTo>
                  <a:pt x="20458" y="316339"/>
                  <a:pt x="20458" y="313196"/>
                  <a:pt x="17601" y="316054"/>
                </a:cubicBezTo>
                <a:cubicBezTo>
                  <a:pt x="17505" y="316149"/>
                  <a:pt x="11600" y="318244"/>
                  <a:pt x="11695" y="318149"/>
                </a:cubicBezTo>
                <a:cubicBezTo>
                  <a:pt x="5599" y="319959"/>
                  <a:pt x="-1164" y="320626"/>
                  <a:pt x="170" y="325102"/>
                </a:cubicBezTo>
                <a:cubicBezTo>
                  <a:pt x="8552" y="322435"/>
                  <a:pt x="12648" y="326436"/>
                  <a:pt x="18839" y="326722"/>
                </a:cubicBezTo>
                <a:cubicBezTo>
                  <a:pt x="22649" y="326912"/>
                  <a:pt x="26459" y="324626"/>
                  <a:pt x="31126" y="326436"/>
                </a:cubicBezTo>
                <a:cubicBezTo>
                  <a:pt x="31412" y="329103"/>
                  <a:pt x="25792" y="328817"/>
                  <a:pt x="27697" y="332246"/>
                </a:cubicBezTo>
                <a:cubicBezTo>
                  <a:pt x="35317" y="332056"/>
                  <a:pt x="48271" y="327388"/>
                  <a:pt x="50271" y="332056"/>
                </a:cubicBezTo>
                <a:cubicBezTo>
                  <a:pt x="46842" y="333675"/>
                  <a:pt x="44747" y="336056"/>
                  <a:pt x="40651" y="337390"/>
                </a:cubicBezTo>
                <a:cubicBezTo>
                  <a:pt x="40556" y="339390"/>
                  <a:pt x="41985" y="342247"/>
                  <a:pt x="39318" y="343009"/>
                </a:cubicBezTo>
                <a:cubicBezTo>
                  <a:pt x="33031" y="343867"/>
                  <a:pt x="33698" y="344343"/>
                  <a:pt x="29316" y="345676"/>
                </a:cubicBezTo>
                <a:cubicBezTo>
                  <a:pt x="27697" y="346153"/>
                  <a:pt x="28078" y="347010"/>
                  <a:pt x="27411" y="347296"/>
                </a:cubicBezTo>
                <a:cubicBezTo>
                  <a:pt x="24744" y="348439"/>
                  <a:pt x="16648" y="348915"/>
                  <a:pt x="17791" y="352630"/>
                </a:cubicBezTo>
                <a:cubicBezTo>
                  <a:pt x="25602" y="354535"/>
                  <a:pt x="30840" y="349867"/>
                  <a:pt x="34174" y="351868"/>
                </a:cubicBezTo>
                <a:cubicBezTo>
                  <a:pt x="34746" y="352249"/>
                  <a:pt x="37508" y="351106"/>
                  <a:pt x="38270" y="351296"/>
                </a:cubicBezTo>
                <a:cubicBezTo>
                  <a:pt x="39318" y="351677"/>
                  <a:pt x="39413" y="353487"/>
                  <a:pt x="40651" y="353677"/>
                </a:cubicBezTo>
                <a:cubicBezTo>
                  <a:pt x="42461" y="353963"/>
                  <a:pt x="47033" y="349963"/>
                  <a:pt x="46842" y="354249"/>
                </a:cubicBezTo>
                <a:cubicBezTo>
                  <a:pt x="47128" y="356916"/>
                  <a:pt x="47509" y="359583"/>
                  <a:pt x="47795" y="362250"/>
                </a:cubicBezTo>
                <a:cubicBezTo>
                  <a:pt x="41413" y="363298"/>
                  <a:pt x="35793" y="364726"/>
                  <a:pt x="36270" y="369203"/>
                </a:cubicBezTo>
                <a:cubicBezTo>
                  <a:pt x="40746" y="371584"/>
                  <a:pt x="48366" y="369489"/>
                  <a:pt x="54843" y="369489"/>
                </a:cubicBezTo>
                <a:cubicBezTo>
                  <a:pt x="56653" y="369489"/>
                  <a:pt x="57606" y="370441"/>
                  <a:pt x="59034" y="370251"/>
                </a:cubicBezTo>
                <a:cubicBezTo>
                  <a:pt x="60749" y="370060"/>
                  <a:pt x="60844" y="371299"/>
                  <a:pt x="61225" y="371299"/>
                </a:cubicBezTo>
                <a:cubicBezTo>
                  <a:pt x="63511" y="371299"/>
                  <a:pt x="65607" y="367965"/>
                  <a:pt x="67321" y="370537"/>
                </a:cubicBezTo>
                <a:cubicBezTo>
                  <a:pt x="67607" y="372727"/>
                  <a:pt x="67893" y="375013"/>
                  <a:pt x="68178" y="377204"/>
                </a:cubicBezTo>
                <a:cubicBezTo>
                  <a:pt x="65130" y="378157"/>
                  <a:pt x="61035" y="377490"/>
                  <a:pt x="58082" y="378538"/>
                </a:cubicBezTo>
                <a:cubicBezTo>
                  <a:pt x="57320" y="378823"/>
                  <a:pt x="55320" y="381300"/>
                  <a:pt x="54367" y="381776"/>
                </a:cubicBezTo>
                <a:cubicBezTo>
                  <a:pt x="52748" y="382633"/>
                  <a:pt x="49700" y="383395"/>
                  <a:pt x="48462" y="383872"/>
                </a:cubicBezTo>
                <a:cubicBezTo>
                  <a:pt x="39699" y="387110"/>
                  <a:pt x="27697" y="388063"/>
                  <a:pt x="22935" y="393968"/>
                </a:cubicBezTo>
                <a:cubicBezTo>
                  <a:pt x="31793" y="392920"/>
                  <a:pt x="37317" y="389587"/>
                  <a:pt x="43318" y="392635"/>
                </a:cubicBezTo>
                <a:cubicBezTo>
                  <a:pt x="44271" y="394921"/>
                  <a:pt x="38651" y="394730"/>
                  <a:pt x="40556" y="398159"/>
                </a:cubicBezTo>
                <a:cubicBezTo>
                  <a:pt x="52367" y="395873"/>
                  <a:pt x="53891" y="399969"/>
                  <a:pt x="51795" y="406160"/>
                </a:cubicBezTo>
                <a:cubicBezTo>
                  <a:pt x="55891" y="407113"/>
                  <a:pt x="67035" y="403017"/>
                  <a:pt x="70464" y="407779"/>
                </a:cubicBezTo>
                <a:cubicBezTo>
                  <a:pt x="69893" y="410446"/>
                  <a:pt x="66559" y="411685"/>
                  <a:pt x="67226" y="414923"/>
                </a:cubicBezTo>
                <a:cubicBezTo>
                  <a:pt x="66273" y="416828"/>
                  <a:pt x="61320" y="415876"/>
                  <a:pt x="59320" y="417304"/>
                </a:cubicBezTo>
                <a:cubicBezTo>
                  <a:pt x="58844" y="417590"/>
                  <a:pt x="59796" y="419495"/>
                  <a:pt x="59606" y="419971"/>
                </a:cubicBezTo>
                <a:cubicBezTo>
                  <a:pt x="58939" y="422829"/>
                  <a:pt x="53034" y="421876"/>
                  <a:pt x="53986" y="424734"/>
                </a:cubicBezTo>
                <a:cubicBezTo>
                  <a:pt x="60844" y="424258"/>
                  <a:pt x="71322" y="420638"/>
                  <a:pt x="70655" y="426639"/>
                </a:cubicBezTo>
                <a:cubicBezTo>
                  <a:pt x="70845" y="429592"/>
                  <a:pt x="64940" y="429782"/>
                  <a:pt x="63035" y="431687"/>
                </a:cubicBezTo>
                <a:cubicBezTo>
                  <a:pt x="62178" y="432544"/>
                  <a:pt x="64083" y="434735"/>
                  <a:pt x="63511" y="435688"/>
                </a:cubicBezTo>
                <a:cubicBezTo>
                  <a:pt x="63035" y="436545"/>
                  <a:pt x="57320" y="436450"/>
                  <a:pt x="59796" y="438831"/>
                </a:cubicBezTo>
                <a:cubicBezTo>
                  <a:pt x="60654" y="441498"/>
                  <a:pt x="68750" y="437974"/>
                  <a:pt x="68369" y="441784"/>
                </a:cubicBezTo>
                <a:cubicBezTo>
                  <a:pt x="65321" y="443974"/>
                  <a:pt x="70274" y="445308"/>
                  <a:pt x="71226" y="448165"/>
                </a:cubicBezTo>
                <a:cubicBezTo>
                  <a:pt x="72179" y="451118"/>
                  <a:pt x="71512" y="453785"/>
                  <a:pt x="72369" y="457500"/>
                </a:cubicBezTo>
                <a:cubicBezTo>
                  <a:pt x="72846" y="459595"/>
                  <a:pt x="77608" y="457881"/>
                  <a:pt x="76941" y="460929"/>
                </a:cubicBezTo>
                <a:cubicBezTo>
                  <a:pt x="71893" y="461405"/>
                  <a:pt x="68655" y="462739"/>
                  <a:pt x="67131" y="464929"/>
                </a:cubicBezTo>
                <a:cubicBezTo>
                  <a:pt x="72084" y="463691"/>
                  <a:pt x="74465" y="464453"/>
                  <a:pt x="75513" y="466549"/>
                </a:cubicBezTo>
                <a:cubicBezTo>
                  <a:pt x="75417" y="466263"/>
                  <a:pt x="71703" y="468358"/>
                  <a:pt x="71607" y="468358"/>
                </a:cubicBezTo>
                <a:cubicBezTo>
                  <a:pt x="70655" y="470168"/>
                  <a:pt x="73131" y="471692"/>
                  <a:pt x="74084" y="472073"/>
                </a:cubicBezTo>
                <a:cubicBezTo>
                  <a:pt x="76560" y="473026"/>
                  <a:pt x="74846" y="477883"/>
                  <a:pt x="76941" y="478455"/>
                </a:cubicBezTo>
                <a:cubicBezTo>
                  <a:pt x="76656" y="481693"/>
                  <a:pt x="74370" y="483884"/>
                  <a:pt x="76084" y="488075"/>
                </a:cubicBezTo>
                <a:cubicBezTo>
                  <a:pt x="79132" y="489790"/>
                  <a:pt x="86276" y="487599"/>
                  <a:pt x="86943" y="490933"/>
                </a:cubicBezTo>
                <a:cubicBezTo>
                  <a:pt x="84276" y="491314"/>
                  <a:pt x="81513" y="491599"/>
                  <a:pt x="78846" y="491980"/>
                </a:cubicBezTo>
                <a:cubicBezTo>
                  <a:pt x="80466" y="496933"/>
                  <a:pt x="79037" y="500458"/>
                  <a:pt x="73893" y="502077"/>
                </a:cubicBezTo>
                <a:cubicBezTo>
                  <a:pt x="74179" y="504744"/>
                  <a:pt x="74560" y="507411"/>
                  <a:pt x="74846" y="510078"/>
                </a:cubicBezTo>
                <a:cubicBezTo>
                  <a:pt x="68083" y="511411"/>
                  <a:pt x="62273" y="513126"/>
                  <a:pt x="59130" y="516174"/>
                </a:cubicBezTo>
                <a:cubicBezTo>
                  <a:pt x="68750" y="514269"/>
                  <a:pt x="77037" y="513507"/>
                  <a:pt x="76179" y="520746"/>
                </a:cubicBezTo>
                <a:cubicBezTo>
                  <a:pt x="81513" y="521508"/>
                  <a:pt x="82561" y="514078"/>
                  <a:pt x="86181" y="518079"/>
                </a:cubicBezTo>
                <a:cubicBezTo>
                  <a:pt x="79037" y="520936"/>
                  <a:pt x="72750" y="524080"/>
                  <a:pt x="73322" y="530652"/>
                </a:cubicBezTo>
                <a:cubicBezTo>
                  <a:pt x="76370" y="530461"/>
                  <a:pt x="80751" y="529223"/>
                  <a:pt x="81609" y="530938"/>
                </a:cubicBezTo>
                <a:cubicBezTo>
                  <a:pt x="80275" y="533224"/>
                  <a:pt x="78180" y="535414"/>
                  <a:pt x="75989" y="535700"/>
                </a:cubicBezTo>
                <a:cubicBezTo>
                  <a:pt x="75608" y="535795"/>
                  <a:pt x="72369" y="535319"/>
                  <a:pt x="73798" y="534652"/>
                </a:cubicBezTo>
                <a:cubicBezTo>
                  <a:pt x="70274" y="536462"/>
                  <a:pt x="68464" y="537700"/>
                  <a:pt x="66369" y="541034"/>
                </a:cubicBezTo>
                <a:cubicBezTo>
                  <a:pt x="73227" y="540653"/>
                  <a:pt x="78751" y="539605"/>
                  <a:pt x="84752" y="539986"/>
                </a:cubicBezTo>
                <a:cubicBezTo>
                  <a:pt x="87514" y="540177"/>
                  <a:pt x="90372" y="541796"/>
                  <a:pt x="93134" y="541606"/>
                </a:cubicBezTo>
                <a:cubicBezTo>
                  <a:pt x="93515" y="541606"/>
                  <a:pt x="94563" y="539796"/>
                  <a:pt x="97039" y="539796"/>
                </a:cubicBezTo>
                <a:cubicBezTo>
                  <a:pt x="102087" y="539605"/>
                  <a:pt x="107517" y="540844"/>
                  <a:pt x="113232" y="537700"/>
                </a:cubicBezTo>
                <a:cubicBezTo>
                  <a:pt x="114851" y="534938"/>
                  <a:pt x="106659" y="533986"/>
                  <a:pt x="112565" y="532366"/>
                </a:cubicBezTo>
                <a:cubicBezTo>
                  <a:pt x="120852" y="532176"/>
                  <a:pt x="133901" y="527794"/>
                  <a:pt x="139044" y="530271"/>
                </a:cubicBezTo>
                <a:cubicBezTo>
                  <a:pt x="138473" y="535033"/>
                  <a:pt x="136187" y="538939"/>
                  <a:pt x="132282" y="541987"/>
                </a:cubicBezTo>
                <a:cubicBezTo>
                  <a:pt x="124090" y="544082"/>
                  <a:pt x="121614" y="541320"/>
                  <a:pt x="113898" y="543034"/>
                </a:cubicBezTo>
                <a:cubicBezTo>
                  <a:pt x="107802" y="545606"/>
                  <a:pt x="104659" y="547130"/>
                  <a:pt x="100087" y="547511"/>
                </a:cubicBezTo>
                <a:cubicBezTo>
                  <a:pt x="98087" y="547702"/>
                  <a:pt x="98658" y="546463"/>
                  <a:pt x="97896" y="546463"/>
                </a:cubicBezTo>
                <a:cubicBezTo>
                  <a:pt x="92372" y="545987"/>
                  <a:pt x="87609" y="547511"/>
                  <a:pt x="83609" y="546940"/>
                </a:cubicBezTo>
                <a:cubicBezTo>
                  <a:pt x="82180" y="546749"/>
                  <a:pt x="81609" y="544844"/>
                  <a:pt x="79227" y="544844"/>
                </a:cubicBezTo>
                <a:cubicBezTo>
                  <a:pt x="79513" y="544844"/>
                  <a:pt x="77227" y="546559"/>
                  <a:pt x="75322" y="546654"/>
                </a:cubicBezTo>
                <a:cubicBezTo>
                  <a:pt x="74751" y="546654"/>
                  <a:pt x="71988" y="544463"/>
                  <a:pt x="69131" y="546082"/>
                </a:cubicBezTo>
                <a:cubicBezTo>
                  <a:pt x="65797" y="549035"/>
                  <a:pt x="71607" y="549130"/>
                  <a:pt x="71988" y="552464"/>
                </a:cubicBezTo>
                <a:cubicBezTo>
                  <a:pt x="72179" y="554179"/>
                  <a:pt x="69512" y="554655"/>
                  <a:pt x="70464" y="556750"/>
                </a:cubicBezTo>
                <a:cubicBezTo>
                  <a:pt x="72465" y="556941"/>
                  <a:pt x="73417" y="558179"/>
                  <a:pt x="74846" y="558941"/>
                </a:cubicBezTo>
                <a:cubicBezTo>
                  <a:pt x="76656" y="559798"/>
                  <a:pt x="79799" y="559608"/>
                  <a:pt x="79418" y="562370"/>
                </a:cubicBezTo>
                <a:cubicBezTo>
                  <a:pt x="76751" y="564085"/>
                  <a:pt x="71988" y="564656"/>
                  <a:pt x="69512" y="566371"/>
                </a:cubicBezTo>
                <a:cubicBezTo>
                  <a:pt x="69417" y="567228"/>
                  <a:pt x="70083" y="568180"/>
                  <a:pt x="69798" y="569038"/>
                </a:cubicBezTo>
                <a:cubicBezTo>
                  <a:pt x="69417" y="570466"/>
                  <a:pt x="68559" y="569800"/>
                  <a:pt x="67893" y="570657"/>
                </a:cubicBezTo>
                <a:cubicBezTo>
                  <a:pt x="67321" y="571419"/>
                  <a:pt x="65035" y="573038"/>
                  <a:pt x="64178" y="573800"/>
                </a:cubicBezTo>
                <a:cubicBezTo>
                  <a:pt x="62940" y="574848"/>
                  <a:pt x="61892" y="575991"/>
                  <a:pt x="60463" y="577039"/>
                </a:cubicBezTo>
                <a:cubicBezTo>
                  <a:pt x="63511" y="577420"/>
                  <a:pt x="70750" y="574086"/>
                  <a:pt x="70750" y="577039"/>
                </a:cubicBezTo>
                <a:cubicBezTo>
                  <a:pt x="64273" y="583801"/>
                  <a:pt x="66845" y="593612"/>
                  <a:pt x="69321" y="598851"/>
                </a:cubicBezTo>
                <a:cubicBezTo>
                  <a:pt x="69417" y="600946"/>
                  <a:pt x="64273" y="600565"/>
                  <a:pt x="65797" y="603328"/>
                </a:cubicBezTo>
                <a:cubicBezTo>
                  <a:pt x="72465" y="605518"/>
                  <a:pt x="80466" y="606471"/>
                  <a:pt x="88848" y="607138"/>
                </a:cubicBezTo>
                <a:cubicBezTo>
                  <a:pt x="91229" y="601708"/>
                  <a:pt x="79799" y="608090"/>
                  <a:pt x="82085" y="602566"/>
                </a:cubicBezTo>
                <a:cubicBezTo>
                  <a:pt x="90467" y="603328"/>
                  <a:pt x="88943" y="599232"/>
                  <a:pt x="91705" y="597232"/>
                </a:cubicBezTo>
                <a:cubicBezTo>
                  <a:pt x="92277" y="598756"/>
                  <a:pt x="95039" y="598279"/>
                  <a:pt x="97992" y="597803"/>
                </a:cubicBezTo>
                <a:cubicBezTo>
                  <a:pt x="98754" y="600280"/>
                  <a:pt x="96087" y="601042"/>
                  <a:pt x="96658" y="603423"/>
                </a:cubicBezTo>
                <a:cubicBezTo>
                  <a:pt x="101230" y="602470"/>
                  <a:pt x="104278" y="602756"/>
                  <a:pt x="105040" y="605042"/>
                </a:cubicBezTo>
                <a:cubicBezTo>
                  <a:pt x="101897" y="605614"/>
                  <a:pt x="97992" y="605804"/>
                  <a:pt x="99325" y="608471"/>
                </a:cubicBezTo>
                <a:cubicBezTo>
                  <a:pt x="103421" y="607138"/>
                  <a:pt x="112851" y="608376"/>
                  <a:pt x="113327" y="605328"/>
                </a:cubicBezTo>
                <a:cubicBezTo>
                  <a:pt x="109707" y="605423"/>
                  <a:pt x="108469" y="603613"/>
                  <a:pt x="108660" y="600565"/>
                </a:cubicBezTo>
                <a:cubicBezTo>
                  <a:pt x="117518" y="599422"/>
                  <a:pt x="127519" y="598946"/>
                  <a:pt x="130567" y="595041"/>
                </a:cubicBezTo>
                <a:cubicBezTo>
                  <a:pt x="135234" y="596374"/>
                  <a:pt x="128376" y="598660"/>
                  <a:pt x="133044" y="598756"/>
                </a:cubicBezTo>
                <a:cubicBezTo>
                  <a:pt x="133901" y="601423"/>
                  <a:pt x="138759" y="600756"/>
                  <a:pt x="141616" y="601708"/>
                </a:cubicBezTo>
                <a:cubicBezTo>
                  <a:pt x="139902" y="599708"/>
                  <a:pt x="144950" y="595422"/>
                  <a:pt x="145331" y="598565"/>
                </a:cubicBezTo>
                <a:cubicBezTo>
                  <a:pt x="143807" y="606757"/>
                  <a:pt x="155904" y="603232"/>
                  <a:pt x="158761" y="607614"/>
                </a:cubicBezTo>
                <a:cubicBezTo>
                  <a:pt x="157237" y="609424"/>
                  <a:pt x="156570" y="611519"/>
                  <a:pt x="157523" y="614567"/>
                </a:cubicBezTo>
                <a:cubicBezTo>
                  <a:pt x="146664" y="617139"/>
                  <a:pt x="134282" y="620187"/>
                  <a:pt x="129043" y="616948"/>
                </a:cubicBezTo>
                <a:cubicBezTo>
                  <a:pt x="128567" y="616663"/>
                  <a:pt x="123709" y="617615"/>
                  <a:pt x="122947" y="617710"/>
                </a:cubicBezTo>
                <a:cubicBezTo>
                  <a:pt x="121137" y="617901"/>
                  <a:pt x="121233" y="616663"/>
                  <a:pt x="120756" y="616663"/>
                </a:cubicBezTo>
                <a:cubicBezTo>
                  <a:pt x="111612" y="616472"/>
                  <a:pt x="104278" y="619234"/>
                  <a:pt x="100182" y="616663"/>
                </a:cubicBezTo>
                <a:cubicBezTo>
                  <a:pt x="99135" y="615996"/>
                  <a:pt x="97611" y="618282"/>
                  <a:pt x="98277" y="618282"/>
                </a:cubicBezTo>
                <a:cubicBezTo>
                  <a:pt x="95610" y="618377"/>
                  <a:pt x="95229" y="617520"/>
                  <a:pt x="92086" y="617710"/>
                </a:cubicBezTo>
                <a:cubicBezTo>
                  <a:pt x="88276" y="617996"/>
                  <a:pt x="84180" y="618949"/>
                  <a:pt x="79894" y="619330"/>
                </a:cubicBezTo>
                <a:cubicBezTo>
                  <a:pt x="76560" y="619615"/>
                  <a:pt x="68369" y="617425"/>
                  <a:pt x="67893" y="622282"/>
                </a:cubicBezTo>
                <a:cubicBezTo>
                  <a:pt x="73893" y="623044"/>
                  <a:pt x="80751" y="623044"/>
                  <a:pt x="88467" y="622282"/>
                </a:cubicBezTo>
                <a:cubicBezTo>
                  <a:pt x="89229" y="624092"/>
                  <a:pt x="92086" y="624092"/>
                  <a:pt x="93039" y="625711"/>
                </a:cubicBezTo>
                <a:cubicBezTo>
                  <a:pt x="111231" y="624854"/>
                  <a:pt x="122090" y="630188"/>
                  <a:pt x="140759" y="629045"/>
                </a:cubicBezTo>
                <a:cubicBezTo>
                  <a:pt x="146093" y="631522"/>
                  <a:pt x="150189" y="632950"/>
                  <a:pt x="157618" y="632284"/>
                </a:cubicBezTo>
                <a:cubicBezTo>
                  <a:pt x="159237" y="632093"/>
                  <a:pt x="159618" y="633331"/>
                  <a:pt x="159809" y="633331"/>
                </a:cubicBezTo>
                <a:cubicBezTo>
                  <a:pt x="162476" y="633236"/>
                  <a:pt x="165238" y="632379"/>
                  <a:pt x="167905" y="632284"/>
                </a:cubicBezTo>
                <a:cubicBezTo>
                  <a:pt x="171429" y="632093"/>
                  <a:pt x="172858" y="633141"/>
                  <a:pt x="176192" y="632569"/>
                </a:cubicBezTo>
                <a:cubicBezTo>
                  <a:pt x="179907" y="631903"/>
                  <a:pt x="181431" y="630188"/>
                  <a:pt x="184002" y="628855"/>
                </a:cubicBezTo>
                <a:cubicBezTo>
                  <a:pt x="187908" y="628950"/>
                  <a:pt x="188098" y="632188"/>
                  <a:pt x="194480" y="630188"/>
                </a:cubicBezTo>
                <a:cubicBezTo>
                  <a:pt x="200957" y="629998"/>
                  <a:pt x="198576" y="625521"/>
                  <a:pt x="206291" y="625902"/>
                </a:cubicBezTo>
                <a:cubicBezTo>
                  <a:pt x="212101" y="625330"/>
                  <a:pt x="210482" y="631141"/>
                  <a:pt x="217054" y="629902"/>
                </a:cubicBezTo>
                <a:cubicBezTo>
                  <a:pt x="229627" y="628950"/>
                  <a:pt x="233913" y="623997"/>
                  <a:pt x="247058" y="623330"/>
                </a:cubicBezTo>
                <a:cubicBezTo>
                  <a:pt x="252773" y="618663"/>
                  <a:pt x="254868" y="612091"/>
                  <a:pt x="266013" y="609995"/>
                </a:cubicBezTo>
                <a:cubicBezTo>
                  <a:pt x="272680" y="613900"/>
                  <a:pt x="264203" y="618377"/>
                  <a:pt x="265632" y="623616"/>
                </a:cubicBezTo>
                <a:cubicBezTo>
                  <a:pt x="277443" y="622282"/>
                  <a:pt x="284777" y="618758"/>
                  <a:pt x="297826" y="618091"/>
                </a:cubicBezTo>
                <a:cubicBezTo>
                  <a:pt x="302398" y="615710"/>
                  <a:pt x="304398" y="611995"/>
                  <a:pt x="309351" y="611138"/>
                </a:cubicBezTo>
                <a:cubicBezTo>
                  <a:pt x="311637" y="610757"/>
                  <a:pt x="310209" y="610090"/>
                  <a:pt x="311256" y="609519"/>
                </a:cubicBezTo>
                <a:cubicBezTo>
                  <a:pt x="317638" y="606185"/>
                  <a:pt x="318876" y="608471"/>
                  <a:pt x="323544" y="609233"/>
                </a:cubicBezTo>
                <a:cubicBezTo>
                  <a:pt x="326592" y="609805"/>
                  <a:pt x="328782" y="609138"/>
                  <a:pt x="331830" y="609519"/>
                </a:cubicBezTo>
                <a:cubicBezTo>
                  <a:pt x="329735" y="611805"/>
                  <a:pt x="329926" y="613138"/>
                  <a:pt x="332497" y="614853"/>
                </a:cubicBezTo>
                <a:cubicBezTo>
                  <a:pt x="339165" y="613900"/>
                  <a:pt x="339736" y="610090"/>
                  <a:pt x="348404" y="610090"/>
                </a:cubicBezTo>
                <a:cubicBezTo>
                  <a:pt x="351166" y="608090"/>
                  <a:pt x="350976" y="604661"/>
                  <a:pt x="353643" y="602661"/>
                </a:cubicBezTo>
                <a:cubicBezTo>
                  <a:pt x="358881" y="602089"/>
                  <a:pt x="358215" y="606566"/>
                  <a:pt x="358691" y="610090"/>
                </a:cubicBezTo>
                <a:cubicBezTo>
                  <a:pt x="365073" y="610090"/>
                  <a:pt x="369740" y="608090"/>
                  <a:pt x="370693" y="607138"/>
                </a:cubicBezTo>
                <a:cubicBezTo>
                  <a:pt x="372598" y="605137"/>
                  <a:pt x="382980" y="607900"/>
                  <a:pt x="380694" y="604471"/>
                </a:cubicBezTo>
                <a:cubicBezTo>
                  <a:pt x="374217" y="601613"/>
                  <a:pt x="383170" y="595708"/>
                  <a:pt x="392028" y="596184"/>
                </a:cubicBezTo>
                <a:cubicBezTo>
                  <a:pt x="392124" y="599994"/>
                  <a:pt x="399172" y="597898"/>
                  <a:pt x="397077" y="603613"/>
                </a:cubicBezTo>
                <a:cubicBezTo>
                  <a:pt x="409174" y="605518"/>
                  <a:pt x="416508" y="595612"/>
                  <a:pt x="429271" y="598089"/>
                </a:cubicBezTo>
                <a:cubicBezTo>
                  <a:pt x="431938" y="596946"/>
                  <a:pt x="428985" y="592945"/>
                  <a:pt x="432700" y="592279"/>
                </a:cubicBezTo>
                <a:cubicBezTo>
                  <a:pt x="436701" y="590469"/>
                  <a:pt x="440320" y="588469"/>
                  <a:pt x="444321" y="586659"/>
                </a:cubicBezTo>
                <a:cubicBezTo>
                  <a:pt x="447654" y="587230"/>
                  <a:pt x="444702" y="593231"/>
                  <a:pt x="451083" y="591231"/>
                </a:cubicBezTo>
                <a:cubicBezTo>
                  <a:pt x="449940" y="583611"/>
                  <a:pt x="447369" y="575229"/>
                  <a:pt x="459275" y="573895"/>
                </a:cubicBezTo>
                <a:cubicBezTo>
                  <a:pt x="463752" y="579801"/>
                  <a:pt x="462132" y="588659"/>
                  <a:pt x="465657" y="591993"/>
                </a:cubicBezTo>
                <a:cubicBezTo>
                  <a:pt x="476039" y="590659"/>
                  <a:pt x="481563" y="589707"/>
                  <a:pt x="485754" y="587992"/>
                </a:cubicBezTo>
                <a:cubicBezTo>
                  <a:pt x="492898" y="581420"/>
                  <a:pt x="498327" y="574086"/>
                  <a:pt x="510234" y="569895"/>
                </a:cubicBezTo>
                <a:cubicBezTo>
                  <a:pt x="509567" y="574943"/>
                  <a:pt x="509948" y="580563"/>
                  <a:pt x="505757" y="583992"/>
                </a:cubicBezTo>
                <a:cubicBezTo>
                  <a:pt x="513853" y="583801"/>
                  <a:pt x="516806" y="577229"/>
                  <a:pt x="523759" y="580277"/>
                </a:cubicBezTo>
                <a:cubicBezTo>
                  <a:pt x="523950" y="577229"/>
                  <a:pt x="527855" y="577801"/>
                  <a:pt x="529379" y="575515"/>
                </a:cubicBezTo>
                <a:cubicBezTo>
                  <a:pt x="529855" y="574848"/>
                  <a:pt x="524617" y="571609"/>
                  <a:pt x="530903" y="571228"/>
                </a:cubicBezTo>
                <a:cubicBezTo>
                  <a:pt x="536713" y="571609"/>
                  <a:pt x="535951" y="568657"/>
                  <a:pt x="540809" y="568561"/>
                </a:cubicBezTo>
                <a:cubicBezTo>
                  <a:pt x="536618" y="571990"/>
                  <a:pt x="543000" y="572848"/>
                  <a:pt x="541952" y="577896"/>
                </a:cubicBezTo>
                <a:cubicBezTo>
                  <a:pt x="546048" y="577324"/>
                  <a:pt x="550048" y="576848"/>
                  <a:pt x="554144" y="576277"/>
                </a:cubicBezTo>
                <a:cubicBezTo>
                  <a:pt x="556621" y="570562"/>
                  <a:pt x="563860" y="568085"/>
                  <a:pt x="569194" y="564847"/>
                </a:cubicBezTo>
                <a:cubicBezTo>
                  <a:pt x="570622" y="563989"/>
                  <a:pt x="571099" y="562656"/>
                  <a:pt x="572908" y="561608"/>
                </a:cubicBezTo>
                <a:cubicBezTo>
                  <a:pt x="575099" y="560465"/>
                  <a:pt x="576909" y="559513"/>
                  <a:pt x="580814" y="559227"/>
                </a:cubicBezTo>
                <a:cubicBezTo>
                  <a:pt x="581576" y="564180"/>
                  <a:pt x="572623" y="564370"/>
                  <a:pt x="576051" y="570657"/>
                </a:cubicBezTo>
                <a:cubicBezTo>
                  <a:pt x="584624" y="570276"/>
                  <a:pt x="587101" y="566847"/>
                  <a:pt x="593959" y="565609"/>
                </a:cubicBezTo>
                <a:cubicBezTo>
                  <a:pt x="596245" y="562656"/>
                  <a:pt x="605008" y="566847"/>
                  <a:pt x="605770" y="561322"/>
                </a:cubicBezTo>
                <a:cubicBezTo>
                  <a:pt x="600436" y="561227"/>
                  <a:pt x="602626" y="557798"/>
                  <a:pt x="599197" y="558084"/>
                </a:cubicBezTo>
                <a:cubicBezTo>
                  <a:pt x="594340" y="558560"/>
                  <a:pt x="589577" y="554655"/>
                  <a:pt x="582719" y="557512"/>
                </a:cubicBezTo>
                <a:cubicBezTo>
                  <a:pt x="582338" y="554845"/>
                  <a:pt x="577004" y="556560"/>
                  <a:pt x="578052" y="552750"/>
                </a:cubicBezTo>
                <a:cubicBezTo>
                  <a:pt x="577766" y="549892"/>
                  <a:pt x="581004" y="547321"/>
                  <a:pt x="581481" y="546940"/>
                </a:cubicBezTo>
                <a:cubicBezTo>
                  <a:pt x="581957" y="546463"/>
                  <a:pt x="584910" y="546940"/>
                  <a:pt x="585481" y="546368"/>
                </a:cubicBezTo>
                <a:cubicBezTo>
                  <a:pt x="586910" y="545130"/>
                  <a:pt x="584624" y="544368"/>
                  <a:pt x="587196" y="543415"/>
                </a:cubicBezTo>
                <a:cubicBezTo>
                  <a:pt x="586053" y="543796"/>
                  <a:pt x="591673" y="544177"/>
                  <a:pt x="593387" y="543987"/>
                </a:cubicBezTo>
                <a:cubicBezTo>
                  <a:pt x="596816" y="543511"/>
                  <a:pt x="598150" y="541606"/>
                  <a:pt x="601293" y="541606"/>
                </a:cubicBezTo>
                <a:cubicBezTo>
                  <a:pt x="601388" y="541606"/>
                  <a:pt x="604817" y="543511"/>
                  <a:pt x="605674" y="543701"/>
                </a:cubicBezTo>
                <a:cubicBezTo>
                  <a:pt x="608341" y="544368"/>
                  <a:pt x="611580" y="543130"/>
                  <a:pt x="612056" y="545606"/>
                </a:cubicBezTo>
                <a:cubicBezTo>
                  <a:pt x="602626" y="549607"/>
                  <a:pt x="614342" y="559036"/>
                  <a:pt x="610151" y="563418"/>
                </a:cubicBezTo>
                <a:cubicBezTo>
                  <a:pt x="615580" y="562751"/>
                  <a:pt x="620914" y="561989"/>
                  <a:pt x="626343" y="561322"/>
                </a:cubicBezTo>
                <a:cubicBezTo>
                  <a:pt x="625391" y="558370"/>
                  <a:pt x="626248" y="556274"/>
                  <a:pt x="629772" y="555417"/>
                </a:cubicBezTo>
                <a:cubicBezTo>
                  <a:pt x="632535" y="559417"/>
                  <a:pt x="637107" y="561894"/>
                  <a:pt x="646822" y="559989"/>
                </a:cubicBezTo>
                <a:cubicBezTo>
                  <a:pt x="647108" y="558084"/>
                  <a:pt x="651109" y="557893"/>
                  <a:pt x="652537" y="556560"/>
                </a:cubicBezTo>
                <a:cubicBezTo>
                  <a:pt x="653490" y="552274"/>
                  <a:pt x="648537" y="553131"/>
                  <a:pt x="649585" y="548845"/>
                </a:cubicBezTo>
                <a:cubicBezTo>
                  <a:pt x="657205" y="546749"/>
                  <a:pt x="665587" y="545035"/>
                  <a:pt x="675683" y="544082"/>
                </a:cubicBezTo>
                <a:cubicBezTo>
                  <a:pt x="676255" y="545035"/>
                  <a:pt x="677588" y="545416"/>
                  <a:pt x="679874" y="544844"/>
                </a:cubicBezTo>
                <a:cubicBezTo>
                  <a:pt x="683017" y="546559"/>
                  <a:pt x="684732" y="549511"/>
                  <a:pt x="686922" y="552083"/>
                </a:cubicBezTo>
                <a:cubicBezTo>
                  <a:pt x="696447" y="551321"/>
                  <a:pt x="702734" y="548940"/>
                  <a:pt x="708830" y="546559"/>
                </a:cubicBezTo>
                <a:cubicBezTo>
                  <a:pt x="709306" y="548654"/>
                  <a:pt x="709116" y="551226"/>
                  <a:pt x="713402" y="549988"/>
                </a:cubicBezTo>
                <a:cubicBezTo>
                  <a:pt x="716069" y="549226"/>
                  <a:pt x="710068" y="543225"/>
                  <a:pt x="716450" y="541415"/>
                </a:cubicBezTo>
                <a:cubicBezTo>
                  <a:pt x="719117" y="541034"/>
                  <a:pt x="721879" y="540748"/>
                  <a:pt x="724546" y="540367"/>
                </a:cubicBezTo>
                <a:cubicBezTo>
                  <a:pt x="723213" y="536843"/>
                  <a:pt x="731118" y="537796"/>
                  <a:pt x="734357" y="536367"/>
                </a:cubicBezTo>
                <a:cubicBezTo>
                  <a:pt x="735310" y="535986"/>
                  <a:pt x="737024" y="533795"/>
                  <a:pt x="738072" y="533224"/>
                </a:cubicBezTo>
                <a:cubicBezTo>
                  <a:pt x="739596" y="532366"/>
                  <a:pt x="741501" y="531414"/>
                  <a:pt x="742072" y="532652"/>
                </a:cubicBezTo>
                <a:cubicBezTo>
                  <a:pt x="744358" y="536653"/>
                  <a:pt x="737119" y="536081"/>
                  <a:pt x="736643" y="538748"/>
                </a:cubicBezTo>
                <a:cubicBezTo>
                  <a:pt x="731881" y="539701"/>
                  <a:pt x="739405" y="541987"/>
                  <a:pt x="739310" y="543796"/>
                </a:cubicBezTo>
                <a:cubicBezTo>
                  <a:pt x="750073" y="542844"/>
                  <a:pt x="745787" y="534462"/>
                  <a:pt x="752169" y="531319"/>
                </a:cubicBezTo>
                <a:cubicBezTo>
                  <a:pt x="755598" y="533319"/>
                  <a:pt x="756645" y="541796"/>
                  <a:pt x="753788" y="544654"/>
                </a:cubicBezTo>
                <a:cubicBezTo>
                  <a:pt x="763218" y="542939"/>
                  <a:pt x="761599" y="535986"/>
                  <a:pt x="771028" y="534271"/>
                </a:cubicBezTo>
                <a:cubicBezTo>
                  <a:pt x="774076" y="534081"/>
                  <a:pt x="778458" y="532843"/>
                  <a:pt x="779315" y="534557"/>
                </a:cubicBezTo>
                <a:cubicBezTo>
                  <a:pt x="787316" y="533890"/>
                  <a:pt x="784839" y="528080"/>
                  <a:pt x="792841" y="527413"/>
                </a:cubicBezTo>
                <a:cubicBezTo>
                  <a:pt x="795793" y="529318"/>
                  <a:pt x="798746" y="531223"/>
                  <a:pt x="798079" y="536176"/>
                </a:cubicBezTo>
                <a:cubicBezTo>
                  <a:pt x="791412" y="535891"/>
                  <a:pt x="795793" y="540939"/>
                  <a:pt x="790459" y="541225"/>
                </a:cubicBezTo>
                <a:cubicBezTo>
                  <a:pt x="792174" y="537605"/>
                  <a:pt x="785220" y="534176"/>
                  <a:pt x="783887" y="537986"/>
                </a:cubicBezTo>
                <a:cubicBezTo>
                  <a:pt x="787983" y="538462"/>
                  <a:pt x="778934" y="542939"/>
                  <a:pt x="783030" y="547606"/>
                </a:cubicBezTo>
                <a:cubicBezTo>
                  <a:pt x="777029" y="548464"/>
                  <a:pt x="770647" y="549035"/>
                  <a:pt x="771409" y="553226"/>
                </a:cubicBezTo>
                <a:cubicBezTo>
                  <a:pt x="777315" y="553036"/>
                  <a:pt x="778839" y="554750"/>
                  <a:pt x="781506" y="551893"/>
                </a:cubicBezTo>
                <a:cubicBezTo>
                  <a:pt x="782363" y="550940"/>
                  <a:pt x="784268" y="552845"/>
                  <a:pt x="783697" y="552940"/>
                </a:cubicBezTo>
                <a:cubicBezTo>
                  <a:pt x="787316" y="552369"/>
                  <a:pt x="786268" y="554179"/>
                  <a:pt x="789793" y="552178"/>
                </a:cubicBezTo>
                <a:cubicBezTo>
                  <a:pt x="791983" y="550940"/>
                  <a:pt x="792269" y="549321"/>
                  <a:pt x="793317" y="547702"/>
                </a:cubicBezTo>
                <a:cubicBezTo>
                  <a:pt x="789412" y="546940"/>
                  <a:pt x="787030" y="552559"/>
                  <a:pt x="785220" y="548749"/>
                </a:cubicBezTo>
                <a:cubicBezTo>
                  <a:pt x="785983" y="545416"/>
                  <a:pt x="792460" y="544749"/>
                  <a:pt x="796841" y="543225"/>
                </a:cubicBezTo>
                <a:cubicBezTo>
                  <a:pt x="796841" y="547225"/>
                  <a:pt x="802747" y="547511"/>
                  <a:pt x="805604" y="547511"/>
                </a:cubicBezTo>
                <a:cubicBezTo>
                  <a:pt x="811033" y="547511"/>
                  <a:pt x="809986" y="551702"/>
                  <a:pt x="816177" y="550178"/>
                </a:cubicBezTo>
                <a:cubicBezTo>
                  <a:pt x="817415" y="544749"/>
                  <a:pt x="807604" y="545701"/>
                  <a:pt x="813034" y="541129"/>
                </a:cubicBezTo>
                <a:cubicBezTo>
                  <a:pt x="807890" y="541701"/>
                  <a:pt x="803318" y="541606"/>
                  <a:pt x="800556" y="540082"/>
                </a:cubicBezTo>
                <a:cubicBezTo>
                  <a:pt x="808747" y="538272"/>
                  <a:pt x="806366" y="531223"/>
                  <a:pt x="813605" y="528937"/>
                </a:cubicBezTo>
                <a:cubicBezTo>
                  <a:pt x="818939" y="529699"/>
                  <a:pt x="822749" y="523603"/>
                  <a:pt x="825797" y="527318"/>
                </a:cubicBezTo>
                <a:cubicBezTo>
                  <a:pt x="825607" y="530176"/>
                  <a:pt x="818368" y="529509"/>
                  <a:pt x="818177" y="532366"/>
                </a:cubicBezTo>
                <a:cubicBezTo>
                  <a:pt x="820558" y="532271"/>
                  <a:pt x="820653" y="534176"/>
                  <a:pt x="820653" y="536081"/>
                </a:cubicBezTo>
                <a:cubicBezTo>
                  <a:pt x="828845" y="536748"/>
                  <a:pt x="825035" y="531509"/>
                  <a:pt x="830274" y="530747"/>
                </a:cubicBezTo>
                <a:cubicBezTo>
                  <a:pt x="826559" y="526937"/>
                  <a:pt x="830655" y="524746"/>
                  <a:pt x="831036" y="519793"/>
                </a:cubicBezTo>
                <a:cubicBezTo>
                  <a:pt x="837703" y="518079"/>
                  <a:pt x="840466" y="514364"/>
                  <a:pt x="846562" y="512364"/>
                </a:cubicBezTo>
                <a:cubicBezTo>
                  <a:pt x="847324" y="514174"/>
                  <a:pt x="850181" y="514174"/>
                  <a:pt x="851134" y="515793"/>
                </a:cubicBezTo>
                <a:cubicBezTo>
                  <a:pt x="852753" y="518555"/>
                  <a:pt x="845895" y="520746"/>
                  <a:pt x="853610" y="519508"/>
                </a:cubicBezTo>
                <a:cubicBezTo>
                  <a:pt x="856753" y="522937"/>
                  <a:pt x="862468" y="517317"/>
                  <a:pt x="865612" y="516555"/>
                </a:cubicBezTo>
                <a:cubicBezTo>
                  <a:pt x="864564" y="522841"/>
                  <a:pt x="876089" y="518365"/>
                  <a:pt x="876756" y="523222"/>
                </a:cubicBezTo>
                <a:cubicBezTo>
                  <a:pt x="877518" y="526556"/>
                  <a:pt x="874184" y="527794"/>
                  <a:pt x="871326" y="529318"/>
                </a:cubicBezTo>
                <a:cubicBezTo>
                  <a:pt x="871993" y="532557"/>
                  <a:pt x="872470" y="535700"/>
                  <a:pt x="868088" y="536462"/>
                </a:cubicBezTo>
                <a:cubicBezTo>
                  <a:pt x="867421" y="535510"/>
                  <a:pt x="863326" y="534367"/>
                  <a:pt x="861706" y="534557"/>
                </a:cubicBezTo>
                <a:cubicBezTo>
                  <a:pt x="861039" y="534652"/>
                  <a:pt x="858753" y="536176"/>
                  <a:pt x="859801" y="536176"/>
                </a:cubicBezTo>
                <a:cubicBezTo>
                  <a:pt x="855801" y="536081"/>
                  <a:pt x="854086" y="533224"/>
                  <a:pt x="849514" y="536176"/>
                </a:cubicBezTo>
                <a:cubicBezTo>
                  <a:pt x="849038" y="540463"/>
                  <a:pt x="856087" y="538367"/>
                  <a:pt x="854563" y="543606"/>
                </a:cubicBezTo>
                <a:cubicBezTo>
                  <a:pt x="861325" y="542749"/>
                  <a:pt x="868088" y="541891"/>
                  <a:pt x="874756" y="540939"/>
                </a:cubicBezTo>
                <a:cubicBezTo>
                  <a:pt x="879232" y="542463"/>
                  <a:pt x="893901" y="541034"/>
                  <a:pt x="892663" y="535891"/>
                </a:cubicBezTo>
                <a:cubicBezTo>
                  <a:pt x="895044" y="530461"/>
                  <a:pt x="883614" y="536843"/>
                  <a:pt x="885900" y="531319"/>
                </a:cubicBezTo>
                <a:cubicBezTo>
                  <a:pt x="889138" y="527699"/>
                  <a:pt x="902473" y="532843"/>
                  <a:pt x="906093" y="528652"/>
                </a:cubicBezTo>
                <a:cubicBezTo>
                  <a:pt x="903045" y="528271"/>
                  <a:pt x="900949" y="527223"/>
                  <a:pt x="899520" y="525413"/>
                </a:cubicBezTo>
                <a:cubicBezTo>
                  <a:pt x="901902" y="521984"/>
                  <a:pt x="907141" y="519984"/>
                  <a:pt x="904283" y="513983"/>
                </a:cubicBezTo>
                <a:cubicBezTo>
                  <a:pt x="909426" y="511602"/>
                  <a:pt x="927810" y="504839"/>
                  <a:pt x="930382" y="509221"/>
                </a:cubicBezTo>
                <a:cubicBezTo>
                  <a:pt x="931810" y="514078"/>
                  <a:pt x="922571" y="513793"/>
                  <a:pt x="925428" y="519317"/>
                </a:cubicBezTo>
                <a:cubicBezTo>
                  <a:pt x="926857" y="519793"/>
                  <a:pt x="931524" y="519889"/>
                  <a:pt x="931810" y="521222"/>
                </a:cubicBezTo>
                <a:cubicBezTo>
                  <a:pt x="931906" y="521508"/>
                  <a:pt x="928381" y="522841"/>
                  <a:pt x="930096" y="524175"/>
                </a:cubicBezTo>
                <a:cubicBezTo>
                  <a:pt x="930763" y="524651"/>
                  <a:pt x="937239" y="524080"/>
                  <a:pt x="938668" y="527128"/>
                </a:cubicBezTo>
                <a:cubicBezTo>
                  <a:pt x="939240" y="528366"/>
                  <a:pt x="938668" y="529890"/>
                  <a:pt x="939145" y="531128"/>
                </a:cubicBezTo>
                <a:cubicBezTo>
                  <a:pt x="946955" y="531128"/>
                  <a:pt x="959242" y="531509"/>
                  <a:pt x="963243" y="526651"/>
                </a:cubicBezTo>
                <a:cubicBezTo>
                  <a:pt x="962957" y="522460"/>
                  <a:pt x="956385" y="523699"/>
                  <a:pt x="958004" y="517888"/>
                </a:cubicBezTo>
                <a:cubicBezTo>
                  <a:pt x="962386" y="514555"/>
                  <a:pt x="973339" y="514459"/>
                  <a:pt x="974482" y="518460"/>
                </a:cubicBezTo>
                <a:cubicBezTo>
                  <a:pt x="970768" y="519031"/>
                  <a:pt x="974006" y="522079"/>
                  <a:pt x="973149" y="524080"/>
                </a:cubicBezTo>
                <a:cubicBezTo>
                  <a:pt x="972577" y="525223"/>
                  <a:pt x="967720" y="526175"/>
                  <a:pt x="969624" y="528556"/>
                </a:cubicBezTo>
                <a:cubicBezTo>
                  <a:pt x="978673" y="529128"/>
                  <a:pt x="987436" y="526747"/>
                  <a:pt x="991341" y="521698"/>
                </a:cubicBezTo>
                <a:cubicBezTo>
                  <a:pt x="987532" y="519603"/>
                  <a:pt x="986198" y="515317"/>
                  <a:pt x="984007" y="511792"/>
                </a:cubicBezTo>
                <a:cubicBezTo>
                  <a:pt x="990961" y="507887"/>
                  <a:pt x="993151" y="509030"/>
                  <a:pt x="1003914" y="506458"/>
                </a:cubicBezTo>
                <a:cubicBezTo>
                  <a:pt x="997438" y="512269"/>
                  <a:pt x="1010963" y="509030"/>
                  <a:pt x="1012868" y="512078"/>
                </a:cubicBezTo>
                <a:cubicBezTo>
                  <a:pt x="1013154" y="514269"/>
                  <a:pt x="1013439" y="516555"/>
                  <a:pt x="1013725" y="518746"/>
                </a:cubicBezTo>
                <a:cubicBezTo>
                  <a:pt x="1021631" y="521603"/>
                  <a:pt x="1041443" y="521127"/>
                  <a:pt x="1052492" y="516460"/>
                </a:cubicBezTo>
                <a:cubicBezTo>
                  <a:pt x="1056588" y="513126"/>
                  <a:pt x="1050968" y="512745"/>
                  <a:pt x="1051540" y="508459"/>
                </a:cubicBezTo>
                <a:cubicBezTo>
                  <a:pt x="1055159" y="506077"/>
                  <a:pt x="1059255" y="503887"/>
                  <a:pt x="1065256" y="502648"/>
                </a:cubicBezTo>
                <a:cubicBezTo>
                  <a:pt x="1070494" y="505982"/>
                  <a:pt x="1080019" y="505696"/>
                  <a:pt x="1080877" y="512840"/>
                </a:cubicBezTo>
                <a:cubicBezTo>
                  <a:pt x="1096879" y="512935"/>
                  <a:pt x="1117738" y="509602"/>
                  <a:pt x="1133455" y="505982"/>
                </a:cubicBezTo>
                <a:cubicBezTo>
                  <a:pt x="1135455" y="504458"/>
                  <a:pt x="1133455" y="500934"/>
                  <a:pt x="1139074" y="501220"/>
                </a:cubicBezTo>
                <a:cubicBezTo>
                  <a:pt x="1144313" y="501696"/>
                  <a:pt x="1147456" y="503887"/>
                  <a:pt x="1153743" y="503410"/>
                </a:cubicBezTo>
                <a:cubicBezTo>
                  <a:pt x="1158601" y="501410"/>
                  <a:pt x="1166602" y="502267"/>
                  <a:pt x="1173936" y="500743"/>
                </a:cubicBezTo>
                <a:cubicBezTo>
                  <a:pt x="1176508" y="500267"/>
                  <a:pt x="1176698" y="499315"/>
                  <a:pt x="1179841" y="498648"/>
                </a:cubicBezTo>
                <a:cubicBezTo>
                  <a:pt x="1185461" y="497505"/>
                  <a:pt x="1194415" y="497600"/>
                  <a:pt x="1193557" y="492838"/>
                </a:cubicBezTo>
                <a:cubicBezTo>
                  <a:pt x="1191938" y="490266"/>
                  <a:pt x="1184032" y="493219"/>
                  <a:pt x="1182889" y="490171"/>
                </a:cubicBezTo>
                <a:cubicBezTo>
                  <a:pt x="1188128" y="483694"/>
                  <a:pt x="1203463" y="482360"/>
                  <a:pt x="1214798" y="481979"/>
                </a:cubicBezTo>
                <a:cubicBezTo>
                  <a:pt x="1215846" y="485027"/>
                  <a:pt x="1218608" y="486551"/>
                  <a:pt x="1217941" y="491028"/>
                </a:cubicBezTo>
                <a:cubicBezTo>
                  <a:pt x="1230895" y="491123"/>
                  <a:pt x="1233277" y="485980"/>
                  <a:pt x="1241754" y="483884"/>
                </a:cubicBezTo>
                <a:cubicBezTo>
                  <a:pt x="1244135" y="486265"/>
                  <a:pt x="1247373" y="487885"/>
                  <a:pt x="1250612" y="489504"/>
                </a:cubicBezTo>
                <a:cubicBezTo>
                  <a:pt x="1262233" y="487694"/>
                  <a:pt x="1276520" y="487123"/>
                  <a:pt x="1284807" y="483694"/>
                </a:cubicBezTo>
                <a:cubicBezTo>
                  <a:pt x="1289379" y="480360"/>
                  <a:pt x="1280711" y="478455"/>
                  <a:pt x="1288045" y="476550"/>
                </a:cubicBezTo>
                <a:cubicBezTo>
                  <a:pt x="1293856" y="476931"/>
                  <a:pt x="1293094" y="473978"/>
                  <a:pt x="1298047" y="473883"/>
                </a:cubicBezTo>
                <a:cubicBezTo>
                  <a:pt x="1298618" y="474835"/>
                  <a:pt x="1299952" y="475216"/>
                  <a:pt x="1302238" y="474645"/>
                </a:cubicBezTo>
                <a:cubicBezTo>
                  <a:pt x="1300428" y="479122"/>
                  <a:pt x="1305857" y="477502"/>
                  <a:pt x="1306905" y="479407"/>
                </a:cubicBezTo>
                <a:cubicBezTo>
                  <a:pt x="1318144" y="477312"/>
                  <a:pt x="1329860" y="477217"/>
                  <a:pt x="1341290" y="474931"/>
                </a:cubicBezTo>
                <a:cubicBezTo>
                  <a:pt x="1344910" y="474169"/>
                  <a:pt x="1345672" y="473026"/>
                  <a:pt x="1349196" y="472549"/>
                </a:cubicBezTo>
                <a:cubicBezTo>
                  <a:pt x="1351958" y="472168"/>
                  <a:pt x="1353101" y="473502"/>
                  <a:pt x="1357483" y="472835"/>
                </a:cubicBezTo>
                <a:cubicBezTo>
                  <a:pt x="1360150" y="472454"/>
                  <a:pt x="1361388" y="471216"/>
                  <a:pt x="1365388" y="470454"/>
                </a:cubicBezTo>
                <a:cubicBezTo>
                  <a:pt x="1383581" y="467215"/>
                  <a:pt x="1404346" y="466453"/>
                  <a:pt x="1422062" y="463120"/>
                </a:cubicBezTo>
                <a:cubicBezTo>
                  <a:pt x="1424539" y="462643"/>
                  <a:pt x="1426539" y="461215"/>
                  <a:pt x="1427968" y="461024"/>
                </a:cubicBezTo>
                <a:cubicBezTo>
                  <a:pt x="1430444" y="460738"/>
                  <a:pt x="1432349" y="461500"/>
                  <a:pt x="1436254" y="461310"/>
                </a:cubicBezTo>
                <a:cubicBezTo>
                  <a:pt x="1442255" y="460929"/>
                  <a:pt x="1448446" y="459595"/>
                  <a:pt x="1454447" y="458929"/>
                </a:cubicBezTo>
                <a:cubicBezTo>
                  <a:pt x="1457209" y="458643"/>
                  <a:pt x="1458543" y="459595"/>
                  <a:pt x="1462734" y="459214"/>
                </a:cubicBezTo>
                <a:cubicBezTo>
                  <a:pt x="1470830" y="458357"/>
                  <a:pt x="1472544" y="456643"/>
                  <a:pt x="1478736" y="455785"/>
                </a:cubicBezTo>
                <a:cubicBezTo>
                  <a:pt x="1483308" y="455214"/>
                  <a:pt x="1488165" y="455881"/>
                  <a:pt x="1493023" y="455309"/>
                </a:cubicBezTo>
                <a:cubicBezTo>
                  <a:pt x="1502072" y="454261"/>
                  <a:pt x="1500167" y="453404"/>
                  <a:pt x="1505120" y="453690"/>
                </a:cubicBezTo>
                <a:cubicBezTo>
                  <a:pt x="1506835" y="453785"/>
                  <a:pt x="1509406" y="453023"/>
                  <a:pt x="1511216" y="452928"/>
                </a:cubicBezTo>
                <a:cubicBezTo>
                  <a:pt x="1539791" y="450261"/>
                  <a:pt x="1575986" y="443879"/>
                  <a:pt x="1598370" y="442927"/>
                </a:cubicBezTo>
                <a:cubicBezTo>
                  <a:pt x="1605323" y="442641"/>
                  <a:pt x="1611229" y="439974"/>
                  <a:pt x="1618468" y="438926"/>
                </a:cubicBezTo>
                <a:cubicBezTo>
                  <a:pt x="1622277" y="438355"/>
                  <a:pt x="1626469" y="439212"/>
                  <a:pt x="1630755" y="438640"/>
                </a:cubicBezTo>
                <a:cubicBezTo>
                  <a:pt x="1633041" y="438355"/>
                  <a:pt x="1633803" y="437212"/>
                  <a:pt x="1636660" y="436545"/>
                </a:cubicBezTo>
                <a:cubicBezTo>
                  <a:pt x="1645042" y="434640"/>
                  <a:pt x="1649043" y="433783"/>
                  <a:pt x="1654663" y="432830"/>
                </a:cubicBezTo>
                <a:cubicBezTo>
                  <a:pt x="1658758" y="432163"/>
                  <a:pt x="1662854" y="433116"/>
                  <a:pt x="1666950" y="432544"/>
                </a:cubicBezTo>
                <a:cubicBezTo>
                  <a:pt x="1669426" y="432163"/>
                  <a:pt x="1670950" y="430925"/>
                  <a:pt x="1674856" y="430163"/>
                </a:cubicBezTo>
                <a:cubicBezTo>
                  <a:pt x="1683333" y="428544"/>
                  <a:pt x="1692477" y="427972"/>
                  <a:pt x="1701144" y="426734"/>
                </a:cubicBezTo>
                <a:cubicBezTo>
                  <a:pt x="1703812" y="426353"/>
                  <a:pt x="1705050" y="425020"/>
                  <a:pt x="1709050" y="424353"/>
                </a:cubicBezTo>
                <a:cubicBezTo>
                  <a:pt x="1713051" y="423686"/>
                  <a:pt x="1717527" y="424543"/>
                  <a:pt x="1721338" y="424067"/>
                </a:cubicBezTo>
                <a:cubicBezTo>
                  <a:pt x="1738006" y="422353"/>
                  <a:pt x="1756009" y="420829"/>
                  <a:pt x="1769915" y="417781"/>
                </a:cubicBezTo>
                <a:cubicBezTo>
                  <a:pt x="1774297" y="416828"/>
                  <a:pt x="1779059" y="414256"/>
                  <a:pt x="1783726" y="413304"/>
                </a:cubicBezTo>
                <a:cubicBezTo>
                  <a:pt x="1788775" y="412256"/>
                  <a:pt x="1810301" y="408827"/>
                  <a:pt x="1809825" y="408541"/>
                </a:cubicBezTo>
                <a:cubicBezTo>
                  <a:pt x="1812777" y="409970"/>
                  <a:pt x="1818112" y="408732"/>
                  <a:pt x="1822112" y="408256"/>
                </a:cubicBezTo>
                <a:cubicBezTo>
                  <a:pt x="1823350" y="408160"/>
                  <a:pt x="1824589" y="409303"/>
                  <a:pt x="1824303" y="409303"/>
                </a:cubicBezTo>
                <a:cubicBezTo>
                  <a:pt x="1827446" y="409018"/>
                  <a:pt x="1830494" y="407303"/>
                  <a:pt x="1834209" y="406636"/>
                </a:cubicBezTo>
                <a:cubicBezTo>
                  <a:pt x="1841924" y="405303"/>
                  <a:pt x="1842210" y="407208"/>
                  <a:pt x="1844305" y="405303"/>
                </a:cubicBezTo>
                <a:cubicBezTo>
                  <a:pt x="1846401" y="403493"/>
                  <a:pt x="1860784" y="403303"/>
                  <a:pt x="1862498" y="402922"/>
                </a:cubicBezTo>
                <a:cubicBezTo>
                  <a:pt x="1866022" y="402160"/>
                  <a:pt x="1866975" y="400921"/>
                  <a:pt x="1870404" y="400540"/>
                </a:cubicBezTo>
                <a:cubicBezTo>
                  <a:pt x="1873738" y="400159"/>
                  <a:pt x="1874023" y="402350"/>
                  <a:pt x="1876500" y="399778"/>
                </a:cubicBezTo>
                <a:cubicBezTo>
                  <a:pt x="1876976" y="399302"/>
                  <a:pt x="1879834" y="399588"/>
                  <a:pt x="1880596" y="399207"/>
                </a:cubicBezTo>
                <a:cubicBezTo>
                  <a:pt x="1880786" y="399112"/>
                  <a:pt x="1880215" y="398064"/>
                  <a:pt x="1880405" y="397873"/>
                </a:cubicBezTo>
                <a:cubicBezTo>
                  <a:pt x="1882596" y="395587"/>
                  <a:pt x="1890787" y="397873"/>
                  <a:pt x="1890692" y="397873"/>
                </a:cubicBezTo>
                <a:cubicBezTo>
                  <a:pt x="1890216" y="397969"/>
                  <a:pt x="1891740" y="396540"/>
                  <a:pt x="1892597" y="396254"/>
                </a:cubicBezTo>
                <a:cubicBezTo>
                  <a:pt x="1898502" y="394444"/>
                  <a:pt x="1904122" y="394063"/>
                  <a:pt x="1906408" y="391777"/>
                </a:cubicBezTo>
                <a:cubicBezTo>
                  <a:pt x="1906694" y="391492"/>
                  <a:pt x="1909837" y="391396"/>
                  <a:pt x="1910504" y="391206"/>
                </a:cubicBezTo>
                <a:cubicBezTo>
                  <a:pt x="1914409" y="390349"/>
                  <a:pt x="1916124" y="390158"/>
                  <a:pt x="1918410" y="388825"/>
                </a:cubicBezTo>
                <a:cubicBezTo>
                  <a:pt x="1924411" y="385300"/>
                  <a:pt x="1933936" y="385205"/>
                  <a:pt x="1940127" y="381967"/>
                </a:cubicBezTo>
                <a:cubicBezTo>
                  <a:pt x="1946604" y="380347"/>
                  <a:pt x="1949652" y="381681"/>
                  <a:pt x="1954414" y="381490"/>
                </a:cubicBezTo>
                <a:cubicBezTo>
                  <a:pt x="1954510" y="378919"/>
                  <a:pt x="1951747" y="378823"/>
                  <a:pt x="1951747" y="376442"/>
                </a:cubicBezTo>
                <a:cubicBezTo>
                  <a:pt x="1954224" y="375966"/>
                  <a:pt x="1956510" y="375394"/>
                  <a:pt x="1955462" y="373204"/>
                </a:cubicBezTo>
                <a:cubicBezTo>
                  <a:pt x="1953557" y="372727"/>
                  <a:pt x="1951938" y="375013"/>
                  <a:pt x="1951557" y="375013"/>
                </a:cubicBezTo>
                <a:cubicBezTo>
                  <a:pt x="1950223" y="375299"/>
                  <a:pt x="1946985" y="374251"/>
                  <a:pt x="1947366" y="374251"/>
                </a:cubicBezTo>
                <a:cubicBezTo>
                  <a:pt x="1943746" y="375204"/>
                  <a:pt x="1942508" y="377014"/>
                  <a:pt x="1937555" y="378252"/>
                </a:cubicBezTo>
                <a:cubicBezTo>
                  <a:pt x="1937079" y="376823"/>
                  <a:pt x="1935555" y="377490"/>
                  <a:pt x="1933364" y="377490"/>
                </a:cubicBezTo>
                <a:cubicBezTo>
                  <a:pt x="1924411" y="377490"/>
                  <a:pt x="1925554" y="377871"/>
                  <a:pt x="1917172" y="379585"/>
                </a:cubicBezTo>
                <a:cubicBezTo>
                  <a:pt x="1915171" y="379966"/>
                  <a:pt x="1913076" y="380062"/>
                  <a:pt x="1911076" y="380347"/>
                </a:cubicBezTo>
                <a:cubicBezTo>
                  <a:pt x="1901169" y="381967"/>
                  <a:pt x="1909361" y="381776"/>
                  <a:pt x="1905361" y="383776"/>
                </a:cubicBezTo>
                <a:cubicBezTo>
                  <a:pt x="1902027" y="384253"/>
                  <a:pt x="1898598" y="384634"/>
                  <a:pt x="1895264" y="385110"/>
                </a:cubicBezTo>
                <a:cubicBezTo>
                  <a:pt x="1892406" y="385110"/>
                  <a:pt x="1892597" y="382443"/>
                  <a:pt x="1890692" y="381681"/>
                </a:cubicBezTo>
                <a:cubicBezTo>
                  <a:pt x="1885453" y="382252"/>
                  <a:pt x="1880977" y="382157"/>
                  <a:pt x="1878214" y="380633"/>
                </a:cubicBezTo>
                <a:cubicBezTo>
                  <a:pt x="1886501" y="379966"/>
                  <a:pt x="1878976" y="377680"/>
                  <a:pt x="1879548" y="375013"/>
                </a:cubicBezTo>
                <a:cubicBezTo>
                  <a:pt x="1882310" y="374728"/>
                  <a:pt x="1883929" y="373775"/>
                  <a:pt x="1885453" y="372918"/>
                </a:cubicBezTo>
                <a:cubicBezTo>
                  <a:pt x="1889644" y="374728"/>
                  <a:pt x="1901931" y="369584"/>
                  <a:pt x="1900312" y="376442"/>
                </a:cubicBezTo>
                <a:cubicBezTo>
                  <a:pt x="1906694" y="376633"/>
                  <a:pt x="1903741" y="372251"/>
                  <a:pt x="1910123" y="372442"/>
                </a:cubicBezTo>
                <a:cubicBezTo>
                  <a:pt x="1916219" y="370632"/>
                  <a:pt x="1914505" y="375585"/>
                  <a:pt x="1920601" y="373775"/>
                </a:cubicBezTo>
                <a:cubicBezTo>
                  <a:pt x="1919839" y="370441"/>
                  <a:pt x="1923172" y="369203"/>
                  <a:pt x="1926030" y="367679"/>
                </a:cubicBezTo>
                <a:cubicBezTo>
                  <a:pt x="1930506" y="366346"/>
                  <a:pt x="1934507" y="375966"/>
                  <a:pt x="1934412" y="369298"/>
                </a:cubicBezTo>
                <a:cubicBezTo>
                  <a:pt x="1945651" y="364060"/>
                  <a:pt x="1925173" y="369775"/>
                  <a:pt x="1927554" y="363393"/>
                </a:cubicBezTo>
                <a:cubicBezTo>
                  <a:pt x="1928887" y="363393"/>
                  <a:pt x="1930316" y="362821"/>
                  <a:pt x="1931554" y="362821"/>
                </a:cubicBezTo>
                <a:cubicBezTo>
                  <a:pt x="1932316" y="362821"/>
                  <a:pt x="1934221" y="363869"/>
                  <a:pt x="1933745" y="363869"/>
                </a:cubicBezTo>
                <a:cubicBezTo>
                  <a:pt x="1937460" y="363679"/>
                  <a:pt x="1939841" y="361678"/>
                  <a:pt x="1941651" y="361488"/>
                </a:cubicBezTo>
                <a:cubicBezTo>
                  <a:pt x="1944413" y="361202"/>
                  <a:pt x="1945556" y="363869"/>
                  <a:pt x="1948033" y="363393"/>
                </a:cubicBezTo>
                <a:cubicBezTo>
                  <a:pt x="1950604" y="362917"/>
                  <a:pt x="1951843" y="360821"/>
                  <a:pt x="1951557" y="358916"/>
                </a:cubicBezTo>
                <a:cubicBezTo>
                  <a:pt x="1946413" y="355868"/>
                  <a:pt x="1930983" y="361774"/>
                  <a:pt x="1930506" y="354916"/>
                </a:cubicBezTo>
                <a:cubicBezTo>
                  <a:pt x="1949366" y="349105"/>
                  <a:pt x="1972702" y="349391"/>
                  <a:pt x="1991371" y="348343"/>
                </a:cubicBezTo>
                <a:cubicBezTo>
                  <a:pt x="1988895" y="342247"/>
                  <a:pt x="1978036" y="346724"/>
                  <a:pt x="1970607" y="347010"/>
                </a:cubicBezTo>
                <a:cubicBezTo>
                  <a:pt x="1967940" y="347105"/>
                  <a:pt x="1967654" y="346248"/>
                  <a:pt x="1964415" y="346438"/>
                </a:cubicBezTo>
                <a:cubicBezTo>
                  <a:pt x="1954795" y="347010"/>
                  <a:pt x="1950223" y="347772"/>
                  <a:pt x="1944032" y="347772"/>
                </a:cubicBezTo>
                <a:cubicBezTo>
                  <a:pt x="1940603" y="347772"/>
                  <a:pt x="1936793" y="347581"/>
                  <a:pt x="1933745" y="347772"/>
                </a:cubicBezTo>
                <a:cubicBezTo>
                  <a:pt x="1921934" y="348343"/>
                  <a:pt x="1910599" y="351868"/>
                  <a:pt x="1905075" y="348820"/>
                </a:cubicBezTo>
                <a:cubicBezTo>
                  <a:pt x="1901169" y="343105"/>
                  <a:pt x="1913171" y="345295"/>
                  <a:pt x="1912314" y="341104"/>
                </a:cubicBezTo>
                <a:cubicBezTo>
                  <a:pt x="1909742" y="340914"/>
                  <a:pt x="1907932" y="339961"/>
                  <a:pt x="1907742" y="337675"/>
                </a:cubicBezTo>
                <a:cubicBezTo>
                  <a:pt x="1903646" y="338247"/>
                  <a:pt x="1899646" y="338723"/>
                  <a:pt x="1895550" y="339295"/>
                </a:cubicBezTo>
                <a:cubicBezTo>
                  <a:pt x="1892406" y="339866"/>
                  <a:pt x="1894407" y="342914"/>
                  <a:pt x="1889835" y="342724"/>
                </a:cubicBezTo>
                <a:cubicBezTo>
                  <a:pt x="1885834" y="346724"/>
                  <a:pt x="1886215" y="339866"/>
                  <a:pt x="1881453" y="341104"/>
                </a:cubicBezTo>
                <a:cubicBezTo>
                  <a:pt x="1880500" y="341390"/>
                  <a:pt x="1880024" y="344343"/>
                  <a:pt x="1877738" y="344248"/>
                </a:cubicBezTo>
                <a:cubicBezTo>
                  <a:pt x="1878500" y="344248"/>
                  <a:pt x="1875643" y="343200"/>
                  <a:pt x="1875547" y="343200"/>
                </a:cubicBezTo>
                <a:cubicBezTo>
                  <a:pt x="1871547" y="342057"/>
                  <a:pt x="1864879" y="344724"/>
                  <a:pt x="1864975" y="340533"/>
                </a:cubicBezTo>
                <a:cubicBezTo>
                  <a:pt x="1870404" y="339866"/>
                  <a:pt x="1875738" y="339104"/>
                  <a:pt x="1881167" y="338437"/>
                </a:cubicBezTo>
                <a:cubicBezTo>
                  <a:pt x="1883834" y="335961"/>
                  <a:pt x="1885739" y="333103"/>
                  <a:pt x="1890597" y="331770"/>
                </a:cubicBezTo>
                <a:cubicBezTo>
                  <a:pt x="1911361" y="328531"/>
                  <a:pt x="1936412" y="327484"/>
                  <a:pt x="1950985" y="321197"/>
                </a:cubicBezTo>
                <a:cubicBezTo>
                  <a:pt x="1951843" y="323864"/>
                  <a:pt x="1958701" y="321483"/>
                  <a:pt x="1959558" y="324150"/>
                </a:cubicBezTo>
                <a:cubicBezTo>
                  <a:pt x="1967844" y="320721"/>
                  <a:pt x="1982227" y="320245"/>
                  <a:pt x="1993752" y="318340"/>
                </a:cubicBezTo>
                <a:cubicBezTo>
                  <a:pt x="1994038" y="314244"/>
                  <a:pt x="1986799" y="316435"/>
                  <a:pt x="1983180" y="315673"/>
                </a:cubicBezTo>
                <a:cubicBezTo>
                  <a:pt x="1983465" y="313006"/>
                  <a:pt x="1980132" y="313387"/>
                  <a:pt x="1978608" y="312244"/>
                </a:cubicBezTo>
                <a:cubicBezTo>
                  <a:pt x="1967749" y="313006"/>
                  <a:pt x="1958605" y="314911"/>
                  <a:pt x="1950128" y="314625"/>
                </a:cubicBezTo>
                <a:cubicBezTo>
                  <a:pt x="1949747" y="314625"/>
                  <a:pt x="1950223" y="312053"/>
                  <a:pt x="1949842" y="311958"/>
                </a:cubicBezTo>
                <a:cubicBezTo>
                  <a:pt x="1947080" y="311386"/>
                  <a:pt x="1939555" y="314911"/>
                  <a:pt x="1937555" y="312244"/>
                </a:cubicBezTo>
                <a:cubicBezTo>
                  <a:pt x="1937555" y="306910"/>
                  <a:pt x="1943937" y="312434"/>
                  <a:pt x="1945365" y="308529"/>
                </a:cubicBezTo>
                <a:cubicBezTo>
                  <a:pt x="1939555" y="307100"/>
                  <a:pt x="1928983" y="309767"/>
                  <a:pt x="1924601" y="307195"/>
                </a:cubicBezTo>
                <a:cubicBezTo>
                  <a:pt x="1922791" y="310053"/>
                  <a:pt x="1927363" y="314815"/>
                  <a:pt x="1917457" y="316244"/>
                </a:cubicBezTo>
                <a:cubicBezTo>
                  <a:pt x="1913743" y="315482"/>
                  <a:pt x="1910790" y="314053"/>
                  <a:pt x="1908694" y="311958"/>
                </a:cubicBezTo>
                <a:cubicBezTo>
                  <a:pt x="1912028" y="311482"/>
                  <a:pt x="1915457" y="311101"/>
                  <a:pt x="1918791" y="310624"/>
                </a:cubicBezTo>
                <a:cubicBezTo>
                  <a:pt x="1919267" y="303385"/>
                  <a:pt x="1902598" y="310720"/>
                  <a:pt x="1905361" y="301576"/>
                </a:cubicBezTo>
                <a:cubicBezTo>
                  <a:pt x="1895645" y="303195"/>
                  <a:pt x="1880881" y="304338"/>
                  <a:pt x="1872976" y="305767"/>
                </a:cubicBezTo>
                <a:cubicBezTo>
                  <a:pt x="1870309" y="306243"/>
                  <a:pt x="1865737" y="309481"/>
                  <a:pt x="1864879" y="306814"/>
                </a:cubicBezTo>
                <a:cubicBezTo>
                  <a:pt x="1864975" y="304624"/>
                  <a:pt x="1869737" y="305195"/>
                  <a:pt x="1872785" y="304433"/>
                </a:cubicBezTo>
                <a:cubicBezTo>
                  <a:pt x="1879357" y="302814"/>
                  <a:pt x="1885834" y="301957"/>
                  <a:pt x="1892883" y="300433"/>
                </a:cubicBezTo>
                <a:cubicBezTo>
                  <a:pt x="1895455" y="299861"/>
                  <a:pt x="1895550" y="298813"/>
                  <a:pt x="1898788" y="298337"/>
                </a:cubicBezTo>
                <a:cubicBezTo>
                  <a:pt x="1910218" y="296432"/>
                  <a:pt x="1923363" y="297956"/>
                  <a:pt x="1928983" y="293098"/>
                </a:cubicBezTo>
                <a:cubicBezTo>
                  <a:pt x="1920505" y="294337"/>
                  <a:pt x="1913743" y="290908"/>
                  <a:pt x="1904027" y="290908"/>
                </a:cubicBezTo>
                <a:cubicBezTo>
                  <a:pt x="1901646" y="290908"/>
                  <a:pt x="1900217" y="293003"/>
                  <a:pt x="1896121" y="293289"/>
                </a:cubicBezTo>
                <a:cubicBezTo>
                  <a:pt x="1893835" y="293384"/>
                  <a:pt x="1891359" y="293098"/>
                  <a:pt x="1887835" y="293003"/>
                </a:cubicBezTo>
                <a:cubicBezTo>
                  <a:pt x="1879167" y="292813"/>
                  <a:pt x="1866403" y="295480"/>
                  <a:pt x="1857355" y="295575"/>
                </a:cubicBezTo>
                <a:cubicBezTo>
                  <a:pt x="1857259" y="295575"/>
                  <a:pt x="1856497" y="294527"/>
                  <a:pt x="1855164" y="294527"/>
                </a:cubicBezTo>
                <a:cubicBezTo>
                  <a:pt x="1852592" y="294432"/>
                  <a:pt x="1852402" y="294622"/>
                  <a:pt x="1850973" y="293765"/>
                </a:cubicBezTo>
                <a:cubicBezTo>
                  <a:pt x="1850401" y="293384"/>
                  <a:pt x="1847639" y="294622"/>
                  <a:pt x="1846972" y="294337"/>
                </a:cubicBezTo>
                <a:cubicBezTo>
                  <a:pt x="1844115" y="293194"/>
                  <a:pt x="1843067" y="290146"/>
                  <a:pt x="1842115" y="288241"/>
                </a:cubicBezTo>
                <a:cubicBezTo>
                  <a:pt x="1836971" y="289098"/>
                  <a:pt x="1836590" y="291003"/>
                  <a:pt x="1832209" y="290908"/>
                </a:cubicBezTo>
                <a:cubicBezTo>
                  <a:pt x="1831827" y="290908"/>
                  <a:pt x="1828875" y="290050"/>
                  <a:pt x="1830018" y="289860"/>
                </a:cubicBezTo>
                <a:cubicBezTo>
                  <a:pt x="1825922" y="290527"/>
                  <a:pt x="1821922" y="294813"/>
                  <a:pt x="1817826" y="291479"/>
                </a:cubicBezTo>
                <a:cubicBezTo>
                  <a:pt x="1822969" y="287002"/>
                  <a:pt x="1834399" y="287574"/>
                  <a:pt x="1843829" y="285383"/>
                </a:cubicBezTo>
                <a:cubicBezTo>
                  <a:pt x="1848020" y="284431"/>
                  <a:pt x="1855069" y="281859"/>
                  <a:pt x="1857640" y="280906"/>
                </a:cubicBezTo>
                <a:cubicBezTo>
                  <a:pt x="1861927" y="281097"/>
                  <a:pt x="1863831" y="283478"/>
                  <a:pt x="1870118" y="281954"/>
                </a:cubicBezTo>
                <a:cubicBezTo>
                  <a:pt x="1874500" y="280144"/>
                  <a:pt x="1867261" y="279954"/>
                  <a:pt x="1867642" y="278239"/>
                </a:cubicBezTo>
                <a:cubicBezTo>
                  <a:pt x="1867737" y="277954"/>
                  <a:pt x="1870880" y="277763"/>
                  <a:pt x="1869547" y="276620"/>
                </a:cubicBezTo>
                <a:cubicBezTo>
                  <a:pt x="1872976" y="275382"/>
                  <a:pt x="1881643" y="276715"/>
                  <a:pt x="1881548" y="273667"/>
                </a:cubicBezTo>
                <a:cubicBezTo>
                  <a:pt x="1872309" y="272143"/>
                  <a:pt x="1862022" y="275382"/>
                  <a:pt x="1853068" y="276049"/>
                </a:cubicBezTo>
                <a:cubicBezTo>
                  <a:pt x="1850401" y="276239"/>
                  <a:pt x="1850115" y="275096"/>
                  <a:pt x="1846877" y="275477"/>
                </a:cubicBezTo>
                <a:cubicBezTo>
                  <a:pt x="1844019" y="275858"/>
                  <a:pt x="1842591" y="277382"/>
                  <a:pt x="1840972" y="277573"/>
                </a:cubicBezTo>
                <a:cubicBezTo>
                  <a:pt x="1838305" y="277954"/>
                  <a:pt x="1838114" y="276430"/>
                  <a:pt x="1834780" y="277001"/>
                </a:cubicBezTo>
                <a:cubicBezTo>
                  <a:pt x="1831827" y="277573"/>
                  <a:pt x="1831256" y="278906"/>
                  <a:pt x="1826875" y="279382"/>
                </a:cubicBezTo>
                <a:cubicBezTo>
                  <a:pt x="1824112" y="279668"/>
                  <a:pt x="1822874" y="278620"/>
                  <a:pt x="1818588" y="279097"/>
                </a:cubicBezTo>
                <a:cubicBezTo>
                  <a:pt x="1812111" y="279859"/>
                  <a:pt x="1796299" y="284716"/>
                  <a:pt x="1793823" y="278239"/>
                </a:cubicBezTo>
                <a:cubicBezTo>
                  <a:pt x="1803634" y="278525"/>
                  <a:pt x="1810015" y="273001"/>
                  <a:pt x="1816111" y="275382"/>
                </a:cubicBezTo>
                <a:cubicBezTo>
                  <a:pt x="1817159" y="272524"/>
                  <a:pt x="1821064" y="271096"/>
                  <a:pt x="1825731" y="270048"/>
                </a:cubicBezTo>
                <a:cubicBezTo>
                  <a:pt x="1828780" y="270334"/>
                  <a:pt x="1831065" y="271381"/>
                  <a:pt x="1834114" y="271667"/>
                </a:cubicBezTo>
                <a:cubicBezTo>
                  <a:pt x="1835352" y="268238"/>
                  <a:pt x="1845067" y="272905"/>
                  <a:pt x="1848115" y="268524"/>
                </a:cubicBezTo>
                <a:cubicBezTo>
                  <a:pt x="1847830" y="271667"/>
                  <a:pt x="1854116" y="269286"/>
                  <a:pt x="1854688" y="271762"/>
                </a:cubicBezTo>
                <a:cubicBezTo>
                  <a:pt x="1861260" y="268048"/>
                  <a:pt x="1866213" y="270429"/>
                  <a:pt x="1870880" y="269667"/>
                </a:cubicBezTo>
                <a:cubicBezTo>
                  <a:pt x="1870499" y="269762"/>
                  <a:pt x="1871833" y="268333"/>
                  <a:pt x="1872785" y="268048"/>
                </a:cubicBezTo>
                <a:cubicBezTo>
                  <a:pt x="1879643" y="265952"/>
                  <a:pt x="1885263" y="267286"/>
                  <a:pt x="1892978" y="265381"/>
                </a:cubicBezTo>
                <a:cubicBezTo>
                  <a:pt x="1895359" y="261952"/>
                  <a:pt x="1887168" y="261094"/>
                  <a:pt x="1892311" y="260047"/>
                </a:cubicBezTo>
                <a:cubicBezTo>
                  <a:pt x="1900598" y="259189"/>
                  <a:pt x="1905361" y="252808"/>
                  <a:pt x="1913743" y="250522"/>
                </a:cubicBezTo>
                <a:cubicBezTo>
                  <a:pt x="1922601" y="248140"/>
                  <a:pt x="1931078" y="250426"/>
                  <a:pt x="1935840" y="246331"/>
                </a:cubicBezTo>
                <a:cubicBezTo>
                  <a:pt x="1929268" y="247188"/>
                  <a:pt x="1924125" y="245664"/>
                  <a:pt x="1917267" y="246045"/>
                </a:cubicBezTo>
                <a:cubicBezTo>
                  <a:pt x="1909361" y="246426"/>
                  <a:pt x="1897074" y="248998"/>
                  <a:pt x="1890978" y="249474"/>
                </a:cubicBezTo>
                <a:cubicBezTo>
                  <a:pt x="1882977" y="250141"/>
                  <a:pt x="1884501" y="249569"/>
                  <a:pt x="1880881" y="250807"/>
                </a:cubicBezTo>
                <a:cubicBezTo>
                  <a:pt x="1871642" y="253951"/>
                  <a:pt x="1858402" y="253379"/>
                  <a:pt x="1850497" y="254713"/>
                </a:cubicBezTo>
                <a:cubicBezTo>
                  <a:pt x="1843448" y="255951"/>
                  <a:pt x="1842115" y="257094"/>
                  <a:pt x="1840400" y="256046"/>
                </a:cubicBezTo>
                <a:cubicBezTo>
                  <a:pt x="1839543" y="255570"/>
                  <a:pt x="1833542" y="255665"/>
                  <a:pt x="1832113" y="255760"/>
                </a:cubicBezTo>
                <a:cubicBezTo>
                  <a:pt x="1829542" y="255951"/>
                  <a:pt x="1816016" y="262523"/>
                  <a:pt x="1817826" y="256237"/>
                </a:cubicBezTo>
                <a:cubicBezTo>
                  <a:pt x="1817826" y="254427"/>
                  <a:pt x="1822588" y="255094"/>
                  <a:pt x="1825636" y="254236"/>
                </a:cubicBezTo>
                <a:close/>
                <a:moveTo>
                  <a:pt x="1752484" y="26875"/>
                </a:moveTo>
                <a:cubicBezTo>
                  <a:pt x="1753818" y="26684"/>
                  <a:pt x="1755151" y="26494"/>
                  <a:pt x="1756580" y="26303"/>
                </a:cubicBezTo>
                <a:cubicBezTo>
                  <a:pt x="1756675" y="27160"/>
                  <a:pt x="1756771" y="28113"/>
                  <a:pt x="1756866" y="28970"/>
                </a:cubicBezTo>
                <a:cubicBezTo>
                  <a:pt x="1755532" y="29161"/>
                  <a:pt x="1754199" y="29351"/>
                  <a:pt x="1752770" y="29542"/>
                </a:cubicBezTo>
                <a:cubicBezTo>
                  <a:pt x="1752770" y="28589"/>
                  <a:pt x="1752580" y="27732"/>
                  <a:pt x="1752484" y="26875"/>
                </a:cubicBezTo>
                <a:close/>
                <a:moveTo>
                  <a:pt x="1860784" y="104884"/>
                </a:moveTo>
                <a:cubicBezTo>
                  <a:pt x="1861069" y="108504"/>
                  <a:pt x="1856973" y="111933"/>
                  <a:pt x="1853164" y="109933"/>
                </a:cubicBezTo>
                <a:cubicBezTo>
                  <a:pt x="1847163" y="110695"/>
                  <a:pt x="1840876" y="111647"/>
                  <a:pt x="1840495" y="107551"/>
                </a:cubicBezTo>
                <a:cubicBezTo>
                  <a:pt x="1849735" y="107742"/>
                  <a:pt x="1854878" y="102313"/>
                  <a:pt x="1860784" y="104884"/>
                </a:cubicBezTo>
                <a:close/>
                <a:moveTo>
                  <a:pt x="1949271" y="155653"/>
                </a:moveTo>
                <a:cubicBezTo>
                  <a:pt x="1948985" y="158415"/>
                  <a:pt x="1944127" y="158986"/>
                  <a:pt x="1943842" y="161749"/>
                </a:cubicBezTo>
                <a:cubicBezTo>
                  <a:pt x="1941556" y="163082"/>
                  <a:pt x="1940222" y="160891"/>
                  <a:pt x="1939651" y="160987"/>
                </a:cubicBezTo>
                <a:cubicBezTo>
                  <a:pt x="1937841" y="161177"/>
                  <a:pt x="1934031" y="163368"/>
                  <a:pt x="1927649" y="163939"/>
                </a:cubicBezTo>
                <a:cubicBezTo>
                  <a:pt x="1927459" y="163939"/>
                  <a:pt x="1927268" y="162415"/>
                  <a:pt x="1925458" y="162892"/>
                </a:cubicBezTo>
                <a:cubicBezTo>
                  <a:pt x="1924982" y="162987"/>
                  <a:pt x="1925554" y="164320"/>
                  <a:pt x="1923553" y="164511"/>
                </a:cubicBezTo>
                <a:cubicBezTo>
                  <a:pt x="1920315" y="164797"/>
                  <a:pt x="1920029" y="163844"/>
                  <a:pt x="1917362" y="163939"/>
                </a:cubicBezTo>
                <a:cubicBezTo>
                  <a:pt x="1915838" y="164035"/>
                  <a:pt x="1915457" y="165844"/>
                  <a:pt x="1913457" y="165844"/>
                </a:cubicBezTo>
                <a:cubicBezTo>
                  <a:pt x="1912790" y="165844"/>
                  <a:pt x="1913266" y="164416"/>
                  <a:pt x="1911266" y="164797"/>
                </a:cubicBezTo>
                <a:cubicBezTo>
                  <a:pt x="1907742" y="165368"/>
                  <a:pt x="1907170" y="166797"/>
                  <a:pt x="1903360" y="167178"/>
                </a:cubicBezTo>
                <a:cubicBezTo>
                  <a:pt x="1900027" y="167464"/>
                  <a:pt x="1899836" y="166606"/>
                  <a:pt x="1897074" y="166606"/>
                </a:cubicBezTo>
                <a:cubicBezTo>
                  <a:pt x="1889073" y="166702"/>
                  <a:pt x="1881262" y="170607"/>
                  <a:pt x="1876500" y="166606"/>
                </a:cubicBezTo>
                <a:cubicBezTo>
                  <a:pt x="1870118" y="166416"/>
                  <a:pt x="1873071" y="170797"/>
                  <a:pt x="1866689" y="170607"/>
                </a:cubicBezTo>
                <a:cubicBezTo>
                  <a:pt x="1862022" y="164416"/>
                  <a:pt x="1847068" y="172893"/>
                  <a:pt x="1843734" y="168130"/>
                </a:cubicBezTo>
                <a:cubicBezTo>
                  <a:pt x="1843162" y="163082"/>
                  <a:pt x="1852497" y="163177"/>
                  <a:pt x="1857450" y="162320"/>
                </a:cubicBezTo>
                <a:cubicBezTo>
                  <a:pt x="1862022" y="161463"/>
                  <a:pt x="1875643" y="161463"/>
                  <a:pt x="1877643" y="159653"/>
                </a:cubicBezTo>
                <a:cubicBezTo>
                  <a:pt x="1880500" y="157177"/>
                  <a:pt x="1880119" y="159367"/>
                  <a:pt x="1883739" y="158891"/>
                </a:cubicBezTo>
                <a:cubicBezTo>
                  <a:pt x="1886977" y="158415"/>
                  <a:pt x="1887073" y="157177"/>
                  <a:pt x="1889644" y="156796"/>
                </a:cubicBezTo>
                <a:cubicBezTo>
                  <a:pt x="1892978" y="156224"/>
                  <a:pt x="1893264" y="157748"/>
                  <a:pt x="1895836" y="157367"/>
                </a:cubicBezTo>
                <a:cubicBezTo>
                  <a:pt x="1901741" y="156510"/>
                  <a:pt x="1904884" y="152986"/>
                  <a:pt x="1910028" y="155557"/>
                </a:cubicBezTo>
                <a:cubicBezTo>
                  <a:pt x="1912028" y="156510"/>
                  <a:pt x="1912790" y="155367"/>
                  <a:pt x="1920124" y="154224"/>
                </a:cubicBezTo>
                <a:cubicBezTo>
                  <a:pt x="1921744" y="153938"/>
                  <a:pt x="1922315" y="155367"/>
                  <a:pt x="1924315" y="154986"/>
                </a:cubicBezTo>
                <a:cubicBezTo>
                  <a:pt x="1924030" y="154986"/>
                  <a:pt x="1924887" y="153557"/>
                  <a:pt x="1926220" y="153367"/>
                </a:cubicBezTo>
                <a:cubicBezTo>
                  <a:pt x="1927554" y="153176"/>
                  <a:pt x="1929935" y="154129"/>
                  <a:pt x="1932412" y="153938"/>
                </a:cubicBezTo>
                <a:cubicBezTo>
                  <a:pt x="1933650" y="153843"/>
                  <a:pt x="1935364" y="153271"/>
                  <a:pt x="1936507" y="153367"/>
                </a:cubicBezTo>
                <a:cubicBezTo>
                  <a:pt x="1937555" y="153462"/>
                  <a:pt x="1938031" y="155653"/>
                  <a:pt x="1938889" y="155748"/>
                </a:cubicBezTo>
                <a:cubicBezTo>
                  <a:pt x="1941841" y="156034"/>
                  <a:pt x="1944985" y="154891"/>
                  <a:pt x="1949271" y="155653"/>
                </a:cubicBezTo>
                <a:close/>
                <a:moveTo>
                  <a:pt x="1808872" y="234805"/>
                </a:moveTo>
                <a:cubicBezTo>
                  <a:pt x="1804681" y="235948"/>
                  <a:pt x="1803348" y="234615"/>
                  <a:pt x="1800586" y="234520"/>
                </a:cubicBezTo>
                <a:cubicBezTo>
                  <a:pt x="1800490" y="230614"/>
                  <a:pt x="1809825" y="230043"/>
                  <a:pt x="1808872" y="234805"/>
                </a:cubicBezTo>
                <a:close/>
                <a:moveTo>
                  <a:pt x="86466" y="520841"/>
                </a:moveTo>
                <a:cubicBezTo>
                  <a:pt x="88467" y="520555"/>
                  <a:pt x="90467" y="520270"/>
                  <a:pt x="92562" y="520079"/>
                </a:cubicBezTo>
                <a:cubicBezTo>
                  <a:pt x="92753" y="521413"/>
                  <a:pt x="92848" y="522746"/>
                  <a:pt x="93039" y="524080"/>
                </a:cubicBezTo>
                <a:cubicBezTo>
                  <a:pt x="91038" y="524365"/>
                  <a:pt x="89038" y="524651"/>
                  <a:pt x="86943" y="524842"/>
                </a:cubicBezTo>
                <a:cubicBezTo>
                  <a:pt x="86847" y="523508"/>
                  <a:pt x="86657" y="522175"/>
                  <a:pt x="86466" y="520841"/>
                </a:cubicBezTo>
                <a:close/>
                <a:moveTo>
                  <a:pt x="1844496" y="307291"/>
                </a:moveTo>
                <a:cubicBezTo>
                  <a:pt x="1847163" y="306910"/>
                  <a:pt x="1849925" y="306624"/>
                  <a:pt x="1852592" y="306243"/>
                </a:cubicBezTo>
                <a:cubicBezTo>
                  <a:pt x="1852687" y="307100"/>
                  <a:pt x="1852783" y="308053"/>
                  <a:pt x="1852878" y="308910"/>
                </a:cubicBezTo>
                <a:cubicBezTo>
                  <a:pt x="1850211" y="309291"/>
                  <a:pt x="1847448" y="309577"/>
                  <a:pt x="1844781" y="309958"/>
                </a:cubicBezTo>
                <a:cubicBezTo>
                  <a:pt x="1844781" y="309100"/>
                  <a:pt x="1844591" y="308243"/>
                  <a:pt x="1844496" y="307291"/>
                </a:cubicBezTo>
                <a:close/>
                <a:moveTo>
                  <a:pt x="1885644" y="307386"/>
                </a:moveTo>
                <a:cubicBezTo>
                  <a:pt x="1886692" y="310815"/>
                  <a:pt x="1883358" y="312148"/>
                  <a:pt x="1878024" y="312434"/>
                </a:cubicBezTo>
                <a:cubicBezTo>
                  <a:pt x="1876976" y="309005"/>
                  <a:pt x="1880310" y="307672"/>
                  <a:pt x="1885644" y="307386"/>
                </a:cubicBezTo>
                <a:close/>
                <a:moveTo>
                  <a:pt x="1918315" y="322150"/>
                </a:moveTo>
                <a:cubicBezTo>
                  <a:pt x="1914790" y="325007"/>
                  <a:pt x="1905075" y="324817"/>
                  <a:pt x="1898217" y="326150"/>
                </a:cubicBezTo>
                <a:cubicBezTo>
                  <a:pt x="1899646" y="321578"/>
                  <a:pt x="1916314" y="315482"/>
                  <a:pt x="1918315" y="322150"/>
                </a:cubicBezTo>
                <a:close/>
                <a:moveTo>
                  <a:pt x="1924030" y="318625"/>
                </a:moveTo>
                <a:cubicBezTo>
                  <a:pt x="1926697" y="318244"/>
                  <a:pt x="1929459" y="317959"/>
                  <a:pt x="1932126" y="317578"/>
                </a:cubicBezTo>
                <a:cubicBezTo>
                  <a:pt x="1934317" y="322531"/>
                  <a:pt x="1923077" y="323959"/>
                  <a:pt x="1924030" y="318625"/>
                </a:cubicBezTo>
                <a:close/>
                <a:moveTo>
                  <a:pt x="123804" y="556560"/>
                </a:moveTo>
                <a:cubicBezTo>
                  <a:pt x="130758" y="554464"/>
                  <a:pt x="127805" y="560465"/>
                  <a:pt x="126471" y="561608"/>
                </a:cubicBezTo>
                <a:cubicBezTo>
                  <a:pt x="120375" y="561227"/>
                  <a:pt x="123900" y="559894"/>
                  <a:pt x="123804" y="556560"/>
                </a:cubicBezTo>
                <a:close/>
                <a:moveTo>
                  <a:pt x="1850973" y="343009"/>
                </a:moveTo>
                <a:cubicBezTo>
                  <a:pt x="1852021" y="346057"/>
                  <a:pt x="1851259" y="348153"/>
                  <a:pt x="1849735" y="349963"/>
                </a:cubicBezTo>
                <a:cubicBezTo>
                  <a:pt x="1847163" y="349677"/>
                  <a:pt x="1845353" y="348820"/>
                  <a:pt x="1845258" y="346534"/>
                </a:cubicBezTo>
                <a:cubicBezTo>
                  <a:pt x="1837638" y="348439"/>
                  <a:pt x="1835638" y="348724"/>
                  <a:pt x="1828875" y="347296"/>
                </a:cubicBezTo>
                <a:cubicBezTo>
                  <a:pt x="1834876" y="342914"/>
                  <a:pt x="1841734" y="343676"/>
                  <a:pt x="1850973" y="343009"/>
                </a:cubicBezTo>
                <a:close/>
                <a:moveTo>
                  <a:pt x="593387" y="530747"/>
                </a:moveTo>
                <a:cubicBezTo>
                  <a:pt x="598435" y="529890"/>
                  <a:pt x="599959" y="531985"/>
                  <a:pt x="601960" y="533700"/>
                </a:cubicBezTo>
                <a:cubicBezTo>
                  <a:pt x="607103" y="533224"/>
                  <a:pt x="612437" y="532557"/>
                  <a:pt x="612532" y="536367"/>
                </a:cubicBezTo>
                <a:cubicBezTo>
                  <a:pt x="599007" y="535224"/>
                  <a:pt x="586148" y="544273"/>
                  <a:pt x="572242" y="542939"/>
                </a:cubicBezTo>
                <a:cubicBezTo>
                  <a:pt x="573194" y="539701"/>
                  <a:pt x="578528" y="538462"/>
                  <a:pt x="579481" y="535224"/>
                </a:cubicBezTo>
                <a:cubicBezTo>
                  <a:pt x="585576" y="533414"/>
                  <a:pt x="583767" y="538367"/>
                  <a:pt x="589958" y="536557"/>
                </a:cubicBezTo>
                <a:cubicBezTo>
                  <a:pt x="592625" y="535414"/>
                  <a:pt x="593387" y="533319"/>
                  <a:pt x="593387" y="530747"/>
                </a:cubicBezTo>
                <a:close/>
                <a:moveTo>
                  <a:pt x="554049" y="545320"/>
                </a:moveTo>
                <a:cubicBezTo>
                  <a:pt x="547858" y="544368"/>
                  <a:pt x="543667" y="547511"/>
                  <a:pt x="533856" y="547987"/>
                </a:cubicBezTo>
                <a:cubicBezTo>
                  <a:pt x="531475" y="542082"/>
                  <a:pt x="555859" y="536176"/>
                  <a:pt x="554049" y="545320"/>
                </a:cubicBezTo>
                <a:close/>
                <a:moveTo>
                  <a:pt x="855420" y="504839"/>
                </a:moveTo>
                <a:cubicBezTo>
                  <a:pt x="855324" y="501505"/>
                  <a:pt x="862183" y="503601"/>
                  <a:pt x="863516" y="503791"/>
                </a:cubicBezTo>
                <a:cubicBezTo>
                  <a:pt x="863611" y="507125"/>
                  <a:pt x="856658" y="505125"/>
                  <a:pt x="855420" y="504839"/>
                </a:cubicBezTo>
                <a:close/>
                <a:moveTo>
                  <a:pt x="1864879" y="372346"/>
                </a:moveTo>
                <a:cubicBezTo>
                  <a:pt x="1873071" y="374061"/>
                  <a:pt x="1863260" y="383205"/>
                  <a:pt x="1876309" y="381681"/>
                </a:cubicBezTo>
                <a:cubicBezTo>
                  <a:pt x="1871928" y="388920"/>
                  <a:pt x="1863451" y="379395"/>
                  <a:pt x="1855545" y="380347"/>
                </a:cubicBezTo>
                <a:cubicBezTo>
                  <a:pt x="1853926" y="375394"/>
                  <a:pt x="1862212" y="375204"/>
                  <a:pt x="1864879" y="372346"/>
                </a:cubicBezTo>
                <a:close/>
                <a:moveTo>
                  <a:pt x="1911361" y="366346"/>
                </a:moveTo>
                <a:cubicBezTo>
                  <a:pt x="1912981" y="366346"/>
                  <a:pt x="1913552" y="367393"/>
                  <a:pt x="1915552" y="367108"/>
                </a:cubicBezTo>
                <a:cubicBezTo>
                  <a:pt x="1915648" y="367965"/>
                  <a:pt x="1915743" y="368917"/>
                  <a:pt x="1915838" y="369775"/>
                </a:cubicBezTo>
                <a:cubicBezTo>
                  <a:pt x="1912504" y="370251"/>
                  <a:pt x="1909075" y="370632"/>
                  <a:pt x="1905742" y="371108"/>
                </a:cubicBezTo>
                <a:cubicBezTo>
                  <a:pt x="1905742" y="368536"/>
                  <a:pt x="1912409" y="369298"/>
                  <a:pt x="1911361" y="366346"/>
                </a:cubicBezTo>
                <a:close/>
                <a:moveTo>
                  <a:pt x="873803" y="503791"/>
                </a:moveTo>
                <a:cubicBezTo>
                  <a:pt x="879899" y="503982"/>
                  <a:pt x="882852" y="506839"/>
                  <a:pt x="883042" y="512078"/>
                </a:cubicBezTo>
                <a:cubicBezTo>
                  <a:pt x="876184" y="514078"/>
                  <a:pt x="874279" y="511697"/>
                  <a:pt x="870564" y="511030"/>
                </a:cubicBezTo>
                <a:cubicBezTo>
                  <a:pt x="872565" y="509125"/>
                  <a:pt x="875994" y="507887"/>
                  <a:pt x="873803" y="503791"/>
                </a:cubicBezTo>
                <a:close/>
                <a:moveTo>
                  <a:pt x="959052" y="495409"/>
                </a:moveTo>
                <a:cubicBezTo>
                  <a:pt x="958861" y="498553"/>
                  <a:pt x="954003" y="499124"/>
                  <a:pt x="951146" y="497791"/>
                </a:cubicBezTo>
                <a:cubicBezTo>
                  <a:pt x="944669" y="499219"/>
                  <a:pt x="950574" y="506744"/>
                  <a:pt x="939811" y="506077"/>
                </a:cubicBezTo>
                <a:cubicBezTo>
                  <a:pt x="939526" y="503887"/>
                  <a:pt x="939240" y="501601"/>
                  <a:pt x="938954" y="499410"/>
                </a:cubicBezTo>
                <a:cubicBezTo>
                  <a:pt x="945717" y="498172"/>
                  <a:pt x="952289" y="492742"/>
                  <a:pt x="959052" y="495409"/>
                </a:cubicBezTo>
                <a:close/>
                <a:moveTo>
                  <a:pt x="392981" y="573038"/>
                </a:moveTo>
                <a:cubicBezTo>
                  <a:pt x="391838" y="576658"/>
                  <a:pt x="387076" y="578467"/>
                  <a:pt x="379265" y="578848"/>
                </a:cubicBezTo>
                <a:cubicBezTo>
                  <a:pt x="379075" y="577515"/>
                  <a:pt x="378979" y="576181"/>
                  <a:pt x="378789" y="574848"/>
                </a:cubicBezTo>
                <a:cubicBezTo>
                  <a:pt x="382313" y="571705"/>
                  <a:pt x="388314" y="573038"/>
                  <a:pt x="392981" y="573038"/>
                </a:cubicBezTo>
                <a:close/>
                <a:moveTo>
                  <a:pt x="538523" y="552750"/>
                </a:moveTo>
                <a:cubicBezTo>
                  <a:pt x="539952" y="556750"/>
                  <a:pt x="537475" y="558941"/>
                  <a:pt x="531094" y="559132"/>
                </a:cubicBezTo>
                <a:cubicBezTo>
                  <a:pt x="530903" y="555703"/>
                  <a:pt x="533379" y="553607"/>
                  <a:pt x="538523" y="552750"/>
                </a:cubicBezTo>
                <a:close/>
                <a:moveTo>
                  <a:pt x="1813540" y="389872"/>
                </a:moveTo>
                <a:cubicBezTo>
                  <a:pt x="1812587" y="387586"/>
                  <a:pt x="1824589" y="386062"/>
                  <a:pt x="1821826" y="390158"/>
                </a:cubicBezTo>
                <a:cubicBezTo>
                  <a:pt x="1818207" y="390825"/>
                  <a:pt x="1817350" y="389110"/>
                  <a:pt x="1813540" y="389872"/>
                </a:cubicBezTo>
                <a:close/>
                <a:moveTo>
                  <a:pt x="439844" y="569704"/>
                </a:moveTo>
                <a:cubicBezTo>
                  <a:pt x="442511" y="569323"/>
                  <a:pt x="445273" y="569038"/>
                  <a:pt x="447940" y="568657"/>
                </a:cubicBezTo>
                <a:cubicBezTo>
                  <a:pt x="447845" y="570276"/>
                  <a:pt x="448702" y="570943"/>
                  <a:pt x="450322" y="571038"/>
                </a:cubicBezTo>
                <a:cubicBezTo>
                  <a:pt x="450893" y="576277"/>
                  <a:pt x="447178" y="579515"/>
                  <a:pt x="439177" y="580658"/>
                </a:cubicBezTo>
                <a:cubicBezTo>
                  <a:pt x="435462" y="578658"/>
                  <a:pt x="440034" y="573610"/>
                  <a:pt x="439844" y="569704"/>
                </a:cubicBezTo>
                <a:close/>
                <a:moveTo>
                  <a:pt x="294493" y="591231"/>
                </a:moveTo>
                <a:cubicBezTo>
                  <a:pt x="294397" y="588278"/>
                  <a:pt x="302970" y="589516"/>
                  <a:pt x="306494" y="588278"/>
                </a:cubicBezTo>
                <a:cubicBezTo>
                  <a:pt x="305827" y="592850"/>
                  <a:pt x="299064" y="591231"/>
                  <a:pt x="294493" y="591231"/>
                </a:cubicBezTo>
                <a:close/>
                <a:moveTo>
                  <a:pt x="389838" y="580182"/>
                </a:moveTo>
                <a:cubicBezTo>
                  <a:pt x="384980" y="585706"/>
                  <a:pt x="376407" y="578944"/>
                  <a:pt x="389838" y="580182"/>
                </a:cubicBezTo>
                <a:lnTo>
                  <a:pt x="389838" y="580182"/>
                </a:lnTo>
                <a:close/>
                <a:moveTo>
                  <a:pt x="937906" y="507697"/>
                </a:moveTo>
                <a:cubicBezTo>
                  <a:pt x="943812" y="508363"/>
                  <a:pt x="946479" y="507982"/>
                  <a:pt x="952099" y="505887"/>
                </a:cubicBezTo>
                <a:cubicBezTo>
                  <a:pt x="953432" y="514555"/>
                  <a:pt x="945050" y="512269"/>
                  <a:pt x="934572" y="513602"/>
                </a:cubicBezTo>
                <a:cubicBezTo>
                  <a:pt x="935335" y="511411"/>
                  <a:pt x="937144" y="509792"/>
                  <a:pt x="937906" y="507697"/>
                </a:cubicBezTo>
                <a:close/>
                <a:moveTo>
                  <a:pt x="986674" y="502648"/>
                </a:moveTo>
                <a:cubicBezTo>
                  <a:pt x="985150" y="505220"/>
                  <a:pt x="979531" y="505792"/>
                  <a:pt x="979245" y="509030"/>
                </a:cubicBezTo>
                <a:cubicBezTo>
                  <a:pt x="970101" y="508268"/>
                  <a:pt x="977530" y="501886"/>
                  <a:pt x="986674" y="502648"/>
                </a:cubicBezTo>
                <a:close/>
                <a:moveTo>
                  <a:pt x="1008963" y="499791"/>
                </a:moveTo>
                <a:cubicBezTo>
                  <a:pt x="1008772" y="502172"/>
                  <a:pt x="1005820" y="503315"/>
                  <a:pt x="1001247" y="503506"/>
                </a:cubicBezTo>
                <a:cubicBezTo>
                  <a:pt x="998581" y="499791"/>
                  <a:pt x="1005343" y="500553"/>
                  <a:pt x="1008963" y="499791"/>
                </a:cubicBezTo>
                <a:close/>
                <a:moveTo>
                  <a:pt x="1041824" y="499600"/>
                </a:moveTo>
                <a:cubicBezTo>
                  <a:pt x="1041919" y="499886"/>
                  <a:pt x="1026393" y="495695"/>
                  <a:pt x="1037252" y="496171"/>
                </a:cubicBezTo>
                <a:cubicBezTo>
                  <a:pt x="1036014" y="496076"/>
                  <a:pt x="1042014" y="497314"/>
                  <a:pt x="1041443" y="496933"/>
                </a:cubicBezTo>
                <a:cubicBezTo>
                  <a:pt x="1042205" y="497410"/>
                  <a:pt x="1041253" y="499029"/>
                  <a:pt x="1041824" y="499600"/>
                </a:cubicBezTo>
                <a:close/>
                <a:moveTo>
                  <a:pt x="679874" y="565609"/>
                </a:moveTo>
                <a:cubicBezTo>
                  <a:pt x="675397" y="559703"/>
                  <a:pt x="687685" y="555703"/>
                  <a:pt x="678541" y="554941"/>
                </a:cubicBezTo>
                <a:cubicBezTo>
                  <a:pt x="680350" y="559417"/>
                  <a:pt x="669968" y="564466"/>
                  <a:pt x="679874" y="565609"/>
                </a:cubicBezTo>
                <a:close/>
              </a:path>
            </a:pathLst>
          </a:custGeom>
          <a:gradFill>
            <a:gsLst>
              <a:gs pos="0">
                <a:schemeClr val="bg2"/>
              </a:gs>
              <a:gs pos="100000">
                <a:schemeClr val="accent2"/>
              </a:gs>
            </a:gsLst>
            <a:lin ang="5400000" scaled="1"/>
          </a:gradFill>
          <a:ln w="9525" cap="flat">
            <a:noFill/>
            <a:prstDash val="solid"/>
            <a:miter/>
          </a:ln>
        </p:spPr>
        <p:txBody>
          <a:bodyPr rtlCol="0" anchor="ctr"/>
          <a:lstStyle/>
          <a:p>
            <a:endParaRPr lang="en-US" noProof="0" dirty="0"/>
          </a:p>
        </p:txBody>
      </p:sp>
      <p:sp>
        <p:nvSpPr>
          <p:cNvPr id="22" name="Text Placeholder 21">
            <a:extLst>
              <a:ext uri="{FF2B5EF4-FFF2-40B4-BE49-F238E27FC236}">
                <a16:creationId xmlns:a16="http://schemas.microsoft.com/office/drawing/2014/main" id="{B5F072AC-6047-43CD-851E-7A1C67DC7D2F}"/>
              </a:ext>
            </a:extLst>
          </p:cNvPr>
          <p:cNvSpPr>
            <a:spLocks noGrp="1"/>
          </p:cNvSpPr>
          <p:nvPr userDrawn="1">
            <p:ph type="body" sz="quarter" idx="15" hasCustomPrompt="1"/>
          </p:nvPr>
        </p:nvSpPr>
        <p:spPr>
          <a:xfrm rot="21059781">
            <a:off x="2120905" y="5851049"/>
            <a:ext cx="2332783" cy="465530"/>
          </a:xfrm>
        </p:spPr>
        <p:txBody>
          <a:bodyPr>
            <a:noAutofit/>
          </a:bodyPr>
          <a:lstStyle>
            <a:lvl1pPr marL="0" indent="0" algn="ctr">
              <a:buNone/>
              <a:defRPr sz="1800">
                <a:solidFill>
                  <a:schemeClr val="tx1"/>
                </a:solidFill>
              </a:defRPr>
            </a:lvl1pPr>
          </a:lstStyle>
          <a:p>
            <a:pPr lvl="0"/>
            <a:r>
              <a:rPr lang="en-US" noProof="0"/>
              <a:t>photo title</a:t>
            </a:r>
          </a:p>
        </p:txBody>
      </p:sp>
      <p:sp>
        <p:nvSpPr>
          <p:cNvPr id="8" name="Text Placeholder 7">
            <a:extLst>
              <a:ext uri="{FF2B5EF4-FFF2-40B4-BE49-F238E27FC236}">
                <a16:creationId xmlns:a16="http://schemas.microsoft.com/office/drawing/2014/main" id="{820F53CD-749C-4D3C-9C67-C9ECA83B4C71}"/>
              </a:ext>
            </a:extLst>
          </p:cNvPr>
          <p:cNvSpPr>
            <a:spLocks noGrp="1"/>
          </p:cNvSpPr>
          <p:nvPr>
            <p:ph type="body" sz="quarter" idx="16"/>
          </p:nvPr>
        </p:nvSpPr>
        <p:spPr>
          <a:xfrm>
            <a:off x="5838825" y="1679575"/>
            <a:ext cx="5432425" cy="3498850"/>
          </a:xfrm>
        </p:spPr>
        <p:txBody>
          <a:bodyPr anchor="ctr" anchorCtr="0">
            <a:normAutofit/>
          </a:bodyPr>
          <a:lstStyle>
            <a:lvl1pPr marL="0" indent="0">
              <a:buNone/>
              <a:defRPr sz="1800">
                <a:solidFill>
                  <a:schemeClr val="accent2"/>
                </a:solidFill>
              </a:defRPr>
            </a:lvl1pPr>
          </a:lstStyle>
          <a:p>
            <a:pPr lvl="0"/>
            <a:r>
              <a:rPr lang="en-US" noProof="0"/>
              <a:t>Edit Master text styles</a:t>
            </a:r>
          </a:p>
        </p:txBody>
      </p:sp>
    </p:spTree>
    <p:extLst>
      <p:ext uri="{BB962C8B-B14F-4D97-AF65-F5344CB8AC3E}">
        <p14:creationId xmlns:p14="http://schemas.microsoft.com/office/powerpoint/2010/main" val="16941493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wo images">
    <p:spTree>
      <p:nvGrpSpPr>
        <p:cNvPr id="1" name=""/>
        <p:cNvGrpSpPr/>
        <p:nvPr/>
      </p:nvGrpSpPr>
      <p:grpSpPr>
        <a:xfrm>
          <a:off x="0" y="0"/>
          <a:ext cx="0" cy="0"/>
          <a:chOff x="0" y="0"/>
          <a:chExt cx="0" cy="0"/>
        </a:xfrm>
      </p:grpSpPr>
      <p:grpSp>
        <p:nvGrpSpPr>
          <p:cNvPr id="16" name="Graphic 12">
            <a:extLst>
              <a:ext uri="{FF2B5EF4-FFF2-40B4-BE49-F238E27FC236}">
                <a16:creationId xmlns:a16="http://schemas.microsoft.com/office/drawing/2014/main" id="{204CBC00-5EFD-4C11-A070-E240DA79BEF1}"/>
              </a:ext>
            </a:extLst>
          </p:cNvPr>
          <p:cNvGrpSpPr/>
          <p:nvPr/>
        </p:nvGrpSpPr>
        <p:grpSpPr>
          <a:xfrm>
            <a:off x="5587572" y="6211869"/>
            <a:ext cx="1013539" cy="646131"/>
            <a:chOff x="5710236" y="3181350"/>
            <a:chExt cx="1013539" cy="646131"/>
          </a:xfrm>
          <a:gradFill flip="none" rotWithShape="1">
            <a:gsLst>
              <a:gs pos="0">
                <a:schemeClr val="bg2"/>
              </a:gs>
              <a:gs pos="100000">
                <a:schemeClr val="accent2"/>
              </a:gs>
            </a:gsLst>
            <a:lin ang="18900000" scaled="1"/>
            <a:tileRect/>
          </a:gradFill>
        </p:grpSpPr>
        <p:sp>
          <p:nvSpPr>
            <p:cNvPr id="17" name="Freeform: Shape 16">
              <a:extLst>
                <a:ext uri="{FF2B5EF4-FFF2-40B4-BE49-F238E27FC236}">
                  <a16:creationId xmlns:a16="http://schemas.microsoft.com/office/drawing/2014/main" id="{4C6B7EC6-5557-4F03-B3F7-D0AE0D165F59}"/>
                </a:ext>
              </a:extLst>
            </p:cNvPr>
            <p:cNvSpPr/>
            <p:nvPr/>
          </p:nvSpPr>
          <p:spPr>
            <a:xfrm>
              <a:off x="6448965" y="3231775"/>
              <a:ext cx="12669" cy="12669"/>
            </a:xfrm>
            <a:custGeom>
              <a:avLst/>
              <a:gdLst>
                <a:gd name="connsiteX0" fmla="*/ 2294 w 0"/>
                <a:gd name="connsiteY0" fmla="*/ 7727 h 0"/>
                <a:gd name="connsiteX1" fmla="*/ 6855 w 0"/>
                <a:gd name="connsiteY1" fmla="*/ 8994 h 0"/>
                <a:gd name="connsiteX2" fmla="*/ 5081 w 0"/>
                <a:gd name="connsiteY2" fmla="*/ 379 h 0"/>
                <a:gd name="connsiteX3" fmla="*/ 3941 w 0"/>
                <a:gd name="connsiteY3" fmla="*/ 5066 h 0"/>
                <a:gd name="connsiteX4" fmla="*/ 2294 w 0"/>
                <a:gd name="connsiteY4" fmla="*/ 7727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2294" y="7727"/>
                  </a:moveTo>
                  <a:cubicBezTo>
                    <a:pt x="4068" y="8614"/>
                    <a:pt x="4955" y="8741"/>
                    <a:pt x="6855" y="8994"/>
                  </a:cubicBezTo>
                  <a:cubicBezTo>
                    <a:pt x="6222" y="6080"/>
                    <a:pt x="5715" y="3293"/>
                    <a:pt x="5081" y="379"/>
                  </a:cubicBezTo>
                  <a:cubicBezTo>
                    <a:pt x="2548" y="-1522"/>
                    <a:pt x="4321" y="4306"/>
                    <a:pt x="3941" y="5066"/>
                  </a:cubicBezTo>
                  <a:cubicBezTo>
                    <a:pt x="2928" y="6713"/>
                    <a:pt x="-3280" y="4940"/>
                    <a:pt x="2294" y="7727"/>
                  </a:cubicBezTo>
                  <a:close/>
                </a:path>
              </a:pathLst>
            </a:custGeom>
            <a:grpFill/>
            <a:ln w="12582"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88DF325B-035B-4DAB-A0A5-12BE2D7B5A75}"/>
                </a:ext>
              </a:extLst>
            </p:cNvPr>
            <p:cNvSpPr/>
            <p:nvPr/>
          </p:nvSpPr>
          <p:spPr>
            <a:xfrm>
              <a:off x="6441251" y="3327766"/>
              <a:ext cx="12669" cy="12669"/>
            </a:xfrm>
            <a:custGeom>
              <a:avLst/>
              <a:gdLst>
                <a:gd name="connsiteX0" fmla="*/ 0 w 0"/>
                <a:gd name="connsiteY0" fmla="*/ 674 h 0"/>
                <a:gd name="connsiteX1" fmla="*/ 1267 w 0"/>
                <a:gd name="connsiteY1" fmla="*/ 7135 h 0"/>
                <a:gd name="connsiteX2" fmla="*/ 0 w 0"/>
                <a:gd name="connsiteY2" fmla="*/ 674 h 0"/>
              </a:gdLst>
              <a:ahLst/>
              <a:cxnLst>
                <a:cxn ang="0">
                  <a:pos x="connsiteX0" y="connsiteY0"/>
                </a:cxn>
                <a:cxn ang="0">
                  <a:pos x="connsiteX1" y="connsiteY1"/>
                </a:cxn>
                <a:cxn ang="0">
                  <a:pos x="connsiteX2" y="connsiteY2"/>
                </a:cxn>
              </a:cxnLst>
              <a:rect l="l" t="t" r="r" b="b"/>
              <a:pathLst>
                <a:path>
                  <a:moveTo>
                    <a:pt x="0" y="674"/>
                  </a:moveTo>
                  <a:cubicBezTo>
                    <a:pt x="380" y="2827"/>
                    <a:pt x="887" y="4981"/>
                    <a:pt x="1267" y="7135"/>
                  </a:cubicBezTo>
                  <a:cubicBezTo>
                    <a:pt x="4941" y="9669"/>
                    <a:pt x="2407" y="-3000"/>
                    <a:pt x="0" y="674"/>
                  </a:cubicBezTo>
                  <a:close/>
                </a:path>
              </a:pathLst>
            </a:custGeom>
            <a:grpFill/>
            <a:ln w="12582" cap="flat">
              <a:noFill/>
              <a:prstDash val="solid"/>
              <a:miter/>
            </a:ln>
          </p:spPr>
          <p:txBody>
            <a:bodyPr rtlCol="0" anchor="ctr"/>
            <a:lstStyle/>
            <a:p>
              <a:endParaRPr lang="en-US" noProof="0" dirty="0"/>
            </a:p>
          </p:txBody>
        </p:sp>
        <p:sp>
          <p:nvSpPr>
            <p:cNvPr id="19" name="Freeform: Shape 18">
              <a:extLst>
                <a:ext uri="{FF2B5EF4-FFF2-40B4-BE49-F238E27FC236}">
                  <a16:creationId xmlns:a16="http://schemas.microsoft.com/office/drawing/2014/main" id="{8FB59850-0AC7-4D96-8086-3A44806ACA09}"/>
                </a:ext>
              </a:extLst>
            </p:cNvPr>
            <p:cNvSpPr/>
            <p:nvPr/>
          </p:nvSpPr>
          <p:spPr>
            <a:xfrm>
              <a:off x="6455985" y="3294328"/>
              <a:ext cx="12669" cy="12669"/>
            </a:xfrm>
            <a:custGeom>
              <a:avLst/>
              <a:gdLst>
                <a:gd name="connsiteX0" fmla="*/ 1609 w 0"/>
                <a:gd name="connsiteY0" fmla="*/ 8520 h 0"/>
                <a:gd name="connsiteX1" fmla="*/ 1356 w 0"/>
                <a:gd name="connsiteY1" fmla="*/ 1932 h 0"/>
                <a:gd name="connsiteX2" fmla="*/ 1609 w 0"/>
                <a:gd name="connsiteY2" fmla="*/ 8520 h 0"/>
              </a:gdLst>
              <a:ahLst/>
              <a:cxnLst>
                <a:cxn ang="0">
                  <a:pos x="connsiteX0" y="connsiteY0"/>
                </a:cxn>
                <a:cxn ang="0">
                  <a:pos x="connsiteX1" y="connsiteY1"/>
                </a:cxn>
                <a:cxn ang="0">
                  <a:pos x="connsiteX2" y="connsiteY2"/>
                </a:cxn>
              </a:cxnLst>
              <a:rect l="l" t="t" r="r" b="b"/>
              <a:pathLst>
                <a:path>
                  <a:moveTo>
                    <a:pt x="1609" y="8520"/>
                  </a:moveTo>
                  <a:cubicBezTo>
                    <a:pt x="3509" y="14475"/>
                    <a:pt x="1862" y="3326"/>
                    <a:pt x="1356" y="1932"/>
                  </a:cubicBezTo>
                  <a:cubicBezTo>
                    <a:pt x="-38" y="-2249"/>
                    <a:pt x="-925" y="539"/>
                    <a:pt x="1609" y="8520"/>
                  </a:cubicBezTo>
                  <a:close/>
                </a:path>
              </a:pathLst>
            </a:custGeom>
            <a:grpFill/>
            <a:ln w="12582" cap="flat">
              <a:noFill/>
              <a:prstDash val="solid"/>
              <a:miter/>
            </a:ln>
          </p:spPr>
          <p:txBody>
            <a:bodyPr rtlCol="0" anchor="ctr"/>
            <a:lstStyle/>
            <a:p>
              <a:endParaRPr lang="en-US" noProof="0" dirty="0"/>
            </a:p>
          </p:txBody>
        </p:sp>
        <p:sp>
          <p:nvSpPr>
            <p:cNvPr id="20" name="Freeform: Shape 19">
              <a:extLst>
                <a:ext uri="{FF2B5EF4-FFF2-40B4-BE49-F238E27FC236}">
                  <a16:creationId xmlns:a16="http://schemas.microsoft.com/office/drawing/2014/main" id="{BC2233E3-34FB-468E-9B84-31D1AC75E535}"/>
                </a:ext>
              </a:extLst>
            </p:cNvPr>
            <p:cNvSpPr/>
            <p:nvPr/>
          </p:nvSpPr>
          <p:spPr>
            <a:xfrm>
              <a:off x="6455041" y="3260913"/>
              <a:ext cx="12669" cy="12669"/>
            </a:xfrm>
            <a:custGeom>
              <a:avLst/>
              <a:gdLst>
                <a:gd name="connsiteX0" fmla="*/ 2046 w 0"/>
                <a:gd name="connsiteY0" fmla="*/ 1900 h 0"/>
                <a:gd name="connsiteX1" fmla="*/ 526 w 0"/>
                <a:gd name="connsiteY1" fmla="*/ 0 h 0"/>
                <a:gd name="connsiteX2" fmla="*/ 779 w 0"/>
                <a:gd name="connsiteY2" fmla="*/ 6588 h 0"/>
                <a:gd name="connsiteX3" fmla="*/ 2046 w 0"/>
                <a:gd name="connsiteY3" fmla="*/ 1900 h 0"/>
              </a:gdLst>
              <a:ahLst/>
              <a:cxnLst>
                <a:cxn ang="0">
                  <a:pos x="connsiteX0" y="connsiteY0"/>
                </a:cxn>
                <a:cxn ang="0">
                  <a:pos x="connsiteX1" y="connsiteY1"/>
                </a:cxn>
                <a:cxn ang="0">
                  <a:pos x="connsiteX2" y="connsiteY2"/>
                </a:cxn>
                <a:cxn ang="0">
                  <a:pos x="connsiteX3" y="connsiteY3"/>
                </a:cxn>
              </a:cxnLst>
              <a:rect l="l" t="t" r="r" b="b"/>
              <a:pathLst>
                <a:path>
                  <a:moveTo>
                    <a:pt x="2046" y="1900"/>
                  </a:moveTo>
                  <a:cubicBezTo>
                    <a:pt x="1286" y="2407"/>
                    <a:pt x="906" y="1267"/>
                    <a:pt x="526" y="0"/>
                  </a:cubicBezTo>
                  <a:cubicBezTo>
                    <a:pt x="-615" y="633"/>
                    <a:pt x="399" y="4054"/>
                    <a:pt x="779" y="6588"/>
                  </a:cubicBezTo>
                  <a:cubicBezTo>
                    <a:pt x="2679" y="7095"/>
                    <a:pt x="2426" y="4561"/>
                    <a:pt x="2046" y="1900"/>
                  </a:cubicBezTo>
                  <a:close/>
                </a:path>
              </a:pathLst>
            </a:custGeom>
            <a:grpFill/>
            <a:ln w="12582"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EE095137-95D4-46CE-9F4C-BFDB9E70A028}"/>
                </a:ext>
              </a:extLst>
            </p:cNvPr>
            <p:cNvSpPr/>
            <p:nvPr/>
          </p:nvSpPr>
          <p:spPr>
            <a:xfrm>
              <a:off x="6464309" y="3313014"/>
              <a:ext cx="12669" cy="12669"/>
            </a:xfrm>
            <a:custGeom>
              <a:avLst/>
              <a:gdLst>
                <a:gd name="connsiteX0" fmla="*/ 0 w 0"/>
                <a:gd name="connsiteY0" fmla="*/ 1996 h 0"/>
                <a:gd name="connsiteX1" fmla="*/ 4434 w 0"/>
                <a:gd name="connsiteY1" fmla="*/ 7824 h 0"/>
                <a:gd name="connsiteX2" fmla="*/ 0 w 0"/>
                <a:gd name="connsiteY2" fmla="*/ 1996 h 0"/>
              </a:gdLst>
              <a:ahLst/>
              <a:cxnLst>
                <a:cxn ang="0">
                  <a:pos x="connsiteX0" y="connsiteY0"/>
                </a:cxn>
                <a:cxn ang="0">
                  <a:pos x="connsiteX1" y="connsiteY1"/>
                </a:cxn>
                <a:cxn ang="0">
                  <a:pos x="connsiteX2" y="connsiteY2"/>
                </a:cxn>
              </a:cxnLst>
              <a:rect l="l" t="t" r="r" b="b"/>
              <a:pathLst>
                <a:path>
                  <a:moveTo>
                    <a:pt x="0" y="1996"/>
                  </a:moveTo>
                  <a:cubicBezTo>
                    <a:pt x="633" y="7064"/>
                    <a:pt x="3421" y="3770"/>
                    <a:pt x="4434" y="7824"/>
                  </a:cubicBezTo>
                  <a:cubicBezTo>
                    <a:pt x="7095" y="3517"/>
                    <a:pt x="127" y="-3451"/>
                    <a:pt x="0" y="1996"/>
                  </a:cubicBezTo>
                  <a:close/>
                </a:path>
              </a:pathLst>
            </a:custGeom>
            <a:grpFill/>
            <a:ln w="12582"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D1C3B8FD-C215-4C33-987E-C88B61ED1442}"/>
                </a:ext>
              </a:extLst>
            </p:cNvPr>
            <p:cNvSpPr/>
            <p:nvPr/>
          </p:nvSpPr>
          <p:spPr>
            <a:xfrm>
              <a:off x="6464247" y="3325526"/>
              <a:ext cx="12669" cy="12669"/>
            </a:xfrm>
            <a:custGeom>
              <a:avLst/>
              <a:gdLst>
                <a:gd name="connsiteX0" fmla="*/ 3229 w 0"/>
                <a:gd name="connsiteY0" fmla="*/ 0 h 0"/>
                <a:gd name="connsiteX1" fmla="*/ 188 w 0"/>
                <a:gd name="connsiteY1" fmla="*/ 633 h 0"/>
                <a:gd name="connsiteX2" fmla="*/ 442 w 0"/>
                <a:gd name="connsiteY2" fmla="*/ 7221 h 0"/>
                <a:gd name="connsiteX3" fmla="*/ 3229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3229" y="0"/>
                  </a:moveTo>
                  <a:cubicBezTo>
                    <a:pt x="2215" y="253"/>
                    <a:pt x="1202" y="380"/>
                    <a:pt x="188" y="633"/>
                  </a:cubicBezTo>
                  <a:cubicBezTo>
                    <a:pt x="948" y="3674"/>
                    <a:pt x="1582" y="6715"/>
                    <a:pt x="442" y="7221"/>
                  </a:cubicBezTo>
                  <a:cubicBezTo>
                    <a:pt x="-2092" y="10896"/>
                    <a:pt x="7283" y="8108"/>
                    <a:pt x="3229" y="0"/>
                  </a:cubicBezTo>
                  <a:close/>
                </a:path>
              </a:pathLst>
            </a:custGeom>
            <a:grpFill/>
            <a:ln w="12582"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433B674B-683A-4602-82F3-0C4DD2E783F5}"/>
                </a:ext>
              </a:extLst>
            </p:cNvPr>
            <p:cNvSpPr/>
            <p:nvPr/>
          </p:nvSpPr>
          <p:spPr>
            <a:xfrm>
              <a:off x="6461298" y="3279663"/>
              <a:ext cx="12669" cy="12669"/>
            </a:xfrm>
            <a:custGeom>
              <a:avLst/>
              <a:gdLst>
                <a:gd name="connsiteX0" fmla="*/ 1998 w 0"/>
                <a:gd name="connsiteY0" fmla="*/ 8742 h 0"/>
                <a:gd name="connsiteX1" fmla="*/ 1364 w 0"/>
                <a:gd name="connsiteY1" fmla="*/ 0 h 0"/>
                <a:gd name="connsiteX2" fmla="*/ 1998 w 0"/>
                <a:gd name="connsiteY2" fmla="*/ 8742 h 0"/>
              </a:gdLst>
              <a:ahLst/>
              <a:cxnLst>
                <a:cxn ang="0">
                  <a:pos x="connsiteX0" y="connsiteY0"/>
                </a:cxn>
                <a:cxn ang="0">
                  <a:pos x="connsiteX1" y="connsiteY1"/>
                </a:cxn>
                <a:cxn ang="0">
                  <a:pos x="connsiteX2" y="connsiteY2"/>
                </a:cxn>
              </a:cxnLst>
              <a:rect l="l" t="t" r="r" b="b"/>
              <a:pathLst>
                <a:path>
                  <a:moveTo>
                    <a:pt x="1998" y="8742"/>
                  </a:moveTo>
                  <a:cubicBezTo>
                    <a:pt x="4278" y="7728"/>
                    <a:pt x="3265" y="2534"/>
                    <a:pt x="1364" y="0"/>
                  </a:cubicBezTo>
                  <a:cubicBezTo>
                    <a:pt x="-1043" y="1014"/>
                    <a:pt x="97" y="6208"/>
                    <a:pt x="1998" y="8742"/>
                  </a:cubicBezTo>
                  <a:close/>
                </a:path>
              </a:pathLst>
            </a:custGeom>
            <a:grpFill/>
            <a:ln w="12582"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CDA82367-1883-4EE8-85C6-BA1045BBE7D1}"/>
                </a:ext>
              </a:extLst>
            </p:cNvPr>
            <p:cNvSpPr/>
            <p:nvPr/>
          </p:nvSpPr>
          <p:spPr>
            <a:xfrm>
              <a:off x="6452630" y="3277003"/>
              <a:ext cx="12669" cy="12669"/>
            </a:xfrm>
            <a:custGeom>
              <a:avLst/>
              <a:gdLst>
                <a:gd name="connsiteX0" fmla="*/ 1924 w 0"/>
                <a:gd name="connsiteY0" fmla="*/ 10896 h 0"/>
                <a:gd name="connsiteX1" fmla="*/ 3064 w 0"/>
                <a:gd name="connsiteY1" fmla="*/ 6208 h 0"/>
                <a:gd name="connsiteX2" fmla="*/ 783 w 0"/>
                <a:gd name="connsiteY2" fmla="*/ 0 h 0"/>
                <a:gd name="connsiteX3" fmla="*/ 1924 w 0"/>
                <a:gd name="connsiteY3" fmla="*/ 10896 h 0"/>
              </a:gdLst>
              <a:ahLst/>
              <a:cxnLst>
                <a:cxn ang="0">
                  <a:pos x="connsiteX0" y="connsiteY0"/>
                </a:cxn>
                <a:cxn ang="0">
                  <a:pos x="connsiteX1" y="connsiteY1"/>
                </a:cxn>
                <a:cxn ang="0">
                  <a:pos x="connsiteX2" y="connsiteY2"/>
                </a:cxn>
                <a:cxn ang="0">
                  <a:pos x="connsiteX3" y="connsiteY3"/>
                </a:cxn>
              </a:cxnLst>
              <a:rect l="l" t="t" r="r" b="b"/>
              <a:pathLst>
                <a:path>
                  <a:moveTo>
                    <a:pt x="1924" y="10896"/>
                  </a:moveTo>
                  <a:cubicBezTo>
                    <a:pt x="1797" y="10009"/>
                    <a:pt x="3191" y="6588"/>
                    <a:pt x="3064" y="6208"/>
                  </a:cubicBezTo>
                  <a:cubicBezTo>
                    <a:pt x="3064" y="6461"/>
                    <a:pt x="277" y="507"/>
                    <a:pt x="783" y="0"/>
                  </a:cubicBezTo>
                  <a:cubicBezTo>
                    <a:pt x="-1117" y="1647"/>
                    <a:pt x="910" y="3167"/>
                    <a:pt x="1924" y="10896"/>
                  </a:cubicBezTo>
                  <a:close/>
                </a:path>
              </a:pathLst>
            </a:custGeom>
            <a:grpFill/>
            <a:ln w="12582" cap="flat">
              <a:noFill/>
              <a:prstDash val="solid"/>
              <a:miter/>
            </a:ln>
          </p:spPr>
          <p:txBody>
            <a:bodyPr rtlCol="0" anchor="ctr"/>
            <a:lstStyle/>
            <a:p>
              <a:endParaRPr lang="en-US" noProof="0" dirty="0"/>
            </a:p>
          </p:txBody>
        </p:sp>
        <p:sp>
          <p:nvSpPr>
            <p:cNvPr id="227" name="Freeform: Shape 226">
              <a:extLst>
                <a:ext uri="{FF2B5EF4-FFF2-40B4-BE49-F238E27FC236}">
                  <a16:creationId xmlns:a16="http://schemas.microsoft.com/office/drawing/2014/main" id="{E002FD4B-9CD9-4DDB-BA17-B734D2B986E7}"/>
                </a:ext>
              </a:extLst>
            </p:cNvPr>
            <p:cNvSpPr/>
            <p:nvPr/>
          </p:nvSpPr>
          <p:spPr>
            <a:xfrm>
              <a:off x="6449739" y="3348942"/>
              <a:ext cx="12669" cy="12669"/>
            </a:xfrm>
            <a:custGeom>
              <a:avLst/>
              <a:gdLst>
                <a:gd name="connsiteX0" fmla="*/ 0 w 0"/>
                <a:gd name="connsiteY0" fmla="*/ 148 h 0"/>
                <a:gd name="connsiteX1" fmla="*/ 1900 w 0"/>
                <a:gd name="connsiteY1" fmla="*/ 4202 h 0"/>
                <a:gd name="connsiteX2" fmla="*/ 3927 w 0"/>
                <a:gd name="connsiteY2" fmla="*/ 3822 h 0"/>
                <a:gd name="connsiteX3" fmla="*/ 0 w 0"/>
                <a:gd name="connsiteY3" fmla="*/ 148 h 0"/>
              </a:gdLst>
              <a:ahLst/>
              <a:cxnLst>
                <a:cxn ang="0">
                  <a:pos x="connsiteX0" y="connsiteY0"/>
                </a:cxn>
                <a:cxn ang="0">
                  <a:pos x="connsiteX1" y="connsiteY1"/>
                </a:cxn>
                <a:cxn ang="0">
                  <a:pos x="connsiteX2" y="connsiteY2"/>
                </a:cxn>
                <a:cxn ang="0">
                  <a:pos x="connsiteX3" y="connsiteY3"/>
                </a:cxn>
              </a:cxnLst>
              <a:rect l="l" t="t" r="r" b="b"/>
              <a:pathLst>
                <a:path>
                  <a:moveTo>
                    <a:pt x="0" y="148"/>
                  </a:moveTo>
                  <a:cubicBezTo>
                    <a:pt x="507" y="1795"/>
                    <a:pt x="1520" y="2049"/>
                    <a:pt x="1900" y="4202"/>
                  </a:cubicBezTo>
                  <a:cubicBezTo>
                    <a:pt x="2534" y="4076"/>
                    <a:pt x="3294" y="3949"/>
                    <a:pt x="3927" y="3822"/>
                  </a:cubicBezTo>
                  <a:cubicBezTo>
                    <a:pt x="3547" y="-865"/>
                    <a:pt x="1647" y="22"/>
                    <a:pt x="0" y="148"/>
                  </a:cubicBezTo>
                  <a:close/>
                </a:path>
              </a:pathLst>
            </a:custGeom>
            <a:grpFill/>
            <a:ln w="12582" cap="flat">
              <a:noFill/>
              <a:prstDash val="solid"/>
              <a:miter/>
            </a:ln>
          </p:spPr>
          <p:txBody>
            <a:bodyPr rtlCol="0" anchor="ctr"/>
            <a:lstStyle/>
            <a:p>
              <a:endParaRPr lang="en-US" noProof="0" dirty="0"/>
            </a:p>
          </p:txBody>
        </p:sp>
        <p:sp>
          <p:nvSpPr>
            <p:cNvPr id="228" name="Freeform: Shape 227">
              <a:extLst>
                <a:ext uri="{FF2B5EF4-FFF2-40B4-BE49-F238E27FC236}">
                  <a16:creationId xmlns:a16="http://schemas.microsoft.com/office/drawing/2014/main" id="{F80A545E-0A98-42A7-AFC8-C96DC1C664F7}"/>
                </a:ext>
              </a:extLst>
            </p:cNvPr>
            <p:cNvSpPr/>
            <p:nvPr/>
          </p:nvSpPr>
          <p:spPr>
            <a:xfrm>
              <a:off x="6408944" y="3338479"/>
              <a:ext cx="38008" cy="25338"/>
            </a:xfrm>
            <a:custGeom>
              <a:avLst/>
              <a:gdLst>
                <a:gd name="connsiteX0" fmla="*/ 46116 w 38007"/>
                <a:gd name="connsiteY0" fmla="*/ 5037 h 25338"/>
                <a:gd name="connsiteX1" fmla="*/ 37628 w 38007"/>
                <a:gd name="connsiteY1" fmla="*/ 96 h 25338"/>
                <a:gd name="connsiteX2" fmla="*/ 33320 w 38007"/>
                <a:gd name="connsiteY2" fmla="*/ 5417 h 25338"/>
                <a:gd name="connsiteX3" fmla="*/ 29393 w 38007"/>
                <a:gd name="connsiteY3" fmla="*/ 1743 h 25338"/>
                <a:gd name="connsiteX4" fmla="*/ 25592 w 38007"/>
                <a:gd name="connsiteY4" fmla="*/ 9218 h 25338"/>
                <a:gd name="connsiteX5" fmla="*/ 21031 w 38007"/>
                <a:gd name="connsiteY5" fmla="*/ 7951 h 25338"/>
                <a:gd name="connsiteX6" fmla="*/ 13683 w 38007"/>
                <a:gd name="connsiteY6" fmla="*/ 13906 h 25338"/>
                <a:gd name="connsiteX7" fmla="*/ 13936 w 38007"/>
                <a:gd name="connsiteY7" fmla="*/ 20494 h 25338"/>
                <a:gd name="connsiteX8" fmla="*/ 9122 w 38007"/>
                <a:gd name="connsiteY8" fmla="*/ 12512 h 25338"/>
                <a:gd name="connsiteX9" fmla="*/ 4941 w 38007"/>
                <a:gd name="connsiteY9" fmla="*/ 13272 h 25338"/>
                <a:gd name="connsiteX10" fmla="*/ 0 w 38007"/>
                <a:gd name="connsiteY10" fmla="*/ 9852 h 25338"/>
                <a:gd name="connsiteX11" fmla="*/ 5955 w 38007"/>
                <a:gd name="connsiteY11" fmla="*/ 28729 h 25338"/>
                <a:gd name="connsiteX12" fmla="*/ 10262 w 38007"/>
                <a:gd name="connsiteY12" fmla="*/ 23408 h 25338"/>
                <a:gd name="connsiteX13" fmla="*/ 20271 w 38007"/>
                <a:gd name="connsiteY13" fmla="*/ 30376 h 25338"/>
                <a:gd name="connsiteX14" fmla="*/ 22044 w 38007"/>
                <a:gd name="connsiteY14" fmla="*/ 23281 h 25338"/>
                <a:gd name="connsiteX15" fmla="*/ 24325 w 38007"/>
                <a:gd name="connsiteY15" fmla="*/ 18340 h 25338"/>
                <a:gd name="connsiteX16" fmla="*/ 31420 w 38007"/>
                <a:gd name="connsiteY16" fmla="*/ 21381 h 25338"/>
                <a:gd name="connsiteX17" fmla="*/ 40288 w 38007"/>
                <a:gd name="connsiteY17" fmla="*/ 17326 h 25338"/>
                <a:gd name="connsiteX18" fmla="*/ 41808 w 38007"/>
                <a:gd name="connsiteY18" fmla="*/ 19227 h 25338"/>
                <a:gd name="connsiteX19" fmla="*/ 38895 w 38007"/>
                <a:gd name="connsiteY19" fmla="*/ 15299 h 25338"/>
                <a:gd name="connsiteX20" fmla="*/ 46116 w 38007"/>
                <a:gd name="connsiteY20" fmla="*/ 5037 h 2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8007" h="25338">
                  <a:moveTo>
                    <a:pt x="46116" y="5037"/>
                  </a:moveTo>
                  <a:cubicBezTo>
                    <a:pt x="43962" y="603"/>
                    <a:pt x="39275" y="6177"/>
                    <a:pt x="37628" y="96"/>
                  </a:cubicBezTo>
                  <a:cubicBezTo>
                    <a:pt x="34080" y="-917"/>
                    <a:pt x="36867" y="6431"/>
                    <a:pt x="33320" y="5417"/>
                  </a:cubicBezTo>
                  <a:cubicBezTo>
                    <a:pt x="31293" y="7064"/>
                    <a:pt x="31040" y="1617"/>
                    <a:pt x="29393" y="1743"/>
                  </a:cubicBezTo>
                  <a:cubicBezTo>
                    <a:pt x="25972" y="1363"/>
                    <a:pt x="25719" y="5291"/>
                    <a:pt x="25592" y="9218"/>
                  </a:cubicBezTo>
                  <a:cubicBezTo>
                    <a:pt x="23691" y="9598"/>
                    <a:pt x="22931" y="7318"/>
                    <a:pt x="21031" y="7951"/>
                  </a:cubicBezTo>
                  <a:cubicBezTo>
                    <a:pt x="18497" y="8711"/>
                    <a:pt x="18244" y="15679"/>
                    <a:pt x="13683" y="13906"/>
                  </a:cubicBezTo>
                  <a:cubicBezTo>
                    <a:pt x="13429" y="15679"/>
                    <a:pt x="13303" y="17580"/>
                    <a:pt x="13936" y="20494"/>
                  </a:cubicBezTo>
                  <a:cubicBezTo>
                    <a:pt x="11656" y="20367"/>
                    <a:pt x="10769" y="15173"/>
                    <a:pt x="9122" y="12512"/>
                  </a:cubicBezTo>
                  <a:cubicBezTo>
                    <a:pt x="6461" y="14666"/>
                    <a:pt x="7221" y="14539"/>
                    <a:pt x="4941" y="13272"/>
                  </a:cubicBezTo>
                  <a:cubicBezTo>
                    <a:pt x="3167" y="12259"/>
                    <a:pt x="2661" y="6938"/>
                    <a:pt x="0" y="9852"/>
                  </a:cubicBezTo>
                  <a:cubicBezTo>
                    <a:pt x="1774" y="16946"/>
                    <a:pt x="4941" y="18720"/>
                    <a:pt x="5955" y="28729"/>
                  </a:cubicBezTo>
                  <a:cubicBezTo>
                    <a:pt x="9375" y="33416"/>
                    <a:pt x="7982" y="24801"/>
                    <a:pt x="10262" y="23408"/>
                  </a:cubicBezTo>
                  <a:cubicBezTo>
                    <a:pt x="13429" y="26448"/>
                    <a:pt x="18370" y="22521"/>
                    <a:pt x="20271" y="30376"/>
                  </a:cubicBezTo>
                  <a:cubicBezTo>
                    <a:pt x="22931" y="32403"/>
                    <a:pt x="21411" y="25181"/>
                    <a:pt x="22044" y="23281"/>
                  </a:cubicBezTo>
                  <a:cubicBezTo>
                    <a:pt x="22805" y="21254"/>
                    <a:pt x="26225" y="24041"/>
                    <a:pt x="24325" y="18340"/>
                  </a:cubicBezTo>
                  <a:cubicBezTo>
                    <a:pt x="27239" y="17326"/>
                    <a:pt x="29646" y="17833"/>
                    <a:pt x="31420" y="21381"/>
                  </a:cubicBezTo>
                  <a:cubicBezTo>
                    <a:pt x="34587" y="20240"/>
                    <a:pt x="39275" y="21381"/>
                    <a:pt x="40288" y="17326"/>
                  </a:cubicBezTo>
                  <a:cubicBezTo>
                    <a:pt x="41048" y="16820"/>
                    <a:pt x="41428" y="17960"/>
                    <a:pt x="41808" y="19227"/>
                  </a:cubicBezTo>
                  <a:cubicBezTo>
                    <a:pt x="44469" y="17706"/>
                    <a:pt x="40542" y="12512"/>
                    <a:pt x="38895" y="15299"/>
                  </a:cubicBezTo>
                  <a:cubicBezTo>
                    <a:pt x="35347" y="4404"/>
                    <a:pt x="45356" y="10865"/>
                    <a:pt x="46116" y="5037"/>
                  </a:cubicBezTo>
                  <a:close/>
                </a:path>
              </a:pathLst>
            </a:custGeom>
            <a:grpFill/>
            <a:ln w="12582" cap="flat">
              <a:noFill/>
              <a:prstDash val="solid"/>
              <a:miter/>
            </a:ln>
          </p:spPr>
          <p:txBody>
            <a:bodyPr rtlCol="0" anchor="ctr"/>
            <a:lstStyle/>
            <a:p>
              <a:endParaRPr lang="en-US" noProof="0" dirty="0"/>
            </a:p>
          </p:txBody>
        </p:sp>
        <p:sp>
          <p:nvSpPr>
            <p:cNvPr id="232" name="Freeform: Shape 231">
              <a:extLst>
                <a:ext uri="{FF2B5EF4-FFF2-40B4-BE49-F238E27FC236}">
                  <a16:creationId xmlns:a16="http://schemas.microsoft.com/office/drawing/2014/main" id="{E4CEB3F4-8C84-4120-A7AA-59E7D2282882}"/>
                </a:ext>
              </a:extLst>
            </p:cNvPr>
            <p:cNvSpPr/>
            <p:nvPr/>
          </p:nvSpPr>
          <p:spPr>
            <a:xfrm>
              <a:off x="6426595" y="3340360"/>
              <a:ext cx="12669" cy="12669"/>
            </a:xfrm>
            <a:custGeom>
              <a:avLst/>
              <a:gdLst>
                <a:gd name="connsiteX0" fmla="*/ 2493 w 0"/>
                <a:gd name="connsiteY0" fmla="*/ 1636 h 0"/>
                <a:gd name="connsiteX1" fmla="*/ 2493 w 0"/>
                <a:gd name="connsiteY1" fmla="*/ 1636 h 0"/>
                <a:gd name="connsiteX2" fmla="*/ 2493 w 0"/>
                <a:gd name="connsiteY2" fmla="*/ 1636 h 0"/>
              </a:gdLst>
              <a:ahLst/>
              <a:cxnLst>
                <a:cxn ang="0">
                  <a:pos x="connsiteX0" y="connsiteY0"/>
                </a:cxn>
                <a:cxn ang="0">
                  <a:pos x="connsiteX1" y="connsiteY1"/>
                </a:cxn>
                <a:cxn ang="0">
                  <a:pos x="connsiteX2" y="connsiteY2"/>
                </a:cxn>
              </a:cxnLst>
              <a:rect l="l" t="t" r="r" b="b"/>
              <a:pathLst>
                <a:path>
                  <a:moveTo>
                    <a:pt x="2493" y="1636"/>
                  </a:moveTo>
                  <a:cubicBezTo>
                    <a:pt x="-1435" y="-4699"/>
                    <a:pt x="-168" y="9997"/>
                    <a:pt x="2493" y="1636"/>
                  </a:cubicBezTo>
                  <a:lnTo>
                    <a:pt x="2493" y="1636"/>
                  </a:lnTo>
                  <a:close/>
                </a:path>
              </a:pathLst>
            </a:custGeom>
            <a:grpFill/>
            <a:ln w="12582" cap="flat">
              <a:noFill/>
              <a:prstDash val="solid"/>
              <a:miter/>
            </a:ln>
          </p:spPr>
          <p:txBody>
            <a:bodyPr rtlCol="0" anchor="ctr"/>
            <a:lstStyle/>
            <a:p>
              <a:endParaRPr lang="en-US" noProof="0" dirty="0"/>
            </a:p>
          </p:txBody>
        </p:sp>
        <p:sp>
          <p:nvSpPr>
            <p:cNvPr id="233" name="Freeform: Shape 232">
              <a:extLst>
                <a:ext uri="{FF2B5EF4-FFF2-40B4-BE49-F238E27FC236}">
                  <a16:creationId xmlns:a16="http://schemas.microsoft.com/office/drawing/2014/main" id="{4B6F1EE7-EEF4-497D-AE54-3D787EA30F0C}"/>
                </a:ext>
              </a:extLst>
            </p:cNvPr>
            <p:cNvSpPr/>
            <p:nvPr/>
          </p:nvSpPr>
          <p:spPr>
            <a:xfrm>
              <a:off x="6433143" y="3367968"/>
              <a:ext cx="12669" cy="12669"/>
            </a:xfrm>
            <a:custGeom>
              <a:avLst/>
              <a:gdLst>
                <a:gd name="connsiteX0" fmla="*/ 0 w 0"/>
                <a:gd name="connsiteY0" fmla="*/ 0 h 0"/>
                <a:gd name="connsiteX1" fmla="*/ 5955 w 0"/>
                <a:gd name="connsiteY1" fmla="*/ 3294 h 0"/>
                <a:gd name="connsiteX2" fmla="*/ 0 w 0"/>
                <a:gd name="connsiteY2" fmla="*/ 0 h 0"/>
              </a:gdLst>
              <a:ahLst/>
              <a:cxnLst>
                <a:cxn ang="0">
                  <a:pos x="connsiteX0" y="connsiteY0"/>
                </a:cxn>
                <a:cxn ang="0">
                  <a:pos x="connsiteX1" y="connsiteY1"/>
                </a:cxn>
                <a:cxn ang="0">
                  <a:pos x="connsiteX2" y="connsiteY2"/>
                </a:cxn>
              </a:cxnLst>
              <a:rect l="l" t="t" r="r" b="b"/>
              <a:pathLst>
                <a:path>
                  <a:moveTo>
                    <a:pt x="0" y="0"/>
                  </a:moveTo>
                  <a:cubicBezTo>
                    <a:pt x="1647" y="4054"/>
                    <a:pt x="5194" y="6968"/>
                    <a:pt x="5955" y="3294"/>
                  </a:cubicBezTo>
                  <a:cubicBezTo>
                    <a:pt x="4561" y="253"/>
                    <a:pt x="2154" y="887"/>
                    <a:pt x="0" y="0"/>
                  </a:cubicBezTo>
                  <a:close/>
                </a:path>
              </a:pathLst>
            </a:custGeom>
            <a:grpFill/>
            <a:ln w="12582" cap="flat">
              <a:noFill/>
              <a:prstDash val="solid"/>
              <a:miter/>
            </a:ln>
          </p:spPr>
          <p:txBody>
            <a:bodyPr rtlCol="0" anchor="ctr"/>
            <a:lstStyle/>
            <a:p>
              <a:endParaRPr lang="en-US" noProof="0" dirty="0"/>
            </a:p>
          </p:txBody>
        </p:sp>
        <p:sp>
          <p:nvSpPr>
            <p:cNvPr id="280" name="Freeform: Shape 279">
              <a:extLst>
                <a:ext uri="{FF2B5EF4-FFF2-40B4-BE49-F238E27FC236}">
                  <a16:creationId xmlns:a16="http://schemas.microsoft.com/office/drawing/2014/main" id="{6EF9816D-492F-462F-A75A-7787BCB3F9AC}"/>
                </a:ext>
              </a:extLst>
            </p:cNvPr>
            <p:cNvSpPr/>
            <p:nvPr/>
          </p:nvSpPr>
          <p:spPr>
            <a:xfrm>
              <a:off x="6420853" y="3309279"/>
              <a:ext cx="12669" cy="12669"/>
            </a:xfrm>
            <a:custGeom>
              <a:avLst/>
              <a:gdLst>
                <a:gd name="connsiteX0" fmla="*/ 4181 w 0"/>
                <a:gd name="connsiteY0" fmla="*/ 2311 h 0"/>
                <a:gd name="connsiteX1" fmla="*/ 0 w 0"/>
                <a:gd name="connsiteY1" fmla="*/ 3071 h 0"/>
                <a:gd name="connsiteX2" fmla="*/ 4181 w 0"/>
                <a:gd name="connsiteY2" fmla="*/ 2311 h 0"/>
              </a:gdLst>
              <a:ahLst/>
              <a:cxnLst>
                <a:cxn ang="0">
                  <a:pos x="connsiteX0" y="connsiteY0"/>
                </a:cxn>
                <a:cxn ang="0">
                  <a:pos x="connsiteX1" y="connsiteY1"/>
                </a:cxn>
                <a:cxn ang="0">
                  <a:pos x="connsiteX2" y="connsiteY2"/>
                </a:cxn>
              </a:cxnLst>
              <a:rect l="l" t="t" r="r" b="b"/>
              <a:pathLst>
                <a:path>
                  <a:moveTo>
                    <a:pt x="4181" y="2311"/>
                  </a:moveTo>
                  <a:cubicBezTo>
                    <a:pt x="2914" y="-3010"/>
                    <a:pt x="507" y="2437"/>
                    <a:pt x="0" y="3071"/>
                  </a:cubicBezTo>
                  <a:cubicBezTo>
                    <a:pt x="1267" y="8392"/>
                    <a:pt x="3674" y="3071"/>
                    <a:pt x="4181" y="2311"/>
                  </a:cubicBezTo>
                  <a:close/>
                </a:path>
              </a:pathLst>
            </a:custGeom>
            <a:grpFill/>
            <a:ln w="12582" cap="flat">
              <a:noFill/>
              <a:prstDash val="solid"/>
              <a:miter/>
            </a:ln>
          </p:spPr>
          <p:txBody>
            <a:bodyPr rtlCol="0" anchor="ctr"/>
            <a:lstStyle/>
            <a:p>
              <a:endParaRPr lang="en-US" noProof="0" dirty="0"/>
            </a:p>
          </p:txBody>
        </p:sp>
        <p:sp>
          <p:nvSpPr>
            <p:cNvPr id="282" name="Freeform: Shape 281">
              <a:extLst>
                <a:ext uri="{FF2B5EF4-FFF2-40B4-BE49-F238E27FC236}">
                  <a16:creationId xmlns:a16="http://schemas.microsoft.com/office/drawing/2014/main" id="{12C31D71-80CA-4841-975B-F2E25FA0E851}"/>
                </a:ext>
              </a:extLst>
            </p:cNvPr>
            <p:cNvSpPr/>
            <p:nvPr/>
          </p:nvSpPr>
          <p:spPr>
            <a:xfrm>
              <a:off x="6404956" y="3364373"/>
              <a:ext cx="12669" cy="12669"/>
            </a:xfrm>
            <a:custGeom>
              <a:avLst/>
              <a:gdLst>
                <a:gd name="connsiteX0" fmla="*/ 948 w 0"/>
                <a:gd name="connsiteY0" fmla="*/ 6762 h 0"/>
                <a:gd name="connsiteX1" fmla="*/ 5636 w 0"/>
                <a:gd name="connsiteY1" fmla="*/ 3595 h 0"/>
                <a:gd name="connsiteX2" fmla="*/ 948 w 0"/>
                <a:gd name="connsiteY2" fmla="*/ 6762 h 0"/>
              </a:gdLst>
              <a:ahLst/>
              <a:cxnLst>
                <a:cxn ang="0">
                  <a:pos x="connsiteX0" y="connsiteY0"/>
                </a:cxn>
                <a:cxn ang="0">
                  <a:pos x="connsiteX1" y="connsiteY1"/>
                </a:cxn>
                <a:cxn ang="0">
                  <a:pos x="connsiteX2" y="connsiteY2"/>
                </a:cxn>
              </a:cxnLst>
              <a:rect l="l" t="t" r="r" b="b"/>
              <a:pathLst>
                <a:path>
                  <a:moveTo>
                    <a:pt x="948" y="6762"/>
                  </a:moveTo>
                  <a:cubicBezTo>
                    <a:pt x="3482" y="7016"/>
                    <a:pt x="4875" y="5622"/>
                    <a:pt x="5636" y="3595"/>
                  </a:cubicBezTo>
                  <a:cubicBezTo>
                    <a:pt x="4369" y="-79"/>
                    <a:pt x="-2473" y="-3373"/>
                    <a:pt x="948" y="6762"/>
                  </a:cubicBezTo>
                  <a:close/>
                </a:path>
              </a:pathLst>
            </a:custGeom>
            <a:grpFill/>
            <a:ln w="12582"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5918A911-BA1F-43DE-A748-8DCA71ECE96B}"/>
                </a:ext>
              </a:extLst>
            </p:cNvPr>
            <p:cNvSpPr/>
            <p:nvPr/>
          </p:nvSpPr>
          <p:spPr>
            <a:xfrm>
              <a:off x="6406537" y="3355674"/>
              <a:ext cx="12669" cy="12669"/>
            </a:xfrm>
            <a:custGeom>
              <a:avLst/>
              <a:gdLst>
                <a:gd name="connsiteX0" fmla="*/ 3041 w 0"/>
                <a:gd name="connsiteY0" fmla="*/ 1398 h 0"/>
                <a:gd name="connsiteX1" fmla="*/ 2027 w 0"/>
                <a:gd name="connsiteY1" fmla="*/ 1652 h 0"/>
                <a:gd name="connsiteX2" fmla="*/ 0 w 0"/>
                <a:gd name="connsiteY2" fmla="*/ 2032 h 0"/>
                <a:gd name="connsiteX3" fmla="*/ 1900 w 0"/>
                <a:gd name="connsiteY3" fmla="*/ 6086 h 0"/>
                <a:gd name="connsiteX4" fmla="*/ 3041 w 0"/>
                <a:gd name="connsiteY4" fmla="*/ 139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041" y="1398"/>
                  </a:moveTo>
                  <a:cubicBezTo>
                    <a:pt x="2154" y="-1769"/>
                    <a:pt x="2154" y="1398"/>
                    <a:pt x="2027" y="1652"/>
                  </a:cubicBezTo>
                  <a:cubicBezTo>
                    <a:pt x="1774" y="2159"/>
                    <a:pt x="127" y="1398"/>
                    <a:pt x="0" y="2032"/>
                  </a:cubicBezTo>
                  <a:cubicBezTo>
                    <a:pt x="0" y="1905"/>
                    <a:pt x="1900" y="6086"/>
                    <a:pt x="1900" y="6086"/>
                  </a:cubicBezTo>
                  <a:cubicBezTo>
                    <a:pt x="1900" y="6086"/>
                    <a:pt x="2914" y="765"/>
                    <a:pt x="3041" y="1398"/>
                  </a:cubicBezTo>
                  <a:close/>
                </a:path>
              </a:pathLst>
            </a:custGeom>
            <a:grpFill/>
            <a:ln w="12582"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B0DC4E0A-0958-4D5E-B827-9A5A799314DC}"/>
                </a:ext>
              </a:extLst>
            </p:cNvPr>
            <p:cNvSpPr/>
            <p:nvPr/>
          </p:nvSpPr>
          <p:spPr>
            <a:xfrm>
              <a:off x="6409958" y="3289341"/>
              <a:ext cx="12669" cy="12669"/>
            </a:xfrm>
            <a:custGeom>
              <a:avLst/>
              <a:gdLst>
                <a:gd name="connsiteX0" fmla="*/ 0 w 0"/>
                <a:gd name="connsiteY0" fmla="*/ 711 h 0"/>
                <a:gd name="connsiteX1" fmla="*/ 1267 w 0"/>
                <a:gd name="connsiteY1" fmla="*/ 7172 h 0"/>
                <a:gd name="connsiteX2" fmla="*/ 0 w 0"/>
                <a:gd name="connsiteY2" fmla="*/ 711 h 0"/>
              </a:gdLst>
              <a:ahLst/>
              <a:cxnLst>
                <a:cxn ang="0">
                  <a:pos x="connsiteX0" y="connsiteY0"/>
                </a:cxn>
                <a:cxn ang="0">
                  <a:pos x="connsiteX1" y="connsiteY1"/>
                </a:cxn>
                <a:cxn ang="0">
                  <a:pos x="connsiteX2" y="connsiteY2"/>
                </a:cxn>
              </a:cxnLst>
              <a:rect l="l" t="t" r="r" b="b"/>
              <a:pathLst>
                <a:path>
                  <a:moveTo>
                    <a:pt x="0" y="711"/>
                  </a:moveTo>
                  <a:cubicBezTo>
                    <a:pt x="380" y="2865"/>
                    <a:pt x="887" y="5019"/>
                    <a:pt x="1267" y="7172"/>
                  </a:cubicBezTo>
                  <a:cubicBezTo>
                    <a:pt x="4941" y="9706"/>
                    <a:pt x="2407" y="-3090"/>
                    <a:pt x="0" y="711"/>
                  </a:cubicBezTo>
                  <a:close/>
                </a:path>
              </a:pathLst>
            </a:custGeom>
            <a:grpFill/>
            <a:ln w="12582"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CF41C36D-867A-48F7-8848-8359AC1CCBFA}"/>
                </a:ext>
              </a:extLst>
            </p:cNvPr>
            <p:cNvSpPr/>
            <p:nvPr/>
          </p:nvSpPr>
          <p:spPr>
            <a:xfrm>
              <a:off x="6425794" y="3257822"/>
              <a:ext cx="12669" cy="12669"/>
            </a:xfrm>
            <a:custGeom>
              <a:avLst/>
              <a:gdLst>
                <a:gd name="connsiteX0" fmla="*/ 5194 w 0"/>
                <a:gd name="connsiteY0" fmla="*/ 3471 h 0"/>
                <a:gd name="connsiteX1" fmla="*/ 0 w 0"/>
                <a:gd name="connsiteY1" fmla="*/ 4484 h 0"/>
                <a:gd name="connsiteX2" fmla="*/ 5194 w 0"/>
                <a:gd name="connsiteY2" fmla="*/ 3471 h 0"/>
              </a:gdLst>
              <a:ahLst/>
              <a:cxnLst>
                <a:cxn ang="0">
                  <a:pos x="connsiteX0" y="connsiteY0"/>
                </a:cxn>
                <a:cxn ang="0">
                  <a:pos x="connsiteX1" y="connsiteY1"/>
                </a:cxn>
                <a:cxn ang="0">
                  <a:pos x="connsiteX2" y="connsiteY2"/>
                </a:cxn>
              </a:cxnLst>
              <a:rect l="l" t="t" r="r" b="b"/>
              <a:pathLst>
                <a:path>
                  <a:moveTo>
                    <a:pt x="5194" y="3471"/>
                  </a:moveTo>
                  <a:cubicBezTo>
                    <a:pt x="2154" y="-4891"/>
                    <a:pt x="3167" y="4484"/>
                    <a:pt x="0" y="4484"/>
                  </a:cubicBezTo>
                  <a:cubicBezTo>
                    <a:pt x="2280" y="10692"/>
                    <a:pt x="3167" y="2584"/>
                    <a:pt x="5194" y="3471"/>
                  </a:cubicBezTo>
                  <a:close/>
                </a:path>
              </a:pathLst>
            </a:custGeom>
            <a:grpFill/>
            <a:ln w="12582" cap="flat">
              <a:noFill/>
              <a:prstDash val="solid"/>
              <a:miter/>
            </a:ln>
          </p:spPr>
          <p:txBody>
            <a:bodyPr rtlCol="0" anchor="ctr"/>
            <a:lstStyle/>
            <a:p>
              <a:endParaRPr lang="en-US" noProof="0" dirty="0"/>
            </a:p>
          </p:txBody>
        </p:sp>
        <p:sp>
          <p:nvSpPr>
            <p:cNvPr id="328" name="Freeform: Shape 327">
              <a:extLst>
                <a:ext uri="{FF2B5EF4-FFF2-40B4-BE49-F238E27FC236}">
                  <a16:creationId xmlns:a16="http://schemas.microsoft.com/office/drawing/2014/main" id="{A63B1C42-7AAC-40E7-93DC-2BA0161206D6}"/>
                </a:ext>
              </a:extLst>
            </p:cNvPr>
            <p:cNvSpPr/>
            <p:nvPr/>
          </p:nvSpPr>
          <p:spPr>
            <a:xfrm>
              <a:off x="6419460" y="3223412"/>
              <a:ext cx="12669" cy="12669"/>
            </a:xfrm>
            <a:custGeom>
              <a:avLst/>
              <a:gdLst>
                <a:gd name="connsiteX0" fmla="*/ 5068 w 0"/>
                <a:gd name="connsiteY0" fmla="*/ 21411 h 12669"/>
                <a:gd name="connsiteX1" fmla="*/ 2280 w 0"/>
                <a:gd name="connsiteY1" fmla="*/ 13049 h 12669"/>
                <a:gd name="connsiteX2" fmla="*/ 760 w 0"/>
                <a:gd name="connsiteY2" fmla="*/ 0 h 12669"/>
                <a:gd name="connsiteX3" fmla="*/ 0 w 0"/>
                <a:gd name="connsiteY3" fmla="*/ 6841 h 12669"/>
                <a:gd name="connsiteX4" fmla="*/ 5068 w 0"/>
                <a:gd name="connsiteY4" fmla="*/ 21411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5068" y="21411"/>
                  </a:moveTo>
                  <a:cubicBezTo>
                    <a:pt x="4434" y="17484"/>
                    <a:pt x="2914" y="17103"/>
                    <a:pt x="2280" y="13049"/>
                  </a:cubicBezTo>
                  <a:cubicBezTo>
                    <a:pt x="2154" y="8488"/>
                    <a:pt x="3801" y="3927"/>
                    <a:pt x="760" y="0"/>
                  </a:cubicBezTo>
                  <a:cubicBezTo>
                    <a:pt x="-633" y="760"/>
                    <a:pt x="1647" y="6461"/>
                    <a:pt x="0" y="6841"/>
                  </a:cubicBezTo>
                  <a:cubicBezTo>
                    <a:pt x="1647" y="11529"/>
                    <a:pt x="1520" y="23945"/>
                    <a:pt x="5068" y="21411"/>
                  </a:cubicBezTo>
                  <a:close/>
                </a:path>
              </a:pathLst>
            </a:custGeom>
            <a:grpFill/>
            <a:ln w="12582" cap="flat">
              <a:noFill/>
              <a:prstDash val="solid"/>
              <a:miter/>
            </a:ln>
          </p:spPr>
          <p:txBody>
            <a:bodyPr rtlCol="0" anchor="ctr"/>
            <a:lstStyle/>
            <a:p>
              <a:endParaRPr lang="en-US" noProof="0" dirty="0"/>
            </a:p>
          </p:txBody>
        </p:sp>
        <p:sp>
          <p:nvSpPr>
            <p:cNvPr id="329" name="Freeform: Shape 328">
              <a:extLst>
                <a:ext uri="{FF2B5EF4-FFF2-40B4-BE49-F238E27FC236}">
                  <a16:creationId xmlns:a16="http://schemas.microsoft.com/office/drawing/2014/main" id="{1F0CE14D-5719-47AE-9E47-9F6B91414FFB}"/>
                </a:ext>
              </a:extLst>
            </p:cNvPr>
            <p:cNvSpPr/>
            <p:nvPr/>
          </p:nvSpPr>
          <p:spPr>
            <a:xfrm>
              <a:off x="6470643" y="3266533"/>
              <a:ext cx="12669" cy="12669"/>
            </a:xfrm>
            <a:custGeom>
              <a:avLst/>
              <a:gdLst>
                <a:gd name="connsiteX0" fmla="*/ 3927 w 0"/>
                <a:gd name="connsiteY0" fmla="*/ 8443 h 0"/>
                <a:gd name="connsiteX1" fmla="*/ 4688 w 0"/>
                <a:gd name="connsiteY1" fmla="*/ 1601 h 0"/>
                <a:gd name="connsiteX2" fmla="*/ 0 w 0"/>
                <a:gd name="connsiteY2" fmla="*/ 4769 h 0"/>
                <a:gd name="connsiteX3" fmla="*/ 3927 w 0"/>
                <a:gd name="connsiteY3" fmla="*/ 8443 h 0"/>
              </a:gdLst>
              <a:ahLst/>
              <a:cxnLst>
                <a:cxn ang="0">
                  <a:pos x="connsiteX0" y="connsiteY0"/>
                </a:cxn>
                <a:cxn ang="0">
                  <a:pos x="connsiteX1" y="connsiteY1"/>
                </a:cxn>
                <a:cxn ang="0">
                  <a:pos x="connsiteX2" y="connsiteY2"/>
                </a:cxn>
                <a:cxn ang="0">
                  <a:pos x="connsiteX3" y="connsiteY3"/>
                </a:cxn>
              </a:cxnLst>
              <a:rect l="l" t="t" r="r" b="b"/>
              <a:pathLst>
                <a:path>
                  <a:moveTo>
                    <a:pt x="3927" y="8443"/>
                  </a:moveTo>
                  <a:cubicBezTo>
                    <a:pt x="4941" y="7302"/>
                    <a:pt x="5448" y="5275"/>
                    <a:pt x="4688" y="1601"/>
                  </a:cubicBezTo>
                  <a:cubicBezTo>
                    <a:pt x="1647" y="-2580"/>
                    <a:pt x="1394" y="2488"/>
                    <a:pt x="0" y="4769"/>
                  </a:cubicBezTo>
                  <a:cubicBezTo>
                    <a:pt x="760" y="7809"/>
                    <a:pt x="3167" y="4895"/>
                    <a:pt x="3927" y="8443"/>
                  </a:cubicBezTo>
                  <a:close/>
                </a:path>
              </a:pathLst>
            </a:custGeom>
            <a:grpFill/>
            <a:ln w="12582" cap="flat">
              <a:noFill/>
              <a:prstDash val="solid"/>
              <a:miter/>
            </a:ln>
          </p:spPr>
          <p:txBody>
            <a:bodyPr rtlCol="0" anchor="ctr"/>
            <a:lstStyle/>
            <a:p>
              <a:endParaRPr lang="en-US" noProof="0" dirty="0"/>
            </a:p>
          </p:txBody>
        </p:sp>
        <p:sp>
          <p:nvSpPr>
            <p:cNvPr id="330" name="Freeform: Shape 329">
              <a:extLst>
                <a:ext uri="{FF2B5EF4-FFF2-40B4-BE49-F238E27FC236}">
                  <a16:creationId xmlns:a16="http://schemas.microsoft.com/office/drawing/2014/main" id="{260539B0-042F-4A8A-AD77-6033BA2C779B}"/>
                </a:ext>
              </a:extLst>
            </p:cNvPr>
            <p:cNvSpPr/>
            <p:nvPr/>
          </p:nvSpPr>
          <p:spPr>
            <a:xfrm>
              <a:off x="6415152" y="3289791"/>
              <a:ext cx="12669" cy="25338"/>
            </a:xfrm>
            <a:custGeom>
              <a:avLst/>
              <a:gdLst>
                <a:gd name="connsiteX0" fmla="*/ 11402 w 12669"/>
                <a:gd name="connsiteY0" fmla="*/ 8116 h 25338"/>
                <a:gd name="connsiteX1" fmla="*/ 4941 w 12669"/>
                <a:gd name="connsiteY1" fmla="*/ 2668 h 25338"/>
                <a:gd name="connsiteX2" fmla="*/ 0 w 12669"/>
                <a:gd name="connsiteY2" fmla="*/ 10269 h 25338"/>
                <a:gd name="connsiteX3" fmla="*/ 3927 w 12669"/>
                <a:gd name="connsiteY3" fmla="*/ 13943 h 25338"/>
                <a:gd name="connsiteX4" fmla="*/ 8488 w 12669"/>
                <a:gd name="connsiteY4" fmla="*/ 15210 h 25338"/>
                <a:gd name="connsiteX5" fmla="*/ 8615 w 12669"/>
                <a:gd name="connsiteY5" fmla="*/ 10776 h 25338"/>
                <a:gd name="connsiteX6" fmla="*/ 14443 w 12669"/>
                <a:gd name="connsiteY6" fmla="*/ 18504 h 25338"/>
                <a:gd name="connsiteX7" fmla="*/ 15330 w 12669"/>
                <a:gd name="connsiteY7" fmla="*/ 7102 h 25338"/>
                <a:gd name="connsiteX8" fmla="*/ 20397 w 12669"/>
                <a:gd name="connsiteY8" fmla="*/ 21672 h 25338"/>
                <a:gd name="connsiteX9" fmla="*/ 23311 w 12669"/>
                <a:gd name="connsiteY9" fmla="*/ 25599 h 25338"/>
                <a:gd name="connsiteX10" fmla="*/ 20524 w 12669"/>
                <a:gd name="connsiteY10" fmla="*/ 17237 h 25338"/>
                <a:gd name="connsiteX11" fmla="*/ 19891 w 12669"/>
                <a:gd name="connsiteY11" fmla="*/ 8496 h 25338"/>
                <a:gd name="connsiteX12" fmla="*/ 23185 w 12669"/>
                <a:gd name="connsiteY12" fmla="*/ 14577 h 25338"/>
                <a:gd name="connsiteX13" fmla="*/ 22678 w 12669"/>
                <a:gd name="connsiteY13" fmla="*/ 1274 h 25338"/>
                <a:gd name="connsiteX14" fmla="*/ 18117 w 12669"/>
                <a:gd name="connsiteY14" fmla="*/ 7 h 25338"/>
                <a:gd name="connsiteX15" fmla="*/ 11402 w 12669"/>
                <a:gd name="connsiteY15" fmla="*/ 8116 h 2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669" h="25338">
                  <a:moveTo>
                    <a:pt x="11402" y="8116"/>
                  </a:moveTo>
                  <a:cubicBezTo>
                    <a:pt x="9375" y="5962"/>
                    <a:pt x="6588" y="6342"/>
                    <a:pt x="4941" y="2668"/>
                  </a:cubicBezTo>
                  <a:cubicBezTo>
                    <a:pt x="1774" y="3175"/>
                    <a:pt x="1900" y="7989"/>
                    <a:pt x="0" y="10269"/>
                  </a:cubicBezTo>
                  <a:cubicBezTo>
                    <a:pt x="1140" y="12043"/>
                    <a:pt x="2534" y="13183"/>
                    <a:pt x="3927" y="13943"/>
                  </a:cubicBezTo>
                  <a:cubicBezTo>
                    <a:pt x="4941" y="14450"/>
                    <a:pt x="7602" y="16351"/>
                    <a:pt x="8488" y="15210"/>
                  </a:cubicBezTo>
                  <a:cubicBezTo>
                    <a:pt x="8742" y="14957"/>
                    <a:pt x="7221" y="9636"/>
                    <a:pt x="8615" y="10776"/>
                  </a:cubicBezTo>
                  <a:cubicBezTo>
                    <a:pt x="11782" y="8496"/>
                    <a:pt x="11909" y="18378"/>
                    <a:pt x="14443" y="18504"/>
                  </a:cubicBezTo>
                  <a:cubicBezTo>
                    <a:pt x="17864" y="18884"/>
                    <a:pt x="16850" y="13310"/>
                    <a:pt x="15330" y="7102"/>
                  </a:cubicBezTo>
                  <a:cubicBezTo>
                    <a:pt x="18370" y="6849"/>
                    <a:pt x="19004" y="15717"/>
                    <a:pt x="20397" y="21672"/>
                  </a:cubicBezTo>
                  <a:cubicBezTo>
                    <a:pt x="21538" y="18251"/>
                    <a:pt x="22298" y="19265"/>
                    <a:pt x="23311" y="25599"/>
                  </a:cubicBezTo>
                  <a:cubicBezTo>
                    <a:pt x="27619" y="26486"/>
                    <a:pt x="22931" y="13817"/>
                    <a:pt x="20524" y="17237"/>
                  </a:cubicBezTo>
                  <a:cubicBezTo>
                    <a:pt x="19637" y="13437"/>
                    <a:pt x="20904" y="12423"/>
                    <a:pt x="19891" y="8496"/>
                  </a:cubicBezTo>
                  <a:cubicBezTo>
                    <a:pt x="21284" y="9129"/>
                    <a:pt x="22551" y="10776"/>
                    <a:pt x="23185" y="14577"/>
                  </a:cubicBezTo>
                  <a:cubicBezTo>
                    <a:pt x="24072" y="11663"/>
                    <a:pt x="23691" y="6849"/>
                    <a:pt x="22678" y="1274"/>
                  </a:cubicBezTo>
                  <a:cubicBezTo>
                    <a:pt x="22425" y="6215"/>
                    <a:pt x="19891" y="-246"/>
                    <a:pt x="18117" y="7"/>
                  </a:cubicBezTo>
                  <a:cubicBezTo>
                    <a:pt x="15330" y="261"/>
                    <a:pt x="12543" y="3808"/>
                    <a:pt x="11402" y="8116"/>
                  </a:cubicBezTo>
                  <a:close/>
                </a:path>
              </a:pathLst>
            </a:custGeom>
            <a:grpFill/>
            <a:ln w="12582" cap="flat">
              <a:noFill/>
              <a:prstDash val="solid"/>
              <a:miter/>
            </a:ln>
          </p:spPr>
          <p:txBody>
            <a:bodyPr rtlCol="0" anchor="ctr"/>
            <a:lstStyle/>
            <a:p>
              <a:endParaRPr lang="en-US" noProof="0" dirty="0"/>
            </a:p>
          </p:txBody>
        </p:sp>
        <p:sp>
          <p:nvSpPr>
            <p:cNvPr id="331" name="Freeform: Shape 330">
              <a:extLst>
                <a:ext uri="{FF2B5EF4-FFF2-40B4-BE49-F238E27FC236}">
                  <a16:creationId xmlns:a16="http://schemas.microsoft.com/office/drawing/2014/main" id="{49B07A8A-8D1A-47B9-90EE-38D052695EBC}"/>
                </a:ext>
              </a:extLst>
            </p:cNvPr>
            <p:cNvSpPr/>
            <p:nvPr/>
          </p:nvSpPr>
          <p:spPr>
            <a:xfrm>
              <a:off x="6422900" y="3222272"/>
              <a:ext cx="12669" cy="12669"/>
            </a:xfrm>
            <a:custGeom>
              <a:avLst/>
              <a:gdLst>
                <a:gd name="connsiteX0" fmla="*/ 5681 w 0"/>
                <a:gd name="connsiteY0" fmla="*/ 10515 h 0"/>
                <a:gd name="connsiteX1" fmla="*/ 2514 w 0"/>
                <a:gd name="connsiteY1" fmla="*/ 0 h 0"/>
                <a:gd name="connsiteX2" fmla="*/ 487 w 0"/>
                <a:gd name="connsiteY2" fmla="*/ 11529 h 0"/>
                <a:gd name="connsiteX3" fmla="*/ 5681 w 0"/>
                <a:gd name="connsiteY3" fmla="*/ 10515 h 0"/>
              </a:gdLst>
              <a:ahLst/>
              <a:cxnLst>
                <a:cxn ang="0">
                  <a:pos x="connsiteX0" y="connsiteY0"/>
                </a:cxn>
                <a:cxn ang="0">
                  <a:pos x="connsiteX1" y="connsiteY1"/>
                </a:cxn>
                <a:cxn ang="0">
                  <a:pos x="connsiteX2" y="connsiteY2"/>
                </a:cxn>
                <a:cxn ang="0">
                  <a:pos x="connsiteX3" y="connsiteY3"/>
                </a:cxn>
              </a:cxnLst>
              <a:rect l="l" t="t" r="r" b="b"/>
              <a:pathLst>
                <a:path>
                  <a:moveTo>
                    <a:pt x="5681" y="10515"/>
                  </a:moveTo>
                  <a:cubicBezTo>
                    <a:pt x="5048" y="5448"/>
                    <a:pt x="3908" y="2280"/>
                    <a:pt x="2514" y="0"/>
                  </a:cubicBezTo>
                  <a:cubicBezTo>
                    <a:pt x="613" y="2154"/>
                    <a:pt x="-780" y="5068"/>
                    <a:pt x="487" y="11529"/>
                  </a:cubicBezTo>
                  <a:cubicBezTo>
                    <a:pt x="3401" y="9502"/>
                    <a:pt x="2134" y="9755"/>
                    <a:pt x="5681" y="10515"/>
                  </a:cubicBezTo>
                  <a:close/>
                </a:path>
              </a:pathLst>
            </a:custGeom>
            <a:grpFill/>
            <a:ln w="12582" cap="flat">
              <a:noFill/>
              <a:prstDash val="solid"/>
              <a:miter/>
            </a:ln>
          </p:spPr>
          <p:txBody>
            <a:bodyPr rtlCol="0" anchor="ctr"/>
            <a:lstStyle/>
            <a:p>
              <a:endParaRPr lang="en-US" noProof="0" dirty="0"/>
            </a:p>
          </p:txBody>
        </p:sp>
        <p:sp>
          <p:nvSpPr>
            <p:cNvPr id="332" name="Freeform: Shape 331">
              <a:extLst>
                <a:ext uri="{FF2B5EF4-FFF2-40B4-BE49-F238E27FC236}">
                  <a16:creationId xmlns:a16="http://schemas.microsoft.com/office/drawing/2014/main" id="{E148738E-1B77-4052-ABD3-8ADD2A305CFD}"/>
                </a:ext>
              </a:extLst>
            </p:cNvPr>
            <p:cNvSpPr/>
            <p:nvPr/>
          </p:nvSpPr>
          <p:spPr>
            <a:xfrm>
              <a:off x="6426301" y="3277063"/>
              <a:ext cx="12669" cy="12669"/>
            </a:xfrm>
            <a:custGeom>
              <a:avLst/>
              <a:gdLst>
                <a:gd name="connsiteX0" fmla="*/ 3674 w 0"/>
                <a:gd name="connsiteY0" fmla="*/ 66 h 0"/>
                <a:gd name="connsiteX1" fmla="*/ 0 w 0"/>
                <a:gd name="connsiteY1" fmla="*/ 2980 h 0"/>
                <a:gd name="connsiteX2" fmla="*/ 3674 w 0"/>
                <a:gd name="connsiteY2" fmla="*/ 66 h 0"/>
              </a:gdLst>
              <a:ahLst/>
              <a:cxnLst>
                <a:cxn ang="0">
                  <a:pos x="connsiteX0" y="connsiteY0"/>
                </a:cxn>
                <a:cxn ang="0">
                  <a:pos x="connsiteX1" y="connsiteY1"/>
                </a:cxn>
                <a:cxn ang="0">
                  <a:pos x="connsiteX2" y="connsiteY2"/>
                </a:cxn>
              </a:cxnLst>
              <a:rect l="l" t="t" r="r" b="b"/>
              <a:pathLst>
                <a:path>
                  <a:moveTo>
                    <a:pt x="3674" y="66"/>
                  </a:moveTo>
                  <a:cubicBezTo>
                    <a:pt x="1394" y="-440"/>
                    <a:pt x="1267" y="2093"/>
                    <a:pt x="0" y="2980"/>
                  </a:cubicBezTo>
                  <a:cubicBezTo>
                    <a:pt x="1267" y="9188"/>
                    <a:pt x="5194" y="6274"/>
                    <a:pt x="3674" y="66"/>
                  </a:cubicBezTo>
                  <a:close/>
                </a:path>
              </a:pathLst>
            </a:custGeom>
            <a:grpFill/>
            <a:ln w="12582" cap="flat">
              <a:noFill/>
              <a:prstDash val="solid"/>
              <a:miter/>
            </a:ln>
          </p:spPr>
          <p:txBody>
            <a:bodyPr rtlCol="0" anchor="ctr"/>
            <a:lstStyle/>
            <a:p>
              <a:endParaRPr lang="en-US" noProof="0" dirty="0"/>
            </a:p>
          </p:txBody>
        </p:sp>
        <p:sp>
          <p:nvSpPr>
            <p:cNvPr id="333" name="Freeform: Shape 332">
              <a:extLst>
                <a:ext uri="{FF2B5EF4-FFF2-40B4-BE49-F238E27FC236}">
                  <a16:creationId xmlns:a16="http://schemas.microsoft.com/office/drawing/2014/main" id="{5F7F4F28-A8CD-4A0E-BC26-AC4546291160}"/>
                </a:ext>
              </a:extLst>
            </p:cNvPr>
            <p:cNvSpPr/>
            <p:nvPr/>
          </p:nvSpPr>
          <p:spPr>
            <a:xfrm>
              <a:off x="6425906" y="3242289"/>
              <a:ext cx="12669" cy="12669"/>
            </a:xfrm>
            <a:custGeom>
              <a:avLst/>
              <a:gdLst>
                <a:gd name="connsiteX0" fmla="*/ 268 w 0"/>
                <a:gd name="connsiteY0" fmla="*/ 0 h 0"/>
                <a:gd name="connsiteX1" fmla="*/ 6730 w 0"/>
                <a:gd name="connsiteY1" fmla="*/ 5448 h 0"/>
                <a:gd name="connsiteX2" fmla="*/ 268 w 0"/>
                <a:gd name="connsiteY2" fmla="*/ 0 h 0"/>
              </a:gdLst>
              <a:ahLst/>
              <a:cxnLst>
                <a:cxn ang="0">
                  <a:pos x="connsiteX0" y="connsiteY0"/>
                </a:cxn>
                <a:cxn ang="0">
                  <a:pos x="connsiteX1" y="connsiteY1"/>
                </a:cxn>
                <a:cxn ang="0">
                  <a:pos x="connsiteX2" y="connsiteY2"/>
                </a:cxn>
              </a:cxnLst>
              <a:rect l="l" t="t" r="r" b="b"/>
              <a:pathLst>
                <a:path>
                  <a:moveTo>
                    <a:pt x="268" y="0"/>
                  </a:moveTo>
                  <a:cubicBezTo>
                    <a:pt x="-1252" y="7602"/>
                    <a:pt x="4069" y="8868"/>
                    <a:pt x="6730" y="5448"/>
                  </a:cubicBezTo>
                  <a:cubicBezTo>
                    <a:pt x="5589" y="-760"/>
                    <a:pt x="395" y="9249"/>
                    <a:pt x="268" y="0"/>
                  </a:cubicBezTo>
                  <a:close/>
                </a:path>
              </a:pathLst>
            </a:custGeom>
            <a:grpFill/>
            <a:ln w="12582" cap="flat">
              <a:noFill/>
              <a:prstDash val="solid"/>
              <a:miter/>
            </a:ln>
          </p:spPr>
          <p:txBody>
            <a:bodyPr rtlCol="0" anchor="ctr"/>
            <a:lstStyle/>
            <a:p>
              <a:endParaRPr lang="en-US" noProof="0" dirty="0"/>
            </a:p>
          </p:txBody>
        </p:sp>
        <p:sp>
          <p:nvSpPr>
            <p:cNvPr id="334" name="Freeform: Shape 333">
              <a:extLst>
                <a:ext uri="{FF2B5EF4-FFF2-40B4-BE49-F238E27FC236}">
                  <a16:creationId xmlns:a16="http://schemas.microsoft.com/office/drawing/2014/main" id="{35B30863-5F79-4683-9FD4-9B225BC08163}"/>
                </a:ext>
              </a:extLst>
            </p:cNvPr>
            <p:cNvSpPr/>
            <p:nvPr/>
          </p:nvSpPr>
          <p:spPr>
            <a:xfrm>
              <a:off x="6429468" y="3263449"/>
              <a:ext cx="12669" cy="12669"/>
            </a:xfrm>
            <a:custGeom>
              <a:avLst/>
              <a:gdLst>
                <a:gd name="connsiteX0" fmla="*/ 0 w 0"/>
                <a:gd name="connsiteY0" fmla="*/ 504 h 12669"/>
                <a:gd name="connsiteX1" fmla="*/ 2534 w 0"/>
                <a:gd name="connsiteY1" fmla="*/ 13427 h 12669"/>
                <a:gd name="connsiteX2" fmla="*/ 0 w 0"/>
                <a:gd name="connsiteY2" fmla="*/ 504 h 12669"/>
              </a:gdLst>
              <a:ahLst/>
              <a:cxnLst>
                <a:cxn ang="0">
                  <a:pos x="connsiteX0" y="connsiteY0"/>
                </a:cxn>
                <a:cxn ang="0">
                  <a:pos x="connsiteX1" y="connsiteY1"/>
                </a:cxn>
                <a:cxn ang="0">
                  <a:pos x="connsiteX2" y="connsiteY2"/>
                </a:cxn>
              </a:cxnLst>
              <a:rect l="l" t="t" r="r" b="b"/>
              <a:pathLst>
                <a:path h="12669">
                  <a:moveTo>
                    <a:pt x="0" y="504"/>
                  </a:moveTo>
                  <a:cubicBezTo>
                    <a:pt x="2534" y="7092"/>
                    <a:pt x="1014" y="5319"/>
                    <a:pt x="2534" y="13427"/>
                  </a:cubicBezTo>
                  <a:cubicBezTo>
                    <a:pt x="6335" y="15707"/>
                    <a:pt x="2534" y="-3296"/>
                    <a:pt x="0" y="504"/>
                  </a:cubicBezTo>
                  <a:close/>
                </a:path>
              </a:pathLst>
            </a:custGeom>
            <a:grpFill/>
            <a:ln w="12582" cap="flat">
              <a:noFill/>
              <a:prstDash val="solid"/>
              <a:miter/>
            </a:ln>
          </p:spPr>
          <p:txBody>
            <a:bodyPr rtlCol="0" anchor="ctr"/>
            <a:lstStyle/>
            <a:p>
              <a:endParaRPr lang="en-US" noProof="0" dirty="0"/>
            </a:p>
          </p:txBody>
        </p:sp>
        <p:sp>
          <p:nvSpPr>
            <p:cNvPr id="335" name="Freeform: Shape 334">
              <a:extLst>
                <a:ext uri="{FF2B5EF4-FFF2-40B4-BE49-F238E27FC236}">
                  <a16:creationId xmlns:a16="http://schemas.microsoft.com/office/drawing/2014/main" id="{4693E895-FE8E-426D-B657-813C74765586}"/>
                </a:ext>
              </a:extLst>
            </p:cNvPr>
            <p:cNvSpPr/>
            <p:nvPr/>
          </p:nvSpPr>
          <p:spPr>
            <a:xfrm>
              <a:off x="6435550" y="3220003"/>
              <a:ext cx="12669" cy="12669"/>
            </a:xfrm>
            <a:custGeom>
              <a:avLst/>
              <a:gdLst>
                <a:gd name="connsiteX0" fmla="*/ 6081 w 0"/>
                <a:gd name="connsiteY0" fmla="*/ 3536 h 0"/>
                <a:gd name="connsiteX1" fmla="*/ 0 w 0"/>
                <a:gd name="connsiteY1" fmla="*/ 242 h 0"/>
                <a:gd name="connsiteX2" fmla="*/ 6081 w 0"/>
                <a:gd name="connsiteY2" fmla="*/ 3536 h 0"/>
              </a:gdLst>
              <a:ahLst/>
              <a:cxnLst>
                <a:cxn ang="0">
                  <a:pos x="connsiteX0" y="connsiteY0"/>
                </a:cxn>
                <a:cxn ang="0">
                  <a:pos x="connsiteX1" y="connsiteY1"/>
                </a:cxn>
                <a:cxn ang="0">
                  <a:pos x="connsiteX2" y="connsiteY2"/>
                </a:cxn>
              </a:cxnLst>
              <a:rect l="l" t="t" r="r" b="b"/>
              <a:pathLst>
                <a:path>
                  <a:moveTo>
                    <a:pt x="6081" y="3536"/>
                  </a:moveTo>
                  <a:cubicBezTo>
                    <a:pt x="4561" y="495"/>
                    <a:pt x="2534" y="-518"/>
                    <a:pt x="0" y="242"/>
                  </a:cubicBezTo>
                  <a:cubicBezTo>
                    <a:pt x="2154" y="9617"/>
                    <a:pt x="2661" y="3789"/>
                    <a:pt x="6081" y="3536"/>
                  </a:cubicBezTo>
                  <a:close/>
                </a:path>
              </a:pathLst>
            </a:custGeom>
            <a:grpFill/>
            <a:ln w="12582" cap="flat">
              <a:noFill/>
              <a:prstDash val="solid"/>
              <a:miter/>
            </a:ln>
          </p:spPr>
          <p:txBody>
            <a:bodyPr rtlCol="0" anchor="ctr"/>
            <a:lstStyle/>
            <a:p>
              <a:endParaRPr lang="en-US" noProof="0" dirty="0"/>
            </a:p>
          </p:txBody>
        </p:sp>
        <p:sp>
          <p:nvSpPr>
            <p:cNvPr id="336" name="Freeform: Shape 335">
              <a:extLst>
                <a:ext uri="{FF2B5EF4-FFF2-40B4-BE49-F238E27FC236}">
                  <a16:creationId xmlns:a16="http://schemas.microsoft.com/office/drawing/2014/main" id="{30013098-3E26-4758-99A1-94B182CF3702}"/>
                </a:ext>
              </a:extLst>
            </p:cNvPr>
            <p:cNvSpPr/>
            <p:nvPr/>
          </p:nvSpPr>
          <p:spPr>
            <a:xfrm>
              <a:off x="6459495" y="3223919"/>
              <a:ext cx="12669" cy="12669"/>
            </a:xfrm>
            <a:custGeom>
              <a:avLst/>
              <a:gdLst>
                <a:gd name="connsiteX0" fmla="*/ 2661 w 0"/>
                <a:gd name="connsiteY0" fmla="*/ 0 h 0"/>
                <a:gd name="connsiteX1" fmla="*/ 633 w 0"/>
                <a:gd name="connsiteY1" fmla="*/ 380 h 0"/>
                <a:gd name="connsiteX2" fmla="*/ 0 w 0"/>
                <a:gd name="connsiteY2" fmla="*/ 2787 h 0"/>
                <a:gd name="connsiteX3" fmla="*/ 2661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2661" y="0"/>
                  </a:moveTo>
                  <a:cubicBezTo>
                    <a:pt x="2027" y="127"/>
                    <a:pt x="1267" y="253"/>
                    <a:pt x="633" y="380"/>
                  </a:cubicBezTo>
                  <a:cubicBezTo>
                    <a:pt x="1140" y="2154"/>
                    <a:pt x="633" y="2534"/>
                    <a:pt x="0" y="2787"/>
                  </a:cubicBezTo>
                  <a:cubicBezTo>
                    <a:pt x="380" y="6968"/>
                    <a:pt x="5321" y="4941"/>
                    <a:pt x="2661" y="0"/>
                  </a:cubicBezTo>
                  <a:close/>
                </a:path>
              </a:pathLst>
            </a:custGeom>
            <a:grpFill/>
            <a:ln w="12582" cap="flat">
              <a:noFill/>
              <a:prstDash val="solid"/>
              <a:miter/>
            </a:ln>
          </p:spPr>
          <p:txBody>
            <a:bodyPr rtlCol="0" anchor="ctr"/>
            <a:lstStyle/>
            <a:p>
              <a:endParaRPr lang="en-US" noProof="0" dirty="0"/>
            </a:p>
          </p:txBody>
        </p:sp>
        <p:sp>
          <p:nvSpPr>
            <p:cNvPr id="337" name="Freeform: Shape 336">
              <a:extLst>
                <a:ext uri="{FF2B5EF4-FFF2-40B4-BE49-F238E27FC236}">
                  <a16:creationId xmlns:a16="http://schemas.microsoft.com/office/drawing/2014/main" id="{3AE571BD-471C-443B-A60C-82B557E29111}"/>
                </a:ext>
              </a:extLst>
            </p:cNvPr>
            <p:cNvSpPr/>
            <p:nvPr/>
          </p:nvSpPr>
          <p:spPr>
            <a:xfrm>
              <a:off x="6439864" y="3250039"/>
              <a:ext cx="12669" cy="12669"/>
            </a:xfrm>
            <a:custGeom>
              <a:avLst/>
              <a:gdLst>
                <a:gd name="connsiteX0" fmla="*/ 500 w 12669"/>
                <a:gd name="connsiteY0" fmla="*/ 9480 h 12669"/>
                <a:gd name="connsiteX1" fmla="*/ 7341 w 12669"/>
                <a:gd name="connsiteY1" fmla="*/ 5933 h 12669"/>
                <a:gd name="connsiteX2" fmla="*/ 13042 w 12669"/>
                <a:gd name="connsiteY2" fmla="*/ 18222 h 12669"/>
                <a:gd name="connsiteX3" fmla="*/ 12029 w 12669"/>
                <a:gd name="connsiteY3" fmla="*/ 2765 h 12669"/>
                <a:gd name="connsiteX4" fmla="*/ 9495 w 12669"/>
                <a:gd name="connsiteY4" fmla="*/ 992 h 12669"/>
                <a:gd name="connsiteX5" fmla="*/ 7468 w 12669"/>
                <a:gd name="connsiteY5" fmla="*/ 1372 h 12669"/>
                <a:gd name="connsiteX6" fmla="*/ 4427 w 12669"/>
                <a:gd name="connsiteY6" fmla="*/ 2005 h 12669"/>
                <a:gd name="connsiteX7" fmla="*/ 1893 w 12669"/>
                <a:gd name="connsiteY7" fmla="*/ 232 h 12669"/>
                <a:gd name="connsiteX8" fmla="*/ 500 w 12669"/>
                <a:gd name="connsiteY8" fmla="*/ 9480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69" h="12669">
                  <a:moveTo>
                    <a:pt x="500" y="9480"/>
                  </a:moveTo>
                  <a:cubicBezTo>
                    <a:pt x="1260" y="6313"/>
                    <a:pt x="4554" y="6440"/>
                    <a:pt x="7341" y="5933"/>
                  </a:cubicBezTo>
                  <a:cubicBezTo>
                    <a:pt x="10382" y="5426"/>
                    <a:pt x="10635" y="15815"/>
                    <a:pt x="13042" y="18222"/>
                  </a:cubicBezTo>
                  <a:cubicBezTo>
                    <a:pt x="15323" y="14801"/>
                    <a:pt x="14182" y="8087"/>
                    <a:pt x="12029" y="2765"/>
                  </a:cubicBezTo>
                  <a:cubicBezTo>
                    <a:pt x="11142" y="1879"/>
                    <a:pt x="10635" y="1625"/>
                    <a:pt x="9495" y="992"/>
                  </a:cubicBezTo>
                  <a:cubicBezTo>
                    <a:pt x="9115" y="738"/>
                    <a:pt x="7721" y="2005"/>
                    <a:pt x="7468" y="1372"/>
                  </a:cubicBezTo>
                  <a:cubicBezTo>
                    <a:pt x="5187" y="-2049"/>
                    <a:pt x="6201" y="2005"/>
                    <a:pt x="4427" y="2005"/>
                  </a:cubicBezTo>
                  <a:cubicBezTo>
                    <a:pt x="4174" y="2005"/>
                    <a:pt x="2780" y="-782"/>
                    <a:pt x="1893" y="232"/>
                  </a:cubicBezTo>
                  <a:cubicBezTo>
                    <a:pt x="626" y="1625"/>
                    <a:pt x="-767" y="4919"/>
                    <a:pt x="500" y="9480"/>
                  </a:cubicBezTo>
                  <a:close/>
                </a:path>
              </a:pathLst>
            </a:custGeom>
            <a:grpFill/>
            <a:ln w="12582" cap="flat">
              <a:noFill/>
              <a:prstDash val="solid"/>
              <a:miter/>
            </a:ln>
          </p:spPr>
          <p:txBody>
            <a:bodyPr rtlCol="0" anchor="ctr"/>
            <a:lstStyle/>
            <a:p>
              <a:endParaRPr lang="en-US" noProof="0" dirty="0"/>
            </a:p>
          </p:txBody>
        </p:sp>
        <p:sp>
          <p:nvSpPr>
            <p:cNvPr id="338" name="Freeform: Shape 337">
              <a:extLst>
                <a:ext uri="{FF2B5EF4-FFF2-40B4-BE49-F238E27FC236}">
                  <a16:creationId xmlns:a16="http://schemas.microsoft.com/office/drawing/2014/main" id="{389EBA88-0E04-4A6A-BB7F-2F3D867076B0}"/>
                </a:ext>
              </a:extLst>
            </p:cNvPr>
            <p:cNvSpPr/>
            <p:nvPr/>
          </p:nvSpPr>
          <p:spPr>
            <a:xfrm>
              <a:off x="6458266" y="3289457"/>
              <a:ext cx="12669" cy="12669"/>
            </a:xfrm>
            <a:custGeom>
              <a:avLst/>
              <a:gdLst>
                <a:gd name="connsiteX0" fmla="*/ 1609 w 0"/>
                <a:gd name="connsiteY0" fmla="*/ 8576 h 0"/>
                <a:gd name="connsiteX1" fmla="*/ 1356 w 0"/>
                <a:gd name="connsiteY1" fmla="*/ 1988 h 0"/>
                <a:gd name="connsiteX2" fmla="*/ 1609 w 0"/>
                <a:gd name="connsiteY2" fmla="*/ 8576 h 0"/>
              </a:gdLst>
              <a:ahLst/>
              <a:cxnLst>
                <a:cxn ang="0">
                  <a:pos x="connsiteX0" y="connsiteY0"/>
                </a:cxn>
                <a:cxn ang="0">
                  <a:pos x="connsiteX1" y="connsiteY1"/>
                </a:cxn>
                <a:cxn ang="0">
                  <a:pos x="connsiteX2" y="connsiteY2"/>
                </a:cxn>
              </a:cxnLst>
              <a:rect l="l" t="t" r="r" b="b"/>
              <a:pathLst>
                <a:path>
                  <a:moveTo>
                    <a:pt x="1609" y="8576"/>
                  </a:moveTo>
                  <a:cubicBezTo>
                    <a:pt x="3509" y="14531"/>
                    <a:pt x="1862" y="3382"/>
                    <a:pt x="1356" y="1988"/>
                  </a:cubicBezTo>
                  <a:cubicBezTo>
                    <a:pt x="-38" y="-2319"/>
                    <a:pt x="-925" y="595"/>
                    <a:pt x="1609" y="8576"/>
                  </a:cubicBezTo>
                  <a:close/>
                </a:path>
              </a:pathLst>
            </a:custGeom>
            <a:grpFill/>
            <a:ln w="12582" cap="flat">
              <a:noFill/>
              <a:prstDash val="solid"/>
              <a:miter/>
            </a:ln>
          </p:spPr>
          <p:txBody>
            <a:bodyPr rtlCol="0" anchor="ctr"/>
            <a:lstStyle/>
            <a:p>
              <a:endParaRPr lang="en-US" noProof="0" dirty="0"/>
            </a:p>
          </p:txBody>
        </p:sp>
        <p:sp>
          <p:nvSpPr>
            <p:cNvPr id="339" name="Freeform: Shape 338">
              <a:extLst>
                <a:ext uri="{FF2B5EF4-FFF2-40B4-BE49-F238E27FC236}">
                  <a16:creationId xmlns:a16="http://schemas.microsoft.com/office/drawing/2014/main" id="{CF014E71-7ECD-45F1-B387-0233DE31571F}"/>
                </a:ext>
              </a:extLst>
            </p:cNvPr>
            <p:cNvSpPr/>
            <p:nvPr/>
          </p:nvSpPr>
          <p:spPr>
            <a:xfrm>
              <a:off x="6462789" y="3218333"/>
              <a:ext cx="12669" cy="12669"/>
            </a:xfrm>
            <a:custGeom>
              <a:avLst/>
              <a:gdLst>
                <a:gd name="connsiteX0" fmla="*/ 0 w 0"/>
                <a:gd name="connsiteY0" fmla="*/ 14454 h 12669"/>
                <a:gd name="connsiteX1" fmla="*/ 2787 w 0"/>
                <a:gd name="connsiteY1" fmla="*/ 22816 h 12669"/>
                <a:gd name="connsiteX2" fmla="*/ 3421 w 0"/>
                <a:gd name="connsiteY2" fmla="*/ 20409 h 12669"/>
                <a:gd name="connsiteX3" fmla="*/ 3547 w 0"/>
                <a:gd name="connsiteY3" fmla="*/ 15974 h 12669"/>
                <a:gd name="connsiteX4" fmla="*/ 9502 w 0"/>
                <a:gd name="connsiteY4" fmla="*/ 8119 h 12669"/>
                <a:gd name="connsiteX5" fmla="*/ 3547 w 0"/>
                <a:gd name="connsiteY5" fmla="*/ 265 h 12669"/>
                <a:gd name="connsiteX6" fmla="*/ 0 w 0"/>
                <a:gd name="connsiteY6" fmla="*/ 14454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h="12669">
                  <a:moveTo>
                    <a:pt x="0" y="14454"/>
                  </a:moveTo>
                  <a:cubicBezTo>
                    <a:pt x="507" y="19015"/>
                    <a:pt x="1900" y="20029"/>
                    <a:pt x="2787" y="22816"/>
                  </a:cubicBezTo>
                  <a:cubicBezTo>
                    <a:pt x="3801" y="23069"/>
                    <a:pt x="3547" y="21802"/>
                    <a:pt x="3421" y="20409"/>
                  </a:cubicBezTo>
                  <a:cubicBezTo>
                    <a:pt x="3294" y="18635"/>
                    <a:pt x="4054" y="18128"/>
                    <a:pt x="3547" y="15974"/>
                  </a:cubicBezTo>
                  <a:cubicBezTo>
                    <a:pt x="7728" y="16354"/>
                    <a:pt x="6715" y="9640"/>
                    <a:pt x="9502" y="8119"/>
                  </a:cubicBezTo>
                  <a:cubicBezTo>
                    <a:pt x="7602" y="5079"/>
                    <a:pt x="6588" y="-1382"/>
                    <a:pt x="3547" y="265"/>
                  </a:cubicBezTo>
                  <a:cubicBezTo>
                    <a:pt x="4434" y="7739"/>
                    <a:pt x="3294" y="12427"/>
                    <a:pt x="0" y="14454"/>
                  </a:cubicBezTo>
                  <a:close/>
                </a:path>
              </a:pathLst>
            </a:custGeom>
            <a:grpFill/>
            <a:ln w="12582" cap="flat">
              <a:noFill/>
              <a:prstDash val="solid"/>
              <a:miter/>
            </a:ln>
          </p:spPr>
          <p:txBody>
            <a:bodyPr rtlCol="0" anchor="ctr"/>
            <a:lstStyle/>
            <a:p>
              <a:endParaRPr lang="en-US" noProof="0" dirty="0"/>
            </a:p>
          </p:txBody>
        </p:sp>
        <p:sp>
          <p:nvSpPr>
            <p:cNvPr id="340" name="Freeform: Shape 339">
              <a:extLst>
                <a:ext uri="{FF2B5EF4-FFF2-40B4-BE49-F238E27FC236}">
                  <a16:creationId xmlns:a16="http://schemas.microsoft.com/office/drawing/2014/main" id="{0FC23855-1BA7-441D-83F0-47A96612D1C8}"/>
                </a:ext>
              </a:extLst>
            </p:cNvPr>
            <p:cNvSpPr/>
            <p:nvPr/>
          </p:nvSpPr>
          <p:spPr>
            <a:xfrm>
              <a:off x="6457341" y="3365296"/>
              <a:ext cx="12669" cy="12669"/>
            </a:xfrm>
            <a:custGeom>
              <a:avLst/>
              <a:gdLst>
                <a:gd name="connsiteX0" fmla="*/ 0 w 0"/>
                <a:gd name="connsiteY0" fmla="*/ 137 h 12669"/>
                <a:gd name="connsiteX1" fmla="*/ 3674 w 0"/>
                <a:gd name="connsiteY1" fmla="*/ 12807 h 12669"/>
                <a:gd name="connsiteX2" fmla="*/ 6081 w 0"/>
                <a:gd name="connsiteY2" fmla="*/ 3431 h 12669"/>
                <a:gd name="connsiteX3" fmla="*/ 0 w 0"/>
                <a:gd name="connsiteY3" fmla="*/ 137 h 12669"/>
              </a:gdLst>
              <a:ahLst/>
              <a:cxnLst>
                <a:cxn ang="0">
                  <a:pos x="connsiteX0" y="connsiteY0"/>
                </a:cxn>
                <a:cxn ang="0">
                  <a:pos x="connsiteX1" y="connsiteY1"/>
                </a:cxn>
                <a:cxn ang="0">
                  <a:pos x="connsiteX2" y="connsiteY2"/>
                </a:cxn>
                <a:cxn ang="0">
                  <a:pos x="connsiteX3" y="connsiteY3"/>
                </a:cxn>
              </a:cxnLst>
              <a:rect l="l" t="t" r="r" b="b"/>
              <a:pathLst>
                <a:path h="12669">
                  <a:moveTo>
                    <a:pt x="0" y="137"/>
                  </a:moveTo>
                  <a:cubicBezTo>
                    <a:pt x="1647" y="2418"/>
                    <a:pt x="2661" y="7486"/>
                    <a:pt x="3674" y="12807"/>
                  </a:cubicBezTo>
                  <a:cubicBezTo>
                    <a:pt x="6208" y="12047"/>
                    <a:pt x="7095" y="8879"/>
                    <a:pt x="6081" y="3431"/>
                  </a:cubicBezTo>
                  <a:cubicBezTo>
                    <a:pt x="3801" y="2925"/>
                    <a:pt x="2534" y="-749"/>
                    <a:pt x="0" y="137"/>
                  </a:cubicBezTo>
                  <a:close/>
                </a:path>
              </a:pathLst>
            </a:custGeom>
            <a:grpFill/>
            <a:ln w="12582" cap="flat">
              <a:noFill/>
              <a:prstDash val="solid"/>
              <a:miter/>
            </a:ln>
          </p:spPr>
          <p:txBody>
            <a:bodyPr rtlCol="0" anchor="ctr"/>
            <a:lstStyle/>
            <a:p>
              <a:endParaRPr lang="en-US" noProof="0" dirty="0"/>
            </a:p>
          </p:txBody>
        </p:sp>
        <p:sp>
          <p:nvSpPr>
            <p:cNvPr id="341" name="Freeform: Shape 340">
              <a:extLst>
                <a:ext uri="{FF2B5EF4-FFF2-40B4-BE49-F238E27FC236}">
                  <a16:creationId xmlns:a16="http://schemas.microsoft.com/office/drawing/2014/main" id="{885489B6-5FB7-46A3-BC45-F19073586F7C}"/>
                </a:ext>
              </a:extLst>
            </p:cNvPr>
            <p:cNvSpPr/>
            <p:nvPr/>
          </p:nvSpPr>
          <p:spPr>
            <a:xfrm>
              <a:off x="6455563" y="3226866"/>
              <a:ext cx="12669" cy="12669"/>
            </a:xfrm>
            <a:custGeom>
              <a:avLst/>
              <a:gdLst>
                <a:gd name="connsiteX0" fmla="*/ 1524 w 0"/>
                <a:gd name="connsiteY0" fmla="*/ 9215 h 0"/>
                <a:gd name="connsiteX1" fmla="*/ 1904 w 0"/>
                <a:gd name="connsiteY1" fmla="*/ 220 h 0"/>
                <a:gd name="connsiteX2" fmla="*/ 1524 w 0"/>
                <a:gd name="connsiteY2" fmla="*/ 9215 h 0"/>
              </a:gdLst>
              <a:ahLst/>
              <a:cxnLst>
                <a:cxn ang="0">
                  <a:pos x="connsiteX0" y="connsiteY0"/>
                </a:cxn>
                <a:cxn ang="0">
                  <a:pos x="connsiteX1" y="connsiteY1"/>
                </a:cxn>
                <a:cxn ang="0">
                  <a:pos x="connsiteX2" y="connsiteY2"/>
                </a:cxn>
              </a:cxnLst>
              <a:rect l="l" t="t" r="r" b="b"/>
              <a:pathLst>
                <a:path>
                  <a:moveTo>
                    <a:pt x="1524" y="9215"/>
                  </a:moveTo>
                  <a:cubicBezTo>
                    <a:pt x="3298" y="8329"/>
                    <a:pt x="3171" y="5035"/>
                    <a:pt x="1904" y="220"/>
                  </a:cubicBezTo>
                  <a:cubicBezTo>
                    <a:pt x="-1770" y="-1300"/>
                    <a:pt x="891" y="5415"/>
                    <a:pt x="1524" y="9215"/>
                  </a:cubicBezTo>
                  <a:close/>
                </a:path>
              </a:pathLst>
            </a:custGeom>
            <a:grpFill/>
            <a:ln w="12582" cap="flat">
              <a:noFill/>
              <a:prstDash val="solid"/>
              <a:miter/>
            </a:ln>
          </p:spPr>
          <p:txBody>
            <a:bodyPr rtlCol="0" anchor="ctr"/>
            <a:lstStyle/>
            <a:p>
              <a:endParaRPr lang="en-US" noProof="0" dirty="0"/>
            </a:p>
          </p:txBody>
        </p:sp>
        <p:sp>
          <p:nvSpPr>
            <p:cNvPr id="342" name="Freeform: Shape 341">
              <a:extLst>
                <a:ext uri="{FF2B5EF4-FFF2-40B4-BE49-F238E27FC236}">
                  <a16:creationId xmlns:a16="http://schemas.microsoft.com/office/drawing/2014/main" id="{64EA03ED-DE6B-45E4-8717-E5374F643F87}"/>
                </a:ext>
              </a:extLst>
            </p:cNvPr>
            <p:cNvSpPr/>
            <p:nvPr/>
          </p:nvSpPr>
          <p:spPr>
            <a:xfrm>
              <a:off x="6413505" y="3248370"/>
              <a:ext cx="12669" cy="12669"/>
            </a:xfrm>
            <a:custGeom>
              <a:avLst/>
              <a:gdLst>
                <a:gd name="connsiteX0" fmla="*/ 5068 w 0"/>
                <a:gd name="connsiteY0" fmla="*/ 4308 h 0"/>
                <a:gd name="connsiteX1" fmla="*/ 4181 w 0"/>
                <a:gd name="connsiteY1" fmla="*/ 0 h 0"/>
                <a:gd name="connsiteX2" fmla="*/ 0 w 0"/>
                <a:gd name="connsiteY2" fmla="*/ 760 h 0"/>
                <a:gd name="connsiteX3" fmla="*/ 887 w 0"/>
                <a:gd name="connsiteY3" fmla="*/ 5068 h 0"/>
                <a:gd name="connsiteX4" fmla="*/ 5068 w 0"/>
                <a:gd name="connsiteY4" fmla="*/ 430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5068" y="4308"/>
                  </a:moveTo>
                  <a:cubicBezTo>
                    <a:pt x="4814" y="2914"/>
                    <a:pt x="4434" y="1394"/>
                    <a:pt x="4181" y="0"/>
                  </a:cubicBezTo>
                  <a:cubicBezTo>
                    <a:pt x="2787" y="253"/>
                    <a:pt x="1394" y="507"/>
                    <a:pt x="0" y="760"/>
                  </a:cubicBezTo>
                  <a:cubicBezTo>
                    <a:pt x="253" y="2154"/>
                    <a:pt x="634" y="3674"/>
                    <a:pt x="887" y="5068"/>
                  </a:cubicBezTo>
                  <a:cubicBezTo>
                    <a:pt x="2280" y="4814"/>
                    <a:pt x="3674" y="4561"/>
                    <a:pt x="5068" y="4308"/>
                  </a:cubicBezTo>
                  <a:close/>
                </a:path>
              </a:pathLst>
            </a:custGeom>
            <a:grpFill/>
            <a:ln w="12582" cap="flat">
              <a:noFill/>
              <a:prstDash val="solid"/>
              <a:miter/>
            </a:ln>
          </p:spPr>
          <p:txBody>
            <a:bodyPr rtlCol="0" anchor="ctr"/>
            <a:lstStyle/>
            <a:p>
              <a:endParaRPr lang="en-US" noProof="0" dirty="0"/>
            </a:p>
          </p:txBody>
        </p:sp>
        <p:sp>
          <p:nvSpPr>
            <p:cNvPr id="343" name="Freeform: Shape 342">
              <a:extLst>
                <a:ext uri="{FF2B5EF4-FFF2-40B4-BE49-F238E27FC236}">
                  <a16:creationId xmlns:a16="http://schemas.microsoft.com/office/drawing/2014/main" id="{8612D659-2219-4395-AC47-1D03BFDB9D10}"/>
                </a:ext>
              </a:extLst>
            </p:cNvPr>
            <p:cNvSpPr/>
            <p:nvPr/>
          </p:nvSpPr>
          <p:spPr>
            <a:xfrm>
              <a:off x="6447708" y="3212848"/>
              <a:ext cx="12669" cy="12669"/>
            </a:xfrm>
            <a:custGeom>
              <a:avLst/>
              <a:gdLst>
                <a:gd name="connsiteX0" fmla="*/ 2284 w 0"/>
                <a:gd name="connsiteY0" fmla="*/ 20193 h 12669"/>
                <a:gd name="connsiteX1" fmla="*/ 2158 w 0"/>
                <a:gd name="connsiteY1" fmla="*/ 9044 h 12669"/>
                <a:gd name="connsiteX2" fmla="*/ 7859 w 0"/>
                <a:gd name="connsiteY2" fmla="*/ 5623 h 12669"/>
                <a:gd name="connsiteX3" fmla="*/ 384 w 0"/>
                <a:gd name="connsiteY3" fmla="*/ 429 h 12669"/>
                <a:gd name="connsiteX4" fmla="*/ 4 w 0"/>
                <a:gd name="connsiteY4" fmla="*/ 9424 h 12669"/>
                <a:gd name="connsiteX5" fmla="*/ 2284 w 0"/>
                <a:gd name="connsiteY5" fmla="*/ 20193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h="12669">
                  <a:moveTo>
                    <a:pt x="2284" y="20193"/>
                  </a:moveTo>
                  <a:cubicBezTo>
                    <a:pt x="3931" y="18039"/>
                    <a:pt x="4438" y="11958"/>
                    <a:pt x="2158" y="9044"/>
                  </a:cubicBezTo>
                  <a:cubicBezTo>
                    <a:pt x="5578" y="9931"/>
                    <a:pt x="4438" y="4736"/>
                    <a:pt x="7859" y="5623"/>
                  </a:cubicBezTo>
                  <a:cubicBezTo>
                    <a:pt x="6592" y="-1092"/>
                    <a:pt x="3424" y="-205"/>
                    <a:pt x="384" y="429"/>
                  </a:cubicBezTo>
                  <a:cubicBezTo>
                    <a:pt x="3044" y="5496"/>
                    <a:pt x="-123" y="7270"/>
                    <a:pt x="4" y="9424"/>
                  </a:cubicBezTo>
                  <a:cubicBezTo>
                    <a:pt x="257" y="11831"/>
                    <a:pt x="3044" y="14491"/>
                    <a:pt x="2284" y="20193"/>
                  </a:cubicBezTo>
                  <a:close/>
                </a:path>
              </a:pathLst>
            </a:custGeom>
            <a:grpFill/>
            <a:ln w="12582" cap="flat">
              <a:noFill/>
              <a:prstDash val="solid"/>
              <a:miter/>
            </a:ln>
          </p:spPr>
          <p:txBody>
            <a:bodyPr rtlCol="0" anchor="ctr"/>
            <a:lstStyle/>
            <a:p>
              <a:endParaRPr lang="en-US" noProof="0" dirty="0"/>
            </a:p>
          </p:txBody>
        </p:sp>
        <p:sp>
          <p:nvSpPr>
            <p:cNvPr id="344" name="Freeform: Shape 343">
              <a:extLst>
                <a:ext uri="{FF2B5EF4-FFF2-40B4-BE49-F238E27FC236}">
                  <a16:creationId xmlns:a16="http://schemas.microsoft.com/office/drawing/2014/main" id="{D7455E90-7C73-47AF-B221-BFC6402CA750}"/>
                </a:ext>
              </a:extLst>
            </p:cNvPr>
            <p:cNvSpPr/>
            <p:nvPr/>
          </p:nvSpPr>
          <p:spPr>
            <a:xfrm>
              <a:off x="6541338" y="3234086"/>
              <a:ext cx="12669" cy="12669"/>
            </a:xfrm>
            <a:custGeom>
              <a:avLst/>
              <a:gdLst>
                <a:gd name="connsiteX0" fmla="*/ 4688 w 0"/>
                <a:gd name="connsiteY0" fmla="*/ 2122 h 12669"/>
                <a:gd name="connsiteX1" fmla="*/ 0 w 0"/>
                <a:gd name="connsiteY1" fmla="*/ 5289 h 12669"/>
                <a:gd name="connsiteX2" fmla="*/ 2787 w 0"/>
                <a:gd name="connsiteY2" fmla="*/ 13651 h 12669"/>
                <a:gd name="connsiteX3" fmla="*/ 5828 w 0"/>
                <a:gd name="connsiteY3" fmla="*/ 13017 h 12669"/>
                <a:gd name="connsiteX4" fmla="*/ 4688 w 0"/>
                <a:gd name="connsiteY4" fmla="*/ 2122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4688" y="2122"/>
                  </a:moveTo>
                  <a:cubicBezTo>
                    <a:pt x="1394" y="-5100"/>
                    <a:pt x="4181" y="8710"/>
                    <a:pt x="0" y="5289"/>
                  </a:cubicBezTo>
                  <a:cubicBezTo>
                    <a:pt x="1140" y="7063"/>
                    <a:pt x="2027" y="9977"/>
                    <a:pt x="2787" y="13651"/>
                  </a:cubicBezTo>
                  <a:cubicBezTo>
                    <a:pt x="3801" y="13397"/>
                    <a:pt x="4814" y="13271"/>
                    <a:pt x="5828" y="13017"/>
                  </a:cubicBezTo>
                  <a:cubicBezTo>
                    <a:pt x="4181" y="7696"/>
                    <a:pt x="2914" y="5923"/>
                    <a:pt x="4688" y="2122"/>
                  </a:cubicBezTo>
                  <a:close/>
                </a:path>
              </a:pathLst>
            </a:custGeom>
            <a:grpFill/>
            <a:ln w="12582" cap="flat">
              <a:noFill/>
              <a:prstDash val="solid"/>
              <a:miter/>
            </a:ln>
          </p:spPr>
          <p:txBody>
            <a:bodyPr rtlCol="0" anchor="ctr"/>
            <a:lstStyle/>
            <a:p>
              <a:endParaRPr lang="en-US" noProof="0" dirty="0"/>
            </a:p>
          </p:txBody>
        </p:sp>
        <p:sp>
          <p:nvSpPr>
            <p:cNvPr id="345" name="Freeform: Shape 344">
              <a:extLst>
                <a:ext uri="{FF2B5EF4-FFF2-40B4-BE49-F238E27FC236}">
                  <a16:creationId xmlns:a16="http://schemas.microsoft.com/office/drawing/2014/main" id="{04D6DD8E-B83A-4C11-9E05-874AE7CBCF5A}"/>
                </a:ext>
              </a:extLst>
            </p:cNvPr>
            <p:cNvSpPr/>
            <p:nvPr/>
          </p:nvSpPr>
          <p:spPr>
            <a:xfrm>
              <a:off x="6529550" y="3196554"/>
              <a:ext cx="25338" cy="12669"/>
            </a:xfrm>
            <a:custGeom>
              <a:avLst/>
              <a:gdLst>
                <a:gd name="connsiteX0" fmla="*/ 3806 w 25338"/>
                <a:gd name="connsiteY0" fmla="*/ 8741 h 12669"/>
                <a:gd name="connsiteX1" fmla="*/ 132 w 25338"/>
                <a:gd name="connsiteY1" fmla="*/ 11655 h 12669"/>
                <a:gd name="connsiteX2" fmla="*/ 3426 w 25338"/>
                <a:gd name="connsiteY2" fmla="*/ 17736 h 12669"/>
                <a:gd name="connsiteX3" fmla="*/ 6720 w 25338"/>
                <a:gd name="connsiteY3" fmla="*/ 23817 h 12669"/>
                <a:gd name="connsiteX4" fmla="*/ 11914 w 25338"/>
                <a:gd name="connsiteY4" fmla="*/ 22804 h 12669"/>
                <a:gd name="connsiteX5" fmla="*/ 9634 w 25338"/>
                <a:gd name="connsiteY5" fmla="*/ 16596 h 12669"/>
                <a:gd name="connsiteX6" fmla="*/ 13814 w 25338"/>
                <a:gd name="connsiteY6" fmla="*/ 15836 h 12669"/>
                <a:gd name="connsiteX7" fmla="*/ 15588 w 25338"/>
                <a:gd name="connsiteY7" fmla="*/ 24451 h 12669"/>
                <a:gd name="connsiteX8" fmla="*/ 20909 w 25338"/>
                <a:gd name="connsiteY8" fmla="*/ 18876 h 12669"/>
                <a:gd name="connsiteX9" fmla="*/ 20276 w 25338"/>
                <a:gd name="connsiteY9" fmla="*/ 10134 h 12669"/>
                <a:gd name="connsiteX10" fmla="*/ 26864 w 25338"/>
                <a:gd name="connsiteY10" fmla="*/ 11021 h 12669"/>
                <a:gd name="connsiteX11" fmla="*/ 17742 w 25338"/>
                <a:gd name="connsiteY11" fmla="*/ 8361 h 12669"/>
                <a:gd name="connsiteX12" fmla="*/ 18122 w 25338"/>
                <a:gd name="connsiteY12" fmla="*/ 10515 h 12669"/>
                <a:gd name="connsiteX13" fmla="*/ 10520 w 25338"/>
                <a:gd name="connsiteY13" fmla="*/ 9754 h 12669"/>
                <a:gd name="connsiteX14" fmla="*/ 7733 w 25338"/>
                <a:gd name="connsiteY14" fmla="*/ 1393 h 12669"/>
                <a:gd name="connsiteX15" fmla="*/ 2159 w 25338"/>
                <a:gd name="connsiteY15" fmla="*/ 252 h 12669"/>
                <a:gd name="connsiteX16" fmla="*/ 3806 w 25338"/>
                <a:gd name="connsiteY16" fmla="*/ 8741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38" h="12669">
                  <a:moveTo>
                    <a:pt x="3806" y="8741"/>
                  </a:moveTo>
                  <a:cubicBezTo>
                    <a:pt x="4059" y="11655"/>
                    <a:pt x="1525" y="11021"/>
                    <a:pt x="132" y="11655"/>
                  </a:cubicBezTo>
                  <a:cubicBezTo>
                    <a:pt x="892" y="14442"/>
                    <a:pt x="2792" y="14569"/>
                    <a:pt x="3426" y="17736"/>
                  </a:cubicBezTo>
                  <a:cubicBezTo>
                    <a:pt x="3932" y="20016"/>
                    <a:pt x="6720" y="19383"/>
                    <a:pt x="6720" y="23817"/>
                  </a:cubicBezTo>
                  <a:cubicBezTo>
                    <a:pt x="8493" y="23437"/>
                    <a:pt x="10140" y="23184"/>
                    <a:pt x="11914" y="22804"/>
                  </a:cubicBezTo>
                  <a:cubicBezTo>
                    <a:pt x="11027" y="21157"/>
                    <a:pt x="10140" y="19510"/>
                    <a:pt x="9634" y="16596"/>
                  </a:cubicBezTo>
                  <a:cubicBezTo>
                    <a:pt x="11027" y="16342"/>
                    <a:pt x="12421" y="16089"/>
                    <a:pt x="13814" y="15836"/>
                  </a:cubicBezTo>
                  <a:cubicBezTo>
                    <a:pt x="15081" y="21663"/>
                    <a:pt x="12928" y="20523"/>
                    <a:pt x="15588" y="24451"/>
                  </a:cubicBezTo>
                  <a:cubicBezTo>
                    <a:pt x="18755" y="24451"/>
                    <a:pt x="17742" y="19003"/>
                    <a:pt x="20909" y="18876"/>
                  </a:cubicBezTo>
                  <a:cubicBezTo>
                    <a:pt x="19516" y="14442"/>
                    <a:pt x="20529" y="13048"/>
                    <a:pt x="20276" y="10134"/>
                  </a:cubicBezTo>
                  <a:cubicBezTo>
                    <a:pt x="23316" y="8868"/>
                    <a:pt x="25723" y="16216"/>
                    <a:pt x="26864" y="11021"/>
                  </a:cubicBezTo>
                  <a:cubicBezTo>
                    <a:pt x="27117" y="7221"/>
                    <a:pt x="18755" y="4433"/>
                    <a:pt x="17742" y="8361"/>
                  </a:cubicBezTo>
                  <a:cubicBezTo>
                    <a:pt x="17742" y="8487"/>
                    <a:pt x="18249" y="10515"/>
                    <a:pt x="18122" y="10515"/>
                  </a:cubicBezTo>
                  <a:cubicBezTo>
                    <a:pt x="15715" y="10515"/>
                    <a:pt x="10774" y="2533"/>
                    <a:pt x="10520" y="9754"/>
                  </a:cubicBezTo>
                  <a:cubicBezTo>
                    <a:pt x="9000" y="9374"/>
                    <a:pt x="8620" y="4560"/>
                    <a:pt x="7733" y="1393"/>
                  </a:cubicBezTo>
                  <a:cubicBezTo>
                    <a:pt x="5199" y="3800"/>
                    <a:pt x="4439" y="-1141"/>
                    <a:pt x="2159" y="252"/>
                  </a:cubicBezTo>
                  <a:cubicBezTo>
                    <a:pt x="4186" y="9248"/>
                    <a:pt x="-4809" y="9374"/>
                    <a:pt x="3806" y="8741"/>
                  </a:cubicBezTo>
                  <a:close/>
                </a:path>
              </a:pathLst>
            </a:custGeom>
            <a:grpFill/>
            <a:ln w="12582" cap="flat">
              <a:noFill/>
              <a:prstDash val="solid"/>
              <a:miter/>
            </a:ln>
          </p:spPr>
          <p:txBody>
            <a:bodyPr rtlCol="0" anchor="ctr"/>
            <a:lstStyle/>
            <a:p>
              <a:endParaRPr lang="en-US" noProof="0" dirty="0"/>
            </a:p>
          </p:txBody>
        </p:sp>
        <p:sp>
          <p:nvSpPr>
            <p:cNvPr id="346" name="Freeform: Shape 345">
              <a:extLst>
                <a:ext uri="{FF2B5EF4-FFF2-40B4-BE49-F238E27FC236}">
                  <a16:creationId xmlns:a16="http://schemas.microsoft.com/office/drawing/2014/main" id="{B45C0D70-7C4F-4940-9F1F-ABB24D3AA281}"/>
                </a:ext>
              </a:extLst>
            </p:cNvPr>
            <p:cNvSpPr/>
            <p:nvPr/>
          </p:nvSpPr>
          <p:spPr>
            <a:xfrm>
              <a:off x="6552867" y="3258506"/>
              <a:ext cx="12669" cy="12669"/>
            </a:xfrm>
            <a:custGeom>
              <a:avLst/>
              <a:gdLst>
                <a:gd name="connsiteX0" fmla="*/ 0 w 0"/>
                <a:gd name="connsiteY0" fmla="*/ 887 h 0"/>
                <a:gd name="connsiteX1" fmla="*/ 4181 w 0"/>
                <a:gd name="connsiteY1" fmla="*/ 11149 h 0"/>
                <a:gd name="connsiteX2" fmla="*/ 4054 w 0"/>
                <a:gd name="connsiteY2" fmla="*/ 0 h 0"/>
                <a:gd name="connsiteX3" fmla="*/ 0 w 0"/>
                <a:gd name="connsiteY3" fmla="*/ 887 h 0"/>
              </a:gdLst>
              <a:ahLst/>
              <a:cxnLst>
                <a:cxn ang="0">
                  <a:pos x="connsiteX0" y="connsiteY0"/>
                </a:cxn>
                <a:cxn ang="0">
                  <a:pos x="connsiteX1" y="connsiteY1"/>
                </a:cxn>
                <a:cxn ang="0">
                  <a:pos x="connsiteX2" y="connsiteY2"/>
                </a:cxn>
                <a:cxn ang="0">
                  <a:pos x="connsiteX3" y="connsiteY3"/>
                </a:cxn>
              </a:cxnLst>
              <a:rect l="l" t="t" r="r" b="b"/>
              <a:pathLst>
                <a:path>
                  <a:moveTo>
                    <a:pt x="0" y="887"/>
                  </a:moveTo>
                  <a:cubicBezTo>
                    <a:pt x="507" y="7602"/>
                    <a:pt x="3674" y="4434"/>
                    <a:pt x="4181" y="11149"/>
                  </a:cubicBezTo>
                  <a:cubicBezTo>
                    <a:pt x="6335" y="10389"/>
                    <a:pt x="5321" y="5321"/>
                    <a:pt x="4054" y="0"/>
                  </a:cubicBezTo>
                  <a:cubicBezTo>
                    <a:pt x="2661" y="380"/>
                    <a:pt x="1394" y="633"/>
                    <a:pt x="0" y="887"/>
                  </a:cubicBezTo>
                  <a:close/>
                </a:path>
              </a:pathLst>
            </a:custGeom>
            <a:grpFill/>
            <a:ln w="12582" cap="flat">
              <a:noFill/>
              <a:prstDash val="solid"/>
              <a:miter/>
            </a:ln>
          </p:spPr>
          <p:txBody>
            <a:bodyPr rtlCol="0" anchor="ctr"/>
            <a:lstStyle/>
            <a:p>
              <a:endParaRPr lang="en-US" noProof="0" dirty="0"/>
            </a:p>
          </p:txBody>
        </p:sp>
        <p:sp>
          <p:nvSpPr>
            <p:cNvPr id="347" name="Freeform: Shape 346">
              <a:extLst>
                <a:ext uri="{FF2B5EF4-FFF2-40B4-BE49-F238E27FC236}">
                  <a16:creationId xmlns:a16="http://schemas.microsoft.com/office/drawing/2014/main" id="{C69EEB07-F24E-4A40-8DC8-A8D89FE996E0}"/>
                </a:ext>
              </a:extLst>
            </p:cNvPr>
            <p:cNvSpPr/>
            <p:nvPr/>
          </p:nvSpPr>
          <p:spPr>
            <a:xfrm>
              <a:off x="6542818" y="3285358"/>
              <a:ext cx="12669" cy="12669"/>
            </a:xfrm>
            <a:custGeom>
              <a:avLst/>
              <a:gdLst>
                <a:gd name="connsiteX0" fmla="*/ 547 w 0"/>
                <a:gd name="connsiteY0" fmla="*/ 7228 h 0"/>
                <a:gd name="connsiteX1" fmla="*/ 3334 w 0"/>
                <a:gd name="connsiteY1" fmla="*/ 6 h 0"/>
                <a:gd name="connsiteX2" fmla="*/ 547 w 0"/>
                <a:gd name="connsiteY2" fmla="*/ 7228 h 0"/>
              </a:gdLst>
              <a:ahLst/>
              <a:cxnLst>
                <a:cxn ang="0">
                  <a:pos x="connsiteX0" y="connsiteY0"/>
                </a:cxn>
                <a:cxn ang="0">
                  <a:pos x="connsiteX1" y="connsiteY1"/>
                </a:cxn>
                <a:cxn ang="0">
                  <a:pos x="connsiteX2" y="connsiteY2"/>
                </a:cxn>
              </a:cxnLst>
              <a:rect l="l" t="t" r="r" b="b"/>
              <a:pathLst>
                <a:path>
                  <a:moveTo>
                    <a:pt x="547" y="7228"/>
                  </a:moveTo>
                  <a:cubicBezTo>
                    <a:pt x="2320" y="5961"/>
                    <a:pt x="4854" y="5581"/>
                    <a:pt x="3334" y="6"/>
                  </a:cubicBezTo>
                  <a:cubicBezTo>
                    <a:pt x="547" y="-120"/>
                    <a:pt x="-847" y="1653"/>
                    <a:pt x="547" y="7228"/>
                  </a:cubicBezTo>
                  <a:close/>
                </a:path>
              </a:pathLst>
            </a:custGeom>
            <a:grpFill/>
            <a:ln w="12582" cap="flat">
              <a:noFill/>
              <a:prstDash val="solid"/>
              <a:miter/>
            </a:ln>
          </p:spPr>
          <p:txBody>
            <a:bodyPr rtlCol="0" anchor="ctr"/>
            <a:lstStyle/>
            <a:p>
              <a:endParaRPr lang="en-US" noProof="0" dirty="0"/>
            </a:p>
          </p:txBody>
        </p:sp>
        <p:sp>
          <p:nvSpPr>
            <p:cNvPr id="348" name="Freeform: Shape 347">
              <a:extLst>
                <a:ext uri="{FF2B5EF4-FFF2-40B4-BE49-F238E27FC236}">
                  <a16:creationId xmlns:a16="http://schemas.microsoft.com/office/drawing/2014/main" id="{F59E1C21-4D2C-4CAF-986C-1B6C8614A080}"/>
                </a:ext>
              </a:extLst>
            </p:cNvPr>
            <p:cNvSpPr/>
            <p:nvPr/>
          </p:nvSpPr>
          <p:spPr>
            <a:xfrm>
              <a:off x="6528922" y="3214543"/>
              <a:ext cx="12669" cy="12669"/>
            </a:xfrm>
            <a:custGeom>
              <a:avLst/>
              <a:gdLst>
                <a:gd name="connsiteX0" fmla="*/ 3041 w 0"/>
                <a:gd name="connsiteY0" fmla="*/ 0 h 0"/>
                <a:gd name="connsiteX1" fmla="*/ 0 w 0"/>
                <a:gd name="connsiteY1" fmla="*/ 633 h 0"/>
                <a:gd name="connsiteX2" fmla="*/ 2787 w 0"/>
                <a:gd name="connsiteY2" fmla="*/ 8995 h 0"/>
                <a:gd name="connsiteX3" fmla="*/ 3041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3041" y="0"/>
                  </a:moveTo>
                  <a:cubicBezTo>
                    <a:pt x="2027" y="253"/>
                    <a:pt x="1013" y="380"/>
                    <a:pt x="0" y="633"/>
                  </a:cubicBezTo>
                  <a:cubicBezTo>
                    <a:pt x="507" y="5194"/>
                    <a:pt x="1900" y="6208"/>
                    <a:pt x="2787" y="8995"/>
                  </a:cubicBezTo>
                  <a:cubicBezTo>
                    <a:pt x="6335" y="10515"/>
                    <a:pt x="3674" y="3801"/>
                    <a:pt x="3041" y="0"/>
                  </a:cubicBezTo>
                  <a:close/>
                </a:path>
              </a:pathLst>
            </a:custGeom>
            <a:grpFill/>
            <a:ln w="12582" cap="flat">
              <a:noFill/>
              <a:prstDash val="solid"/>
              <a:miter/>
            </a:ln>
          </p:spPr>
          <p:txBody>
            <a:bodyPr rtlCol="0" anchor="ctr"/>
            <a:lstStyle/>
            <a:p>
              <a:endParaRPr lang="en-US" noProof="0" dirty="0"/>
            </a:p>
          </p:txBody>
        </p:sp>
        <p:sp>
          <p:nvSpPr>
            <p:cNvPr id="349" name="Freeform: Shape 348">
              <a:extLst>
                <a:ext uri="{FF2B5EF4-FFF2-40B4-BE49-F238E27FC236}">
                  <a16:creationId xmlns:a16="http://schemas.microsoft.com/office/drawing/2014/main" id="{D1CE7711-CC00-4D75-A95A-D49D3AB0E7EE}"/>
                </a:ext>
              </a:extLst>
            </p:cNvPr>
            <p:cNvSpPr/>
            <p:nvPr/>
          </p:nvSpPr>
          <p:spPr>
            <a:xfrm>
              <a:off x="6525501" y="3293804"/>
              <a:ext cx="12669" cy="12669"/>
            </a:xfrm>
            <a:custGeom>
              <a:avLst/>
              <a:gdLst>
                <a:gd name="connsiteX0" fmla="*/ 0 w 0"/>
                <a:gd name="connsiteY0" fmla="*/ 49 h 0"/>
                <a:gd name="connsiteX1" fmla="*/ 3801 w 0"/>
                <a:gd name="connsiteY1" fmla="*/ 8284 h 0"/>
                <a:gd name="connsiteX2" fmla="*/ 6588 w 0"/>
                <a:gd name="connsiteY2" fmla="*/ 1062 h 0"/>
                <a:gd name="connsiteX3" fmla="*/ 0 w 0"/>
                <a:gd name="connsiteY3" fmla="*/ 49 h 0"/>
              </a:gdLst>
              <a:ahLst/>
              <a:cxnLst>
                <a:cxn ang="0">
                  <a:pos x="connsiteX0" y="connsiteY0"/>
                </a:cxn>
                <a:cxn ang="0">
                  <a:pos x="connsiteX1" y="connsiteY1"/>
                </a:cxn>
                <a:cxn ang="0">
                  <a:pos x="connsiteX2" y="connsiteY2"/>
                </a:cxn>
                <a:cxn ang="0">
                  <a:pos x="connsiteX3" y="connsiteY3"/>
                </a:cxn>
              </a:cxnLst>
              <a:rect l="l" t="t" r="r" b="b"/>
              <a:pathLst>
                <a:path>
                  <a:moveTo>
                    <a:pt x="0" y="49"/>
                  </a:moveTo>
                  <a:cubicBezTo>
                    <a:pt x="127" y="7270"/>
                    <a:pt x="3674" y="1062"/>
                    <a:pt x="3801" y="8284"/>
                  </a:cubicBezTo>
                  <a:cubicBezTo>
                    <a:pt x="6588" y="8410"/>
                    <a:pt x="8108" y="6637"/>
                    <a:pt x="6588" y="1062"/>
                  </a:cubicBezTo>
                  <a:cubicBezTo>
                    <a:pt x="3674" y="3216"/>
                    <a:pt x="2407" y="-458"/>
                    <a:pt x="0" y="49"/>
                  </a:cubicBezTo>
                  <a:close/>
                </a:path>
              </a:pathLst>
            </a:custGeom>
            <a:grpFill/>
            <a:ln w="12582" cap="flat">
              <a:noFill/>
              <a:prstDash val="solid"/>
              <a:miter/>
            </a:ln>
          </p:spPr>
          <p:txBody>
            <a:bodyPr rtlCol="0" anchor="ctr"/>
            <a:lstStyle/>
            <a:p>
              <a:endParaRPr lang="en-US" noProof="0" dirty="0"/>
            </a:p>
          </p:txBody>
        </p:sp>
        <p:sp>
          <p:nvSpPr>
            <p:cNvPr id="350" name="Freeform: Shape 349">
              <a:extLst>
                <a:ext uri="{FF2B5EF4-FFF2-40B4-BE49-F238E27FC236}">
                  <a16:creationId xmlns:a16="http://schemas.microsoft.com/office/drawing/2014/main" id="{061E6B30-2B20-4AAC-86A5-32B4C2AA5E1C}"/>
                </a:ext>
              </a:extLst>
            </p:cNvPr>
            <p:cNvSpPr/>
            <p:nvPr/>
          </p:nvSpPr>
          <p:spPr>
            <a:xfrm>
              <a:off x="6521574" y="3242162"/>
              <a:ext cx="12669" cy="38008"/>
            </a:xfrm>
            <a:custGeom>
              <a:avLst/>
              <a:gdLst>
                <a:gd name="connsiteX0" fmla="*/ 5194 w 12669"/>
                <a:gd name="connsiteY0" fmla="*/ 15710 h 38007"/>
                <a:gd name="connsiteX1" fmla="*/ 5448 w 12669"/>
                <a:gd name="connsiteY1" fmla="*/ 22298 h 38007"/>
                <a:gd name="connsiteX2" fmla="*/ 8742 w 12669"/>
                <a:gd name="connsiteY2" fmla="*/ 28379 h 38007"/>
                <a:gd name="connsiteX3" fmla="*/ 14316 w 12669"/>
                <a:gd name="connsiteY3" fmla="*/ 45102 h 38007"/>
                <a:gd name="connsiteX4" fmla="*/ 14190 w 12669"/>
                <a:gd name="connsiteY4" fmla="*/ 33954 h 38007"/>
                <a:gd name="connsiteX5" fmla="*/ 20778 w 12669"/>
                <a:gd name="connsiteY5" fmla="*/ 34840 h 38007"/>
                <a:gd name="connsiteX6" fmla="*/ 23565 w 12669"/>
                <a:gd name="connsiteY6" fmla="*/ 27619 h 38007"/>
                <a:gd name="connsiteX7" fmla="*/ 20397 w 12669"/>
                <a:gd name="connsiteY7" fmla="*/ 17103 h 38007"/>
                <a:gd name="connsiteX8" fmla="*/ 13556 w 12669"/>
                <a:gd name="connsiteY8" fmla="*/ 20651 h 38007"/>
                <a:gd name="connsiteX9" fmla="*/ 15583 w 12669"/>
                <a:gd name="connsiteY9" fmla="*/ 9122 h 38007"/>
                <a:gd name="connsiteX10" fmla="*/ 19764 w 12669"/>
                <a:gd name="connsiteY10" fmla="*/ 8362 h 38007"/>
                <a:gd name="connsiteX11" fmla="*/ 16977 w 12669"/>
                <a:gd name="connsiteY11" fmla="*/ 0 h 38007"/>
                <a:gd name="connsiteX12" fmla="*/ 13936 w 12669"/>
                <a:gd name="connsiteY12" fmla="*/ 633 h 38007"/>
                <a:gd name="connsiteX13" fmla="*/ 13176 w 12669"/>
                <a:gd name="connsiteY13" fmla="*/ 7475 h 38007"/>
                <a:gd name="connsiteX14" fmla="*/ 10896 w 12669"/>
                <a:gd name="connsiteY14" fmla="*/ 1267 h 38007"/>
                <a:gd name="connsiteX15" fmla="*/ 6588 w 12669"/>
                <a:gd name="connsiteY15" fmla="*/ 6588 h 38007"/>
                <a:gd name="connsiteX16" fmla="*/ 0 w 12669"/>
                <a:gd name="connsiteY16" fmla="*/ 5701 h 38007"/>
                <a:gd name="connsiteX17" fmla="*/ 5194 w 12669"/>
                <a:gd name="connsiteY17" fmla="*/ 15710 h 38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669" h="38007">
                  <a:moveTo>
                    <a:pt x="5194" y="15710"/>
                  </a:moveTo>
                  <a:cubicBezTo>
                    <a:pt x="5828" y="18624"/>
                    <a:pt x="4814" y="20397"/>
                    <a:pt x="5448" y="22298"/>
                  </a:cubicBezTo>
                  <a:cubicBezTo>
                    <a:pt x="7095" y="26732"/>
                    <a:pt x="6968" y="25845"/>
                    <a:pt x="8742" y="28379"/>
                  </a:cubicBezTo>
                  <a:cubicBezTo>
                    <a:pt x="10896" y="31293"/>
                    <a:pt x="12669" y="34460"/>
                    <a:pt x="14316" y="45102"/>
                  </a:cubicBezTo>
                  <a:cubicBezTo>
                    <a:pt x="18244" y="46623"/>
                    <a:pt x="14570" y="38134"/>
                    <a:pt x="14190" y="33954"/>
                  </a:cubicBezTo>
                  <a:cubicBezTo>
                    <a:pt x="16470" y="31926"/>
                    <a:pt x="17990" y="31040"/>
                    <a:pt x="20778" y="34840"/>
                  </a:cubicBezTo>
                  <a:cubicBezTo>
                    <a:pt x="22551" y="33573"/>
                    <a:pt x="19891" y="26352"/>
                    <a:pt x="23565" y="27619"/>
                  </a:cubicBezTo>
                  <a:cubicBezTo>
                    <a:pt x="23185" y="21411"/>
                    <a:pt x="21031" y="22298"/>
                    <a:pt x="20397" y="17103"/>
                  </a:cubicBezTo>
                  <a:cubicBezTo>
                    <a:pt x="18117" y="20904"/>
                    <a:pt x="17103" y="17737"/>
                    <a:pt x="13556" y="20651"/>
                  </a:cubicBezTo>
                  <a:cubicBezTo>
                    <a:pt x="12543" y="14570"/>
                    <a:pt x="17864" y="16977"/>
                    <a:pt x="15583" y="9122"/>
                  </a:cubicBezTo>
                  <a:cubicBezTo>
                    <a:pt x="18370" y="8362"/>
                    <a:pt x="18370" y="12289"/>
                    <a:pt x="19764" y="8362"/>
                  </a:cubicBezTo>
                  <a:cubicBezTo>
                    <a:pt x="19131" y="4434"/>
                    <a:pt x="17610" y="4054"/>
                    <a:pt x="16977" y="0"/>
                  </a:cubicBezTo>
                  <a:cubicBezTo>
                    <a:pt x="16470" y="1647"/>
                    <a:pt x="14823" y="3927"/>
                    <a:pt x="13936" y="633"/>
                  </a:cubicBezTo>
                  <a:cubicBezTo>
                    <a:pt x="12543" y="1394"/>
                    <a:pt x="14823" y="7095"/>
                    <a:pt x="13176" y="7475"/>
                  </a:cubicBezTo>
                  <a:cubicBezTo>
                    <a:pt x="11909" y="7348"/>
                    <a:pt x="11529" y="3674"/>
                    <a:pt x="10896" y="1267"/>
                  </a:cubicBezTo>
                  <a:cubicBezTo>
                    <a:pt x="7221" y="127"/>
                    <a:pt x="8362" y="5321"/>
                    <a:pt x="6588" y="6588"/>
                  </a:cubicBezTo>
                  <a:cubicBezTo>
                    <a:pt x="3801" y="8742"/>
                    <a:pt x="2407" y="5194"/>
                    <a:pt x="0" y="5701"/>
                  </a:cubicBezTo>
                  <a:cubicBezTo>
                    <a:pt x="1774" y="10262"/>
                    <a:pt x="3927" y="10135"/>
                    <a:pt x="5194" y="15710"/>
                  </a:cubicBezTo>
                  <a:close/>
                </a:path>
              </a:pathLst>
            </a:custGeom>
            <a:grpFill/>
            <a:ln w="12582" cap="flat">
              <a:noFill/>
              <a:prstDash val="solid"/>
              <a:miter/>
            </a:ln>
          </p:spPr>
          <p:txBody>
            <a:bodyPr rtlCol="0" anchor="ctr"/>
            <a:lstStyle/>
            <a:p>
              <a:endParaRPr lang="en-US" noProof="0" dirty="0"/>
            </a:p>
          </p:txBody>
        </p:sp>
        <p:sp>
          <p:nvSpPr>
            <p:cNvPr id="351" name="Freeform: Shape 350">
              <a:extLst>
                <a:ext uri="{FF2B5EF4-FFF2-40B4-BE49-F238E27FC236}">
                  <a16:creationId xmlns:a16="http://schemas.microsoft.com/office/drawing/2014/main" id="{83A21599-7D5C-45FA-9DCD-335694B8B748}"/>
                </a:ext>
              </a:extLst>
            </p:cNvPr>
            <p:cNvSpPr/>
            <p:nvPr/>
          </p:nvSpPr>
          <p:spPr>
            <a:xfrm>
              <a:off x="6550697" y="3231647"/>
              <a:ext cx="12669" cy="12669"/>
            </a:xfrm>
            <a:custGeom>
              <a:avLst/>
              <a:gdLst>
                <a:gd name="connsiteX0" fmla="*/ 5084 w 0"/>
                <a:gd name="connsiteY0" fmla="*/ 16090 h 12669"/>
                <a:gd name="connsiteX1" fmla="*/ 4577 w 0"/>
                <a:gd name="connsiteY1" fmla="*/ 2787 h 12669"/>
                <a:gd name="connsiteX2" fmla="*/ 7238 w 0"/>
                <a:gd name="connsiteY2" fmla="*/ 0 h 12669"/>
                <a:gd name="connsiteX3" fmla="*/ 16 w 0"/>
                <a:gd name="connsiteY3" fmla="*/ 1394 h 12669"/>
                <a:gd name="connsiteX4" fmla="*/ 5084 w 0"/>
                <a:gd name="connsiteY4" fmla="*/ 16090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5084" y="16090"/>
                  </a:moveTo>
                  <a:cubicBezTo>
                    <a:pt x="9265" y="17357"/>
                    <a:pt x="4830" y="7348"/>
                    <a:pt x="4577" y="2787"/>
                  </a:cubicBezTo>
                  <a:cubicBezTo>
                    <a:pt x="6604" y="1014"/>
                    <a:pt x="9138" y="8235"/>
                    <a:pt x="7238" y="0"/>
                  </a:cubicBezTo>
                  <a:cubicBezTo>
                    <a:pt x="4830" y="507"/>
                    <a:pt x="2423" y="1014"/>
                    <a:pt x="16" y="1394"/>
                  </a:cubicBezTo>
                  <a:cubicBezTo>
                    <a:pt x="-237" y="8868"/>
                    <a:pt x="2550" y="10769"/>
                    <a:pt x="5084" y="16090"/>
                  </a:cubicBezTo>
                  <a:close/>
                </a:path>
              </a:pathLst>
            </a:custGeom>
            <a:grpFill/>
            <a:ln w="12582" cap="flat">
              <a:noFill/>
              <a:prstDash val="solid"/>
              <a:miter/>
            </a:ln>
          </p:spPr>
          <p:txBody>
            <a:bodyPr rtlCol="0" anchor="ctr"/>
            <a:lstStyle/>
            <a:p>
              <a:endParaRPr lang="en-US" noProof="0" dirty="0"/>
            </a:p>
          </p:txBody>
        </p:sp>
        <p:sp>
          <p:nvSpPr>
            <p:cNvPr id="352" name="Freeform: Shape 351">
              <a:extLst>
                <a:ext uri="{FF2B5EF4-FFF2-40B4-BE49-F238E27FC236}">
                  <a16:creationId xmlns:a16="http://schemas.microsoft.com/office/drawing/2014/main" id="{DFD88BE6-5C19-4D1F-9F20-3CCD91987B2C}"/>
                </a:ext>
              </a:extLst>
            </p:cNvPr>
            <p:cNvSpPr/>
            <p:nvPr/>
          </p:nvSpPr>
          <p:spPr>
            <a:xfrm>
              <a:off x="6521451" y="3214163"/>
              <a:ext cx="12669" cy="12669"/>
            </a:xfrm>
            <a:custGeom>
              <a:avLst/>
              <a:gdLst>
                <a:gd name="connsiteX0" fmla="*/ 883 w 0"/>
                <a:gd name="connsiteY0" fmla="*/ 0 h 0"/>
                <a:gd name="connsiteX1" fmla="*/ 1516 w 0"/>
                <a:gd name="connsiteY1" fmla="*/ 8868 h 0"/>
                <a:gd name="connsiteX2" fmla="*/ 883 w 0"/>
                <a:gd name="connsiteY2" fmla="*/ 0 h 0"/>
              </a:gdLst>
              <a:ahLst/>
              <a:cxnLst>
                <a:cxn ang="0">
                  <a:pos x="connsiteX0" y="connsiteY0"/>
                </a:cxn>
                <a:cxn ang="0">
                  <a:pos x="connsiteX1" y="connsiteY1"/>
                </a:cxn>
                <a:cxn ang="0">
                  <a:pos x="connsiteX2" y="connsiteY2"/>
                </a:cxn>
              </a:cxnLst>
              <a:rect l="l" t="t" r="r" b="b"/>
              <a:pathLst>
                <a:path>
                  <a:moveTo>
                    <a:pt x="883" y="0"/>
                  </a:moveTo>
                  <a:cubicBezTo>
                    <a:pt x="-384" y="2534"/>
                    <a:pt x="-384" y="6208"/>
                    <a:pt x="1516" y="8868"/>
                  </a:cubicBezTo>
                  <a:cubicBezTo>
                    <a:pt x="3797" y="7728"/>
                    <a:pt x="2783" y="2661"/>
                    <a:pt x="883" y="0"/>
                  </a:cubicBezTo>
                  <a:close/>
                </a:path>
              </a:pathLst>
            </a:custGeom>
            <a:grpFill/>
            <a:ln w="12582" cap="flat">
              <a:noFill/>
              <a:prstDash val="solid"/>
              <a:miter/>
            </a:ln>
          </p:spPr>
          <p:txBody>
            <a:bodyPr rtlCol="0" anchor="ctr"/>
            <a:lstStyle/>
            <a:p>
              <a:endParaRPr lang="en-US" noProof="0" dirty="0"/>
            </a:p>
          </p:txBody>
        </p:sp>
        <p:sp>
          <p:nvSpPr>
            <p:cNvPr id="353" name="Freeform: Shape 352">
              <a:extLst>
                <a:ext uri="{FF2B5EF4-FFF2-40B4-BE49-F238E27FC236}">
                  <a16:creationId xmlns:a16="http://schemas.microsoft.com/office/drawing/2014/main" id="{4252ED2C-7E0F-4D0B-BB14-37D330FD8423}"/>
                </a:ext>
              </a:extLst>
            </p:cNvPr>
            <p:cNvSpPr/>
            <p:nvPr/>
          </p:nvSpPr>
          <p:spPr>
            <a:xfrm>
              <a:off x="6559738" y="3230575"/>
              <a:ext cx="12669" cy="12669"/>
            </a:xfrm>
            <a:custGeom>
              <a:avLst/>
              <a:gdLst>
                <a:gd name="connsiteX0" fmla="*/ 3771 w 0"/>
                <a:gd name="connsiteY0" fmla="*/ 2212 h 0"/>
                <a:gd name="connsiteX1" fmla="*/ 3771 w 0"/>
                <a:gd name="connsiteY1" fmla="*/ 2212 h 0"/>
                <a:gd name="connsiteX2" fmla="*/ 3771 w 0"/>
                <a:gd name="connsiteY2" fmla="*/ 2212 h 0"/>
              </a:gdLst>
              <a:ahLst/>
              <a:cxnLst>
                <a:cxn ang="0">
                  <a:pos x="connsiteX0" y="connsiteY0"/>
                </a:cxn>
                <a:cxn ang="0">
                  <a:pos x="connsiteX1" y="connsiteY1"/>
                </a:cxn>
                <a:cxn ang="0">
                  <a:pos x="connsiteX2" y="connsiteY2"/>
                </a:cxn>
              </a:cxnLst>
              <a:rect l="l" t="t" r="r" b="b"/>
              <a:pathLst>
                <a:path>
                  <a:moveTo>
                    <a:pt x="3771" y="2212"/>
                  </a:moveTo>
                  <a:cubicBezTo>
                    <a:pt x="-536" y="-5010"/>
                    <a:pt x="-1930" y="8293"/>
                    <a:pt x="3771" y="2212"/>
                  </a:cubicBezTo>
                  <a:lnTo>
                    <a:pt x="3771" y="2212"/>
                  </a:lnTo>
                  <a:close/>
                </a:path>
              </a:pathLst>
            </a:custGeom>
            <a:grpFill/>
            <a:ln w="12582" cap="flat">
              <a:noFill/>
              <a:prstDash val="solid"/>
              <a:miter/>
            </a:ln>
          </p:spPr>
          <p:txBody>
            <a:bodyPr rtlCol="0" anchor="ctr"/>
            <a:lstStyle/>
            <a:p>
              <a:endParaRPr lang="en-US" noProof="0" dirty="0"/>
            </a:p>
          </p:txBody>
        </p:sp>
        <p:sp>
          <p:nvSpPr>
            <p:cNvPr id="354" name="Freeform: Shape 353">
              <a:extLst>
                <a:ext uri="{FF2B5EF4-FFF2-40B4-BE49-F238E27FC236}">
                  <a16:creationId xmlns:a16="http://schemas.microsoft.com/office/drawing/2014/main" id="{E7755A78-BF1C-4CE5-AF09-1106975040E2}"/>
                </a:ext>
              </a:extLst>
            </p:cNvPr>
            <p:cNvSpPr/>
            <p:nvPr/>
          </p:nvSpPr>
          <p:spPr>
            <a:xfrm>
              <a:off x="6676518" y="3270288"/>
              <a:ext cx="12669" cy="12669"/>
            </a:xfrm>
            <a:custGeom>
              <a:avLst/>
              <a:gdLst>
                <a:gd name="connsiteX0" fmla="*/ 3547 w 0"/>
                <a:gd name="connsiteY0" fmla="*/ 4054 h 0"/>
                <a:gd name="connsiteX1" fmla="*/ 1647 w 0"/>
                <a:gd name="connsiteY1" fmla="*/ 0 h 0"/>
                <a:gd name="connsiteX2" fmla="*/ 0 w 0"/>
                <a:gd name="connsiteY2" fmla="*/ 2534 h 0"/>
                <a:gd name="connsiteX3" fmla="*/ 1900 w 0"/>
                <a:gd name="connsiteY3" fmla="*/ 6588 h 0"/>
                <a:gd name="connsiteX4" fmla="*/ 3547 w 0"/>
                <a:gd name="connsiteY4" fmla="*/ 4054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547" y="4054"/>
                  </a:moveTo>
                  <a:cubicBezTo>
                    <a:pt x="3041" y="2407"/>
                    <a:pt x="2027" y="2154"/>
                    <a:pt x="1647" y="0"/>
                  </a:cubicBezTo>
                  <a:cubicBezTo>
                    <a:pt x="887" y="633"/>
                    <a:pt x="1014" y="2407"/>
                    <a:pt x="0" y="2534"/>
                  </a:cubicBezTo>
                  <a:cubicBezTo>
                    <a:pt x="507" y="4181"/>
                    <a:pt x="1520" y="4434"/>
                    <a:pt x="1900" y="6588"/>
                  </a:cubicBezTo>
                  <a:cubicBezTo>
                    <a:pt x="2787" y="5955"/>
                    <a:pt x="2534" y="4181"/>
                    <a:pt x="3547" y="4054"/>
                  </a:cubicBezTo>
                  <a:close/>
                </a:path>
              </a:pathLst>
            </a:custGeom>
            <a:grpFill/>
            <a:ln w="12582" cap="flat">
              <a:noFill/>
              <a:prstDash val="solid"/>
              <a:miter/>
            </a:ln>
          </p:spPr>
          <p:txBody>
            <a:bodyPr rtlCol="0" anchor="ctr"/>
            <a:lstStyle/>
            <a:p>
              <a:endParaRPr lang="en-US" noProof="0" dirty="0"/>
            </a:p>
          </p:txBody>
        </p:sp>
        <p:sp>
          <p:nvSpPr>
            <p:cNvPr id="355" name="Freeform: Shape 354">
              <a:extLst>
                <a:ext uri="{FF2B5EF4-FFF2-40B4-BE49-F238E27FC236}">
                  <a16:creationId xmlns:a16="http://schemas.microsoft.com/office/drawing/2014/main" id="{A5DA4418-3995-41F4-BB29-9544D470D985}"/>
                </a:ext>
              </a:extLst>
            </p:cNvPr>
            <p:cNvSpPr/>
            <p:nvPr/>
          </p:nvSpPr>
          <p:spPr>
            <a:xfrm>
              <a:off x="6616973" y="3808709"/>
              <a:ext cx="12669" cy="12669"/>
            </a:xfrm>
            <a:custGeom>
              <a:avLst/>
              <a:gdLst>
                <a:gd name="connsiteX0" fmla="*/ 3674 w 0"/>
                <a:gd name="connsiteY0" fmla="*/ 1669 h 0"/>
                <a:gd name="connsiteX1" fmla="*/ 127 w 0"/>
                <a:gd name="connsiteY1" fmla="*/ 148 h 0"/>
                <a:gd name="connsiteX2" fmla="*/ 0 w 0"/>
                <a:gd name="connsiteY2" fmla="*/ 4583 h 0"/>
                <a:gd name="connsiteX3" fmla="*/ 3674 w 0"/>
                <a:gd name="connsiteY3" fmla="*/ 1669 h 0"/>
              </a:gdLst>
              <a:ahLst/>
              <a:cxnLst>
                <a:cxn ang="0">
                  <a:pos x="connsiteX0" y="connsiteY0"/>
                </a:cxn>
                <a:cxn ang="0">
                  <a:pos x="connsiteX1" y="connsiteY1"/>
                </a:cxn>
                <a:cxn ang="0">
                  <a:pos x="connsiteX2" y="connsiteY2"/>
                </a:cxn>
                <a:cxn ang="0">
                  <a:pos x="connsiteX3" y="connsiteY3"/>
                </a:cxn>
              </a:cxnLst>
              <a:rect l="l" t="t" r="r" b="b"/>
              <a:pathLst>
                <a:path>
                  <a:moveTo>
                    <a:pt x="3674" y="1669"/>
                  </a:moveTo>
                  <a:cubicBezTo>
                    <a:pt x="3041" y="-865"/>
                    <a:pt x="1394" y="275"/>
                    <a:pt x="127" y="148"/>
                  </a:cubicBezTo>
                  <a:cubicBezTo>
                    <a:pt x="760" y="2556"/>
                    <a:pt x="634" y="3949"/>
                    <a:pt x="0" y="4583"/>
                  </a:cubicBezTo>
                  <a:cubicBezTo>
                    <a:pt x="1394" y="9650"/>
                    <a:pt x="2280" y="1542"/>
                    <a:pt x="3674" y="1669"/>
                  </a:cubicBezTo>
                  <a:close/>
                </a:path>
              </a:pathLst>
            </a:custGeom>
            <a:grpFill/>
            <a:ln w="12582" cap="flat">
              <a:noFill/>
              <a:prstDash val="solid"/>
              <a:miter/>
            </a:ln>
          </p:spPr>
          <p:txBody>
            <a:bodyPr rtlCol="0" anchor="ctr"/>
            <a:lstStyle/>
            <a:p>
              <a:endParaRPr lang="en-US" noProof="0" dirty="0"/>
            </a:p>
          </p:txBody>
        </p:sp>
        <p:sp>
          <p:nvSpPr>
            <p:cNvPr id="356" name="Freeform: Shape 355">
              <a:extLst>
                <a:ext uri="{FF2B5EF4-FFF2-40B4-BE49-F238E27FC236}">
                  <a16:creationId xmlns:a16="http://schemas.microsoft.com/office/drawing/2014/main" id="{47553C3C-3B8C-44E6-BCBA-4CC9FE496147}"/>
                </a:ext>
              </a:extLst>
            </p:cNvPr>
            <p:cNvSpPr/>
            <p:nvPr/>
          </p:nvSpPr>
          <p:spPr>
            <a:xfrm>
              <a:off x="6454427" y="3328026"/>
              <a:ext cx="12669" cy="25338"/>
            </a:xfrm>
            <a:custGeom>
              <a:avLst/>
              <a:gdLst>
                <a:gd name="connsiteX0" fmla="*/ 17357 w 12669"/>
                <a:gd name="connsiteY0" fmla="*/ 18911 h 25338"/>
                <a:gd name="connsiteX1" fmla="*/ 11909 w 12669"/>
                <a:gd name="connsiteY1" fmla="*/ 13337 h 25338"/>
                <a:gd name="connsiteX2" fmla="*/ 7221 w 12669"/>
                <a:gd name="connsiteY2" fmla="*/ 921 h 25338"/>
                <a:gd name="connsiteX3" fmla="*/ 0 w 12669"/>
                <a:gd name="connsiteY3" fmla="*/ 2314 h 25338"/>
                <a:gd name="connsiteX4" fmla="*/ 4054 w 12669"/>
                <a:gd name="connsiteY4" fmla="*/ 17137 h 25338"/>
                <a:gd name="connsiteX5" fmla="*/ 253 w 12669"/>
                <a:gd name="connsiteY5" fmla="*/ 24612 h 25338"/>
                <a:gd name="connsiteX6" fmla="*/ 6588 w 12669"/>
                <a:gd name="connsiteY6" fmla="*/ 34494 h 25338"/>
                <a:gd name="connsiteX7" fmla="*/ 5955 w 12669"/>
                <a:gd name="connsiteY7" fmla="*/ 25752 h 25338"/>
                <a:gd name="connsiteX8" fmla="*/ 12796 w 12669"/>
                <a:gd name="connsiteY8" fmla="*/ 22205 h 25338"/>
                <a:gd name="connsiteX9" fmla="*/ 11909 w 12669"/>
                <a:gd name="connsiteY9" fmla="*/ 17898 h 25338"/>
                <a:gd name="connsiteX10" fmla="*/ 17357 w 12669"/>
                <a:gd name="connsiteY10" fmla="*/ 18911 h 2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669" h="25338">
                  <a:moveTo>
                    <a:pt x="17357" y="18911"/>
                  </a:moveTo>
                  <a:cubicBezTo>
                    <a:pt x="15583" y="15364"/>
                    <a:pt x="13303" y="7762"/>
                    <a:pt x="11909" y="13337"/>
                  </a:cubicBezTo>
                  <a:cubicBezTo>
                    <a:pt x="9755" y="11690"/>
                    <a:pt x="8235" y="7129"/>
                    <a:pt x="7221" y="921"/>
                  </a:cubicBezTo>
                  <a:cubicBezTo>
                    <a:pt x="3421" y="-1360"/>
                    <a:pt x="3674" y="1174"/>
                    <a:pt x="0" y="2314"/>
                  </a:cubicBezTo>
                  <a:cubicBezTo>
                    <a:pt x="1394" y="11816"/>
                    <a:pt x="4561" y="8776"/>
                    <a:pt x="4054" y="17137"/>
                  </a:cubicBezTo>
                  <a:cubicBezTo>
                    <a:pt x="3041" y="19925"/>
                    <a:pt x="2787" y="23852"/>
                    <a:pt x="253" y="24612"/>
                  </a:cubicBezTo>
                  <a:cubicBezTo>
                    <a:pt x="1900" y="29427"/>
                    <a:pt x="4814" y="29680"/>
                    <a:pt x="6588" y="34494"/>
                  </a:cubicBezTo>
                  <a:cubicBezTo>
                    <a:pt x="9249" y="32087"/>
                    <a:pt x="7095" y="31074"/>
                    <a:pt x="5955" y="25752"/>
                  </a:cubicBezTo>
                  <a:cubicBezTo>
                    <a:pt x="6461" y="20685"/>
                    <a:pt x="11529" y="23979"/>
                    <a:pt x="12796" y="22205"/>
                  </a:cubicBezTo>
                  <a:cubicBezTo>
                    <a:pt x="12923" y="22078"/>
                    <a:pt x="11782" y="18024"/>
                    <a:pt x="11909" y="17898"/>
                  </a:cubicBezTo>
                  <a:cubicBezTo>
                    <a:pt x="13429" y="17011"/>
                    <a:pt x="15710" y="21825"/>
                    <a:pt x="17357" y="18911"/>
                  </a:cubicBezTo>
                  <a:close/>
                </a:path>
              </a:pathLst>
            </a:custGeom>
            <a:grpFill/>
            <a:ln w="12582" cap="flat">
              <a:noFill/>
              <a:prstDash val="solid"/>
              <a:miter/>
            </a:ln>
          </p:spPr>
          <p:txBody>
            <a:bodyPr rtlCol="0" anchor="ctr"/>
            <a:lstStyle/>
            <a:p>
              <a:endParaRPr lang="en-US" noProof="0" dirty="0"/>
            </a:p>
          </p:txBody>
        </p:sp>
        <p:sp>
          <p:nvSpPr>
            <p:cNvPr id="357" name="Freeform: Shape 356">
              <a:extLst>
                <a:ext uri="{FF2B5EF4-FFF2-40B4-BE49-F238E27FC236}">
                  <a16:creationId xmlns:a16="http://schemas.microsoft.com/office/drawing/2014/main" id="{2172CD02-67AD-435F-A326-51C23D59FBD4}"/>
                </a:ext>
              </a:extLst>
            </p:cNvPr>
            <p:cNvSpPr/>
            <p:nvPr/>
          </p:nvSpPr>
          <p:spPr>
            <a:xfrm>
              <a:off x="6562749" y="3239248"/>
              <a:ext cx="12669" cy="12669"/>
            </a:xfrm>
            <a:custGeom>
              <a:avLst/>
              <a:gdLst>
                <a:gd name="connsiteX0" fmla="*/ 887 w 0"/>
                <a:gd name="connsiteY0" fmla="*/ 4688 h 0"/>
                <a:gd name="connsiteX1" fmla="*/ 2914 w 0"/>
                <a:gd name="connsiteY1" fmla="*/ 4308 h 0"/>
                <a:gd name="connsiteX2" fmla="*/ 2027 w 0"/>
                <a:gd name="connsiteY2" fmla="*/ 0 h 0"/>
                <a:gd name="connsiteX3" fmla="*/ 0 w 0"/>
                <a:gd name="connsiteY3" fmla="*/ 380 h 0"/>
                <a:gd name="connsiteX4" fmla="*/ 887 w 0"/>
                <a:gd name="connsiteY4" fmla="*/ 468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887" y="4688"/>
                  </a:moveTo>
                  <a:cubicBezTo>
                    <a:pt x="1520" y="4561"/>
                    <a:pt x="2280" y="4434"/>
                    <a:pt x="2914" y="4308"/>
                  </a:cubicBezTo>
                  <a:cubicBezTo>
                    <a:pt x="2661" y="2914"/>
                    <a:pt x="2280" y="1394"/>
                    <a:pt x="2027" y="0"/>
                  </a:cubicBezTo>
                  <a:cubicBezTo>
                    <a:pt x="1394" y="127"/>
                    <a:pt x="633" y="253"/>
                    <a:pt x="0" y="380"/>
                  </a:cubicBezTo>
                  <a:cubicBezTo>
                    <a:pt x="253" y="1774"/>
                    <a:pt x="633" y="3294"/>
                    <a:pt x="887" y="4688"/>
                  </a:cubicBezTo>
                  <a:close/>
                </a:path>
              </a:pathLst>
            </a:custGeom>
            <a:grpFill/>
            <a:ln w="12582" cap="flat">
              <a:noFill/>
              <a:prstDash val="solid"/>
              <a:miter/>
            </a:ln>
          </p:spPr>
          <p:txBody>
            <a:bodyPr rtlCol="0" anchor="ctr"/>
            <a:lstStyle/>
            <a:p>
              <a:endParaRPr lang="en-US" noProof="0" dirty="0"/>
            </a:p>
          </p:txBody>
        </p:sp>
        <p:sp>
          <p:nvSpPr>
            <p:cNvPr id="358" name="Freeform: Shape 357">
              <a:extLst>
                <a:ext uri="{FF2B5EF4-FFF2-40B4-BE49-F238E27FC236}">
                  <a16:creationId xmlns:a16="http://schemas.microsoft.com/office/drawing/2014/main" id="{FE893478-BDDF-45A8-88FB-58BCE4E3BD2F}"/>
                </a:ext>
              </a:extLst>
            </p:cNvPr>
            <p:cNvSpPr/>
            <p:nvPr/>
          </p:nvSpPr>
          <p:spPr>
            <a:xfrm>
              <a:off x="6640491" y="3205802"/>
              <a:ext cx="12669" cy="12669"/>
            </a:xfrm>
            <a:custGeom>
              <a:avLst/>
              <a:gdLst>
                <a:gd name="connsiteX0" fmla="*/ 3595 w 0"/>
                <a:gd name="connsiteY0" fmla="*/ 6461 h 0"/>
                <a:gd name="connsiteX1" fmla="*/ 2328 w 0"/>
                <a:gd name="connsiteY1" fmla="*/ 0 h 0"/>
                <a:gd name="connsiteX2" fmla="*/ 554 w 0"/>
                <a:gd name="connsiteY2" fmla="*/ 7095 h 0"/>
                <a:gd name="connsiteX3" fmla="*/ 3595 w 0"/>
                <a:gd name="connsiteY3" fmla="*/ 6461 h 0"/>
              </a:gdLst>
              <a:ahLst/>
              <a:cxnLst>
                <a:cxn ang="0">
                  <a:pos x="connsiteX0" y="connsiteY0"/>
                </a:cxn>
                <a:cxn ang="0">
                  <a:pos x="connsiteX1" y="connsiteY1"/>
                </a:cxn>
                <a:cxn ang="0">
                  <a:pos x="connsiteX2" y="connsiteY2"/>
                </a:cxn>
                <a:cxn ang="0">
                  <a:pos x="connsiteX3" y="connsiteY3"/>
                </a:cxn>
              </a:cxnLst>
              <a:rect l="l" t="t" r="r" b="b"/>
              <a:pathLst>
                <a:path>
                  <a:moveTo>
                    <a:pt x="3595" y="6461"/>
                  </a:moveTo>
                  <a:cubicBezTo>
                    <a:pt x="3215" y="4308"/>
                    <a:pt x="2708" y="2154"/>
                    <a:pt x="2328" y="0"/>
                  </a:cubicBezTo>
                  <a:cubicBezTo>
                    <a:pt x="47" y="0"/>
                    <a:pt x="-586" y="2407"/>
                    <a:pt x="554" y="7095"/>
                  </a:cubicBezTo>
                  <a:cubicBezTo>
                    <a:pt x="1568" y="6968"/>
                    <a:pt x="2581" y="6715"/>
                    <a:pt x="3595" y="6461"/>
                  </a:cubicBezTo>
                  <a:close/>
                </a:path>
              </a:pathLst>
            </a:custGeom>
            <a:grpFill/>
            <a:ln w="12582" cap="flat">
              <a:noFill/>
              <a:prstDash val="solid"/>
              <a:miter/>
            </a:ln>
          </p:spPr>
          <p:txBody>
            <a:bodyPr rtlCol="0" anchor="ctr"/>
            <a:lstStyle/>
            <a:p>
              <a:endParaRPr lang="en-US" noProof="0" dirty="0"/>
            </a:p>
          </p:txBody>
        </p:sp>
        <p:sp>
          <p:nvSpPr>
            <p:cNvPr id="359" name="Freeform: Shape 358">
              <a:extLst>
                <a:ext uri="{FF2B5EF4-FFF2-40B4-BE49-F238E27FC236}">
                  <a16:creationId xmlns:a16="http://schemas.microsoft.com/office/drawing/2014/main" id="{18AE2A0E-01B7-4DC8-A896-BBB63AD0B290}"/>
                </a:ext>
              </a:extLst>
            </p:cNvPr>
            <p:cNvSpPr/>
            <p:nvPr/>
          </p:nvSpPr>
          <p:spPr>
            <a:xfrm>
              <a:off x="6564522" y="3227666"/>
              <a:ext cx="12669" cy="12669"/>
            </a:xfrm>
            <a:custGeom>
              <a:avLst/>
              <a:gdLst>
                <a:gd name="connsiteX0" fmla="*/ 2407 w 0"/>
                <a:gd name="connsiteY0" fmla="*/ 11202 h 12669"/>
                <a:gd name="connsiteX1" fmla="*/ 7221 w 0"/>
                <a:gd name="connsiteY1" fmla="*/ 3474 h 12669"/>
                <a:gd name="connsiteX2" fmla="*/ 0 w 0"/>
                <a:gd name="connsiteY2" fmla="*/ 4867 h 12669"/>
                <a:gd name="connsiteX3" fmla="*/ 1774 w 0"/>
                <a:gd name="connsiteY3" fmla="*/ 13483 h 12669"/>
                <a:gd name="connsiteX4" fmla="*/ 2407 w 0"/>
                <a:gd name="connsiteY4" fmla="*/ 11202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2407" y="11202"/>
                  </a:moveTo>
                  <a:cubicBezTo>
                    <a:pt x="1647" y="5374"/>
                    <a:pt x="7221" y="8161"/>
                    <a:pt x="7221" y="3474"/>
                  </a:cubicBezTo>
                  <a:cubicBezTo>
                    <a:pt x="5448" y="-5901"/>
                    <a:pt x="3674" y="6895"/>
                    <a:pt x="0" y="4867"/>
                  </a:cubicBezTo>
                  <a:cubicBezTo>
                    <a:pt x="634" y="7781"/>
                    <a:pt x="1140" y="10569"/>
                    <a:pt x="1774" y="13483"/>
                  </a:cubicBezTo>
                  <a:cubicBezTo>
                    <a:pt x="2787" y="13736"/>
                    <a:pt x="2534" y="12469"/>
                    <a:pt x="2407" y="11202"/>
                  </a:cubicBezTo>
                  <a:close/>
                </a:path>
              </a:pathLst>
            </a:custGeom>
            <a:grpFill/>
            <a:ln w="12582" cap="flat">
              <a:noFill/>
              <a:prstDash val="solid"/>
              <a:miter/>
            </a:ln>
          </p:spPr>
          <p:txBody>
            <a:bodyPr rtlCol="0" anchor="ctr"/>
            <a:lstStyle/>
            <a:p>
              <a:endParaRPr lang="en-US" noProof="0" dirty="0"/>
            </a:p>
          </p:txBody>
        </p:sp>
        <p:sp>
          <p:nvSpPr>
            <p:cNvPr id="360" name="Freeform: Shape 359">
              <a:extLst>
                <a:ext uri="{FF2B5EF4-FFF2-40B4-BE49-F238E27FC236}">
                  <a16:creationId xmlns:a16="http://schemas.microsoft.com/office/drawing/2014/main" id="{38BA5551-5B92-42CD-86E8-2ADE0541D98D}"/>
                </a:ext>
              </a:extLst>
            </p:cNvPr>
            <p:cNvSpPr/>
            <p:nvPr/>
          </p:nvSpPr>
          <p:spPr>
            <a:xfrm>
              <a:off x="6641045" y="3191612"/>
              <a:ext cx="12669" cy="12669"/>
            </a:xfrm>
            <a:custGeom>
              <a:avLst/>
              <a:gdLst>
                <a:gd name="connsiteX0" fmla="*/ 6841 w 0"/>
                <a:gd name="connsiteY0" fmla="*/ 13303 h 12669"/>
                <a:gd name="connsiteX1" fmla="*/ 4561 w 0"/>
                <a:gd name="connsiteY1" fmla="*/ 7095 h 12669"/>
                <a:gd name="connsiteX2" fmla="*/ 6335 w 0"/>
                <a:gd name="connsiteY2" fmla="*/ 0 h 12669"/>
                <a:gd name="connsiteX3" fmla="*/ 0 w 0"/>
                <a:gd name="connsiteY3" fmla="*/ 5701 h 12669"/>
                <a:gd name="connsiteX4" fmla="*/ 6841 w 0"/>
                <a:gd name="connsiteY4" fmla="*/ 13303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6841" y="13303"/>
                  </a:moveTo>
                  <a:cubicBezTo>
                    <a:pt x="5955" y="11656"/>
                    <a:pt x="5068" y="10009"/>
                    <a:pt x="4561" y="7095"/>
                  </a:cubicBezTo>
                  <a:cubicBezTo>
                    <a:pt x="3167" y="2027"/>
                    <a:pt x="9502" y="7348"/>
                    <a:pt x="6335" y="0"/>
                  </a:cubicBezTo>
                  <a:cubicBezTo>
                    <a:pt x="4434" y="2154"/>
                    <a:pt x="3167" y="5321"/>
                    <a:pt x="0" y="5701"/>
                  </a:cubicBezTo>
                  <a:cubicBezTo>
                    <a:pt x="1394" y="11782"/>
                    <a:pt x="3421" y="15583"/>
                    <a:pt x="6841" y="13303"/>
                  </a:cubicBezTo>
                  <a:close/>
                </a:path>
              </a:pathLst>
            </a:custGeom>
            <a:grpFill/>
            <a:ln w="12582" cap="flat">
              <a:noFill/>
              <a:prstDash val="solid"/>
              <a:miter/>
            </a:ln>
          </p:spPr>
          <p:txBody>
            <a:bodyPr rtlCol="0" anchor="ctr"/>
            <a:lstStyle/>
            <a:p>
              <a:endParaRPr lang="en-US" noProof="0" dirty="0"/>
            </a:p>
          </p:txBody>
        </p:sp>
        <p:sp>
          <p:nvSpPr>
            <p:cNvPr id="361" name="Freeform: Shape 360">
              <a:extLst>
                <a:ext uri="{FF2B5EF4-FFF2-40B4-BE49-F238E27FC236}">
                  <a16:creationId xmlns:a16="http://schemas.microsoft.com/office/drawing/2014/main" id="{C655135D-E957-4504-B0D8-328579137F57}"/>
                </a:ext>
              </a:extLst>
            </p:cNvPr>
            <p:cNvSpPr/>
            <p:nvPr/>
          </p:nvSpPr>
          <p:spPr>
            <a:xfrm>
              <a:off x="6514732" y="3203901"/>
              <a:ext cx="12669" cy="12669"/>
            </a:xfrm>
            <a:custGeom>
              <a:avLst/>
              <a:gdLst>
                <a:gd name="connsiteX0" fmla="*/ 3294 w 0"/>
                <a:gd name="connsiteY0" fmla="*/ 0 h 0"/>
                <a:gd name="connsiteX1" fmla="*/ 0 w 0"/>
                <a:gd name="connsiteY1" fmla="*/ 5068 h 0"/>
                <a:gd name="connsiteX2" fmla="*/ 3294 w 0"/>
                <a:gd name="connsiteY2" fmla="*/ 0 h 0"/>
              </a:gdLst>
              <a:ahLst/>
              <a:cxnLst>
                <a:cxn ang="0">
                  <a:pos x="connsiteX0" y="connsiteY0"/>
                </a:cxn>
                <a:cxn ang="0">
                  <a:pos x="connsiteX1" y="connsiteY1"/>
                </a:cxn>
                <a:cxn ang="0">
                  <a:pos x="connsiteX2" y="connsiteY2"/>
                </a:cxn>
              </a:cxnLst>
              <a:rect l="l" t="t" r="r" b="b"/>
              <a:pathLst>
                <a:path>
                  <a:moveTo>
                    <a:pt x="3294" y="0"/>
                  </a:moveTo>
                  <a:cubicBezTo>
                    <a:pt x="2027" y="1394"/>
                    <a:pt x="1394" y="3674"/>
                    <a:pt x="0" y="5068"/>
                  </a:cubicBezTo>
                  <a:cubicBezTo>
                    <a:pt x="127" y="7982"/>
                    <a:pt x="5448" y="5068"/>
                    <a:pt x="3294" y="0"/>
                  </a:cubicBezTo>
                  <a:close/>
                </a:path>
              </a:pathLst>
            </a:custGeom>
            <a:grpFill/>
            <a:ln w="12582" cap="flat">
              <a:noFill/>
              <a:prstDash val="solid"/>
              <a:miter/>
            </a:ln>
          </p:spPr>
          <p:txBody>
            <a:bodyPr rtlCol="0" anchor="ctr"/>
            <a:lstStyle/>
            <a:p>
              <a:endParaRPr lang="en-US" noProof="0" dirty="0"/>
            </a:p>
          </p:txBody>
        </p:sp>
        <p:sp>
          <p:nvSpPr>
            <p:cNvPr id="362" name="Freeform: Shape 361">
              <a:extLst>
                <a:ext uri="{FF2B5EF4-FFF2-40B4-BE49-F238E27FC236}">
                  <a16:creationId xmlns:a16="http://schemas.microsoft.com/office/drawing/2014/main" id="{E3CB8B1C-F780-4016-8882-6002E4C0804F}"/>
                </a:ext>
              </a:extLst>
            </p:cNvPr>
            <p:cNvSpPr/>
            <p:nvPr/>
          </p:nvSpPr>
          <p:spPr>
            <a:xfrm>
              <a:off x="6477231" y="3253185"/>
              <a:ext cx="12669" cy="12669"/>
            </a:xfrm>
            <a:custGeom>
              <a:avLst/>
              <a:gdLst>
                <a:gd name="connsiteX0" fmla="*/ 7475 w 0"/>
                <a:gd name="connsiteY0" fmla="*/ 8615 h 12669"/>
                <a:gd name="connsiteX1" fmla="*/ 8995 w 0"/>
                <a:gd name="connsiteY1" fmla="*/ 21664 h 12669"/>
                <a:gd name="connsiteX2" fmla="*/ 12036 w 0"/>
                <a:gd name="connsiteY2" fmla="*/ 21031 h 12669"/>
                <a:gd name="connsiteX3" fmla="*/ 9629 w 0"/>
                <a:gd name="connsiteY3" fmla="*/ 3674 h 12669"/>
                <a:gd name="connsiteX4" fmla="*/ 5701 w 0"/>
                <a:gd name="connsiteY4" fmla="*/ 0 h 12669"/>
                <a:gd name="connsiteX5" fmla="*/ 0 w 0"/>
                <a:gd name="connsiteY5" fmla="*/ 3421 h 12669"/>
                <a:gd name="connsiteX6" fmla="*/ 7475 w 0"/>
                <a:gd name="connsiteY6" fmla="*/ 8615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h="12669">
                  <a:moveTo>
                    <a:pt x="7475" y="8615"/>
                  </a:moveTo>
                  <a:cubicBezTo>
                    <a:pt x="9502" y="15076"/>
                    <a:pt x="7982" y="16597"/>
                    <a:pt x="8995" y="21664"/>
                  </a:cubicBezTo>
                  <a:cubicBezTo>
                    <a:pt x="10009" y="21411"/>
                    <a:pt x="11022" y="21284"/>
                    <a:pt x="12036" y="21031"/>
                  </a:cubicBezTo>
                  <a:cubicBezTo>
                    <a:pt x="13049" y="17610"/>
                    <a:pt x="10769" y="9882"/>
                    <a:pt x="9629" y="3674"/>
                  </a:cubicBezTo>
                  <a:cubicBezTo>
                    <a:pt x="7728" y="4814"/>
                    <a:pt x="6335" y="3927"/>
                    <a:pt x="5701" y="0"/>
                  </a:cubicBezTo>
                  <a:cubicBezTo>
                    <a:pt x="4054" y="4941"/>
                    <a:pt x="4181" y="3547"/>
                    <a:pt x="0" y="3421"/>
                  </a:cubicBezTo>
                  <a:cubicBezTo>
                    <a:pt x="760" y="12036"/>
                    <a:pt x="5701" y="3927"/>
                    <a:pt x="7475" y="8615"/>
                  </a:cubicBezTo>
                  <a:close/>
                </a:path>
              </a:pathLst>
            </a:custGeom>
            <a:grpFill/>
            <a:ln w="12582" cap="flat">
              <a:noFill/>
              <a:prstDash val="solid"/>
              <a:miter/>
            </a:ln>
          </p:spPr>
          <p:txBody>
            <a:bodyPr rtlCol="0" anchor="ctr"/>
            <a:lstStyle/>
            <a:p>
              <a:endParaRPr lang="en-US" noProof="0" dirty="0"/>
            </a:p>
          </p:txBody>
        </p:sp>
        <p:sp>
          <p:nvSpPr>
            <p:cNvPr id="363" name="Freeform: Shape 362">
              <a:extLst>
                <a:ext uri="{FF2B5EF4-FFF2-40B4-BE49-F238E27FC236}">
                  <a16:creationId xmlns:a16="http://schemas.microsoft.com/office/drawing/2014/main" id="{800BDD5B-F350-4C95-A5FF-4AA9516AAD22}"/>
                </a:ext>
              </a:extLst>
            </p:cNvPr>
            <p:cNvSpPr/>
            <p:nvPr/>
          </p:nvSpPr>
          <p:spPr>
            <a:xfrm>
              <a:off x="6476766" y="3264714"/>
              <a:ext cx="12669" cy="12669"/>
            </a:xfrm>
            <a:custGeom>
              <a:avLst/>
              <a:gdLst>
                <a:gd name="connsiteX0" fmla="*/ 6040 w 0"/>
                <a:gd name="connsiteY0" fmla="*/ 8615 h 0"/>
                <a:gd name="connsiteX1" fmla="*/ 4267 w 0"/>
                <a:gd name="connsiteY1" fmla="*/ 0 h 0"/>
                <a:gd name="connsiteX2" fmla="*/ 846 w 0"/>
                <a:gd name="connsiteY2" fmla="*/ 9629 h 0"/>
                <a:gd name="connsiteX3" fmla="*/ 6040 w 0"/>
                <a:gd name="connsiteY3" fmla="*/ 8615 h 0"/>
              </a:gdLst>
              <a:ahLst/>
              <a:cxnLst>
                <a:cxn ang="0">
                  <a:pos x="connsiteX0" y="connsiteY0"/>
                </a:cxn>
                <a:cxn ang="0">
                  <a:pos x="connsiteX1" y="connsiteY1"/>
                </a:cxn>
                <a:cxn ang="0">
                  <a:pos x="connsiteX2" y="connsiteY2"/>
                </a:cxn>
                <a:cxn ang="0">
                  <a:pos x="connsiteX3" y="connsiteY3"/>
                </a:cxn>
              </a:cxnLst>
              <a:rect l="l" t="t" r="r" b="b"/>
              <a:pathLst>
                <a:path>
                  <a:moveTo>
                    <a:pt x="6040" y="8615"/>
                  </a:moveTo>
                  <a:cubicBezTo>
                    <a:pt x="5407" y="5701"/>
                    <a:pt x="4900" y="2914"/>
                    <a:pt x="4267" y="0"/>
                  </a:cubicBezTo>
                  <a:cubicBezTo>
                    <a:pt x="2493" y="2407"/>
                    <a:pt x="-1815" y="1267"/>
                    <a:pt x="846" y="9629"/>
                  </a:cubicBezTo>
                  <a:cubicBezTo>
                    <a:pt x="2493" y="9375"/>
                    <a:pt x="4267" y="8995"/>
                    <a:pt x="6040" y="8615"/>
                  </a:cubicBezTo>
                  <a:close/>
                </a:path>
              </a:pathLst>
            </a:custGeom>
            <a:grpFill/>
            <a:ln w="12582" cap="flat">
              <a:noFill/>
              <a:prstDash val="solid"/>
              <a:miter/>
            </a:ln>
          </p:spPr>
          <p:txBody>
            <a:bodyPr rtlCol="0" anchor="ctr"/>
            <a:lstStyle/>
            <a:p>
              <a:endParaRPr lang="en-US" noProof="0" dirty="0"/>
            </a:p>
          </p:txBody>
        </p:sp>
        <p:sp>
          <p:nvSpPr>
            <p:cNvPr id="364" name="Freeform: Shape 363">
              <a:extLst>
                <a:ext uri="{FF2B5EF4-FFF2-40B4-BE49-F238E27FC236}">
                  <a16:creationId xmlns:a16="http://schemas.microsoft.com/office/drawing/2014/main" id="{1CC1EC5F-D12D-4EAA-960A-34ABC2F4EF58}"/>
                </a:ext>
              </a:extLst>
            </p:cNvPr>
            <p:cNvSpPr/>
            <p:nvPr/>
          </p:nvSpPr>
          <p:spPr>
            <a:xfrm>
              <a:off x="6498389" y="3345757"/>
              <a:ext cx="12669" cy="12669"/>
            </a:xfrm>
            <a:custGeom>
              <a:avLst/>
              <a:gdLst>
                <a:gd name="connsiteX0" fmla="*/ 0 w 0"/>
                <a:gd name="connsiteY0" fmla="*/ 293 h 0"/>
                <a:gd name="connsiteX1" fmla="*/ 3801 w 0"/>
                <a:gd name="connsiteY1" fmla="*/ 8401 h 0"/>
                <a:gd name="connsiteX2" fmla="*/ 0 w 0"/>
                <a:gd name="connsiteY2" fmla="*/ 293 h 0"/>
              </a:gdLst>
              <a:ahLst/>
              <a:cxnLst>
                <a:cxn ang="0">
                  <a:pos x="connsiteX0" y="connsiteY0"/>
                </a:cxn>
                <a:cxn ang="0">
                  <a:pos x="connsiteX1" y="connsiteY1"/>
                </a:cxn>
                <a:cxn ang="0">
                  <a:pos x="connsiteX2" y="connsiteY2"/>
                </a:cxn>
              </a:cxnLst>
              <a:rect l="l" t="t" r="r" b="b"/>
              <a:pathLst>
                <a:path>
                  <a:moveTo>
                    <a:pt x="0" y="293"/>
                  </a:moveTo>
                  <a:cubicBezTo>
                    <a:pt x="380" y="6247"/>
                    <a:pt x="2914" y="4220"/>
                    <a:pt x="3801" y="8401"/>
                  </a:cubicBezTo>
                  <a:cubicBezTo>
                    <a:pt x="5828" y="7388"/>
                    <a:pt x="2027" y="-1734"/>
                    <a:pt x="0" y="293"/>
                  </a:cubicBezTo>
                  <a:close/>
                </a:path>
              </a:pathLst>
            </a:custGeom>
            <a:grpFill/>
            <a:ln w="12582" cap="flat">
              <a:noFill/>
              <a:prstDash val="solid"/>
              <a:miter/>
            </a:ln>
          </p:spPr>
          <p:txBody>
            <a:bodyPr rtlCol="0" anchor="ctr"/>
            <a:lstStyle/>
            <a:p>
              <a:endParaRPr lang="en-US" noProof="0" dirty="0"/>
            </a:p>
          </p:txBody>
        </p:sp>
        <p:sp>
          <p:nvSpPr>
            <p:cNvPr id="365" name="Freeform: Shape 364">
              <a:extLst>
                <a:ext uri="{FF2B5EF4-FFF2-40B4-BE49-F238E27FC236}">
                  <a16:creationId xmlns:a16="http://schemas.microsoft.com/office/drawing/2014/main" id="{0D41AE8E-6B45-4464-945D-3DA07D83BACB}"/>
                </a:ext>
              </a:extLst>
            </p:cNvPr>
            <p:cNvSpPr/>
            <p:nvPr/>
          </p:nvSpPr>
          <p:spPr>
            <a:xfrm>
              <a:off x="6471124" y="3324639"/>
              <a:ext cx="12669" cy="25338"/>
            </a:xfrm>
            <a:custGeom>
              <a:avLst/>
              <a:gdLst>
                <a:gd name="connsiteX0" fmla="*/ 533 w 0"/>
                <a:gd name="connsiteY0" fmla="*/ 0 h 25338"/>
                <a:gd name="connsiteX1" fmla="*/ 1799 w 0"/>
                <a:gd name="connsiteY1" fmla="*/ 6461 h 25338"/>
                <a:gd name="connsiteX2" fmla="*/ 4207 w 0"/>
                <a:gd name="connsiteY2" fmla="*/ 23818 h 25338"/>
                <a:gd name="connsiteX3" fmla="*/ 10795 w 0"/>
                <a:gd name="connsiteY3" fmla="*/ 24705 h 25338"/>
                <a:gd name="connsiteX4" fmla="*/ 4840 w 0"/>
                <a:gd name="connsiteY4" fmla="*/ 21411 h 25338"/>
                <a:gd name="connsiteX5" fmla="*/ 7501 w 0"/>
                <a:gd name="connsiteY5" fmla="*/ 18624 h 25338"/>
                <a:gd name="connsiteX6" fmla="*/ 4967 w 0"/>
                <a:gd name="connsiteY6" fmla="*/ 5701 h 25338"/>
                <a:gd name="connsiteX7" fmla="*/ 533 w 0"/>
                <a:gd name="connsiteY7" fmla="*/ 0 h 2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h="25338">
                  <a:moveTo>
                    <a:pt x="533" y="0"/>
                  </a:moveTo>
                  <a:cubicBezTo>
                    <a:pt x="-988" y="1900"/>
                    <a:pt x="1166" y="3927"/>
                    <a:pt x="1799" y="6461"/>
                  </a:cubicBezTo>
                  <a:cubicBezTo>
                    <a:pt x="3446" y="13303"/>
                    <a:pt x="1799" y="15963"/>
                    <a:pt x="4207" y="23818"/>
                  </a:cubicBezTo>
                  <a:cubicBezTo>
                    <a:pt x="6614" y="23311"/>
                    <a:pt x="8007" y="26859"/>
                    <a:pt x="10795" y="24705"/>
                  </a:cubicBezTo>
                  <a:cubicBezTo>
                    <a:pt x="9274" y="21664"/>
                    <a:pt x="7247" y="20651"/>
                    <a:pt x="4840" y="21411"/>
                  </a:cubicBezTo>
                  <a:cubicBezTo>
                    <a:pt x="4460" y="18877"/>
                    <a:pt x="6360" y="19257"/>
                    <a:pt x="7501" y="18624"/>
                  </a:cubicBezTo>
                  <a:cubicBezTo>
                    <a:pt x="6614" y="14316"/>
                    <a:pt x="5727" y="10009"/>
                    <a:pt x="4967" y="5701"/>
                  </a:cubicBezTo>
                  <a:cubicBezTo>
                    <a:pt x="3446" y="3801"/>
                    <a:pt x="913" y="5955"/>
                    <a:pt x="533" y="0"/>
                  </a:cubicBezTo>
                  <a:close/>
                </a:path>
              </a:pathLst>
            </a:custGeom>
            <a:grpFill/>
            <a:ln w="12582" cap="flat">
              <a:noFill/>
              <a:prstDash val="solid"/>
              <a:miter/>
            </a:ln>
          </p:spPr>
          <p:txBody>
            <a:bodyPr rtlCol="0" anchor="ctr"/>
            <a:lstStyle/>
            <a:p>
              <a:endParaRPr lang="en-US" noProof="0" dirty="0"/>
            </a:p>
          </p:txBody>
        </p:sp>
        <p:sp>
          <p:nvSpPr>
            <p:cNvPr id="366" name="Freeform: Shape 365">
              <a:extLst>
                <a:ext uri="{FF2B5EF4-FFF2-40B4-BE49-F238E27FC236}">
                  <a16:creationId xmlns:a16="http://schemas.microsoft.com/office/drawing/2014/main" id="{CE190E6C-38D4-47D2-B912-B63A32A13D97}"/>
                </a:ext>
              </a:extLst>
            </p:cNvPr>
            <p:cNvSpPr/>
            <p:nvPr/>
          </p:nvSpPr>
          <p:spPr>
            <a:xfrm>
              <a:off x="6475840" y="3379497"/>
              <a:ext cx="12669" cy="12669"/>
            </a:xfrm>
            <a:custGeom>
              <a:avLst/>
              <a:gdLst>
                <a:gd name="connsiteX0" fmla="*/ 378 w 0"/>
                <a:gd name="connsiteY0" fmla="*/ 0 h 12669"/>
                <a:gd name="connsiteX1" fmla="*/ 5446 w 0"/>
                <a:gd name="connsiteY1" fmla="*/ 14570 h 12669"/>
                <a:gd name="connsiteX2" fmla="*/ 378 w 0"/>
                <a:gd name="connsiteY2" fmla="*/ 0 h 12669"/>
              </a:gdLst>
              <a:ahLst/>
              <a:cxnLst>
                <a:cxn ang="0">
                  <a:pos x="connsiteX0" y="connsiteY0"/>
                </a:cxn>
                <a:cxn ang="0">
                  <a:pos x="connsiteX1" y="connsiteY1"/>
                </a:cxn>
                <a:cxn ang="0">
                  <a:pos x="connsiteX2" y="connsiteY2"/>
                </a:cxn>
              </a:cxnLst>
              <a:rect l="l" t="t" r="r" b="b"/>
              <a:pathLst>
                <a:path h="12669">
                  <a:moveTo>
                    <a:pt x="378" y="0"/>
                  </a:moveTo>
                  <a:cubicBezTo>
                    <a:pt x="-1523" y="3927"/>
                    <a:pt x="4305" y="10009"/>
                    <a:pt x="5446" y="14570"/>
                  </a:cubicBezTo>
                  <a:cubicBezTo>
                    <a:pt x="9626" y="9502"/>
                    <a:pt x="2152" y="4814"/>
                    <a:pt x="378" y="0"/>
                  </a:cubicBezTo>
                  <a:close/>
                </a:path>
              </a:pathLst>
            </a:custGeom>
            <a:grpFill/>
            <a:ln w="12582" cap="flat">
              <a:noFill/>
              <a:prstDash val="solid"/>
              <a:miter/>
            </a:ln>
          </p:spPr>
          <p:txBody>
            <a:bodyPr rtlCol="0" anchor="ctr"/>
            <a:lstStyle/>
            <a:p>
              <a:endParaRPr lang="en-US" noProof="0" dirty="0"/>
            </a:p>
          </p:txBody>
        </p:sp>
        <p:sp>
          <p:nvSpPr>
            <p:cNvPr id="367" name="Freeform: Shape 366">
              <a:extLst>
                <a:ext uri="{FF2B5EF4-FFF2-40B4-BE49-F238E27FC236}">
                  <a16:creationId xmlns:a16="http://schemas.microsoft.com/office/drawing/2014/main" id="{38B9DF49-22F4-447B-B48E-BAC8E94486F3}"/>
                </a:ext>
              </a:extLst>
            </p:cNvPr>
            <p:cNvSpPr/>
            <p:nvPr/>
          </p:nvSpPr>
          <p:spPr>
            <a:xfrm>
              <a:off x="6494842" y="3398044"/>
              <a:ext cx="12669" cy="12669"/>
            </a:xfrm>
            <a:custGeom>
              <a:avLst/>
              <a:gdLst>
                <a:gd name="connsiteX0" fmla="*/ 0 w 0"/>
                <a:gd name="connsiteY0" fmla="*/ 4511 h 0"/>
                <a:gd name="connsiteX1" fmla="*/ 4941 w 0"/>
                <a:gd name="connsiteY1" fmla="*/ 7932 h 0"/>
                <a:gd name="connsiteX2" fmla="*/ 6715 w 0"/>
                <a:gd name="connsiteY2" fmla="*/ 837 h 0"/>
                <a:gd name="connsiteX3" fmla="*/ 0 w 0"/>
                <a:gd name="connsiteY3" fmla="*/ 4511 h 0"/>
              </a:gdLst>
              <a:ahLst/>
              <a:cxnLst>
                <a:cxn ang="0">
                  <a:pos x="connsiteX0" y="connsiteY0"/>
                </a:cxn>
                <a:cxn ang="0">
                  <a:pos x="connsiteX1" y="connsiteY1"/>
                </a:cxn>
                <a:cxn ang="0">
                  <a:pos x="connsiteX2" y="connsiteY2"/>
                </a:cxn>
                <a:cxn ang="0">
                  <a:pos x="connsiteX3" y="connsiteY3"/>
                </a:cxn>
              </a:cxnLst>
              <a:rect l="l" t="t" r="r" b="b"/>
              <a:pathLst>
                <a:path>
                  <a:moveTo>
                    <a:pt x="0" y="4511"/>
                  </a:moveTo>
                  <a:cubicBezTo>
                    <a:pt x="380" y="10466"/>
                    <a:pt x="4561" y="1977"/>
                    <a:pt x="4941" y="7932"/>
                  </a:cubicBezTo>
                  <a:cubicBezTo>
                    <a:pt x="5448" y="5398"/>
                    <a:pt x="8615" y="6538"/>
                    <a:pt x="6715" y="837"/>
                  </a:cubicBezTo>
                  <a:cubicBezTo>
                    <a:pt x="2534" y="-1950"/>
                    <a:pt x="3547" y="2991"/>
                    <a:pt x="0" y="4511"/>
                  </a:cubicBezTo>
                  <a:close/>
                </a:path>
              </a:pathLst>
            </a:custGeom>
            <a:grpFill/>
            <a:ln w="12582" cap="flat">
              <a:noFill/>
              <a:prstDash val="solid"/>
              <a:miter/>
            </a:ln>
          </p:spPr>
          <p:txBody>
            <a:bodyPr rtlCol="0" anchor="ctr"/>
            <a:lstStyle/>
            <a:p>
              <a:endParaRPr lang="en-US" noProof="0" dirty="0"/>
            </a:p>
          </p:txBody>
        </p:sp>
        <p:sp>
          <p:nvSpPr>
            <p:cNvPr id="368" name="Freeform: Shape 367">
              <a:extLst>
                <a:ext uri="{FF2B5EF4-FFF2-40B4-BE49-F238E27FC236}">
                  <a16:creationId xmlns:a16="http://schemas.microsoft.com/office/drawing/2014/main" id="{BA666761-7368-4DF5-B902-A52FD5D94229}"/>
                </a:ext>
              </a:extLst>
            </p:cNvPr>
            <p:cNvSpPr/>
            <p:nvPr/>
          </p:nvSpPr>
          <p:spPr>
            <a:xfrm>
              <a:off x="6473935" y="3388730"/>
              <a:ext cx="12669" cy="12669"/>
            </a:xfrm>
            <a:custGeom>
              <a:avLst/>
              <a:gdLst>
                <a:gd name="connsiteX0" fmla="*/ 7477 w 0"/>
                <a:gd name="connsiteY0" fmla="*/ 16485 h 12669"/>
                <a:gd name="connsiteX1" fmla="*/ 7857 w 0"/>
                <a:gd name="connsiteY1" fmla="*/ 7490 h 12669"/>
                <a:gd name="connsiteX2" fmla="*/ 3 w 0"/>
                <a:gd name="connsiteY2" fmla="*/ 141 h 12669"/>
                <a:gd name="connsiteX3" fmla="*/ 1776 w 0"/>
                <a:gd name="connsiteY3" fmla="*/ 8757 h 12669"/>
                <a:gd name="connsiteX4" fmla="*/ 7477 w 0"/>
                <a:gd name="connsiteY4" fmla="*/ 16485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7477" y="16485"/>
                  </a:moveTo>
                  <a:cubicBezTo>
                    <a:pt x="11025" y="18005"/>
                    <a:pt x="8364" y="11290"/>
                    <a:pt x="7857" y="7490"/>
                  </a:cubicBezTo>
                  <a:cubicBezTo>
                    <a:pt x="4437" y="8123"/>
                    <a:pt x="3550" y="-1252"/>
                    <a:pt x="3" y="141"/>
                  </a:cubicBezTo>
                  <a:cubicBezTo>
                    <a:pt x="-124" y="4322"/>
                    <a:pt x="4563" y="6729"/>
                    <a:pt x="1776" y="8757"/>
                  </a:cubicBezTo>
                  <a:cubicBezTo>
                    <a:pt x="3170" y="13064"/>
                    <a:pt x="6971" y="8377"/>
                    <a:pt x="7477" y="16485"/>
                  </a:cubicBezTo>
                  <a:close/>
                </a:path>
              </a:pathLst>
            </a:custGeom>
            <a:grpFill/>
            <a:ln w="12582" cap="flat">
              <a:noFill/>
              <a:prstDash val="solid"/>
              <a:miter/>
            </a:ln>
          </p:spPr>
          <p:txBody>
            <a:bodyPr rtlCol="0" anchor="ctr"/>
            <a:lstStyle/>
            <a:p>
              <a:endParaRPr lang="en-US" noProof="0" dirty="0"/>
            </a:p>
          </p:txBody>
        </p:sp>
        <p:sp>
          <p:nvSpPr>
            <p:cNvPr id="369" name="Freeform: Shape 368">
              <a:extLst>
                <a:ext uri="{FF2B5EF4-FFF2-40B4-BE49-F238E27FC236}">
                  <a16:creationId xmlns:a16="http://schemas.microsoft.com/office/drawing/2014/main" id="{4AE0035B-58FA-4085-8854-D79CA7D8B921}"/>
                </a:ext>
              </a:extLst>
            </p:cNvPr>
            <p:cNvSpPr/>
            <p:nvPr/>
          </p:nvSpPr>
          <p:spPr>
            <a:xfrm>
              <a:off x="6475189" y="3352217"/>
              <a:ext cx="25338" cy="38008"/>
            </a:xfrm>
            <a:custGeom>
              <a:avLst/>
              <a:gdLst>
                <a:gd name="connsiteX0" fmla="*/ 15 w 25338"/>
                <a:gd name="connsiteY0" fmla="*/ 801 h 38007"/>
                <a:gd name="connsiteX1" fmla="*/ 2803 w 25338"/>
                <a:gd name="connsiteY1" fmla="*/ 20312 h 38007"/>
                <a:gd name="connsiteX2" fmla="*/ 3816 w 25338"/>
                <a:gd name="connsiteY2" fmla="*/ 20058 h 38007"/>
                <a:gd name="connsiteX3" fmla="*/ 8757 w 25338"/>
                <a:gd name="connsiteY3" fmla="*/ 39189 h 38007"/>
                <a:gd name="connsiteX4" fmla="*/ 11671 w 25338"/>
                <a:gd name="connsiteY4" fmla="*/ 43116 h 38007"/>
                <a:gd name="connsiteX5" fmla="*/ 12558 w 25338"/>
                <a:gd name="connsiteY5" fmla="*/ 47424 h 38007"/>
                <a:gd name="connsiteX6" fmla="*/ 13191 w 25338"/>
                <a:gd name="connsiteY6" fmla="*/ 45017 h 38007"/>
                <a:gd name="connsiteX7" fmla="*/ 17246 w 25338"/>
                <a:gd name="connsiteY7" fmla="*/ 33108 h 38007"/>
                <a:gd name="connsiteX8" fmla="*/ 22440 w 25338"/>
                <a:gd name="connsiteY8" fmla="*/ 43243 h 38007"/>
                <a:gd name="connsiteX9" fmla="*/ 23580 w 25338"/>
                <a:gd name="connsiteY9" fmla="*/ 38556 h 38007"/>
                <a:gd name="connsiteX10" fmla="*/ 20666 w 25338"/>
                <a:gd name="connsiteY10" fmla="*/ 34628 h 38007"/>
                <a:gd name="connsiteX11" fmla="*/ 25987 w 25338"/>
                <a:gd name="connsiteY11" fmla="*/ 29054 h 38007"/>
                <a:gd name="connsiteX12" fmla="*/ 22440 w 25338"/>
                <a:gd name="connsiteY12" fmla="*/ 27533 h 38007"/>
                <a:gd name="connsiteX13" fmla="*/ 20540 w 25338"/>
                <a:gd name="connsiteY13" fmla="*/ 23479 h 38007"/>
                <a:gd name="connsiteX14" fmla="*/ 18259 w 25338"/>
                <a:gd name="connsiteY14" fmla="*/ 28420 h 38007"/>
                <a:gd name="connsiteX15" fmla="*/ 13318 w 25338"/>
                <a:gd name="connsiteY15" fmla="*/ 24999 h 38007"/>
                <a:gd name="connsiteX16" fmla="*/ 5210 w 25338"/>
                <a:gd name="connsiteY16" fmla="*/ 22085 h 38007"/>
                <a:gd name="connsiteX17" fmla="*/ 13191 w 25338"/>
                <a:gd name="connsiteY17" fmla="*/ 13850 h 38007"/>
                <a:gd name="connsiteX18" fmla="*/ 4956 w 25338"/>
                <a:gd name="connsiteY18" fmla="*/ 15497 h 38007"/>
                <a:gd name="connsiteX19" fmla="*/ 4323 w 25338"/>
                <a:gd name="connsiteY19" fmla="*/ 6756 h 38007"/>
                <a:gd name="connsiteX20" fmla="*/ 10531 w 25338"/>
                <a:gd name="connsiteY20" fmla="*/ 5489 h 38007"/>
                <a:gd name="connsiteX21" fmla="*/ 15 w 25338"/>
                <a:gd name="connsiteY21" fmla="*/ 801 h 38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338" h="38007">
                  <a:moveTo>
                    <a:pt x="15" y="801"/>
                  </a:moveTo>
                  <a:cubicBezTo>
                    <a:pt x="-111" y="2068"/>
                    <a:pt x="522" y="17651"/>
                    <a:pt x="2803" y="20312"/>
                  </a:cubicBezTo>
                  <a:cubicBezTo>
                    <a:pt x="2929" y="20439"/>
                    <a:pt x="3816" y="19932"/>
                    <a:pt x="3816" y="20058"/>
                  </a:cubicBezTo>
                  <a:cubicBezTo>
                    <a:pt x="5590" y="25253"/>
                    <a:pt x="7490" y="36148"/>
                    <a:pt x="8757" y="39189"/>
                  </a:cubicBezTo>
                  <a:cubicBezTo>
                    <a:pt x="9391" y="40583"/>
                    <a:pt x="11418" y="40202"/>
                    <a:pt x="11671" y="43116"/>
                  </a:cubicBezTo>
                  <a:cubicBezTo>
                    <a:pt x="11924" y="44510"/>
                    <a:pt x="12304" y="46030"/>
                    <a:pt x="12558" y="47424"/>
                  </a:cubicBezTo>
                  <a:cubicBezTo>
                    <a:pt x="13571" y="47677"/>
                    <a:pt x="13318" y="46410"/>
                    <a:pt x="13191" y="45017"/>
                  </a:cubicBezTo>
                  <a:cubicBezTo>
                    <a:pt x="11418" y="36908"/>
                    <a:pt x="15979" y="37162"/>
                    <a:pt x="17246" y="33108"/>
                  </a:cubicBezTo>
                  <a:cubicBezTo>
                    <a:pt x="19906" y="32854"/>
                    <a:pt x="20540" y="40836"/>
                    <a:pt x="22440" y="43243"/>
                  </a:cubicBezTo>
                  <a:cubicBezTo>
                    <a:pt x="22947" y="42230"/>
                    <a:pt x="24214" y="40836"/>
                    <a:pt x="23580" y="38556"/>
                  </a:cubicBezTo>
                  <a:cubicBezTo>
                    <a:pt x="22947" y="36275"/>
                    <a:pt x="21173" y="37542"/>
                    <a:pt x="20666" y="34628"/>
                  </a:cubicBezTo>
                  <a:cubicBezTo>
                    <a:pt x="20286" y="27280"/>
                    <a:pt x="23707" y="33868"/>
                    <a:pt x="25987" y="29054"/>
                  </a:cubicBezTo>
                  <a:cubicBezTo>
                    <a:pt x="25354" y="25886"/>
                    <a:pt x="23707" y="28547"/>
                    <a:pt x="22440" y="27533"/>
                  </a:cubicBezTo>
                  <a:cubicBezTo>
                    <a:pt x="22313" y="27407"/>
                    <a:pt x="20413" y="23479"/>
                    <a:pt x="20540" y="23479"/>
                  </a:cubicBezTo>
                  <a:cubicBezTo>
                    <a:pt x="19273" y="23732"/>
                    <a:pt x="19779" y="28547"/>
                    <a:pt x="18259" y="28420"/>
                  </a:cubicBezTo>
                  <a:cubicBezTo>
                    <a:pt x="16359" y="28167"/>
                    <a:pt x="15218" y="25760"/>
                    <a:pt x="13318" y="24999"/>
                  </a:cubicBezTo>
                  <a:cubicBezTo>
                    <a:pt x="10784" y="23986"/>
                    <a:pt x="7997" y="28293"/>
                    <a:pt x="5210" y="22085"/>
                  </a:cubicBezTo>
                  <a:cubicBezTo>
                    <a:pt x="5970" y="13470"/>
                    <a:pt x="16485" y="27280"/>
                    <a:pt x="13191" y="13850"/>
                  </a:cubicBezTo>
                  <a:cubicBezTo>
                    <a:pt x="9897" y="14104"/>
                    <a:pt x="8377" y="20058"/>
                    <a:pt x="4956" y="15497"/>
                  </a:cubicBezTo>
                  <a:cubicBezTo>
                    <a:pt x="4703" y="11063"/>
                    <a:pt x="7237" y="10683"/>
                    <a:pt x="4323" y="6756"/>
                  </a:cubicBezTo>
                  <a:cubicBezTo>
                    <a:pt x="6350" y="6376"/>
                    <a:pt x="8504" y="5996"/>
                    <a:pt x="10531" y="5489"/>
                  </a:cubicBezTo>
                  <a:cubicBezTo>
                    <a:pt x="8630" y="-2239"/>
                    <a:pt x="3943" y="294"/>
                    <a:pt x="15" y="801"/>
                  </a:cubicBezTo>
                  <a:close/>
                </a:path>
              </a:pathLst>
            </a:custGeom>
            <a:grpFill/>
            <a:ln w="12582" cap="flat">
              <a:noFill/>
              <a:prstDash val="solid"/>
              <a:miter/>
            </a:ln>
          </p:spPr>
          <p:txBody>
            <a:bodyPr rtlCol="0" anchor="ctr"/>
            <a:lstStyle/>
            <a:p>
              <a:endParaRPr lang="en-US" noProof="0" dirty="0"/>
            </a:p>
          </p:txBody>
        </p:sp>
        <p:sp>
          <p:nvSpPr>
            <p:cNvPr id="370" name="Freeform: Shape 369">
              <a:extLst>
                <a:ext uri="{FF2B5EF4-FFF2-40B4-BE49-F238E27FC236}">
                  <a16:creationId xmlns:a16="http://schemas.microsoft.com/office/drawing/2014/main" id="{13549F6C-69D5-49C5-ADE0-88C8D1C3AE9B}"/>
                </a:ext>
              </a:extLst>
            </p:cNvPr>
            <p:cNvSpPr/>
            <p:nvPr/>
          </p:nvSpPr>
          <p:spPr>
            <a:xfrm>
              <a:off x="6505737" y="3242497"/>
              <a:ext cx="12669" cy="38008"/>
            </a:xfrm>
            <a:custGeom>
              <a:avLst/>
              <a:gdLst>
                <a:gd name="connsiteX0" fmla="*/ 1647 w 12669"/>
                <a:gd name="connsiteY0" fmla="*/ 14869 h 38007"/>
                <a:gd name="connsiteX1" fmla="*/ 0 w 12669"/>
                <a:gd name="connsiteY1" fmla="*/ 17403 h 38007"/>
                <a:gd name="connsiteX2" fmla="*/ 1267 w 12669"/>
                <a:gd name="connsiteY2" fmla="*/ 23864 h 38007"/>
                <a:gd name="connsiteX3" fmla="*/ 5574 w 12669"/>
                <a:gd name="connsiteY3" fmla="*/ 45275 h 38007"/>
                <a:gd name="connsiteX4" fmla="*/ 11276 w 12669"/>
                <a:gd name="connsiteY4" fmla="*/ 41854 h 38007"/>
                <a:gd name="connsiteX5" fmla="*/ 7728 w 12669"/>
                <a:gd name="connsiteY5" fmla="*/ 40334 h 38007"/>
                <a:gd name="connsiteX6" fmla="*/ 11402 w 12669"/>
                <a:gd name="connsiteY6" fmla="*/ 37420 h 38007"/>
                <a:gd name="connsiteX7" fmla="*/ 11529 w 12669"/>
                <a:gd name="connsiteY7" fmla="*/ 32986 h 38007"/>
                <a:gd name="connsiteX8" fmla="*/ 16217 w 12669"/>
                <a:gd name="connsiteY8" fmla="*/ 29818 h 38007"/>
                <a:gd name="connsiteX9" fmla="*/ 10389 w 12669"/>
                <a:gd name="connsiteY9" fmla="*/ 15376 h 38007"/>
                <a:gd name="connsiteX10" fmla="*/ 13049 w 12669"/>
                <a:gd name="connsiteY10" fmla="*/ 12588 h 38007"/>
                <a:gd name="connsiteX11" fmla="*/ 9882 w 12669"/>
                <a:gd name="connsiteY11" fmla="*/ 2073 h 38007"/>
                <a:gd name="connsiteX12" fmla="*/ 7348 w 12669"/>
                <a:gd name="connsiteY12" fmla="*/ 299 h 38007"/>
                <a:gd name="connsiteX13" fmla="*/ 5701 w 12669"/>
                <a:gd name="connsiteY13" fmla="*/ 2833 h 38007"/>
                <a:gd name="connsiteX14" fmla="*/ 4308 w 12669"/>
                <a:gd name="connsiteY14" fmla="*/ 933 h 38007"/>
                <a:gd name="connsiteX15" fmla="*/ 1520 w 12669"/>
                <a:gd name="connsiteY15" fmla="*/ 3720 h 38007"/>
                <a:gd name="connsiteX16" fmla="*/ 1647 w 12669"/>
                <a:gd name="connsiteY16" fmla="*/ 14869 h 38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669" h="38007">
                  <a:moveTo>
                    <a:pt x="1647" y="14869"/>
                  </a:moveTo>
                  <a:cubicBezTo>
                    <a:pt x="1520" y="15376"/>
                    <a:pt x="0" y="17023"/>
                    <a:pt x="0" y="17403"/>
                  </a:cubicBezTo>
                  <a:cubicBezTo>
                    <a:pt x="0" y="19303"/>
                    <a:pt x="1140" y="21837"/>
                    <a:pt x="1267" y="23864"/>
                  </a:cubicBezTo>
                  <a:cubicBezTo>
                    <a:pt x="1394" y="26398"/>
                    <a:pt x="1394" y="41728"/>
                    <a:pt x="5574" y="45275"/>
                  </a:cubicBezTo>
                  <a:cubicBezTo>
                    <a:pt x="8108" y="41474"/>
                    <a:pt x="9755" y="45148"/>
                    <a:pt x="11276" y="41854"/>
                  </a:cubicBezTo>
                  <a:cubicBezTo>
                    <a:pt x="10642" y="39320"/>
                    <a:pt x="8995" y="40461"/>
                    <a:pt x="7728" y="40334"/>
                  </a:cubicBezTo>
                  <a:cubicBezTo>
                    <a:pt x="7095" y="36660"/>
                    <a:pt x="10389" y="39067"/>
                    <a:pt x="11402" y="37420"/>
                  </a:cubicBezTo>
                  <a:cubicBezTo>
                    <a:pt x="11656" y="36913"/>
                    <a:pt x="11276" y="33239"/>
                    <a:pt x="11529" y="32986"/>
                  </a:cubicBezTo>
                  <a:cubicBezTo>
                    <a:pt x="12796" y="31592"/>
                    <a:pt x="15710" y="33239"/>
                    <a:pt x="16217" y="29818"/>
                  </a:cubicBezTo>
                  <a:cubicBezTo>
                    <a:pt x="15330" y="21203"/>
                    <a:pt x="12669" y="18923"/>
                    <a:pt x="10389" y="15376"/>
                  </a:cubicBezTo>
                  <a:cubicBezTo>
                    <a:pt x="10009" y="12842"/>
                    <a:pt x="11909" y="13222"/>
                    <a:pt x="13049" y="12588"/>
                  </a:cubicBezTo>
                  <a:cubicBezTo>
                    <a:pt x="12416" y="7394"/>
                    <a:pt x="10262" y="8281"/>
                    <a:pt x="9882" y="2073"/>
                  </a:cubicBezTo>
                  <a:cubicBezTo>
                    <a:pt x="8742" y="2706"/>
                    <a:pt x="7982" y="1946"/>
                    <a:pt x="7348" y="299"/>
                  </a:cubicBezTo>
                  <a:cubicBezTo>
                    <a:pt x="5828" y="-1094"/>
                    <a:pt x="5955" y="2833"/>
                    <a:pt x="5701" y="2833"/>
                  </a:cubicBezTo>
                  <a:cubicBezTo>
                    <a:pt x="5068" y="2960"/>
                    <a:pt x="3927" y="1186"/>
                    <a:pt x="4308" y="933"/>
                  </a:cubicBezTo>
                  <a:cubicBezTo>
                    <a:pt x="2661" y="2200"/>
                    <a:pt x="3421" y="7774"/>
                    <a:pt x="1520" y="3720"/>
                  </a:cubicBezTo>
                  <a:cubicBezTo>
                    <a:pt x="-127" y="4733"/>
                    <a:pt x="2534" y="11448"/>
                    <a:pt x="1647" y="14869"/>
                  </a:cubicBezTo>
                  <a:close/>
                </a:path>
              </a:pathLst>
            </a:custGeom>
            <a:grpFill/>
            <a:ln w="12582" cap="flat">
              <a:noFill/>
              <a:prstDash val="solid"/>
              <a:miter/>
            </a:ln>
          </p:spPr>
          <p:txBody>
            <a:bodyPr rtlCol="0" anchor="ctr"/>
            <a:lstStyle/>
            <a:p>
              <a:endParaRPr lang="en-US" noProof="0" dirty="0"/>
            </a:p>
          </p:txBody>
        </p:sp>
        <p:sp>
          <p:nvSpPr>
            <p:cNvPr id="371" name="Freeform: Shape 370">
              <a:extLst>
                <a:ext uri="{FF2B5EF4-FFF2-40B4-BE49-F238E27FC236}">
                  <a16:creationId xmlns:a16="http://schemas.microsoft.com/office/drawing/2014/main" id="{6AB6ACA3-ACA4-4728-A67A-16D57E502F86}"/>
                </a:ext>
              </a:extLst>
            </p:cNvPr>
            <p:cNvSpPr/>
            <p:nvPr/>
          </p:nvSpPr>
          <p:spPr>
            <a:xfrm>
              <a:off x="6486100" y="3225186"/>
              <a:ext cx="12669" cy="12669"/>
            </a:xfrm>
            <a:custGeom>
              <a:avLst/>
              <a:gdLst>
                <a:gd name="connsiteX0" fmla="*/ 3927 w 0"/>
                <a:gd name="connsiteY0" fmla="*/ 4308 h 0"/>
                <a:gd name="connsiteX1" fmla="*/ 3041 w 0"/>
                <a:gd name="connsiteY1" fmla="*/ 0 h 0"/>
                <a:gd name="connsiteX2" fmla="*/ 0 w 0"/>
                <a:gd name="connsiteY2" fmla="*/ 633 h 0"/>
                <a:gd name="connsiteX3" fmla="*/ 887 w 0"/>
                <a:gd name="connsiteY3" fmla="*/ 4941 h 0"/>
                <a:gd name="connsiteX4" fmla="*/ 3927 w 0"/>
                <a:gd name="connsiteY4" fmla="*/ 430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927" y="4308"/>
                  </a:moveTo>
                  <a:cubicBezTo>
                    <a:pt x="3674" y="2914"/>
                    <a:pt x="3294" y="1394"/>
                    <a:pt x="3041" y="0"/>
                  </a:cubicBezTo>
                  <a:cubicBezTo>
                    <a:pt x="2027" y="253"/>
                    <a:pt x="1014" y="380"/>
                    <a:pt x="0" y="633"/>
                  </a:cubicBezTo>
                  <a:cubicBezTo>
                    <a:pt x="253" y="2027"/>
                    <a:pt x="633" y="3547"/>
                    <a:pt x="887" y="4941"/>
                  </a:cubicBezTo>
                  <a:cubicBezTo>
                    <a:pt x="1900" y="4814"/>
                    <a:pt x="2914" y="4561"/>
                    <a:pt x="3927" y="4308"/>
                  </a:cubicBezTo>
                  <a:close/>
                </a:path>
              </a:pathLst>
            </a:custGeom>
            <a:grpFill/>
            <a:ln w="12582" cap="flat">
              <a:noFill/>
              <a:prstDash val="solid"/>
              <a:miter/>
            </a:ln>
          </p:spPr>
          <p:txBody>
            <a:bodyPr rtlCol="0" anchor="ctr"/>
            <a:lstStyle/>
            <a:p>
              <a:endParaRPr lang="en-US" noProof="0" dirty="0"/>
            </a:p>
          </p:txBody>
        </p:sp>
        <p:sp>
          <p:nvSpPr>
            <p:cNvPr id="372" name="Freeform: Shape 371">
              <a:extLst>
                <a:ext uri="{FF2B5EF4-FFF2-40B4-BE49-F238E27FC236}">
                  <a16:creationId xmlns:a16="http://schemas.microsoft.com/office/drawing/2014/main" id="{E5B9AACE-F6B1-4717-BDB4-01D37FCA727D}"/>
                </a:ext>
              </a:extLst>
            </p:cNvPr>
            <p:cNvSpPr/>
            <p:nvPr/>
          </p:nvSpPr>
          <p:spPr>
            <a:xfrm>
              <a:off x="6502014" y="3217331"/>
              <a:ext cx="12669" cy="12669"/>
            </a:xfrm>
            <a:custGeom>
              <a:avLst/>
              <a:gdLst>
                <a:gd name="connsiteX0" fmla="*/ 4864 w 0"/>
                <a:gd name="connsiteY0" fmla="*/ 0 h 0"/>
                <a:gd name="connsiteX1" fmla="*/ 1063 w 0"/>
                <a:gd name="connsiteY1" fmla="*/ 7475 h 0"/>
                <a:gd name="connsiteX2" fmla="*/ 4864 w 0"/>
                <a:gd name="connsiteY2" fmla="*/ 0 h 0"/>
              </a:gdLst>
              <a:ahLst/>
              <a:cxnLst>
                <a:cxn ang="0">
                  <a:pos x="connsiteX0" y="connsiteY0"/>
                </a:cxn>
                <a:cxn ang="0">
                  <a:pos x="connsiteX1" y="connsiteY1"/>
                </a:cxn>
                <a:cxn ang="0">
                  <a:pos x="connsiteX2" y="connsiteY2"/>
                </a:cxn>
              </a:cxnLst>
              <a:rect l="l" t="t" r="r" b="b"/>
              <a:pathLst>
                <a:path>
                  <a:moveTo>
                    <a:pt x="4864" y="0"/>
                  </a:moveTo>
                  <a:cubicBezTo>
                    <a:pt x="2203" y="633"/>
                    <a:pt x="-1978" y="-760"/>
                    <a:pt x="1063" y="7475"/>
                  </a:cubicBezTo>
                  <a:cubicBezTo>
                    <a:pt x="3597" y="6588"/>
                    <a:pt x="6131" y="5955"/>
                    <a:pt x="4864" y="0"/>
                  </a:cubicBezTo>
                  <a:close/>
                </a:path>
              </a:pathLst>
            </a:custGeom>
            <a:grpFill/>
            <a:ln w="12582" cap="flat">
              <a:noFill/>
              <a:prstDash val="solid"/>
              <a:miter/>
            </a:ln>
          </p:spPr>
          <p:txBody>
            <a:bodyPr rtlCol="0" anchor="ctr"/>
            <a:lstStyle/>
            <a:p>
              <a:endParaRPr lang="en-US" noProof="0" dirty="0"/>
            </a:p>
          </p:txBody>
        </p:sp>
        <p:sp>
          <p:nvSpPr>
            <p:cNvPr id="373" name="Freeform: Shape 372">
              <a:extLst>
                <a:ext uri="{FF2B5EF4-FFF2-40B4-BE49-F238E27FC236}">
                  <a16:creationId xmlns:a16="http://schemas.microsoft.com/office/drawing/2014/main" id="{BD5AB6C5-F386-487D-8A91-30653E6F74BE}"/>
                </a:ext>
              </a:extLst>
            </p:cNvPr>
            <p:cNvSpPr/>
            <p:nvPr/>
          </p:nvSpPr>
          <p:spPr>
            <a:xfrm>
              <a:off x="6509791" y="3217648"/>
              <a:ext cx="12669" cy="12669"/>
            </a:xfrm>
            <a:custGeom>
              <a:avLst/>
              <a:gdLst>
                <a:gd name="connsiteX0" fmla="*/ 11149 w 0"/>
                <a:gd name="connsiteY0" fmla="*/ 5764 h 0"/>
                <a:gd name="connsiteX1" fmla="*/ 0 w 0"/>
                <a:gd name="connsiteY1" fmla="*/ 3483 h 0"/>
                <a:gd name="connsiteX2" fmla="*/ 1774 w 0"/>
                <a:gd name="connsiteY2" fmla="*/ 12098 h 0"/>
                <a:gd name="connsiteX3" fmla="*/ 11149 w 0"/>
                <a:gd name="connsiteY3" fmla="*/ 5764 h 0"/>
              </a:gdLst>
              <a:ahLst/>
              <a:cxnLst>
                <a:cxn ang="0">
                  <a:pos x="connsiteX0" y="connsiteY0"/>
                </a:cxn>
                <a:cxn ang="0">
                  <a:pos x="connsiteX1" y="connsiteY1"/>
                </a:cxn>
                <a:cxn ang="0">
                  <a:pos x="connsiteX2" y="connsiteY2"/>
                </a:cxn>
                <a:cxn ang="0">
                  <a:pos x="connsiteX3" y="connsiteY3"/>
                </a:cxn>
              </a:cxnLst>
              <a:rect l="l" t="t" r="r" b="b"/>
              <a:pathLst>
                <a:path>
                  <a:moveTo>
                    <a:pt x="11149" y="5764"/>
                  </a:moveTo>
                  <a:cubicBezTo>
                    <a:pt x="9375" y="-1965"/>
                    <a:pt x="1900" y="-1078"/>
                    <a:pt x="0" y="3483"/>
                  </a:cubicBezTo>
                  <a:cubicBezTo>
                    <a:pt x="633" y="6397"/>
                    <a:pt x="1140" y="9184"/>
                    <a:pt x="1774" y="12098"/>
                  </a:cubicBezTo>
                  <a:cubicBezTo>
                    <a:pt x="6081" y="11591"/>
                    <a:pt x="10389" y="11085"/>
                    <a:pt x="11149" y="5764"/>
                  </a:cubicBezTo>
                  <a:close/>
                </a:path>
              </a:pathLst>
            </a:custGeom>
            <a:grpFill/>
            <a:ln w="12582" cap="flat">
              <a:noFill/>
              <a:prstDash val="solid"/>
              <a:miter/>
            </a:ln>
          </p:spPr>
          <p:txBody>
            <a:bodyPr rtlCol="0" anchor="ctr"/>
            <a:lstStyle/>
            <a:p>
              <a:endParaRPr lang="en-US" noProof="0" dirty="0"/>
            </a:p>
          </p:txBody>
        </p:sp>
        <p:sp>
          <p:nvSpPr>
            <p:cNvPr id="374" name="Freeform: Shape 373">
              <a:extLst>
                <a:ext uri="{FF2B5EF4-FFF2-40B4-BE49-F238E27FC236}">
                  <a16:creationId xmlns:a16="http://schemas.microsoft.com/office/drawing/2014/main" id="{7D6BAC7C-682C-4E0F-845A-F6C6A8F379E9}"/>
                </a:ext>
              </a:extLst>
            </p:cNvPr>
            <p:cNvSpPr/>
            <p:nvPr/>
          </p:nvSpPr>
          <p:spPr>
            <a:xfrm>
              <a:off x="6489544" y="3220979"/>
              <a:ext cx="12669" cy="12669"/>
            </a:xfrm>
            <a:custGeom>
              <a:avLst/>
              <a:gdLst>
                <a:gd name="connsiteX0" fmla="*/ 3524 w 0"/>
                <a:gd name="connsiteY0" fmla="*/ 8007 h 0"/>
                <a:gd name="connsiteX1" fmla="*/ 11759 w 0"/>
                <a:gd name="connsiteY1" fmla="*/ 6360 h 0"/>
                <a:gd name="connsiteX2" fmla="*/ 3651 w 0"/>
                <a:gd name="connsiteY2" fmla="*/ 3446 h 0"/>
                <a:gd name="connsiteX3" fmla="*/ 610 w 0"/>
                <a:gd name="connsiteY3" fmla="*/ 4080 h 0"/>
                <a:gd name="connsiteX4" fmla="*/ 3524 w 0"/>
                <a:gd name="connsiteY4" fmla="*/ 8007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524" y="8007"/>
                  </a:moveTo>
                  <a:cubicBezTo>
                    <a:pt x="5678" y="10921"/>
                    <a:pt x="10872" y="9781"/>
                    <a:pt x="11759" y="6360"/>
                  </a:cubicBezTo>
                  <a:cubicBezTo>
                    <a:pt x="8718" y="-1748"/>
                    <a:pt x="7071" y="6867"/>
                    <a:pt x="3651" y="3446"/>
                  </a:cubicBezTo>
                  <a:cubicBezTo>
                    <a:pt x="2130" y="3826"/>
                    <a:pt x="-1417" y="-4915"/>
                    <a:pt x="610" y="4080"/>
                  </a:cubicBezTo>
                  <a:cubicBezTo>
                    <a:pt x="2257" y="2939"/>
                    <a:pt x="2891" y="5347"/>
                    <a:pt x="3524" y="8007"/>
                  </a:cubicBezTo>
                  <a:close/>
                </a:path>
              </a:pathLst>
            </a:custGeom>
            <a:grpFill/>
            <a:ln w="12582" cap="flat">
              <a:noFill/>
              <a:prstDash val="solid"/>
              <a:miter/>
            </a:ln>
          </p:spPr>
          <p:txBody>
            <a:bodyPr rtlCol="0" anchor="ctr"/>
            <a:lstStyle/>
            <a:p>
              <a:endParaRPr lang="en-US" noProof="0" dirty="0"/>
            </a:p>
          </p:txBody>
        </p:sp>
        <p:sp>
          <p:nvSpPr>
            <p:cNvPr id="375" name="Freeform: Shape 374">
              <a:extLst>
                <a:ext uri="{FF2B5EF4-FFF2-40B4-BE49-F238E27FC236}">
                  <a16:creationId xmlns:a16="http://schemas.microsoft.com/office/drawing/2014/main" id="{6025E58B-D34F-4070-89E9-CCD1AD827FF3}"/>
                </a:ext>
              </a:extLst>
            </p:cNvPr>
            <p:cNvSpPr/>
            <p:nvPr/>
          </p:nvSpPr>
          <p:spPr>
            <a:xfrm>
              <a:off x="6483819" y="3298667"/>
              <a:ext cx="12669" cy="12669"/>
            </a:xfrm>
            <a:custGeom>
              <a:avLst/>
              <a:gdLst>
                <a:gd name="connsiteX0" fmla="*/ 0 w 0"/>
                <a:gd name="connsiteY0" fmla="*/ 1267 h 12669"/>
                <a:gd name="connsiteX1" fmla="*/ 3674 w 0"/>
                <a:gd name="connsiteY1" fmla="*/ 13936 h 12669"/>
                <a:gd name="connsiteX2" fmla="*/ 9882 w 0"/>
                <a:gd name="connsiteY2" fmla="*/ 12669 h 12669"/>
                <a:gd name="connsiteX3" fmla="*/ 6208 w 0"/>
                <a:gd name="connsiteY3" fmla="*/ 0 h 12669"/>
                <a:gd name="connsiteX4" fmla="*/ 0 w 0"/>
                <a:gd name="connsiteY4" fmla="*/ 1267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0" y="1267"/>
                  </a:moveTo>
                  <a:cubicBezTo>
                    <a:pt x="1647" y="3547"/>
                    <a:pt x="2661" y="8615"/>
                    <a:pt x="3674" y="13936"/>
                  </a:cubicBezTo>
                  <a:cubicBezTo>
                    <a:pt x="7095" y="15203"/>
                    <a:pt x="7221" y="15203"/>
                    <a:pt x="9882" y="12669"/>
                  </a:cubicBezTo>
                  <a:cubicBezTo>
                    <a:pt x="9249" y="5955"/>
                    <a:pt x="6841" y="6715"/>
                    <a:pt x="6208" y="0"/>
                  </a:cubicBezTo>
                  <a:cubicBezTo>
                    <a:pt x="4054" y="507"/>
                    <a:pt x="2027" y="887"/>
                    <a:pt x="0" y="1267"/>
                  </a:cubicBezTo>
                  <a:close/>
                </a:path>
              </a:pathLst>
            </a:custGeom>
            <a:grpFill/>
            <a:ln w="12582" cap="flat">
              <a:noFill/>
              <a:prstDash val="solid"/>
              <a:miter/>
            </a:ln>
          </p:spPr>
          <p:txBody>
            <a:bodyPr rtlCol="0" anchor="ctr"/>
            <a:lstStyle/>
            <a:p>
              <a:endParaRPr lang="en-US" noProof="0" dirty="0"/>
            </a:p>
          </p:txBody>
        </p:sp>
        <p:sp>
          <p:nvSpPr>
            <p:cNvPr id="376" name="Freeform: Shape 375">
              <a:extLst>
                <a:ext uri="{FF2B5EF4-FFF2-40B4-BE49-F238E27FC236}">
                  <a16:creationId xmlns:a16="http://schemas.microsoft.com/office/drawing/2014/main" id="{F78CCE17-0A81-41A8-BE73-2043D79FD022}"/>
                </a:ext>
              </a:extLst>
            </p:cNvPr>
            <p:cNvSpPr/>
            <p:nvPr/>
          </p:nvSpPr>
          <p:spPr>
            <a:xfrm>
              <a:off x="6490055" y="3260406"/>
              <a:ext cx="12669" cy="12669"/>
            </a:xfrm>
            <a:custGeom>
              <a:avLst/>
              <a:gdLst>
                <a:gd name="connsiteX0" fmla="*/ 1873 w 0"/>
                <a:gd name="connsiteY0" fmla="*/ 0 h 0"/>
                <a:gd name="connsiteX1" fmla="*/ 479 w 0"/>
                <a:gd name="connsiteY1" fmla="*/ 9249 h 0"/>
                <a:gd name="connsiteX2" fmla="*/ 6687 w 0"/>
                <a:gd name="connsiteY2" fmla="*/ 7982 h 0"/>
                <a:gd name="connsiteX3" fmla="*/ 1873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1873" y="0"/>
                  </a:moveTo>
                  <a:cubicBezTo>
                    <a:pt x="732" y="2154"/>
                    <a:pt x="-788" y="3801"/>
                    <a:pt x="479" y="9249"/>
                  </a:cubicBezTo>
                  <a:cubicBezTo>
                    <a:pt x="4153" y="11022"/>
                    <a:pt x="2886" y="8995"/>
                    <a:pt x="6687" y="7982"/>
                  </a:cubicBezTo>
                  <a:cubicBezTo>
                    <a:pt x="9347" y="3294"/>
                    <a:pt x="986" y="10262"/>
                    <a:pt x="1873" y="0"/>
                  </a:cubicBezTo>
                  <a:close/>
                </a:path>
              </a:pathLst>
            </a:custGeom>
            <a:grpFill/>
            <a:ln w="12582" cap="flat">
              <a:noFill/>
              <a:prstDash val="solid"/>
              <a:miter/>
            </a:ln>
          </p:spPr>
          <p:txBody>
            <a:bodyPr rtlCol="0" anchor="ctr"/>
            <a:lstStyle/>
            <a:p>
              <a:endParaRPr lang="en-US" noProof="0" dirty="0"/>
            </a:p>
          </p:txBody>
        </p:sp>
        <p:sp>
          <p:nvSpPr>
            <p:cNvPr id="377" name="Freeform: Shape 376">
              <a:extLst>
                <a:ext uri="{FF2B5EF4-FFF2-40B4-BE49-F238E27FC236}">
                  <a16:creationId xmlns:a16="http://schemas.microsoft.com/office/drawing/2014/main" id="{7DA3F818-56DF-4DA4-9A1A-6999E00BC78F}"/>
                </a:ext>
              </a:extLst>
            </p:cNvPr>
            <p:cNvSpPr/>
            <p:nvPr/>
          </p:nvSpPr>
          <p:spPr>
            <a:xfrm>
              <a:off x="6587834" y="3702219"/>
              <a:ext cx="12669" cy="12669"/>
            </a:xfrm>
            <a:custGeom>
              <a:avLst/>
              <a:gdLst>
                <a:gd name="connsiteX0" fmla="*/ 0 w 0"/>
                <a:gd name="connsiteY0" fmla="*/ 3130 h 0"/>
                <a:gd name="connsiteX1" fmla="*/ 9755 w 0"/>
                <a:gd name="connsiteY1" fmla="*/ 3383 h 0"/>
                <a:gd name="connsiteX2" fmla="*/ 0 w 0"/>
                <a:gd name="connsiteY2" fmla="*/ 3130 h 0"/>
              </a:gdLst>
              <a:ahLst/>
              <a:cxnLst>
                <a:cxn ang="0">
                  <a:pos x="connsiteX0" y="connsiteY0"/>
                </a:cxn>
                <a:cxn ang="0">
                  <a:pos x="connsiteX1" y="connsiteY1"/>
                </a:cxn>
                <a:cxn ang="0">
                  <a:pos x="connsiteX2" y="connsiteY2"/>
                </a:cxn>
              </a:cxnLst>
              <a:rect l="l" t="t" r="r" b="b"/>
              <a:pathLst>
                <a:path>
                  <a:moveTo>
                    <a:pt x="0" y="3130"/>
                  </a:moveTo>
                  <a:cubicBezTo>
                    <a:pt x="3041" y="9211"/>
                    <a:pt x="5574" y="3763"/>
                    <a:pt x="9755" y="3383"/>
                  </a:cubicBezTo>
                  <a:cubicBezTo>
                    <a:pt x="6841" y="-4978"/>
                    <a:pt x="4941" y="5030"/>
                    <a:pt x="0" y="3130"/>
                  </a:cubicBezTo>
                  <a:close/>
                </a:path>
              </a:pathLst>
            </a:custGeom>
            <a:grpFill/>
            <a:ln w="12582" cap="flat">
              <a:noFill/>
              <a:prstDash val="solid"/>
              <a:miter/>
            </a:ln>
          </p:spPr>
          <p:txBody>
            <a:bodyPr rtlCol="0" anchor="ctr"/>
            <a:lstStyle/>
            <a:p>
              <a:endParaRPr lang="en-US" noProof="0" dirty="0"/>
            </a:p>
          </p:txBody>
        </p:sp>
        <p:sp>
          <p:nvSpPr>
            <p:cNvPr id="378" name="Freeform: Shape 377">
              <a:extLst>
                <a:ext uri="{FF2B5EF4-FFF2-40B4-BE49-F238E27FC236}">
                  <a16:creationId xmlns:a16="http://schemas.microsoft.com/office/drawing/2014/main" id="{9C459F18-6A28-446B-8231-C3295EE56F6F}"/>
                </a:ext>
              </a:extLst>
            </p:cNvPr>
            <p:cNvSpPr/>
            <p:nvPr/>
          </p:nvSpPr>
          <p:spPr>
            <a:xfrm>
              <a:off x="6312151" y="3370487"/>
              <a:ext cx="38008" cy="25338"/>
            </a:xfrm>
            <a:custGeom>
              <a:avLst/>
              <a:gdLst>
                <a:gd name="connsiteX0" fmla="*/ 42062 w 38007"/>
                <a:gd name="connsiteY0" fmla="*/ 15471 h 25338"/>
                <a:gd name="connsiteX1" fmla="*/ 37121 w 38007"/>
                <a:gd name="connsiteY1" fmla="*/ 12051 h 25338"/>
                <a:gd name="connsiteX2" fmla="*/ 38895 w 38007"/>
                <a:gd name="connsiteY2" fmla="*/ 4956 h 25338"/>
                <a:gd name="connsiteX3" fmla="*/ 32307 w 38007"/>
                <a:gd name="connsiteY3" fmla="*/ 4069 h 25338"/>
                <a:gd name="connsiteX4" fmla="*/ 31546 w 38007"/>
                <a:gd name="connsiteY4" fmla="*/ 10910 h 25338"/>
                <a:gd name="connsiteX5" fmla="*/ 30406 w 38007"/>
                <a:gd name="connsiteY5" fmla="*/ 15598 h 25338"/>
                <a:gd name="connsiteX6" fmla="*/ 28506 w 38007"/>
                <a:gd name="connsiteY6" fmla="*/ 11544 h 25338"/>
                <a:gd name="connsiteX7" fmla="*/ 24325 w 38007"/>
                <a:gd name="connsiteY7" fmla="*/ 1282 h 25338"/>
                <a:gd name="connsiteX8" fmla="*/ 21664 w 38007"/>
                <a:gd name="connsiteY8" fmla="*/ 4069 h 25338"/>
                <a:gd name="connsiteX9" fmla="*/ 17737 w 38007"/>
                <a:gd name="connsiteY9" fmla="*/ 395 h 25338"/>
                <a:gd name="connsiteX10" fmla="*/ 20524 w 38007"/>
                <a:gd name="connsiteY10" fmla="*/ 8757 h 25338"/>
                <a:gd name="connsiteX11" fmla="*/ 17230 w 38007"/>
                <a:gd name="connsiteY11" fmla="*/ 2675 h 25338"/>
                <a:gd name="connsiteX12" fmla="*/ 14190 w 38007"/>
                <a:gd name="connsiteY12" fmla="*/ 14458 h 25338"/>
                <a:gd name="connsiteX13" fmla="*/ 10009 w 38007"/>
                <a:gd name="connsiteY13" fmla="*/ 4196 h 25338"/>
                <a:gd name="connsiteX14" fmla="*/ 8235 w 38007"/>
                <a:gd name="connsiteY14" fmla="*/ 11291 h 25338"/>
                <a:gd name="connsiteX15" fmla="*/ 2787 w 38007"/>
                <a:gd name="connsiteY15" fmla="*/ 5716 h 25338"/>
                <a:gd name="connsiteX16" fmla="*/ 0 w 38007"/>
                <a:gd name="connsiteY16" fmla="*/ 12938 h 25338"/>
                <a:gd name="connsiteX17" fmla="*/ 6081 w 38007"/>
                <a:gd name="connsiteY17" fmla="*/ 27380 h 25338"/>
                <a:gd name="connsiteX18" fmla="*/ 12036 w 38007"/>
                <a:gd name="connsiteY18" fmla="*/ 30674 h 25338"/>
                <a:gd name="connsiteX19" fmla="*/ 12669 w 38007"/>
                <a:gd name="connsiteY19" fmla="*/ 28267 h 25338"/>
                <a:gd name="connsiteX20" fmla="*/ 13556 w 38007"/>
                <a:gd name="connsiteY20" fmla="*/ 16992 h 25338"/>
                <a:gd name="connsiteX21" fmla="*/ 18117 w 38007"/>
                <a:gd name="connsiteY21" fmla="*/ 18259 h 25338"/>
                <a:gd name="connsiteX22" fmla="*/ 18370 w 38007"/>
                <a:gd name="connsiteY22" fmla="*/ 24847 h 25338"/>
                <a:gd name="connsiteX23" fmla="*/ 21664 w 38007"/>
                <a:gd name="connsiteY23" fmla="*/ 19779 h 25338"/>
                <a:gd name="connsiteX24" fmla="*/ 24958 w 38007"/>
                <a:gd name="connsiteY24" fmla="*/ 25860 h 25338"/>
                <a:gd name="connsiteX25" fmla="*/ 26099 w 38007"/>
                <a:gd name="connsiteY25" fmla="*/ 21173 h 25338"/>
                <a:gd name="connsiteX26" fmla="*/ 30280 w 38007"/>
                <a:gd name="connsiteY26" fmla="*/ 20412 h 25338"/>
                <a:gd name="connsiteX27" fmla="*/ 33193 w 38007"/>
                <a:gd name="connsiteY27" fmla="*/ 24340 h 25338"/>
                <a:gd name="connsiteX28" fmla="*/ 36107 w 38007"/>
                <a:gd name="connsiteY28" fmla="*/ 28267 h 25338"/>
                <a:gd name="connsiteX29" fmla="*/ 36487 w 38007"/>
                <a:gd name="connsiteY29" fmla="*/ 19272 h 25338"/>
                <a:gd name="connsiteX30" fmla="*/ 42062 w 38007"/>
                <a:gd name="connsiteY30" fmla="*/ 15471 h 2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007" h="25338">
                  <a:moveTo>
                    <a:pt x="42062" y="15471"/>
                  </a:moveTo>
                  <a:cubicBezTo>
                    <a:pt x="40795" y="12684"/>
                    <a:pt x="39021" y="11924"/>
                    <a:pt x="37121" y="12051"/>
                  </a:cubicBezTo>
                  <a:cubicBezTo>
                    <a:pt x="35727" y="6983"/>
                    <a:pt x="42062" y="12304"/>
                    <a:pt x="38895" y="4956"/>
                  </a:cubicBezTo>
                  <a:cubicBezTo>
                    <a:pt x="35981" y="9390"/>
                    <a:pt x="36107" y="4069"/>
                    <a:pt x="32307" y="4069"/>
                  </a:cubicBezTo>
                  <a:cubicBezTo>
                    <a:pt x="33067" y="7743"/>
                    <a:pt x="32687" y="9770"/>
                    <a:pt x="31546" y="10910"/>
                  </a:cubicBezTo>
                  <a:cubicBezTo>
                    <a:pt x="30533" y="11671"/>
                    <a:pt x="31673" y="15345"/>
                    <a:pt x="30406" y="15598"/>
                  </a:cubicBezTo>
                  <a:cubicBezTo>
                    <a:pt x="29393" y="15851"/>
                    <a:pt x="29139" y="13064"/>
                    <a:pt x="28506" y="11544"/>
                  </a:cubicBezTo>
                  <a:cubicBezTo>
                    <a:pt x="27619" y="9263"/>
                    <a:pt x="25719" y="6983"/>
                    <a:pt x="24325" y="1282"/>
                  </a:cubicBezTo>
                  <a:cubicBezTo>
                    <a:pt x="22551" y="-492"/>
                    <a:pt x="21664" y="4069"/>
                    <a:pt x="21664" y="4069"/>
                  </a:cubicBezTo>
                  <a:cubicBezTo>
                    <a:pt x="20524" y="4069"/>
                    <a:pt x="19511" y="-1505"/>
                    <a:pt x="17737" y="395"/>
                  </a:cubicBezTo>
                  <a:cubicBezTo>
                    <a:pt x="18877" y="2169"/>
                    <a:pt x="19764" y="4956"/>
                    <a:pt x="20524" y="8757"/>
                  </a:cubicBezTo>
                  <a:cubicBezTo>
                    <a:pt x="18497" y="10150"/>
                    <a:pt x="17990" y="6096"/>
                    <a:pt x="17230" y="2675"/>
                  </a:cubicBezTo>
                  <a:cubicBezTo>
                    <a:pt x="15963" y="6223"/>
                    <a:pt x="18370" y="14711"/>
                    <a:pt x="14190" y="14458"/>
                  </a:cubicBezTo>
                  <a:cubicBezTo>
                    <a:pt x="12289" y="12938"/>
                    <a:pt x="10896" y="9517"/>
                    <a:pt x="10009" y="4196"/>
                  </a:cubicBezTo>
                  <a:cubicBezTo>
                    <a:pt x="8235" y="2549"/>
                    <a:pt x="9249" y="10784"/>
                    <a:pt x="8235" y="11291"/>
                  </a:cubicBezTo>
                  <a:cubicBezTo>
                    <a:pt x="5828" y="12304"/>
                    <a:pt x="6335" y="4576"/>
                    <a:pt x="2787" y="5716"/>
                  </a:cubicBezTo>
                  <a:cubicBezTo>
                    <a:pt x="5068" y="12431"/>
                    <a:pt x="0" y="9390"/>
                    <a:pt x="0" y="12938"/>
                  </a:cubicBezTo>
                  <a:cubicBezTo>
                    <a:pt x="887" y="18765"/>
                    <a:pt x="2787" y="27634"/>
                    <a:pt x="6081" y="27380"/>
                  </a:cubicBezTo>
                  <a:cubicBezTo>
                    <a:pt x="9375" y="27127"/>
                    <a:pt x="9502" y="36122"/>
                    <a:pt x="12036" y="30674"/>
                  </a:cubicBezTo>
                  <a:cubicBezTo>
                    <a:pt x="12416" y="29788"/>
                    <a:pt x="11529" y="28647"/>
                    <a:pt x="12669" y="28267"/>
                  </a:cubicBezTo>
                  <a:cubicBezTo>
                    <a:pt x="13809" y="27887"/>
                    <a:pt x="14570" y="21426"/>
                    <a:pt x="13556" y="16992"/>
                  </a:cubicBezTo>
                  <a:cubicBezTo>
                    <a:pt x="15330" y="16358"/>
                    <a:pt x="16217" y="19145"/>
                    <a:pt x="18117" y="18259"/>
                  </a:cubicBezTo>
                  <a:cubicBezTo>
                    <a:pt x="18244" y="18892"/>
                    <a:pt x="17357" y="23580"/>
                    <a:pt x="18370" y="24847"/>
                  </a:cubicBezTo>
                  <a:cubicBezTo>
                    <a:pt x="19511" y="26367"/>
                    <a:pt x="18117" y="15091"/>
                    <a:pt x="21664" y="19779"/>
                  </a:cubicBezTo>
                  <a:cubicBezTo>
                    <a:pt x="22931" y="21426"/>
                    <a:pt x="23185" y="26747"/>
                    <a:pt x="24958" y="25860"/>
                  </a:cubicBezTo>
                  <a:cubicBezTo>
                    <a:pt x="26859" y="26367"/>
                    <a:pt x="26605" y="23833"/>
                    <a:pt x="26099" y="21173"/>
                  </a:cubicBezTo>
                  <a:cubicBezTo>
                    <a:pt x="27492" y="20919"/>
                    <a:pt x="28886" y="20666"/>
                    <a:pt x="30280" y="20412"/>
                  </a:cubicBezTo>
                  <a:cubicBezTo>
                    <a:pt x="31546" y="20412"/>
                    <a:pt x="32180" y="22946"/>
                    <a:pt x="33193" y="24340"/>
                  </a:cubicBezTo>
                  <a:cubicBezTo>
                    <a:pt x="34207" y="25733"/>
                    <a:pt x="35347" y="26114"/>
                    <a:pt x="36107" y="28267"/>
                  </a:cubicBezTo>
                  <a:cubicBezTo>
                    <a:pt x="38008" y="27507"/>
                    <a:pt x="35221" y="20919"/>
                    <a:pt x="36487" y="19272"/>
                  </a:cubicBezTo>
                  <a:cubicBezTo>
                    <a:pt x="39021" y="18512"/>
                    <a:pt x="41428" y="18132"/>
                    <a:pt x="42062" y="15471"/>
                  </a:cubicBezTo>
                  <a:close/>
                </a:path>
              </a:pathLst>
            </a:custGeom>
            <a:grpFill/>
            <a:ln w="12582" cap="flat">
              <a:noFill/>
              <a:prstDash val="solid"/>
              <a:miter/>
            </a:ln>
          </p:spPr>
          <p:txBody>
            <a:bodyPr rtlCol="0" anchor="ctr"/>
            <a:lstStyle/>
            <a:p>
              <a:endParaRPr lang="en-US" noProof="0" dirty="0"/>
            </a:p>
          </p:txBody>
        </p:sp>
        <p:sp>
          <p:nvSpPr>
            <p:cNvPr id="379" name="Freeform: Shape 378">
              <a:extLst>
                <a:ext uri="{FF2B5EF4-FFF2-40B4-BE49-F238E27FC236}">
                  <a16:creationId xmlns:a16="http://schemas.microsoft.com/office/drawing/2014/main" id="{DC6295B6-9AEA-4BCD-8E61-3F1674E67AF0}"/>
                </a:ext>
              </a:extLst>
            </p:cNvPr>
            <p:cNvSpPr/>
            <p:nvPr/>
          </p:nvSpPr>
          <p:spPr>
            <a:xfrm>
              <a:off x="5755592" y="3557713"/>
              <a:ext cx="12669" cy="12669"/>
            </a:xfrm>
            <a:custGeom>
              <a:avLst/>
              <a:gdLst>
                <a:gd name="connsiteX0" fmla="*/ 0 w 0"/>
                <a:gd name="connsiteY0" fmla="*/ 674 h 0"/>
                <a:gd name="connsiteX1" fmla="*/ 1267 w 0"/>
                <a:gd name="connsiteY1" fmla="*/ 7135 h 0"/>
                <a:gd name="connsiteX2" fmla="*/ 0 w 0"/>
                <a:gd name="connsiteY2" fmla="*/ 674 h 0"/>
              </a:gdLst>
              <a:ahLst/>
              <a:cxnLst>
                <a:cxn ang="0">
                  <a:pos x="connsiteX0" y="connsiteY0"/>
                </a:cxn>
                <a:cxn ang="0">
                  <a:pos x="connsiteX1" y="connsiteY1"/>
                </a:cxn>
                <a:cxn ang="0">
                  <a:pos x="connsiteX2" y="connsiteY2"/>
                </a:cxn>
              </a:cxnLst>
              <a:rect l="l" t="t" r="r" b="b"/>
              <a:pathLst>
                <a:path>
                  <a:moveTo>
                    <a:pt x="0" y="674"/>
                  </a:moveTo>
                  <a:cubicBezTo>
                    <a:pt x="380" y="2827"/>
                    <a:pt x="887" y="4981"/>
                    <a:pt x="1267" y="7135"/>
                  </a:cubicBezTo>
                  <a:cubicBezTo>
                    <a:pt x="4941" y="9669"/>
                    <a:pt x="2407" y="-3000"/>
                    <a:pt x="0" y="674"/>
                  </a:cubicBezTo>
                  <a:close/>
                </a:path>
              </a:pathLst>
            </a:custGeom>
            <a:grpFill/>
            <a:ln w="12582" cap="flat">
              <a:noFill/>
              <a:prstDash val="solid"/>
              <a:miter/>
            </a:ln>
          </p:spPr>
          <p:txBody>
            <a:bodyPr rtlCol="0" anchor="ctr"/>
            <a:lstStyle/>
            <a:p>
              <a:endParaRPr lang="en-US" noProof="0" dirty="0"/>
            </a:p>
          </p:txBody>
        </p:sp>
        <p:sp>
          <p:nvSpPr>
            <p:cNvPr id="380" name="Freeform: Shape 379">
              <a:extLst>
                <a:ext uri="{FF2B5EF4-FFF2-40B4-BE49-F238E27FC236}">
                  <a16:creationId xmlns:a16="http://schemas.microsoft.com/office/drawing/2014/main" id="{A3D4FB67-88AD-4E8E-A3D0-4CB211FA6928}"/>
                </a:ext>
              </a:extLst>
            </p:cNvPr>
            <p:cNvSpPr/>
            <p:nvPr/>
          </p:nvSpPr>
          <p:spPr>
            <a:xfrm>
              <a:off x="6353200" y="3332241"/>
              <a:ext cx="12669" cy="12669"/>
            </a:xfrm>
            <a:custGeom>
              <a:avLst/>
              <a:gdLst>
                <a:gd name="connsiteX0" fmla="*/ 887 w 0"/>
                <a:gd name="connsiteY0" fmla="*/ 4688 h 0"/>
                <a:gd name="connsiteX1" fmla="*/ 2914 w 0"/>
                <a:gd name="connsiteY1" fmla="*/ 4308 h 0"/>
                <a:gd name="connsiteX2" fmla="*/ 2027 w 0"/>
                <a:gd name="connsiteY2" fmla="*/ 0 h 0"/>
                <a:gd name="connsiteX3" fmla="*/ 0 w 0"/>
                <a:gd name="connsiteY3" fmla="*/ 380 h 0"/>
                <a:gd name="connsiteX4" fmla="*/ 887 w 0"/>
                <a:gd name="connsiteY4" fmla="*/ 468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887" y="4688"/>
                  </a:moveTo>
                  <a:cubicBezTo>
                    <a:pt x="1520" y="4561"/>
                    <a:pt x="2280" y="4434"/>
                    <a:pt x="2914" y="4308"/>
                  </a:cubicBezTo>
                  <a:cubicBezTo>
                    <a:pt x="2661" y="2914"/>
                    <a:pt x="2280" y="1394"/>
                    <a:pt x="2027" y="0"/>
                  </a:cubicBezTo>
                  <a:cubicBezTo>
                    <a:pt x="1394" y="127"/>
                    <a:pt x="633" y="253"/>
                    <a:pt x="0" y="380"/>
                  </a:cubicBezTo>
                  <a:cubicBezTo>
                    <a:pt x="253" y="1774"/>
                    <a:pt x="633" y="3167"/>
                    <a:pt x="887" y="4688"/>
                  </a:cubicBezTo>
                  <a:close/>
                </a:path>
              </a:pathLst>
            </a:custGeom>
            <a:grpFill/>
            <a:ln w="12582" cap="flat">
              <a:noFill/>
              <a:prstDash val="solid"/>
              <a:miter/>
            </a:ln>
          </p:spPr>
          <p:txBody>
            <a:bodyPr rtlCol="0" anchor="ctr"/>
            <a:lstStyle/>
            <a:p>
              <a:endParaRPr lang="en-US" noProof="0" dirty="0"/>
            </a:p>
          </p:txBody>
        </p:sp>
        <p:sp>
          <p:nvSpPr>
            <p:cNvPr id="381" name="Freeform: Shape 380">
              <a:extLst>
                <a:ext uri="{FF2B5EF4-FFF2-40B4-BE49-F238E27FC236}">
                  <a16:creationId xmlns:a16="http://schemas.microsoft.com/office/drawing/2014/main" id="{BF463500-5F71-4B44-870F-A75826B72FF8}"/>
                </a:ext>
              </a:extLst>
            </p:cNvPr>
            <p:cNvSpPr/>
            <p:nvPr/>
          </p:nvSpPr>
          <p:spPr>
            <a:xfrm>
              <a:off x="6327101" y="3398638"/>
              <a:ext cx="12669" cy="12669"/>
            </a:xfrm>
            <a:custGeom>
              <a:avLst/>
              <a:gdLst>
                <a:gd name="connsiteX0" fmla="*/ 0 w 0"/>
                <a:gd name="connsiteY0" fmla="*/ 1636 h 0"/>
                <a:gd name="connsiteX1" fmla="*/ 10009 w 0"/>
                <a:gd name="connsiteY1" fmla="*/ 8604 h 0"/>
                <a:gd name="connsiteX2" fmla="*/ 10135 w 0"/>
                <a:gd name="connsiteY2" fmla="*/ 4170 h 0"/>
                <a:gd name="connsiteX3" fmla="*/ 0 w 0"/>
                <a:gd name="connsiteY3" fmla="*/ 1636 h 0"/>
              </a:gdLst>
              <a:ahLst/>
              <a:cxnLst>
                <a:cxn ang="0">
                  <a:pos x="connsiteX0" y="connsiteY0"/>
                </a:cxn>
                <a:cxn ang="0">
                  <a:pos x="connsiteX1" y="connsiteY1"/>
                </a:cxn>
                <a:cxn ang="0">
                  <a:pos x="connsiteX2" y="connsiteY2"/>
                </a:cxn>
                <a:cxn ang="0">
                  <a:pos x="connsiteX3" y="connsiteY3"/>
                </a:cxn>
              </a:cxnLst>
              <a:rect l="l" t="t" r="r" b="b"/>
              <a:pathLst>
                <a:path>
                  <a:moveTo>
                    <a:pt x="0" y="1636"/>
                  </a:moveTo>
                  <a:cubicBezTo>
                    <a:pt x="1647" y="10378"/>
                    <a:pt x="5701" y="10125"/>
                    <a:pt x="10009" y="8604"/>
                  </a:cubicBezTo>
                  <a:cubicBezTo>
                    <a:pt x="9375" y="6197"/>
                    <a:pt x="9502" y="4803"/>
                    <a:pt x="10135" y="4170"/>
                  </a:cubicBezTo>
                  <a:cubicBezTo>
                    <a:pt x="8235" y="-1911"/>
                    <a:pt x="887" y="-11"/>
                    <a:pt x="0" y="1636"/>
                  </a:cubicBezTo>
                  <a:close/>
                </a:path>
              </a:pathLst>
            </a:custGeom>
            <a:grpFill/>
            <a:ln w="12582" cap="flat">
              <a:noFill/>
              <a:prstDash val="solid"/>
              <a:miter/>
            </a:ln>
          </p:spPr>
          <p:txBody>
            <a:bodyPr rtlCol="0" anchor="ctr"/>
            <a:lstStyle/>
            <a:p>
              <a:endParaRPr lang="en-US" noProof="0" dirty="0"/>
            </a:p>
          </p:txBody>
        </p:sp>
        <p:sp>
          <p:nvSpPr>
            <p:cNvPr id="382" name="Freeform: Shape 381">
              <a:extLst>
                <a:ext uri="{FF2B5EF4-FFF2-40B4-BE49-F238E27FC236}">
                  <a16:creationId xmlns:a16="http://schemas.microsoft.com/office/drawing/2014/main" id="{6F0B781D-F5D8-4F59-88E1-543A8C8AB651}"/>
                </a:ext>
              </a:extLst>
            </p:cNvPr>
            <p:cNvSpPr/>
            <p:nvPr/>
          </p:nvSpPr>
          <p:spPr>
            <a:xfrm>
              <a:off x="5746217" y="3725367"/>
              <a:ext cx="12669" cy="12669"/>
            </a:xfrm>
            <a:custGeom>
              <a:avLst/>
              <a:gdLst>
                <a:gd name="connsiteX0" fmla="*/ 5448 w 0"/>
                <a:gd name="connsiteY0" fmla="*/ 5574 h 0"/>
                <a:gd name="connsiteX1" fmla="*/ 0 w 0"/>
                <a:gd name="connsiteY1" fmla="*/ 0 h 0"/>
                <a:gd name="connsiteX2" fmla="*/ 5448 w 0"/>
                <a:gd name="connsiteY2" fmla="*/ 5574 h 0"/>
              </a:gdLst>
              <a:ahLst/>
              <a:cxnLst>
                <a:cxn ang="0">
                  <a:pos x="connsiteX0" y="connsiteY0"/>
                </a:cxn>
                <a:cxn ang="0">
                  <a:pos x="connsiteX1" y="connsiteY1"/>
                </a:cxn>
                <a:cxn ang="0">
                  <a:pos x="connsiteX2" y="connsiteY2"/>
                </a:cxn>
              </a:cxnLst>
              <a:rect l="l" t="t" r="r" b="b"/>
              <a:pathLst>
                <a:path>
                  <a:moveTo>
                    <a:pt x="5448" y="5574"/>
                  </a:moveTo>
                  <a:cubicBezTo>
                    <a:pt x="7982" y="1267"/>
                    <a:pt x="1647" y="253"/>
                    <a:pt x="0" y="0"/>
                  </a:cubicBezTo>
                  <a:cubicBezTo>
                    <a:pt x="760" y="5955"/>
                    <a:pt x="4308" y="1267"/>
                    <a:pt x="5448" y="5574"/>
                  </a:cubicBezTo>
                  <a:close/>
                </a:path>
              </a:pathLst>
            </a:custGeom>
            <a:grpFill/>
            <a:ln w="12582" cap="flat">
              <a:noFill/>
              <a:prstDash val="solid"/>
              <a:miter/>
            </a:ln>
          </p:spPr>
          <p:txBody>
            <a:bodyPr rtlCol="0" anchor="ctr"/>
            <a:lstStyle/>
            <a:p>
              <a:endParaRPr lang="en-US" noProof="0" dirty="0"/>
            </a:p>
          </p:txBody>
        </p:sp>
        <p:sp>
          <p:nvSpPr>
            <p:cNvPr id="383" name="Freeform: Shape 382">
              <a:extLst>
                <a:ext uri="{FF2B5EF4-FFF2-40B4-BE49-F238E27FC236}">
                  <a16:creationId xmlns:a16="http://schemas.microsoft.com/office/drawing/2014/main" id="{B3D6EC40-C10C-423D-847D-202EA2FA7E2C}"/>
                </a:ext>
              </a:extLst>
            </p:cNvPr>
            <p:cNvSpPr/>
            <p:nvPr/>
          </p:nvSpPr>
          <p:spPr>
            <a:xfrm>
              <a:off x="5720751" y="3181350"/>
              <a:ext cx="1013539" cy="646131"/>
            </a:xfrm>
            <a:custGeom>
              <a:avLst/>
              <a:gdLst>
                <a:gd name="connsiteX0" fmla="*/ 14063 w 1013538"/>
                <a:gd name="connsiteY0" fmla="*/ 582911 h 646130"/>
                <a:gd name="connsiteX1" fmla="*/ 24198 w 1013538"/>
                <a:gd name="connsiteY1" fmla="*/ 585319 h 646130"/>
                <a:gd name="connsiteX2" fmla="*/ 24452 w 1013538"/>
                <a:gd name="connsiteY2" fmla="*/ 591907 h 646130"/>
                <a:gd name="connsiteX3" fmla="*/ 27999 w 1013538"/>
                <a:gd name="connsiteY3" fmla="*/ 593427 h 646130"/>
                <a:gd name="connsiteX4" fmla="*/ 40161 w 1013538"/>
                <a:gd name="connsiteY4" fmla="*/ 595454 h 646130"/>
                <a:gd name="connsiteX5" fmla="*/ 43455 w 1013538"/>
                <a:gd name="connsiteY5" fmla="*/ 601535 h 646130"/>
                <a:gd name="connsiteX6" fmla="*/ 47130 w 1013538"/>
                <a:gd name="connsiteY6" fmla="*/ 598621 h 646130"/>
                <a:gd name="connsiteX7" fmla="*/ 50930 w 1013538"/>
                <a:gd name="connsiteY7" fmla="*/ 606856 h 646130"/>
                <a:gd name="connsiteX8" fmla="*/ 54478 w 1013538"/>
                <a:gd name="connsiteY8" fmla="*/ 608376 h 646130"/>
                <a:gd name="connsiteX9" fmla="*/ 59799 w 1013538"/>
                <a:gd name="connsiteY9" fmla="*/ 602929 h 646130"/>
                <a:gd name="connsiteX10" fmla="*/ 62079 w 1013538"/>
                <a:gd name="connsiteY10" fmla="*/ 609137 h 646130"/>
                <a:gd name="connsiteX11" fmla="*/ 66894 w 1013538"/>
                <a:gd name="connsiteY11" fmla="*/ 617118 h 646130"/>
                <a:gd name="connsiteX12" fmla="*/ 78549 w 1013538"/>
                <a:gd name="connsiteY12" fmla="*/ 621553 h 646130"/>
                <a:gd name="connsiteX13" fmla="*/ 81083 w 1013538"/>
                <a:gd name="connsiteY13" fmla="*/ 623326 h 646130"/>
                <a:gd name="connsiteX14" fmla="*/ 86784 w 1013538"/>
                <a:gd name="connsiteY14" fmla="*/ 635615 h 646130"/>
                <a:gd name="connsiteX15" fmla="*/ 87038 w 1013538"/>
                <a:gd name="connsiteY15" fmla="*/ 642203 h 646130"/>
                <a:gd name="connsiteX16" fmla="*/ 84504 w 1013538"/>
                <a:gd name="connsiteY16" fmla="*/ 640430 h 646130"/>
                <a:gd name="connsiteX17" fmla="*/ 85391 w 1013538"/>
                <a:gd name="connsiteY17" fmla="*/ 644737 h 646130"/>
                <a:gd name="connsiteX18" fmla="*/ 86024 w 1013538"/>
                <a:gd name="connsiteY18" fmla="*/ 653479 h 646130"/>
                <a:gd name="connsiteX19" fmla="*/ 87544 w 1013538"/>
                <a:gd name="connsiteY19" fmla="*/ 656393 h 646130"/>
                <a:gd name="connsiteX20" fmla="*/ 335228 w 1013538"/>
                <a:gd name="connsiteY20" fmla="*/ 656393 h 646130"/>
                <a:gd name="connsiteX21" fmla="*/ 337255 w 1013538"/>
                <a:gd name="connsiteY21" fmla="*/ 650945 h 646130"/>
                <a:gd name="connsiteX22" fmla="*/ 338395 w 1013538"/>
                <a:gd name="connsiteY22" fmla="*/ 656393 h 646130"/>
                <a:gd name="connsiteX23" fmla="*/ 365254 w 1013538"/>
                <a:gd name="connsiteY23" fmla="*/ 656393 h 646130"/>
                <a:gd name="connsiteX24" fmla="*/ 364874 w 1013538"/>
                <a:gd name="connsiteY24" fmla="*/ 654492 h 646130"/>
                <a:gd name="connsiteX25" fmla="*/ 371462 w 1013538"/>
                <a:gd name="connsiteY25" fmla="*/ 655379 h 646130"/>
                <a:gd name="connsiteX26" fmla="*/ 371082 w 1013538"/>
                <a:gd name="connsiteY26" fmla="*/ 656266 h 646130"/>
                <a:gd name="connsiteX27" fmla="*/ 516018 w 1013538"/>
                <a:gd name="connsiteY27" fmla="*/ 656266 h 646130"/>
                <a:gd name="connsiteX28" fmla="*/ 516271 w 1013538"/>
                <a:gd name="connsiteY28" fmla="*/ 655886 h 646130"/>
                <a:gd name="connsiteX29" fmla="*/ 524506 w 1013538"/>
                <a:gd name="connsiteY29" fmla="*/ 654239 h 646130"/>
                <a:gd name="connsiteX30" fmla="*/ 530081 w 1013538"/>
                <a:gd name="connsiteY30" fmla="*/ 655379 h 646130"/>
                <a:gd name="connsiteX31" fmla="*/ 529954 w 1013538"/>
                <a:gd name="connsiteY31" fmla="*/ 656266 h 646130"/>
                <a:gd name="connsiteX32" fmla="*/ 562514 w 1013538"/>
                <a:gd name="connsiteY32" fmla="*/ 656266 h 646130"/>
                <a:gd name="connsiteX33" fmla="*/ 561374 w 1013538"/>
                <a:gd name="connsiteY33" fmla="*/ 656013 h 646130"/>
                <a:gd name="connsiteX34" fmla="*/ 561754 w 1013538"/>
                <a:gd name="connsiteY34" fmla="*/ 647018 h 646130"/>
                <a:gd name="connsiteX35" fmla="*/ 558967 w 1013538"/>
                <a:gd name="connsiteY35" fmla="*/ 638656 h 646130"/>
                <a:gd name="connsiteX36" fmla="*/ 565175 w 1013538"/>
                <a:gd name="connsiteY36" fmla="*/ 637389 h 646130"/>
                <a:gd name="connsiteX37" fmla="*/ 564034 w 1013538"/>
                <a:gd name="connsiteY37" fmla="*/ 626494 h 646130"/>
                <a:gd name="connsiteX38" fmla="*/ 572649 w 1013538"/>
                <a:gd name="connsiteY38" fmla="*/ 627000 h 646130"/>
                <a:gd name="connsiteX39" fmla="*/ 577464 w 1013538"/>
                <a:gd name="connsiteY39" fmla="*/ 634982 h 646130"/>
                <a:gd name="connsiteX40" fmla="*/ 581898 w 1013538"/>
                <a:gd name="connsiteY40" fmla="*/ 640810 h 646130"/>
                <a:gd name="connsiteX41" fmla="*/ 576957 w 1013538"/>
                <a:gd name="connsiteY41" fmla="*/ 648411 h 646130"/>
                <a:gd name="connsiteX42" fmla="*/ 580631 w 1013538"/>
                <a:gd name="connsiteY42" fmla="*/ 656266 h 646130"/>
                <a:gd name="connsiteX43" fmla="*/ 590260 w 1013538"/>
                <a:gd name="connsiteY43" fmla="*/ 656266 h 646130"/>
                <a:gd name="connsiteX44" fmla="*/ 596594 w 1013538"/>
                <a:gd name="connsiteY44" fmla="*/ 640176 h 646130"/>
                <a:gd name="connsiteX45" fmla="*/ 597988 w 1013538"/>
                <a:gd name="connsiteY45" fmla="*/ 656266 h 646130"/>
                <a:gd name="connsiteX46" fmla="*/ 621426 w 1013538"/>
                <a:gd name="connsiteY46" fmla="*/ 656266 h 646130"/>
                <a:gd name="connsiteX47" fmla="*/ 619272 w 1013538"/>
                <a:gd name="connsiteY47" fmla="*/ 651325 h 646130"/>
                <a:gd name="connsiteX48" fmla="*/ 619906 w 1013538"/>
                <a:gd name="connsiteY48" fmla="*/ 648918 h 646130"/>
                <a:gd name="connsiteX49" fmla="*/ 621426 w 1013538"/>
                <a:gd name="connsiteY49" fmla="*/ 650818 h 646130"/>
                <a:gd name="connsiteX50" fmla="*/ 625100 w 1013538"/>
                <a:gd name="connsiteY50" fmla="*/ 647904 h 646130"/>
                <a:gd name="connsiteX51" fmla="*/ 629661 w 1013538"/>
                <a:gd name="connsiteY51" fmla="*/ 649298 h 646130"/>
                <a:gd name="connsiteX52" fmla="*/ 635616 w 1013538"/>
                <a:gd name="connsiteY52" fmla="*/ 652592 h 646130"/>
                <a:gd name="connsiteX53" fmla="*/ 628394 w 1013538"/>
                <a:gd name="connsiteY53" fmla="*/ 653986 h 646130"/>
                <a:gd name="connsiteX54" fmla="*/ 624213 w 1013538"/>
                <a:gd name="connsiteY54" fmla="*/ 656266 h 646130"/>
                <a:gd name="connsiteX55" fmla="*/ 737096 w 1013538"/>
                <a:gd name="connsiteY55" fmla="*/ 656266 h 646130"/>
                <a:gd name="connsiteX56" fmla="*/ 737856 w 1013538"/>
                <a:gd name="connsiteY56" fmla="*/ 654746 h 646130"/>
                <a:gd name="connsiteX57" fmla="*/ 744318 w 1013538"/>
                <a:gd name="connsiteY57" fmla="*/ 656266 h 646130"/>
                <a:gd name="connsiteX58" fmla="*/ 767122 w 1013538"/>
                <a:gd name="connsiteY58" fmla="*/ 656266 h 646130"/>
                <a:gd name="connsiteX59" fmla="*/ 772823 w 1013538"/>
                <a:gd name="connsiteY59" fmla="*/ 652465 h 646130"/>
                <a:gd name="connsiteX60" fmla="*/ 773583 w 1013538"/>
                <a:gd name="connsiteY60" fmla="*/ 645624 h 646130"/>
                <a:gd name="connsiteX61" fmla="*/ 782832 w 1013538"/>
                <a:gd name="connsiteY61" fmla="*/ 643850 h 646130"/>
                <a:gd name="connsiteX62" fmla="*/ 784352 w 1013538"/>
                <a:gd name="connsiteY62" fmla="*/ 645751 h 646130"/>
                <a:gd name="connsiteX63" fmla="*/ 788913 w 1013538"/>
                <a:gd name="connsiteY63" fmla="*/ 647144 h 646130"/>
                <a:gd name="connsiteX64" fmla="*/ 785619 w 1013538"/>
                <a:gd name="connsiteY64" fmla="*/ 652212 h 646130"/>
                <a:gd name="connsiteX65" fmla="*/ 786506 w 1013538"/>
                <a:gd name="connsiteY65" fmla="*/ 656393 h 646130"/>
                <a:gd name="connsiteX66" fmla="*/ 836803 w 1013538"/>
                <a:gd name="connsiteY66" fmla="*/ 656393 h 646130"/>
                <a:gd name="connsiteX67" fmla="*/ 837690 w 1013538"/>
                <a:gd name="connsiteY67" fmla="*/ 655379 h 646130"/>
                <a:gd name="connsiteX68" fmla="*/ 837436 w 1013538"/>
                <a:gd name="connsiteY68" fmla="*/ 656393 h 646130"/>
                <a:gd name="connsiteX69" fmla="*/ 845038 w 1013538"/>
                <a:gd name="connsiteY69" fmla="*/ 656393 h 646130"/>
                <a:gd name="connsiteX70" fmla="*/ 845418 w 1013538"/>
                <a:gd name="connsiteY70" fmla="*/ 656140 h 646130"/>
                <a:gd name="connsiteX71" fmla="*/ 847318 w 1013538"/>
                <a:gd name="connsiteY71" fmla="*/ 656393 h 646130"/>
                <a:gd name="connsiteX72" fmla="*/ 851626 w 1013538"/>
                <a:gd name="connsiteY72" fmla="*/ 656393 h 646130"/>
                <a:gd name="connsiteX73" fmla="*/ 852639 w 1013538"/>
                <a:gd name="connsiteY73" fmla="*/ 654746 h 646130"/>
                <a:gd name="connsiteX74" fmla="*/ 865815 w 1013538"/>
                <a:gd name="connsiteY74" fmla="*/ 645497 h 646130"/>
                <a:gd name="connsiteX75" fmla="*/ 865182 w 1013538"/>
                <a:gd name="connsiteY75" fmla="*/ 647904 h 646130"/>
                <a:gd name="connsiteX76" fmla="*/ 867082 w 1013538"/>
                <a:gd name="connsiteY76" fmla="*/ 651959 h 646130"/>
                <a:gd name="connsiteX77" fmla="*/ 868729 w 1013538"/>
                <a:gd name="connsiteY77" fmla="*/ 649425 h 646130"/>
                <a:gd name="connsiteX78" fmla="*/ 870376 w 1013538"/>
                <a:gd name="connsiteY78" fmla="*/ 646891 h 646130"/>
                <a:gd name="connsiteX79" fmla="*/ 877471 w 1013538"/>
                <a:gd name="connsiteY79" fmla="*/ 649932 h 646130"/>
                <a:gd name="connsiteX80" fmla="*/ 873670 w 1013538"/>
                <a:gd name="connsiteY80" fmla="*/ 641697 h 646130"/>
                <a:gd name="connsiteX81" fmla="*/ 877598 w 1013538"/>
                <a:gd name="connsiteY81" fmla="*/ 645371 h 646130"/>
                <a:gd name="connsiteX82" fmla="*/ 883933 w 1013538"/>
                <a:gd name="connsiteY82" fmla="*/ 639670 h 646130"/>
                <a:gd name="connsiteX83" fmla="*/ 887733 w 1013538"/>
                <a:gd name="connsiteY83" fmla="*/ 647904 h 646130"/>
                <a:gd name="connsiteX84" fmla="*/ 885960 w 1013538"/>
                <a:gd name="connsiteY84" fmla="*/ 639289 h 646130"/>
                <a:gd name="connsiteX85" fmla="*/ 888874 w 1013538"/>
                <a:gd name="connsiteY85" fmla="*/ 643217 h 646130"/>
                <a:gd name="connsiteX86" fmla="*/ 892421 w 1013538"/>
                <a:gd name="connsiteY86" fmla="*/ 644737 h 646130"/>
                <a:gd name="connsiteX87" fmla="*/ 896728 w 1013538"/>
                <a:gd name="connsiteY87" fmla="*/ 639416 h 646130"/>
                <a:gd name="connsiteX88" fmla="*/ 894195 w 1013538"/>
                <a:gd name="connsiteY88" fmla="*/ 637642 h 646130"/>
                <a:gd name="connsiteX89" fmla="*/ 894068 w 1013538"/>
                <a:gd name="connsiteY89" fmla="*/ 626494 h 646130"/>
                <a:gd name="connsiteX90" fmla="*/ 886846 w 1013538"/>
                <a:gd name="connsiteY90" fmla="*/ 627887 h 646130"/>
                <a:gd name="connsiteX91" fmla="*/ 876584 w 1013538"/>
                <a:gd name="connsiteY91" fmla="*/ 629914 h 646130"/>
                <a:gd name="connsiteX92" fmla="*/ 879372 w 1013538"/>
                <a:gd name="connsiteY92" fmla="*/ 638276 h 646130"/>
                <a:gd name="connsiteX93" fmla="*/ 877851 w 1013538"/>
                <a:gd name="connsiteY93" fmla="*/ 636375 h 646130"/>
                <a:gd name="connsiteX94" fmla="*/ 873290 w 1013538"/>
                <a:gd name="connsiteY94" fmla="*/ 634982 h 646130"/>
                <a:gd name="connsiteX95" fmla="*/ 874937 w 1013538"/>
                <a:gd name="connsiteY95" fmla="*/ 632448 h 646130"/>
                <a:gd name="connsiteX96" fmla="*/ 870756 w 1013538"/>
                <a:gd name="connsiteY96" fmla="*/ 633208 h 646130"/>
                <a:gd name="connsiteX97" fmla="*/ 861635 w 1013538"/>
                <a:gd name="connsiteY97" fmla="*/ 630548 h 646130"/>
                <a:gd name="connsiteX98" fmla="*/ 864929 w 1013538"/>
                <a:gd name="connsiteY98" fmla="*/ 636629 h 646130"/>
                <a:gd name="connsiteX99" fmla="*/ 857454 w 1013538"/>
                <a:gd name="connsiteY99" fmla="*/ 631434 h 646130"/>
                <a:gd name="connsiteX100" fmla="*/ 856820 w 1013538"/>
                <a:gd name="connsiteY100" fmla="*/ 622693 h 646130"/>
                <a:gd name="connsiteX101" fmla="*/ 849472 w 1013538"/>
                <a:gd name="connsiteY101" fmla="*/ 628647 h 646130"/>
                <a:gd name="connsiteX102" fmla="*/ 848585 w 1013538"/>
                <a:gd name="connsiteY102" fmla="*/ 624340 h 646130"/>
                <a:gd name="connsiteX103" fmla="*/ 847572 w 1013538"/>
                <a:gd name="connsiteY103" fmla="*/ 624593 h 646130"/>
                <a:gd name="connsiteX104" fmla="*/ 848332 w 1013538"/>
                <a:gd name="connsiteY104" fmla="*/ 617752 h 646130"/>
                <a:gd name="connsiteX105" fmla="*/ 849852 w 1013538"/>
                <a:gd name="connsiteY105" fmla="*/ 619652 h 646130"/>
                <a:gd name="connsiteX106" fmla="*/ 850486 w 1013538"/>
                <a:gd name="connsiteY106" fmla="*/ 617372 h 646130"/>
                <a:gd name="connsiteX107" fmla="*/ 853526 w 1013538"/>
                <a:gd name="connsiteY107" fmla="*/ 616738 h 646130"/>
                <a:gd name="connsiteX108" fmla="*/ 858087 w 1013538"/>
                <a:gd name="connsiteY108" fmla="*/ 618132 h 646130"/>
                <a:gd name="connsiteX109" fmla="*/ 864929 w 1013538"/>
                <a:gd name="connsiteY109" fmla="*/ 614584 h 646130"/>
                <a:gd name="connsiteX110" fmla="*/ 864042 w 1013538"/>
                <a:gd name="connsiteY110" fmla="*/ 610277 h 646130"/>
                <a:gd name="connsiteX111" fmla="*/ 869490 w 1013538"/>
                <a:gd name="connsiteY111" fmla="*/ 615851 h 646130"/>
                <a:gd name="connsiteX112" fmla="*/ 868349 w 1013538"/>
                <a:gd name="connsiteY112" fmla="*/ 604956 h 646130"/>
                <a:gd name="connsiteX113" fmla="*/ 865309 w 1013538"/>
                <a:gd name="connsiteY113" fmla="*/ 605589 h 646130"/>
                <a:gd name="connsiteX114" fmla="*/ 876331 w 1013538"/>
                <a:gd name="connsiteY114" fmla="*/ 612304 h 646130"/>
                <a:gd name="connsiteX115" fmla="*/ 884946 w 1013538"/>
                <a:gd name="connsiteY115" fmla="*/ 601662 h 646130"/>
                <a:gd name="connsiteX116" fmla="*/ 881652 w 1013538"/>
                <a:gd name="connsiteY116" fmla="*/ 606729 h 646130"/>
                <a:gd name="connsiteX117" fmla="*/ 877978 w 1013538"/>
                <a:gd name="connsiteY117" fmla="*/ 609643 h 646130"/>
                <a:gd name="connsiteX118" fmla="*/ 876078 w 1013538"/>
                <a:gd name="connsiteY118" fmla="*/ 605589 h 646130"/>
                <a:gd name="connsiteX119" fmla="*/ 868603 w 1013538"/>
                <a:gd name="connsiteY119" fmla="*/ 600395 h 646130"/>
                <a:gd name="connsiteX120" fmla="*/ 860368 w 1013538"/>
                <a:gd name="connsiteY120" fmla="*/ 602042 h 646130"/>
                <a:gd name="connsiteX121" fmla="*/ 862268 w 1013538"/>
                <a:gd name="connsiteY121" fmla="*/ 606096 h 646130"/>
                <a:gd name="connsiteX122" fmla="*/ 858087 w 1013538"/>
                <a:gd name="connsiteY122" fmla="*/ 606856 h 646130"/>
                <a:gd name="connsiteX123" fmla="*/ 859734 w 1013538"/>
                <a:gd name="connsiteY123" fmla="*/ 604322 h 646130"/>
                <a:gd name="connsiteX124" fmla="*/ 852893 w 1013538"/>
                <a:gd name="connsiteY124" fmla="*/ 607870 h 646130"/>
                <a:gd name="connsiteX125" fmla="*/ 846685 w 1013538"/>
                <a:gd name="connsiteY125" fmla="*/ 609137 h 646130"/>
                <a:gd name="connsiteX126" fmla="*/ 848332 w 1013538"/>
                <a:gd name="connsiteY126" fmla="*/ 606603 h 646130"/>
                <a:gd name="connsiteX127" fmla="*/ 841744 w 1013538"/>
                <a:gd name="connsiteY127" fmla="*/ 605716 h 646130"/>
                <a:gd name="connsiteX128" fmla="*/ 839083 w 1013538"/>
                <a:gd name="connsiteY128" fmla="*/ 608503 h 646130"/>
                <a:gd name="connsiteX129" fmla="*/ 831862 w 1013538"/>
                <a:gd name="connsiteY129" fmla="*/ 609897 h 646130"/>
                <a:gd name="connsiteX130" fmla="*/ 826414 w 1013538"/>
                <a:gd name="connsiteY130" fmla="*/ 604322 h 646130"/>
                <a:gd name="connsiteX131" fmla="*/ 831355 w 1013538"/>
                <a:gd name="connsiteY131" fmla="*/ 596721 h 646130"/>
                <a:gd name="connsiteX132" fmla="*/ 830088 w 1013538"/>
                <a:gd name="connsiteY132" fmla="*/ 590259 h 646130"/>
                <a:gd name="connsiteX133" fmla="*/ 840224 w 1013538"/>
                <a:gd name="connsiteY133" fmla="*/ 592793 h 646130"/>
                <a:gd name="connsiteX134" fmla="*/ 838957 w 1013538"/>
                <a:gd name="connsiteY134" fmla="*/ 586332 h 646130"/>
                <a:gd name="connsiteX135" fmla="*/ 843644 w 1013538"/>
                <a:gd name="connsiteY135" fmla="*/ 583165 h 646130"/>
                <a:gd name="connsiteX136" fmla="*/ 843264 w 1013538"/>
                <a:gd name="connsiteY136" fmla="*/ 592160 h 646130"/>
                <a:gd name="connsiteX137" fmla="*/ 846938 w 1013538"/>
                <a:gd name="connsiteY137" fmla="*/ 589246 h 646130"/>
                <a:gd name="connsiteX138" fmla="*/ 846052 w 1013538"/>
                <a:gd name="connsiteY138" fmla="*/ 584938 h 646130"/>
                <a:gd name="connsiteX139" fmla="*/ 849599 w 1013538"/>
                <a:gd name="connsiteY139" fmla="*/ 586459 h 646130"/>
                <a:gd name="connsiteX140" fmla="*/ 850232 w 1013538"/>
                <a:gd name="connsiteY140" fmla="*/ 584052 h 646130"/>
                <a:gd name="connsiteX141" fmla="*/ 851246 w 1013538"/>
                <a:gd name="connsiteY141" fmla="*/ 583798 h 646130"/>
                <a:gd name="connsiteX142" fmla="*/ 851879 w 1013538"/>
                <a:gd name="connsiteY142" fmla="*/ 581391 h 646130"/>
                <a:gd name="connsiteX143" fmla="*/ 857580 w 1013538"/>
                <a:gd name="connsiteY143" fmla="*/ 577970 h 646130"/>
                <a:gd name="connsiteX144" fmla="*/ 831229 w 1013538"/>
                <a:gd name="connsiteY144" fmla="*/ 585319 h 646130"/>
                <a:gd name="connsiteX145" fmla="*/ 832749 w 1013538"/>
                <a:gd name="connsiteY145" fmla="*/ 571636 h 646130"/>
                <a:gd name="connsiteX146" fmla="*/ 844151 w 1013538"/>
                <a:gd name="connsiteY146" fmla="*/ 569355 h 646130"/>
                <a:gd name="connsiteX147" fmla="*/ 844151 w 1013538"/>
                <a:gd name="connsiteY147" fmla="*/ 569355 h 646130"/>
                <a:gd name="connsiteX148" fmla="*/ 851753 w 1013538"/>
                <a:gd name="connsiteY148" fmla="*/ 570115 h 646130"/>
                <a:gd name="connsiteX149" fmla="*/ 857454 w 1013538"/>
                <a:gd name="connsiteY149" fmla="*/ 566695 h 646130"/>
                <a:gd name="connsiteX150" fmla="*/ 856567 w 1013538"/>
                <a:gd name="connsiteY150" fmla="*/ 562387 h 646130"/>
                <a:gd name="connsiteX151" fmla="*/ 860494 w 1013538"/>
                <a:gd name="connsiteY151" fmla="*/ 566061 h 646130"/>
                <a:gd name="connsiteX152" fmla="*/ 864675 w 1013538"/>
                <a:gd name="connsiteY152" fmla="*/ 565301 h 646130"/>
                <a:gd name="connsiteX153" fmla="*/ 869363 w 1013538"/>
                <a:gd name="connsiteY153" fmla="*/ 562134 h 646130"/>
                <a:gd name="connsiteX154" fmla="*/ 874937 w 1013538"/>
                <a:gd name="connsiteY154" fmla="*/ 563274 h 646130"/>
                <a:gd name="connsiteX155" fmla="*/ 868603 w 1013538"/>
                <a:gd name="connsiteY155" fmla="*/ 553392 h 646130"/>
                <a:gd name="connsiteX156" fmla="*/ 866956 w 1013538"/>
                <a:gd name="connsiteY156" fmla="*/ 555926 h 646130"/>
                <a:gd name="connsiteX157" fmla="*/ 863915 w 1013538"/>
                <a:gd name="connsiteY157" fmla="*/ 556559 h 646130"/>
                <a:gd name="connsiteX158" fmla="*/ 858721 w 1013538"/>
                <a:gd name="connsiteY158" fmla="*/ 557573 h 646130"/>
                <a:gd name="connsiteX159" fmla="*/ 860621 w 1013538"/>
                <a:gd name="connsiteY159" fmla="*/ 561627 h 646130"/>
                <a:gd name="connsiteX160" fmla="*/ 852513 w 1013538"/>
                <a:gd name="connsiteY160" fmla="*/ 558713 h 646130"/>
                <a:gd name="connsiteX161" fmla="*/ 852133 w 1013538"/>
                <a:gd name="connsiteY161" fmla="*/ 556559 h 646130"/>
                <a:gd name="connsiteX162" fmla="*/ 848839 w 1013538"/>
                <a:gd name="connsiteY162" fmla="*/ 550478 h 646130"/>
                <a:gd name="connsiteX163" fmla="*/ 851879 w 1013538"/>
                <a:gd name="connsiteY163" fmla="*/ 549845 h 646130"/>
                <a:gd name="connsiteX164" fmla="*/ 853906 w 1013538"/>
                <a:gd name="connsiteY164" fmla="*/ 549465 h 646130"/>
                <a:gd name="connsiteX165" fmla="*/ 849219 w 1013538"/>
                <a:gd name="connsiteY165" fmla="*/ 537049 h 646130"/>
                <a:gd name="connsiteX166" fmla="*/ 850232 w 1013538"/>
                <a:gd name="connsiteY166" fmla="*/ 536795 h 646130"/>
                <a:gd name="connsiteX167" fmla="*/ 854033 w 1013538"/>
                <a:gd name="connsiteY167" fmla="*/ 529320 h 646130"/>
                <a:gd name="connsiteX168" fmla="*/ 857961 w 1013538"/>
                <a:gd name="connsiteY168" fmla="*/ 532995 h 646130"/>
                <a:gd name="connsiteX169" fmla="*/ 859608 w 1013538"/>
                <a:gd name="connsiteY169" fmla="*/ 530461 h 646130"/>
                <a:gd name="connsiteX170" fmla="*/ 857834 w 1013538"/>
                <a:gd name="connsiteY170" fmla="*/ 521846 h 646130"/>
                <a:gd name="connsiteX171" fmla="*/ 856567 w 1013538"/>
                <a:gd name="connsiteY171" fmla="*/ 526533 h 646130"/>
                <a:gd name="connsiteX172" fmla="*/ 852386 w 1013538"/>
                <a:gd name="connsiteY172" fmla="*/ 527293 h 646130"/>
                <a:gd name="connsiteX173" fmla="*/ 850106 w 1013538"/>
                <a:gd name="connsiteY173" fmla="*/ 521085 h 646130"/>
                <a:gd name="connsiteX174" fmla="*/ 842631 w 1013538"/>
                <a:gd name="connsiteY174" fmla="*/ 515891 h 646130"/>
                <a:gd name="connsiteX175" fmla="*/ 856820 w 1013538"/>
                <a:gd name="connsiteY175" fmla="*/ 506389 h 646130"/>
                <a:gd name="connsiteX176" fmla="*/ 868223 w 1013538"/>
                <a:gd name="connsiteY176" fmla="*/ 504109 h 646130"/>
                <a:gd name="connsiteX177" fmla="*/ 862395 w 1013538"/>
                <a:gd name="connsiteY177" fmla="*/ 496380 h 646130"/>
                <a:gd name="connsiteX178" fmla="*/ 856694 w 1013538"/>
                <a:gd name="connsiteY178" fmla="*/ 499801 h 646130"/>
                <a:gd name="connsiteX179" fmla="*/ 861635 w 1013538"/>
                <a:gd name="connsiteY179" fmla="*/ 492200 h 646130"/>
                <a:gd name="connsiteX180" fmla="*/ 861761 w 1013538"/>
                <a:gd name="connsiteY180" fmla="*/ 487765 h 646130"/>
                <a:gd name="connsiteX181" fmla="*/ 867969 w 1013538"/>
                <a:gd name="connsiteY181" fmla="*/ 486498 h 646130"/>
                <a:gd name="connsiteX182" fmla="*/ 871897 w 1013538"/>
                <a:gd name="connsiteY182" fmla="*/ 479024 h 646130"/>
                <a:gd name="connsiteX183" fmla="*/ 884059 w 1013538"/>
                <a:gd name="connsiteY183" fmla="*/ 481051 h 646130"/>
                <a:gd name="connsiteX184" fmla="*/ 891027 w 1013538"/>
                <a:gd name="connsiteY184" fmla="*/ 472942 h 646130"/>
                <a:gd name="connsiteX185" fmla="*/ 902430 w 1013538"/>
                <a:gd name="connsiteY185" fmla="*/ 470662 h 646130"/>
                <a:gd name="connsiteX186" fmla="*/ 904457 w 1013538"/>
                <a:gd name="connsiteY186" fmla="*/ 470282 h 646130"/>
                <a:gd name="connsiteX187" fmla="*/ 908004 w 1013538"/>
                <a:gd name="connsiteY187" fmla="*/ 471802 h 646130"/>
                <a:gd name="connsiteX188" fmla="*/ 915226 w 1013538"/>
                <a:gd name="connsiteY188" fmla="*/ 470409 h 646130"/>
                <a:gd name="connsiteX189" fmla="*/ 913959 w 1013538"/>
                <a:gd name="connsiteY189" fmla="*/ 463947 h 646130"/>
                <a:gd name="connsiteX190" fmla="*/ 916872 w 1013538"/>
                <a:gd name="connsiteY190" fmla="*/ 467875 h 646130"/>
                <a:gd name="connsiteX191" fmla="*/ 920547 w 1013538"/>
                <a:gd name="connsiteY191" fmla="*/ 464961 h 646130"/>
                <a:gd name="connsiteX192" fmla="*/ 923841 w 1013538"/>
                <a:gd name="connsiteY192" fmla="*/ 471042 h 646130"/>
                <a:gd name="connsiteX193" fmla="*/ 933089 w 1013538"/>
                <a:gd name="connsiteY193" fmla="*/ 458119 h 646130"/>
                <a:gd name="connsiteX194" fmla="*/ 942844 w 1013538"/>
                <a:gd name="connsiteY194" fmla="*/ 458499 h 646130"/>
                <a:gd name="connsiteX195" fmla="*/ 945632 w 1013538"/>
                <a:gd name="connsiteY195" fmla="*/ 451278 h 646130"/>
                <a:gd name="connsiteX196" fmla="*/ 950193 w 1013538"/>
                <a:gd name="connsiteY196" fmla="*/ 452672 h 646130"/>
                <a:gd name="connsiteX197" fmla="*/ 955387 w 1013538"/>
                <a:gd name="connsiteY197" fmla="*/ 451658 h 646130"/>
                <a:gd name="connsiteX198" fmla="*/ 958428 w 1013538"/>
                <a:gd name="connsiteY198" fmla="*/ 451025 h 646130"/>
                <a:gd name="connsiteX199" fmla="*/ 961468 w 1013538"/>
                <a:gd name="connsiteY199" fmla="*/ 450391 h 646130"/>
                <a:gd name="connsiteX200" fmla="*/ 961088 w 1013538"/>
                <a:gd name="connsiteY200" fmla="*/ 448237 h 646130"/>
                <a:gd name="connsiteX201" fmla="*/ 965269 w 1013538"/>
                <a:gd name="connsiteY201" fmla="*/ 447477 h 646130"/>
                <a:gd name="connsiteX202" fmla="*/ 965902 w 1013538"/>
                <a:gd name="connsiteY202" fmla="*/ 445070 h 646130"/>
                <a:gd name="connsiteX203" fmla="*/ 975151 w 1013538"/>
                <a:gd name="connsiteY203" fmla="*/ 443296 h 646130"/>
                <a:gd name="connsiteX204" fmla="*/ 977812 w 1013538"/>
                <a:gd name="connsiteY204" fmla="*/ 440509 h 646130"/>
                <a:gd name="connsiteX205" fmla="*/ 981359 w 1013538"/>
                <a:gd name="connsiteY205" fmla="*/ 442029 h 646130"/>
                <a:gd name="connsiteX206" fmla="*/ 984019 w 1013538"/>
                <a:gd name="connsiteY206" fmla="*/ 439242 h 646130"/>
                <a:gd name="connsiteX207" fmla="*/ 986680 w 1013538"/>
                <a:gd name="connsiteY207" fmla="*/ 436455 h 646130"/>
                <a:gd name="connsiteX208" fmla="*/ 994788 w 1013538"/>
                <a:gd name="connsiteY208" fmla="*/ 439369 h 646130"/>
                <a:gd name="connsiteX209" fmla="*/ 993648 w 1013538"/>
                <a:gd name="connsiteY209" fmla="*/ 428473 h 646130"/>
                <a:gd name="connsiteX210" fmla="*/ 998716 w 1013538"/>
                <a:gd name="connsiteY210" fmla="*/ 416311 h 646130"/>
                <a:gd name="connsiteX211" fmla="*/ 1004290 w 1013538"/>
                <a:gd name="connsiteY211" fmla="*/ 417451 h 646130"/>
                <a:gd name="connsiteX212" fmla="*/ 1005431 w 1013538"/>
                <a:gd name="connsiteY212" fmla="*/ 401615 h 646130"/>
                <a:gd name="connsiteX213" fmla="*/ 1007711 w 1013538"/>
                <a:gd name="connsiteY213" fmla="*/ 396674 h 646130"/>
                <a:gd name="connsiteX214" fmla="*/ 1008471 w 1013538"/>
                <a:gd name="connsiteY214" fmla="*/ 389832 h 646130"/>
                <a:gd name="connsiteX215" fmla="*/ 1000490 w 1013538"/>
                <a:gd name="connsiteY215" fmla="*/ 371335 h 646130"/>
                <a:gd name="connsiteX216" fmla="*/ 1004670 w 1013538"/>
                <a:gd name="connsiteY216" fmla="*/ 370575 h 646130"/>
                <a:gd name="connsiteX217" fmla="*/ 1006697 w 1013538"/>
                <a:gd name="connsiteY217" fmla="*/ 359046 h 646130"/>
                <a:gd name="connsiteX218" fmla="*/ 1012399 w 1013538"/>
                <a:gd name="connsiteY218" fmla="*/ 355625 h 646130"/>
                <a:gd name="connsiteX219" fmla="*/ 1013539 w 1013538"/>
                <a:gd name="connsiteY219" fmla="*/ 350938 h 646130"/>
                <a:gd name="connsiteX220" fmla="*/ 1010245 w 1013538"/>
                <a:gd name="connsiteY220" fmla="*/ 329273 h 646130"/>
                <a:gd name="connsiteX221" fmla="*/ 1012018 w 1013538"/>
                <a:gd name="connsiteY221" fmla="*/ 322179 h 646130"/>
                <a:gd name="connsiteX222" fmla="*/ 1008218 w 1013538"/>
                <a:gd name="connsiteY222" fmla="*/ 313944 h 646130"/>
                <a:gd name="connsiteX223" fmla="*/ 1009105 w 1013538"/>
                <a:gd name="connsiteY223" fmla="*/ 318251 h 646130"/>
                <a:gd name="connsiteX224" fmla="*/ 1005050 w 1013538"/>
                <a:gd name="connsiteY224" fmla="*/ 303428 h 646130"/>
                <a:gd name="connsiteX225" fmla="*/ 1002770 w 1013538"/>
                <a:gd name="connsiteY225" fmla="*/ 308369 h 646130"/>
                <a:gd name="connsiteX226" fmla="*/ 1002643 w 1013538"/>
                <a:gd name="connsiteY226" fmla="*/ 297220 h 646130"/>
                <a:gd name="connsiteX227" fmla="*/ 1006571 w 1013538"/>
                <a:gd name="connsiteY227" fmla="*/ 300894 h 646130"/>
                <a:gd name="connsiteX228" fmla="*/ 1007077 w 1013538"/>
                <a:gd name="connsiteY228" fmla="*/ 287465 h 646130"/>
                <a:gd name="connsiteX229" fmla="*/ 1002897 w 1013538"/>
                <a:gd name="connsiteY229" fmla="*/ 288225 h 646130"/>
                <a:gd name="connsiteX230" fmla="*/ 999603 w 1013538"/>
                <a:gd name="connsiteY230" fmla="*/ 282144 h 646130"/>
                <a:gd name="connsiteX231" fmla="*/ 999096 w 1013538"/>
                <a:gd name="connsiteY231" fmla="*/ 295573 h 646130"/>
                <a:gd name="connsiteX232" fmla="*/ 995168 w 1013538"/>
                <a:gd name="connsiteY232" fmla="*/ 276316 h 646130"/>
                <a:gd name="connsiteX233" fmla="*/ 999096 w 1013538"/>
                <a:gd name="connsiteY233" fmla="*/ 279990 h 646130"/>
                <a:gd name="connsiteX234" fmla="*/ 998209 w 1013538"/>
                <a:gd name="connsiteY234" fmla="*/ 275682 h 646130"/>
                <a:gd name="connsiteX235" fmla="*/ 1003530 w 1013538"/>
                <a:gd name="connsiteY235" fmla="*/ 270235 h 646130"/>
                <a:gd name="connsiteX236" fmla="*/ 1003277 w 1013538"/>
                <a:gd name="connsiteY236" fmla="*/ 263647 h 646130"/>
                <a:gd name="connsiteX237" fmla="*/ 998716 w 1013538"/>
                <a:gd name="connsiteY237" fmla="*/ 262253 h 646130"/>
                <a:gd name="connsiteX238" fmla="*/ 1000996 w 1013538"/>
                <a:gd name="connsiteY238" fmla="*/ 257312 h 646130"/>
                <a:gd name="connsiteX239" fmla="*/ 999476 w 1013538"/>
                <a:gd name="connsiteY239" fmla="*/ 244263 h 646130"/>
                <a:gd name="connsiteX240" fmla="*/ 996562 w 1013538"/>
                <a:gd name="connsiteY240" fmla="*/ 240335 h 646130"/>
                <a:gd name="connsiteX241" fmla="*/ 994915 w 1013538"/>
                <a:gd name="connsiteY241" fmla="*/ 242869 h 646130"/>
                <a:gd name="connsiteX242" fmla="*/ 995549 w 1013538"/>
                <a:gd name="connsiteY242" fmla="*/ 240462 h 646130"/>
                <a:gd name="connsiteX243" fmla="*/ 992255 w 1013538"/>
                <a:gd name="connsiteY243" fmla="*/ 234381 h 646130"/>
                <a:gd name="connsiteX244" fmla="*/ 994028 w 1013538"/>
                <a:gd name="connsiteY244" fmla="*/ 227286 h 646130"/>
                <a:gd name="connsiteX245" fmla="*/ 995168 w 1013538"/>
                <a:gd name="connsiteY245" fmla="*/ 222598 h 646130"/>
                <a:gd name="connsiteX246" fmla="*/ 990988 w 1013538"/>
                <a:gd name="connsiteY246" fmla="*/ 223359 h 646130"/>
                <a:gd name="connsiteX247" fmla="*/ 991494 w 1013538"/>
                <a:gd name="connsiteY247" fmla="*/ 209929 h 646130"/>
                <a:gd name="connsiteX248" fmla="*/ 991368 w 1013538"/>
                <a:gd name="connsiteY248" fmla="*/ 214363 h 646130"/>
                <a:gd name="connsiteX249" fmla="*/ 986427 w 1013538"/>
                <a:gd name="connsiteY249" fmla="*/ 210943 h 646130"/>
                <a:gd name="connsiteX250" fmla="*/ 989087 w 1013538"/>
                <a:gd name="connsiteY250" fmla="*/ 208155 h 646130"/>
                <a:gd name="connsiteX251" fmla="*/ 989847 w 1013538"/>
                <a:gd name="connsiteY251" fmla="*/ 201314 h 646130"/>
                <a:gd name="connsiteX252" fmla="*/ 984146 w 1013538"/>
                <a:gd name="connsiteY252" fmla="*/ 204735 h 646130"/>
                <a:gd name="connsiteX253" fmla="*/ 979965 w 1013538"/>
                <a:gd name="connsiteY253" fmla="*/ 205495 h 646130"/>
                <a:gd name="connsiteX254" fmla="*/ 975024 w 1013538"/>
                <a:gd name="connsiteY254" fmla="*/ 202074 h 646130"/>
                <a:gd name="connsiteX255" fmla="*/ 976545 w 1013538"/>
                <a:gd name="connsiteY255" fmla="*/ 215124 h 646130"/>
                <a:gd name="connsiteX256" fmla="*/ 970843 w 1013538"/>
                <a:gd name="connsiteY256" fmla="*/ 202834 h 646130"/>
                <a:gd name="connsiteX257" fmla="*/ 962482 w 1013538"/>
                <a:gd name="connsiteY257" fmla="*/ 193332 h 646130"/>
                <a:gd name="connsiteX258" fmla="*/ 959948 w 1013538"/>
                <a:gd name="connsiteY258" fmla="*/ 191559 h 646130"/>
                <a:gd name="connsiteX259" fmla="*/ 955640 w 1013538"/>
                <a:gd name="connsiteY259" fmla="*/ 196880 h 646130"/>
                <a:gd name="connsiteX260" fmla="*/ 951206 w 1013538"/>
                <a:gd name="connsiteY260" fmla="*/ 191052 h 646130"/>
                <a:gd name="connsiteX261" fmla="*/ 960455 w 1013538"/>
                <a:gd name="connsiteY261" fmla="*/ 178129 h 646130"/>
                <a:gd name="connsiteX262" fmla="*/ 966916 w 1013538"/>
                <a:gd name="connsiteY262" fmla="*/ 183577 h 646130"/>
                <a:gd name="connsiteX263" fmla="*/ 972237 w 1013538"/>
                <a:gd name="connsiteY263" fmla="*/ 178129 h 646130"/>
                <a:gd name="connsiteX264" fmla="*/ 968563 w 1013538"/>
                <a:gd name="connsiteY264" fmla="*/ 181043 h 646130"/>
                <a:gd name="connsiteX265" fmla="*/ 968690 w 1013538"/>
                <a:gd name="connsiteY265" fmla="*/ 192192 h 646130"/>
                <a:gd name="connsiteX266" fmla="*/ 963115 w 1013538"/>
                <a:gd name="connsiteY266" fmla="*/ 191052 h 646130"/>
                <a:gd name="connsiteX267" fmla="*/ 975151 w 1013538"/>
                <a:gd name="connsiteY267" fmla="*/ 197640 h 646130"/>
                <a:gd name="connsiteX268" fmla="*/ 972617 w 1013538"/>
                <a:gd name="connsiteY268" fmla="*/ 184717 h 646130"/>
                <a:gd name="connsiteX269" fmla="*/ 976291 w 1013538"/>
                <a:gd name="connsiteY269" fmla="*/ 181803 h 646130"/>
                <a:gd name="connsiteX270" fmla="*/ 972997 w 1013538"/>
                <a:gd name="connsiteY270" fmla="*/ 175722 h 646130"/>
                <a:gd name="connsiteX271" fmla="*/ 969830 w 1013538"/>
                <a:gd name="connsiteY271" fmla="*/ 165207 h 646130"/>
                <a:gd name="connsiteX272" fmla="*/ 980599 w 1013538"/>
                <a:gd name="connsiteY272" fmla="*/ 165333 h 646130"/>
                <a:gd name="connsiteX273" fmla="*/ 980979 w 1013538"/>
                <a:gd name="connsiteY273" fmla="*/ 156338 h 646130"/>
                <a:gd name="connsiteX274" fmla="*/ 970970 w 1013538"/>
                <a:gd name="connsiteY274" fmla="*/ 138221 h 646130"/>
                <a:gd name="connsiteX275" fmla="*/ 963495 w 1013538"/>
                <a:gd name="connsiteY275" fmla="*/ 133027 h 646130"/>
                <a:gd name="connsiteX276" fmla="*/ 969196 w 1013538"/>
                <a:gd name="connsiteY276" fmla="*/ 129733 h 646130"/>
                <a:gd name="connsiteX277" fmla="*/ 965016 w 1013538"/>
                <a:gd name="connsiteY277" fmla="*/ 119471 h 646130"/>
                <a:gd name="connsiteX278" fmla="*/ 961468 w 1013538"/>
                <a:gd name="connsiteY278" fmla="*/ 117951 h 646130"/>
                <a:gd name="connsiteX279" fmla="*/ 954120 w 1013538"/>
                <a:gd name="connsiteY279" fmla="*/ 123905 h 646130"/>
                <a:gd name="connsiteX280" fmla="*/ 953233 w 1013538"/>
                <a:gd name="connsiteY280" fmla="*/ 135181 h 646130"/>
                <a:gd name="connsiteX281" fmla="*/ 952600 w 1013538"/>
                <a:gd name="connsiteY281" fmla="*/ 126439 h 646130"/>
                <a:gd name="connsiteX282" fmla="*/ 939804 w 1013538"/>
                <a:gd name="connsiteY282" fmla="*/ 126692 h 646130"/>
                <a:gd name="connsiteX283" fmla="*/ 943478 w 1013538"/>
                <a:gd name="connsiteY283" fmla="*/ 123778 h 646130"/>
                <a:gd name="connsiteX284" fmla="*/ 940944 w 1013538"/>
                <a:gd name="connsiteY284" fmla="*/ 110856 h 646130"/>
                <a:gd name="connsiteX285" fmla="*/ 933089 w 1013538"/>
                <a:gd name="connsiteY285" fmla="*/ 114657 h 646130"/>
                <a:gd name="connsiteX286" fmla="*/ 928148 w 1013538"/>
                <a:gd name="connsiteY286" fmla="*/ 111109 h 646130"/>
                <a:gd name="connsiteX287" fmla="*/ 937650 w 1013538"/>
                <a:gd name="connsiteY287" fmla="*/ 115923 h 646130"/>
                <a:gd name="connsiteX288" fmla="*/ 937777 w 1013538"/>
                <a:gd name="connsiteY288" fmla="*/ 127072 h 646130"/>
                <a:gd name="connsiteX289" fmla="*/ 934863 w 1013538"/>
                <a:gd name="connsiteY289" fmla="*/ 123145 h 646130"/>
                <a:gd name="connsiteX290" fmla="*/ 935496 w 1013538"/>
                <a:gd name="connsiteY290" fmla="*/ 131887 h 646130"/>
                <a:gd name="connsiteX291" fmla="*/ 928402 w 1013538"/>
                <a:gd name="connsiteY291" fmla="*/ 128846 h 646130"/>
                <a:gd name="connsiteX292" fmla="*/ 929162 w 1013538"/>
                <a:gd name="connsiteY292" fmla="*/ 122005 h 646130"/>
                <a:gd name="connsiteX293" fmla="*/ 925234 w 1013538"/>
                <a:gd name="connsiteY293" fmla="*/ 118331 h 646130"/>
                <a:gd name="connsiteX294" fmla="*/ 923967 w 1013538"/>
                <a:gd name="connsiteY294" fmla="*/ 111869 h 646130"/>
                <a:gd name="connsiteX295" fmla="*/ 924347 w 1013538"/>
                <a:gd name="connsiteY295" fmla="*/ 102874 h 646130"/>
                <a:gd name="connsiteX296" fmla="*/ 927895 w 1013538"/>
                <a:gd name="connsiteY296" fmla="*/ 104394 h 646130"/>
                <a:gd name="connsiteX297" fmla="*/ 929542 w 1013538"/>
                <a:gd name="connsiteY297" fmla="*/ 101861 h 646130"/>
                <a:gd name="connsiteX298" fmla="*/ 941198 w 1013538"/>
                <a:gd name="connsiteY298" fmla="*/ 106295 h 646130"/>
                <a:gd name="connsiteX299" fmla="*/ 943478 w 1013538"/>
                <a:gd name="connsiteY299" fmla="*/ 112503 h 646130"/>
                <a:gd name="connsiteX300" fmla="*/ 944238 w 1013538"/>
                <a:gd name="connsiteY300" fmla="*/ 105661 h 646130"/>
                <a:gd name="connsiteX301" fmla="*/ 956274 w 1013538"/>
                <a:gd name="connsiteY301" fmla="*/ 112249 h 646130"/>
                <a:gd name="connsiteX302" fmla="*/ 954374 w 1013538"/>
                <a:gd name="connsiteY302" fmla="*/ 108195 h 646130"/>
                <a:gd name="connsiteX303" fmla="*/ 954500 w 1013538"/>
                <a:gd name="connsiteY303" fmla="*/ 92612 h 646130"/>
                <a:gd name="connsiteX304" fmla="*/ 955387 w 1013538"/>
                <a:gd name="connsiteY304" fmla="*/ 81336 h 646130"/>
                <a:gd name="connsiteX305" fmla="*/ 951586 w 1013538"/>
                <a:gd name="connsiteY305" fmla="*/ 73101 h 646130"/>
                <a:gd name="connsiteX306" fmla="*/ 949559 w 1013538"/>
                <a:gd name="connsiteY306" fmla="*/ 73482 h 646130"/>
                <a:gd name="connsiteX307" fmla="*/ 946645 w 1013538"/>
                <a:gd name="connsiteY307" fmla="*/ 69554 h 646130"/>
                <a:gd name="connsiteX308" fmla="*/ 949686 w 1013538"/>
                <a:gd name="connsiteY308" fmla="*/ 84630 h 646130"/>
                <a:gd name="connsiteX309" fmla="*/ 946899 w 1013538"/>
                <a:gd name="connsiteY309" fmla="*/ 76269 h 646130"/>
                <a:gd name="connsiteX310" fmla="*/ 944238 w 1013538"/>
                <a:gd name="connsiteY310" fmla="*/ 79056 h 646130"/>
                <a:gd name="connsiteX311" fmla="*/ 939677 w 1013538"/>
                <a:gd name="connsiteY311" fmla="*/ 77662 h 646130"/>
                <a:gd name="connsiteX312" fmla="*/ 940184 w 1013538"/>
                <a:gd name="connsiteY312" fmla="*/ 90965 h 646130"/>
                <a:gd name="connsiteX313" fmla="*/ 932329 w 1013538"/>
                <a:gd name="connsiteY313" fmla="*/ 83617 h 646130"/>
                <a:gd name="connsiteX314" fmla="*/ 926755 w 1013538"/>
                <a:gd name="connsiteY314" fmla="*/ 82477 h 646130"/>
                <a:gd name="connsiteX315" fmla="*/ 926628 w 1013538"/>
                <a:gd name="connsiteY315" fmla="*/ 89445 h 646130"/>
                <a:gd name="connsiteX316" fmla="*/ 918393 w 1013538"/>
                <a:gd name="connsiteY316" fmla="*/ 91092 h 646130"/>
                <a:gd name="connsiteX317" fmla="*/ 911551 w 1013538"/>
                <a:gd name="connsiteY317" fmla="*/ 83490 h 646130"/>
                <a:gd name="connsiteX318" fmla="*/ 910665 w 1013538"/>
                <a:gd name="connsiteY318" fmla="*/ 68034 h 646130"/>
                <a:gd name="connsiteX319" fmla="*/ 913452 w 1013538"/>
                <a:gd name="connsiteY319" fmla="*/ 76395 h 646130"/>
                <a:gd name="connsiteX320" fmla="*/ 914845 w 1013538"/>
                <a:gd name="connsiteY320" fmla="*/ 67147 h 646130"/>
                <a:gd name="connsiteX321" fmla="*/ 921307 w 1013538"/>
                <a:gd name="connsiteY321" fmla="*/ 72595 h 646130"/>
                <a:gd name="connsiteX322" fmla="*/ 929035 w 1013538"/>
                <a:gd name="connsiteY322" fmla="*/ 57645 h 646130"/>
                <a:gd name="connsiteX323" fmla="*/ 924347 w 1013538"/>
                <a:gd name="connsiteY323" fmla="*/ 45229 h 646130"/>
                <a:gd name="connsiteX324" fmla="*/ 929795 w 1013538"/>
                <a:gd name="connsiteY324" fmla="*/ 50804 h 646130"/>
                <a:gd name="connsiteX325" fmla="*/ 934736 w 1013538"/>
                <a:gd name="connsiteY325" fmla="*/ 43202 h 646130"/>
                <a:gd name="connsiteX326" fmla="*/ 930302 w 1013538"/>
                <a:gd name="connsiteY326" fmla="*/ 37374 h 646130"/>
                <a:gd name="connsiteX327" fmla="*/ 924601 w 1013538"/>
                <a:gd name="connsiteY327" fmla="*/ 40668 h 646130"/>
                <a:gd name="connsiteX328" fmla="*/ 918266 w 1013538"/>
                <a:gd name="connsiteY328" fmla="*/ 30786 h 646130"/>
                <a:gd name="connsiteX329" fmla="*/ 918013 w 1013538"/>
                <a:gd name="connsiteY329" fmla="*/ 24198 h 646130"/>
                <a:gd name="connsiteX330" fmla="*/ 919026 w 1013538"/>
                <a:gd name="connsiteY330" fmla="*/ 23945 h 646130"/>
                <a:gd name="connsiteX331" fmla="*/ 918773 w 1013538"/>
                <a:gd name="connsiteY331" fmla="*/ 17357 h 646130"/>
                <a:gd name="connsiteX332" fmla="*/ 914972 w 1013538"/>
                <a:gd name="connsiteY332" fmla="*/ 9122 h 646130"/>
                <a:gd name="connsiteX333" fmla="*/ 912692 w 1013538"/>
                <a:gd name="connsiteY333" fmla="*/ 14063 h 646130"/>
                <a:gd name="connsiteX334" fmla="*/ 909778 w 1013538"/>
                <a:gd name="connsiteY334" fmla="*/ 10135 h 646130"/>
                <a:gd name="connsiteX335" fmla="*/ 909904 w 1013538"/>
                <a:gd name="connsiteY335" fmla="*/ 5701 h 646130"/>
                <a:gd name="connsiteX336" fmla="*/ 905470 w 1013538"/>
                <a:gd name="connsiteY336" fmla="*/ 0 h 646130"/>
                <a:gd name="connsiteX337" fmla="*/ 905977 w 1013538"/>
                <a:gd name="connsiteY337" fmla="*/ 13303 h 646130"/>
                <a:gd name="connsiteX338" fmla="*/ 891787 w 1013538"/>
                <a:gd name="connsiteY338" fmla="*/ 22805 h 646130"/>
                <a:gd name="connsiteX339" fmla="*/ 891154 w 1013538"/>
                <a:gd name="connsiteY339" fmla="*/ 25212 h 646130"/>
                <a:gd name="connsiteX340" fmla="*/ 887860 w 1013538"/>
                <a:gd name="connsiteY340" fmla="*/ 34714 h 646130"/>
                <a:gd name="connsiteX341" fmla="*/ 891027 w 1013538"/>
                <a:gd name="connsiteY341" fmla="*/ 45229 h 646130"/>
                <a:gd name="connsiteX342" fmla="*/ 885326 w 1013538"/>
                <a:gd name="connsiteY342" fmla="*/ 32940 h 646130"/>
                <a:gd name="connsiteX343" fmla="*/ 885073 w 1013538"/>
                <a:gd name="connsiteY343" fmla="*/ 26352 h 646130"/>
                <a:gd name="connsiteX344" fmla="*/ 884313 w 1013538"/>
                <a:gd name="connsiteY344" fmla="*/ 33193 h 646130"/>
                <a:gd name="connsiteX345" fmla="*/ 877218 w 1013538"/>
                <a:gd name="connsiteY345" fmla="*/ 30153 h 646130"/>
                <a:gd name="connsiteX346" fmla="*/ 879498 w 1013538"/>
                <a:gd name="connsiteY346" fmla="*/ 36361 h 646130"/>
                <a:gd name="connsiteX347" fmla="*/ 877851 w 1013538"/>
                <a:gd name="connsiteY347" fmla="*/ 38895 h 646130"/>
                <a:gd name="connsiteX348" fmla="*/ 880132 w 1013538"/>
                <a:gd name="connsiteY348" fmla="*/ 49537 h 646130"/>
                <a:gd name="connsiteX349" fmla="*/ 878105 w 1013538"/>
                <a:gd name="connsiteY349" fmla="*/ 49917 h 646130"/>
                <a:gd name="connsiteX350" fmla="*/ 875064 w 1013538"/>
                <a:gd name="connsiteY350" fmla="*/ 34967 h 646130"/>
                <a:gd name="connsiteX351" fmla="*/ 867463 w 1013538"/>
                <a:gd name="connsiteY351" fmla="*/ 45356 h 646130"/>
                <a:gd name="connsiteX352" fmla="*/ 863028 w 1013538"/>
                <a:gd name="connsiteY352" fmla="*/ 39528 h 646130"/>
                <a:gd name="connsiteX353" fmla="*/ 865815 w 1013538"/>
                <a:gd name="connsiteY353" fmla="*/ 47890 h 646130"/>
                <a:gd name="connsiteX354" fmla="*/ 860621 w 1013538"/>
                <a:gd name="connsiteY354" fmla="*/ 48903 h 646130"/>
                <a:gd name="connsiteX355" fmla="*/ 856440 w 1013538"/>
                <a:gd name="connsiteY355" fmla="*/ 49663 h 646130"/>
                <a:gd name="connsiteX356" fmla="*/ 858087 w 1013538"/>
                <a:gd name="connsiteY356" fmla="*/ 47130 h 646130"/>
                <a:gd name="connsiteX357" fmla="*/ 852513 w 1013538"/>
                <a:gd name="connsiteY357" fmla="*/ 45989 h 646130"/>
                <a:gd name="connsiteX358" fmla="*/ 853146 w 1013538"/>
                <a:gd name="connsiteY358" fmla="*/ 54731 h 646130"/>
                <a:gd name="connsiteX359" fmla="*/ 851753 w 1013538"/>
                <a:gd name="connsiteY359" fmla="*/ 63853 h 646130"/>
                <a:gd name="connsiteX360" fmla="*/ 861761 w 1013538"/>
                <a:gd name="connsiteY360" fmla="*/ 70821 h 646130"/>
                <a:gd name="connsiteX361" fmla="*/ 858721 w 1013538"/>
                <a:gd name="connsiteY361" fmla="*/ 82603 h 646130"/>
                <a:gd name="connsiteX362" fmla="*/ 852386 w 1013538"/>
                <a:gd name="connsiteY362" fmla="*/ 72721 h 646130"/>
                <a:gd name="connsiteX363" fmla="*/ 844785 w 1013538"/>
                <a:gd name="connsiteY363" fmla="*/ 71961 h 646130"/>
                <a:gd name="connsiteX364" fmla="*/ 845671 w 1013538"/>
                <a:gd name="connsiteY364" fmla="*/ 87418 h 646130"/>
                <a:gd name="connsiteX365" fmla="*/ 841491 w 1013538"/>
                <a:gd name="connsiteY365" fmla="*/ 88178 h 646130"/>
                <a:gd name="connsiteX366" fmla="*/ 844024 w 1013538"/>
                <a:gd name="connsiteY366" fmla="*/ 101100 h 646130"/>
                <a:gd name="connsiteX367" fmla="*/ 842377 w 1013538"/>
                <a:gd name="connsiteY367" fmla="*/ 103634 h 646130"/>
                <a:gd name="connsiteX368" fmla="*/ 840097 w 1013538"/>
                <a:gd name="connsiteY368" fmla="*/ 97426 h 646130"/>
                <a:gd name="connsiteX369" fmla="*/ 836550 w 1013538"/>
                <a:gd name="connsiteY369" fmla="*/ 95906 h 646130"/>
                <a:gd name="connsiteX370" fmla="*/ 828568 w 1013538"/>
                <a:gd name="connsiteY370" fmla="*/ 104141 h 646130"/>
                <a:gd name="connsiteX371" fmla="*/ 830722 w 1013538"/>
                <a:gd name="connsiteY371" fmla="*/ 114910 h 646130"/>
                <a:gd name="connsiteX372" fmla="*/ 828441 w 1013538"/>
                <a:gd name="connsiteY372" fmla="*/ 119851 h 646130"/>
                <a:gd name="connsiteX373" fmla="*/ 827301 w 1013538"/>
                <a:gd name="connsiteY373" fmla="*/ 124539 h 646130"/>
                <a:gd name="connsiteX374" fmla="*/ 822107 w 1013538"/>
                <a:gd name="connsiteY374" fmla="*/ 125552 h 646130"/>
                <a:gd name="connsiteX375" fmla="*/ 818939 w 1013538"/>
                <a:gd name="connsiteY375" fmla="*/ 115037 h 646130"/>
                <a:gd name="connsiteX376" fmla="*/ 818179 w 1013538"/>
                <a:gd name="connsiteY376" fmla="*/ 121878 h 646130"/>
                <a:gd name="connsiteX377" fmla="*/ 808677 w 1013538"/>
                <a:gd name="connsiteY377" fmla="*/ 128213 h 646130"/>
                <a:gd name="connsiteX378" fmla="*/ 808931 w 1013538"/>
                <a:gd name="connsiteY378" fmla="*/ 134801 h 646130"/>
                <a:gd name="connsiteX379" fmla="*/ 802343 w 1013538"/>
                <a:gd name="connsiteY379" fmla="*/ 133914 h 646130"/>
                <a:gd name="connsiteX380" fmla="*/ 802216 w 1013538"/>
                <a:gd name="connsiteY380" fmla="*/ 122765 h 646130"/>
                <a:gd name="connsiteX381" fmla="*/ 797528 w 1013538"/>
                <a:gd name="connsiteY381" fmla="*/ 110349 h 646130"/>
                <a:gd name="connsiteX382" fmla="*/ 796388 w 1013538"/>
                <a:gd name="connsiteY382" fmla="*/ 115037 h 646130"/>
                <a:gd name="connsiteX383" fmla="*/ 790434 w 1013538"/>
                <a:gd name="connsiteY383" fmla="*/ 111743 h 646130"/>
                <a:gd name="connsiteX384" fmla="*/ 789800 w 1013538"/>
                <a:gd name="connsiteY384" fmla="*/ 114150 h 646130"/>
                <a:gd name="connsiteX385" fmla="*/ 789040 w 1013538"/>
                <a:gd name="connsiteY385" fmla="*/ 120991 h 646130"/>
                <a:gd name="connsiteX386" fmla="*/ 791320 w 1013538"/>
                <a:gd name="connsiteY386" fmla="*/ 116050 h 646130"/>
                <a:gd name="connsiteX387" fmla="*/ 796261 w 1013538"/>
                <a:gd name="connsiteY387" fmla="*/ 119598 h 646130"/>
                <a:gd name="connsiteX388" fmla="*/ 799555 w 1013538"/>
                <a:gd name="connsiteY388" fmla="*/ 125679 h 646130"/>
                <a:gd name="connsiteX389" fmla="*/ 800316 w 1013538"/>
                <a:gd name="connsiteY389" fmla="*/ 145569 h 646130"/>
                <a:gd name="connsiteX390" fmla="*/ 797022 w 1013538"/>
                <a:gd name="connsiteY390" fmla="*/ 139488 h 646130"/>
                <a:gd name="connsiteX391" fmla="*/ 795501 w 1013538"/>
                <a:gd name="connsiteY391" fmla="*/ 137588 h 646130"/>
                <a:gd name="connsiteX392" fmla="*/ 793474 w 1013538"/>
                <a:gd name="connsiteY392" fmla="*/ 137968 h 646130"/>
                <a:gd name="connsiteX393" fmla="*/ 791447 w 1013538"/>
                <a:gd name="connsiteY393" fmla="*/ 138348 h 646130"/>
                <a:gd name="connsiteX394" fmla="*/ 788913 w 1013538"/>
                <a:gd name="connsiteY394" fmla="*/ 136574 h 646130"/>
                <a:gd name="connsiteX395" fmla="*/ 788787 w 1013538"/>
                <a:gd name="connsiteY395" fmla="*/ 125425 h 646130"/>
                <a:gd name="connsiteX396" fmla="*/ 784986 w 1013538"/>
                <a:gd name="connsiteY396" fmla="*/ 117190 h 646130"/>
                <a:gd name="connsiteX397" fmla="*/ 785873 w 1013538"/>
                <a:gd name="connsiteY397" fmla="*/ 121498 h 646130"/>
                <a:gd name="connsiteX398" fmla="*/ 782452 w 1013538"/>
                <a:gd name="connsiteY398" fmla="*/ 131127 h 646130"/>
                <a:gd name="connsiteX399" fmla="*/ 780171 w 1013538"/>
                <a:gd name="connsiteY399" fmla="*/ 124919 h 646130"/>
                <a:gd name="connsiteX400" fmla="*/ 780045 w 1013538"/>
                <a:gd name="connsiteY400" fmla="*/ 140502 h 646130"/>
                <a:gd name="connsiteX401" fmla="*/ 775611 w 1013538"/>
                <a:gd name="connsiteY401" fmla="*/ 134674 h 646130"/>
                <a:gd name="connsiteX402" fmla="*/ 759774 w 1013538"/>
                <a:gd name="connsiteY402" fmla="*/ 135561 h 646130"/>
                <a:gd name="connsiteX403" fmla="*/ 756353 w 1013538"/>
                <a:gd name="connsiteY403" fmla="*/ 145189 h 646130"/>
                <a:gd name="connsiteX404" fmla="*/ 759394 w 1013538"/>
                <a:gd name="connsiteY404" fmla="*/ 160266 h 646130"/>
                <a:gd name="connsiteX405" fmla="*/ 765349 w 1013538"/>
                <a:gd name="connsiteY405" fmla="*/ 163560 h 646130"/>
                <a:gd name="connsiteX406" fmla="*/ 765222 w 1013538"/>
                <a:gd name="connsiteY406" fmla="*/ 152411 h 646130"/>
                <a:gd name="connsiteX407" fmla="*/ 770416 w 1013538"/>
                <a:gd name="connsiteY407" fmla="*/ 162546 h 646130"/>
                <a:gd name="connsiteX408" fmla="*/ 778651 w 1013538"/>
                <a:gd name="connsiteY408" fmla="*/ 160899 h 646130"/>
                <a:gd name="connsiteX409" fmla="*/ 774470 w 1013538"/>
                <a:gd name="connsiteY409" fmla="*/ 150637 h 646130"/>
                <a:gd name="connsiteX410" fmla="*/ 777384 w 1013538"/>
                <a:gd name="connsiteY410" fmla="*/ 154565 h 646130"/>
                <a:gd name="connsiteX411" fmla="*/ 779158 w 1013538"/>
                <a:gd name="connsiteY411" fmla="*/ 147470 h 646130"/>
                <a:gd name="connsiteX412" fmla="*/ 785493 w 1013538"/>
                <a:gd name="connsiteY412" fmla="*/ 157352 h 646130"/>
                <a:gd name="connsiteX413" fmla="*/ 783212 w 1013538"/>
                <a:gd name="connsiteY413" fmla="*/ 162293 h 646130"/>
                <a:gd name="connsiteX414" fmla="*/ 789167 w 1013538"/>
                <a:gd name="connsiteY414" fmla="*/ 165587 h 646130"/>
                <a:gd name="connsiteX415" fmla="*/ 787013 w 1013538"/>
                <a:gd name="connsiteY415" fmla="*/ 154818 h 646130"/>
                <a:gd name="connsiteX416" fmla="*/ 791827 w 1013538"/>
                <a:gd name="connsiteY416" fmla="*/ 162800 h 646130"/>
                <a:gd name="connsiteX417" fmla="*/ 793854 w 1013538"/>
                <a:gd name="connsiteY417" fmla="*/ 151271 h 646130"/>
                <a:gd name="connsiteX418" fmla="*/ 797655 w 1013538"/>
                <a:gd name="connsiteY418" fmla="*/ 159506 h 646130"/>
                <a:gd name="connsiteX419" fmla="*/ 794868 w 1013538"/>
                <a:gd name="connsiteY419" fmla="*/ 166727 h 646130"/>
                <a:gd name="connsiteX420" fmla="*/ 800316 w 1013538"/>
                <a:gd name="connsiteY420" fmla="*/ 183450 h 646130"/>
                <a:gd name="connsiteX421" fmla="*/ 800189 w 1013538"/>
                <a:gd name="connsiteY421" fmla="*/ 172302 h 646130"/>
                <a:gd name="connsiteX422" fmla="*/ 805763 w 1013538"/>
                <a:gd name="connsiteY422" fmla="*/ 173442 h 646130"/>
                <a:gd name="connsiteX423" fmla="*/ 802849 w 1013538"/>
                <a:gd name="connsiteY423" fmla="*/ 169514 h 646130"/>
                <a:gd name="connsiteX424" fmla="*/ 806523 w 1013538"/>
                <a:gd name="connsiteY424" fmla="*/ 166600 h 646130"/>
                <a:gd name="connsiteX425" fmla="*/ 800696 w 1013538"/>
                <a:gd name="connsiteY425" fmla="*/ 158872 h 646130"/>
                <a:gd name="connsiteX426" fmla="*/ 796768 w 1013538"/>
                <a:gd name="connsiteY426" fmla="*/ 155198 h 646130"/>
                <a:gd name="connsiteX427" fmla="*/ 794995 w 1013538"/>
                <a:gd name="connsiteY427" fmla="*/ 146583 h 646130"/>
                <a:gd name="connsiteX428" fmla="*/ 799429 w 1013538"/>
                <a:gd name="connsiteY428" fmla="*/ 152411 h 646130"/>
                <a:gd name="connsiteX429" fmla="*/ 804623 w 1013538"/>
                <a:gd name="connsiteY429" fmla="*/ 151397 h 646130"/>
                <a:gd name="connsiteX430" fmla="*/ 802469 w 1013538"/>
                <a:gd name="connsiteY430" fmla="*/ 140628 h 646130"/>
                <a:gd name="connsiteX431" fmla="*/ 804750 w 1013538"/>
                <a:gd name="connsiteY431" fmla="*/ 146836 h 646130"/>
                <a:gd name="connsiteX432" fmla="*/ 814632 w 1013538"/>
                <a:gd name="connsiteY432" fmla="*/ 142656 h 646130"/>
                <a:gd name="connsiteX433" fmla="*/ 817419 w 1013538"/>
                <a:gd name="connsiteY433" fmla="*/ 151017 h 646130"/>
                <a:gd name="connsiteX434" fmla="*/ 821980 w 1013538"/>
                <a:gd name="connsiteY434" fmla="*/ 152411 h 646130"/>
                <a:gd name="connsiteX435" fmla="*/ 822487 w 1013538"/>
                <a:gd name="connsiteY435" fmla="*/ 165714 h 646130"/>
                <a:gd name="connsiteX436" fmla="*/ 824894 w 1013538"/>
                <a:gd name="connsiteY436" fmla="*/ 156338 h 646130"/>
                <a:gd name="connsiteX437" fmla="*/ 831482 w 1013538"/>
                <a:gd name="connsiteY437" fmla="*/ 157225 h 646130"/>
                <a:gd name="connsiteX438" fmla="*/ 837436 w 1013538"/>
                <a:gd name="connsiteY438" fmla="*/ 160519 h 646130"/>
                <a:gd name="connsiteX439" fmla="*/ 838577 w 1013538"/>
                <a:gd name="connsiteY439" fmla="*/ 171415 h 646130"/>
                <a:gd name="connsiteX440" fmla="*/ 835663 w 1013538"/>
                <a:gd name="connsiteY440" fmla="*/ 167487 h 646130"/>
                <a:gd name="connsiteX441" fmla="*/ 832369 w 1013538"/>
                <a:gd name="connsiteY441" fmla="*/ 172555 h 646130"/>
                <a:gd name="connsiteX442" fmla="*/ 827554 w 1013538"/>
                <a:gd name="connsiteY442" fmla="*/ 164573 h 646130"/>
                <a:gd name="connsiteX443" fmla="*/ 829835 w 1013538"/>
                <a:gd name="connsiteY443" fmla="*/ 170781 h 646130"/>
                <a:gd name="connsiteX444" fmla="*/ 824894 w 1013538"/>
                <a:gd name="connsiteY444" fmla="*/ 178383 h 646130"/>
                <a:gd name="connsiteX445" fmla="*/ 819446 w 1013538"/>
                <a:gd name="connsiteY445" fmla="*/ 172808 h 646130"/>
                <a:gd name="connsiteX446" fmla="*/ 818053 w 1013538"/>
                <a:gd name="connsiteY446" fmla="*/ 182057 h 646130"/>
                <a:gd name="connsiteX447" fmla="*/ 805890 w 1013538"/>
                <a:gd name="connsiteY447" fmla="*/ 180030 h 646130"/>
                <a:gd name="connsiteX448" fmla="*/ 806143 w 1013538"/>
                <a:gd name="connsiteY448" fmla="*/ 186618 h 646130"/>
                <a:gd name="connsiteX449" fmla="*/ 805383 w 1013538"/>
                <a:gd name="connsiteY449" fmla="*/ 193459 h 646130"/>
                <a:gd name="connsiteX450" fmla="*/ 808931 w 1013538"/>
                <a:gd name="connsiteY450" fmla="*/ 206128 h 646130"/>
                <a:gd name="connsiteX451" fmla="*/ 805257 w 1013538"/>
                <a:gd name="connsiteY451" fmla="*/ 209042 h 646130"/>
                <a:gd name="connsiteX452" fmla="*/ 803230 w 1013538"/>
                <a:gd name="connsiteY452" fmla="*/ 193839 h 646130"/>
                <a:gd name="connsiteX453" fmla="*/ 799682 w 1013538"/>
                <a:gd name="connsiteY453" fmla="*/ 192319 h 646130"/>
                <a:gd name="connsiteX454" fmla="*/ 797782 w 1013538"/>
                <a:gd name="connsiteY454" fmla="*/ 188265 h 646130"/>
                <a:gd name="connsiteX455" fmla="*/ 792334 w 1013538"/>
                <a:gd name="connsiteY455" fmla="*/ 171541 h 646130"/>
                <a:gd name="connsiteX456" fmla="*/ 790940 w 1013538"/>
                <a:gd name="connsiteY456" fmla="*/ 180790 h 646130"/>
                <a:gd name="connsiteX457" fmla="*/ 786506 w 1013538"/>
                <a:gd name="connsiteY457" fmla="*/ 201694 h 646130"/>
                <a:gd name="connsiteX458" fmla="*/ 789927 w 1013538"/>
                <a:gd name="connsiteY458" fmla="*/ 192066 h 646130"/>
                <a:gd name="connsiteX459" fmla="*/ 792714 w 1013538"/>
                <a:gd name="connsiteY459" fmla="*/ 200427 h 646130"/>
                <a:gd name="connsiteX460" fmla="*/ 797148 w 1013538"/>
                <a:gd name="connsiteY460" fmla="*/ 206255 h 646130"/>
                <a:gd name="connsiteX461" fmla="*/ 804496 w 1013538"/>
                <a:gd name="connsiteY461" fmla="*/ 216010 h 646130"/>
                <a:gd name="connsiteX462" fmla="*/ 814632 w 1013538"/>
                <a:gd name="connsiteY462" fmla="*/ 218418 h 646130"/>
                <a:gd name="connsiteX463" fmla="*/ 809944 w 1013538"/>
                <a:gd name="connsiteY463" fmla="*/ 206002 h 646130"/>
                <a:gd name="connsiteX464" fmla="*/ 814125 w 1013538"/>
                <a:gd name="connsiteY464" fmla="*/ 205242 h 646130"/>
                <a:gd name="connsiteX465" fmla="*/ 816152 w 1013538"/>
                <a:gd name="connsiteY465" fmla="*/ 204861 h 646130"/>
                <a:gd name="connsiteX466" fmla="*/ 816532 w 1013538"/>
                <a:gd name="connsiteY466" fmla="*/ 195866 h 646130"/>
                <a:gd name="connsiteX467" fmla="*/ 822360 w 1013538"/>
                <a:gd name="connsiteY467" fmla="*/ 203595 h 646130"/>
                <a:gd name="connsiteX468" fmla="*/ 824387 w 1013538"/>
                <a:gd name="connsiteY468" fmla="*/ 203214 h 646130"/>
                <a:gd name="connsiteX469" fmla="*/ 830848 w 1013538"/>
                <a:gd name="connsiteY469" fmla="*/ 208662 h 646130"/>
                <a:gd name="connsiteX470" fmla="*/ 831989 w 1013538"/>
                <a:gd name="connsiteY470" fmla="*/ 203975 h 646130"/>
                <a:gd name="connsiteX471" fmla="*/ 831102 w 1013538"/>
                <a:gd name="connsiteY471" fmla="*/ 188518 h 646130"/>
                <a:gd name="connsiteX472" fmla="*/ 833762 w 1013538"/>
                <a:gd name="connsiteY472" fmla="*/ 185731 h 646130"/>
                <a:gd name="connsiteX473" fmla="*/ 842757 w 1013538"/>
                <a:gd name="connsiteY473" fmla="*/ 192952 h 646130"/>
                <a:gd name="connsiteX474" fmla="*/ 844658 w 1013538"/>
                <a:gd name="connsiteY474" fmla="*/ 197007 h 646130"/>
                <a:gd name="connsiteX475" fmla="*/ 844785 w 1013538"/>
                <a:gd name="connsiteY475" fmla="*/ 192572 h 646130"/>
                <a:gd name="connsiteX476" fmla="*/ 851119 w 1013538"/>
                <a:gd name="connsiteY476" fmla="*/ 186871 h 646130"/>
                <a:gd name="connsiteX477" fmla="*/ 861381 w 1013538"/>
                <a:gd name="connsiteY477" fmla="*/ 200427 h 646130"/>
                <a:gd name="connsiteX478" fmla="*/ 856440 w 1013538"/>
                <a:gd name="connsiteY478" fmla="*/ 197007 h 646130"/>
                <a:gd name="connsiteX479" fmla="*/ 854413 w 1013538"/>
                <a:gd name="connsiteY479" fmla="*/ 197387 h 646130"/>
                <a:gd name="connsiteX480" fmla="*/ 853653 w 1013538"/>
                <a:gd name="connsiteY480" fmla="*/ 204228 h 646130"/>
                <a:gd name="connsiteX481" fmla="*/ 852513 w 1013538"/>
                <a:gd name="connsiteY481" fmla="*/ 208916 h 646130"/>
                <a:gd name="connsiteX482" fmla="*/ 848079 w 1013538"/>
                <a:gd name="connsiteY482" fmla="*/ 203088 h 646130"/>
                <a:gd name="connsiteX483" fmla="*/ 843138 w 1013538"/>
                <a:gd name="connsiteY483" fmla="*/ 210689 h 646130"/>
                <a:gd name="connsiteX484" fmla="*/ 834903 w 1013538"/>
                <a:gd name="connsiteY484" fmla="*/ 212336 h 646130"/>
                <a:gd name="connsiteX485" fmla="*/ 838197 w 1013538"/>
                <a:gd name="connsiteY485" fmla="*/ 218418 h 646130"/>
                <a:gd name="connsiteX486" fmla="*/ 835789 w 1013538"/>
                <a:gd name="connsiteY486" fmla="*/ 227793 h 646130"/>
                <a:gd name="connsiteX487" fmla="*/ 831862 w 1013538"/>
                <a:gd name="connsiteY487" fmla="*/ 224119 h 646130"/>
                <a:gd name="connsiteX488" fmla="*/ 827048 w 1013538"/>
                <a:gd name="connsiteY488" fmla="*/ 216137 h 646130"/>
                <a:gd name="connsiteX489" fmla="*/ 827174 w 1013538"/>
                <a:gd name="connsiteY489" fmla="*/ 227286 h 646130"/>
                <a:gd name="connsiteX490" fmla="*/ 821727 w 1013538"/>
                <a:gd name="connsiteY490" fmla="*/ 221712 h 646130"/>
                <a:gd name="connsiteX491" fmla="*/ 819699 w 1013538"/>
                <a:gd name="connsiteY491" fmla="*/ 233241 h 646130"/>
                <a:gd name="connsiteX492" fmla="*/ 812605 w 1013538"/>
                <a:gd name="connsiteY492" fmla="*/ 219051 h 646130"/>
                <a:gd name="connsiteX493" fmla="*/ 812858 w 1013538"/>
                <a:gd name="connsiteY493" fmla="*/ 225639 h 646130"/>
                <a:gd name="connsiteX494" fmla="*/ 810451 w 1013538"/>
                <a:gd name="connsiteY494" fmla="*/ 235014 h 646130"/>
                <a:gd name="connsiteX495" fmla="*/ 803736 w 1013538"/>
                <a:gd name="connsiteY495" fmla="*/ 222978 h 646130"/>
                <a:gd name="connsiteX496" fmla="*/ 801709 w 1013538"/>
                <a:gd name="connsiteY496" fmla="*/ 234507 h 646130"/>
                <a:gd name="connsiteX497" fmla="*/ 793094 w 1013538"/>
                <a:gd name="connsiteY497" fmla="*/ 245150 h 646130"/>
                <a:gd name="connsiteX498" fmla="*/ 790053 w 1013538"/>
                <a:gd name="connsiteY498" fmla="*/ 230073 h 646130"/>
                <a:gd name="connsiteX499" fmla="*/ 783465 w 1013538"/>
                <a:gd name="connsiteY499" fmla="*/ 229186 h 646130"/>
                <a:gd name="connsiteX500" fmla="*/ 782325 w 1013538"/>
                <a:gd name="connsiteY500" fmla="*/ 233874 h 646130"/>
                <a:gd name="connsiteX501" fmla="*/ 781438 w 1013538"/>
                <a:gd name="connsiteY501" fmla="*/ 229566 h 646130"/>
                <a:gd name="connsiteX502" fmla="*/ 777891 w 1013538"/>
                <a:gd name="connsiteY502" fmla="*/ 228046 h 646130"/>
                <a:gd name="connsiteX503" fmla="*/ 774850 w 1013538"/>
                <a:gd name="connsiteY503" fmla="*/ 228680 h 646130"/>
                <a:gd name="connsiteX504" fmla="*/ 772317 w 1013538"/>
                <a:gd name="connsiteY504" fmla="*/ 242616 h 646130"/>
                <a:gd name="connsiteX505" fmla="*/ 765982 w 1013538"/>
                <a:gd name="connsiteY505" fmla="*/ 232734 h 646130"/>
                <a:gd name="connsiteX506" fmla="*/ 769149 w 1013538"/>
                <a:gd name="connsiteY506" fmla="*/ 243249 h 646130"/>
                <a:gd name="connsiteX507" fmla="*/ 763955 w 1013538"/>
                <a:gd name="connsiteY507" fmla="*/ 233114 h 646130"/>
                <a:gd name="connsiteX508" fmla="*/ 763575 w 1013538"/>
                <a:gd name="connsiteY508" fmla="*/ 242109 h 646130"/>
                <a:gd name="connsiteX509" fmla="*/ 759014 w 1013538"/>
                <a:gd name="connsiteY509" fmla="*/ 240715 h 646130"/>
                <a:gd name="connsiteX510" fmla="*/ 754326 w 1013538"/>
                <a:gd name="connsiteY510" fmla="*/ 243883 h 646130"/>
                <a:gd name="connsiteX511" fmla="*/ 753693 w 1013538"/>
                <a:gd name="connsiteY511" fmla="*/ 246290 h 646130"/>
                <a:gd name="connsiteX512" fmla="*/ 750145 w 1013538"/>
                <a:gd name="connsiteY512" fmla="*/ 244770 h 646130"/>
                <a:gd name="connsiteX513" fmla="*/ 745838 w 1013538"/>
                <a:gd name="connsiteY513" fmla="*/ 250091 h 646130"/>
                <a:gd name="connsiteX514" fmla="*/ 745458 w 1013538"/>
                <a:gd name="connsiteY514" fmla="*/ 259086 h 646130"/>
                <a:gd name="connsiteX515" fmla="*/ 744698 w 1013538"/>
                <a:gd name="connsiteY515" fmla="*/ 265927 h 646130"/>
                <a:gd name="connsiteX516" fmla="*/ 739883 w 1013538"/>
                <a:gd name="connsiteY516" fmla="*/ 257946 h 646130"/>
                <a:gd name="connsiteX517" fmla="*/ 740643 w 1013538"/>
                <a:gd name="connsiteY517" fmla="*/ 251104 h 646130"/>
                <a:gd name="connsiteX518" fmla="*/ 741530 w 1013538"/>
                <a:gd name="connsiteY518" fmla="*/ 255412 h 646130"/>
                <a:gd name="connsiteX519" fmla="*/ 744318 w 1013538"/>
                <a:gd name="connsiteY519" fmla="*/ 248190 h 646130"/>
                <a:gd name="connsiteX520" fmla="*/ 739123 w 1013538"/>
                <a:gd name="connsiteY520" fmla="*/ 249204 h 646130"/>
                <a:gd name="connsiteX521" fmla="*/ 745838 w 1013538"/>
                <a:gd name="connsiteY521" fmla="*/ 234507 h 646130"/>
                <a:gd name="connsiteX522" fmla="*/ 748372 w 1013538"/>
                <a:gd name="connsiteY522" fmla="*/ 220571 h 646130"/>
                <a:gd name="connsiteX523" fmla="*/ 737096 w 1013538"/>
                <a:gd name="connsiteY523" fmla="*/ 222852 h 646130"/>
                <a:gd name="connsiteX524" fmla="*/ 730761 w 1013538"/>
                <a:gd name="connsiteY524" fmla="*/ 212970 h 646130"/>
                <a:gd name="connsiteX525" fmla="*/ 728228 w 1013538"/>
                <a:gd name="connsiteY525" fmla="*/ 211196 h 646130"/>
                <a:gd name="connsiteX526" fmla="*/ 726581 w 1013538"/>
                <a:gd name="connsiteY526" fmla="*/ 213730 h 646130"/>
                <a:gd name="connsiteX527" fmla="*/ 722653 w 1013538"/>
                <a:gd name="connsiteY527" fmla="*/ 210056 h 646130"/>
                <a:gd name="connsiteX528" fmla="*/ 721006 w 1013538"/>
                <a:gd name="connsiteY528" fmla="*/ 212590 h 646130"/>
                <a:gd name="connsiteX529" fmla="*/ 714165 w 1013538"/>
                <a:gd name="connsiteY529" fmla="*/ 216137 h 646130"/>
                <a:gd name="connsiteX530" fmla="*/ 707577 w 1013538"/>
                <a:gd name="connsiteY530" fmla="*/ 215250 h 646130"/>
                <a:gd name="connsiteX531" fmla="*/ 704156 w 1013538"/>
                <a:gd name="connsiteY531" fmla="*/ 224879 h 646130"/>
                <a:gd name="connsiteX532" fmla="*/ 700229 w 1013538"/>
                <a:gd name="connsiteY532" fmla="*/ 221205 h 646130"/>
                <a:gd name="connsiteX533" fmla="*/ 695034 w 1013538"/>
                <a:gd name="connsiteY533" fmla="*/ 222218 h 646130"/>
                <a:gd name="connsiteX534" fmla="*/ 695288 w 1013538"/>
                <a:gd name="connsiteY534" fmla="*/ 228806 h 646130"/>
                <a:gd name="connsiteX535" fmla="*/ 691740 w 1013538"/>
                <a:gd name="connsiteY535" fmla="*/ 227286 h 646130"/>
                <a:gd name="connsiteX536" fmla="*/ 690980 w 1013538"/>
                <a:gd name="connsiteY536" fmla="*/ 234127 h 646130"/>
                <a:gd name="connsiteX537" fmla="*/ 687686 w 1013538"/>
                <a:gd name="connsiteY537" fmla="*/ 228046 h 646130"/>
                <a:gd name="connsiteX538" fmla="*/ 686926 w 1013538"/>
                <a:gd name="connsiteY538" fmla="*/ 234888 h 646130"/>
                <a:gd name="connsiteX539" fmla="*/ 680465 w 1013538"/>
                <a:gd name="connsiteY539" fmla="*/ 229440 h 646130"/>
                <a:gd name="connsiteX540" fmla="*/ 679831 w 1013538"/>
                <a:gd name="connsiteY540" fmla="*/ 231847 h 646130"/>
                <a:gd name="connsiteX541" fmla="*/ 675904 w 1013538"/>
                <a:gd name="connsiteY541" fmla="*/ 228173 h 646130"/>
                <a:gd name="connsiteX542" fmla="*/ 676664 w 1013538"/>
                <a:gd name="connsiteY542" fmla="*/ 221331 h 646130"/>
                <a:gd name="connsiteX543" fmla="*/ 673877 w 1013538"/>
                <a:gd name="connsiteY543" fmla="*/ 228553 h 646130"/>
                <a:gd name="connsiteX544" fmla="*/ 668429 w 1013538"/>
                <a:gd name="connsiteY544" fmla="*/ 238562 h 646130"/>
                <a:gd name="connsiteX545" fmla="*/ 664501 w 1013538"/>
                <a:gd name="connsiteY545" fmla="*/ 246036 h 646130"/>
                <a:gd name="connsiteX546" fmla="*/ 660447 w 1013538"/>
                <a:gd name="connsiteY546" fmla="*/ 231213 h 646130"/>
                <a:gd name="connsiteX547" fmla="*/ 657407 w 1013538"/>
                <a:gd name="connsiteY547" fmla="*/ 231847 h 646130"/>
                <a:gd name="connsiteX548" fmla="*/ 656140 w 1013538"/>
                <a:gd name="connsiteY548" fmla="*/ 236535 h 646130"/>
                <a:gd name="connsiteX549" fmla="*/ 651199 w 1013538"/>
                <a:gd name="connsiteY549" fmla="*/ 217404 h 646130"/>
                <a:gd name="connsiteX550" fmla="*/ 652972 w 1013538"/>
                <a:gd name="connsiteY550" fmla="*/ 226019 h 646130"/>
                <a:gd name="connsiteX551" fmla="*/ 655886 w 1013538"/>
                <a:gd name="connsiteY551" fmla="*/ 229947 h 646130"/>
                <a:gd name="connsiteX552" fmla="*/ 649678 w 1013538"/>
                <a:gd name="connsiteY552" fmla="*/ 204355 h 646130"/>
                <a:gd name="connsiteX553" fmla="*/ 650058 w 1013538"/>
                <a:gd name="connsiteY553" fmla="*/ 195360 h 646130"/>
                <a:gd name="connsiteX554" fmla="*/ 651199 w 1013538"/>
                <a:gd name="connsiteY554" fmla="*/ 206255 h 646130"/>
                <a:gd name="connsiteX555" fmla="*/ 654493 w 1013538"/>
                <a:gd name="connsiteY555" fmla="*/ 201187 h 646130"/>
                <a:gd name="connsiteX556" fmla="*/ 657533 w 1013538"/>
                <a:gd name="connsiteY556" fmla="*/ 216264 h 646130"/>
                <a:gd name="connsiteX557" fmla="*/ 659307 w 1013538"/>
                <a:gd name="connsiteY557" fmla="*/ 209169 h 646130"/>
                <a:gd name="connsiteX558" fmla="*/ 659180 w 1013538"/>
                <a:gd name="connsiteY558" fmla="*/ 198020 h 646130"/>
                <a:gd name="connsiteX559" fmla="*/ 663108 w 1013538"/>
                <a:gd name="connsiteY559" fmla="*/ 201694 h 646130"/>
                <a:gd name="connsiteX560" fmla="*/ 661714 w 1013538"/>
                <a:gd name="connsiteY560" fmla="*/ 210943 h 646130"/>
                <a:gd name="connsiteX561" fmla="*/ 666909 w 1013538"/>
                <a:gd name="connsiteY561" fmla="*/ 209929 h 646130"/>
                <a:gd name="connsiteX562" fmla="*/ 665135 w 1013538"/>
                <a:gd name="connsiteY562" fmla="*/ 201314 h 646130"/>
                <a:gd name="connsiteX563" fmla="*/ 667035 w 1013538"/>
                <a:gd name="connsiteY563" fmla="*/ 205368 h 646130"/>
                <a:gd name="connsiteX564" fmla="*/ 666909 w 1013538"/>
                <a:gd name="connsiteY564" fmla="*/ 194219 h 646130"/>
                <a:gd name="connsiteX565" fmla="*/ 673370 w 1013538"/>
                <a:gd name="connsiteY565" fmla="*/ 199667 h 646130"/>
                <a:gd name="connsiteX566" fmla="*/ 670836 w 1013538"/>
                <a:gd name="connsiteY566" fmla="*/ 197893 h 646130"/>
                <a:gd name="connsiteX567" fmla="*/ 674130 w 1013538"/>
                <a:gd name="connsiteY567" fmla="*/ 192826 h 646130"/>
                <a:gd name="connsiteX568" fmla="*/ 676030 w 1013538"/>
                <a:gd name="connsiteY568" fmla="*/ 196880 h 646130"/>
                <a:gd name="connsiteX569" fmla="*/ 677424 w 1013538"/>
                <a:gd name="connsiteY569" fmla="*/ 187631 h 646130"/>
                <a:gd name="connsiteX570" fmla="*/ 672736 w 1013538"/>
                <a:gd name="connsiteY570" fmla="*/ 175215 h 646130"/>
                <a:gd name="connsiteX571" fmla="*/ 671596 w 1013538"/>
                <a:gd name="connsiteY571" fmla="*/ 191052 h 646130"/>
                <a:gd name="connsiteX572" fmla="*/ 667035 w 1013538"/>
                <a:gd name="connsiteY572" fmla="*/ 189658 h 646130"/>
                <a:gd name="connsiteX573" fmla="*/ 661841 w 1013538"/>
                <a:gd name="connsiteY573" fmla="*/ 179523 h 646130"/>
                <a:gd name="connsiteX574" fmla="*/ 659560 w 1013538"/>
                <a:gd name="connsiteY574" fmla="*/ 184464 h 646130"/>
                <a:gd name="connsiteX575" fmla="*/ 657407 w 1013538"/>
                <a:gd name="connsiteY575" fmla="*/ 173695 h 646130"/>
                <a:gd name="connsiteX576" fmla="*/ 654619 w 1013538"/>
                <a:gd name="connsiteY576" fmla="*/ 180917 h 646130"/>
                <a:gd name="connsiteX577" fmla="*/ 658547 w 1013538"/>
                <a:gd name="connsiteY577" fmla="*/ 184591 h 646130"/>
                <a:gd name="connsiteX578" fmla="*/ 656140 w 1013538"/>
                <a:gd name="connsiteY578" fmla="*/ 193966 h 646130"/>
                <a:gd name="connsiteX579" fmla="*/ 652339 w 1013538"/>
                <a:gd name="connsiteY579" fmla="*/ 185731 h 646130"/>
                <a:gd name="connsiteX580" fmla="*/ 635489 w 1013538"/>
                <a:gd name="connsiteY580" fmla="*/ 171161 h 646130"/>
                <a:gd name="connsiteX581" fmla="*/ 637263 w 1013538"/>
                <a:gd name="connsiteY581" fmla="*/ 190925 h 646130"/>
                <a:gd name="connsiteX582" fmla="*/ 630168 w 1013538"/>
                <a:gd name="connsiteY582" fmla="*/ 187885 h 646130"/>
                <a:gd name="connsiteX583" fmla="*/ 634855 w 1013538"/>
                <a:gd name="connsiteY583" fmla="*/ 200301 h 646130"/>
                <a:gd name="connsiteX584" fmla="*/ 635489 w 1013538"/>
                <a:gd name="connsiteY584" fmla="*/ 209042 h 646130"/>
                <a:gd name="connsiteX585" fmla="*/ 636629 w 1013538"/>
                <a:gd name="connsiteY585" fmla="*/ 219938 h 646130"/>
                <a:gd name="connsiteX586" fmla="*/ 628521 w 1013538"/>
                <a:gd name="connsiteY586" fmla="*/ 217024 h 646130"/>
                <a:gd name="connsiteX587" fmla="*/ 632448 w 1013538"/>
                <a:gd name="connsiteY587" fmla="*/ 220698 h 646130"/>
                <a:gd name="connsiteX588" fmla="*/ 637896 w 1013538"/>
                <a:gd name="connsiteY588" fmla="*/ 226272 h 646130"/>
                <a:gd name="connsiteX589" fmla="*/ 644231 w 1013538"/>
                <a:gd name="connsiteY589" fmla="*/ 220571 h 646130"/>
                <a:gd name="connsiteX590" fmla="*/ 645371 w 1013538"/>
                <a:gd name="connsiteY590" fmla="*/ 215884 h 646130"/>
                <a:gd name="connsiteX591" fmla="*/ 649172 w 1013538"/>
                <a:gd name="connsiteY591" fmla="*/ 224119 h 646130"/>
                <a:gd name="connsiteX592" fmla="*/ 650058 w 1013538"/>
                <a:gd name="connsiteY592" fmla="*/ 239575 h 646130"/>
                <a:gd name="connsiteX593" fmla="*/ 644611 w 1013538"/>
                <a:gd name="connsiteY593" fmla="*/ 234001 h 646130"/>
                <a:gd name="connsiteX594" fmla="*/ 646131 w 1013538"/>
                <a:gd name="connsiteY594" fmla="*/ 247050 h 646130"/>
                <a:gd name="connsiteX595" fmla="*/ 641697 w 1013538"/>
                <a:gd name="connsiteY595" fmla="*/ 241222 h 646130"/>
                <a:gd name="connsiteX596" fmla="*/ 646764 w 1013538"/>
                <a:gd name="connsiteY596" fmla="*/ 255792 h 646130"/>
                <a:gd name="connsiteX597" fmla="*/ 642584 w 1013538"/>
                <a:gd name="connsiteY597" fmla="*/ 256552 h 646130"/>
                <a:gd name="connsiteX598" fmla="*/ 641950 w 1013538"/>
                <a:gd name="connsiteY598" fmla="*/ 258832 h 646130"/>
                <a:gd name="connsiteX599" fmla="*/ 637136 w 1013538"/>
                <a:gd name="connsiteY599" fmla="*/ 250851 h 646130"/>
                <a:gd name="connsiteX600" fmla="*/ 640430 w 1013538"/>
                <a:gd name="connsiteY600" fmla="*/ 245783 h 646130"/>
                <a:gd name="connsiteX601" fmla="*/ 640557 w 1013538"/>
                <a:gd name="connsiteY601" fmla="*/ 241349 h 646130"/>
                <a:gd name="connsiteX602" fmla="*/ 638023 w 1013538"/>
                <a:gd name="connsiteY602" fmla="*/ 239575 h 646130"/>
                <a:gd name="connsiteX603" fmla="*/ 633082 w 1013538"/>
                <a:gd name="connsiteY603" fmla="*/ 236154 h 646130"/>
                <a:gd name="connsiteX604" fmla="*/ 631055 w 1013538"/>
                <a:gd name="connsiteY604" fmla="*/ 236535 h 646130"/>
                <a:gd name="connsiteX605" fmla="*/ 632575 w 1013538"/>
                <a:gd name="connsiteY605" fmla="*/ 249584 h 646130"/>
                <a:gd name="connsiteX606" fmla="*/ 625987 w 1013538"/>
                <a:gd name="connsiteY606" fmla="*/ 248697 h 646130"/>
                <a:gd name="connsiteX607" fmla="*/ 624087 w 1013538"/>
                <a:gd name="connsiteY607" fmla="*/ 244643 h 646130"/>
                <a:gd name="connsiteX608" fmla="*/ 620666 w 1013538"/>
                <a:gd name="connsiteY608" fmla="*/ 254271 h 646130"/>
                <a:gd name="connsiteX609" fmla="*/ 617499 w 1013538"/>
                <a:gd name="connsiteY609" fmla="*/ 243756 h 646130"/>
                <a:gd name="connsiteX610" fmla="*/ 615471 w 1013538"/>
                <a:gd name="connsiteY610" fmla="*/ 244136 h 646130"/>
                <a:gd name="connsiteX611" fmla="*/ 611544 w 1013538"/>
                <a:gd name="connsiteY611" fmla="*/ 240462 h 646130"/>
                <a:gd name="connsiteX612" fmla="*/ 610150 w 1013538"/>
                <a:gd name="connsiteY612" fmla="*/ 249711 h 646130"/>
                <a:gd name="connsiteX613" fmla="*/ 612304 w 1013538"/>
                <a:gd name="connsiteY613" fmla="*/ 260479 h 646130"/>
                <a:gd name="connsiteX614" fmla="*/ 607870 w 1013538"/>
                <a:gd name="connsiteY614" fmla="*/ 254652 h 646130"/>
                <a:gd name="connsiteX615" fmla="*/ 604576 w 1013538"/>
                <a:gd name="connsiteY615" fmla="*/ 259719 h 646130"/>
                <a:gd name="connsiteX616" fmla="*/ 601789 w 1013538"/>
                <a:gd name="connsiteY616" fmla="*/ 251358 h 646130"/>
                <a:gd name="connsiteX617" fmla="*/ 593680 w 1013538"/>
                <a:gd name="connsiteY617" fmla="*/ 248444 h 646130"/>
                <a:gd name="connsiteX618" fmla="*/ 588866 w 1013538"/>
                <a:gd name="connsiteY618" fmla="*/ 240462 h 646130"/>
                <a:gd name="connsiteX619" fmla="*/ 598115 w 1013538"/>
                <a:gd name="connsiteY619" fmla="*/ 238688 h 646130"/>
                <a:gd name="connsiteX620" fmla="*/ 590640 w 1013538"/>
                <a:gd name="connsiteY620" fmla="*/ 233494 h 646130"/>
                <a:gd name="connsiteX621" fmla="*/ 588233 w 1013538"/>
                <a:gd name="connsiteY621" fmla="*/ 216137 h 646130"/>
                <a:gd name="connsiteX622" fmla="*/ 582658 w 1013538"/>
                <a:gd name="connsiteY622" fmla="*/ 214997 h 646130"/>
                <a:gd name="connsiteX623" fmla="*/ 582531 w 1013538"/>
                <a:gd name="connsiteY623" fmla="*/ 203848 h 646130"/>
                <a:gd name="connsiteX624" fmla="*/ 581138 w 1013538"/>
                <a:gd name="connsiteY624" fmla="*/ 213096 h 646130"/>
                <a:gd name="connsiteX625" fmla="*/ 578857 w 1013538"/>
                <a:gd name="connsiteY625" fmla="*/ 206889 h 646130"/>
                <a:gd name="connsiteX626" fmla="*/ 572269 w 1013538"/>
                <a:gd name="connsiteY626" fmla="*/ 206002 h 646130"/>
                <a:gd name="connsiteX627" fmla="*/ 571383 w 1013538"/>
                <a:gd name="connsiteY627" fmla="*/ 201694 h 646130"/>
                <a:gd name="connsiteX628" fmla="*/ 570749 w 1013538"/>
                <a:gd name="connsiteY628" fmla="*/ 204101 h 646130"/>
                <a:gd name="connsiteX629" fmla="*/ 567202 w 1013538"/>
                <a:gd name="connsiteY629" fmla="*/ 191432 h 646130"/>
                <a:gd name="connsiteX630" fmla="*/ 573156 w 1013538"/>
                <a:gd name="connsiteY630" fmla="*/ 183577 h 646130"/>
                <a:gd name="connsiteX631" fmla="*/ 565048 w 1013538"/>
                <a:gd name="connsiteY631" fmla="*/ 169514 h 646130"/>
                <a:gd name="connsiteX632" fmla="*/ 571636 w 1013538"/>
                <a:gd name="connsiteY632" fmla="*/ 170401 h 646130"/>
                <a:gd name="connsiteX633" fmla="*/ 574423 w 1013538"/>
                <a:gd name="connsiteY633" fmla="*/ 163180 h 646130"/>
                <a:gd name="connsiteX634" fmla="*/ 573790 w 1013538"/>
                <a:gd name="connsiteY634" fmla="*/ 154438 h 646130"/>
                <a:gd name="connsiteX635" fmla="*/ 564034 w 1013538"/>
                <a:gd name="connsiteY635" fmla="*/ 154058 h 646130"/>
                <a:gd name="connsiteX636" fmla="*/ 564288 w 1013538"/>
                <a:gd name="connsiteY636" fmla="*/ 160646 h 646130"/>
                <a:gd name="connsiteX637" fmla="*/ 559347 w 1013538"/>
                <a:gd name="connsiteY637" fmla="*/ 157225 h 646130"/>
                <a:gd name="connsiteX638" fmla="*/ 558713 w 1013538"/>
                <a:gd name="connsiteY638" fmla="*/ 159632 h 646130"/>
                <a:gd name="connsiteX639" fmla="*/ 550605 w 1013538"/>
                <a:gd name="connsiteY639" fmla="*/ 156718 h 646130"/>
                <a:gd name="connsiteX640" fmla="*/ 547311 w 1013538"/>
                <a:gd name="connsiteY640" fmla="*/ 150637 h 646130"/>
                <a:gd name="connsiteX641" fmla="*/ 547691 w 1013538"/>
                <a:gd name="connsiteY641" fmla="*/ 152791 h 646130"/>
                <a:gd name="connsiteX642" fmla="*/ 547944 w 1013538"/>
                <a:gd name="connsiteY642" fmla="*/ 159379 h 646130"/>
                <a:gd name="connsiteX643" fmla="*/ 538823 w 1013538"/>
                <a:gd name="connsiteY643" fmla="*/ 156718 h 646130"/>
                <a:gd name="connsiteX644" fmla="*/ 541990 w 1013538"/>
                <a:gd name="connsiteY644" fmla="*/ 140502 h 646130"/>
                <a:gd name="connsiteX645" fmla="*/ 532868 w 1013538"/>
                <a:gd name="connsiteY645" fmla="*/ 137841 h 646130"/>
                <a:gd name="connsiteX646" fmla="*/ 538189 w 1013538"/>
                <a:gd name="connsiteY646" fmla="*/ 159126 h 646130"/>
                <a:gd name="connsiteX647" fmla="*/ 529067 w 1013538"/>
                <a:gd name="connsiteY647" fmla="*/ 156465 h 646130"/>
                <a:gd name="connsiteX648" fmla="*/ 529321 w 1013538"/>
                <a:gd name="connsiteY648" fmla="*/ 163053 h 646130"/>
                <a:gd name="connsiteX649" fmla="*/ 526913 w 1013538"/>
                <a:gd name="connsiteY649" fmla="*/ 172428 h 646130"/>
                <a:gd name="connsiteX650" fmla="*/ 537936 w 1013538"/>
                <a:gd name="connsiteY650" fmla="*/ 179143 h 646130"/>
                <a:gd name="connsiteX651" fmla="*/ 537302 w 1013538"/>
                <a:gd name="connsiteY651" fmla="*/ 170401 h 646130"/>
                <a:gd name="connsiteX652" fmla="*/ 552125 w 1013538"/>
                <a:gd name="connsiteY652" fmla="*/ 169768 h 646130"/>
                <a:gd name="connsiteX653" fmla="*/ 558080 w 1013538"/>
                <a:gd name="connsiteY653" fmla="*/ 173062 h 646130"/>
                <a:gd name="connsiteX654" fmla="*/ 561881 w 1013538"/>
                <a:gd name="connsiteY654" fmla="*/ 181297 h 646130"/>
                <a:gd name="connsiteX655" fmla="*/ 563401 w 1013538"/>
                <a:gd name="connsiteY655" fmla="*/ 183197 h 646130"/>
                <a:gd name="connsiteX656" fmla="*/ 564668 w 1013538"/>
                <a:gd name="connsiteY656" fmla="*/ 189658 h 646130"/>
                <a:gd name="connsiteX657" fmla="*/ 559347 w 1013538"/>
                <a:gd name="connsiteY657" fmla="*/ 195106 h 646130"/>
                <a:gd name="connsiteX658" fmla="*/ 557953 w 1013538"/>
                <a:gd name="connsiteY658" fmla="*/ 204355 h 646130"/>
                <a:gd name="connsiteX659" fmla="*/ 561120 w 1013538"/>
                <a:gd name="connsiteY659" fmla="*/ 214870 h 646130"/>
                <a:gd name="connsiteX660" fmla="*/ 555166 w 1013538"/>
                <a:gd name="connsiteY660" fmla="*/ 211576 h 646130"/>
                <a:gd name="connsiteX661" fmla="*/ 547818 w 1013538"/>
                <a:gd name="connsiteY661" fmla="*/ 217531 h 646130"/>
                <a:gd name="connsiteX662" fmla="*/ 540976 w 1013538"/>
                <a:gd name="connsiteY662" fmla="*/ 209929 h 646130"/>
                <a:gd name="connsiteX663" fmla="*/ 539456 w 1013538"/>
                <a:gd name="connsiteY663" fmla="*/ 208029 h 646130"/>
                <a:gd name="connsiteX664" fmla="*/ 536922 w 1013538"/>
                <a:gd name="connsiteY664" fmla="*/ 206255 h 646130"/>
                <a:gd name="connsiteX665" fmla="*/ 529194 w 1013538"/>
                <a:gd name="connsiteY665" fmla="*/ 221205 h 646130"/>
                <a:gd name="connsiteX666" fmla="*/ 523366 w 1013538"/>
                <a:gd name="connsiteY666" fmla="*/ 213477 h 646130"/>
                <a:gd name="connsiteX667" fmla="*/ 518045 w 1013538"/>
                <a:gd name="connsiteY667" fmla="*/ 218924 h 646130"/>
                <a:gd name="connsiteX668" fmla="*/ 512851 w 1013538"/>
                <a:gd name="connsiteY668" fmla="*/ 208789 h 646130"/>
                <a:gd name="connsiteX669" fmla="*/ 508670 w 1013538"/>
                <a:gd name="connsiteY669" fmla="*/ 209549 h 646130"/>
                <a:gd name="connsiteX670" fmla="*/ 509557 w 1013538"/>
                <a:gd name="connsiteY670" fmla="*/ 213857 h 646130"/>
                <a:gd name="connsiteX671" fmla="*/ 502335 w 1013538"/>
                <a:gd name="connsiteY671" fmla="*/ 215250 h 646130"/>
                <a:gd name="connsiteX672" fmla="*/ 493467 w 1013538"/>
                <a:gd name="connsiteY672" fmla="*/ 219178 h 646130"/>
                <a:gd name="connsiteX673" fmla="*/ 485612 w 1013538"/>
                <a:gd name="connsiteY673" fmla="*/ 222978 h 646130"/>
                <a:gd name="connsiteX674" fmla="*/ 478897 w 1013538"/>
                <a:gd name="connsiteY674" fmla="*/ 210943 h 646130"/>
                <a:gd name="connsiteX675" fmla="*/ 473196 w 1013538"/>
                <a:gd name="connsiteY675" fmla="*/ 225386 h 646130"/>
                <a:gd name="connsiteX676" fmla="*/ 465088 w 1013538"/>
                <a:gd name="connsiteY676" fmla="*/ 222472 h 646130"/>
                <a:gd name="connsiteX677" fmla="*/ 458880 w 1013538"/>
                <a:gd name="connsiteY677" fmla="*/ 223739 h 646130"/>
                <a:gd name="connsiteX678" fmla="*/ 455332 w 1013538"/>
                <a:gd name="connsiteY678" fmla="*/ 222218 h 646130"/>
                <a:gd name="connsiteX679" fmla="*/ 453559 w 1013538"/>
                <a:gd name="connsiteY679" fmla="*/ 213603 h 646130"/>
                <a:gd name="connsiteX680" fmla="*/ 449378 w 1013538"/>
                <a:gd name="connsiteY680" fmla="*/ 214363 h 646130"/>
                <a:gd name="connsiteX681" fmla="*/ 451151 w 1013538"/>
                <a:gd name="connsiteY681" fmla="*/ 222978 h 646130"/>
                <a:gd name="connsiteX682" fmla="*/ 443043 w 1013538"/>
                <a:gd name="connsiteY682" fmla="*/ 220065 h 646130"/>
                <a:gd name="connsiteX683" fmla="*/ 440256 w 1013538"/>
                <a:gd name="connsiteY683" fmla="*/ 227286 h 646130"/>
                <a:gd name="connsiteX684" fmla="*/ 435822 w 1013538"/>
                <a:gd name="connsiteY684" fmla="*/ 221458 h 646130"/>
                <a:gd name="connsiteX685" fmla="*/ 431261 w 1013538"/>
                <a:gd name="connsiteY685" fmla="*/ 220065 h 646130"/>
                <a:gd name="connsiteX686" fmla="*/ 421379 w 1013538"/>
                <a:gd name="connsiteY686" fmla="*/ 224245 h 646130"/>
                <a:gd name="connsiteX687" fmla="*/ 416691 w 1013538"/>
                <a:gd name="connsiteY687" fmla="*/ 227413 h 646130"/>
                <a:gd name="connsiteX688" fmla="*/ 409850 w 1013538"/>
                <a:gd name="connsiteY688" fmla="*/ 230960 h 646130"/>
                <a:gd name="connsiteX689" fmla="*/ 408710 w 1013538"/>
                <a:gd name="connsiteY689" fmla="*/ 235648 h 646130"/>
                <a:gd name="connsiteX690" fmla="*/ 403515 w 1013538"/>
                <a:gd name="connsiteY690" fmla="*/ 236661 h 646130"/>
                <a:gd name="connsiteX691" fmla="*/ 398574 w 1013538"/>
                <a:gd name="connsiteY691" fmla="*/ 233241 h 646130"/>
                <a:gd name="connsiteX692" fmla="*/ 391733 w 1013538"/>
                <a:gd name="connsiteY692" fmla="*/ 236788 h 646130"/>
                <a:gd name="connsiteX693" fmla="*/ 389199 w 1013538"/>
                <a:gd name="connsiteY693" fmla="*/ 235014 h 646130"/>
                <a:gd name="connsiteX694" fmla="*/ 380837 w 1013538"/>
                <a:gd name="connsiteY694" fmla="*/ 225512 h 646130"/>
                <a:gd name="connsiteX695" fmla="*/ 377417 w 1013538"/>
                <a:gd name="connsiteY695" fmla="*/ 208409 h 646130"/>
                <a:gd name="connsiteX696" fmla="*/ 384005 w 1013538"/>
                <a:gd name="connsiteY696" fmla="*/ 209296 h 646130"/>
                <a:gd name="connsiteX697" fmla="*/ 388312 w 1013538"/>
                <a:gd name="connsiteY697" fmla="*/ 203975 h 646130"/>
                <a:gd name="connsiteX698" fmla="*/ 384765 w 1013538"/>
                <a:gd name="connsiteY698" fmla="*/ 202454 h 646130"/>
                <a:gd name="connsiteX699" fmla="*/ 392746 w 1013538"/>
                <a:gd name="connsiteY699" fmla="*/ 194219 h 646130"/>
                <a:gd name="connsiteX700" fmla="*/ 399588 w 1013538"/>
                <a:gd name="connsiteY700" fmla="*/ 201821 h 646130"/>
                <a:gd name="connsiteX701" fmla="*/ 403895 w 1013538"/>
                <a:gd name="connsiteY701" fmla="*/ 196500 h 646130"/>
                <a:gd name="connsiteX702" fmla="*/ 406936 w 1013538"/>
                <a:gd name="connsiteY702" fmla="*/ 195866 h 646130"/>
                <a:gd name="connsiteX703" fmla="*/ 410483 w 1013538"/>
                <a:gd name="connsiteY703" fmla="*/ 208536 h 646130"/>
                <a:gd name="connsiteX704" fmla="*/ 408456 w 1013538"/>
                <a:gd name="connsiteY704" fmla="*/ 193332 h 646130"/>
                <a:gd name="connsiteX705" fmla="*/ 412004 w 1013538"/>
                <a:gd name="connsiteY705" fmla="*/ 194853 h 646130"/>
                <a:gd name="connsiteX706" fmla="*/ 415044 w 1013538"/>
                <a:gd name="connsiteY706" fmla="*/ 194219 h 646130"/>
                <a:gd name="connsiteX707" fmla="*/ 422139 w 1013538"/>
                <a:gd name="connsiteY707" fmla="*/ 197260 h 646130"/>
                <a:gd name="connsiteX708" fmla="*/ 425560 w 1013538"/>
                <a:gd name="connsiteY708" fmla="*/ 214363 h 646130"/>
                <a:gd name="connsiteX709" fmla="*/ 431261 w 1013538"/>
                <a:gd name="connsiteY709" fmla="*/ 211069 h 646130"/>
                <a:gd name="connsiteX710" fmla="*/ 428727 w 1013538"/>
                <a:gd name="connsiteY710" fmla="*/ 209296 h 646130"/>
                <a:gd name="connsiteX711" fmla="*/ 428600 w 1013538"/>
                <a:gd name="connsiteY711" fmla="*/ 198147 h 646130"/>
                <a:gd name="connsiteX712" fmla="*/ 430627 w 1013538"/>
                <a:gd name="connsiteY712" fmla="*/ 186618 h 646130"/>
                <a:gd name="connsiteX713" fmla="*/ 435822 w 1013538"/>
                <a:gd name="connsiteY713" fmla="*/ 185604 h 646130"/>
                <a:gd name="connsiteX714" fmla="*/ 431387 w 1013538"/>
                <a:gd name="connsiteY714" fmla="*/ 179776 h 646130"/>
                <a:gd name="connsiteX715" fmla="*/ 431134 w 1013538"/>
                <a:gd name="connsiteY715" fmla="*/ 173188 h 646130"/>
                <a:gd name="connsiteX716" fmla="*/ 429867 w 1013538"/>
                <a:gd name="connsiteY716" fmla="*/ 166727 h 646130"/>
                <a:gd name="connsiteX717" fmla="*/ 424166 w 1013538"/>
                <a:gd name="connsiteY717" fmla="*/ 143289 h 646130"/>
                <a:gd name="connsiteX718" fmla="*/ 433034 w 1013538"/>
                <a:gd name="connsiteY718" fmla="*/ 139362 h 646130"/>
                <a:gd name="connsiteX719" fmla="*/ 437849 w 1013538"/>
                <a:gd name="connsiteY719" fmla="*/ 147343 h 646130"/>
                <a:gd name="connsiteX720" fmla="*/ 444310 w 1013538"/>
                <a:gd name="connsiteY720" fmla="*/ 152791 h 646130"/>
                <a:gd name="connsiteX721" fmla="*/ 444563 w 1013538"/>
                <a:gd name="connsiteY721" fmla="*/ 159379 h 646130"/>
                <a:gd name="connsiteX722" fmla="*/ 441903 w 1013538"/>
                <a:gd name="connsiteY722" fmla="*/ 162166 h 646130"/>
                <a:gd name="connsiteX723" fmla="*/ 436709 w 1013538"/>
                <a:gd name="connsiteY723" fmla="*/ 163180 h 646130"/>
                <a:gd name="connsiteX724" fmla="*/ 438102 w 1013538"/>
                <a:gd name="connsiteY724" fmla="*/ 180790 h 646130"/>
                <a:gd name="connsiteX725" fmla="*/ 447857 w 1013538"/>
                <a:gd name="connsiteY725" fmla="*/ 192192 h 646130"/>
                <a:gd name="connsiteX726" fmla="*/ 448618 w 1013538"/>
                <a:gd name="connsiteY726" fmla="*/ 185351 h 646130"/>
                <a:gd name="connsiteX727" fmla="*/ 455079 w 1013538"/>
                <a:gd name="connsiteY727" fmla="*/ 190799 h 646130"/>
                <a:gd name="connsiteX728" fmla="*/ 456853 w 1013538"/>
                <a:gd name="connsiteY728" fmla="*/ 183704 h 646130"/>
                <a:gd name="connsiteX729" fmla="*/ 466861 w 1013538"/>
                <a:gd name="connsiteY729" fmla="*/ 190672 h 646130"/>
                <a:gd name="connsiteX730" fmla="*/ 466608 w 1013538"/>
                <a:gd name="connsiteY730" fmla="*/ 184084 h 646130"/>
                <a:gd name="connsiteX731" fmla="*/ 469902 w 1013538"/>
                <a:gd name="connsiteY731" fmla="*/ 190165 h 646130"/>
                <a:gd name="connsiteX732" fmla="*/ 470662 w 1013538"/>
                <a:gd name="connsiteY732" fmla="*/ 183324 h 646130"/>
                <a:gd name="connsiteX733" fmla="*/ 477123 w 1013538"/>
                <a:gd name="connsiteY733" fmla="*/ 188772 h 646130"/>
                <a:gd name="connsiteX734" fmla="*/ 475856 w 1013538"/>
                <a:gd name="connsiteY734" fmla="*/ 182310 h 646130"/>
                <a:gd name="connsiteX735" fmla="*/ 478390 w 1013538"/>
                <a:gd name="connsiteY735" fmla="*/ 184084 h 646130"/>
                <a:gd name="connsiteX736" fmla="*/ 480291 w 1013538"/>
                <a:gd name="connsiteY736" fmla="*/ 188138 h 646130"/>
                <a:gd name="connsiteX737" fmla="*/ 488399 w 1013538"/>
                <a:gd name="connsiteY737" fmla="*/ 191052 h 646130"/>
                <a:gd name="connsiteX738" fmla="*/ 488906 w 1013538"/>
                <a:gd name="connsiteY738" fmla="*/ 177623 h 646130"/>
                <a:gd name="connsiteX739" fmla="*/ 493593 w 1013538"/>
                <a:gd name="connsiteY739" fmla="*/ 174455 h 646130"/>
                <a:gd name="connsiteX740" fmla="*/ 496887 w 1013538"/>
                <a:gd name="connsiteY740" fmla="*/ 180537 h 646130"/>
                <a:gd name="connsiteX741" fmla="*/ 499421 w 1013538"/>
                <a:gd name="connsiteY741" fmla="*/ 182310 h 646130"/>
                <a:gd name="connsiteX742" fmla="*/ 502969 w 1013538"/>
                <a:gd name="connsiteY742" fmla="*/ 183831 h 646130"/>
                <a:gd name="connsiteX743" fmla="*/ 503729 w 1013538"/>
                <a:gd name="connsiteY743" fmla="*/ 176989 h 646130"/>
                <a:gd name="connsiteX744" fmla="*/ 507023 w 1013538"/>
                <a:gd name="connsiteY744" fmla="*/ 183070 h 646130"/>
                <a:gd name="connsiteX745" fmla="*/ 514371 w 1013538"/>
                <a:gd name="connsiteY745" fmla="*/ 177116 h 646130"/>
                <a:gd name="connsiteX746" fmla="*/ 524633 w 1013538"/>
                <a:gd name="connsiteY746" fmla="*/ 175089 h 646130"/>
                <a:gd name="connsiteX747" fmla="*/ 520452 w 1013538"/>
                <a:gd name="connsiteY747" fmla="*/ 164827 h 646130"/>
                <a:gd name="connsiteX748" fmla="*/ 526533 w 1013538"/>
                <a:gd name="connsiteY748" fmla="*/ 152538 h 646130"/>
                <a:gd name="connsiteX749" fmla="*/ 517792 w 1013538"/>
                <a:gd name="connsiteY749" fmla="*/ 140882 h 646130"/>
                <a:gd name="connsiteX750" fmla="*/ 512597 w 1013538"/>
                <a:gd name="connsiteY750" fmla="*/ 141895 h 646130"/>
                <a:gd name="connsiteX751" fmla="*/ 513231 w 1013538"/>
                <a:gd name="connsiteY751" fmla="*/ 150637 h 646130"/>
                <a:gd name="connsiteX752" fmla="*/ 511330 w 1013538"/>
                <a:gd name="connsiteY752" fmla="*/ 146583 h 646130"/>
                <a:gd name="connsiteX753" fmla="*/ 503729 w 1013538"/>
                <a:gd name="connsiteY753" fmla="*/ 145823 h 646130"/>
                <a:gd name="connsiteX754" fmla="*/ 498408 w 1013538"/>
                <a:gd name="connsiteY754" fmla="*/ 151271 h 646130"/>
                <a:gd name="connsiteX755" fmla="*/ 495367 w 1013538"/>
                <a:gd name="connsiteY755" fmla="*/ 151904 h 646130"/>
                <a:gd name="connsiteX756" fmla="*/ 490426 w 1013538"/>
                <a:gd name="connsiteY756" fmla="*/ 148483 h 646130"/>
                <a:gd name="connsiteX757" fmla="*/ 486245 w 1013538"/>
                <a:gd name="connsiteY757" fmla="*/ 149244 h 646130"/>
                <a:gd name="connsiteX758" fmla="*/ 486119 w 1013538"/>
                <a:gd name="connsiteY758" fmla="*/ 153678 h 646130"/>
                <a:gd name="connsiteX759" fmla="*/ 478517 w 1013538"/>
                <a:gd name="connsiteY759" fmla="*/ 152918 h 646130"/>
                <a:gd name="connsiteX760" fmla="*/ 477250 w 1013538"/>
                <a:gd name="connsiteY760" fmla="*/ 146456 h 646130"/>
                <a:gd name="connsiteX761" fmla="*/ 479277 w 1013538"/>
                <a:gd name="connsiteY761" fmla="*/ 146076 h 646130"/>
                <a:gd name="connsiteX762" fmla="*/ 477757 w 1013538"/>
                <a:gd name="connsiteY762" fmla="*/ 133027 h 646130"/>
                <a:gd name="connsiteX763" fmla="*/ 489413 w 1013538"/>
                <a:gd name="connsiteY763" fmla="*/ 137461 h 646130"/>
                <a:gd name="connsiteX764" fmla="*/ 491693 w 1013538"/>
                <a:gd name="connsiteY764" fmla="*/ 132520 h 646130"/>
                <a:gd name="connsiteX765" fmla="*/ 502208 w 1013538"/>
                <a:gd name="connsiteY765" fmla="*/ 137081 h 646130"/>
                <a:gd name="connsiteX766" fmla="*/ 504236 w 1013538"/>
                <a:gd name="connsiteY766" fmla="*/ 136701 h 646130"/>
                <a:gd name="connsiteX767" fmla="*/ 506263 w 1013538"/>
                <a:gd name="connsiteY767" fmla="*/ 136321 h 646130"/>
                <a:gd name="connsiteX768" fmla="*/ 506896 w 1013538"/>
                <a:gd name="connsiteY768" fmla="*/ 133914 h 646130"/>
                <a:gd name="connsiteX769" fmla="*/ 509810 w 1013538"/>
                <a:gd name="connsiteY769" fmla="*/ 137841 h 646130"/>
                <a:gd name="connsiteX770" fmla="*/ 512090 w 1013538"/>
                <a:gd name="connsiteY770" fmla="*/ 132900 h 646130"/>
                <a:gd name="connsiteX771" fmla="*/ 516651 w 1013538"/>
                <a:gd name="connsiteY771" fmla="*/ 134294 h 646130"/>
                <a:gd name="connsiteX772" fmla="*/ 522986 w 1013538"/>
                <a:gd name="connsiteY772" fmla="*/ 128593 h 646130"/>
                <a:gd name="connsiteX773" fmla="*/ 520072 w 1013538"/>
                <a:gd name="connsiteY773" fmla="*/ 124665 h 646130"/>
                <a:gd name="connsiteX774" fmla="*/ 522099 w 1013538"/>
                <a:gd name="connsiteY774" fmla="*/ 124285 h 646130"/>
                <a:gd name="connsiteX775" fmla="*/ 524126 w 1013538"/>
                <a:gd name="connsiteY775" fmla="*/ 123905 h 646130"/>
                <a:gd name="connsiteX776" fmla="*/ 525013 w 1013538"/>
                <a:gd name="connsiteY776" fmla="*/ 128213 h 646130"/>
                <a:gd name="connsiteX777" fmla="*/ 529954 w 1013538"/>
                <a:gd name="connsiteY777" fmla="*/ 131633 h 646130"/>
                <a:gd name="connsiteX778" fmla="*/ 534642 w 1013538"/>
                <a:gd name="connsiteY778" fmla="*/ 128466 h 646130"/>
                <a:gd name="connsiteX779" fmla="*/ 532868 w 1013538"/>
                <a:gd name="connsiteY779" fmla="*/ 119851 h 646130"/>
                <a:gd name="connsiteX780" fmla="*/ 544017 w 1013538"/>
                <a:gd name="connsiteY780" fmla="*/ 122131 h 646130"/>
                <a:gd name="connsiteX781" fmla="*/ 547311 w 1013538"/>
                <a:gd name="connsiteY781" fmla="*/ 117064 h 646130"/>
                <a:gd name="connsiteX782" fmla="*/ 549845 w 1013538"/>
                <a:gd name="connsiteY782" fmla="*/ 118837 h 646130"/>
                <a:gd name="connsiteX783" fmla="*/ 555039 w 1013538"/>
                <a:gd name="connsiteY783" fmla="*/ 117824 h 646130"/>
                <a:gd name="connsiteX784" fmla="*/ 550605 w 1013538"/>
                <a:gd name="connsiteY784" fmla="*/ 111996 h 646130"/>
                <a:gd name="connsiteX785" fmla="*/ 559093 w 1013538"/>
                <a:gd name="connsiteY785" fmla="*/ 117064 h 646130"/>
                <a:gd name="connsiteX786" fmla="*/ 569609 w 1013538"/>
                <a:gd name="connsiteY786" fmla="*/ 110602 h 646130"/>
                <a:gd name="connsiteX787" fmla="*/ 570369 w 1013538"/>
                <a:gd name="connsiteY787" fmla="*/ 103761 h 646130"/>
                <a:gd name="connsiteX788" fmla="*/ 576830 w 1013538"/>
                <a:gd name="connsiteY788" fmla="*/ 109209 h 646130"/>
                <a:gd name="connsiteX789" fmla="*/ 583418 w 1013538"/>
                <a:gd name="connsiteY789" fmla="*/ 99073 h 646130"/>
                <a:gd name="connsiteX790" fmla="*/ 590640 w 1013538"/>
                <a:gd name="connsiteY790" fmla="*/ 97680 h 646130"/>
                <a:gd name="connsiteX791" fmla="*/ 592033 w 1013538"/>
                <a:gd name="connsiteY791" fmla="*/ 115290 h 646130"/>
                <a:gd name="connsiteX792" fmla="*/ 602169 w 1013538"/>
                <a:gd name="connsiteY792" fmla="*/ 117697 h 646130"/>
                <a:gd name="connsiteX793" fmla="*/ 598368 w 1013538"/>
                <a:gd name="connsiteY793" fmla="*/ 109462 h 646130"/>
                <a:gd name="connsiteX794" fmla="*/ 602042 w 1013538"/>
                <a:gd name="connsiteY794" fmla="*/ 106548 h 646130"/>
                <a:gd name="connsiteX795" fmla="*/ 599508 w 1013538"/>
                <a:gd name="connsiteY795" fmla="*/ 93626 h 646130"/>
                <a:gd name="connsiteX796" fmla="*/ 614965 w 1013538"/>
                <a:gd name="connsiteY796" fmla="*/ 90585 h 646130"/>
                <a:gd name="connsiteX797" fmla="*/ 613571 w 1013538"/>
                <a:gd name="connsiteY797" fmla="*/ 99834 h 646130"/>
                <a:gd name="connsiteX798" fmla="*/ 619779 w 1013538"/>
                <a:gd name="connsiteY798" fmla="*/ 98567 h 646130"/>
                <a:gd name="connsiteX799" fmla="*/ 618259 w 1013538"/>
                <a:gd name="connsiteY799" fmla="*/ 85517 h 646130"/>
                <a:gd name="connsiteX800" fmla="*/ 627507 w 1013538"/>
                <a:gd name="connsiteY800" fmla="*/ 99327 h 646130"/>
                <a:gd name="connsiteX801" fmla="*/ 629788 w 1013538"/>
                <a:gd name="connsiteY801" fmla="*/ 94386 h 646130"/>
                <a:gd name="connsiteX802" fmla="*/ 627000 w 1013538"/>
                <a:gd name="connsiteY802" fmla="*/ 86024 h 646130"/>
                <a:gd name="connsiteX803" fmla="*/ 632448 w 1013538"/>
                <a:gd name="connsiteY803" fmla="*/ 91599 h 646130"/>
                <a:gd name="connsiteX804" fmla="*/ 632195 w 1013538"/>
                <a:gd name="connsiteY804" fmla="*/ 85011 h 646130"/>
                <a:gd name="connsiteX805" fmla="*/ 642330 w 1013538"/>
                <a:gd name="connsiteY805" fmla="*/ 87418 h 646130"/>
                <a:gd name="connsiteX806" fmla="*/ 644611 w 1013538"/>
                <a:gd name="connsiteY806" fmla="*/ 82477 h 646130"/>
                <a:gd name="connsiteX807" fmla="*/ 653479 w 1013538"/>
                <a:gd name="connsiteY807" fmla="*/ 78549 h 646130"/>
                <a:gd name="connsiteX808" fmla="*/ 649045 w 1013538"/>
                <a:gd name="connsiteY808" fmla="*/ 72721 h 646130"/>
                <a:gd name="connsiteX809" fmla="*/ 647525 w 1013538"/>
                <a:gd name="connsiteY809" fmla="*/ 70821 h 646130"/>
                <a:gd name="connsiteX810" fmla="*/ 645878 w 1013538"/>
                <a:gd name="connsiteY810" fmla="*/ 73355 h 646130"/>
                <a:gd name="connsiteX811" fmla="*/ 638656 w 1013538"/>
                <a:gd name="connsiteY811" fmla="*/ 74748 h 646130"/>
                <a:gd name="connsiteX812" fmla="*/ 629788 w 1013538"/>
                <a:gd name="connsiteY812" fmla="*/ 78676 h 646130"/>
                <a:gd name="connsiteX813" fmla="*/ 624973 w 1013538"/>
                <a:gd name="connsiteY813" fmla="*/ 70694 h 646130"/>
                <a:gd name="connsiteX814" fmla="*/ 621933 w 1013538"/>
                <a:gd name="connsiteY814" fmla="*/ 82477 h 646130"/>
                <a:gd name="connsiteX815" fmla="*/ 616992 w 1013538"/>
                <a:gd name="connsiteY815" fmla="*/ 78929 h 646130"/>
                <a:gd name="connsiteX816" fmla="*/ 616232 w 1013538"/>
                <a:gd name="connsiteY816" fmla="*/ 85771 h 646130"/>
                <a:gd name="connsiteX817" fmla="*/ 603436 w 1013538"/>
                <a:gd name="connsiteY817" fmla="*/ 86024 h 646130"/>
                <a:gd name="connsiteX818" fmla="*/ 600902 w 1013538"/>
                <a:gd name="connsiteY818" fmla="*/ 84250 h 646130"/>
                <a:gd name="connsiteX819" fmla="*/ 600775 w 1013538"/>
                <a:gd name="connsiteY819" fmla="*/ 73101 h 646130"/>
                <a:gd name="connsiteX820" fmla="*/ 599382 w 1013538"/>
                <a:gd name="connsiteY820" fmla="*/ 82223 h 646130"/>
                <a:gd name="connsiteX821" fmla="*/ 593174 w 1013538"/>
                <a:gd name="connsiteY821" fmla="*/ 83490 h 646130"/>
                <a:gd name="connsiteX822" fmla="*/ 591147 w 1013538"/>
                <a:gd name="connsiteY822" fmla="*/ 83870 h 646130"/>
                <a:gd name="connsiteX823" fmla="*/ 591020 w 1013538"/>
                <a:gd name="connsiteY823" fmla="*/ 88305 h 646130"/>
                <a:gd name="connsiteX824" fmla="*/ 588106 w 1013538"/>
                <a:gd name="connsiteY824" fmla="*/ 84377 h 646130"/>
                <a:gd name="connsiteX825" fmla="*/ 585825 w 1013538"/>
                <a:gd name="connsiteY825" fmla="*/ 89318 h 646130"/>
                <a:gd name="connsiteX826" fmla="*/ 573790 w 1013538"/>
                <a:gd name="connsiteY826" fmla="*/ 82730 h 646130"/>
                <a:gd name="connsiteX827" fmla="*/ 573663 w 1013538"/>
                <a:gd name="connsiteY827" fmla="*/ 87164 h 646130"/>
                <a:gd name="connsiteX828" fmla="*/ 572269 w 1013538"/>
                <a:gd name="connsiteY828" fmla="*/ 85517 h 646130"/>
                <a:gd name="connsiteX829" fmla="*/ 568975 w 1013538"/>
                <a:gd name="connsiteY829" fmla="*/ 79436 h 646130"/>
                <a:gd name="connsiteX830" fmla="*/ 568595 w 1013538"/>
                <a:gd name="connsiteY830" fmla="*/ 88431 h 646130"/>
                <a:gd name="connsiteX831" fmla="*/ 557193 w 1013538"/>
                <a:gd name="connsiteY831" fmla="*/ 79563 h 646130"/>
                <a:gd name="connsiteX832" fmla="*/ 558967 w 1013538"/>
                <a:gd name="connsiteY832" fmla="*/ 88178 h 646130"/>
                <a:gd name="connsiteX833" fmla="*/ 557953 w 1013538"/>
                <a:gd name="connsiteY833" fmla="*/ 88431 h 646130"/>
                <a:gd name="connsiteX834" fmla="*/ 556559 w 1013538"/>
                <a:gd name="connsiteY834" fmla="*/ 97680 h 646130"/>
                <a:gd name="connsiteX835" fmla="*/ 550352 w 1013538"/>
                <a:gd name="connsiteY835" fmla="*/ 98947 h 646130"/>
                <a:gd name="connsiteX836" fmla="*/ 543890 w 1013538"/>
                <a:gd name="connsiteY836" fmla="*/ 93499 h 646130"/>
                <a:gd name="connsiteX837" fmla="*/ 542877 w 1013538"/>
                <a:gd name="connsiteY837" fmla="*/ 93752 h 646130"/>
                <a:gd name="connsiteX838" fmla="*/ 541610 w 1013538"/>
                <a:gd name="connsiteY838" fmla="*/ 98440 h 646130"/>
                <a:gd name="connsiteX839" fmla="*/ 536289 w 1013538"/>
                <a:gd name="connsiteY839" fmla="*/ 103888 h 646130"/>
                <a:gd name="connsiteX840" fmla="*/ 532108 w 1013538"/>
                <a:gd name="connsiteY840" fmla="*/ 93626 h 646130"/>
                <a:gd name="connsiteX841" fmla="*/ 536289 w 1013538"/>
                <a:gd name="connsiteY841" fmla="*/ 92865 h 646130"/>
                <a:gd name="connsiteX842" fmla="*/ 528307 w 1013538"/>
                <a:gd name="connsiteY842" fmla="*/ 74368 h 646130"/>
                <a:gd name="connsiteX843" fmla="*/ 527167 w 1013538"/>
                <a:gd name="connsiteY843" fmla="*/ 79056 h 646130"/>
                <a:gd name="connsiteX844" fmla="*/ 524126 w 1013538"/>
                <a:gd name="connsiteY844" fmla="*/ 79689 h 646130"/>
                <a:gd name="connsiteX845" fmla="*/ 527674 w 1013538"/>
                <a:gd name="connsiteY845" fmla="*/ 81210 h 646130"/>
                <a:gd name="connsiteX846" fmla="*/ 525647 w 1013538"/>
                <a:gd name="connsiteY846" fmla="*/ 92739 h 646130"/>
                <a:gd name="connsiteX847" fmla="*/ 521466 w 1013538"/>
                <a:gd name="connsiteY847" fmla="*/ 88685 h 646130"/>
                <a:gd name="connsiteX848" fmla="*/ 522099 w 1013538"/>
                <a:gd name="connsiteY848" fmla="*/ 97426 h 646130"/>
                <a:gd name="connsiteX849" fmla="*/ 516271 w 1013538"/>
                <a:gd name="connsiteY849" fmla="*/ 89698 h 646130"/>
                <a:gd name="connsiteX850" fmla="*/ 511077 w 1013538"/>
                <a:gd name="connsiteY850" fmla="*/ 90712 h 646130"/>
                <a:gd name="connsiteX851" fmla="*/ 504616 w 1013538"/>
                <a:gd name="connsiteY851" fmla="*/ 85264 h 646130"/>
                <a:gd name="connsiteX852" fmla="*/ 505629 w 1013538"/>
                <a:gd name="connsiteY852" fmla="*/ 85011 h 646130"/>
                <a:gd name="connsiteX853" fmla="*/ 507149 w 1013538"/>
                <a:gd name="connsiteY853" fmla="*/ 86911 h 646130"/>
                <a:gd name="connsiteX854" fmla="*/ 502715 w 1013538"/>
                <a:gd name="connsiteY854" fmla="*/ 81083 h 646130"/>
                <a:gd name="connsiteX855" fmla="*/ 501702 w 1013538"/>
                <a:gd name="connsiteY855" fmla="*/ 81336 h 646130"/>
                <a:gd name="connsiteX856" fmla="*/ 494860 w 1013538"/>
                <a:gd name="connsiteY856" fmla="*/ 84884 h 646130"/>
                <a:gd name="connsiteX857" fmla="*/ 495494 w 1013538"/>
                <a:gd name="connsiteY857" fmla="*/ 93626 h 646130"/>
                <a:gd name="connsiteX858" fmla="*/ 493340 w 1013538"/>
                <a:gd name="connsiteY858" fmla="*/ 82857 h 646130"/>
                <a:gd name="connsiteX859" fmla="*/ 492453 w 1013538"/>
                <a:gd name="connsiteY859" fmla="*/ 94132 h 646130"/>
                <a:gd name="connsiteX860" fmla="*/ 488906 w 1013538"/>
                <a:gd name="connsiteY860" fmla="*/ 81463 h 646130"/>
                <a:gd name="connsiteX861" fmla="*/ 488779 w 1013538"/>
                <a:gd name="connsiteY861" fmla="*/ 86024 h 646130"/>
                <a:gd name="connsiteX862" fmla="*/ 483205 w 1013538"/>
                <a:gd name="connsiteY862" fmla="*/ 84884 h 646130"/>
                <a:gd name="connsiteX863" fmla="*/ 482698 w 1013538"/>
                <a:gd name="connsiteY863" fmla="*/ 98313 h 646130"/>
                <a:gd name="connsiteX864" fmla="*/ 476743 w 1013538"/>
                <a:gd name="connsiteY864" fmla="*/ 95019 h 646130"/>
                <a:gd name="connsiteX865" fmla="*/ 476870 w 1013538"/>
                <a:gd name="connsiteY865" fmla="*/ 106168 h 646130"/>
                <a:gd name="connsiteX866" fmla="*/ 475476 w 1013538"/>
                <a:gd name="connsiteY866" fmla="*/ 115417 h 646130"/>
                <a:gd name="connsiteX867" fmla="*/ 464581 w 1013538"/>
                <a:gd name="connsiteY867" fmla="*/ 119724 h 646130"/>
                <a:gd name="connsiteX868" fmla="*/ 461287 w 1013538"/>
                <a:gd name="connsiteY868" fmla="*/ 113643 h 646130"/>
                <a:gd name="connsiteX869" fmla="*/ 476490 w 1013538"/>
                <a:gd name="connsiteY869" fmla="*/ 104014 h 646130"/>
                <a:gd name="connsiteX870" fmla="*/ 473323 w 1013538"/>
                <a:gd name="connsiteY870" fmla="*/ 93499 h 646130"/>
                <a:gd name="connsiteX871" fmla="*/ 471042 w 1013538"/>
                <a:gd name="connsiteY871" fmla="*/ 98440 h 646130"/>
                <a:gd name="connsiteX872" fmla="*/ 465214 w 1013538"/>
                <a:gd name="connsiteY872" fmla="*/ 90712 h 646130"/>
                <a:gd name="connsiteX873" fmla="*/ 458373 w 1013538"/>
                <a:gd name="connsiteY873" fmla="*/ 94259 h 646130"/>
                <a:gd name="connsiteX874" fmla="*/ 454826 w 1013538"/>
                <a:gd name="connsiteY874" fmla="*/ 92739 h 646130"/>
                <a:gd name="connsiteX875" fmla="*/ 450645 w 1013538"/>
                <a:gd name="connsiteY875" fmla="*/ 93499 h 646130"/>
                <a:gd name="connsiteX876" fmla="*/ 453179 w 1013538"/>
                <a:gd name="connsiteY876" fmla="*/ 95273 h 646130"/>
                <a:gd name="connsiteX877" fmla="*/ 447857 w 1013538"/>
                <a:gd name="connsiteY877" fmla="*/ 100720 h 646130"/>
                <a:gd name="connsiteX878" fmla="*/ 449124 w 1013538"/>
                <a:gd name="connsiteY878" fmla="*/ 96033 h 646130"/>
                <a:gd name="connsiteX879" fmla="*/ 445197 w 1013538"/>
                <a:gd name="connsiteY879" fmla="*/ 92359 h 646130"/>
                <a:gd name="connsiteX880" fmla="*/ 439242 w 1013538"/>
                <a:gd name="connsiteY880" fmla="*/ 100214 h 646130"/>
                <a:gd name="connsiteX881" fmla="*/ 436962 w 1013538"/>
                <a:gd name="connsiteY881" fmla="*/ 94006 h 646130"/>
                <a:gd name="connsiteX882" fmla="*/ 427840 w 1013538"/>
                <a:gd name="connsiteY882" fmla="*/ 91345 h 646130"/>
                <a:gd name="connsiteX883" fmla="*/ 428093 w 1013538"/>
                <a:gd name="connsiteY883" fmla="*/ 97933 h 646130"/>
                <a:gd name="connsiteX884" fmla="*/ 425433 w 1013538"/>
                <a:gd name="connsiteY884" fmla="*/ 100720 h 646130"/>
                <a:gd name="connsiteX885" fmla="*/ 422519 w 1013538"/>
                <a:gd name="connsiteY885" fmla="*/ 96793 h 646130"/>
                <a:gd name="connsiteX886" fmla="*/ 421379 w 1013538"/>
                <a:gd name="connsiteY886" fmla="*/ 101481 h 646130"/>
                <a:gd name="connsiteX887" fmla="*/ 418338 w 1013538"/>
                <a:gd name="connsiteY887" fmla="*/ 102114 h 646130"/>
                <a:gd name="connsiteX888" fmla="*/ 414411 w 1013538"/>
                <a:gd name="connsiteY888" fmla="*/ 98440 h 646130"/>
                <a:gd name="connsiteX889" fmla="*/ 415678 w 1013538"/>
                <a:gd name="connsiteY889" fmla="*/ 104901 h 646130"/>
                <a:gd name="connsiteX890" fmla="*/ 410483 w 1013538"/>
                <a:gd name="connsiteY890" fmla="*/ 105915 h 646130"/>
                <a:gd name="connsiteX891" fmla="*/ 409596 w 1013538"/>
                <a:gd name="connsiteY891" fmla="*/ 101607 h 646130"/>
                <a:gd name="connsiteX892" fmla="*/ 404909 w 1013538"/>
                <a:gd name="connsiteY892" fmla="*/ 104775 h 646130"/>
                <a:gd name="connsiteX893" fmla="*/ 402628 w 1013538"/>
                <a:gd name="connsiteY893" fmla="*/ 98567 h 646130"/>
                <a:gd name="connsiteX894" fmla="*/ 398067 w 1013538"/>
                <a:gd name="connsiteY894" fmla="*/ 97173 h 646130"/>
                <a:gd name="connsiteX895" fmla="*/ 391859 w 1013538"/>
                <a:gd name="connsiteY895" fmla="*/ 98440 h 646130"/>
                <a:gd name="connsiteX896" fmla="*/ 390719 w 1013538"/>
                <a:gd name="connsiteY896" fmla="*/ 103128 h 646130"/>
                <a:gd name="connsiteX897" fmla="*/ 380964 w 1013538"/>
                <a:gd name="connsiteY897" fmla="*/ 102747 h 646130"/>
                <a:gd name="connsiteX898" fmla="*/ 380837 w 1013538"/>
                <a:gd name="connsiteY898" fmla="*/ 107182 h 646130"/>
                <a:gd name="connsiteX899" fmla="*/ 376656 w 1013538"/>
                <a:gd name="connsiteY899" fmla="*/ 107942 h 646130"/>
                <a:gd name="connsiteX900" fmla="*/ 372476 w 1013538"/>
                <a:gd name="connsiteY900" fmla="*/ 108702 h 646130"/>
                <a:gd name="connsiteX901" fmla="*/ 375136 w 1013538"/>
                <a:gd name="connsiteY901" fmla="*/ 105915 h 646130"/>
                <a:gd name="connsiteX902" fmla="*/ 374756 w 1013538"/>
                <a:gd name="connsiteY902" fmla="*/ 103761 h 646130"/>
                <a:gd name="connsiteX903" fmla="*/ 371715 w 1013538"/>
                <a:gd name="connsiteY903" fmla="*/ 104394 h 646130"/>
                <a:gd name="connsiteX904" fmla="*/ 368041 w 1013538"/>
                <a:gd name="connsiteY904" fmla="*/ 107308 h 646130"/>
                <a:gd name="connsiteX905" fmla="*/ 363100 w 1013538"/>
                <a:gd name="connsiteY905" fmla="*/ 103888 h 646130"/>
                <a:gd name="connsiteX906" fmla="*/ 356132 w 1013538"/>
                <a:gd name="connsiteY906" fmla="*/ 111996 h 646130"/>
                <a:gd name="connsiteX907" fmla="*/ 351698 w 1013538"/>
                <a:gd name="connsiteY907" fmla="*/ 106168 h 646130"/>
                <a:gd name="connsiteX908" fmla="*/ 340296 w 1013538"/>
                <a:gd name="connsiteY908" fmla="*/ 108449 h 646130"/>
                <a:gd name="connsiteX909" fmla="*/ 341563 w 1013538"/>
                <a:gd name="connsiteY909" fmla="*/ 114910 h 646130"/>
                <a:gd name="connsiteX910" fmla="*/ 335735 w 1013538"/>
                <a:gd name="connsiteY910" fmla="*/ 107182 h 646130"/>
                <a:gd name="connsiteX911" fmla="*/ 328513 w 1013538"/>
                <a:gd name="connsiteY911" fmla="*/ 108575 h 646130"/>
                <a:gd name="connsiteX912" fmla="*/ 326740 w 1013538"/>
                <a:gd name="connsiteY912" fmla="*/ 115670 h 646130"/>
                <a:gd name="connsiteX913" fmla="*/ 324459 w 1013538"/>
                <a:gd name="connsiteY913" fmla="*/ 109462 h 646130"/>
                <a:gd name="connsiteX914" fmla="*/ 317238 w 1013538"/>
                <a:gd name="connsiteY914" fmla="*/ 110856 h 646130"/>
                <a:gd name="connsiteX915" fmla="*/ 321165 w 1013538"/>
                <a:gd name="connsiteY915" fmla="*/ 114530 h 646130"/>
                <a:gd name="connsiteX916" fmla="*/ 317491 w 1013538"/>
                <a:gd name="connsiteY916" fmla="*/ 117444 h 646130"/>
                <a:gd name="connsiteX917" fmla="*/ 315211 w 1013538"/>
                <a:gd name="connsiteY917" fmla="*/ 111236 h 646130"/>
                <a:gd name="connsiteX918" fmla="*/ 308242 w 1013538"/>
                <a:gd name="connsiteY918" fmla="*/ 119344 h 646130"/>
                <a:gd name="connsiteX919" fmla="*/ 306089 w 1013538"/>
                <a:gd name="connsiteY919" fmla="*/ 115417 h 646130"/>
                <a:gd name="connsiteX920" fmla="*/ 303048 w 1013538"/>
                <a:gd name="connsiteY920" fmla="*/ 116050 h 646130"/>
                <a:gd name="connsiteX921" fmla="*/ 301148 w 1013538"/>
                <a:gd name="connsiteY921" fmla="*/ 111996 h 646130"/>
                <a:gd name="connsiteX922" fmla="*/ 281510 w 1013538"/>
                <a:gd name="connsiteY922" fmla="*/ 115797 h 646130"/>
                <a:gd name="connsiteX923" fmla="*/ 281384 w 1013538"/>
                <a:gd name="connsiteY923" fmla="*/ 120231 h 646130"/>
                <a:gd name="connsiteX924" fmla="*/ 277710 w 1013538"/>
                <a:gd name="connsiteY924" fmla="*/ 123145 h 646130"/>
                <a:gd name="connsiteX925" fmla="*/ 275176 w 1013538"/>
                <a:gd name="connsiteY925" fmla="*/ 121371 h 646130"/>
                <a:gd name="connsiteX926" fmla="*/ 269601 w 1013538"/>
                <a:gd name="connsiteY926" fmla="*/ 120231 h 646130"/>
                <a:gd name="connsiteX927" fmla="*/ 265040 w 1013538"/>
                <a:gd name="connsiteY927" fmla="*/ 118837 h 646130"/>
                <a:gd name="connsiteX928" fmla="*/ 264407 w 1013538"/>
                <a:gd name="connsiteY928" fmla="*/ 121245 h 646130"/>
                <a:gd name="connsiteX929" fmla="*/ 261873 w 1013538"/>
                <a:gd name="connsiteY929" fmla="*/ 119471 h 646130"/>
                <a:gd name="connsiteX930" fmla="*/ 259213 w 1013538"/>
                <a:gd name="connsiteY930" fmla="*/ 122258 h 646130"/>
                <a:gd name="connsiteX931" fmla="*/ 250597 w 1013538"/>
                <a:gd name="connsiteY931" fmla="*/ 121751 h 646130"/>
                <a:gd name="connsiteX932" fmla="*/ 253131 w 1013538"/>
                <a:gd name="connsiteY932" fmla="*/ 123525 h 646130"/>
                <a:gd name="connsiteX933" fmla="*/ 252498 w 1013538"/>
                <a:gd name="connsiteY933" fmla="*/ 125805 h 646130"/>
                <a:gd name="connsiteX934" fmla="*/ 248570 w 1013538"/>
                <a:gd name="connsiteY934" fmla="*/ 122131 h 646130"/>
                <a:gd name="connsiteX935" fmla="*/ 244263 w 1013538"/>
                <a:gd name="connsiteY935" fmla="*/ 127452 h 646130"/>
                <a:gd name="connsiteX936" fmla="*/ 241349 w 1013538"/>
                <a:gd name="connsiteY936" fmla="*/ 123525 h 646130"/>
                <a:gd name="connsiteX937" fmla="*/ 237675 w 1013538"/>
                <a:gd name="connsiteY937" fmla="*/ 126439 h 646130"/>
                <a:gd name="connsiteX938" fmla="*/ 234127 w 1013538"/>
                <a:gd name="connsiteY938" fmla="*/ 124919 h 646130"/>
                <a:gd name="connsiteX939" fmla="*/ 218671 w 1013538"/>
                <a:gd name="connsiteY939" fmla="*/ 127959 h 646130"/>
                <a:gd name="connsiteX940" fmla="*/ 216644 w 1013538"/>
                <a:gd name="connsiteY940" fmla="*/ 128339 h 646130"/>
                <a:gd name="connsiteX941" fmla="*/ 213603 w 1013538"/>
                <a:gd name="connsiteY941" fmla="*/ 128973 h 646130"/>
                <a:gd name="connsiteX942" fmla="*/ 205368 w 1013538"/>
                <a:gd name="connsiteY942" fmla="*/ 130620 h 646130"/>
                <a:gd name="connsiteX943" fmla="*/ 206255 w 1013538"/>
                <a:gd name="connsiteY943" fmla="*/ 134927 h 646130"/>
                <a:gd name="connsiteX944" fmla="*/ 203975 w 1013538"/>
                <a:gd name="connsiteY944" fmla="*/ 128719 h 646130"/>
                <a:gd name="connsiteX945" fmla="*/ 202201 w 1013538"/>
                <a:gd name="connsiteY945" fmla="*/ 135814 h 646130"/>
                <a:gd name="connsiteX946" fmla="*/ 198907 w 1013538"/>
                <a:gd name="connsiteY946" fmla="*/ 129733 h 646130"/>
                <a:gd name="connsiteX947" fmla="*/ 192952 w 1013538"/>
                <a:gd name="connsiteY947" fmla="*/ 137588 h 646130"/>
                <a:gd name="connsiteX948" fmla="*/ 182817 w 1013538"/>
                <a:gd name="connsiteY948" fmla="*/ 135181 h 646130"/>
                <a:gd name="connsiteX949" fmla="*/ 182184 w 1013538"/>
                <a:gd name="connsiteY949" fmla="*/ 137588 h 646130"/>
                <a:gd name="connsiteX950" fmla="*/ 181804 w 1013538"/>
                <a:gd name="connsiteY950" fmla="*/ 146583 h 646130"/>
                <a:gd name="connsiteX951" fmla="*/ 179016 w 1013538"/>
                <a:gd name="connsiteY951" fmla="*/ 138221 h 646130"/>
                <a:gd name="connsiteX952" fmla="*/ 172428 w 1013538"/>
                <a:gd name="connsiteY952" fmla="*/ 137334 h 646130"/>
                <a:gd name="connsiteX953" fmla="*/ 174709 w 1013538"/>
                <a:gd name="connsiteY953" fmla="*/ 143542 h 646130"/>
                <a:gd name="connsiteX954" fmla="*/ 172428 w 1013538"/>
                <a:gd name="connsiteY954" fmla="*/ 148483 h 646130"/>
                <a:gd name="connsiteX955" fmla="*/ 168501 w 1013538"/>
                <a:gd name="connsiteY955" fmla="*/ 144809 h 646130"/>
                <a:gd name="connsiteX956" fmla="*/ 168374 w 1013538"/>
                <a:gd name="connsiteY956" fmla="*/ 149244 h 646130"/>
                <a:gd name="connsiteX957" fmla="*/ 162040 w 1013538"/>
                <a:gd name="connsiteY957" fmla="*/ 139362 h 646130"/>
                <a:gd name="connsiteX958" fmla="*/ 155832 w 1013538"/>
                <a:gd name="connsiteY958" fmla="*/ 140628 h 646130"/>
                <a:gd name="connsiteX959" fmla="*/ 160773 w 1013538"/>
                <a:gd name="connsiteY959" fmla="*/ 144176 h 646130"/>
                <a:gd name="connsiteX960" fmla="*/ 152284 w 1013538"/>
                <a:gd name="connsiteY960" fmla="*/ 139108 h 646130"/>
                <a:gd name="connsiteX961" fmla="*/ 153805 w 1013538"/>
                <a:gd name="connsiteY961" fmla="*/ 152157 h 646130"/>
                <a:gd name="connsiteX962" fmla="*/ 152158 w 1013538"/>
                <a:gd name="connsiteY962" fmla="*/ 154691 h 646130"/>
                <a:gd name="connsiteX963" fmla="*/ 149877 w 1013538"/>
                <a:gd name="connsiteY963" fmla="*/ 148483 h 646130"/>
                <a:gd name="connsiteX964" fmla="*/ 145189 w 1013538"/>
                <a:gd name="connsiteY964" fmla="*/ 151651 h 646130"/>
                <a:gd name="connsiteX965" fmla="*/ 144556 w 1013538"/>
                <a:gd name="connsiteY965" fmla="*/ 154058 h 646130"/>
                <a:gd name="connsiteX966" fmla="*/ 138855 w 1013538"/>
                <a:gd name="connsiteY966" fmla="*/ 157352 h 646130"/>
                <a:gd name="connsiteX967" fmla="*/ 137588 w 1013538"/>
                <a:gd name="connsiteY967" fmla="*/ 162039 h 646130"/>
                <a:gd name="connsiteX968" fmla="*/ 133407 w 1013538"/>
                <a:gd name="connsiteY968" fmla="*/ 162800 h 646130"/>
                <a:gd name="connsiteX969" fmla="*/ 130873 w 1013538"/>
                <a:gd name="connsiteY969" fmla="*/ 161026 h 646130"/>
                <a:gd name="connsiteX970" fmla="*/ 126692 w 1013538"/>
                <a:gd name="connsiteY970" fmla="*/ 161786 h 646130"/>
                <a:gd name="connsiteX971" fmla="*/ 122258 w 1013538"/>
                <a:gd name="connsiteY971" fmla="*/ 155958 h 646130"/>
                <a:gd name="connsiteX972" fmla="*/ 117697 w 1013538"/>
                <a:gd name="connsiteY972" fmla="*/ 154565 h 646130"/>
                <a:gd name="connsiteX973" fmla="*/ 114023 w 1013538"/>
                <a:gd name="connsiteY973" fmla="*/ 157479 h 646130"/>
                <a:gd name="connsiteX974" fmla="*/ 113390 w 1013538"/>
                <a:gd name="connsiteY974" fmla="*/ 159886 h 646130"/>
                <a:gd name="connsiteX975" fmla="*/ 111743 w 1013538"/>
                <a:gd name="connsiteY975" fmla="*/ 162420 h 646130"/>
                <a:gd name="connsiteX976" fmla="*/ 109842 w 1013538"/>
                <a:gd name="connsiteY976" fmla="*/ 158365 h 646130"/>
                <a:gd name="connsiteX977" fmla="*/ 99834 w 1013538"/>
                <a:gd name="connsiteY977" fmla="*/ 166980 h 646130"/>
                <a:gd name="connsiteX978" fmla="*/ 92992 w 1013538"/>
                <a:gd name="connsiteY978" fmla="*/ 159379 h 646130"/>
                <a:gd name="connsiteX979" fmla="*/ 91599 w 1013538"/>
                <a:gd name="connsiteY979" fmla="*/ 168627 h 646130"/>
                <a:gd name="connsiteX980" fmla="*/ 85011 w 1013538"/>
                <a:gd name="connsiteY980" fmla="*/ 167741 h 646130"/>
                <a:gd name="connsiteX981" fmla="*/ 84504 w 1013538"/>
                <a:gd name="connsiteY981" fmla="*/ 181170 h 646130"/>
                <a:gd name="connsiteX982" fmla="*/ 80323 w 1013538"/>
                <a:gd name="connsiteY982" fmla="*/ 170781 h 646130"/>
                <a:gd name="connsiteX983" fmla="*/ 79056 w 1013538"/>
                <a:gd name="connsiteY983" fmla="*/ 175469 h 646130"/>
                <a:gd name="connsiteX984" fmla="*/ 78929 w 1013538"/>
                <a:gd name="connsiteY984" fmla="*/ 179903 h 646130"/>
                <a:gd name="connsiteX985" fmla="*/ 80956 w 1013538"/>
                <a:gd name="connsiteY985" fmla="*/ 179523 h 646130"/>
                <a:gd name="connsiteX986" fmla="*/ 81843 w 1013538"/>
                <a:gd name="connsiteY986" fmla="*/ 183831 h 646130"/>
                <a:gd name="connsiteX987" fmla="*/ 82857 w 1013538"/>
                <a:gd name="connsiteY987" fmla="*/ 183577 h 646130"/>
                <a:gd name="connsiteX988" fmla="*/ 83744 w 1013538"/>
                <a:gd name="connsiteY988" fmla="*/ 187885 h 646130"/>
                <a:gd name="connsiteX989" fmla="*/ 87544 w 1013538"/>
                <a:gd name="connsiteY989" fmla="*/ 196120 h 646130"/>
                <a:gd name="connsiteX990" fmla="*/ 89191 w 1013538"/>
                <a:gd name="connsiteY990" fmla="*/ 182437 h 646130"/>
                <a:gd name="connsiteX991" fmla="*/ 94386 w 1013538"/>
                <a:gd name="connsiteY991" fmla="*/ 192572 h 646130"/>
                <a:gd name="connsiteX992" fmla="*/ 99960 w 1013538"/>
                <a:gd name="connsiteY992" fmla="*/ 193713 h 646130"/>
                <a:gd name="connsiteX993" fmla="*/ 101354 w 1013538"/>
                <a:gd name="connsiteY993" fmla="*/ 184464 h 646130"/>
                <a:gd name="connsiteX994" fmla="*/ 106928 w 1013538"/>
                <a:gd name="connsiteY994" fmla="*/ 185604 h 646130"/>
                <a:gd name="connsiteX995" fmla="*/ 105028 w 1013538"/>
                <a:gd name="connsiteY995" fmla="*/ 181550 h 646130"/>
                <a:gd name="connsiteX996" fmla="*/ 108955 w 1013538"/>
                <a:gd name="connsiteY996" fmla="*/ 185224 h 646130"/>
                <a:gd name="connsiteX997" fmla="*/ 108702 w 1013538"/>
                <a:gd name="connsiteY997" fmla="*/ 178636 h 646130"/>
                <a:gd name="connsiteX998" fmla="*/ 111616 w 1013538"/>
                <a:gd name="connsiteY998" fmla="*/ 182564 h 646130"/>
                <a:gd name="connsiteX999" fmla="*/ 115797 w 1013538"/>
                <a:gd name="connsiteY999" fmla="*/ 181803 h 646130"/>
                <a:gd name="connsiteX1000" fmla="*/ 109716 w 1013538"/>
                <a:gd name="connsiteY1000" fmla="*/ 194093 h 646130"/>
                <a:gd name="connsiteX1001" fmla="*/ 123145 w 1013538"/>
                <a:gd name="connsiteY1001" fmla="*/ 191432 h 646130"/>
                <a:gd name="connsiteX1002" fmla="*/ 116810 w 1013538"/>
                <a:gd name="connsiteY1002" fmla="*/ 197133 h 646130"/>
                <a:gd name="connsiteX1003" fmla="*/ 112249 w 1013538"/>
                <a:gd name="connsiteY1003" fmla="*/ 195740 h 646130"/>
                <a:gd name="connsiteX1004" fmla="*/ 102367 w 1013538"/>
                <a:gd name="connsiteY1004" fmla="*/ 199920 h 646130"/>
                <a:gd name="connsiteX1005" fmla="*/ 105915 w 1013538"/>
                <a:gd name="connsiteY1005" fmla="*/ 201441 h 646130"/>
                <a:gd name="connsiteX1006" fmla="*/ 95779 w 1013538"/>
                <a:gd name="connsiteY1006" fmla="*/ 199034 h 646130"/>
                <a:gd name="connsiteX1007" fmla="*/ 94639 w 1013538"/>
                <a:gd name="connsiteY1007" fmla="*/ 203721 h 646130"/>
                <a:gd name="connsiteX1008" fmla="*/ 91979 w 1013538"/>
                <a:gd name="connsiteY1008" fmla="*/ 206508 h 646130"/>
                <a:gd name="connsiteX1009" fmla="*/ 89065 w 1013538"/>
                <a:gd name="connsiteY1009" fmla="*/ 202581 h 646130"/>
                <a:gd name="connsiteX1010" fmla="*/ 86784 w 1013538"/>
                <a:gd name="connsiteY1010" fmla="*/ 207522 h 646130"/>
                <a:gd name="connsiteX1011" fmla="*/ 79943 w 1013538"/>
                <a:gd name="connsiteY1011" fmla="*/ 199920 h 646130"/>
                <a:gd name="connsiteX1012" fmla="*/ 81210 w 1013538"/>
                <a:gd name="connsiteY1012" fmla="*/ 206382 h 646130"/>
                <a:gd name="connsiteX1013" fmla="*/ 77029 w 1013538"/>
                <a:gd name="connsiteY1013" fmla="*/ 207142 h 646130"/>
                <a:gd name="connsiteX1014" fmla="*/ 72595 w 1013538"/>
                <a:gd name="connsiteY1014" fmla="*/ 201314 h 646130"/>
                <a:gd name="connsiteX1015" fmla="*/ 67780 w 1013538"/>
                <a:gd name="connsiteY1015" fmla="*/ 204481 h 646130"/>
                <a:gd name="connsiteX1016" fmla="*/ 67654 w 1013538"/>
                <a:gd name="connsiteY1016" fmla="*/ 208916 h 646130"/>
                <a:gd name="connsiteX1017" fmla="*/ 63473 w 1013538"/>
                <a:gd name="connsiteY1017" fmla="*/ 209676 h 646130"/>
                <a:gd name="connsiteX1018" fmla="*/ 63346 w 1013538"/>
                <a:gd name="connsiteY1018" fmla="*/ 214110 h 646130"/>
                <a:gd name="connsiteX1019" fmla="*/ 60306 w 1013538"/>
                <a:gd name="connsiteY1019" fmla="*/ 214870 h 646130"/>
                <a:gd name="connsiteX1020" fmla="*/ 60179 w 1013538"/>
                <a:gd name="connsiteY1020" fmla="*/ 219304 h 646130"/>
                <a:gd name="connsiteX1021" fmla="*/ 55238 w 1013538"/>
                <a:gd name="connsiteY1021" fmla="*/ 215757 h 646130"/>
                <a:gd name="connsiteX1022" fmla="*/ 50550 w 1013538"/>
                <a:gd name="connsiteY1022" fmla="*/ 230073 h 646130"/>
                <a:gd name="connsiteX1023" fmla="*/ 44976 w 1013538"/>
                <a:gd name="connsiteY1023" fmla="*/ 228933 h 646130"/>
                <a:gd name="connsiteX1024" fmla="*/ 40922 w 1013538"/>
                <a:gd name="connsiteY1024" fmla="*/ 225386 h 646130"/>
                <a:gd name="connsiteX1025" fmla="*/ 42949 w 1013538"/>
                <a:gd name="connsiteY1025" fmla="*/ 240589 h 646130"/>
                <a:gd name="connsiteX1026" fmla="*/ 52451 w 1013538"/>
                <a:gd name="connsiteY1026" fmla="*/ 234254 h 646130"/>
                <a:gd name="connsiteX1027" fmla="*/ 55745 w 1013538"/>
                <a:gd name="connsiteY1027" fmla="*/ 240335 h 646130"/>
                <a:gd name="connsiteX1028" fmla="*/ 49537 w 1013538"/>
                <a:gd name="connsiteY1028" fmla="*/ 241602 h 646130"/>
                <a:gd name="connsiteX1029" fmla="*/ 46243 w 1013538"/>
                <a:gd name="connsiteY1029" fmla="*/ 246670 h 646130"/>
                <a:gd name="connsiteX1030" fmla="*/ 48523 w 1013538"/>
                <a:gd name="connsiteY1030" fmla="*/ 252878 h 646130"/>
                <a:gd name="connsiteX1031" fmla="*/ 47763 w 1013538"/>
                <a:gd name="connsiteY1031" fmla="*/ 259719 h 646130"/>
                <a:gd name="connsiteX1032" fmla="*/ 45989 w 1013538"/>
                <a:gd name="connsiteY1032" fmla="*/ 266814 h 646130"/>
                <a:gd name="connsiteX1033" fmla="*/ 44596 w 1013538"/>
                <a:gd name="connsiteY1033" fmla="*/ 249204 h 646130"/>
                <a:gd name="connsiteX1034" fmla="*/ 38768 w 1013538"/>
                <a:gd name="connsiteY1034" fmla="*/ 268208 h 646130"/>
                <a:gd name="connsiteX1035" fmla="*/ 33193 w 1013538"/>
                <a:gd name="connsiteY1035" fmla="*/ 267067 h 646130"/>
                <a:gd name="connsiteX1036" fmla="*/ 30533 w 1013538"/>
                <a:gd name="connsiteY1036" fmla="*/ 269855 h 646130"/>
                <a:gd name="connsiteX1037" fmla="*/ 26352 w 1013538"/>
                <a:gd name="connsiteY1037" fmla="*/ 270615 h 646130"/>
                <a:gd name="connsiteX1038" fmla="*/ 24325 w 1013538"/>
                <a:gd name="connsiteY1038" fmla="*/ 270995 h 646130"/>
                <a:gd name="connsiteX1039" fmla="*/ 21284 w 1013538"/>
                <a:gd name="connsiteY1039" fmla="*/ 271628 h 646130"/>
                <a:gd name="connsiteX1040" fmla="*/ 21411 w 1013538"/>
                <a:gd name="connsiteY1040" fmla="*/ 282777 h 646130"/>
                <a:gd name="connsiteX1041" fmla="*/ 20017 w 1013538"/>
                <a:gd name="connsiteY1041" fmla="*/ 292026 h 646130"/>
                <a:gd name="connsiteX1042" fmla="*/ 25719 w 1013538"/>
                <a:gd name="connsiteY1042" fmla="*/ 288605 h 646130"/>
                <a:gd name="connsiteX1043" fmla="*/ 29646 w 1013538"/>
                <a:gd name="connsiteY1043" fmla="*/ 292279 h 646130"/>
                <a:gd name="connsiteX1044" fmla="*/ 35094 w 1013538"/>
                <a:gd name="connsiteY1044" fmla="*/ 297854 h 646130"/>
                <a:gd name="connsiteX1045" fmla="*/ 36107 w 1013538"/>
                <a:gd name="connsiteY1045" fmla="*/ 297600 h 646130"/>
                <a:gd name="connsiteX1046" fmla="*/ 43709 w 1013538"/>
                <a:gd name="connsiteY1046" fmla="*/ 298360 h 646130"/>
                <a:gd name="connsiteX1047" fmla="*/ 41428 w 1013538"/>
                <a:gd name="connsiteY1047" fmla="*/ 303301 h 646130"/>
                <a:gd name="connsiteX1048" fmla="*/ 44469 w 1013538"/>
                <a:gd name="connsiteY1048" fmla="*/ 318378 h 646130"/>
                <a:gd name="connsiteX1049" fmla="*/ 39275 w 1013538"/>
                <a:gd name="connsiteY1049" fmla="*/ 308116 h 646130"/>
                <a:gd name="connsiteX1050" fmla="*/ 41935 w 1013538"/>
                <a:gd name="connsiteY1050" fmla="*/ 321038 h 646130"/>
                <a:gd name="connsiteX1051" fmla="*/ 37754 w 1013538"/>
                <a:gd name="connsiteY1051" fmla="*/ 310776 h 646130"/>
                <a:gd name="connsiteX1052" fmla="*/ 34207 w 1013538"/>
                <a:gd name="connsiteY1052" fmla="*/ 309256 h 646130"/>
                <a:gd name="connsiteX1053" fmla="*/ 30279 w 1013538"/>
                <a:gd name="connsiteY1053" fmla="*/ 305582 h 646130"/>
                <a:gd name="connsiteX1054" fmla="*/ 36867 w 1013538"/>
                <a:gd name="connsiteY1054" fmla="*/ 322179 h 646130"/>
                <a:gd name="connsiteX1055" fmla="*/ 38641 w 1013538"/>
                <a:gd name="connsiteY1055" fmla="*/ 330794 h 646130"/>
                <a:gd name="connsiteX1056" fmla="*/ 37881 w 1013538"/>
                <a:gd name="connsiteY1056" fmla="*/ 337635 h 646130"/>
                <a:gd name="connsiteX1057" fmla="*/ 39021 w 1013538"/>
                <a:gd name="connsiteY1057" fmla="*/ 332947 h 646130"/>
                <a:gd name="connsiteX1058" fmla="*/ 43202 w 1013538"/>
                <a:gd name="connsiteY1058" fmla="*/ 332187 h 646130"/>
                <a:gd name="connsiteX1059" fmla="*/ 42949 w 1013538"/>
                <a:gd name="connsiteY1059" fmla="*/ 325599 h 646130"/>
                <a:gd name="connsiteX1060" fmla="*/ 46623 w 1013538"/>
                <a:gd name="connsiteY1060" fmla="*/ 338268 h 646130"/>
                <a:gd name="connsiteX1061" fmla="*/ 51564 w 1013538"/>
                <a:gd name="connsiteY1061" fmla="*/ 330667 h 646130"/>
                <a:gd name="connsiteX1062" fmla="*/ 53464 w 1013538"/>
                <a:gd name="connsiteY1062" fmla="*/ 334721 h 646130"/>
                <a:gd name="connsiteX1063" fmla="*/ 46116 w 1013538"/>
                <a:gd name="connsiteY1063" fmla="*/ 340676 h 646130"/>
                <a:gd name="connsiteX1064" fmla="*/ 47636 w 1013538"/>
                <a:gd name="connsiteY1064" fmla="*/ 353725 h 646130"/>
                <a:gd name="connsiteX1065" fmla="*/ 46623 w 1013538"/>
                <a:gd name="connsiteY1065" fmla="*/ 353978 h 646130"/>
                <a:gd name="connsiteX1066" fmla="*/ 46496 w 1013538"/>
                <a:gd name="connsiteY1066" fmla="*/ 358413 h 646130"/>
                <a:gd name="connsiteX1067" fmla="*/ 43075 w 1013538"/>
                <a:gd name="connsiteY1067" fmla="*/ 368041 h 646130"/>
                <a:gd name="connsiteX1068" fmla="*/ 37501 w 1013538"/>
                <a:gd name="connsiteY1068" fmla="*/ 366901 h 646130"/>
                <a:gd name="connsiteX1069" fmla="*/ 35220 w 1013538"/>
                <a:gd name="connsiteY1069" fmla="*/ 371842 h 646130"/>
                <a:gd name="connsiteX1070" fmla="*/ 39908 w 1013538"/>
                <a:gd name="connsiteY1070" fmla="*/ 368675 h 646130"/>
                <a:gd name="connsiteX1071" fmla="*/ 39275 w 1013538"/>
                <a:gd name="connsiteY1071" fmla="*/ 371082 h 646130"/>
                <a:gd name="connsiteX1072" fmla="*/ 41428 w 1013538"/>
                <a:gd name="connsiteY1072" fmla="*/ 372475 h 646130"/>
                <a:gd name="connsiteX1073" fmla="*/ 43455 w 1013538"/>
                <a:gd name="connsiteY1073" fmla="*/ 372095 h 646130"/>
                <a:gd name="connsiteX1074" fmla="*/ 46496 w 1013538"/>
                <a:gd name="connsiteY1074" fmla="*/ 371462 h 646130"/>
                <a:gd name="connsiteX1075" fmla="*/ 48777 w 1013538"/>
                <a:gd name="connsiteY1075" fmla="*/ 377670 h 646130"/>
                <a:gd name="connsiteX1076" fmla="*/ 51690 w 1013538"/>
                <a:gd name="connsiteY1076" fmla="*/ 381597 h 646130"/>
                <a:gd name="connsiteX1077" fmla="*/ 46369 w 1013538"/>
                <a:gd name="connsiteY1077" fmla="*/ 387045 h 646130"/>
                <a:gd name="connsiteX1078" fmla="*/ 41175 w 1013538"/>
                <a:gd name="connsiteY1078" fmla="*/ 388059 h 646130"/>
                <a:gd name="connsiteX1079" fmla="*/ 34587 w 1013538"/>
                <a:gd name="connsiteY1079" fmla="*/ 398194 h 646130"/>
                <a:gd name="connsiteX1080" fmla="*/ 30026 w 1013538"/>
                <a:gd name="connsiteY1080" fmla="*/ 396800 h 646130"/>
                <a:gd name="connsiteX1081" fmla="*/ 32560 w 1013538"/>
                <a:gd name="connsiteY1081" fmla="*/ 398574 h 646130"/>
                <a:gd name="connsiteX1082" fmla="*/ 33700 w 1013538"/>
                <a:gd name="connsiteY1082" fmla="*/ 409470 h 646130"/>
                <a:gd name="connsiteX1083" fmla="*/ 41935 w 1013538"/>
                <a:gd name="connsiteY1083" fmla="*/ 407823 h 646130"/>
                <a:gd name="connsiteX1084" fmla="*/ 59419 w 1013538"/>
                <a:gd name="connsiteY1084" fmla="*/ 404402 h 646130"/>
                <a:gd name="connsiteX1085" fmla="*/ 62966 w 1013538"/>
                <a:gd name="connsiteY1085" fmla="*/ 405922 h 646130"/>
                <a:gd name="connsiteX1086" fmla="*/ 64106 w 1013538"/>
                <a:gd name="connsiteY1086" fmla="*/ 416818 h 646130"/>
                <a:gd name="connsiteX1087" fmla="*/ 54858 w 1013538"/>
                <a:gd name="connsiteY1087" fmla="*/ 418591 h 646130"/>
                <a:gd name="connsiteX1088" fmla="*/ 50297 w 1013538"/>
                <a:gd name="connsiteY1088" fmla="*/ 417198 h 646130"/>
                <a:gd name="connsiteX1089" fmla="*/ 49663 w 1013538"/>
                <a:gd name="connsiteY1089" fmla="*/ 419605 h 646130"/>
                <a:gd name="connsiteX1090" fmla="*/ 46623 w 1013538"/>
                <a:gd name="connsiteY1090" fmla="*/ 420238 h 646130"/>
                <a:gd name="connsiteX1091" fmla="*/ 43582 w 1013538"/>
                <a:gd name="connsiteY1091" fmla="*/ 420872 h 646130"/>
                <a:gd name="connsiteX1092" fmla="*/ 41555 w 1013538"/>
                <a:gd name="connsiteY1092" fmla="*/ 421252 h 646130"/>
                <a:gd name="connsiteX1093" fmla="*/ 39908 w 1013538"/>
                <a:gd name="connsiteY1093" fmla="*/ 423786 h 646130"/>
                <a:gd name="connsiteX1094" fmla="*/ 36867 w 1013538"/>
                <a:gd name="connsiteY1094" fmla="*/ 424419 h 646130"/>
                <a:gd name="connsiteX1095" fmla="*/ 34334 w 1013538"/>
                <a:gd name="connsiteY1095" fmla="*/ 422646 h 646130"/>
                <a:gd name="connsiteX1096" fmla="*/ 20904 w 1013538"/>
                <a:gd name="connsiteY1096" fmla="*/ 425306 h 646130"/>
                <a:gd name="connsiteX1097" fmla="*/ 22805 w 1013538"/>
                <a:gd name="connsiteY1097" fmla="*/ 429360 h 646130"/>
                <a:gd name="connsiteX1098" fmla="*/ 24452 w 1013538"/>
                <a:gd name="connsiteY1098" fmla="*/ 426826 h 646130"/>
                <a:gd name="connsiteX1099" fmla="*/ 32560 w 1013538"/>
                <a:gd name="connsiteY1099" fmla="*/ 429740 h 646130"/>
                <a:gd name="connsiteX1100" fmla="*/ 46496 w 1013538"/>
                <a:gd name="connsiteY1100" fmla="*/ 440382 h 646130"/>
                <a:gd name="connsiteX1101" fmla="*/ 51184 w 1013538"/>
                <a:gd name="connsiteY1101" fmla="*/ 437215 h 646130"/>
                <a:gd name="connsiteX1102" fmla="*/ 49790 w 1013538"/>
                <a:gd name="connsiteY1102" fmla="*/ 446464 h 646130"/>
                <a:gd name="connsiteX1103" fmla="*/ 57138 w 1013538"/>
                <a:gd name="connsiteY1103" fmla="*/ 456219 h 646130"/>
                <a:gd name="connsiteX1104" fmla="*/ 57265 w 1013538"/>
                <a:gd name="connsiteY1104" fmla="*/ 467368 h 646130"/>
                <a:gd name="connsiteX1105" fmla="*/ 54731 w 1013538"/>
                <a:gd name="connsiteY1105" fmla="*/ 465594 h 646130"/>
                <a:gd name="connsiteX1106" fmla="*/ 50550 w 1013538"/>
                <a:gd name="connsiteY1106" fmla="*/ 466354 h 646130"/>
                <a:gd name="connsiteX1107" fmla="*/ 48523 w 1013538"/>
                <a:gd name="connsiteY1107" fmla="*/ 466734 h 646130"/>
                <a:gd name="connsiteX1108" fmla="*/ 42315 w 1013538"/>
                <a:gd name="connsiteY1108" fmla="*/ 468001 h 646130"/>
                <a:gd name="connsiteX1109" fmla="*/ 39021 w 1013538"/>
                <a:gd name="connsiteY1109" fmla="*/ 473069 h 646130"/>
                <a:gd name="connsiteX1110" fmla="*/ 31420 w 1013538"/>
                <a:gd name="connsiteY1110" fmla="*/ 472309 h 646130"/>
                <a:gd name="connsiteX1111" fmla="*/ 27872 w 1013538"/>
                <a:gd name="connsiteY1111" fmla="*/ 470789 h 646130"/>
                <a:gd name="connsiteX1112" fmla="*/ 29646 w 1013538"/>
                <a:gd name="connsiteY1112" fmla="*/ 479404 h 646130"/>
                <a:gd name="connsiteX1113" fmla="*/ 37501 w 1013538"/>
                <a:gd name="connsiteY1113" fmla="*/ 475603 h 646130"/>
                <a:gd name="connsiteX1114" fmla="*/ 40795 w 1013538"/>
                <a:gd name="connsiteY1114" fmla="*/ 481684 h 646130"/>
                <a:gd name="connsiteX1115" fmla="*/ 39401 w 1013538"/>
                <a:gd name="connsiteY1115" fmla="*/ 490933 h 646130"/>
                <a:gd name="connsiteX1116" fmla="*/ 36107 w 1013538"/>
                <a:gd name="connsiteY1116" fmla="*/ 484851 h 646130"/>
                <a:gd name="connsiteX1117" fmla="*/ 34967 w 1013538"/>
                <a:gd name="connsiteY1117" fmla="*/ 489539 h 646130"/>
                <a:gd name="connsiteX1118" fmla="*/ 28379 w 1013538"/>
                <a:gd name="connsiteY1118" fmla="*/ 488652 h 646130"/>
                <a:gd name="connsiteX1119" fmla="*/ 38388 w 1013538"/>
                <a:gd name="connsiteY1119" fmla="*/ 495620 h 646130"/>
                <a:gd name="connsiteX1120" fmla="*/ 38641 w 1013538"/>
                <a:gd name="connsiteY1120" fmla="*/ 502208 h 646130"/>
                <a:gd name="connsiteX1121" fmla="*/ 26732 w 1013538"/>
                <a:gd name="connsiteY1121" fmla="*/ 506769 h 646130"/>
                <a:gd name="connsiteX1122" fmla="*/ 21411 w 1013538"/>
                <a:gd name="connsiteY1122" fmla="*/ 512217 h 646130"/>
                <a:gd name="connsiteX1123" fmla="*/ 21031 w 1013538"/>
                <a:gd name="connsiteY1123" fmla="*/ 510063 h 646130"/>
                <a:gd name="connsiteX1124" fmla="*/ 13936 w 1013538"/>
                <a:gd name="connsiteY1124" fmla="*/ 507023 h 646130"/>
                <a:gd name="connsiteX1125" fmla="*/ 16470 w 1013538"/>
                <a:gd name="connsiteY1125" fmla="*/ 508796 h 646130"/>
                <a:gd name="connsiteX1126" fmla="*/ 18624 w 1013538"/>
                <a:gd name="connsiteY1126" fmla="*/ 519565 h 646130"/>
                <a:gd name="connsiteX1127" fmla="*/ 25212 w 1013538"/>
                <a:gd name="connsiteY1127" fmla="*/ 520452 h 646130"/>
                <a:gd name="connsiteX1128" fmla="*/ 29899 w 1013538"/>
                <a:gd name="connsiteY1128" fmla="*/ 532868 h 646130"/>
                <a:gd name="connsiteX1129" fmla="*/ 31673 w 1013538"/>
                <a:gd name="connsiteY1129" fmla="*/ 525773 h 646130"/>
                <a:gd name="connsiteX1130" fmla="*/ 36741 w 1013538"/>
                <a:gd name="connsiteY1130" fmla="*/ 540343 h 646130"/>
                <a:gd name="connsiteX1131" fmla="*/ 34334 w 1013538"/>
                <a:gd name="connsiteY1131" fmla="*/ 549718 h 646130"/>
                <a:gd name="connsiteX1132" fmla="*/ 35601 w 1013538"/>
                <a:gd name="connsiteY1132" fmla="*/ 545030 h 646130"/>
                <a:gd name="connsiteX1133" fmla="*/ 44216 w 1013538"/>
                <a:gd name="connsiteY1133" fmla="*/ 561120 h 646130"/>
                <a:gd name="connsiteX1134" fmla="*/ 40161 w 1013538"/>
                <a:gd name="connsiteY1134" fmla="*/ 568849 h 646130"/>
                <a:gd name="connsiteX1135" fmla="*/ 34207 w 1013538"/>
                <a:gd name="connsiteY1135" fmla="*/ 565554 h 646130"/>
                <a:gd name="connsiteX1136" fmla="*/ 32813 w 1013538"/>
                <a:gd name="connsiteY1136" fmla="*/ 574803 h 646130"/>
                <a:gd name="connsiteX1137" fmla="*/ 23691 w 1013538"/>
                <a:gd name="connsiteY1137" fmla="*/ 572142 h 646130"/>
                <a:gd name="connsiteX1138" fmla="*/ 20651 w 1013538"/>
                <a:gd name="connsiteY1138" fmla="*/ 572776 h 646130"/>
                <a:gd name="connsiteX1139" fmla="*/ 18877 w 1013538"/>
                <a:gd name="connsiteY1139" fmla="*/ 579871 h 646130"/>
                <a:gd name="connsiteX1140" fmla="*/ 14443 w 1013538"/>
                <a:gd name="connsiteY1140" fmla="*/ 574043 h 646130"/>
                <a:gd name="connsiteX1141" fmla="*/ 10135 w 1013538"/>
                <a:gd name="connsiteY1141" fmla="*/ 579364 h 646130"/>
                <a:gd name="connsiteX1142" fmla="*/ 0 w 1013538"/>
                <a:gd name="connsiteY1142" fmla="*/ 576830 h 646130"/>
                <a:gd name="connsiteX1143" fmla="*/ 14063 w 1013538"/>
                <a:gd name="connsiteY1143" fmla="*/ 582911 h 646130"/>
                <a:gd name="connsiteX1144" fmla="*/ 885960 w 1013538"/>
                <a:gd name="connsiteY1144" fmla="*/ 634855 h 646130"/>
                <a:gd name="connsiteX1145" fmla="*/ 885960 w 1013538"/>
                <a:gd name="connsiteY1145" fmla="*/ 634855 h 646130"/>
                <a:gd name="connsiteX1146" fmla="*/ 885960 w 1013538"/>
                <a:gd name="connsiteY1146" fmla="*/ 634855 h 646130"/>
                <a:gd name="connsiteX1147" fmla="*/ 832242 w 1013538"/>
                <a:gd name="connsiteY1147" fmla="*/ 634222 h 646130"/>
                <a:gd name="connsiteX1148" fmla="*/ 839463 w 1013538"/>
                <a:gd name="connsiteY1148" fmla="*/ 632828 h 646130"/>
                <a:gd name="connsiteX1149" fmla="*/ 838197 w 1013538"/>
                <a:gd name="connsiteY1149" fmla="*/ 626367 h 646130"/>
                <a:gd name="connsiteX1150" fmla="*/ 836550 w 1013538"/>
                <a:gd name="connsiteY1150" fmla="*/ 628901 h 646130"/>
                <a:gd name="connsiteX1151" fmla="*/ 835029 w 1013538"/>
                <a:gd name="connsiteY1151" fmla="*/ 627000 h 646130"/>
                <a:gd name="connsiteX1152" fmla="*/ 845545 w 1013538"/>
                <a:gd name="connsiteY1152" fmla="*/ 620539 h 646130"/>
                <a:gd name="connsiteX1153" fmla="*/ 842124 w 1013538"/>
                <a:gd name="connsiteY1153" fmla="*/ 630168 h 646130"/>
                <a:gd name="connsiteX1154" fmla="*/ 841744 w 1013538"/>
                <a:gd name="connsiteY1154" fmla="*/ 639163 h 646130"/>
                <a:gd name="connsiteX1155" fmla="*/ 835536 w 1013538"/>
                <a:gd name="connsiteY1155" fmla="*/ 640430 h 646130"/>
                <a:gd name="connsiteX1156" fmla="*/ 833509 w 1013538"/>
                <a:gd name="connsiteY1156" fmla="*/ 640810 h 646130"/>
                <a:gd name="connsiteX1157" fmla="*/ 827554 w 1013538"/>
                <a:gd name="connsiteY1157" fmla="*/ 637516 h 646130"/>
                <a:gd name="connsiteX1158" fmla="*/ 832242 w 1013538"/>
                <a:gd name="connsiteY1158" fmla="*/ 634222 h 646130"/>
                <a:gd name="connsiteX1159" fmla="*/ 990734 w 1013538"/>
                <a:gd name="connsiteY1159" fmla="*/ 259719 h 646130"/>
                <a:gd name="connsiteX1160" fmla="*/ 987567 w 1013538"/>
                <a:gd name="connsiteY1160" fmla="*/ 249204 h 646130"/>
                <a:gd name="connsiteX1161" fmla="*/ 990734 w 1013538"/>
                <a:gd name="connsiteY1161" fmla="*/ 259719 h 646130"/>
                <a:gd name="connsiteX1162" fmla="*/ 990354 w 1013538"/>
                <a:gd name="connsiteY1162" fmla="*/ 230833 h 646130"/>
                <a:gd name="connsiteX1163" fmla="*/ 991241 w 1013538"/>
                <a:gd name="connsiteY1163" fmla="*/ 235141 h 646130"/>
                <a:gd name="connsiteX1164" fmla="*/ 988200 w 1013538"/>
                <a:gd name="connsiteY1164" fmla="*/ 235774 h 646130"/>
                <a:gd name="connsiteX1165" fmla="*/ 987314 w 1013538"/>
                <a:gd name="connsiteY1165" fmla="*/ 231467 h 646130"/>
                <a:gd name="connsiteX1166" fmla="*/ 990354 w 1013538"/>
                <a:gd name="connsiteY1166" fmla="*/ 230833 h 646130"/>
                <a:gd name="connsiteX1167" fmla="*/ 989594 w 1013538"/>
                <a:gd name="connsiteY1167" fmla="*/ 264407 h 646130"/>
                <a:gd name="connsiteX1168" fmla="*/ 990227 w 1013538"/>
                <a:gd name="connsiteY1168" fmla="*/ 273149 h 646130"/>
                <a:gd name="connsiteX1169" fmla="*/ 983133 w 1013538"/>
                <a:gd name="connsiteY1169" fmla="*/ 270108 h 646130"/>
                <a:gd name="connsiteX1170" fmla="*/ 978952 w 1013538"/>
                <a:gd name="connsiteY1170" fmla="*/ 259846 h 646130"/>
                <a:gd name="connsiteX1171" fmla="*/ 982499 w 1013538"/>
                <a:gd name="connsiteY1171" fmla="*/ 261366 h 646130"/>
                <a:gd name="connsiteX1172" fmla="*/ 985540 w 1013538"/>
                <a:gd name="connsiteY1172" fmla="*/ 260733 h 646130"/>
                <a:gd name="connsiteX1173" fmla="*/ 989594 w 1013538"/>
                <a:gd name="connsiteY1173" fmla="*/ 264407 h 646130"/>
                <a:gd name="connsiteX1174" fmla="*/ 977938 w 1013538"/>
                <a:gd name="connsiteY1174" fmla="*/ 233241 h 646130"/>
                <a:gd name="connsiteX1175" fmla="*/ 985160 w 1013538"/>
                <a:gd name="connsiteY1175" fmla="*/ 231847 h 646130"/>
                <a:gd name="connsiteX1176" fmla="*/ 985033 w 1013538"/>
                <a:gd name="connsiteY1176" fmla="*/ 236281 h 646130"/>
                <a:gd name="connsiteX1177" fmla="*/ 985286 w 1013538"/>
                <a:gd name="connsiteY1177" fmla="*/ 242869 h 646130"/>
                <a:gd name="connsiteX1178" fmla="*/ 983639 w 1013538"/>
                <a:gd name="connsiteY1178" fmla="*/ 245403 h 646130"/>
                <a:gd name="connsiteX1179" fmla="*/ 983893 w 1013538"/>
                <a:gd name="connsiteY1179" fmla="*/ 251991 h 646130"/>
                <a:gd name="connsiteX1180" fmla="*/ 979712 w 1013538"/>
                <a:gd name="connsiteY1180" fmla="*/ 252751 h 646130"/>
                <a:gd name="connsiteX1181" fmla="*/ 977178 w 1013538"/>
                <a:gd name="connsiteY1181" fmla="*/ 239829 h 646130"/>
                <a:gd name="connsiteX1182" fmla="*/ 982119 w 1013538"/>
                <a:gd name="connsiteY1182" fmla="*/ 243376 h 646130"/>
                <a:gd name="connsiteX1183" fmla="*/ 977938 w 1013538"/>
                <a:gd name="connsiteY1183" fmla="*/ 233241 h 646130"/>
                <a:gd name="connsiteX1184" fmla="*/ 960075 w 1013538"/>
                <a:gd name="connsiteY1184" fmla="*/ 138728 h 646130"/>
                <a:gd name="connsiteX1185" fmla="*/ 965522 w 1013538"/>
                <a:gd name="connsiteY1185" fmla="*/ 155451 h 646130"/>
                <a:gd name="connsiteX1186" fmla="*/ 963495 w 1013538"/>
                <a:gd name="connsiteY1186" fmla="*/ 155832 h 646130"/>
                <a:gd name="connsiteX1187" fmla="*/ 968690 w 1013538"/>
                <a:gd name="connsiteY1187" fmla="*/ 165967 h 646130"/>
                <a:gd name="connsiteX1188" fmla="*/ 963875 w 1013538"/>
                <a:gd name="connsiteY1188" fmla="*/ 157985 h 646130"/>
                <a:gd name="connsiteX1189" fmla="*/ 961848 w 1013538"/>
                <a:gd name="connsiteY1189" fmla="*/ 158365 h 646130"/>
                <a:gd name="connsiteX1190" fmla="*/ 959568 w 1013538"/>
                <a:gd name="connsiteY1190" fmla="*/ 152157 h 646130"/>
                <a:gd name="connsiteX1191" fmla="*/ 959695 w 1013538"/>
                <a:gd name="connsiteY1191" fmla="*/ 147723 h 646130"/>
                <a:gd name="connsiteX1192" fmla="*/ 961722 w 1013538"/>
                <a:gd name="connsiteY1192" fmla="*/ 147343 h 646130"/>
                <a:gd name="connsiteX1193" fmla="*/ 956274 w 1013538"/>
                <a:gd name="connsiteY1193" fmla="*/ 141769 h 646130"/>
                <a:gd name="connsiteX1194" fmla="*/ 955640 w 1013538"/>
                <a:gd name="connsiteY1194" fmla="*/ 144176 h 646130"/>
                <a:gd name="connsiteX1195" fmla="*/ 960075 w 1013538"/>
                <a:gd name="connsiteY1195" fmla="*/ 138728 h 646130"/>
                <a:gd name="connsiteX1196" fmla="*/ 951966 w 1013538"/>
                <a:gd name="connsiteY1196" fmla="*/ 151397 h 646130"/>
                <a:gd name="connsiteX1197" fmla="*/ 957541 w 1013538"/>
                <a:gd name="connsiteY1197" fmla="*/ 152538 h 646130"/>
                <a:gd name="connsiteX1198" fmla="*/ 955767 w 1013538"/>
                <a:gd name="connsiteY1198" fmla="*/ 159632 h 646130"/>
                <a:gd name="connsiteX1199" fmla="*/ 952093 w 1013538"/>
                <a:gd name="connsiteY1199" fmla="*/ 162546 h 646130"/>
                <a:gd name="connsiteX1200" fmla="*/ 951966 w 1013538"/>
                <a:gd name="connsiteY1200" fmla="*/ 151397 h 646130"/>
                <a:gd name="connsiteX1201" fmla="*/ 943985 w 1013538"/>
                <a:gd name="connsiteY1201" fmla="*/ 90585 h 646130"/>
                <a:gd name="connsiteX1202" fmla="*/ 941958 w 1013538"/>
                <a:gd name="connsiteY1202" fmla="*/ 102114 h 646130"/>
                <a:gd name="connsiteX1203" fmla="*/ 943985 w 1013538"/>
                <a:gd name="connsiteY1203" fmla="*/ 90585 h 646130"/>
                <a:gd name="connsiteX1204" fmla="*/ 833636 w 1013538"/>
                <a:gd name="connsiteY1204" fmla="*/ 154565 h 646130"/>
                <a:gd name="connsiteX1205" fmla="*/ 832495 w 1013538"/>
                <a:gd name="connsiteY1205" fmla="*/ 143669 h 646130"/>
                <a:gd name="connsiteX1206" fmla="*/ 833636 w 1013538"/>
                <a:gd name="connsiteY1206" fmla="*/ 154565 h 646130"/>
                <a:gd name="connsiteX1207" fmla="*/ 565048 w 1013538"/>
                <a:gd name="connsiteY1207" fmla="*/ 167107 h 646130"/>
                <a:gd name="connsiteX1208" fmla="*/ 565935 w 1013538"/>
                <a:gd name="connsiteY1208" fmla="*/ 171415 h 646130"/>
                <a:gd name="connsiteX1209" fmla="*/ 565048 w 1013538"/>
                <a:gd name="connsiteY1209" fmla="*/ 167107 h 646130"/>
                <a:gd name="connsiteX1210" fmla="*/ 387932 w 1013538"/>
                <a:gd name="connsiteY1210" fmla="*/ 641190 h 646130"/>
                <a:gd name="connsiteX1211" fmla="*/ 398954 w 1013538"/>
                <a:gd name="connsiteY1211" fmla="*/ 647904 h 646130"/>
                <a:gd name="connsiteX1212" fmla="*/ 387932 w 1013538"/>
                <a:gd name="connsiteY1212" fmla="*/ 641190 h 646130"/>
                <a:gd name="connsiteX1213" fmla="*/ 411370 w 1013538"/>
                <a:gd name="connsiteY1213" fmla="*/ 319898 h 646130"/>
                <a:gd name="connsiteX1214" fmla="*/ 408076 w 1013538"/>
                <a:gd name="connsiteY1214" fmla="*/ 313817 h 646130"/>
                <a:gd name="connsiteX1215" fmla="*/ 412257 w 1013538"/>
                <a:gd name="connsiteY1215" fmla="*/ 313057 h 646130"/>
                <a:gd name="connsiteX1216" fmla="*/ 413144 w 1013538"/>
                <a:gd name="connsiteY1216" fmla="*/ 317364 h 646130"/>
                <a:gd name="connsiteX1217" fmla="*/ 411370 w 1013538"/>
                <a:gd name="connsiteY1217" fmla="*/ 319898 h 646130"/>
                <a:gd name="connsiteX1218" fmla="*/ 417578 w 1013538"/>
                <a:gd name="connsiteY1218" fmla="*/ 345490 h 646130"/>
                <a:gd name="connsiteX1219" fmla="*/ 423786 w 1013538"/>
                <a:gd name="connsiteY1219" fmla="*/ 344223 h 646130"/>
                <a:gd name="connsiteX1220" fmla="*/ 417578 w 1013538"/>
                <a:gd name="connsiteY1220" fmla="*/ 345490 h 646130"/>
                <a:gd name="connsiteX1221" fmla="*/ 432654 w 1013538"/>
                <a:gd name="connsiteY1221" fmla="*/ 404909 h 646130"/>
                <a:gd name="connsiteX1222" fmla="*/ 432401 w 1013538"/>
                <a:gd name="connsiteY1222" fmla="*/ 398321 h 646130"/>
                <a:gd name="connsiteX1223" fmla="*/ 437215 w 1013538"/>
                <a:gd name="connsiteY1223" fmla="*/ 406302 h 646130"/>
                <a:gd name="connsiteX1224" fmla="*/ 432654 w 1013538"/>
                <a:gd name="connsiteY1224" fmla="*/ 404909 h 646130"/>
                <a:gd name="connsiteX1225" fmla="*/ 431134 w 1013538"/>
                <a:gd name="connsiteY1225" fmla="*/ 391859 h 646130"/>
                <a:gd name="connsiteX1226" fmla="*/ 437595 w 1013538"/>
                <a:gd name="connsiteY1226" fmla="*/ 397307 h 646130"/>
                <a:gd name="connsiteX1227" fmla="*/ 431134 w 1013538"/>
                <a:gd name="connsiteY1227" fmla="*/ 391859 h 646130"/>
                <a:gd name="connsiteX1228" fmla="*/ 460527 w 1013538"/>
                <a:gd name="connsiteY1228" fmla="*/ 655886 h 646130"/>
                <a:gd name="connsiteX1229" fmla="*/ 439622 w 1013538"/>
                <a:gd name="connsiteY1229" fmla="*/ 653352 h 646130"/>
                <a:gd name="connsiteX1230" fmla="*/ 436835 w 1013538"/>
                <a:gd name="connsiteY1230" fmla="*/ 644991 h 646130"/>
                <a:gd name="connsiteX1231" fmla="*/ 448364 w 1013538"/>
                <a:gd name="connsiteY1231" fmla="*/ 638276 h 646130"/>
                <a:gd name="connsiteX1232" fmla="*/ 454192 w 1013538"/>
                <a:gd name="connsiteY1232" fmla="*/ 646004 h 646130"/>
                <a:gd name="connsiteX1233" fmla="*/ 456219 w 1013538"/>
                <a:gd name="connsiteY1233" fmla="*/ 645624 h 646130"/>
                <a:gd name="connsiteX1234" fmla="*/ 458120 w 1013538"/>
                <a:gd name="connsiteY1234" fmla="*/ 649678 h 646130"/>
                <a:gd name="connsiteX1235" fmla="*/ 460147 w 1013538"/>
                <a:gd name="connsiteY1235" fmla="*/ 649298 h 646130"/>
                <a:gd name="connsiteX1236" fmla="*/ 460527 w 1013538"/>
                <a:gd name="connsiteY1236" fmla="*/ 655886 h 646130"/>
                <a:gd name="connsiteX1237" fmla="*/ 458753 w 1013538"/>
                <a:gd name="connsiteY1237" fmla="*/ 390846 h 646130"/>
                <a:gd name="connsiteX1238" fmla="*/ 463694 w 1013538"/>
                <a:gd name="connsiteY1238" fmla="*/ 394266 h 646130"/>
                <a:gd name="connsiteX1239" fmla="*/ 458753 w 1013538"/>
                <a:gd name="connsiteY1239" fmla="*/ 390846 h 646130"/>
                <a:gd name="connsiteX1240" fmla="*/ 453305 w 1013538"/>
                <a:gd name="connsiteY1240" fmla="*/ 304948 h 646130"/>
                <a:gd name="connsiteX1241" fmla="*/ 465468 w 1013538"/>
                <a:gd name="connsiteY1241" fmla="*/ 306975 h 646130"/>
                <a:gd name="connsiteX1242" fmla="*/ 453305 w 1013538"/>
                <a:gd name="connsiteY1242" fmla="*/ 304948 h 646130"/>
                <a:gd name="connsiteX1243" fmla="*/ 460780 w 1013538"/>
                <a:gd name="connsiteY1243" fmla="*/ 272262 h 646130"/>
                <a:gd name="connsiteX1244" fmla="*/ 463061 w 1013538"/>
                <a:gd name="connsiteY1244" fmla="*/ 278470 h 646130"/>
                <a:gd name="connsiteX1245" fmla="*/ 461540 w 1013538"/>
                <a:gd name="connsiteY1245" fmla="*/ 276569 h 646130"/>
                <a:gd name="connsiteX1246" fmla="*/ 460780 w 1013538"/>
                <a:gd name="connsiteY1246" fmla="*/ 272262 h 646130"/>
                <a:gd name="connsiteX1247" fmla="*/ 479277 w 1013538"/>
                <a:gd name="connsiteY1247" fmla="*/ 311030 h 646130"/>
                <a:gd name="connsiteX1248" fmla="*/ 477630 w 1013538"/>
                <a:gd name="connsiteY1248" fmla="*/ 313563 h 646130"/>
                <a:gd name="connsiteX1249" fmla="*/ 474463 w 1013538"/>
                <a:gd name="connsiteY1249" fmla="*/ 303048 h 646130"/>
                <a:gd name="connsiteX1250" fmla="*/ 467875 w 1013538"/>
                <a:gd name="connsiteY1250" fmla="*/ 313183 h 646130"/>
                <a:gd name="connsiteX1251" fmla="*/ 470409 w 1013538"/>
                <a:gd name="connsiteY1251" fmla="*/ 299247 h 646130"/>
                <a:gd name="connsiteX1252" fmla="*/ 469902 w 1013538"/>
                <a:gd name="connsiteY1252" fmla="*/ 285945 h 646130"/>
                <a:gd name="connsiteX1253" fmla="*/ 477757 w 1013538"/>
                <a:gd name="connsiteY1253" fmla="*/ 293293 h 646130"/>
                <a:gd name="connsiteX1254" fmla="*/ 480291 w 1013538"/>
                <a:gd name="connsiteY1254" fmla="*/ 295066 h 646130"/>
                <a:gd name="connsiteX1255" fmla="*/ 481811 w 1013538"/>
                <a:gd name="connsiteY1255" fmla="*/ 296967 h 646130"/>
                <a:gd name="connsiteX1256" fmla="*/ 489286 w 1013538"/>
                <a:gd name="connsiteY1256" fmla="*/ 302161 h 646130"/>
                <a:gd name="connsiteX1257" fmla="*/ 490933 w 1013538"/>
                <a:gd name="connsiteY1257" fmla="*/ 299627 h 646130"/>
                <a:gd name="connsiteX1258" fmla="*/ 489159 w 1013538"/>
                <a:gd name="connsiteY1258" fmla="*/ 306722 h 646130"/>
                <a:gd name="connsiteX1259" fmla="*/ 479404 w 1013538"/>
                <a:gd name="connsiteY1259" fmla="*/ 306342 h 646130"/>
                <a:gd name="connsiteX1260" fmla="*/ 479277 w 1013538"/>
                <a:gd name="connsiteY1260" fmla="*/ 311030 h 646130"/>
                <a:gd name="connsiteX1261" fmla="*/ 503855 w 1013538"/>
                <a:gd name="connsiteY1261" fmla="*/ 390972 h 646130"/>
                <a:gd name="connsiteX1262" fmla="*/ 498534 w 1013538"/>
                <a:gd name="connsiteY1262" fmla="*/ 396420 h 646130"/>
                <a:gd name="connsiteX1263" fmla="*/ 497014 w 1013538"/>
                <a:gd name="connsiteY1263" fmla="*/ 394520 h 646130"/>
                <a:gd name="connsiteX1264" fmla="*/ 492453 w 1013538"/>
                <a:gd name="connsiteY1264" fmla="*/ 393126 h 646130"/>
                <a:gd name="connsiteX1265" fmla="*/ 491313 w 1013538"/>
                <a:gd name="connsiteY1265" fmla="*/ 382231 h 646130"/>
                <a:gd name="connsiteX1266" fmla="*/ 495240 w 1013538"/>
                <a:gd name="connsiteY1266" fmla="*/ 385905 h 646130"/>
                <a:gd name="connsiteX1267" fmla="*/ 497267 w 1013538"/>
                <a:gd name="connsiteY1267" fmla="*/ 385525 h 646130"/>
                <a:gd name="connsiteX1268" fmla="*/ 500181 w 1013538"/>
                <a:gd name="connsiteY1268" fmla="*/ 389452 h 646130"/>
                <a:gd name="connsiteX1269" fmla="*/ 501828 w 1013538"/>
                <a:gd name="connsiteY1269" fmla="*/ 386918 h 646130"/>
                <a:gd name="connsiteX1270" fmla="*/ 503855 w 1013538"/>
                <a:gd name="connsiteY1270" fmla="*/ 390972 h 646130"/>
                <a:gd name="connsiteX1271" fmla="*/ 503602 w 1013538"/>
                <a:gd name="connsiteY1271" fmla="*/ 330794 h 646130"/>
                <a:gd name="connsiteX1272" fmla="*/ 510190 w 1013538"/>
                <a:gd name="connsiteY1272" fmla="*/ 331680 h 646130"/>
                <a:gd name="connsiteX1273" fmla="*/ 505756 w 1013538"/>
                <a:gd name="connsiteY1273" fmla="*/ 341436 h 646130"/>
                <a:gd name="connsiteX1274" fmla="*/ 503602 w 1013538"/>
                <a:gd name="connsiteY1274" fmla="*/ 330794 h 646130"/>
                <a:gd name="connsiteX1275" fmla="*/ 495747 w 1013538"/>
                <a:gd name="connsiteY1275" fmla="*/ 414791 h 646130"/>
                <a:gd name="connsiteX1276" fmla="*/ 493467 w 1013538"/>
                <a:gd name="connsiteY1276" fmla="*/ 408583 h 646130"/>
                <a:gd name="connsiteX1277" fmla="*/ 496507 w 1013538"/>
                <a:gd name="connsiteY1277" fmla="*/ 407949 h 646130"/>
                <a:gd name="connsiteX1278" fmla="*/ 495747 w 1013538"/>
                <a:gd name="connsiteY1278" fmla="*/ 414791 h 646130"/>
                <a:gd name="connsiteX1279" fmla="*/ 506896 w 1013538"/>
                <a:gd name="connsiteY1279" fmla="*/ 646764 h 646130"/>
                <a:gd name="connsiteX1280" fmla="*/ 500308 w 1013538"/>
                <a:gd name="connsiteY1280" fmla="*/ 645877 h 646130"/>
                <a:gd name="connsiteX1281" fmla="*/ 494480 w 1013538"/>
                <a:gd name="connsiteY1281" fmla="*/ 638149 h 646130"/>
                <a:gd name="connsiteX1282" fmla="*/ 488146 w 1013538"/>
                <a:gd name="connsiteY1282" fmla="*/ 628267 h 646130"/>
                <a:gd name="connsiteX1283" fmla="*/ 498281 w 1013538"/>
                <a:gd name="connsiteY1283" fmla="*/ 630674 h 646130"/>
                <a:gd name="connsiteX1284" fmla="*/ 505883 w 1013538"/>
                <a:gd name="connsiteY1284" fmla="*/ 631434 h 646130"/>
                <a:gd name="connsiteX1285" fmla="*/ 506896 w 1013538"/>
                <a:gd name="connsiteY1285" fmla="*/ 646764 h 646130"/>
                <a:gd name="connsiteX1286" fmla="*/ 515004 w 1013538"/>
                <a:gd name="connsiteY1286" fmla="*/ 393253 h 646130"/>
                <a:gd name="connsiteX1287" fmla="*/ 509810 w 1013538"/>
                <a:gd name="connsiteY1287" fmla="*/ 383118 h 646130"/>
                <a:gd name="connsiteX1288" fmla="*/ 508036 w 1013538"/>
                <a:gd name="connsiteY1288" fmla="*/ 390212 h 646130"/>
                <a:gd name="connsiteX1289" fmla="*/ 506516 w 1013538"/>
                <a:gd name="connsiteY1289" fmla="*/ 377163 h 646130"/>
                <a:gd name="connsiteX1290" fmla="*/ 509810 w 1013538"/>
                <a:gd name="connsiteY1290" fmla="*/ 372095 h 646130"/>
                <a:gd name="connsiteX1291" fmla="*/ 508923 w 1013538"/>
                <a:gd name="connsiteY1291" fmla="*/ 367788 h 646130"/>
                <a:gd name="connsiteX1292" fmla="*/ 512851 w 1013538"/>
                <a:gd name="connsiteY1292" fmla="*/ 371462 h 646130"/>
                <a:gd name="connsiteX1293" fmla="*/ 513864 w 1013538"/>
                <a:gd name="connsiteY1293" fmla="*/ 371208 h 646130"/>
                <a:gd name="connsiteX1294" fmla="*/ 516398 w 1013538"/>
                <a:gd name="connsiteY1294" fmla="*/ 384131 h 646130"/>
                <a:gd name="connsiteX1295" fmla="*/ 517158 w 1013538"/>
                <a:gd name="connsiteY1295" fmla="*/ 377290 h 646130"/>
                <a:gd name="connsiteX1296" fmla="*/ 515004 w 1013538"/>
                <a:gd name="connsiteY1296" fmla="*/ 393253 h 646130"/>
                <a:gd name="connsiteX1297" fmla="*/ 524886 w 1013538"/>
                <a:gd name="connsiteY1297" fmla="*/ 645497 h 646130"/>
                <a:gd name="connsiteX1298" fmla="*/ 522606 w 1013538"/>
                <a:gd name="connsiteY1298" fmla="*/ 650438 h 646130"/>
                <a:gd name="connsiteX1299" fmla="*/ 525393 w 1013538"/>
                <a:gd name="connsiteY1299" fmla="*/ 632068 h 646130"/>
                <a:gd name="connsiteX1300" fmla="*/ 532361 w 1013538"/>
                <a:gd name="connsiteY1300" fmla="*/ 623960 h 646130"/>
                <a:gd name="connsiteX1301" fmla="*/ 529067 w 1013538"/>
                <a:gd name="connsiteY1301" fmla="*/ 629027 h 646130"/>
                <a:gd name="connsiteX1302" fmla="*/ 532488 w 1013538"/>
                <a:gd name="connsiteY1302" fmla="*/ 646131 h 646130"/>
                <a:gd name="connsiteX1303" fmla="*/ 524886 w 1013538"/>
                <a:gd name="connsiteY1303" fmla="*/ 645497 h 646130"/>
                <a:gd name="connsiteX1304" fmla="*/ 530841 w 1013538"/>
                <a:gd name="connsiteY1304" fmla="*/ 300894 h 646130"/>
                <a:gd name="connsiteX1305" fmla="*/ 527800 w 1013538"/>
                <a:gd name="connsiteY1305" fmla="*/ 301528 h 646130"/>
                <a:gd name="connsiteX1306" fmla="*/ 525267 w 1013538"/>
                <a:gd name="connsiteY1306" fmla="*/ 288605 h 646130"/>
                <a:gd name="connsiteX1307" fmla="*/ 532868 w 1013538"/>
                <a:gd name="connsiteY1307" fmla="*/ 289365 h 646130"/>
                <a:gd name="connsiteX1308" fmla="*/ 529574 w 1013538"/>
                <a:gd name="connsiteY1308" fmla="*/ 294433 h 646130"/>
                <a:gd name="connsiteX1309" fmla="*/ 530841 w 1013538"/>
                <a:gd name="connsiteY1309" fmla="*/ 300894 h 646130"/>
                <a:gd name="connsiteX1310" fmla="*/ 540343 w 1013538"/>
                <a:gd name="connsiteY1310" fmla="*/ 386031 h 646130"/>
                <a:gd name="connsiteX1311" fmla="*/ 532741 w 1013538"/>
                <a:gd name="connsiteY1311" fmla="*/ 385271 h 646130"/>
                <a:gd name="connsiteX1312" fmla="*/ 533628 w 1013538"/>
                <a:gd name="connsiteY1312" fmla="*/ 373996 h 646130"/>
                <a:gd name="connsiteX1313" fmla="*/ 541863 w 1013538"/>
                <a:gd name="connsiteY1313" fmla="*/ 372349 h 646130"/>
                <a:gd name="connsiteX1314" fmla="*/ 545030 w 1013538"/>
                <a:gd name="connsiteY1314" fmla="*/ 382864 h 646130"/>
                <a:gd name="connsiteX1315" fmla="*/ 537809 w 1013538"/>
                <a:gd name="connsiteY1315" fmla="*/ 384258 h 646130"/>
                <a:gd name="connsiteX1316" fmla="*/ 540343 w 1013538"/>
                <a:gd name="connsiteY1316" fmla="*/ 386031 h 646130"/>
                <a:gd name="connsiteX1317" fmla="*/ 544397 w 1013538"/>
                <a:gd name="connsiteY1317" fmla="*/ 358413 h 646130"/>
                <a:gd name="connsiteX1318" fmla="*/ 540470 w 1013538"/>
                <a:gd name="connsiteY1318" fmla="*/ 365887 h 646130"/>
                <a:gd name="connsiteX1319" fmla="*/ 537682 w 1013538"/>
                <a:gd name="connsiteY1319" fmla="*/ 357526 h 646130"/>
                <a:gd name="connsiteX1320" fmla="*/ 544397 w 1013538"/>
                <a:gd name="connsiteY1320" fmla="*/ 358413 h 646130"/>
                <a:gd name="connsiteX1321" fmla="*/ 539076 w 1013538"/>
                <a:gd name="connsiteY1321" fmla="*/ 352838 h 646130"/>
                <a:gd name="connsiteX1322" fmla="*/ 544017 w 1013538"/>
                <a:gd name="connsiteY1322" fmla="*/ 356259 h 646130"/>
                <a:gd name="connsiteX1323" fmla="*/ 539076 w 1013538"/>
                <a:gd name="connsiteY1323" fmla="*/ 352838 h 646130"/>
                <a:gd name="connsiteX1324" fmla="*/ 547564 w 1013538"/>
                <a:gd name="connsiteY1324" fmla="*/ 331047 h 646130"/>
                <a:gd name="connsiteX1325" fmla="*/ 546297 w 1013538"/>
                <a:gd name="connsiteY1325" fmla="*/ 324586 h 646130"/>
                <a:gd name="connsiteX1326" fmla="*/ 550225 w 1013538"/>
                <a:gd name="connsiteY1326" fmla="*/ 328260 h 646130"/>
                <a:gd name="connsiteX1327" fmla="*/ 547564 w 1013538"/>
                <a:gd name="connsiteY1327" fmla="*/ 331047 h 646130"/>
                <a:gd name="connsiteX1328" fmla="*/ 548958 w 1013538"/>
                <a:gd name="connsiteY1328" fmla="*/ 279483 h 646130"/>
                <a:gd name="connsiteX1329" fmla="*/ 555799 w 1013538"/>
                <a:gd name="connsiteY1329" fmla="*/ 287085 h 646130"/>
                <a:gd name="connsiteX1330" fmla="*/ 548958 w 1013538"/>
                <a:gd name="connsiteY1330" fmla="*/ 279483 h 646130"/>
                <a:gd name="connsiteX1331" fmla="*/ 555293 w 1013538"/>
                <a:gd name="connsiteY1331" fmla="*/ 327373 h 646130"/>
                <a:gd name="connsiteX1332" fmla="*/ 560867 w 1013538"/>
                <a:gd name="connsiteY1332" fmla="*/ 328513 h 646130"/>
                <a:gd name="connsiteX1333" fmla="*/ 555293 w 1013538"/>
                <a:gd name="connsiteY1333" fmla="*/ 327373 h 646130"/>
                <a:gd name="connsiteX1334" fmla="*/ 560360 w 1013538"/>
                <a:gd name="connsiteY1334" fmla="*/ 288478 h 646130"/>
                <a:gd name="connsiteX1335" fmla="*/ 558460 w 1013538"/>
                <a:gd name="connsiteY1335" fmla="*/ 284424 h 646130"/>
                <a:gd name="connsiteX1336" fmla="*/ 560107 w 1013538"/>
                <a:gd name="connsiteY1336" fmla="*/ 281890 h 646130"/>
                <a:gd name="connsiteX1337" fmla="*/ 562007 w 1013538"/>
                <a:gd name="connsiteY1337" fmla="*/ 285945 h 646130"/>
                <a:gd name="connsiteX1338" fmla="*/ 560360 w 1013538"/>
                <a:gd name="connsiteY1338" fmla="*/ 288478 h 646130"/>
                <a:gd name="connsiteX1339" fmla="*/ 577084 w 1013538"/>
                <a:gd name="connsiteY1339" fmla="*/ 387678 h 646130"/>
                <a:gd name="connsiteX1340" fmla="*/ 575310 w 1013538"/>
                <a:gd name="connsiteY1340" fmla="*/ 379063 h 646130"/>
                <a:gd name="connsiteX1341" fmla="*/ 572776 w 1013538"/>
                <a:gd name="connsiteY1341" fmla="*/ 377290 h 646130"/>
                <a:gd name="connsiteX1342" fmla="*/ 572903 w 1013538"/>
                <a:gd name="connsiteY1342" fmla="*/ 388439 h 646130"/>
                <a:gd name="connsiteX1343" fmla="*/ 567328 w 1013538"/>
                <a:gd name="connsiteY1343" fmla="*/ 387298 h 646130"/>
                <a:gd name="connsiteX1344" fmla="*/ 563781 w 1013538"/>
                <a:gd name="connsiteY1344" fmla="*/ 385778 h 646130"/>
                <a:gd name="connsiteX1345" fmla="*/ 568722 w 1013538"/>
                <a:gd name="connsiteY1345" fmla="*/ 378177 h 646130"/>
                <a:gd name="connsiteX1346" fmla="*/ 571636 w 1013538"/>
                <a:gd name="connsiteY1346" fmla="*/ 382104 h 646130"/>
                <a:gd name="connsiteX1347" fmla="*/ 568849 w 1013538"/>
                <a:gd name="connsiteY1347" fmla="*/ 373742 h 646130"/>
                <a:gd name="connsiteX1348" fmla="*/ 572523 w 1013538"/>
                <a:gd name="connsiteY1348" fmla="*/ 370828 h 646130"/>
                <a:gd name="connsiteX1349" fmla="*/ 572649 w 1013538"/>
                <a:gd name="connsiteY1349" fmla="*/ 366394 h 646130"/>
                <a:gd name="connsiteX1350" fmla="*/ 577084 w 1013538"/>
                <a:gd name="connsiteY1350" fmla="*/ 387678 h 646130"/>
                <a:gd name="connsiteX1351" fmla="*/ 565681 w 1013538"/>
                <a:gd name="connsiteY1351" fmla="*/ 352078 h 646130"/>
                <a:gd name="connsiteX1352" fmla="*/ 569482 w 1013538"/>
                <a:gd name="connsiteY1352" fmla="*/ 360313 h 646130"/>
                <a:gd name="connsiteX1353" fmla="*/ 565301 w 1013538"/>
                <a:gd name="connsiteY1353" fmla="*/ 361073 h 646130"/>
                <a:gd name="connsiteX1354" fmla="*/ 565681 w 1013538"/>
                <a:gd name="connsiteY1354" fmla="*/ 352078 h 646130"/>
                <a:gd name="connsiteX1355" fmla="*/ 578604 w 1013538"/>
                <a:gd name="connsiteY1355" fmla="*/ 362973 h 646130"/>
                <a:gd name="connsiteX1356" fmla="*/ 577084 w 1013538"/>
                <a:gd name="connsiteY1356" fmla="*/ 361073 h 646130"/>
                <a:gd name="connsiteX1357" fmla="*/ 577844 w 1013538"/>
                <a:gd name="connsiteY1357" fmla="*/ 354232 h 646130"/>
                <a:gd name="connsiteX1358" fmla="*/ 580631 w 1013538"/>
                <a:gd name="connsiteY1358" fmla="*/ 362593 h 646130"/>
                <a:gd name="connsiteX1359" fmla="*/ 578604 w 1013538"/>
                <a:gd name="connsiteY1359" fmla="*/ 362973 h 646130"/>
                <a:gd name="connsiteX1360" fmla="*/ 578097 w 1013538"/>
                <a:gd name="connsiteY1360" fmla="*/ 322939 h 646130"/>
                <a:gd name="connsiteX1361" fmla="*/ 578857 w 1013538"/>
                <a:gd name="connsiteY1361" fmla="*/ 316097 h 646130"/>
                <a:gd name="connsiteX1362" fmla="*/ 581138 w 1013538"/>
                <a:gd name="connsiteY1362" fmla="*/ 322305 h 646130"/>
                <a:gd name="connsiteX1363" fmla="*/ 578097 w 1013538"/>
                <a:gd name="connsiteY1363" fmla="*/ 322939 h 646130"/>
                <a:gd name="connsiteX1364" fmla="*/ 583418 w 1013538"/>
                <a:gd name="connsiteY1364" fmla="*/ 381977 h 646130"/>
                <a:gd name="connsiteX1365" fmla="*/ 581138 w 1013538"/>
                <a:gd name="connsiteY1365" fmla="*/ 375769 h 646130"/>
                <a:gd name="connsiteX1366" fmla="*/ 583165 w 1013538"/>
                <a:gd name="connsiteY1366" fmla="*/ 375389 h 646130"/>
                <a:gd name="connsiteX1367" fmla="*/ 583418 w 1013538"/>
                <a:gd name="connsiteY1367" fmla="*/ 381977 h 646130"/>
                <a:gd name="connsiteX1368" fmla="*/ 631561 w 1013538"/>
                <a:gd name="connsiteY1368" fmla="*/ 611164 h 646130"/>
                <a:gd name="connsiteX1369" fmla="*/ 629788 w 1013538"/>
                <a:gd name="connsiteY1369" fmla="*/ 602549 h 646130"/>
                <a:gd name="connsiteX1370" fmla="*/ 631561 w 1013538"/>
                <a:gd name="connsiteY1370" fmla="*/ 611164 h 646130"/>
                <a:gd name="connsiteX1371" fmla="*/ 644611 w 1013538"/>
                <a:gd name="connsiteY1371" fmla="*/ 430247 h 646130"/>
                <a:gd name="connsiteX1372" fmla="*/ 650565 w 1013538"/>
                <a:gd name="connsiteY1372" fmla="*/ 433541 h 646130"/>
                <a:gd name="connsiteX1373" fmla="*/ 642330 w 1013538"/>
                <a:gd name="connsiteY1373" fmla="*/ 435188 h 646130"/>
                <a:gd name="connsiteX1374" fmla="*/ 644611 w 1013538"/>
                <a:gd name="connsiteY1374" fmla="*/ 430247 h 646130"/>
                <a:gd name="connsiteX1375" fmla="*/ 653479 w 1013538"/>
                <a:gd name="connsiteY1375" fmla="*/ 640303 h 646130"/>
                <a:gd name="connsiteX1376" fmla="*/ 649298 w 1013538"/>
                <a:gd name="connsiteY1376" fmla="*/ 641063 h 646130"/>
                <a:gd name="connsiteX1377" fmla="*/ 643724 w 1013538"/>
                <a:gd name="connsiteY1377" fmla="*/ 639923 h 646130"/>
                <a:gd name="connsiteX1378" fmla="*/ 642457 w 1013538"/>
                <a:gd name="connsiteY1378" fmla="*/ 633462 h 646130"/>
                <a:gd name="connsiteX1379" fmla="*/ 653986 w 1013538"/>
                <a:gd name="connsiteY1379" fmla="*/ 626747 h 646130"/>
                <a:gd name="connsiteX1380" fmla="*/ 655886 w 1013538"/>
                <a:gd name="connsiteY1380" fmla="*/ 630801 h 646130"/>
                <a:gd name="connsiteX1381" fmla="*/ 661841 w 1013538"/>
                <a:gd name="connsiteY1381" fmla="*/ 634095 h 646130"/>
                <a:gd name="connsiteX1382" fmla="*/ 653479 w 1013538"/>
                <a:gd name="connsiteY1382" fmla="*/ 640303 h 646130"/>
                <a:gd name="connsiteX1383" fmla="*/ 653733 w 1013538"/>
                <a:gd name="connsiteY1383" fmla="*/ 593427 h 646130"/>
                <a:gd name="connsiteX1384" fmla="*/ 664881 w 1013538"/>
                <a:gd name="connsiteY1384" fmla="*/ 595707 h 646130"/>
                <a:gd name="connsiteX1385" fmla="*/ 653733 w 1013538"/>
                <a:gd name="connsiteY1385" fmla="*/ 593427 h 646130"/>
                <a:gd name="connsiteX1386" fmla="*/ 668809 w 1013538"/>
                <a:gd name="connsiteY1386" fmla="*/ 626113 h 646130"/>
                <a:gd name="connsiteX1387" fmla="*/ 670203 w 1013538"/>
                <a:gd name="connsiteY1387" fmla="*/ 616865 h 646130"/>
                <a:gd name="connsiteX1388" fmla="*/ 681351 w 1013538"/>
                <a:gd name="connsiteY1388" fmla="*/ 619145 h 646130"/>
                <a:gd name="connsiteX1389" fmla="*/ 668809 w 1013538"/>
                <a:gd name="connsiteY1389" fmla="*/ 626113 h 646130"/>
                <a:gd name="connsiteX1390" fmla="*/ 676284 w 1013538"/>
                <a:gd name="connsiteY1390" fmla="*/ 390592 h 646130"/>
                <a:gd name="connsiteX1391" fmla="*/ 677931 w 1013538"/>
                <a:gd name="connsiteY1391" fmla="*/ 388059 h 646130"/>
                <a:gd name="connsiteX1392" fmla="*/ 679831 w 1013538"/>
                <a:gd name="connsiteY1392" fmla="*/ 392113 h 646130"/>
                <a:gd name="connsiteX1393" fmla="*/ 678184 w 1013538"/>
                <a:gd name="connsiteY1393" fmla="*/ 394647 h 646130"/>
                <a:gd name="connsiteX1394" fmla="*/ 676284 w 1013538"/>
                <a:gd name="connsiteY1394" fmla="*/ 390592 h 646130"/>
                <a:gd name="connsiteX1395" fmla="*/ 689333 w 1013538"/>
                <a:gd name="connsiteY1395" fmla="*/ 423659 h 646130"/>
                <a:gd name="connsiteX1396" fmla="*/ 686546 w 1013538"/>
                <a:gd name="connsiteY1396" fmla="*/ 415297 h 646130"/>
                <a:gd name="connsiteX1397" fmla="*/ 689586 w 1013538"/>
                <a:gd name="connsiteY1397" fmla="*/ 414664 h 646130"/>
                <a:gd name="connsiteX1398" fmla="*/ 689333 w 1013538"/>
                <a:gd name="connsiteY1398" fmla="*/ 423659 h 646130"/>
                <a:gd name="connsiteX1399" fmla="*/ 699975 w 1013538"/>
                <a:gd name="connsiteY1399" fmla="*/ 653479 h 646130"/>
                <a:gd name="connsiteX1400" fmla="*/ 690473 w 1013538"/>
                <a:gd name="connsiteY1400" fmla="*/ 648665 h 646130"/>
                <a:gd name="connsiteX1401" fmla="*/ 704916 w 1013538"/>
                <a:gd name="connsiteY1401" fmla="*/ 645877 h 646130"/>
                <a:gd name="connsiteX1402" fmla="*/ 699975 w 1013538"/>
                <a:gd name="connsiteY1402" fmla="*/ 653479 h 646130"/>
                <a:gd name="connsiteX1403" fmla="*/ 702889 w 1013538"/>
                <a:gd name="connsiteY1403" fmla="*/ 389832 h 646130"/>
                <a:gd name="connsiteX1404" fmla="*/ 698075 w 1013538"/>
                <a:gd name="connsiteY1404" fmla="*/ 381851 h 646130"/>
                <a:gd name="connsiteX1405" fmla="*/ 701115 w 1013538"/>
                <a:gd name="connsiteY1405" fmla="*/ 381217 h 646130"/>
                <a:gd name="connsiteX1406" fmla="*/ 702889 w 1013538"/>
                <a:gd name="connsiteY1406" fmla="*/ 389832 h 646130"/>
                <a:gd name="connsiteX1407" fmla="*/ 704663 w 1013538"/>
                <a:gd name="connsiteY1407" fmla="*/ 585699 h 646130"/>
                <a:gd name="connsiteX1408" fmla="*/ 704029 w 1013538"/>
                <a:gd name="connsiteY1408" fmla="*/ 576957 h 646130"/>
                <a:gd name="connsiteX1409" fmla="*/ 714925 w 1013538"/>
                <a:gd name="connsiteY1409" fmla="*/ 572523 h 646130"/>
                <a:gd name="connsiteX1410" fmla="*/ 726581 w 1013538"/>
                <a:gd name="connsiteY1410" fmla="*/ 576957 h 646130"/>
                <a:gd name="connsiteX1411" fmla="*/ 704663 w 1013538"/>
                <a:gd name="connsiteY1411" fmla="*/ 585699 h 646130"/>
                <a:gd name="connsiteX1412" fmla="*/ 727341 w 1013538"/>
                <a:gd name="connsiteY1412" fmla="*/ 447477 h 646130"/>
                <a:gd name="connsiteX1413" fmla="*/ 726454 w 1013538"/>
                <a:gd name="connsiteY1413" fmla="*/ 443170 h 646130"/>
                <a:gd name="connsiteX1414" fmla="*/ 728481 w 1013538"/>
                <a:gd name="connsiteY1414" fmla="*/ 442790 h 646130"/>
                <a:gd name="connsiteX1415" fmla="*/ 729368 w 1013538"/>
                <a:gd name="connsiteY1415" fmla="*/ 447097 h 646130"/>
                <a:gd name="connsiteX1416" fmla="*/ 727341 w 1013538"/>
                <a:gd name="connsiteY1416" fmla="*/ 447477 h 646130"/>
                <a:gd name="connsiteX1417" fmla="*/ 726961 w 1013538"/>
                <a:gd name="connsiteY1417" fmla="*/ 376149 h 646130"/>
                <a:gd name="connsiteX1418" fmla="*/ 724554 w 1013538"/>
                <a:gd name="connsiteY1418" fmla="*/ 385525 h 646130"/>
                <a:gd name="connsiteX1419" fmla="*/ 721260 w 1013538"/>
                <a:gd name="connsiteY1419" fmla="*/ 379443 h 646130"/>
                <a:gd name="connsiteX1420" fmla="*/ 721133 w 1013538"/>
                <a:gd name="connsiteY1420" fmla="*/ 383878 h 646130"/>
                <a:gd name="connsiteX1421" fmla="*/ 710744 w 1013538"/>
                <a:gd name="connsiteY1421" fmla="*/ 374756 h 646130"/>
                <a:gd name="connsiteX1422" fmla="*/ 707450 w 1013538"/>
                <a:gd name="connsiteY1422" fmla="*/ 368675 h 646130"/>
                <a:gd name="connsiteX1423" fmla="*/ 711758 w 1013538"/>
                <a:gd name="connsiteY1423" fmla="*/ 363354 h 646130"/>
                <a:gd name="connsiteX1424" fmla="*/ 719486 w 1013538"/>
                <a:gd name="connsiteY1424" fmla="*/ 375263 h 646130"/>
                <a:gd name="connsiteX1425" fmla="*/ 718346 w 1013538"/>
                <a:gd name="connsiteY1425" fmla="*/ 364367 h 646130"/>
                <a:gd name="connsiteX1426" fmla="*/ 722526 w 1013538"/>
                <a:gd name="connsiteY1426" fmla="*/ 363607 h 646130"/>
                <a:gd name="connsiteX1427" fmla="*/ 727341 w 1013538"/>
                <a:gd name="connsiteY1427" fmla="*/ 371589 h 646130"/>
                <a:gd name="connsiteX1428" fmla="*/ 736083 w 1013538"/>
                <a:gd name="connsiteY1428" fmla="*/ 383244 h 646130"/>
                <a:gd name="connsiteX1429" fmla="*/ 726961 w 1013538"/>
                <a:gd name="connsiteY1429" fmla="*/ 376149 h 646130"/>
                <a:gd name="connsiteX1430" fmla="*/ 731902 w 1013538"/>
                <a:gd name="connsiteY1430" fmla="*/ 368548 h 646130"/>
                <a:gd name="connsiteX1431" fmla="*/ 728354 w 1013538"/>
                <a:gd name="connsiteY1431" fmla="*/ 367028 h 646130"/>
                <a:gd name="connsiteX1432" fmla="*/ 731902 w 1013538"/>
                <a:gd name="connsiteY1432" fmla="*/ 368548 h 646130"/>
                <a:gd name="connsiteX1433" fmla="*/ 736843 w 1013538"/>
                <a:gd name="connsiteY1433" fmla="*/ 371969 h 646130"/>
                <a:gd name="connsiteX1434" fmla="*/ 737730 w 1013538"/>
                <a:gd name="connsiteY1434" fmla="*/ 360693 h 646130"/>
                <a:gd name="connsiteX1435" fmla="*/ 743431 w 1013538"/>
                <a:gd name="connsiteY1435" fmla="*/ 372982 h 646130"/>
                <a:gd name="connsiteX1436" fmla="*/ 736843 w 1013538"/>
                <a:gd name="connsiteY1436" fmla="*/ 371969 h 646130"/>
                <a:gd name="connsiteX1437" fmla="*/ 741024 w 1013538"/>
                <a:gd name="connsiteY1437" fmla="*/ 435822 h 646130"/>
                <a:gd name="connsiteX1438" fmla="*/ 746978 w 1013538"/>
                <a:gd name="connsiteY1438" fmla="*/ 427967 h 646130"/>
                <a:gd name="connsiteX1439" fmla="*/ 752172 w 1013538"/>
                <a:gd name="connsiteY1439" fmla="*/ 438102 h 646130"/>
                <a:gd name="connsiteX1440" fmla="*/ 741024 w 1013538"/>
                <a:gd name="connsiteY1440" fmla="*/ 435822 h 646130"/>
                <a:gd name="connsiteX1441" fmla="*/ 756353 w 1013538"/>
                <a:gd name="connsiteY1441" fmla="*/ 437342 h 646130"/>
                <a:gd name="connsiteX1442" fmla="*/ 758127 w 1013538"/>
                <a:gd name="connsiteY1442" fmla="*/ 430247 h 646130"/>
                <a:gd name="connsiteX1443" fmla="*/ 760154 w 1013538"/>
                <a:gd name="connsiteY1443" fmla="*/ 429867 h 646130"/>
                <a:gd name="connsiteX1444" fmla="*/ 762435 w 1013538"/>
                <a:gd name="connsiteY1444" fmla="*/ 436075 h 646130"/>
                <a:gd name="connsiteX1445" fmla="*/ 756353 w 1013538"/>
                <a:gd name="connsiteY1445" fmla="*/ 437342 h 646130"/>
                <a:gd name="connsiteX1446" fmla="*/ 762181 w 1013538"/>
                <a:gd name="connsiteY1446" fmla="*/ 364747 h 646130"/>
                <a:gd name="connsiteX1447" fmla="*/ 758887 w 1013538"/>
                <a:gd name="connsiteY1447" fmla="*/ 358666 h 646130"/>
                <a:gd name="connsiteX1448" fmla="*/ 755847 w 1013538"/>
                <a:gd name="connsiteY1448" fmla="*/ 359299 h 646130"/>
                <a:gd name="connsiteX1449" fmla="*/ 762688 w 1013538"/>
                <a:gd name="connsiteY1449" fmla="*/ 355752 h 646130"/>
                <a:gd name="connsiteX1450" fmla="*/ 762181 w 1013538"/>
                <a:gd name="connsiteY1450" fmla="*/ 364747 h 646130"/>
                <a:gd name="connsiteX1451" fmla="*/ 758000 w 1013538"/>
                <a:gd name="connsiteY1451" fmla="*/ 327753 h 646130"/>
                <a:gd name="connsiteX1452" fmla="*/ 758634 w 1013538"/>
                <a:gd name="connsiteY1452" fmla="*/ 336495 h 646130"/>
                <a:gd name="connsiteX1453" fmla="*/ 758000 w 1013538"/>
                <a:gd name="connsiteY1453" fmla="*/ 327753 h 646130"/>
                <a:gd name="connsiteX1454" fmla="*/ 766869 w 1013538"/>
                <a:gd name="connsiteY1454" fmla="*/ 361707 h 646130"/>
                <a:gd name="connsiteX1455" fmla="*/ 773330 w 1013538"/>
                <a:gd name="connsiteY1455" fmla="*/ 367154 h 646130"/>
                <a:gd name="connsiteX1456" fmla="*/ 766869 w 1013538"/>
                <a:gd name="connsiteY1456" fmla="*/ 361707 h 646130"/>
                <a:gd name="connsiteX1457" fmla="*/ 767376 w 1013538"/>
                <a:gd name="connsiteY1457" fmla="*/ 348150 h 646130"/>
                <a:gd name="connsiteX1458" fmla="*/ 769403 w 1013538"/>
                <a:gd name="connsiteY1458" fmla="*/ 347770 h 646130"/>
                <a:gd name="connsiteX1459" fmla="*/ 771176 w 1013538"/>
                <a:gd name="connsiteY1459" fmla="*/ 356385 h 646130"/>
                <a:gd name="connsiteX1460" fmla="*/ 769149 w 1013538"/>
                <a:gd name="connsiteY1460" fmla="*/ 356766 h 646130"/>
                <a:gd name="connsiteX1461" fmla="*/ 767376 w 1013538"/>
                <a:gd name="connsiteY1461" fmla="*/ 348150 h 646130"/>
                <a:gd name="connsiteX1462" fmla="*/ 775484 w 1013538"/>
                <a:gd name="connsiteY1462" fmla="*/ 553899 h 646130"/>
                <a:gd name="connsiteX1463" fmla="*/ 786633 w 1013538"/>
                <a:gd name="connsiteY1463" fmla="*/ 556179 h 646130"/>
                <a:gd name="connsiteX1464" fmla="*/ 775484 w 1013538"/>
                <a:gd name="connsiteY1464" fmla="*/ 553899 h 646130"/>
                <a:gd name="connsiteX1465" fmla="*/ 775104 w 1013538"/>
                <a:gd name="connsiteY1465" fmla="*/ 386792 h 646130"/>
                <a:gd name="connsiteX1466" fmla="*/ 778144 w 1013538"/>
                <a:gd name="connsiteY1466" fmla="*/ 386158 h 646130"/>
                <a:gd name="connsiteX1467" fmla="*/ 779411 w 1013538"/>
                <a:gd name="connsiteY1467" fmla="*/ 392619 h 646130"/>
                <a:gd name="connsiteX1468" fmla="*/ 777384 w 1013538"/>
                <a:gd name="connsiteY1468" fmla="*/ 393000 h 646130"/>
                <a:gd name="connsiteX1469" fmla="*/ 775104 w 1013538"/>
                <a:gd name="connsiteY1469" fmla="*/ 386792 h 646130"/>
                <a:gd name="connsiteX1470" fmla="*/ 784986 w 1013538"/>
                <a:gd name="connsiteY1470" fmla="*/ 344730 h 646130"/>
                <a:gd name="connsiteX1471" fmla="*/ 780171 w 1013538"/>
                <a:gd name="connsiteY1471" fmla="*/ 336748 h 646130"/>
                <a:gd name="connsiteX1472" fmla="*/ 784099 w 1013538"/>
                <a:gd name="connsiteY1472" fmla="*/ 340422 h 646130"/>
                <a:gd name="connsiteX1473" fmla="*/ 790053 w 1013538"/>
                <a:gd name="connsiteY1473" fmla="*/ 343716 h 646130"/>
                <a:gd name="connsiteX1474" fmla="*/ 784986 w 1013538"/>
                <a:gd name="connsiteY1474" fmla="*/ 344730 h 646130"/>
                <a:gd name="connsiteX1475" fmla="*/ 791700 w 1013538"/>
                <a:gd name="connsiteY1475" fmla="*/ 421379 h 646130"/>
                <a:gd name="connsiteX1476" fmla="*/ 790814 w 1013538"/>
                <a:gd name="connsiteY1476" fmla="*/ 417071 h 646130"/>
                <a:gd name="connsiteX1477" fmla="*/ 793854 w 1013538"/>
                <a:gd name="connsiteY1477" fmla="*/ 416438 h 646130"/>
                <a:gd name="connsiteX1478" fmla="*/ 794741 w 1013538"/>
                <a:gd name="connsiteY1478" fmla="*/ 420745 h 646130"/>
                <a:gd name="connsiteX1479" fmla="*/ 791700 w 1013538"/>
                <a:gd name="connsiteY1479" fmla="*/ 421379 h 646130"/>
                <a:gd name="connsiteX1480" fmla="*/ 796515 w 1013538"/>
                <a:gd name="connsiteY1480" fmla="*/ 418338 h 646130"/>
                <a:gd name="connsiteX1481" fmla="*/ 795628 w 1013538"/>
                <a:gd name="connsiteY1481" fmla="*/ 414030 h 646130"/>
                <a:gd name="connsiteX1482" fmla="*/ 797655 w 1013538"/>
                <a:gd name="connsiteY1482" fmla="*/ 413650 h 646130"/>
                <a:gd name="connsiteX1483" fmla="*/ 798542 w 1013538"/>
                <a:gd name="connsiteY1483" fmla="*/ 417958 h 646130"/>
                <a:gd name="connsiteX1484" fmla="*/ 796515 w 1013538"/>
                <a:gd name="connsiteY1484" fmla="*/ 418338 h 646130"/>
                <a:gd name="connsiteX1485" fmla="*/ 802596 w 1013538"/>
                <a:gd name="connsiteY1485" fmla="*/ 417071 h 646130"/>
                <a:gd name="connsiteX1486" fmla="*/ 808551 w 1013538"/>
                <a:gd name="connsiteY1486" fmla="*/ 409216 h 646130"/>
                <a:gd name="connsiteX1487" fmla="*/ 802596 w 1013538"/>
                <a:gd name="connsiteY1487" fmla="*/ 417071 h 646130"/>
                <a:gd name="connsiteX1488" fmla="*/ 816786 w 1013538"/>
                <a:gd name="connsiteY1488" fmla="*/ 610530 h 646130"/>
                <a:gd name="connsiteX1489" fmla="*/ 807790 w 1013538"/>
                <a:gd name="connsiteY1489" fmla="*/ 603309 h 646130"/>
                <a:gd name="connsiteX1490" fmla="*/ 817672 w 1013538"/>
                <a:gd name="connsiteY1490" fmla="*/ 599128 h 646130"/>
                <a:gd name="connsiteX1491" fmla="*/ 816786 w 1013538"/>
                <a:gd name="connsiteY1491" fmla="*/ 610530 h 646130"/>
                <a:gd name="connsiteX1492" fmla="*/ 828821 w 1013538"/>
                <a:gd name="connsiteY1492" fmla="*/ 387425 h 646130"/>
                <a:gd name="connsiteX1493" fmla="*/ 826288 w 1013538"/>
                <a:gd name="connsiteY1493" fmla="*/ 401361 h 646130"/>
                <a:gd name="connsiteX1494" fmla="*/ 826414 w 1013538"/>
                <a:gd name="connsiteY1494" fmla="*/ 412510 h 646130"/>
                <a:gd name="connsiteX1495" fmla="*/ 821220 w 1013538"/>
                <a:gd name="connsiteY1495" fmla="*/ 413524 h 646130"/>
                <a:gd name="connsiteX1496" fmla="*/ 817039 w 1013538"/>
                <a:gd name="connsiteY1496" fmla="*/ 403135 h 646130"/>
                <a:gd name="connsiteX1497" fmla="*/ 813745 w 1013538"/>
                <a:gd name="connsiteY1497" fmla="*/ 397054 h 646130"/>
                <a:gd name="connsiteX1498" fmla="*/ 821347 w 1013538"/>
                <a:gd name="connsiteY1498" fmla="*/ 397814 h 646130"/>
                <a:gd name="connsiteX1499" fmla="*/ 828821 w 1013538"/>
                <a:gd name="connsiteY1499" fmla="*/ 387425 h 646130"/>
                <a:gd name="connsiteX1500" fmla="*/ 824767 w 1013538"/>
                <a:gd name="connsiteY1500" fmla="*/ 361453 h 646130"/>
                <a:gd name="connsiteX1501" fmla="*/ 834903 w 1013538"/>
                <a:gd name="connsiteY1501" fmla="*/ 363987 h 646130"/>
                <a:gd name="connsiteX1502" fmla="*/ 829201 w 1013538"/>
                <a:gd name="connsiteY1502" fmla="*/ 367281 h 646130"/>
                <a:gd name="connsiteX1503" fmla="*/ 826161 w 1013538"/>
                <a:gd name="connsiteY1503" fmla="*/ 367914 h 646130"/>
                <a:gd name="connsiteX1504" fmla="*/ 824767 w 1013538"/>
                <a:gd name="connsiteY1504" fmla="*/ 361453 h 646130"/>
                <a:gd name="connsiteX1505" fmla="*/ 818813 w 1013538"/>
                <a:gd name="connsiteY1505" fmla="*/ 529827 h 646130"/>
                <a:gd name="connsiteX1506" fmla="*/ 815139 w 1013538"/>
                <a:gd name="connsiteY1506" fmla="*/ 532741 h 646130"/>
                <a:gd name="connsiteX1507" fmla="*/ 818813 w 1013538"/>
                <a:gd name="connsiteY1507" fmla="*/ 529827 h 646130"/>
                <a:gd name="connsiteX1508" fmla="*/ 810578 w 1013538"/>
                <a:gd name="connsiteY1508" fmla="*/ 370955 h 646130"/>
                <a:gd name="connsiteX1509" fmla="*/ 821093 w 1013538"/>
                <a:gd name="connsiteY1509" fmla="*/ 375516 h 646130"/>
                <a:gd name="connsiteX1510" fmla="*/ 810578 w 1013538"/>
                <a:gd name="connsiteY1510" fmla="*/ 370955 h 646130"/>
                <a:gd name="connsiteX1511" fmla="*/ 811971 w 1013538"/>
                <a:gd name="connsiteY1511" fmla="*/ 399588 h 646130"/>
                <a:gd name="connsiteX1512" fmla="*/ 811464 w 1013538"/>
                <a:gd name="connsiteY1512" fmla="*/ 413017 h 646130"/>
                <a:gd name="connsiteX1513" fmla="*/ 811971 w 1013538"/>
                <a:gd name="connsiteY1513" fmla="*/ 399588 h 646130"/>
                <a:gd name="connsiteX1514" fmla="*/ 834269 w 1013538"/>
                <a:gd name="connsiteY1514" fmla="*/ 553519 h 646130"/>
                <a:gd name="connsiteX1515" fmla="*/ 834016 w 1013538"/>
                <a:gd name="connsiteY1515" fmla="*/ 546931 h 646130"/>
                <a:gd name="connsiteX1516" fmla="*/ 830342 w 1013538"/>
                <a:gd name="connsiteY1516" fmla="*/ 549845 h 646130"/>
                <a:gd name="connsiteX1517" fmla="*/ 836170 w 1013538"/>
                <a:gd name="connsiteY1517" fmla="*/ 557573 h 646130"/>
                <a:gd name="connsiteX1518" fmla="*/ 823374 w 1013538"/>
                <a:gd name="connsiteY1518" fmla="*/ 557826 h 646130"/>
                <a:gd name="connsiteX1519" fmla="*/ 824134 w 1013538"/>
                <a:gd name="connsiteY1519" fmla="*/ 550985 h 646130"/>
                <a:gd name="connsiteX1520" fmla="*/ 814632 w 1013538"/>
                <a:gd name="connsiteY1520" fmla="*/ 546171 h 646130"/>
                <a:gd name="connsiteX1521" fmla="*/ 816912 w 1013538"/>
                <a:gd name="connsiteY1521" fmla="*/ 541230 h 646130"/>
                <a:gd name="connsiteX1522" fmla="*/ 821093 w 1013538"/>
                <a:gd name="connsiteY1522" fmla="*/ 540469 h 646130"/>
                <a:gd name="connsiteX1523" fmla="*/ 825274 w 1013538"/>
                <a:gd name="connsiteY1523" fmla="*/ 539709 h 646130"/>
                <a:gd name="connsiteX1524" fmla="*/ 830848 w 1013538"/>
                <a:gd name="connsiteY1524" fmla="*/ 540849 h 646130"/>
                <a:gd name="connsiteX1525" fmla="*/ 832495 w 1013538"/>
                <a:gd name="connsiteY1525" fmla="*/ 538316 h 646130"/>
                <a:gd name="connsiteX1526" fmla="*/ 835029 w 1013538"/>
                <a:gd name="connsiteY1526" fmla="*/ 540089 h 646130"/>
                <a:gd name="connsiteX1527" fmla="*/ 837056 w 1013538"/>
                <a:gd name="connsiteY1527" fmla="*/ 539709 h 646130"/>
                <a:gd name="connsiteX1528" fmla="*/ 834269 w 1013538"/>
                <a:gd name="connsiteY1528" fmla="*/ 553519 h 646130"/>
                <a:gd name="connsiteX1529" fmla="*/ 837563 w 1013538"/>
                <a:gd name="connsiteY1529" fmla="*/ 521719 h 646130"/>
                <a:gd name="connsiteX1530" fmla="*/ 834649 w 1013538"/>
                <a:gd name="connsiteY1530" fmla="*/ 517791 h 646130"/>
                <a:gd name="connsiteX1531" fmla="*/ 837310 w 1013538"/>
                <a:gd name="connsiteY1531" fmla="*/ 515004 h 646130"/>
                <a:gd name="connsiteX1532" fmla="*/ 837563 w 1013538"/>
                <a:gd name="connsiteY1532" fmla="*/ 521719 h 646130"/>
                <a:gd name="connsiteX1533" fmla="*/ 844405 w 1013538"/>
                <a:gd name="connsiteY1533" fmla="*/ 556053 h 646130"/>
                <a:gd name="connsiteX1534" fmla="*/ 847952 w 1013538"/>
                <a:gd name="connsiteY1534" fmla="*/ 557573 h 646130"/>
                <a:gd name="connsiteX1535" fmla="*/ 838830 w 1013538"/>
                <a:gd name="connsiteY1535" fmla="*/ 554912 h 646130"/>
                <a:gd name="connsiteX1536" fmla="*/ 840857 w 1013538"/>
                <a:gd name="connsiteY1536" fmla="*/ 554532 h 646130"/>
                <a:gd name="connsiteX1537" fmla="*/ 844405 w 1013538"/>
                <a:gd name="connsiteY1537" fmla="*/ 556053 h 646130"/>
                <a:gd name="connsiteX1538" fmla="*/ 847825 w 1013538"/>
                <a:gd name="connsiteY1538" fmla="*/ 359173 h 646130"/>
                <a:gd name="connsiteX1539" fmla="*/ 848332 w 1013538"/>
                <a:gd name="connsiteY1539" fmla="*/ 345743 h 646130"/>
                <a:gd name="connsiteX1540" fmla="*/ 847825 w 1013538"/>
                <a:gd name="connsiteY1540" fmla="*/ 359173 h 646130"/>
                <a:gd name="connsiteX1541" fmla="*/ 867589 w 1013538"/>
                <a:gd name="connsiteY1541" fmla="*/ 350811 h 646130"/>
                <a:gd name="connsiteX1542" fmla="*/ 865309 w 1013538"/>
                <a:gd name="connsiteY1542" fmla="*/ 344603 h 646130"/>
                <a:gd name="connsiteX1543" fmla="*/ 863535 w 1013538"/>
                <a:gd name="connsiteY1543" fmla="*/ 351698 h 646130"/>
                <a:gd name="connsiteX1544" fmla="*/ 860241 w 1013538"/>
                <a:gd name="connsiteY1544" fmla="*/ 345617 h 646130"/>
                <a:gd name="connsiteX1545" fmla="*/ 858467 w 1013538"/>
                <a:gd name="connsiteY1545" fmla="*/ 352711 h 646130"/>
                <a:gd name="connsiteX1546" fmla="*/ 855934 w 1013538"/>
                <a:gd name="connsiteY1546" fmla="*/ 350938 h 646130"/>
                <a:gd name="connsiteX1547" fmla="*/ 854793 w 1013538"/>
                <a:gd name="connsiteY1547" fmla="*/ 340042 h 646130"/>
                <a:gd name="connsiteX1548" fmla="*/ 868603 w 1013538"/>
                <a:gd name="connsiteY1548" fmla="*/ 339535 h 646130"/>
                <a:gd name="connsiteX1549" fmla="*/ 867589 w 1013538"/>
                <a:gd name="connsiteY1549" fmla="*/ 350811 h 646130"/>
                <a:gd name="connsiteX1550" fmla="*/ 873670 w 1013538"/>
                <a:gd name="connsiteY1550" fmla="*/ 338522 h 646130"/>
                <a:gd name="connsiteX1551" fmla="*/ 877091 w 1013538"/>
                <a:gd name="connsiteY1551" fmla="*/ 328893 h 646130"/>
                <a:gd name="connsiteX1552" fmla="*/ 880892 w 1013538"/>
                <a:gd name="connsiteY1552" fmla="*/ 337128 h 646130"/>
                <a:gd name="connsiteX1553" fmla="*/ 873670 w 1013538"/>
                <a:gd name="connsiteY1553" fmla="*/ 338522 h 646130"/>
                <a:gd name="connsiteX1554" fmla="*/ 882539 w 1013538"/>
                <a:gd name="connsiteY1554" fmla="*/ 334468 h 646130"/>
                <a:gd name="connsiteX1555" fmla="*/ 880005 w 1013538"/>
                <a:gd name="connsiteY1555" fmla="*/ 321545 h 646130"/>
                <a:gd name="connsiteX1556" fmla="*/ 883172 w 1013538"/>
                <a:gd name="connsiteY1556" fmla="*/ 332061 h 646130"/>
                <a:gd name="connsiteX1557" fmla="*/ 887100 w 1013538"/>
                <a:gd name="connsiteY1557" fmla="*/ 335735 h 646130"/>
                <a:gd name="connsiteX1558" fmla="*/ 882539 w 1013538"/>
                <a:gd name="connsiteY1558" fmla="*/ 334468 h 646130"/>
                <a:gd name="connsiteX1559" fmla="*/ 884946 w 1013538"/>
                <a:gd name="connsiteY1559" fmla="*/ 148990 h 646130"/>
                <a:gd name="connsiteX1560" fmla="*/ 883552 w 1013538"/>
                <a:gd name="connsiteY1560" fmla="*/ 158239 h 646130"/>
                <a:gd name="connsiteX1561" fmla="*/ 883426 w 1013538"/>
                <a:gd name="connsiteY1561" fmla="*/ 162673 h 646130"/>
                <a:gd name="connsiteX1562" fmla="*/ 882412 w 1013538"/>
                <a:gd name="connsiteY1562" fmla="*/ 162926 h 646130"/>
                <a:gd name="connsiteX1563" fmla="*/ 884566 w 1013538"/>
                <a:gd name="connsiteY1563" fmla="*/ 173695 h 646130"/>
                <a:gd name="connsiteX1564" fmla="*/ 887480 w 1013538"/>
                <a:gd name="connsiteY1564" fmla="*/ 177623 h 646130"/>
                <a:gd name="connsiteX1565" fmla="*/ 889254 w 1013538"/>
                <a:gd name="connsiteY1565" fmla="*/ 197387 h 646130"/>
                <a:gd name="connsiteX1566" fmla="*/ 885706 w 1013538"/>
                <a:gd name="connsiteY1566" fmla="*/ 184717 h 646130"/>
                <a:gd name="connsiteX1567" fmla="*/ 882919 w 1013538"/>
                <a:gd name="connsiteY1567" fmla="*/ 176356 h 646130"/>
                <a:gd name="connsiteX1568" fmla="*/ 881779 w 1013538"/>
                <a:gd name="connsiteY1568" fmla="*/ 165460 h 646130"/>
                <a:gd name="connsiteX1569" fmla="*/ 876331 w 1013538"/>
                <a:gd name="connsiteY1569" fmla="*/ 148737 h 646130"/>
                <a:gd name="connsiteX1570" fmla="*/ 884946 w 1013538"/>
                <a:gd name="connsiteY1570" fmla="*/ 148990 h 646130"/>
                <a:gd name="connsiteX1571" fmla="*/ 874557 w 1013538"/>
                <a:gd name="connsiteY1571" fmla="*/ 139868 h 646130"/>
                <a:gd name="connsiteX1572" fmla="*/ 875444 w 1013538"/>
                <a:gd name="connsiteY1572" fmla="*/ 128593 h 646130"/>
                <a:gd name="connsiteX1573" fmla="*/ 878231 w 1013538"/>
                <a:gd name="connsiteY1573" fmla="*/ 136954 h 646130"/>
                <a:gd name="connsiteX1574" fmla="*/ 874557 w 1013538"/>
                <a:gd name="connsiteY1574" fmla="*/ 139868 h 646130"/>
                <a:gd name="connsiteX1575" fmla="*/ 885199 w 1013538"/>
                <a:gd name="connsiteY1575" fmla="*/ 198020 h 646130"/>
                <a:gd name="connsiteX1576" fmla="*/ 879245 w 1013538"/>
                <a:gd name="connsiteY1576" fmla="*/ 179143 h 646130"/>
                <a:gd name="connsiteX1577" fmla="*/ 885199 w 1013538"/>
                <a:gd name="connsiteY1577" fmla="*/ 198020 h 646130"/>
                <a:gd name="connsiteX1578" fmla="*/ 877851 w 1013538"/>
                <a:gd name="connsiteY1578" fmla="*/ 268461 h 646130"/>
                <a:gd name="connsiteX1579" fmla="*/ 877851 w 1013538"/>
                <a:gd name="connsiteY1579" fmla="*/ 268461 h 646130"/>
                <a:gd name="connsiteX1580" fmla="*/ 877851 w 1013538"/>
                <a:gd name="connsiteY1580" fmla="*/ 268461 h 646130"/>
                <a:gd name="connsiteX1581" fmla="*/ 879625 w 1013538"/>
                <a:gd name="connsiteY1581" fmla="*/ 277076 h 646130"/>
                <a:gd name="connsiteX1582" fmla="*/ 882792 w 1013538"/>
                <a:gd name="connsiteY1582" fmla="*/ 287592 h 646130"/>
                <a:gd name="connsiteX1583" fmla="*/ 889634 w 1013538"/>
                <a:gd name="connsiteY1583" fmla="*/ 284044 h 646130"/>
                <a:gd name="connsiteX1584" fmla="*/ 886720 w 1013538"/>
                <a:gd name="connsiteY1584" fmla="*/ 280117 h 646130"/>
                <a:gd name="connsiteX1585" fmla="*/ 885453 w 1013538"/>
                <a:gd name="connsiteY1585" fmla="*/ 273655 h 646130"/>
                <a:gd name="connsiteX1586" fmla="*/ 882539 w 1013538"/>
                <a:gd name="connsiteY1586" fmla="*/ 269728 h 646130"/>
                <a:gd name="connsiteX1587" fmla="*/ 888240 w 1013538"/>
                <a:gd name="connsiteY1587" fmla="*/ 266307 h 646130"/>
                <a:gd name="connsiteX1588" fmla="*/ 881145 w 1013538"/>
                <a:gd name="connsiteY1588" fmla="*/ 263267 h 646130"/>
                <a:gd name="connsiteX1589" fmla="*/ 880512 w 1013538"/>
                <a:gd name="connsiteY1589" fmla="*/ 254525 h 646130"/>
                <a:gd name="connsiteX1590" fmla="*/ 888620 w 1013538"/>
                <a:gd name="connsiteY1590" fmla="*/ 257439 h 646130"/>
                <a:gd name="connsiteX1591" fmla="*/ 888113 w 1013538"/>
                <a:gd name="connsiteY1591" fmla="*/ 244136 h 646130"/>
                <a:gd name="connsiteX1592" fmla="*/ 893561 w 1013538"/>
                <a:gd name="connsiteY1592" fmla="*/ 260859 h 646130"/>
                <a:gd name="connsiteX1593" fmla="*/ 891914 w 1013538"/>
                <a:gd name="connsiteY1593" fmla="*/ 263393 h 646130"/>
                <a:gd name="connsiteX1594" fmla="*/ 890774 w 1013538"/>
                <a:gd name="connsiteY1594" fmla="*/ 268081 h 646130"/>
                <a:gd name="connsiteX1595" fmla="*/ 893054 w 1013538"/>
                <a:gd name="connsiteY1595" fmla="*/ 274289 h 646130"/>
                <a:gd name="connsiteX1596" fmla="*/ 890774 w 1013538"/>
                <a:gd name="connsiteY1596" fmla="*/ 279230 h 646130"/>
                <a:gd name="connsiteX1597" fmla="*/ 894195 w 1013538"/>
                <a:gd name="connsiteY1597" fmla="*/ 296333 h 646130"/>
                <a:gd name="connsiteX1598" fmla="*/ 884693 w 1013538"/>
                <a:gd name="connsiteY1598" fmla="*/ 302668 h 646130"/>
                <a:gd name="connsiteX1599" fmla="*/ 880258 w 1013538"/>
                <a:gd name="connsiteY1599" fmla="*/ 296840 h 646130"/>
                <a:gd name="connsiteX1600" fmla="*/ 879625 w 1013538"/>
                <a:gd name="connsiteY1600" fmla="*/ 277076 h 646130"/>
                <a:gd name="connsiteX1601" fmla="*/ 890521 w 1013538"/>
                <a:gd name="connsiteY1601" fmla="*/ 326233 h 646130"/>
                <a:gd name="connsiteX1602" fmla="*/ 889380 w 1013538"/>
                <a:gd name="connsiteY1602" fmla="*/ 330920 h 646130"/>
                <a:gd name="connsiteX1603" fmla="*/ 887860 w 1013538"/>
                <a:gd name="connsiteY1603" fmla="*/ 317871 h 646130"/>
                <a:gd name="connsiteX1604" fmla="*/ 899262 w 1013538"/>
                <a:gd name="connsiteY1604" fmla="*/ 315591 h 646130"/>
                <a:gd name="connsiteX1605" fmla="*/ 902050 w 1013538"/>
                <a:gd name="connsiteY1605" fmla="*/ 323952 h 646130"/>
                <a:gd name="connsiteX1606" fmla="*/ 890521 w 1013538"/>
                <a:gd name="connsiteY1606" fmla="*/ 326233 h 646130"/>
                <a:gd name="connsiteX1607" fmla="*/ 899009 w 1013538"/>
                <a:gd name="connsiteY1607" fmla="*/ 170781 h 646130"/>
                <a:gd name="connsiteX1608" fmla="*/ 896982 w 1013538"/>
                <a:gd name="connsiteY1608" fmla="*/ 182310 h 646130"/>
                <a:gd name="connsiteX1609" fmla="*/ 899009 w 1013538"/>
                <a:gd name="connsiteY1609" fmla="*/ 170781 h 646130"/>
                <a:gd name="connsiteX1610" fmla="*/ 906484 w 1013538"/>
                <a:gd name="connsiteY1610" fmla="*/ 389959 h 646130"/>
                <a:gd name="connsiteX1611" fmla="*/ 905597 w 1013538"/>
                <a:gd name="connsiteY1611" fmla="*/ 385651 h 646130"/>
                <a:gd name="connsiteX1612" fmla="*/ 909778 w 1013538"/>
                <a:gd name="connsiteY1612" fmla="*/ 384891 h 646130"/>
                <a:gd name="connsiteX1613" fmla="*/ 910665 w 1013538"/>
                <a:gd name="connsiteY1613" fmla="*/ 389199 h 646130"/>
                <a:gd name="connsiteX1614" fmla="*/ 906484 w 1013538"/>
                <a:gd name="connsiteY1614" fmla="*/ 389959 h 646130"/>
                <a:gd name="connsiteX1615" fmla="*/ 913072 w 1013538"/>
                <a:gd name="connsiteY1615" fmla="*/ 272769 h 646130"/>
                <a:gd name="connsiteX1616" fmla="*/ 915352 w 1013538"/>
                <a:gd name="connsiteY1616" fmla="*/ 267828 h 646130"/>
                <a:gd name="connsiteX1617" fmla="*/ 910665 w 1013538"/>
                <a:gd name="connsiteY1617" fmla="*/ 270995 h 646130"/>
                <a:gd name="connsiteX1618" fmla="*/ 911298 w 1013538"/>
                <a:gd name="connsiteY1618" fmla="*/ 279737 h 646130"/>
                <a:gd name="connsiteX1619" fmla="*/ 906104 w 1013538"/>
                <a:gd name="connsiteY1619" fmla="*/ 269601 h 646130"/>
                <a:gd name="connsiteX1620" fmla="*/ 908257 w 1013538"/>
                <a:gd name="connsiteY1620" fmla="*/ 280370 h 646130"/>
                <a:gd name="connsiteX1621" fmla="*/ 911171 w 1013538"/>
                <a:gd name="connsiteY1621" fmla="*/ 284298 h 646130"/>
                <a:gd name="connsiteX1622" fmla="*/ 905597 w 1013538"/>
                <a:gd name="connsiteY1622" fmla="*/ 283157 h 646130"/>
                <a:gd name="connsiteX1623" fmla="*/ 897995 w 1013538"/>
                <a:gd name="connsiteY1623" fmla="*/ 282397 h 646130"/>
                <a:gd name="connsiteX1624" fmla="*/ 901543 w 1013538"/>
                <a:gd name="connsiteY1624" fmla="*/ 283917 h 646130"/>
                <a:gd name="connsiteX1625" fmla="*/ 901923 w 1013538"/>
                <a:gd name="connsiteY1625" fmla="*/ 274922 h 646130"/>
                <a:gd name="connsiteX1626" fmla="*/ 904457 w 1013538"/>
                <a:gd name="connsiteY1626" fmla="*/ 276696 h 646130"/>
                <a:gd name="connsiteX1627" fmla="*/ 904583 w 1013538"/>
                <a:gd name="connsiteY1627" fmla="*/ 261113 h 646130"/>
                <a:gd name="connsiteX1628" fmla="*/ 914339 w 1013538"/>
                <a:gd name="connsiteY1628" fmla="*/ 261493 h 646130"/>
                <a:gd name="connsiteX1629" fmla="*/ 917759 w 1013538"/>
                <a:gd name="connsiteY1629" fmla="*/ 251864 h 646130"/>
                <a:gd name="connsiteX1630" fmla="*/ 922700 w 1013538"/>
                <a:gd name="connsiteY1630" fmla="*/ 255412 h 646130"/>
                <a:gd name="connsiteX1631" fmla="*/ 925994 w 1013538"/>
                <a:gd name="connsiteY1631" fmla="*/ 261493 h 646130"/>
                <a:gd name="connsiteX1632" fmla="*/ 924727 w 1013538"/>
                <a:gd name="connsiteY1632" fmla="*/ 255032 h 646130"/>
                <a:gd name="connsiteX1633" fmla="*/ 927261 w 1013538"/>
                <a:gd name="connsiteY1633" fmla="*/ 256805 h 646130"/>
                <a:gd name="connsiteX1634" fmla="*/ 929542 w 1013538"/>
                <a:gd name="connsiteY1634" fmla="*/ 263013 h 646130"/>
                <a:gd name="connsiteX1635" fmla="*/ 935876 w 1013538"/>
                <a:gd name="connsiteY1635" fmla="*/ 257312 h 646130"/>
                <a:gd name="connsiteX1636" fmla="*/ 936510 w 1013538"/>
                <a:gd name="connsiteY1636" fmla="*/ 266054 h 646130"/>
                <a:gd name="connsiteX1637" fmla="*/ 936637 w 1013538"/>
                <a:gd name="connsiteY1637" fmla="*/ 277203 h 646130"/>
                <a:gd name="connsiteX1638" fmla="*/ 932202 w 1013538"/>
                <a:gd name="connsiteY1638" fmla="*/ 271375 h 646130"/>
                <a:gd name="connsiteX1639" fmla="*/ 924601 w 1013538"/>
                <a:gd name="connsiteY1639" fmla="*/ 281764 h 646130"/>
                <a:gd name="connsiteX1640" fmla="*/ 913072 w 1013538"/>
                <a:gd name="connsiteY1640" fmla="*/ 272769 h 646130"/>
                <a:gd name="connsiteX1641" fmla="*/ 919153 w 1013538"/>
                <a:gd name="connsiteY1641" fmla="*/ 153424 h 646130"/>
                <a:gd name="connsiteX1642" fmla="*/ 921180 w 1013538"/>
                <a:gd name="connsiteY1642" fmla="*/ 168627 h 646130"/>
                <a:gd name="connsiteX1643" fmla="*/ 917253 w 1013538"/>
                <a:gd name="connsiteY1643" fmla="*/ 164953 h 646130"/>
                <a:gd name="connsiteX1644" fmla="*/ 917506 w 1013538"/>
                <a:gd name="connsiteY1644" fmla="*/ 171541 h 646130"/>
                <a:gd name="connsiteX1645" fmla="*/ 911805 w 1013538"/>
                <a:gd name="connsiteY1645" fmla="*/ 174962 h 646130"/>
                <a:gd name="connsiteX1646" fmla="*/ 908257 w 1013538"/>
                <a:gd name="connsiteY1646" fmla="*/ 173442 h 646130"/>
                <a:gd name="connsiteX1647" fmla="*/ 915986 w 1013538"/>
                <a:gd name="connsiteY1647" fmla="*/ 158492 h 646130"/>
                <a:gd name="connsiteX1648" fmla="*/ 919153 w 1013538"/>
                <a:gd name="connsiteY1648" fmla="*/ 153424 h 646130"/>
                <a:gd name="connsiteX1649" fmla="*/ 907497 w 1013538"/>
                <a:gd name="connsiteY1649" fmla="*/ 175722 h 646130"/>
                <a:gd name="connsiteX1650" fmla="*/ 901923 w 1013538"/>
                <a:gd name="connsiteY1650" fmla="*/ 174582 h 646130"/>
                <a:gd name="connsiteX1651" fmla="*/ 907497 w 1013538"/>
                <a:gd name="connsiteY1651" fmla="*/ 175722 h 646130"/>
                <a:gd name="connsiteX1652" fmla="*/ 931442 w 1013538"/>
                <a:gd name="connsiteY1652" fmla="*/ 231213 h 646130"/>
                <a:gd name="connsiteX1653" fmla="*/ 933216 w 1013538"/>
                <a:gd name="connsiteY1653" fmla="*/ 239829 h 646130"/>
                <a:gd name="connsiteX1654" fmla="*/ 931442 w 1013538"/>
                <a:gd name="connsiteY1654" fmla="*/ 231213 h 646130"/>
                <a:gd name="connsiteX1655" fmla="*/ 934483 w 1013538"/>
                <a:gd name="connsiteY1655" fmla="*/ 342196 h 646130"/>
                <a:gd name="connsiteX1656" fmla="*/ 936510 w 1013538"/>
                <a:gd name="connsiteY1656" fmla="*/ 330667 h 646130"/>
                <a:gd name="connsiteX1657" fmla="*/ 935116 w 1013538"/>
                <a:gd name="connsiteY1657" fmla="*/ 339915 h 646130"/>
                <a:gd name="connsiteX1658" fmla="*/ 934483 w 1013538"/>
                <a:gd name="connsiteY1658" fmla="*/ 342196 h 646130"/>
                <a:gd name="connsiteX1659" fmla="*/ 935243 w 1013538"/>
                <a:gd name="connsiteY1659" fmla="*/ 292913 h 646130"/>
                <a:gd name="connsiteX1660" fmla="*/ 935116 w 1013538"/>
                <a:gd name="connsiteY1660" fmla="*/ 297347 h 646130"/>
                <a:gd name="connsiteX1661" fmla="*/ 935243 w 1013538"/>
                <a:gd name="connsiteY1661" fmla="*/ 292913 h 646130"/>
                <a:gd name="connsiteX1662" fmla="*/ 928528 w 1013538"/>
                <a:gd name="connsiteY1662" fmla="*/ 334341 h 646130"/>
                <a:gd name="connsiteX1663" fmla="*/ 929162 w 1013538"/>
                <a:gd name="connsiteY1663" fmla="*/ 343083 h 646130"/>
                <a:gd name="connsiteX1664" fmla="*/ 928528 w 1013538"/>
                <a:gd name="connsiteY1664" fmla="*/ 334341 h 646130"/>
                <a:gd name="connsiteX1665" fmla="*/ 927261 w 1013538"/>
                <a:gd name="connsiteY1665" fmla="*/ 301148 h 646130"/>
                <a:gd name="connsiteX1666" fmla="*/ 929162 w 1013538"/>
                <a:gd name="connsiteY1666" fmla="*/ 305202 h 646130"/>
                <a:gd name="connsiteX1667" fmla="*/ 929415 w 1013538"/>
                <a:gd name="connsiteY1667" fmla="*/ 311790 h 646130"/>
                <a:gd name="connsiteX1668" fmla="*/ 927261 w 1013538"/>
                <a:gd name="connsiteY1668" fmla="*/ 301148 h 646130"/>
                <a:gd name="connsiteX1669" fmla="*/ 920673 w 1013538"/>
                <a:gd name="connsiteY1669" fmla="*/ 380584 h 646130"/>
                <a:gd name="connsiteX1670" fmla="*/ 919786 w 1013538"/>
                <a:gd name="connsiteY1670" fmla="*/ 376276 h 646130"/>
                <a:gd name="connsiteX1671" fmla="*/ 921433 w 1013538"/>
                <a:gd name="connsiteY1671" fmla="*/ 373742 h 646130"/>
                <a:gd name="connsiteX1672" fmla="*/ 920673 w 1013538"/>
                <a:gd name="connsiteY1672" fmla="*/ 380584 h 646130"/>
                <a:gd name="connsiteX1673" fmla="*/ 922574 w 1013538"/>
                <a:gd name="connsiteY1673" fmla="*/ 304315 h 646130"/>
                <a:gd name="connsiteX1674" fmla="*/ 921433 w 1013538"/>
                <a:gd name="connsiteY1674" fmla="*/ 309003 h 646130"/>
                <a:gd name="connsiteX1675" fmla="*/ 920293 w 1013538"/>
                <a:gd name="connsiteY1675" fmla="*/ 298107 h 646130"/>
                <a:gd name="connsiteX1676" fmla="*/ 923334 w 1013538"/>
                <a:gd name="connsiteY1676" fmla="*/ 297474 h 646130"/>
                <a:gd name="connsiteX1677" fmla="*/ 924474 w 1013538"/>
                <a:gd name="connsiteY1677" fmla="*/ 308369 h 646130"/>
                <a:gd name="connsiteX1678" fmla="*/ 922574 w 1013538"/>
                <a:gd name="connsiteY1678" fmla="*/ 304315 h 646130"/>
                <a:gd name="connsiteX1679" fmla="*/ 927388 w 1013538"/>
                <a:gd name="connsiteY1679" fmla="*/ 419352 h 646130"/>
                <a:gd name="connsiteX1680" fmla="*/ 924601 w 1013538"/>
                <a:gd name="connsiteY1680" fmla="*/ 410990 h 646130"/>
                <a:gd name="connsiteX1681" fmla="*/ 929288 w 1013538"/>
                <a:gd name="connsiteY1681" fmla="*/ 407823 h 646130"/>
                <a:gd name="connsiteX1682" fmla="*/ 927388 w 1013538"/>
                <a:gd name="connsiteY1682" fmla="*/ 419352 h 646130"/>
                <a:gd name="connsiteX1683" fmla="*/ 955894 w 1013538"/>
                <a:gd name="connsiteY1683" fmla="*/ 315591 h 646130"/>
                <a:gd name="connsiteX1684" fmla="*/ 958554 w 1013538"/>
                <a:gd name="connsiteY1684" fmla="*/ 312803 h 646130"/>
                <a:gd name="connsiteX1685" fmla="*/ 955894 w 1013538"/>
                <a:gd name="connsiteY1685" fmla="*/ 315591 h 646130"/>
                <a:gd name="connsiteX1686" fmla="*/ 959948 w 1013538"/>
                <a:gd name="connsiteY1686" fmla="*/ 276949 h 646130"/>
                <a:gd name="connsiteX1687" fmla="*/ 964509 w 1013538"/>
                <a:gd name="connsiteY1687" fmla="*/ 278343 h 646130"/>
                <a:gd name="connsiteX1688" fmla="*/ 959948 w 1013538"/>
                <a:gd name="connsiteY1688" fmla="*/ 276949 h 646130"/>
                <a:gd name="connsiteX1689" fmla="*/ 969196 w 1013538"/>
                <a:gd name="connsiteY1689" fmla="*/ 275176 h 646130"/>
                <a:gd name="connsiteX1690" fmla="*/ 969577 w 1013538"/>
                <a:gd name="connsiteY1690" fmla="*/ 266181 h 646130"/>
                <a:gd name="connsiteX1691" fmla="*/ 969196 w 1013538"/>
                <a:gd name="connsiteY1691" fmla="*/ 275176 h 646130"/>
                <a:gd name="connsiteX1692" fmla="*/ 968690 w 1013538"/>
                <a:gd name="connsiteY1692" fmla="*/ 261873 h 646130"/>
                <a:gd name="connsiteX1693" fmla="*/ 970463 w 1013538"/>
                <a:gd name="connsiteY1693" fmla="*/ 254778 h 646130"/>
                <a:gd name="connsiteX1694" fmla="*/ 968690 w 1013538"/>
                <a:gd name="connsiteY1694" fmla="*/ 261873 h 646130"/>
                <a:gd name="connsiteX1695" fmla="*/ 974898 w 1013538"/>
                <a:gd name="connsiteY1695" fmla="*/ 260606 h 646130"/>
                <a:gd name="connsiteX1696" fmla="*/ 974898 w 1013538"/>
                <a:gd name="connsiteY1696" fmla="*/ 260606 h 646130"/>
                <a:gd name="connsiteX1697" fmla="*/ 974898 w 1013538"/>
                <a:gd name="connsiteY1697" fmla="*/ 260606 h 646130"/>
                <a:gd name="connsiteX1698" fmla="*/ 970717 w 1013538"/>
                <a:gd name="connsiteY1698" fmla="*/ 234634 h 646130"/>
                <a:gd name="connsiteX1699" fmla="*/ 974518 w 1013538"/>
                <a:gd name="connsiteY1699" fmla="*/ 242869 h 646130"/>
                <a:gd name="connsiteX1700" fmla="*/ 972110 w 1013538"/>
                <a:gd name="connsiteY1700" fmla="*/ 252244 h 646130"/>
                <a:gd name="connsiteX1701" fmla="*/ 969070 w 1013538"/>
                <a:gd name="connsiteY1701" fmla="*/ 252878 h 646130"/>
                <a:gd name="connsiteX1702" fmla="*/ 962482 w 1013538"/>
                <a:gd name="connsiteY1702" fmla="*/ 236281 h 646130"/>
                <a:gd name="connsiteX1703" fmla="*/ 970717 w 1013538"/>
                <a:gd name="connsiteY1703" fmla="*/ 234634 h 646130"/>
                <a:gd name="connsiteX1704" fmla="*/ 952600 w 1013538"/>
                <a:gd name="connsiteY1704" fmla="*/ 213730 h 646130"/>
                <a:gd name="connsiteX1705" fmla="*/ 953613 w 1013538"/>
                <a:gd name="connsiteY1705" fmla="*/ 213477 h 646130"/>
                <a:gd name="connsiteX1706" fmla="*/ 957794 w 1013538"/>
                <a:gd name="connsiteY1706" fmla="*/ 212716 h 646130"/>
                <a:gd name="connsiteX1707" fmla="*/ 955260 w 1013538"/>
                <a:gd name="connsiteY1707" fmla="*/ 210943 h 646130"/>
                <a:gd name="connsiteX1708" fmla="*/ 963875 w 1013538"/>
                <a:gd name="connsiteY1708" fmla="*/ 211449 h 646130"/>
                <a:gd name="connsiteX1709" fmla="*/ 959821 w 1013538"/>
                <a:gd name="connsiteY1709" fmla="*/ 223359 h 646130"/>
                <a:gd name="connsiteX1710" fmla="*/ 952600 w 1013538"/>
                <a:gd name="connsiteY1710" fmla="*/ 213730 h 646130"/>
                <a:gd name="connsiteX1711" fmla="*/ 951966 w 1013538"/>
                <a:gd name="connsiteY1711" fmla="*/ 365507 h 646130"/>
                <a:gd name="connsiteX1712" fmla="*/ 942464 w 1013538"/>
                <a:gd name="connsiteY1712" fmla="*/ 371842 h 646130"/>
                <a:gd name="connsiteX1713" fmla="*/ 938284 w 1013538"/>
                <a:gd name="connsiteY1713" fmla="*/ 372602 h 646130"/>
                <a:gd name="connsiteX1714" fmla="*/ 940184 w 1013538"/>
                <a:gd name="connsiteY1714" fmla="*/ 376656 h 646130"/>
                <a:gd name="connsiteX1715" fmla="*/ 928148 w 1013538"/>
                <a:gd name="connsiteY1715" fmla="*/ 370068 h 646130"/>
                <a:gd name="connsiteX1716" fmla="*/ 937397 w 1013538"/>
                <a:gd name="connsiteY1716" fmla="*/ 368295 h 646130"/>
                <a:gd name="connsiteX1717" fmla="*/ 940817 w 1013538"/>
                <a:gd name="connsiteY1717" fmla="*/ 358666 h 646130"/>
                <a:gd name="connsiteX1718" fmla="*/ 950066 w 1013538"/>
                <a:gd name="connsiteY1718" fmla="*/ 356892 h 646130"/>
                <a:gd name="connsiteX1719" fmla="*/ 951966 w 1013538"/>
                <a:gd name="connsiteY1719" fmla="*/ 365507 h 646130"/>
                <a:gd name="connsiteX1720" fmla="*/ 946265 w 1013538"/>
                <a:gd name="connsiteY1720" fmla="*/ 326486 h 646130"/>
                <a:gd name="connsiteX1721" fmla="*/ 948292 w 1013538"/>
                <a:gd name="connsiteY1721" fmla="*/ 326106 h 646130"/>
                <a:gd name="connsiteX1722" fmla="*/ 950193 w 1013538"/>
                <a:gd name="connsiteY1722" fmla="*/ 330160 h 646130"/>
                <a:gd name="connsiteX1723" fmla="*/ 947532 w 1013538"/>
                <a:gd name="connsiteY1723" fmla="*/ 332947 h 646130"/>
                <a:gd name="connsiteX1724" fmla="*/ 946265 w 1013538"/>
                <a:gd name="connsiteY1724" fmla="*/ 326486 h 646130"/>
                <a:gd name="connsiteX1725" fmla="*/ 951333 w 1013538"/>
                <a:gd name="connsiteY1725" fmla="*/ 287592 h 646130"/>
                <a:gd name="connsiteX1726" fmla="*/ 944238 w 1013538"/>
                <a:gd name="connsiteY1726" fmla="*/ 284551 h 646130"/>
                <a:gd name="connsiteX1727" fmla="*/ 951333 w 1013538"/>
                <a:gd name="connsiteY1727" fmla="*/ 287592 h 646130"/>
                <a:gd name="connsiteX1728" fmla="*/ 929035 w 1013538"/>
                <a:gd name="connsiteY1728" fmla="*/ 160392 h 646130"/>
                <a:gd name="connsiteX1729" fmla="*/ 936890 w 1013538"/>
                <a:gd name="connsiteY1729" fmla="*/ 156592 h 646130"/>
                <a:gd name="connsiteX1730" fmla="*/ 939677 w 1013538"/>
                <a:gd name="connsiteY1730" fmla="*/ 149370 h 646130"/>
                <a:gd name="connsiteX1731" fmla="*/ 946138 w 1013538"/>
                <a:gd name="connsiteY1731" fmla="*/ 154818 h 646130"/>
                <a:gd name="connsiteX1732" fmla="*/ 943478 w 1013538"/>
                <a:gd name="connsiteY1732" fmla="*/ 157605 h 646130"/>
                <a:gd name="connsiteX1733" fmla="*/ 942844 w 1013538"/>
                <a:gd name="connsiteY1733" fmla="*/ 160012 h 646130"/>
                <a:gd name="connsiteX1734" fmla="*/ 940311 w 1013538"/>
                <a:gd name="connsiteY1734" fmla="*/ 158239 h 646130"/>
                <a:gd name="connsiteX1735" fmla="*/ 939677 w 1013538"/>
                <a:gd name="connsiteY1735" fmla="*/ 164953 h 646130"/>
                <a:gd name="connsiteX1736" fmla="*/ 934103 w 1013538"/>
                <a:gd name="connsiteY1736" fmla="*/ 163813 h 646130"/>
                <a:gd name="connsiteX1737" fmla="*/ 928908 w 1013538"/>
                <a:gd name="connsiteY1737" fmla="*/ 164827 h 646130"/>
                <a:gd name="connsiteX1738" fmla="*/ 925108 w 1013538"/>
                <a:gd name="connsiteY1738" fmla="*/ 156592 h 646130"/>
                <a:gd name="connsiteX1739" fmla="*/ 929035 w 1013538"/>
                <a:gd name="connsiteY1739" fmla="*/ 160392 h 646130"/>
                <a:gd name="connsiteX1740" fmla="*/ 926628 w 1013538"/>
                <a:gd name="connsiteY1740" fmla="*/ 212083 h 646130"/>
                <a:gd name="connsiteX1741" fmla="*/ 927515 w 1013538"/>
                <a:gd name="connsiteY1741" fmla="*/ 216390 h 646130"/>
                <a:gd name="connsiteX1742" fmla="*/ 925488 w 1013538"/>
                <a:gd name="connsiteY1742" fmla="*/ 216771 h 646130"/>
                <a:gd name="connsiteX1743" fmla="*/ 924601 w 1013538"/>
                <a:gd name="connsiteY1743" fmla="*/ 212463 h 646130"/>
                <a:gd name="connsiteX1744" fmla="*/ 926628 w 1013538"/>
                <a:gd name="connsiteY1744" fmla="*/ 212083 h 646130"/>
                <a:gd name="connsiteX1745" fmla="*/ 925488 w 1013538"/>
                <a:gd name="connsiteY1745" fmla="*/ 227919 h 646130"/>
                <a:gd name="connsiteX1746" fmla="*/ 922827 w 1013538"/>
                <a:gd name="connsiteY1746" fmla="*/ 230707 h 646130"/>
                <a:gd name="connsiteX1747" fmla="*/ 921560 w 1013538"/>
                <a:gd name="connsiteY1747" fmla="*/ 224245 h 646130"/>
                <a:gd name="connsiteX1748" fmla="*/ 923587 w 1013538"/>
                <a:gd name="connsiteY1748" fmla="*/ 223865 h 646130"/>
                <a:gd name="connsiteX1749" fmla="*/ 925488 w 1013538"/>
                <a:gd name="connsiteY1749" fmla="*/ 227919 h 646130"/>
                <a:gd name="connsiteX1750" fmla="*/ 920547 w 1013538"/>
                <a:gd name="connsiteY1750" fmla="*/ 155325 h 646130"/>
                <a:gd name="connsiteX1751" fmla="*/ 916872 w 1013538"/>
                <a:gd name="connsiteY1751" fmla="*/ 142656 h 646130"/>
                <a:gd name="connsiteX1752" fmla="*/ 916112 w 1013538"/>
                <a:gd name="connsiteY1752" fmla="*/ 149497 h 646130"/>
                <a:gd name="connsiteX1753" fmla="*/ 914339 w 1013538"/>
                <a:gd name="connsiteY1753" fmla="*/ 140882 h 646130"/>
                <a:gd name="connsiteX1754" fmla="*/ 912312 w 1013538"/>
                <a:gd name="connsiteY1754" fmla="*/ 141262 h 646130"/>
                <a:gd name="connsiteX1755" fmla="*/ 911425 w 1013538"/>
                <a:gd name="connsiteY1755" fmla="*/ 136954 h 646130"/>
                <a:gd name="connsiteX1756" fmla="*/ 905977 w 1013538"/>
                <a:gd name="connsiteY1756" fmla="*/ 131380 h 646130"/>
                <a:gd name="connsiteX1757" fmla="*/ 916492 w 1013538"/>
                <a:gd name="connsiteY1757" fmla="*/ 135941 h 646130"/>
                <a:gd name="connsiteX1758" fmla="*/ 916619 w 1013538"/>
                <a:gd name="connsiteY1758" fmla="*/ 131507 h 646130"/>
                <a:gd name="connsiteX1759" fmla="*/ 922954 w 1013538"/>
                <a:gd name="connsiteY1759" fmla="*/ 152538 h 646130"/>
                <a:gd name="connsiteX1760" fmla="*/ 920547 w 1013538"/>
                <a:gd name="connsiteY1760" fmla="*/ 155325 h 646130"/>
                <a:gd name="connsiteX1761" fmla="*/ 920420 w 1013538"/>
                <a:gd name="connsiteY1761" fmla="*/ 117444 h 646130"/>
                <a:gd name="connsiteX1762" fmla="*/ 918393 w 1013538"/>
                <a:gd name="connsiteY1762" fmla="*/ 117824 h 646130"/>
                <a:gd name="connsiteX1763" fmla="*/ 916492 w 1013538"/>
                <a:gd name="connsiteY1763" fmla="*/ 113770 h 646130"/>
                <a:gd name="connsiteX1764" fmla="*/ 920420 w 1013538"/>
                <a:gd name="connsiteY1764" fmla="*/ 117444 h 646130"/>
                <a:gd name="connsiteX1765" fmla="*/ 918266 w 1013538"/>
                <a:gd name="connsiteY1765" fmla="*/ 122385 h 646130"/>
                <a:gd name="connsiteX1766" fmla="*/ 922194 w 1013538"/>
                <a:gd name="connsiteY1766" fmla="*/ 126059 h 646130"/>
                <a:gd name="connsiteX1767" fmla="*/ 921560 w 1013538"/>
                <a:gd name="connsiteY1767" fmla="*/ 128466 h 646130"/>
                <a:gd name="connsiteX1768" fmla="*/ 919533 w 1013538"/>
                <a:gd name="connsiteY1768" fmla="*/ 128846 h 646130"/>
                <a:gd name="connsiteX1769" fmla="*/ 914339 w 1013538"/>
                <a:gd name="connsiteY1769" fmla="*/ 118711 h 646130"/>
                <a:gd name="connsiteX1770" fmla="*/ 916366 w 1013538"/>
                <a:gd name="connsiteY1770" fmla="*/ 118331 h 646130"/>
                <a:gd name="connsiteX1771" fmla="*/ 918266 w 1013538"/>
                <a:gd name="connsiteY1771" fmla="*/ 122385 h 646130"/>
                <a:gd name="connsiteX1772" fmla="*/ 907371 w 1013538"/>
                <a:gd name="connsiteY1772" fmla="*/ 30786 h 646130"/>
                <a:gd name="connsiteX1773" fmla="*/ 909904 w 1013538"/>
                <a:gd name="connsiteY1773" fmla="*/ 32560 h 646130"/>
                <a:gd name="connsiteX1774" fmla="*/ 910791 w 1013538"/>
                <a:gd name="connsiteY1774" fmla="*/ 36867 h 646130"/>
                <a:gd name="connsiteX1775" fmla="*/ 908131 w 1013538"/>
                <a:gd name="connsiteY1775" fmla="*/ 39655 h 646130"/>
                <a:gd name="connsiteX1776" fmla="*/ 907371 w 1013538"/>
                <a:gd name="connsiteY1776" fmla="*/ 30786 h 646130"/>
                <a:gd name="connsiteX1777" fmla="*/ 896222 w 1013538"/>
                <a:gd name="connsiteY1777" fmla="*/ 55365 h 646130"/>
                <a:gd name="connsiteX1778" fmla="*/ 897742 w 1013538"/>
                <a:gd name="connsiteY1778" fmla="*/ 68414 h 646130"/>
                <a:gd name="connsiteX1779" fmla="*/ 892548 w 1013538"/>
                <a:gd name="connsiteY1779" fmla="*/ 58278 h 646130"/>
                <a:gd name="connsiteX1780" fmla="*/ 896222 w 1013538"/>
                <a:gd name="connsiteY1780" fmla="*/ 55365 h 646130"/>
                <a:gd name="connsiteX1781" fmla="*/ 897615 w 1013538"/>
                <a:gd name="connsiteY1781" fmla="*/ 72848 h 646130"/>
                <a:gd name="connsiteX1782" fmla="*/ 893688 w 1013538"/>
                <a:gd name="connsiteY1782" fmla="*/ 69174 h 646130"/>
                <a:gd name="connsiteX1783" fmla="*/ 897615 w 1013538"/>
                <a:gd name="connsiteY1783" fmla="*/ 72848 h 646130"/>
                <a:gd name="connsiteX1784" fmla="*/ 892421 w 1013538"/>
                <a:gd name="connsiteY1784" fmla="*/ 35981 h 646130"/>
                <a:gd name="connsiteX1785" fmla="*/ 892041 w 1013538"/>
                <a:gd name="connsiteY1785" fmla="*/ 44976 h 646130"/>
                <a:gd name="connsiteX1786" fmla="*/ 892421 w 1013538"/>
                <a:gd name="connsiteY1786" fmla="*/ 35981 h 646130"/>
                <a:gd name="connsiteX1787" fmla="*/ 890901 w 1013538"/>
                <a:gd name="connsiteY1787" fmla="*/ 60812 h 646130"/>
                <a:gd name="connsiteX1788" fmla="*/ 890140 w 1013538"/>
                <a:gd name="connsiteY1788" fmla="*/ 67654 h 646130"/>
                <a:gd name="connsiteX1789" fmla="*/ 889254 w 1013538"/>
                <a:gd name="connsiteY1789" fmla="*/ 63346 h 646130"/>
                <a:gd name="connsiteX1790" fmla="*/ 890901 w 1013538"/>
                <a:gd name="connsiteY1790" fmla="*/ 60812 h 646130"/>
                <a:gd name="connsiteX1791" fmla="*/ 874684 w 1013538"/>
                <a:gd name="connsiteY1791" fmla="*/ 43962 h 646130"/>
                <a:gd name="connsiteX1792" fmla="*/ 873544 w 1013538"/>
                <a:gd name="connsiteY1792" fmla="*/ 48650 h 646130"/>
                <a:gd name="connsiteX1793" fmla="*/ 874684 w 1013538"/>
                <a:gd name="connsiteY1793" fmla="*/ 43962 h 646130"/>
                <a:gd name="connsiteX1794" fmla="*/ 862015 w 1013538"/>
                <a:gd name="connsiteY1794" fmla="*/ 55365 h 646130"/>
                <a:gd name="connsiteX1795" fmla="*/ 869236 w 1013538"/>
                <a:gd name="connsiteY1795" fmla="*/ 53971 h 646130"/>
                <a:gd name="connsiteX1796" fmla="*/ 870376 w 1013538"/>
                <a:gd name="connsiteY1796" fmla="*/ 49283 h 646130"/>
                <a:gd name="connsiteX1797" fmla="*/ 871263 w 1013538"/>
                <a:gd name="connsiteY1797" fmla="*/ 53591 h 646130"/>
                <a:gd name="connsiteX1798" fmla="*/ 873417 w 1013538"/>
                <a:gd name="connsiteY1798" fmla="*/ 64360 h 646130"/>
                <a:gd name="connsiteX1799" fmla="*/ 875697 w 1013538"/>
                <a:gd name="connsiteY1799" fmla="*/ 70568 h 646130"/>
                <a:gd name="connsiteX1800" fmla="*/ 871263 w 1013538"/>
                <a:gd name="connsiteY1800" fmla="*/ 64740 h 646130"/>
                <a:gd name="connsiteX1801" fmla="*/ 863662 w 1013538"/>
                <a:gd name="connsiteY1801" fmla="*/ 63980 h 646130"/>
                <a:gd name="connsiteX1802" fmla="*/ 862015 w 1013538"/>
                <a:gd name="connsiteY1802" fmla="*/ 55365 h 646130"/>
                <a:gd name="connsiteX1803" fmla="*/ 849346 w 1013538"/>
                <a:gd name="connsiteY1803" fmla="*/ 77916 h 646130"/>
                <a:gd name="connsiteX1804" fmla="*/ 852259 w 1013538"/>
                <a:gd name="connsiteY1804" fmla="*/ 81843 h 646130"/>
                <a:gd name="connsiteX1805" fmla="*/ 855173 w 1013538"/>
                <a:gd name="connsiteY1805" fmla="*/ 85771 h 646130"/>
                <a:gd name="connsiteX1806" fmla="*/ 857707 w 1013538"/>
                <a:gd name="connsiteY1806" fmla="*/ 87544 h 646130"/>
                <a:gd name="connsiteX1807" fmla="*/ 849472 w 1013538"/>
                <a:gd name="connsiteY1807" fmla="*/ 89191 h 646130"/>
                <a:gd name="connsiteX1808" fmla="*/ 849346 w 1013538"/>
                <a:gd name="connsiteY1808" fmla="*/ 77916 h 646130"/>
                <a:gd name="connsiteX1809" fmla="*/ 837436 w 1013538"/>
                <a:gd name="connsiteY1809" fmla="*/ 109209 h 646130"/>
                <a:gd name="connsiteX1810" fmla="*/ 839083 w 1013538"/>
                <a:gd name="connsiteY1810" fmla="*/ 106675 h 646130"/>
                <a:gd name="connsiteX1811" fmla="*/ 846178 w 1013538"/>
                <a:gd name="connsiteY1811" fmla="*/ 109716 h 646130"/>
                <a:gd name="connsiteX1812" fmla="*/ 843138 w 1013538"/>
                <a:gd name="connsiteY1812" fmla="*/ 110349 h 646130"/>
                <a:gd name="connsiteX1813" fmla="*/ 840730 w 1013538"/>
                <a:gd name="connsiteY1813" fmla="*/ 119724 h 646130"/>
                <a:gd name="connsiteX1814" fmla="*/ 837436 w 1013538"/>
                <a:gd name="connsiteY1814" fmla="*/ 109209 h 646130"/>
                <a:gd name="connsiteX1815" fmla="*/ 843898 w 1013538"/>
                <a:gd name="connsiteY1815" fmla="*/ 141389 h 646130"/>
                <a:gd name="connsiteX1816" fmla="*/ 843264 w 1013538"/>
                <a:gd name="connsiteY1816" fmla="*/ 132647 h 646130"/>
                <a:gd name="connsiteX1817" fmla="*/ 843898 w 1013538"/>
                <a:gd name="connsiteY1817" fmla="*/ 141389 h 646130"/>
                <a:gd name="connsiteX1818" fmla="*/ 840604 w 1013538"/>
                <a:gd name="connsiteY1818" fmla="*/ 146583 h 646130"/>
                <a:gd name="connsiteX1819" fmla="*/ 840477 w 1013538"/>
                <a:gd name="connsiteY1819" fmla="*/ 135434 h 646130"/>
                <a:gd name="connsiteX1820" fmla="*/ 840604 w 1013538"/>
                <a:gd name="connsiteY1820" fmla="*/ 146583 h 646130"/>
                <a:gd name="connsiteX1821" fmla="*/ 845418 w 1013538"/>
                <a:gd name="connsiteY1821" fmla="*/ 154438 h 646130"/>
                <a:gd name="connsiteX1822" fmla="*/ 848332 w 1013538"/>
                <a:gd name="connsiteY1822" fmla="*/ 158365 h 646130"/>
                <a:gd name="connsiteX1823" fmla="*/ 839463 w 1013538"/>
                <a:gd name="connsiteY1823" fmla="*/ 162293 h 646130"/>
                <a:gd name="connsiteX1824" fmla="*/ 840984 w 1013538"/>
                <a:gd name="connsiteY1824" fmla="*/ 148610 h 646130"/>
                <a:gd name="connsiteX1825" fmla="*/ 849092 w 1013538"/>
                <a:gd name="connsiteY1825" fmla="*/ 151524 h 646130"/>
                <a:gd name="connsiteX1826" fmla="*/ 845418 w 1013538"/>
                <a:gd name="connsiteY1826" fmla="*/ 154438 h 646130"/>
                <a:gd name="connsiteX1827" fmla="*/ 851626 w 1013538"/>
                <a:gd name="connsiteY1827" fmla="*/ 137715 h 646130"/>
                <a:gd name="connsiteX1828" fmla="*/ 847065 w 1013538"/>
                <a:gd name="connsiteY1828" fmla="*/ 136321 h 646130"/>
                <a:gd name="connsiteX1829" fmla="*/ 844278 w 1013538"/>
                <a:gd name="connsiteY1829" fmla="*/ 127959 h 646130"/>
                <a:gd name="connsiteX1830" fmla="*/ 850486 w 1013538"/>
                <a:gd name="connsiteY1830" fmla="*/ 126692 h 646130"/>
                <a:gd name="connsiteX1831" fmla="*/ 851626 w 1013538"/>
                <a:gd name="connsiteY1831" fmla="*/ 137715 h 646130"/>
                <a:gd name="connsiteX1832" fmla="*/ 853020 w 1013538"/>
                <a:gd name="connsiteY1832" fmla="*/ 128466 h 646130"/>
                <a:gd name="connsiteX1833" fmla="*/ 853146 w 1013538"/>
                <a:gd name="connsiteY1833" fmla="*/ 124032 h 646130"/>
                <a:gd name="connsiteX1834" fmla="*/ 849219 w 1013538"/>
                <a:gd name="connsiteY1834" fmla="*/ 120358 h 646130"/>
                <a:gd name="connsiteX1835" fmla="*/ 846812 w 1013538"/>
                <a:gd name="connsiteY1835" fmla="*/ 103001 h 646130"/>
                <a:gd name="connsiteX1836" fmla="*/ 852386 w 1013538"/>
                <a:gd name="connsiteY1836" fmla="*/ 104141 h 646130"/>
                <a:gd name="connsiteX1837" fmla="*/ 855680 w 1013538"/>
                <a:gd name="connsiteY1837" fmla="*/ 99073 h 646130"/>
                <a:gd name="connsiteX1838" fmla="*/ 854793 w 1013538"/>
                <a:gd name="connsiteY1838" fmla="*/ 94766 h 646130"/>
                <a:gd name="connsiteX1839" fmla="*/ 865055 w 1013538"/>
                <a:gd name="connsiteY1839" fmla="*/ 92739 h 646130"/>
                <a:gd name="connsiteX1840" fmla="*/ 866196 w 1013538"/>
                <a:gd name="connsiteY1840" fmla="*/ 88051 h 646130"/>
                <a:gd name="connsiteX1841" fmla="*/ 868096 w 1013538"/>
                <a:gd name="connsiteY1841" fmla="*/ 92105 h 646130"/>
                <a:gd name="connsiteX1842" fmla="*/ 873797 w 1013538"/>
                <a:gd name="connsiteY1842" fmla="*/ 88811 h 646130"/>
                <a:gd name="connsiteX1843" fmla="*/ 871010 w 1013538"/>
                <a:gd name="connsiteY1843" fmla="*/ 96033 h 646130"/>
                <a:gd name="connsiteX1844" fmla="*/ 875444 w 1013538"/>
                <a:gd name="connsiteY1844" fmla="*/ 101861 h 646130"/>
                <a:gd name="connsiteX1845" fmla="*/ 883806 w 1013538"/>
                <a:gd name="connsiteY1845" fmla="*/ 95779 h 646130"/>
                <a:gd name="connsiteX1846" fmla="*/ 886340 w 1013538"/>
                <a:gd name="connsiteY1846" fmla="*/ 97553 h 646130"/>
                <a:gd name="connsiteX1847" fmla="*/ 890774 w 1013538"/>
                <a:gd name="connsiteY1847" fmla="*/ 103381 h 646130"/>
                <a:gd name="connsiteX1848" fmla="*/ 885580 w 1013538"/>
                <a:gd name="connsiteY1848" fmla="*/ 93246 h 646130"/>
                <a:gd name="connsiteX1849" fmla="*/ 891787 w 1013538"/>
                <a:gd name="connsiteY1849" fmla="*/ 91979 h 646130"/>
                <a:gd name="connsiteX1850" fmla="*/ 895588 w 1013538"/>
                <a:gd name="connsiteY1850" fmla="*/ 84504 h 646130"/>
                <a:gd name="connsiteX1851" fmla="*/ 896222 w 1013538"/>
                <a:gd name="connsiteY1851" fmla="*/ 82097 h 646130"/>
                <a:gd name="connsiteX1852" fmla="*/ 896855 w 1013538"/>
                <a:gd name="connsiteY1852" fmla="*/ 79689 h 646130"/>
                <a:gd name="connsiteX1853" fmla="*/ 901416 w 1013538"/>
                <a:gd name="connsiteY1853" fmla="*/ 81083 h 646130"/>
                <a:gd name="connsiteX1854" fmla="*/ 900529 w 1013538"/>
                <a:gd name="connsiteY1854" fmla="*/ 76776 h 646130"/>
                <a:gd name="connsiteX1855" fmla="*/ 904710 w 1013538"/>
                <a:gd name="connsiteY1855" fmla="*/ 76015 h 646130"/>
                <a:gd name="connsiteX1856" fmla="*/ 906357 w 1013538"/>
                <a:gd name="connsiteY1856" fmla="*/ 73482 h 646130"/>
                <a:gd name="connsiteX1857" fmla="*/ 909398 w 1013538"/>
                <a:gd name="connsiteY1857" fmla="*/ 72848 h 646130"/>
                <a:gd name="connsiteX1858" fmla="*/ 910538 w 1013538"/>
                <a:gd name="connsiteY1858" fmla="*/ 83744 h 646130"/>
                <a:gd name="connsiteX1859" fmla="*/ 913325 w 1013538"/>
                <a:gd name="connsiteY1859" fmla="*/ 92105 h 646130"/>
                <a:gd name="connsiteX1860" fmla="*/ 908891 w 1013538"/>
                <a:gd name="connsiteY1860" fmla="*/ 86277 h 646130"/>
                <a:gd name="connsiteX1861" fmla="*/ 908131 w 1013538"/>
                <a:gd name="connsiteY1861" fmla="*/ 93119 h 646130"/>
                <a:gd name="connsiteX1862" fmla="*/ 897995 w 1013538"/>
                <a:gd name="connsiteY1862" fmla="*/ 90712 h 646130"/>
                <a:gd name="connsiteX1863" fmla="*/ 901163 w 1013538"/>
                <a:gd name="connsiteY1863" fmla="*/ 101227 h 646130"/>
                <a:gd name="connsiteX1864" fmla="*/ 895588 w 1013538"/>
                <a:gd name="connsiteY1864" fmla="*/ 100087 h 646130"/>
                <a:gd name="connsiteX1865" fmla="*/ 891661 w 1013538"/>
                <a:gd name="connsiteY1865" fmla="*/ 107562 h 646130"/>
                <a:gd name="connsiteX1866" fmla="*/ 900656 w 1013538"/>
                <a:gd name="connsiteY1866" fmla="*/ 114783 h 646130"/>
                <a:gd name="connsiteX1867" fmla="*/ 895335 w 1013538"/>
                <a:gd name="connsiteY1867" fmla="*/ 120231 h 646130"/>
                <a:gd name="connsiteX1868" fmla="*/ 898249 w 1013538"/>
                <a:gd name="connsiteY1868" fmla="*/ 124158 h 646130"/>
                <a:gd name="connsiteX1869" fmla="*/ 900022 w 1013538"/>
                <a:gd name="connsiteY1869" fmla="*/ 132774 h 646130"/>
                <a:gd name="connsiteX1870" fmla="*/ 902936 w 1013538"/>
                <a:gd name="connsiteY1870" fmla="*/ 136701 h 646130"/>
                <a:gd name="connsiteX1871" fmla="*/ 905977 w 1013538"/>
                <a:gd name="connsiteY1871" fmla="*/ 136068 h 646130"/>
                <a:gd name="connsiteX1872" fmla="*/ 899642 w 1013538"/>
                <a:gd name="connsiteY1872" fmla="*/ 141769 h 646130"/>
                <a:gd name="connsiteX1873" fmla="*/ 894195 w 1013538"/>
                <a:gd name="connsiteY1873" fmla="*/ 125045 h 646130"/>
                <a:gd name="connsiteX1874" fmla="*/ 890014 w 1013538"/>
                <a:gd name="connsiteY1874" fmla="*/ 125805 h 646130"/>
                <a:gd name="connsiteX1875" fmla="*/ 892421 w 1013538"/>
                <a:gd name="connsiteY1875" fmla="*/ 116430 h 646130"/>
                <a:gd name="connsiteX1876" fmla="*/ 890521 w 1013538"/>
                <a:gd name="connsiteY1876" fmla="*/ 112376 h 646130"/>
                <a:gd name="connsiteX1877" fmla="*/ 887987 w 1013538"/>
                <a:gd name="connsiteY1877" fmla="*/ 110602 h 646130"/>
                <a:gd name="connsiteX1878" fmla="*/ 887100 w 1013538"/>
                <a:gd name="connsiteY1878" fmla="*/ 106295 h 646130"/>
                <a:gd name="connsiteX1879" fmla="*/ 885960 w 1013538"/>
                <a:gd name="connsiteY1879" fmla="*/ 110982 h 646130"/>
                <a:gd name="connsiteX1880" fmla="*/ 877471 w 1013538"/>
                <a:gd name="connsiteY1880" fmla="*/ 105915 h 646130"/>
                <a:gd name="connsiteX1881" fmla="*/ 876204 w 1013538"/>
                <a:gd name="connsiteY1881" fmla="*/ 110602 h 646130"/>
                <a:gd name="connsiteX1882" fmla="*/ 879625 w 1013538"/>
                <a:gd name="connsiteY1882" fmla="*/ 127706 h 646130"/>
                <a:gd name="connsiteX1883" fmla="*/ 873164 w 1013538"/>
                <a:gd name="connsiteY1883" fmla="*/ 122258 h 646130"/>
                <a:gd name="connsiteX1884" fmla="*/ 871390 w 1013538"/>
                <a:gd name="connsiteY1884" fmla="*/ 129353 h 646130"/>
                <a:gd name="connsiteX1885" fmla="*/ 871643 w 1013538"/>
                <a:gd name="connsiteY1885" fmla="*/ 135941 h 646130"/>
                <a:gd name="connsiteX1886" fmla="*/ 869870 w 1013538"/>
                <a:gd name="connsiteY1886" fmla="*/ 127326 h 646130"/>
                <a:gd name="connsiteX1887" fmla="*/ 865942 w 1013538"/>
                <a:gd name="connsiteY1887" fmla="*/ 123652 h 646130"/>
                <a:gd name="connsiteX1888" fmla="*/ 863662 w 1013538"/>
                <a:gd name="connsiteY1888" fmla="*/ 117444 h 646130"/>
                <a:gd name="connsiteX1889" fmla="*/ 854413 w 1013538"/>
                <a:gd name="connsiteY1889" fmla="*/ 119217 h 646130"/>
                <a:gd name="connsiteX1890" fmla="*/ 857454 w 1013538"/>
                <a:gd name="connsiteY1890" fmla="*/ 134294 h 646130"/>
                <a:gd name="connsiteX1891" fmla="*/ 857074 w 1013538"/>
                <a:gd name="connsiteY1891" fmla="*/ 143289 h 646130"/>
                <a:gd name="connsiteX1892" fmla="*/ 854920 w 1013538"/>
                <a:gd name="connsiteY1892" fmla="*/ 132520 h 646130"/>
                <a:gd name="connsiteX1893" fmla="*/ 853020 w 1013538"/>
                <a:gd name="connsiteY1893" fmla="*/ 128466 h 646130"/>
                <a:gd name="connsiteX1894" fmla="*/ 902050 w 1013538"/>
                <a:gd name="connsiteY1894" fmla="*/ 116557 h 646130"/>
                <a:gd name="connsiteX1895" fmla="*/ 900783 w 1013538"/>
                <a:gd name="connsiteY1895" fmla="*/ 110222 h 646130"/>
                <a:gd name="connsiteX1896" fmla="*/ 902050 w 1013538"/>
                <a:gd name="connsiteY1896" fmla="*/ 116557 h 646130"/>
                <a:gd name="connsiteX1897" fmla="*/ 856694 w 1013538"/>
                <a:gd name="connsiteY1897" fmla="*/ 152284 h 646130"/>
                <a:gd name="connsiteX1898" fmla="*/ 861508 w 1013538"/>
                <a:gd name="connsiteY1898" fmla="*/ 160266 h 646130"/>
                <a:gd name="connsiteX1899" fmla="*/ 856694 w 1013538"/>
                <a:gd name="connsiteY1899" fmla="*/ 152284 h 646130"/>
                <a:gd name="connsiteX1900" fmla="*/ 862015 w 1013538"/>
                <a:gd name="connsiteY1900" fmla="*/ 189152 h 646130"/>
                <a:gd name="connsiteX1901" fmla="*/ 865689 w 1013538"/>
                <a:gd name="connsiteY1901" fmla="*/ 186238 h 646130"/>
                <a:gd name="connsiteX1902" fmla="*/ 862015 w 1013538"/>
                <a:gd name="connsiteY1902" fmla="*/ 189152 h 646130"/>
                <a:gd name="connsiteX1903" fmla="*/ 863915 w 1013538"/>
                <a:gd name="connsiteY1903" fmla="*/ 204355 h 646130"/>
                <a:gd name="connsiteX1904" fmla="*/ 863282 w 1013538"/>
                <a:gd name="connsiteY1904" fmla="*/ 195613 h 646130"/>
                <a:gd name="connsiteX1905" fmla="*/ 863915 w 1013538"/>
                <a:gd name="connsiteY1905" fmla="*/ 204355 h 646130"/>
                <a:gd name="connsiteX1906" fmla="*/ 857834 w 1013538"/>
                <a:gd name="connsiteY1906" fmla="*/ 232354 h 646130"/>
                <a:gd name="connsiteX1907" fmla="*/ 859101 w 1013538"/>
                <a:gd name="connsiteY1907" fmla="*/ 238815 h 646130"/>
                <a:gd name="connsiteX1908" fmla="*/ 856060 w 1013538"/>
                <a:gd name="connsiteY1908" fmla="*/ 239448 h 646130"/>
                <a:gd name="connsiteX1909" fmla="*/ 857834 w 1013538"/>
                <a:gd name="connsiteY1909" fmla="*/ 232354 h 646130"/>
                <a:gd name="connsiteX1910" fmla="*/ 848712 w 1013538"/>
                <a:gd name="connsiteY1910" fmla="*/ 229693 h 646130"/>
                <a:gd name="connsiteX1911" fmla="*/ 851499 w 1013538"/>
                <a:gd name="connsiteY1911" fmla="*/ 238055 h 646130"/>
                <a:gd name="connsiteX1912" fmla="*/ 848712 w 1013538"/>
                <a:gd name="connsiteY1912" fmla="*/ 229693 h 646130"/>
                <a:gd name="connsiteX1913" fmla="*/ 776624 w 1013538"/>
                <a:gd name="connsiteY1913" fmla="*/ 292786 h 646130"/>
                <a:gd name="connsiteX1914" fmla="*/ 779411 w 1013538"/>
                <a:gd name="connsiteY1914" fmla="*/ 301148 h 646130"/>
                <a:gd name="connsiteX1915" fmla="*/ 779031 w 1013538"/>
                <a:gd name="connsiteY1915" fmla="*/ 310143 h 646130"/>
                <a:gd name="connsiteX1916" fmla="*/ 776624 w 1013538"/>
                <a:gd name="connsiteY1916" fmla="*/ 292786 h 646130"/>
                <a:gd name="connsiteX1917" fmla="*/ 771810 w 1013538"/>
                <a:gd name="connsiteY1917" fmla="*/ 284804 h 646130"/>
                <a:gd name="connsiteX1918" fmla="*/ 765602 w 1013538"/>
                <a:gd name="connsiteY1918" fmla="*/ 286071 h 646130"/>
                <a:gd name="connsiteX1919" fmla="*/ 771810 w 1013538"/>
                <a:gd name="connsiteY1919" fmla="*/ 284804 h 646130"/>
                <a:gd name="connsiteX1920" fmla="*/ 768896 w 1013538"/>
                <a:gd name="connsiteY1920" fmla="*/ 296587 h 646130"/>
                <a:gd name="connsiteX1921" fmla="*/ 768642 w 1013538"/>
                <a:gd name="connsiteY1921" fmla="*/ 289999 h 646130"/>
                <a:gd name="connsiteX1922" fmla="*/ 770163 w 1013538"/>
                <a:gd name="connsiteY1922" fmla="*/ 291899 h 646130"/>
                <a:gd name="connsiteX1923" fmla="*/ 768896 w 1013538"/>
                <a:gd name="connsiteY1923" fmla="*/ 296587 h 646130"/>
                <a:gd name="connsiteX1924" fmla="*/ 762054 w 1013538"/>
                <a:gd name="connsiteY1924" fmla="*/ 300134 h 646130"/>
                <a:gd name="connsiteX1925" fmla="*/ 769656 w 1013538"/>
                <a:gd name="connsiteY1925" fmla="*/ 316477 h 646130"/>
                <a:gd name="connsiteX1926" fmla="*/ 771936 w 1013538"/>
                <a:gd name="connsiteY1926" fmla="*/ 311536 h 646130"/>
                <a:gd name="connsiteX1927" fmla="*/ 773710 w 1013538"/>
                <a:gd name="connsiteY1927" fmla="*/ 304442 h 646130"/>
                <a:gd name="connsiteX1928" fmla="*/ 766362 w 1013538"/>
                <a:gd name="connsiteY1928" fmla="*/ 310396 h 646130"/>
                <a:gd name="connsiteX1929" fmla="*/ 764842 w 1013538"/>
                <a:gd name="connsiteY1929" fmla="*/ 297347 h 646130"/>
                <a:gd name="connsiteX1930" fmla="*/ 775357 w 1013538"/>
                <a:gd name="connsiteY1930" fmla="*/ 301908 h 646130"/>
                <a:gd name="connsiteX1931" fmla="*/ 777511 w 1013538"/>
                <a:gd name="connsiteY1931" fmla="*/ 312677 h 646130"/>
                <a:gd name="connsiteX1932" fmla="*/ 780552 w 1013538"/>
                <a:gd name="connsiteY1932" fmla="*/ 312043 h 646130"/>
                <a:gd name="connsiteX1933" fmla="*/ 783846 w 1013538"/>
                <a:gd name="connsiteY1933" fmla="*/ 318124 h 646130"/>
                <a:gd name="connsiteX1934" fmla="*/ 782072 w 1013538"/>
                <a:gd name="connsiteY1934" fmla="*/ 309509 h 646130"/>
                <a:gd name="connsiteX1935" fmla="*/ 781185 w 1013538"/>
                <a:gd name="connsiteY1935" fmla="*/ 305202 h 646130"/>
                <a:gd name="connsiteX1936" fmla="*/ 782452 w 1013538"/>
                <a:gd name="connsiteY1936" fmla="*/ 300514 h 646130"/>
                <a:gd name="connsiteX1937" fmla="*/ 780171 w 1013538"/>
                <a:gd name="connsiteY1937" fmla="*/ 294306 h 646130"/>
                <a:gd name="connsiteX1938" fmla="*/ 784479 w 1013538"/>
                <a:gd name="connsiteY1938" fmla="*/ 288985 h 646130"/>
                <a:gd name="connsiteX1939" fmla="*/ 789927 w 1013538"/>
                <a:gd name="connsiteY1939" fmla="*/ 294560 h 646130"/>
                <a:gd name="connsiteX1940" fmla="*/ 787646 w 1013538"/>
                <a:gd name="connsiteY1940" fmla="*/ 299501 h 646130"/>
                <a:gd name="connsiteX1941" fmla="*/ 785366 w 1013538"/>
                <a:gd name="connsiteY1941" fmla="*/ 304442 h 646130"/>
                <a:gd name="connsiteX1942" fmla="*/ 789800 w 1013538"/>
                <a:gd name="connsiteY1942" fmla="*/ 310269 h 646130"/>
                <a:gd name="connsiteX1943" fmla="*/ 790687 w 1013538"/>
                <a:gd name="connsiteY1943" fmla="*/ 314577 h 646130"/>
                <a:gd name="connsiteX1944" fmla="*/ 793981 w 1013538"/>
                <a:gd name="connsiteY1944" fmla="*/ 309509 h 646130"/>
                <a:gd name="connsiteX1945" fmla="*/ 791700 w 1013538"/>
                <a:gd name="connsiteY1945" fmla="*/ 303301 h 646130"/>
                <a:gd name="connsiteX1946" fmla="*/ 796641 w 1013538"/>
                <a:gd name="connsiteY1946" fmla="*/ 306722 h 646130"/>
                <a:gd name="connsiteX1947" fmla="*/ 796768 w 1013538"/>
                <a:gd name="connsiteY1947" fmla="*/ 302288 h 646130"/>
                <a:gd name="connsiteX1948" fmla="*/ 792334 w 1013538"/>
                <a:gd name="connsiteY1948" fmla="*/ 285311 h 646130"/>
                <a:gd name="connsiteX1949" fmla="*/ 800189 w 1013538"/>
                <a:gd name="connsiteY1949" fmla="*/ 292659 h 646130"/>
                <a:gd name="connsiteX1950" fmla="*/ 796895 w 1013538"/>
                <a:gd name="connsiteY1950" fmla="*/ 297727 h 646130"/>
                <a:gd name="connsiteX1951" fmla="*/ 801329 w 1013538"/>
                <a:gd name="connsiteY1951" fmla="*/ 303555 h 646130"/>
                <a:gd name="connsiteX1952" fmla="*/ 801582 w 1013538"/>
                <a:gd name="connsiteY1952" fmla="*/ 310143 h 646130"/>
                <a:gd name="connsiteX1953" fmla="*/ 806777 w 1013538"/>
                <a:gd name="connsiteY1953" fmla="*/ 293546 h 646130"/>
                <a:gd name="connsiteX1954" fmla="*/ 799936 w 1013538"/>
                <a:gd name="connsiteY1954" fmla="*/ 285945 h 646130"/>
                <a:gd name="connsiteX1955" fmla="*/ 806904 w 1013538"/>
                <a:gd name="connsiteY1955" fmla="*/ 277836 h 646130"/>
                <a:gd name="connsiteX1956" fmla="*/ 814632 w 1013538"/>
                <a:gd name="connsiteY1956" fmla="*/ 289745 h 646130"/>
                <a:gd name="connsiteX1957" fmla="*/ 814252 w 1013538"/>
                <a:gd name="connsiteY1957" fmla="*/ 272008 h 646130"/>
                <a:gd name="connsiteX1958" fmla="*/ 826668 w 1013538"/>
                <a:gd name="connsiteY1958" fmla="*/ 269601 h 646130"/>
                <a:gd name="connsiteX1959" fmla="*/ 826161 w 1013538"/>
                <a:gd name="connsiteY1959" fmla="*/ 283031 h 646130"/>
                <a:gd name="connsiteX1960" fmla="*/ 828441 w 1013538"/>
                <a:gd name="connsiteY1960" fmla="*/ 289239 h 646130"/>
                <a:gd name="connsiteX1961" fmla="*/ 829962 w 1013538"/>
                <a:gd name="connsiteY1961" fmla="*/ 291139 h 646130"/>
                <a:gd name="connsiteX1962" fmla="*/ 831229 w 1013538"/>
                <a:gd name="connsiteY1962" fmla="*/ 297600 h 646130"/>
                <a:gd name="connsiteX1963" fmla="*/ 832369 w 1013538"/>
                <a:gd name="connsiteY1963" fmla="*/ 281764 h 646130"/>
                <a:gd name="connsiteX1964" fmla="*/ 837943 w 1013538"/>
                <a:gd name="connsiteY1964" fmla="*/ 282904 h 646130"/>
                <a:gd name="connsiteX1965" fmla="*/ 834396 w 1013538"/>
                <a:gd name="connsiteY1965" fmla="*/ 281384 h 646130"/>
                <a:gd name="connsiteX1966" fmla="*/ 833129 w 1013538"/>
                <a:gd name="connsiteY1966" fmla="*/ 274922 h 646130"/>
                <a:gd name="connsiteX1967" fmla="*/ 828188 w 1013538"/>
                <a:gd name="connsiteY1967" fmla="*/ 271502 h 646130"/>
                <a:gd name="connsiteX1968" fmla="*/ 834776 w 1013538"/>
                <a:gd name="connsiteY1968" fmla="*/ 272388 h 646130"/>
                <a:gd name="connsiteX1969" fmla="*/ 836803 w 1013538"/>
                <a:gd name="connsiteY1969" fmla="*/ 272008 h 646130"/>
                <a:gd name="connsiteX1970" fmla="*/ 835536 w 1013538"/>
                <a:gd name="connsiteY1970" fmla="*/ 265547 h 646130"/>
                <a:gd name="connsiteX1971" fmla="*/ 840224 w 1013538"/>
                <a:gd name="connsiteY1971" fmla="*/ 262380 h 646130"/>
                <a:gd name="connsiteX1972" fmla="*/ 845165 w 1013538"/>
                <a:gd name="connsiteY1972" fmla="*/ 265800 h 646130"/>
                <a:gd name="connsiteX1973" fmla="*/ 850612 w 1013538"/>
                <a:gd name="connsiteY1973" fmla="*/ 271375 h 646130"/>
                <a:gd name="connsiteX1974" fmla="*/ 852259 w 1013538"/>
                <a:gd name="connsiteY1974" fmla="*/ 268841 h 646130"/>
                <a:gd name="connsiteX1975" fmla="*/ 850739 w 1013538"/>
                <a:gd name="connsiteY1975" fmla="*/ 255792 h 646130"/>
                <a:gd name="connsiteX1976" fmla="*/ 853780 w 1013538"/>
                <a:gd name="connsiteY1976" fmla="*/ 255158 h 646130"/>
                <a:gd name="connsiteX1977" fmla="*/ 857327 w 1013538"/>
                <a:gd name="connsiteY1977" fmla="*/ 267828 h 646130"/>
                <a:gd name="connsiteX1978" fmla="*/ 857961 w 1013538"/>
                <a:gd name="connsiteY1978" fmla="*/ 254652 h 646130"/>
                <a:gd name="connsiteX1979" fmla="*/ 860494 w 1013538"/>
                <a:gd name="connsiteY1979" fmla="*/ 267574 h 646130"/>
                <a:gd name="connsiteX1980" fmla="*/ 864929 w 1013538"/>
                <a:gd name="connsiteY1980" fmla="*/ 257819 h 646130"/>
                <a:gd name="connsiteX1981" fmla="*/ 873544 w 1013538"/>
                <a:gd name="connsiteY1981" fmla="*/ 273909 h 646130"/>
                <a:gd name="connsiteX1982" fmla="*/ 871263 w 1013538"/>
                <a:gd name="connsiteY1982" fmla="*/ 278850 h 646130"/>
                <a:gd name="connsiteX1983" fmla="*/ 875824 w 1013538"/>
                <a:gd name="connsiteY1983" fmla="*/ 280243 h 646130"/>
                <a:gd name="connsiteX1984" fmla="*/ 880132 w 1013538"/>
                <a:gd name="connsiteY1984" fmla="*/ 301654 h 646130"/>
                <a:gd name="connsiteX1985" fmla="*/ 878992 w 1013538"/>
                <a:gd name="connsiteY1985" fmla="*/ 306342 h 646130"/>
                <a:gd name="connsiteX1986" fmla="*/ 866829 w 1013538"/>
                <a:gd name="connsiteY1986" fmla="*/ 304315 h 646130"/>
                <a:gd name="connsiteX1987" fmla="*/ 861381 w 1013538"/>
                <a:gd name="connsiteY1987" fmla="*/ 314324 h 646130"/>
                <a:gd name="connsiteX1988" fmla="*/ 845165 w 1013538"/>
                <a:gd name="connsiteY1988" fmla="*/ 324206 h 646130"/>
                <a:gd name="connsiteX1989" fmla="*/ 841617 w 1013538"/>
                <a:gd name="connsiteY1989" fmla="*/ 322685 h 646130"/>
                <a:gd name="connsiteX1990" fmla="*/ 831355 w 1013538"/>
                <a:gd name="connsiteY1990" fmla="*/ 324712 h 646130"/>
                <a:gd name="connsiteX1991" fmla="*/ 832622 w 1013538"/>
                <a:gd name="connsiteY1991" fmla="*/ 331174 h 646130"/>
                <a:gd name="connsiteX1992" fmla="*/ 826414 w 1013538"/>
                <a:gd name="connsiteY1992" fmla="*/ 332441 h 646130"/>
                <a:gd name="connsiteX1993" fmla="*/ 819319 w 1013538"/>
                <a:gd name="connsiteY1993" fmla="*/ 318251 h 646130"/>
                <a:gd name="connsiteX1994" fmla="*/ 822360 w 1013538"/>
                <a:gd name="connsiteY1994" fmla="*/ 333327 h 646130"/>
                <a:gd name="connsiteX1995" fmla="*/ 813745 w 1013538"/>
                <a:gd name="connsiteY1995" fmla="*/ 332821 h 646130"/>
                <a:gd name="connsiteX1996" fmla="*/ 815899 w 1013538"/>
                <a:gd name="connsiteY1996" fmla="*/ 343590 h 646130"/>
                <a:gd name="connsiteX1997" fmla="*/ 808551 w 1013538"/>
                <a:gd name="connsiteY1997" fmla="*/ 333834 h 646130"/>
                <a:gd name="connsiteX1998" fmla="*/ 812858 w 1013538"/>
                <a:gd name="connsiteY1998" fmla="*/ 328513 h 646130"/>
                <a:gd name="connsiteX1999" fmla="*/ 818306 w 1013538"/>
                <a:gd name="connsiteY1999" fmla="*/ 318504 h 646130"/>
                <a:gd name="connsiteX2000" fmla="*/ 811845 w 1013538"/>
                <a:gd name="connsiteY2000" fmla="*/ 313057 h 646130"/>
                <a:gd name="connsiteX2001" fmla="*/ 805003 w 1013538"/>
                <a:gd name="connsiteY2001" fmla="*/ 316604 h 646130"/>
                <a:gd name="connsiteX2002" fmla="*/ 803863 w 1013538"/>
                <a:gd name="connsiteY2002" fmla="*/ 332441 h 646130"/>
                <a:gd name="connsiteX2003" fmla="*/ 801456 w 1013538"/>
                <a:gd name="connsiteY2003" fmla="*/ 325853 h 646130"/>
                <a:gd name="connsiteX2004" fmla="*/ 801582 w 1013538"/>
                <a:gd name="connsiteY2004" fmla="*/ 321418 h 646130"/>
                <a:gd name="connsiteX2005" fmla="*/ 797275 w 1013538"/>
                <a:gd name="connsiteY2005" fmla="*/ 326739 h 646130"/>
                <a:gd name="connsiteX2006" fmla="*/ 795121 w 1013538"/>
                <a:gd name="connsiteY2006" fmla="*/ 315971 h 646130"/>
                <a:gd name="connsiteX2007" fmla="*/ 792461 w 1013538"/>
                <a:gd name="connsiteY2007" fmla="*/ 318758 h 646130"/>
                <a:gd name="connsiteX2008" fmla="*/ 790687 w 1013538"/>
                <a:gd name="connsiteY2008" fmla="*/ 325853 h 646130"/>
                <a:gd name="connsiteX2009" fmla="*/ 785493 w 1013538"/>
                <a:gd name="connsiteY2009" fmla="*/ 315717 h 646130"/>
                <a:gd name="connsiteX2010" fmla="*/ 783719 w 1013538"/>
                <a:gd name="connsiteY2010" fmla="*/ 322812 h 646130"/>
                <a:gd name="connsiteX2011" fmla="*/ 779538 w 1013538"/>
                <a:gd name="connsiteY2011" fmla="*/ 323572 h 646130"/>
                <a:gd name="connsiteX2012" fmla="*/ 780425 w 1013538"/>
                <a:gd name="connsiteY2012" fmla="*/ 327880 h 646130"/>
                <a:gd name="connsiteX2013" fmla="*/ 776244 w 1013538"/>
                <a:gd name="connsiteY2013" fmla="*/ 328640 h 646130"/>
                <a:gd name="connsiteX2014" fmla="*/ 775611 w 1013538"/>
                <a:gd name="connsiteY2014" fmla="*/ 331047 h 646130"/>
                <a:gd name="connsiteX2015" fmla="*/ 773710 w 1013538"/>
                <a:gd name="connsiteY2015" fmla="*/ 326993 h 646130"/>
                <a:gd name="connsiteX2016" fmla="*/ 771683 w 1013538"/>
                <a:gd name="connsiteY2016" fmla="*/ 327373 h 646130"/>
                <a:gd name="connsiteX2017" fmla="*/ 768136 w 1013538"/>
                <a:gd name="connsiteY2017" fmla="*/ 325853 h 646130"/>
                <a:gd name="connsiteX2018" fmla="*/ 764335 w 1013538"/>
                <a:gd name="connsiteY2018" fmla="*/ 317618 h 646130"/>
                <a:gd name="connsiteX2019" fmla="*/ 766615 w 1013538"/>
                <a:gd name="connsiteY2019" fmla="*/ 312677 h 646130"/>
                <a:gd name="connsiteX2020" fmla="*/ 763955 w 1013538"/>
                <a:gd name="connsiteY2020" fmla="*/ 315464 h 646130"/>
                <a:gd name="connsiteX2021" fmla="*/ 762054 w 1013538"/>
                <a:gd name="connsiteY2021" fmla="*/ 300134 h 646130"/>
                <a:gd name="connsiteX2022" fmla="*/ 759521 w 1013538"/>
                <a:gd name="connsiteY2022" fmla="*/ 314070 h 646130"/>
                <a:gd name="connsiteX2023" fmla="*/ 762308 w 1013538"/>
                <a:gd name="connsiteY2023" fmla="*/ 322432 h 646130"/>
                <a:gd name="connsiteX2024" fmla="*/ 759521 w 1013538"/>
                <a:gd name="connsiteY2024" fmla="*/ 314070 h 646130"/>
                <a:gd name="connsiteX2025" fmla="*/ 758254 w 1013538"/>
                <a:gd name="connsiteY2025" fmla="*/ 280877 h 646130"/>
                <a:gd name="connsiteX2026" fmla="*/ 756607 w 1013538"/>
                <a:gd name="connsiteY2026" fmla="*/ 283411 h 646130"/>
                <a:gd name="connsiteX2027" fmla="*/ 758254 w 1013538"/>
                <a:gd name="connsiteY2027" fmla="*/ 280877 h 646130"/>
                <a:gd name="connsiteX2028" fmla="*/ 752172 w 1013538"/>
                <a:gd name="connsiteY2028" fmla="*/ 277583 h 646130"/>
                <a:gd name="connsiteX2029" fmla="*/ 754073 w 1013538"/>
                <a:gd name="connsiteY2029" fmla="*/ 281637 h 646130"/>
                <a:gd name="connsiteX2030" fmla="*/ 751412 w 1013538"/>
                <a:gd name="connsiteY2030" fmla="*/ 284424 h 646130"/>
                <a:gd name="connsiteX2031" fmla="*/ 750145 w 1013538"/>
                <a:gd name="connsiteY2031" fmla="*/ 277963 h 646130"/>
                <a:gd name="connsiteX2032" fmla="*/ 752172 w 1013538"/>
                <a:gd name="connsiteY2032" fmla="*/ 277583 h 646130"/>
                <a:gd name="connsiteX2033" fmla="*/ 704409 w 1013538"/>
                <a:gd name="connsiteY2033" fmla="*/ 295827 h 646130"/>
                <a:gd name="connsiteX2034" fmla="*/ 703649 w 1013538"/>
                <a:gd name="connsiteY2034" fmla="*/ 302668 h 646130"/>
                <a:gd name="connsiteX2035" fmla="*/ 704409 w 1013538"/>
                <a:gd name="connsiteY2035" fmla="*/ 295827 h 646130"/>
                <a:gd name="connsiteX2036" fmla="*/ 705170 w 1013538"/>
                <a:gd name="connsiteY2036" fmla="*/ 342576 h 646130"/>
                <a:gd name="connsiteX2037" fmla="*/ 707197 w 1013538"/>
                <a:gd name="connsiteY2037" fmla="*/ 342196 h 646130"/>
                <a:gd name="connsiteX2038" fmla="*/ 710491 w 1013538"/>
                <a:gd name="connsiteY2038" fmla="*/ 348277 h 646130"/>
                <a:gd name="connsiteX2039" fmla="*/ 707323 w 1013538"/>
                <a:gd name="connsiteY2039" fmla="*/ 337762 h 646130"/>
                <a:gd name="connsiteX2040" fmla="*/ 708084 w 1013538"/>
                <a:gd name="connsiteY2040" fmla="*/ 330920 h 646130"/>
                <a:gd name="connsiteX2041" fmla="*/ 711758 w 1013538"/>
                <a:gd name="connsiteY2041" fmla="*/ 328006 h 646130"/>
                <a:gd name="connsiteX2042" fmla="*/ 713025 w 1013538"/>
                <a:gd name="connsiteY2042" fmla="*/ 334468 h 646130"/>
                <a:gd name="connsiteX2043" fmla="*/ 713785 w 1013538"/>
                <a:gd name="connsiteY2043" fmla="*/ 327626 h 646130"/>
                <a:gd name="connsiteX2044" fmla="*/ 717712 w 1013538"/>
                <a:gd name="connsiteY2044" fmla="*/ 331300 h 646130"/>
                <a:gd name="connsiteX2045" fmla="*/ 717585 w 1013538"/>
                <a:gd name="connsiteY2045" fmla="*/ 320151 h 646130"/>
                <a:gd name="connsiteX2046" fmla="*/ 723920 w 1013538"/>
                <a:gd name="connsiteY2046" fmla="*/ 330033 h 646130"/>
                <a:gd name="connsiteX2047" fmla="*/ 730761 w 1013538"/>
                <a:gd name="connsiteY2047" fmla="*/ 326486 h 646130"/>
                <a:gd name="connsiteX2048" fmla="*/ 730128 w 1013538"/>
                <a:gd name="connsiteY2048" fmla="*/ 317744 h 646130"/>
                <a:gd name="connsiteX2049" fmla="*/ 735829 w 1013538"/>
                <a:gd name="connsiteY2049" fmla="*/ 314450 h 646130"/>
                <a:gd name="connsiteX2050" fmla="*/ 738743 w 1013538"/>
                <a:gd name="connsiteY2050" fmla="*/ 318378 h 646130"/>
                <a:gd name="connsiteX2051" fmla="*/ 738490 w 1013538"/>
                <a:gd name="connsiteY2051" fmla="*/ 311790 h 646130"/>
                <a:gd name="connsiteX2052" fmla="*/ 745078 w 1013538"/>
                <a:gd name="connsiteY2052" fmla="*/ 312677 h 646130"/>
                <a:gd name="connsiteX2053" fmla="*/ 753439 w 1013538"/>
                <a:gd name="connsiteY2053" fmla="*/ 306595 h 646130"/>
                <a:gd name="connsiteX2054" fmla="*/ 758634 w 1013538"/>
                <a:gd name="connsiteY2054" fmla="*/ 305582 h 646130"/>
                <a:gd name="connsiteX2055" fmla="*/ 758000 w 1013538"/>
                <a:gd name="connsiteY2055" fmla="*/ 323572 h 646130"/>
                <a:gd name="connsiteX2056" fmla="*/ 753820 w 1013538"/>
                <a:gd name="connsiteY2056" fmla="*/ 324332 h 646130"/>
                <a:gd name="connsiteX2057" fmla="*/ 753946 w 1013538"/>
                <a:gd name="connsiteY2057" fmla="*/ 335481 h 646130"/>
                <a:gd name="connsiteX2058" fmla="*/ 748498 w 1013538"/>
                <a:gd name="connsiteY2058" fmla="*/ 329907 h 646130"/>
                <a:gd name="connsiteX2059" fmla="*/ 749639 w 1013538"/>
                <a:gd name="connsiteY2059" fmla="*/ 325219 h 646130"/>
                <a:gd name="connsiteX2060" fmla="*/ 745838 w 1013538"/>
                <a:gd name="connsiteY2060" fmla="*/ 316984 h 646130"/>
                <a:gd name="connsiteX2061" fmla="*/ 741530 w 1013538"/>
                <a:gd name="connsiteY2061" fmla="*/ 322305 h 646130"/>
                <a:gd name="connsiteX2062" fmla="*/ 743937 w 1013538"/>
                <a:gd name="connsiteY2062" fmla="*/ 339662 h 646130"/>
                <a:gd name="connsiteX2063" fmla="*/ 734182 w 1013538"/>
                <a:gd name="connsiteY2063" fmla="*/ 339282 h 646130"/>
                <a:gd name="connsiteX2064" fmla="*/ 728988 w 1013538"/>
                <a:gd name="connsiteY2064" fmla="*/ 329147 h 646130"/>
                <a:gd name="connsiteX2065" fmla="*/ 733169 w 1013538"/>
                <a:gd name="connsiteY2065" fmla="*/ 339409 h 646130"/>
                <a:gd name="connsiteX2066" fmla="*/ 733042 w 1013538"/>
                <a:gd name="connsiteY2066" fmla="*/ 343843 h 646130"/>
                <a:gd name="connsiteX2067" fmla="*/ 729114 w 1013538"/>
                <a:gd name="connsiteY2067" fmla="*/ 340169 h 646130"/>
                <a:gd name="connsiteX2068" fmla="*/ 729748 w 1013538"/>
                <a:gd name="connsiteY2068" fmla="*/ 348911 h 646130"/>
                <a:gd name="connsiteX2069" fmla="*/ 720626 w 1013538"/>
                <a:gd name="connsiteY2069" fmla="*/ 346250 h 646130"/>
                <a:gd name="connsiteX2070" fmla="*/ 716825 w 1013538"/>
                <a:gd name="connsiteY2070" fmla="*/ 338015 h 646130"/>
                <a:gd name="connsiteX2071" fmla="*/ 718599 w 1013538"/>
                <a:gd name="connsiteY2071" fmla="*/ 346630 h 646130"/>
                <a:gd name="connsiteX2072" fmla="*/ 715938 w 1013538"/>
                <a:gd name="connsiteY2072" fmla="*/ 349417 h 646130"/>
                <a:gd name="connsiteX2073" fmla="*/ 715558 w 1013538"/>
                <a:gd name="connsiteY2073" fmla="*/ 347264 h 646130"/>
                <a:gd name="connsiteX2074" fmla="*/ 711884 w 1013538"/>
                <a:gd name="connsiteY2074" fmla="*/ 350178 h 646130"/>
                <a:gd name="connsiteX2075" fmla="*/ 709097 w 1013538"/>
                <a:gd name="connsiteY2075" fmla="*/ 357399 h 646130"/>
                <a:gd name="connsiteX2076" fmla="*/ 707830 w 1013538"/>
                <a:gd name="connsiteY2076" fmla="*/ 350938 h 646130"/>
                <a:gd name="connsiteX2077" fmla="*/ 705803 w 1013538"/>
                <a:gd name="connsiteY2077" fmla="*/ 351318 h 646130"/>
                <a:gd name="connsiteX2078" fmla="*/ 703016 w 1013538"/>
                <a:gd name="connsiteY2078" fmla="*/ 342956 h 646130"/>
                <a:gd name="connsiteX2079" fmla="*/ 701242 w 1013538"/>
                <a:gd name="connsiteY2079" fmla="*/ 350051 h 646130"/>
                <a:gd name="connsiteX2080" fmla="*/ 699215 w 1013538"/>
                <a:gd name="connsiteY2080" fmla="*/ 334848 h 646130"/>
                <a:gd name="connsiteX2081" fmla="*/ 705170 w 1013538"/>
                <a:gd name="connsiteY2081" fmla="*/ 342576 h 646130"/>
                <a:gd name="connsiteX2082" fmla="*/ 684012 w 1013538"/>
                <a:gd name="connsiteY2082" fmla="*/ 253005 h 646130"/>
                <a:gd name="connsiteX2083" fmla="*/ 679071 w 1013538"/>
                <a:gd name="connsiteY2083" fmla="*/ 249584 h 646130"/>
                <a:gd name="connsiteX2084" fmla="*/ 678057 w 1013538"/>
                <a:gd name="connsiteY2084" fmla="*/ 249837 h 646130"/>
                <a:gd name="connsiteX2085" fmla="*/ 684012 w 1013538"/>
                <a:gd name="connsiteY2085" fmla="*/ 253005 h 646130"/>
                <a:gd name="connsiteX2086" fmla="*/ 662348 w 1013538"/>
                <a:gd name="connsiteY2086" fmla="*/ 284044 h 646130"/>
                <a:gd name="connsiteX2087" fmla="*/ 666528 w 1013538"/>
                <a:gd name="connsiteY2087" fmla="*/ 294306 h 646130"/>
                <a:gd name="connsiteX2088" fmla="*/ 665642 w 1013538"/>
                <a:gd name="connsiteY2088" fmla="*/ 305582 h 646130"/>
                <a:gd name="connsiteX2089" fmla="*/ 663234 w 1013538"/>
                <a:gd name="connsiteY2089" fmla="*/ 288225 h 646130"/>
                <a:gd name="connsiteX2090" fmla="*/ 662348 w 1013538"/>
                <a:gd name="connsiteY2090" fmla="*/ 284044 h 646130"/>
                <a:gd name="connsiteX2091" fmla="*/ 665895 w 1013538"/>
                <a:gd name="connsiteY2091" fmla="*/ 354738 h 646130"/>
                <a:gd name="connsiteX2092" fmla="*/ 675397 w 1013538"/>
                <a:gd name="connsiteY2092" fmla="*/ 348404 h 646130"/>
                <a:gd name="connsiteX2093" fmla="*/ 680591 w 1013538"/>
                <a:gd name="connsiteY2093" fmla="*/ 358539 h 646130"/>
                <a:gd name="connsiteX2094" fmla="*/ 680718 w 1013538"/>
                <a:gd name="connsiteY2094" fmla="*/ 354105 h 646130"/>
                <a:gd name="connsiteX2095" fmla="*/ 681351 w 1013538"/>
                <a:gd name="connsiteY2095" fmla="*/ 351698 h 646130"/>
                <a:gd name="connsiteX2096" fmla="*/ 684645 w 1013538"/>
                <a:gd name="connsiteY2096" fmla="*/ 346630 h 646130"/>
                <a:gd name="connsiteX2097" fmla="*/ 687306 w 1013538"/>
                <a:gd name="connsiteY2097" fmla="*/ 343843 h 646130"/>
                <a:gd name="connsiteX2098" fmla="*/ 699722 w 1013538"/>
                <a:gd name="connsiteY2098" fmla="*/ 352585 h 646130"/>
                <a:gd name="connsiteX2099" fmla="*/ 694147 w 1013538"/>
                <a:gd name="connsiteY2099" fmla="*/ 351444 h 646130"/>
                <a:gd name="connsiteX2100" fmla="*/ 696048 w 1013538"/>
                <a:gd name="connsiteY2100" fmla="*/ 355499 h 646130"/>
                <a:gd name="connsiteX2101" fmla="*/ 691867 w 1013538"/>
                <a:gd name="connsiteY2101" fmla="*/ 356259 h 646130"/>
                <a:gd name="connsiteX2102" fmla="*/ 691740 w 1013538"/>
                <a:gd name="connsiteY2102" fmla="*/ 360693 h 646130"/>
                <a:gd name="connsiteX2103" fmla="*/ 687179 w 1013538"/>
                <a:gd name="connsiteY2103" fmla="*/ 359299 h 646130"/>
                <a:gd name="connsiteX2104" fmla="*/ 684265 w 1013538"/>
                <a:gd name="connsiteY2104" fmla="*/ 355372 h 646130"/>
                <a:gd name="connsiteX2105" fmla="*/ 684519 w 1013538"/>
                <a:gd name="connsiteY2105" fmla="*/ 361960 h 646130"/>
                <a:gd name="connsiteX2106" fmla="*/ 681858 w 1013538"/>
                <a:gd name="connsiteY2106" fmla="*/ 364747 h 646130"/>
                <a:gd name="connsiteX2107" fmla="*/ 678818 w 1013538"/>
                <a:gd name="connsiteY2107" fmla="*/ 365381 h 646130"/>
                <a:gd name="connsiteX2108" fmla="*/ 677677 w 1013538"/>
                <a:gd name="connsiteY2108" fmla="*/ 370068 h 646130"/>
                <a:gd name="connsiteX2109" fmla="*/ 674763 w 1013538"/>
                <a:gd name="connsiteY2109" fmla="*/ 366141 h 646130"/>
                <a:gd name="connsiteX2110" fmla="*/ 673497 w 1013538"/>
                <a:gd name="connsiteY2110" fmla="*/ 370828 h 646130"/>
                <a:gd name="connsiteX2111" fmla="*/ 669569 w 1013538"/>
                <a:gd name="connsiteY2111" fmla="*/ 367154 h 646130"/>
                <a:gd name="connsiteX2112" fmla="*/ 664248 w 1013538"/>
                <a:gd name="connsiteY2112" fmla="*/ 372602 h 646130"/>
                <a:gd name="connsiteX2113" fmla="*/ 659560 w 1013538"/>
                <a:gd name="connsiteY2113" fmla="*/ 360186 h 646130"/>
                <a:gd name="connsiteX2114" fmla="*/ 658167 w 1013538"/>
                <a:gd name="connsiteY2114" fmla="*/ 369435 h 646130"/>
                <a:gd name="connsiteX2115" fmla="*/ 653733 w 1013538"/>
                <a:gd name="connsiteY2115" fmla="*/ 352458 h 646130"/>
                <a:gd name="connsiteX2116" fmla="*/ 651959 w 1013538"/>
                <a:gd name="connsiteY2116" fmla="*/ 359553 h 646130"/>
                <a:gd name="connsiteX2117" fmla="*/ 651325 w 1013538"/>
                <a:gd name="connsiteY2117" fmla="*/ 350811 h 646130"/>
                <a:gd name="connsiteX2118" fmla="*/ 655633 w 1013538"/>
                <a:gd name="connsiteY2118" fmla="*/ 345490 h 646130"/>
                <a:gd name="connsiteX2119" fmla="*/ 659434 w 1013538"/>
                <a:gd name="connsiteY2119" fmla="*/ 353725 h 646130"/>
                <a:gd name="connsiteX2120" fmla="*/ 658800 w 1013538"/>
                <a:gd name="connsiteY2120" fmla="*/ 344983 h 646130"/>
                <a:gd name="connsiteX2121" fmla="*/ 665895 w 1013538"/>
                <a:gd name="connsiteY2121" fmla="*/ 354738 h 646130"/>
                <a:gd name="connsiteX2122" fmla="*/ 656520 w 1013538"/>
                <a:gd name="connsiteY2122" fmla="*/ 276316 h 646130"/>
                <a:gd name="connsiteX2123" fmla="*/ 658547 w 1013538"/>
                <a:gd name="connsiteY2123" fmla="*/ 291519 h 646130"/>
                <a:gd name="connsiteX2124" fmla="*/ 656520 w 1013538"/>
                <a:gd name="connsiteY2124" fmla="*/ 276316 h 646130"/>
                <a:gd name="connsiteX2125" fmla="*/ 653606 w 1013538"/>
                <a:gd name="connsiteY2125" fmla="*/ 287972 h 646130"/>
                <a:gd name="connsiteX2126" fmla="*/ 652719 w 1013538"/>
                <a:gd name="connsiteY2126" fmla="*/ 283664 h 646130"/>
                <a:gd name="connsiteX2127" fmla="*/ 654746 w 1013538"/>
                <a:gd name="connsiteY2127" fmla="*/ 283284 h 646130"/>
                <a:gd name="connsiteX2128" fmla="*/ 655633 w 1013538"/>
                <a:gd name="connsiteY2128" fmla="*/ 287592 h 646130"/>
                <a:gd name="connsiteX2129" fmla="*/ 653606 w 1013538"/>
                <a:gd name="connsiteY2129" fmla="*/ 287972 h 646130"/>
                <a:gd name="connsiteX2130" fmla="*/ 651959 w 1013538"/>
                <a:gd name="connsiteY2130" fmla="*/ 248190 h 646130"/>
                <a:gd name="connsiteX2131" fmla="*/ 655253 w 1013538"/>
                <a:gd name="connsiteY2131" fmla="*/ 254271 h 646130"/>
                <a:gd name="connsiteX2132" fmla="*/ 651325 w 1013538"/>
                <a:gd name="connsiteY2132" fmla="*/ 261746 h 646130"/>
                <a:gd name="connsiteX2133" fmla="*/ 648538 w 1013538"/>
                <a:gd name="connsiteY2133" fmla="*/ 253385 h 646130"/>
                <a:gd name="connsiteX2134" fmla="*/ 651959 w 1013538"/>
                <a:gd name="connsiteY2134" fmla="*/ 248190 h 646130"/>
                <a:gd name="connsiteX2135" fmla="*/ 641950 w 1013538"/>
                <a:gd name="connsiteY2135" fmla="*/ 310396 h 646130"/>
                <a:gd name="connsiteX2136" fmla="*/ 642837 w 1013538"/>
                <a:gd name="connsiteY2136" fmla="*/ 314704 h 646130"/>
                <a:gd name="connsiteX2137" fmla="*/ 640810 w 1013538"/>
                <a:gd name="connsiteY2137" fmla="*/ 315084 h 646130"/>
                <a:gd name="connsiteX2138" fmla="*/ 639923 w 1013538"/>
                <a:gd name="connsiteY2138" fmla="*/ 310776 h 646130"/>
                <a:gd name="connsiteX2139" fmla="*/ 641950 w 1013538"/>
                <a:gd name="connsiteY2139" fmla="*/ 310396 h 646130"/>
                <a:gd name="connsiteX2140" fmla="*/ 634729 w 1013538"/>
                <a:gd name="connsiteY2140" fmla="*/ 311790 h 646130"/>
                <a:gd name="connsiteX2141" fmla="*/ 629154 w 1013538"/>
                <a:gd name="connsiteY2141" fmla="*/ 310650 h 646130"/>
                <a:gd name="connsiteX2142" fmla="*/ 634729 w 1013538"/>
                <a:gd name="connsiteY2142" fmla="*/ 311790 h 646130"/>
                <a:gd name="connsiteX2143" fmla="*/ 627000 w 1013538"/>
                <a:gd name="connsiteY2143" fmla="*/ 353472 h 646130"/>
                <a:gd name="connsiteX2144" fmla="*/ 633208 w 1013538"/>
                <a:gd name="connsiteY2144" fmla="*/ 352205 h 646130"/>
                <a:gd name="connsiteX2145" fmla="*/ 636502 w 1013538"/>
                <a:gd name="connsiteY2145" fmla="*/ 347137 h 646130"/>
                <a:gd name="connsiteX2146" fmla="*/ 638783 w 1013538"/>
                <a:gd name="connsiteY2146" fmla="*/ 353345 h 646130"/>
                <a:gd name="connsiteX2147" fmla="*/ 639670 w 1013538"/>
                <a:gd name="connsiteY2147" fmla="*/ 357652 h 646130"/>
                <a:gd name="connsiteX2148" fmla="*/ 642964 w 1013538"/>
                <a:gd name="connsiteY2148" fmla="*/ 352585 h 646130"/>
                <a:gd name="connsiteX2149" fmla="*/ 649678 w 1013538"/>
                <a:gd name="connsiteY2149" fmla="*/ 364620 h 646130"/>
                <a:gd name="connsiteX2150" fmla="*/ 641570 w 1013538"/>
                <a:gd name="connsiteY2150" fmla="*/ 361707 h 646130"/>
                <a:gd name="connsiteX2151" fmla="*/ 643344 w 1013538"/>
                <a:gd name="connsiteY2151" fmla="*/ 370322 h 646130"/>
                <a:gd name="connsiteX2152" fmla="*/ 637136 w 1013538"/>
                <a:gd name="connsiteY2152" fmla="*/ 371589 h 646130"/>
                <a:gd name="connsiteX2153" fmla="*/ 635996 w 1013538"/>
                <a:gd name="connsiteY2153" fmla="*/ 376276 h 646130"/>
                <a:gd name="connsiteX2154" fmla="*/ 632702 w 1013538"/>
                <a:gd name="connsiteY2154" fmla="*/ 370195 h 646130"/>
                <a:gd name="connsiteX2155" fmla="*/ 629661 w 1013538"/>
                <a:gd name="connsiteY2155" fmla="*/ 370828 h 646130"/>
                <a:gd name="connsiteX2156" fmla="*/ 628141 w 1013538"/>
                <a:gd name="connsiteY2156" fmla="*/ 368928 h 646130"/>
                <a:gd name="connsiteX2157" fmla="*/ 623200 w 1013538"/>
                <a:gd name="connsiteY2157" fmla="*/ 349797 h 646130"/>
                <a:gd name="connsiteX2158" fmla="*/ 627000 w 1013538"/>
                <a:gd name="connsiteY2158" fmla="*/ 353472 h 646130"/>
                <a:gd name="connsiteX2159" fmla="*/ 623453 w 1013538"/>
                <a:gd name="connsiteY2159" fmla="*/ 313944 h 646130"/>
                <a:gd name="connsiteX2160" fmla="*/ 623453 w 1013538"/>
                <a:gd name="connsiteY2160" fmla="*/ 313944 h 646130"/>
                <a:gd name="connsiteX2161" fmla="*/ 623453 w 1013538"/>
                <a:gd name="connsiteY2161" fmla="*/ 313944 h 646130"/>
                <a:gd name="connsiteX2162" fmla="*/ 615978 w 1013538"/>
                <a:gd name="connsiteY2162" fmla="*/ 255285 h 646130"/>
                <a:gd name="connsiteX2163" fmla="*/ 617499 w 1013538"/>
                <a:gd name="connsiteY2163" fmla="*/ 257185 h 646130"/>
                <a:gd name="connsiteX2164" fmla="*/ 616358 w 1013538"/>
                <a:gd name="connsiteY2164" fmla="*/ 261873 h 646130"/>
                <a:gd name="connsiteX2165" fmla="*/ 615978 w 1013538"/>
                <a:gd name="connsiteY2165" fmla="*/ 255285 h 646130"/>
                <a:gd name="connsiteX2166" fmla="*/ 596974 w 1013538"/>
                <a:gd name="connsiteY2166" fmla="*/ 256805 h 646130"/>
                <a:gd name="connsiteX2167" fmla="*/ 597861 w 1013538"/>
                <a:gd name="connsiteY2167" fmla="*/ 261113 h 646130"/>
                <a:gd name="connsiteX2168" fmla="*/ 594821 w 1013538"/>
                <a:gd name="connsiteY2168" fmla="*/ 261746 h 646130"/>
                <a:gd name="connsiteX2169" fmla="*/ 593934 w 1013538"/>
                <a:gd name="connsiteY2169" fmla="*/ 257439 h 646130"/>
                <a:gd name="connsiteX2170" fmla="*/ 596974 w 1013538"/>
                <a:gd name="connsiteY2170" fmla="*/ 256805 h 646130"/>
                <a:gd name="connsiteX2171" fmla="*/ 603436 w 1013538"/>
                <a:gd name="connsiteY2171" fmla="*/ 369181 h 646130"/>
                <a:gd name="connsiteX2172" fmla="*/ 599508 w 1013538"/>
                <a:gd name="connsiteY2172" fmla="*/ 365507 h 646130"/>
                <a:gd name="connsiteX2173" fmla="*/ 606730 w 1013538"/>
                <a:gd name="connsiteY2173" fmla="*/ 364114 h 646130"/>
                <a:gd name="connsiteX2174" fmla="*/ 610024 w 1013538"/>
                <a:gd name="connsiteY2174" fmla="*/ 370195 h 646130"/>
                <a:gd name="connsiteX2175" fmla="*/ 614205 w 1013538"/>
                <a:gd name="connsiteY2175" fmla="*/ 369435 h 646130"/>
                <a:gd name="connsiteX2176" fmla="*/ 614965 w 1013538"/>
                <a:gd name="connsiteY2176" fmla="*/ 362593 h 646130"/>
                <a:gd name="connsiteX2177" fmla="*/ 619526 w 1013538"/>
                <a:gd name="connsiteY2177" fmla="*/ 363987 h 646130"/>
                <a:gd name="connsiteX2178" fmla="*/ 622440 w 1013538"/>
                <a:gd name="connsiteY2178" fmla="*/ 367914 h 646130"/>
                <a:gd name="connsiteX2179" fmla="*/ 626367 w 1013538"/>
                <a:gd name="connsiteY2179" fmla="*/ 371589 h 646130"/>
                <a:gd name="connsiteX2180" fmla="*/ 623580 w 1013538"/>
                <a:gd name="connsiteY2180" fmla="*/ 378810 h 646130"/>
                <a:gd name="connsiteX2181" fmla="*/ 618132 w 1013538"/>
                <a:gd name="connsiteY2181" fmla="*/ 373236 h 646130"/>
                <a:gd name="connsiteX2182" fmla="*/ 610530 w 1013538"/>
                <a:gd name="connsiteY2182" fmla="*/ 372475 h 646130"/>
                <a:gd name="connsiteX2183" fmla="*/ 612304 w 1013538"/>
                <a:gd name="connsiteY2183" fmla="*/ 381090 h 646130"/>
                <a:gd name="connsiteX2184" fmla="*/ 599255 w 1013538"/>
                <a:gd name="connsiteY2184" fmla="*/ 374756 h 646130"/>
                <a:gd name="connsiteX2185" fmla="*/ 601409 w 1013538"/>
                <a:gd name="connsiteY2185" fmla="*/ 385525 h 646130"/>
                <a:gd name="connsiteX2186" fmla="*/ 592667 w 1013538"/>
                <a:gd name="connsiteY2186" fmla="*/ 385018 h 646130"/>
                <a:gd name="connsiteX2187" fmla="*/ 590766 w 1013538"/>
                <a:gd name="connsiteY2187" fmla="*/ 380964 h 646130"/>
                <a:gd name="connsiteX2188" fmla="*/ 592540 w 1013538"/>
                <a:gd name="connsiteY2188" fmla="*/ 389579 h 646130"/>
                <a:gd name="connsiteX2189" fmla="*/ 587599 w 1013538"/>
                <a:gd name="connsiteY2189" fmla="*/ 386031 h 646130"/>
                <a:gd name="connsiteX2190" fmla="*/ 589119 w 1013538"/>
                <a:gd name="connsiteY2190" fmla="*/ 372349 h 646130"/>
                <a:gd name="connsiteX2191" fmla="*/ 591020 w 1013538"/>
                <a:gd name="connsiteY2191" fmla="*/ 376403 h 646130"/>
                <a:gd name="connsiteX2192" fmla="*/ 590133 w 1013538"/>
                <a:gd name="connsiteY2192" fmla="*/ 372095 h 646130"/>
                <a:gd name="connsiteX2193" fmla="*/ 603436 w 1013538"/>
                <a:gd name="connsiteY2193" fmla="*/ 369181 h 646130"/>
                <a:gd name="connsiteX2194" fmla="*/ 588993 w 1013538"/>
                <a:gd name="connsiteY2194" fmla="*/ 222598 h 646130"/>
                <a:gd name="connsiteX2195" fmla="*/ 588613 w 1013538"/>
                <a:gd name="connsiteY2195" fmla="*/ 231594 h 646130"/>
                <a:gd name="connsiteX2196" fmla="*/ 588993 w 1013538"/>
                <a:gd name="connsiteY2196" fmla="*/ 222598 h 646130"/>
                <a:gd name="connsiteX2197" fmla="*/ 580504 w 1013538"/>
                <a:gd name="connsiteY2197" fmla="*/ 217657 h 646130"/>
                <a:gd name="connsiteX2198" fmla="*/ 583545 w 1013538"/>
                <a:gd name="connsiteY2198" fmla="*/ 217024 h 646130"/>
                <a:gd name="connsiteX2199" fmla="*/ 585065 w 1013538"/>
                <a:gd name="connsiteY2199" fmla="*/ 218924 h 646130"/>
                <a:gd name="connsiteX2200" fmla="*/ 587599 w 1013538"/>
                <a:gd name="connsiteY2200" fmla="*/ 231847 h 646130"/>
                <a:gd name="connsiteX2201" fmla="*/ 586586 w 1013538"/>
                <a:gd name="connsiteY2201" fmla="*/ 232100 h 646130"/>
                <a:gd name="connsiteX2202" fmla="*/ 587219 w 1013538"/>
                <a:gd name="connsiteY2202" fmla="*/ 240842 h 646130"/>
                <a:gd name="connsiteX2203" fmla="*/ 588106 w 1013538"/>
                <a:gd name="connsiteY2203" fmla="*/ 245150 h 646130"/>
                <a:gd name="connsiteX2204" fmla="*/ 588359 w 1013538"/>
                <a:gd name="connsiteY2204" fmla="*/ 251738 h 646130"/>
                <a:gd name="connsiteX2205" fmla="*/ 583545 w 1013538"/>
                <a:gd name="connsiteY2205" fmla="*/ 243756 h 646130"/>
                <a:gd name="connsiteX2206" fmla="*/ 580758 w 1013538"/>
                <a:gd name="connsiteY2206" fmla="*/ 250977 h 646130"/>
                <a:gd name="connsiteX2207" fmla="*/ 575310 w 1013538"/>
                <a:gd name="connsiteY2207" fmla="*/ 234254 h 646130"/>
                <a:gd name="connsiteX2208" fmla="*/ 581265 w 1013538"/>
                <a:gd name="connsiteY2208" fmla="*/ 237548 h 646130"/>
                <a:gd name="connsiteX2209" fmla="*/ 578477 w 1013538"/>
                <a:gd name="connsiteY2209" fmla="*/ 229186 h 646130"/>
                <a:gd name="connsiteX2210" fmla="*/ 583165 w 1013538"/>
                <a:gd name="connsiteY2210" fmla="*/ 226019 h 646130"/>
                <a:gd name="connsiteX2211" fmla="*/ 580504 w 1013538"/>
                <a:gd name="connsiteY2211" fmla="*/ 217657 h 646130"/>
                <a:gd name="connsiteX2212" fmla="*/ 545917 w 1013538"/>
                <a:gd name="connsiteY2212" fmla="*/ 237801 h 646130"/>
                <a:gd name="connsiteX2213" fmla="*/ 545284 w 1013538"/>
                <a:gd name="connsiteY2213" fmla="*/ 229060 h 646130"/>
                <a:gd name="connsiteX2214" fmla="*/ 549972 w 1013538"/>
                <a:gd name="connsiteY2214" fmla="*/ 225892 h 646130"/>
                <a:gd name="connsiteX2215" fmla="*/ 553772 w 1013538"/>
                <a:gd name="connsiteY2215" fmla="*/ 234127 h 646130"/>
                <a:gd name="connsiteX2216" fmla="*/ 558206 w 1013538"/>
                <a:gd name="connsiteY2216" fmla="*/ 224372 h 646130"/>
                <a:gd name="connsiteX2217" fmla="*/ 575183 w 1013538"/>
                <a:gd name="connsiteY2217" fmla="*/ 223232 h 646130"/>
                <a:gd name="connsiteX2218" fmla="*/ 573916 w 1013538"/>
                <a:gd name="connsiteY2218" fmla="*/ 216771 h 646130"/>
                <a:gd name="connsiteX2219" fmla="*/ 579871 w 1013538"/>
                <a:gd name="connsiteY2219" fmla="*/ 220065 h 646130"/>
                <a:gd name="connsiteX2220" fmla="*/ 580124 w 1013538"/>
                <a:gd name="connsiteY2220" fmla="*/ 226653 h 646130"/>
                <a:gd name="connsiteX2221" fmla="*/ 575943 w 1013538"/>
                <a:gd name="connsiteY2221" fmla="*/ 227413 h 646130"/>
                <a:gd name="connsiteX2222" fmla="*/ 576830 w 1013538"/>
                <a:gd name="connsiteY2222" fmla="*/ 231720 h 646130"/>
                <a:gd name="connsiteX2223" fmla="*/ 572523 w 1013538"/>
                <a:gd name="connsiteY2223" fmla="*/ 237041 h 646130"/>
                <a:gd name="connsiteX2224" fmla="*/ 576070 w 1013538"/>
                <a:gd name="connsiteY2224" fmla="*/ 249711 h 646130"/>
                <a:gd name="connsiteX2225" fmla="*/ 573030 w 1013538"/>
                <a:gd name="connsiteY2225" fmla="*/ 261493 h 646130"/>
                <a:gd name="connsiteX2226" fmla="*/ 573283 w 1013538"/>
                <a:gd name="connsiteY2226" fmla="*/ 268081 h 646130"/>
                <a:gd name="connsiteX2227" fmla="*/ 570242 w 1013538"/>
                <a:gd name="connsiteY2227" fmla="*/ 253005 h 646130"/>
                <a:gd name="connsiteX2228" fmla="*/ 564795 w 1013538"/>
                <a:gd name="connsiteY2228" fmla="*/ 247430 h 646130"/>
                <a:gd name="connsiteX2229" fmla="*/ 562767 w 1013538"/>
                <a:gd name="connsiteY2229" fmla="*/ 247810 h 646130"/>
                <a:gd name="connsiteX2230" fmla="*/ 560234 w 1013538"/>
                <a:gd name="connsiteY2230" fmla="*/ 246036 h 646130"/>
                <a:gd name="connsiteX2231" fmla="*/ 558587 w 1013538"/>
                <a:gd name="connsiteY2231" fmla="*/ 248570 h 646130"/>
                <a:gd name="connsiteX2232" fmla="*/ 556559 w 1013538"/>
                <a:gd name="connsiteY2232" fmla="*/ 248950 h 646130"/>
                <a:gd name="connsiteX2233" fmla="*/ 556813 w 1013538"/>
                <a:gd name="connsiteY2233" fmla="*/ 255538 h 646130"/>
                <a:gd name="connsiteX2234" fmla="*/ 557700 w 1013538"/>
                <a:gd name="connsiteY2234" fmla="*/ 259846 h 646130"/>
                <a:gd name="connsiteX2235" fmla="*/ 556053 w 1013538"/>
                <a:gd name="connsiteY2235" fmla="*/ 262380 h 646130"/>
                <a:gd name="connsiteX2236" fmla="*/ 555673 w 1013538"/>
                <a:gd name="connsiteY2236" fmla="*/ 271375 h 646130"/>
                <a:gd name="connsiteX2237" fmla="*/ 552252 w 1013538"/>
                <a:gd name="connsiteY2237" fmla="*/ 265294 h 646130"/>
                <a:gd name="connsiteX2238" fmla="*/ 552885 w 1013538"/>
                <a:gd name="connsiteY2238" fmla="*/ 274035 h 646130"/>
                <a:gd name="connsiteX2239" fmla="*/ 542370 w 1013538"/>
                <a:gd name="connsiteY2239" fmla="*/ 242616 h 646130"/>
                <a:gd name="connsiteX2240" fmla="*/ 545917 w 1013538"/>
                <a:gd name="connsiteY2240" fmla="*/ 237801 h 646130"/>
                <a:gd name="connsiteX2241" fmla="*/ 539329 w 1013538"/>
                <a:gd name="connsiteY2241" fmla="*/ 279230 h 646130"/>
                <a:gd name="connsiteX2242" fmla="*/ 541230 w 1013538"/>
                <a:gd name="connsiteY2242" fmla="*/ 283284 h 646130"/>
                <a:gd name="connsiteX2243" fmla="*/ 542877 w 1013538"/>
                <a:gd name="connsiteY2243" fmla="*/ 280750 h 646130"/>
                <a:gd name="connsiteX2244" fmla="*/ 543510 w 1013538"/>
                <a:gd name="connsiteY2244" fmla="*/ 289492 h 646130"/>
                <a:gd name="connsiteX2245" fmla="*/ 542497 w 1013538"/>
                <a:gd name="connsiteY2245" fmla="*/ 289745 h 646130"/>
                <a:gd name="connsiteX2246" fmla="*/ 538949 w 1013538"/>
                <a:gd name="connsiteY2246" fmla="*/ 288225 h 646130"/>
                <a:gd name="connsiteX2247" fmla="*/ 538316 w 1013538"/>
                <a:gd name="connsiteY2247" fmla="*/ 290632 h 646130"/>
                <a:gd name="connsiteX2248" fmla="*/ 536796 w 1013538"/>
                <a:gd name="connsiteY2248" fmla="*/ 288732 h 646130"/>
                <a:gd name="connsiteX2249" fmla="*/ 537936 w 1013538"/>
                <a:gd name="connsiteY2249" fmla="*/ 284044 h 646130"/>
                <a:gd name="connsiteX2250" fmla="*/ 539329 w 1013538"/>
                <a:gd name="connsiteY2250" fmla="*/ 279230 h 646130"/>
                <a:gd name="connsiteX2251" fmla="*/ 536922 w 1013538"/>
                <a:gd name="connsiteY2251" fmla="*/ 261873 h 646130"/>
                <a:gd name="connsiteX2252" fmla="*/ 535402 w 1013538"/>
                <a:gd name="connsiteY2252" fmla="*/ 259973 h 646130"/>
                <a:gd name="connsiteX2253" fmla="*/ 534515 w 1013538"/>
                <a:gd name="connsiteY2253" fmla="*/ 255665 h 646130"/>
                <a:gd name="connsiteX2254" fmla="*/ 536922 w 1013538"/>
                <a:gd name="connsiteY2254" fmla="*/ 261873 h 646130"/>
                <a:gd name="connsiteX2255" fmla="*/ 512090 w 1013538"/>
                <a:gd name="connsiteY2255" fmla="*/ 239955 h 646130"/>
                <a:gd name="connsiteX2256" fmla="*/ 511837 w 1013538"/>
                <a:gd name="connsiteY2256" fmla="*/ 233367 h 646130"/>
                <a:gd name="connsiteX2257" fmla="*/ 518172 w 1013538"/>
                <a:gd name="connsiteY2257" fmla="*/ 227666 h 646130"/>
                <a:gd name="connsiteX2258" fmla="*/ 523113 w 1013538"/>
                <a:gd name="connsiteY2258" fmla="*/ 231087 h 646130"/>
                <a:gd name="connsiteX2259" fmla="*/ 526153 w 1013538"/>
                <a:gd name="connsiteY2259" fmla="*/ 230453 h 646130"/>
                <a:gd name="connsiteX2260" fmla="*/ 528687 w 1013538"/>
                <a:gd name="connsiteY2260" fmla="*/ 243376 h 646130"/>
                <a:gd name="connsiteX2261" fmla="*/ 532741 w 1013538"/>
                <a:gd name="connsiteY2261" fmla="*/ 231467 h 646130"/>
                <a:gd name="connsiteX2262" fmla="*/ 533501 w 1013538"/>
                <a:gd name="connsiteY2262" fmla="*/ 251358 h 646130"/>
                <a:gd name="connsiteX2263" fmla="*/ 527547 w 1013538"/>
                <a:gd name="connsiteY2263" fmla="*/ 248064 h 646130"/>
                <a:gd name="connsiteX2264" fmla="*/ 520325 w 1013538"/>
                <a:gd name="connsiteY2264" fmla="*/ 249457 h 646130"/>
                <a:gd name="connsiteX2265" fmla="*/ 517665 w 1013538"/>
                <a:gd name="connsiteY2265" fmla="*/ 252244 h 646130"/>
                <a:gd name="connsiteX2266" fmla="*/ 516145 w 1013538"/>
                <a:gd name="connsiteY2266" fmla="*/ 250344 h 646130"/>
                <a:gd name="connsiteX2267" fmla="*/ 511204 w 1013538"/>
                <a:gd name="connsiteY2267" fmla="*/ 246797 h 646130"/>
                <a:gd name="connsiteX2268" fmla="*/ 508543 w 1013538"/>
                <a:gd name="connsiteY2268" fmla="*/ 249584 h 646130"/>
                <a:gd name="connsiteX2269" fmla="*/ 512090 w 1013538"/>
                <a:gd name="connsiteY2269" fmla="*/ 239955 h 646130"/>
                <a:gd name="connsiteX2270" fmla="*/ 493467 w 1013538"/>
                <a:gd name="connsiteY2270" fmla="*/ 232480 h 646130"/>
                <a:gd name="connsiteX2271" fmla="*/ 505883 w 1013538"/>
                <a:gd name="connsiteY2271" fmla="*/ 241222 h 646130"/>
                <a:gd name="connsiteX2272" fmla="*/ 506009 w 1013538"/>
                <a:gd name="connsiteY2272" fmla="*/ 252371 h 646130"/>
                <a:gd name="connsiteX2273" fmla="*/ 501322 w 1013538"/>
                <a:gd name="connsiteY2273" fmla="*/ 255538 h 646130"/>
                <a:gd name="connsiteX2274" fmla="*/ 499548 w 1013538"/>
                <a:gd name="connsiteY2274" fmla="*/ 262633 h 646130"/>
                <a:gd name="connsiteX2275" fmla="*/ 499801 w 1013538"/>
                <a:gd name="connsiteY2275" fmla="*/ 269221 h 646130"/>
                <a:gd name="connsiteX2276" fmla="*/ 497267 w 1013538"/>
                <a:gd name="connsiteY2276" fmla="*/ 267447 h 646130"/>
                <a:gd name="connsiteX2277" fmla="*/ 499421 w 1013538"/>
                <a:gd name="connsiteY2277" fmla="*/ 278216 h 646130"/>
                <a:gd name="connsiteX2278" fmla="*/ 506263 w 1013538"/>
                <a:gd name="connsiteY2278" fmla="*/ 285818 h 646130"/>
                <a:gd name="connsiteX2279" fmla="*/ 510317 w 1013538"/>
                <a:gd name="connsiteY2279" fmla="*/ 300641 h 646130"/>
                <a:gd name="connsiteX2280" fmla="*/ 503095 w 1013538"/>
                <a:gd name="connsiteY2280" fmla="*/ 302034 h 646130"/>
                <a:gd name="connsiteX2281" fmla="*/ 504362 w 1013538"/>
                <a:gd name="connsiteY2281" fmla="*/ 308496 h 646130"/>
                <a:gd name="connsiteX2282" fmla="*/ 495747 w 1013538"/>
                <a:gd name="connsiteY2282" fmla="*/ 307989 h 646130"/>
                <a:gd name="connsiteX2283" fmla="*/ 495240 w 1013538"/>
                <a:gd name="connsiteY2283" fmla="*/ 294686 h 646130"/>
                <a:gd name="connsiteX2284" fmla="*/ 499041 w 1013538"/>
                <a:gd name="connsiteY2284" fmla="*/ 302921 h 646130"/>
                <a:gd name="connsiteX2285" fmla="*/ 502969 w 1013538"/>
                <a:gd name="connsiteY2285" fmla="*/ 295446 h 646130"/>
                <a:gd name="connsiteX2286" fmla="*/ 502335 w 1013538"/>
                <a:gd name="connsiteY2286" fmla="*/ 297854 h 646130"/>
                <a:gd name="connsiteX2287" fmla="*/ 506516 w 1013538"/>
                <a:gd name="connsiteY2287" fmla="*/ 297093 h 646130"/>
                <a:gd name="connsiteX2288" fmla="*/ 503222 w 1013538"/>
                <a:gd name="connsiteY2288" fmla="*/ 291012 h 646130"/>
                <a:gd name="connsiteX2289" fmla="*/ 504362 w 1013538"/>
                <a:gd name="connsiteY2289" fmla="*/ 286325 h 646130"/>
                <a:gd name="connsiteX2290" fmla="*/ 497774 w 1013538"/>
                <a:gd name="connsiteY2290" fmla="*/ 285438 h 646130"/>
                <a:gd name="connsiteX2291" fmla="*/ 494607 w 1013538"/>
                <a:gd name="connsiteY2291" fmla="*/ 274922 h 646130"/>
                <a:gd name="connsiteX2292" fmla="*/ 493087 w 1013538"/>
                <a:gd name="connsiteY2292" fmla="*/ 261873 h 646130"/>
                <a:gd name="connsiteX2293" fmla="*/ 486879 w 1013538"/>
                <a:gd name="connsiteY2293" fmla="*/ 251991 h 646130"/>
                <a:gd name="connsiteX2294" fmla="*/ 491060 w 1013538"/>
                <a:gd name="connsiteY2294" fmla="*/ 251231 h 646130"/>
                <a:gd name="connsiteX2295" fmla="*/ 485232 w 1013538"/>
                <a:gd name="connsiteY2295" fmla="*/ 243503 h 646130"/>
                <a:gd name="connsiteX2296" fmla="*/ 493467 w 1013538"/>
                <a:gd name="connsiteY2296" fmla="*/ 232480 h 646130"/>
                <a:gd name="connsiteX2297" fmla="*/ 478390 w 1013538"/>
                <a:gd name="connsiteY2297" fmla="*/ 237675 h 646130"/>
                <a:gd name="connsiteX2298" fmla="*/ 480924 w 1013538"/>
                <a:gd name="connsiteY2298" fmla="*/ 239448 h 646130"/>
                <a:gd name="connsiteX2299" fmla="*/ 478897 w 1013538"/>
                <a:gd name="connsiteY2299" fmla="*/ 250977 h 646130"/>
                <a:gd name="connsiteX2300" fmla="*/ 478390 w 1013538"/>
                <a:gd name="connsiteY2300" fmla="*/ 237675 h 646130"/>
                <a:gd name="connsiteX2301" fmla="*/ 433541 w 1013538"/>
                <a:gd name="connsiteY2301" fmla="*/ 248697 h 646130"/>
                <a:gd name="connsiteX2302" fmla="*/ 433668 w 1013538"/>
                <a:gd name="connsiteY2302" fmla="*/ 244263 h 646130"/>
                <a:gd name="connsiteX2303" fmla="*/ 439242 w 1013538"/>
                <a:gd name="connsiteY2303" fmla="*/ 245403 h 646130"/>
                <a:gd name="connsiteX2304" fmla="*/ 440383 w 1013538"/>
                <a:gd name="connsiteY2304" fmla="*/ 240715 h 646130"/>
                <a:gd name="connsiteX2305" fmla="*/ 444310 w 1013538"/>
                <a:gd name="connsiteY2305" fmla="*/ 244389 h 646130"/>
                <a:gd name="connsiteX2306" fmla="*/ 445577 w 1013538"/>
                <a:gd name="connsiteY2306" fmla="*/ 250851 h 646130"/>
                <a:gd name="connsiteX2307" fmla="*/ 446717 w 1013538"/>
                <a:gd name="connsiteY2307" fmla="*/ 246163 h 646130"/>
                <a:gd name="connsiteX2308" fmla="*/ 448238 w 1013538"/>
                <a:gd name="connsiteY2308" fmla="*/ 248064 h 646130"/>
                <a:gd name="connsiteX2309" fmla="*/ 450898 w 1013538"/>
                <a:gd name="connsiteY2309" fmla="*/ 245276 h 646130"/>
                <a:gd name="connsiteX2310" fmla="*/ 452038 w 1013538"/>
                <a:gd name="connsiteY2310" fmla="*/ 240589 h 646130"/>
                <a:gd name="connsiteX2311" fmla="*/ 457993 w 1013538"/>
                <a:gd name="connsiteY2311" fmla="*/ 243883 h 646130"/>
                <a:gd name="connsiteX2312" fmla="*/ 468508 w 1013538"/>
                <a:gd name="connsiteY2312" fmla="*/ 237421 h 646130"/>
                <a:gd name="connsiteX2313" fmla="*/ 474843 w 1013538"/>
                <a:gd name="connsiteY2313" fmla="*/ 247303 h 646130"/>
                <a:gd name="connsiteX2314" fmla="*/ 475983 w 1013538"/>
                <a:gd name="connsiteY2314" fmla="*/ 258199 h 646130"/>
                <a:gd name="connsiteX2315" fmla="*/ 467875 w 1013538"/>
                <a:gd name="connsiteY2315" fmla="*/ 255285 h 646130"/>
                <a:gd name="connsiteX2316" fmla="*/ 467495 w 1013538"/>
                <a:gd name="connsiteY2316" fmla="*/ 264280 h 646130"/>
                <a:gd name="connsiteX2317" fmla="*/ 459260 w 1013538"/>
                <a:gd name="connsiteY2317" fmla="*/ 265927 h 646130"/>
                <a:gd name="connsiteX2318" fmla="*/ 457106 w 1013538"/>
                <a:gd name="connsiteY2318" fmla="*/ 255158 h 646130"/>
                <a:gd name="connsiteX2319" fmla="*/ 448998 w 1013538"/>
                <a:gd name="connsiteY2319" fmla="*/ 252244 h 646130"/>
                <a:gd name="connsiteX2320" fmla="*/ 445830 w 1013538"/>
                <a:gd name="connsiteY2320" fmla="*/ 268461 h 646130"/>
                <a:gd name="connsiteX2321" fmla="*/ 439749 w 1013538"/>
                <a:gd name="connsiteY2321" fmla="*/ 254018 h 646130"/>
                <a:gd name="connsiteX2322" fmla="*/ 439369 w 1013538"/>
                <a:gd name="connsiteY2322" fmla="*/ 263013 h 646130"/>
                <a:gd name="connsiteX2323" fmla="*/ 443803 w 1013538"/>
                <a:gd name="connsiteY2323" fmla="*/ 268841 h 646130"/>
                <a:gd name="connsiteX2324" fmla="*/ 436709 w 1013538"/>
                <a:gd name="connsiteY2324" fmla="*/ 265800 h 646130"/>
                <a:gd name="connsiteX2325" fmla="*/ 437342 w 1013538"/>
                <a:gd name="connsiteY2325" fmla="*/ 274542 h 646130"/>
                <a:gd name="connsiteX2326" fmla="*/ 434301 w 1013538"/>
                <a:gd name="connsiteY2326" fmla="*/ 275176 h 646130"/>
                <a:gd name="connsiteX2327" fmla="*/ 433541 w 1013538"/>
                <a:gd name="connsiteY2327" fmla="*/ 282017 h 646130"/>
                <a:gd name="connsiteX2328" fmla="*/ 429740 w 1013538"/>
                <a:gd name="connsiteY2328" fmla="*/ 273782 h 646130"/>
                <a:gd name="connsiteX2329" fmla="*/ 427840 w 1013538"/>
                <a:gd name="connsiteY2329" fmla="*/ 269728 h 646130"/>
                <a:gd name="connsiteX2330" fmla="*/ 432401 w 1013538"/>
                <a:gd name="connsiteY2330" fmla="*/ 271122 h 646130"/>
                <a:gd name="connsiteX2331" fmla="*/ 429360 w 1013538"/>
                <a:gd name="connsiteY2331" fmla="*/ 256045 h 646130"/>
                <a:gd name="connsiteX2332" fmla="*/ 426446 w 1013538"/>
                <a:gd name="connsiteY2332" fmla="*/ 252118 h 646130"/>
                <a:gd name="connsiteX2333" fmla="*/ 433541 w 1013538"/>
                <a:gd name="connsiteY2333" fmla="*/ 248697 h 646130"/>
                <a:gd name="connsiteX2334" fmla="*/ 439749 w 1013538"/>
                <a:gd name="connsiteY2334" fmla="*/ 285311 h 646130"/>
                <a:gd name="connsiteX2335" fmla="*/ 438229 w 1013538"/>
                <a:gd name="connsiteY2335" fmla="*/ 283411 h 646130"/>
                <a:gd name="connsiteX2336" fmla="*/ 437342 w 1013538"/>
                <a:gd name="connsiteY2336" fmla="*/ 279103 h 646130"/>
                <a:gd name="connsiteX2337" fmla="*/ 439749 w 1013538"/>
                <a:gd name="connsiteY2337" fmla="*/ 285311 h 646130"/>
                <a:gd name="connsiteX2338" fmla="*/ 430121 w 1013538"/>
                <a:gd name="connsiteY2338" fmla="*/ 311790 h 646130"/>
                <a:gd name="connsiteX2339" fmla="*/ 431387 w 1013538"/>
                <a:gd name="connsiteY2339" fmla="*/ 307102 h 646130"/>
                <a:gd name="connsiteX2340" fmla="*/ 440003 w 1013538"/>
                <a:gd name="connsiteY2340" fmla="*/ 307609 h 646130"/>
                <a:gd name="connsiteX2341" fmla="*/ 435568 w 1013538"/>
                <a:gd name="connsiteY2341" fmla="*/ 317364 h 646130"/>
                <a:gd name="connsiteX2342" fmla="*/ 423152 w 1013538"/>
                <a:gd name="connsiteY2342" fmla="*/ 319771 h 646130"/>
                <a:gd name="connsiteX2343" fmla="*/ 421379 w 1013538"/>
                <a:gd name="connsiteY2343" fmla="*/ 311156 h 646130"/>
                <a:gd name="connsiteX2344" fmla="*/ 430121 w 1013538"/>
                <a:gd name="connsiteY2344" fmla="*/ 311790 h 646130"/>
                <a:gd name="connsiteX2345" fmla="*/ 397181 w 1013538"/>
                <a:gd name="connsiteY2345" fmla="*/ 249077 h 646130"/>
                <a:gd name="connsiteX2346" fmla="*/ 400855 w 1013538"/>
                <a:gd name="connsiteY2346" fmla="*/ 246163 h 646130"/>
                <a:gd name="connsiteX2347" fmla="*/ 404529 w 1013538"/>
                <a:gd name="connsiteY2347" fmla="*/ 243249 h 646130"/>
                <a:gd name="connsiteX2348" fmla="*/ 408329 w 1013538"/>
                <a:gd name="connsiteY2348" fmla="*/ 251484 h 646130"/>
                <a:gd name="connsiteX2349" fmla="*/ 408203 w 1013538"/>
                <a:gd name="connsiteY2349" fmla="*/ 255918 h 646130"/>
                <a:gd name="connsiteX2350" fmla="*/ 405542 w 1013538"/>
                <a:gd name="connsiteY2350" fmla="*/ 258706 h 646130"/>
                <a:gd name="connsiteX2351" fmla="*/ 407316 w 1013538"/>
                <a:gd name="connsiteY2351" fmla="*/ 267321 h 646130"/>
                <a:gd name="connsiteX2352" fmla="*/ 415804 w 1013538"/>
                <a:gd name="connsiteY2352" fmla="*/ 272388 h 646130"/>
                <a:gd name="connsiteX2353" fmla="*/ 415551 w 1013538"/>
                <a:gd name="connsiteY2353" fmla="*/ 265800 h 646130"/>
                <a:gd name="connsiteX2354" fmla="*/ 413017 w 1013538"/>
                <a:gd name="connsiteY2354" fmla="*/ 264027 h 646130"/>
                <a:gd name="connsiteX2355" fmla="*/ 418592 w 1013538"/>
                <a:gd name="connsiteY2355" fmla="*/ 265167 h 646130"/>
                <a:gd name="connsiteX2356" fmla="*/ 420619 w 1013538"/>
                <a:gd name="connsiteY2356" fmla="*/ 280370 h 646130"/>
                <a:gd name="connsiteX2357" fmla="*/ 423152 w 1013538"/>
                <a:gd name="connsiteY2357" fmla="*/ 282144 h 646130"/>
                <a:gd name="connsiteX2358" fmla="*/ 418465 w 1013538"/>
                <a:gd name="connsiteY2358" fmla="*/ 285311 h 646130"/>
                <a:gd name="connsiteX2359" fmla="*/ 420239 w 1013538"/>
                <a:gd name="connsiteY2359" fmla="*/ 293926 h 646130"/>
                <a:gd name="connsiteX2360" fmla="*/ 417958 w 1013538"/>
                <a:gd name="connsiteY2360" fmla="*/ 287718 h 646130"/>
                <a:gd name="connsiteX2361" fmla="*/ 413017 w 1013538"/>
                <a:gd name="connsiteY2361" fmla="*/ 284171 h 646130"/>
                <a:gd name="connsiteX2362" fmla="*/ 413651 w 1013538"/>
                <a:gd name="connsiteY2362" fmla="*/ 292913 h 646130"/>
                <a:gd name="connsiteX2363" fmla="*/ 407316 w 1013538"/>
                <a:gd name="connsiteY2363" fmla="*/ 283031 h 646130"/>
                <a:gd name="connsiteX2364" fmla="*/ 404529 w 1013538"/>
                <a:gd name="connsiteY2364" fmla="*/ 290252 h 646130"/>
                <a:gd name="connsiteX2365" fmla="*/ 403135 w 1013538"/>
                <a:gd name="connsiteY2365" fmla="*/ 272642 h 646130"/>
                <a:gd name="connsiteX2366" fmla="*/ 399841 w 1013538"/>
                <a:gd name="connsiteY2366" fmla="*/ 277710 h 646130"/>
                <a:gd name="connsiteX2367" fmla="*/ 399208 w 1013538"/>
                <a:gd name="connsiteY2367" fmla="*/ 268968 h 646130"/>
                <a:gd name="connsiteX2368" fmla="*/ 396674 w 1013538"/>
                <a:gd name="connsiteY2368" fmla="*/ 267194 h 646130"/>
                <a:gd name="connsiteX2369" fmla="*/ 400855 w 1013538"/>
                <a:gd name="connsiteY2369" fmla="*/ 266434 h 646130"/>
                <a:gd name="connsiteX2370" fmla="*/ 397181 w 1013538"/>
                <a:gd name="connsiteY2370" fmla="*/ 249077 h 646130"/>
                <a:gd name="connsiteX2371" fmla="*/ 399081 w 1013538"/>
                <a:gd name="connsiteY2371" fmla="*/ 413777 h 646130"/>
                <a:gd name="connsiteX2372" fmla="*/ 396040 w 1013538"/>
                <a:gd name="connsiteY2372" fmla="*/ 414411 h 646130"/>
                <a:gd name="connsiteX2373" fmla="*/ 392493 w 1013538"/>
                <a:gd name="connsiteY2373" fmla="*/ 401741 h 646130"/>
                <a:gd name="connsiteX2374" fmla="*/ 399081 w 1013538"/>
                <a:gd name="connsiteY2374" fmla="*/ 413777 h 646130"/>
                <a:gd name="connsiteX2375" fmla="*/ 389706 w 1013538"/>
                <a:gd name="connsiteY2375" fmla="*/ 270615 h 646130"/>
                <a:gd name="connsiteX2376" fmla="*/ 394267 w 1013538"/>
                <a:gd name="connsiteY2376" fmla="*/ 272008 h 646130"/>
                <a:gd name="connsiteX2377" fmla="*/ 391859 w 1013538"/>
                <a:gd name="connsiteY2377" fmla="*/ 281384 h 646130"/>
                <a:gd name="connsiteX2378" fmla="*/ 390086 w 1013538"/>
                <a:gd name="connsiteY2378" fmla="*/ 288478 h 646130"/>
                <a:gd name="connsiteX2379" fmla="*/ 390593 w 1013538"/>
                <a:gd name="connsiteY2379" fmla="*/ 301781 h 646130"/>
                <a:gd name="connsiteX2380" fmla="*/ 387552 w 1013538"/>
                <a:gd name="connsiteY2380" fmla="*/ 302415 h 646130"/>
                <a:gd name="connsiteX2381" fmla="*/ 388059 w 1013538"/>
                <a:gd name="connsiteY2381" fmla="*/ 288985 h 646130"/>
                <a:gd name="connsiteX2382" fmla="*/ 385778 w 1013538"/>
                <a:gd name="connsiteY2382" fmla="*/ 282777 h 646130"/>
                <a:gd name="connsiteX2383" fmla="*/ 387552 w 1013538"/>
                <a:gd name="connsiteY2383" fmla="*/ 275682 h 646130"/>
                <a:gd name="connsiteX2384" fmla="*/ 385652 w 1013538"/>
                <a:gd name="connsiteY2384" fmla="*/ 271628 h 646130"/>
                <a:gd name="connsiteX2385" fmla="*/ 383118 w 1013538"/>
                <a:gd name="connsiteY2385" fmla="*/ 269855 h 646130"/>
                <a:gd name="connsiteX2386" fmla="*/ 389706 w 1013538"/>
                <a:gd name="connsiteY2386" fmla="*/ 270615 h 646130"/>
                <a:gd name="connsiteX2387" fmla="*/ 520325 w 1013538"/>
                <a:gd name="connsiteY2387" fmla="*/ 173695 h 646130"/>
                <a:gd name="connsiteX2388" fmla="*/ 518298 w 1013538"/>
                <a:gd name="connsiteY2388" fmla="*/ 174075 h 646130"/>
                <a:gd name="connsiteX2389" fmla="*/ 520325 w 1013538"/>
                <a:gd name="connsiteY2389" fmla="*/ 173695 h 646130"/>
                <a:gd name="connsiteX2390" fmla="*/ 513357 w 1013538"/>
                <a:gd name="connsiteY2390" fmla="*/ 154945 h 646130"/>
                <a:gd name="connsiteX2391" fmla="*/ 515258 w 1013538"/>
                <a:gd name="connsiteY2391" fmla="*/ 158999 h 646130"/>
                <a:gd name="connsiteX2392" fmla="*/ 519439 w 1013538"/>
                <a:gd name="connsiteY2392" fmla="*/ 158239 h 646130"/>
                <a:gd name="connsiteX2393" fmla="*/ 514498 w 1013538"/>
                <a:gd name="connsiteY2393" fmla="*/ 165840 h 646130"/>
                <a:gd name="connsiteX2394" fmla="*/ 513357 w 1013538"/>
                <a:gd name="connsiteY2394" fmla="*/ 154945 h 646130"/>
                <a:gd name="connsiteX2395" fmla="*/ 502969 w 1013538"/>
                <a:gd name="connsiteY2395" fmla="*/ 156972 h 646130"/>
                <a:gd name="connsiteX2396" fmla="*/ 508163 w 1013538"/>
                <a:gd name="connsiteY2396" fmla="*/ 167107 h 646130"/>
                <a:gd name="connsiteX2397" fmla="*/ 506896 w 1013538"/>
                <a:gd name="connsiteY2397" fmla="*/ 171795 h 646130"/>
                <a:gd name="connsiteX2398" fmla="*/ 500435 w 1013538"/>
                <a:gd name="connsiteY2398" fmla="*/ 166347 h 646130"/>
                <a:gd name="connsiteX2399" fmla="*/ 498281 w 1013538"/>
                <a:gd name="connsiteY2399" fmla="*/ 155578 h 646130"/>
                <a:gd name="connsiteX2400" fmla="*/ 502969 w 1013538"/>
                <a:gd name="connsiteY2400" fmla="*/ 156972 h 646130"/>
                <a:gd name="connsiteX2401" fmla="*/ 549338 w 1013538"/>
                <a:gd name="connsiteY2401" fmla="*/ 109969 h 646130"/>
                <a:gd name="connsiteX2402" fmla="*/ 550225 w 1013538"/>
                <a:gd name="connsiteY2402" fmla="*/ 114276 h 646130"/>
                <a:gd name="connsiteX2403" fmla="*/ 548198 w 1013538"/>
                <a:gd name="connsiteY2403" fmla="*/ 114657 h 646130"/>
                <a:gd name="connsiteX2404" fmla="*/ 547311 w 1013538"/>
                <a:gd name="connsiteY2404" fmla="*/ 110349 h 646130"/>
                <a:gd name="connsiteX2405" fmla="*/ 549338 w 1013538"/>
                <a:gd name="connsiteY2405" fmla="*/ 109969 h 646130"/>
                <a:gd name="connsiteX2406" fmla="*/ 537809 w 1013538"/>
                <a:gd name="connsiteY2406" fmla="*/ 116684 h 646130"/>
                <a:gd name="connsiteX2407" fmla="*/ 533882 w 1013538"/>
                <a:gd name="connsiteY2407" fmla="*/ 113010 h 646130"/>
                <a:gd name="connsiteX2408" fmla="*/ 537809 w 1013538"/>
                <a:gd name="connsiteY2408" fmla="*/ 116684 h 646130"/>
                <a:gd name="connsiteX2409" fmla="*/ 506896 w 1013538"/>
                <a:gd name="connsiteY2409" fmla="*/ 96033 h 646130"/>
                <a:gd name="connsiteX2410" fmla="*/ 512724 w 1013538"/>
                <a:gd name="connsiteY2410" fmla="*/ 103761 h 646130"/>
                <a:gd name="connsiteX2411" fmla="*/ 510443 w 1013538"/>
                <a:gd name="connsiteY2411" fmla="*/ 108702 h 646130"/>
                <a:gd name="connsiteX2412" fmla="*/ 515638 w 1013538"/>
                <a:gd name="connsiteY2412" fmla="*/ 107688 h 646130"/>
                <a:gd name="connsiteX2413" fmla="*/ 516145 w 1013538"/>
                <a:gd name="connsiteY2413" fmla="*/ 120991 h 646130"/>
                <a:gd name="connsiteX2414" fmla="*/ 510570 w 1013538"/>
                <a:gd name="connsiteY2414" fmla="*/ 119851 h 646130"/>
                <a:gd name="connsiteX2415" fmla="*/ 507403 w 1013538"/>
                <a:gd name="connsiteY2415" fmla="*/ 109335 h 646130"/>
                <a:gd name="connsiteX2416" fmla="*/ 505122 w 1013538"/>
                <a:gd name="connsiteY2416" fmla="*/ 103128 h 646130"/>
                <a:gd name="connsiteX2417" fmla="*/ 504362 w 1013538"/>
                <a:gd name="connsiteY2417" fmla="*/ 109969 h 646130"/>
                <a:gd name="connsiteX2418" fmla="*/ 509303 w 1013538"/>
                <a:gd name="connsiteY2418" fmla="*/ 129099 h 646130"/>
                <a:gd name="connsiteX2419" fmla="*/ 504869 w 1013538"/>
                <a:gd name="connsiteY2419" fmla="*/ 112123 h 646130"/>
                <a:gd name="connsiteX2420" fmla="*/ 502335 w 1013538"/>
                <a:gd name="connsiteY2420" fmla="*/ 110349 h 646130"/>
                <a:gd name="connsiteX2421" fmla="*/ 499801 w 1013538"/>
                <a:gd name="connsiteY2421" fmla="*/ 97426 h 646130"/>
                <a:gd name="connsiteX2422" fmla="*/ 506896 w 1013538"/>
                <a:gd name="connsiteY2422" fmla="*/ 96033 h 646130"/>
                <a:gd name="connsiteX2423" fmla="*/ 486879 w 1013538"/>
                <a:gd name="connsiteY2423" fmla="*/ 97806 h 646130"/>
                <a:gd name="connsiteX2424" fmla="*/ 491060 w 1013538"/>
                <a:gd name="connsiteY2424" fmla="*/ 97046 h 646130"/>
                <a:gd name="connsiteX2425" fmla="*/ 493973 w 1013538"/>
                <a:gd name="connsiteY2425" fmla="*/ 100974 h 646130"/>
                <a:gd name="connsiteX2426" fmla="*/ 495620 w 1013538"/>
                <a:gd name="connsiteY2426" fmla="*/ 98440 h 646130"/>
                <a:gd name="connsiteX2427" fmla="*/ 501322 w 1013538"/>
                <a:gd name="connsiteY2427" fmla="*/ 110729 h 646130"/>
                <a:gd name="connsiteX2428" fmla="*/ 493847 w 1013538"/>
                <a:gd name="connsiteY2428" fmla="*/ 105535 h 646130"/>
                <a:gd name="connsiteX2429" fmla="*/ 487512 w 1013538"/>
                <a:gd name="connsiteY2429" fmla="*/ 111236 h 646130"/>
                <a:gd name="connsiteX2430" fmla="*/ 486879 w 1013538"/>
                <a:gd name="connsiteY2430" fmla="*/ 97806 h 646130"/>
                <a:gd name="connsiteX2431" fmla="*/ 452798 w 1013538"/>
                <a:gd name="connsiteY2431" fmla="*/ 173568 h 646130"/>
                <a:gd name="connsiteX2432" fmla="*/ 453179 w 1013538"/>
                <a:gd name="connsiteY2432" fmla="*/ 164573 h 646130"/>
                <a:gd name="connsiteX2433" fmla="*/ 452798 w 1013538"/>
                <a:gd name="connsiteY2433" fmla="*/ 173568 h 646130"/>
                <a:gd name="connsiteX2434" fmla="*/ 473196 w 1013538"/>
                <a:gd name="connsiteY2434" fmla="*/ 173949 h 646130"/>
                <a:gd name="connsiteX2435" fmla="*/ 474590 w 1013538"/>
                <a:gd name="connsiteY2435" fmla="*/ 164700 h 646130"/>
                <a:gd name="connsiteX2436" fmla="*/ 476363 w 1013538"/>
                <a:gd name="connsiteY2436" fmla="*/ 173315 h 646130"/>
                <a:gd name="connsiteX2437" fmla="*/ 473196 w 1013538"/>
                <a:gd name="connsiteY2437" fmla="*/ 173949 h 646130"/>
                <a:gd name="connsiteX2438" fmla="*/ 448364 w 1013538"/>
                <a:gd name="connsiteY2438" fmla="*/ 141009 h 646130"/>
                <a:gd name="connsiteX2439" fmla="*/ 454826 w 1013538"/>
                <a:gd name="connsiteY2439" fmla="*/ 146456 h 646130"/>
                <a:gd name="connsiteX2440" fmla="*/ 452672 w 1013538"/>
                <a:gd name="connsiteY2440" fmla="*/ 135687 h 646130"/>
                <a:gd name="connsiteX2441" fmla="*/ 461794 w 1013538"/>
                <a:gd name="connsiteY2441" fmla="*/ 138348 h 646130"/>
                <a:gd name="connsiteX2442" fmla="*/ 465468 w 1013538"/>
                <a:gd name="connsiteY2442" fmla="*/ 135434 h 646130"/>
                <a:gd name="connsiteX2443" fmla="*/ 467368 w 1013538"/>
                <a:gd name="connsiteY2443" fmla="*/ 139488 h 646130"/>
                <a:gd name="connsiteX2444" fmla="*/ 475223 w 1013538"/>
                <a:gd name="connsiteY2444" fmla="*/ 135687 h 646130"/>
                <a:gd name="connsiteX2445" fmla="*/ 477503 w 1013538"/>
                <a:gd name="connsiteY2445" fmla="*/ 141895 h 646130"/>
                <a:gd name="connsiteX2446" fmla="*/ 478137 w 1013538"/>
                <a:gd name="connsiteY2446" fmla="*/ 150637 h 646130"/>
                <a:gd name="connsiteX2447" fmla="*/ 473829 w 1013538"/>
                <a:gd name="connsiteY2447" fmla="*/ 155958 h 646130"/>
                <a:gd name="connsiteX2448" fmla="*/ 480291 w 1013538"/>
                <a:gd name="connsiteY2448" fmla="*/ 161406 h 646130"/>
                <a:gd name="connsiteX2449" fmla="*/ 477630 w 1013538"/>
                <a:gd name="connsiteY2449" fmla="*/ 164193 h 646130"/>
                <a:gd name="connsiteX2450" fmla="*/ 483078 w 1013538"/>
                <a:gd name="connsiteY2450" fmla="*/ 169768 h 646130"/>
                <a:gd name="connsiteX2451" fmla="*/ 482571 w 1013538"/>
                <a:gd name="connsiteY2451" fmla="*/ 183197 h 646130"/>
                <a:gd name="connsiteX2452" fmla="*/ 476237 w 1013538"/>
                <a:gd name="connsiteY2452" fmla="*/ 162166 h 646130"/>
                <a:gd name="connsiteX2453" fmla="*/ 469395 w 1013538"/>
                <a:gd name="connsiteY2453" fmla="*/ 154565 h 646130"/>
                <a:gd name="connsiteX2454" fmla="*/ 459513 w 1013538"/>
                <a:gd name="connsiteY2454" fmla="*/ 158745 h 646130"/>
                <a:gd name="connsiteX2455" fmla="*/ 454699 w 1013538"/>
                <a:gd name="connsiteY2455" fmla="*/ 150764 h 646130"/>
                <a:gd name="connsiteX2456" fmla="*/ 451151 w 1013538"/>
                <a:gd name="connsiteY2456" fmla="*/ 149244 h 646130"/>
                <a:gd name="connsiteX2457" fmla="*/ 451658 w 1013538"/>
                <a:gd name="connsiteY2457" fmla="*/ 162546 h 646130"/>
                <a:gd name="connsiteX2458" fmla="*/ 449378 w 1013538"/>
                <a:gd name="connsiteY2458" fmla="*/ 156338 h 646130"/>
                <a:gd name="connsiteX2459" fmla="*/ 448364 w 1013538"/>
                <a:gd name="connsiteY2459" fmla="*/ 141009 h 646130"/>
                <a:gd name="connsiteX2460" fmla="*/ 285691 w 1013538"/>
                <a:gd name="connsiteY2460" fmla="*/ 233114 h 646130"/>
                <a:gd name="connsiteX2461" fmla="*/ 283791 w 1013538"/>
                <a:gd name="connsiteY2461" fmla="*/ 229060 h 646130"/>
                <a:gd name="connsiteX2462" fmla="*/ 286451 w 1013538"/>
                <a:gd name="connsiteY2462" fmla="*/ 226272 h 646130"/>
                <a:gd name="connsiteX2463" fmla="*/ 285691 w 1013538"/>
                <a:gd name="connsiteY2463" fmla="*/ 233114 h 646130"/>
                <a:gd name="connsiteX2464" fmla="*/ 320658 w 1013538"/>
                <a:gd name="connsiteY2464" fmla="*/ 284171 h 646130"/>
                <a:gd name="connsiteX2465" fmla="*/ 314704 w 1013538"/>
                <a:gd name="connsiteY2465" fmla="*/ 280877 h 646130"/>
                <a:gd name="connsiteX2466" fmla="*/ 320025 w 1013538"/>
                <a:gd name="connsiteY2466" fmla="*/ 275429 h 646130"/>
                <a:gd name="connsiteX2467" fmla="*/ 320658 w 1013538"/>
                <a:gd name="connsiteY2467" fmla="*/ 284171 h 646130"/>
                <a:gd name="connsiteX2468" fmla="*/ 323699 w 1013538"/>
                <a:gd name="connsiteY2468" fmla="*/ 283537 h 646130"/>
                <a:gd name="connsiteX2469" fmla="*/ 322812 w 1013538"/>
                <a:gd name="connsiteY2469" fmla="*/ 279230 h 646130"/>
                <a:gd name="connsiteX2470" fmla="*/ 324839 w 1013538"/>
                <a:gd name="connsiteY2470" fmla="*/ 278850 h 646130"/>
                <a:gd name="connsiteX2471" fmla="*/ 325726 w 1013538"/>
                <a:gd name="connsiteY2471" fmla="*/ 283157 h 646130"/>
                <a:gd name="connsiteX2472" fmla="*/ 323699 w 1013538"/>
                <a:gd name="connsiteY2472" fmla="*/ 283537 h 646130"/>
                <a:gd name="connsiteX2473" fmla="*/ 333834 w 1013538"/>
                <a:gd name="connsiteY2473" fmla="*/ 419858 h 646130"/>
                <a:gd name="connsiteX2474" fmla="*/ 336495 w 1013538"/>
                <a:gd name="connsiteY2474" fmla="*/ 417071 h 646130"/>
                <a:gd name="connsiteX2475" fmla="*/ 333834 w 1013538"/>
                <a:gd name="connsiteY2475" fmla="*/ 419858 h 646130"/>
                <a:gd name="connsiteX2476" fmla="*/ 333454 w 1013538"/>
                <a:gd name="connsiteY2476" fmla="*/ 348531 h 646130"/>
                <a:gd name="connsiteX2477" fmla="*/ 334088 w 1013538"/>
                <a:gd name="connsiteY2477" fmla="*/ 357272 h 646130"/>
                <a:gd name="connsiteX2478" fmla="*/ 333454 w 1013538"/>
                <a:gd name="connsiteY2478" fmla="*/ 348531 h 646130"/>
                <a:gd name="connsiteX2479" fmla="*/ 336242 w 1013538"/>
                <a:gd name="connsiteY2479" fmla="*/ 330160 h 646130"/>
                <a:gd name="connsiteX2480" fmla="*/ 334975 w 1013538"/>
                <a:gd name="connsiteY2480" fmla="*/ 323699 h 646130"/>
                <a:gd name="connsiteX2481" fmla="*/ 336242 w 1013538"/>
                <a:gd name="connsiteY2481" fmla="*/ 330160 h 646130"/>
                <a:gd name="connsiteX2482" fmla="*/ 344983 w 1013538"/>
                <a:gd name="connsiteY2482" fmla="*/ 234888 h 646130"/>
                <a:gd name="connsiteX2483" fmla="*/ 344096 w 1013538"/>
                <a:gd name="connsiteY2483" fmla="*/ 230580 h 646130"/>
                <a:gd name="connsiteX2484" fmla="*/ 346123 w 1013538"/>
                <a:gd name="connsiteY2484" fmla="*/ 230200 h 646130"/>
                <a:gd name="connsiteX2485" fmla="*/ 347010 w 1013538"/>
                <a:gd name="connsiteY2485" fmla="*/ 234507 h 646130"/>
                <a:gd name="connsiteX2486" fmla="*/ 344983 w 1013538"/>
                <a:gd name="connsiteY2486" fmla="*/ 234888 h 646130"/>
                <a:gd name="connsiteX2487" fmla="*/ 374756 w 1013538"/>
                <a:gd name="connsiteY2487" fmla="*/ 286958 h 646130"/>
                <a:gd name="connsiteX2488" fmla="*/ 365761 w 1013538"/>
                <a:gd name="connsiteY2488" fmla="*/ 279737 h 646130"/>
                <a:gd name="connsiteX2489" fmla="*/ 368548 w 1013538"/>
                <a:gd name="connsiteY2489" fmla="*/ 272515 h 646130"/>
                <a:gd name="connsiteX2490" fmla="*/ 359806 w 1013538"/>
                <a:gd name="connsiteY2490" fmla="*/ 260859 h 646130"/>
                <a:gd name="connsiteX2491" fmla="*/ 362467 w 1013538"/>
                <a:gd name="connsiteY2491" fmla="*/ 258072 h 646130"/>
                <a:gd name="connsiteX2492" fmla="*/ 369942 w 1013538"/>
                <a:gd name="connsiteY2492" fmla="*/ 263267 h 646130"/>
                <a:gd name="connsiteX2493" fmla="*/ 364494 w 1013538"/>
                <a:gd name="connsiteY2493" fmla="*/ 257692 h 646130"/>
                <a:gd name="connsiteX2494" fmla="*/ 370702 w 1013538"/>
                <a:gd name="connsiteY2494" fmla="*/ 256425 h 646130"/>
                <a:gd name="connsiteX2495" fmla="*/ 373742 w 1013538"/>
                <a:gd name="connsiteY2495" fmla="*/ 271502 h 646130"/>
                <a:gd name="connsiteX2496" fmla="*/ 371462 w 1013538"/>
                <a:gd name="connsiteY2496" fmla="*/ 276443 h 646130"/>
                <a:gd name="connsiteX2497" fmla="*/ 373489 w 1013538"/>
                <a:gd name="connsiteY2497" fmla="*/ 276063 h 646130"/>
                <a:gd name="connsiteX2498" fmla="*/ 374756 w 1013538"/>
                <a:gd name="connsiteY2498" fmla="*/ 286958 h 646130"/>
                <a:gd name="connsiteX2499" fmla="*/ 377543 w 1013538"/>
                <a:gd name="connsiteY2499" fmla="*/ 268588 h 646130"/>
                <a:gd name="connsiteX2500" fmla="*/ 377163 w 1013538"/>
                <a:gd name="connsiteY2500" fmla="*/ 277583 h 646130"/>
                <a:gd name="connsiteX2501" fmla="*/ 377543 w 1013538"/>
                <a:gd name="connsiteY2501" fmla="*/ 268588 h 646130"/>
                <a:gd name="connsiteX2502" fmla="*/ 377290 w 1013538"/>
                <a:gd name="connsiteY2502" fmla="*/ 326613 h 646130"/>
                <a:gd name="connsiteX2503" fmla="*/ 376023 w 1013538"/>
                <a:gd name="connsiteY2503" fmla="*/ 320151 h 646130"/>
                <a:gd name="connsiteX2504" fmla="*/ 378050 w 1013538"/>
                <a:gd name="connsiteY2504" fmla="*/ 319771 h 646130"/>
                <a:gd name="connsiteX2505" fmla="*/ 380330 w 1013538"/>
                <a:gd name="connsiteY2505" fmla="*/ 325979 h 646130"/>
                <a:gd name="connsiteX2506" fmla="*/ 377290 w 1013538"/>
                <a:gd name="connsiteY2506" fmla="*/ 326613 h 646130"/>
                <a:gd name="connsiteX2507" fmla="*/ 381471 w 1013538"/>
                <a:gd name="connsiteY2507" fmla="*/ 283411 h 646130"/>
                <a:gd name="connsiteX2508" fmla="*/ 378303 w 1013538"/>
                <a:gd name="connsiteY2508" fmla="*/ 272895 h 646130"/>
                <a:gd name="connsiteX2509" fmla="*/ 381471 w 1013538"/>
                <a:gd name="connsiteY2509" fmla="*/ 283411 h 646130"/>
                <a:gd name="connsiteX2510" fmla="*/ 380457 w 1013538"/>
                <a:gd name="connsiteY2510" fmla="*/ 218924 h 646130"/>
                <a:gd name="connsiteX2511" fmla="*/ 379950 w 1013538"/>
                <a:gd name="connsiteY2511" fmla="*/ 232354 h 646130"/>
                <a:gd name="connsiteX2512" fmla="*/ 373742 w 1013538"/>
                <a:gd name="connsiteY2512" fmla="*/ 233621 h 646130"/>
                <a:gd name="connsiteX2513" fmla="*/ 364241 w 1013538"/>
                <a:gd name="connsiteY2513" fmla="*/ 228806 h 646130"/>
                <a:gd name="connsiteX2514" fmla="*/ 364621 w 1013538"/>
                <a:gd name="connsiteY2514" fmla="*/ 219811 h 646130"/>
                <a:gd name="connsiteX2515" fmla="*/ 362467 w 1013538"/>
                <a:gd name="connsiteY2515" fmla="*/ 209042 h 646130"/>
                <a:gd name="connsiteX2516" fmla="*/ 367788 w 1013538"/>
                <a:gd name="connsiteY2516" fmla="*/ 203595 h 646130"/>
                <a:gd name="connsiteX2517" fmla="*/ 366268 w 1013538"/>
                <a:gd name="connsiteY2517" fmla="*/ 190545 h 646130"/>
                <a:gd name="connsiteX2518" fmla="*/ 374883 w 1013538"/>
                <a:gd name="connsiteY2518" fmla="*/ 191052 h 646130"/>
                <a:gd name="connsiteX2519" fmla="*/ 375643 w 1013538"/>
                <a:gd name="connsiteY2519" fmla="*/ 184211 h 646130"/>
                <a:gd name="connsiteX2520" fmla="*/ 377036 w 1013538"/>
                <a:gd name="connsiteY2520" fmla="*/ 201821 h 646130"/>
                <a:gd name="connsiteX2521" fmla="*/ 370829 w 1013538"/>
                <a:gd name="connsiteY2521" fmla="*/ 203088 h 646130"/>
                <a:gd name="connsiteX2522" fmla="*/ 376276 w 1013538"/>
                <a:gd name="connsiteY2522" fmla="*/ 219811 h 646130"/>
                <a:gd name="connsiteX2523" fmla="*/ 380457 w 1013538"/>
                <a:gd name="connsiteY2523" fmla="*/ 218924 h 646130"/>
                <a:gd name="connsiteX2524" fmla="*/ 366141 w 1013538"/>
                <a:gd name="connsiteY2524" fmla="*/ 163813 h 646130"/>
                <a:gd name="connsiteX2525" fmla="*/ 371969 w 1013538"/>
                <a:gd name="connsiteY2525" fmla="*/ 171541 h 646130"/>
                <a:gd name="connsiteX2526" fmla="*/ 366141 w 1013538"/>
                <a:gd name="connsiteY2526" fmla="*/ 163813 h 646130"/>
                <a:gd name="connsiteX2527" fmla="*/ 406809 w 1013538"/>
                <a:gd name="connsiteY2527" fmla="*/ 115670 h 646130"/>
                <a:gd name="connsiteX2528" fmla="*/ 402122 w 1013538"/>
                <a:gd name="connsiteY2528" fmla="*/ 118837 h 646130"/>
                <a:gd name="connsiteX2529" fmla="*/ 406809 w 1013538"/>
                <a:gd name="connsiteY2529" fmla="*/ 115670 h 646130"/>
                <a:gd name="connsiteX2530" fmla="*/ 407443 w 1013538"/>
                <a:gd name="connsiteY2530" fmla="*/ 140122 h 646130"/>
                <a:gd name="connsiteX2531" fmla="*/ 411877 w 1013538"/>
                <a:gd name="connsiteY2531" fmla="*/ 145950 h 646130"/>
                <a:gd name="connsiteX2532" fmla="*/ 414917 w 1013538"/>
                <a:gd name="connsiteY2532" fmla="*/ 145316 h 646130"/>
                <a:gd name="connsiteX2533" fmla="*/ 416058 w 1013538"/>
                <a:gd name="connsiteY2533" fmla="*/ 140628 h 646130"/>
                <a:gd name="connsiteX2534" fmla="*/ 420872 w 1013538"/>
                <a:gd name="connsiteY2534" fmla="*/ 148610 h 646130"/>
                <a:gd name="connsiteX2535" fmla="*/ 426320 w 1013538"/>
                <a:gd name="connsiteY2535" fmla="*/ 154185 h 646130"/>
                <a:gd name="connsiteX2536" fmla="*/ 414031 w 1013538"/>
                <a:gd name="connsiteY2536" fmla="*/ 167741 h 646130"/>
                <a:gd name="connsiteX2537" fmla="*/ 411497 w 1013538"/>
                <a:gd name="connsiteY2537" fmla="*/ 165967 h 646130"/>
                <a:gd name="connsiteX2538" fmla="*/ 409216 w 1013538"/>
                <a:gd name="connsiteY2538" fmla="*/ 159759 h 646130"/>
                <a:gd name="connsiteX2539" fmla="*/ 401615 w 1013538"/>
                <a:gd name="connsiteY2539" fmla="*/ 170148 h 646130"/>
                <a:gd name="connsiteX2540" fmla="*/ 394393 w 1013538"/>
                <a:gd name="connsiteY2540" fmla="*/ 144809 h 646130"/>
                <a:gd name="connsiteX2541" fmla="*/ 407443 w 1013538"/>
                <a:gd name="connsiteY2541" fmla="*/ 140122 h 646130"/>
                <a:gd name="connsiteX2542" fmla="*/ 393760 w 1013538"/>
                <a:gd name="connsiteY2542" fmla="*/ 151651 h 646130"/>
                <a:gd name="connsiteX2543" fmla="*/ 395280 w 1013538"/>
                <a:gd name="connsiteY2543" fmla="*/ 153551 h 646130"/>
                <a:gd name="connsiteX2544" fmla="*/ 394140 w 1013538"/>
                <a:gd name="connsiteY2544" fmla="*/ 158239 h 646130"/>
                <a:gd name="connsiteX2545" fmla="*/ 393760 w 1013538"/>
                <a:gd name="connsiteY2545" fmla="*/ 151651 h 646130"/>
                <a:gd name="connsiteX2546" fmla="*/ 374249 w 1013538"/>
                <a:gd name="connsiteY2546" fmla="*/ 151017 h 646130"/>
                <a:gd name="connsiteX2547" fmla="*/ 381091 w 1013538"/>
                <a:gd name="connsiteY2547" fmla="*/ 147470 h 646130"/>
                <a:gd name="connsiteX2548" fmla="*/ 384385 w 1013538"/>
                <a:gd name="connsiteY2548" fmla="*/ 153551 h 646130"/>
                <a:gd name="connsiteX2549" fmla="*/ 389959 w 1013538"/>
                <a:gd name="connsiteY2549" fmla="*/ 154691 h 646130"/>
                <a:gd name="connsiteX2550" fmla="*/ 389706 w 1013538"/>
                <a:gd name="connsiteY2550" fmla="*/ 148103 h 646130"/>
                <a:gd name="connsiteX2551" fmla="*/ 395153 w 1013538"/>
                <a:gd name="connsiteY2551" fmla="*/ 164827 h 646130"/>
                <a:gd name="connsiteX2552" fmla="*/ 389959 w 1013538"/>
                <a:gd name="connsiteY2552" fmla="*/ 181423 h 646130"/>
                <a:gd name="connsiteX2553" fmla="*/ 387552 w 1013538"/>
                <a:gd name="connsiteY2553" fmla="*/ 164067 h 646130"/>
                <a:gd name="connsiteX2554" fmla="*/ 379697 w 1013538"/>
                <a:gd name="connsiteY2554" fmla="*/ 156718 h 646130"/>
                <a:gd name="connsiteX2555" fmla="*/ 381471 w 1013538"/>
                <a:gd name="connsiteY2555" fmla="*/ 165333 h 646130"/>
                <a:gd name="connsiteX2556" fmla="*/ 371715 w 1013538"/>
                <a:gd name="connsiteY2556" fmla="*/ 164953 h 646130"/>
                <a:gd name="connsiteX2557" fmla="*/ 374249 w 1013538"/>
                <a:gd name="connsiteY2557" fmla="*/ 151017 h 646130"/>
                <a:gd name="connsiteX2558" fmla="*/ 361707 w 1013538"/>
                <a:gd name="connsiteY2558" fmla="*/ 146836 h 646130"/>
                <a:gd name="connsiteX2559" fmla="*/ 368801 w 1013538"/>
                <a:gd name="connsiteY2559" fmla="*/ 149877 h 646130"/>
                <a:gd name="connsiteX2560" fmla="*/ 371589 w 1013538"/>
                <a:gd name="connsiteY2560" fmla="*/ 158239 h 646130"/>
                <a:gd name="connsiteX2561" fmla="*/ 367028 w 1013538"/>
                <a:gd name="connsiteY2561" fmla="*/ 156845 h 646130"/>
                <a:gd name="connsiteX2562" fmla="*/ 365001 w 1013538"/>
                <a:gd name="connsiteY2562" fmla="*/ 168374 h 646130"/>
                <a:gd name="connsiteX2563" fmla="*/ 366521 w 1013538"/>
                <a:gd name="connsiteY2563" fmla="*/ 170274 h 646130"/>
                <a:gd name="connsiteX2564" fmla="*/ 360186 w 1013538"/>
                <a:gd name="connsiteY2564" fmla="*/ 160392 h 646130"/>
                <a:gd name="connsiteX2565" fmla="*/ 362467 w 1013538"/>
                <a:gd name="connsiteY2565" fmla="*/ 155451 h 646130"/>
                <a:gd name="connsiteX2566" fmla="*/ 361707 w 1013538"/>
                <a:gd name="connsiteY2566" fmla="*/ 146836 h 646130"/>
                <a:gd name="connsiteX2567" fmla="*/ 351825 w 1013538"/>
                <a:gd name="connsiteY2567" fmla="*/ 162166 h 646130"/>
                <a:gd name="connsiteX2568" fmla="*/ 352205 w 1013538"/>
                <a:gd name="connsiteY2568" fmla="*/ 164320 h 646130"/>
                <a:gd name="connsiteX2569" fmla="*/ 354865 w 1013538"/>
                <a:gd name="connsiteY2569" fmla="*/ 161533 h 646130"/>
                <a:gd name="connsiteX2570" fmla="*/ 360313 w 1013538"/>
                <a:gd name="connsiteY2570" fmla="*/ 167107 h 646130"/>
                <a:gd name="connsiteX2571" fmla="*/ 355119 w 1013538"/>
                <a:gd name="connsiteY2571" fmla="*/ 168121 h 646130"/>
                <a:gd name="connsiteX2572" fmla="*/ 354358 w 1013538"/>
                <a:gd name="connsiteY2572" fmla="*/ 174962 h 646130"/>
                <a:gd name="connsiteX2573" fmla="*/ 348784 w 1013538"/>
                <a:gd name="connsiteY2573" fmla="*/ 173822 h 646130"/>
                <a:gd name="connsiteX2574" fmla="*/ 347897 w 1013538"/>
                <a:gd name="connsiteY2574" fmla="*/ 169514 h 646130"/>
                <a:gd name="connsiteX2575" fmla="*/ 349544 w 1013538"/>
                <a:gd name="connsiteY2575" fmla="*/ 166980 h 646130"/>
                <a:gd name="connsiteX2576" fmla="*/ 349164 w 1013538"/>
                <a:gd name="connsiteY2576" fmla="*/ 164827 h 646130"/>
                <a:gd name="connsiteX2577" fmla="*/ 351825 w 1013538"/>
                <a:gd name="connsiteY2577" fmla="*/ 162166 h 646130"/>
                <a:gd name="connsiteX2578" fmla="*/ 349544 w 1013538"/>
                <a:gd name="connsiteY2578" fmla="*/ 155958 h 646130"/>
                <a:gd name="connsiteX2579" fmla="*/ 346757 w 1013538"/>
                <a:gd name="connsiteY2579" fmla="*/ 163180 h 646130"/>
                <a:gd name="connsiteX2580" fmla="*/ 349544 w 1013538"/>
                <a:gd name="connsiteY2580" fmla="*/ 155958 h 646130"/>
                <a:gd name="connsiteX2581" fmla="*/ 326613 w 1013538"/>
                <a:gd name="connsiteY2581" fmla="*/ 180410 h 646130"/>
                <a:gd name="connsiteX2582" fmla="*/ 330794 w 1013538"/>
                <a:gd name="connsiteY2582" fmla="*/ 179650 h 646130"/>
                <a:gd name="connsiteX2583" fmla="*/ 331427 w 1013538"/>
                <a:gd name="connsiteY2583" fmla="*/ 177243 h 646130"/>
                <a:gd name="connsiteX2584" fmla="*/ 334088 w 1013538"/>
                <a:gd name="connsiteY2584" fmla="*/ 174455 h 646130"/>
                <a:gd name="connsiteX2585" fmla="*/ 336115 w 1013538"/>
                <a:gd name="connsiteY2585" fmla="*/ 174075 h 646130"/>
                <a:gd name="connsiteX2586" fmla="*/ 336242 w 1013538"/>
                <a:gd name="connsiteY2586" fmla="*/ 169641 h 646130"/>
                <a:gd name="connsiteX2587" fmla="*/ 338775 w 1013538"/>
                <a:gd name="connsiteY2587" fmla="*/ 171415 h 646130"/>
                <a:gd name="connsiteX2588" fmla="*/ 338649 w 1013538"/>
                <a:gd name="connsiteY2588" fmla="*/ 160266 h 646130"/>
                <a:gd name="connsiteX2589" fmla="*/ 341436 w 1013538"/>
                <a:gd name="connsiteY2589" fmla="*/ 168627 h 646130"/>
                <a:gd name="connsiteX2590" fmla="*/ 346250 w 1013538"/>
                <a:gd name="connsiteY2590" fmla="*/ 176609 h 646130"/>
                <a:gd name="connsiteX2591" fmla="*/ 342323 w 1013538"/>
                <a:gd name="connsiteY2591" fmla="*/ 172935 h 646130"/>
                <a:gd name="connsiteX2592" fmla="*/ 340676 w 1013538"/>
                <a:gd name="connsiteY2592" fmla="*/ 175469 h 646130"/>
                <a:gd name="connsiteX2593" fmla="*/ 340929 w 1013538"/>
                <a:gd name="connsiteY2593" fmla="*/ 182057 h 646130"/>
                <a:gd name="connsiteX2594" fmla="*/ 338649 w 1013538"/>
                <a:gd name="connsiteY2594" fmla="*/ 186998 h 646130"/>
                <a:gd name="connsiteX2595" fmla="*/ 332948 w 1013538"/>
                <a:gd name="connsiteY2595" fmla="*/ 190419 h 646130"/>
                <a:gd name="connsiteX2596" fmla="*/ 332061 w 1013538"/>
                <a:gd name="connsiteY2596" fmla="*/ 201694 h 646130"/>
                <a:gd name="connsiteX2597" fmla="*/ 342576 w 1013538"/>
                <a:gd name="connsiteY2597" fmla="*/ 206255 h 646130"/>
                <a:gd name="connsiteX2598" fmla="*/ 344477 w 1013538"/>
                <a:gd name="connsiteY2598" fmla="*/ 210309 h 646130"/>
                <a:gd name="connsiteX2599" fmla="*/ 342196 w 1013538"/>
                <a:gd name="connsiteY2599" fmla="*/ 204101 h 646130"/>
                <a:gd name="connsiteX2600" fmla="*/ 348531 w 1013538"/>
                <a:gd name="connsiteY2600" fmla="*/ 198400 h 646130"/>
                <a:gd name="connsiteX2601" fmla="*/ 344730 w 1013538"/>
                <a:gd name="connsiteY2601" fmla="*/ 190165 h 646130"/>
                <a:gd name="connsiteX2602" fmla="*/ 349291 w 1013538"/>
                <a:gd name="connsiteY2602" fmla="*/ 191559 h 646130"/>
                <a:gd name="connsiteX2603" fmla="*/ 352331 w 1013538"/>
                <a:gd name="connsiteY2603" fmla="*/ 206635 h 646130"/>
                <a:gd name="connsiteX2604" fmla="*/ 355879 w 1013538"/>
                <a:gd name="connsiteY2604" fmla="*/ 208155 h 646130"/>
                <a:gd name="connsiteX2605" fmla="*/ 354485 w 1013538"/>
                <a:gd name="connsiteY2605" fmla="*/ 217404 h 646130"/>
                <a:gd name="connsiteX2606" fmla="*/ 359300 w 1013538"/>
                <a:gd name="connsiteY2606" fmla="*/ 225386 h 646130"/>
                <a:gd name="connsiteX2607" fmla="*/ 356766 w 1013538"/>
                <a:gd name="connsiteY2607" fmla="*/ 223612 h 646130"/>
                <a:gd name="connsiteX2608" fmla="*/ 357019 w 1013538"/>
                <a:gd name="connsiteY2608" fmla="*/ 230200 h 646130"/>
                <a:gd name="connsiteX2609" fmla="*/ 356892 w 1013538"/>
                <a:gd name="connsiteY2609" fmla="*/ 245783 h 646130"/>
                <a:gd name="connsiteX2610" fmla="*/ 354358 w 1013538"/>
                <a:gd name="connsiteY2610" fmla="*/ 232860 h 646130"/>
                <a:gd name="connsiteX2611" fmla="*/ 349798 w 1013538"/>
                <a:gd name="connsiteY2611" fmla="*/ 231467 h 646130"/>
                <a:gd name="connsiteX2612" fmla="*/ 343843 w 1013538"/>
                <a:gd name="connsiteY2612" fmla="*/ 228173 h 646130"/>
                <a:gd name="connsiteX2613" fmla="*/ 343463 w 1013538"/>
                <a:gd name="connsiteY2613" fmla="*/ 226019 h 646130"/>
                <a:gd name="connsiteX2614" fmla="*/ 341436 w 1013538"/>
                <a:gd name="connsiteY2614" fmla="*/ 226399 h 646130"/>
                <a:gd name="connsiteX2615" fmla="*/ 333454 w 1013538"/>
                <a:gd name="connsiteY2615" fmla="*/ 234634 h 646130"/>
                <a:gd name="connsiteX2616" fmla="*/ 332694 w 1013538"/>
                <a:gd name="connsiteY2616" fmla="*/ 241476 h 646130"/>
                <a:gd name="connsiteX2617" fmla="*/ 332061 w 1013538"/>
                <a:gd name="connsiteY2617" fmla="*/ 232734 h 646130"/>
                <a:gd name="connsiteX2618" fmla="*/ 329273 w 1013538"/>
                <a:gd name="connsiteY2618" fmla="*/ 224372 h 646130"/>
                <a:gd name="connsiteX2619" fmla="*/ 334468 w 1013538"/>
                <a:gd name="connsiteY2619" fmla="*/ 223359 h 646130"/>
                <a:gd name="connsiteX2620" fmla="*/ 336622 w 1013538"/>
                <a:gd name="connsiteY2620" fmla="*/ 207269 h 646130"/>
                <a:gd name="connsiteX2621" fmla="*/ 332061 w 1013538"/>
                <a:gd name="connsiteY2621" fmla="*/ 205875 h 646130"/>
                <a:gd name="connsiteX2622" fmla="*/ 329020 w 1013538"/>
                <a:gd name="connsiteY2622" fmla="*/ 190799 h 646130"/>
                <a:gd name="connsiteX2623" fmla="*/ 324586 w 1013538"/>
                <a:gd name="connsiteY2623" fmla="*/ 184971 h 646130"/>
                <a:gd name="connsiteX2624" fmla="*/ 326613 w 1013538"/>
                <a:gd name="connsiteY2624" fmla="*/ 180410 h 646130"/>
                <a:gd name="connsiteX2625" fmla="*/ 323065 w 1013538"/>
                <a:gd name="connsiteY2625" fmla="*/ 221331 h 646130"/>
                <a:gd name="connsiteX2626" fmla="*/ 327500 w 1013538"/>
                <a:gd name="connsiteY2626" fmla="*/ 238308 h 646130"/>
                <a:gd name="connsiteX2627" fmla="*/ 327373 w 1013538"/>
                <a:gd name="connsiteY2627" fmla="*/ 242742 h 646130"/>
                <a:gd name="connsiteX2628" fmla="*/ 319645 w 1013538"/>
                <a:gd name="connsiteY2628" fmla="*/ 230833 h 646130"/>
                <a:gd name="connsiteX2629" fmla="*/ 323065 w 1013538"/>
                <a:gd name="connsiteY2629" fmla="*/ 221331 h 646130"/>
                <a:gd name="connsiteX2630" fmla="*/ 310523 w 1013538"/>
                <a:gd name="connsiteY2630" fmla="*/ 159126 h 646130"/>
                <a:gd name="connsiteX2631" fmla="*/ 317618 w 1013538"/>
                <a:gd name="connsiteY2631" fmla="*/ 162166 h 646130"/>
                <a:gd name="connsiteX2632" fmla="*/ 319265 w 1013538"/>
                <a:gd name="connsiteY2632" fmla="*/ 159632 h 646130"/>
                <a:gd name="connsiteX2633" fmla="*/ 320025 w 1013538"/>
                <a:gd name="connsiteY2633" fmla="*/ 152791 h 646130"/>
                <a:gd name="connsiteX2634" fmla="*/ 319518 w 1013538"/>
                <a:gd name="connsiteY2634" fmla="*/ 166220 h 646130"/>
                <a:gd name="connsiteX2635" fmla="*/ 315591 w 1013538"/>
                <a:gd name="connsiteY2635" fmla="*/ 162546 h 646130"/>
                <a:gd name="connsiteX2636" fmla="*/ 313817 w 1013538"/>
                <a:gd name="connsiteY2636" fmla="*/ 169641 h 646130"/>
                <a:gd name="connsiteX2637" fmla="*/ 312803 w 1013538"/>
                <a:gd name="connsiteY2637" fmla="*/ 169894 h 646130"/>
                <a:gd name="connsiteX2638" fmla="*/ 309256 w 1013538"/>
                <a:gd name="connsiteY2638" fmla="*/ 168374 h 646130"/>
                <a:gd name="connsiteX2639" fmla="*/ 311917 w 1013538"/>
                <a:gd name="connsiteY2639" fmla="*/ 165587 h 646130"/>
                <a:gd name="connsiteX2640" fmla="*/ 310523 w 1013538"/>
                <a:gd name="connsiteY2640" fmla="*/ 159126 h 646130"/>
                <a:gd name="connsiteX2641" fmla="*/ 301908 w 1013538"/>
                <a:gd name="connsiteY2641" fmla="*/ 158619 h 646130"/>
                <a:gd name="connsiteX2642" fmla="*/ 304695 w 1013538"/>
                <a:gd name="connsiteY2642" fmla="*/ 166980 h 646130"/>
                <a:gd name="connsiteX2643" fmla="*/ 300134 w 1013538"/>
                <a:gd name="connsiteY2643" fmla="*/ 165587 h 646130"/>
                <a:gd name="connsiteX2644" fmla="*/ 301908 w 1013538"/>
                <a:gd name="connsiteY2644" fmla="*/ 158619 h 646130"/>
                <a:gd name="connsiteX2645" fmla="*/ 301654 w 1013538"/>
                <a:gd name="connsiteY2645" fmla="*/ 216517 h 646130"/>
                <a:gd name="connsiteX2646" fmla="*/ 299754 w 1013538"/>
                <a:gd name="connsiteY2646" fmla="*/ 212463 h 646130"/>
                <a:gd name="connsiteX2647" fmla="*/ 301781 w 1013538"/>
                <a:gd name="connsiteY2647" fmla="*/ 200934 h 646130"/>
                <a:gd name="connsiteX2648" fmla="*/ 303555 w 1013538"/>
                <a:gd name="connsiteY2648" fmla="*/ 209549 h 646130"/>
                <a:gd name="connsiteX2649" fmla="*/ 307229 w 1013538"/>
                <a:gd name="connsiteY2649" fmla="*/ 206635 h 646130"/>
                <a:gd name="connsiteX2650" fmla="*/ 309129 w 1013538"/>
                <a:gd name="connsiteY2650" fmla="*/ 210689 h 646130"/>
                <a:gd name="connsiteX2651" fmla="*/ 309256 w 1013538"/>
                <a:gd name="connsiteY2651" fmla="*/ 206255 h 646130"/>
                <a:gd name="connsiteX2652" fmla="*/ 310776 w 1013538"/>
                <a:gd name="connsiteY2652" fmla="*/ 219304 h 646130"/>
                <a:gd name="connsiteX2653" fmla="*/ 303301 w 1013538"/>
                <a:gd name="connsiteY2653" fmla="*/ 214110 h 646130"/>
                <a:gd name="connsiteX2654" fmla="*/ 306089 w 1013538"/>
                <a:gd name="connsiteY2654" fmla="*/ 222472 h 646130"/>
                <a:gd name="connsiteX2655" fmla="*/ 316224 w 1013538"/>
                <a:gd name="connsiteY2655" fmla="*/ 224879 h 646130"/>
                <a:gd name="connsiteX2656" fmla="*/ 317491 w 1013538"/>
                <a:gd name="connsiteY2656" fmla="*/ 231340 h 646130"/>
                <a:gd name="connsiteX2657" fmla="*/ 312297 w 1013538"/>
                <a:gd name="connsiteY2657" fmla="*/ 232354 h 646130"/>
                <a:gd name="connsiteX2658" fmla="*/ 310270 w 1013538"/>
                <a:gd name="connsiteY2658" fmla="*/ 232734 h 646130"/>
                <a:gd name="connsiteX2659" fmla="*/ 304822 w 1013538"/>
                <a:gd name="connsiteY2659" fmla="*/ 227159 h 646130"/>
                <a:gd name="connsiteX2660" fmla="*/ 304442 w 1013538"/>
                <a:gd name="connsiteY2660" fmla="*/ 236154 h 646130"/>
                <a:gd name="connsiteX2661" fmla="*/ 298994 w 1013538"/>
                <a:gd name="connsiteY2661" fmla="*/ 219431 h 646130"/>
                <a:gd name="connsiteX2662" fmla="*/ 301654 w 1013538"/>
                <a:gd name="connsiteY2662" fmla="*/ 216517 h 646130"/>
                <a:gd name="connsiteX2663" fmla="*/ 298487 w 1013538"/>
                <a:gd name="connsiteY2663" fmla="*/ 382231 h 646130"/>
                <a:gd name="connsiteX2664" fmla="*/ 299374 w 1013538"/>
                <a:gd name="connsiteY2664" fmla="*/ 386538 h 646130"/>
                <a:gd name="connsiteX2665" fmla="*/ 297347 w 1013538"/>
                <a:gd name="connsiteY2665" fmla="*/ 386918 h 646130"/>
                <a:gd name="connsiteX2666" fmla="*/ 296460 w 1013538"/>
                <a:gd name="connsiteY2666" fmla="*/ 382611 h 646130"/>
                <a:gd name="connsiteX2667" fmla="*/ 298487 w 1013538"/>
                <a:gd name="connsiteY2667" fmla="*/ 382231 h 646130"/>
                <a:gd name="connsiteX2668" fmla="*/ 289365 w 1013538"/>
                <a:gd name="connsiteY2668" fmla="*/ 245783 h 646130"/>
                <a:gd name="connsiteX2669" fmla="*/ 288732 w 1013538"/>
                <a:gd name="connsiteY2669" fmla="*/ 237041 h 646130"/>
                <a:gd name="connsiteX2670" fmla="*/ 289365 w 1013538"/>
                <a:gd name="connsiteY2670" fmla="*/ 245783 h 646130"/>
                <a:gd name="connsiteX2671" fmla="*/ 282777 w 1013538"/>
                <a:gd name="connsiteY2671" fmla="*/ 175722 h 646130"/>
                <a:gd name="connsiteX2672" fmla="*/ 288605 w 1013538"/>
                <a:gd name="connsiteY2672" fmla="*/ 183450 h 646130"/>
                <a:gd name="connsiteX2673" fmla="*/ 283031 w 1013538"/>
                <a:gd name="connsiteY2673" fmla="*/ 182310 h 646130"/>
                <a:gd name="connsiteX2674" fmla="*/ 282777 w 1013538"/>
                <a:gd name="connsiteY2674" fmla="*/ 175722 h 646130"/>
                <a:gd name="connsiteX2675" fmla="*/ 274162 w 1013538"/>
                <a:gd name="connsiteY2675" fmla="*/ 389199 h 646130"/>
                <a:gd name="connsiteX2676" fmla="*/ 273275 w 1013538"/>
                <a:gd name="connsiteY2676" fmla="*/ 384891 h 646130"/>
                <a:gd name="connsiteX2677" fmla="*/ 277456 w 1013538"/>
                <a:gd name="connsiteY2677" fmla="*/ 384131 h 646130"/>
                <a:gd name="connsiteX2678" fmla="*/ 278343 w 1013538"/>
                <a:gd name="connsiteY2678" fmla="*/ 388439 h 646130"/>
                <a:gd name="connsiteX2679" fmla="*/ 274162 w 1013538"/>
                <a:gd name="connsiteY2679" fmla="*/ 389199 h 646130"/>
                <a:gd name="connsiteX2680" fmla="*/ 278470 w 1013538"/>
                <a:gd name="connsiteY2680" fmla="*/ 181043 h 646130"/>
                <a:gd name="connsiteX2681" fmla="*/ 279357 w 1013538"/>
                <a:gd name="connsiteY2681" fmla="*/ 185351 h 646130"/>
                <a:gd name="connsiteX2682" fmla="*/ 277330 w 1013538"/>
                <a:gd name="connsiteY2682" fmla="*/ 185731 h 646130"/>
                <a:gd name="connsiteX2683" fmla="*/ 276443 w 1013538"/>
                <a:gd name="connsiteY2683" fmla="*/ 181423 h 646130"/>
                <a:gd name="connsiteX2684" fmla="*/ 278470 w 1013538"/>
                <a:gd name="connsiteY2684" fmla="*/ 181043 h 646130"/>
                <a:gd name="connsiteX2685" fmla="*/ 274416 w 1013538"/>
                <a:gd name="connsiteY2685" fmla="*/ 181803 h 646130"/>
                <a:gd name="connsiteX2686" fmla="*/ 268841 w 1013538"/>
                <a:gd name="connsiteY2686" fmla="*/ 180663 h 646130"/>
                <a:gd name="connsiteX2687" fmla="*/ 274416 w 1013538"/>
                <a:gd name="connsiteY2687" fmla="*/ 181803 h 646130"/>
                <a:gd name="connsiteX2688" fmla="*/ 270108 w 1013538"/>
                <a:gd name="connsiteY2688" fmla="*/ 240589 h 646130"/>
                <a:gd name="connsiteX2689" fmla="*/ 278977 w 1013538"/>
                <a:gd name="connsiteY2689" fmla="*/ 236661 h 646130"/>
                <a:gd name="connsiteX2690" fmla="*/ 281130 w 1013538"/>
                <a:gd name="connsiteY2690" fmla="*/ 247430 h 646130"/>
                <a:gd name="connsiteX2691" fmla="*/ 276443 w 1013538"/>
                <a:gd name="connsiteY2691" fmla="*/ 250597 h 646130"/>
                <a:gd name="connsiteX2692" fmla="*/ 276063 w 1013538"/>
                <a:gd name="connsiteY2692" fmla="*/ 248444 h 646130"/>
                <a:gd name="connsiteX2693" fmla="*/ 270488 w 1013538"/>
                <a:gd name="connsiteY2693" fmla="*/ 247303 h 646130"/>
                <a:gd name="connsiteX2694" fmla="*/ 268588 w 1013538"/>
                <a:gd name="connsiteY2694" fmla="*/ 243249 h 646130"/>
                <a:gd name="connsiteX2695" fmla="*/ 270108 w 1013538"/>
                <a:gd name="connsiteY2695" fmla="*/ 240589 h 646130"/>
                <a:gd name="connsiteX2696" fmla="*/ 231467 w 1013538"/>
                <a:gd name="connsiteY2696" fmla="*/ 219178 h 646130"/>
                <a:gd name="connsiteX2697" fmla="*/ 232100 w 1013538"/>
                <a:gd name="connsiteY2697" fmla="*/ 227919 h 646130"/>
                <a:gd name="connsiteX2698" fmla="*/ 231467 w 1013538"/>
                <a:gd name="connsiteY2698" fmla="*/ 219178 h 646130"/>
                <a:gd name="connsiteX2699" fmla="*/ 224752 w 1013538"/>
                <a:gd name="connsiteY2699" fmla="*/ 249457 h 646130"/>
                <a:gd name="connsiteX2700" fmla="*/ 221965 w 1013538"/>
                <a:gd name="connsiteY2700" fmla="*/ 241095 h 646130"/>
                <a:gd name="connsiteX2701" fmla="*/ 224752 w 1013538"/>
                <a:gd name="connsiteY2701" fmla="*/ 249457 h 646130"/>
                <a:gd name="connsiteX2702" fmla="*/ 223739 w 1013538"/>
                <a:gd name="connsiteY2702" fmla="*/ 180537 h 646130"/>
                <a:gd name="connsiteX2703" fmla="*/ 220191 w 1013538"/>
                <a:gd name="connsiteY2703" fmla="*/ 179016 h 646130"/>
                <a:gd name="connsiteX2704" fmla="*/ 223739 w 1013538"/>
                <a:gd name="connsiteY2704" fmla="*/ 180537 h 646130"/>
                <a:gd name="connsiteX2705" fmla="*/ 209549 w 1013538"/>
                <a:gd name="connsiteY2705" fmla="*/ 243503 h 646130"/>
                <a:gd name="connsiteX2706" fmla="*/ 204355 w 1013538"/>
                <a:gd name="connsiteY2706" fmla="*/ 244516 h 646130"/>
                <a:gd name="connsiteX2707" fmla="*/ 203721 w 1013538"/>
                <a:gd name="connsiteY2707" fmla="*/ 246923 h 646130"/>
                <a:gd name="connsiteX2708" fmla="*/ 201187 w 1013538"/>
                <a:gd name="connsiteY2708" fmla="*/ 245150 h 646130"/>
                <a:gd name="connsiteX2709" fmla="*/ 209549 w 1013538"/>
                <a:gd name="connsiteY2709" fmla="*/ 243503 h 646130"/>
                <a:gd name="connsiteX2710" fmla="*/ 175722 w 1013538"/>
                <a:gd name="connsiteY2710" fmla="*/ 261366 h 646130"/>
                <a:gd name="connsiteX2711" fmla="*/ 166094 w 1013538"/>
                <a:gd name="connsiteY2711" fmla="*/ 245403 h 646130"/>
                <a:gd name="connsiteX2712" fmla="*/ 175722 w 1013538"/>
                <a:gd name="connsiteY2712" fmla="*/ 261366 h 646130"/>
                <a:gd name="connsiteX2713" fmla="*/ 159126 w 1013538"/>
                <a:gd name="connsiteY2713" fmla="*/ 226779 h 646130"/>
                <a:gd name="connsiteX2714" fmla="*/ 161659 w 1013538"/>
                <a:gd name="connsiteY2714" fmla="*/ 228553 h 646130"/>
                <a:gd name="connsiteX2715" fmla="*/ 163433 w 1013538"/>
                <a:gd name="connsiteY2715" fmla="*/ 237168 h 646130"/>
                <a:gd name="connsiteX2716" fmla="*/ 161406 w 1013538"/>
                <a:gd name="connsiteY2716" fmla="*/ 237548 h 646130"/>
                <a:gd name="connsiteX2717" fmla="*/ 159886 w 1013538"/>
                <a:gd name="connsiteY2717" fmla="*/ 235648 h 646130"/>
                <a:gd name="connsiteX2718" fmla="*/ 158999 w 1013538"/>
                <a:gd name="connsiteY2718" fmla="*/ 231340 h 646130"/>
                <a:gd name="connsiteX2719" fmla="*/ 157985 w 1013538"/>
                <a:gd name="connsiteY2719" fmla="*/ 231594 h 646130"/>
                <a:gd name="connsiteX2720" fmla="*/ 159126 w 1013538"/>
                <a:gd name="connsiteY2720" fmla="*/ 226779 h 646130"/>
                <a:gd name="connsiteX2721" fmla="*/ 158112 w 1013538"/>
                <a:gd name="connsiteY2721" fmla="*/ 157732 h 646130"/>
                <a:gd name="connsiteX2722" fmla="*/ 153171 w 1013538"/>
                <a:gd name="connsiteY2722" fmla="*/ 154311 h 646130"/>
                <a:gd name="connsiteX2723" fmla="*/ 158112 w 1013538"/>
                <a:gd name="connsiteY2723" fmla="*/ 157732 h 646130"/>
                <a:gd name="connsiteX2724" fmla="*/ 138095 w 1013538"/>
                <a:gd name="connsiteY2724" fmla="*/ 239702 h 646130"/>
                <a:gd name="connsiteX2725" fmla="*/ 138601 w 1013538"/>
                <a:gd name="connsiteY2725" fmla="*/ 253005 h 646130"/>
                <a:gd name="connsiteX2726" fmla="*/ 134674 w 1013538"/>
                <a:gd name="connsiteY2726" fmla="*/ 249330 h 646130"/>
                <a:gd name="connsiteX2727" fmla="*/ 138095 w 1013538"/>
                <a:gd name="connsiteY2727" fmla="*/ 239702 h 646130"/>
                <a:gd name="connsiteX2728" fmla="*/ 132900 w 1013538"/>
                <a:gd name="connsiteY2728" fmla="*/ 187251 h 646130"/>
                <a:gd name="connsiteX2729" fmla="*/ 128719 w 1013538"/>
                <a:gd name="connsiteY2729" fmla="*/ 188011 h 646130"/>
                <a:gd name="connsiteX2730" fmla="*/ 132900 w 1013538"/>
                <a:gd name="connsiteY2730" fmla="*/ 187251 h 646130"/>
                <a:gd name="connsiteX2731" fmla="*/ 114277 w 1013538"/>
                <a:gd name="connsiteY2731" fmla="*/ 382611 h 646130"/>
                <a:gd name="connsiteX2732" fmla="*/ 114530 w 1013538"/>
                <a:gd name="connsiteY2732" fmla="*/ 389199 h 646130"/>
                <a:gd name="connsiteX2733" fmla="*/ 112249 w 1013538"/>
                <a:gd name="connsiteY2733" fmla="*/ 382991 h 646130"/>
                <a:gd name="connsiteX2734" fmla="*/ 114277 w 1013538"/>
                <a:gd name="connsiteY2734" fmla="*/ 382611 h 646130"/>
                <a:gd name="connsiteX2735" fmla="*/ 112123 w 1013538"/>
                <a:gd name="connsiteY2735" fmla="*/ 249330 h 646130"/>
                <a:gd name="connsiteX2736" fmla="*/ 109462 w 1013538"/>
                <a:gd name="connsiteY2736" fmla="*/ 252118 h 646130"/>
                <a:gd name="connsiteX2737" fmla="*/ 112123 w 1013538"/>
                <a:gd name="connsiteY2737" fmla="*/ 249330 h 646130"/>
                <a:gd name="connsiteX2738" fmla="*/ 91599 w 1013538"/>
                <a:gd name="connsiteY2738" fmla="*/ 333581 h 646130"/>
                <a:gd name="connsiteX2739" fmla="*/ 89952 w 1013538"/>
                <a:gd name="connsiteY2739" fmla="*/ 336115 h 646130"/>
                <a:gd name="connsiteX2740" fmla="*/ 91345 w 1013538"/>
                <a:gd name="connsiteY2740" fmla="*/ 326866 h 646130"/>
                <a:gd name="connsiteX2741" fmla="*/ 97806 w 1013538"/>
                <a:gd name="connsiteY2741" fmla="*/ 332314 h 646130"/>
                <a:gd name="connsiteX2742" fmla="*/ 91599 w 1013538"/>
                <a:gd name="connsiteY2742" fmla="*/ 333581 h 646130"/>
                <a:gd name="connsiteX2743" fmla="*/ 103001 w 1013538"/>
                <a:gd name="connsiteY2743" fmla="*/ 246670 h 646130"/>
                <a:gd name="connsiteX2744" fmla="*/ 105788 w 1013538"/>
                <a:gd name="connsiteY2744" fmla="*/ 255032 h 646130"/>
                <a:gd name="connsiteX2745" fmla="*/ 101607 w 1013538"/>
                <a:gd name="connsiteY2745" fmla="*/ 255792 h 646130"/>
                <a:gd name="connsiteX2746" fmla="*/ 103001 w 1013538"/>
                <a:gd name="connsiteY2746" fmla="*/ 246670 h 646130"/>
                <a:gd name="connsiteX2747" fmla="*/ 99834 w 1013538"/>
                <a:gd name="connsiteY2747" fmla="*/ 251738 h 646130"/>
                <a:gd name="connsiteX2748" fmla="*/ 100720 w 1013538"/>
                <a:gd name="connsiteY2748" fmla="*/ 256045 h 646130"/>
                <a:gd name="connsiteX2749" fmla="*/ 98693 w 1013538"/>
                <a:gd name="connsiteY2749" fmla="*/ 256425 h 646130"/>
                <a:gd name="connsiteX2750" fmla="*/ 97806 w 1013538"/>
                <a:gd name="connsiteY2750" fmla="*/ 252118 h 646130"/>
                <a:gd name="connsiteX2751" fmla="*/ 99834 w 1013538"/>
                <a:gd name="connsiteY2751" fmla="*/ 251738 h 646130"/>
                <a:gd name="connsiteX2752" fmla="*/ 85391 w 1013538"/>
                <a:gd name="connsiteY2752" fmla="*/ 238942 h 646130"/>
                <a:gd name="connsiteX2753" fmla="*/ 88938 w 1013538"/>
                <a:gd name="connsiteY2753" fmla="*/ 240462 h 646130"/>
                <a:gd name="connsiteX2754" fmla="*/ 96666 w 1013538"/>
                <a:gd name="connsiteY2754" fmla="*/ 252371 h 646130"/>
                <a:gd name="connsiteX2755" fmla="*/ 88811 w 1013538"/>
                <a:gd name="connsiteY2755" fmla="*/ 256172 h 646130"/>
                <a:gd name="connsiteX2756" fmla="*/ 90205 w 1013538"/>
                <a:gd name="connsiteY2756" fmla="*/ 247050 h 646130"/>
                <a:gd name="connsiteX2757" fmla="*/ 84757 w 1013538"/>
                <a:gd name="connsiteY2757" fmla="*/ 241476 h 646130"/>
                <a:gd name="connsiteX2758" fmla="*/ 85391 w 1013538"/>
                <a:gd name="connsiteY2758" fmla="*/ 238942 h 646130"/>
                <a:gd name="connsiteX2759" fmla="*/ 53337 w 1013538"/>
                <a:gd name="connsiteY2759" fmla="*/ 260859 h 646130"/>
                <a:gd name="connsiteX2760" fmla="*/ 52704 w 1013538"/>
                <a:gd name="connsiteY2760" fmla="*/ 263267 h 646130"/>
                <a:gd name="connsiteX2761" fmla="*/ 49410 w 1013538"/>
                <a:gd name="connsiteY2761" fmla="*/ 257185 h 646130"/>
                <a:gd name="connsiteX2762" fmla="*/ 51817 w 1013538"/>
                <a:gd name="connsiteY2762" fmla="*/ 247810 h 646130"/>
                <a:gd name="connsiteX2763" fmla="*/ 55998 w 1013538"/>
                <a:gd name="connsiteY2763" fmla="*/ 258072 h 646130"/>
                <a:gd name="connsiteX2764" fmla="*/ 53337 w 1013538"/>
                <a:gd name="connsiteY2764" fmla="*/ 260859 h 646130"/>
                <a:gd name="connsiteX2765" fmla="*/ 67780 w 1013538"/>
                <a:gd name="connsiteY2765" fmla="*/ 460907 h 646130"/>
                <a:gd name="connsiteX2766" fmla="*/ 72721 w 1013538"/>
                <a:gd name="connsiteY2766" fmla="*/ 464454 h 646130"/>
                <a:gd name="connsiteX2767" fmla="*/ 67780 w 1013538"/>
                <a:gd name="connsiteY2767" fmla="*/ 460907 h 646130"/>
                <a:gd name="connsiteX2768" fmla="*/ 81210 w 1013538"/>
                <a:gd name="connsiteY2768" fmla="*/ 335608 h 646130"/>
                <a:gd name="connsiteX2769" fmla="*/ 79943 w 1013538"/>
                <a:gd name="connsiteY2769" fmla="*/ 329147 h 646130"/>
                <a:gd name="connsiteX2770" fmla="*/ 81210 w 1013538"/>
                <a:gd name="connsiteY2770" fmla="*/ 335608 h 646130"/>
                <a:gd name="connsiteX2771" fmla="*/ 71328 w 1013538"/>
                <a:gd name="connsiteY2771" fmla="*/ 232734 h 646130"/>
                <a:gd name="connsiteX2772" fmla="*/ 71961 w 1013538"/>
                <a:gd name="connsiteY2772" fmla="*/ 241476 h 646130"/>
                <a:gd name="connsiteX2773" fmla="*/ 68414 w 1013538"/>
                <a:gd name="connsiteY2773" fmla="*/ 239955 h 646130"/>
                <a:gd name="connsiteX2774" fmla="*/ 71328 w 1013538"/>
                <a:gd name="connsiteY2774" fmla="*/ 232734 h 646130"/>
                <a:gd name="connsiteX2775" fmla="*/ 70694 w 1013538"/>
                <a:gd name="connsiteY2775" fmla="*/ 250724 h 646130"/>
                <a:gd name="connsiteX2776" fmla="*/ 75635 w 1013538"/>
                <a:gd name="connsiteY2776" fmla="*/ 254145 h 646130"/>
                <a:gd name="connsiteX2777" fmla="*/ 78296 w 1013538"/>
                <a:gd name="connsiteY2777" fmla="*/ 251358 h 646130"/>
                <a:gd name="connsiteX2778" fmla="*/ 80576 w 1013538"/>
                <a:gd name="connsiteY2778" fmla="*/ 257565 h 646130"/>
                <a:gd name="connsiteX2779" fmla="*/ 69427 w 1013538"/>
                <a:gd name="connsiteY2779" fmla="*/ 255285 h 646130"/>
                <a:gd name="connsiteX2780" fmla="*/ 61192 w 1013538"/>
                <a:gd name="connsiteY2780" fmla="*/ 256932 h 646130"/>
                <a:gd name="connsiteX2781" fmla="*/ 70694 w 1013538"/>
                <a:gd name="connsiteY2781" fmla="*/ 250724 h 646130"/>
                <a:gd name="connsiteX2782" fmla="*/ 58405 w 1013538"/>
                <a:gd name="connsiteY2782" fmla="*/ 291012 h 646130"/>
                <a:gd name="connsiteX2783" fmla="*/ 63346 w 1013538"/>
                <a:gd name="connsiteY2783" fmla="*/ 294560 h 646130"/>
                <a:gd name="connsiteX2784" fmla="*/ 59799 w 1013538"/>
                <a:gd name="connsiteY2784" fmla="*/ 293039 h 646130"/>
                <a:gd name="connsiteX2785" fmla="*/ 60052 w 1013538"/>
                <a:gd name="connsiteY2785" fmla="*/ 299627 h 646130"/>
                <a:gd name="connsiteX2786" fmla="*/ 58405 w 1013538"/>
                <a:gd name="connsiteY2786" fmla="*/ 291012 h 646130"/>
                <a:gd name="connsiteX2787" fmla="*/ 60306 w 1013538"/>
                <a:gd name="connsiteY2787" fmla="*/ 375389 h 646130"/>
                <a:gd name="connsiteX2788" fmla="*/ 63980 w 1013538"/>
                <a:gd name="connsiteY2788" fmla="*/ 372475 h 646130"/>
                <a:gd name="connsiteX2789" fmla="*/ 60306 w 1013538"/>
                <a:gd name="connsiteY2789" fmla="*/ 375389 h 646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Lst>
              <a:rect l="l" t="t" r="r" b="b"/>
              <a:pathLst>
                <a:path w="1013538" h="646130">
                  <a:moveTo>
                    <a:pt x="14063" y="582911"/>
                  </a:moveTo>
                  <a:cubicBezTo>
                    <a:pt x="17230" y="583798"/>
                    <a:pt x="21158" y="586966"/>
                    <a:pt x="24198" y="585319"/>
                  </a:cubicBezTo>
                  <a:cubicBezTo>
                    <a:pt x="24958" y="588359"/>
                    <a:pt x="25592" y="591400"/>
                    <a:pt x="24452" y="591907"/>
                  </a:cubicBezTo>
                  <a:cubicBezTo>
                    <a:pt x="25085" y="594440"/>
                    <a:pt x="26732" y="593300"/>
                    <a:pt x="27999" y="593427"/>
                  </a:cubicBezTo>
                  <a:cubicBezTo>
                    <a:pt x="32940" y="597354"/>
                    <a:pt x="35347" y="598621"/>
                    <a:pt x="40161" y="595454"/>
                  </a:cubicBezTo>
                  <a:cubicBezTo>
                    <a:pt x="41682" y="596087"/>
                    <a:pt x="42822" y="597734"/>
                    <a:pt x="43455" y="601535"/>
                  </a:cubicBezTo>
                  <a:cubicBezTo>
                    <a:pt x="44089" y="599635"/>
                    <a:pt x="45356" y="598748"/>
                    <a:pt x="47130" y="598621"/>
                  </a:cubicBezTo>
                  <a:cubicBezTo>
                    <a:pt x="48777" y="599761"/>
                    <a:pt x="49917" y="602802"/>
                    <a:pt x="50930" y="606856"/>
                  </a:cubicBezTo>
                  <a:cubicBezTo>
                    <a:pt x="52324" y="606349"/>
                    <a:pt x="53718" y="605969"/>
                    <a:pt x="54478" y="608376"/>
                  </a:cubicBezTo>
                  <a:cubicBezTo>
                    <a:pt x="57898" y="608757"/>
                    <a:pt x="55491" y="601282"/>
                    <a:pt x="59799" y="602929"/>
                  </a:cubicBezTo>
                  <a:cubicBezTo>
                    <a:pt x="61319" y="602295"/>
                    <a:pt x="61066" y="607616"/>
                    <a:pt x="62079" y="609137"/>
                  </a:cubicBezTo>
                  <a:cubicBezTo>
                    <a:pt x="63346" y="611164"/>
                    <a:pt x="66513" y="608123"/>
                    <a:pt x="66894" y="617118"/>
                  </a:cubicBezTo>
                  <a:cubicBezTo>
                    <a:pt x="71074" y="620286"/>
                    <a:pt x="75129" y="617625"/>
                    <a:pt x="78549" y="621553"/>
                  </a:cubicBezTo>
                  <a:cubicBezTo>
                    <a:pt x="78929" y="622059"/>
                    <a:pt x="80703" y="622693"/>
                    <a:pt x="81083" y="623326"/>
                  </a:cubicBezTo>
                  <a:cubicBezTo>
                    <a:pt x="83110" y="627380"/>
                    <a:pt x="82730" y="632955"/>
                    <a:pt x="86784" y="635615"/>
                  </a:cubicBezTo>
                  <a:cubicBezTo>
                    <a:pt x="86531" y="637389"/>
                    <a:pt x="86404" y="639289"/>
                    <a:pt x="87038" y="642203"/>
                  </a:cubicBezTo>
                  <a:cubicBezTo>
                    <a:pt x="85897" y="642837"/>
                    <a:pt x="85137" y="642077"/>
                    <a:pt x="84504" y="640430"/>
                  </a:cubicBezTo>
                  <a:cubicBezTo>
                    <a:pt x="83237" y="641697"/>
                    <a:pt x="85011" y="642330"/>
                    <a:pt x="85391" y="644737"/>
                  </a:cubicBezTo>
                  <a:cubicBezTo>
                    <a:pt x="86277" y="648538"/>
                    <a:pt x="85011" y="649551"/>
                    <a:pt x="86024" y="653479"/>
                  </a:cubicBezTo>
                  <a:cubicBezTo>
                    <a:pt x="86911" y="653352"/>
                    <a:pt x="87164" y="654746"/>
                    <a:pt x="87544" y="656393"/>
                  </a:cubicBezTo>
                  <a:lnTo>
                    <a:pt x="335228" y="656393"/>
                  </a:lnTo>
                  <a:cubicBezTo>
                    <a:pt x="334594" y="652845"/>
                    <a:pt x="335355" y="651072"/>
                    <a:pt x="337255" y="650945"/>
                  </a:cubicBezTo>
                  <a:cubicBezTo>
                    <a:pt x="337635" y="652719"/>
                    <a:pt x="338015" y="654492"/>
                    <a:pt x="338395" y="656393"/>
                  </a:cubicBezTo>
                  <a:lnTo>
                    <a:pt x="365254" y="656393"/>
                  </a:lnTo>
                  <a:cubicBezTo>
                    <a:pt x="365127" y="655759"/>
                    <a:pt x="365127" y="655253"/>
                    <a:pt x="364874" y="654492"/>
                  </a:cubicBezTo>
                  <a:cubicBezTo>
                    <a:pt x="366901" y="655379"/>
                    <a:pt x="370448" y="650692"/>
                    <a:pt x="371462" y="655379"/>
                  </a:cubicBezTo>
                  <a:cubicBezTo>
                    <a:pt x="371335" y="655633"/>
                    <a:pt x="371209" y="656013"/>
                    <a:pt x="371082" y="656266"/>
                  </a:cubicBezTo>
                  <a:lnTo>
                    <a:pt x="516018" y="656266"/>
                  </a:lnTo>
                  <a:cubicBezTo>
                    <a:pt x="516145" y="656140"/>
                    <a:pt x="516145" y="656013"/>
                    <a:pt x="516271" y="655886"/>
                  </a:cubicBezTo>
                  <a:cubicBezTo>
                    <a:pt x="518805" y="653859"/>
                    <a:pt x="522099" y="654619"/>
                    <a:pt x="524506" y="654239"/>
                  </a:cubicBezTo>
                  <a:cubicBezTo>
                    <a:pt x="526027" y="654112"/>
                    <a:pt x="528687" y="651452"/>
                    <a:pt x="530081" y="655379"/>
                  </a:cubicBezTo>
                  <a:cubicBezTo>
                    <a:pt x="529954" y="655633"/>
                    <a:pt x="529954" y="656013"/>
                    <a:pt x="529954" y="656266"/>
                  </a:cubicBezTo>
                  <a:lnTo>
                    <a:pt x="562514" y="656266"/>
                  </a:lnTo>
                  <a:cubicBezTo>
                    <a:pt x="562134" y="656140"/>
                    <a:pt x="561754" y="656140"/>
                    <a:pt x="561374" y="656013"/>
                  </a:cubicBezTo>
                  <a:cubicBezTo>
                    <a:pt x="558967" y="649932"/>
                    <a:pt x="562134" y="649678"/>
                    <a:pt x="561754" y="647018"/>
                  </a:cubicBezTo>
                  <a:cubicBezTo>
                    <a:pt x="561374" y="644230"/>
                    <a:pt x="559093" y="643217"/>
                    <a:pt x="558967" y="638656"/>
                  </a:cubicBezTo>
                  <a:cubicBezTo>
                    <a:pt x="560994" y="638276"/>
                    <a:pt x="563147" y="637896"/>
                    <a:pt x="565175" y="637389"/>
                  </a:cubicBezTo>
                  <a:cubicBezTo>
                    <a:pt x="563908" y="632448"/>
                    <a:pt x="563654" y="629154"/>
                    <a:pt x="564034" y="626494"/>
                  </a:cubicBezTo>
                  <a:cubicBezTo>
                    <a:pt x="567075" y="626494"/>
                    <a:pt x="570622" y="625227"/>
                    <a:pt x="572649" y="627000"/>
                  </a:cubicBezTo>
                  <a:cubicBezTo>
                    <a:pt x="574930" y="628901"/>
                    <a:pt x="575310" y="633842"/>
                    <a:pt x="577464" y="634982"/>
                  </a:cubicBezTo>
                  <a:cubicBezTo>
                    <a:pt x="578857" y="637136"/>
                    <a:pt x="581391" y="634855"/>
                    <a:pt x="581898" y="640810"/>
                  </a:cubicBezTo>
                  <a:cubicBezTo>
                    <a:pt x="578731" y="641316"/>
                    <a:pt x="577084" y="643850"/>
                    <a:pt x="576957" y="648411"/>
                  </a:cubicBezTo>
                  <a:cubicBezTo>
                    <a:pt x="577844" y="652592"/>
                    <a:pt x="580124" y="650692"/>
                    <a:pt x="580631" y="656266"/>
                  </a:cubicBezTo>
                  <a:lnTo>
                    <a:pt x="590260" y="656266"/>
                  </a:lnTo>
                  <a:cubicBezTo>
                    <a:pt x="588359" y="645497"/>
                    <a:pt x="592033" y="642203"/>
                    <a:pt x="596594" y="640176"/>
                  </a:cubicBezTo>
                  <a:cubicBezTo>
                    <a:pt x="597608" y="646257"/>
                    <a:pt x="597861" y="651452"/>
                    <a:pt x="597988" y="656266"/>
                  </a:cubicBezTo>
                  <a:lnTo>
                    <a:pt x="621426" y="656266"/>
                  </a:lnTo>
                  <a:cubicBezTo>
                    <a:pt x="620539" y="655633"/>
                    <a:pt x="619779" y="654239"/>
                    <a:pt x="619272" y="651325"/>
                  </a:cubicBezTo>
                  <a:cubicBezTo>
                    <a:pt x="619019" y="649678"/>
                    <a:pt x="619019" y="649171"/>
                    <a:pt x="619906" y="648918"/>
                  </a:cubicBezTo>
                  <a:cubicBezTo>
                    <a:pt x="620412" y="648791"/>
                    <a:pt x="621679" y="650692"/>
                    <a:pt x="621426" y="650818"/>
                  </a:cubicBezTo>
                  <a:cubicBezTo>
                    <a:pt x="622946" y="650312"/>
                    <a:pt x="622820" y="648031"/>
                    <a:pt x="625100" y="647904"/>
                  </a:cubicBezTo>
                  <a:cubicBezTo>
                    <a:pt x="627000" y="647778"/>
                    <a:pt x="627761" y="648918"/>
                    <a:pt x="629661" y="649298"/>
                  </a:cubicBezTo>
                  <a:cubicBezTo>
                    <a:pt x="631941" y="649678"/>
                    <a:pt x="635362" y="645624"/>
                    <a:pt x="635616" y="652592"/>
                  </a:cubicBezTo>
                  <a:cubicBezTo>
                    <a:pt x="634982" y="656393"/>
                    <a:pt x="631561" y="653606"/>
                    <a:pt x="628394" y="653986"/>
                  </a:cubicBezTo>
                  <a:cubicBezTo>
                    <a:pt x="627127" y="654112"/>
                    <a:pt x="625607" y="655506"/>
                    <a:pt x="624213" y="656266"/>
                  </a:cubicBezTo>
                  <a:lnTo>
                    <a:pt x="737096" y="656266"/>
                  </a:lnTo>
                  <a:cubicBezTo>
                    <a:pt x="737349" y="655759"/>
                    <a:pt x="737476" y="655126"/>
                    <a:pt x="737856" y="654746"/>
                  </a:cubicBezTo>
                  <a:cubicBezTo>
                    <a:pt x="739630" y="657786"/>
                    <a:pt x="742417" y="651579"/>
                    <a:pt x="744318" y="656266"/>
                  </a:cubicBezTo>
                  <a:lnTo>
                    <a:pt x="767122" y="656266"/>
                  </a:lnTo>
                  <a:cubicBezTo>
                    <a:pt x="768136" y="653859"/>
                    <a:pt x="769529" y="651832"/>
                    <a:pt x="772823" y="652465"/>
                  </a:cubicBezTo>
                  <a:cubicBezTo>
                    <a:pt x="771683" y="648285"/>
                    <a:pt x="773330" y="647904"/>
                    <a:pt x="773583" y="645624"/>
                  </a:cubicBezTo>
                  <a:cubicBezTo>
                    <a:pt x="778144" y="647398"/>
                    <a:pt x="780298" y="644484"/>
                    <a:pt x="782832" y="643850"/>
                  </a:cubicBezTo>
                  <a:cubicBezTo>
                    <a:pt x="782452" y="643977"/>
                    <a:pt x="783846" y="645624"/>
                    <a:pt x="784352" y="645751"/>
                  </a:cubicBezTo>
                  <a:cubicBezTo>
                    <a:pt x="787900" y="646764"/>
                    <a:pt x="787140" y="638656"/>
                    <a:pt x="788913" y="647144"/>
                  </a:cubicBezTo>
                  <a:cubicBezTo>
                    <a:pt x="793094" y="650692"/>
                    <a:pt x="786633" y="650945"/>
                    <a:pt x="785619" y="652212"/>
                  </a:cubicBezTo>
                  <a:cubicBezTo>
                    <a:pt x="785493" y="652465"/>
                    <a:pt x="786506" y="655886"/>
                    <a:pt x="786506" y="656393"/>
                  </a:cubicBezTo>
                  <a:lnTo>
                    <a:pt x="836803" y="656393"/>
                  </a:lnTo>
                  <a:cubicBezTo>
                    <a:pt x="837056" y="656140"/>
                    <a:pt x="837436" y="655886"/>
                    <a:pt x="837690" y="655379"/>
                  </a:cubicBezTo>
                  <a:cubicBezTo>
                    <a:pt x="837690" y="655759"/>
                    <a:pt x="837436" y="656013"/>
                    <a:pt x="837436" y="656393"/>
                  </a:cubicBezTo>
                  <a:lnTo>
                    <a:pt x="845038" y="656393"/>
                  </a:lnTo>
                  <a:cubicBezTo>
                    <a:pt x="845165" y="656266"/>
                    <a:pt x="845291" y="656266"/>
                    <a:pt x="845418" y="656140"/>
                  </a:cubicBezTo>
                  <a:cubicBezTo>
                    <a:pt x="846178" y="655506"/>
                    <a:pt x="846812" y="655759"/>
                    <a:pt x="847318" y="656393"/>
                  </a:cubicBezTo>
                  <a:lnTo>
                    <a:pt x="851626" y="656393"/>
                  </a:lnTo>
                  <a:cubicBezTo>
                    <a:pt x="851879" y="655633"/>
                    <a:pt x="852133" y="654999"/>
                    <a:pt x="852639" y="654746"/>
                  </a:cubicBezTo>
                  <a:cubicBezTo>
                    <a:pt x="858974" y="654239"/>
                    <a:pt x="863788" y="651705"/>
                    <a:pt x="865815" y="645497"/>
                  </a:cubicBezTo>
                  <a:cubicBezTo>
                    <a:pt x="867589" y="646384"/>
                    <a:pt x="866322" y="647778"/>
                    <a:pt x="865182" y="647904"/>
                  </a:cubicBezTo>
                  <a:cubicBezTo>
                    <a:pt x="865689" y="648031"/>
                    <a:pt x="866702" y="651832"/>
                    <a:pt x="867082" y="651959"/>
                  </a:cubicBezTo>
                  <a:cubicBezTo>
                    <a:pt x="868476" y="652592"/>
                    <a:pt x="868729" y="649425"/>
                    <a:pt x="868729" y="649425"/>
                  </a:cubicBezTo>
                  <a:cubicBezTo>
                    <a:pt x="870250" y="650058"/>
                    <a:pt x="872530" y="657660"/>
                    <a:pt x="870376" y="646891"/>
                  </a:cubicBezTo>
                  <a:cubicBezTo>
                    <a:pt x="873797" y="643850"/>
                    <a:pt x="874431" y="651705"/>
                    <a:pt x="877471" y="649932"/>
                  </a:cubicBezTo>
                  <a:cubicBezTo>
                    <a:pt x="877091" y="643977"/>
                    <a:pt x="874557" y="646004"/>
                    <a:pt x="873670" y="641697"/>
                  </a:cubicBezTo>
                  <a:cubicBezTo>
                    <a:pt x="875697" y="640050"/>
                    <a:pt x="875951" y="645497"/>
                    <a:pt x="877598" y="645371"/>
                  </a:cubicBezTo>
                  <a:cubicBezTo>
                    <a:pt x="880892" y="644991"/>
                    <a:pt x="883172" y="643217"/>
                    <a:pt x="883933" y="639670"/>
                  </a:cubicBezTo>
                  <a:cubicBezTo>
                    <a:pt x="885960" y="639670"/>
                    <a:pt x="885960" y="646764"/>
                    <a:pt x="887733" y="647904"/>
                  </a:cubicBezTo>
                  <a:cubicBezTo>
                    <a:pt x="890267" y="647018"/>
                    <a:pt x="886593" y="640556"/>
                    <a:pt x="885960" y="639289"/>
                  </a:cubicBezTo>
                  <a:cubicBezTo>
                    <a:pt x="887607" y="638149"/>
                    <a:pt x="888240" y="640556"/>
                    <a:pt x="888874" y="643217"/>
                  </a:cubicBezTo>
                  <a:cubicBezTo>
                    <a:pt x="891407" y="644104"/>
                    <a:pt x="890901" y="636502"/>
                    <a:pt x="892421" y="644737"/>
                  </a:cubicBezTo>
                  <a:cubicBezTo>
                    <a:pt x="895968" y="645751"/>
                    <a:pt x="893181" y="638403"/>
                    <a:pt x="896728" y="639416"/>
                  </a:cubicBezTo>
                  <a:cubicBezTo>
                    <a:pt x="896728" y="636882"/>
                    <a:pt x="894575" y="638656"/>
                    <a:pt x="894195" y="637642"/>
                  </a:cubicBezTo>
                  <a:cubicBezTo>
                    <a:pt x="893054" y="634982"/>
                    <a:pt x="896728" y="632955"/>
                    <a:pt x="894068" y="626494"/>
                  </a:cubicBezTo>
                  <a:cubicBezTo>
                    <a:pt x="892674" y="629154"/>
                    <a:pt x="889254" y="627000"/>
                    <a:pt x="886846" y="627887"/>
                  </a:cubicBezTo>
                  <a:cubicBezTo>
                    <a:pt x="884313" y="628901"/>
                    <a:pt x="881525" y="632701"/>
                    <a:pt x="876584" y="629914"/>
                  </a:cubicBezTo>
                  <a:cubicBezTo>
                    <a:pt x="877725" y="631688"/>
                    <a:pt x="878611" y="634602"/>
                    <a:pt x="879372" y="638276"/>
                  </a:cubicBezTo>
                  <a:cubicBezTo>
                    <a:pt x="877598" y="639289"/>
                    <a:pt x="876838" y="636629"/>
                    <a:pt x="877851" y="636375"/>
                  </a:cubicBezTo>
                  <a:cubicBezTo>
                    <a:pt x="875571" y="630548"/>
                    <a:pt x="875697" y="640050"/>
                    <a:pt x="873290" y="634982"/>
                  </a:cubicBezTo>
                  <a:cubicBezTo>
                    <a:pt x="872910" y="632955"/>
                    <a:pt x="874177" y="633082"/>
                    <a:pt x="874937" y="632448"/>
                  </a:cubicBezTo>
                  <a:cubicBezTo>
                    <a:pt x="872910" y="628394"/>
                    <a:pt x="872784" y="633208"/>
                    <a:pt x="870756" y="633208"/>
                  </a:cubicBezTo>
                  <a:cubicBezTo>
                    <a:pt x="868349" y="633335"/>
                    <a:pt x="864675" y="628394"/>
                    <a:pt x="861635" y="630548"/>
                  </a:cubicBezTo>
                  <a:cubicBezTo>
                    <a:pt x="862522" y="633335"/>
                    <a:pt x="864169" y="633588"/>
                    <a:pt x="864929" y="636629"/>
                  </a:cubicBezTo>
                  <a:cubicBezTo>
                    <a:pt x="862648" y="633842"/>
                    <a:pt x="859988" y="632955"/>
                    <a:pt x="857454" y="631434"/>
                  </a:cubicBezTo>
                  <a:cubicBezTo>
                    <a:pt x="857200" y="627000"/>
                    <a:pt x="859734" y="626620"/>
                    <a:pt x="856820" y="622693"/>
                  </a:cubicBezTo>
                  <a:cubicBezTo>
                    <a:pt x="855427" y="626113"/>
                    <a:pt x="850612" y="620412"/>
                    <a:pt x="849472" y="628647"/>
                  </a:cubicBezTo>
                  <a:cubicBezTo>
                    <a:pt x="847572" y="629154"/>
                    <a:pt x="849472" y="625227"/>
                    <a:pt x="848585" y="624340"/>
                  </a:cubicBezTo>
                  <a:cubicBezTo>
                    <a:pt x="848585" y="624340"/>
                    <a:pt x="847572" y="624593"/>
                    <a:pt x="847572" y="624593"/>
                  </a:cubicBezTo>
                  <a:cubicBezTo>
                    <a:pt x="847445" y="623453"/>
                    <a:pt x="847952" y="618385"/>
                    <a:pt x="848332" y="617752"/>
                  </a:cubicBezTo>
                  <a:cubicBezTo>
                    <a:pt x="849092" y="616231"/>
                    <a:pt x="849599" y="619652"/>
                    <a:pt x="849852" y="619652"/>
                  </a:cubicBezTo>
                  <a:cubicBezTo>
                    <a:pt x="850866" y="619905"/>
                    <a:pt x="850486" y="617372"/>
                    <a:pt x="850486" y="617372"/>
                  </a:cubicBezTo>
                  <a:cubicBezTo>
                    <a:pt x="852386" y="617625"/>
                    <a:pt x="852766" y="620032"/>
                    <a:pt x="853526" y="616738"/>
                  </a:cubicBezTo>
                  <a:cubicBezTo>
                    <a:pt x="854287" y="613824"/>
                    <a:pt x="857454" y="618892"/>
                    <a:pt x="858087" y="618132"/>
                  </a:cubicBezTo>
                  <a:cubicBezTo>
                    <a:pt x="861508" y="615218"/>
                    <a:pt x="859861" y="613064"/>
                    <a:pt x="864929" y="614584"/>
                  </a:cubicBezTo>
                  <a:cubicBezTo>
                    <a:pt x="864675" y="613191"/>
                    <a:pt x="864295" y="611670"/>
                    <a:pt x="864042" y="610277"/>
                  </a:cubicBezTo>
                  <a:cubicBezTo>
                    <a:pt x="866196" y="610784"/>
                    <a:pt x="866576" y="618385"/>
                    <a:pt x="869490" y="615851"/>
                  </a:cubicBezTo>
                  <a:cubicBezTo>
                    <a:pt x="867463" y="609897"/>
                    <a:pt x="869870" y="610024"/>
                    <a:pt x="868349" y="604956"/>
                  </a:cubicBezTo>
                  <a:cubicBezTo>
                    <a:pt x="867336" y="605209"/>
                    <a:pt x="866322" y="605336"/>
                    <a:pt x="865309" y="605589"/>
                  </a:cubicBezTo>
                  <a:cubicBezTo>
                    <a:pt x="866702" y="598241"/>
                    <a:pt x="873290" y="611037"/>
                    <a:pt x="876331" y="612304"/>
                  </a:cubicBezTo>
                  <a:cubicBezTo>
                    <a:pt x="881779" y="612304"/>
                    <a:pt x="881272" y="604196"/>
                    <a:pt x="884946" y="601662"/>
                  </a:cubicBezTo>
                  <a:cubicBezTo>
                    <a:pt x="883679" y="597228"/>
                    <a:pt x="880005" y="602169"/>
                    <a:pt x="881652" y="606729"/>
                  </a:cubicBezTo>
                  <a:cubicBezTo>
                    <a:pt x="880005" y="607236"/>
                    <a:pt x="877471" y="606476"/>
                    <a:pt x="877978" y="609643"/>
                  </a:cubicBezTo>
                  <a:cubicBezTo>
                    <a:pt x="876838" y="610657"/>
                    <a:pt x="876711" y="606096"/>
                    <a:pt x="876078" y="605589"/>
                  </a:cubicBezTo>
                  <a:cubicBezTo>
                    <a:pt x="873670" y="603562"/>
                    <a:pt x="870123" y="606983"/>
                    <a:pt x="868603" y="600395"/>
                  </a:cubicBezTo>
                  <a:cubicBezTo>
                    <a:pt x="865815" y="600902"/>
                    <a:pt x="863155" y="601535"/>
                    <a:pt x="860368" y="602042"/>
                  </a:cubicBezTo>
                  <a:cubicBezTo>
                    <a:pt x="860875" y="603689"/>
                    <a:pt x="861888" y="603942"/>
                    <a:pt x="862268" y="606096"/>
                  </a:cubicBezTo>
                  <a:cubicBezTo>
                    <a:pt x="860875" y="606349"/>
                    <a:pt x="859481" y="606603"/>
                    <a:pt x="858087" y="606856"/>
                  </a:cubicBezTo>
                  <a:cubicBezTo>
                    <a:pt x="857707" y="604702"/>
                    <a:pt x="858974" y="604956"/>
                    <a:pt x="859734" y="604322"/>
                  </a:cubicBezTo>
                  <a:cubicBezTo>
                    <a:pt x="857580" y="599508"/>
                    <a:pt x="852639" y="604196"/>
                    <a:pt x="852893" y="607870"/>
                  </a:cubicBezTo>
                  <a:cubicBezTo>
                    <a:pt x="850106" y="604069"/>
                    <a:pt x="848965" y="607996"/>
                    <a:pt x="846685" y="609137"/>
                  </a:cubicBezTo>
                  <a:cubicBezTo>
                    <a:pt x="846305" y="606983"/>
                    <a:pt x="847572" y="607236"/>
                    <a:pt x="848332" y="606603"/>
                  </a:cubicBezTo>
                  <a:cubicBezTo>
                    <a:pt x="846432" y="603055"/>
                    <a:pt x="843138" y="604829"/>
                    <a:pt x="841744" y="605716"/>
                  </a:cubicBezTo>
                  <a:cubicBezTo>
                    <a:pt x="840350" y="606476"/>
                    <a:pt x="840224" y="608123"/>
                    <a:pt x="839083" y="608503"/>
                  </a:cubicBezTo>
                  <a:cubicBezTo>
                    <a:pt x="835916" y="609263"/>
                    <a:pt x="832495" y="606223"/>
                    <a:pt x="831862" y="609897"/>
                  </a:cubicBezTo>
                  <a:cubicBezTo>
                    <a:pt x="829708" y="609390"/>
                    <a:pt x="829328" y="601788"/>
                    <a:pt x="826414" y="604322"/>
                  </a:cubicBezTo>
                  <a:cubicBezTo>
                    <a:pt x="827554" y="601155"/>
                    <a:pt x="826921" y="595581"/>
                    <a:pt x="831355" y="596721"/>
                  </a:cubicBezTo>
                  <a:cubicBezTo>
                    <a:pt x="830975" y="594567"/>
                    <a:pt x="830468" y="592413"/>
                    <a:pt x="830088" y="590259"/>
                  </a:cubicBezTo>
                  <a:cubicBezTo>
                    <a:pt x="832876" y="593173"/>
                    <a:pt x="837183" y="590386"/>
                    <a:pt x="840224" y="592793"/>
                  </a:cubicBezTo>
                  <a:cubicBezTo>
                    <a:pt x="840857" y="589753"/>
                    <a:pt x="839970" y="589373"/>
                    <a:pt x="838957" y="586332"/>
                  </a:cubicBezTo>
                  <a:cubicBezTo>
                    <a:pt x="842251" y="587472"/>
                    <a:pt x="840984" y="582785"/>
                    <a:pt x="843644" y="583165"/>
                  </a:cubicBezTo>
                  <a:cubicBezTo>
                    <a:pt x="846305" y="589879"/>
                    <a:pt x="840604" y="585445"/>
                    <a:pt x="843264" y="592160"/>
                  </a:cubicBezTo>
                  <a:cubicBezTo>
                    <a:pt x="845545" y="592287"/>
                    <a:pt x="846558" y="591526"/>
                    <a:pt x="846938" y="589246"/>
                  </a:cubicBezTo>
                  <a:cubicBezTo>
                    <a:pt x="846812" y="590386"/>
                    <a:pt x="845418" y="585825"/>
                    <a:pt x="846052" y="584938"/>
                  </a:cubicBezTo>
                  <a:cubicBezTo>
                    <a:pt x="846305" y="584685"/>
                    <a:pt x="848585" y="586839"/>
                    <a:pt x="849599" y="586459"/>
                  </a:cubicBezTo>
                  <a:cubicBezTo>
                    <a:pt x="849472" y="586459"/>
                    <a:pt x="849472" y="584305"/>
                    <a:pt x="850232" y="584052"/>
                  </a:cubicBezTo>
                  <a:cubicBezTo>
                    <a:pt x="850486" y="583925"/>
                    <a:pt x="850993" y="584052"/>
                    <a:pt x="851246" y="583798"/>
                  </a:cubicBezTo>
                  <a:cubicBezTo>
                    <a:pt x="851499" y="583545"/>
                    <a:pt x="852133" y="581264"/>
                    <a:pt x="851879" y="581391"/>
                  </a:cubicBezTo>
                  <a:cubicBezTo>
                    <a:pt x="853273" y="580758"/>
                    <a:pt x="859608" y="587852"/>
                    <a:pt x="857580" y="577970"/>
                  </a:cubicBezTo>
                  <a:cubicBezTo>
                    <a:pt x="851879" y="582278"/>
                    <a:pt x="837563" y="577970"/>
                    <a:pt x="831229" y="585319"/>
                  </a:cubicBezTo>
                  <a:cubicBezTo>
                    <a:pt x="828568" y="576577"/>
                    <a:pt x="832369" y="576323"/>
                    <a:pt x="832749" y="571636"/>
                  </a:cubicBezTo>
                  <a:cubicBezTo>
                    <a:pt x="836930" y="573536"/>
                    <a:pt x="842757" y="574676"/>
                    <a:pt x="844151" y="569355"/>
                  </a:cubicBezTo>
                  <a:cubicBezTo>
                    <a:pt x="845038" y="565808"/>
                    <a:pt x="844531" y="569989"/>
                    <a:pt x="844151" y="569355"/>
                  </a:cubicBezTo>
                  <a:cubicBezTo>
                    <a:pt x="846558" y="573536"/>
                    <a:pt x="849219" y="569482"/>
                    <a:pt x="851753" y="570115"/>
                  </a:cubicBezTo>
                  <a:cubicBezTo>
                    <a:pt x="847572" y="559853"/>
                    <a:pt x="856060" y="572523"/>
                    <a:pt x="857454" y="566695"/>
                  </a:cubicBezTo>
                  <a:cubicBezTo>
                    <a:pt x="857580" y="566441"/>
                    <a:pt x="856567" y="562387"/>
                    <a:pt x="856567" y="562387"/>
                  </a:cubicBezTo>
                  <a:cubicBezTo>
                    <a:pt x="857707" y="562134"/>
                    <a:pt x="859228" y="565554"/>
                    <a:pt x="860494" y="566061"/>
                  </a:cubicBezTo>
                  <a:cubicBezTo>
                    <a:pt x="861888" y="566568"/>
                    <a:pt x="863282" y="565174"/>
                    <a:pt x="864675" y="565301"/>
                  </a:cubicBezTo>
                  <a:cubicBezTo>
                    <a:pt x="866576" y="565428"/>
                    <a:pt x="869743" y="569355"/>
                    <a:pt x="869363" y="562134"/>
                  </a:cubicBezTo>
                  <a:cubicBezTo>
                    <a:pt x="871643" y="560740"/>
                    <a:pt x="872404" y="565554"/>
                    <a:pt x="874937" y="563274"/>
                  </a:cubicBezTo>
                  <a:cubicBezTo>
                    <a:pt x="873797" y="556179"/>
                    <a:pt x="869996" y="559473"/>
                    <a:pt x="868603" y="553392"/>
                  </a:cubicBezTo>
                  <a:cubicBezTo>
                    <a:pt x="867843" y="553772"/>
                    <a:pt x="868096" y="556053"/>
                    <a:pt x="866956" y="555926"/>
                  </a:cubicBezTo>
                  <a:cubicBezTo>
                    <a:pt x="865055" y="555799"/>
                    <a:pt x="864802" y="553139"/>
                    <a:pt x="863915" y="556559"/>
                  </a:cubicBezTo>
                  <a:cubicBezTo>
                    <a:pt x="862522" y="561374"/>
                    <a:pt x="861761" y="553519"/>
                    <a:pt x="858721" y="557573"/>
                  </a:cubicBezTo>
                  <a:cubicBezTo>
                    <a:pt x="858847" y="557446"/>
                    <a:pt x="860621" y="561627"/>
                    <a:pt x="860621" y="561627"/>
                  </a:cubicBezTo>
                  <a:cubicBezTo>
                    <a:pt x="858467" y="562007"/>
                    <a:pt x="855680" y="556939"/>
                    <a:pt x="852513" y="558713"/>
                  </a:cubicBezTo>
                  <a:cubicBezTo>
                    <a:pt x="851246" y="558586"/>
                    <a:pt x="851499" y="556686"/>
                    <a:pt x="852133" y="556559"/>
                  </a:cubicBezTo>
                  <a:cubicBezTo>
                    <a:pt x="850993" y="554532"/>
                    <a:pt x="849346" y="554786"/>
                    <a:pt x="848839" y="550478"/>
                  </a:cubicBezTo>
                  <a:cubicBezTo>
                    <a:pt x="848839" y="546551"/>
                    <a:pt x="850612" y="549845"/>
                    <a:pt x="851879" y="549845"/>
                  </a:cubicBezTo>
                  <a:cubicBezTo>
                    <a:pt x="853020" y="552885"/>
                    <a:pt x="852766" y="549465"/>
                    <a:pt x="853906" y="549465"/>
                  </a:cubicBezTo>
                  <a:cubicBezTo>
                    <a:pt x="852893" y="543383"/>
                    <a:pt x="849599" y="545917"/>
                    <a:pt x="849219" y="537049"/>
                  </a:cubicBezTo>
                  <a:cubicBezTo>
                    <a:pt x="848965" y="534515"/>
                    <a:pt x="849979" y="535655"/>
                    <a:pt x="850232" y="536795"/>
                  </a:cubicBezTo>
                  <a:cubicBezTo>
                    <a:pt x="851626" y="534515"/>
                    <a:pt x="849852" y="527800"/>
                    <a:pt x="854033" y="529320"/>
                  </a:cubicBezTo>
                  <a:cubicBezTo>
                    <a:pt x="855300" y="530461"/>
                    <a:pt x="856060" y="534008"/>
                    <a:pt x="857961" y="532995"/>
                  </a:cubicBezTo>
                  <a:cubicBezTo>
                    <a:pt x="855173" y="527040"/>
                    <a:pt x="856694" y="530714"/>
                    <a:pt x="859608" y="530461"/>
                  </a:cubicBezTo>
                  <a:cubicBezTo>
                    <a:pt x="857074" y="526533"/>
                    <a:pt x="859101" y="527674"/>
                    <a:pt x="857834" y="521846"/>
                  </a:cubicBezTo>
                  <a:cubicBezTo>
                    <a:pt x="855934" y="521466"/>
                    <a:pt x="856187" y="523873"/>
                    <a:pt x="856567" y="526533"/>
                  </a:cubicBezTo>
                  <a:cubicBezTo>
                    <a:pt x="854793" y="529954"/>
                    <a:pt x="851626" y="521719"/>
                    <a:pt x="852386" y="527293"/>
                  </a:cubicBezTo>
                  <a:cubicBezTo>
                    <a:pt x="851119" y="527167"/>
                    <a:pt x="850739" y="523493"/>
                    <a:pt x="850106" y="521085"/>
                  </a:cubicBezTo>
                  <a:cubicBezTo>
                    <a:pt x="846938" y="521846"/>
                    <a:pt x="844405" y="520199"/>
                    <a:pt x="842631" y="515891"/>
                  </a:cubicBezTo>
                  <a:cubicBezTo>
                    <a:pt x="843011" y="508670"/>
                    <a:pt x="854033" y="512344"/>
                    <a:pt x="856820" y="506389"/>
                  </a:cubicBezTo>
                  <a:cubicBezTo>
                    <a:pt x="857961" y="503729"/>
                    <a:pt x="863788" y="501321"/>
                    <a:pt x="868223" y="504109"/>
                  </a:cubicBezTo>
                  <a:cubicBezTo>
                    <a:pt x="866829" y="499168"/>
                    <a:pt x="863028" y="503729"/>
                    <a:pt x="862395" y="496380"/>
                  </a:cubicBezTo>
                  <a:cubicBezTo>
                    <a:pt x="860241" y="499041"/>
                    <a:pt x="860368" y="497521"/>
                    <a:pt x="856694" y="499801"/>
                  </a:cubicBezTo>
                  <a:cubicBezTo>
                    <a:pt x="853780" y="492073"/>
                    <a:pt x="859734" y="493847"/>
                    <a:pt x="861635" y="492200"/>
                  </a:cubicBezTo>
                  <a:cubicBezTo>
                    <a:pt x="861888" y="491946"/>
                    <a:pt x="861635" y="487892"/>
                    <a:pt x="861761" y="487765"/>
                  </a:cubicBezTo>
                  <a:cubicBezTo>
                    <a:pt x="863535" y="486498"/>
                    <a:pt x="866069" y="487639"/>
                    <a:pt x="867969" y="486498"/>
                  </a:cubicBezTo>
                  <a:cubicBezTo>
                    <a:pt x="866956" y="480924"/>
                    <a:pt x="871137" y="482318"/>
                    <a:pt x="871897" y="479024"/>
                  </a:cubicBezTo>
                  <a:cubicBezTo>
                    <a:pt x="875824" y="480291"/>
                    <a:pt x="880005" y="480417"/>
                    <a:pt x="884059" y="481051"/>
                  </a:cubicBezTo>
                  <a:cubicBezTo>
                    <a:pt x="886973" y="479150"/>
                    <a:pt x="888493" y="475476"/>
                    <a:pt x="891027" y="472942"/>
                  </a:cubicBezTo>
                  <a:cubicBezTo>
                    <a:pt x="895335" y="475096"/>
                    <a:pt x="897615" y="471295"/>
                    <a:pt x="902430" y="470662"/>
                  </a:cubicBezTo>
                  <a:cubicBezTo>
                    <a:pt x="902683" y="470662"/>
                    <a:pt x="904203" y="469902"/>
                    <a:pt x="904457" y="470282"/>
                  </a:cubicBezTo>
                  <a:cubicBezTo>
                    <a:pt x="905850" y="472436"/>
                    <a:pt x="906104" y="471042"/>
                    <a:pt x="908004" y="471802"/>
                  </a:cubicBezTo>
                  <a:cubicBezTo>
                    <a:pt x="910158" y="472689"/>
                    <a:pt x="910538" y="471549"/>
                    <a:pt x="915226" y="470409"/>
                  </a:cubicBezTo>
                  <a:cubicBezTo>
                    <a:pt x="914845" y="468255"/>
                    <a:pt x="914339" y="466101"/>
                    <a:pt x="913959" y="463947"/>
                  </a:cubicBezTo>
                  <a:cubicBezTo>
                    <a:pt x="915606" y="461033"/>
                    <a:pt x="916239" y="467495"/>
                    <a:pt x="916872" y="467875"/>
                  </a:cubicBezTo>
                  <a:cubicBezTo>
                    <a:pt x="919153" y="469142"/>
                    <a:pt x="919280" y="465214"/>
                    <a:pt x="920547" y="464961"/>
                  </a:cubicBezTo>
                  <a:cubicBezTo>
                    <a:pt x="921813" y="466354"/>
                    <a:pt x="922827" y="468508"/>
                    <a:pt x="923841" y="471042"/>
                  </a:cubicBezTo>
                  <a:cubicBezTo>
                    <a:pt x="925994" y="465468"/>
                    <a:pt x="933089" y="466608"/>
                    <a:pt x="933089" y="458119"/>
                  </a:cubicBezTo>
                  <a:cubicBezTo>
                    <a:pt x="936890" y="464327"/>
                    <a:pt x="937777" y="458499"/>
                    <a:pt x="942844" y="458499"/>
                  </a:cubicBezTo>
                  <a:cubicBezTo>
                    <a:pt x="942211" y="454065"/>
                    <a:pt x="946265" y="455712"/>
                    <a:pt x="945632" y="451278"/>
                  </a:cubicBezTo>
                  <a:cubicBezTo>
                    <a:pt x="946772" y="452545"/>
                    <a:pt x="949179" y="451025"/>
                    <a:pt x="950193" y="452672"/>
                  </a:cubicBezTo>
                  <a:cubicBezTo>
                    <a:pt x="953360" y="457486"/>
                    <a:pt x="952473" y="447224"/>
                    <a:pt x="955387" y="451658"/>
                  </a:cubicBezTo>
                  <a:cubicBezTo>
                    <a:pt x="956527" y="453432"/>
                    <a:pt x="956527" y="451911"/>
                    <a:pt x="958428" y="451025"/>
                  </a:cubicBezTo>
                  <a:cubicBezTo>
                    <a:pt x="959315" y="450645"/>
                    <a:pt x="960581" y="451025"/>
                    <a:pt x="961468" y="450391"/>
                  </a:cubicBezTo>
                  <a:cubicBezTo>
                    <a:pt x="961595" y="450391"/>
                    <a:pt x="960961" y="448364"/>
                    <a:pt x="961088" y="448237"/>
                  </a:cubicBezTo>
                  <a:cubicBezTo>
                    <a:pt x="961722" y="446844"/>
                    <a:pt x="964382" y="448364"/>
                    <a:pt x="965269" y="447477"/>
                  </a:cubicBezTo>
                  <a:cubicBezTo>
                    <a:pt x="965522" y="447224"/>
                    <a:pt x="965016" y="445577"/>
                    <a:pt x="965902" y="445070"/>
                  </a:cubicBezTo>
                  <a:cubicBezTo>
                    <a:pt x="968816" y="443676"/>
                    <a:pt x="972364" y="444690"/>
                    <a:pt x="975151" y="443296"/>
                  </a:cubicBezTo>
                  <a:cubicBezTo>
                    <a:pt x="976545" y="442536"/>
                    <a:pt x="976671" y="440889"/>
                    <a:pt x="977812" y="440509"/>
                  </a:cubicBezTo>
                  <a:cubicBezTo>
                    <a:pt x="979459" y="440129"/>
                    <a:pt x="980092" y="442536"/>
                    <a:pt x="981359" y="442029"/>
                  </a:cubicBezTo>
                  <a:cubicBezTo>
                    <a:pt x="982879" y="441396"/>
                    <a:pt x="982879" y="440256"/>
                    <a:pt x="984019" y="439242"/>
                  </a:cubicBezTo>
                  <a:cubicBezTo>
                    <a:pt x="985160" y="438229"/>
                    <a:pt x="987314" y="439749"/>
                    <a:pt x="986680" y="436455"/>
                  </a:cubicBezTo>
                  <a:cubicBezTo>
                    <a:pt x="989847" y="435568"/>
                    <a:pt x="990988" y="442663"/>
                    <a:pt x="994788" y="439369"/>
                  </a:cubicBezTo>
                  <a:cubicBezTo>
                    <a:pt x="995168" y="436708"/>
                    <a:pt x="995042" y="433288"/>
                    <a:pt x="993648" y="428473"/>
                  </a:cubicBezTo>
                  <a:cubicBezTo>
                    <a:pt x="994915" y="423912"/>
                    <a:pt x="999349" y="423406"/>
                    <a:pt x="998716" y="416311"/>
                  </a:cubicBezTo>
                  <a:cubicBezTo>
                    <a:pt x="1000996" y="414917"/>
                    <a:pt x="1001756" y="419732"/>
                    <a:pt x="1004290" y="417451"/>
                  </a:cubicBezTo>
                  <a:cubicBezTo>
                    <a:pt x="1004924" y="412637"/>
                    <a:pt x="1005304" y="407316"/>
                    <a:pt x="1005431" y="401615"/>
                  </a:cubicBezTo>
                  <a:cubicBezTo>
                    <a:pt x="1004417" y="397560"/>
                    <a:pt x="1007204" y="398701"/>
                    <a:pt x="1007711" y="396674"/>
                  </a:cubicBezTo>
                  <a:cubicBezTo>
                    <a:pt x="1008218" y="394773"/>
                    <a:pt x="1006444" y="389706"/>
                    <a:pt x="1008471" y="389832"/>
                  </a:cubicBezTo>
                  <a:cubicBezTo>
                    <a:pt x="1005811" y="383751"/>
                    <a:pt x="1004164" y="373742"/>
                    <a:pt x="1000490" y="371335"/>
                  </a:cubicBezTo>
                  <a:cubicBezTo>
                    <a:pt x="999603" y="365761"/>
                    <a:pt x="1002897" y="373996"/>
                    <a:pt x="1004670" y="370575"/>
                  </a:cubicBezTo>
                  <a:cubicBezTo>
                    <a:pt x="1004417" y="365634"/>
                    <a:pt x="1007711" y="365127"/>
                    <a:pt x="1006697" y="359046"/>
                  </a:cubicBezTo>
                  <a:cubicBezTo>
                    <a:pt x="1009105" y="358666"/>
                    <a:pt x="1008978" y="354738"/>
                    <a:pt x="1012399" y="355625"/>
                  </a:cubicBezTo>
                  <a:cubicBezTo>
                    <a:pt x="1011258" y="352078"/>
                    <a:pt x="1012399" y="351444"/>
                    <a:pt x="1013539" y="350938"/>
                  </a:cubicBezTo>
                  <a:cubicBezTo>
                    <a:pt x="1011132" y="341943"/>
                    <a:pt x="1011385" y="336621"/>
                    <a:pt x="1010245" y="329273"/>
                  </a:cubicBezTo>
                  <a:cubicBezTo>
                    <a:pt x="1010752" y="326866"/>
                    <a:pt x="1011385" y="324586"/>
                    <a:pt x="1012018" y="322179"/>
                  </a:cubicBezTo>
                  <a:cubicBezTo>
                    <a:pt x="1010878" y="319138"/>
                    <a:pt x="1009358" y="317111"/>
                    <a:pt x="1008218" y="313944"/>
                  </a:cubicBezTo>
                  <a:cubicBezTo>
                    <a:pt x="1006951" y="315210"/>
                    <a:pt x="1008724" y="315844"/>
                    <a:pt x="1009105" y="318251"/>
                  </a:cubicBezTo>
                  <a:cubicBezTo>
                    <a:pt x="1004670" y="316857"/>
                    <a:pt x="1007458" y="310903"/>
                    <a:pt x="1005050" y="303428"/>
                  </a:cubicBezTo>
                  <a:cubicBezTo>
                    <a:pt x="1003910" y="304442"/>
                    <a:pt x="1004164" y="307482"/>
                    <a:pt x="1002770" y="308369"/>
                  </a:cubicBezTo>
                  <a:cubicBezTo>
                    <a:pt x="999603" y="300514"/>
                    <a:pt x="1004797" y="303681"/>
                    <a:pt x="1002643" y="297220"/>
                  </a:cubicBezTo>
                  <a:cubicBezTo>
                    <a:pt x="1003910" y="298360"/>
                    <a:pt x="1004670" y="301908"/>
                    <a:pt x="1006571" y="300894"/>
                  </a:cubicBezTo>
                  <a:cubicBezTo>
                    <a:pt x="1004670" y="293673"/>
                    <a:pt x="1006571" y="291392"/>
                    <a:pt x="1007077" y="287465"/>
                  </a:cubicBezTo>
                  <a:cubicBezTo>
                    <a:pt x="1005050" y="281130"/>
                    <a:pt x="1005304" y="289999"/>
                    <a:pt x="1002897" y="288225"/>
                  </a:cubicBezTo>
                  <a:cubicBezTo>
                    <a:pt x="1001630" y="286831"/>
                    <a:pt x="1000490" y="284678"/>
                    <a:pt x="999603" y="282144"/>
                  </a:cubicBezTo>
                  <a:cubicBezTo>
                    <a:pt x="997702" y="284424"/>
                    <a:pt x="999856" y="291899"/>
                    <a:pt x="999096" y="295573"/>
                  </a:cubicBezTo>
                  <a:cubicBezTo>
                    <a:pt x="996562" y="293799"/>
                    <a:pt x="999603" y="281004"/>
                    <a:pt x="995168" y="276316"/>
                  </a:cubicBezTo>
                  <a:cubicBezTo>
                    <a:pt x="997069" y="275176"/>
                    <a:pt x="998462" y="276063"/>
                    <a:pt x="999096" y="279990"/>
                  </a:cubicBezTo>
                  <a:cubicBezTo>
                    <a:pt x="1000236" y="279230"/>
                    <a:pt x="999223" y="275556"/>
                    <a:pt x="998209" y="275682"/>
                  </a:cubicBezTo>
                  <a:cubicBezTo>
                    <a:pt x="998082" y="269221"/>
                    <a:pt x="999856" y="267954"/>
                    <a:pt x="1003530" y="270235"/>
                  </a:cubicBezTo>
                  <a:cubicBezTo>
                    <a:pt x="1002897" y="267194"/>
                    <a:pt x="1002136" y="264153"/>
                    <a:pt x="1003277" y="263647"/>
                  </a:cubicBezTo>
                  <a:cubicBezTo>
                    <a:pt x="1002390" y="260859"/>
                    <a:pt x="1000363" y="262380"/>
                    <a:pt x="998716" y="262253"/>
                  </a:cubicBezTo>
                  <a:cubicBezTo>
                    <a:pt x="997322" y="257819"/>
                    <a:pt x="999349" y="257946"/>
                    <a:pt x="1000996" y="257312"/>
                  </a:cubicBezTo>
                  <a:cubicBezTo>
                    <a:pt x="998969" y="250851"/>
                    <a:pt x="1001503" y="250597"/>
                    <a:pt x="999476" y="244263"/>
                  </a:cubicBezTo>
                  <a:cubicBezTo>
                    <a:pt x="998589" y="245276"/>
                    <a:pt x="996942" y="240462"/>
                    <a:pt x="996562" y="240335"/>
                  </a:cubicBezTo>
                  <a:cubicBezTo>
                    <a:pt x="996182" y="240209"/>
                    <a:pt x="995549" y="243756"/>
                    <a:pt x="994915" y="242869"/>
                  </a:cubicBezTo>
                  <a:cubicBezTo>
                    <a:pt x="993901" y="241476"/>
                    <a:pt x="995549" y="240589"/>
                    <a:pt x="995549" y="240462"/>
                  </a:cubicBezTo>
                  <a:cubicBezTo>
                    <a:pt x="995295" y="237801"/>
                    <a:pt x="992508" y="237295"/>
                    <a:pt x="992255" y="234381"/>
                  </a:cubicBezTo>
                  <a:cubicBezTo>
                    <a:pt x="992001" y="228300"/>
                    <a:pt x="997449" y="238562"/>
                    <a:pt x="994028" y="227286"/>
                  </a:cubicBezTo>
                  <a:cubicBezTo>
                    <a:pt x="995929" y="227793"/>
                    <a:pt x="995675" y="225259"/>
                    <a:pt x="995168" y="222598"/>
                  </a:cubicBezTo>
                  <a:cubicBezTo>
                    <a:pt x="993775" y="226526"/>
                    <a:pt x="993775" y="222725"/>
                    <a:pt x="990988" y="223359"/>
                  </a:cubicBezTo>
                  <a:cubicBezTo>
                    <a:pt x="990988" y="218671"/>
                    <a:pt x="992888" y="216390"/>
                    <a:pt x="991494" y="209929"/>
                  </a:cubicBezTo>
                  <a:cubicBezTo>
                    <a:pt x="990481" y="210183"/>
                    <a:pt x="991241" y="212716"/>
                    <a:pt x="991368" y="214363"/>
                  </a:cubicBezTo>
                  <a:cubicBezTo>
                    <a:pt x="988834" y="216517"/>
                    <a:pt x="988454" y="210563"/>
                    <a:pt x="986427" y="210943"/>
                  </a:cubicBezTo>
                  <a:cubicBezTo>
                    <a:pt x="987060" y="207902"/>
                    <a:pt x="988074" y="211703"/>
                    <a:pt x="989087" y="208155"/>
                  </a:cubicBezTo>
                  <a:cubicBezTo>
                    <a:pt x="989594" y="206255"/>
                    <a:pt x="987820" y="201061"/>
                    <a:pt x="989847" y="201314"/>
                  </a:cubicBezTo>
                  <a:cubicBezTo>
                    <a:pt x="987187" y="195360"/>
                    <a:pt x="984906" y="202961"/>
                    <a:pt x="984146" y="204735"/>
                  </a:cubicBezTo>
                  <a:cubicBezTo>
                    <a:pt x="982626" y="207142"/>
                    <a:pt x="979459" y="199034"/>
                    <a:pt x="979965" y="205495"/>
                  </a:cubicBezTo>
                  <a:cubicBezTo>
                    <a:pt x="977938" y="205875"/>
                    <a:pt x="977432" y="199920"/>
                    <a:pt x="975024" y="202074"/>
                  </a:cubicBezTo>
                  <a:cubicBezTo>
                    <a:pt x="973757" y="205748"/>
                    <a:pt x="978192" y="210183"/>
                    <a:pt x="976545" y="215124"/>
                  </a:cubicBezTo>
                  <a:cubicBezTo>
                    <a:pt x="972110" y="213730"/>
                    <a:pt x="972871" y="206889"/>
                    <a:pt x="970843" y="202834"/>
                  </a:cubicBezTo>
                  <a:cubicBezTo>
                    <a:pt x="968183" y="207015"/>
                    <a:pt x="964509" y="202454"/>
                    <a:pt x="962482" y="193332"/>
                  </a:cubicBezTo>
                  <a:cubicBezTo>
                    <a:pt x="961342" y="193966"/>
                    <a:pt x="960581" y="193206"/>
                    <a:pt x="959948" y="191559"/>
                  </a:cubicBezTo>
                  <a:cubicBezTo>
                    <a:pt x="956274" y="190419"/>
                    <a:pt x="957414" y="195613"/>
                    <a:pt x="955640" y="196880"/>
                  </a:cubicBezTo>
                  <a:cubicBezTo>
                    <a:pt x="953867" y="195993"/>
                    <a:pt x="952473" y="193966"/>
                    <a:pt x="951206" y="191052"/>
                  </a:cubicBezTo>
                  <a:cubicBezTo>
                    <a:pt x="953107" y="185097"/>
                    <a:pt x="957034" y="182057"/>
                    <a:pt x="960455" y="178129"/>
                  </a:cubicBezTo>
                  <a:cubicBezTo>
                    <a:pt x="963875" y="175089"/>
                    <a:pt x="963749" y="185858"/>
                    <a:pt x="966916" y="183577"/>
                  </a:cubicBezTo>
                  <a:cubicBezTo>
                    <a:pt x="964129" y="176609"/>
                    <a:pt x="970337" y="173695"/>
                    <a:pt x="972237" y="178129"/>
                  </a:cubicBezTo>
                  <a:cubicBezTo>
                    <a:pt x="972490" y="184337"/>
                    <a:pt x="968816" y="175596"/>
                    <a:pt x="968563" y="181043"/>
                  </a:cubicBezTo>
                  <a:cubicBezTo>
                    <a:pt x="970843" y="187758"/>
                    <a:pt x="968310" y="188011"/>
                    <a:pt x="968690" y="192192"/>
                  </a:cubicBezTo>
                  <a:cubicBezTo>
                    <a:pt x="966536" y="190672"/>
                    <a:pt x="964382" y="185984"/>
                    <a:pt x="963115" y="191052"/>
                  </a:cubicBezTo>
                  <a:cubicBezTo>
                    <a:pt x="965016" y="201567"/>
                    <a:pt x="970337" y="198654"/>
                    <a:pt x="975151" y="197640"/>
                  </a:cubicBezTo>
                  <a:cubicBezTo>
                    <a:pt x="973884" y="192699"/>
                    <a:pt x="971350" y="189152"/>
                    <a:pt x="972617" y="184717"/>
                  </a:cubicBezTo>
                  <a:cubicBezTo>
                    <a:pt x="971730" y="179650"/>
                    <a:pt x="975658" y="187758"/>
                    <a:pt x="976291" y="181803"/>
                  </a:cubicBezTo>
                  <a:cubicBezTo>
                    <a:pt x="976291" y="180537"/>
                    <a:pt x="972617" y="176862"/>
                    <a:pt x="972997" y="175722"/>
                  </a:cubicBezTo>
                  <a:cubicBezTo>
                    <a:pt x="974518" y="171668"/>
                    <a:pt x="970717" y="176862"/>
                    <a:pt x="969830" y="165207"/>
                  </a:cubicBezTo>
                  <a:cubicBezTo>
                    <a:pt x="973504" y="165080"/>
                    <a:pt x="976418" y="167487"/>
                    <a:pt x="980599" y="165333"/>
                  </a:cubicBezTo>
                  <a:cubicBezTo>
                    <a:pt x="979332" y="160519"/>
                    <a:pt x="979205" y="157225"/>
                    <a:pt x="980979" y="156338"/>
                  </a:cubicBezTo>
                  <a:cubicBezTo>
                    <a:pt x="978445" y="146963"/>
                    <a:pt x="973124" y="148610"/>
                    <a:pt x="970970" y="138221"/>
                  </a:cubicBezTo>
                  <a:cubicBezTo>
                    <a:pt x="967803" y="138981"/>
                    <a:pt x="964382" y="140755"/>
                    <a:pt x="963495" y="133027"/>
                  </a:cubicBezTo>
                  <a:cubicBezTo>
                    <a:pt x="962735" y="128213"/>
                    <a:pt x="967676" y="131253"/>
                    <a:pt x="969196" y="129733"/>
                  </a:cubicBezTo>
                  <a:cubicBezTo>
                    <a:pt x="968310" y="124412"/>
                    <a:pt x="966283" y="123398"/>
                    <a:pt x="965016" y="119471"/>
                  </a:cubicBezTo>
                  <a:cubicBezTo>
                    <a:pt x="963622" y="119978"/>
                    <a:pt x="962228" y="120358"/>
                    <a:pt x="961468" y="117951"/>
                  </a:cubicBezTo>
                  <a:cubicBezTo>
                    <a:pt x="958428" y="119217"/>
                    <a:pt x="959061" y="125299"/>
                    <a:pt x="954120" y="123905"/>
                  </a:cubicBezTo>
                  <a:cubicBezTo>
                    <a:pt x="956147" y="128973"/>
                    <a:pt x="953867" y="131127"/>
                    <a:pt x="953233" y="135181"/>
                  </a:cubicBezTo>
                  <a:cubicBezTo>
                    <a:pt x="948799" y="132520"/>
                    <a:pt x="955007" y="131507"/>
                    <a:pt x="952600" y="126439"/>
                  </a:cubicBezTo>
                  <a:cubicBezTo>
                    <a:pt x="950699" y="130113"/>
                    <a:pt x="944872" y="122511"/>
                    <a:pt x="939804" y="126692"/>
                  </a:cubicBezTo>
                  <a:cubicBezTo>
                    <a:pt x="939424" y="123778"/>
                    <a:pt x="942591" y="115290"/>
                    <a:pt x="943478" y="123778"/>
                  </a:cubicBezTo>
                  <a:cubicBezTo>
                    <a:pt x="947279" y="119851"/>
                    <a:pt x="941451" y="119217"/>
                    <a:pt x="940944" y="110856"/>
                  </a:cubicBezTo>
                  <a:cubicBezTo>
                    <a:pt x="940311" y="117951"/>
                    <a:pt x="933596" y="107308"/>
                    <a:pt x="933089" y="114657"/>
                  </a:cubicBezTo>
                  <a:cubicBezTo>
                    <a:pt x="931062" y="115037"/>
                    <a:pt x="930555" y="109082"/>
                    <a:pt x="928148" y="111109"/>
                  </a:cubicBezTo>
                  <a:cubicBezTo>
                    <a:pt x="930302" y="116557"/>
                    <a:pt x="933723" y="117317"/>
                    <a:pt x="937650" y="115923"/>
                  </a:cubicBezTo>
                  <a:cubicBezTo>
                    <a:pt x="941451" y="125425"/>
                    <a:pt x="933089" y="120991"/>
                    <a:pt x="937777" y="127072"/>
                  </a:cubicBezTo>
                  <a:cubicBezTo>
                    <a:pt x="936130" y="128213"/>
                    <a:pt x="935496" y="125805"/>
                    <a:pt x="934863" y="123145"/>
                  </a:cubicBezTo>
                  <a:cubicBezTo>
                    <a:pt x="933596" y="124032"/>
                    <a:pt x="935116" y="128719"/>
                    <a:pt x="935496" y="131887"/>
                  </a:cubicBezTo>
                  <a:cubicBezTo>
                    <a:pt x="933089" y="131127"/>
                    <a:pt x="931442" y="127199"/>
                    <a:pt x="928402" y="128846"/>
                  </a:cubicBezTo>
                  <a:cubicBezTo>
                    <a:pt x="927135" y="124665"/>
                    <a:pt x="927261" y="122131"/>
                    <a:pt x="929162" y="122005"/>
                  </a:cubicBezTo>
                  <a:cubicBezTo>
                    <a:pt x="928148" y="119471"/>
                    <a:pt x="927008" y="117824"/>
                    <a:pt x="925234" y="118331"/>
                  </a:cubicBezTo>
                  <a:cubicBezTo>
                    <a:pt x="924221" y="114657"/>
                    <a:pt x="925868" y="112376"/>
                    <a:pt x="923967" y="111869"/>
                  </a:cubicBezTo>
                  <a:cubicBezTo>
                    <a:pt x="924601" y="108575"/>
                    <a:pt x="928275" y="108069"/>
                    <a:pt x="924347" y="102874"/>
                  </a:cubicBezTo>
                  <a:cubicBezTo>
                    <a:pt x="925868" y="101861"/>
                    <a:pt x="926501" y="104521"/>
                    <a:pt x="927895" y="104394"/>
                  </a:cubicBezTo>
                  <a:cubicBezTo>
                    <a:pt x="928782" y="104268"/>
                    <a:pt x="929668" y="101861"/>
                    <a:pt x="929542" y="101861"/>
                  </a:cubicBezTo>
                  <a:cubicBezTo>
                    <a:pt x="933216" y="102494"/>
                    <a:pt x="936257" y="108575"/>
                    <a:pt x="941198" y="106295"/>
                  </a:cubicBezTo>
                  <a:cubicBezTo>
                    <a:pt x="942464" y="106422"/>
                    <a:pt x="942844" y="110096"/>
                    <a:pt x="943478" y="112503"/>
                  </a:cubicBezTo>
                  <a:cubicBezTo>
                    <a:pt x="946392" y="112249"/>
                    <a:pt x="946392" y="108575"/>
                    <a:pt x="944238" y="105661"/>
                  </a:cubicBezTo>
                  <a:cubicBezTo>
                    <a:pt x="949179" y="104268"/>
                    <a:pt x="951460" y="113390"/>
                    <a:pt x="956274" y="112249"/>
                  </a:cubicBezTo>
                  <a:cubicBezTo>
                    <a:pt x="955894" y="109716"/>
                    <a:pt x="955260" y="108449"/>
                    <a:pt x="954374" y="108195"/>
                  </a:cubicBezTo>
                  <a:cubicBezTo>
                    <a:pt x="955640" y="104648"/>
                    <a:pt x="956020" y="99834"/>
                    <a:pt x="954500" y="92612"/>
                  </a:cubicBezTo>
                  <a:cubicBezTo>
                    <a:pt x="953867" y="87544"/>
                    <a:pt x="957287" y="87924"/>
                    <a:pt x="955387" y="81336"/>
                  </a:cubicBezTo>
                  <a:cubicBezTo>
                    <a:pt x="954880" y="78042"/>
                    <a:pt x="952853" y="74748"/>
                    <a:pt x="951586" y="73101"/>
                  </a:cubicBezTo>
                  <a:cubicBezTo>
                    <a:pt x="951079" y="72468"/>
                    <a:pt x="949939" y="74115"/>
                    <a:pt x="949559" y="73482"/>
                  </a:cubicBezTo>
                  <a:cubicBezTo>
                    <a:pt x="948546" y="71835"/>
                    <a:pt x="948546" y="68034"/>
                    <a:pt x="946645" y="69554"/>
                  </a:cubicBezTo>
                  <a:cubicBezTo>
                    <a:pt x="949179" y="72848"/>
                    <a:pt x="947152" y="76902"/>
                    <a:pt x="949686" y="84630"/>
                  </a:cubicBezTo>
                  <a:cubicBezTo>
                    <a:pt x="948166" y="84250"/>
                    <a:pt x="947785" y="79436"/>
                    <a:pt x="946899" y="76269"/>
                  </a:cubicBezTo>
                  <a:cubicBezTo>
                    <a:pt x="945505" y="76395"/>
                    <a:pt x="943731" y="76522"/>
                    <a:pt x="944238" y="79056"/>
                  </a:cubicBezTo>
                  <a:cubicBezTo>
                    <a:pt x="945758" y="86658"/>
                    <a:pt x="943098" y="73862"/>
                    <a:pt x="939677" y="77662"/>
                  </a:cubicBezTo>
                  <a:cubicBezTo>
                    <a:pt x="941198" y="83870"/>
                    <a:pt x="938664" y="84757"/>
                    <a:pt x="940184" y="90965"/>
                  </a:cubicBezTo>
                  <a:cubicBezTo>
                    <a:pt x="936510" y="92612"/>
                    <a:pt x="934609" y="87418"/>
                    <a:pt x="932329" y="83617"/>
                  </a:cubicBezTo>
                  <a:cubicBezTo>
                    <a:pt x="928782" y="81210"/>
                    <a:pt x="928021" y="91345"/>
                    <a:pt x="926755" y="82477"/>
                  </a:cubicBezTo>
                  <a:cubicBezTo>
                    <a:pt x="924727" y="82857"/>
                    <a:pt x="927008" y="87798"/>
                    <a:pt x="926628" y="89445"/>
                  </a:cubicBezTo>
                  <a:cubicBezTo>
                    <a:pt x="926121" y="91852"/>
                    <a:pt x="919786" y="91725"/>
                    <a:pt x="918393" y="91092"/>
                  </a:cubicBezTo>
                  <a:cubicBezTo>
                    <a:pt x="915226" y="89445"/>
                    <a:pt x="914085" y="82603"/>
                    <a:pt x="911551" y="83490"/>
                  </a:cubicBezTo>
                  <a:cubicBezTo>
                    <a:pt x="910031" y="76776"/>
                    <a:pt x="912818" y="75762"/>
                    <a:pt x="910665" y="68034"/>
                  </a:cubicBezTo>
                  <a:cubicBezTo>
                    <a:pt x="912185" y="68414"/>
                    <a:pt x="912565" y="73228"/>
                    <a:pt x="913452" y="76395"/>
                  </a:cubicBezTo>
                  <a:cubicBezTo>
                    <a:pt x="916239" y="76522"/>
                    <a:pt x="916239" y="72721"/>
                    <a:pt x="914845" y="67147"/>
                  </a:cubicBezTo>
                  <a:cubicBezTo>
                    <a:pt x="917379" y="67274"/>
                    <a:pt x="918266" y="74242"/>
                    <a:pt x="921307" y="72595"/>
                  </a:cubicBezTo>
                  <a:cubicBezTo>
                    <a:pt x="919913" y="62333"/>
                    <a:pt x="928021" y="64740"/>
                    <a:pt x="929035" y="57645"/>
                  </a:cubicBezTo>
                  <a:cubicBezTo>
                    <a:pt x="928528" y="49410"/>
                    <a:pt x="925234" y="52071"/>
                    <a:pt x="924347" y="45229"/>
                  </a:cubicBezTo>
                  <a:cubicBezTo>
                    <a:pt x="924094" y="37628"/>
                    <a:pt x="935496" y="49030"/>
                    <a:pt x="929795" y="50804"/>
                  </a:cubicBezTo>
                  <a:cubicBezTo>
                    <a:pt x="931569" y="54604"/>
                    <a:pt x="935876" y="48523"/>
                    <a:pt x="934736" y="43202"/>
                  </a:cubicBezTo>
                  <a:cubicBezTo>
                    <a:pt x="932329" y="44976"/>
                    <a:pt x="930809" y="43075"/>
                    <a:pt x="930302" y="37374"/>
                  </a:cubicBezTo>
                  <a:cubicBezTo>
                    <a:pt x="926881" y="36487"/>
                    <a:pt x="928021" y="41682"/>
                    <a:pt x="924601" y="40668"/>
                  </a:cubicBezTo>
                  <a:cubicBezTo>
                    <a:pt x="921433" y="41302"/>
                    <a:pt x="921433" y="30026"/>
                    <a:pt x="918266" y="30786"/>
                  </a:cubicBezTo>
                  <a:cubicBezTo>
                    <a:pt x="919280" y="30026"/>
                    <a:pt x="917633" y="25719"/>
                    <a:pt x="918013" y="24198"/>
                  </a:cubicBezTo>
                  <a:cubicBezTo>
                    <a:pt x="918013" y="24072"/>
                    <a:pt x="919026" y="24072"/>
                    <a:pt x="919026" y="23945"/>
                  </a:cubicBezTo>
                  <a:cubicBezTo>
                    <a:pt x="918773" y="22551"/>
                    <a:pt x="914592" y="17230"/>
                    <a:pt x="918773" y="17357"/>
                  </a:cubicBezTo>
                  <a:cubicBezTo>
                    <a:pt x="918900" y="11022"/>
                    <a:pt x="912185" y="13049"/>
                    <a:pt x="914972" y="9122"/>
                  </a:cubicBezTo>
                  <a:cubicBezTo>
                    <a:pt x="911551" y="1394"/>
                    <a:pt x="914212" y="14063"/>
                    <a:pt x="912692" y="14063"/>
                  </a:cubicBezTo>
                  <a:cubicBezTo>
                    <a:pt x="912438" y="13429"/>
                    <a:pt x="909778" y="10389"/>
                    <a:pt x="909778" y="10135"/>
                  </a:cubicBezTo>
                  <a:cubicBezTo>
                    <a:pt x="909524" y="8868"/>
                    <a:pt x="910665" y="7095"/>
                    <a:pt x="909904" y="5701"/>
                  </a:cubicBezTo>
                  <a:cubicBezTo>
                    <a:pt x="908511" y="2787"/>
                    <a:pt x="906864" y="4814"/>
                    <a:pt x="905470" y="0"/>
                  </a:cubicBezTo>
                  <a:cubicBezTo>
                    <a:pt x="903316" y="1647"/>
                    <a:pt x="902810" y="9122"/>
                    <a:pt x="905977" y="13303"/>
                  </a:cubicBezTo>
                  <a:cubicBezTo>
                    <a:pt x="906737" y="21664"/>
                    <a:pt x="896982" y="20271"/>
                    <a:pt x="891787" y="22805"/>
                  </a:cubicBezTo>
                  <a:cubicBezTo>
                    <a:pt x="892041" y="22678"/>
                    <a:pt x="892041" y="26479"/>
                    <a:pt x="891154" y="25212"/>
                  </a:cubicBezTo>
                  <a:cubicBezTo>
                    <a:pt x="889000" y="21538"/>
                    <a:pt x="889127" y="30533"/>
                    <a:pt x="887860" y="34714"/>
                  </a:cubicBezTo>
                  <a:cubicBezTo>
                    <a:pt x="888240" y="40922"/>
                    <a:pt x="890394" y="40035"/>
                    <a:pt x="891027" y="45229"/>
                  </a:cubicBezTo>
                  <a:cubicBezTo>
                    <a:pt x="887100" y="49157"/>
                    <a:pt x="888493" y="32433"/>
                    <a:pt x="885326" y="32940"/>
                  </a:cubicBezTo>
                  <a:cubicBezTo>
                    <a:pt x="885580" y="31166"/>
                    <a:pt x="885706" y="29266"/>
                    <a:pt x="885073" y="26352"/>
                  </a:cubicBezTo>
                  <a:cubicBezTo>
                    <a:pt x="884439" y="28126"/>
                    <a:pt x="884313" y="30533"/>
                    <a:pt x="884313" y="33193"/>
                  </a:cubicBezTo>
                  <a:cubicBezTo>
                    <a:pt x="880892" y="35220"/>
                    <a:pt x="878865" y="23691"/>
                    <a:pt x="877218" y="30153"/>
                  </a:cubicBezTo>
                  <a:cubicBezTo>
                    <a:pt x="877978" y="31800"/>
                    <a:pt x="879245" y="33447"/>
                    <a:pt x="879498" y="36361"/>
                  </a:cubicBezTo>
                  <a:cubicBezTo>
                    <a:pt x="879878" y="39401"/>
                    <a:pt x="878105" y="37121"/>
                    <a:pt x="877851" y="38895"/>
                  </a:cubicBezTo>
                  <a:cubicBezTo>
                    <a:pt x="877598" y="41428"/>
                    <a:pt x="880132" y="46749"/>
                    <a:pt x="880132" y="49537"/>
                  </a:cubicBezTo>
                  <a:cubicBezTo>
                    <a:pt x="879498" y="49663"/>
                    <a:pt x="878738" y="49790"/>
                    <a:pt x="878105" y="49917"/>
                  </a:cubicBezTo>
                  <a:cubicBezTo>
                    <a:pt x="873037" y="45609"/>
                    <a:pt x="878611" y="38008"/>
                    <a:pt x="875064" y="34967"/>
                  </a:cubicBezTo>
                  <a:cubicBezTo>
                    <a:pt x="872910" y="40161"/>
                    <a:pt x="865435" y="32433"/>
                    <a:pt x="867463" y="45356"/>
                  </a:cubicBezTo>
                  <a:cubicBezTo>
                    <a:pt x="865182" y="46749"/>
                    <a:pt x="866069" y="35474"/>
                    <a:pt x="863028" y="39528"/>
                  </a:cubicBezTo>
                  <a:cubicBezTo>
                    <a:pt x="863535" y="44089"/>
                    <a:pt x="864929" y="45102"/>
                    <a:pt x="865815" y="47890"/>
                  </a:cubicBezTo>
                  <a:cubicBezTo>
                    <a:pt x="863408" y="48396"/>
                    <a:pt x="859481" y="42949"/>
                    <a:pt x="860621" y="48903"/>
                  </a:cubicBezTo>
                  <a:cubicBezTo>
                    <a:pt x="861761" y="54731"/>
                    <a:pt x="858974" y="46623"/>
                    <a:pt x="856440" y="49663"/>
                  </a:cubicBezTo>
                  <a:cubicBezTo>
                    <a:pt x="856060" y="47636"/>
                    <a:pt x="857327" y="47763"/>
                    <a:pt x="858087" y="47130"/>
                  </a:cubicBezTo>
                  <a:cubicBezTo>
                    <a:pt x="856060" y="40542"/>
                    <a:pt x="854793" y="44849"/>
                    <a:pt x="852513" y="45989"/>
                  </a:cubicBezTo>
                  <a:cubicBezTo>
                    <a:pt x="853526" y="50170"/>
                    <a:pt x="853400" y="52071"/>
                    <a:pt x="853146" y="54731"/>
                  </a:cubicBezTo>
                  <a:cubicBezTo>
                    <a:pt x="852893" y="58532"/>
                    <a:pt x="850739" y="59039"/>
                    <a:pt x="851753" y="63853"/>
                  </a:cubicBezTo>
                  <a:cubicBezTo>
                    <a:pt x="856187" y="61953"/>
                    <a:pt x="857834" y="70568"/>
                    <a:pt x="861761" y="70821"/>
                  </a:cubicBezTo>
                  <a:cubicBezTo>
                    <a:pt x="863662" y="78549"/>
                    <a:pt x="854793" y="71961"/>
                    <a:pt x="858721" y="82603"/>
                  </a:cubicBezTo>
                  <a:cubicBezTo>
                    <a:pt x="855807" y="82603"/>
                    <a:pt x="854287" y="76902"/>
                    <a:pt x="852386" y="72721"/>
                  </a:cubicBezTo>
                  <a:cubicBezTo>
                    <a:pt x="849346" y="74622"/>
                    <a:pt x="847318" y="72215"/>
                    <a:pt x="844785" y="71961"/>
                  </a:cubicBezTo>
                  <a:cubicBezTo>
                    <a:pt x="844531" y="76522"/>
                    <a:pt x="841617" y="81717"/>
                    <a:pt x="845671" y="87418"/>
                  </a:cubicBezTo>
                  <a:cubicBezTo>
                    <a:pt x="844278" y="87671"/>
                    <a:pt x="842884" y="87924"/>
                    <a:pt x="841491" y="88178"/>
                  </a:cubicBezTo>
                  <a:cubicBezTo>
                    <a:pt x="843011" y="96159"/>
                    <a:pt x="841617" y="94512"/>
                    <a:pt x="844024" y="101100"/>
                  </a:cubicBezTo>
                  <a:cubicBezTo>
                    <a:pt x="842757" y="100974"/>
                    <a:pt x="842251" y="101987"/>
                    <a:pt x="842377" y="103634"/>
                  </a:cubicBezTo>
                  <a:cubicBezTo>
                    <a:pt x="841111" y="103508"/>
                    <a:pt x="840730" y="99834"/>
                    <a:pt x="840097" y="97426"/>
                  </a:cubicBezTo>
                  <a:cubicBezTo>
                    <a:pt x="838703" y="97933"/>
                    <a:pt x="837310" y="98313"/>
                    <a:pt x="836550" y="95906"/>
                  </a:cubicBezTo>
                  <a:cubicBezTo>
                    <a:pt x="832876" y="97300"/>
                    <a:pt x="834776" y="106041"/>
                    <a:pt x="828568" y="104141"/>
                  </a:cubicBezTo>
                  <a:cubicBezTo>
                    <a:pt x="830975" y="109209"/>
                    <a:pt x="828315" y="115037"/>
                    <a:pt x="830722" y="114910"/>
                  </a:cubicBezTo>
                  <a:cubicBezTo>
                    <a:pt x="831355" y="118837"/>
                    <a:pt x="829455" y="117951"/>
                    <a:pt x="828441" y="119851"/>
                  </a:cubicBezTo>
                  <a:cubicBezTo>
                    <a:pt x="828061" y="120484"/>
                    <a:pt x="827301" y="124412"/>
                    <a:pt x="827301" y="124539"/>
                  </a:cubicBezTo>
                  <a:cubicBezTo>
                    <a:pt x="826668" y="125045"/>
                    <a:pt x="822740" y="120104"/>
                    <a:pt x="822107" y="125552"/>
                  </a:cubicBezTo>
                  <a:cubicBezTo>
                    <a:pt x="819953" y="126312"/>
                    <a:pt x="820080" y="118077"/>
                    <a:pt x="818939" y="115037"/>
                  </a:cubicBezTo>
                  <a:cubicBezTo>
                    <a:pt x="818306" y="116810"/>
                    <a:pt x="818179" y="119217"/>
                    <a:pt x="818179" y="121878"/>
                  </a:cubicBezTo>
                  <a:cubicBezTo>
                    <a:pt x="813112" y="122385"/>
                    <a:pt x="814632" y="133154"/>
                    <a:pt x="808677" y="128213"/>
                  </a:cubicBezTo>
                  <a:cubicBezTo>
                    <a:pt x="808424" y="129986"/>
                    <a:pt x="808297" y="131887"/>
                    <a:pt x="808931" y="134801"/>
                  </a:cubicBezTo>
                  <a:cubicBezTo>
                    <a:pt x="805763" y="132647"/>
                    <a:pt x="804877" y="130746"/>
                    <a:pt x="802343" y="133914"/>
                  </a:cubicBezTo>
                  <a:cubicBezTo>
                    <a:pt x="801076" y="128593"/>
                    <a:pt x="801076" y="124919"/>
                    <a:pt x="802216" y="122765"/>
                  </a:cubicBezTo>
                  <a:cubicBezTo>
                    <a:pt x="800569" y="118964"/>
                    <a:pt x="798922" y="115290"/>
                    <a:pt x="797528" y="110349"/>
                  </a:cubicBezTo>
                  <a:cubicBezTo>
                    <a:pt x="795628" y="109969"/>
                    <a:pt x="795881" y="112376"/>
                    <a:pt x="796388" y="115037"/>
                  </a:cubicBezTo>
                  <a:cubicBezTo>
                    <a:pt x="793221" y="111236"/>
                    <a:pt x="793981" y="108195"/>
                    <a:pt x="790434" y="111743"/>
                  </a:cubicBezTo>
                  <a:cubicBezTo>
                    <a:pt x="790560" y="111616"/>
                    <a:pt x="790687" y="115543"/>
                    <a:pt x="789800" y="114150"/>
                  </a:cubicBezTo>
                  <a:cubicBezTo>
                    <a:pt x="787773" y="110856"/>
                    <a:pt x="787900" y="116684"/>
                    <a:pt x="789040" y="120991"/>
                  </a:cubicBezTo>
                  <a:cubicBezTo>
                    <a:pt x="791574" y="121751"/>
                    <a:pt x="789673" y="116557"/>
                    <a:pt x="791320" y="116050"/>
                  </a:cubicBezTo>
                  <a:cubicBezTo>
                    <a:pt x="792461" y="117190"/>
                    <a:pt x="796008" y="127579"/>
                    <a:pt x="796261" y="119598"/>
                  </a:cubicBezTo>
                  <a:cubicBezTo>
                    <a:pt x="797528" y="120991"/>
                    <a:pt x="798542" y="123145"/>
                    <a:pt x="799555" y="125679"/>
                  </a:cubicBezTo>
                  <a:cubicBezTo>
                    <a:pt x="800822" y="133660"/>
                    <a:pt x="796515" y="134294"/>
                    <a:pt x="800316" y="145569"/>
                  </a:cubicBezTo>
                  <a:cubicBezTo>
                    <a:pt x="798922" y="144683"/>
                    <a:pt x="798162" y="141262"/>
                    <a:pt x="797022" y="139488"/>
                  </a:cubicBezTo>
                  <a:cubicBezTo>
                    <a:pt x="796008" y="138095"/>
                    <a:pt x="793981" y="139742"/>
                    <a:pt x="795501" y="137588"/>
                  </a:cubicBezTo>
                  <a:cubicBezTo>
                    <a:pt x="794361" y="134547"/>
                    <a:pt x="794614" y="137968"/>
                    <a:pt x="793474" y="137968"/>
                  </a:cubicBezTo>
                  <a:cubicBezTo>
                    <a:pt x="792334" y="136828"/>
                    <a:pt x="791067" y="135687"/>
                    <a:pt x="791447" y="138348"/>
                  </a:cubicBezTo>
                  <a:cubicBezTo>
                    <a:pt x="790560" y="138095"/>
                    <a:pt x="790053" y="136448"/>
                    <a:pt x="788913" y="136574"/>
                  </a:cubicBezTo>
                  <a:cubicBezTo>
                    <a:pt x="787646" y="131253"/>
                    <a:pt x="786633" y="126186"/>
                    <a:pt x="788787" y="125425"/>
                  </a:cubicBezTo>
                  <a:cubicBezTo>
                    <a:pt x="788660" y="118457"/>
                    <a:pt x="786126" y="120484"/>
                    <a:pt x="784986" y="117190"/>
                  </a:cubicBezTo>
                  <a:cubicBezTo>
                    <a:pt x="783846" y="117951"/>
                    <a:pt x="784859" y="121625"/>
                    <a:pt x="785873" y="121498"/>
                  </a:cubicBezTo>
                  <a:cubicBezTo>
                    <a:pt x="786126" y="126566"/>
                    <a:pt x="784099" y="128466"/>
                    <a:pt x="782452" y="131127"/>
                  </a:cubicBezTo>
                  <a:cubicBezTo>
                    <a:pt x="781185" y="131000"/>
                    <a:pt x="780805" y="127326"/>
                    <a:pt x="780171" y="124919"/>
                  </a:cubicBezTo>
                  <a:cubicBezTo>
                    <a:pt x="777891" y="127072"/>
                    <a:pt x="784099" y="140628"/>
                    <a:pt x="780045" y="140502"/>
                  </a:cubicBezTo>
                  <a:cubicBezTo>
                    <a:pt x="777511" y="142529"/>
                    <a:pt x="777131" y="136448"/>
                    <a:pt x="775611" y="134674"/>
                  </a:cubicBezTo>
                  <a:cubicBezTo>
                    <a:pt x="768642" y="133407"/>
                    <a:pt x="763828" y="142402"/>
                    <a:pt x="759774" y="135561"/>
                  </a:cubicBezTo>
                  <a:cubicBezTo>
                    <a:pt x="757113" y="137208"/>
                    <a:pt x="755973" y="140248"/>
                    <a:pt x="756353" y="145189"/>
                  </a:cubicBezTo>
                  <a:cubicBezTo>
                    <a:pt x="756607" y="149370"/>
                    <a:pt x="761928" y="155958"/>
                    <a:pt x="759394" y="160266"/>
                  </a:cubicBezTo>
                  <a:cubicBezTo>
                    <a:pt x="760914" y="163306"/>
                    <a:pt x="762941" y="164320"/>
                    <a:pt x="765349" y="163560"/>
                  </a:cubicBezTo>
                  <a:cubicBezTo>
                    <a:pt x="765855" y="160519"/>
                    <a:pt x="764715" y="155451"/>
                    <a:pt x="765222" y="152411"/>
                  </a:cubicBezTo>
                  <a:cubicBezTo>
                    <a:pt x="767882" y="152157"/>
                    <a:pt x="768516" y="160139"/>
                    <a:pt x="770416" y="162546"/>
                  </a:cubicBezTo>
                  <a:cubicBezTo>
                    <a:pt x="773203" y="162039"/>
                    <a:pt x="775864" y="161406"/>
                    <a:pt x="778651" y="160899"/>
                  </a:cubicBezTo>
                  <a:cubicBezTo>
                    <a:pt x="777384" y="156845"/>
                    <a:pt x="775357" y="155958"/>
                    <a:pt x="774470" y="150637"/>
                  </a:cubicBezTo>
                  <a:cubicBezTo>
                    <a:pt x="776117" y="149497"/>
                    <a:pt x="776751" y="151904"/>
                    <a:pt x="777384" y="154565"/>
                  </a:cubicBezTo>
                  <a:cubicBezTo>
                    <a:pt x="779285" y="153931"/>
                    <a:pt x="776624" y="147343"/>
                    <a:pt x="779158" y="147470"/>
                  </a:cubicBezTo>
                  <a:cubicBezTo>
                    <a:pt x="782072" y="147597"/>
                    <a:pt x="782832" y="156085"/>
                    <a:pt x="785493" y="157352"/>
                  </a:cubicBezTo>
                  <a:cubicBezTo>
                    <a:pt x="785112" y="159506"/>
                    <a:pt x="784226" y="161026"/>
                    <a:pt x="783212" y="162293"/>
                  </a:cubicBezTo>
                  <a:cubicBezTo>
                    <a:pt x="784732" y="165333"/>
                    <a:pt x="786760" y="166347"/>
                    <a:pt x="789167" y="165587"/>
                  </a:cubicBezTo>
                  <a:cubicBezTo>
                    <a:pt x="788407" y="162039"/>
                    <a:pt x="787773" y="158492"/>
                    <a:pt x="787013" y="154818"/>
                  </a:cubicBezTo>
                  <a:cubicBezTo>
                    <a:pt x="789547" y="153678"/>
                    <a:pt x="790940" y="157098"/>
                    <a:pt x="791827" y="162800"/>
                  </a:cubicBezTo>
                  <a:cubicBezTo>
                    <a:pt x="794995" y="162293"/>
                    <a:pt x="790687" y="151777"/>
                    <a:pt x="793854" y="151271"/>
                  </a:cubicBezTo>
                  <a:cubicBezTo>
                    <a:pt x="795881" y="151271"/>
                    <a:pt x="795881" y="158365"/>
                    <a:pt x="797655" y="159506"/>
                  </a:cubicBezTo>
                  <a:cubicBezTo>
                    <a:pt x="797402" y="162800"/>
                    <a:pt x="797528" y="166600"/>
                    <a:pt x="794868" y="166727"/>
                  </a:cubicBezTo>
                  <a:cubicBezTo>
                    <a:pt x="796641" y="172302"/>
                    <a:pt x="798035" y="180030"/>
                    <a:pt x="800316" y="183450"/>
                  </a:cubicBezTo>
                  <a:cubicBezTo>
                    <a:pt x="805257" y="182817"/>
                    <a:pt x="798035" y="174835"/>
                    <a:pt x="800189" y="172302"/>
                  </a:cubicBezTo>
                  <a:cubicBezTo>
                    <a:pt x="802469" y="170908"/>
                    <a:pt x="803230" y="175722"/>
                    <a:pt x="805763" y="173442"/>
                  </a:cubicBezTo>
                  <a:cubicBezTo>
                    <a:pt x="805003" y="171161"/>
                    <a:pt x="803483" y="172302"/>
                    <a:pt x="802849" y="169514"/>
                  </a:cubicBezTo>
                  <a:cubicBezTo>
                    <a:pt x="801329" y="163686"/>
                    <a:pt x="806397" y="171161"/>
                    <a:pt x="806523" y="166600"/>
                  </a:cubicBezTo>
                  <a:cubicBezTo>
                    <a:pt x="805003" y="162293"/>
                    <a:pt x="803103" y="159632"/>
                    <a:pt x="800696" y="158872"/>
                  </a:cubicBezTo>
                  <a:cubicBezTo>
                    <a:pt x="799302" y="157732"/>
                    <a:pt x="798669" y="154185"/>
                    <a:pt x="796768" y="155198"/>
                  </a:cubicBezTo>
                  <a:cubicBezTo>
                    <a:pt x="796135" y="152284"/>
                    <a:pt x="795628" y="149497"/>
                    <a:pt x="794995" y="146583"/>
                  </a:cubicBezTo>
                  <a:cubicBezTo>
                    <a:pt x="797402" y="144809"/>
                    <a:pt x="798922" y="146710"/>
                    <a:pt x="799429" y="152411"/>
                  </a:cubicBezTo>
                  <a:cubicBezTo>
                    <a:pt x="800569" y="147977"/>
                    <a:pt x="801963" y="151651"/>
                    <a:pt x="804623" y="151397"/>
                  </a:cubicBezTo>
                  <a:cubicBezTo>
                    <a:pt x="803863" y="147850"/>
                    <a:pt x="803230" y="144303"/>
                    <a:pt x="802469" y="140628"/>
                  </a:cubicBezTo>
                  <a:cubicBezTo>
                    <a:pt x="803736" y="140755"/>
                    <a:pt x="804116" y="144429"/>
                    <a:pt x="804750" y="146836"/>
                  </a:cubicBezTo>
                  <a:cubicBezTo>
                    <a:pt x="809311" y="143669"/>
                    <a:pt x="814252" y="150257"/>
                    <a:pt x="814632" y="142656"/>
                  </a:cubicBezTo>
                  <a:cubicBezTo>
                    <a:pt x="816152" y="142656"/>
                    <a:pt x="821980" y="150764"/>
                    <a:pt x="817419" y="151017"/>
                  </a:cubicBezTo>
                  <a:cubicBezTo>
                    <a:pt x="819699" y="156845"/>
                    <a:pt x="819573" y="147343"/>
                    <a:pt x="821980" y="152411"/>
                  </a:cubicBezTo>
                  <a:cubicBezTo>
                    <a:pt x="821980" y="156592"/>
                    <a:pt x="821853" y="160646"/>
                    <a:pt x="822487" y="165714"/>
                  </a:cubicBezTo>
                  <a:cubicBezTo>
                    <a:pt x="823247" y="162420"/>
                    <a:pt x="827935" y="164573"/>
                    <a:pt x="824894" y="156338"/>
                  </a:cubicBezTo>
                  <a:cubicBezTo>
                    <a:pt x="827554" y="157479"/>
                    <a:pt x="828821" y="155071"/>
                    <a:pt x="831482" y="157225"/>
                  </a:cubicBezTo>
                  <a:cubicBezTo>
                    <a:pt x="834522" y="159759"/>
                    <a:pt x="834269" y="165587"/>
                    <a:pt x="837436" y="160519"/>
                  </a:cubicBezTo>
                  <a:cubicBezTo>
                    <a:pt x="838830" y="165587"/>
                    <a:pt x="836550" y="165587"/>
                    <a:pt x="838577" y="171415"/>
                  </a:cubicBezTo>
                  <a:cubicBezTo>
                    <a:pt x="837183" y="173315"/>
                    <a:pt x="833256" y="167994"/>
                    <a:pt x="835663" y="167487"/>
                  </a:cubicBezTo>
                  <a:cubicBezTo>
                    <a:pt x="832369" y="160266"/>
                    <a:pt x="834649" y="173315"/>
                    <a:pt x="832369" y="172555"/>
                  </a:cubicBezTo>
                  <a:cubicBezTo>
                    <a:pt x="829835" y="173822"/>
                    <a:pt x="830975" y="160392"/>
                    <a:pt x="827554" y="164573"/>
                  </a:cubicBezTo>
                  <a:cubicBezTo>
                    <a:pt x="828441" y="166220"/>
                    <a:pt x="829328" y="167867"/>
                    <a:pt x="829835" y="170781"/>
                  </a:cubicBezTo>
                  <a:cubicBezTo>
                    <a:pt x="830595" y="179650"/>
                    <a:pt x="824767" y="170274"/>
                    <a:pt x="824894" y="178383"/>
                  </a:cubicBezTo>
                  <a:cubicBezTo>
                    <a:pt x="823120" y="176482"/>
                    <a:pt x="821093" y="175469"/>
                    <a:pt x="819446" y="172808"/>
                  </a:cubicBezTo>
                  <a:cubicBezTo>
                    <a:pt x="818053" y="175342"/>
                    <a:pt x="814632" y="177623"/>
                    <a:pt x="818053" y="182057"/>
                  </a:cubicBezTo>
                  <a:cubicBezTo>
                    <a:pt x="813365" y="175976"/>
                    <a:pt x="808804" y="187885"/>
                    <a:pt x="805890" y="180030"/>
                  </a:cubicBezTo>
                  <a:cubicBezTo>
                    <a:pt x="804496" y="180537"/>
                    <a:pt x="806143" y="184211"/>
                    <a:pt x="806143" y="186618"/>
                  </a:cubicBezTo>
                  <a:cubicBezTo>
                    <a:pt x="806143" y="189278"/>
                    <a:pt x="805003" y="190545"/>
                    <a:pt x="805383" y="193459"/>
                  </a:cubicBezTo>
                  <a:cubicBezTo>
                    <a:pt x="806143" y="198654"/>
                    <a:pt x="807537" y="201314"/>
                    <a:pt x="808931" y="206128"/>
                  </a:cubicBezTo>
                  <a:cubicBezTo>
                    <a:pt x="809184" y="209042"/>
                    <a:pt x="806650" y="208409"/>
                    <a:pt x="805257" y="209042"/>
                  </a:cubicBezTo>
                  <a:cubicBezTo>
                    <a:pt x="803990" y="201948"/>
                    <a:pt x="806017" y="199414"/>
                    <a:pt x="803230" y="193839"/>
                  </a:cubicBezTo>
                  <a:cubicBezTo>
                    <a:pt x="802216" y="191939"/>
                    <a:pt x="800696" y="193713"/>
                    <a:pt x="799682" y="192319"/>
                  </a:cubicBezTo>
                  <a:cubicBezTo>
                    <a:pt x="799049" y="191305"/>
                    <a:pt x="803356" y="185858"/>
                    <a:pt x="797782" y="188265"/>
                  </a:cubicBezTo>
                  <a:cubicBezTo>
                    <a:pt x="796135" y="187378"/>
                    <a:pt x="793474" y="176736"/>
                    <a:pt x="792334" y="171541"/>
                  </a:cubicBezTo>
                  <a:cubicBezTo>
                    <a:pt x="788660" y="170274"/>
                    <a:pt x="792334" y="178763"/>
                    <a:pt x="790940" y="180790"/>
                  </a:cubicBezTo>
                  <a:cubicBezTo>
                    <a:pt x="789800" y="188138"/>
                    <a:pt x="784606" y="190165"/>
                    <a:pt x="786506" y="201694"/>
                  </a:cubicBezTo>
                  <a:cubicBezTo>
                    <a:pt x="789547" y="200934"/>
                    <a:pt x="789293" y="195993"/>
                    <a:pt x="789927" y="192066"/>
                  </a:cubicBezTo>
                  <a:cubicBezTo>
                    <a:pt x="791447" y="192446"/>
                    <a:pt x="791827" y="197260"/>
                    <a:pt x="792714" y="200427"/>
                  </a:cubicBezTo>
                  <a:cubicBezTo>
                    <a:pt x="794488" y="201314"/>
                    <a:pt x="795881" y="203341"/>
                    <a:pt x="797148" y="206255"/>
                  </a:cubicBezTo>
                  <a:cubicBezTo>
                    <a:pt x="801076" y="203975"/>
                    <a:pt x="803483" y="207142"/>
                    <a:pt x="804496" y="216010"/>
                  </a:cubicBezTo>
                  <a:cubicBezTo>
                    <a:pt x="808804" y="221078"/>
                    <a:pt x="810958" y="217151"/>
                    <a:pt x="814632" y="218418"/>
                  </a:cubicBezTo>
                  <a:cubicBezTo>
                    <a:pt x="814125" y="210183"/>
                    <a:pt x="810831" y="212843"/>
                    <a:pt x="809944" y="206002"/>
                  </a:cubicBezTo>
                  <a:cubicBezTo>
                    <a:pt x="809057" y="200427"/>
                    <a:pt x="812351" y="208662"/>
                    <a:pt x="814125" y="205242"/>
                  </a:cubicBezTo>
                  <a:cubicBezTo>
                    <a:pt x="813872" y="202454"/>
                    <a:pt x="815772" y="202708"/>
                    <a:pt x="816152" y="204861"/>
                  </a:cubicBezTo>
                  <a:cubicBezTo>
                    <a:pt x="817292" y="203214"/>
                    <a:pt x="817166" y="199920"/>
                    <a:pt x="816532" y="195866"/>
                  </a:cubicBezTo>
                  <a:cubicBezTo>
                    <a:pt x="819193" y="193206"/>
                    <a:pt x="820586" y="201694"/>
                    <a:pt x="822360" y="203595"/>
                  </a:cubicBezTo>
                  <a:cubicBezTo>
                    <a:pt x="822867" y="204228"/>
                    <a:pt x="823880" y="202834"/>
                    <a:pt x="824387" y="203214"/>
                  </a:cubicBezTo>
                  <a:cubicBezTo>
                    <a:pt x="826414" y="204355"/>
                    <a:pt x="828948" y="210056"/>
                    <a:pt x="830848" y="208662"/>
                  </a:cubicBezTo>
                  <a:cubicBezTo>
                    <a:pt x="829708" y="205115"/>
                    <a:pt x="830848" y="204481"/>
                    <a:pt x="831989" y="203975"/>
                  </a:cubicBezTo>
                  <a:cubicBezTo>
                    <a:pt x="829708" y="196246"/>
                    <a:pt x="832622" y="195360"/>
                    <a:pt x="831102" y="188518"/>
                  </a:cubicBezTo>
                  <a:cubicBezTo>
                    <a:pt x="832622" y="188391"/>
                    <a:pt x="834142" y="188265"/>
                    <a:pt x="833762" y="185731"/>
                  </a:cubicBezTo>
                  <a:cubicBezTo>
                    <a:pt x="836423" y="189405"/>
                    <a:pt x="838703" y="194599"/>
                    <a:pt x="842757" y="192952"/>
                  </a:cubicBezTo>
                  <a:cubicBezTo>
                    <a:pt x="843644" y="191559"/>
                    <a:pt x="844278" y="197007"/>
                    <a:pt x="844658" y="197007"/>
                  </a:cubicBezTo>
                  <a:cubicBezTo>
                    <a:pt x="846052" y="197007"/>
                    <a:pt x="844278" y="193459"/>
                    <a:pt x="844785" y="192572"/>
                  </a:cubicBezTo>
                  <a:cubicBezTo>
                    <a:pt x="845925" y="190165"/>
                    <a:pt x="854540" y="194979"/>
                    <a:pt x="851119" y="186871"/>
                  </a:cubicBezTo>
                  <a:cubicBezTo>
                    <a:pt x="855047" y="189278"/>
                    <a:pt x="860114" y="187378"/>
                    <a:pt x="861381" y="200427"/>
                  </a:cubicBezTo>
                  <a:cubicBezTo>
                    <a:pt x="858594" y="203721"/>
                    <a:pt x="859228" y="193586"/>
                    <a:pt x="856440" y="197007"/>
                  </a:cubicBezTo>
                  <a:cubicBezTo>
                    <a:pt x="858594" y="203975"/>
                    <a:pt x="855047" y="200681"/>
                    <a:pt x="854413" y="197387"/>
                  </a:cubicBezTo>
                  <a:cubicBezTo>
                    <a:pt x="853400" y="198780"/>
                    <a:pt x="854033" y="202201"/>
                    <a:pt x="853653" y="204228"/>
                  </a:cubicBezTo>
                  <a:cubicBezTo>
                    <a:pt x="853273" y="205748"/>
                    <a:pt x="850866" y="204735"/>
                    <a:pt x="852513" y="208916"/>
                  </a:cubicBezTo>
                  <a:cubicBezTo>
                    <a:pt x="849979" y="210943"/>
                    <a:pt x="849599" y="204861"/>
                    <a:pt x="848079" y="203088"/>
                  </a:cubicBezTo>
                  <a:cubicBezTo>
                    <a:pt x="846305" y="205495"/>
                    <a:pt x="844151" y="207269"/>
                    <a:pt x="843138" y="210689"/>
                  </a:cubicBezTo>
                  <a:cubicBezTo>
                    <a:pt x="839590" y="213350"/>
                    <a:pt x="835916" y="208536"/>
                    <a:pt x="834903" y="212336"/>
                  </a:cubicBezTo>
                  <a:cubicBezTo>
                    <a:pt x="836043" y="222218"/>
                    <a:pt x="837056" y="208536"/>
                    <a:pt x="838197" y="218418"/>
                  </a:cubicBezTo>
                  <a:cubicBezTo>
                    <a:pt x="837817" y="223865"/>
                    <a:pt x="833636" y="214363"/>
                    <a:pt x="835789" y="227793"/>
                  </a:cubicBezTo>
                  <a:cubicBezTo>
                    <a:pt x="834776" y="226019"/>
                    <a:pt x="832495" y="227159"/>
                    <a:pt x="831862" y="224119"/>
                  </a:cubicBezTo>
                  <a:cubicBezTo>
                    <a:pt x="831229" y="221458"/>
                    <a:pt x="828821" y="218418"/>
                    <a:pt x="827048" y="216137"/>
                  </a:cubicBezTo>
                  <a:cubicBezTo>
                    <a:pt x="824894" y="216897"/>
                    <a:pt x="825907" y="221965"/>
                    <a:pt x="827174" y="227286"/>
                  </a:cubicBezTo>
                  <a:cubicBezTo>
                    <a:pt x="824640" y="228426"/>
                    <a:pt x="822613" y="227413"/>
                    <a:pt x="821727" y="221712"/>
                  </a:cubicBezTo>
                  <a:cubicBezTo>
                    <a:pt x="820460" y="224752"/>
                    <a:pt x="822487" y="232227"/>
                    <a:pt x="819699" y="233241"/>
                  </a:cubicBezTo>
                  <a:cubicBezTo>
                    <a:pt x="816659" y="231087"/>
                    <a:pt x="814632" y="225132"/>
                    <a:pt x="812605" y="219051"/>
                  </a:cubicBezTo>
                  <a:cubicBezTo>
                    <a:pt x="811464" y="219684"/>
                    <a:pt x="812478" y="223105"/>
                    <a:pt x="812858" y="225639"/>
                  </a:cubicBezTo>
                  <a:cubicBezTo>
                    <a:pt x="813365" y="230580"/>
                    <a:pt x="806650" y="225639"/>
                    <a:pt x="810451" y="235014"/>
                  </a:cubicBezTo>
                  <a:cubicBezTo>
                    <a:pt x="806777" y="236535"/>
                    <a:pt x="805763" y="227793"/>
                    <a:pt x="803736" y="222978"/>
                  </a:cubicBezTo>
                  <a:cubicBezTo>
                    <a:pt x="801836" y="225132"/>
                    <a:pt x="802596" y="230960"/>
                    <a:pt x="801709" y="234507"/>
                  </a:cubicBezTo>
                  <a:cubicBezTo>
                    <a:pt x="797022" y="235521"/>
                    <a:pt x="796261" y="241982"/>
                    <a:pt x="793094" y="245150"/>
                  </a:cubicBezTo>
                  <a:cubicBezTo>
                    <a:pt x="790180" y="243629"/>
                    <a:pt x="792841" y="236661"/>
                    <a:pt x="790053" y="230073"/>
                  </a:cubicBezTo>
                  <a:cubicBezTo>
                    <a:pt x="787393" y="231974"/>
                    <a:pt x="786379" y="239068"/>
                    <a:pt x="783465" y="229186"/>
                  </a:cubicBezTo>
                  <a:cubicBezTo>
                    <a:pt x="782199" y="228680"/>
                    <a:pt x="782705" y="233621"/>
                    <a:pt x="782325" y="233874"/>
                  </a:cubicBezTo>
                  <a:cubicBezTo>
                    <a:pt x="780805" y="234761"/>
                    <a:pt x="777764" y="227793"/>
                    <a:pt x="781438" y="229566"/>
                  </a:cubicBezTo>
                  <a:cubicBezTo>
                    <a:pt x="781312" y="229566"/>
                    <a:pt x="778524" y="225892"/>
                    <a:pt x="777891" y="228046"/>
                  </a:cubicBezTo>
                  <a:cubicBezTo>
                    <a:pt x="777258" y="230327"/>
                    <a:pt x="777004" y="228173"/>
                    <a:pt x="774850" y="228680"/>
                  </a:cubicBezTo>
                  <a:cubicBezTo>
                    <a:pt x="777638" y="238055"/>
                    <a:pt x="775357" y="240969"/>
                    <a:pt x="772317" y="242616"/>
                  </a:cubicBezTo>
                  <a:cubicBezTo>
                    <a:pt x="769783" y="240462"/>
                    <a:pt x="771683" y="229060"/>
                    <a:pt x="765982" y="232734"/>
                  </a:cubicBezTo>
                  <a:cubicBezTo>
                    <a:pt x="767376" y="235014"/>
                    <a:pt x="768516" y="238182"/>
                    <a:pt x="769149" y="243249"/>
                  </a:cubicBezTo>
                  <a:cubicBezTo>
                    <a:pt x="766615" y="242996"/>
                    <a:pt x="766235" y="234127"/>
                    <a:pt x="763955" y="233114"/>
                  </a:cubicBezTo>
                  <a:cubicBezTo>
                    <a:pt x="760407" y="231594"/>
                    <a:pt x="763068" y="238308"/>
                    <a:pt x="763575" y="242109"/>
                  </a:cubicBezTo>
                  <a:cubicBezTo>
                    <a:pt x="761801" y="242742"/>
                    <a:pt x="760914" y="239955"/>
                    <a:pt x="759014" y="240715"/>
                  </a:cubicBezTo>
                  <a:cubicBezTo>
                    <a:pt x="756987" y="242489"/>
                    <a:pt x="756987" y="241729"/>
                    <a:pt x="754326" y="243883"/>
                  </a:cubicBezTo>
                  <a:cubicBezTo>
                    <a:pt x="753946" y="244263"/>
                    <a:pt x="753439" y="246290"/>
                    <a:pt x="753693" y="246290"/>
                  </a:cubicBezTo>
                  <a:cubicBezTo>
                    <a:pt x="752806" y="246543"/>
                    <a:pt x="751539" y="243756"/>
                    <a:pt x="750145" y="244770"/>
                  </a:cubicBezTo>
                  <a:cubicBezTo>
                    <a:pt x="749765" y="245023"/>
                    <a:pt x="750019" y="252498"/>
                    <a:pt x="745838" y="250091"/>
                  </a:cubicBezTo>
                  <a:cubicBezTo>
                    <a:pt x="748372" y="256552"/>
                    <a:pt x="747738" y="256045"/>
                    <a:pt x="745458" y="259086"/>
                  </a:cubicBezTo>
                  <a:cubicBezTo>
                    <a:pt x="746218" y="262760"/>
                    <a:pt x="745838" y="264787"/>
                    <a:pt x="744698" y="265927"/>
                  </a:cubicBezTo>
                  <a:cubicBezTo>
                    <a:pt x="742417" y="265800"/>
                    <a:pt x="742164" y="258072"/>
                    <a:pt x="739883" y="257946"/>
                  </a:cubicBezTo>
                  <a:cubicBezTo>
                    <a:pt x="739630" y="255032"/>
                    <a:pt x="741024" y="254271"/>
                    <a:pt x="740643" y="251104"/>
                  </a:cubicBezTo>
                  <a:cubicBezTo>
                    <a:pt x="742037" y="251358"/>
                    <a:pt x="742544" y="255158"/>
                    <a:pt x="741530" y="255412"/>
                  </a:cubicBezTo>
                  <a:cubicBezTo>
                    <a:pt x="742417" y="258959"/>
                    <a:pt x="746218" y="253385"/>
                    <a:pt x="744318" y="248190"/>
                  </a:cubicBezTo>
                  <a:cubicBezTo>
                    <a:pt x="741530" y="244516"/>
                    <a:pt x="741657" y="248444"/>
                    <a:pt x="739123" y="249204"/>
                  </a:cubicBezTo>
                  <a:cubicBezTo>
                    <a:pt x="736463" y="237928"/>
                    <a:pt x="741150" y="236154"/>
                    <a:pt x="745838" y="234507"/>
                  </a:cubicBezTo>
                  <a:cubicBezTo>
                    <a:pt x="746218" y="229186"/>
                    <a:pt x="743684" y="220191"/>
                    <a:pt x="748372" y="220571"/>
                  </a:cubicBezTo>
                  <a:cubicBezTo>
                    <a:pt x="744191" y="215757"/>
                    <a:pt x="739377" y="217784"/>
                    <a:pt x="737096" y="222852"/>
                  </a:cubicBezTo>
                  <a:cubicBezTo>
                    <a:pt x="734942" y="219684"/>
                    <a:pt x="732789" y="216644"/>
                    <a:pt x="730761" y="212970"/>
                  </a:cubicBezTo>
                  <a:cubicBezTo>
                    <a:pt x="729875" y="214870"/>
                    <a:pt x="728608" y="211196"/>
                    <a:pt x="728228" y="211196"/>
                  </a:cubicBezTo>
                  <a:cubicBezTo>
                    <a:pt x="727467" y="211196"/>
                    <a:pt x="727721" y="214110"/>
                    <a:pt x="726581" y="213730"/>
                  </a:cubicBezTo>
                  <a:cubicBezTo>
                    <a:pt x="725060" y="213096"/>
                    <a:pt x="724174" y="210183"/>
                    <a:pt x="722653" y="210056"/>
                  </a:cubicBezTo>
                  <a:cubicBezTo>
                    <a:pt x="721006" y="209929"/>
                    <a:pt x="721513" y="212463"/>
                    <a:pt x="721006" y="212590"/>
                  </a:cubicBezTo>
                  <a:cubicBezTo>
                    <a:pt x="721133" y="212590"/>
                    <a:pt x="711758" y="206889"/>
                    <a:pt x="714165" y="216137"/>
                  </a:cubicBezTo>
                  <a:cubicBezTo>
                    <a:pt x="712138" y="215250"/>
                    <a:pt x="708590" y="219938"/>
                    <a:pt x="707577" y="215250"/>
                  </a:cubicBezTo>
                  <a:cubicBezTo>
                    <a:pt x="706183" y="218164"/>
                    <a:pt x="705170" y="221585"/>
                    <a:pt x="704156" y="224879"/>
                  </a:cubicBezTo>
                  <a:cubicBezTo>
                    <a:pt x="702509" y="227033"/>
                    <a:pt x="701115" y="221585"/>
                    <a:pt x="700229" y="221205"/>
                  </a:cubicBezTo>
                  <a:cubicBezTo>
                    <a:pt x="698962" y="220698"/>
                    <a:pt x="698328" y="225639"/>
                    <a:pt x="695034" y="222218"/>
                  </a:cubicBezTo>
                  <a:cubicBezTo>
                    <a:pt x="694021" y="222345"/>
                    <a:pt x="695668" y="228173"/>
                    <a:pt x="695288" y="228806"/>
                  </a:cubicBezTo>
                  <a:cubicBezTo>
                    <a:pt x="694908" y="229313"/>
                    <a:pt x="692500" y="225639"/>
                    <a:pt x="691740" y="227286"/>
                  </a:cubicBezTo>
                  <a:cubicBezTo>
                    <a:pt x="690980" y="228806"/>
                    <a:pt x="692500" y="233494"/>
                    <a:pt x="690980" y="234127"/>
                  </a:cubicBezTo>
                  <a:cubicBezTo>
                    <a:pt x="689333" y="233874"/>
                    <a:pt x="689333" y="227793"/>
                    <a:pt x="687686" y="228046"/>
                  </a:cubicBezTo>
                  <a:cubicBezTo>
                    <a:pt x="685279" y="227413"/>
                    <a:pt x="686292" y="231467"/>
                    <a:pt x="686926" y="234888"/>
                  </a:cubicBezTo>
                  <a:cubicBezTo>
                    <a:pt x="683759" y="237168"/>
                    <a:pt x="683885" y="226399"/>
                    <a:pt x="680465" y="229440"/>
                  </a:cubicBezTo>
                  <a:cubicBezTo>
                    <a:pt x="678311" y="230073"/>
                    <a:pt x="679071" y="230707"/>
                    <a:pt x="679831" y="231847"/>
                  </a:cubicBezTo>
                  <a:cubicBezTo>
                    <a:pt x="681732" y="234381"/>
                    <a:pt x="677931" y="234634"/>
                    <a:pt x="675904" y="228173"/>
                  </a:cubicBezTo>
                  <a:cubicBezTo>
                    <a:pt x="675144" y="224499"/>
                    <a:pt x="675524" y="222472"/>
                    <a:pt x="676664" y="221331"/>
                  </a:cubicBezTo>
                  <a:cubicBezTo>
                    <a:pt x="673877" y="215124"/>
                    <a:pt x="674510" y="226653"/>
                    <a:pt x="673877" y="228553"/>
                  </a:cubicBezTo>
                  <a:cubicBezTo>
                    <a:pt x="680591" y="242109"/>
                    <a:pt x="673370" y="252118"/>
                    <a:pt x="668429" y="238562"/>
                  </a:cubicBezTo>
                  <a:cubicBezTo>
                    <a:pt x="665768" y="239322"/>
                    <a:pt x="669189" y="247937"/>
                    <a:pt x="664501" y="246036"/>
                  </a:cubicBezTo>
                  <a:cubicBezTo>
                    <a:pt x="660574" y="242742"/>
                    <a:pt x="662601" y="239575"/>
                    <a:pt x="660447" y="231213"/>
                  </a:cubicBezTo>
                  <a:cubicBezTo>
                    <a:pt x="659940" y="232860"/>
                    <a:pt x="658293" y="235141"/>
                    <a:pt x="657407" y="231847"/>
                  </a:cubicBezTo>
                  <a:cubicBezTo>
                    <a:pt x="656393" y="232607"/>
                    <a:pt x="657533" y="236281"/>
                    <a:pt x="656140" y="236535"/>
                  </a:cubicBezTo>
                  <a:cubicBezTo>
                    <a:pt x="650819" y="238182"/>
                    <a:pt x="650439" y="221331"/>
                    <a:pt x="651199" y="217404"/>
                  </a:cubicBezTo>
                  <a:cubicBezTo>
                    <a:pt x="654619" y="218164"/>
                    <a:pt x="651072" y="222218"/>
                    <a:pt x="652972" y="226019"/>
                  </a:cubicBezTo>
                  <a:cubicBezTo>
                    <a:pt x="654619" y="224879"/>
                    <a:pt x="655253" y="227286"/>
                    <a:pt x="655886" y="229947"/>
                  </a:cubicBezTo>
                  <a:cubicBezTo>
                    <a:pt x="659180" y="225892"/>
                    <a:pt x="651959" y="210816"/>
                    <a:pt x="649678" y="204355"/>
                  </a:cubicBezTo>
                  <a:cubicBezTo>
                    <a:pt x="649172" y="200554"/>
                    <a:pt x="646511" y="193839"/>
                    <a:pt x="650058" y="195360"/>
                  </a:cubicBezTo>
                  <a:cubicBezTo>
                    <a:pt x="653226" y="196753"/>
                    <a:pt x="648158" y="199920"/>
                    <a:pt x="651199" y="206255"/>
                  </a:cubicBezTo>
                  <a:cubicBezTo>
                    <a:pt x="654873" y="208029"/>
                    <a:pt x="652972" y="202454"/>
                    <a:pt x="654493" y="201187"/>
                  </a:cubicBezTo>
                  <a:cubicBezTo>
                    <a:pt x="658167" y="203848"/>
                    <a:pt x="652592" y="211449"/>
                    <a:pt x="657533" y="216264"/>
                  </a:cubicBezTo>
                  <a:cubicBezTo>
                    <a:pt x="660067" y="217151"/>
                    <a:pt x="657280" y="209802"/>
                    <a:pt x="659307" y="209169"/>
                  </a:cubicBezTo>
                  <a:cubicBezTo>
                    <a:pt x="661207" y="208536"/>
                    <a:pt x="658293" y="203088"/>
                    <a:pt x="659180" y="198020"/>
                  </a:cubicBezTo>
                  <a:cubicBezTo>
                    <a:pt x="660321" y="199667"/>
                    <a:pt x="662221" y="198780"/>
                    <a:pt x="663108" y="201694"/>
                  </a:cubicBezTo>
                  <a:cubicBezTo>
                    <a:pt x="666275" y="209549"/>
                    <a:pt x="658547" y="202961"/>
                    <a:pt x="661714" y="210943"/>
                  </a:cubicBezTo>
                  <a:cubicBezTo>
                    <a:pt x="664628" y="208789"/>
                    <a:pt x="663361" y="209042"/>
                    <a:pt x="666909" y="209929"/>
                  </a:cubicBezTo>
                  <a:cubicBezTo>
                    <a:pt x="667162" y="208282"/>
                    <a:pt x="664755" y="202581"/>
                    <a:pt x="665135" y="201314"/>
                  </a:cubicBezTo>
                  <a:cubicBezTo>
                    <a:pt x="665515" y="200301"/>
                    <a:pt x="667162" y="204608"/>
                    <a:pt x="667035" y="205368"/>
                  </a:cubicBezTo>
                  <a:cubicBezTo>
                    <a:pt x="667289" y="203721"/>
                    <a:pt x="668049" y="201821"/>
                    <a:pt x="666909" y="194219"/>
                  </a:cubicBezTo>
                  <a:cubicBezTo>
                    <a:pt x="669442" y="194346"/>
                    <a:pt x="670329" y="201314"/>
                    <a:pt x="673370" y="199667"/>
                  </a:cubicBezTo>
                  <a:cubicBezTo>
                    <a:pt x="672863" y="197640"/>
                    <a:pt x="671723" y="198273"/>
                    <a:pt x="670836" y="197893"/>
                  </a:cubicBezTo>
                  <a:cubicBezTo>
                    <a:pt x="670203" y="193839"/>
                    <a:pt x="674003" y="195866"/>
                    <a:pt x="674130" y="192826"/>
                  </a:cubicBezTo>
                  <a:cubicBezTo>
                    <a:pt x="675524" y="193332"/>
                    <a:pt x="677551" y="196120"/>
                    <a:pt x="676030" y="196880"/>
                  </a:cubicBezTo>
                  <a:cubicBezTo>
                    <a:pt x="680211" y="202328"/>
                    <a:pt x="678438" y="193079"/>
                    <a:pt x="677424" y="187631"/>
                  </a:cubicBezTo>
                  <a:cubicBezTo>
                    <a:pt x="677044" y="185604"/>
                    <a:pt x="674130" y="178763"/>
                    <a:pt x="672736" y="175215"/>
                  </a:cubicBezTo>
                  <a:cubicBezTo>
                    <a:pt x="669569" y="176736"/>
                    <a:pt x="672103" y="185984"/>
                    <a:pt x="671596" y="191052"/>
                  </a:cubicBezTo>
                  <a:cubicBezTo>
                    <a:pt x="670329" y="189532"/>
                    <a:pt x="668809" y="189152"/>
                    <a:pt x="667035" y="189658"/>
                  </a:cubicBezTo>
                  <a:cubicBezTo>
                    <a:pt x="664881" y="188011"/>
                    <a:pt x="663615" y="182564"/>
                    <a:pt x="661841" y="179523"/>
                  </a:cubicBezTo>
                  <a:cubicBezTo>
                    <a:pt x="660701" y="180537"/>
                    <a:pt x="660954" y="183577"/>
                    <a:pt x="659560" y="184464"/>
                  </a:cubicBezTo>
                  <a:cubicBezTo>
                    <a:pt x="658800" y="180917"/>
                    <a:pt x="658167" y="177369"/>
                    <a:pt x="657407" y="173695"/>
                  </a:cubicBezTo>
                  <a:cubicBezTo>
                    <a:pt x="655380" y="174709"/>
                    <a:pt x="656520" y="179903"/>
                    <a:pt x="654619" y="180917"/>
                  </a:cubicBezTo>
                  <a:cubicBezTo>
                    <a:pt x="655760" y="182817"/>
                    <a:pt x="657153" y="183831"/>
                    <a:pt x="658547" y="184591"/>
                  </a:cubicBezTo>
                  <a:cubicBezTo>
                    <a:pt x="658420" y="188518"/>
                    <a:pt x="657533" y="191685"/>
                    <a:pt x="656140" y="193966"/>
                  </a:cubicBezTo>
                  <a:cubicBezTo>
                    <a:pt x="654239" y="193839"/>
                    <a:pt x="653099" y="190672"/>
                    <a:pt x="652339" y="185731"/>
                  </a:cubicBezTo>
                  <a:cubicBezTo>
                    <a:pt x="644357" y="190292"/>
                    <a:pt x="640937" y="176862"/>
                    <a:pt x="635489" y="171161"/>
                  </a:cubicBezTo>
                  <a:cubicBezTo>
                    <a:pt x="634222" y="175215"/>
                    <a:pt x="635489" y="182690"/>
                    <a:pt x="637263" y="190925"/>
                  </a:cubicBezTo>
                  <a:cubicBezTo>
                    <a:pt x="633842" y="193966"/>
                    <a:pt x="633208" y="186111"/>
                    <a:pt x="630168" y="187885"/>
                  </a:cubicBezTo>
                  <a:cubicBezTo>
                    <a:pt x="629788" y="195740"/>
                    <a:pt x="632322" y="194853"/>
                    <a:pt x="634855" y="200301"/>
                  </a:cubicBezTo>
                  <a:cubicBezTo>
                    <a:pt x="634602" y="202328"/>
                    <a:pt x="636122" y="207522"/>
                    <a:pt x="635489" y="209042"/>
                  </a:cubicBezTo>
                  <a:cubicBezTo>
                    <a:pt x="634349" y="212210"/>
                    <a:pt x="637009" y="213096"/>
                    <a:pt x="636629" y="219938"/>
                  </a:cubicBezTo>
                  <a:cubicBezTo>
                    <a:pt x="633842" y="215377"/>
                    <a:pt x="631181" y="212843"/>
                    <a:pt x="628521" y="217024"/>
                  </a:cubicBezTo>
                  <a:cubicBezTo>
                    <a:pt x="628901" y="221205"/>
                    <a:pt x="631435" y="219051"/>
                    <a:pt x="632448" y="220698"/>
                  </a:cubicBezTo>
                  <a:cubicBezTo>
                    <a:pt x="632955" y="221331"/>
                    <a:pt x="635616" y="226399"/>
                    <a:pt x="637896" y="226272"/>
                  </a:cubicBezTo>
                  <a:cubicBezTo>
                    <a:pt x="641317" y="226146"/>
                    <a:pt x="640683" y="211196"/>
                    <a:pt x="644231" y="220571"/>
                  </a:cubicBezTo>
                  <a:cubicBezTo>
                    <a:pt x="645244" y="219811"/>
                    <a:pt x="644104" y="216137"/>
                    <a:pt x="645371" y="215884"/>
                  </a:cubicBezTo>
                  <a:cubicBezTo>
                    <a:pt x="647525" y="217784"/>
                    <a:pt x="648665" y="221331"/>
                    <a:pt x="649172" y="224119"/>
                  </a:cubicBezTo>
                  <a:cubicBezTo>
                    <a:pt x="650312" y="230073"/>
                    <a:pt x="647018" y="235901"/>
                    <a:pt x="650058" y="239575"/>
                  </a:cubicBezTo>
                  <a:cubicBezTo>
                    <a:pt x="646764" y="243503"/>
                    <a:pt x="647905" y="230073"/>
                    <a:pt x="644611" y="234001"/>
                  </a:cubicBezTo>
                  <a:cubicBezTo>
                    <a:pt x="648285" y="238688"/>
                    <a:pt x="643344" y="238942"/>
                    <a:pt x="646131" y="247050"/>
                  </a:cubicBezTo>
                  <a:cubicBezTo>
                    <a:pt x="643851" y="248444"/>
                    <a:pt x="644737" y="237168"/>
                    <a:pt x="641697" y="241222"/>
                  </a:cubicBezTo>
                  <a:cubicBezTo>
                    <a:pt x="642964" y="247937"/>
                    <a:pt x="644991" y="251231"/>
                    <a:pt x="646764" y="255792"/>
                  </a:cubicBezTo>
                  <a:cubicBezTo>
                    <a:pt x="647398" y="262380"/>
                    <a:pt x="644104" y="254145"/>
                    <a:pt x="642584" y="256552"/>
                  </a:cubicBezTo>
                  <a:cubicBezTo>
                    <a:pt x="643090" y="258326"/>
                    <a:pt x="642584" y="258706"/>
                    <a:pt x="641950" y="258832"/>
                  </a:cubicBezTo>
                  <a:cubicBezTo>
                    <a:pt x="639670" y="258706"/>
                    <a:pt x="639796" y="249330"/>
                    <a:pt x="637136" y="250851"/>
                  </a:cubicBezTo>
                  <a:cubicBezTo>
                    <a:pt x="636629" y="247557"/>
                    <a:pt x="638023" y="235394"/>
                    <a:pt x="640430" y="245783"/>
                  </a:cubicBezTo>
                  <a:cubicBezTo>
                    <a:pt x="641063" y="245783"/>
                    <a:pt x="641063" y="242616"/>
                    <a:pt x="640557" y="241349"/>
                  </a:cubicBezTo>
                  <a:cubicBezTo>
                    <a:pt x="639670" y="238688"/>
                    <a:pt x="639290" y="240969"/>
                    <a:pt x="638023" y="239575"/>
                  </a:cubicBezTo>
                  <a:cubicBezTo>
                    <a:pt x="636756" y="238182"/>
                    <a:pt x="634095" y="235268"/>
                    <a:pt x="633082" y="236154"/>
                  </a:cubicBezTo>
                  <a:cubicBezTo>
                    <a:pt x="633842" y="235521"/>
                    <a:pt x="632702" y="247430"/>
                    <a:pt x="631055" y="236535"/>
                  </a:cubicBezTo>
                  <a:cubicBezTo>
                    <a:pt x="628901" y="240842"/>
                    <a:pt x="631181" y="242362"/>
                    <a:pt x="632575" y="249584"/>
                  </a:cubicBezTo>
                  <a:cubicBezTo>
                    <a:pt x="629028" y="252751"/>
                    <a:pt x="627381" y="242742"/>
                    <a:pt x="625987" y="248697"/>
                  </a:cubicBezTo>
                  <a:cubicBezTo>
                    <a:pt x="624593" y="248190"/>
                    <a:pt x="622566" y="245403"/>
                    <a:pt x="624087" y="244643"/>
                  </a:cubicBezTo>
                  <a:cubicBezTo>
                    <a:pt x="620159" y="237928"/>
                    <a:pt x="624087" y="255032"/>
                    <a:pt x="620666" y="254271"/>
                  </a:cubicBezTo>
                  <a:cubicBezTo>
                    <a:pt x="619526" y="253131"/>
                    <a:pt x="615471" y="244896"/>
                    <a:pt x="617499" y="243756"/>
                  </a:cubicBezTo>
                  <a:cubicBezTo>
                    <a:pt x="616738" y="241095"/>
                    <a:pt x="614965" y="241982"/>
                    <a:pt x="615471" y="244136"/>
                  </a:cubicBezTo>
                  <a:cubicBezTo>
                    <a:pt x="614205" y="242996"/>
                    <a:pt x="613444" y="239448"/>
                    <a:pt x="611544" y="240462"/>
                  </a:cubicBezTo>
                  <a:cubicBezTo>
                    <a:pt x="611164" y="242869"/>
                    <a:pt x="613444" y="261113"/>
                    <a:pt x="610150" y="249711"/>
                  </a:cubicBezTo>
                  <a:cubicBezTo>
                    <a:pt x="607490" y="252118"/>
                    <a:pt x="612558" y="254905"/>
                    <a:pt x="612304" y="260479"/>
                  </a:cubicBezTo>
                  <a:cubicBezTo>
                    <a:pt x="610024" y="261620"/>
                    <a:pt x="609897" y="254525"/>
                    <a:pt x="607870" y="254652"/>
                  </a:cubicBezTo>
                  <a:cubicBezTo>
                    <a:pt x="605463" y="254525"/>
                    <a:pt x="604069" y="255918"/>
                    <a:pt x="604576" y="259719"/>
                  </a:cubicBezTo>
                  <a:cubicBezTo>
                    <a:pt x="601282" y="258199"/>
                    <a:pt x="604956" y="253765"/>
                    <a:pt x="601789" y="251358"/>
                  </a:cubicBezTo>
                  <a:cubicBezTo>
                    <a:pt x="597988" y="254652"/>
                    <a:pt x="596848" y="247683"/>
                    <a:pt x="593680" y="248444"/>
                  </a:cubicBezTo>
                  <a:cubicBezTo>
                    <a:pt x="591907" y="246670"/>
                    <a:pt x="590513" y="243123"/>
                    <a:pt x="588866" y="240462"/>
                  </a:cubicBezTo>
                  <a:cubicBezTo>
                    <a:pt x="590133" y="231847"/>
                    <a:pt x="597354" y="244516"/>
                    <a:pt x="598115" y="238688"/>
                  </a:cubicBezTo>
                  <a:cubicBezTo>
                    <a:pt x="596341" y="234254"/>
                    <a:pt x="594060" y="231594"/>
                    <a:pt x="590640" y="233494"/>
                  </a:cubicBezTo>
                  <a:cubicBezTo>
                    <a:pt x="588233" y="225512"/>
                    <a:pt x="589880" y="222978"/>
                    <a:pt x="588233" y="216137"/>
                  </a:cubicBezTo>
                  <a:cubicBezTo>
                    <a:pt x="586712" y="214617"/>
                    <a:pt x="584939" y="213857"/>
                    <a:pt x="582658" y="214997"/>
                  </a:cubicBezTo>
                  <a:cubicBezTo>
                    <a:pt x="582278" y="210816"/>
                    <a:pt x="584812" y="210563"/>
                    <a:pt x="582531" y="203848"/>
                  </a:cubicBezTo>
                  <a:cubicBezTo>
                    <a:pt x="577844" y="201187"/>
                    <a:pt x="584052" y="213223"/>
                    <a:pt x="581138" y="213096"/>
                  </a:cubicBezTo>
                  <a:cubicBezTo>
                    <a:pt x="579618" y="213857"/>
                    <a:pt x="579744" y="208155"/>
                    <a:pt x="578857" y="206889"/>
                  </a:cubicBezTo>
                  <a:cubicBezTo>
                    <a:pt x="577464" y="204988"/>
                    <a:pt x="572776" y="206382"/>
                    <a:pt x="572269" y="206002"/>
                  </a:cubicBezTo>
                  <a:cubicBezTo>
                    <a:pt x="572523" y="206128"/>
                    <a:pt x="574676" y="197893"/>
                    <a:pt x="571383" y="201694"/>
                  </a:cubicBezTo>
                  <a:cubicBezTo>
                    <a:pt x="571256" y="201821"/>
                    <a:pt x="571889" y="205115"/>
                    <a:pt x="570749" y="204101"/>
                  </a:cubicBezTo>
                  <a:cubicBezTo>
                    <a:pt x="568469" y="204228"/>
                    <a:pt x="568469" y="195106"/>
                    <a:pt x="567202" y="191432"/>
                  </a:cubicBezTo>
                  <a:cubicBezTo>
                    <a:pt x="568215" y="187631"/>
                    <a:pt x="569609" y="184211"/>
                    <a:pt x="573156" y="183577"/>
                  </a:cubicBezTo>
                  <a:cubicBezTo>
                    <a:pt x="571256" y="175722"/>
                    <a:pt x="566568" y="178890"/>
                    <a:pt x="565048" y="169514"/>
                  </a:cubicBezTo>
                  <a:cubicBezTo>
                    <a:pt x="564921" y="164193"/>
                    <a:pt x="569102" y="173822"/>
                    <a:pt x="571636" y="170401"/>
                  </a:cubicBezTo>
                  <a:cubicBezTo>
                    <a:pt x="569355" y="163686"/>
                    <a:pt x="574423" y="166727"/>
                    <a:pt x="574423" y="163180"/>
                  </a:cubicBezTo>
                  <a:cubicBezTo>
                    <a:pt x="573536" y="159379"/>
                    <a:pt x="574803" y="158365"/>
                    <a:pt x="573790" y="154438"/>
                  </a:cubicBezTo>
                  <a:cubicBezTo>
                    <a:pt x="570369" y="155071"/>
                    <a:pt x="567962" y="151777"/>
                    <a:pt x="564034" y="154058"/>
                  </a:cubicBezTo>
                  <a:cubicBezTo>
                    <a:pt x="565048" y="157479"/>
                    <a:pt x="563781" y="157985"/>
                    <a:pt x="564288" y="160646"/>
                  </a:cubicBezTo>
                  <a:cubicBezTo>
                    <a:pt x="562261" y="160266"/>
                    <a:pt x="562767" y="154438"/>
                    <a:pt x="559347" y="157225"/>
                  </a:cubicBezTo>
                  <a:cubicBezTo>
                    <a:pt x="559093" y="157479"/>
                    <a:pt x="558333" y="159632"/>
                    <a:pt x="558713" y="159632"/>
                  </a:cubicBezTo>
                  <a:cubicBezTo>
                    <a:pt x="556940" y="159632"/>
                    <a:pt x="554406" y="153044"/>
                    <a:pt x="550605" y="156718"/>
                  </a:cubicBezTo>
                  <a:cubicBezTo>
                    <a:pt x="549338" y="155325"/>
                    <a:pt x="548325" y="153171"/>
                    <a:pt x="547311" y="150637"/>
                  </a:cubicBezTo>
                  <a:cubicBezTo>
                    <a:pt x="546171" y="151271"/>
                    <a:pt x="547184" y="152918"/>
                    <a:pt x="547691" y="152791"/>
                  </a:cubicBezTo>
                  <a:cubicBezTo>
                    <a:pt x="548705" y="156212"/>
                    <a:pt x="547438" y="156718"/>
                    <a:pt x="547944" y="159379"/>
                  </a:cubicBezTo>
                  <a:cubicBezTo>
                    <a:pt x="544017" y="162039"/>
                    <a:pt x="542243" y="156212"/>
                    <a:pt x="538823" y="156718"/>
                  </a:cubicBezTo>
                  <a:cubicBezTo>
                    <a:pt x="536289" y="146583"/>
                    <a:pt x="539076" y="143416"/>
                    <a:pt x="541990" y="140502"/>
                  </a:cubicBezTo>
                  <a:cubicBezTo>
                    <a:pt x="539203" y="132520"/>
                    <a:pt x="536415" y="135561"/>
                    <a:pt x="532868" y="137841"/>
                  </a:cubicBezTo>
                  <a:cubicBezTo>
                    <a:pt x="537176" y="145950"/>
                    <a:pt x="532108" y="152918"/>
                    <a:pt x="538189" y="159126"/>
                  </a:cubicBezTo>
                  <a:cubicBezTo>
                    <a:pt x="534768" y="159632"/>
                    <a:pt x="532995" y="153804"/>
                    <a:pt x="529067" y="156465"/>
                  </a:cubicBezTo>
                  <a:cubicBezTo>
                    <a:pt x="528180" y="157479"/>
                    <a:pt x="529701" y="161153"/>
                    <a:pt x="529321" y="163053"/>
                  </a:cubicBezTo>
                  <a:cubicBezTo>
                    <a:pt x="528687" y="167107"/>
                    <a:pt x="524760" y="165207"/>
                    <a:pt x="526913" y="172428"/>
                  </a:cubicBezTo>
                  <a:cubicBezTo>
                    <a:pt x="531728" y="170274"/>
                    <a:pt x="534895" y="174329"/>
                    <a:pt x="537936" y="179143"/>
                  </a:cubicBezTo>
                  <a:cubicBezTo>
                    <a:pt x="539203" y="178256"/>
                    <a:pt x="537682" y="173568"/>
                    <a:pt x="537302" y="170401"/>
                  </a:cubicBezTo>
                  <a:cubicBezTo>
                    <a:pt x="542117" y="171161"/>
                    <a:pt x="548451" y="164827"/>
                    <a:pt x="552125" y="169768"/>
                  </a:cubicBezTo>
                  <a:cubicBezTo>
                    <a:pt x="553139" y="171035"/>
                    <a:pt x="555926" y="170148"/>
                    <a:pt x="558080" y="173062"/>
                  </a:cubicBezTo>
                  <a:cubicBezTo>
                    <a:pt x="559473" y="174835"/>
                    <a:pt x="560740" y="178256"/>
                    <a:pt x="561881" y="181297"/>
                  </a:cubicBezTo>
                  <a:cubicBezTo>
                    <a:pt x="562134" y="182057"/>
                    <a:pt x="562894" y="181043"/>
                    <a:pt x="563401" y="183197"/>
                  </a:cubicBezTo>
                  <a:cubicBezTo>
                    <a:pt x="563908" y="185351"/>
                    <a:pt x="564161" y="187505"/>
                    <a:pt x="564668" y="189658"/>
                  </a:cubicBezTo>
                  <a:cubicBezTo>
                    <a:pt x="564288" y="193459"/>
                    <a:pt x="560740" y="192826"/>
                    <a:pt x="559347" y="195106"/>
                  </a:cubicBezTo>
                  <a:cubicBezTo>
                    <a:pt x="560614" y="200427"/>
                    <a:pt x="559093" y="202074"/>
                    <a:pt x="557953" y="204355"/>
                  </a:cubicBezTo>
                  <a:cubicBezTo>
                    <a:pt x="558587" y="209422"/>
                    <a:pt x="559727" y="212590"/>
                    <a:pt x="561120" y="214870"/>
                  </a:cubicBezTo>
                  <a:cubicBezTo>
                    <a:pt x="559727" y="220571"/>
                    <a:pt x="557700" y="212083"/>
                    <a:pt x="555166" y="211576"/>
                  </a:cubicBezTo>
                  <a:cubicBezTo>
                    <a:pt x="551618" y="212083"/>
                    <a:pt x="547818" y="212336"/>
                    <a:pt x="547818" y="217531"/>
                  </a:cubicBezTo>
                  <a:cubicBezTo>
                    <a:pt x="545537" y="215504"/>
                    <a:pt x="543510" y="212970"/>
                    <a:pt x="540976" y="209929"/>
                  </a:cubicBezTo>
                  <a:cubicBezTo>
                    <a:pt x="540089" y="208916"/>
                    <a:pt x="540089" y="210436"/>
                    <a:pt x="539456" y="208029"/>
                  </a:cubicBezTo>
                  <a:cubicBezTo>
                    <a:pt x="537556" y="199920"/>
                    <a:pt x="539203" y="218037"/>
                    <a:pt x="536922" y="206255"/>
                  </a:cubicBezTo>
                  <a:cubicBezTo>
                    <a:pt x="533121" y="209549"/>
                    <a:pt x="531981" y="216517"/>
                    <a:pt x="529194" y="221205"/>
                  </a:cubicBezTo>
                  <a:cubicBezTo>
                    <a:pt x="527294" y="218291"/>
                    <a:pt x="525393" y="215630"/>
                    <a:pt x="523366" y="213477"/>
                  </a:cubicBezTo>
                  <a:cubicBezTo>
                    <a:pt x="519945" y="213096"/>
                    <a:pt x="522353" y="220571"/>
                    <a:pt x="518045" y="218924"/>
                  </a:cubicBezTo>
                  <a:cubicBezTo>
                    <a:pt x="516018" y="216644"/>
                    <a:pt x="514878" y="211069"/>
                    <a:pt x="512851" y="208789"/>
                  </a:cubicBezTo>
                  <a:cubicBezTo>
                    <a:pt x="510570" y="207142"/>
                    <a:pt x="510697" y="215884"/>
                    <a:pt x="508670" y="209549"/>
                  </a:cubicBezTo>
                  <a:cubicBezTo>
                    <a:pt x="507403" y="210816"/>
                    <a:pt x="509177" y="211449"/>
                    <a:pt x="509557" y="213857"/>
                  </a:cubicBezTo>
                  <a:cubicBezTo>
                    <a:pt x="505883" y="216390"/>
                    <a:pt x="506769" y="216137"/>
                    <a:pt x="502335" y="215250"/>
                  </a:cubicBezTo>
                  <a:cubicBezTo>
                    <a:pt x="501448" y="222092"/>
                    <a:pt x="497014" y="218037"/>
                    <a:pt x="493467" y="219178"/>
                  </a:cubicBezTo>
                  <a:cubicBezTo>
                    <a:pt x="490806" y="220065"/>
                    <a:pt x="489159" y="223992"/>
                    <a:pt x="485612" y="222978"/>
                  </a:cubicBezTo>
                  <a:cubicBezTo>
                    <a:pt x="483078" y="220318"/>
                    <a:pt x="480037" y="219051"/>
                    <a:pt x="478897" y="210943"/>
                  </a:cubicBezTo>
                  <a:cubicBezTo>
                    <a:pt x="477250" y="216010"/>
                    <a:pt x="472943" y="217657"/>
                    <a:pt x="473196" y="225386"/>
                  </a:cubicBezTo>
                  <a:cubicBezTo>
                    <a:pt x="469649" y="222472"/>
                    <a:pt x="469015" y="227286"/>
                    <a:pt x="465088" y="222472"/>
                  </a:cubicBezTo>
                  <a:cubicBezTo>
                    <a:pt x="463061" y="222852"/>
                    <a:pt x="460907" y="223232"/>
                    <a:pt x="458880" y="223739"/>
                  </a:cubicBezTo>
                  <a:cubicBezTo>
                    <a:pt x="457866" y="222725"/>
                    <a:pt x="456726" y="221838"/>
                    <a:pt x="455332" y="222218"/>
                  </a:cubicBezTo>
                  <a:cubicBezTo>
                    <a:pt x="454699" y="219304"/>
                    <a:pt x="454192" y="216517"/>
                    <a:pt x="453559" y="213603"/>
                  </a:cubicBezTo>
                  <a:cubicBezTo>
                    <a:pt x="452165" y="213857"/>
                    <a:pt x="450771" y="214110"/>
                    <a:pt x="449378" y="214363"/>
                  </a:cubicBezTo>
                  <a:cubicBezTo>
                    <a:pt x="450011" y="217277"/>
                    <a:pt x="450518" y="220065"/>
                    <a:pt x="451151" y="222978"/>
                  </a:cubicBezTo>
                  <a:cubicBezTo>
                    <a:pt x="448491" y="221838"/>
                    <a:pt x="443930" y="228426"/>
                    <a:pt x="443043" y="220065"/>
                  </a:cubicBezTo>
                  <a:cubicBezTo>
                    <a:pt x="442663" y="223992"/>
                    <a:pt x="435822" y="221585"/>
                    <a:pt x="440256" y="227286"/>
                  </a:cubicBezTo>
                  <a:cubicBezTo>
                    <a:pt x="438102" y="228173"/>
                    <a:pt x="436582" y="226146"/>
                    <a:pt x="435822" y="221458"/>
                  </a:cubicBezTo>
                  <a:cubicBezTo>
                    <a:pt x="433795" y="222725"/>
                    <a:pt x="432781" y="220571"/>
                    <a:pt x="431261" y="220065"/>
                  </a:cubicBezTo>
                  <a:cubicBezTo>
                    <a:pt x="431387" y="224879"/>
                    <a:pt x="422266" y="219558"/>
                    <a:pt x="421379" y="224245"/>
                  </a:cubicBezTo>
                  <a:cubicBezTo>
                    <a:pt x="420492" y="229313"/>
                    <a:pt x="418845" y="222725"/>
                    <a:pt x="416691" y="227413"/>
                  </a:cubicBezTo>
                  <a:cubicBezTo>
                    <a:pt x="415804" y="229313"/>
                    <a:pt x="412384" y="228426"/>
                    <a:pt x="409850" y="230960"/>
                  </a:cubicBezTo>
                  <a:cubicBezTo>
                    <a:pt x="409090" y="231720"/>
                    <a:pt x="409976" y="235014"/>
                    <a:pt x="408710" y="235648"/>
                  </a:cubicBezTo>
                  <a:cubicBezTo>
                    <a:pt x="408076" y="235901"/>
                    <a:pt x="404022" y="237421"/>
                    <a:pt x="403515" y="236661"/>
                  </a:cubicBezTo>
                  <a:cubicBezTo>
                    <a:pt x="400348" y="231720"/>
                    <a:pt x="401108" y="242742"/>
                    <a:pt x="398574" y="233241"/>
                  </a:cubicBezTo>
                  <a:cubicBezTo>
                    <a:pt x="397561" y="238815"/>
                    <a:pt x="393000" y="230580"/>
                    <a:pt x="391733" y="236788"/>
                  </a:cubicBezTo>
                  <a:cubicBezTo>
                    <a:pt x="390846" y="236535"/>
                    <a:pt x="390212" y="234888"/>
                    <a:pt x="389199" y="235014"/>
                  </a:cubicBezTo>
                  <a:cubicBezTo>
                    <a:pt x="385652" y="234888"/>
                    <a:pt x="384891" y="223992"/>
                    <a:pt x="380837" y="225512"/>
                  </a:cubicBezTo>
                  <a:cubicBezTo>
                    <a:pt x="380964" y="219558"/>
                    <a:pt x="383498" y="209422"/>
                    <a:pt x="377417" y="208409"/>
                  </a:cubicBezTo>
                  <a:cubicBezTo>
                    <a:pt x="377543" y="201948"/>
                    <a:pt x="382611" y="208029"/>
                    <a:pt x="384005" y="209296"/>
                  </a:cubicBezTo>
                  <a:cubicBezTo>
                    <a:pt x="386665" y="209169"/>
                    <a:pt x="386538" y="205242"/>
                    <a:pt x="388312" y="203975"/>
                  </a:cubicBezTo>
                  <a:cubicBezTo>
                    <a:pt x="387679" y="201441"/>
                    <a:pt x="386032" y="202581"/>
                    <a:pt x="384765" y="202454"/>
                  </a:cubicBezTo>
                  <a:cubicBezTo>
                    <a:pt x="383878" y="194979"/>
                    <a:pt x="392240" y="199667"/>
                    <a:pt x="392746" y="194219"/>
                  </a:cubicBezTo>
                  <a:cubicBezTo>
                    <a:pt x="395787" y="194093"/>
                    <a:pt x="396040" y="204101"/>
                    <a:pt x="399588" y="201821"/>
                  </a:cubicBezTo>
                  <a:cubicBezTo>
                    <a:pt x="396547" y="197387"/>
                    <a:pt x="402628" y="194473"/>
                    <a:pt x="403895" y="196500"/>
                  </a:cubicBezTo>
                  <a:cubicBezTo>
                    <a:pt x="405669" y="199160"/>
                    <a:pt x="405035" y="193459"/>
                    <a:pt x="406936" y="195866"/>
                  </a:cubicBezTo>
                  <a:cubicBezTo>
                    <a:pt x="409090" y="198654"/>
                    <a:pt x="409090" y="201821"/>
                    <a:pt x="410483" y="208536"/>
                  </a:cubicBezTo>
                  <a:cubicBezTo>
                    <a:pt x="413397" y="214363"/>
                    <a:pt x="409090" y="197387"/>
                    <a:pt x="408456" y="193332"/>
                  </a:cubicBezTo>
                  <a:cubicBezTo>
                    <a:pt x="409216" y="195613"/>
                    <a:pt x="410990" y="193586"/>
                    <a:pt x="412004" y="194853"/>
                  </a:cubicBezTo>
                  <a:cubicBezTo>
                    <a:pt x="413777" y="197133"/>
                    <a:pt x="412637" y="193586"/>
                    <a:pt x="415044" y="194219"/>
                  </a:cubicBezTo>
                  <a:cubicBezTo>
                    <a:pt x="417071" y="194726"/>
                    <a:pt x="419605" y="198400"/>
                    <a:pt x="422139" y="197260"/>
                  </a:cubicBezTo>
                  <a:cubicBezTo>
                    <a:pt x="422519" y="202328"/>
                    <a:pt x="422646" y="210563"/>
                    <a:pt x="425560" y="214363"/>
                  </a:cubicBezTo>
                  <a:cubicBezTo>
                    <a:pt x="427967" y="213983"/>
                    <a:pt x="427840" y="210056"/>
                    <a:pt x="431261" y="211069"/>
                  </a:cubicBezTo>
                  <a:cubicBezTo>
                    <a:pt x="430754" y="209042"/>
                    <a:pt x="429614" y="209676"/>
                    <a:pt x="428727" y="209296"/>
                  </a:cubicBezTo>
                  <a:cubicBezTo>
                    <a:pt x="426573" y="202834"/>
                    <a:pt x="431768" y="206002"/>
                    <a:pt x="428600" y="198147"/>
                  </a:cubicBezTo>
                  <a:cubicBezTo>
                    <a:pt x="429487" y="194599"/>
                    <a:pt x="430374" y="191052"/>
                    <a:pt x="430627" y="186618"/>
                  </a:cubicBezTo>
                  <a:cubicBezTo>
                    <a:pt x="434048" y="187505"/>
                    <a:pt x="432908" y="187758"/>
                    <a:pt x="435822" y="185604"/>
                  </a:cubicBezTo>
                  <a:cubicBezTo>
                    <a:pt x="435315" y="179650"/>
                    <a:pt x="432908" y="181930"/>
                    <a:pt x="431387" y="179776"/>
                  </a:cubicBezTo>
                  <a:cubicBezTo>
                    <a:pt x="430121" y="177623"/>
                    <a:pt x="432021" y="174329"/>
                    <a:pt x="431134" y="173188"/>
                  </a:cubicBezTo>
                  <a:cubicBezTo>
                    <a:pt x="428727" y="170021"/>
                    <a:pt x="430754" y="170655"/>
                    <a:pt x="429867" y="166727"/>
                  </a:cubicBezTo>
                  <a:cubicBezTo>
                    <a:pt x="427840" y="158745"/>
                    <a:pt x="424166" y="154311"/>
                    <a:pt x="424166" y="143289"/>
                  </a:cubicBezTo>
                  <a:cubicBezTo>
                    <a:pt x="428220" y="146076"/>
                    <a:pt x="431387" y="143669"/>
                    <a:pt x="433034" y="139362"/>
                  </a:cubicBezTo>
                  <a:cubicBezTo>
                    <a:pt x="434935" y="140882"/>
                    <a:pt x="437342" y="140248"/>
                    <a:pt x="437849" y="147343"/>
                  </a:cubicBezTo>
                  <a:cubicBezTo>
                    <a:pt x="439749" y="150130"/>
                    <a:pt x="443043" y="147343"/>
                    <a:pt x="444310" y="152791"/>
                  </a:cubicBezTo>
                  <a:cubicBezTo>
                    <a:pt x="445324" y="156212"/>
                    <a:pt x="444057" y="156718"/>
                    <a:pt x="444563" y="159379"/>
                  </a:cubicBezTo>
                  <a:cubicBezTo>
                    <a:pt x="442536" y="161153"/>
                    <a:pt x="440003" y="153931"/>
                    <a:pt x="441903" y="162166"/>
                  </a:cubicBezTo>
                  <a:cubicBezTo>
                    <a:pt x="438862" y="164067"/>
                    <a:pt x="437849" y="158745"/>
                    <a:pt x="436709" y="163180"/>
                  </a:cubicBezTo>
                  <a:cubicBezTo>
                    <a:pt x="437722" y="171161"/>
                    <a:pt x="443550" y="179396"/>
                    <a:pt x="438102" y="180790"/>
                  </a:cubicBezTo>
                  <a:cubicBezTo>
                    <a:pt x="440889" y="186744"/>
                    <a:pt x="446084" y="182690"/>
                    <a:pt x="447857" y="192192"/>
                  </a:cubicBezTo>
                  <a:cubicBezTo>
                    <a:pt x="448998" y="191052"/>
                    <a:pt x="449378" y="189025"/>
                    <a:pt x="448618" y="185351"/>
                  </a:cubicBezTo>
                  <a:cubicBezTo>
                    <a:pt x="452038" y="182310"/>
                    <a:pt x="451912" y="193079"/>
                    <a:pt x="455079" y="190799"/>
                  </a:cubicBezTo>
                  <a:cubicBezTo>
                    <a:pt x="453179" y="185224"/>
                    <a:pt x="456346" y="186238"/>
                    <a:pt x="456853" y="183704"/>
                  </a:cubicBezTo>
                  <a:cubicBezTo>
                    <a:pt x="460653" y="184211"/>
                    <a:pt x="464834" y="183324"/>
                    <a:pt x="466861" y="190672"/>
                  </a:cubicBezTo>
                  <a:cubicBezTo>
                    <a:pt x="468002" y="190038"/>
                    <a:pt x="466988" y="186618"/>
                    <a:pt x="466608" y="184084"/>
                  </a:cubicBezTo>
                  <a:cubicBezTo>
                    <a:pt x="468635" y="182690"/>
                    <a:pt x="469142" y="186744"/>
                    <a:pt x="469902" y="190165"/>
                  </a:cubicBezTo>
                  <a:cubicBezTo>
                    <a:pt x="470915" y="189025"/>
                    <a:pt x="471422" y="186998"/>
                    <a:pt x="470662" y="183324"/>
                  </a:cubicBezTo>
                  <a:cubicBezTo>
                    <a:pt x="473829" y="181043"/>
                    <a:pt x="473703" y="191812"/>
                    <a:pt x="477123" y="188772"/>
                  </a:cubicBezTo>
                  <a:cubicBezTo>
                    <a:pt x="476743" y="186618"/>
                    <a:pt x="476237" y="184464"/>
                    <a:pt x="475856" y="182310"/>
                  </a:cubicBezTo>
                  <a:cubicBezTo>
                    <a:pt x="476997" y="181677"/>
                    <a:pt x="477757" y="182437"/>
                    <a:pt x="478390" y="184084"/>
                  </a:cubicBezTo>
                  <a:cubicBezTo>
                    <a:pt x="479404" y="183957"/>
                    <a:pt x="479657" y="186618"/>
                    <a:pt x="480291" y="188138"/>
                  </a:cubicBezTo>
                  <a:cubicBezTo>
                    <a:pt x="482318" y="186111"/>
                    <a:pt x="486879" y="181170"/>
                    <a:pt x="488399" y="191052"/>
                  </a:cubicBezTo>
                  <a:cubicBezTo>
                    <a:pt x="489539" y="187885"/>
                    <a:pt x="488146" y="181170"/>
                    <a:pt x="488906" y="177623"/>
                  </a:cubicBezTo>
                  <a:cubicBezTo>
                    <a:pt x="491566" y="178003"/>
                    <a:pt x="490299" y="173315"/>
                    <a:pt x="493593" y="174455"/>
                  </a:cubicBezTo>
                  <a:cubicBezTo>
                    <a:pt x="494987" y="174962"/>
                    <a:pt x="495747" y="179143"/>
                    <a:pt x="496887" y="180537"/>
                  </a:cubicBezTo>
                  <a:cubicBezTo>
                    <a:pt x="497141" y="180917"/>
                    <a:pt x="499041" y="175976"/>
                    <a:pt x="499421" y="182310"/>
                  </a:cubicBezTo>
                  <a:cubicBezTo>
                    <a:pt x="500815" y="181803"/>
                    <a:pt x="502208" y="181423"/>
                    <a:pt x="502969" y="183831"/>
                  </a:cubicBezTo>
                  <a:cubicBezTo>
                    <a:pt x="504109" y="182690"/>
                    <a:pt x="504489" y="180663"/>
                    <a:pt x="503729" y="176989"/>
                  </a:cubicBezTo>
                  <a:cubicBezTo>
                    <a:pt x="504996" y="178383"/>
                    <a:pt x="506009" y="180537"/>
                    <a:pt x="507023" y="183070"/>
                  </a:cubicBezTo>
                  <a:cubicBezTo>
                    <a:pt x="507149" y="177876"/>
                    <a:pt x="514624" y="182690"/>
                    <a:pt x="514371" y="177116"/>
                  </a:cubicBezTo>
                  <a:cubicBezTo>
                    <a:pt x="519565" y="183450"/>
                    <a:pt x="521846" y="176229"/>
                    <a:pt x="524633" y="175089"/>
                  </a:cubicBezTo>
                  <a:cubicBezTo>
                    <a:pt x="524126" y="168121"/>
                    <a:pt x="521719" y="168754"/>
                    <a:pt x="520452" y="164827"/>
                  </a:cubicBezTo>
                  <a:cubicBezTo>
                    <a:pt x="521972" y="160012"/>
                    <a:pt x="522226" y="153551"/>
                    <a:pt x="526533" y="152538"/>
                  </a:cubicBezTo>
                  <a:cubicBezTo>
                    <a:pt x="524253" y="145950"/>
                    <a:pt x="519945" y="147470"/>
                    <a:pt x="517792" y="140882"/>
                  </a:cubicBezTo>
                  <a:cubicBezTo>
                    <a:pt x="514878" y="143036"/>
                    <a:pt x="516145" y="142782"/>
                    <a:pt x="512597" y="141895"/>
                  </a:cubicBezTo>
                  <a:cubicBezTo>
                    <a:pt x="512217" y="143922"/>
                    <a:pt x="512471" y="146963"/>
                    <a:pt x="513231" y="150637"/>
                  </a:cubicBezTo>
                  <a:cubicBezTo>
                    <a:pt x="512217" y="150764"/>
                    <a:pt x="511964" y="148103"/>
                    <a:pt x="511330" y="146583"/>
                  </a:cubicBezTo>
                  <a:cubicBezTo>
                    <a:pt x="507276" y="149877"/>
                    <a:pt x="507910" y="147216"/>
                    <a:pt x="503729" y="145823"/>
                  </a:cubicBezTo>
                  <a:cubicBezTo>
                    <a:pt x="505376" y="147470"/>
                    <a:pt x="500942" y="154818"/>
                    <a:pt x="498408" y="151271"/>
                  </a:cubicBezTo>
                  <a:cubicBezTo>
                    <a:pt x="496634" y="148990"/>
                    <a:pt x="497774" y="152538"/>
                    <a:pt x="495367" y="151904"/>
                  </a:cubicBezTo>
                  <a:cubicBezTo>
                    <a:pt x="493340" y="151397"/>
                    <a:pt x="492200" y="150130"/>
                    <a:pt x="490426" y="148483"/>
                  </a:cubicBezTo>
                  <a:cubicBezTo>
                    <a:pt x="489413" y="149624"/>
                    <a:pt x="487132" y="147977"/>
                    <a:pt x="486245" y="149244"/>
                  </a:cubicBezTo>
                  <a:cubicBezTo>
                    <a:pt x="486119" y="149497"/>
                    <a:pt x="486119" y="153678"/>
                    <a:pt x="486119" y="153678"/>
                  </a:cubicBezTo>
                  <a:cubicBezTo>
                    <a:pt x="484218" y="154691"/>
                    <a:pt x="481938" y="150384"/>
                    <a:pt x="478517" y="152918"/>
                  </a:cubicBezTo>
                  <a:cubicBezTo>
                    <a:pt x="478644" y="151651"/>
                    <a:pt x="476870" y="147470"/>
                    <a:pt x="477250" y="146456"/>
                  </a:cubicBezTo>
                  <a:cubicBezTo>
                    <a:pt x="477377" y="145950"/>
                    <a:pt x="479277" y="146710"/>
                    <a:pt x="479277" y="146076"/>
                  </a:cubicBezTo>
                  <a:cubicBezTo>
                    <a:pt x="479404" y="142149"/>
                    <a:pt x="478137" y="137968"/>
                    <a:pt x="477757" y="133027"/>
                  </a:cubicBezTo>
                  <a:cubicBezTo>
                    <a:pt x="480671" y="137461"/>
                    <a:pt x="487512" y="128339"/>
                    <a:pt x="489413" y="137461"/>
                  </a:cubicBezTo>
                  <a:cubicBezTo>
                    <a:pt x="491186" y="137208"/>
                    <a:pt x="491820" y="135307"/>
                    <a:pt x="491693" y="132520"/>
                  </a:cubicBezTo>
                  <a:cubicBezTo>
                    <a:pt x="495367" y="138601"/>
                    <a:pt x="496381" y="136574"/>
                    <a:pt x="502208" y="137081"/>
                  </a:cubicBezTo>
                  <a:cubicBezTo>
                    <a:pt x="502589" y="137081"/>
                    <a:pt x="503982" y="136321"/>
                    <a:pt x="504236" y="136701"/>
                  </a:cubicBezTo>
                  <a:cubicBezTo>
                    <a:pt x="505883" y="139235"/>
                    <a:pt x="505756" y="138095"/>
                    <a:pt x="506263" y="136321"/>
                  </a:cubicBezTo>
                  <a:cubicBezTo>
                    <a:pt x="506136" y="136828"/>
                    <a:pt x="507656" y="133787"/>
                    <a:pt x="506896" y="133914"/>
                  </a:cubicBezTo>
                  <a:cubicBezTo>
                    <a:pt x="507656" y="133660"/>
                    <a:pt x="509810" y="137841"/>
                    <a:pt x="509810" y="137841"/>
                  </a:cubicBezTo>
                  <a:cubicBezTo>
                    <a:pt x="511077" y="137208"/>
                    <a:pt x="510570" y="133534"/>
                    <a:pt x="512090" y="132900"/>
                  </a:cubicBezTo>
                  <a:cubicBezTo>
                    <a:pt x="513737" y="132267"/>
                    <a:pt x="514751" y="134421"/>
                    <a:pt x="516651" y="134294"/>
                  </a:cubicBezTo>
                  <a:cubicBezTo>
                    <a:pt x="519312" y="133914"/>
                    <a:pt x="520832" y="130620"/>
                    <a:pt x="522986" y="128593"/>
                  </a:cubicBezTo>
                  <a:cubicBezTo>
                    <a:pt x="522226" y="126312"/>
                    <a:pt x="520706" y="127579"/>
                    <a:pt x="520072" y="124665"/>
                  </a:cubicBezTo>
                  <a:cubicBezTo>
                    <a:pt x="519819" y="120484"/>
                    <a:pt x="521592" y="123905"/>
                    <a:pt x="522099" y="124285"/>
                  </a:cubicBezTo>
                  <a:cubicBezTo>
                    <a:pt x="522606" y="124665"/>
                    <a:pt x="523746" y="123272"/>
                    <a:pt x="524126" y="123905"/>
                  </a:cubicBezTo>
                  <a:cubicBezTo>
                    <a:pt x="524506" y="124412"/>
                    <a:pt x="524633" y="127833"/>
                    <a:pt x="525013" y="128213"/>
                  </a:cubicBezTo>
                  <a:cubicBezTo>
                    <a:pt x="526913" y="129733"/>
                    <a:pt x="530081" y="124285"/>
                    <a:pt x="529954" y="131633"/>
                  </a:cubicBezTo>
                  <a:cubicBezTo>
                    <a:pt x="532615" y="132013"/>
                    <a:pt x="531348" y="127326"/>
                    <a:pt x="534642" y="128466"/>
                  </a:cubicBezTo>
                  <a:cubicBezTo>
                    <a:pt x="535529" y="123905"/>
                    <a:pt x="534008" y="125805"/>
                    <a:pt x="532868" y="119851"/>
                  </a:cubicBezTo>
                  <a:cubicBezTo>
                    <a:pt x="538443" y="120231"/>
                    <a:pt x="539076" y="117697"/>
                    <a:pt x="544017" y="122131"/>
                  </a:cubicBezTo>
                  <a:cubicBezTo>
                    <a:pt x="547058" y="125299"/>
                    <a:pt x="546424" y="117697"/>
                    <a:pt x="547311" y="117064"/>
                  </a:cubicBezTo>
                  <a:cubicBezTo>
                    <a:pt x="547818" y="116684"/>
                    <a:pt x="548958" y="118837"/>
                    <a:pt x="549845" y="118837"/>
                  </a:cubicBezTo>
                  <a:cubicBezTo>
                    <a:pt x="552759" y="118837"/>
                    <a:pt x="550985" y="115417"/>
                    <a:pt x="555039" y="117824"/>
                  </a:cubicBezTo>
                  <a:cubicBezTo>
                    <a:pt x="554152" y="113770"/>
                    <a:pt x="551365" y="117064"/>
                    <a:pt x="550605" y="111996"/>
                  </a:cubicBezTo>
                  <a:cubicBezTo>
                    <a:pt x="554279" y="113770"/>
                    <a:pt x="555926" y="108702"/>
                    <a:pt x="559093" y="117064"/>
                  </a:cubicBezTo>
                  <a:cubicBezTo>
                    <a:pt x="561374" y="110476"/>
                    <a:pt x="564288" y="110096"/>
                    <a:pt x="569609" y="110602"/>
                  </a:cubicBezTo>
                  <a:cubicBezTo>
                    <a:pt x="569862" y="108322"/>
                    <a:pt x="571509" y="107942"/>
                    <a:pt x="570369" y="103761"/>
                  </a:cubicBezTo>
                  <a:cubicBezTo>
                    <a:pt x="572903" y="104014"/>
                    <a:pt x="575310" y="105028"/>
                    <a:pt x="576830" y="109209"/>
                  </a:cubicBezTo>
                  <a:cubicBezTo>
                    <a:pt x="578477" y="105155"/>
                    <a:pt x="585825" y="108575"/>
                    <a:pt x="583418" y="99073"/>
                  </a:cubicBezTo>
                  <a:cubicBezTo>
                    <a:pt x="586586" y="103508"/>
                    <a:pt x="586586" y="96666"/>
                    <a:pt x="590640" y="97680"/>
                  </a:cubicBezTo>
                  <a:cubicBezTo>
                    <a:pt x="593807" y="107182"/>
                    <a:pt x="589500" y="106675"/>
                    <a:pt x="592033" y="115290"/>
                  </a:cubicBezTo>
                  <a:cubicBezTo>
                    <a:pt x="595327" y="116557"/>
                    <a:pt x="598875" y="116557"/>
                    <a:pt x="602169" y="117697"/>
                  </a:cubicBezTo>
                  <a:cubicBezTo>
                    <a:pt x="601029" y="114657"/>
                    <a:pt x="599508" y="112629"/>
                    <a:pt x="598368" y="109462"/>
                  </a:cubicBezTo>
                  <a:cubicBezTo>
                    <a:pt x="598115" y="106548"/>
                    <a:pt x="600648" y="107182"/>
                    <a:pt x="602042" y="106548"/>
                  </a:cubicBezTo>
                  <a:cubicBezTo>
                    <a:pt x="600142" y="99960"/>
                    <a:pt x="602549" y="97680"/>
                    <a:pt x="599508" y="93626"/>
                  </a:cubicBezTo>
                  <a:cubicBezTo>
                    <a:pt x="605463" y="96540"/>
                    <a:pt x="609390" y="92359"/>
                    <a:pt x="614965" y="90585"/>
                  </a:cubicBezTo>
                  <a:cubicBezTo>
                    <a:pt x="618132" y="98440"/>
                    <a:pt x="610404" y="91852"/>
                    <a:pt x="613571" y="99834"/>
                  </a:cubicBezTo>
                  <a:cubicBezTo>
                    <a:pt x="615598" y="99453"/>
                    <a:pt x="617752" y="99073"/>
                    <a:pt x="619779" y="98567"/>
                  </a:cubicBezTo>
                  <a:cubicBezTo>
                    <a:pt x="618765" y="93499"/>
                    <a:pt x="620286" y="91852"/>
                    <a:pt x="618259" y="85517"/>
                  </a:cubicBezTo>
                  <a:cubicBezTo>
                    <a:pt x="622566" y="86658"/>
                    <a:pt x="628141" y="89318"/>
                    <a:pt x="627507" y="99327"/>
                  </a:cubicBezTo>
                  <a:cubicBezTo>
                    <a:pt x="628267" y="97680"/>
                    <a:pt x="627634" y="94132"/>
                    <a:pt x="629788" y="94386"/>
                  </a:cubicBezTo>
                  <a:cubicBezTo>
                    <a:pt x="629154" y="90458"/>
                    <a:pt x="627634" y="90078"/>
                    <a:pt x="627000" y="86024"/>
                  </a:cubicBezTo>
                  <a:cubicBezTo>
                    <a:pt x="629914" y="83490"/>
                    <a:pt x="630294" y="91218"/>
                    <a:pt x="632448" y="91599"/>
                  </a:cubicBezTo>
                  <a:cubicBezTo>
                    <a:pt x="636502" y="91218"/>
                    <a:pt x="632448" y="89825"/>
                    <a:pt x="632195" y="85011"/>
                  </a:cubicBezTo>
                  <a:cubicBezTo>
                    <a:pt x="635489" y="86404"/>
                    <a:pt x="640937" y="78676"/>
                    <a:pt x="642330" y="87418"/>
                  </a:cubicBezTo>
                  <a:cubicBezTo>
                    <a:pt x="643470" y="86404"/>
                    <a:pt x="643217" y="83364"/>
                    <a:pt x="644611" y="82477"/>
                  </a:cubicBezTo>
                  <a:cubicBezTo>
                    <a:pt x="649045" y="81717"/>
                    <a:pt x="652339" y="85644"/>
                    <a:pt x="653479" y="78549"/>
                  </a:cubicBezTo>
                  <a:cubicBezTo>
                    <a:pt x="652592" y="75509"/>
                    <a:pt x="650819" y="74115"/>
                    <a:pt x="649045" y="72721"/>
                  </a:cubicBezTo>
                  <a:cubicBezTo>
                    <a:pt x="649045" y="72721"/>
                    <a:pt x="647018" y="70821"/>
                    <a:pt x="647525" y="70821"/>
                  </a:cubicBezTo>
                  <a:cubicBezTo>
                    <a:pt x="646638" y="70821"/>
                    <a:pt x="647018" y="73482"/>
                    <a:pt x="645878" y="73355"/>
                  </a:cubicBezTo>
                  <a:cubicBezTo>
                    <a:pt x="643217" y="73101"/>
                    <a:pt x="640050" y="69681"/>
                    <a:pt x="638656" y="74748"/>
                  </a:cubicBezTo>
                  <a:cubicBezTo>
                    <a:pt x="637896" y="77409"/>
                    <a:pt x="632195" y="73355"/>
                    <a:pt x="629788" y="78676"/>
                  </a:cubicBezTo>
                  <a:cubicBezTo>
                    <a:pt x="627887" y="77156"/>
                    <a:pt x="625860" y="76142"/>
                    <a:pt x="624973" y="70694"/>
                  </a:cubicBezTo>
                  <a:cubicBezTo>
                    <a:pt x="622186" y="72215"/>
                    <a:pt x="621173" y="76142"/>
                    <a:pt x="621933" y="82477"/>
                  </a:cubicBezTo>
                  <a:cubicBezTo>
                    <a:pt x="619146" y="85771"/>
                    <a:pt x="619779" y="75635"/>
                    <a:pt x="616992" y="78929"/>
                  </a:cubicBezTo>
                  <a:cubicBezTo>
                    <a:pt x="618512" y="83617"/>
                    <a:pt x="615598" y="82350"/>
                    <a:pt x="616232" y="85771"/>
                  </a:cubicBezTo>
                  <a:cubicBezTo>
                    <a:pt x="609517" y="88305"/>
                    <a:pt x="606856" y="79816"/>
                    <a:pt x="603436" y="86024"/>
                  </a:cubicBezTo>
                  <a:cubicBezTo>
                    <a:pt x="602549" y="85771"/>
                    <a:pt x="601915" y="84124"/>
                    <a:pt x="600902" y="84250"/>
                  </a:cubicBezTo>
                  <a:cubicBezTo>
                    <a:pt x="598748" y="77789"/>
                    <a:pt x="603942" y="80956"/>
                    <a:pt x="600775" y="73101"/>
                  </a:cubicBezTo>
                  <a:cubicBezTo>
                    <a:pt x="596848" y="71581"/>
                    <a:pt x="597988" y="76776"/>
                    <a:pt x="599382" y="82223"/>
                  </a:cubicBezTo>
                  <a:cubicBezTo>
                    <a:pt x="596468" y="78042"/>
                    <a:pt x="595834" y="82603"/>
                    <a:pt x="593174" y="83490"/>
                  </a:cubicBezTo>
                  <a:cubicBezTo>
                    <a:pt x="592667" y="83617"/>
                    <a:pt x="591400" y="83364"/>
                    <a:pt x="591147" y="83870"/>
                  </a:cubicBezTo>
                  <a:cubicBezTo>
                    <a:pt x="590893" y="84250"/>
                    <a:pt x="591147" y="88305"/>
                    <a:pt x="591020" y="88305"/>
                  </a:cubicBezTo>
                  <a:cubicBezTo>
                    <a:pt x="590260" y="88811"/>
                    <a:pt x="588106" y="84377"/>
                    <a:pt x="588106" y="84377"/>
                  </a:cubicBezTo>
                  <a:cubicBezTo>
                    <a:pt x="586966" y="85137"/>
                    <a:pt x="587346" y="89191"/>
                    <a:pt x="585825" y="89318"/>
                  </a:cubicBezTo>
                  <a:cubicBezTo>
                    <a:pt x="582405" y="89445"/>
                    <a:pt x="578477" y="89952"/>
                    <a:pt x="573790" y="82730"/>
                  </a:cubicBezTo>
                  <a:cubicBezTo>
                    <a:pt x="572776" y="82983"/>
                    <a:pt x="573536" y="85517"/>
                    <a:pt x="573663" y="87164"/>
                  </a:cubicBezTo>
                  <a:cubicBezTo>
                    <a:pt x="574676" y="86024"/>
                    <a:pt x="573663" y="85137"/>
                    <a:pt x="572269" y="85517"/>
                  </a:cubicBezTo>
                  <a:cubicBezTo>
                    <a:pt x="571002" y="84124"/>
                    <a:pt x="569862" y="81970"/>
                    <a:pt x="568975" y="79436"/>
                  </a:cubicBezTo>
                  <a:cubicBezTo>
                    <a:pt x="567328" y="80323"/>
                    <a:pt x="567328" y="83617"/>
                    <a:pt x="568595" y="88431"/>
                  </a:cubicBezTo>
                  <a:cubicBezTo>
                    <a:pt x="565048" y="84630"/>
                    <a:pt x="561374" y="81083"/>
                    <a:pt x="557193" y="79563"/>
                  </a:cubicBezTo>
                  <a:cubicBezTo>
                    <a:pt x="558460" y="85391"/>
                    <a:pt x="556306" y="84250"/>
                    <a:pt x="558967" y="88178"/>
                  </a:cubicBezTo>
                  <a:cubicBezTo>
                    <a:pt x="559220" y="90712"/>
                    <a:pt x="558206" y="89571"/>
                    <a:pt x="557953" y="88431"/>
                  </a:cubicBezTo>
                  <a:cubicBezTo>
                    <a:pt x="555926" y="89445"/>
                    <a:pt x="557066" y="94512"/>
                    <a:pt x="556559" y="97680"/>
                  </a:cubicBezTo>
                  <a:cubicBezTo>
                    <a:pt x="554532" y="98060"/>
                    <a:pt x="552379" y="98440"/>
                    <a:pt x="550352" y="98947"/>
                  </a:cubicBezTo>
                  <a:cubicBezTo>
                    <a:pt x="547818" y="98820"/>
                    <a:pt x="546931" y="91852"/>
                    <a:pt x="543890" y="93499"/>
                  </a:cubicBezTo>
                  <a:cubicBezTo>
                    <a:pt x="544144" y="96033"/>
                    <a:pt x="543130" y="94893"/>
                    <a:pt x="542877" y="93752"/>
                  </a:cubicBezTo>
                  <a:cubicBezTo>
                    <a:pt x="541610" y="93499"/>
                    <a:pt x="542117" y="97806"/>
                    <a:pt x="541610" y="98440"/>
                  </a:cubicBezTo>
                  <a:cubicBezTo>
                    <a:pt x="539583" y="100974"/>
                    <a:pt x="535022" y="96793"/>
                    <a:pt x="536289" y="103888"/>
                  </a:cubicBezTo>
                  <a:cubicBezTo>
                    <a:pt x="534895" y="102494"/>
                    <a:pt x="534895" y="97426"/>
                    <a:pt x="532108" y="93626"/>
                  </a:cubicBezTo>
                  <a:cubicBezTo>
                    <a:pt x="531474" y="87038"/>
                    <a:pt x="534768" y="95273"/>
                    <a:pt x="536289" y="92865"/>
                  </a:cubicBezTo>
                  <a:cubicBezTo>
                    <a:pt x="535148" y="80956"/>
                    <a:pt x="531348" y="79183"/>
                    <a:pt x="528307" y="74368"/>
                  </a:cubicBezTo>
                  <a:cubicBezTo>
                    <a:pt x="527547" y="75762"/>
                    <a:pt x="528180" y="78042"/>
                    <a:pt x="527167" y="79056"/>
                  </a:cubicBezTo>
                  <a:cubicBezTo>
                    <a:pt x="526787" y="79436"/>
                    <a:pt x="524253" y="78803"/>
                    <a:pt x="524126" y="79689"/>
                  </a:cubicBezTo>
                  <a:cubicBezTo>
                    <a:pt x="523619" y="82097"/>
                    <a:pt x="527420" y="80830"/>
                    <a:pt x="527674" y="81210"/>
                  </a:cubicBezTo>
                  <a:cubicBezTo>
                    <a:pt x="529954" y="86151"/>
                    <a:pt x="523113" y="82477"/>
                    <a:pt x="525647" y="92739"/>
                  </a:cubicBezTo>
                  <a:cubicBezTo>
                    <a:pt x="524126" y="91218"/>
                    <a:pt x="523366" y="87671"/>
                    <a:pt x="521466" y="88685"/>
                  </a:cubicBezTo>
                  <a:cubicBezTo>
                    <a:pt x="522859" y="93119"/>
                    <a:pt x="521846" y="94512"/>
                    <a:pt x="522099" y="97426"/>
                  </a:cubicBezTo>
                  <a:cubicBezTo>
                    <a:pt x="520199" y="94512"/>
                    <a:pt x="517285" y="95779"/>
                    <a:pt x="516271" y="89698"/>
                  </a:cubicBezTo>
                  <a:cubicBezTo>
                    <a:pt x="514498" y="90078"/>
                    <a:pt x="512851" y="90332"/>
                    <a:pt x="511077" y="90712"/>
                  </a:cubicBezTo>
                  <a:cubicBezTo>
                    <a:pt x="508670" y="88685"/>
                    <a:pt x="506136" y="79309"/>
                    <a:pt x="504616" y="85264"/>
                  </a:cubicBezTo>
                  <a:cubicBezTo>
                    <a:pt x="505249" y="87671"/>
                    <a:pt x="505883" y="86277"/>
                    <a:pt x="505629" y="85011"/>
                  </a:cubicBezTo>
                  <a:cubicBezTo>
                    <a:pt x="506389" y="84504"/>
                    <a:pt x="506769" y="85644"/>
                    <a:pt x="507149" y="86911"/>
                  </a:cubicBezTo>
                  <a:cubicBezTo>
                    <a:pt x="506136" y="93119"/>
                    <a:pt x="501702" y="87038"/>
                    <a:pt x="502715" y="81083"/>
                  </a:cubicBezTo>
                  <a:cubicBezTo>
                    <a:pt x="502082" y="83870"/>
                    <a:pt x="500308" y="82477"/>
                    <a:pt x="501702" y="81336"/>
                  </a:cubicBezTo>
                  <a:cubicBezTo>
                    <a:pt x="497648" y="74115"/>
                    <a:pt x="499928" y="88305"/>
                    <a:pt x="494860" y="84884"/>
                  </a:cubicBezTo>
                  <a:cubicBezTo>
                    <a:pt x="496254" y="89318"/>
                    <a:pt x="495240" y="90712"/>
                    <a:pt x="495494" y="93626"/>
                  </a:cubicBezTo>
                  <a:cubicBezTo>
                    <a:pt x="492073" y="92359"/>
                    <a:pt x="494734" y="86658"/>
                    <a:pt x="493340" y="82857"/>
                  </a:cubicBezTo>
                  <a:cubicBezTo>
                    <a:pt x="491946" y="85137"/>
                    <a:pt x="490553" y="87544"/>
                    <a:pt x="492453" y="94132"/>
                  </a:cubicBezTo>
                  <a:cubicBezTo>
                    <a:pt x="488652" y="91725"/>
                    <a:pt x="491820" y="83237"/>
                    <a:pt x="488906" y="81463"/>
                  </a:cubicBezTo>
                  <a:cubicBezTo>
                    <a:pt x="487892" y="81717"/>
                    <a:pt x="488652" y="84250"/>
                    <a:pt x="488779" y="86024"/>
                  </a:cubicBezTo>
                  <a:cubicBezTo>
                    <a:pt x="486245" y="88305"/>
                    <a:pt x="485485" y="83490"/>
                    <a:pt x="483205" y="84884"/>
                  </a:cubicBezTo>
                  <a:cubicBezTo>
                    <a:pt x="481811" y="90965"/>
                    <a:pt x="484091" y="92232"/>
                    <a:pt x="482698" y="98313"/>
                  </a:cubicBezTo>
                  <a:cubicBezTo>
                    <a:pt x="480544" y="97806"/>
                    <a:pt x="479657" y="92612"/>
                    <a:pt x="476743" y="95019"/>
                  </a:cubicBezTo>
                  <a:cubicBezTo>
                    <a:pt x="477377" y="99580"/>
                    <a:pt x="477250" y="102874"/>
                    <a:pt x="476870" y="106168"/>
                  </a:cubicBezTo>
                  <a:cubicBezTo>
                    <a:pt x="476490" y="109589"/>
                    <a:pt x="474590" y="110729"/>
                    <a:pt x="475476" y="115417"/>
                  </a:cubicBezTo>
                  <a:cubicBezTo>
                    <a:pt x="470282" y="109716"/>
                    <a:pt x="468255" y="118584"/>
                    <a:pt x="464581" y="119724"/>
                  </a:cubicBezTo>
                  <a:cubicBezTo>
                    <a:pt x="463061" y="119091"/>
                    <a:pt x="461920" y="117444"/>
                    <a:pt x="461287" y="113643"/>
                  </a:cubicBezTo>
                  <a:cubicBezTo>
                    <a:pt x="459386" y="98947"/>
                    <a:pt x="470789" y="105155"/>
                    <a:pt x="476490" y="104014"/>
                  </a:cubicBezTo>
                  <a:cubicBezTo>
                    <a:pt x="475096" y="101734"/>
                    <a:pt x="473956" y="98567"/>
                    <a:pt x="473323" y="93499"/>
                  </a:cubicBezTo>
                  <a:cubicBezTo>
                    <a:pt x="470789" y="92739"/>
                    <a:pt x="472689" y="97933"/>
                    <a:pt x="471042" y="98440"/>
                  </a:cubicBezTo>
                  <a:cubicBezTo>
                    <a:pt x="469142" y="95526"/>
                    <a:pt x="467241" y="92865"/>
                    <a:pt x="465214" y="90712"/>
                  </a:cubicBezTo>
                  <a:cubicBezTo>
                    <a:pt x="461287" y="89698"/>
                    <a:pt x="461920" y="94639"/>
                    <a:pt x="458373" y="94259"/>
                  </a:cubicBezTo>
                  <a:cubicBezTo>
                    <a:pt x="455966" y="91472"/>
                    <a:pt x="458753" y="89445"/>
                    <a:pt x="454826" y="92739"/>
                  </a:cubicBezTo>
                  <a:cubicBezTo>
                    <a:pt x="453432" y="92992"/>
                    <a:pt x="452038" y="93246"/>
                    <a:pt x="450645" y="93499"/>
                  </a:cubicBezTo>
                  <a:cubicBezTo>
                    <a:pt x="451025" y="95526"/>
                    <a:pt x="452292" y="94893"/>
                    <a:pt x="453179" y="95273"/>
                  </a:cubicBezTo>
                  <a:cubicBezTo>
                    <a:pt x="452925" y="99200"/>
                    <a:pt x="450898" y="100594"/>
                    <a:pt x="447857" y="100720"/>
                  </a:cubicBezTo>
                  <a:cubicBezTo>
                    <a:pt x="446717" y="97173"/>
                    <a:pt x="447857" y="96540"/>
                    <a:pt x="449124" y="96033"/>
                  </a:cubicBezTo>
                  <a:cubicBezTo>
                    <a:pt x="448238" y="92992"/>
                    <a:pt x="445957" y="95906"/>
                    <a:pt x="445197" y="92359"/>
                  </a:cubicBezTo>
                  <a:cubicBezTo>
                    <a:pt x="444563" y="96793"/>
                    <a:pt x="441016" y="97173"/>
                    <a:pt x="439242" y="100214"/>
                  </a:cubicBezTo>
                  <a:cubicBezTo>
                    <a:pt x="437975" y="100087"/>
                    <a:pt x="437595" y="96540"/>
                    <a:pt x="436962" y="94006"/>
                  </a:cubicBezTo>
                  <a:cubicBezTo>
                    <a:pt x="433921" y="98567"/>
                    <a:pt x="430627" y="101354"/>
                    <a:pt x="427840" y="91345"/>
                  </a:cubicBezTo>
                  <a:cubicBezTo>
                    <a:pt x="426700" y="91979"/>
                    <a:pt x="427713" y="95399"/>
                    <a:pt x="428093" y="97933"/>
                  </a:cubicBezTo>
                  <a:cubicBezTo>
                    <a:pt x="426320" y="96159"/>
                    <a:pt x="425560" y="100720"/>
                    <a:pt x="425433" y="100720"/>
                  </a:cubicBezTo>
                  <a:cubicBezTo>
                    <a:pt x="424673" y="100720"/>
                    <a:pt x="422646" y="96793"/>
                    <a:pt x="422519" y="96793"/>
                  </a:cubicBezTo>
                  <a:cubicBezTo>
                    <a:pt x="421632" y="97046"/>
                    <a:pt x="422139" y="100594"/>
                    <a:pt x="421379" y="101481"/>
                  </a:cubicBezTo>
                  <a:cubicBezTo>
                    <a:pt x="420872" y="101987"/>
                    <a:pt x="418972" y="102241"/>
                    <a:pt x="418338" y="102114"/>
                  </a:cubicBezTo>
                  <a:cubicBezTo>
                    <a:pt x="417071" y="101734"/>
                    <a:pt x="416184" y="96793"/>
                    <a:pt x="414411" y="98440"/>
                  </a:cubicBezTo>
                  <a:cubicBezTo>
                    <a:pt x="414791" y="100594"/>
                    <a:pt x="415298" y="102747"/>
                    <a:pt x="415678" y="104901"/>
                  </a:cubicBezTo>
                  <a:cubicBezTo>
                    <a:pt x="413904" y="105281"/>
                    <a:pt x="412257" y="105535"/>
                    <a:pt x="410483" y="105915"/>
                  </a:cubicBezTo>
                  <a:cubicBezTo>
                    <a:pt x="409090" y="105661"/>
                    <a:pt x="408583" y="101861"/>
                    <a:pt x="409596" y="101607"/>
                  </a:cubicBezTo>
                  <a:cubicBezTo>
                    <a:pt x="407443" y="95906"/>
                    <a:pt x="406429" y="104521"/>
                    <a:pt x="404909" y="104775"/>
                  </a:cubicBezTo>
                  <a:cubicBezTo>
                    <a:pt x="403388" y="105788"/>
                    <a:pt x="403515" y="99580"/>
                    <a:pt x="402628" y="98567"/>
                  </a:cubicBezTo>
                  <a:cubicBezTo>
                    <a:pt x="400855" y="96666"/>
                    <a:pt x="395534" y="102241"/>
                    <a:pt x="398067" y="97173"/>
                  </a:cubicBezTo>
                  <a:cubicBezTo>
                    <a:pt x="396420" y="91852"/>
                    <a:pt x="393506" y="97806"/>
                    <a:pt x="391859" y="98440"/>
                  </a:cubicBezTo>
                  <a:cubicBezTo>
                    <a:pt x="390212" y="98947"/>
                    <a:pt x="390086" y="99707"/>
                    <a:pt x="390719" y="103128"/>
                  </a:cubicBezTo>
                  <a:cubicBezTo>
                    <a:pt x="386918" y="105408"/>
                    <a:pt x="384385" y="102241"/>
                    <a:pt x="380964" y="102747"/>
                  </a:cubicBezTo>
                  <a:cubicBezTo>
                    <a:pt x="382611" y="104521"/>
                    <a:pt x="382864" y="107815"/>
                    <a:pt x="380837" y="107182"/>
                  </a:cubicBezTo>
                  <a:cubicBezTo>
                    <a:pt x="378303" y="106422"/>
                    <a:pt x="380077" y="106295"/>
                    <a:pt x="376656" y="107942"/>
                  </a:cubicBezTo>
                  <a:cubicBezTo>
                    <a:pt x="375389" y="108575"/>
                    <a:pt x="373869" y="108195"/>
                    <a:pt x="372476" y="108702"/>
                  </a:cubicBezTo>
                  <a:cubicBezTo>
                    <a:pt x="372095" y="106168"/>
                    <a:pt x="373996" y="106548"/>
                    <a:pt x="375136" y="105915"/>
                  </a:cubicBezTo>
                  <a:cubicBezTo>
                    <a:pt x="376276" y="105281"/>
                    <a:pt x="375263" y="103634"/>
                    <a:pt x="374756" y="103761"/>
                  </a:cubicBezTo>
                  <a:cubicBezTo>
                    <a:pt x="373742" y="104014"/>
                    <a:pt x="372729" y="104141"/>
                    <a:pt x="371715" y="104394"/>
                  </a:cubicBezTo>
                  <a:cubicBezTo>
                    <a:pt x="370068" y="104901"/>
                    <a:pt x="367535" y="104141"/>
                    <a:pt x="368041" y="107308"/>
                  </a:cubicBezTo>
                  <a:cubicBezTo>
                    <a:pt x="366014" y="107688"/>
                    <a:pt x="365507" y="101734"/>
                    <a:pt x="363100" y="103888"/>
                  </a:cubicBezTo>
                  <a:cubicBezTo>
                    <a:pt x="363227" y="109842"/>
                    <a:pt x="354105" y="103508"/>
                    <a:pt x="356132" y="111996"/>
                  </a:cubicBezTo>
                  <a:cubicBezTo>
                    <a:pt x="354612" y="110096"/>
                    <a:pt x="353218" y="108195"/>
                    <a:pt x="351698" y="106168"/>
                  </a:cubicBezTo>
                  <a:cubicBezTo>
                    <a:pt x="348024" y="109335"/>
                    <a:pt x="344983" y="109842"/>
                    <a:pt x="340296" y="108449"/>
                  </a:cubicBezTo>
                  <a:cubicBezTo>
                    <a:pt x="340676" y="110602"/>
                    <a:pt x="341183" y="112756"/>
                    <a:pt x="341563" y="114910"/>
                  </a:cubicBezTo>
                  <a:cubicBezTo>
                    <a:pt x="338775" y="115797"/>
                    <a:pt x="337762" y="109335"/>
                    <a:pt x="335735" y="107182"/>
                  </a:cubicBezTo>
                  <a:cubicBezTo>
                    <a:pt x="333328" y="107688"/>
                    <a:pt x="330920" y="108069"/>
                    <a:pt x="328513" y="108575"/>
                  </a:cubicBezTo>
                  <a:cubicBezTo>
                    <a:pt x="331174" y="111996"/>
                    <a:pt x="330160" y="116050"/>
                    <a:pt x="326740" y="115670"/>
                  </a:cubicBezTo>
                  <a:cubicBezTo>
                    <a:pt x="325473" y="115543"/>
                    <a:pt x="325093" y="111869"/>
                    <a:pt x="324459" y="109462"/>
                  </a:cubicBezTo>
                  <a:cubicBezTo>
                    <a:pt x="322052" y="109969"/>
                    <a:pt x="319645" y="110349"/>
                    <a:pt x="317238" y="110856"/>
                  </a:cubicBezTo>
                  <a:cubicBezTo>
                    <a:pt x="314070" y="115290"/>
                    <a:pt x="321165" y="109842"/>
                    <a:pt x="321165" y="114530"/>
                  </a:cubicBezTo>
                  <a:cubicBezTo>
                    <a:pt x="322432" y="122131"/>
                    <a:pt x="316224" y="109842"/>
                    <a:pt x="317491" y="117444"/>
                  </a:cubicBezTo>
                  <a:cubicBezTo>
                    <a:pt x="316224" y="117317"/>
                    <a:pt x="315844" y="113643"/>
                    <a:pt x="315211" y="111236"/>
                  </a:cubicBezTo>
                  <a:cubicBezTo>
                    <a:pt x="311663" y="112249"/>
                    <a:pt x="306596" y="111363"/>
                    <a:pt x="308242" y="119344"/>
                  </a:cubicBezTo>
                  <a:cubicBezTo>
                    <a:pt x="306215" y="120484"/>
                    <a:pt x="305075" y="114150"/>
                    <a:pt x="306089" y="115417"/>
                  </a:cubicBezTo>
                  <a:cubicBezTo>
                    <a:pt x="303555" y="112249"/>
                    <a:pt x="304948" y="116684"/>
                    <a:pt x="303048" y="116050"/>
                  </a:cubicBezTo>
                  <a:cubicBezTo>
                    <a:pt x="301908" y="115670"/>
                    <a:pt x="301781" y="112249"/>
                    <a:pt x="301148" y="111996"/>
                  </a:cubicBezTo>
                  <a:cubicBezTo>
                    <a:pt x="293546" y="108955"/>
                    <a:pt x="288859" y="125679"/>
                    <a:pt x="281510" y="115797"/>
                  </a:cubicBezTo>
                  <a:cubicBezTo>
                    <a:pt x="280117" y="115290"/>
                    <a:pt x="281764" y="119598"/>
                    <a:pt x="281384" y="120231"/>
                  </a:cubicBezTo>
                  <a:cubicBezTo>
                    <a:pt x="281384" y="120358"/>
                    <a:pt x="274796" y="114530"/>
                    <a:pt x="277710" y="123145"/>
                  </a:cubicBezTo>
                  <a:cubicBezTo>
                    <a:pt x="276823" y="122005"/>
                    <a:pt x="276189" y="122258"/>
                    <a:pt x="275176" y="121371"/>
                  </a:cubicBezTo>
                  <a:cubicBezTo>
                    <a:pt x="273275" y="119724"/>
                    <a:pt x="273149" y="121245"/>
                    <a:pt x="269601" y="120231"/>
                  </a:cubicBezTo>
                  <a:cubicBezTo>
                    <a:pt x="268461" y="119978"/>
                    <a:pt x="266814" y="117570"/>
                    <a:pt x="265040" y="118837"/>
                  </a:cubicBezTo>
                  <a:cubicBezTo>
                    <a:pt x="264660" y="119091"/>
                    <a:pt x="264154" y="121245"/>
                    <a:pt x="264407" y="121245"/>
                  </a:cubicBezTo>
                  <a:cubicBezTo>
                    <a:pt x="263520" y="121371"/>
                    <a:pt x="262887" y="119091"/>
                    <a:pt x="261873" y="119471"/>
                  </a:cubicBezTo>
                  <a:cubicBezTo>
                    <a:pt x="260353" y="120104"/>
                    <a:pt x="260353" y="122005"/>
                    <a:pt x="259213" y="122258"/>
                  </a:cubicBezTo>
                  <a:cubicBezTo>
                    <a:pt x="256425" y="122638"/>
                    <a:pt x="253765" y="121118"/>
                    <a:pt x="250597" y="121751"/>
                  </a:cubicBezTo>
                  <a:cubicBezTo>
                    <a:pt x="249964" y="121878"/>
                    <a:pt x="253131" y="123525"/>
                    <a:pt x="253131" y="123525"/>
                  </a:cubicBezTo>
                  <a:cubicBezTo>
                    <a:pt x="254018" y="124285"/>
                    <a:pt x="252751" y="125805"/>
                    <a:pt x="252498" y="125805"/>
                  </a:cubicBezTo>
                  <a:cubicBezTo>
                    <a:pt x="251231" y="126059"/>
                    <a:pt x="249964" y="122385"/>
                    <a:pt x="248570" y="122131"/>
                  </a:cubicBezTo>
                  <a:cubicBezTo>
                    <a:pt x="246923" y="121751"/>
                    <a:pt x="241856" y="121625"/>
                    <a:pt x="244263" y="127452"/>
                  </a:cubicBezTo>
                  <a:cubicBezTo>
                    <a:pt x="242996" y="127199"/>
                    <a:pt x="242743" y="123272"/>
                    <a:pt x="241349" y="123525"/>
                  </a:cubicBezTo>
                  <a:cubicBezTo>
                    <a:pt x="238942" y="122511"/>
                    <a:pt x="239068" y="126186"/>
                    <a:pt x="237675" y="126439"/>
                  </a:cubicBezTo>
                  <a:cubicBezTo>
                    <a:pt x="236028" y="126819"/>
                    <a:pt x="235521" y="124919"/>
                    <a:pt x="234127" y="124919"/>
                  </a:cubicBezTo>
                  <a:cubicBezTo>
                    <a:pt x="229440" y="124665"/>
                    <a:pt x="224245" y="127579"/>
                    <a:pt x="218671" y="127959"/>
                  </a:cubicBezTo>
                  <a:cubicBezTo>
                    <a:pt x="218418" y="127959"/>
                    <a:pt x="216897" y="128719"/>
                    <a:pt x="216644" y="128339"/>
                  </a:cubicBezTo>
                  <a:cubicBezTo>
                    <a:pt x="215504" y="126566"/>
                    <a:pt x="215377" y="127959"/>
                    <a:pt x="213603" y="128973"/>
                  </a:cubicBezTo>
                  <a:cubicBezTo>
                    <a:pt x="210816" y="130493"/>
                    <a:pt x="207902" y="129353"/>
                    <a:pt x="205368" y="130620"/>
                  </a:cubicBezTo>
                  <a:cubicBezTo>
                    <a:pt x="205622" y="132013"/>
                    <a:pt x="206002" y="133534"/>
                    <a:pt x="206255" y="134927"/>
                  </a:cubicBezTo>
                  <a:cubicBezTo>
                    <a:pt x="204988" y="134801"/>
                    <a:pt x="204608" y="131127"/>
                    <a:pt x="203975" y="128719"/>
                  </a:cubicBezTo>
                  <a:cubicBezTo>
                    <a:pt x="199667" y="126059"/>
                    <a:pt x="204862" y="136194"/>
                    <a:pt x="202201" y="135814"/>
                  </a:cubicBezTo>
                  <a:cubicBezTo>
                    <a:pt x="200174" y="137208"/>
                    <a:pt x="199667" y="133154"/>
                    <a:pt x="198907" y="129733"/>
                  </a:cubicBezTo>
                  <a:cubicBezTo>
                    <a:pt x="197260" y="132774"/>
                    <a:pt x="193586" y="133154"/>
                    <a:pt x="192952" y="137588"/>
                  </a:cubicBezTo>
                  <a:cubicBezTo>
                    <a:pt x="190039" y="134927"/>
                    <a:pt x="186871" y="133154"/>
                    <a:pt x="182817" y="135181"/>
                  </a:cubicBezTo>
                  <a:cubicBezTo>
                    <a:pt x="183831" y="138981"/>
                    <a:pt x="182690" y="139742"/>
                    <a:pt x="182184" y="137588"/>
                  </a:cubicBezTo>
                  <a:cubicBezTo>
                    <a:pt x="180410" y="138475"/>
                    <a:pt x="180537" y="141769"/>
                    <a:pt x="181804" y="146583"/>
                  </a:cubicBezTo>
                  <a:cubicBezTo>
                    <a:pt x="180283" y="146203"/>
                    <a:pt x="179903" y="141389"/>
                    <a:pt x="179016" y="138221"/>
                  </a:cubicBezTo>
                  <a:cubicBezTo>
                    <a:pt x="176102" y="142656"/>
                    <a:pt x="176229" y="137334"/>
                    <a:pt x="172428" y="137334"/>
                  </a:cubicBezTo>
                  <a:cubicBezTo>
                    <a:pt x="171922" y="140628"/>
                    <a:pt x="172302" y="142782"/>
                    <a:pt x="174709" y="143542"/>
                  </a:cubicBezTo>
                  <a:cubicBezTo>
                    <a:pt x="174835" y="146203"/>
                    <a:pt x="174329" y="148357"/>
                    <a:pt x="172428" y="148483"/>
                  </a:cubicBezTo>
                  <a:cubicBezTo>
                    <a:pt x="170148" y="148610"/>
                    <a:pt x="170275" y="145823"/>
                    <a:pt x="168501" y="144809"/>
                  </a:cubicBezTo>
                  <a:cubicBezTo>
                    <a:pt x="165840" y="145189"/>
                    <a:pt x="167614" y="146710"/>
                    <a:pt x="168374" y="149244"/>
                  </a:cubicBezTo>
                  <a:cubicBezTo>
                    <a:pt x="164067" y="147723"/>
                    <a:pt x="163813" y="144556"/>
                    <a:pt x="162040" y="139362"/>
                  </a:cubicBezTo>
                  <a:cubicBezTo>
                    <a:pt x="160012" y="139742"/>
                    <a:pt x="157859" y="140122"/>
                    <a:pt x="155832" y="140628"/>
                  </a:cubicBezTo>
                  <a:cubicBezTo>
                    <a:pt x="157605" y="150130"/>
                    <a:pt x="158492" y="138981"/>
                    <a:pt x="160773" y="144176"/>
                  </a:cubicBezTo>
                  <a:cubicBezTo>
                    <a:pt x="160266" y="152284"/>
                    <a:pt x="153805" y="148357"/>
                    <a:pt x="152284" y="139108"/>
                  </a:cubicBezTo>
                  <a:cubicBezTo>
                    <a:pt x="150637" y="141262"/>
                    <a:pt x="151397" y="149117"/>
                    <a:pt x="153805" y="152157"/>
                  </a:cubicBezTo>
                  <a:cubicBezTo>
                    <a:pt x="152538" y="152031"/>
                    <a:pt x="152031" y="153044"/>
                    <a:pt x="152158" y="154691"/>
                  </a:cubicBezTo>
                  <a:cubicBezTo>
                    <a:pt x="150891" y="154565"/>
                    <a:pt x="150511" y="150891"/>
                    <a:pt x="149877" y="148483"/>
                  </a:cubicBezTo>
                  <a:cubicBezTo>
                    <a:pt x="147090" y="148610"/>
                    <a:pt x="147470" y="149750"/>
                    <a:pt x="145189" y="151651"/>
                  </a:cubicBezTo>
                  <a:cubicBezTo>
                    <a:pt x="144429" y="152284"/>
                    <a:pt x="144809" y="153678"/>
                    <a:pt x="144556" y="154058"/>
                  </a:cubicBezTo>
                  <a:cubicBezTo>
                    <a:pt x="142909" y="155578"/>
                    <a:pt x="139995" y="155578"/>
                    <a:pt x="138855" y="157352"/>
                  </a:cubicBezTo>
                  <a:cubicBezTo>
                    <a:pt x="138095" y="158492"/>
                    <a:pt x="138982" y="161279"/>
                    <a:pt x="137588" y="162039"/>
                  </a:cubicBezTo>
                  <a:cubicBezTo>
                    <a:pt x="136574" y="162546"/>
                    <a:pt x="134674" y="163180"/>
                    <a:pt x="133407" y="162800"/>
                  </a:cubicBezTo>
                  <a:cubicBezTo>
                    <a:pt x="132520" y="162546"/>
                    <a:pt x="132013" y="161026"/>
                    <a:pt x="130873" y="161026"/>
                  </a:cubicBezTo>
                  <a:cubicBezTo>
                    <a:pt x="128086" y="161153"/>
                    <a:pt x="129860" y="164700"/>
                    <a:pt x="126692" y="161786"/>
                  </a:cubicBezTo>
                  <a:cubicBezTo>
                    <a:pt x="126566" y="161659"/>
                    <a:pt x="117190" y="158239"/>
                    <a:pt x="122258" y="155958"/>
                  </a:cubicBezTo>
                  <a:cubicBezTo>
                    <a:pt x="122385" y="154311"/>
                    <a:pt x="117951" y="153171"/>
                    <a:pt x="117697" y="154565"/>
                  </a:cubicBezTo>
                  <a:cubicBezTo>
                    <a:pt x="117190" y="157732"/>
                    <a:pt x="115670" y="155578"/>
                    <a:pt x="114023" y="157479"/>
                  </a:cubicBezTo>
                  <a:cubicBezTo>
                    <a:pt x="113643" y="157859"/>
                    <a:pt x="114403" y="159506"/>
                    <a:pt x="113390" y="159886"/>
                  </a:cubicBezTo>
                  <a:cubicBezTo>
                    <a:pt x="112503" y="160139"/>
                    <a:pt x="112883" y="162546"/>
                    <a:pt x="111743" y="162420"/>
                  </a:cubicBezTo>
                  <a:cubicBezTo>
                    <a:pt x="110729" y="162546"/>
                    <a:pt x="110476" y="160012"/>
                    <a:pt x="109842" y="158365"/>
                  </a:cubicBezTo>
                  <a:cubicBezTo>
                    <a:pt x="107942" y="163180"/>
                    <a:pt x="100214" y="160266"/>
                    <a:pt x="99834" y="166980"/>
                  </a:cubicBezTo>
                  <a:cubicBezTo>
                    <a:pt x="96413" y="160773"/>
                    <a:pt x="95399" y="169514"/>
                    <a:pt x="92992" y="159379"/>
                  </a:cubicBezTo>
                  <a:cubicBezTo>
                    <a:pt x="90965" y="160392"/>
                    <a:pt x="92105" y="165460"/>
                    <a:pt x="91599" y="168627"/>
                  </a:cubicBezTo>
                  <a:cubicBezTo>
                    <a:pt x="89571" y="167741"/>
                    <a:pt x="86024" y="172428"/>
                    <a:pt x="85011" y="167741"/>
                  </a:cubicBezTo>
                  <a:cubicBezTo>
                    <a:pt x="83870" y="168121"/>
                    <a:pt x="86784" y="177369"/>
                    <a:pt x="84504" y="181170"/>
                  </a:cubicBezTo>
                  <a:cubicBezTo>
                    <a:pt x="82223" y="181043"/>
                    <a:pt x="82350" y="171795"/>
                    <a:pt x="80323" y="170781"/>
                  </a:cubicBezTo>
                  <a:cubicBezTo>
                    <a:pt x="78042" y="169134"/>
                    <a:pt x="82097" y="183197"/>
                    <a:pt x="79056" y="175469"/>
                  </a:cubicBezTo>
                  <a:cubicBezTo>
                    <a:pt x="78296" y="174709"/>
                    <a:pt x="78549" y="179523"/>
                    <a:pt x="78929" y="179903"/>
                  </a:cubicBezTo>
                  <a:cubicBezTo>
                    <a:pt x="79309" y="180410"/>
                    <a:pt x="80703" y="178890"/>
                    <a:pt x="80956" y="179523"/>
                  </a:cubicBezTo>
                  <a:cubicBezTo>
                    <a:pt x="81336" y="180283"/>
                    <a:pt x="81336" y="183324"/>
                    <a:pt x="81843" y="183831"/>
                  </a:cubicBezTo>
                  <a:cubicBezTo>
                    <a:pt x="81970" y="183957"/>
                    <a:pt x="82730" y="183324"/>
                    <a:pt x="82857" y="183577"/>
                  </a:cubicBezTo>
                  <a:cubicBezTo>
                    <a:pt x="83237" y="184337"/>
                    <a:pt x="83364" y="187378"/>
                    <a:pt x="83744" y="187885"/>
                  </a:cubicBezTo>
                  <a:cubicBezTo>
                    <a:pt x="84250" y="188518"/>
                    <a:pt x="86531" y="190799"/>
                    <a:pt x="87544" y="196120"/>
                  </a:cubicBezTo>
                  <a:cubicBezTo>
                    <a:pt x="90838" y="195233"/>
                    <a:pt x="91092" y="190419"/>
                    <a:pt x="89191" y="182437"/>
                  </a:cubicBezTo>
                  <a:cubicBezTo>
                    <a:pt x="91218" y="184717"/>
                    <a:pt x="92359" y="190292"/>
                    <a:pt x="94386" y="192572"/>
                  </a:cubicBezTo>
                  <a:cubicBezTo>
                    <a:pt x="96159" y="193459"/>
                    <a:pt x="99200" y="189025"/>
                    <a:pt x="99960" y="193713"/>
                  </a:cubicBezTo>
                  <a:cubicBezTo>
                    <a:pt x="100974" y="191305"/>
                    <a:pt x="100847" y="187631"/>
                    <a:pt x="101354" y="184464"/>
                  </a:cubicBezTo>
                  <a:cubicBezTo>
                    <a:pt x="103128" y="186491"/>
                    <a:pt x="106548" y="187251"/>
                    <a:pt x="106928" y="185604"/>
                  </a:cubicBezTo>
                  <a:cubicBezTo>
                    <a:pt x="106928" y="185604"/>
                    <a:pt x="104901" y="181550"/>
                    <a:pt x="105028" y="181550"/>
                  </a:cubicBezTo>
                  <a:cubicBezTo>
                    <a:pt x="105788" y="181297"/>
                    <a:pt x="108449" y="183704"/>
                    <a:pt x="108955" y="185224"/>
                  </a:cubicBezTo>
                  <a:cubicBezTo>
                    <a:pt x="111109" y="183577"/>
                    <a:pt x="107055" y="182184"/>
                    <a:pt x="108702" y="178636"/>
                  </a:cubicBezTo>
                  <a:cubicBezTo>
                    <a:pt x="109589" y="177623"/>
                    <a:pt x="111236" y="182437"/>
                    <a:pt x="111616" y="182564"/>
                  </a:cubicBezTo>
                  <a:cubicBezTo>
                    <a:pt x="113390" y="182817"/>
                    <a:pt x="112883" y="172808"/>
                    <a:pt x="115797" y="181803"/>
                  </a:cubicBezTo>
                  <a:cubicBezTo>
                    <a:pt x="115670" y="188518"/>
                    <a:pt x="107055" y="183831"/>
                    <a:pt x="109716" y="194093"/>
                  </a:cubicBezTo>
                  <a:cubicBezTo>
                    <a:pt x="114150" y="193206"/>
                    <a:pt x="118711" y="192319"/>
                    <a:pt x="123145" y="191432"/>
                  </a:cubicBezTo>
                  <a:cubicBezTo>
                    <a:pt x="125425" y="201314"/>
                    <a:pt x="120231" y="197893"/>
                    <a:pt x="116810" y="197133"/>
                  </a:cubicBezTo>
                  <a:cubicBezTo>
                    <a:pt x="115037" y="196753"/>
                    <a:pt x="113136" y="199287"/>
                    <a:pt x="112249" y="195740"/>
                  </a:cubicBezTo>
                  <a:cubicBezTo>
                    <a:pt x="110222" y="202074"/>
                    <a:pt x="107182" y="199794"/>
                    <a:pt x="102367" y="199920"/>
                  </a:cubicBezTo>
                  <a:cubicBezTo>
                    <a:pt x="103001" y="202454"/>
                    <a:pt x="104648" y="201314"/>
                    <a:pt x="105915" y="201441"/>
                  </a:cubicBezTo>
                  <a:cubicBezTo>
                    <a:pt x="104521" y="207902"/>
                    <a:pt x="97933" y="202201"/>
                    <a:pt x="95779" y="199034"/>
                  </a:cubicBezTo>
                  <a:cubicBezTo>
                    <a:pt x="94512" y="198527"/>
                    <a:pt x="95019" y="203468"/>
                    <a:pt x="94639" y="203721"/>
                  </a:cubicBezTo>
                  <a:cubicBezTo>
                    <a:pt x="94006" y="204228"/>
                    <a:pt x="89698" y="197893"/>
                    <a:pt x="91979" y="206508"/>
                  </a:cubicBezTo>
                  <a:cubicBezTo>
                    <a:pt x="90332" y="207649"/>
                    <a:pt x="89698" y="205242"/>
                    <a:pt x="89065" y="202581"/>
                  </a:cubicBezTo>
                  <a:cubicBezTo>
                    <a:pt x="87291" y="202834"/>
                    <a:pt x="86658" y="204735"/>
                    <a:pt x="86784" y="207522"/>
                  </a:cubicBezTo>
                  <a:cubicBezTo>
                    <a:pt x="84250" y="205748"/>
                    <a:pt x="83237" y="198400"/>
                    <a:pt x="79943" y="199920"/>
                  </a:cubicBezTo>
                  <a:cubicBezTo>
                    <a:pt x="80323" y="202074"/>
                    <a:pt x="80830" y="204228"/>
                    <a:pt x="81210" y="206382"/>
                  </a:cubicBezTo>
                  <a:cubicBezTo>
                    <a:pt x="79816" y="206635"/>
                    <a:pt x="78423" y="206889"/>
                    <a:pt x="77029" y="207142"/>
                  </a:cubicBezTo>
                  <a:cubicBezTo>
                    <a:pt x="75509" y="205242"/>
                    <a:pt x="74115" y="203341"/>
                    <a:pt x="72595" y="201314"/>
                  </a:cubicBezTo>
                  <a:cubicBezTo>
                    <a:pt x="71835" y="203595"/>
                    <a:pt x="69301" y="201441"/>
                    <a:pt x="67780" y="204481"/>
                  </a:cubicBezTo>
                  <a:cubicBezTo>
                    <a:pt x="67527" y="204988"/>
                    <a:pt x="67780" y="208789"/>
                    <a:pt x="67654" y="208916"/>
                  </a:cubicBezTo>
                  <a:cubicBezTo>
                    <a:pt x="66640" y="210056"/>
                    <a:pt x="64486" y="208409"/>
                    <a:pt x="63473" y="209676"/>
                  </a:cubicBezTo>
                  <a:cubicBezTo>
                    <a:pt x="63093" y="210309"/>
                    <a:pt x="63600" y="213603"/>
                    <a:pt x="63346" y="214110"/>
                  </a:cubicBezTo>
                  <a:cubicBezTo>
                    <a:pt x="62713" y="215377"/>
                    <a:pt x="60939" y="213857"/>
                    <a:pt x="60306" y="214870"/>
                  </a:cubicBezTo>
                  <a:cubicBezTo>
                    <a:pt x="60179" y="215124"/>
                    <a:pt x="60179" y="219304"/>
                    <a:pt x="60179" y="219304"/>
                  </a:cubicBezTo>
                  <a:cubicBezTo>
                    <a:pt x="58405" y="220065"/>
                    <a:pt x="56758" y="212843"/>
                    <a:pt x="55238" y="215757"/>
                  </a:cubicBezTo>
                  <a:cubicBezTo>
                    <a:pt x="55111" y="222472"/>
                    <a:pt x="52324" y="225639"/>
                    <a:pt x="50550" y="230073"/>
                  </a:cubicBezTo>
                  <a:cubicBezTo>
                    <a:pt x="48270" y="230200"/>
                    <a:pt x="47003" y="230327"/>
                    <a:pt x="44976" y="228933"/>
                  </a:cubicBezTo>
                  <a:cubicBezTo>
                    <a:pt x="43582" y="228046"/>
                    <a:pt x="42822" y="224119"/>
                    <a:pt x="40922" y="225386"/>
                  </a:cubicBezTo>
                  <a:cubicBezTo>
                    <a:pt x="40035" y="228426"/>
                    <a:pt x="41808" y="234888"/>
                    <a:pt x="42949" y="240589"/>
                  </a:cubicBezTo>
                  <a:cubicBezTo>
                    <a:pt x="46369" y="235394"/>
                    <a:pt x="50550" y="240969"/>
                    <a:pt x="52451" y="234254"/>
                  </a:cubicBezTo>
                  <a:cubicBezTo>
                    <a:pt x="53718" y="235648"/>
                    <a:pt x="54731" y="237801"/>
                    <a:pt x="55745" y="240335"/>
                  </a:cubicBezTo>
                  <a:cubicBezTo>
                    <a:pt x="55871" y="246543"/>
                    <a:pt x="51184" y="240589"/>
                    <a:pt x="49537" y="241602"/>
                  </a:cubicBezTo>
                  <a:cubicBezTo>
                    <a:pt x="50043" y="245403"/>
                    <a:pt x="48777" y="246797"/>
                    <a:pt x="46243" y="246670"/>
                  </a:cubicBezTo>
                  <a:cubicBezTo>
                    <a:pt x="47003" y="248317"/>
                    <a:pt x="48270" y="249964"/>
                    <a:pt x="48523" y="252878"/>
                  </a:cubicBezTo>
                  <a:cubicBezTo>
                    <a:pt x="48777" y="255285"/>
                    <a:pt x="46243" y="255538"/>
                    <a:pt x="47763" y="259719"/>
                  </a:cubicBezTo>
                  <a:cubicBezTo>
                    <a:pt x="49157" y="264787"/>
                    <a:pt x="42822" y="259466"/>
                    <a:pt x="45989" y="266814"/>
                  </a:cubicBezTo>
                  <a:cubicBezTo>
                    <a:pt x="40922" y="260859"/>
                    <a:pt x="47890" y="257946"/>
                    <a:pt x="44596" y="249204"/>
                  </a:cubicBezTo>
                  <a:cubicBezTo>
                    <a:pt x="37754" y="248950"/>
                    <a:pt x="43329" y="265294"/>
                    <a:pt x="38768" y="268208"/>
                  </a:cubicBezTo>
                  <a:cubicBezTo>
                    <a:pt x="36487" y="269981"/>
                    <a:pt x="36234" y="264660"/>
                    <a:pt x="33193" y="267067"/>
                  </a:cubicBezTo>
                  <a:cubicBezTo>
                    <a:pt x="33067" y="267194"/>
                    <a:pt x="31420" y="271122"/>
                    <a:pt x="30533" y="269855"/>
                  </a:cubicBezTo>
                  <a:cubicBezTo>
                    <a:pt x="28252" y="266434"/>
                    <a:pt x="29139" y="274922"/>
                    <a:pt x="26352" y="270615"/>
                  </a:cubicBezTo>
                  <a:cubicBezTo>
                    <a:pt x="25085" y="268588"/>
                    <a:pt x="25592" y="270108"/>
                    <a:pt x="24325" y="270995"/>
                  </a:cubicBezTo>
                  <a:cubicBezTo>
                    <a:pt x="23565" y="271502"/>
                    <a:pt x="21791" y="270615"/>
                    <a:pt x="21284" y="271628"/>
                  </a:cubicBezTo>
                  <a:cubicBezTo>
                    <a:pt x="20524" y="273022"/>
                    <a:pt x="20017" y="276949"/>
                    <a:pt x="21411" y="282777"/>
                  </a:cubicBezTo>
                  <a:cubicBezTo>
                    <a:pt x="21791" y="286958"/>
                    <a:pt x="17737" y="285311"/>
                    <a:pt x="20017" y="292026"/>
                  </a:cubicBezTo>
                  <a:cubicBezTo>
                    <a:pt x="22551" y="291772"/>
                    <a:pt x="25085" y="291392"/>
                    <a:pt x="25719" y="288605"/>
                  </a:cubicBezTo>
                  <a:cubicBezTo>
                    <a:pt x="27239" y="289112"/>
                    <a:pt x="28126" y="292026"/>
                    <a:pt x="29646" y="292279"/>
                  </a:cubicBezTo>
                  <a:cubicBezTo>
                    <a:pt x="31800" y="292786"/>
                    <a:pt x="32180" y="300387"/>
                    <a:pt x="35094" y="297854"/>
                  </a:cubicBezTo>
                  <a:cubicBezTo>
                    <a:pt x="34080" y="290252"/>
                    <a:pt x="35474" y="297093"/>
                    <a:pt x="36107" y="297600"/>
                  </a:cubicBezTo>
                  <a:cubicBezTo>
                    <a:pt x="38641" y="299627"/>
                    <a:pt x="42442" y="295446"/>
                    <a:pt x="43709" y="298360"/>
                  </a:cubicBezTo>
                  <a:cubicBezTo>
                    <a:pt x="45102" y="302795"/>
                    <a:pt x="43075" y="302795"/>
                    <a:pt x="41428" y="303301"/>
                  </a:cubicBezTo>
                  <a:cubicBezTo>
                    <a:pt x="43709" y="309129"/>
                    <a:pt x="44342" y="312043"/>
                    <a:pt x="44469" y="318378"/>
                  </a:cubicBezTo>
                  <a:cubicBezTo>
                    <a:pt x="41682" y="319265"/>
                    <a:pt x="42949" y="304062"/>
                    <a:pt x="39275" y="308116"/>
                  </a:cubicBezTo>
                  <a:cubicBezTo>
                    <a:pt x="40161" y="312423"/>
                    <a:pt x="41048" y="316731"/>
                    <a:pt x="41935" y="321038"/>
                  </a:cubicBezTo>
                  <a:cubicBezTo>
                    <a:pt x="40035" y="319518"/>
                    <a:pt x="39021" y="314450"/>
                    <a:pt x="37754" y="310776"/>
                  </a:cubicBezTo>
                  <a:cubicBezTo>
                    <a:pt x="36741" y="308749"/>
                    <a:pt x="35601" y="310269"/>
                    <a:pt x="34207" y="309256"/>
                  </a:cubicBezTo>
                  <a:cubicBezTo>
                    <a:pt x="32813" y="308242"/>
                    <a:pt x="32180" y="304442"/>
                    <a:pt x="30279" y="305582"/>
                  </a:cubicBezTo>
                  <a:cubicBezTo>
                    <a:pt x="32433" y="311410"/>
                    <a:pt x="34207" y="318378"/>
                    <a:pt x="36867" y="322179"/>
                  </a:cubicBezTo>
                  <a:cubicBezTo>
                    <a:pt x="36361" y="325599"/>
                    <a:pt x="36741" y="327880"/>
                    <a:pt x="38641" y="330794"/>
                  </a:cubicBezTo>
                  <a:cubicBezTo>
                    <a:pt x="38388" y="333074"/>
                    <a:pt x="36741" y="333454"/>
                    <a:pt x="37881" y="337635"/>
                  </a:cubicBezTo>
                  <a:cubicBezTo>
                    <a:pt x="40415" y="339535"/>
                    <a:pt x="38641" y="333581"/>
                    <a:pt x="39021" y="332947"/>
                  </a:cubicBezTo>
                  <a:cubicBezTo>
                    <a:pt x="39781" y="331934"/>
                    <a:pt x="42695" y="333581"/>
                    <a:pt x="43202" y="332187"/>
                  </a:cubicBezTo>
                  <a:cubicBezTo>
                    <a:pt x="43582" y="330667"/>
                    <a:pt x="40922" y="324966"/>
                    <a:pt x="42949" y="325599"/>
                  </a:cubicBezTo>
                  <a:cubicBezTo>
                    <a:pt x="45229" y="325473"/>
                    <a:pt x="45229" y="334594"/>
                    <a:pt x="46623" y="338268"/>
                  </a:cubicBezTo>
                  <a:cubicBezTo>
                    <a:pt x="52451" y="341436"/>
                    <a:pt x="47890" y="330540"/>
                    <a:pt x="51564" y="330667"/>
                  </a:cubicBezTo>
                  <a:cubicBezTo>
                    <a:pt x="52577" y="330540"/>
                    <a:pt x="52831" y="333074"/>
                    <a:pt x="53464" y="334721"/>
                  </a:cubicBezTo>
                  <a:cubicBezTo>
                    <a:pt x="52577" y="338775"/>
                    <a:pt x="49790" y="340296"/>
                    <a:pt x="46116" y="340676"/>
                  </a:cubicBezTo>
                  <a:cubicBezTo>
                    <a:pt x="44849" y="344350"/>
                    <a:pt x="49283" y="348784"/>
                    <a:pt x="47636" y="353725"/>
                  </a:cubicBezTo>
                  <a:cubicBezTo>
                    <a:pt x="47890" y="356259"/>
                    <a:pt x="46876" y="355119"/>
                    <a:pt x="46623" y="353978"/>
                  </a:cubicBezTo>
                  <a:cubicBezTo>
                    <a:pt x="45356" y="353852"/>
                    <a:pt x="46749" y="357146"/>
                    <a:pt x="46496" y="358413"/>
                  </a:cubicBezTo>
                  <a:cubicBezTo>
                    <a:pt x="45736" y="362340"/>
                    <a:pt x="42315" y="362087"/>
                    <a:pt x="43075" y="368041"/>
                  </a:cubicBezTo>
                  <a:cubicBezTo>
                    <a:pt x="40795" y="369435"/>
                    <a:pt x="40035" y="364620"/>
                    <a:pt x="37501" y="366901"/>
                  </a:cubicBezTo>
                  <a:cubicBezTo>
                    <a:pt x="34967" y="366141"/>
                    <a:pt x="36867" y="371335"/>
                    <a:pt x="35220" y="371842"/>
                  </a:cubicBezTo>
                  <a:cubicBezTo>
                    <a:pt x="39021" y="378050"/>
                    <a:pt x="38261" y="369055"/>
                    <a:pt x="39908" y="368675"/>
                  </a:cubicBezTo>
                  <a:cubicBezTo>
                    <a:pt x="40035" y="368675"/>
                    <a:pt x="40288" y="372095"/>
                    <a:pt x="39275" y="371082"/>
                  </a:cubicBezTo>
                  <a:cubicBezTo>
                    <a:pt x="39908" y="371715"/>
                    <a:pt x="40161" y="372729"/>
                    <a:pt x="41428" y="372475"/>
                  </a:cubicBezTo>
                  <a:cubicBezTo>
                    <a:pt x="41682" y="372475"/>
                    <a:pt x="43455" y="372475"/>
                    <a:pt x="43455" y="372095"/>
                  </a:cubicBezTo>
                  <a:cubicBezTo>
                    <a:pt x="43962" y="369561"/>
                    <a:pt x="44469" y="372095"/>
                    <a:pt x="46496" y="371462"/>
                  </a:cubicBezTo>
                  <a:cubicBezTo>
                    <a:pt x="48016" y="371082"/>
                    <a:pt x="47890" y="375896"/>
                    <a:pt x="48777" y="377670"/>
                  </a:cubicBezTo>
                  <a:cubicBezTo>
                    <a:pt x="49283" y="378683"/>
                    <a:pt x="51817" y="377290"/>
                    <a:pt x="51690" y="381597"/>
                  </a:cubicBezTo>
                  <a:cubicBezTo>
                    <a:pt x="52071" y="384638"/>
                    <a:pt x="47636" y="385398"/>
                    <a:pt x="46369" y="387045"/>
                  </a:cubicBezTo>
                  <a:cubicBezTo>
                    <a:pt x="44976" y="388692"/>
                    <a:pt x="44722" y="389959"/>
                    <a:pt x="41175" y="388059"/>
                  </a:cubicBezTo>
                  <a:cubicBezTo>
                    <a:pt x="38388" y="390592"/>
                    <a:pt x="36614" y="394520"/>
                    <a:pt x="34587" y="398194"/>
                  </a:cubicBezTo>
                  <a:cubicBezTo>
                    <a:pt x="32813" y="398827"/>
                    <a:pt x="31926" y="396040"/>
                    <a:pt x="30026" y="396800"/>
                  </a:cubicBezTo>
                  <a:cubicBezTo>
                    <a:pt x="30533" y="398827"/>
                    <a:pt x="31673" y="398194"/>
                    <a:pt x="32560" y="398574"/>
                  </a:cubicBezTo>
                  <a:cubicBezTo>
                    <a:pt x="32813" y="403135"/>
                    <a:pt x="31040" y="406049"/>
                    <a:pt x="33700" y="409470"/>
                  </a:cubicBezTo>
                  <a:cubicBezTo>
                    <a:pt x="36487" y="408963"/>
                    <a:pt x="39148" y="408329"/>
                    <a:pt x="41935" y="407823"/>
                  </a:cubicBezTo>
                  <a:cubicBezTo>
                    <a:pt x="48016" y="410863"/>
                    <a:pt x="54098" y="409343"/>
                    <a:pt x="59419" y="404402"/>
                  </a:cubicBezTo>
                  <a:cubicBezTo>
                    <a:pt x="60432" y="405415"/>
                    <a:pt x="61572" y="406302"/>
                    <a:pt x="62966" y="405922"/>
                  </a:cubicBezTo>
                  <a:cubicBezTo>
                    <a:pt x="64233" y="410863"/>
                    <a:pt x="64486" y="414157"/>
                    <a:pt x="64106" y="416818"/>
                  </a:cubicBezTo>
                  <a:cubicBezTo>
                    <a:pt x="60306" y="416944"/>
                    <a:pt x="57772" y="418845"/>
                    <a:pt x="54858" y="418591"/>
                  </a:cubicBezTo>
                  <a:cubicBezTo>
                    <a:pt x="52957" y="418465"/>
                    <a:pt x="52197" y="416818"/>
                    <a:pt x="50297" y="417198"/>
                  </a:cubicBezTo>
                  <a:cubicBezTo>
                    <a:pt x="50550" y="417198"/>
                    <a:pt x="50297" y="419352"/>
                    <a:pt x="49663" y="419605"/>
                  </a:cubicBezTo>
                  <a:cubicBezTo>
                    <a:pt x="49283" y="419732"/>
                    <a:pt x="46623" y="419605"/>
                    <a:pt x="46623" y="420238"/>
                  </a:cubicBezTo>
                  <a:cubicBezTo>
                    <a:pt x="46243" y="422519"/>
                    <a:pt x="45609" y="420618"/>
                    <a:pt x="43582" y="420872"/>
                  </a:cubicBezTo>
                  <a:cubicBezTo>
                    <a:pt x="43329" y="420872"/>
                    <a:pt x="41555" y="420872"/>
                    <a:pt x="41555" y="421252"/>
                  </a:cubicBezTo>
                  <a:cubicBezTo>
                    <a:pt x="41555" y="421379"/>
                    <a:pt x="40795" y="425179"/>
                    <a:pt x="39908" y="423786"/>
                  </a:cubicBezTo>
                  <a:cubicBezTo>
                    <a:pt x="37754" y="420492"/>
                    <a:pt x="38514" y="424166"/>
                    <a:pt x="36867" y="424419"/>
                  </a:cubicBezTo>
                  <a:cubicBezTo>
                    <a:pt x="36107" y="424546"/>
                    <a:pt x="35347" y="422772"/>
                    <a:pt x="34334" y="422646"/>
                  </a:cubicBezTo>
                  <a:cubicBezTo>
                    <a:pt x="30533" y="422266"/>
                    <a:pt x="26225" y="425053"/>
                    <a:pt x="20904" y="425306"/>
                  </a:cubicBezTo>
                  <a:cubicBezTo>
                    <a:pt x="21284" y="425306"/>
                    <a:pt x="22551" y="429234"/>
                    <a:pt x="22805" y="429360"/>
                  </a:cubicBezTo>
                  <a:cubicBezTo>
                    <a:pt x="23565" y="429614"/>
                    <a:pt x="23438" y="426573"/>
                    <a:pt x="24452" y="426826"/>
                  </a:cubicBezTo>
                  <a:cubicBezTo>
                    <a:pt x="26479" y="427206"/>
                    <a:pt x="29773" y="429487"/>
                    <a:pt x="32560" y="429740"/>
                  </a:cubicBezTo>
                  <a:cubicBezTo>
                    <a:pt x="37501" y="430247"/>
                    <a:pt x="43329" y="429614"/>
                    <a:pt x="46496" y="440382"/>
                  </a:cubicBezTo>
                  <a:cubicBezTo>
                    <a:pt x="49157" y="440763"/>
                    <a:pt x="47890" y="436075"/>
                    <a:pt x="51184" y="437215"/>
                  </a:cubicBezTo>
                  <a:cubicBezTo>
                    <a:pt x="54478" y="445323"/>
                    <a:pt x="49410" y="442156"/>
                    <a:pt x="49790" y="446464"/>
                  </a:cubicBezTo>
                  <a:cubicBezTo>
                    <a:pt x="51184" y="453812"/>
                    <a:pt x="54478" y="453812"/>
                    <a:pt x="57138" y="456219"/>
                  </a:cubicBezTo>
                  <a:cubicBezTo>
                    <a:pt x="58405" y="461540"/>
                    <a:pt x="56885" y="463187"/>
                    <a:pt x="57265" y="467368"/>
                  </a:cubicBezTo>
                  <a:cubicBezTo>
                    <a:pt x="56378" y="466354"/>
                    <a:pt x="55745" y="466481"/>
                    <a:pt x="54731" y="465594"/>
                  </a:cubicBezTo>
                  <a:cubicBezTo>
                    <a:pt x="52704" y="463694"/>
                    <a:pt x="53211" y="464074"/>
                    <a:pt x="50550" y="466354"/>
                  </a:cubicBezTo>
                  <a:cubicBezTo>
                    <a:pt x="50297" y="466608"/>
                    <a:pt x="48650" y="466228"/>
                    <a:pt x="48523" y="466734"/>
                  </a:cubicBezTo>
                  <a:cubicBezTo>
                    <a:pt x="47890" y="470409"/>
                    <a:pt x="45989" y="465974"/>
                    <a:pt x="42315" y="468001"/>
                  </a:cubicBezTo>
                  <a:cubicBezTo>
                    <a:pt x="40288" y="469015"/>
                    <a:pt x="41048" y="472562"/>
                    <a:pt x="39021" y="473069"/>
                  </a:cubicBezTo>
                  <a:cubicBezTo>
                    <a:pt x="38134" y="473322"/>
                    <a:pt x="32433" y="468381"/>
                    <a:pt x="31420" y="472309"/>
                  </a:cubicBezTo>
                  <a:cubicBezTo>
                    <a:pt x="30153" y="477377"/>
                    <a:pt x="31800" y="469395"/>
                    <a:pt x="27872" y="470789"/>
                  </a:cubicBezTo>
                  <a:cubicBezTo>
                    <a:pt x="30406" y="474716"/>
                    <a:pt x="28379" y="473576"/>
                    <a:pt x="29646" y="479404"/>
                  </a:cubicBezTo>
                  <a:cubicBezTo>
                    <a:pt x="34080" y="478517"/>
                    <a:pt x="36234" y="482191"/>
                    <a:pt x="37501" y="475603"/>
                  </a:cubicBezTo>
                  <a:cubicBezTo>
                    <a:pt x="39781" y="475856"/>
                    <a:pt x="37121" y="481684"/>
                    <a:pt x="40795" y="481684"/>
                  </a:cubicBezTo>
                  <a:cubicBezTo>
                    <a:pt x="41175" y="485865"/>
                    <a:pt x="36107" y="482824"/>
                    <a:pt x="39401" y="490933"/>
                  </a:cubicBezTo>
                  <a:cubicBezTo>
                    <a:pt x="37374" y="492326"/>
                    <a:pt x="36867" y="488272"/>
                    <a:pt x="36107" y="484851"/>
                  </a:cubicBezTo>
                  <a:cubicBezTo>
                    <a:pt x="33573" y="482571"/>
                    <a:pt x="35220" y="489286"/>
                    <a:pt x="34967" y="489539"/>
                  </a:cubicBezTo>
                  <a:cubicBezTo>
                    <a:pt x="32560" y="491186"/>
                    <a:pt x="30533" y="480924"/>
                    <a:pt x="28379" y="488652"/>
                  </a:cubicBezTo>
                  <a:cubicBezTo>
                    <a:pt x="31293" y="492580"/>
                    <a:pt x="35601" y="491186"/>
                    <a:pt x="38388" y="495620"/>
                  </a:cubicBezTo>
                  <a:cubicBezTo>
                    <a:pt x="38134" y="497394"/>
                    <a:pt x="38008" y="499294"/>
                    <a:pt x="38641" y="502208"/>
                  </a:cubicBezTo>
                  <a:cubicBezTo>
                    <a:pt x="38134" y="510190"/>
                    <a:pt x="30660" y="507276"/>
                    <a:pt x="26732" y="506769"/>
                  </a:cubicBezTo>
                  <a:cubicBezTo>
                    <a:pt x="29266" y="514371"/>
                    <a:pt x="23311" y="510570"/>
                    <a:pt x="21411" y="512217"/>
                  </a:cubicBezTo>
                  <a:cubicBezTo>
                    <a:pt x="19891" y="512470"/>
                    <a:pt x="20778" y="509556"/>
                    <a:pt x="21031" y="510063"/>
                  </a:cubicBezTo>
                  <a:cubicBezTo>
                    <a:pt x="19257" y="506389"/>
                    <a:pt x="16850" y="507529"/>
                    <a:pt x="13936" y="507023"/>
                  </a:cubicBezTo>
                  <a:cubicBezTo>
                    <a:pt x="14443" y="509050"/>
                    <a:pt x="15583" y="508416"/>
                    <a:pt x="16470" y="508796"/>
                  </a:cubicBezTo>
                  <a:cubicBezTo>
                    <a:pt x="18877" y="508670"/>
                    <a:pt x="16217" y="514497"/>
                    <a:pt x="18624" y="519565"/>
                  </a:cubicBezTo>
                  <a:cubicBezTo>
                    <a:pt x="21664" y="518298"/>
                    <a:pt x="24072" y="525646"/>
                    <a:pt x="25212" y="520452"/>
                  </a:cubicBezTo>
                  <a:cubicBezTo>
                    <a:pt x="27239" y="522859"/>
                    <a:pt x="27872" y="530461"/>
                    <a:pt x="29899" y="532868"/>
                  </a:cubicBezTo>
                  <a:cubicBezTo>
                    <a:pt x="32433" y="533121"/>
                    <a:pt x="29773" y="526407"/>
                    <a:pt x="31673" y="525773"/>
                  </a:cubicBezTo>
                  <a:cubicBezTo>
                    <a:pt x="34334" y="526660"/>
                    <a:pt x="34207" y="538949"/>
                    <a:pt x="36741" y="540343"/>
                  </a:cubicBezTo>
                  <a:cubicBezTo>
                    <a:pt x="36741" y="542877"/>
                    <a:pt x="30786" y="538822"/>
                    <a:pt x="34334" y="549718"/>
                  </a:cubicBezTo>
                  <a:cubicBezTo>
                    <a:pt x="36234" y="550098"/>
                    <a:pt x="35981" y="547691"/>
                    <a:pt x="35601" y="545030"/>
                  </a:cubicBezTo>
                  <a:cubicBezTo>
                    <a:pt x="39148" y="547564"/>
                    <a:pt x="41808" y="553899"/>
                    <a:pt x="44216" y="561120"/>
                  </a:cubicBezTo>
                  <a:cubicBezTo>
                    <a:pt x="44216" y="565935"/>
                    <a:pt x="39528" y="563781"/>
                    <a:pt x="40161" y="568849"/>
                  </a:cubicBezTo>
                  <a:cubicBezTo>
                    <a:pt x="38008" y="568342"/>
                    <a:pt x="37121" y="563021"/>
                    <a:pt x="34207" y="565554"/>
                  </a:cubicBezTo>
                  <a:cubicBezTo>
                    <a:pt x="36487" y="572269"/>
                    <a:pt x="32433" y="570495"/>
                    <a:pt x="32813" y="574803"/>
                  </a:cubicBezTo>
                  <a:cubicBezTo>
                    <a:pt x="30660" y="570115"/>
                    <a:pt x="25592" y="577210"/>
                    <a:pt x="23691" y="572142"/>
                  </a:cubicBezTo>
                  <a:cubicBezTo>
                    <a:pt x="23185" y="573790"/>
                    <a:pt x="21538" y="576070"/>
                    <a:pt x="20651" y="572776"/>
                  </a:cubicBezTo>
                  <a:cubicBezTo>
                    <a:pt x="18750" y="573409"/>
                    <a:pt x="21411" y="579997"/>
                    <a:pt x="18877" y="579871"/>
                  </a:cubicBezTo>
                  <a:cubicBezTo>
                    <a:pt x="16597" y="581011"/>
                    <a:pt x="16470" y="573916"/>
                    <a:pt x="14443" y="574043"/>
                  </a:cubicBezTo>
                  <a:cubicBezTo>
                    <a:pt x="11782" y="574170"/>
                    <a:pt x="10389" y="575943"/>
                    <a:pt x="10135" y="579364"/>
                  </a:cubicBezTo>
                  <a:cubicBezTo>
                    <a:pt x="6461" y="579491"/>
                    <a:pt x="4054" y="574930"/>
                    <a:pt x="0" y="576830"/>
                  </a:cubicBezTo>
                  <a:cubicBezTo>
                    <a:pt x="3801" y="584052"/>
                    <a:pt x="8995" y="581644"/>
                    <a:pt x="14063" y="582911"/>
                  </a:cubicBezTo>
                  <a:close/>
                  <a:moveTo>
                    <a:pt x="885960" y="634855"/>
                  </a:moveTo>
                  <a:cubicBezTo>
                    <a:pt x="882159" y="641823"/>
                    <a:pt x="882032" y="628267"/>
                    <a:pt x="885960" y="634855"/>
                  </a:cubicBezTo>
                  <a:lnTo>
                    <a:pt x="885960" y="634855"/>
                  </a:lnTo>
                  <a:close/>
                  <a:moveTo>
                    <a:pt x="832242" y="634222"/>
                  </a:moveTo>
                  <a:cubicBezTo>
                    <a:pt x="832876" y="631054"/>
                    <a:pt x="838830" y="635235"/>
                    <a:pt x="839463" y="632828"/>
                  </a:cubicBezTo>
                  <a:cubicBezTo>
                    <a:pt x="839083" y="630294"/>
                    <a:pt x="840350" y="627634"/>
                    <a:pt x="838197" y="626367"/>
                  </a:cubicBezTo>
                  <a:cubicBezTo>
                    <a:pt x="839083" y="630421"/>
                    <a:pt x="838323" y="631054"/>
                    <a:pt x="836550" y="628901"/>
                  </a:cubicBezTo>
                  <a:cubicBezTo>
                    <a:pt x="835916" y="628901"/>
                    <a:pt x="835283" y="628774"/>
                    <a:pt x="835029" y="627000"/>
                  </a:cubicBezTo>
                  <a:cubicBezTo>
                    <a:pt x="838323" y="620032"/>
                    <a:pt x="842631" y="623833"/>
                    <a:pt x="845545" y="620539"/>
                  </a:cubicBezTo>
                  <a:cubicBezTo>
                    <a:pt x="847825" y="628267"/>
                    <a:pt x="841111" y="624213"/>
                    <a:pt x="842124" y="630168"/>
                  </a:cubicBezTo>
                  <a:cubicBezTo>
                    <a:pt x="845671" y="632068"/>
                    <a:pt x="838703" y="632701"/>
                    <a:pt x="841744" y="639163"/>
                  </a:cubicBezTo>
                  <a:cubicBezTo>
                    <a:pt x="837563" y="638783"/>
                    <a:pt x="837056" y="642837"/>
                    <a:pt x="835536" y="640430"/>
                  </a:cubicBezTo>
                  <a:cubicBezTo>
                    <a:pt x="835283" y="640050"/>
                    <a:pt x="833762" y="640810"/>
                    <a:pt x="833509" y="640810"/>
                  </a:cubicBezTo>
                  <a:cubicBezTo>
                    <a:pt x="831862" y="640683"/>
                    <a:pt x="828568" y="643090"/>
                    <a:pt x="827554" y="637516"/>
                  </a:cubicBezTo>
                  <a:cubicBezTo>
                    <a:pt x="829962" y="632575"/>
                    <a:pt x="831735" y="636882"/>
                    <a:pt x="832242" y="634222"/>
                  </a:cubicBezTo>
                  <a:close/>
                  <a:moveTo>
                    <a:pt x="990734" y="259719"/>
                  </a:moveTo>
                  <a:cubicBezTo>
                    <a:pt x="989341" y="257439"/>
                    <a:pt x="988200" y="254271"/>
                    <a:pt x="987567" y="249204"/>
                  </a:cubicBezTo>
                  <a:cubicBezTo>
                    <a:pt x="990988" y="246417"/>
                    <a:pt x="993775" y="258959"/>
                    <a:pt x="990734" y="259719"/>
                  </a:cubicBezTo>
                  <a:close/>
                  <a:moveTo>
                    <a:pt x="990354" y="230833"/>
                  </a:moveTo>
                  <a:cubicBezTo>
                    <a:pt x="990607" y="232227"/>
                    <a:pt x="990988" y="233747"/>
                    <a:pt x="991241" y="235141"/>
                  </a:cubicBezTo>
                  <a:cubicBezTo>
                    <a:pt x="990227" y="235394"/>
                    <a:pt x="989214" y="235521"/>
                    <a:pt x="988200" y="235774"/>
                  </a:cubicBezTo>
                  <a:cubicBezTo>
                    <a:pt x="987947" y="234381"/>
                    <a:pt x="987567" y="232860"/>
                    <a:pt x="987314" y="231467"/>
                  </a:cubicBezTo>
                  <a:cubicBezTo>
                    <a:pt x="988327" y="231213"/>
                    <a:pt x="989341" y="231087"/>
                    <a:pt x="990354" y="230833"/>
                  </a:cubicBezTo>
                  <a:close/>
                  <a:moveTo>
                    <a:pt x="989594" y="264407"/>
                  </a:moveTo>
                  <a:cubicBezTo>
                    <a:pt x="990101" y="267701"/>
                    <a:pt x="991494" y="272262"/>
                    <a:pt x="990227" y="273149"/>
                  </a:cubicBezTo>
                  <a:cubicBezTo>
                    <a:pt x="988580" y="269601"/>
                    <a:pt x="986047" y="269094"/>
                    <a:pt x="983133" y="270108"/>
                  </a:cubicBezTo>
                  <a:cubicBezTo>
                    <a:pt x="982626" y="263140"/>
                    <a:pt x="980599" y="262126"/>
                    <a:pt x="978952" y="259846"/>
                  </a:cubicBezTo>
                  <a:cubicBezTo>
                    <a:pt x="980092" y="254525"/>
                    <a:pt x="981106" y="260606"/>
                    <a:pt x="982499" y="261366"/>
                  </a:cubicBezTo>
                  <a:cubicBezTo>
                    <a:pt x="983513" y="262000"/>
                    <a:pt x="984653" y="259973"/>
                    <a:pt x="985540" y="260733"/>
                  </a:cubicBezTo>
                  <a:cubicBezTo>
                    <a:pt x="986680" y="261493"/>
                    <a:pt x="987820" y="266307"/>
                    <a:pt x="989594" y="264407"/>
                  </a:cubicBezTo>
                  <a:close/>
                  <a:moveTo>
                    <a:pt x="977938" y="233241"/>
                  </a:moveTo>
                  <a:cubicBezTo>
                    <a:pt x="980345" y="232734"/>
                    <a:pt x="982753" y="232354"/>
                    <a:pt x="985160" y="231847"/>
                  </a:cubicBezTo>
                  <a:cubicBezTo>
                    <a:pt x="986047" y="234127"/>
                    <a:pt x="985033" y="235394"/>
                    <a:pt x="985033" y="236281"/>
                  </a:cubicBezTo>
                  <a:cubicBezTo>
                    <a:pt x="984906" y="237675"/>
                    <a:pt x="985666" y="241729"/>
                    <a:pt x="985286" y="242869"/>
                  </a:cubicBezTo>
                  <a:cubicBezTo>
                    <a:pt x="984780" y="244643"/>
                    <a:pt x="983893" y="242996"/>
                    <a:pt x="983639" y="245403"/>
                  </a:cubicBezTo>
                  <a:cubicBezTo>
                    <a:pt x="983386" y="247683"/>
                    <a:pt x="984780" y="250724"/>
                    <a:pt x="983893" y="251991"/>
                  </a:cubicBezTo>
                  <a:cubicBezTo>
                    <a:pt x="982499" y="252244"/>
                    <a:pt x="981106" y="252498"/>
                    <a:pt x="979712" y="252751"/>
                  </a:cubicBezTo>
                  <a:cubicBezTo>
                    <a:pt x="978192" y="244770"/>
                    <a:pt x="979585" y="246417"/>
                    <a:pt x="977178" y="239829"/>
                  </a:cubicBezTo>
                  <a:cubicBezTo>
                    <a:pt x="979965" y="236535"/>
                    <a:pt x="979332" y="246670"/>
                    <a:pt x="982119" y="243376"/>
                  </a:cubicBezTo>
                  <a:cubicBezTo>
                    <a:pt x="981612" y="236788"/>
                    <a:pt x="978572" y="240082"/>
                    <a:pt x="977938" y="233241"/>
                  </a:cubicBezTo>
                  <a:close/>
                  <a:moveTo>
                    <a:pt x="960075" y="138728"/>
                  </a:moveTo>
                  <a:cubicBezTo>
                    <a:pt x="961468" y="143796"/>
                    <a:pt x="967803" y="149117"/>
                    <a:pt x="965522" y="155451"/>
                  </a:cubicBezTo>
                  <a:cubicBezTo>
                    <a:pt x="965016" y="153298"/>
                    <a:pt x="963115" y="153171"/>
                    <a:pt x="963495" y="155832"/>
                  </a:cubicBezTo>
                  <a:cubicBezTo>
                    <a:pt x="964889" y="160773"/>
                    <a:pt x="967930" y="159126"/>
                    <a:pt x="968690" y="165967"/>
                  </a:cubicBezTo>
                  <a:cubicBezTo>
                    <a:pt x="966156" y="169894"/>
                    <a:pt x="965522" y="161026"/>
                    <a:pt x="963875" y="157985"/>
                  </a:cubicBezTo>
                  <a:cubicBezTo>
                    <a:pt x="963495" y="157352"/>
                    <a:pt x="962228" y="158872"/>
                    <a:pt x="961848" y="158365"/>
                  </a:cubicBezTo>
                  <a:cubicBezTo>
                    <a:pt x="961722" y="158239"/>
                    <a:pt x="959441" y="152031"/>
                    <a:pt x="959568" y="152157"/>
                  </a:cubicBezTo>
                  <a:cubicBezTo>
                    <a:pt x="959061" y="150764"/>
                    <a:pt x="959061" y="147723"/>
                    <a:pt x="959695" y="147723"/>
                  </a:cubicBezTo>
                  <a:cubicBezTo>
                    <a:pt x="960201" y="149877"/>
                    <a:pt x="962102" y="150130"/>
                    <a:pt x="961722" y="147343"/>
                  </a:cubicBezTo>
                  <a:cubicBezTo>
                    <a:pt x="960201" y="144429"/>
                    <a:pt x="958808" y="140882"/>
                    <a:pt x="956274" y="141769"/>
                  </a:cubicBezTo>
                  <a:cubicBezTo>
                    <a:pt x="956781" y="144049"/>
                    <a:pt x="956907" y="147343"/>
                    <a:pt x="955640" y="144176"/>
                  </a:cubicBezTo>
                  <a:cubicBezTo>
                    <a:pt x="955007" y="139235"/>
                    <a:pt x="957414" y="138855"/>
                    <a:pt x="960075" y="138728"/>
                  </a:cubicBezTo>
                  <a:close/>
                  <a:moveTo>
                    <a:pt x="951966" y="151397"/>
                  </a:moveTo>
                  <a:cubicBezTo>
                    <a:pt x="954500" y="149117"/>
                    <a:pt x="955260" y="153931"/>
                    <a:pt x="957541" y="152538"/>
                  </a:cubicBezTo>
                  <a:cubicBezTo>
                    <a:pt x="959188" y="156845"/>
                    <a:pt x="956527" y="158112"/>
                    <a:pt x="955767" y="159632"/>
                  </a:cubicBezTo>
                  <a:cubicBezTo>
                    <a:pt x="954627" y="161913"/>
                    <a:pt x="953867" y="165587"/>
                    <a:pt x="952093" y="162546"/>
                  </a:cubicBezTo>
                  <a:cubicBezTo>
                    <a:pt x="950826" y="157225"/>
                    <a:pt x="952346" y="155578"/>
                    <a:pt x="951966" y="151397"/>
                  </a:cubicBezTo>
                  <a:close/>
                  <a:moveTo>
                    <a:pt x="943985" y="90585"/>
                  </a:moveTo>
                  <a:cubicBezTo>
                    <a:pt x="945632" y="97553"/>
                    <a:pt x="944872" y="101100"/>
                    <a:pt x="941958" y="102114"/>
                  </a:cubicBezTo>
                  <a:cubicBezTo>
                    <a:pt x="940184" y="94893"/>
                    <a:pt x="939931" y="89825"/>
                    <a:pt x="943985" y="90585"/>
                  </a:cubicBezTo>
                  <a:close/>
                  <a:moveTo>
                    <a:pt x="833636" y="154565"/>
                  </a:moveTo>
                  <a:cubicBezTo>
                    <a:pt x="831355" y="151651"/>
                    <a:pt x="831102" y="145950"/>
                    <a:pt x="832495" y="143669"/>
                  </a:cubicBezTo>
                  <a:cubicBezTo>
                    <a:pt x="832622" y="146836"/>
                    <a:pt x="835916" y="154438"/>
                    <a:pt x="833636" y="154565"/>
                  </a:cubicBezTo>
                  <a:close/>
                  <a:moveTo>
                    <a:pt x="565048" y="167107"/>
                  </a:moveTo>
                  <a:cubicBezTo>
                    <a:pt x="565301" y="168501"/>
                    <a:pt x="565681" y="170021"/>
                    <a:pt x="565935" y="171415"/>
                  </a:cubicBezTo>
                  <a:cubicBezTo>
                    <a:pt x="565428" y="178890"/>
                    <a:pt x="559600" y="165967"/>
                    <a:pt x="565048" y="167107"/>
                  </a:cubicBezTo>
                  <a:close/>
                  <a:moveTo>
                    <a:pt x="387932" y="641190"/>
                  </a:moveTo>
                  <a:cubicBezTo>
                    <a:pt x="392620" y="639416"/>
                    <a:pt x="396674" y="640430"/>
                    <a:pt x="398954" y="647904"/>
                  </a:cubicBezTo>
                  <a:cubicBezTo>
                    <a:pt x="395027" y="646384"/>
                    <a:pt x="389959" y="649425"/>
                    <a:pt x="387932" y="641190"/>
                  </a:cubicBezTo>
                  <a:close/>
                  <a:moveTo>
                    <a:pt x="411370" y="319898"/>
                  </a:moveTo>
                  <a:cubicBezTo>
                    <a:pt x="410483" y="316857"/>
                    <a:pt x="408963" y="316604"/>
                    <a:pt x="408076" y="313817"/>
                  </a:cubicBezTo>
                  <a:cubicBezTo>
                    <a:pt x="409470" y="313563"/>
                    <a:pt x="410863" y="313310"/>
                    <a:pt x="412257" y="313057"/>
                  </a:cubicBezTo>
                  <a:cubicBezTo>
                    <a:pt x="412510" y="314450"/>
                    <a:pt x="412890" y="315971"/>
                    <a:pt x="413144" y="317364"/>
                  </a:cubicBezTo>
                  <a:cubicBezTo>
                    <a:pt x="412004" y="317618"/>
                    <a:pt x="412130" y="319391"/>
                    <a:pt x="411370" y="319898"/>
                  </a:cubicBezTo>
                  <a:close/>
                  <a:moveTo>
                    <a:pt x="417578" y="345490"/>
                  </a:moveTo>
                  <a:cubicBezTo>
                    <a:pt x="420619" y="343843"/>
                    <a:pt x="422519" y="349417"/>
                    <a:pt x="423786" y="344223"/>
                  </a:cubicBezTo>
                  <a:cubicBezTo>
                    <a:pt x="426573" y="350684"/>
                    <a:pt x="417451" y="352458"/>
                    <a:pt x="417578" y="345490"/>
                  </a:cubicBezTo>
                  <a:close/>
                  <a:moveTo>
                    <a:pt x="432654" y="404909"/>
                  </a:moveTo>
                  <a:cubicBezTo>
                    <a:pt x="432274" y="402375"/>
                    <a:pt x="431261" y="398827"/>
                    <a:pt x="432401" y="398321"/>
                  </a:cubicBezTo>
                  <a:cubicBezTo>
                    <a:pt x="432908" y="405415"/>
                    <a:pt x="435948" y="402248"/>
                    <a:pt x="437215" y="406302"/>
                  </a:cubicBezTo>
                  <a:cubicBezTo>
                    <a:pt x="435315" y="407062"/>
                    <a:pt x="434428" y="404275"/>
                    <a:pt x="432654" y="404909"/>
                  </a:cubicBezTo>
                  <a:close/>
                  <a:moveTo>
                    <a:pt x="431134" y="391859"/>
                  </a:moveTo>
                  <a:cubicBezTo>
                    <a:pt x="433668" y="392113"/>
                    <a:pt x="436075" y="393126"/>
                    <a:pt x="437595" y="397307"/>
                  </a:cubicBezTo>
                  <a:cubicBezTo>
                    <a:pt x="434681" y="398321"/>
                    <a:pt x="432021" y="398701"/>
                    <a:pt x="431134" y="391859"/>
                  </a:cubicBezTo>
                  <a:close/>
                  <a:moveTo>
                    <a:pt x="460527" y="655886"/>
                  </a:moveTo>
                  <a:cubicBezTo>
                    <a:pt x="454445" y="643597"/>
                    <a:pt x="447731" y="652085"/>
                    <a:pt x="439622" y="653352"/>
                  </a:cubicBezTo>
                  <a:cubicBezTo>
                    <a:pt x="438989" y="649298"/>
                    <a:pt x="437469" y="648791"/>
                    <a:pt x="436835" y="644991"/>
                  </a:cubicBezTo>
                  <a:cubicBezTo>
                    <a:pt x="437849" y="639036"/>
                    <a:pt x="443550" y="639289"/>
                    <a:pt x="448364" y="638276"/>
                  </a:cubicBezTo>
                  <a:cubicBezTo>
                    <a:pt x="451025" y="639670"/>
                    <a:pt x="452798" y="643850"/>
                    <a:pt x="454192" y="646004"/>
                  </a:cubicBezTo>
                  <a:cubicBezTo>
                    <a:pt x="454572" y="646638"/>
                    <a:pt x="455839" y="644991"/>
                    <a:pt x="456219" y="645624"/>
                  </a:cubicBezTo>
                  <a:cubicBezTo>
                    <a:pt x="456853" y="646384"/>
                    <a:pt x="457486" y="648791"/>
                    <a:pt x="458120" y="649678"/>
                  </a:cubicBezTo>
                  <a:cubicBezTo>
                    <a:pt x="458500" y="650312"/>
                    <a:pt x="459767" y="648665"/>
                    <a:pt x="460147" y="649298"/>
                  </a:cubicBezTo>
                  <a:cubicBezTo>
                    <a:pt x="462047" y="652085"/>
                    <a:pt x="462427" y="653732"/>
                    <a:pt x="460527" y="655886"/>
                  </a:cubicBezTo>
                  <a:close/>
                  <a:moveTo>
                    <a:pt x="458753" y="390846"/>
                  </a:moveTo>
                  <a:cubicBezTo>
                    <a:pt x="461033" y="389832"/>
                    <a:pt x="462680" y="390592"/>
                    <a:pt x="463694" y="394266"/>
                  </a:cubicBezTo>
                  <a:cubicBezTo>
                    <a:pt x="462934" y="398067"/>
                    <a:pt x="459640" y="397687"/>
                    <a:pt x="458753" y="390846"/>
                  </a:cubicBezTo>
                  <a:close/>
                  <a:moveTo>
                    <a:pt x="453305" y="304948"/>
                  </a:moveTo>
                  <a:cubicBezTo>
                    <a:pt x="458373" y="304948"/>
                    <a:pt x="460020" y="303681"/>
                    <a:pt x="465468" y="306975"/>
                  </a:cubicBezTo>
                  <a:cubicBezTo>
                    <a:pt x="467241" y="320912"/>
                    <a:pt x="456092" y="309256"/>
                    <a:pt x="453305" y="304948"/>
                  </a:cubicBezTo>
                  <a:close/>
                  <a:moveTo>
                    <a:pt x="460780" y="272262"/>
                  </a:moveTo>
                  <a:cubicBezTo>
                    <a:pt x="462680" y="268461"/>
                    <a:pt x="465214" y="278976"/>
                    <a:pt x="463061" y="278470"/>
                  </a:cubicBezTo>
                  <a:cubicBezTo>
                    <a:pt x="462680" y="277203"/>
                    <a:pt x="462427" y="275936"/>
                    <a:pt x="461540" y="276569"/>
                  </a:cubicBezTo>
                  <a:cubicBezTo>
                    <a:pt x="461287" y="275176"/>
                    <a:pt x="461033" y="273782"/>
                    <a:pt x="460780" y="272262"/>
                  </a:cubicBezTo>
                  <a:close/>
                  <a:moveTo>
                    <a:pt x="479277" y="311030"/>
                  </a:moveTo>
                  <a:cubicBezTo>
                    <a:pt x="479404" y="312803"/>
                    <a:pt x="478897" y="313690"/>
                    <a:pt x="477630" y="313563"/>
                  </a:cubicBezTo>
                  <a:cubicBezTo>
                    <a:pt x="476490" y="310523"/>
                    <a:pt x="476617" y="302288"/>
                    <a:pt x="474463" y="303048"/>
                  </a:cubicBezTo>
                  <a:cubicBezTo>
                    <a:pt x="473196" y="307736"/>
                    <a:pt x="472182" y="312550"/>
                    <a:pt x="467875" y="313183"/>
                  </a:cubicBezTo>
                  <a:cubicBezTo>
                    <a:pt x="464961" y="303555"/>
                    <a:pt x="469395" y="303681"/>
                    <a:pt x="470409" y="299247"/>
                  </a:cubicBezTo>
                  <a:cubicBezTo>
                    <a:pt x="465974" y="284298"/>
                    <a:pt x="475223" y="297347"/>
                    <a:pt x="469902" y="285945"/>
                  </a:cubicBezTo>
                  <a:cubicBezTo>
                    <a:pt x="473069" y="282904"/>
                    <a:pt x="475603" y="291139"/>
                    <a:pt x="477757" y="293293"/>
                  </a:cubicBezTo>
                  <a:cubicBezTo>
                    <a:pt x="478770" y="294306"/>
                    <a:pt x="479657" y="292406"/>
                    <a:pt x="480291" y="295066"/>
                  </a:cubicBezTo>
                  <a:cubicBezTo>
                    <a:pt x="480797" y="297347"/>
                    <a:pt x="480924" y="296207"/>
                    <a:pt x="481811" y="296967"/>
                  </a:cubicBezTo>
                  <a:cubicBezTo>
                    <a:pt x="483965" y="298867"/>
                    <a:pt x="487005" y="298867"/>
                    <a:pt x="489286" y="302161"/>
                  </a:cubicBezTo>
                  <a:cubicBezTo>
                    <a:pt x="490299" y="301908"/>
                    <a:pt x="490173" y="300134"/>
                    <a:pt x="490933" y="299627"/>
                  </a:cubicBezTo>
                  <a:cubicBezTo>
                    <a:pt x="492833" y="305202"/>
                    <a:pt x="489666" y="304188"/>
                    <a:pt x="489159" y="306722"/>
                  </a:cubicBezTo>
                  <a:cubicBezTo>
                    <a:pt x="487259" y="313057"/>
                    <a:pt x="482444" y="307482"/>
                    <a:pt x="479404" y="306342"/>
                  </a:cubicBezTo>
                  <a:cubicBezTo>
                    <a:pt x="479531" y="308242"/>
                    <a:pt x="480164" y="310776"/>
                    <a:pt x="479277" y="311030"/>
                  </a:cubicBezTo>
                  <a:close/>
                  <a:moveTo>
                    <a:pt x="503855" y="390972"/>
                  </a:moveTo>
                  <a:cubicBezTo>
                    <a:pt x="500181" y="390466"/>
                    <a:pt x="501068" y="396167"/>
                    <a:pt x="498534" y="396420"/>
                  </a:cubicBezTo>
                  <a:cubicBezTo>
                    <a:pt x="498788" y="396420"/>
                    <a:pt x="497521" y="394647"/>
                    <a:pt x="497014" y="394520"/>
                  </a:cubicBezTo>
                  <a:cubicBezTo>
                    <a:pt x="494987" y="393886"/>
                    <a:pt x="494354" y="393633"/>
                    <a:pt x="492453" y="393126"/>
                  </a:cubicBezTo>
                  <a:cubicBezTo>
                    <a:pt x="491566" y="386285"/>
                    <a:pt x="488272" y="384891"/>
                    <a:pt x="491313" y="382231"/>
                  </a:cubicBezTo>
                  <a:cubicBezTo>
                    <a:pt x="493720" y="390466"/>
                    <a:pt x="493213" y="382737"/>
                    <a:pt x="495240" y="385905"/>
                  </a:cubicBezTo>
                  <a:cubicBezTo>
                    <a:pt x="495620" y="386538"/>
                    <a:pt x="496887" y="385018"/>
                    <a:pt x="497267" y="385525"/>
                  </a:cubicBezTo>
                  <a:cubicBezTo>
                    <a:pt x="498408" y="386665"/>
                    <a:pt x="498788" y="388692"/>
                    <a:pt x="500181" y="389452"/>
                  </a:cubicBezTo>
                  <a:cubicBezTo>
                    <a:pt x="500181" y="389452"/>
                    <a:pt x="500561" y="386285"/>
                    <a:pt x="501828" y="386918"/>
                  </a:cubicBezTo>
                  <a:cubicBezTo>
                    <a:pt x="502335" y="387045"/>
                    <a:pt x="503349" y="390846"/>
                    <a:pt x="503855" y="390972"/>
                  </a:cubicBezTo>
                  <a:close/>
                  <a:moveTo>
                    <a:pt x="503602" y="330794"/>
                  </a:moveTo>
                  <a:cubicBezTo>
                    <a:pt x="506389" y="328640"/>
                    <a:pt x="507403" y="333961"/>
                    <a:pt x="510190" y="331680"/>
                  </a:cubicBezTo>
                  <a:cubicBezTo>
                    <a:pt x="513484" y="343843"/>
                    <a:pt x="510190" y="342576"/>
                    <a:pt x="505756" y="341436"/>
                  </a:cubicBezTo>
                  <a:cubicBezTo>
                    <a:pt x="504996" y="338015"/>
                    <a:pt x="504236" y="334341"/>
                    <a:pt x="503602" y="330794"/>
                  </a:cubicBezTo>
                  <a:close/>
                  <a:moveTo>
                    <a:pt x="495747" y="414791"/>
                  </a:moveTo>
                  <a:cubicBezTo>
                    <a:pt x="495240" y="411877"/>
                    <a:pt x="494354" y="410230"/>
                    <a:pt x="493467" y="408583"/>
                  </a:cubicBezTo>
                  <a:cubicBezTo>
                    <a:pt x="494480" y="408329"/>
                    <a:pt x="495494" y="408203"/>
                    <a:pt x="496507" y="407949"/>
                  </a:cubicBezTo>
                  <a:cubicBezTo>
                    <a:pt x="497267" y="411623"/>
                    <a:pt x="496761" y="413650"/>
                    <a:pt x="495747" y="414791"/>
                  </a:cubicBezTo>
                  <a:close/>
                  <a:moveTo>
                    <a:pt x="506896" y="646764"/>
                  </a:moveTo>
                  <a:cubicBezTo>
                    <a:pt x="504109" y="648918"/>
                    <a:pt x="502715" y="645371"/>
                    <a:pt x="500308" y="645877"/>
                  </a:cubicBezTo>
                  <a:cubicBezTo>
                    <a:pt x="498154" y="644357"/>
                    <a:pt x="497014" y="638276"/>
                    <a:pt x="494480" y="638149"/>
                  </a:cubicBezTo>
                  <a:cubicBezTo>
                    <a:pt x="493847" y="644104"/>
                    <a:pt x="488652" y="635869"/>
                    <a:pt x="488146" y="628267"/>
                  </a:cubicBezTo>
                  <a:cubicBezTo>
                    <a:pt x="491060" y="623073"/>
                    <a:pt x="493973" y="630928"/>
                    <a:pt x="498281" y="630674"/>
                  </a:cubicBezTo>
                  <a:cubicBezTo>
                    <a:pt x="501068" y="630168"/>
                    <a:pt x="503982" y="628647"/>
                    <a:pt x="505883" y="631434"/>
                  </a:cubicBezTo>
                  <a:cubicBezTo>
                    <a:pt x="508036" y="638909"/>
                    <a:pt x="506769" y="641950"/>
                    <a:pt x="506896" y="646764"/>
                  </a:cubicBezTo>
                  <a:close/>
                  <a:moveTo>
                    <a:pt x="515004" y="393253"/>
                  </a:moveTo>
                  <a:cubicBezTo>
                    <a:pt x="512977" y="390972"/>
                    <a:pt x="511837" y="385398"/>
                    <a:pt x="509810" y="383118"/>
                  </a:cubicBezTo>
                  <a:cubicBezTo>
                    <a:pt x="505502" y="380457"/>
                    <a:pt x="510697" y="390466"/>
                    <a:pt x="508036" y="390212"/>
                  </a:cubicBezTo>
                  <a:cubicBezTo>
                    <a:pt x="507276" y="385398"/>
                    <a:pt x="505883" y="380204"/>
                    <a:pt x="506516" y="377163"/>
                  </a:cubicBezTo>
                  <a:cubicBezTo>
                    <a:pt x="507149" y="373616"/>
                    <a:pt x="509683" y="376783"/>
                    <a:pt x="509810" y="372095"/>
                  </a:cubicBezTo>
                  <a:cubicBezTo>
                    <a:pt x="509557" y="370702"/>
                    <a:pt x="509177" y="369181"/>
                    <a:pt x="508923" y="367788"/>
                  </a:cubicBezTo>
                  <a:cubicBezTo>
                    <a:pt x="510824" y="366774"/>
                    <a:pt x="511584" y="370322"/>
                    <a:pt x="512851" y="371462"/>
                  </a:cubicBezTo>
                  <a:cubicBezTo>
                    <a:pt x="512597" y="370322"/>
                    <a:pt x="513231" y="368801"/>
                    <a:pt x="513864" y="371208"/>
                  </a:cubicBezTo>
                  <a:cubicBezTo>
                    <a:pt x="512090" y="371208"/>
                    <a:pt x="514878" y="384765"/>
                    <a:pt x="516398" y="384131"/>
                  </a:cubicBezTo>
                  <a:cubicBezTo>
                    <a:pt x="516398" y="381471"/>
                    <a:pt x="516525" y="379063"/>
                    <a:pt x="517158" y="377290"/>
                  </a:cubicBezTo>
                  <a:cubicBezTo>
                    <a:pt x="519692" y="381851"/>
                    <a:pt x="519059" y="392493"/>
                    <a:pt x="515004" y="393253"/>
                  </a:cubicBezTo>
                  <a:close/>
                  <a:moveTo>
                    <a:pt x="524886" y="645497"/>
                  </a:moveTo>
                  <a:cubicBezTo>
                    <a:pt x="525773" y="649298"/>
                    <a:pt x="524886" y="650692"/>
                    <a:pt x="522606" y="650438"/>
                  </a:cubicBezTo>
                  <a:cubicBezTo>
                    <a:pt x="520579" y="640430"/>
                    <a:pt x="520325" y="632828"/>
                    <a:pt x="525393" y="632068"/>
                  </a:cubicBezTo>
                  <a:cubicBezTo>
                    <a:pt x="526787" y="628394"/>
                    <a:pt x="527927" y="613824"/>
                    <a:pt x="532361" y="623960"/>
                  </a:cubicBezTo>
                  <a:cubicBezTo>
                    <a:pt x="530461" y="624593"/>
                    <a:pt x="529194" y="625987"/>
                    <a:pt x="529067" y="629027"/>
                  </a:cubicBezTo>
                  <a:cubicBezTo>
                    <a:pt x="532615" y="633715"/>
                    <a:pt x="530208" y="638529"/>
                    <a:pt x="532488" y="646131"/>
                  </a:cubicBezTo>
                  <a:cubicBezTo>
                    <a:pt x="529447" y="647904"/>
                    <a:pt x="528054" y="643090"/>
                    <a:pt x="524886" y="645497"/>
                  </a:cubicBezTo>
                  <a:close/>
                  <a:moveTo>
                    <a:pt x="530841" y="300894"/>
                  </a:moveTo>
                  <a:cubicBezTo>
                    <a:pt x="529827" y="301148"/>
                    <a:pt x="528814" y="301274"/>
                    <a:pt x="527800" y="301528"/>
                  </a:cubicBezTo>
                  <a:cubicBezTo>
                    <a:pt x="526913" y="297220"/>
                    <a:pt x="526027" y="292913"/>
                    <a:pt x="525267" y="288605"/>
                  </a:cubicBezTo>
                  <a:cubicBezTo>
                    <a:pt x="530714" y="292786"/>
                    <a:pt x="529321" y="281384"/>
                    <a:pt x="532868" y="289365"/>
                  </a:cubicBezTo>
                  <a:cubicBezTo>
                    <a:pt x="532868" y="292406"/>
                    <a:pt x="528941" y="290505"/>
                    <a:pt x="529574" y="294433"/>
                  </a:cubicBezTo>
                  <a:cubicBezTo>
                    <a:pt x="529954" y="296713"/>
                    <a:pt x="530334" y="298867"/>
                    <a:pt x="530841" y="300894"/>
                  </a:cubicBezTo>
                  <a:close/>
                  <a:moveTo>
                    <a:pt x="540343" y="386031"/>
                  </a:moveTo>
                  <a:cubicBezTo>
                    <a:pt x="539076" y="391099"/>
                    <a:pt x="534768" y="388312"/>
                    <a:pt x="532741" y="385271"/>
                  </a:cubicBezTo>
                  <a:cubicBezTo>
                    <a:pt x="530841" y="378683"/>
                    <a:pt x="534388" y="379063"/>
                    <a:pt x="533628" y="373996"/>
                  </a:cubicBezTo>
                  <a:cubicBezTo>
                    <a:pt x="538443" y="373362"/>
                    <a:pt x="538062" y="375009"/>
                    <a:pt x="541863" y="372349"/>
                  </a:cubicBezTo>
                  <a:cubicBezTo>
                    <a:pt x="543257" y="374629"/>
                    <a:pt x="544397" y="377796"/>
                    <a:pt x="545030" y="382864"/>
                  </a:cubicBezTo>
                  <a:cubicBezTo>
                    <a:pt x="541737" y="381977"/>
                    <a:pt x="538443" y="376276"/>
                    <a:pt x="537809" y="384258"/>
                  </a:cubicBezTo>
                  <a:cubicBezTo>
                    <a:pt x="538696" y="384638"/>
                    <a:pt x="539836" y="384004"/>
                    <a:pt x="540343" y="386031"/>
                  </a:cubicBezTo>
                  <a:close/>
                  <a:moveTo>
                    <a:pt x="544397" y="358413"/>
                  </a:moveTo>
                  <a:cubicBezTo>
                    <a:pt x="546171" y="365001"/>
                    <a:pt x="543510" y="365761"/>
                    <a:pt x="540470" y="365887"/>
                  </a:cubicBezTo>
                  <a:cubicBezTo>
                    <a:pt x="539836" y="361833"/>
                    <a:pt x="538316" y="361326"/>
                    <a:pt x="537682" y="357526"/>
                  </a:cubicBezTo>
                  <a:cubicBezTo>
                    <a:pt x="540723" y="355372"/>
                    <a:pt x="541610" y="360693"/>
                    <a:pt x="544397" y="358413"/>
                  </a:cubicBezTo>
                  <a:close/>
                  <a:moveTo>
                    <a:pt x="539076" y="352838"/>
                  </a:moveTo>
                  <a:cubicBezTo>
                    <a:pt x="540976" y="352965"/>
                    <a:pt x="543764" y="349671"/>
                    <a:pt x="544017" y="356259"/>
                  </a:cubicBezTo>
                  <a:cubicBezTo>
                    <a:pt x="541737" y="357399"/>
                    <a:pt x="540089" y="356512"/>
                    <a:pt x="539076" y="352838"/>
                  </a:cubicBezTo>
                  <a:close/>
                  <a:moveTo>
                    <a:pt x="547564" y="331047"/>
                  </a:moveTo>
                  <a:cubicBezTo>
                    <a:pt x="546931" y="328513"/>
                    <a:pt x="544777" y="326486"/>
                    <a:pt x="546297" y="324586"/>
                  </a:cubicBezTo>
                  <a:cubicBezTo>
                    <a:pt x="547058" y="328133"/>
                    <a:pt x="549338" y="325219"/>
                    <a:pt x="550225" y="328260"/>
                  </a:cubicBezTo>
                  <a:cubicBezTo>
                    <a:pt x="548958" y="328767"/>
                    <a:pt x="549338" y="331427"/>
                    <a:pt x="547564" y="331047"/>
                  </a:cubicBezTo>
                  <a:close/>
                  <a:moveTo>
                    <a:pt x="548958" y="279483"/>
                  </a:moveTo>
                  <a:cubicBezTo>
                    <a:pt x="551618" y="280370"/>
                    <a:pt x="554279" y="281384"/>
                    <a:pt x="555799" y="287085"/>
                  </a:cubicBezTo>
                  <a:cubicBezTo>
                    <a:pt x="553266" y="285564"/>
                    <a:pt x="549718" y="288225"/>
                    <a:pt x="548958" y="279483"/>
                  </a:cubicBezTo>
                  <a:close/>
                  <a:moveTo>
                    <a:pt x="555293" y="327373"/>
                  </a:moveTo>
                  <a:cubicBezTo>
                    <a:pt x="557573" y="326233"/>
                    <a:pt x="558840" y="321925"/>
                    <a:pt x="560867" y="328513"/>
                  </a:cubicBezTo>
                  <a:cubicBezTo>
                    <a:pt x="560107" y="332187"/>
                    <a:pt x="557066" y="330920"/>
                    <a:pt x="555293" y="327373"/>
                  </a:cubicBezTo>
                  <a:close/>
                  <a:moveTo>
                    <a:pt x="560360" y="288478"/>
                  </a:moveTo>
                  <a:cubicBezTo>
                    <a:pt x="559980" y="286325"/>
                    <a:pt x="558967" y="286071"/>
                    <a:pt x="558460" y="284424"/>
                  </a:cubicBezTo>
                  <a:cubicBezTo>
                    <a:pt x="559473" y="284171"/>
                    <a:pt x="559347" y="282397"/>
                    <a:pt x="560107" y="281890"/>
                  </a:cubicBezTo>
                  <a:cubicBezTo>
                    <a:pt x="560487" y="284044"/>
                    <a:pt x="561501" y="284298"/>
                    <a:pt x="562007" y="285945"/>
                  </a:cubicBezTo>
                  <a:cubicBezTo>
                    <a:pt x="560994" y="286071"/>
                    <a:pt x="561120" y="287845"/>
                    <a:pt x="560360" y="288478"/>
                  </a:cubicBezTo>
                  <a:close/>
                  <a:moveTo>
                    <a:pt x="577084" y="387678"/>
                  </a:moveTo>
                  <a:cubicBezTo>
                    <a:pt x="574676" y="383118"/>
                    <a:pt x="578097" y="379063"/>
                    <a:pt x="575310" y="379063"/>
                  </a:cubicBezTo>
                  <a:cubicBezTo>
                    <a:pt x="574296" y="379317"/>
                    <a:pt x="573790" y="377543"/>
                    <a:pt x="572776" y="377290"/>
                  </a:cubicBezTo>
                  <a:cubicBezTo>
                    <a:pt x="574043" y="382611"/>
                    <a:pt x="572523" y="384258"/>
                    <a:pt x="572903" y="388439"/>
                  </a:cubicBezTo>
                  <a:cubicBezTo>
                    <a:pt x="570622" y="389579"/>
                    <a:pt x="568849" y="388819"/>
                    <a:pt x="567328" y="387298"/>
                  </a:cubicBezTo>
                  <a:cubicBezTo>
                    <a:pt x="566061" y="387172"/>
                    <a:pt x="564414" y="388185"/>
                    <a:pt x="563781" y="385778"/>
                  </a:cubicBezTo>
                  <a:cubicBezTo>
                    <a:pt x="564414" y="381851"/>
                    <a:pt x="566061" y="379317"/>
                    <a:pt x="568722" y="378177"/>
                  </a:cubicBezTo>
                  <a:cubicBezTo>
                    <a:pt x="568722" y="381851"/>
                    <a:pt x="572649" y="387045"/>
                    <a:pt x="571636" y="382104"/>
                  </a:cubicBezTo>
                  <a:cubicBezTo>
                    <a:pt x="569989" y="381977"/>
                    <a:pt x="569609" y="377163"/>
                    <a:pt x="568849" y="373742"/>
                  </a:cubicBezTo>
                  <a:cubicBezTo>
                    <a:pt x="570369" y="373109"/>
                    <a:pt x="572776" y="373742"/>
                    <a:pt x="572523" y="370828"/>
                  </a:cubicBezTo>
                  <a:cubicBezTo>
                    <a:pt x="572396" y="369181"/>
                    <a:pt x="571763" y="366648"/>
                    <a:pt x="572649" y="366394"/>
                  </a:cubicBezTo>
                  <a:cubicBezTo>
                    <a:pt x="573410" y="377036"/>
                    <a:pt x="583925" y="382611"/>
                    <a:pt x="577084" y="387678"/>
                  </a:cubicBezTo>
                  <a:close/>
                  <a:moveTo>
                    <a:pt x="565681" y="352078"/>
                  </a:moveTo>
                  <a:cubicBezTo>
                    <a:pt x="566568" y="356385"/>
                    <a:pt x="569102" y="354232"/>
                    <a:pt x="569482" y="360313"/>
                  </a:cubicBezTo>
                  <a:cubicBezTo>
                    <a:pt x="568088" y="360566"/>
                    <a:pt x="566695" y="360820"/>
                    <a:pt x="565301" y="361073"/>
                  </a:cubicBezTo>
                  <a:cubicBezTo>
                    <a:pt x="564034" y="356259"/>
                    <a:pt x="563908" y="352965"/>
                    <a:pt x="565681" y="352078"/>
                  </a:cubicBezTo>
                  <a:close/>
                  <a:moveTo>
                    <a:pt x="578604" y="362973"/>
                  </a:moveTo>
                  <a:cubicBezTo>
                    <a:pt x="577971" y="362973"/>
                    <a:pt x="577337" y="362847"/>
                    <a:pt x="577084" y="361073"/>
                  </a:cubicBezTo>
                  <a:cubicBezTo>
                    <a:pt x="578731" y="360693"/>
                    <a:pt x="576450" y="354992"/>
                    <a:pt x="577844" y="354232"/>
                  </a:cubicBezTo>
                  <a:cubicBezTo>
                    <a:pt x="578477" y="358286"/>
                    <a:pt x="579998" y="358793"/>
                    <a:pt x="580631" y="362593"/>
                  </a:cubicBezTo>
                  <a:cubicBezTo>
                    <a:pt x="579871" y="362593"/>
                    <a:pt x="579237" y="362847"/>
                    <a:pt x="578604" y="362973"/>
                  </a:cubicBezTo>
                  <a:close/>
                  <a:moveTo>
                    <a:pt x="578097" y="322939"/>
                  </a:moveTo>
                  <a:cubicBezTo>
                    <a:pt x="577337" y="319265"/>
                    <a:pt x="577844" y="317238"/>
                    <a:pt x="578857" y="316097"/>
                  </a:cubicBezTo>
                  <a:cubicBezTo>
                    <a:pt x="579364" y="319011"/>
                    <a:pt x="580251" y="320658"/>
                    <a:pt x="581138" y="322305"/>
                  </a:cubicBezTo>
                  <a:cubicBezTo>
                    <a:pt x="580124" y="322432"/>
                    <a:pt x="579111" y="322685"/>
                    <a:pt x="578097" y="322939"/>
                  </a:cubicBezTo>
                  <a:close/>
                  <a:moveTo>
                    <a:pt x="583418" y="381977"/>
                  </a:moveTo>
                  <a:cubicBezTo>
                    <a:pt x="582785" y="379190"/>
                    <a:pt x="581518" y="379317"/>
                    <a:pt x="581138" y="375769"/>
                  </a:cubicBezTo>
                  <a:cubicBezTo>
                    <a:pt x="581771" y="375643"/>
                    <a:pt x="582531" y="375516"/>
                    <a:pt x="583165" y="375389"/>
                  </a:cubicBezTo>
                  <a:cubicBezTo>
                    <a:pt x="584939" y="378303"/>
                    <a:pt x="585319" y="380457"/>
                    <a:pt x="583418" y="381977"/>
                  </a:cubicBezTo>
                  <a:close/>
                  <a:moveTo>
                    <a:pt x="631561" y="611164"/>
                  </a:moveTo>
                  <a:cubicBezTo>
                    <a:pt x="630928" y="608250"/>
                    <a:pt x="630421" y="605463"/>
                    <a:pt x="629788" y="602549"/>
                  </a:cubicBezTo>
                  <a:cubicBezTo>
                    <a:pt x="634349" y="601282"/>
                    <a:pt x="633715" y="609390"/>
                    <a:pt x="631561" y="611164"/>
                  </a:cubicBezTo>
                  <a:close/>
                  <a:moveTo>
                    <a:pt x="644611" y="430247"/>
                  </a:moveTo>
                  <a:cubicBezTo>
                    <a:pt x="646638" y="431134"/>
                    <a:pt x="649172" y="430500"/>
                    <a:pt x="650565" y="433541"/>
                  </a:cubicBezTo>
                  <a:cubicBezTo>
                    <a:pt x="649425" y="438229"/>
                    <a:pt x="644991" y="436075"/>
                    <a:pt x="642330" y="435188"/>
                  </a:cubicBezTo>
                  <a:cubicBezTo>
                    <a:pt x="640557" y="430881"/>
                    <a:pt x="643090" y="424926"/>
                    <a:pt x="644611" y="430247"/>
                  </a:cubicBezTo>
                  <a:close/>
                  <a:moveTo>
                    <a:pt x="653479" y="640303"/>
                  </a:moveTo>
                  <a:cubicBezTo>
                    <a:pt x="649678" y="641697"/>
                    <a:pt x="649932" y="637769"/>
                    <a:pt x="649298" y="641063"/>
                  </a:cubicBezTo>
                  <a:cubicBezTo>
                    <a:pt x="648665" y="644864"/>
                    <a:pt x="643597" y="639289"/>
                    <a:pt x="643724" y="639923"/>
                  </a:cubicBezTo>
                  <a:cubicBezTo>
                    <a:pt x="643344" y="637769"/>
                    <a:pt x="642837" y="635615"/>
                    <a:pt x="642457" y="633462"/>
                  </a:cubicBezTo>
                  <a:cubicBezTo>
                    <a:pt x="647651" y="635109"/>
                    <a:pt x="649045" y="623453"/>
                    <a:pt x="653986" y="626747"/>
                  </a:cubicBezTo>
                  <a:cubicBezTo>
                    <a:pt x="654493" y="627000"/>
                    <a:pt x="655253" y="630548"/>
                    <a:pt x="655886" y="630801"/>
                  </a:cubicBezTo>
                  <a:cubicBezTo>
                    <a:pt x="657913" y="631941"/>
                    <a:pt x="660827" y="627887"/>
                    <a:pt x="661841" y="634095"/>
                  </a:cubicBezTo>
                  <a:cubicBezTo>
                    <a:pt x="659307" y="636629"/>
                    <a:pt x="656393" y="639289"/>
                    <a:pt x="653479" y="640303"/>
                  </a:cubicBezTo>
                  <a:close/>
                  <a:moveTo>
                    <a:pt x="653733" y="593427"/>
                  </a:moveTo>
                  <a:cubicBezTo>
                    <a:pt x="656900" y="592540"/>
                    <a:pt x="662728" y="584052"/>
                    <a:pt x="664881" y="595707"/>
                  </a:cubicBezTo>
                  <a:cubicBezTo>
                    <a:pt x="663741" y="601915"/>
                    <a:pt x="655760" y="604069"/>
                    <a:pt x="653733" y="593427"/>
                  </a:cubicBezTo>
                  <a:close/>
                  <a:moveTo>
                    <a:pt x="668809" y="626113"/>
                  </a:moveTo>
                  <a:cubicBezTo>
                    <a:pt x="666528" y="619399"/>
                    <a:pt x="670583" y="621172"/>
                    <a:pt x="670203" y="616865"/>
                  </a:cubicBezTo>
                  <a:cubicBezTo>
                    <a:pt x="675524" y="619652"/>
                    <a:pt x="678057" y="612177"/>
                    <a:pt x="681351" y="619145"/>
                  </a:cubicBezTo>
                  <a:cubicBezTo>
                    <a:pt x="678564" y="624720"/>
                    <a:pt x="674763" y="629027"/>
                    <a:pt x="668809" y="626113"/>
                  </a:cubicBezTo>
                  <a:close/>
                  <a:moveTo>
                    <a:pt x="676284" y="390592"/>
                  </a:moveTo>
                  <a:cubicBezTo>
                    <a:pt x="677297" y="390339"/>
                    <a:pt x="677171" y="388565"/>
                    <a:pt x="677931" y="388059"/>
                  </a:cubicBezTo>
                  <a:cubicBezTo>
                    <a:pt x="678311" y="390212"/>
                    <a:pt x="679324" y="390466"/>
                    <a:pt x="679831" y="392113"/>
                  </a:cubicBezTo>
                  <a:cubicBezTo>
                    <a:pt x="678818" y="392366"/>
                    <a:pt x="678944" y="394140"/>
                    <a:pt x="678184" y="394647"/>
                  </a:cubicBezTo>
                  <a:cubicBezTo>
                    <a:pt x="677677" y="392493"/>
                    <a:pt x="676791" y="392239"/>
                    <a:pt x="676284" y="390592"/>
                  </a:cubicBezTo>
                  <a:close/>
                  <a:moveTo>
                    <a:pt x="689333" y="423659"/>
                  </a:moveTo>
                  <a:cubicBezTo>
                    <a:pt x="688700" y="419605"/>
                    <a:pt x="687179" y="419098"/>
                    <a:pt x="686546" y="415297"/>
                  </a:cubicBezTo>
                  <a:cubicBezTo>
                    <a:pt x="687559" y="415044"/>
                    <a:pt x="688573" y="414917"/>
                    <a:pt x="689586" y="414664"/>
                  </a:cubicBezTo>
                  <a:cubicBezTo>
                    <a:pt x="690347" y="418718"/>
                    <a:pt x="690473" y="422012"/>
                    <a:pt x="689333" y="423659"/>
                  </a:cubicBezTo>
                  <a:close/>
                  <a:moveTo>
                    <a:pt x="699975" y="653479"/>
                  </a:moveTo>
                  <a:cubicBezTo>
                    <a:pt x="698075" y="646764"/>
                    <a:pt x="691360" y="658927"/>
                    <a:pt x="690473" y="648665"/>
                  </a:cubicBezTo>
                  <a:cubicBezTo>
                    <a:pt x="695288" y="647778"/>
                    <a:pt x="700102" y="646764"/>
                    <a:pt x="704916" y="645877"/>
                  </a:cubicBezTo>
                  <a:cubicBezTo>
                    <a:pt x="706690" y="652972"/>
                    <a:pt x="701115" y="650312"/>
                    <a:pt x="699975" y="653479"/>
                  </a:cubicBezTo>
                  <a:close/>
                  <a:moveTo>
                    <a:pt x="702889" y="389832"/>
                  </a:moveTo>
                  <a:cubicBezTo>
                    <a:pt x="700355" y="390972"/>
                    <a:pt x="698962" y="387552"/>
                    <a:pt x="698075" y="381851"/>
                  </a:cubicBezTo>
                  <a:cubicBezTo>
                    <a:pt x="699088" y="381597"/>
                    <a:pt x="700102" y="381471"/>
                    <a:pt x="701115" y="381217"/>
                  </a:cubicBezTo>
                  <a:cubicBezTo>
                    <a:pt x="702382" y="387045"/>
                    <a:pt x="700355" y="385905"/>
                    <a:pt x="702889" y="389832"/>
                  </a:cubicBezTo>
                  <a:close/>
                  <a:moveTo>
                    <a:pt x="704663" y="585699"/>
                  </a:moveTo>
                  <a:cubicBezTo>
                    <a:pt x="703776" y="582024"/>
                    <a:pt x="703523" y="578984"/>
                    <a:pt x="704029" y="576957"/>
                  </a:cubicBezTo>
                  <a:cubicBezTo>
                    <a:pt x="706437" y="573790"/>
                    <a:pt x="710617" y="573156"/>
                    <a:pt x="714925" y="572523"/>
                  </a:cubicBezTo>
                  <a:cubicBezTo>
                    <a:pt x="719486" y="571509"/>
                    <a:pt x="724300" y="569102"/>
                    <a:pt x="726581" y="576957"/>
                  </a:cubicBezTo>
                  <a:cubicBezTo>
                    <a:pt x="722146" y="583671"/>
                    <a:pt x="712898" y="584052"/>
                    <a:pt x="704663" y="585699"/>
                  </a:cubicBezTo>
                  <a:close/>
                  <a:moveTo>
                    <a:pt x="727341" y="447477"/>
                  </a:moveTo>
                  <a:cubicBezTo>
                    <a:pt x="727087" y="446084"/>
                    <a:pt x="726707" y="444563"/>
                    <a:pt x="726454" y="443170"/>
                  </a:cubicBezTo>
                  <a:cubicBezTo>
                    <a:pt x="727087" y="443043"/>
                    <a:pt x="727848" y="442916"/>
                    <a:pt x="728481" y="442790"/>
                  </a:cubicBezTo>
                  <a:cubicBezTo>
                    <a:pt x="728734" y="444183"/>
                    <a:pt x="729114" y="445704"/>
                    <a:pt x="729368" y="447097"/>
                  </a:cubicBezTo>
                  <a:cubicBezTo>
                    <a:pt x="728734" y="447224"/>
                    <a:pt x="727974" y="447351"/>
                    <a:pt x="727341" y="447477"/>
                  </a:cubicBezTo>
                  <a:close/>
                  <a:moveTo>
                    <a:pt x="726961" y="376149"/>
                  </a:moveTo>
                  <a:cubicBezTo>
                    <a:pt x="724680" y="377290"/>
                    <a:pt x="725947" y="383244"/>
                    <a:pt x="724554" y="385525"/>
                  </a:cubicBezTo>
                  <a:cubicBezTo>
                    <a:pt x="723667" y="384131"/>
                    <a:pt x="722273" y="379443"/>
                    <a:pt x="721260" y="379443"/>
                  </a:cubicBezTo>
                  <a:cubicBezTo>
                    <a:pt x="720246" y="379443"/>
                    <a:pt x="721133" y="383878"/>
                    <a:pt x="721133" y="383878"/>
                  </a:cubicBezTo>
                  <a:cubicBezTo>
                    <a:pt x="717712" y="384638"/>
                    <a:pt x="712644" y="377036"/>
                    <a:pt x="710744" y="374756"/>
                  </a:cubicBezTo>
                  <a:cubicBezTo>
                    <a:pt x="709477" y="373236"/>
                    <a:pt x="707957" y="373109"/>
                    <a:pt x="707450" y="368675"/>
                  </a:cubicBezTo>
                  <a:cubicBezTo>
                    <a:pt x="712011" y="370955"/>
                    <a:pt x="708210" y="362340"/>
                    <a:pt x="711758" y="363354"/>
                  </a:cubicBezTo>
                  <a:cubicBezTo>
                    <a:pt x="714418" y="367154"/>
                    <a:pt x="715558" y="376276"/>
                    <a:pt x="719486" y="375263"/>
                  </a:cubicBezTo>
                  <a:cubicBezTo>
                    <a:pt x="718852" y="368421"/>
                    <a:pt x="717585" y="366521"/>
                    <a:pt x="718346" y="364367"/>
                  </a:cubicBezTo>
                  <a:cubicBezTo>
                    <a:pt x="719739" y="369815"/>
                    <a:pt x="719486" y="361073"/>
                    <a:pt x="722526" y="363607"/>
                  </a:cubicBezTo>
                  <a:cubicBezTo>
                    <a:pt x="724174" y="366267"/>
                    <a:pt x="725060" y="371462"/>
                    <a:pt x="727341" y="371589"/>
                  </a:cubicBezTo>
                  <a:cubicBezTo>
                    <a:pt x="730001" y="376530"/>
                    <a:pt x="735069" y="372222"/>
                    <a:pt x="736083" y="383244"/>
                  </a:cubicBezTo>
                  <a:cubicBezTo>
                    <a:pt x="731522" y="386285"/>
                    <a:pt x="730635" y="375769"/>
                    <a:pt x="726961" y="376149"/>
                  </a:cubicBezTo>
                  <a:close/>
                  <a:moveTo>
                    <a:pt x="731902" y="368548"/>
                  </a:moveTo>
                  <a:cubicBezTo>
                    <a:pt x="731268" y="370322"/>
                    <a:pt x="728734" y="367788"/>
                    <a:pt x="728354" y="367028"/>
                  </a:cubicBezTo>
                  <a:cubicBezTo>
                    <a:pt x="725694" y="360313"/>
                    <a:pt x="733422" y="363480"/>
                    <a:pt x="731902" y="368548"/>
                  </a:cubicBezTo>
                  <a:close/>
                  <a:moveTo>
                    <a:pt x="736843" y="371969"/>
                  </a:moveTo>
                  <a:cubicBezTo>
                    <a:pt x="735829" y="366521"/>
                    <a:pt x="734816" y="360946"/>
                    <a:pt x="737730" y="360693"/>
                  </a:cubicBezTo>
                  <a:cubicBezTo>
                    <a:pt x="740517" y="361453"/>
                    <a:pt x="741657" y="368295"/>
                    <a:pt x="743431" y="372982"/>
                  </a:cubicBezTo>
                  <a:cubicBezTo>
                    <a:pt x="741024" y="373489"/>
                    <a:pt x="739630" y="369815"/>
                    <a:pt x="736843" y="371969"/>
                  </a:cubicBezTo>
                  <a:close/>
                  <a:moveTo>
                    <a:pt x="741024" y="435822"/>
                  </a:moveTo>
                  <a:cubicBezTo>
                    <a:pt x="743304" y="433541"/>
                    <a:pt x="743937" y="429107"/>
                    <a:pt x="746978" y="427967"/>
                  </a:cubicBezTo>
                  <a:cubicBezTo>
                    <a:pt x="746598" y="440129"/>
                    <a:pt x="749512" y="426953"/>
                    <a:pt x="752172" y="438102"/>
                  </a:cubicBezTo>
                  <a:cubicBezTo>
                    <a:pt x="748372" y="437722"/>
                    <a:pt x="743051" y="443170"/>
                    <a:pt x="741024" y="435822"/>
                  </a:cubicBezTo>
                  <a:close/>
                  <a:moveTo>
                    <a:pt x="756353" y="437342"/>
                  </a:moveTo>
                  <a:cubicBezTo>
                    <a:pt x="759267" y="438102"/>
                    <a:pt x="759901" y="435695"/>
                    <a:pt x="758127" y="430247"/>
                  </a:cubicBezTo>
                  <a:cubicBezTo>
                    <a:pt x="758761" y="430120"/>
                    <a:pt x="759521" y="429994"/>
                    <a:pt x="760154" y="429867"/>
                  </a:cubicBezTo>
                  <a:cubicBezTo>
                    <a:pt x="760788" y="432654"/>
                    <a:pt x="762054" y="432528"/>
                    <a:pt x="762435" y="436075"/>
                  </a:cubicBezTo>
                  <a:cubicBezTo>
                    <a:pt x="758127" y="434555"/>
                    <a:pt x="759647" y="446337"/>
                    <a:pt x="756353" y="437342"/>
                  </a:cubicBezTo>
                  <a:close/>
                  <a:moveTo>
                    <a:pt x="762181" y="364747"/>
                  </a:moveTo>
                  <a:cubicBezTo>
                    <a:pt x="761548" y="361073"/>
                    <a:pt x="760281" y="359426"/>
                    <a:pt x="758887" y="358666"/>
                  </a:cubicBezTo>
                  <a:cubicBezTo>
                    <a:pt x="757747" y="359173"/>
                    <a:pt x="757367" y="362973"/>
                    <a:pt x="755847" y="359299"/>
                  </a:cubicBezTo>
                  <a:cubicBezTo>
                    <a:pt x="758000" y="354738"/>
                    <a:pt x="758380" y="355245"/>
                    <a:pt x="762688" y="355752"/>
                  </a:cubicBezTo>
                  <a:cubicBezTo>
                    <a:pt x="763828" y="360693"/>
                    <a:pt x="763828" y="363987"/>
                    <a:pt x="762181" y="364747"/>
                  </a:cubicBezTo>
                  <a:close/>
                  <a:moveTo>
                    <a:pt x="758000" y="327753"/>
                  </a:moveTo>
                  <a:cubicBezTo>
                    <a:pt x="759141" y="333074"/>
                    <a:pt x="761294" y="334088"/>
                    <a:pt x="758634" y="336495"/>
                  </a:cubicBezTo>
                  <a:cubicBezTo>
                    <a:pt x="758127" y="333327"/>
                    <a:pt x="756733" y="328640"/>
                    <a:pt x="758000" y="327753"/>
                  </a:cubicBezTo>
                  <a:close/>
                  <a:moveTo>
                    <a:pt x="766869" y="361707"/>
                  </a:moveTo>
                  <a:cubicBezTo>
                    <a:pt x="769023" y="363354"/>
                    <a:pt x="772443" y="360566"/>
                    <a:pt x="773330" y="367154"/>
                  </a:cubicBezTo>
                  <a:cubicBezTo>
                    <a:pt x="770796" y="366774"/>
                    <a:pt x="768516" y="365761"/>
                    <a:pt x="766869" y="361707"/>
                  </a:cubicBezTo>
                  <a:close/>
                  <a:moveTo>
                    <a:pt x="767376" y="348150"/>
                  </a:moveTo>
                  <a:cubicBezTo>
                    <a:pt x="768009" y="348024"/>
                    <a:pt x="768769" y="347897"/>
                    <a:pt x="769403" y="347770"/>
                  </a:cubicBezTo>
                  <a:cubicBezTo>
                    <a:pt x="769909" y="350684"/>
                    <a:pt x="770543" y="353472"/>
                    <a:pt x="771176" y="356385"/>
                  </a:cubicBezTo>
                  <a:cubicBezTo>
                    <a:pt x="770543" y="356512"/>
                    <a:pt x="769783" y="356639"/>
                    <a:pt x="769149" y="356766"/>
                  </a:cubicBezTo>
                  <a:cubicBezTo>
                    <a:pt x="768516" y="353852"/>
                    <a:pt x="768009" y="351064"/>
                    <a:pt x="767376" y="348150"/>
                  </a:cubicBezTo>
                  <a:close/>
                  <a:moveTo>
                    <a:pt x="775484" y="553899"/>
                  </a:moveTo>
                  <a:cubicBezTo>
                    <a:pt x="779158" y="553139"/>
                    <a:pt x="784479" y="540976"/>
                    <a:pt x="786633" y="556179"/>
                  </a:cubicBezTo>
                  <a:cubicBezTo>
                    <a:pt x="781565" y="556433"/>
                    <a:pt x="778905" y="563907"/>
                    <a:pt x="775484" y="553899"/>
                  </a:cubicBezTo>
                  <a:close/>
                  <a:moveTo>
                    <a:pt x="775104" y="386792"/>
                  </a:moveTo>
                  <a:cubicBezTo>
                    <a:pt x="776117" y="386538"/>
                    <a:pt x="777131" y="386412"/>
                    <a:pt x="778144" y="386158"/>
                  </a:cubicBezTo>
                  <a:cubicBezTo>
                    <a:pt x="778524" y="388312"/>
                    <a:pt x="779031" y="390466"/>
                    <a:pt x="779411" y="392619"/>
                  </a:cubicBezTo>
                  <a:cubicBezTo>
                    <a:pt x="778778" y="392746"/>
                    <a:pt x="778018" y="392873"/>
                    <a:pt x="777384" y="393000"/>
                  </a:cubicBezTo>
                  <a:cubicBezTo>
                    <a:pt x="776878" y="390339"/>
                    <a:pt x="775611" y="390339"/>
                    <a:pt x="775104" y="386792"/>
                  </a:cubicBezTo>
                  <a:close/>
                  <a:moveTo>
                    <a:pt x="784986" y="344730"/>
                  </a:moveTo>
                  <a:cubicBezTo>
                    <a:pt x="784226" y="339029"/>
                    <a:pt x="780678" y="343843"/>
                    <a:pt x="780171" y="336748"/>
                  </a:cubicBezTo>
                  <a:cubicBezTo>
                    <a:pt x="782072" y="335735"/>
                    <a:pt x="782832" y="339282"/>
                    <a:pt x="784099" y="340422"/>
                  </a:cubicBezTo>
                  <a:cubicBezTo>
                    <a:pt x="786633" y="339662"/>
                    <a:pt x="789040" y="339029"/>
                    <a:pt x="790053" y="343716"/>
                  </a:cubicBezTo>
                  <a:cubicBezTo>
                    <a:pt x="789293" y="346757"/>
                    <a:pt x="786886" y="347264"/>
                    <a:pt x="784986" y="344730"/>
                  </a:cubicBezTo>
                  <a:close/>
                  <a:moveTo>
                    <a:pt x="791700" y="421379"/>
                  </a:moveTo>
                  <a:cubicBezTo>
                    <a:pt x="791447" y="419985"/>
                    <a:pt x="791067" y="418465"/>
                    <a:pt x="790814" y="417071"/>
                  </a:cubicBezTo>
                  <a:cubicBezTo>
                    <a:pt x="791827" y="416818"/>
                    <a:pt x="792841" y="416691"/>
                    <a:pt x="793854" y="416438"/>
                  </a:cubicBezTo>
                  <a:cubicBezTo>
                    <a:pt x="794108" y="417831"/>
                    <a:pt x="794488" y="419352"/>
                    <a:pt x="794741" y="420745"/>
                  </a:cubicBezTo>
                  <a:cubicBezTo>
                    <a:pt x="793854" y="420999"/>
                    <a:pt x="792714" y="421252"/>
                    <a:pt x="791700" y="421379"/>
                  </a:cubicBezTo>
                  <a:close/>
                  <a:moveTo>
                    <a:pt x="796515" y="418338"/>
                  </a:moveTo>
                  <a:cubicBezTo>
                    <a:pt x="796261" y="416944"/>
                    <a:pt x="795881" y="415424"/>
                    <a:pt x="795628" y="414030"/>
                  </a:cubicBezTo>
                  <a:cubicBezTo>
                    <a:pt x="796261" y="413904"/>
                    <a:pt x="797022" y="413777"/>
                    <a:pt x="797655" y="413650"/>
                  </a:cubicBezTo>
                  <a:cubicBezTo>
                    <a:pt x="797908" y="415044"/>
                    <a:pt x="798289" y="416564"/>
                    <a:pt x="798542" y="417958"/>
                  </a:cubicBezTo>
                  <a:cubicBezTo>
                    <a:pt x="797782" y="417958"/>
                    <a:pt x="797148" y="418085"/>
                    <a:pt x="796515" y="418338"/>
                  </a:cubicBezTo>
                  <a:close/>
                  <a:moveTo>
                    <a:pt x="802596" y="417071"/>
                  </a:moveTo>
                  <a:cubicBezTo>
                    <a:pt x="800442" y="406176"/>
                    <a:pt x="806397" y="415044"/>
                    <a:pt x="808551" y="409216"/>
                  </a:cubicBezTo>
                  <a:cubicBezTo>
                    <a:pt x="811971" y="420365"/>
                    <a:pt x="805890" y="418845"/>
                    <a:pt x="802596" y="417071"/>
                  </a:cubicBezTo>
                  <a:close/>
                  <a:moveTo>
                    <a:pt x="816786" y="610530"/>
                  </a:moveTo>
                  <a:cubicBezTo>
                    <a:pt x="812731" y="612431"/>
                    <a:pt x="809184" y="612051"/>
                    <a:pt x="807790" y="603309"/>
                  </a:cubicBezTo>
                  <a:cubicBezTo>
                    <a:pt x="810451" y="600015"/>
                    <a:pt x="814632" y="597734"/>
                    <a:pt x="817672" y="599128"/>
                  </a:cubicBezTo>
                  <a:cubicBezTo>
                    <a:pt x="820460" y="606983"/>
                    <a:pt x="814505" y="603309"/>
                    <a:pt x="816786" y="610530"/>
                  </a:cubicBezTo>
                  <a:close/>
                  <a:moveTo>
                    <a:pt x="828821" y="387425"/>
                  </a:moveTo>
                  <a:cubicBezTo>
                    <a:pt x="831482" y="396800"/>
                    <a:pt x="826288" y="395533"/>
                    <a:pt x="826288" y="401361"/>
                  </a:cubicBezTo>
                  <a:cubicBezTo>
                    <a:pt x="826668" y="405542"/>
                    <a:pt x="824134" y="405795"/>
                    <a:pt x="826414" y="412510"/>
                  </a:cubicBezTo>
                  <a:cubicBezTo>
                    <a:pt x="824640" y="412890"/>
                    <a:pt x="822994" y="413144"/>
                    <a:pt x="821220" y="413524"/>
                  </a:cubicBezTo>
                  <a:cubicBezTo>
                    <a:pt x="820080" y="406682"/>
                    <a:pt x="818559" y="405542"/>
                    <a:pt x="817039" y="403135"/>
                  </a:cubicBezTo>
                  <a:cubicBezTo>
                    <a:pt x="815772" y="401235"/>
                    <a:pt x="814378" y="400854"/>
                    <a:pt x="813745" y="397054"/>
                  </a:cubicBezTo>
                  <a:cubicBezTo>
                    <a:pt x="813872" y="392113"/>
                    <a:pt x="818306" y="401615"/>
                    <a:pt x="821347" y="397814"/>
                  </a:cubicBezTo>
                  <a:cubicBezTo>
                    <a:pt x="822613" y="392746"/>
                    <a:pt x="825147" y="389325"/>
                    <a:pt x="828821" y="387425"/>
                  </a:cubicBezTo>
                  <a:close/>
                  <a:moveTo>
                    <a:pt x="824767" y="361453"/>
                  </a:moveTo>
                  <a:cubicBezTo>
                    <a:pt x="827681" y="366901"/>
                    <a:pt x="830722" y="354358"/>
                    <a:pt x="834903" y="363987"/>
                  </a:cubicBezTo>
                  <a:cubicBezTo>
                    <a:pt x="831482" y="363100"/>
                    <a:pt x="832622" y="368295"/>
                    <a:pt x="829201" y="367281"/>
                  </a:cubicBezTo>
                  <a:cubicBezTo>
                    <a:pt x="827301" y="358032"/>
                    <a:pt x="827681" y="368295"/>
                    <a:pt x="826161" y="367914"/>
                  </a:cubicBezTo>
                  <a:cubicBezTo>
                    <a:pt x="825527" y="367788"/>
                    <a:pt x="822994" y="361580"/>
                    <a:pt x="824767" y="361453"/>
                  </a:cubicBezTo>
                  <a:close/>
                  <a:moveTo>
                    <a:pt x="818813" y="529827"/>
                  </a:moveTo>
                  <a:cubicBezTo>
                    <a:pt x="817546" y="530841"/>
                    <a:pt x="817419" y="533248"/>
                    <a:pt x="815139" y="532741"/>
                  </a:cubicBezTo>
                  <a:cubicBezTo>
                    <a:pt x="812225" y="527167"/>
                    <a:pt x="818433" y="526026"/>
                    <a:pt x="818813" y="529827"/>
                  </a:cubicBezTo>
                  <a:close/>
                  <a:moveTo>
                    <a:pt x="810578" y="370955"/>
                  </a:moveTo>
                  <a:cubicBezTo>
                    <a:pt x="814378" y="371208"/>
                    <a:pt x="819826" y="365507"/>
                    <a:pt x="821093" y="375516"/>
                  </a:cubicBezTo>
                  <a:cubicBezTo>
                    <a:pt x="816786" y="372729"/>
                    <a:pt x="814378" y="379824"/>
                    <a:pt x="810578" y="370955"/>
                  </a:cubicBezTo>
                  <a:close/>
                  <a:moveTo>
                    <a:pt x="811971" y="399588"/>
                  </a:moveTo>
                  <a:cubicBezTo>
                    <a:pt x="812225" y="404782"/>
                    <a:pt x="811971" y="410990"/>
                    <a:pt x="811464" y="413017"/>
                  </a:cubicBezTo>
                  <a:cubicBezTo>
                    <a:pt x="808931" y="409470"/>
                    <a:pt x="810831" y="402882"/>
                    <a:pt x="811971" y="399588"/>
                  </a:cubicBezTo>
                  <a:close/>
                  <a:moveTo>
                    <a:pt x="834269" y="553519"/>
                  </a:moveTo>
                  <a:cubicBezTo>
                    <a:pt x="833636" y="550605"/>
                    <a:pt x="833762" y="548704"/>
                    <a:pt x="834016" y="546931"/>
                  </a:cubicBezTo>
                  <a:cubicBezTo>
                    <a:pt x="832495" y="547564"/>
                    <a:pt x="830088" y="546931"/>
                    <a:pt x="830342" y="549845"/>
                  </a:cubicBezTo>
                  <a:cubicBezTo>
                    <a:pt x="831482" y="555546"/>
                    <a:pt x="834269" y="554786"/>
                    <a:pt x="836170" y="557573"/>
                  </a:cubicBezTo>
                  <a:cubicBezTo>
                    <a:pt x="834269" y="564921"/>
                    <a:pt x="828061" y="560360"/>
                    <a:pt x="823374" y="557826"/>
                  </a:cubicBezTo>
                  <a:cubicBezTo>
                    <a:pt x="822233" y="553645"/>
                    <a:pt x="823880" y="553265"/>
                    <a:pt x="824134" y="550985"/>
                  </a:cubicBezTo>
                  <a:cubicBezTo>
                    <a:pt x="820966" y="549211"/>
                    <a:pt x="816912" y="550985"/>
                    <a:pt x="814632" y="546171"/>
                  </a:cubicBezTo>
                  <a:cubicBezTo>
                    <a:pt x="815645" y="544904"/>
                    <a:pt x="816532" y="543383"/>
                    <a:pt x="816912" y="541230"/>
                  </a:cubicBezTo>
                  <a:cubicBezTo>
                    <a:pt x="818306" y="541230"/>
                    <a:pt x="819573" y="540343"/>
                    <a:pt x="821093" y="540469"/>
                  </a:cubicBezTo>
                  <a:cubicBezTo>
                    <a:pt x="824894" y="540723"/>
                    <a:pt x="823120" y="541356"/>
                    <a:pt x="825274" y="539709"/>
                  </a:cubicBezTo>
                  <a:cubicBezTo>
                    <a:pt x="827935" y="537555"/>
                    <a:pt x="829581" y="541356"/>
                    <a:pt x="830848" y="540849"/>
                  </a:cubicBezTo>
                  <a:cubicBezTo>
                    <a:pt x="831355" y="540596"/>
                    <a:pt x="830848" y="538062"/>
                    <a:pt x="832495" y="538316"/>
                  </a:cubicBezTo>
                  <a:cubicBezTo>
                    <a:pt x="833509" y="538442"/>
                    <a:pt x="834016" y="539583"/>
                    <a:pt x="835029" y="540089"/>
                  </a:cubicBezTo>
                  <a:cubicBezTo>
                    <a:pt x="834649" y="537936"/>
                    <a:pt x="836296" y="537049"/>
                    <a:pt x="837056" y="539709"/>
                  </a:cubicBezTo>
                  <a:cubicBezTo>
                    <a:pt x="832369" y="539456"/>
                    <a:pt x="837690" y="552378"/>
                    <a:pt x="834269" y="553519"/>
                  </a:cubicBezTo>
                  <a:close/>
                  <a:moveTo>
                    <a:pt x="837563" y="521719"/>
                  </a:moveTo>
                  <a:cubicBezTo>
                    <a:pt x="836930" y="518932"/>
                    <a:pt x="835409" y="520072"/>
                    <a:pt x="834649" y="517791"/>
                  </a:cubicBezTo>
                  <a:cubicBezTo>
                    <a:pt x="835916" y="517411"/>
                    <a:pt x="835536" y="514751"/>
                    <a:pt x="837310" y="515004"/>
                  </a:cubicBezTo>
                  <a:cubicBezTo>
                    <a:pt x="837690" y="517665"/>
                    <a:pt x="838703" y="521085"/>
                    <a:pt x="837563" y="521719"/>
                  </a:cubicBezTo>
                  <a:close/>
                  <a:moveTo>
                    <a:pt x="844405" y="556053"/>
                  </a:moveTo>
                  <a:cubicBezTo>
                    <a:pt x="845545" y="555166"/>
                    <a:pt x="850866" y="555166"/>
                    <a:pt x="847952" y="557573"/>
                  </a:cubicBezTo>
                  <a:cubicBezTo>
                    <a:pt x="843898" y="557066"/>
                    <a:pt x="841237" y="566441"/>
                    <a:pt x="838830" y="554912"/>
                  </a:cubicBezTo>
                  <a:cubicBezTo>
                    <a:pt x="839970" y="554912"/>
                    <a:pt x="839844" y="551492"/>
                    <a:pt x="840857" y="554532"/>
                  </a:cubicBezTo>
                  <a:cubicBezTo>
                    <a:pt x="842251" y="554406"/>
                    <a:pt x="842884" y="556939"/>
                    <a:pt x="844405" y="556053"/>
                  </a:cubicBezTo>
                  <a:close/>
                  <a:moveTo>
                    <a:pt x="847825" y="359173"/>
                  </a:moveTo>
                  <a:cubicBezTo>
                    <a:pt x="846432" y="352711"/>
                    <a:pt x="844405" y="345237"/>
                    <a:pt x="848332" y="345743"/>
                  </a:cubicBezTo>
                  <a:cubicBezTo>
                    <a:pt x="850993" y="349417"/>
                    <a:pt x="852513" y="360440"/>
                    <a:pt x="847825" y="359173"/>
                  </a:cubicBezTo>
                  <a:close/>
                  <a:moveTo>
                    <a:pt x="867589" y="350811"/>
                  </a:moveTo>
                  <a:cubicBezTo>
                    <a:pt x="866956" y="348277"/>
                    <a:pt x="866576" y="344730"/>
                    <a:pt x="865309" y="344603"/>
                  </a:cubicBezTo>
                  <a:cubicBezTo>
                    <a:pt x="862268" y="345363"/>
                    <a:pt x="865815" y="352585"/>
                    <a:pt x="863535" y="351698"/>
                  </a:cubicBezTo>
                  <a:cubicBezTo>
                    <a:pt x="862902" y="351444"/>
                    <a:pt x="862015" y="341943"/>
                    <a:pt x="860241" y="345617"/>
                  </a:cubicBezTo>
                  <a:cubicBezTo>
                    <a:pt x="858341" y="346250"/>
                    <a:pt x="861001" y="352838"/>
                    <a:pt x="858467" y="352711"/>
                  </a:cubicBezTo>
                  <a:cubicBezTo>
                    <a:pt x="857961" y="351064"/>
                    <a:pt x="857074" y="350431"/>
                    <a:pt x="855934" y="350938"/>
                  </a:cubicBezTo>
                  <a:cubicBezTo>
                    <a:pt x="854413" y="345870"/>
                    <a:pt x="856820" y="345870"/>
                    <a:pt x="854793" y="340042"/>
                  </a:cubicBezTo>
                  <a:cubicBezTo>
                    <a:pt x="859354" y="336368"/>
                    <a:pt x="863915" y="331427"/>
                    <a:pt x="868603" y="339535"/>
                  </a:cubicBezTo>
                  <a:cubicBezTo>
                    <a:pt x="863282" y="340169"/>
                    <a:pt x="872277" y="350051"/>
                    <a:pt x="867589" y="350811"/>
                  </a:cubicBezTo>
                  <a:close/>
                  <a:moveTo>
                    <a:pt x="873670" y="338522"/>
                  </a:moveTo>
                  <a:cubicBezTo>
                    <a:pt x="871390" y="330667"/>
                    <a:pt x="873417" y="328767"/>
                    <a:pt x="877091" y="328893"/>
                  </a:cubicBezTo>
                  <a:cubicBezTo>
                    <a:pt x="877471" y="334848"/>
                    <a:pt x="880005" y="332821"/>
                    <a:pt x="880892" y="337128"/>
                  </a:cubicBezTo>
                  <a:cubicBezTo>
                    <a:pt x="878358" y="336495"/>
                    <a:pt x="874811" y="333834"/>
                    <a:pt x="873670" y="338522"/>
                  </a:cubicBezTo>
                  <a:close/>
                  <a:moveTo>
                    <a:pt x="882539" y="334468"/>
                  </a:moveTo>
                  <a:cubicBezTo>
                    <a:pt x="882792" y="328006"/>
                    <a:pt x="877598" y="324079"/>
                    <a:pt x="880005" y="321545"/>
                  </a:cubicBezTo>
                  <a:cubicBezTo>
                    <a:pt x="882539" y="326359"/>
                    <a:pt x="882919" y="325092"/>
                    <a:pt x="883172" y="332061"/>
                  </a:cubicBezTo>
                  <a:cubicBezTo>
                    <a:pt x="884566" y="332821"/>
                    <a:pt x="885960" y="333834"/>
                    <a:pt x="887100" y="335735"/>
                  </a:cubicBezTo>
                  <a:cubicBezTo>
                    <a:pt x="885326" y="336368"/>
                    <a:pt x="883806" y="335988"/>
                    <a:pt x="882539" y="334468"/>
                  </a:cubicBezTo>
                  <a:close/>
                  <a:moveTo>
                    <a:pt x="884946" y="148990"/>
                  </a:moveTo>
                  <a:cubicBezTo>
                    <a:pt x="885706" y="154945"/>
                    <a:pt x="883552" y="155071"/>
                    <a:pt x="883552" y="158239"/>
                  </a:cubicBezTo>
                  <a:cubicBezTo>
                    <a:pt x="883552" y="159886"/>
                    <a:pt x="884439" y="162546"/>
                    <a:pt x="883426" y="162673"/>
                  </a:cubicBezTo>
                  <a:cubicBezTo>
                    <a:pt x="883172" y="161533"/>
                    <a:pt x="882159" y="160392"/>
                    <a:pt x="882412" y="162926"/>
                  </a:cubicBezTo>
                  <a:cubicBezTo>
                    <a:pt x="883552" y="165967"/>
                    <a:pt x="883299" y="170781"/>
                    <a:pt x="884566" y="173695"/>
                  </a:cubicBezTo>
                  <a:cubicBezTo>
                    <a:pt x="885073" y="174835"/>
                    <a:pt x="887733" y="172935"/>
                    <a:pt x="887480" y="177623"/>
                  </a:cubicBezTo>
                  <a:cubicBezTo>
                    <a:pt x="886593" y="182310"/>
                    <a:pt x="890774" y="193459"/>
                    <a:pt x="889254" y="197387"/>
                  </a:cubicBezTo>
                  <a:cubicBezTo>
                    <a:pt x="885199" y="192446"/>
                    <a:pt x="887607" y="192446"/>
                    <a:pt x="885706" y="184717"/>
                  </a:cubicBezTo>
                  <a:cubicBezTo>
                    <a:pt x="884946" y="181550"/>
                    <a:pt x="883806" y="181170"/>
                    <a:pt x="882919" y="176356"/>
                  </a:cubicBezTo>
                  <a:cubicBezTo>
                    <a:pt x="882286" y="172428"/>
                    <a:pt x="883046" y="169008"/>
                    <a:pt x="881779" y="165460"/>
                  </a:cubicBezTo>
                  <a:cubicBezTo>
                    <a:pt x="879625" y="161026"/>
                    <a:pt x="877345" y="157225"/>
                    <a:pt x="876331" y="148737"/>
                  </a:cubicBezTo>
                  <a:cubicBezTo>
                    <a:pt x="880258" y="149370"/>
                    <a:pt x="880132" y="147977"/>
                    <a:pt x="884946" y="148990"/>
                  </a:cubicBezTo>
                  <a:close/>
                  <a:moveTo>
                    <a:pt x="874557" y="139868"/>
                  </a:moveTo>
                  <a:cubicBezTo>
                    <a:pt x="873544" y="134421"/>
                    <a:pt x="874937" y="132013"/>
                    <a:pt x="875444" y="128593"/>
                  </a:cubicBezTo>
                  <a:cubicBezTo>
                    <a:pt x="876078" y="132647"/>
                    <a:pt x="877598" y="133154"/>
                    <a:pt x="878231" y="136954"/>
                  </a:cubicBezTo>
                  <a:cubicBezTo>
                    <a:pt x="877091" y="137841"/>
                    <a:pt x="876964" y="140375"/>
                    <a:pt x="874557" y="139868"/>
                  </a:cubicBezTo>
                  <a:close/>
                  <a:moveTo>
                    <a:pt x="885199" y="198020"/>
                  </a:moveTo>
                  <a:cubicBezTo>
                    <a:pt x="880638" y="199920"/>
                    <a:pt x="874051" y="182184"/>
                    <a:pt x="879245" y="179143"/>
                  </a:cubicBezTo>
                  <a:cubicBezTo>
                    <a:pt x="880258" y="189152"/>
                    <a:pt x="883933" y="188898"/>
                    <a:pt x="885199" y="198020"/>
                  </a:cubicBezTo>
                  <a:close/>
                  <a:moveTo>
                    <a:pt x="877851" y="268461"/>
                  </a:moveTo>
                  <a:cubicBezTo>
                    <a:pt x="874304" y="256299"/>
                    <a:pt x="882159" y="266814"/>
                    <a:pt x="877851" y="268461"/>
                  </a:cubicBezTo>
                  <a:lnTo>
                    <a:pt x="877851" y="268461"/>
                  </a:lnTo>
                  <a:close/>
                  <a:moveTo>
                    <a:pt x="879625" y="277076"/>
                  </a:moveTo>
                  <a:cubicBezTo>
                    <a:pt x="880765" y="280117"/>
                    <a:pt x="880638" y="288352"/>
                    <a:pt x="882792" y="287592"/>
                  </a:cubicBezTo>
                  <a:cubicBezTo>
                    <a:pt x="882539" y="277710"/>
                    <a:pt x="888874" y="290252"/>
                    <a:pt x="889634" y="284044"/>
                  </a:cubicBezTo>
                  <a:cubicBezTo>
                    <a:pt x="889760" y="279737"/>
                    <a:pt x="887353" y="281257"/>
                    <a:pt x="886720" y="280117"/>
                  </a:cubicBezTo>
                  <a:cubicBezTo>
                    <a:pt x="885960" y="278723"/>
                    <a:pt x="886086" y="275176"/>
                    <a:pt x="885453" y="273655"/>
                  </a:cubicBezTo>
                  <a:cubicBezTo>
                    <a:pt x="884946" y="272515"/>
                    <a:pt x="882286" y="274416"/>
                    <a:pt x="882539" y="269728"/>
                  </a:cubicBezTo>
                  <a:cubicBezTo>
                    <a:pt x="883299" y="263773"/>
                    <a:pt x="889000" y="277076"/>
                    <a:pt x="888240" y="266307"/>
                  </a:cubicBezTo>
                  <a:cubicBezTo>
                    <a:pt x="885073" y="268714"/>
                    <a:pt x="883426" y="264787"/>
                    <a:pt x="881145" y="263267"/>
                  </a:cubicBezTo>
                  <a:cubicBezTo>
                    <a:pt x="880132" y="259212"/>
                    <a:pt x="881399" y="258326"/>
                    <a:pt x="880512" y="254525"/>
                  </a:cubicBezTo>
                  <a:cubicBezTo>
                    <a:pt x="884059" y="252371"/>
                    <a:pt x="886340" y="254905"/>
                    <a:pt x="888620" y="257439"/>
                  </a:cubicBezTo>
                  <a:cubicBezTo>
                    <a:pt x="890394" y="255538"/>
                    <a:pt x="885960" y="245530"/>
                    <a:pt x="888113" y="244136"/>
                  </a:cubicBezTo>
                  <a:cubicBezTo>
                    <a:pt x="888747" y="251864"/>
                    <a:pt x="895335" y="256552"/>
                    <a:pt x="893561" y="260859"/>
                  </a:cubicBezTo>
                  <a:cubicBezTo>
                    <a:pt x="892294" y="257059"/>
                    <a:pt x="892294" y="261493"/>
                    <a:pt x="891914" y="263393"/>
                  </a:cubicBezTo>
                  <a:cubicBezTo>
                    <a:pt x="891534" y="265040"/>
                    <a:pt x="890267" y="265420"/>
                    <a:pt x="890774" y="268081"/>
                  </a:cubicBezTo>
                  <a:cubicBezTo>
                    <a:pt x="891281" y="270868"/>
                    <a:pt x="892801" y="270741"/>
                    <a:pt x="893054" y="274289"/>
                  </a:cubicBezTo>
                  <a:cubicBezTo>
                    <a:pt x="892041" y="275556"/>
                    <a:pt x="891154" y="277076"/>
                    <a:pt x="890774" y="279230"/>
                  </a:cubicBezTo>
                  <a:cubicBezTo>
                    <a:pt x="893941" y="283537"/>
                    <a:pt x="891534" y="288225"/>
                    <a:pt x="894195" y="296333"/>
                  </a:cubicBezTo>
                  <a:cubicBezTo>
                    <a:pt x="891661" y="299247"/>
                    <a:pt x="889254" y="302288"/>
                    <a:pt x="884693" y="302668"/>
                  </a:cubicBezTo>
                  <a:cubicBezTo>
                    <a:pt x="883299" y="300641"/>
                    <a:pt x="881779" y="298740"/>
                    <a:pt x="880258" y="296840"/>
                  </a:cubicBezTo>
                  <a:cubicBezTo>
                    <a:pt x="880132" y="290379"/>
                    <a:pt x="876964" y="279863"/>
                    <a:pt x="879625" y="277076"/>
                  </a:cubicBezTo>
                  <a:close/>
                  <a:moveTo>
                    <a:pt x="890521" y="326233"/>
                  </a:moveTo>
                  <a:cubicBezTo>
                    <a:pt x="889127" y="326486"/>
                    <a:pt x="890394" y="330160"/>
                    <a:pt x="889380" y="330920"/>
                  </a:cubicBezTo>
                  <a:cubicBezTo>
                    <a:pt x="887353" y="328386"/>
                    <a:pt x="885073" y="318504"/>
                    <a:pt x="887860" y="317871"/>
                  </a:cubicBezTo>
                  <a:cubicBezTo>
                    <a:pt x="890774" y="326106"/>
                    <a:pt x="898122" y="319645"/>
                    <a:pt x="899262" y="315591"/>
                  </a:cubicBezTo>
                  <a:cubicBezTo>
                    <a:pt x="899896" y="319391"/>
                    <a:pt x="900783" y="322179"/>
                    <a:pt x="902050" y="323952"/>
                  </a:cubicBezTo>
                  <a:cubicBezTo>
                    <a:pt x="900022" y="330540"/>
                    <a:pt x="895335" y="327120"/>
                    <a:pt x="890521" y="326233"/>
                  </a:cubicBezTo>
                  <a:close/>
                  <a:moveTo>
                    <a:pt x="899009" y="170781"/>
                  </a:moveTo>
                  <a:cubicBezTo>
                    <a:pt x="899516" y="176102"/>
                    <a:pt x="900276" y="181930"/>
                    <a:pt x="896982" y="182310"/>
                  </a:cubicBezTo>
                  <a:cubicBezTo>
                    <a:pt x="895842" y="175976"/>
                    <a:pt x="894955" y="170148"/>
                    <a:pt x="899009" y="170781"/>
                  </a:cubicBezTo>
                  <a:close/>
                  <a:moveTo>
                    <a:pt x="906484" y="389959"/>
                  </a:moveTo>
                  <a:cubicBezTo>
                    <a:pt x="906230" y="388565"/>
                    <a:pt x="905850" y="387045"/>
                    <a:pt x="905597" y="385651"/>
                  </a:cubicBezTo>
                  <a:cubicBezTo>
                    <a:pt x="906991" y="385398"/>
                    <a:pt x="908384" y="385145"/>
                    <a:pt x="909778" y="384891"/>
                  </a:cubicBezTo>
                  <a:cubicBezTo>
                    <a:pt x="910031" y="386285"/>
                    <a:pt x="910285" y="387805"/>
                    <a:pt x="910665" y="389199"/>
                  </a:cubicBezTo>
                  <a:cubicBezTo>
                    <a:pt x="909271" y="389452"/>
                    <a:pt x="907877" y="389706"/>
                    <a:pt x="906484" y="389959"/>
                  </a:cubicBezTo>
                  <a:close/>
                  <a:moveTo>
                    <a:pt x="913072" y="272769"/>
                  </a:moveTo>
                  <a:cubicBezTo>
                    <a:pt x="914592" y="272262"/>
                    <a:pt x="916746" y="272388"/>
                    <a:pt x="915352" y="267828"/>
                  </a:cubicBezTo>
                  <a:cubicBezTo>
                    <a:pt x="914085" y="269348"/>
                    <a:pt x="909524" y="266307"/>
                    <a:pt x="910665" y="270995"/>
                  </a:cubicBezTo>
                  <a:cubicBezTo>
                    <a:pt x="911805" y="276316"/>
                    <a:pt x="913959" y="277329"/>
                    <a:pt x="911298" y="279737"/>
                  </a:cubicBezTo>
                  <a:cubicBezTo>
                    <a:pt x="909904" y="274796"/>
                    <a:pt x="908384" y="270741"/>
                    <a:pt x="906104" y="269601"/>
                  </a:cubicBezTo>
                  <a:cubicBezTo>
                    <a:pt x="906864" y="273149"/>
                    <a:pt x="907497" y="276696"/>
                    <a:pt x="908257" y="280370"/>
                  </a:cubicBezTo>
                  <a:cubicBezTo>
                    <a:pt x="909524" y="280370"/>
                    <a:pt x="910791" y="280497"/>
                    <a:pt x="911171" y="284298"/>
                  </a:cubicBezTo>
                  <a:cubicBezTo>
                    <a:pt x="909144" y="284044"/>
                    <a:pt x="907751" y="282777"/>
                    <a:pt x="905597" y="283157"/>
                  </a:cubicBezTo>
                  <a:cubicBezTo>
                    <a:pt x="904077" y="283411"/>
                    <a:pt x="899262" y="292279"/>
                    <a:pt x="897995" y="282397"/>
                  </a:cubicBezTo>
                  <a:cubicBezTo>
                    <a:pt x="899642" y="277203"/>
                    <a:pt x="900149" y="286071"/>
                    <a:pt x="901543" y="283917"/>
                  </a:cubicBezTo>
                  <a:cubicBezTo>
                    <a:pt x="902430" y="282651"/>
                    <a:pt x="900783" y="278216"/>
                    <a:pt x="901923" y="274922"/>
                  </a:cubicBezTo>
                  <a:cubicBezTo>
                    <a:pt x="901796" y="275429"/>
                    <a:pt x="903823" y="278090"/>
                    <a:pt x="904457" y="276696"/>
                  </a:cubicBezTo>
                  <a:cubicBezTo>
                    <a:pt x="903443" y="270108"/>
                    <a:pt x="904710" y="266561"/>
                    <a:pt x="904583" y="261113"/>
                  </a:cubicBezTo>
                  <a:cubicBezTo>
                    <a:pt x="908131" y="258959"/>
                    <a:pt x="910918" y="255792"/>
                    <a:pt x="914339" y="261493"/>
                  </a:cubicBezTo>
                  <a:cubicBezTo>
                    <a:pt x="914972" y="257565"/>
                    <a:pt x="914845" y="252624"/>
                    <a:pt x="917759" y="251864"/>
                  </a:cubicBezTo>
                  <a:cubicBezTo>
                    <a:pt x="919786" y="251484"/>
                    <a:pt x="920293" y="257439"/>
                    <a:pt x="922700" y="255412"/>
                  </a:cubicBezTo>
                  <a:cubicBezTo>
                    <a:pt x="923334" y="259086"/>
                    <a:pt x="924601" y="260733"/>
                    <a:pt x="925994" y="261493"/>
                  </a:cubicBezTo>
                  <a:cubicBezTo>
                    <a:pt x="925614" y="257692"/>
                    <a:pt x="923334" y="256299"/>
                    <a:pt x="924727" y="255032"/>
                  </a:cubicBezTo>
                  <a:cubicBezTo>
                    <a:pt x="925234" y="256679"/>
                    <a:pt x="926121" y="257312"/>
                    <a:pt x="927261" y="256805"/>
                  </a:cubicBezTo>
                  <a:cubicBezTo>
                    <a:pt x="927895" y="259339"/>
                    <a:pt x="928275" y="262887"/>
                    <a:pt x="929542" y="263013"/>
                  </a:cubicBezTo>
                  <a:cubicBezTo>
                    <a:pt x="931442" y="260733"/>
                    <a:pt x="931949" y="256805"/>
                    <a:pt x="935876" y="257312"/>
                  </a:cubicBezTo>
                  <a:cubicBezTo>
                    <a:pt x="936383" y="260606"/>
                    <a:pt x="937777" y="265167"/>
                    <a:pt x="936510" y="266054"/>
                  </a:cubicBezTo>
                  <a:cubicBezTo>
                    <a:pt x="932076" y="259846"/>
                    <a:pt x="937650" y="272388"/>
                    <a:pt x="936637" y="277203"/>
                  </a:cubicBezTo>
                  <a:cubicBezTo>
                    <a:pt x="933596" y="281257"/>
                    <a:pt x="934609" y="269981"/>
                    <a:pt x="932202" y="271375"/>
                  </a:cubicBezTo>
                  <a:cubicBezTo>
                    <a:pt x="931569" y="277329"/>
                    <a:pt x="924854" y="275176"/>
                    <a:pt x="924601" y="281764"/>
                  </a:cubicBezTo>
                  <a:cubicBezTo>
                    <a:pt x="920293" y="280117"/>
                    <a:pt x="915226" y="282144"/>
                    <a:pt x="913072" y="272769"/>
                  </a:cubicBezTo>
                  <a:close/>
                  <a:moveTo>
                    <a:pt x="919153" y="153424"/>
                  </a:moveTo>
                  <a:cubicBezTo>
                    <a:pt x="920673" y="160012"/>
                    <a:pt x="917506" y="163813"/>
                    <a:pt x="921180" y="168627"/>
                  </a:cubicBezTo>
                  <a:cubicBezTo>
                    <a:pt x="919280" y="169641"/>
                    <a:pt x="918520" y="166094"/>
                    <a:pt x="917253" y="164953"/>
                  </a:cubicBezTo>
                  <a:cubicBezTo>
                    <a:pt x="917633" y="167487"/>
                    <a:pt x="918646" y="171035"/>
                    <a:pt x="917506" y="171541"/>
                  </a:cubicBezTo>
                  <a:cubicBezTo>
                    <a:pt x="914339" y="164953"/>
                    <a:pt x="915859" y="177623"/>
                    <a:pt x="911805" y="174962"/>
                  </a:cubicBezTo>
                  <a:cubicBezTo>
                    <a:pt x="911171" y="172555"/>
                    <a:pt x="909651" y="172935"/>
                    <a:pt x="908257" y="173442"/>
                  </a:cubicBezTo>
                  <a:cubicBezTo>
                    <a:pt x="904203" y="159632"/>
                    <a:pt x="910031" y="158999"/>
                    <a:pt x="915986" y="158492"/>
                  </a:cubicBezTo>
                  <a:cubicBezTo>
                    <a:pt x="914465" y="150891"/>
                    <a:pt x="917253" y="157605"/>
                    <a:pt x="919153" y="153424"/>
                  </a:cubicBezTo>
                  <a:close/>
                  <a:moveTo>
                    <a:pt x="907497" y="175722"/>
                  </a:moveTo>
                  <a:cubicBezTo>
                    <a:pt x="905724" y="174835"/>
                    <a:pt x="902683" y="179270"/>
                    <a:pt x="901923" y="174582"/>
                  </a:cubicBezTo>
                  <a:cubicBezTo>
                    <a:pt x="902810" y="170908"/>
                    <a:pt x="905724" y="166094"/>
                    <a:pt x="907497" y="175722"/>
                  </a:cubicBezTo>
                  <a:close/>
                  <a:moveTo>
                    <a:pt x="931442" y="231213"/>
                  </a:moveTo>
                  <a:cubicBezTo>
                    <a:pt x="931315" y="235394"/>
                    <a:pt x="936003" y="237801"/>
                    <a:pt x="933216" y="239829"/>
                  </a:cubicBezTo>
                  <a:cubicBezTo>
                    <a:pt x="932709" y="238562"/>
                    <a:pt x="929035" y="232100"/>
                    <a:pt x="931442" y="231213"/>
                  </a:cubicBezTo>
                  <a:close/>
                  <a:moveTo>
                    <a:pt x="934483" y="342196"/>
                  </a:moveTo>
                  <a:cubicBezTo>
                    <a:pt x="932582" y="334974"/>
                    <a:pt x="932329" y="329907"/>
                    <a:pt x="936510" y="330667"/>
                  </a:cubicBezTo>
                  <a:cubicBezTo>
                    <a:pt x="938790" y="337382"/>
                    <a:pt x="934736" y="335608"/>
                    <a:pt x="935116" y="339915"/>
                  </a:cubicBezTo>
                  <a:cubicBezTo>
                    <a:pt x="935243" y="341182"/>
                    <a:pt x="935370" y="342323"/>
                    <a:pt x="934483" y="342196"/>
                  </a:cubicBezTo>
                  <a:close/>
                  <a:moveTo>
                    <a:pt x="935243" y="292913"/>
                  </a:moveTo>
                  <a:cubicBezTo>
                    <a:pt x="936257" y="293039"/>
                    <a:pt x="938157" y="304695"/>
                    <a:pt x="935116" y="297347"/>
                  </a:cubicBezTo>
                  <a:cubicBezTo>
                    <a:pt x="934609" y="296207"/>
                    <a:pt x="934609" y="292786"/>
                    <a:pt x="935243" y="292913"/>
                  </a:cubicBezTo>
                  <a:close/>
                  <a:moveTo>
                    <a:pt x="928528" y="334341"/>
                  </a:moveTo>
                  <a:cubicBezTo>
                    <a:pt x="930429" y="336875"/>
                    <a:pt x="930429" y="340676"/>
                    <a:pt x="929162" y="343083"/>
                  </a:cubicBezTo>
                  <a:cubicBezTo>
                    <a:pt x="928782" y="339915"/>
                    <a:pt x="927388" y="335355"/>
                    <a:pt x="928528" y="334341"/>
                  </a:cubicBezTo>
                  <a:close/>
                  <a:moveTo>
                    <a:pt x="927261" y="301148"/>
                  </a:moveTo>
                  <a:cubicBezTo>
                    <a:pt x="926755" y="300768"/>
                    <a:pt x="929542" y="306595"/>
                    <a:pt x="929162" y="305202"/>
                  </a:cubicBezTo>
                  <a:cubicBezTo>
                    <a:pt x="929922" y="307482"/>
                    <a:pt x="930302" y="311410"/>
                    <a:pt x="929415" y="311790"/>
                  </a:cubicBezTo>
                  <a:cubicBezTo>
                    <a:pt x="927895" y="307862"/>
                    <a:pt x="924981" y="299627"/>
                    <a:pt x="927261" y="301148"/>
                  </a:cubicBezTo>
                  <a:close/>
                  <a:moveTo>
                    <a:pt x="920673" y="380584"/>
                  </a:moveTo>
                  <a:cubicBezTo>
                    <a:pt x="920420" y="379190"/>
                    <a:pt x="920040" y="377670"/>
                    <a:pt x="919786" y="376276"/>
                  </a:cubicBezTo>
                  <a:cubicBezTo>
                    <a:pt x="920800" y="376023"/>
                    <a:pt x="920673" y="374249"/>
                    <a:pt x="921433" y="373742"/>
                  </a:cubicBezTo>
                  <a:cubicBezTo>
                    <a:pt x="922067" y="377036"/>
                    <a:pt x="923080" y="381090"/>
                    <a:pt x="920673" y="380584"/>
                  </a:cubicBezTo>
                  <a:close/>
                  <a:moveTo>
                    <a:pt x="922574" y="304315"/>
                  </a:moveTo>
                  <a:cubicBezTo>
                    <a:pt x="922827" y="306722"/>
                    <a:pt x="922067" y="307862"/>
                    <a:pt x="921433" y="309003"/>
                  </a:cubicBezTo>
                  <a:cubicBezTo>
                    <a:pt x="921433" y="305835"/>
                    <a:pt x="918013" y="298107"/>
                    <a:pt x="920293" y="298107"/>
                  </a:cubicBezTo>
                  <a:cubicBezTo>
                    <a:pt x="921180" y="301401"/>
                    <a:pt x="922827" y="299121"/>
                    <a:pt x="923334" y="297474"/>
                  </a:cubicBezTo>
                  <a:cubicBezTo>
                    <a:pt x="925234" y="299881"/>
                    <a:pt x="927008" y="307609"/>
                    <a:pt x="924474" y="308369"/>
                  </a:cubicBezTo>
                  <a:cubicBezTo>
                    <a:pt x="923841" y="306849"/>
                    <a:pt x="923587" y="304188"/>
                    <a:pt x="922574" y="304315"/>
                  </a:cubicBezTo>
                  <a:close/>
                  <a:moveTo>
                    <a:pt x="927388" y="419352"/>
                  </a:moveTo>
                  <a:cubicBezTo>
                    <a:pt x="926755" y="415297"/>
                    <a:pt x="925234" y="414791"/>
                    <a:pt x="924601" y="410990"/>
                  </a:cubicBezTo>
                  <a:cubicBezTo>
                    <a:pt x="928021" y="411370"/>
                    <a:pt x="925868" y="403008"/>
                    <a:pt x="929288" y="407823"/>
                  </a:cubicBezTo>
                  <a:cubicBezTo>
                    <a:pt x="929795" y="413144"/>
                    <a:pt x="930682" y="418971"/>
                    <a:pt x="927388" y="419352"/>
                  </a:cubicBezTo>
                  <a:close/>
                  <a:moveTo>
                    <a:pt x="955894" y="315591"/>
                  </a:moveTo>
                  <a:cubicBezTo>
                    <a:pt x="953233" y="310650"/>
                    <a:pt x="958174" y="308622"/>
                    <a:pt x="958554" y="312803"/>
                  </a:cubicBezTo>
                  <a:cubicBezTo>
                    <a:pt x="957287" y="313310"/>
                    <a:pt x="957667" y="315971"/>
                    <a:pt x="955894" y="315591"/>
                  </a:cubicBezTo>
                  <a:close/>
                  <a:moveTo>
                    <a:pt x="959948" y="276949"/>
                  </a:moveTo>
                  <a:cubicBezTo>
                    <a:pt x="961595" y="277076"/>
                    <a:pt x="963622" y="275429"/>
                    <a:pt x="964509" y="278343"/>
                  </a:cubicBezTo>
                  <a:cubicBezTo>
                    <a:pt x="963622" y="281384"/>
                    <a:pt x="961215" y="281890"/>
                    <a:pt x="959948" y="276949"/>
                  </a:cubicBezTo>
                  <a:close/>
                  <a:moveTo>
                    <a:pt x="969196" y="275176"/>
                  </a:moveTo>
                  <a:cubicBezTo>
                    <a:pt x="967930" y="270361"/>
                    <a:pt x="967803" y="267067"/>
                    <a:pt x="969577" y="266181"/>
                  </a:cubicBezTo>
                  <a:cubicBezTo>
                    <a:pt x="970083" y="269981"/>
                    <a:pt x="972744" y="276696"/>
                    <a:pt x="969196" y="275176"/>
                  </a:cubicBezTo>
                  <a:close/>
                  <a:moveTo>
                    <a:pt x="968690" y="261873"/>
                  </a:moveTo>
                  <a:cubicBezTo>
                    <a:pt x="970590" y="261240"/>
                    <a:pt x="967930" y="254652"/>
                    <a:pt x="970463" y="254778"/>
                  </a:cubicBezTo>
                  <a:cubicBezTo>
                    <a:pt x="973124" y="260606"/>
                    <a:pt x="971224" y="268081"/>
                    <a:pt x="968690" y="261873"/>
                  </a:cubicBezTo>
                  <a:close/>
                  <a:moveTo>
                    <a:pt x="974898" y="260606"/>
                  </a:moveTo>
                  <a:cubicBezTo>
                    <a:pt x="971477" y="247810"/>
                    <a:pt x="979332" y="258326"/>
                    <a:pt x="974898" y="260606"/>
                  </a:cubicBezTo>
                  <a:lnTo>
                    <a:pt x="974898" y="260606"/>
                  </a:lnTo>
                  <a:close/>
                  <a:moveTo>
                    <a:pt x="970717" y="234634"/>
                  </a:moveTo>
                  <a:cubicBezTo>
                    <a:pt x="971097" y="240589"/>
                    <a:pt x="973631" y="238562"/>
                    <a:pt x="974518" y="242869"/>
                  </a:cubicBezTo>
                  <a:cubicBezTo>
                    <a:pt x="970590" y="241856"/>
                    <a:pt x="969830" y="245023"/>
                    <a:pt x="972110" y="252244"/>
                  </a:cubicBezTo>
                  <a:cubicBezTo>
                    <a:pt x="971097" y="252498"/>
                    <a:pt x="970083" y="252624"/>
                    <a:pt x="969070" y="252878"/>
                  </a:cubicBezTo>
                  <a:cubicBezTo>
                    <a:pt x="968816" y="241982"/>
                    <a:pt x="960581" y="243123"/>
                    <a:pt x="962482" y="236281"/>
                  </a:cubicBezTo>
                  <a:cubicBezTo>
                    <a:pt x="965016" y="241602"/>
                    <a:pt x="968943" y="235521"/>
                    <a:pt x="970717" y="234634"/>
                  </a:cubicBezTo>
                  <a:close/>
                  <a:moveTo>
                    <a:pt x="952600" y="213730"/>
                  </a:moveTo>
                  <a:cubicBezTo>
                    <a:pt x="952853" y="214870"/>
                    <a:pt x="953867" y="216010"/>
                    <a:pt x="953613" y="213477"/>
                  </a:cubicBezTo>
                  <a:cubicBezTo>
                    <a:pt x="955134" y="211069"/>
                    <a:pt x="958301" y="219178"/>
                    <a:pt x="957794" y="212716"/>
                  </a:cubicBezTo>
                  <a:cubicBezTo>
                    <a:pt x="956907" y="212336"/>
                    <a:pt x="955767" y="213096"/>
                    <a:pt x="955260" y="210943"/>
                  </a:cubicBezTo>
                  <a:cubicBezTo>
                    <a:pt x="958428" y="209802"/>
                    <a:pt x="960328" y="213857"/>
                    <a:pt x="963875" y="211449"/>
                  </a:cubicBezTo>
                  <a:cubicBezTo>
                    <a:pt x="965016" y="218671"/>
                    <a:pt x="962102" y="220698"/>
                    <a:pt x="959821" y="223359"/>
                  </a:cubicBezTo>
                  <a:cubicBezTo>
                    <a:pt x="957921" y="220698"/>
                    <a:pt x="951079" y="217657"/>
                    <a:pt x="952600" y="213730"/>
                  </a:cubicBezTo>
                  <a:close/>
                  <a:moveTo>
                    <a:pt x="951966" y="365507"/>
                  </a:moveTo>
                  <a:cubicBezTo>
                    <a:pt x="949432" y="368421"/>
                    <a:pt x="944998" y="368928"/>
                    <a:pt x="942464" y="371842"/>
                  </a:cubicBezTo>
                  <a:cubicBezTo>
                    <a:pt x="940691" y="375263"/>
                    <a:pt x="937523" y="367028"/>
                    <a:pt x="938284" y="372602"/>
                  </a:cubicBezTo>
                  <a:cubicBezTo>
                    <a:pt x="938664" y="374756"/>
                    <a:pt x="939677" y="375009"/>
                    <a:pt x="940184" y="376656"/>
                  </a:cubicBezTo>
                  <a:cubicBezTo>
                    <a:pt x="935370" y="372855"/>
                    <a:pt x="931696" y="382357"/>
                    <a:pt x="928148" y="370068"/>
                  </a:cubicBezTo>
                  <a:cubicBezTo>
                    <a:pt x="931822" y="367408"/>
                    <a:pt x="932962" y="367154"/>
                    <a:pt x="937397" y="368295"/>
                  </a:cubicBezTo>
                  <a:cubicBezTo>
                    <a:pt x="939044" y="365761"/>
                    <a:pt x="941071" y="363734"/>
                    <a:pt x="940817" y="358666"/>
                  </a:cubicBezTo>
                  <a:cubicBezTo>
                    <a:pt x="945885" y="359046"/>
                    <a:pt x="946392" y="354485"/>
                    <a:pt x="950066" y="356892"/>
                  </a:cubicBezTo>
                  <a:cubicBezTo>
                    <a:pt x="950826" y="359806"/>
                    <a:pt x="951333" y="362593"/>
                    <a:pt x="951966" y="365507"/>
                  </a:cubicBezTo>
                  <a:close/>
                  <a:moveTo>
                    <a:pt x="946265" y="326486"/>
                  </a:moveTo>
                  <a:cubicBezTo>
                    <a:pt x="946899" y="326359"/>
                    <a:pt x="947659" y="326233"/>
                    <a:pt x="948292" y="326106"/>
                  </a:cubicBezTo>
                  <a:cubicBezTo>
                    <a:pt x="948672" y="328260"/>
                    <a:pt x="949686" y="328513"/>
                    <a:pt x="950193" y="330160"/>
                  </a:cubicBezTo>
                  <a:cubicBezTo>
                    <a:pt x="948926" y="330540"/>
                    <a:pt x="949306" y="333201"/>
                    <a:pt x="947532" y="332947"/>
                  </a:cubicBezTo>
                  <a:cubicBezTo>
                    <a:pt x="947152" y="330794"/>
                    <a:pt x="946772" y="328640"/>
                    <a:pt x="946265" y="326486"/>
                  </a:cubicBezTo>
                  <a:close/>
                  <a:moveTo>
                    <a:pt x="951333" y="287592"/>
                  </a:moveTo>
                  <a:cubicBezTo>
                    <a:pt x="948926" y="286705"/>
                    <a:pt x="944872" y="292406"/>
                    <a:pt x="944238" y="284551"/>
                  </a:cubicBezTo>
                  <a:cubicBezTo>
                    <a:pt x="944365" y="279737"/>
                    <a:pt x="951206" y="280117"/>
                    <a:pt x="951333" y="287592"/>
                  </a:cubicBezTo>
                  <a:close/>
                  <a:moveTo>
                    <a:pt x="929035" y="160392"/>
                  </a:moveTo>
                  <a:cubicBezTo>
                    <a:pt x="930175" y="154058"/>
                    <a:pt x="932202" y="158365"/>
                    <a:pt x="936890" y="156592"/>
                  </a:cubicBezTo>
                  <a:cubicBezTo>
                    <a:pt x="937777" y="154185"/>
                    <a:pt x="939297" y="152411"/>
                    <a:pt x="939677" y="149370"/>
                  </a:cubicBezTo>
                  <a:cubicBezTo>
                    <a:pt x="941831" y="151017"/>
                    <a:pt x="945252" y="148230"/>
                    <a:pt x="946138" y="154818"/>
                  </a:cubicBezTo>
                  <a:cubicBezTo>
                    <a:pt x="946645" y="157859"/>
                    <a:pt x="944745" y="156718"/>
                    <a:pt x="943478" y="157605"/>
                  </a:cubicBezTo>
                  <a:cubicBezTo>
                    <a:pt x="942844" y="157985"/>
                    <a:pt x="942971" y="159886"/>
                    <a:pt x="942844" y="160012"/>
                  </a:cubicBezTo>
                  <a:cubicBezTo>
                    <a:pt x="942084" y="160646"/>
                    <a:pt x="940944" y="157605"/>
                    <a:pt x="940311" y="158239"/>
                  </a:cubicBezTo>
                  <a:cubicBezTo>
                    <a:pt x="939677" y="158999"/>
                    <a:pt x="940817" y="164573"/>
                    <a:pt x="939677" y="164953"/>
                  </a:cubicBezTo>
                  <a:cubicBezTo>
                    <a:pt x="935370" y="155578"/>
                    <a:pt x="936003" y="161659"/>
                    <a:pt x="934103" y="163813"/>
                  </a:cubicBezTo>
                  <a:cubicBezTo>
                    <a:pt x="935496" y="162293"/>
                    <a:pt x="929922" y="164573"/>
                    <a:pt x="928908" y="164827"/>
                  </a:cubicBezTo>
                  <a:cubicBezTo>
                    <a:pt x="927768" y="161533"/>
                    <a:pt x="925234" y="163686"/>
                    <a:pt x="925108" y="156592"/>
                  </a:cubicBezTo>
                  <a:cubicBezTo>
                    <a:pt x="927008" y="155705"/>
                    <a:pt x="927768" y="159126"/>
                    <a:pt x="929035" y="160392"/>
                  </a:cubicBezTo>
                  <a:close/>
                  <a:moveTo>
                    <a:pt x="926628" y="212083"/>
                  </a:moveTo>
                  <a:cubicBezTo>
                    <a:pt x="926881" y="213477"/>
                    <a:pt x="927135" y="214997"/>
                    <a:pt x="927515" y="216390"/>
                  </a:cubicBezTo>
                  <a:cubicBezTo>
                    <a:pt x="926881" y="216517"/>
                    <a:pt x="926121" y="216644"/>
                    <a:pt x="925488" y="216771"/>
                  </a:cubicBezTo>
                  <a:cubicBezTo>
                    <a:pt x="925234" y="215377"/>
                    <a:pt x="924854" y="213857"/>
                    <a:pt x="924601" y="212463"/>
                  </a:cubicBezTo>
                  <a:cubicBezTo>
                    <a:pt x="925234" y="212463"/>
                    <a:pt x="925868" y="212336"/>
                    <a:pt x="926628" y="212083"/>
                  </a:cubicBezTo>
                  <a:close/>
                  <a:moveTo>
                    <a:pt x="925488" y="227919"/>
                  </a:moveTo>
                  <a:cubicBezTo>
                    <a:pt x="924221" y="228300"/>
                    <a:pt x="924601" y="230960"/>
                    <a:pt x="922827" y="230707"/>
                  </a:cubicBezTo>
                  <a:cubicBezTo>
                    <a:pt x="922447" y="228553"/>
                    <a:pt x="921940" y="226399"/>
                    <a:pt x="921560" y="224245"/>
                  </a:cubicBezTo>
                  <a:cubicBezTo>
                    <a:pt x="922194" y="224119"/>
                    <a:pt x="922954" y="223992"/>
                    <a:pt x="923587" y="223865"/>
                  </a:cubicBezTo>
                  <a:cubicBezTo>
                    <a:pt x="923967" y="226019"/>
                    <a:pt x="924981" y="226272"/>
                    <a:pt x="925488" y="227919"/>
                  </a:cubicBezTo>
                  <a:close/>
                  <a:moveTo>
                    <a:pt x="920547" y="155325"/>
                  </a:moveTo>
                  <a:cubicBezTo>
                    <a:pt x="919153" y="151651"/>
                    <a:pt x="919280" y="142529"/>
                    <a:pt x="916872" y="142656"/>
                  </a:cubicBezTo>
                  <a:cubicBezTo>
                    <a:pt x="917506" y="146076"/>
                    <a:pt x="918520" y="150004"/>
                    <a:pt x="916112" y="149497"/>
                  </a:cubicBezTo>
                  <a:cubicBezTo>
                    <a:pt x="915226" y="147090"/>
                    <a:pt x="915352" y="143162"/>
                    <a:pt x="914339" y="140882"/>
                  </a:cubicBezTo>
                  <a:cubicBezTo>
                    <a:pt x="914085" y="140375"/>
                    <a:pt x="912565" y="141769"/>
                    <a:pt x="912312" y="141262"/>
                  </a:cubicBezTo>
                  <a:cubicBezTo>
                    <a:pt x="911805" y="140628"/>
                    <a:pt x="911932" y="137588"/>
                    <a:pt x="911425" y="136954"/>
                  </a:cubicBezTo>
                  <a:cubicBezTo>
                    <a:pt x="909778" y="134674"/>
                    <a:pt x="906864" y="133914"/>
                    <a:pt x="905977" y="131380"/>
                  </a:cubicBezTo>
                  <a:cubicBezTo>
                    <a:pt x="910538" y="128719"/>
                    <a:pt x="911551" y="140122"/>
                    <a:pt x="916492" y="135941"/>
                  </a:cubicBezTo>
                  <a:cubicBezTo>
                    <a:pt x="916366" y="134167"/>
                    <a:pt x="915732" y="131760"/>
                    <a:pt x="916619" y="131507"/>
                  </a:cubicBezTo>
                  <a:cubicBezTo>
                    <a:pt x="917886" y="141642"/>
                    <a:pt x="921053" y="144936"/>
                    <a:pt x="922954" y="152538"/>
                  </a:cubicBezTo>
                  <a:cubicBezTo>
                    <a:pt x="921940" y="152918"/>
                    <a:pt x="922320" y="155578"/>
                    <a:pt x="920547" y="155325"/>
                  </a:cubicBezTo>
                  <a:close/>
                  <a:moveTo>
                    <a:pt x="920420" y="117444"/>
                  </a:moveTo>
                  <a:cubicBezTo>
                    <a:pt x="919786" y="117570"/>
                    <a:pt x="919026" y="117697"/>
                    <a:pt x="918393" y="117824"/>
                  </a:cubicBezTo>
                  <a:cubicBezTo>
                    <a:pt x="918013" y="115670"/>
                    <a:pt x="916999" y="115417"/>
                    <a:pt x="916492" y="113770"/>
                  </a:cubicBezTo>
                  <a:cubicBezTo>
                    <a:pt x="918139" y="113643"/>
                    <a:pt x="920040" y="112756"/>
                    <a:pt x="920420" y="117444"/>
                  </a:cubicBezTo>
                  <a:close/>
                  <a:moveTo>
                    <a:pt x="918266" y="122385"/>
                  </a:moveTo>
                  <a:cubicBezTo>
                    <a:pt x="919533" y="123778"/>
                    <a:pt x="921180" y="123778"/>
                    <a:pt x="922194" y="126059"/>
                  </a:cubicBezTo>
                  <a:cubicBezTo>
                    <a:pt x="921560" y="126312"/>
                    <a:pt x="921053" y="126566"/>
                    <a:pt x="921560" y="128466"/>
                  </a:cubicBezTo>
                  <a:cubicBezTo>
                    <a:pt x="920927" y="128593"/>
                    <a:pt x="920167" y="128719"/>
                    <a:pt x="919533" y="128846"/>
                  </a:cubicBezTo>
                  <a:cubicBezTo>
                    <a:pt x="918646" y="122005"/>
                    <a:pt x="915606" y="123778"/>
                    <a:pt x="914339" y="118711"/>
                  </a:cubicBezTo>
                  <a:cubicBezTo>
                    <a:pt x="915099" y="118837"/>
                    <a:pt x="915732" y="118077"/>
                    <a:pt x="916366" y="118331"/>
                  </a:cubicBezTo>
                  <a:cubicBezTo>
                    <a:pt x="918013" y="118837"/>
                    <a:pt x="917126" y="121118"/>
                    <a:pt x="918266" y="122385"/>
                  </a:cubicBezTo>
                  <a:close/>
                  <a:moveTo>
                    <a:pt x="907371" y="30786"/>
                  </a:moveTo>
                  <a:cubicBezTo>
                    <a:pt x="907877" y="32433"/>
                    <a:pt x="908764" y="33067"/>
                    <a:pt x="909904" y="32560"/>
                  </a:cubicBezTo>
                  <a:cubicBezTo>
                    <a:pt x="910158" y="33954"/>
                    <a:pt x="910538" y="35474"/>
                    <a:pt x="910791" y="36867"/>
                  </a:cubicBezTo>
                  <a:cubicBezTo>
                    <a:pt x="909524" y="37248"/>
                    <a:pt x="909904" y="39908"/>
                    <a:pt x="908131" y="39655"/>
                  </a:cubicBezTo>
                  <a:cubicBezTo>
                    <a:pt x="907624" y="36361"/>
                    <a:pt x="906104" y="31800"/>
                    <a:pt x="907371" y="30786"/>
                  </a:cubicBezTo>
                  <a:close/>
                  <a:moveTo>
                    <a:pt x="896222" y="55365"/>
                  </a:moveTo>
                  <a:cubicBezTo>
                    <a:pt x="896348" y="59292"/>
                    <a:pt x="900022" y="67780"/>
                    <a:pt x="897742" y="68414"/>
                  </a:cubicBezTo>
                  <a:cubicBezTo>
                    <a:pt x="896728" y="62079"/>
                    <a:pt x="894321" y="61446"/>
                    <a:pt x="892548" y="58278"/>
                  </a:cubicBezTo>
                  <a:cubicBezTo>
                    <a:pt x="894321" y="58152"/>
                    <a:pt x="895588" y="57138"/>
                    <a:pt x="896222" y="55365"/>
                  </a:cubicBezTo>
                  <a:close/>
                  <a:moveTo>
                    <a:pt x="897615" y="72848"/>
                  </a:moveTo>
                  <a:cubicBezTo>
                    <a:pt x="895968" y="72975"/>
                    <a:pt x="894068" y="73862"/>
                    <a:pt x="893688" y="69174"/>
                  </a:cubicBezTo>
                  <a:cubicBezTo>
                    <a:pt x="895462" y="68794"/>
                    <a:pt x="896602" y="70314"/>
                    <a:pt x="897615" y="72848"/>
                  </a:cubicBezTo>
                  <a:close/>
                  <a:moveTo>
                    <a:pt x="892421" y="35981"/>
                  </a:moveTo>
                  <a:cubicBezTo>
                    <a:pt x="893688" y="40795"/>
                    <a:pt x="893814" y="44089"/>
                    <a:pt x="892041" y="44976"/>
                  </a:cubicBezTo>
                  <a:cubicBezTo>
                    <a:pt x="890774" y="40161"/>
                    <a:pt x="890647" y="36867"/>
                    <a:pt x="892421" y="35981"/>
                  </a:cubicBezTo>
                  <a:close/>
                  <a:moveTo>
                    <a:pt x="890901" y="60812"/>
                  </a:moveTo>
                  <a:cubicBezTo>
                    <a:pt x="891534" y="64233"/>
                    <a:pt x="892548" y="68160"/>
                    <a:pt x="890140" y="67654"/>
                  </a:cubicBezTo>
                  <a:cubicBezTo>
                    <a:pt x="889887" y="66260"/>
                    <a:pt x="889507" y="64866"/>
                    <a:pt x="889254" y="63346"/>
                  </a:cubicBezTo>
                  <a:cubicBezTo>
                    <a:pt x="890267" y="63219"/>
                    <a:pt x="890140" y="61446"/>
                    <a:pt x="890901" y="60812"/>
                  </a:cubicBezTo>
                  <a:close/>
                  <a:moveTo>
                    <a:pt x="874684" y="43962"/>
                  </a:moveTo>
                  <a:cubicBezTo>
                    <a:pt x="875824" y="45483"/>
                    <a:pt x="876711" y="55618"/>
                    <a:pt x="873544" y="48650"/>
                  </a:cubicBezTo>
                  <a:cubicBezTo>
                    <a:pt x="874557" y="49537"/>
                    <a:pt x="874051" y="43202"/>
                    <a:pt x="874684" y="43962"/>
                  </a:cubicBezTo>
                  <a:close/>
                  <a:moveTo>
                    <a:pt x="862015" y="55365"/>
                  </a:moveTo>
                  <a:cubicBezTo>
                    <a:pt x="864422" y="54858"/>
                    <a:pt x="866829" y="54478"/>
                    <a:pt x="869236" y="53971"/>
                  </a:cubicBezTo>
                  <a:cubicBezTo>
                    <a:pt x="868856" y="51310"/>
                    <a:pt x="868476" y="48777"/>
                    <a:pt x="870376" y="49283"/>
                  </a:cubicBezTo>
                  <a:cubicBezTo>
                    <a:pt x="871770" y="49537"/>
                    <a:pt x="871517" y="51564"/>
                    <a:pt x="871263" y="53591"/>
                  </a:cubicBezTo>
                  <a:cubicBezTo>
                    <a:pt x="877345" y="55998"/>
                    <a:pt x="872784" y="56885"/>
                    <a:pt x="873417" y="64360"/>
                  </a:cubicBezTo>
                  <a:cubicBezTo>
                    <a:pt x="874557" y="63473"/>
                    <a:pt x="878231" y="69807"/>
                    <a:pt x="875697" y="70568"/>
                  </a:cubicBezTo>
                  <a:cubicBezTo>
                    <a:pt x="874304" y="68541"/>
                    <a:pt x="872784" y="66640"/>
                    <a:pt x="871263" y="64740"/>
                  </a:cubicBezTo>
                  <a:cubicBezTo>
                    <a:pt x="868729" y="64486"/>
                    <a:pt x="866829" y="62079"/>
                    <a:pt x="863662" y="63980"/>
                  </a:cubicBezTo>
                  <a:cubicBezTo>
                    <a:pt x="862395" y="58152"/>
                    <a:pt x="864549" y="59292"/>
                    <a:pt x="862015" y="55365"/>
                  </a:cubicBezTo>
                  <a:close/>
                  <a:moveTo>
                    <a:pt x="849346" y="77916"/>
                  </a:moveTo>
                  <a:cubicBezTo>
                    <a:pt x="850106" y="80070"/>
                    <a:pt x="851246" y="80450"/>
                    <a:pt x="852259" y="81843"/>
                  </a:cubicBezTo>
                  <a:cubicBezTo>
                    <a:pt x="853273" y="83237"/>
                    <a:pt x="853906" y="85771"/>
                    <a:pt x="855173" y="85771"/>
                  </a:cubicBezTo>
                  <a:cubicBezTo>
                    <a:pt x="856060" y="86151"/>
                    <a:pt x="857200" y="85391"/>
                    <a:pt x="857707" y="87544"/>
                  </a:cubicBezTo>
                  <a:cubicBezTo>
                    <a:pt x="854160" y="89318"/>
                    <a:pt x="851246" y="92105"/>
                    <a:pt x="849472" y="89191"/>
                  </a:cubicBezTo>
                  <a:cubicBezTo>
                    <a:pt x="852133" y="85644"/>
                    <a:pt x="845165" y="79309"/>
                    <a:pt x="849346" y="77916"/>
                  </a:cubicBezTo>
                  <a:close/>
                  <a:moveTo>
                    <a:pt x="837436" y="109209"/>
                  </a:moveTo>
                  <a:cubicBezTo>
                    <a:pt x="838197" y="108575"/>
                    <a:pt x="839463" y="108702"/>
                    <a:pt x="839083" y="106675"/>
                  </a:cubicBezTo>
                  <a:cubicBezTo>
                    <a:pt x="843011" y="109335"/>
                    <a:pt x="844658" y="102874"/>
                    <a:pt x="846178" y="109716"/>
                  </a:cubicBezTo>
                  <a:cubicBezTo>
                    <a:pt x="846432" y="113516"/>
                    <a:pt x="844785" y="109589"/>
                    <a:pt x="843138" y="110349"/>
                  </a:cubicBezTo>
                  <a:cubicBezTo>
                    <a:pt x="844531" y="116430"/>
                    <a:pt x="841364" y="116304"/>
                    <a:pt x="840730" y="119724"/>
                  </a:cubicBezTo>
                  <a:cubicBezTo>
                    <a:pt x="839970" y="114530"/>
                    <a:pt x="837690" y="115417"/>
                    <a:pt x="837436" y="109209"/>
                  </a:cubicBezTo>
                  <a:close/>
                  <a:moveTo>
                    <a:pt x="843898" y="141389"/>
                  </a:moveTo>
                  <a:cubicBezTo>
                    <a:pt x="841997" y="138855"/>
                    <a:pt x="840984" y="133660"/>
                    <a:pt x="843264" y="132647"/>
                  </a:cubicBezTo>
                  <a:cubicBezTo>
                    <a:pt x="843644" y="135941"/>
                    <a:pt x="845165" y="140502"/>
                    <a:pt x="843898" y="141389"/>
                  </a:cubicBezTo>
                  <a:close/>
                  <a:moveTo>
                    <a:pt x="840604" y="146583"/>
                  </a:moveTo>
                  <a:cubicBezTo>
                    <a:pt x="840224" y="142402"/>
                    <a:pt x="836676" y="133914"/>
                    <a:pt x="840477" y="135434"/>
                  </a:cubicBezTo>
                  <a:cubicBezTo>
                    <a:pt x="840730" y="139362"/>
                    <a:pt x="841744" y="144429"/>
                    <a:pt x="840604" y="146583"/>
                  </a:cubicBezTo>
                  <a:close/>
                  <a:moveTo>
                    <a:pt x="845418" y="154438"/>
                  </a:moveTo>
                  <a:cubicBezTo>
                    <a:pt x="846052" y="157225"/>
                    <a:pt x="847572" y="156085"/>
                    <a:pt x="848332" y="158365"/>
                  </a:cubicBezTo>
                  <a:cubicBezTo>
                    <a:pt x="846178" y="160646"/>
                    <a:pt x="843391" y="162293"/>
                    <a:pt x="839463" y="162293"/>
                  </a:cubicBezTo>
                  <a:cubicBezTo>
                    <a:pt x="835663" y="152031"/>
                    <a:pt x="844151" y="157985"/>
                    <a:pt x="840984" y="148610"/>
                  </a:cubicBezTo>
                  <a:cubicBezTo>
                    <a:pt x="845038" y="152791"/>
                    <a:pt x="846685" y="144303"/>
                    <a:pt x="849092" y="151524"/>
                  </a:cubicBezTo>
                  <a:cubicBezTo>
                    <a:pt x="848712" y="157098"/>
                    <a:pt x="845165" y="148230"/>
                    <a:pt x="845418" y="154438"/>
                  </a:cubicBezTo>
                  <a:close/>
                  <a:moveTo>
                    <a:pt x="851626" y="137715"/>
                  </a:moveTo>
                  <a:cubicBezTo>
                    <a:pt x="850866" y="134167"/>
                    <a:pt x="849092" y="139108"/>
                    <a:pt x="847065" y="136321"/>
                  </a:cubicBezTo>
                  <a:cubicBezTo>
                    <a:pt x="845798" y="134674"/>
                    <a:pt x="845418" y="129986"/>
                    <a:pt x="844278" y="127959"/>
                  </a:cubicBezTo>
                  <a:cubicBezTo>
                    <a:pt x="847952" y="129733"/>
                    <a:pt x="846685" y="127706"/>
                    <a:pt x="850486" y="126692"/>
                  </a:cubicBezTo>
                  <a:cubicBezTo>
                    <a:pt x="850612" y="129986"/>
                    <a:pt x="853906" y="137588"/>
                    <a:pt x="851626" y="137715"/>
                  </a:cubicBezTo>
                  <a:close/>
                  <a:moveTo>
                    <a:pt x="853020" y="128466"/>
                  </a:moveTo>
                  <a:cubicBezTo>
                    <a:pt x="852893" y="127706"/>
                    <a:pt x="854540" y="126566"/>
                    <a:pt x="853146" y="124032"/>
                  </a:cubicBezTo>
                  <a:cubicBezTo>
                    <a:pt x="851246" y="125045"/>
                    <a:pt x="850486" y="121498"/>
                    <a:pt x="849219" y="120358"/>
                  </a:cubicBezTo>
                  <a:cubicBezTo>
                    <a:pt x="848839" y="115163"/>
                    <a:pt x="844785" y="105028"/>
                    <a:pt x="846812" y="103001"/>
                  </a:cubicBezTo>
                  <a:cubicBezTo>
                    <a:pt x="849219" y="107308"/>
                    <a:pt x="848965" y="100974"/>
                    <a:pt x="852386" y="104141"/>
                  </a:cubicBezTo>
                  <a:cubicBezTo>
                    <a:pt x="850232" y="93626"/>
                    <a:pt x="854413" y="101227"/>
                    <a:pt x="855680" y="99073"/>
                  </a:cubicBezTo>
                  <a:cubicBezTo>
                    <a:pt x="855934" y="98693"/>
                    <a:pt x="854540" y="95273"/>
                    <a:pt x="854793" y="94766"/>
                  </a:cubicBezTo>
                  <a:cubicBezTo>
                    <a:pt x="857074" y="90458"/>
                    <a:pt x="861381" y="95146"/>
                    <a:pt x="865055" y="92739"/>
                  </a:cubicBezTo>
                  <a:cubicBezTo>
                    <a:pt x="864675" y="90078"/>
                    <a:pt x="864295" y="87544"/>
                    <a:pt x="866196" y="88051"/>
                  </a:cubicBezTo>
                  <a:cubicBezTo>
                    <a:pt x="866702" y="89698"/>
                    <a:pt x="867082" y="92232"/>
                    <a:pt x="868096" y="92105"/>
                  </a:cubicBezTo>
                  <a:cubicBezTo>
                    <a:pt x="865309" y="85517"/>
                    <a:pt x="873164" y="85517"/>
                    <a:pt x="873797" y="88811"/>
                  </a:cubicBezTo>
                  <a:cubicBezTo>
                    <a:pt x="871010" y="88685"/>
                    <a:pt x="869490" y="90458"/>
                    <a:pt x="871010" y="96033"/>
                  </a:cubicBezTo>
                  <a:cubicBezTo>
                    <a:pt x="875697" y="92232"/>
                    <a:pt x="873290" y="102114"/>
                    <a:pt x="875444" y="101861"/>
                  </a:cubicBezTo>
                  <a:cubicBezTo>
                    <a:pt x="880512" y="102874"/>
                    <a:pt x="879372" y="95526"/>
                    <a:pt x="883806" y="95779"/>
                  </a:cubicBezTo>
                  <a:cubicBezTo>
                    <a:pt x="884313" y="97426"/>
                    <a:pt x="885199" y="98060"/>
                    <a:pt x="886340" y="97553"/>
                  </a:cubicBezTo>
                  <a:cubicBezTo>
                    <a:pt x="887100" y="102241"/>
                    <a:pt x="888493" y="104268"/>
                    <a:pt x="890774" y="103381"/>
                  </a:cubicBezTo>
                  <a:cubicBezTo>
                    <a:pt x="889380" y="98440"/>
                    <a:pt x="886340" y="100087"/>
                    <a:pt x="885580" y="93246"/>
                  </a:cubicBezTo>
                  <a:cubicBezTo>
                    <a:pt x="886846" y="87924"/>
                    <a:pt x="888367" y="89065"/>
                    <a:pt x="891787" y="91979"/>
                  </a:cubicBezTo>
                  <a:cubicBezTo>
                    <a:pt x="890647" y="84250"/>
                    <a:pt x="893434" y="86658"/>
                    <a:pt x="895588" y="84504"/>
                  </a:cubicBezTo>
                  <a:cubicBezTo>
                    <a:pt x="895335" y="84757"/>
                    <a:pt x="896095" y="82350"/>
                    <a:pt x="896222" y="82097"/>
                  </a:cubicBezTo>
                  <a:cubicBezTo>
                    <a:pt x="896095" y="82350"/>
                    <a:pt x="897489" y="79436"/>
                    <a:pt x="896855" y="79689"/>
                  </a:cubicBezTo>
                  <a:cubicBezTo>
                    <a:pt x="898249" y="78929"/>
                    <a:pt x="901036" y="81336"/>
                    <a:pt x="901416" y="81083"/>
                  </a:cubicBezTo>
                  <a:cubicBezTo>
                    <a:pt x="901669" y="80830"/>
                    <a:pt x="900403" y="77156"/>
                    <a:pt x="900529" y="76776"/>
                  </a:cubicBezTo>
                  <a:cubicBezTo>
                    <a:pt x="901289" y="75255"/>
                    <a:pt x="903697" y="77029"/>
                    <a:pt x="904710" y="76015"/>
                  </a:cubicBezTo>
                  <a:cubicBezTo>
                    <a:pt x="905724" y="74748"/>
                    <a:pt x="904330" y="70188"/>
                    <a:pt x="906357" y="73482"/>
                  </a:cubicBezTo>
                  <a:cubicBezTo>
                    <a:pt x="906991" y="74495"/>
                    <a:pt x="908384" y="68034"/>
                    <a:pt x="909398" y="72848"/>
                  </a:cubicBezTo>
                  <a:cubicBezTo>
                    <a:pt x="906991" y="75129"/>
                    <a:pt x="906991" y="81083"/>
                    <a:pt x="910538" y="83744"/>
                  </a:cubicBezTo>
                  <a:cubicBezTo>
                    <a:pt x="912058" y="83870"/>
                    <a:pt x="917633" y="92992"/>
                    <a:pt x="913325" y="92105"/>
                  </a:cubicBezTo>
                  <a:cubicBezTo>
                    <a:pt x="911045" y="93499"/>
                    <a:pt x="911932" y="82223"/>
                    <a:pt x="908891" y="86277"/>
                  </a:cubicBezTo>
                  <a:cubicBezTo>
                    <a:pt x="907497" y="87164"/>
                    <a:pt x="908638" y="91218"/>
                    <a:pt x="908131" y="93119"/>
                  </a:cubicBezTo>
                  <a:cubicBezTo>
                    <a:pt x="902303" y="94132"/>
                    <a:pt x="903063" y="92865"/>
                    <a:pt x="897995" y="90712"/>
                  </a:cubicBezTo>
                  <a:cubicBezTo>
                    <a:pt x="898629" y="95906"/>
                    <a:pt x="900783" y="95019"/>
                    <a:pt x="901163" y="101227"/>
                  </a:cubicBezTo>
                  <a:cubicBezTo>
                    <a:pt x="899769" y="106928"/>
                    <a:pt x="898629" y="98440"/>
                    <a:pt x="895588" y="100087"/>
                  </a:cubicBezTo>
                  <a:cubicBezTo>
                    <a:pt x="897489" y="106802"/>
                    <a:pt x="891154" y="102621"/>
                    <a:pt x="891661" y="107562"/>
                  </a:cubicBezTo>
                  <a:cubicBezTo>
                    <a:pt x="893181" y="115670"/>
                    <a:pt x="899136" y="106675"/>
                    <a:pt x="900656" y="114783"/>
                  </a:cubicBezTo>
                  <a:cubicBezTo>
                    <a:pt x="900783" y="119091"/>
                    <a:pt x="894828" y="115417"/>
                    <a:pt x="895335" y="120231"/>
                  </a:cubicBezTo>
                  <a:cubicBezTo>
                    <a:pt x="896728" y="119978"/>
                    <a:pt x="896982" y="123778"/>
                    <a:pt x="898249" y="124158"/>
                  </a:cubicBezTo>
                  <a:cubicBezTo>
                    <a:pt x="902556" y="123398"/>
                    <a:pt x="899262" y="131127"/>
                    <a:pt x="900022" y="132774"/>
                  </a:cubicBezTo>
                  <a:cubicBezTo>
                    <a:pt x="899896" y="132393"/>
                    <a:pt x="903190" y="136828"/>
                    <a:pt x="902936" y="136701"/>
                  </a:cubicBezTo>
                  <a:cubicBezTo>
                    <a:pt x="904203" y="137461"/>
                    <a:pt x="904203" y="132393"/>
                    <a:pt x="905977" y="136068"/>
                  </a:cubicBezTo>
                  <a:cubicBezTo>
                    <a:pt x="909524" y="148610"/>
                    <a:pt x="902430" y="144936"/>
                    <a:pt x="899642" y="141769"/>
                  </a:cubicBezTo>
                  <a:cubicBezTo>
                    <a:pt x="900022" y="134040"/>
                    <a:pt x="897362" y="128593"/>
                    <a:pt x="894195" y="125045"/>
                  </a:cubicBezTo>
                  <a:cubicBezTo>
                    <a:pt x="892801" y="125299"/>
                    <a:pt x="891407" y="125552"/>
                    <a:pt x="890014" y="125805"/>
                  </a:cubicBezTo>
                  <a:cubicBezTo>
                    <a:pt x="887733" y="118584"/>
                    <a:pt x="893054" y="121498"/>
                    <a:pt x="892421" y="116430"/>
                  </a:cubicBezTo>
                  <a:cubicBezTo>
                    <a:pt x="891154" y="117317"/>
                    <a:pt x="891281" y="113263"/>
                    <a:pt x="890521" y="112376"/>
                  </a:cubicBezTo>
                  <a:cubicBezTo>
                    <a:pt x="889380" y="110856"/>
                    <a:pt x="889000" y="113390"/>
                    <a:pt x="887987" y="110602"/>
                  </a:cubicBezTo>
                  <a:cubicBezTo>
                    <a:pt x="888113" y="111109"/>
                    <a:pt x="889127" y="106041"/>
                    <a:pt x="887100" y="106295"/>
                  </a:cubicBezTo>
                  <a:cubicBezTo>
                    <a:pt x="885833" y="106802"/>
                    <a:pt x="884819" y="107435"/>
                    <a:pt x="885960" y="110982"/>
                  </a:cubicBezTo>
                  <a:cubicBezTo>
                    <a:pt x="882412" y="112249"/>
                    <a:pt x="880892" y="105281"/>
                    <a:pt x="877471" y="105915"/>
                  </a:cubicBezTo>
                  <a:cubicBezTo>
                    <a:pt x="876331" y="106548"/>
                    <a:pt x="876331" y="108575"/>
                    <a:pt x="876204" y="110602"/>
                  </a:cubicBezTo>
                  <a:cubicBezTo>
                    <a:pt x="875951" y="120611"/>
                    <a:pt x="880512" y="119724"/>
                    <a:pt x="879625" y="127706"/>
                  </a:cubicBezTo>
                  <a:cubicBezTo>
                    <a:pt x="876584" y="129353"/>
                    <a:pt x="875697" y="122511"/>
                    <a:pt x="873164" y="122258"/>
                  </a:cubicBezTo>
                  <a:cubicBezTo>
                    <a:pt x="876331" y="129606"/>
                    <a:pt x="869870" y="124285"/>
                    <a:pt x="871390" y="129353"/>
                  </a:cubicBezTo>
                  <a:cubicBezTo>
                    <a:pt x="872404" y="131253"/>
                    <a:pt x="875317" y="136828"/>
                    <a:pt x="871643" y="135941"/>
                  </a:cubicBezTo>
                  <a:cubicBezTo>
                    <a:pt x="867843" y="134801"/>
                    <a:pt x="870883" y="130240"/>
                    <a:pt x="869870" y="127326"/>
                  </a:cubicBezTo>
                  <a:cubicBezTo>
                    <a:pt x="869490" y="126059"/>
                    <a:pt x="866576" y="124919"/>
                    <a:pt x="865942" y="123652"/>
                  </a:cubicBezTo>
                  <a:cubicBezTo>
                    <a:pt x="865055" y="121751"/>
                    <a:pt x="865182" y="117190"/>
                    <a:pt x="863662" y="117444"/>
                  </a:cubicBezTo>
                  <a:cubicBezTo>
                    <a:pt x="860621" y="113643"/>
                    <a:pt x="854160" y="117697"/>
                    <a:pt x="854413" y="119217"/>
                  </a:cubicBezTo>
                  <a:cubicBezTo>
                    <a:pt x="855807" y="127072"/>
                    <a:pt x="854667" y="127706"/>
                    <a:pt x="857454" y="134294"/>
                  </a:cubicBezTo>
                  <a:cubicBezTo>
                    <a:pt x="854287" y="133280"/>
                    <a:pt x="860241" y="144303"/>
                    <a:pt x="857074" y="143289"/>
                  </a:cubicBezTo>
                  <a:cubicBezTo>
                    <a:pt x="852513" y="137968"/>
                    <a:pt x="855553" y="138095"/>
                    <a:pt x="854920" y="132520"/>
                  </a:cubicBezTo>
                  <a:cubicBezTo>
                    <a:pt x="854920" y="132393"/>
                    <a:pt x="853400" y="131000"/>
                    <a:pt x="853020" y="128466"/>
                  </a:cubicBezTo>
                  <a:close/>
                  <a:moveTo>
                    <a:pt x="902050" y="116557"/>
                  </a:moveTo>
                  <a:cubicBezTo>
                    <a:pt x="901669" y="114530"/>
                    <a:pt x="901289" y="112376"/>
                    <a:pt x="900783" y="110222"/>
                  </a:cubicBezTo>
                  <a:cubicBezTo>
                    <a:pt x="903190" y="106422"/>
                    <a:pt x="905724" y="119217"/>
                    <a:pt x="902050" y="116557"/>
                  </a:cubicBezTo>
                  <a:close/>
                  <a:moveTo>
                    <a:pt x="856694" y="152284"/>
                  </a:moveTo>
                  <a:cubicBezTo>
                    <a:pt x="859354" y="148863"/>
                    <a:pt x="863788" y="157225"/>
                    <a:pt x="861508" y="160266"/>
                  </a:cubicBezTo>
                  <a:cubicBezTo>
                    <a:pt x="860241" y="156212"/>
                    <a:pt x="857200" y="159379"/>
                    <a:pt x="856694" y="152284"/>
                  </a:cubicBezTo>
                  <a:close/>
                  <a:moveTo>
                    <a:pt x="862015" y="189152"/>
                  </a:moveTo>
                  <a:cubicBezTo>
                    <a:pt x="863282" y="188265"/>
                    <a:pt x="863408" y="185731"/>
                    <a:pt x="865689" y="186238"/>
                  </a:cubicBezTo>
                  <a:cubicBezTo>
                    <a:pt x="867969" y="193332"/>
                    <a:pt x="863408" y="195360"/>
                    <a:pt x="862015" y="189152"/>
                  </a:cubicBezTo>
                  <a:close/>
                  <a:moveTo>
                    <a:pt x="863915" y="204355"/>
                  </a:moveTo>
                  <a:cubicBezTo>
                    <a:pt x="863408" y="201061"/>
                    <a:pt x="862015" y="196500"/>
                    <a:pt x="863282" y="195613"/>
                  </a:cubicBezTo>
                  <a:cubicBezTo>
                    <a:pt x="864422" y="200934"/>
                    <a:pt x="866576" y="201948"/>
                    <a:pt x="863915" y="204355"/>
                  </a:cubicBezTo>
                  <a:close/>
                  <a:moveTo>
                    <a:pt x="857834" y="232354"/>
                  </a:moveTo>
                  <a:cubicBezTo>
                    <a:pt x="858214" y="234507"/>
                    <a:pt x="858721" y="236661"/>
                    <a:pt x="859101" y="238815"/>
                  </a:cubicBezTo>
                  <a:cubicBezTo>
                    <a:pt x="858087" y="239068"/>
                    <a:pt x="857074" y="239195"/>
                    <a:pt x="856060" y="239448"/>
                  </a:cubicBezTo>
                  <a:cubicBezTo>
                    <a:pt x="854793" y="234761"/>
                    <a:pt x="855427" y="232354"/>
                    <a:pt x="857834" y="232354"/>
                  </a:cubicBezTo>
                  <a:close/>
                  <a:moveTo>
                    <a:pt x="848712" y="229693"/>
                  </a:moveTo>
                  <a:cubicBezTo>
                    <a:pt x="849599" y="232480"/>
                    <a:pt x="850993" y="233494"/>
                    <a:pt x="851499" y="238055"/>
                  </a:cubicBezTo>
                  <a:cubicBezTo>
                    <a:pt x="847698" y="239702"/>
                    <a:pt x="846938" y="232227"/>
                    <a:pt x="848712" y="229693"/>
                  </a:cubicBezTo>
                  <a:close/>
                  <a:moveTo>
                    <a:pt x="776624" y="292786"/>
                  </a:moveTo>
                  <a:cubicBezTo>
                    <a:pt x="779158" y="297600"/>
                    <a:pt x="778018" y="299627"/>
                    <a:pt x="779411" y="301148"/>
                  </a:cubicBezTo>
                  <a:cubicBezTo>
                    <a:pt x="781565" y="303555"/>
                    <a:pt x="780045" y="311790"/>
                    <a:pt x="779031" y="310143"/>
                  </a:cubicBezTo>
                  <a:cubicBezTo>
                    <a:pt x="777764" y="301654"/>
                    <a:pt x="774090" y="297600"/>
                    <a:pt x="776624" y="292786"/>
                  </a:cubicBezTo>
                  <a:close/>
                  <a:moveTo>
                    <a:pt x="771810" y="284804"/>
                  </a:moveTo>
                  <a:cubicBezTo>
                    <a:pt x="769783" y="285184"/>
                    <a:pt x="767629" y="285564"/>
                    <a:pt x="765602" y="286071"/>
                  </a:cubicBezTo>
                  <a:cubicBezTo>
                    <a:pt x="762054" y="274796"/>
                    <a:pt x="770670" y="281004"/>
                    <a:pt x="771810" y="284804"/>
                  </a:cubicBezTo>
                  <a:close/>
                  <a:moveTo>
                    <a:pt x="768896" y="296587"/>
                  </a:moveTo>
                  <a:cubicBezTo>
                    <a:pt x="768516" y="294053"/>
                    <a:pt x="767502" y="290505"/>
                    <a:pt x="768642" y="289999"/>
                  </a:cubicBezTo>
                  <a:cubicBezTo>
                    <a:pt x="769023" y="291266"/>
                    <a:pt x="769276" y="292533"/>
                    <a:pt x="770163" y="291899"/>
                  </a:cubicBezTo>
                  <a:cubicBezTo>
                    <a:pt x="770416" y="294560"/>
                    <a:pt x="770796" y="297093"/>
                    <a:pt x="768896" y="296587"/>
                  </a:cubicBezTo>
                  <a:close/>
                  <a:moveTo>
                    <a:pt x="762054" y="300134"/>
                  </a:moveTo>
                  <a:cubicBezTo>
                    <a:pt x="764462" y="305835"/>
                    <a:pt x="766362" y="313817"/>
                    <a:pt x="769656" y="316477"/>
                  </a:cubicBezTo>
                  <a:cubicBezTo>
                    <a:pt x="772063" y="317238"/>
                    <a:pt x="771176" y="312930"/>
                    <a:pt x="771936" y="311536"/>
                  </a:cubicBezTo>
                  <a:cubicBezTo>
                    <a:pt x="772823" y="309636"/>
                    <a:pt x="776878" y="312550"/>
                    <a:pt x="773710" y="304442"/>
                  </a:cubicBezTo>
                  <a:cubicBezTo>
                    <a:pt x="769529" y="304188"/>
                    <a:pt x="767249" y="306342"/>
                    <a:pt x="766362" y="310396"/>
                  </a:cubicBezTo>
                  <a:cubicBezTo>
                    <a:pt x="764335" y="303935"/>
                    <a:pt x="765855" y="302415"/>
                    <a:pt x="764842" y="297347"/>
                  </a:cubicBezTo>
                  <a:cubicBezTo>
                    <a:pt x="768642" y="297727"/>
                    <a:pt x="771430" y="302034"/>
                    <a:pt x="775357" y="301908"/>
                  </a:cubicBezTo>
                  <a:cubicBezTo>
                    <a:pt x="775991" y="308622"/>
                    <a:pt x="775484" y="306215"/>
                    <a:pt x="777511" y="312677"/>
                  </a:cubicBezTo>
                  <a:cubicBezTo>
                    <a:pt x="778905" y="315717"/>
                    <a:pt x="780045" y="311536"/>
                    <a:pt x="780552" y="312043"/>
                  </a:cubicBezTo>
                  <a:cubicBezTo>
                    <a:pt x="781692" y="313057"/>
                    <a:pt x="782579" y="317744"/>
                    <a:pt x="783846" y="318124"/>
                  </a:cubicBezTo>
                  <a:cubicBezTo>
                    <a:pt x="784859" y="313817"/>
                    <a:pt x="783085" y="310650"/>
                    <a:pt x="782072" y="309509"/>
                  </a:cubicBezTo>
                  <a:cubicBezTo>
                    <a:pt x="781819" y="309256"/>
                    <a:pt x="781312" y="305835"/>
                    <a:pt x="781185" y="305202"/>
                  </a:cubicBezTo>
                  <a:cubicBezTo>
                    <a:pt x="779158" y="295320"/>
                    <a:pt x="783592" y="307356"/>
                    <a:pt x="782452" y="300514"/>
                  </a:cubicBezTo>
                  <a:cubicBezTo>
                    <a:pt x="781312" y="301401"/>
                    <a:pt x="777638" y="295066"/>
                    <a:pt x="780171" y="294306"/>
                  </a:cubicBezTo>
                  <a:cubicBezTo>
                    <a:pt x="783592" y="305835"/>
                    <a:pt x="783846" y="291139"/>
                    <a:pt x="784479" y="288985"/>
                  </a:cubicBezTo>
                  <a:cubicBezTo>
                    <a:pt x="785619" y="293293"/>
                    <a:pt x="789167" y="288605"/>
                    <a:pt x="789927" y="294560"/>
                  </a:cubicBezTo>
                  <a:cubicBezTo>
                    <a:pt x="787646" y="293926"/>
                    <a:pt x="788280" y="297980"/>
                    <a:pt x="787646" y="299501"/>
                  </a:cubicBezTo>
                  <a:cubicBezTo>
                    <a:pt x="786886" y="301274"/>
                    <a:pt x="785493" y="301908"/>
                    <a:pt x="785366" y="304442"/>
                  </a:cubicBezTo>
                  <a:cubicBezTo>
                    <a:pt x="787900" y="308369"/>
                    <a:pt x="788407" y="306089"/>
                    <a:pt x="789800" y="310269"/>
                  </a:cubicBezTo>
                  <a:cubicBezTo>
                    <a:pt x="789673" y="309763"/>
                    <a:pt x="788533" y="314830"/>
                    <a:pt x="790687" y="314577"/>
                  </a:cubicBezTo>
                  <a:cubicBezTo>
                    <a:pt x="792587" y="313944"/>
                    <a:pt x="793854" y="312550"/>
                    <a:pt x="793981" y="309509"/>
                  </a:cubicBezTo>
                  <a:cubicBezTo>
                    <a:pt x="793601" y="307229"/>
                    <a:pt x="788660" y="306089"/>
                    <a:pt x="791700" y="303301"/>
                  </a:cubicBezTo>
                  <a:cubicBezTo>
                    <a:pt x="792714" y="306975"/>
                    <a:pt x="794488" y="307862"/>
                    <a:pt x="796641" y="306722"/>
                  </a:cubicBezTo>
                  <a:cubicBezTo>
                    <a:pt x="796261" y="304568"/>
                    <a:pt x="797022" y="304062"/>
                    <a:pt x="796768" y="302288"/>
                  </a:cubicBezTo>
                  <a:cubicBezTo>
                    <a:pt x="795375" y="295700"/>
                    <a:pt x="790687" y="291899"/>
                    <a:pt x="792334" y="285311"/>
                  </a:cubicBezTo>
                  <a:cubicBezTo>
                    <a:pt x="795501" y="285564"/>
                    <a:pt x="798162" y="287972"/>
                    <a:pt x="800189" y="292659"/>
                  </a:cubicBezTo>
                  <a:cubicBezTo>
                    <a:pt x="800189" y="295700"/>
                    <a:pt x="796261" y="293799"/>
                    <a:pt x="796895" y="297727"/>
                  </a:cubicBezTo>
                  <a:cubicBezTo>
                    <a:pt x="798669" y="303935"/>
                    <a:pt x="800062" y="299247"/>
                    <a:pt x="801329" y="303555"/>
                  </a:cubicBezTo>
                  <a:cubicBezTo>
                    <a:pt x="800696" y="301148"/>
                    <a:pt x="797402" y="309763"/>
                    <a:pt x="801582" y="310143"/>
                  </a:cubicBezTo>
                  <a:cubicBezTo>
                    <a:pt x="804370" y="306089"/>
                    <a:pt x="808551" y="303808"/>
                    <a:pt x="806777" y="293546"/>
                  </a:cubicBezTo>
                  <a:cubicBezTo>
                    <a:pt x="804623" y="290632"/>
                    <a:pt x="800822" y="294053"/>
                    <a:pt x="799936" y="285945"/>
                  </a:cubicBezTo>
                  <a:cubicBezTo>
                    <a:pt x="803736" y="282904"/>
                    <a:pt x="811084" y="292659"/>
                    <a:pt x="806904" y="277836"/>
                  </a:cubicBezTo>
                  <a:cubicBezTo>
                    <a:pt x="810958" y="275936"/>
                    <a:pt x="811718" y="287085"/>
                    <a:pt x="814632" y="289745"/>
                  </a:cubicBezTo>
                  <a:cubicBezTo>
                    <a:pt x="812605" y="281257"/>
                    <a:pt x="813238" y="276443"/>
                    <a:pt x="814252" y="272008"/>
                  </a:cubicBezTo>
                  <a:cubicBezTo>
                    <a:pt x="819573" y="285058"/>
                    <a:pt x="821093" y="269728"/>
                    <a:pt x="826668" y="269601"/>
                  </a:cubicBezTo>
                  <a:cubicBezTo>
                    <a:pt x="828695" y="277076"/>
                    <a:pt x="824134" y="275556"/>
                    <a:pt x="826161" y="283031"/>
                  </a:cubicBezTo>
                  <a:cubicBezTo>
                    <a:pt x="827048" y="285691"/>
                    <a:pt x="827681" y="285818"/>
                    <a:pt x="828441" y="289239"/>
                  </a:cubicBezTo>
                  <a:cubicBezTo>
                    <a:pt x="828821" y="290886"/>
                    <a:pt x="829835" y="291012"/>
                    <a:pt x="829962" y="291139"/>
                  </a:cubicBezTo>
                  <a:cubicBezTo>
                    <a:pt x="830975" y="294813"/>
                    <a:pt x="829581" y="296840"/>
                    <a:pt x="831229" y="297600"/>
                  </a:cubicBezTo>
                  <a:cubicBezTo>
                    <a:pt x="834903" y="296713"/>
                    <a:pt x="831102" y="285818"/>
                    <a:pt x="832369" y="281764"/>
                  </a:cubicBezTo>
                  <a:cubicBezTo>
                    <a:pt x="834522" y="278976"/>
                    <a:pt x="837817" y="290252"/>
                    <a:pt x="837943" y="282904"/>
                  </a:cubicBezTo>
                  <a:cubicBezTo>
                    <a:pt x="837436" y="279103"/>
                    <a:pt x="835536" y="282651"/>
                    <a:pt x="834396" y="281384"/>
                  </a:cubicBezTo>
                  <a:cubicBezTo>
                    <a:pt x="833762" y="280623"/>
                    <a:pt x="833762" y="275936"/>
                    <a:pt x="833129" y="274922"/>
                  </a:cubicBezTo>
                  <a:cubicBezTo>
                    <a:pt x="830848" y="271502"/>
                    <a:pt x="828188" y="278470"/>
                    <a:pt x="828188" y="271502"/>
                  </a:cubicBezTo>
                  <a:cubicBezTo>
                    <a:pt x="829708" y="265167"/>
                    <a:pt x="831862" y="273529"/>
                    <a:pt x="834776" y="272388"/>
                  </a:cubicBezTo>
                  <a:cubicBezTo>
                    <a:pt x="834522" y="269728"/>
                    <a:pt x="835663" y="270868"/>
                    <a:pt x="836803" y="272008"/>
                  </a:cubicBezTo>
                  <a:cubicBezTo>
                    <a:pt x="836423" y="269855"/>
                    <a:pt x="835916" y="267701"/>
                    <a:pt x="835536" y="265547"/>
                  </a:cubicBezTo>
                  <a:cubicBezTo>
                    <a:pt x="839590" y="267828"/>
                    <a:pt x="839590" y="266054"/>
                    <a:pt x="840224" y="262380"/>
                  </a:cubicBezTo>
                  <a:cubicBezTo>
                    <a:pt x="841111" y="268081"/>
                    <a:pt x="843644" y="264534"/>
                    <a:pt x="845165" y="265800"/>
                  </a:cubicBezTo>
                  <a:cubicBezTo>
                    <a:pt x="846812" y="267194"/>
                    <a:pt x="848712" y="274162"/>
                    <a:pt x="850612" y="271375"/>
                  </a:cubicBezTo>
                  <a:cubicBezTo>
                    <a:pt x="847572" y="266814"/>
                    <a:pt x="850106" y="266307"/>
                    <a:pt x="852259" y="268841"/>
                  </a:cubicBezTo>
                  <a:cubicBezTo>
                    <a:pt x="852133" y="264914"/>
                    <a:pt x="848459" y="256425"/>
                    <a:pt x="850739" y="255792"/>
                  </a:cubicBezTo>
                  <a:cubicBezTo>
                    <a:pt x="852386" y="264914"/>
                    <a:pt x="852259" y="255412"/>
                    <a:pt x="853780" y="255158"/>
                  </a:cubicBezTo>
                  <a:cubicBezTo>
                    <a:pt x="855173" y="258832"/>
                    <a:pt x="855047" y="267954"/>
                    <a:pt x="857327" y="267828"/>
                  </a:cubicBezTo>
                  <a:cubicBezTo>
                    <a:pt x="859481" y="266054"/>
                    <a:pt x="853526" y="253385"/>
                    <a:pt x="857961" y="254652"/>
                  </a:cubicBezTo>
                  <a:cubicBezTo>
                    <a:pt x="858974" y="258326"/>
                    <a:pt x="857200" y="265927"/>
                    <a:pt x="860494" y="267574"/>
                  </a:cubicBezTo>
                  <a:cubicBezTo>
                    <a:pt x="863028" y="265674"/>
                    <a:pt x="863155" y="260606"/>
                    <a:pt x="864929" y="257819"/>
                  </a:cubicBezTo>
                  <a:cubicBezTo>
                    <a:pt x="867336" y="265040"/>
                    <a:pt x="871517" y="265420"/>
                    <a:pt x="873544" y="273909"/>
                  </a:cubicBezTo>
                  <a:cubicBezTo>
                    <a:pt x="872023" y="274416"/>
                    <a:pt x="869870" y="274289"/>
                    <a:pt x="871263" y="278850"/>
                  </a:cubicBezTo>
                  <a:cubicBezTo>
                    <a:pt x="873037" y="278343"/>
                    <a:pt x="874557" y="278723"/>
                    <a:pt x="875824" y="280243"/>
                  </a:cubicBezTo>
                  <a:cubicBezTo>
                    <a:pt x="878105" y="291012"/>
                    <a:pt x="876964" y="292786"/>
                    <a:pt x="880132" y="301654"/>
                  </a:cubicBezTo>
                  <a:cubicBezTo>
                    <a:pt x="879118" y="302288"/>
                    <a:pt x="878992" y="304315"/>
                    <a:pt x="878992" y="306342"/>
                  </a:cubicBezTo>
                  <a:cubicBezTo>
                    <a:pt x="874557" y="307356"/>
                    <a:pt x="870630" y="306089"/>
                    <a:pt x="866829" y="304315"/>
                  </a:cubicBezTo>
                  <a:cubicBezTo>
                    <a:pt x="865435" y="308242"/>
                    <a:pt x="864549" y="312803"/>
                    <a:pt x="861381" y="314324"/>
                  </a:cubicBezTo>
                  <a:cubicBezTo>
                    <a:pt x="853526" y="310650"/>
                    <a:pt x="851499" y="324332"/>
                    <a:pt x="845165" y="324206"/>
                  </a:cubicBezTo>
                  <a:cubicBezTo>
                    <a:pt x="841871" y="324079"/>
                    <a:pt x="842884" y="317998"/>
                    <a:pt x="841617" y="322685"/>
                  </a:cubicBezTo>
                  <a:cubicBezTo>
                    <a:pt x="839844" y="329527"/>
                    <a:pt x="834776" y="323572"/>
                    <a:pt x="831355" y="324712"/>
                  </a:cubicBezTo>
                  <a:cubicBezTo>
                    <a:pt x="831735" y="326866"/>
                    <a:pt x="832242" y="329020"/>
                    <a:pt x="832622" y="331174"/>
                  </a:cubicBezTo>
                  <a:cubicBezTo>
                    <a:pt x="829201" y="329780"/>
                    <a:pt x="829075" y="329907"/>
                    <a:pt x="826414" y="332441"/>
                  </a:cubicBezTo>
                  <a:cubicBezTo>
                    <a:pt x="824387" y="326359"/>
                    <a:pt x="822360" y="320405"/>
                    <a:pt x="819319" y="318251"/>
                  </a:cubicBezTo>
                  <a:cubicBezTo>
                    <a:pt x="820333" y="323192"/>
                    <a:pt x="821347" y="328260"/>
                    <a:pt x="822360" y="333327"/>
                  </a:cubicBezTo>
                  <a:cubicBezTo>
                    <a:pt x="817926" y="330540"/>
                    <a:pt x="817419" y="334721"/>
                    <a:pt x="813745" y="332821"/>
                  </a:cubicBezTo>
                  <a:cubicBezTo>
                    <a:pt x="814505" y="336368"/>
                    <a:pt x="815139" y="339915"/>
                    <a:pt x="815899" y="343590"/>
                  </a:cubicBezTo>
                  <a:cubicBezTo>
                    <a:pt x="812731" y="343209"/>
                    <a:pt x="810324" y="340042"/>
                    <a:pt x="808551" y="333834"/>
                  </a:cubicBezTo>
                  <a:cubicBezTo>
                    <a:pt x="812731" y="335988"/>
                    <a:pt x="812351" y="329147"/>
                    <a:pt x="812858" y="328513"/>
                  </a:cubicBezTo>
                  <a:cubicBezTo>
                    <a:pt x="815139" y="325979"/>
                    <a:pt x="820840" y="326233"/>
                    <a:pt x="818306" y="318504"/>
                  </a:cubicBezTo>
                  <a:cubicBezTo>
                    <a:pt x="815899" y="315210"/>
                    <a:pt x="813998" y="313183"/>
                    <a:pt x="811845" y="313057"/>
                  </a:cubicBezTo>
                  <a:cubicBezTo>
                    <a:pt x="809057" y="312930"/>
                    <a:pt x="808171" y="321545"/>
                    <a:pt x="805003" y="316604"/>
                  </a:cubicBezTo>
                  <a:cubicBezTo>
                    <a:pt x="805003" y="322305"/>
                    <a:pt x="805383" y="328767"/>
                    <a:pt x="803863" y="332441"/>
                  </a:cubicBezTo>
                  <a:cubicBezTo>
                    <a:pt x="803230" y="329400"/>
                    <a:pt x="801963" y="329400"/>
                    <a:pt x="801456" y="325853"/>
                  </a:cubicBezTo>
                  <a:cubicBezTo>
                    <a:pt x="802469" y="325092"/>
                    <a:pt x="803230" y="321798"/>
                    <a:pt x="801582" y="321418"/>
                  </a:cubicBezTo>
                  <a:cubicBezTo>
                    <a:pt x="797908" y="320278"/>
                    <a:pt x="799049" y="325473"/>
                    <a:pt x="797275" y="326739"/>
                  </a:cubicBezTo>
                  <a:cubicBezTo>
                    <a:pt x="794868" y="321672"/>
                    <a:pt x="797528" y="315844"/>
                    <a:pt x="795121" y="315971"/>
                  </a:cubicBezTo>
                  <a:cubicBezTo>
                    <a:pt x="795501" y="318504"/>
                    <a:pt x="793981" y="318631"/>
                    <a:pt x="792461" y="318758"/>
                  </a:cubicBezTo>
                  <a:cubicBezTo>
                    <a:pt x="793601" y="323445"/>
                    <a:pt x="792967" y="325726"/>
                    <a:pt x="790687" y="325853"/>
                  </a:cubicBezTo>
                  <a:cubicBezTo>
                    <a:pt x="788787" y="322939"/>
                    <a:pt x="787646" y="317364"/>
                    <a:pt x="785493" y="315717"/>
                  </a:cubicBezTo>
                  <a:cubicBezTo>
                    <a:pt x="783465" y="316477"/>
                    <a:pt x="784352" y="321925"/>
                    <a:pt x="783719" y="322812"/>
                  </a:cubicBezTo>
                  <a:cubicBezTo>
                    <a:pt x="782705" y="323952"/>
                    <a:pt x="780552" y="322305"/>
                    <a:pt x="779538" y="323572"/>
                  </a:cubicBezTo>
                  <a:cubicBezTo>
                    <a:pt x="779285" y="323826"/>
                    <a:pt x="780425" y="327246"/>
                    <a:pt x="780425" y="327880"/>
                  </a:cubicBezTo>
                  <a:cubicBezTo>
                    <a:pt x="779918" y="332061"/>
                    <a:pt x="776497" y="328513"/>
                    <a:pt x="776244" y="328640"/>
                  </a:cubicBezTo>
                  <a:cubicBezTo>
                    <a:pt x="775864" y="328893"/>
                    <a:pt x="776878" y="331047"/>
                    <a:pt x="775611" y="331047"/>
                  </a:cubicBezTo>
                  <a:cubicBezTo>
                    <a:pt x="775611" y="331047"/>
                    <a:pt x="773837" y="327120"/>
                    <a:pt x="773710" y="326993"/>
                  </a:cubicBezTo>
                  <a:cubicBezTo>
                    <a:pt x="772443" y="325219"/>
                    <a:pt x="771936" y="326233"/>
                    <a:pt x="771683" y="327373"/>
                  </a:cubicBezTo>
                  <a:cubicBezTo>
                    <a:pt x="771683" y="327246"/>
                    <a:pt x="768516" y="326233"/>
                    <a:pt x="768136" y="325853"/>
                  </a:cubicBezTo>
                  <a:cubicBezTo>
                    <a:pt x="765602" y="323826"/>
                    <a:pt x="765095" y="323699"/>
                    <a:pt x="764335" y="317618"/>
                  </a:cubicBezTo>
                  <a:cubicBezTo>
                    <a:pt x="767122" y="317618"/>
                    <a:pt x="768642" y="321418"/>
                    <a:pt x="766615" y="312677"/>
                  </a:cubicBezTo>
                  <a:cubicBezTo>
                    <a:pt x="765349" y="313057"/>
                    <a:pt x="765729" y="315717"/>
                    <a:pt x="763955" y="315464"/>
                  </a:cubicBezTo>
                  <a:cubicBezTo>
                    <a:pt x="761041" y="310396"/>
                    <a:pt x="758634" y="303175"/>
                    <a:pt x="762054" y="300134"/>
                  </a:cubicBezTo>
                  <a:close/>
                  <a:moveTo>
                    <a:pt x="759521" y="314070"/>
                  </a:moveTo>
                  <a:cubicBezTo>
                    <a:pt x="761674" y="310016"/>
                    <a:pt x="764208" y="322812"/>
                    <a:pt x="762308" y="322432"/>
                  </a:cubicBezTo>
                  <a:cubicBezTo>
                    <a:pt x="760788" y="318124"/>
                    <a:pt x="758254" y="318885"/>
                    <a:pt x="759521" y="314070"/>
                  </a:cubicBezTo>
                  <a:close/>
                  <a:moveTo>
                    <a:pt x="758254" y="280877"/>
                  </a:moveTo>
                  <a:cubicBezTo>
                    <a:pt x="757240" y="281130"/>
                    <a:pt x="757367" y="282904"/>
                    <a:pt x="756607" y="283411"/>
                  </a:cubicBezTo>
                  <a:cubicBezTo>
                    <a:pt x="752679" y="279610"/>
                    <a:pt x="757240" y="276189"/>
                    <a:pt x="758254" y="280877"/>
                  </a:cubicBezTo>
                  <a:close/>
                  <a:moveTo>
                    <a:pt x="752172" y="277583"/>
                  </a:moveTo>
                  <a:cubicBezTo>
                    <a:pt x="752553" y="279737"/>
                    <a:pt x="753566" y="279990"/>
                    <a:pt x="754073" y="281637"/>
                  </a:cubicBezTo>
                  <a:cubicBezTo>
                    <a:pt x="752806" y="282017"/>
                    <a:pt x="753186" y="284678"/>
                    <a:pt x="751412" y="284424"/>
                  </a:cubicBezTo>
                  <a:cubicBezTo>
                    <a:pt x="751032" y="282270"/>
                    <a:pt x="750525" y="280117"/>
                    <a:pt x="750145" y="277963"/>
                  </a:cubicBezTo>
                  <a:cubicBezTo>
                    <a:pt x="750779" y="277836"/>
                    <a:pt x="751539" y="277710"/>
                    <a:pt x="752172" y="277583"/>
                  </a:cubicBezTo>
                  <a:close/>
                  <a:moveTo>
                    <a:pt x="704409" y="295827"/>
                  </a:moveTo>
                  <a:cubicBezTo>
                    <a:pt x="705170" y="299501"/>
                    <a:pt x="704663" y="301528"/>
                    <a:pt x="703649" y="302668"/>
                  </a:cubicBezTo>
                  <a:cubicBezTo>
                    <a:pt x="702889" y="298994"/>
                    <a:pt x="703396" y="297093"/>
                    <a:pt x="704409" y="295827"/>
                  </a:cubicBezTo>
                  <a:close/>
                  <a:moveTo>
                    <a:pt x="705170" y="342576"/>
                  </a:moveTo>
                  <a:cubicBezTo>
                    <a:pt x="705676" y="343209"/>
                    <a:pt x="706690" y="341562"/>
                    <a:pt x="707197" y="342196"/>
                  </a:cubicBezTo>
                  <a:cubicBezTo>
                    <a:pt x="708337" y="343463"/>
                    <a:pt x="708717" y="349291"/>
                    <a:pt x="710491" y="348277"/>
                  </a:cubicBezTo>
                  <a:cubicBezTo>
                    <a:pt x="710111" y="342069"/>
                    <a:pt x="707957" y="342956"/>
                    <a:pt x="707323" y="337762"/>
                  </a:cubicBezTo>
                  <a:cubicBezTo>
                    <a:pt x="711251" y="338902"/>
                    <a:pt x="710237" y="333708"/>
                    <a:pt x="708084" y="330920"/>
                  </a:cubicBezTo>
                  <a:cubicBezTo>
                    <a:pt x="709857" y="330667"/>
                    <a:pt x="711251" y="329780"/>
                    <a:pt x="711758" y="328006"/>
                  </a:cubicBezTo>
                  <a:cubicBezTo>
                    <a:pt x="712898" y="331554"/>
                    <a:pt x="711378" y="333834"/>
                    <a:pt x="713025" y="334468"/>
                  </a:cubicBezTo>
                  <a:cubicBezTo>
                    <a:pt x="714165" y="333327"/>
                    <a:pt x="714545" y="331300"/>
                    <a:pt x="713785" y="327626"/>
                  </a:cubicBezTo>
                  <a:cubicBezTo>
                    <a:pt x="715685" y="326613"/>
                    <a:pt x="716445" y="330160"/>
                    <a:pt x="717712" y="331300"/>
                  </a:cubicBezTo>
                  <a:cubicBezTo>
                    <a:pt x="717332" y="327120"/>
                    <a:pt x="719866" y="326866"/>
                    <a:pt x="717585" y="320151"/>
                  </a:cubicBezTo>
                  <a:cubicBezTo>
                    <a:pt x="721133" y="317871"/>
                    <a:pt x="721260" y="329020"/>
                    <a:pt x="723920" y="330033"/>
                  </a:cubicBezTo>
                  <a:cubicBezTo>
                    <a:pt x="726201" y="326866"/>
                    <a:pt x="727341" y="324586"/>
                    <a:pt x="730761" y="326486"/>
                  </a:cubicBezTo>
                  <a:cubicBezTo>
                    <a:pt x="730508" y="323572"/>
                    <a:pt x="731395" y="322052"/>
                    <a:pt x="730128" y="317744"/>
                  </a:cubicBezTo>
                  <a:cubicBezTo>
                    <a:pt x="734562" y="320785"/>
                    <a:pt x="732408" y="315844"/>
                    <a:pt x="735829" y="314450"/>
                  </a:cubicBezTo>
                  <a:cubicBezTo>
                    <a:pt x="736463" y="316984"/>
                    <a:pt x="737096" y="319518"/>
                    <a:pt x="738743" y="318378"/>
                  </a:cubicBezTo>
                  <a:cubicBezTo>
                    <a:pt x="738110" y="315464"/>
                    <a:pt x="738236" y="313563"/>
                    <a:pt x="738490" y="311790"/>
                  </a:cubicBezTo>
                  <a:cubicBezTo>
                    <a:pt x="741277" y="309636"/>
                    <a:pt x="742671" y="313183"/>
                    <a:pt x="745078" y="312677"/>
                  </a:cubicBezTo>
                  <a:cubicBezTo>
                    <a:pt x="744824" y="302921"/>
                    <a:pt x="750779" y="306722"/>
                    <a:pt x="753439" y="306595"/>
                  </a:cubicBezTo>
                  <a:cubicBezTo>
                    <a:pt x="755466" y="306469"/>
                    <a:pt x="756860" y="301908"/>
                    <a:pt x="758634" y="305582"/>
                  </a:cubicBezTo>
                  <a:cubicBezTo>
                    <a:pt x="760027" y="313690"/>
                    <a:pt x="756607" y="315464"/>
                    <a:pt x="758000" y="323572"/>
                  </a:cubicBezTo>
                  <a:cubicBezTo>
                    <a:pt x="756607" y="323826"/>
                    <a:pt x="755213" y="324079"/>
                    <a:pt x="753820" y="324332"/>
                  </a:cubicBezTo>
                  <a:cubicBezTo>
                    <a:pt x="752299" y="325979"/>
                    <a:pt x="755973" y="334468"/>
                    <a:pt x="753946" y="335481"/>
                  </a:cubicBezTo>
                  <a:cubicBezTo>
                    <a:pt x="753059" y="331934"/>
                    <a:pt x="750019" y="338775"/>
                    <a:pt x="748498" y="329907"/>
                  </a:cubicBezTo>
                  <a:cubicBezTo>
                    <a:pt x="747992" y="327120"/>
                    <a:pt x="749892" y="327626"/>
                    <a:pt x="749639" y="325219"/>
                  </a:cubicBezTo>
                  <a:cubicBezTo>
                    <a:pt x="748752" y="321292"/>
                    <a:pt x="747485" y="318124"/>
                    <a:pt x="745838" y="316984"/>
                  </a:cubicBezTo>
                  <a:cubicBezTo>
                    <a:pt x="747612" y="326739"/>
                    <a:pt x="745204" y="325853"/>
                    <a:pt x="741530" y="322305"/>
                  </a:cubicBezTo>
                  <a:cubicBezTo>
                    <a:pt x="741657" y="327373"/>
                    <a:pt x="742037" y="329527"/>
                    <a:pt x="743937" y="339662"/>
                  </a:cubicBezTo>
                  <a:cubicBezTo>
                    <a:pt x="740897" y="345237"/>
                    <a:pt x="738616" y="338015"/>
                    <a:pt x="734182" y="339282"/>
                  </a:cubicBezTo>
                  <a:cubicBezTo>
                    <a:pt x="733169" y="333074"/>
                    <a:pt x="731902" y="327500"/>
                    <a:pt x="728988" y="329147"/>
                  </a:cubicBezTo>
                  <a:cubicBezTo>
                    <a:pt x="729495" y="336115"/>
                    <a:pt x="731522" y="337128"/>
                    <a:pt x="733169" y="339409"/>
                  </a:cubicBezTo>
                  <a:cubicBezTo>
                    <a:pt x="732408" y="340042"/>
                    <a:pt x="732282" y="341436"/>
                    <a:pt x="733042" y="343843"/>
                  </a:cubicBezTo>
                  <a:cubicBezTo>
                    <a:pt x="731142" y="344856"/>
                    <a:pt x="730381" y="341309"/>
                    <a:pt x="729114" y="340169"/>
                  </a:cubicBezTo>
                  <a:cubicBezTo>
                    <a:pt x="730001" y="343843"/>
                    <a:pt x="730255" y="346884"/>
                    <a:pt x="729748" y="348911"/>
                  </a:cubicBezTo>
                  <a:cubicBezTo>
                    <a:pt x="726074" y="350304"/>
                    <a:pt x="723540" y="347644"/>
                    <a:pt x="720626" y="346250"/>
                  </a:cubicBezTo>
                  <a:cubicBezTo>
                    <a:pt x="719613" y="342449"/>
                    <a:pt x="719486" y="335355"/>
                    <a:pt x="716825" y="338015"/>
                  </a:cubicBezTo>
                  <a:cubicBezTo>
                    <a:pt x="716445" y="343209"/>
                    <a:pt x="721133" y="345617"/>
                    <a:pt x="718599" y="346630"/>
                  </a:cubicBezTo>
                  <a:cubicBezTo>
                    <a:pt x="719486" y="349164"/>
                    <a:pt x="717079" y="354612"/>
                    <a:pt x="715938" y="349417"/>
                  </a:cubicBezTo>
                  <a:cubicBezTo>
                    <a:pt x="716572" y="349291"/>
                    <a:pt x="716825" y="347390"/>
                    <a:pt x="715558" y="347264"/>
                  </a:cubicBezTo>
                  <a:cubicBezTo>
                    <a:pt x="716065" y="350431"/>
                    <a:pt x="713405" y="349671"/>
                    <a:pt x="711884" y="350178"/>
                  </a:cubicBezTo>
                  <a:cubicBezTo>
                    <a:pt x="713278" y="355752"/>
                    <a:pt x="711884" y="357526"/>
                    <a:pt x="709097" y="357399"/>
                  </a:cubicBezTo>
                  <a:cubicBezTo>
                    <a:pt x="708464" y="356259"/>
                    <a:pt x="708464" y="351825"/>
                    <a:pt x="707830" y="350938"/>
                  </a:cubicBezTo>
                  <a:cubicBezTo>
                    <a:pt x="707450" y="350558"/>
                    <a:pt x="706056" y="351825"/>
                    <a:pt x="705803" y="351318"/>
                  </a:cubicBezTo>
                  <a:cubicBezTo>
                    <a:pt x="704663" y="348657"/>
                    <a:pt x="704790" y="342956"/>
                    <a:pt x="703016" y="342956"/>
                  </a:cubicBezTo>
                  <a:cubicBezTo>
                    <a:pt x="704790" y="348404"/>
                    <a:pt x="704156" y="350811"/>
                    <a:pt x="701242" y="350051"/>
                  </a:cubicBezTo>
                  <a:cubicBezTo>
                    <a:pt x="700609" y="344983"/>
                    <a:pt x="701242" y="341689"/>
                    <a:pt x="699215" y="334848"/>
                  </a:cubicBezTo>
                  <a:cubicBezTo>
                    <a:pt x="702002" y="332567"/>
                    <a:pt x="703776" y="340549"/>
                    <a:pt x="705170" y="342576"/>
                  </a:cubicBezTo>
                  <a:close/>
                  <a:moveTo>
                    <a:pt x="684012" y="253005"/>
                  </a:moveTo>
                  <a:cubicBezTo>
                    <a:pt x="682998" y="249330"/>
                    <a:pt x="681225" y="248444"/>
                    <a:pt x="679071" y="249584"/>
                  </a:cubicBezTo>
                  <a:cubicBezTo>
                    <a:pt x="679324" y="250724"/>
                    <a:pt x="678691" y="252118"/>
                    <a:pt x="678057" y="249837"/>
                  </a:cubicBezTo>
                  <a:cubicBezTo>
                    <a:pt x="678311" y="244136"/>
                    <a:pt x="686799" y="247557"/>
                    <a:pt x="684012" y="253005"/>
                  </a:cubicBezTo>
                  <a:close/>
                  <a:moveTo>
                    <a:pt x="662348" y="284044"/>
                  </a:moveTo>
                  <a:cubicBezTo>
                    <a:pt x="663361" y="289619"/>
                    <a:pt x="665515" y="289112"/>
                    <a:pt x="666528" y="294306"/>
                  </a:cubicBezTo>
                  <a:cubicBezTo>
                    <a:pt x="667162" y="297727"/>
                    <a:pt x="666148" y="303048"/>
                    <a:pt x="665642" y="305582"/>
                  </a:cubicBezTo>
                  <a:cubicBezTo>
                    <a:pt x="664501" y="299374"/>
                    <a:pt x="662221" y="291646"/>
                    <a:pt x="663234" y="288225"/>
                  </a:cubicBezTo>
                  <a:cubicBezTo>
                    <a:pt x="662221" y="288478"/>
                    <a:pt x="661207" y="284804"/>
                    <a:pt x="662348" y="284044"/>
                  </a:cubicBezTo>
                  <a:close/>
                  <a:moveTo>
                    <a:pt x="665895" y="354738"/>
                  </a:moveTo>
                  <a:cubicBezTo>
                    <a:pt x="670329" y="354358"/>
                    <a:pt x="670329" y="348024"/>
                    <a:pt x="675397" y="348404"/>
                  </a:cubicBezTo>
                  <a:cubicBezTo>
                    <a:pt x="677677" y="349417"/>
                    <a:pt x="677297" y="361326"/>
                    <a:pt x="680591" y="358539"/>
                  </a:cubicBezTo>
                  <a:cubicBezTo>
                    <a:pt x="678057" y="353852"/>
                    <a:pt x="679324" y="351825"/>
                    <a:pt x="680718" y="354105"/>
                  </a:cubicBezTo>
                  <a:cubicBezTo>
                    <a:pt x="681605" y="355499"/>
                    <a:pt x="681478" y="351698"/>
                    <a:pt x="681351" y="351698"/>
                  </a:cubicBezTo>
                  <a:cubicBezTo>
                    <a:pt x="684899" y="349671"/>
                    <a:pt x="683505" y="349417"/>
                    <a:pt x="684645" y="346630"/>
                  </a:cubicBezTo>
                  <a:cubicBezTo>
                    <a:pt x="685279" y="345110"/>
                    <a:pt x="687306" y="346250"/>
                    <a:pt x="687306" y="343843"/>
                  </a:cubicBezTo>
                  <a:cubicBezTo>
                    <a:pt x="690600" y="354105"/>
                    <a:pt x="697188" y="335355"/>
                    <a:pt x="699722" y="352585"/>
                  </a:cubicBezTo>
                  <a:cubicBezTo>
                    <a:pt x="697821" y="353852"/>
                    <a:pt x="696301" y="349164"/>
                    <a:pt x="694147" y="351444"/>
                  </a:cubicBezTo>
                  <a:cubicBezTo>
                    <a:pt x="693894" y="351698"/>
                    <a:pt x="696048" y="355372"/>
                    <a:pt x="696048" y="355499"/>
                  </a:cubicBezTo>
                  <a:cubicBezTo>
                    <a:pt x="695668" y="356892"/>
                    <a:pt x="692627" y="355499"/>
                    <a:pt x="691867" y="356259"/>
                  </a:cubicBezTo>
                  <a:cubicBezTo>
                    <a:pt x="691740" y="356385"/>
                    <a:pt x="691867" y="360313"/>
                    <a:pt x="691740" y="360693"/>
                  </a:cubicBezTo>
                  <a:cubicBezTo>
                    <a:pt x="690727" y="364494"/>
                    <a:pt x="688700" y="361326"/>
                    <a:pt x="687179" y="359299"/>
                  </a:cubicBezTo>
                  <a:cubicBezTo>
                    <a:pt x="686166" y="358032"/>
                    <a:pt x="685532" y="355372"/>
                    <a:pt x="684265" y="355372"/>
                  </a:cubicBezTo>
                  <a:cubicBezTo>
                    <a:pt x="684899" y="358286"/>
                    <a:pt x="684772" y="360186"/>
                    <a:pt x="684519" y="361960"/>
                  </a:cubicBezTo>
                  <a:cubicBezTo>
                    <a:pt x="680085" y="359299"/>
                    <a:pt x="682618" y="362593"/>
                    <a:pt x="681858" y="364747"/>
                  </a:cubicBezTo>
                  <a:cubicBezTo>
                    <a:pt x="681478" y="365887"/>
                    <a:pt x="679324" y="364620"/>
                    <a:pt x="678818" y="365381"/>
                  </a:cubicBezTo>
                  <a:cubicBezTo>
                    <a:pt x="678184" y="366141"/>
                    <a:pt x="678691" y="369308"/>
                    <a:pt x="677677" y="370068"/>
                  </a:cubicBezTo>
                  <a:cubicBezTo>
                    <a:pt x="677804" y="369942"/>
                    <a:pt x="675397" y="365887"/>
                    <a:pt x="674763" y="366141"/>
                  </a:cubicBezTo>
                  <a:cubicBezTo>
                    <a:pt x="674383" y="366267"/>
                    <a:pt x="674763" y="371462"/>
                    <a:pt x="673497" y="370828"/>
                  </a:cubicBezTo>
                  <a:cubicBezTo>
                    <a:pt x="672483" y="368168"/>
                    <a:pt x="671343" y="366648"/>
                    <a:pt x="669569" y="367154"/>
                  </a:cubicBezTo>
                  <a:cubicBezTo>
                    <a:pt x="672103" y="374756"/>
                    <a:pt x="666148" y="370955"/>
                    <a:pt x="664248" y="372602"/>
                  </a:cubicBezTo>
                  <a:cubicBezTo>
                    <a:pt x="662981" y="367154"/>
                    <a:pt x="661587" y="362467"/>
                    <a:pt x="659560" y="360186"/>
                  </a:cubicBezTo>
                  <a:cubicBezTo>
                    <a:pt x="654873" y="357526"/>
                    <a:pt x="661081" y="369561"/>
                    <a:pt x="658167" y="369435"/>
                  </a:cubicBezTo>
                  <a:cubicBezTo>
                    <a:pt x="653859" y="364874"/>
                    <a:pt x="659940" y="354992"/>
                    <a:pt x="653733" y="352458"/>
                  </a:cubicBezTo>
                  <a:cubicBezTo>
                    <a:pt x="654746" y="356132"/>
                    <a:pt x="654366" y="365507"/>
                    <a:pt x="651959" y="359553"/>
                  </a:cubicBezTo>
                  <a:cubicBezTo>
                    <a:pt x="653352" y="358919"/>
                    <a:pt x="651832" y="354232"/>
                    <a:pt x="651325" y="350811"/>
                  </a:cubicBezTo>
                  <a:cubicBezTo>
                    <a:pt x="653099" y="349544"/>
                    <a:pt x="652972" y="345743"/>
                    <a:pt x="655633" y="345490"/>
                  </a:cubicBezTo>
                  <a:cubicBezTo>
                    <a:pt x="656520" y="349417"/>
                    <a:pt x="657787" y="352585"/>
                    <a:pt x="659434" y="353725"/>
                  </a:cubicBezTo>
                  <a:cubicBezTo>
                    <a:pt x="659180" y="350811"/>
                    <a:pt x="660067" y="349291"/>
                    <a:pt x="658800" y="344983"/>
                  </a:cubicBezTo>
                  <a:cubicBezTo>
                    <a:pt x="662601" y="342069"/>
                    <a:pt x="662474" y="355119"/>
                    <a:pt x="665895" y="354738"/>
                  </a:cubicBezTo>
                  <a:close/>
                  <a:moveTo>
                    <a:pt x="656520" y="276316"/>
                  </a:moveTo>
                  <a:cubicBezTo>
                    <a:pt x="658420" y="278976"/>
                    <a:pt x="659687" y="290632"/>
                    <a:pt x="658547" y="291519"/>
                  </a:cubicBezTo>
                  <a:cubicBezTo>
                    <a:pt x="657660" y="281764"/>
                    <a:pt x="655380" y="279737"/>
                    <a:pt x="656520" y="276316"/>
                  </a:cubicBezTo>
                  <a:close/>
                  <a:moveTo>
                    <a:pt x="653606" y="287972"/>
                  </a:moveTo>
                  <a:cubicBezTo>
                    <a:pt x="653352" y="286578"/>
                    <a:pt x="652972" y="285058"/>
                    <a:pt x="652719" y="283664"/>
                  </a:cubicBezTo>
                  <a:cubicBezTo>
                    <a:pt x="653352" y="283537"/>
                    <a:pt x="654113" y="283411"/>
                    <a:pt x="654746" y="283284"/>
                  </a:cubicBezTo>
                  <a:cubicBezTo>
                    <a:pt x="654999" y="284678"/>
                    <a:pt x="655380" y="286198"/>
                    <a:pt x="655633" y="287592"/>
                  </a:cubicBezTo>
                  <a:cubicBezTo>
                    <a:pt x="654873" y="287718"/>
                    <a:pt x="654239" y="287845"/>
                    <a:pt x="653606" y="287972"/>
                  </a:cubicBezTo>
                  <a:close/>
                  <a:moveTo>
                    <a:pt x="651959" y="248190"/>
                  </a:moveTo>
                  <a:cubicBezTo>
                    <a:pt x="652846" y="251231"/>
                    <a:pt x="654366" y="251484"/>
                    <a:pt x="655253" y="254271"/>
                  </a:cubicBezTo>
                  <a:cubicBezTo>
                    <a:pt x="653352" y="255918"/>
                    <a:pt x="652846" y="259466"/>
                    <a:pt x="651325" y="261746"/>
                  </a:cubicBezTo>
                  <a:cubicBezTo>
                    <a:pt x="650692" y="257692"/>
                    <a:pt x="649172" y="257185"/>
                    <a:pt x="648538" y="253385"/>
                  </a:cubicBezTo>
                  <a:cubicBezTo>
                    <a:pt x="656646" y="255032"/>
                    <a:pt x="649805" y="252878"/>
                    <a:pt x="651959" y="248190"/>
                  </a:cubicBezTo>
                  <a:close/>
                  <a:moveTo>
                    <a:pt x="641950" y="310396"/>
                  </a:moveTo>
                  <a:cubicBezTo>
                    <a:pt x="642204" y="311790"/>
                    <a:pt x="642584" y="313310"/>
                    <a:pt x="642837" y="314704"/>
                  </a:cubicBezTo>
                  <a:cubicBezTo>
                    <a:pt x="642204" y="314830"/>
                    <a:pt x="641443" y="314957"/>
                    <a:pt x="640810" y="315084"/>
                  </a:cubicBezTo>
                  <a:cubicBezTo>
                    <a:pt x="640557" y="313690"/>
                    <a:pt x="640176" y="312170"/>
                    <a:pt x="639923" y="310776"/>
                  </a:cubicBezTo>
                  <a:cubicBezTo>
                    <a:pt x="640557" y="310650"/>
                    <a:pt x="641317" y="310523"/>
                    <a:pt x="641950" y="310396"/>
                  </a:cubicBezTo>
                  <a:close/>
                  <a:moveTo>
                    <a:pt x="634729" y="311790"/>
                  </a:moveTo>
                  <a:cubicBezTo>
                    <a:pt x="632955" y="310903"/>
                    <a:pt x="629914" y="315337"/>
                    <a:pt x="629154" y="310650"/>
                  </a:cubicBezTo>
                  <a:cubicBezTo>
                    <a:pt x="630041" y="306975"/>
                    <a:pt x="632955" y="302161"/>
                    <a:pt x="634729" y="311790"/>
                  </a:cubicBezTo>
                  <a:close/>
                  <a:moveTo>
                    <a:pt x="627000" y="353472"/>
                  </a:moveTo>
                  <a:cubicBezTo>
                    <a:pt x="629028" y="353091"/>
                    <a:pt x="631181" y="352711"/>
                    <a:pt x="633208" y="352205"/>
                  </a:cubicBezTo>
                  <a:cubicBezTo>
                    <a:pt x="635235" y="351825"/>
                    <a:pt x="633335" y="346123"/>
                    <a:pt x="636502" y="347137"/>
                  </a:cubicBezTo>
                  <a:cubicBezTo>
                    <a:pt x="637136" y="349924"/>
                    <a:pt x="638403" y="349797"/>
                    <a:pt x="638783" y="353345"/>
                  </a:cubicBezTo>
                  <a:cubicBezTo>
                    <a:pt x="637769" y="353598"/>
                    <a:pt x="638276" y="357399"/>
                    <a:pt x="639670" y="357652"/>
                  </a:cubicBezTo>
                  <a:cubicBezTo>
                    <a:pt x="643344" y="359426"/>
                    <a:pt x="641443" y="353852"/>
                    <a:pt x="642964" y="352585"/>
                  </a:cubicBezTo>
                  <a:cubicBezTo>
                    <a:pt x="644484" y="359173"/>
                    <a:pt x="648792" y="355245"/>
                    <a:pt x="649678" y="364620"/>
                  </a:cubicBezTo>
                  <a:cubicBezTo>
                    <a:pt x="646131" y="366774"/>
                    <a:pt x="644737" y="360693"/>
                    <a:pt x="641570" y="361707"/>
                  </a:cubicBezTo>
                  <a:cubicBezTo>
                    <a:pt x="640683" y="366267"/>
                    <a:pt x="642204" y="364367"/>
                    <a:pt x="643344" y="370322"/>
                  </a:cubicBezTo>
                  <a:cubicBezTo>
                    <a:pt x="641823" y="372475"/>
                    <a:pt x="639290" y="368801"/>
                    <a:pt x="637136" y="371589"/>
                  </a:cubicBezTo>
                  <a:cubicBezTo>
                    <a:pt x="636502" y="372349"/>
                    <a:pt x="637263" y="376149"/>
                    <a:pt x="635996" y="376276"/>
                  </a:cubicBezTo>
                  <a:cubicBezTo>
                    <a:pt x="635616" y="376276"/>
                    <a:pt x="633208" y="370448"/>
                    <a:pt x="632702" y="370195"/>
                  </a:cubicBezTo>
                  <a:cubicBezTo>
                    <a:pt x="631941" y="369942"/>
                    <a:pt x="630548" y="375136"/>
                    <a:pt x="629661" y="370828"/>
                  </a:cubicBezTo>
                  <a:cubicBezTo>
                    <a:pt x="629154" y="368295"/>
                    <a:pt x="629028" y="369942"/>
                    <a:pt x="628141" y="368928"/>
                  </a:cubicBezTo>
                  <a:cubicBezTo>
                    <a:pt x="625227" y="365001"/>
                    <a:pt x="625227" y="357779"/>
                    <a:pt x="623200" y="349797"/>
                  </a:cubicBezTo>
                  <a:cubicBezTo>
                    <a:pt x="624973" y="348657"/>
                    <a:pt x="625734" y="352205"/>
                    <a:pt x="627000" y="353472"/>
                  </a:cubicBezTo>
                  <a:close/>
                  <a:moveTo>
                    <a:pt x="623453" y="313944"/>
                  </a:moveTo>
                  <a:cubicBezTo>
                    <a:pt x="618765" y="307356"/>
                    <a:pt x="625860" y="306722"/>
                    <a:pt x="623453" y="313944"/>
                  </a:cubicBezTo>
                  <a:lnTo>
                    <a:pt x="623453" y="313944"/>
                  </a:lnTo>
                  <a:close/>
                  <a:moveTo>
                    <a:pt x="615978" y="255285"/>
                  </a:moveTo>
                  <a:cubicBezTo>
                    <a:pt x="616358" y="256552"/>
                    <a:pt x="616612" y="257819"/>
                    <a:pt x="617499" y="257185"/>
                  </a:cubicBezTo>
                  <a:cubicBezTo>
                    <a:pt x="617879" y="259846"/>
                    <a:pt x="618259" y="262380"/>
                    <a:pt x="616358" y="261873"/>
                  </a:cubicBezTo>
                  <a:cubicBezTo>
                    <a:pt x="615852" y="259339"/>
                    <a:pt x="614838" y="255792"/>
                    <a:pt x="615978" y="255285"/>
                  </a:cubicBezTo>
                  <a:close/>
                  <a:moveTo>
                    <a:pt x="596974" y="256805"/>
                  </a:moveTo>
                  <a:cubicBezTo>
                    <a:pt x="597228" y="258199"/>
                    <a:pt x="597608" y="259719"/>
                    <a:pt x="597861" y="261113"/>
                  </a:cubicBezTo>
                  <a:cubicBezTo>
                    <a:pt x="596848" y="261366"/>
                    <a:pt x="595834" y="261493"/>
                    <a:pt x="594821" y="261746"/>
                  </a:cubicBezTo>
                  <a:cubicBezTo>
                    <a:pt x="594567" y="260353"/>
                    <a:pt x="594187" y="258832"/>
                    <a:pt x="593934" y="257439"/>
                  </a:cubicBezTo>
                  <a:cubicBezTo>
                    <a:pt x="594821" y="257185"/>
                    <a:pt x="595834" y="256932"/>
                    <a:pt x="596974" y="256805"/>
                  </a:cubicBezTo>
                  <a:close/>
                  <a:moveTo>
                    <a:pt x="603436" y="369181"/>
                  </a:moveTo>
                  <a:cubicBezTo>
                    <a:pt x="601789" y="369308"/>
                    <a:pt x="599888" y="370195"/>
                    <a:pt x="599508" y="365507"/>
                  </a:cubicBezTo>
                  <a:cubicBezTo>
                    <a:pt x="599001" y="356259"/>
                    <a:pt x="603816" y="364874"/>
                    <a:pt x="606730" y="364114"/>
                  </a:cubicBezTo>
                  <a:cubicBezTo>
                    <a:pt x="607363" y="367788"/>
                    <a:pt x="608630" y="369435"/>
                    <a:pt x="610024" y="370195"/>
                  </a:cubicBezTo>
                  <a:cubicBezTo>
                    <a:pt x="611417" y="369942"/>
                    <a:pt x="612811" y="369688"/>
                    <a:pt x="614205" y="369435"/>
                  </a:cubicBezTo>
                  <a:cubicBezTo>
                    <a:pt x="614205" y="366774"/>
                    <a:pt x="614331" y="364367"/>
                    <a:pt x="614965" y="362593"/>
                  </a:cubicBezTo>
                  <a:cubicBezTo>
                    <a:pt x="616738" y="371208"/>
                    <a:pt x="617499" y="363607"/>
                    <a:pt x="619526" y="363987"/>
                  </a:cubicBezTo>
                  <a:cubicBezTo>
                    <a:pt x="619526" y="363987"/>
                    <a:pt x="622059" y="367534"/>
                    <a:pt x="622440" y="367914"/>
                  </a:cubicBezTo>
                  <a:cubicBezTo>
                    <a:pt x="624087" y="369181"/>
                    <a:pt x="625480" y="367661"/>
                    <a:pt x="626367" y="371589"/>
                  </a:cubicBezTo>
                  <a:cubicBezTo>
                    <a:pt x="626240" y="375136"/>
                    <a:pt x="621173" y="372095"/>
                    <a:pt x="623580" y="378810"/>
                  </a:cubicBezTo>
                  <a:cubicBezTo>
                    <a:pt x="620666" y="381344"/>
                    <a:pt x="620793" y="371969"/>
                    <a:pt x="618132" y="373236"/>
                  </a:cubicBezTo>
                  <a:cubicBezTo>
                    <a:pt x="616865" y="380837"/>
                    <a:pt x="614331" y="374249"/>
                    <a:pt x="610530" y="372475"/>
                  </a:cubicBezTo>
                  <a:cubicBezTo>
                    <a:pt x="609644" y="377036"/>
                    <a:pt x="611164" y="375136"/>
                    <a:pt x="612304" y="381090"/>
                  </a:cubicBezTo>
                  <a:cubicBezTo>
                    <a:pt x="606856" y="383498"/>
                    <a:pt x="603056" y="378937"/>
                    <a:pt x="599255" y="374756"/>
                  </a:cubicBezTo>
                  <a:cubicBezTo>
                    <a:pt x="600015" y="378303"/>
                    <a:pt x="600648" y="381851"/>
                    <a:pt x="601409" y="385525"/>
                  </a:cubicBezTo>
                  <a:cubicBezTo>
                    <a:pt x="598621" y="384765"/>
                    <a:pt x="596088" y="383371"/>
                    <a:pt x="592667" y="385018"/>
                  </a:cubicBezTo>
                  <a:cubicBezTo>
                    <a:pt x="592160" y="383371"/>
                    <a:pt x="591780" y="380837"/>
                    <a:pt x="590766" y="380964"/>
                  </a:cubicBezTo>
                  <a:cubicBezTo>
                    <a:pt x="590640" y="385145"/>
                    <a:pt x="595327" y="387552"/>
                    <a:pt x="592540" y="389579"/>
                  </a:cubicBezTo>
                  <a:cubicBezTo>
                    <a:pt x="591273" y="386792"/>
                    <a:pt x="589500" y="386031"/>
                    <a:pt x="587599" y="386031"/>
                  </a:cubicBezTo>
                  <a:cubicBezTo>
                    <a:pt x="585699" y="378177"/>
                    <a:pt x="586966" y="374756"/>
                    <a:pt x="589119" y="372349"/>
                  </a:cubicBezTo>
                  <a:cubicBezTo>
                    <a:pt x="589626" y="373742"/>
                    <a:pt x="590133" y="376910"/>
                    <a:pt x="591020" y="376403"/>
                  </a:cubicBezTo>
                  <a:cubicBezTo>
                    <a:pt x="591020" y="376403"/>
                    <a:pt x="590133" y="372095"/>
                    <a:pt x="590133" y="372095"/>
                  </a:cubicBezTo>
                  <a:cubicBezTo>
                    <a:pt x="593554" y="370955"/>
                    <a:pt x="602169" y="375516"/>
                    <a:pt x="603436" y="369181"/>
                  </a:cubicBezTo>
                  <a:close/>
                  <a:moveTo>
                    <a:pt x="588993" y="222598"/>
                  </a:moveTo>
                  <a:cubicBezTo>
                    <a:pt x="590260" y="227413"/>
                    <a:pt x="590386" y="230707"/>
                    <a:pt x="588613" y="231594"/>
                  </a:cubicBezTo>
                  <a:cubicBezTo>
                    <a:pt x="587092" y="226272"/>
                    <a:pt x="585192" y="223612"/>
                    <a:pt x="588993" y="222598"/>
                  </a:cubicBezTo>
                  <a:close/>
                  <a:moveTo>
                    <a:pt x="580504" y="217657"/>
                  </a:moveTo>
                  <a:cubicBezTo>
                    <a:pt x="581518" y="217404"/>
                    <a:pt x="582531" y="217277"/>
                    <a:pt x="583545" y="217024"/>
                  </a:cubicBezTo>
                  <a:cubicBezTo>
                    <a:pt x="584178" y="217024"/>
                    <a:pt x="584812" y="217151"/>
                    <a:pt x="585065" y="218924"/>
                  </a:cubicBezTo>
                  <a:cubicBezTo>
                    <a:pt x="583672" y="222345"/>
                    <a:pt x="586966" y="226906"/>
                    <a:pt x="587599" y="231847"/>
                  </a:cubicBezTo>
                  <a:cubicBezTo>
                    <a:pt x="587599" y="231974"/>
                    <a:pt x="586586" y="231847"/>
                    <a:pt x="586586" y="232100"/>
                  </a:cubicBezTo>
                  <a:cubicBezTo>
                    <a:pt x="585952" y="234381"/>
                    <a:pt x="588106" y="238688"/>
                    <a:pt x="587219" y="240842"/>
                  </a:cubicBezTo>
                  <a:cubicBezTo>
                    <a:pt x="586966" y="241349"/>
                    <a:pt x="588106" y="244263"/>
                    <a:pt x="588106" y="245150"/>
                  </a:cubicBezTo>
                  <a:cubicBezTo>
                    <a:pt x="588106" y="246417"/>
                    <a:pt x="586839" y="248190"/>
                    <a:pt x="588359" y="251738"/>
                  </a:cubicBezTo>
                  <a:cubicBezTo>
                    <a:pt x="584939" y="255918"/>
                    <a:pt x="586205" y="242489"/>
                    <a:pt x="583545" y="243756"/>
                  </a:cubicBezTo>
                  <a:cubicBezTo>
                    <a:pt x="583292" y="247050"/>
                    <a:pt x="583418" y="250851"/>
                    <a:pt x="580758" y="250977"/>
                  </a:cubicBezTo>
                  <a:cubicBezTo>
                    <a:pt x="578224" y="248190"/>
                    <a:pt x="577844" y="236915"/>
                    <a:pt x="575310" y="234254"/>
                  </a:cubicBezTo>
                  <a:cubicBezTo>
                    <a:pt x="578224" y="231974"/>
                    <a:pt x="578477" y="239702"/>
                    <a:pt x="581265" y="237548"/>
                  </a:cubicBezTo>
                  <a:cubicBezTo>
                    <a:pt x="580631" y="233494"/>
                    <a:pt x="579111" y="232987"/>
                    <a:pt x="578477" y="229186"/>
                  </a:cubicBezTo>
                  <a:cubicBezTo>
                    <a:pt x="579744" y="227666"/>
                    <a:pt x="584305" y="230707"/>
                    <a:pt x="583165" y="226019"/>
                  </a:cubicBezTo>
                  <a:cubicBezTo>
                    <a:pt x="582531" y="222218"/>
                    <a:pt x="581645" y="219304"/>
                    <a:pt x="580504" y="217657"/>
                  </a:cubicBezTo>
                  <a:close/>
                  <a:moveTo>
                    <a:pt x="545917" y="237801"/>
                  </a:moveTo>
                  <a:cubicBezTo>
                    <a:pt x="544904" y="233747"/>
                    <a:pt x="546171" y="232860"/>
                    <a:pt x="545284" y="229060"/>
                  </a:cubicBezTo>
                  <a:cubicBezTo>
                    <a:pt x="547818" y="229313"/>
                    <a:pt x="549211" y="227919"/>
                    <a:pt x="549972" y="225892"/>
                  </a:cubicBezTo>
                  <a:cubicBezTo>
                    <a:pt x="550858" y="229820"/>
                    <a:pt x="552125" y="232987"/>
                    <a:pt x="553772" y="234127"/>
                  </a:cubicBezTo>
                  <a:cubicBezTo>
                    <a:pt x="555419" y="231087"/>
                    <a:pt x="558840" y="230453"/>
                    <a:pt x="558206" y="224372"/>
                  </a:cubicBezTo>
                  <a:cubicBezTo>
                    <a:pt x="563274" y="227033"/>
                    <a:pt x="569229" y="221458"/>
                    <a:pt x="575183" y="223232"/>
                  </a:cubicBezTo>
                  <a:cubicBezTo>
                    <a:pt x="574803" y="221078"/>
                    <a:pt x="574296" y="218924"/>
                    <a:pt x="573916" y="216771"/>
                  </a:cubicBezTo>
                  <a:cubicBezTo>
                    <a:pt x="575943" y="217657"/>
                    <a:pt x="578477" y="217024"/>
                    <a:pt x="579871" y="220065"/>
                  </a:cubicBezTo>
                  <a:cubicBezTo>
                    <a:pt x="577971" y="221712"/>
                    <a:pt x="578351" y="223865"/>
                    <a:pt x="580124" y="226653"/>
                  </a:cubicBezTo>
                  <a:cubicBezTo>
                    <a:pt x="579491" y="227919"/>
                    <a:pt x="576324" y="225892"/>
                    <a:pt x="575943" y="227413"/>
                  </a:cubicBezTo>
                  <a:cubicBezTo>
                    <a:pt x="575817" y="227919"/>
                    <a:pt x="576957" y="231467"/>
                    <a:pt x="576830" y="231720"/>
                  </a:cubicBezTo>
                  <a:cubicBezTo>
                    <a:pt x="575817" y="233114"/>
                    <a:pt x="571256" y="230833"/>
                    <a:pt x="572523" y="237041"/>
                  </a:cubicBezTo>
                  <a:cubicBezTo>
                    <a:pt x="573156" y="243756"/>
                    <a:pt x="575563" y="242996"/>
                    <a:pt x="576070" y="249711"/>
                  </a:cubicBezTo>
                  <a:cubicBezTo>
                    <a:pt x="574170" y="251991"/>
                    <a:pt x="572903" y="255792"/>
                    <a:pt x="573030" y="261493"/>
                  </a:cubicBezTo>
                  <a:cubicBezTo>
                    <a:pt x="573156" y="263900"/>
                    <a:pt x="574676" y="267701"/>
                    <a:pt x="573283" y="268081"/>
                  </a:cubicBezTo>
                  <a:cubicBezTo>
                    <a:pt x="569862" y="264153"/>
                    <a:pt x="570116" y="259593"/>
                    <a:pt x="570242" y="253005"/>
                  </a:cubicBezTo>
                  <a:cubicBezTo>
                    <a:pt x="568342" y="252371"/>
                    <a:pt x="566948" y="248570"/>
                    <a:pt x="564795" y="247430"/>
                  </a:cubicBezTo>
                  <a:cubicBezTo>
                    <a:pt x="564161" y="247050"/>
                    <a:pt x="563401" y="247937"/>
                    <a:pt x="562767" y="247810"/>
                  </a:cubicBezTo>
                  <a:cubicBezTo>
                    <a:pt x="561754" y="247683"/>
                    <a:pt x="561120" y="246036"/>
                    <a:pt x="560234" y="246036"/>
                  </a:cubicBezTo>
                  <a:cubicBezTo>
                    <a:pt x="559220" y="246036"/>
                    <a:pt x="559347" y="248190"/>
                    <a:pt x="558587" y="248570"/>
                  </a:cubicBezTo>
                  <a:cubicBezTo>
                    <a:pt x="557446" y="249077"/>
                    <a:pt x="556306" y="245656"/>
                    <a:pt x="556559" y="248950"/>
                  </a:cubicBezTo>
                  <a:cubicBezTo>
                    <a:pt x="557320" y="252244"/>
                    <a:pt x="557320" y="254018"/>
                    <a:pt x="556813" y="255538"/>
                  </a:cubicBezTo>
                  <a:cubicBezTo>
                    <a:pt x="556559" y="256172"/>
                    <a:pt x="557826" y="258959"/>
                    <a:pt x="557700" y="259846"/>
                  </a:cubicBezTo>
                  <a:cubicBezTo>
                    <a:pt x="557573" y="260986"/>
                    <a:pt x="556179" y="261113"/>
                    <a:pt x="556053" y="262380"/>
                  </a:cubicBezTo>
                  <a:cubicBezTo>
                    <a:pt x="555799" y="266307"/>
                    <a:pt x="558587" y="271628"/>
                    <a:pt x="555673" y="271375"/>
                  </a:cubicBezTo>
                  <a:cubicBezTo>
                    <a:pt x="554659" y="268968"/>
                    <a:pt x="553646" y="266687"/>
                    <a:pt x="552252" y="265294"/>
                  </a:cubicBezTo>
                  <a:cubicBezTo>
                    <a:pt x="552759" y="268588"/>
                    <a:pt x="554152" y="273149"/>
                    <a:pt x="552885" y="274035"/>
                  </a:cubicBezTo>
                  <a:cubicBezTo>
                    <a:pt x="549085" y="264914"/>
                    <a:pt x="545157" y="255792"/>
                    <a:pt x="542370" y="242616"/>
                  </a:cubicBezTo>
                  <a:cubicBezTo>
                    <a:pt x="542750" y="239829"/>
                    <a:pt x="546551" y="241729"/>
                    <a:pt x="545917" y="237801"/>
                  </a:cubicBezTo>
                  <a:close/>
                  <a:moveTo>
                    <a:pt x="539329" y="279230"/>
                  </a:moveTo>
                  <a:cubicBezTo>
                    <a:pt x="540089" y="280243"/>
                    <a:pt x="540089" y="283917"/>
                    <a:pt x="541230" y="283284"/>
                  </a:cubicBezTo>
                  <a:cubicBezTo>
                    <a:pt x="542243" y="283031"/>
                    <a:pt x="542117" y="281257"/>
                    <a:pt x="542877" y="280750"/>
                  </a:cubicBezTo>
                  <a:cubicBezTo>
                    <a:pt x="543384" y="284044"/>
                    <a:pt x="544777" y="288605"/>
                    <a:pt x="543510" y="289492"/>
                  </a:cubicBezTo>
                  <a:cubicBezTo>
                    <a:pt x="542877" y="286325"/>
                    <a:pt x="542623" y="289619"/>
                    <a:pt x="542497" y="289745"/>
                  </a:cubicBezTo>
                  <a:cubicBezTo>
                    <a:pt x="540976" y="289999"/>
                    <a:pt x="539963" y="288225"/>
                    <a:pt x="538949" y="288225"/>
                  </a:cubicBezTo>
                  <a:cubicBezTo>
                    <a:pt x="538823" y="288225"/>
                    <a:pt x="539456" y="290759"/>
                    <a:pt x="538316" y="290632"/>
                  </a:cubicBezTo>
                  <a:cubicBezTo>
                    <a:pt x="538062" y="290632"/>
                    <a:pt x="537556" y="287211"/>
                    <a:pt x="536796" y="288732"/>
                  </a:cubicBezTo>
                  <a:cubicBezTo>
                    <a:pt x="536162" y="285311"/>
                    <a:pt x="536289" y="284551"/>
                    <a:pt x="537936" y="284044"/>
                  </a:cubicBezTo>
                  <a:cubicBezTo>
                    <a:pt x="540850" y="283031"/>
                    <a:pt x="535529" y="273782"/>
                    <a:pt x="539329" y="279230"/>
                  </a:cubicBezTo>
                  <a:close/>
                  <a:moveTo>
                    <a:pt x="536922" y="261873"/>
                  </a:moveTo>
                  <a:cubicBezTo>
                    <a:pt x="536542" y="260606"/>
                    <a:pt x="536289" y="259339"/>
                    <a:pt x="535402" y="259973"/>
                  </a:cubicBezTo>
                  <a:cubicBezTo>
                    <a:pt x="535148" y="258579"/>
                    <a:pt x="534768" y="257059"/>
                    <a:pt x="534515" y="255665"/>
                  </a:cubicBezTo>
                  <a:cubicBezTo>
                    <a:pt x="536415" y="251738"/>
                    <a:pt x="539076" y="262253"/>
                    <a:pt x="536922" y="261873"/>
                  </a:cubicBezTo>
                  <a:close/>
                  <a:moveTo>
                    <a:pt x="512090" y="239955"/>
                  </a:moveTo>
                  <a:cubicBezTo>
                    <a:pt x="511710" y="237421"/>
                    <a:pt x="510697" y="233874"/>
                    <a:pt x="511837" y="233367"/>
                  </a:cubicBezTo>
                  <a:cubicBezTo>
                    <a:pt x="515638" y="241982"/>
                    <a:pt x="518932" y="227286"/>
                    <a:pt x="518172" y="227666"/>
                  </a:cubicBezTo>
                  <a:cubicBezTo>
                    <a:pt x="520579" y="226526"/>
                    <a:pt x="520325" y="229440"/>
                    <a:pt x="523113" y="231087"/>
                  </a:cubicBezTo>
                  <a:cubicBezTo>
                    <a:pt x="522733" y="227666"/>
                    <a:pt x="525140" y="229186"/>
                    <a:pt x="526153" y="230453"/>
                  </a:cubicBezTo>
                  <a:cubicBezTo>
                    <a:pt x="528434" y="235774"/>
                    <a:pt x="525013" y="241349"/>
                    <a:pt x="528687" y="243376"/>
                  </a:cubicBezTo>
                  <a:cubicBezTo>
                    <a:pt x="531348" y="241222"/>
                    <a:pt x="528307" y="231467"/>
                    <a:pt x="532741" y="231467"/>
                  </a:cubicBezTo>
                  <a:cubicBezTo>
                    <a:pt x="536669" y="237928"/>
                    <a:pt x="532488" y="244009"/>
                    <a:pt x="533501" y="251358"/>
                  </a:cubicBezTo>
                  <a:cubicBezTo>
                    <a:pt x="530588" y="253891"/>
                    <a:pt x="529194" y="250217"/>
                    <a:pt x="527547" y="248064"/>
                  </a:cubicBezTo>
                  <a:cubicBezTo>
                    <a:pt x="526660" y="251484"/>
                    <a:pt x="522606" y="248570"/>
                    <a:pt x="520325" y="249457"/>
                  </a:cubicBezTo>
                  <a:cubicBezTo>
                    <a:pt x="519059" y="249964"/>
                    <a:pt x="519439" y="252498"/>
                    <a:pt x="517665" y="252244"/>
                  </a:cubicBezTo>
                  <a:cubicBezTo>
                    <a:pt x="517665" y="252244"/>
                    <a:pt x="516905" y="250597"/>
                    <a:pt x="516145" y="250344"/>
                  </a:cubicBezTo>
                  <a:cubicBezTo>
                    <a:pt x="512471" y="248950"/>
                    <a:pt x="513104" y="250091"/>
                    <a:pt x="511204" y="246797"/>
                  </a:cubicBezTo>
                  <a:cubicBezTo>
                    <a:pt x="511584" y="249330"/>
                    <a:pt x="510063" y="249457"/>
                    <a:pt x="508543" y="249584"/>
                  </a:cubicBezTo>
                  <a:cubicBezTo>
                    <a:pt x="506389" y="241729"/>
                    <a:pt x="508416" y="239702"/>
                    <a:pt x="512090" y="239955"/>
                  </a:cubicBezTo>
                  <a:close/>
                  <a:moveTo>
                    <a:pt x="493467" y="232480"/>
                  </a:moveTo>
                  <a:cubicBezTo>
                    <a:pt x="498534" y="231594"/>
                    <a:pt x="501448" y="239702"/>
                    <a:pt x="505883" y="241222"/>
                  </a:cubicBezTo>
                  <a:cubicBezTo>
                    <a:pt x="506136" y="245150"/>
                    <a:pt x="507149" y="250217"/>
                    <a:pt x="506009" y="252371"/>
                  </a:cubicBezTo>
                  <a:cubicBezTo>
                    <a:pt x="504236" y="247177"/>
                    <a:pt x="504109" y="256932"/>
                    <a:pt x="501322" y="255538"/>
                  </a:cubicBezTo>
                  <a:cubicBezTo>
                    <a:pt x="502082" y="259846"/>
                    <a:pt x="499675" y="258959"/>
                    <a:pt x="499548" y="262633"/>
                  </a:cubicBezTo>
                  <a:cubicBezTo>
                    <a:pt x="499421" y="264914"/>
                    <a:pt x="501322" y="268968"/>
                    <a:pt x="499801" y="269221"/>
                  </a:cubicBezTo>
                  <a:cubicBezTo>
                    <a:pt x="499295" y="267574"/>
                    <a:pt x="498408" y="266941"/>
                    <a:pt x="497267" y="267447"/>
                  </a:cubicBezTo>
                  <a:cubicBezTo>
                    <a:pt x="498028" y="270995"/>
                    <a:pt x="498661" y="274542"/>
                    <a:pt x="499421" y="278216"/>
                  </a:cubicBezTo>
                  <a:cubicBezTo>
                    <a:pt x="502082" y="279230"/>
                    <a:pt x="504109" y="283031"/>
                    <a:pt x="506263" y="285818"/>
                  </a:cubicBezTo>
                  <a:cubicBezTo>
                    <a:pt x="502589" y="288985"/>
                    <a:pt x="509050" y="294433"/>
                    <a:pt x="510317" y="300641"/>
                  </a:cubicBezTo>
                  <a:cubicBezTo>
                    <a:pt x="507910" y="304188"/>
                    <a:pt x="506263" y="306975"/>
                    <a:pt x="503095" y="302034"/>
                  </a:cubicBezTo>
                  <a:cubicBezTo>
                    <a:pt x="503475" y="304188"/>
                    <a:pt x="503982" y="306342"/>
                    <a:pt x="504362" y="308496"/>
                  </a:cubicBezTo>
                  <a:cubicBezTo>
                    <a:pt x="500055" y="305962"/>
                    <a:pt x="499928" y="310523"/>
                    <a:pt x="495747" y="307989"/>
                  </a:cubicBezTo>
                  <a:cubicBezTo>
                    <a:pt x="494354" y="301908"/>
                    <a:pt x="493847" y="297093"/>
                    <a:pt x="495240" y="294686"/>
                  </a:cubicBezTo>
                  <a:cubicBezTo>
                    <a:pt x="496887" y="295700"/>
                    <a:pt x="497014" y="302921"/>
                    <a:pt x="499041" y="302921"/>
                  </a:cubicBezTo>
                  <a:cubicBezTo>
                    <a:pt x="501702" y="303175"/>
                    <a:pt x="499421" y="288858"/>
                    <a:pt x="502969" y="295446"/>
                  </a:cubicBezTo>
                  <a:cubicBezTo>
                    <a:pt x="502335" y="295700"/>
                    <a:pt x="501828" y="295953"/>
                    <a:pt x="502335" y="297854"/>
                  </a:cubicBezTo>
                  <a:cubicBezTo>
                    <a:pt x="504109" y="294433"/>
                    <a:pt x="507276" y="302668"/>
                    <a:pt x="506516" y="297093"/>
                  </a:cubicBezTo>
                  <a:cubicBezTo>
                    <a:pt x="505756" y="293673"/>
                    <a:pt x="503602" y="295953"/>
                    <a:pt x="503222" y="291012"/>
                  </a:cubicBezTo>
                  <a:cubicBezTo>
                    <a:pt x="504236" y="290379"/>
                    <a:pt x="504362" y="288352"/>
                    <a:pt x="504362" y="286325"/>
                  </a:cubicBezTo>
                  <a:cubicBezTo>
                    <a:pt x="500815" y="289492"/>
                    <a:pt x="499168" y="279483"/>
                    <a:pt x="497774" y="285438"/>
                  </a:cubicBezTo>
                  <a:cubicBezTo>
                    <a:pt x="497394" y="279230"/>
                    <a:pt x="495240" y="280117"/>
                    <a:pt x="494607" y="274922"/>
                  </a:cubicBezTo>
                  <a:cubicBezTo>
                    <a:pt x="495747" y="269221"/>
                    <a:pt x="495114" y="270108"/>
                    <a:pt x="493087" y="261873"/>
                  </a:cubicBezTo>
                  <a:cubicBezTo>
                    <a:pt x="490173" y="261620"/>
                    <a:pt x="488526" y="256932"/>
                    <a:pt x="486879" y="251991"/>
                  </a:cubicBezTo>
                  <a:cubicBezTo>
                    <a:pt x="488399" y="249584"/>
                    <a:pt x="491566" y="257692"/>
                    <a:pt x="491060" y="251231"/>
                  </a:cubicBezTo>
                  <a:cubicBezTo>
                    <a:pt x="488399" y="251484"/>
                    <a:pt x="486372" y="248950"/>
                    <a:pt x="485232" y="243503"/>
                  </a:cubicBezTo>
                  <a:cubicBezTo>
                    <a:pt x="491186" y="244136"/>
                    <a:pt x="489413" y="234381"/>
                    <a:pt x="493467" y="232480"/>
                  </a:cubicBezTo>
                  <a:close/>
                  <a:moveTo>
                    <a:pt x="478390" y="237675"/>
                  </a:moveTo>
                  <a:cubicBezTo>
                    <a:pt x="478897" y="239322"/>
                    <a:pt x="479784" y="239955"/>
                    <a:pt x="480924" y="239448"/>
                  </a:cubicBezTo>
                  <a:cubicBezTo>
                    <a:pt x="483458" y="247430"/>
                    <a:pt x="480417" y="248190"/>
                    <a:pt x="478897" y="250977"/>
                  </a:cubicBezTo>
                  <a:cubicBezTo>
                    <a:pt x="477884" y="245276"/>
                    <a:pt x="475856" y="238435"/>
                    <a:pt x="478390" y="237675"/>
                  </a:cubicBezTo>
                  <a:close/>
                  <a:moveTo>
                    <a:pt x="433541" y="248697"/>
                  </a:moveTo>
                  <a:cubicBezTo>
                    <a:pt x="433795" y="248317"/>
                    <a:pt x="433541" y="244770"/>
                    <a:pt x="433668" y="244263"/>
                  </a:cubicBezTo>
                  <a:cubicBezTo>
                    <a:pt x="435062" y="238562"/>
                    <a:pt x="435695" y="246036"/>
                    <a:pt x="439242" y="245403"/>
                  </a:cubicBezTo>
                  <a:cubicBezTo>
                    <a:pt x="439242" y="245403"/>
                    <a:pt x="440256" y="240842"/>
                    <a:pt x="440383" y="240715"/>
                  </a:cubicBezTo>
                  <a:cubicBezTo>
                    <a:pt x="441523" y="240209"/>
                    <a:pt x="443423" y="243503"/>
                    <a:pt x="444310" y="244389"/>
                  </a:cubicBezTo>
                  <a:cubicBezTo>
                    <a:pt x="442916" y="244643"/>
                    <a:pt x="444183" y="250597"/>
                    <a:pt x="445577" y="250851"/>
                  </a:cubicBezTo>
                  <a:cubicBezTo>
                    <a:pt x="446084" y="244643"/>
                    <a:pt x="444183" y="238182"/>
                    <a:pt x="446717" y="246163"/>
                  </a:cubicBezTo>
                  <a:cubicBezTo>
                    <a:pt x="447351" y="248190"/>
                    <a:pt x="447097" y="247557"/>
                    <a:pt x="448238" y="248064"/>
                  </a:cubicBezTo>
                  <a:cubicBezTo>
                    <a:pt x="448364" y="248064"/>
                    <a:pt x="450771" y="245783"/>
                    <a:pt x="450898" y="245276"/>
                  </a:cubicBezTo>
                  <a:cubicBezTo>
                    <a:pt x="451405" y="244009"/>
                    <a:pt x="449504" y="239068"/>
                    <a:pt x="452038" y="240589"/>
                  </a:cubicBezTo>
                  <a:cubicBezTo>
                    <a:pt x="454952" y="238308"/>
                    <a:pt x="455206" y="246036"/>
                    <a:pt x="457993" y="243883"/>
                  </a:cubicBezTo>
                  <a:cubicBezTo>
                    <a:pt x="462427" y="242996"/>
                    <a:pt x="462427" y="236154"/>
                    <a:pt x="468508" y="237421"/>
                  </a:cubicBezTo>
                  <a:cubicBezTo>
                    <a:pt x="470409" y="242109"/>
                    <a:pt x="472689" y="255032"/>
                    <a:pt x="474843" y="247303"/>
                  </a:cubicBezTo>
                  <a:cubicBezTo>
                    <a:pt x="476110" y="252244"/>
                    <a:pt x="476363" y="255538"/>
                    <a:pt x="475983" y="258199"/>
                  </a:cubicBezTo>
                  <a:cubicBezTo>
                    <a:pt x="472182" y="256552"/>
                    <a:pt x="471676" y="260479"/>
                    <a:pt x="467875" y="255285"/>
                  </a:cubicBezTo>
                  <a:cubicBezTo>
                    <a:pt x="468002" y="258579"/>
                    <a:pt x="467368" y="260986"/>
                    <a:pt x="467495" y="264280"/>
                  </a:cubicBezTo>
                  <a:cubicBezTo>
                    <a:pt x="464708" y="264787"/>
                    <a:pt x="462047" y="265420"/>
                    <a:pt x="459260" y="265927"/>
                  </a:cubicBezTo>
                  <a:cubicBezTo>
                    <a:pt x="458120" y="260606"/>
                    <a:pt x="455966" y="259719"/>
                    <a:pt x="457106" y="255158"/>
                  </a:cubicBezTo>
                  <a:cubicBezTo>
                    <a:pt x="453812" y="252498"/>
                    <a:pt x="451658" y="247937"/>
                    <a:pt x="448998" y="252244"/>
                  </a:cubicBezTo>
                  <a:cubicBezTo>
                    <a:pt x="452038" y="263140"/>
                    <a:pt x="448491" y="265294"/>
                    <a:pt x="445830" y="268461"/>
                  </a:cubicBezTo>
                  <a:cubicBezTo>
                    <a:pt x="443803" y="264660"/>
                    <a:pt x="444437" y="254905"/>
                    <a:pt x="439749" y="254018"/>
                  </a:cubicBezTo>
                  <a:cubicBezTo>
                    <a:pt x="439876" y="257312"/>
                    <a:pt x="439369" y="259719"/>
                    <a:pt x="439369" y="263013"/>
                  </a:cubicBezTo>
                  <a:cubicBezTo>
                    <a:pt x="441523" y="262126"/>
                    <a:pt x="443043" y="264153"/>
                    <a:pt x="443803" y="268841"/>
                  </a:cubicBezTo>
                  <a:cubicBezTo>
                    <a:pt x="442536" y="273782"/>
                    <a:pt x="439242" y="267067"/>
                    <a:pt x="436709" y="265800"/>
                  </a:cubicBezTo>
                  <a:cubicBezTo>
                    <a:pt x="436709" y="268588"/>
                    <a:pt x="437849" y="272388"/>
                    <a:pt x="437342" y="274542"/>
                  </a:cubicBezTo>
                  <a:cubicBezTo>
                    <a:pt x="437089" y="275682"/>
                    <a:pt x="434681" y="274289"/>
                    <a:pt x="434301" y="275176"/>
                  </a:cubicBezTo>
                  <a:cubicBezTo>
                    <a:pt x="433795" y="276189"/>
                    <a:pt x="435568" y="282777"/>
                    <a:pt x="433541" y="282017"/>
                  </a:cubicBezTo>
                  <a:cubicBezTo>
                    <a:pt x="432654" y="277710"/>
                    <a:pt x="430121" y="279863"/>
                    <a:pt x="429740" y="273782"/>
                  </a:cubicBezTo>
                  <a:cubicBezTo>
                    <a:pt x="428220" y="274796"/>
                    <a:pt x="426320" y="271375"/>
                    <a:pt x="427840" y="269728"/>
                  </a:cubicBezTo>
                  <a:cubicBezTo>
                    <a:pt x="428727" y="272895"/>
                    <a:pt x="430754" y="271248"/>
                    <a:pt x="432401" y="271122"/>
                  </a:cubicBezTo>
                  <a:cubicBezTo>
                    <a:pt x="430501" y="265040"/>
                    <a:pt x="431007" y="259719"/>
                    <a:pt x="429360" y="256045"/>
                  </a:cubicBezTo>
                  <a:cubicBezTo>
                    <a:pt x="428854" y="254905"/>
                    <a:pt x="426193" y="256805"/>
                    <a:pt x="426446" y="252118"/>
                  </a:cubicBezTo>
                  <a:cubicBezTo>
                    <a:pt x="427967" y="248570"/>
                    <a:pt x="431261" y="252118"/>
                    <a:pt x="433541" y="248697"/>
                  </a:cubicBezTo>
                  <a:close/>
                  <a:moveTo>
                    <a:pt x="439749" y="285311"/>
                  </a:moveTo>
                  <a:cubicBezTo>
                    <a:pt x="439369" y="284044"/>
                    <a:pt x="439116" y="282777"/>
                    <a:pt x="438229" y="283411"/>
                  </a:cubicBezTo>
                  <a:cubicBezTo>
                    <a:pt x="437975" y="282017"/>
                    <a:pt x="437722" y="280497"/>
                    <a:pt x="437342" y="279103"/>
                  </a:cubicBezTo>
                  <a:cubicBezTo>
                    <a:pt x="439369" y="275302"/>
                    <a:pt x="441903" y="285818"/>
                    <a:pt x="439749" y="285311"/>
                  </a:cubicBezTo>
                  <a:close/>
                  <a:moveTo>
                    <a:pt x="430121" y="311790"/>
                  </a:moveTo>
                  <a:cubicBezTo>
                    <a:pt x="430627" y="311283"/>
                    <a:pt x="428727" y="305075"/>
                    <a:pt x="431387" y="307102"/>
                  </a:cubicBezTo>
                  <a:cubicBezTo>
                    <a:pt x="434808" y="310776"/>
                    <a:pt x="438989" y="315210"/>
                    <a:pt x="440003" y="307609"/>
                  </a:cubicBezTo>
                  <a:cubicBezTo>
                    <a:pt x="443550" y="321038"/>
                    <a:pt x="437089" y="311410"/>
                    <a:pt x="435568" y="317364"/>
                  </a:cubicBezTo>
                  <a:cubicBezTo>
                    <a:pt x="433034" y="305328"/>
                    <a:pt x="426320" y="318124"/>
                    <a:pt x="423152" y="319771"/>
                  </a:cubicBezTo>
                  <a:cubicBezTo>
                    <a:pt x="422519" y="316857"/>
                    <a:pt x="422012" y="314070"/>
                    <a:pt x="421379" y="311156"/>
                  </a:cubicBezTo>
                  <a:cubicBezTo>
                    <a:pt x="424799" y="309129"/>
                    <a:pt x="427967" y="314450"/>
                    <a:pt x="430121" y="311790"/>
                  </a:cubicBezTo>
                  <a:close/>
                  <a:moveTo>
                    <a:pt x="397181" y="249077"/>
                  </a:moveTo>
                  <a:cubicBezTo>
                    <a:pt x="398954" y="246290"/>
                    <a:pt x="400348" y="249204"/>
                    <a:pt x="400855" y="246163"/>
                  </a:cubicBezTo>
                  <a:cubicBezTo>
                    <a:pt x="401235" y="244389"/>
                    <a:pt x="403895" y="244770"/>
                    <a:pt x="404529" y="243249"/>
                  </a:cubicBezTo>
                  <a:cubicBezTo>
                    <a:pt x="404655" y="250217"/>
                    <a:pt x="407189" y="248190"/>
                    <a:pt x="408329" y="251484"/>
                  </a:cubicBezTo>
                  <a:cubicBezTo>
                    <a:pt x="406809" y="250471"/>
                    <a:pt x="408456" y="255538"/>
                    <a:pt x="408203" y="255918"/>
                  </a:cubicBezTo>
                  <a:cubicBezTo>
                    <a:pt x="407569" y="256932"/>
                    <a:pt x="403895" y="252118"/>
                    <a:pt x="405542" y="258706"/>
                  </a:cubicBezTo>
                  <a:cubicBezTo>
                    <a:pt x="406176" y="261620"/>
                    <a:pt x="406682" y="264407"/>
                    <a:pt x="407316" y="267321"/>
                  </a:cubicBezTo>
                  <a:cubicBezTo>
                    <a:pt x="411497" y="263900"/>
                    <a:pt x="411497" y="276316"/>
                    <a:pt x="415804" y="272388"/>
                  </a:cubicBezTo>
                  <a:cubicBezTo>
                    <a:pt x="415171" y="269475"/>
                    <a:pt x="415298" y="267574"/>
                    <a:pt x="415551" y="265800"/>
                  </a:cubicBezTo>
                  <a:cubicBezTo>
                    <a:pt x="414411" y="266561"/>
                    <a:pt x="414157" y="269601"/>
                    <a:pt x="413017" y="264027"/>
                  </a:cubicBezTo>
                  <a:cubicBezTo>
                    <a:pt x="414411" y="258326"/>
                    <a:pt x="415551" y="266814"/>
                    <a:pt x="418592" y="265167"/>
                  </a:cubicBezTo>
                  <a:cubicBezTo>
                    <a:pt x="419225" y="270235"/>
                    <a:pt x="418592" y="273529"/>
                    <a:pt x="420619" y="280370"/>
                  </a:cubicBezTo>
                  <a:cubicBezTo>
                    <a:pt x="421505" y="280750"/>
                    <a:pt x="422646" y="279990"/>
                    <a:pt x="423152" y="282144"/>
                  </a:cubicBezTo>
                  <a:cubicBezTo>
                    <a:pt x="421886" y="283664"/>
                    <a:pt x="417325" y="280623"/>
                    <a:pt x="418465" y="285311"/>
                  </a:cubicBezTo>
                  <a:cubicBezTo>
                    <a:pt x="420112" y="288858"/>
                    <a:pt x="423279" y="291266"/>
                    <a:pt x="420239" y="293926"/>
                  </a:cubicBezTo>
                  <a:cubicBezTo>
                    <a:pt x="419605" y="291392"/>
                    <a:pt x="419225" y="287845"/>
                    <a:pt x="417958" y="287718"/>
                  </a:cubicBezTo>
                  <a:cubicBezTo>
                    <a:pt x="415171" y="291012"/>
                    <a:pt x="415804" y="280877"/>
                    <a:pt x="413017" y="284171"/>
                  </a:cubicBezTo>
                  <a:cubicBezTo>
                    <a:pt x="413904" y="287845"/>
                    <a:pt x="414157" y="290886"/>
                    <a:pt x="413651" y="292913"/>
                  </a:cubicBezTo>
                  <a:cubicBezTo>
                    <a:pt x="409216" y="294433"/>
                    <a:pt x="408836" y="283537"/>
                    <a:pt x="407316" y="283031"/>
                  </a:cubicBezTo>
                  <a:cubicBezTo>
                    <a:pt x="405289" y="284044"/>
                    <a:pt x="405416" y="287845"/>
                    <a:pt x="404529" y="290252"/>
                  </a:cubicBezTo>
                  <a:cubicBezTo>
                    <a:pt x="400221" y="284044"/>
                    <a:pt x="405162" y="280750"/>
                    <a:pt x="403135" y="272642"/>
                  </a:cubicBezTo>
                  <a:cubicBezTo>
                    <a:pt x="399968" y="271628"/>
                    <a:pt x="401868" y="277329"/>
                    <a:pt x="399841" y="277710"/>
                  </a:cubicBezTo>
                  <a:cubicBezTo>
                    <a:pt x="398954" y="274035"/>
                    <a:pt x="398701" y="270995"/>
                    <a:pt x="399208" y="268968"/>
                  </a:cubicBezTo>
                  <a:cubicBezTo>
                    <a:pt x="398321" y="268588"/>
                    <a:pt x="397181" y="269348"/>
                    <a:pt x="396674" y="267194"/>
                  </a:cubicBezTo>
                  <a:cubicBezTo>
                    <a:pt x="398067" y="263267"/>
                    <a:pt x="398067" y="267067"/>
                    <a:pt x="400855" y="266434"/>
                  </a:cubicBezTo>
                  <a:cubicBezTo>
                    <a:pt x="399461" y="260606"/>
                    <a:pt x="398321" y="254905"/>
                    <a:pt x="397181" y="249077"/>
                  </a:cubicBezTo>
                  <a:close/>
                  <a:moveTo>
                    <a:pt x="399081" y="413777"/>
                  </a:moveTo>
                  <a:cubicBezTo>
                    <a:pt x="398067" y="414030"/>
                    <a:pt x="397054" y="414157"/>
                    <a:pt x="396040" y="414411"/>
                  </a:cubicBezTo>
                  <a:cubicBezTo>
                    <a:pt x="394520" y="409976"/>
                    <a:pt x="391353" y="405415"/>
                    <a:pt x="392493" y="401741"/>
                  </a:cubicBezTo>
                  <a:cubicBezTo>
                    <a:pt x="395787" y="401361"/>
                    <a:pt x="397941" y="405669"/>
                    <a:pt x="399081" y="413777"/>
                  </a:cubicBezTo>
                  <a:close/>
                  <a:moveTo>
                    <a:pt x="389706" y="270615"/>
                  </a:moveTo>
                  <a:cubicBezTo>
                    <a:pt x="390719" y="272262"/>
                    <a:pt x="393760" y="267954"/>
                    <a:pt x="394267" y="272008"/>
                  </a:cubicBezTo>
                  <a:cubicBezTo>
                    <a:pt x="391479" y="272642"/>
                    <a:pt x="393633" y="280877"/>
                    <a:pt x="391859" y="281384"/>
                  </a:cubicBezTo>
                  <a:cubicBezTo>
                    <a:pt x="390086" y="281890"/>
                    <a:pt x="390212" y="286451"/>
                    <a:pt x="390086" y="288478"/>
                  </a:cubicBezTo>
                  <a:cubicBezTo>
                    <a:pt x="390719" y="293546"/>
                    <a:pt x="390593" y="297600"/>
                    <a:pt x="390593" y="301781"/>
                  </a:cubicBezTo>
                  <a:cubicBezTo>
                    <a:pt x="389579" y="302034"/>
                    <a:pt x="388565" y="302161"/>
                    <a:pt x="387552" y="302415"/>
                  </a:cubicBezTo>
                  <a:cubicBezTo>
                    <a:pt x="385525" y="295827"/>
                    <a:pt x="388059" y="292279"/>
                    <a:pt x="388059" y="288985"/>
                  </a:cubicBezTo>
                  <a:cubicBezTo>
                    <a:pt x="388059" y="286071"/>
                    <a:pt x="385905" y="284171"/>
                    <a:pt x="385778" y="282777"/>
                  </a:cubicBezTo>
                  <a:cubicBezTo>
                    <a:pt x="385525" y="280243"/>
                    <a:pt x="389072" y="278850"/>
                    <a:pt x="387552" y="275682"/>
                  </a:cubicBezTo>
                  <a:cubicBezTo>
                    <a:pt x="386665" y="275302"/>
                    <a:pt x="386032" y="274162"/>
                    <a:pt x="385652" y="271628"/>
                  </a:cubicBezTo>
                  <a:cubicBezTo>
                    <a:pt x="384765" y="271248"/>
                    <a:pt x="383624" y="272008"/>
                    <a:pt x="383118" y="269855"/>
                  </a:cubicBezTo>
                  <a:cubicBezTo>
                    <a:pt x="386032" y="267828"/>
                    <a:pt x="388946" y="269475"/>
                    <a:pt x="389706" y="270615"/>
                  </a:cubicBezTo>
                  <a:close/>
                  <a:moveTo>
                    <a:pt x="520325" y="173695"/>
                  </a:moveTo>
                  <a:cubicBezTo>
                    <a:pt x="519692" y="173822"/>
                    <a:pt x="518932" y="173949"/>
                    <a:pt x="518298" y="174075"/>
                  </a:cubicBezTo>
                  <a:cubicBezTo>
                    <a:pt x="512724" y="175849"/>
                    <a:pt x="519312" y="167614"/>
                    <a:pt x="520325" y="173695"/>
                  </a:cubicBezTo>
                  <a:close/>
                  <a:moveTo>
                    <a:pt x="513357" y="154945"/>
                  </a:moveTo>
                  <a:cubicBezTo>
                    <a:pt x="515384" y="155071"/>
                    <a:pt x="513484" y="158619"/>
                    <a:pt x="515258" y="158999"/>
                  </a:cubicBezTo>
                  <a:cubicBezTo>
                    <a:pt x="516651" y="158745"/>
                    <a:pt x="518045" y="158492"/>
                    <a:pt x="519439" y="158239"/>
                  </a:cubicBezTo>
                  <a:cubicBezTo>
                    <a:pt x="521592" y="165840"/>
                    <a:pt x="517665" y="165333"/>
                    <a:pt x="514498" y="165840"/>
                  </a:cubicBezTo>
                  <a:cubicBezTo>
                    <a:pt x="514624" y="159506"/>
                    <a:pt x="508923" y="154818"/>
                    <a:pt x="513357" y="154945"/>
                  </a:cubicBezTo>
                  <a:close/>
                  <a:moveTo>
                    <a:pt x="502969" y="156972"/>
                  </a:moveTo>
                  <a:cubicBezTo>
                    <a:pt x="504109" y="162673"/>
                    <a:pt x="507149" y="161026"/>
                    <a:pt x="508163" y="167107"/>
                  </a:cubicBezTo>
                  <a:cubicBezTo>
                    <a:pt x="508416" y="169514"/>
                    <a:pt x="507656" y="170655"/>
                    <a:pt x="506896" y="171795"/>
                  </a:cubicBezTo>
                  <a:cubicBezTo>
                    <a:pt x="505883" y="165714"/>
                    <a:pt x="503095" y="166094"/>
                    <a:pt x="500435" y="166347"/>
                  </a:cubicBezTo>
                  <a:cubicBezTo>
                    <a:pt x="499675" y="162800"/>
                    <a:pt x="499041" y="159252"/>
                    <a:pt x="498281" y="155578"/>
                  </a:cubicBezTo>
                  <a:cubicBezTo>
                    <a:pt x="500308" y="154818"/>
                    <a:pt x="501195" y="157605"/>
                    <a:pt x="502969" y="156972"/>
                  </a:cubicBezTo>
                  <a:close/>
                  <a:moveTo>
                    <a:pt x="549338" y="109969"/>
                  </a:moveTo>
                  <a:cubicBezTo>
                    <a:pt x="549591" y="111363"/>
                    <a:pt x="549845" y="112883"/>
                    <a:pt x="550225" y="114276"/>
                  </a:cubicBezTo>
                  <a:cubicBezTo>
                    <a:pt x="549591" y="114403"/>
                    <a:pt x="548831" y="114530"/>
                    <a:pt x="548198" y="114657"/>
                  </a:cubicBezTo>
                  <a:cubicBezTo>
                    <a:pt x="547944" y="113263"/>
                    <a:pt x="547691" y="111743"/>
                    <a:pt x="547311" y="110349"/>
                  </a:cubicBezTo>
                  <a:cubicBezTo>
                    <a:pt x="547944" y="110349"/>
                    <a:pt x="548578" y="110096"/>
                    <a:pt x="549338" y="109969"/>
                  </a:cubicBezTo>
                  <a:close/>
                  <a:moveTo>
                    <a:pt x="537809" y="116684"/>
                  </a:moveTo>
                  <a:cubicBezTo>
                    <a:pt x="536162" y="116810"/>
                    <a:pt x="534262" y="117697"/>
                    <a:pt x="533882" y="113010"/>
                  </a:cubicBezTo>
                  <a:cubicBezTo>
                    <a:pt x="535529" y="112629"/>
                    <a:pt x="536796" y="114150"/>
                    <a:pt x="537809" y="116684"/>
                  </a:cubicBezTo>
                  <a:close/>
                  <a:moveTo>
                    <a:pt x="506896" y="96033"/>
                  </a:moveTo>
                  <a:cubicBezTo>
                    <a:pt x="507403" y="104268"/>
                    <a:pt x="511204" y="99580"/>
                    <a:pt x="512724" y="103761"/>
                  </a:cubicBezTo>
                  <a:cubicBezTo>
                    <a:pt x="511204" y="104268"/>
                    <a:pt x="509050" y="104141"/>
                    <a:pt x="510443" y="108702"/>
                  </a:cubicBezTo>
                  <a:cubicBezTo>
                    <a:pt x="511204" y="105661"/>
                    <a:pt x="513737" y="105155"/>
                    <a:pt x="515638" y="107688"/>
                  </a:cubicBezTo>
                  <a:cubicBezTo>
                    <a:pt x="515511" y="111616"/>
                    <a:pt x="517412" y="118457"/>
                    <a:pt x="516145" y="120991"/>
                  </a:cubicBezTo>
                  <a:cubicBezTo>
                    <a:pt x="514118" y="114403"/>
                    <a:pt x="512851" y="118711"/>
                    <a:pt x="510570" y="119851"/>
                  </a:cubicBezTo>
                  <a:cubicBezTo>
                    <a:pt x="509937" y="114783"/>
                    <a:pt x="508796" y="111616"/>
                    <a:pt x="507403" y="109335"/>
                  </a:cubicBezTo>
                  <a:cubicBezTo>
                    <a:pt x="504489" y="106675"/>
                    <a:pt x="507656" y="103888"/>
                    <a:pt x="505122" y="103128"/>
                  </a:cubicBezTo>
                  <a:cubicBezTo>
                    <a:pt x="503982" y="104268"/>
                    <a:pt x="503602" y="106295"/>
                    <a:pt x="504362" y="109969"/>
                  </a:cubicBezTo>
                  <a:cubicBezTo>
                    <a:pt x="506896" y="112629"/>
                    <a:pt x="513104" y="124792"/>
                    <a:pt x="509303" y="129099"/>
                  </a:cubicBezTo>
                  <a:cubicBezTo>
                    <a:pt x="507276" y="123145"/>
                    <a:pt x="506896" y="116557"/>
                    <a:pt x="504869" y="112123"/>
                  </a:cubicBezTo>
                  <a:cubicBezTo>
                    <a:pt x="504489" y="111363"/>
                    <a:pt x="502715" y="111489"/>
                    <a:pt x="502335" y="110349"/>
                  </a:cubicBezTo>
                  <a:cubicBezTo>
                    <a:pt x="501195" y="107055"/>
                    <a:pt x="501068" y="102621"/>
                    <a:pt x="499801" y="97426"/>
                  </a:cubicBezTo>
                  <a:cubicBezTo>
                    <a:pt x="502082" y="97046"/>
                    <a:pt x="504489" y="96540"/>
                    <a:pt x="506896" y="96033"/>
                  </a:cubicBezTo>
                  <a:close/>
                  <a:moveTo>
                    <a:pt x="486879" y="97806"/>
                  </a:moveTo>
                  <a:cubicBezTo>
                    <a:pt x="488399" y="102241"/>
                    <a:pt x="489539" y="96793"/>
                    <a:pt x="491060" y="97046"/>
                  </a:cubicBezTo>
                  <a:cubicBezTo>
                    <a:pt x="491566" y="97046"/>
                    <a:pt x="492833" y="101100"/>
                    <a:pt x="493973" y="100974"/>
                  </a:cubicBezTo>
                  <a:cubicBezTo>
                    <a:pt x="494987" y="100720"/>
                    <a:pt x="494860" y="98947"/>
                    <a:pt x="495620" y="98440"/>
                  </a:cubicBezTo>
                  <a:cubicBezTo>
                    <a:pt x="495747" y="109335"/>
                    <a:pt x="500181" y="103508"/>
                    <a:pt x="501322" y="110729"/>
                  </a:cubicBezTo>
                  <a:cubicBezTo>
                    <a:pt x="498281" y="111363"/>
                    <a:pt x="496761" y="105788"/>
                    <a:pt x="493847" y="105535"/>
                  </a:cubicBezTo>
                  <a:cubicBezTo>
                    <a:pt x="495367" y="111363"/>
                    <a:pt x="489666" y="115417"/>
                    <a:pt x="487512" y="111236"/>
                  </a:cubicBezTo>
                  <a:cubicBezTo>
                    <a:pt x="490299" y="110856"/>
                    <a:pt x="483838" y="97933"/>
                    <a:pt x="486879" y="97806"/>
                  </a:cubicBezTo>
                  <a:close/>
                  <a:moveTo>
                    <a:pt x="452798" y="173568"/>
                  </a:moveTo>
                  <a:cubicBezTo>
                    <a:pt x="451532" y="168754"/>
                    <a:pt x="451405" y="165460"/>
                    <a:pt x="453179" y="164573"/>
                  </a:cubicBezTo>
                  <a:cubicBezTo>
                    <a:pt x="453685" y="168627"/>
                    <a:pt x="453812" y="171921"/>
                    <a:pt x="452798" y="173568"/>
                  </a:cubicBezTo>
                  <a:close/>
                  <a:moveTo>
                    <a:pt x="473196" y="173949"/>
                  </a:moveTo>
                  <a:cubicBezTo>
                    <a:pt x="471802" y="168374"/>
                    <a:pt x="470662" y="163306"/>
                    <a:pt x="474590" y="164700"/>
                  </a:cubicBezTo>
                  <a:cubicBezTo>
                    <a:pt x="475223" y="167614"/>
                    <a:pt x="475730" y="170401"/>
                    <a:pt x="476363" y="173315"/>
                  </a:cubicBezTo>
                  <a:cubicBezTo>
                    <a:pt x="475223" y="173568"/>
                    <a:pt x="474209" y="173822"/>
                    <a:pt x="473196" y="173949"/>
                  </a:cubicBezTo>
                  <a:close/>
                  <a:moveTo>
                    <a:pt x="448364" y="141009"/>
                  </a:moveTo>
                  <a:cubicBezTo>
                    <a:pt x="449885" y="145063"/>
                    <a:pt x="452292" y="146203"/>
                    <a:pt x="454826" y="146456"/>
                  </a:cubicBezTo>
                  <a:cubicBezTo>
                    <a:pt x="455966" y="142022"/>
                    <a:pt x="453812" y="141009"/>
                    <a:pt x="452672" y="135687"/>
                  </a:cubicBezTo>
                  <a:cubicBezTo>
                    <a:pt x="455712" y="133027"/>
                    <a:pt x="459006" y="138855"/>
                    <a:pt x="461794" y="138348"/>
                  </a:cubicBezTo>
                  <a:cubicBezTo>
                    <a:pt x="463694" y="138095"/>
                    <a:pt x="463567" y="135181"/>
                    <a:pt x="465468" y="135434"/>
                  </a:cubicBezTo>
                  <a:cubicBezTo>
                    <a:pt x="465848" y="135434"/>
                    <a:pt x="466481" y="140882"/>
                    <a:pt x="467368" y="139488"/>
                  </a:cubicBezTo>
                  <a:cubicBezTo>
                    <a:pt x="466735" y="130620"/>
                    <a:pt x="471549" y="138981"/>
                    <a:pt x="475223" y="135687"/>
                  </a:cubicBezTo>
                  <a:cubicBezTo>
                    <a:pt x="475730" y="138601"/>
                    <a:pt x="476617" y="140248"/>
                    <a:pt x="477503" y="141895"/>
                  </a:cubicBezTo>
                  <a:cubicBezTo>
                    <a:pt x="473576" y="140628"/>
                    <a:pt x="477123" y="149244"/>
                    <a:pt x="478137" y="150637"/>
                  </a:cubicBezTo>
                  <a:cubicBezTo>
                    <a:pt x="476490" y="152157"/>
                    <a:pt x="474083" y="152538"/>
                    <a:pt x="473829" y="155958"/>
                  </a:cubicBezTo>
                  <a:cubicBezTo>
                    <a:pt x="476743" y="154945"/>
                    <a:pt x="479404" y="154565"/>
                    <a:pt x="480291" y="161406"/>
                  </a:cubicBezTo>
                  <a:cubicBezTo>
                    <a:pt x="479150" y="162039"/>
                    <a:pt x="477250" y="161659"/>
                    <a:pt x="477630" y="164193"/>
                  </a:cubicBezTo>
                  <a:cubicBezTo>
                    <a:pt x="479404" y="166094"/>
                    <a:pt x="481431" y="167107"/>
                    <a:pt x="483078" y="169768"/>
                  </a:cubicBezTo>
                  <a:cubicBezTo>
                    <a:pt x="481178" y="172048"/>
                    <a:pt x="484472" y="181043"/>
                    <a:pt x="482571" y="183197"/>
                  </a:cubicBezTo>
                  <a:cubicBezTo>
                    <a:pt x="482064" y="170274"/>
                    <a:pt x="474716" y="170908"/>
                    <a:pt x="476237" y="162166"/>
                  </a:cubicBezTo>
                  <a:cubicBezTo>
                    <a:pt x="472436" y="165714"/>
                    <a:pt x="472056" y="155578"/>
                    <a:pt x="469395" y="154565"/>
                  </a:cubicBezTo>
                  <a:cubicBezTo>
                    <a:pt x="467875" y="161533"/>
                    <a:pt x="461033" y="151777"/>
                    <a:pt x="459513" y="158745"/>
                  </a:cubicBezTo>
                  <a:cubicBezTo>
                    <a:pt x="457866" y="156085"/>
                    <a:pt x="456473" y="152664"/>
                    <a:pt x="454699" y="150764"/>
                  </a:cubicBezTo>
                  <a:cubicBezTo>
                    <a:pt x="453305" y="151144"/>
                    <a:pt x="452292" y="150257"/>
                    <a:pt x="451151" y="149244"/>
                  </a:cubicBezTo>
                  <a:cubicBezTo>
                    <a:pt x="452545" y="155325"/>
                    <a:pt x="453052" y="160139"/>
                    <a:pt x="451658" y="162546"/>
                  </a:cubicBezTo>
                  <a:cubicBezTo>
                    <a:pt x="451025" y="160012"/>
                    <a:pt x="450645" y="156465"/>
                    <a:pt x="449378" y="156338"/>
                  </a:cubicBezTo>
                  <a:cubicBezTo>
                    <a:pt x="450391" y="149497"/>
                    <a:pt x="445197" y="143542"/>
                    <a:pt x="448364" y="141009"/>
                  </a:cubicBezTo>
                  <a:close/>
                  <a:moveTo>
                    <a:pt x="285691" y="233114"/>
                  </a:moveTo>
                  <a:cubicBezTo>
                    <a:pt x="285311" y="230960"/>
                    <a:pt x="284298" y="230707"/>
                    <a:pt x="283791" y="229060"/>
                  </a:cubicBezTo>
                  <a:cubicBezTo>
                    <a:pt x="285058" y="228680"/>
                    <a:pt x="284678" y="226019"/>
                    <a:pt x="286451" y="226272"/>
                  </a:cubicBezTo>
                  <a:cubicBezTo>
                    <a:pt x="287338" y="229947"/>
                    <a:pt x="286831" y="231847"/>
                    <a:pt x="285691" y="233114"/>
                  </a:cubicBezTo>
                  <a:close/>
                  <a:moveTo>
                    <a:pt x="320658" y="284171"/>
                  </a:moveTo>
                  <a:cubicBezTo>
                    <a:pt x="319011" y="279990"/>
                    <a:pt x="315844" y="276063"/>
                    <a:pt x="314704" y="280877"/>
                  </a:cubicBezTo>
                  <a:cubicBezTo>
                    <a:pt x="312170" y="273275"/>
                    <a:pt x="318125" y="277076"/>
                    <a:pt x="320025" y="275429"/>
                  </a:cubicBezTo>
                  <a:cubicBezTo>
                    <a:pt x="320405" y="278723"/>
                    <a:pt x="321925" y="283284"/>
                    <a:pt x="320658" y="284171"/>
                  </a:cubicBezTo>
                  <a:close/>
                  <a:moveTo>
                    <a:pt x="323699" y="283537"/>
                  </a:moveTo>
                  <a:cubicBezTo>
                    <a:pt x="323446" y="282144"/>
                    <a:pt x="323065" y="280623"/>
                    <a:pt x="322812" y="279230"/>
                  </a:cubicBezTo>
                  <a:cubicBezTo>
                    <a:pt x="323446" y="279103"/>
                    <a:pt x="324206" y="278976"/>
                    <a:pt x="324839" y="278850"/>
                  </a:cubicBezTo>
                  <a:cubicBezTo>
                    <a:pt x="325093" y="280243"/>
                    <a:pt x="325473" y="281764"/>
                    <a:pt x="325726" y="283157"/>
                  </a:cubicBezTo>
                  <a:cubicBezTo>
                    <a:pt x="325093" y="283284"/>
                    <a:pt x="324459" y="283411"/>
                    <a:pt x="323699" y="283537"/>
                  </a:cubicBezTo>
                  <a:close/>
                  <a:moveTo>
                    <a:pt x="333834" y="419858"/>
                  </a:moveTo>
                  <a:cubicBezTo>
                    <a:pt x="331174" y="414917"/>
                    <a:pt x="336115" y="412890"/>
                    <a:pt x="336495" y="417071"/>
                  </a:cubicBezTo>
                  <a:cubicBezTo>
                    <a:pt x="335228" y="417451"/>
                    <a:pt x="335608" y="420112"/>
                    <a:pt x="333834" y="419858"/>
                  </a:cubicBezTo>
                  <a:close/>
                  <a:moveTo>
                    <a:pt x="333454" y="348531"/>
                  </a:moveTo>
                  <a:cubicBezTo>
                    <a:pt x="335355" y="351064"/>
                    <a:pt x="336368" y="356259"/>
                    <a:pt x="334088" y="357272"/>
                  </a:cubicBezTo>
                  <a:cubicBezTo>
                    <a:pt x="333708" y="354105"/>
                    <a:pt x="332187" y="349544"/>
                    <a:pt x="333454" y="348531"/>
                  </a:cubicBezTo>
                  <a:close/>
                  <a:moveTo>
                    <a:pt x="336242" y="330160"/>
                  </a:moveTo>
                  <a:cubicBezTo>
                    <a:pt x="335861" y="328006"/>
                    <a:pt x="335355" y="325853"/>
                    <a:pt x="334975" y="323699"/>
                  </a:cubicBezTo>
                  <a:cubicBezTo>
                    <a:pt x="337382" y="320025"/>
                    <a:pt x="339916" y="332694"/>
                    <a:pt x="336242" y="330160"/>
                  </a:cubicBezTo>
                  <a:close/>
                  <a:moveTo>
                    <a:pt x="344983" y="234888"/>
                  </a:moveTo>
                  <a:cubicBezTo>
                    <a:pt x="344730" y="233494"/>
                    <a:pt x="344350" y="231974"/>
                    <a:pt x="344096" y="230580"/>
                  </a:cubicBezTo>
                  <a:cubicBezTo>
                    <a:pt x="344730" y="230453"/>
                    <a:pt x="345490" y="230327"/>
                    <a:pt x="346123" y="230200"/>
                  </a:cubicBezTo>
                  <a:cubicBezTo>
                    <a:pt x="346377" y="231594"/>
                    <a:pt x="346757" y="233114"/>
                    <a:pt x="347010" y="234507"/>
                  </a:cubicBezTo>
                  <a:cubicBezTo>
                    <a:pt x="346377" y="234507"/>
                    <a:pt x="345743" y="234634"/>
                    <a:pt x="344983" y="234888"/>
                  </a:cubicBezTo>
                  <a:close/>
                  <a:moveTo>
                    <a:pt x="374756" y="286958"/>
                  </a:moveTo>
                  <a:cubicBezTo>
                    <a:pt x="372729" y="280877"/>
                    <a:pt x="370068" y="277076"/>
                    <a:pt x="365761" y="279737"/>
                  </a:cubicBezTo>
                  <a:cubicBezTo>
                    <a:pt x="362467" y="271628"/>
                    <a:pt x="370068" y="278090"/>
                    <a:pt x="368548" y="272515"/>
                  </a:cubicBezTo>
                  <a:cubicBezTo>
                    <a:pt x="366141" y="266561"/>
                    <a:pt x="360947" y="271628"/>
                    <a:pt x="359806" y="260859"/>
                  </a:cubicBezTo>
                  <a:cubicBezTo>
                    <a:pt x="361200" y="260733"/>
                    <a:pt x="361833" y="259466"/>
                    <a:pt x="362467" y="258072"/>
                  </a:cubicBezTo>
                  <a:cubicBezTo>
                    <a:pt x="363607" y="262887"/>
                    <a:pt x="368928" y="270488"/>
                    <a:pt x="369942" y="263267"/>
                  </a:cubicBezTo>
                  <a:cubicBezTo>
                    <a:pt x="367788" y="262760"/>
                    <a:pt x="365381" y="263393"/>
                    <a:pt x="364494" y="257692"/>
                  </a:cubicBezTo>
                  <a:cubicBezTo>
                    <a:pt x="367281" y="254652"/>
                    <a:pt x="366774" y="257059"/>
                    <a:pt x="370702" y="256425"/>
                  </a:cubicBezTo>
                  <a:cubicBezTo>
                    <a:pt x="371715" y="261493"/>
                    <a:pt x="372729" y="266434"/>
                    <a:pt x="373742" y="271502"/>
                  </a:cubicBezTo>
                  <a:cubicBezTo>
                    <a:pt x="372729" y="272769"/>
                    <a:pt x="371842" y="274289"/>
                    <a:pt x="371462" y="276443"/>
                  </a:cubicBezTo>
                  <a:cubicBezTo>
                    <a:pt x="372095" y="276316"/>
                    <a:pt x="372856" y="276189"/>
                    <a:pt x="373489" y="276063"/>
                  </a:cubicBezTo>
                  <a:cubicBezTo>
                    <a:pt x="373742" y="279230"/>
                    <a:pt x="377036" y="286831"/>
                    <a:pt x="374756" y="286958"/>
                  </a:cubicBezTo>
                  <a:close/>
                  <a:moveTo>
                    <a:pt x="377543" y="268588"/>
                  </a:moveTo>
                  <a:cubicBezTo>
                    <a:pt x="378177" y="272642"/>
                    <a:pt x="378303" y="275936"/>
                    <a:pt x="377163" y="277583"/>
                  </a:cubicBezTo>
                  <a:cubicBezTo>
                    <a:pt x="375389" y="275302"/>
                    <a:pt x="374503" y="268841"/>
                    <a:pt x="377543" y="268588"/>
                  </a:cubicBezTo>
                  <a:close/>
                  <a:moveTo>
                    <a:pt x="377290" y="326613"/>
                  </a:moveTo>
                  <a:cubicBezTo>
                    <a:pt x="376910" y="324459"/>
                    <a:pt x="376403" y="322305"/>
                    <a:pt x="376023" y="320151"/>
                  </a:cubicBezTo>
                  <a:cubicBezTo>
                    <a:pt x="376656" y="320025"/>
                    <a:pt x="377417" y="319898"/>
                    <a:pt x="378050" y="319771"/>
                  </a:cubicBezTo>
                  <a:cubicBezTo>
                    <a:pt x="378683" y="322559"/>
                    <a:pt x="379950" y="322432"/>
                    <a:pt x="380330" y="325979"/>
                  </a:cubicBezTo>
                  <a:cubicBezTo>
                    <a:pt x="379444" y="326233"/>
                    <a:pt x="378303" y="326359"/>
                    <a:pt x="377290" y="326613"/>
                  </a:cubicBezTo>
                  <a:close/>
                  <a:moveTo>
                    <a:pt x="381471" y="283411"/>
                  </a:moveTo>
                  <a:cubicBezTo>
                    <a:pt x="380077" y="281130"/>
                    <a:pt x="378937" y="277963"/>
                    <a:pt x="378303" y="272895"/>
                  </a:cubicBezTo>
                  <a:cubicBezTo>
                    <a:pt x="380837" y="268968"/>
                    <a:pt x="383244" y="283411"/>
                    <a:pt x="381471" y="283411"/>
                  </a:cubicBezTo>
                  <a:close/>
                  <a:moveTo>
                    <a:pt x="380457" y="218924"/>
                  </a:moveTo>
                  <a:cubicBezTo>
                    <a:pt x="382358" y="226146"/>
                    <a:pt x="376530" y="223232"/>
                    <a:pt x="379950" y="232354"/>
                  </a:cubicBezTo>
                  <a:cubicBezTo>
                    <a:pt x="376530" y="230960"/>
                    <a:pt x="376403" y="231087"/>
                    <a:pt x="373742" y="233621"/>
                  </a:cubicBezTo>
                  <a:cubicBezTo>
                    <a:pt x="370955" y="222598"/>
                    <a:pt x="368928" y="232354"/>
                    <a:pt x="364241" y="228806"/>
                  </a:cubicBezTo>
                  <a:cubicBezTo>
                    <a:pt x="361707" y="222345"/>
                    <a:pt x="364874" y="223232"/>
                    <a:pt x="364621" y="219811"/>
                  </a:cubicBezTo>
                  <a:cubicBezTo>
                    <a:pt x="363860" y="216264"/>
                    <a:pt x="363227" y="212716"/>
                    <a:pt x="362467" y="209042"/>
                  </a:cubicBezTo>
                  <a:cubicBezTo>
                    <a:pt x="366521" y="209422"/>
                    <a:pt x="367661" y="210816"/>
                    <a:pt x="367788" y="203595"/>
                  </a:cubicBezTo>
                  <a:cubicBezTo>
                    <a:pt x="365887" y="198273"/>
                    <a:pt x="364241" y="194093"/>
                    <a:pt x="366268" y="190545"/>
                  </a:cubicBezTo>
                  <a:cubicBezTo>
                    <a:pt x="369055" y="196500"/>
                    <a:pt x="371462" y="184717"/>
                    <a:pt x="374883" y="191052"/>
                  </a:cubicBezTo>
                  <a:cubicBezTo>
                    <a:pt x="374249" y="187631"/>
                    <a:pt x="373236" y="183577"/>
                    <a:pt x="375643" y="184211"/>
                  </a:cubicBezTo>
                  <a:cubicBezTo>
                    <a:pt x="377923" y="192446"/>
                    <a:pt x="377290" y="196880"/>
                    <a:pt x="377036" y="201821"/>
                  </a:cubicBezTo>
                  <a:cubicBezTo>
                    <a:pt x="374756" y="204861"/>
                    <a:pt x="370195" y="198907"/>
                    <a:pt x="370829" y="203088"/>
                  </a:cubicBezTo>
                  <a:cubicBezTo>
                    <a:pt x="376023" y="203721"/>
                    <a:pt x="374376" y="211069"/>
                    <a:pt x="376276" y="219811"/>
                  </a:cubicBezTo>
                  <a:cubicBezTo>
                    <a:pt x="377670" y="219558"/>
                    <a:pt x="379064" y="219178"/>
                    <a:pt x="380457" y="218924"/>
                  </a:cubicBezTo>
                  <a:close/>
                  <a:moveTo>
                    <a:pt x="366141" y="163813"/>
                  </a:moveTo>
                  <a:cubicBezTo>
                    <a:pt x="369182" y="162166"/>
                    <a:pt x="371082" y="164827"/>
                    <a:pt x="371969" y="171541"/>
                  </a:cubicBezTo>
                  <a:cubicBezTo>
                    <a:pt x="369435" y="171288"/>
                    <a:pt x="366901" y="171161"/>
                    <a:pt x="366141" y="163813"/>
                  </a:cubicBezTo>
                  <a:close/>
                  <a:moveTo>
                    <a:pt x="406809" y="115670"/>
                  </a:moveTo>
                  <a:cubicBezTo>
                    <a:pt x="403515" y="114530"/>
                    <a:pt x="404782" y="119217"/>
                    <a:pt x="402122" y="118837"/>
                  </a:cubicBezTo>
                  <a:cubicBezTo>
                    <a:pt x="398447" y="109589"/>
                    <a:pt x="406049" y="110096"/>
                    <a:pt x="406809" y="115670"/>
                  </a:cubicBezTo>
                  <a:close/>
                  <a:moveTo>
                    <a:pt x="407443" y="140122"/>
                  </a:moveTo>
                  <a:cubicBezTo>
                    <a:pt x="408963" y="141895"/>
                    <a:pt x="409343" y="147977"/>
                    <a:pt x="411877" y="145950"/>
                  </a:cubicBezTo>
                  <a:cubicBezTo>
                    <a:pt x="412890" y="145696"/>
                    <a:pt x="413904" y="145569"/>
                    <a:pt x="414917" y="145316"/>
                  </a:cubicBezTo>
                  <a:cubicBezTo>
                    <a:pt x="416311" y="145063"/>
                    <a:pt x="415044" y="141389"/>
                    <a:pt x="416058" y="140628"/>
                  </a:cubicBezTo>
                  <a:cubicBezTo>
                    <a:pt x="417198" y="144936"/>
                    <a:pt x="419732" y="144303"/>
                    <a:pt x="420872" y="148610"/>
                  </a:cubicBezTo>
                  <a:cubicBezTo>
                    <a:pt x="423026" y="149117"/>
                    <a:pt x="425433" y="148483"/>
                    <a:pt x="426320" y="154185"/>
                  </a:cubicBezTo>
                  <a:cubicBezTo>
                    <a:pt x="417451" y="152411"/>
                    <a:pt x="421886" y="168121"/>
                    <a:pt x="414031" y="167741"/>
                  </a:cubicBezTo>
                  <a:cubicBezTo>
                    <a:pt x="413524" y="166094"/>
                    <a:pt x="412637" y="165460"/>
                    <a:pt x="411497" y="165967"/>
                  </a:cubicBezTo>
                  <a:cubicBezTo>
                    <a:pt x="410863" y="163433"/>
                    <a:pt x="410483" y="159886"/>
                    <a:pt x="409216" y="159759"/>
                  </a:cubicBezTo>
                  <a:cubicBezTo>
                    <a:pt x="407949" y="164827"/>
                    <a:pt x="404402" y="166980"/>
                    <a:pt x="401615" y="170148"/>
                  </a:cubicBezTo>
                  <a:cubicBezTo>
                    <a:pt x="399841" y="165333"/>
                    <a:pt x="397941" y="152411"/>
                    <a:pt x="394393" y="144809"/>
                  </a:cubicBezTo>
                  <a:cubicBezTo>
                    <a:pt x="401108" y="143922"/>
                    <a:pt x="403769" y="141769"/>
                    <a:pt x="407443" y="140122"/>
                  </a:cubicBezTo>
                  <a:close/>
                  <a:moveTo>
                    <a:pt x="393760" y="151651"/>
                  </a:moveTo>
                  <a:cubicBezTo>
                    <a:pt x="394140" y="152918"/>
                    <a:pt x="394393" y="154185"/>
                    <a:pt x="395280" y="153551"/>
                  </a:cubicBezTo>
                  <a:cubicBezTo>
                    <a:pt x="395660" y="156212"/>
                    <a:pt x="396040" y="158745"/>
                    <a:pt x="394140" y="158239"/>
                  </a:cubicBezTo>
                  <a:cubicBezTo>
                    <a:pt x="393633" y="155832"/>
                    <a:pt x="392620" y="152284"/>
                    <a:pt x="393760" y="151651"/>
                  </a:cubicBezTo>
                  <a:close/>
                  <a:moveTo>
                    <a:pt x="374249" y="151017"/>
                  </a:moveTo>
                  <a:cubicBezTo>
                    <a:pt x="377036" y="148990"/>
                    <a:pt x="385398" y="155958"/>
                    <a:pt x="381091" y="147470"/>
                  </a:cubicBezTo>
                  <a:cubicBezTo>
                    <a:pt x="382864" y="146836"/>
                    <a:pt x="383878" y="149117"/>
                    <a:pt x="384385" y="153551"/>
                  </a:cubicBezTo>
                  <a:cubicBezTo>
                    <a:pt x="386918" y="151144"/>
                    <a:pt x="387679" y="156085"/>
                    <a:pt x="389959" y="154691"/>
                  </a:cubicBezTo>
                  <a:cubicBezTo>
                    <a:pt x="389579" y="152157"/>
                    <a:pt x="388565" y="148610"/>
                    <a:pt x="389706" y="148103"/>
                  </a:cubicBezTo>
                  <a:cubicBezTo>
                    <a:pt x="390846" y="156592"/>
                    <a:pt x="393126" y="160392"/>
                    <a:pt x="395153" y="164827"/>
                  </a:cubicBezTo>
                  <a:cubicBezTo>
                    <a:pt x="386158" y="160773"/>
                    <a:pt x="395914" y="181550"/>
                    <a:pt x="389959" y="181423"/>
                  </a:cubicBezTo>
                  <a:cubicBezTo>
                    <a:pt x="389199" y="176609"/>
                    <a:pt x="389326" y="164953"/>
                    <a:pt x="387552" y="164067"/>
                  </a:cubicBezTo>
                  <a:cubicBezTo>
                    <a:pt x="384258" y="170908"/>
                    <a:pt x="383498" y="157732"/>
                    <a:pt x="379697" y="156718"/>
                  </a:cubicBezTo>
                  <a:cubicBezTo>
                    <a:pt x="379190" y="160139"/>
                    <a:pt x="379570" y="162420"/>
                    <a:pt x="381471" y="165333"/>
                  </a:cubicBezTo>
                  <a:cubicBezTo>
                    <a:pt x="378430" y="164573"/>
                    <a:pt x="373869" y="169641"/>
                    <a:pt x="371715" y="164953"/>
                  </a:cubicBezTo>
                  <a:cubicBezTo>
                    <a:pt x="373996" y="162293"/>
                    <a:pt x="373362" y="155578"/>
                    <a:pt x="374249" y="151017"/>
                  </a:cubicBezTo>
                  <a:close/>
                  <a:moveTo>
                    <a:pt x="361707" y="146836"/>
                  </a:moveTo>
                  <a:cubicBezTo>
                    <a:pt x="363607" y="161406"/>
                    <a:pt x="366394" y="151904"/>
                    <a:pt x="368801" y="149877"/>
                  </a:cubicBezTo>
                  <a:cubicBezTo>
                    <a:pt x="369435" y="153931"/>
                    <a:pt x="370955" y="154438"/>
                    <a:pt x="371589" y="158239"/>
                  </a:cubicBezTo>
                  <a:cubicBezTo>
                    <a:pt x="369815" y="158745"/>
                    <a:pt x="368295" y="158365"/>
                    <a:pt x="367028" y="156845"/>
                  </a:cubicBezTo>
                  <a:cubicBezTo>
                    <a:pt x="368675" y="163813"/>
                    <a:pt x="363987" y="162166"/>
                    <a:pt x="365001" y="168374"/>
                  </a:cubicBezTo>
                  <a:cubicBezTo>
                    <a:pt x="365634" y="168374"/>
                    <a:pt x="366268" y="168501"/>
                    <a:pt x="366521" y="170274"/>
                  </a:cubicBezTo>
                  <a:cubicBezTo>
                    <a:pt x="363354" y="171161"/>
                    <a:pt x="361833" y="165460"/>
                    <a:pt x="360186" y="160392"/>
                  </a:cubicBezTo>
                  <a:cubicBezTo>
                    <a:pt x="361200" y="159126"/>
                    <a:pt x="362087" y="157605"/>
                    <a:pt x="362467" y="155451"/>
                  </a:cubicBezTo>
                  <a:cubicBezTo>
                    <a:pt x="359300" y="155832"/>
                    <a:pt x="357779" y="145950"/>
                    <a:pt x="361707" y="146836"/>
                  </a:cubicBezTo>
                  <a:close/>
                  <a:moveTo>
                    <a:pt x="351825" y="162166"/>
                  </a:moveTo>
                  <a:cubicBezTo>
                    <a:pt x="351825" y="162166"/>
                    <a:pt x="352205" y="164193"/>
                    <a:pt x="352205" y="164320"/>
                  </a:cubicBezTo>
                  <a:cubicBezTo>
                    <a:pt x="353092" y="165714"/>
                    <a:pt x="354739" y="161659"/>
                    <a:pt x="354865" y="161533"/>
                  </a:cubicBezTo>
                  <a:cubicBezTo>
                    <a:pt x="357399" y="159506"/>
                    <a:pt x="358919" y="165333"/>
                    <a:pt x="360313" y="167107"/>
                  </a:cubicBezTo>
                  <a:cubicBezTo>
                    <a:pt x="359553" y="170148"/>
                    <a:pt x="357019" y="170655"/>
                    <a:pt x="355119" y="168121"/>
                  </a:cubicBezTo>
                  <a:cubicBezTo>
                    <a:pt x="355879" y="171795"/>
                    <a:pt x="355372" y="173822"/>
                    <a:pt x="354358" y="174962"/>
                  </a:cubicBezTo>
                  <a:cubicBezTo>
                    <a:pt x="352712" y="171415"/>
                    <a:pt x="349671" y="170148"/>
                    <a:pt x="348784" y="173822"/>
                  </a:cubicBezTo>
                  <a:cubicBezTo>
                    <a:pt x="348657" y="172428"/>
                    <a:pt x="348024" y="170908"/>
                    <a:pt x="347897" y="169514"/>
                  </a:cubicBezTo>
                  <a:cubicBezTo>
                    <a:pt x="347644" y="166854"/>
                    <a:pt x="348531" y="168121"/>
                    <a:pt x="349544" y="166980"/>
                  </a:cubicBezTo>
                  <a:cubicBezTo>
                    <a:pt x="349671" y="166854"/>
                    <a:pt x="349037" y="165080"/>
                    <a:pt x="349164" y="164827"/>
                  </a:cubicBezTo>
                  <a:cubicBezTo>
                    <a:pt x="349418" y="164447"/>
                    <a:pt x="351951" y="162166"/>
                    <a:pt x="351825" y="162166"/>
                  </a:cubicBezTo>
                  <a:close/>
                  <a:moveTo>
                    <a:pt x="349544" y="155958"/>
                  </a:moveTo>
                  <a:cubicBezTo>
                    <a:pt x="351825" y="162673"/>
                    <a:pt x="346757" y="159632"/>
                    <a:pt x="346757" y="163180"/>
                  </a:cubicBezTo>
                  <a:cubicBezTo>
                    <a:pt x="345237" y="157605"/>
                    <a:pt x="346757" y="155832"/>
                    <a:pt x="349544" y="155958"/>
                  </a:cubicBezTo>
                  <a:close/>
                  <a:moveTo>
                    <a:pt x="326613" y="180410"/>
                  </a:moveTo>
                  <a:cubicBezTo>
                    <a:pt x="328513" y="176356"/>
                    <a:pt x="328767" y="180156"/>
                    <a:pt x="330794" y="179650"/>
                  </a:cubicBezTo>
                  <a:cubicBezTo>
                    <a:pt x="330667" y="179650"/>
                    <a:pt x="330920" y="177623"/>
                    <a:pt x="331427" y="177243"/>
                  </a:cubicBezTo>
                  <a:cubicBezTo>
                    <a:pt x="332567" y="176356"/>
                    <a:pt x="333328" y="175089"/>
                    <a:pt x="334088" y="174455"/>
                  </a:cubicBezTo>
                  <a:cubicBezTo>
                    <a:pt x="334594" y="174075"/>
                    <a:pt x="335861" y="174709"/>
                    <a:pt x="336115" y="174075"/>
                  </a:cubicBezTo>
                  <a:cubicBezTo>
                    <a:pt x="336495" y="173188"/>
                    <a:pt x="334975" y="169134"/>
                    <a:pt x="336242" y="169641"/>
                  </a:cubicBezTo>
                  <a:cubicBezTo>
                    <a:pt x="336748" y="171288"/>
                    <a:pt x="337635" y="171921"/>
                    <a:pt x="338775" y="171415"/>
                  </a:cubicBezTo>
                  <a:cubicBezTo>
                    <a:pt x="337508" y="166094"/>
                    <a:pt x="336495" y="161026"/>
                    <a:pt x="338649" y="160266"/>
                  </a:cubicBezTo>
                  <a:cubicBezTo>
                    <a:pt x="339535" y="163053"/>
                    <a:pt x="340929" y="164067"/>
                    <a:pt x="341436" y="168627"/>
                  </a:cubicBezTo>
                  <a:cubicBezTo>
                    <a:pt x="343970" y="167487"/>
                    <a:pt x="344983" y="172555"/>
                    <a:pt x="346250" y="176609"/>
                  </a:cubicBezTo>
                  <a:cubicBezTo>
                    <a:pt x="344350" y="177623"/>
                    <a:pt x="343590" y="174075"/>
                    <a:pt x="342323" y="172935"/>
                  </a:cubicBezTo>
                  <a:cubicBezTo>
                    <a:pt x="343210" y="176989"/>
                    <a:pt x="342449" y="177623"/>
                    <a:pt x="340676" y="175469"/>
                  </a:cubicBezTo>
                  <a:cubicBezTo>
                    <a:pt x="340169" y="176736"/>
                    <a:pt x="341309" y="180663"/>
                    <a:pt x="340929" y="182057"/>
                  </a:cubicBezTo>
                  <a:cubicBezTo>
                    <a:pt x="340422" y="183957"/>
                    <a:pt x="336495" y="181423"/>
                    <a:pt x="338649" y="186998"/>
                  </a:cubicBezTo>
                  <a:cubicBezTo>
                    <a:pt x="335228" y="186111"/>
                    <a:pt x="336368" y="191305"/>
                    <a:pt x="332948" y="190419"/>
                  </a:cubicBezTo>
                  <a:cubicBezTo>
                    <a:pt x="334088" y="196120"/>
                    <a:pt x="330667" y="195740"/>
                    <a:pt x="332061" y="201694"/>
                  </a:cubicBezTo>
                  <a:cubicBezTo>
                    <a:pt x="334721" y="208029"/>
                    <a:pt x="339282" y="204101"/>
                    <a:pt x="342576" y="206255"/>
                  </a:cubicBezTo>
                  <a:cubicBezTo>
                    <a:pt x="343210" y="206635"/>
                    <a:pt x="343463" y="211449"/>
                    <a:pt x="344477" y="210309"/>
                  </a:cubicBezTo>
                  <a:cubicBezTo>
                    <a:pt x="343970" y="207395"/>
                    <a:pt x="343083" y="205748"/>
                    <a:pt x="342196" y="204101"/>
                  </a:cubicBezTo>
                  <a:cubicBezTo>
                    <a:pt x="344983" y="203214"/>
                    <a:pt x="349671" y="204608"/>
                    <a:pt x="348531" y="198400"/>
                  </a:cubicBezTo>
                  <a:cubicBezTo>
                    <a:pt x="346504" y="198400"/>
                    <a:pt x="346504" y="191305"/>
                    <a:pt x="344730" y="190165"/>
                  </a:cubicBezTo>
                  <a:cubicBezTo>
                    <a:pt x="346630" y="189278"/>
                    <a:pt x="347517" y="192192"/>
                    <a:pt x="349291" y="191559"/>
                  </a:cubicBezTo>
                  <a:cubicBezTo>
                    <a:pt x="351065" y="196373"/>
                    <a:pt x="350558" y="203721"/>
                    <a:pt x="352331" y="206635"/>
                  </a:cubicBezTo>
                  <a:cubicBezTo>
                    <a:pt x="353218" y="207902"/>
                    <a:pt x="355499" y="204735"/>
                    <a:pt x="355879" y="208155"/>
                  </a:cubicBezTo>
                  <a:cubicBezTo>
                    <a:pt x="353092" y="208029"/>
                    <a:pt x="353092" y="211830"/>
                    <a:pt x="354485" y="217404"/>
                  </a:cubicBezTo>
                  <a:cubicBezTo>
                    <a:pt x="354739" y="222978"/>
                    <a:pt x="362213" y="219684"/>
                    <a:pt x="359300" y="225386"/>
                  </a:cubicBezTo>
                  <a:cubicBezTo>
                    <a:pt x="358793" y="223739"/>
                    <a:pt x="357906" y="223105"/>
                    <a:pt x="356766" y="223612"/>
                  </a:cubicBezTo>
                  <a:cubicBezTo>
                    <a:pt x="357399" y="226526"/>
                    <a:pt x="357272" y="228426"/>
                    <a:pt x="357019" y="230200"/>
                  </a:cubicBezTo>
                  <a:cubicBezTo>
                    <a:pt x="357146" y="235648"/>
                    <a:pt x="360313" y="245023"/>
                    <a:pt x="356892" y="245783"/>
                  </a:cubicBezTo>
                  <a:cubicBezTo>
                    <a:pt x="356512" y="239322"/>
                    <a:pt x="356512" y="239068"/>
                    <a:pt x="354358" y="232860"/>
                  </a:cubicBezTo>
                  <a:cubicBezTo>
                    <a:pt x="352838" y="232480"/>
                    <a:pt x="351825" y="230200"/>
                    <a:pt x="349798" y="231467"/>
                  </a:cubicBezTo>
                  <a:cubicBezTo>
                    <a:pt x="346884" y="222852"/>
                    <a:pt x="347264" y="228173"/>
                    <a:pt x="343843" y="228173"/>
                  </a:cubicBezTo>
                  <a:cubicBezTo>
                    <a:pt x="343843" y="228173"/>
                    <a:pt x="343463" y="226146"/>
                    <a:pt x="343463" y="226019"/>
                  </a:cubicBezTo>
                  <a:cubicBezTo>
                    <a:pt x="343210" y="225639"/>
                    <a:pt x="341689" y="226399"/>
                    <a:pt x="341436" y="226399"/>
                  </a:cubicBezTo>
                  <a:cubicBezTo>
                    <a:pt x="336115" y="226146"/>
                    <a:pt x="336622" y="235014"/>
                    <a:pt x="333454" y="234634"/>
                  </a:cubicBezTo>
                  <a:cubicBezTo>
                    <a:pt x="334214" y="238308"/>
                    <a:pt x="333708" y="240335"/>
                    <a:pt x="332694" y="241476"/>
                  </a:cubicBezTo>
                  <a:cubicBezTo>
                    <a:pt x="331807" y="237801"/>
                    <a:pt x="331554" y="234761"/>
                    <a:pt x="332061" y="232734"/>
                  </a:cubicBezTo>
                  <a:cubicBezTo>
                    <a:pt x="330667" y="228426"/>
                    <a:pt x="328133" y="229186"/>
                    <a:pt x="329273" y="224372"/>
                  </a:cubicBezTo>
                  <a:cubicBezTo>
                    <a:pt x="331047" y="223992"/>
                    <a:pt x="332694" y="223739"/>
                    <a:pt x="334468" y="223359"/>
                  </a:cubicBezTo>
                  <a:cubicBezTo>
                    <a:pt x="334088" y="216644"/>
                    <a:pt x="339789" y="217784"/>
                    <a:pt x="336622" y="207269"/>
                  </a:cubicBezTo>
                  <a:cubicBezTo>
                    <a:pt x="334975" y="213350"/>
                    <a:pt x="335101" y="203975"/>
                    <a:pt x="332061" y="205875"/>
                  </a:cubicBezTo>
                  <a:cubicBezTo>
                    <a:pt x="331047" y="200934"/>
                    <a:pt x="330034" y="195866"/>
                    <a:pt x="329020" y="190799"/>
                  </a:cubicBezTo>
                  <a:cubicBezTo>
                    <a:pt x="326866" y="191685"/>
                    <a:pt x="325346" y="189658"/>
                    <a:pt x="324586" y="184971"/>
                  </a:cubicBezTo>
                  <a:cubicBezTo>
                    <a:pt x="324206" y="182690"/>
                    <a:pt x="325853" y="182057"/>
                    <a:pt x="326613" y="180410"/>
                  </a:cubicBezTo>
                  <a:close/>
                  <a:moveTo>
                    <a:pt x="323065" y="221331"/>
                  </a:moveTo>
                  <a:cubicBezTo>
                    <a:pt x="325346" y="224119"/>
                    <a:pt x="326233" y="232100"/>
                    <a:pt x="327500" y="238308"/>
                  </a:cubicBezTo>
                  <a:cubicBezTo>
                    <a:pt x="328260" y="240969"/>
                    <a:pt x="330034" y="242362"/>
                    <a:pt x="327373" y="242742"/>
                  </a:cubicBezTo>
                  <a:cubicBezTo>
                    <a:pt x="325346" y="236661"/>
                    <a:pt x="322432" y="234127"/>
                    <a:pt x="319645" y="230833"/>
                  </a:cubicBezTo>
                  <a:cubicBezTo>
                    <a:pt x="322559" y="230073"/>
                    <a:pt x="319518" y="221458"/>
                    <a:pt x="323065" y="221331"/>
                  </a:cubicBezTo>
                  <a:close/>
                  <a:moveTo>
                    <a:pt x="310523" y="159126"/>
                  </a:moveTo>
                  <a:cubicBezTo>
                    <a:pt x="313564" y="157479"/>
                    <a:pt x="315211" y="161406"/>
                    <a:pt x="317618" y="162166"/>
                  </a:cubicBezTo>
                  <a:cubicBezTo>
                    <a:pt x="317491" y="160392"/>
                    <a:pt x="317998" y="159506"/>
                    <a:pt x="319265" y="159632"/>
                  </a:cubicBezTo>
                  <a:cubicBezTo>
                    <a:pt x="318631" y="156212"/>
                    <a:pt x="317618" y="152284"/>
                    <a:pt x="320025" y="152791"/>
                  </a:cubicBezTo>
                  <a:cubicBezTo>
                    <a:pt x="321419" y="159379"/>
                    <a:pt x="321292" y="163940"/>
                    <a:pt x="319518" y="166220"/>
                  </a:cubicBezTo>
                  <a:cubicBezTo>
                    <a:pt x="318631" y="163306"/>
                    <a:pt x="316731" y="164193"/>
                    <a:pt x="315591" y="162546"/>
                  </a:cubicBezTo>
                  <a:cubicBezTo>
                    <a:pt x="314957" y="164953"/>
                    <a:pt x="314450" y="167234"/>
                    <a:pt x="313817" y="169641"/>
                  </a:cubicBezTo>
                  <a:cubicBezTo>
                    <a:pt x="313564" y="168501"/>
                    <a:pt x="312550" y="167361"/>
                    <a:pt x="312803" y="169894"/>
                  </a:cubicBezTo>
                  <a:cubicBezTo>
                    <a:pt x="311536" y="169768"/>
                    <a:pt x="309890" y="170781"/>
                    <a:pt x="309256" y="168374"/>
                  </a:cubicBezTo>
                  <a:cubicBezTo>
                    <a:pt x="310396" y="167741"/>
                    <a:pt x="312297" y="168121"/>
                    <a:pt x="311917" y="165587"/>
                  </a:cubicBezTo>
                  <a:cubicBezTo>
                    <a:pt x="310776" y="162546"/>
                    <a:pt x="309890" y="162166"/>
                    <a:pt x="310523" y="159126"/>
                  </a:cubicBezTo>
                  <a:close/>
                  <a:moveTo>
                    <a:pt x="301908" y="158619"/>
                  </a:moveTo>
                  <a:cubicBezTo>
                    <a:pt x="302541" y="162673"/>
                    <a:pt x="304062" y="163180"/>
                    <a:pt x="304695" y="166980"/>
                  </a:cubicBezTo>
                  <a:cubicBezTo>
                    <a:pt x="302921" y="167487"/>
                    <a:pt x="301401" y="167107"/>
                    <a:pt x="300134" y="165587"/>
                  </a:cubicBezTo>
                  <a:cubicBezTo>
                    <a:pt x="298994" y="161026"/>
                    <a:pt x="299501" y="158619"/>
                    <a:pt x="301908" y="158619"/>
                  </a:cubicBezTo>
                  <a:close/>
                  <a:moveTo>
                    <a:pt x="301654" y="216517"/>
                  </a:moveTo>
                  <a:cubicBezTo>
                    <a:pt x="300768" y="216137"/>
                    <a:pt x="300134" y="214997"/>
                    <a:pt x="299754" y="212463"/>
                  </a:cubicBezTo>
                  <a:cubicBezTo>
                    <a:pt x="302035" y="207522"/>
                    <a:pt x="296967" y="202581"/>
                    <a:pt x="301781" y="200934"/>
                  </a:cubicBezTo>
                  <a:cubicBezTo>
                    <a:pt x="303555" y="204735"/>
                    <a:pt x="300134" y="208662"/>
                    <a:pt x="303555" y="209549"/>
                  </a:cubicBezTo>
                  <a:cubicBezTo>
                    <a:pt x="305455" y="210816"/>
                    <a:pt x="305455" y="205115"/>
                    <a:pt x="307229" y="206635"/>
                  </a:cubicBezTo>
                  <a:cubicBezTo>
                    <a:pt x="307989" y="207269"/>
                    <a:pt x="307862" y="211449"/>
                    <a:pt x="309129" y="210689"/>
                  </a:cubicBezTo>
                  <a:cubicBezTo>
                    <a:pt x="309509" y="210436"/>
                    <a:pt x="307989" y="205242"/>
                    <a:pt x="309256" y="206255"/>
                  </a:cubicBezTo>
                  <a:cubicBezTo>
                    <a:pt x="310143" y="212843"/>
                    <a:pt x="314197" y="216644"/>
                    <a:pt x="310776" y="219304"/>
                  </a:cubicBezTo>
                  <a:cubicBezTo>
                    <a:pt x="309509" y="212843"/>
                    <a:pt x="306089" y="214617"/>
                    <a:pt x="303301" y="214110"/>
                  </a:cubicBezTo>
                  <a:cubicBezTo>
                    <a:pt x="304062" y="217277"/>
                    <a:pt x="304568" y="222092"/>
                    <a:pt x="306089" y="222472"/>
                  </a:cubicBezTo>
                  <a:cubicBezTo>
                    <a:pt x="307989" y="216897"/>
                    <a:pt x="311663" y="229186"/>
                    <a:pt x="316224" y="224879"/>
                  </a:cubicBezTo>
                  <a:cubicBezTo>
                    <a:pt x="316604" y="227033"/>
                    <a:pt x="317111" y="229186"/>
                    <a:pt x="317491" y="231340"/>
                  </a:cubicBezTo>
                  <a:cubicBezTo>
                    <a:pt x="313817" y="233494"/>
                    <a:pt x="312930" y="228933"/>
                    <a:pt x="312297" y="232354"/>
                  </a:cubicBezTo>
                  <a:cubicBezTo>
                    <a:pt x="312170" y="232860"/>
                    <a:pt x="310523" y="232607"/>
                    <a:pt x="310270" y="232734"/>
                  </a:cubicBezTo>
                  <a:cubicBezTo>
                    <a:pt x="305835" y="234761"/>
                    <a:pt x="307482" y="228173"/>
                    <a:pt x="304822" y="227159"/>
                  </a:cubicBezTo>
                  <a:cubicBezTo>
                    <a:pt x="306089" y="231974"/>
                    <a:pt x="306215" y="235268"/>
                    <a:pt x="304442" y="236154"/>
                  </a:cubicBezTo>
                  <a:cubicBezTo>
                    <a:pt x="302288" y="231720"/>
                    <a:pt x="300007" y="227919"/>
                    <a:pt x="298994" y="219431"/>
                  </a:cubicBezTo>
                  <a:cubicBezTo>
                    <a:pt x="299627" y="214237"/>
                    <a:pt x="302035" y="221585"/>
                    <a:pt x="301654" y="216517"/>
                  </a:cubicBezTo>
                  <a:close/>
                  <a:moveTo>
                    <a:pt x="298487" y="382231"/>
                  </a:moveTo>
                  <a:cubicBezTo>
                    <a:pt x="298741" y="383624"/>
                    <a:pt x="299121" y="385145"/>
                    <a:pt x="299374" y="386538"/>
                  </a:cubicBezTo>
                  <a:cubicBezTo>
                    <a:pt x="298741" y="386665"/>
                    <a:pt x="297980" y="386792"/>
                    <a:pt x="297347" y="386918"/>
                  </a:cubicBezTo>
                  <a:cubicBezTo>
                    <a:pt x="297094" y="385525"/>
                    <a:pt x="296713" y="384004"/>
                    <a:pt x="296460" y="382611"/>
                  </a:cubicBezTo>
                  <a:cubicBezTo>
                    <a:pt x="297094" y="382484"/>
                    <a:pt x="297727" y="382357"/>
                    <a:pt x="298487" y="382231"/>
                  </a:cubicBezTo>
                  <a:close/>
                  <a:moveTo>
                    <a:pt x="289365" y="245783"/>
                  </a:moveTo>
                  <a:cubicBezTo>
                    <a:pt x="288352" y="241729"/>
                    <a:pt x="289619" y="240842"/>
                    <a:pt x="288732" y="237041"/>
                  </a:cubicBezTo>
                  <a:cubicBezTo>
                    <a:pt x="292786" y="235268"/>
                    <a:pt x="289492" y="243503"/>
                    <a:pt x="289365" y="245783"/>
                  </a:cubicBezTo>
                  <a:close/>
                  <a:moveTo>
                    <a:pt x="282777" y="175722"/>
                  </a:moveTo>
                  <a:cubicBezTo>
                    <a:pt x="285438" y="175469"/>
                    <a:pt x="287338" y="178003"/>
                    <a:pt x="288605" y="183450"/>
                  </a:cubicBezTo>
                  <a:cubicBezTo>
                    <a:pt x="286325" y="184591"/>
                    <a:pt x="284551" y="183831"/>
                    <a:pt x="283031" y="182310"/>
                  </a:cubicBezTo>
                  <a:cubicBezTo>
                    <a:pt x="282397" y="179396"/>
                    <a:pt x="282651" y="177496"/>
                    <a:pt x="282777" y="175722"/>
                  </a:cubicBezTo>
                  <a:close/>
                  <a:moveTo>
                    <a:pt x="274162" y="389199"/>
                  </a:moveTo>
                  <a:cubicBezTo>
                    <a:pt x="273909" y="387805"/>
                    <a:pt x="273529" y="386285"/>
                    <a:pt x="273275" y="384891"/>
                  </a:cubicBezTo>
                  <a:cubicBezTo>
                    <a:pt x="274669" y="384638"/>
                    <a:pt x="276063" y="384384"/>
                    <a:pt x="277456" y="384131"/>
                  </a:cubicBezTo>
                  <a:cubicBezTo>
                    <a:pt x="277710" y="385525"/>
                    <a:pt x="278090" y="387045"/>
                    <a:pt x="278343" y="388439"/>
                  </a:cubicBezTo>
                  <a:cubicBezTo>
                    <a:pt x="276949" y="388692"/>
                    <a:pt x="275556" y="388945"/>
                    <a:pt x="274162" y="389199"/>
                  </a:cubicBezTo>
                  <a:close/>
                  <a:moveTo>
                    <a:pt x="278470" y="181043"/>
                  </a:moveTo>
                  <a:cubicBezTo>
                    <a:pt x="278723" y="182437"/>
                    <a:pt x="279103" y="183957"/>
                    <a:pt x="279357" y="185351"/>
                  </a:cubicBezTo>
                  <a:cubicBezTo>
                    <a:pt x="278723" y="185478"/>
                    <a:pt x="277963" y="185604"/>
                    <a:pt x="277330" y="185731"/>
                  </a:cubicBezTo>
                  <a:cubicBezTo>
                    <a:pt x="277076" y="184337"/>
                    <a:pt x="276823" y="182817"/>
                    <a:pt x="276443" y="181423"/>
                  </a:cubicBezTo>
                  <a:cubicBezTo>
                    <a:pt x="277076" y="181297"/>
                    <a:pt x="277836" y="181170"/>
                    <a:pt x="278470" y="181043"/>
                  </a:cubicBezTo>
                  <a:close/>
                  <a:moveTo>
                    <a:pt x="274416" y="181803"/>
                  </a:moveTo>
                  <a:cubicBezTo>
                    <a:pt x="273655" y="184971"/>
                    <a:pt x="269981" y="186111"/>
                    <a:pt x="268841" y="180663"/>
                  </a:cubicBezTo>
                  <a:cubicBezTo>
                    <a:pt x="270488" y="181550"/>
                    <a:pt x="273655" y="177116"/>
                    <a:pt x="274416" y="181803"/>
                  </a:cubicBezTo>
                  <a:close/>
                  <a:moveTo>
                    <a:pt x="270108" y="240589"/>
                  </a:moveTo>
                  <a:cubicBezTo>
                    <a:pt x="272389" y="238562"/>
                    <a:pt x="275176" y="236535"/>
                    <a:pt x="278977" y="236661"/>
                  </a:cubicBezTo>
                  <a:cubicBezTo>
                    <a:pt x="281004" y="243123"/>
                    <a:pt x="280497" y="240589"/>
                    <a:pt x="281130" y="247430"/>
                  </a:cubicBezTo>
                  <a:cubicBezTo>
                    <a:pt x="279230" y="245276"/>
                    <a:pt x="277836" y="250471"/>
                    <a:pt x="276443" y="250597"/>
                  </a:cubicBezTo>
                  <a:cubicBezTo>
                    <a:pt x="276443" y="250597"/>
                    <a:pt x="276063" y="248570"/>
                    <a:pt x="276063" y="248444"/>
                  </a:cubicBezTo>
                  <a:cubicBezTo>
                    <a:pt x="274542" y="246417"/>
                    <a:pt x="272135" y="249077"/>
                    <a:pt x="270488" y="247303"/>
                  </a:cubicBezTo>
                  <a:cubicBezTo>
                    <a:pt x="269728" y="246417"/>
                    <a:pt x="268841" y="246163"/>
                    <a:pt x="268588" y="243249"/>
                  </a:cubicBezTo>
                  <a:cubicBezTo>
                    <a:pt x="268081" y="240715"/>
                    <a:pt x="269095" y="241476"/>
                    <a:pt x="270108" y="240589"/>
                  </a:cubicBezTo>
                  <a:close/>
                  <a:moveTo>
                    <a:pt x="231467" y="219178"/>
                  </a:moveTo>
                  <a:cubicBezTo>
                    <a:pt x="231974" y="222472"/>
                    <a:pt x="233367" y="227033"/>
                    <a:pt x="232100" y="227919"/>
                  </a:cubicBezTo>
                  <a:cubicBezTo>
                    <a:pt x="230327" y="225386"/>
                    <a:pt x="229186" y="220318"/>
                    <a:pt x="231467" y="219178"/>
                  </a:cubicBezTo>
                  <a:close/>
                  <a:moveTo>
                    <a:pt x="224752" y="249457"/>
                  </a:moveTo>
                  <a:cubicBezTo>
                    <a:pt x="224119" y="245403"/>
                    <a:pt x="222598" y="244896"/>
                    <a:pt x="221965" y="241095"/>
                  </a:cubicBezTo>
                  <a:cubicBezTo>
                    <a:pt x="224879" y="235774"/>
                    <a:pt x="228806" y="251104"/>
                    <a:pt x="224752" y="249457"/>
                  </a:cubicBezTo>
                  <a:close/>
                  <a:moveTo>
                    <a:pt x="223739" y="180537"/>
                  </a:moveTo>
                  <a:cubicBezTo>
                    <a:pt x="223232" y="182564"/>
                    <a:pt x="220445" y="179523"/>
                    <a:pt x="220191" y="179016"/>
                  </a:cubicBezTo>
                  <a:cubicBezTo>
                    <a:pt x="218291" y="175089"/>
                    <a:pt x="224245" y="178890"/>
                    <a:pt x="223739" y="180537"/>
                  </a:cubicBezTo>
                  <a:close/>
                  <a:moveTo>
                    <a:pt x="209549" y="243503"/>
                  </a:moveTo>
                  <a:cubicBezTo>
                    <a:pt x="209549" y="249837"/>
                    <a:pt x="206128" y="244516"/>
                    <a:pt x="204355" y="244516"/>
                  </a:cubicBezTo>
                  <a:cubicBezTo>
                    <a:pt x="204608" y="244516"/>
                    <a:pt x="204228" y="246670"/>
                    <a:pt x="203721" y="246923"/>
                  </a:cubicBezTo>
                  <a:cubicBezTo>
                    <a:pt x="202708" y="247430"/>
                    <a:pt x="202074" y="245276"/>
                    <a:pt x="201187" y="245150"/>
                  </a:cubicBezTo>
                  <a:cubicBezTo>
                    <a:pt x="198907" y="238562"/>
                    <a:pt x="209422" y="236535"/>
                    <a:pt x="209549" y="243503"/>
                  </a:cubicBezTo>
                  <a:close/>
                  <a:moveTo>
                    <a:pt x="175722" y="261366"/>
                  </a:moveTo>
                  <a:cubicBezTo>
                    <a:pt x="170401" y="264153"/>
                    <a:pt x="168754" y="252624"/>
                    <a:pt x="166094" y="245403"/>
                  </a:cubicBezTo>
                  <a:cubicBezTo>
                    <a:pt x="168374" y="239195"/>
                    <a:pt x="177623" y="250597"/>
                    <a:pt x="175722" y="261366"/>
                  </a:cubicBezTo>
                  <a:close/>
                  <a:moveTo>
                    <a:pt x="159126" y="226779"/>
                  </a:moveTo>
                  <a:cubicBezTo>
                    <a:pt x="159632" y="228426"/>
                    <a:pt x="160519" y="229060"/>
                    <a:pt x="161659" y="228553"/>
                  </a:cubicBezTo>
                  <a:cubicBezTo>
                    <a:pt x="162293" y="231467"/>
                    <a:pt x="162800" y="234254"/>
                    <a:pt x="163433" y="237168"/>
                  </a:cubicBezTo>
                  <a:cubicBezTo>
                    <a:pt x="162800" y="237295"/>
                    <a:pt x="162040" y="237421"/>
                    <a:pt x="161406" y="237548"/>
                  </a:cubicBezTo>
                  <a:cubicBezTo>
                    <a:pt x="160773" y="237548"/>
                    <a:pt x="160139" y="237421"/>
                    <a:pt x="159886" y="235648"/>
                  </a:cubicBezTo>
                  <a:cubicBezTo>
                    <a:pt x="160899" y="235394"/>
                    <a:pt x="160393" y="231594"/>
                    <a:pt x="158999" y="231340"/>
                  </a:cubicBezTo>
                  <a:cubicBezTo>
                    <a:pt x="159252" y="232480"/>
                    <a:pt x="158619" y="234001"/>
                    <a:pt x="157985" y="231594"/>
                  </a:cubicBezTo>
                  <a:cubicBezTo>
                    <a:pt x="159252" y="231087"/>
                    <a:pt x="158112" y="227413"/>
                    <a:pt x="159126" y="226779"/>
                  </a:cubicBezTo>
                  <a:close/>
                  <a:moveTo>
                    <a:pt x="158112" y="157732"/>
                  </a:moveTo>
                  <a:cubicBezTo>
                    <a:pt x="156085" y="157859"/>
                    <a:pt x="154438" y="156972"/>
                    <a:pt x="153171" y="154311"/>
                  </a:cubicBezTo>
                  <a:cubicBezTo>
                    <a:pt x="155325" y="153298"/>
                    <a:pt x="157099" y="154058"/>
                    <a:pt x="158112" y="157732"/>
                  </a:cubicBezTo>
                  <a:close/>
                  <a:moveTo>
                    <a:pt x="138095" y="239702"/>
                  </a:moveTo>
                  <a:cubicBezTo>
                    <a:pt x="140375" y="242616"/>
                    <a:pt x="142909" y="254018"/>
                    <a:pt x="138601" y="253005"/>
                  </a:cubicBezTo>
                  <a:cubicBezTo>
                    <a:pt x="137588" y="250344"/>
                    <a:pt x="136448" y="248824"/>
                    <a:pt x="134674" y="249330"/>
                  </a:cubicBezTo>
                  <a:cubicBezTo>
                    <a:pt x="133154" y="242616"/>
                    <a:pt x="135814" y="241476"/>
                    <a:pt x="138095" y="239702"/>
                  </a:cubicBezTo>
                  <a:close/>
                  <a:moveTo>
                    <a:pt x="132900" y="187251"/>
                  </a:moveTo>
                  <a:cubicBezTo>
                    <a:pt x="135307" y="195613"/>
                    <a:pt x="129986" y="195106"/>
                    <a:pt x="128719" y="188011"/>
                  </a:cubicBezTo>
                  <a:cubicBezTo>
                    <a:pt x="130240" y="187758"/>
                    <a:pt x="131633" y="187505"/>
                    <a:pt x="132900" y="187251"/>
                  </a:cubicBezTo>
                  <a:close/>
                  <a:moveTo>
                    <a:pt x="114277" y="382611"/>
                  </a:moveTo>
                  <a:cubicBezTo>
                    <a:pt x="116050" y="385525"/>
                    <a:pt x="116430" y="387678"/>
                    <a:pt x="114530" y="389199"/>
                  </a:cubicBezTo>
                  <a:cubicBezTo>
                    <a:pt x="113896" y="386412"/>
                    <a:pt x="112630" y="386538"/>
                    <a:pt x="112249" y="382991"/>
                  </a:cubicBezTo>
                  <a:cubicBezTo>
                    <a:pt x="112883" y="382991"/>
                    <a:pt x="113516" y="382864"/>
                    <a:pt x="114277" y="382611"/>
                  </a:cubicBezTo>
                  <a:close/>
                  <a:moveTo>
                    <a:pt x="112123" y="249330"/>
                  </a:moveTo>
                  <a:cubicBezTo>
                    <a:pt x="110856" y="249711"/>
                    <a:pt x="111236" y="252371"/>
                    <a:pt x="109462" y="252118"/>
                  </a:cubicBezTo>
                  <a:cubicBezTo>
                    <a:pt x="106802" y="247050"/>
                    <a:pt x="111743" y="245023"/>
                    <a:pt x="112123" y="249330"/>
                  </a:cubicBezTo>
                  <a:close/>
                  <a:moveTo>
                    <a:pt x="91599" y="333581"/>
                  </a:moveTo>
                  <a:cubicBezTo>
                    <a:pt x="92612" y="337002"/>
                    <a:pt x="91345" y="339662"/>
                    <a:pt x="89952" y="336115"/>
                  </a:cubicBezTo>
                  <a:cubicBezTo>
                    <a:pt x="91979" y="335101"/>
                    <a:pt x="89318" y="327880"/>
                    <a:pt x="91345" y="326866"/>
                  </a:cubicBezTo>
                  <a:cubicBezTo>
                    <a:pt x="91979" y="330540"/>
                    <a:pt x="96159" y="323445"/>
                    <a:pt x="97806" y="332314"/>
                  </a:cubicBezTo>
                  <a:cubicBezTo>
                    <a:pt x="94006" y="330667"/>
                    <a:pt x="95399" y="332694"/>
                    <a:pt x="91599" y="333581"/>
                  </a:cubicBezTo>
                  <a:close/>
                  <a:moveTo>
                    <a:pt x="103001" y="246670"/>
                  </a:moveTo>
                  <a:cubicBezTo>
                    <a:pt x="103888" y="249457"/>
                    <a:pt x="105281" y="250471"/>
                    <a:pt x="105788" y="255032"/>
                  </a:cubicBezTo>
                  <a:cubicBezTo>
                    <a:pt x="104394" y="255285"/>
                    <a:pt x="103001" y="255538"/>
                    <a:pt x="101607" y="255792"/>
                  </a:cubicBezTo>
                  <a:cubicBezTo>
                    <a:pt x="100214" y="250217"/>
                    <a:pt x="100214" y="246543"/>
                    <a:pt x="103001" y="246670"/>
                  </a:cubicBezTo>
                  <a:close/>
                  <a:moveTo>
                    <a:pt x="99834" y="251738"/>
                  </a:moveTo>
                  <a:cubicBezTo>
                    <a:pt x="100087" y="253131"/>
                    <a:pt x="100467" y="254652"/>
                    <a:pt x="100720" y="256045"/>
                  </a:cubicBezTo>
                  <a:cubicBezTo>
                    <a:pt x="100087" y="256172"/>
                    <a:pt x="99327" y="256299"/>
                    <a:pt x="98693" y="256425"/>
                  </a:cubicBezTo>
                  <a:cubicBezTo>
                    <a:pt x="98440" y="255032"/>
                    <a:pt x="98187" y="253511"/>
                    <a:pt x="97806" y="252118"/>
                  </a:cubicBezTo>
                  <a:cubicBezTo>
                    <a:pt x="98440" y="251991"/>
                    <a:pt x="99073" y="251864"/>
                    <a:pt x="99834" y="251738"/>
                  </a:cubicBezTo>
                  <a:close/>
                  <a:moveTo>
                    <a:pt x="85391" y="238942"/>
                  </a:moveTo>
                  <a:cubicBezTo>
                    <a:pt x="86658" y="239068"/>
                    <a:pt x="88305" y="238055"/>
                    <a:pt x="88938" y="240462"/>
                  </a:cubicBezTo>
                  <a:cubicBezTo>
                    <a:pt x="87418" y="245276"/>
                    <a:pt x="95019" y="247303"/>
                    <a:pt x="96666" y="252371"/>
                  </a:cubicBezTo>
                  <a:cubicBezTo>
                    <a:pt x="93246" y="254271"/>
                    <a:pt x="93372" y="259593"/>
                    <a:pt x="88811" y="256172"/>
                  </a:cubicBezTo>
                  <a:cubicBezTo>
                    <a:pt x="86531" y="249457"/>
                    <a:pt x="91599" y="252624"/>
                    <a:pt x="90205" y="247050"/>
                  </a:cubicBezTo>
                  <a:cubicBezTo>
                    <a:pt x="88431" y="245150"/>
                    <a:pt x="86024" y="245783"/>
                    <a:pt x="84757" y="241476"/>
                  </a:cubicBezTo>
                  <a:cubicBezTo>
                    <a:pt x="85391" y="241095"/>
                    <a:pt x="86024" y="240715"/>
                    <a:pt x="85391" y="238942"/>
                  </a:cubicBezTo>
                  <a:close/>
                  <a:moveTo>
                    <a:pt x="53337" y="260859"/>
                  </a:moveTo>
                  <a:cubicBezTo>
                    <a:pt x="55111" y="269094"/>
                    <a:pt x="51817" y="271882"/>
                    <a:pt x="52704" y="263267"/>
                  </a:cubicBezTo>
                  <a:cubicBezTo>
                    <a:pt x="51184" y="262633"/>
                    <a:pt x="50043" y="260859"/>
                    <a:pt x="49410" y="257185"/>
                  </a:cubicBezTo>
                  <a:cubicBezTo>
                    <a:pt x="49537" y="253258"/>
                    <a:pt x="50424" y="250091"/>
                    <a:pt x="51817" y="247810"/>
                  </a:cubicBezTo>
                  <a:cubicBezTo>
                    <a:pt x="52704" y="253131"/>
                    <a:pt x="54731" y="254145"/>
                    <a:pt x="55998" y="258072"/>
                  </a:cubicBezTo>
                  <a:cubicBezTo>
                    <a:pt x="54984" y="258706"/>
                    <a:pt x="53084" y="258326"/>
                    <a:pt x="53337" y="260859"/>
                  </a:cubicBezTo>
                  <a:close/>
                  <a:moveTo>
                    <a:pt x="67780" y="460907"/>
                  </a:moveTo>
                  <a:cubicBezTo>
                    <a:pt x="69807" y="460780"/>
                    <a:pt x="71454" y="461667"/>
                    <a:pt x="72721" y="464454"/>
                  </a:cubicBezTo>
                  <a:cubicBezTo>
                    <a:pt x="70821" y="464201"/>
                    <a:pt x="68034" y="467495"/>
                    <a:pt x="67780" y="460907"/>
                  </a:cubicBezTo>
                  <a:close/>
                  <a:moveTo>
                    <a:pt x="81210" y="335608"/>
                  </a:moveTo>
                  <a:cubicBezTo>
                    <a:pt x="80576" y="333074"/>
                    <a:pt x="78423" y="331047"/>
                    <a:pt x="79943" y="329147"/>
                  </a:cubicBezTo>
                  <a:cubicBezTo>
                    <a:pt x="80576" y="331680"/>
                    <a:pt x="82730" y="333708"/>
                    <a:pt x="81210" y="335608"/>
                  </a:cubicBezTo>
                  <a:close/>
                  <a:moveTo>
                    <a:pt x="71328" y="232734"/>
                  </a:moveTo>
                  <a:cubicBezTo>
                    <a:pt x="71835" y="236028"/>
                    <a:pt x="73228" y="240589"/>
                    <a:pt x="71961" y="241476"/>
                  </a:cubicBezTo>
                  <a:cubicBezTo>
                    <a:pt x="71328" y="238942"/>
                    <a:pt x="69807" y="239448"/>
                    <a:pt x="68414" y="239955"/>
                  </a:cubicBezTo>
                  <a:cubicBezTo>
                    <a:pt x="67020" y="234381"/>
                    <a:pt x="68541" y="232734"/>
                    <a:pt x="71328" y="232734"/>
                  </a:cubicBezTo>
                  <a:close/>
                  <a:moveTo>
                    <a:pt x="70694" y="250724"/>
                  </a:moveTo>
                  <a:cubicBezTo>
                    <a:pt x="72595" y="250344"/>
                    <a:pt x="73608" y="253258"/>
                    <a:pt x="75635" y="254145"/>
                  </a:cubicBezTo>
                  <a:cubicBezTo>
                    <a:pt x="77029" y="254778"/>
                    <a:pt x="77662" y="251104"/>
                    <a:pt x="78296" y="251358"/>
                  </a:cubicBezTo>
                  <a:cubicBezTo>
                    <a:pt x="78929" y="251738"/>
                    <a:pt x="80196" y="255918"/>
                    <a:pt x="80576" y="257565"/>
                  </a:cubicBezTo>
                  <a:cubicBezTo>
                    <a:pt x="78549" y="265167"/>
                    <a:pt x="72721" y="255412"/>
                    <a:pt x="69427" y="255285"/>
                  </a:cubicBezTo>
                  <a:cubicBezTo>
                    <a:pt x="69934" y="259212"/>
                    <a:pt x="62586" y="265547"/>
                    <a:pt x="61192" y="256932"/>
                  </a:cubicBezTo>
                  <a:cubicBezTo>
                    <a:pt x="65753" y="259212"/>
                    <a:pt x="67147" y="251484"/>
                    <a:pt x="70694" y="250724"/>
                  </a:cubicBezTo>
                  <a:close/>
                  <a:moveTo>
                    <a:pt x="58405" y="291012"/>
                  </a:moveTo>
                  <a:cubicBezTo>
                    <a:pt x="60306" y="291139"/>
                    <a:pt x="63093" y="287845"/>
                    <a:pt x="63346" y="294560"/>
                  </a:cubicBezTo>
                  <a:cubicBezTo>
                    <a:pt x="61953" y="294940"/>
                    <a:pt x="60939" y="294053"/>
                    <a:pt x="59799" y="293039"/>
                  </a:cubicBezTo>
                  <a:cubicBezTo>
                    <a:pt x="60179" y="295573"/>
                    <a:pt x="61192" y="299121"/>
                    <a:pt x="60052" y="299627"/>
                  </a:cubicBezTo>
                  <a:cubicBezTo>
                    <a:pt x="59545" y="296713"/>
                    <a:pt x="58912" y="293926"/>
                    <a:pt x="58405" y="291012"/>
                  </a:cubicBezTo>
                  <a:close/>
                  <a:moveTo>
                    <a:pt x="60306" y="375389"/>
                  </a:moveTo>
                  <a:cubicBezTo>
                    <a:pt x="62333" y="375516"/>
                    <a:pt x="62079" y="372475"/>
                    <a:pt x="63980" y="372475"/>
                  </a:cubicBezTo>
                  <a:cubicBezTo>
                    <a:pt x="66260" y="379570"/>
                    <a:pt x="61699" y="381597"/>
                    <a:pt x="60306" y="375389"/>
                  </a:cubicBezTo>
                  <a:close/>
                </a:path>
              </a:pathLst>
            </a:custGeom>
            <a:grpFill/>
            <a:ln w="12582" cap="flat">
              <a:noFill/>
              <a:prstDash val="solid"/>
              <a:miter/>
            </a:ln>
          </p:spPr>
          <p:txBody>
            <a:bodyPr rtlCol="0" anchor="ctr"/>
            <a:lstStyle/>
            <a:p>
              <a:endParaRPr lang="en-US" noProof="0" dirty="0"/>
            </a:p>
          </p:txBody>
        </p:sp>
        <p:sp>
          <p:nvSpPr>
            <p:cNvPr id="384" name="Freeform: Shape 383">
              <a:extLst>
                <a:ext uri="{FF2B5EF4-FFF2-40B4-BE49-F238E27FC236}">
                  <a16:creationId xmlns:a16="http://schemas.microsoft.com/office/drawing/2014/main" id="{5FAF6921-D098-45AF-A541-5C2B772111CC}"/>
                </a:ext>
              </a:extLst>
            </p:cNvPr>
            <p:cNvSpPr/>
            <p:nvPr/>
          </p:nvSpPr>
          <p:spPr>
            <a:xfrm>
              <a:off x="6298089" y="3303481"/>
              <a:ext cx="25338" cy="38008"/>
            </a:xfrm>
            <a:custGeom>
              <a:avLst/>
              <a:gdLst>
                <a:gd name="connsiteX0" fmla="*/ 9122 w 25338"/>
                <a:gd name="connsiteY0" fmla="*/ 40415 h 38007"/>
                <a:gd name="connsiteX1" fmla="*/ 17230 w 25338"/>
                <a:gd name="connsiteY1" fmla="*/ 43329 h 38007"/>
                <a:gd name="connsiteX2" fmla="*/ 22044 w 25338"/>
                <a:gd name="connsiteY2" fmla="*/ 24578 h 38007"/>
                <a:gd name="connsiteX3" fmla="*/ 17610 w 25338"/>
                <a:gd name="connsiteY3" fmla="*/ 18750 h 38007"/>
                <a:gd name="connsiteX4" fmla="*/ 22298 w 25338"/>
                <a:gd name="connsiteY4" fmla="*/ 15583 h 38007"/>
                <a:gd name="connsiteX5" fmla="*/ 23438 w 25338"/>
                <a:gd name="connsiteY5" fmla="*/ 10896 h 38007"/>
                <a:gd name="connsiteX6" fmla="*/ 26099 w 25338"/>
                <a:gd name="connsiteY6" fmla="*/ 8108 h 38007"/>
                <a:gd name="connsiteX7" fmla="*/ 10515 w 25338"/>
                <a:gd name="connsiteY7" fmla="*/ 0 h 38007"/>
                <a:gd name="connsiteX8" fmla="*/ 6715 w 25338"/>
                <a:gd name="connsiteY8" fmla="*/ 7475 h 38007"/>
                <a:gd name="connsiteX9" fmla="*/ 7095 w 25338"/>
                <a:gd name="connsiteY9" fmla="*/ 9629 h 38007"/>
                <a:gd name="connsiteX10" fmla="*/ 760 w 25338"/>
                <a:gd name="connsiteY10" fmla="*/ 15330 h 38007"/>
                <a:gd name="connsiteX11" fmla="*/ 0 w 25338"/>
                <a:gd name="connsiteY11" fmla="*/ 22171 h 38007"/>
                <a:gd name="connsiteX12" fmla="*/ 4561 w 25338"/>
                <a:gd name="connsiteY12" fmla="*/ 23438 h 38007"/>
                <a:gd name="connsiteX13" fmla="*/ 5701 w 25338"/>
                <a:gd name="connsiteY13" fmla="*/ 18750 h 38007"/>
                <a:gd name="connsiteX14" fmla="*/ 8742 w 25338"/>
                <a:gd name="connsiteY14" fmla="*/ 18117 h 38007"/>
                <a:gd name="connsiteX15" fmla="*/ 14696 w 25338"/>
                <a:gd name="connsiteY15" fmla="*/ 21411 h 38007"/>
                <a:gd name="connsiteX16" fmla="*/ 9122 w 25338"/>
                <a:gd name="connsiteY16" fmla="*/ 40415 h 38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38" h="38007">
                  <a:moveTo>
                    <a:pt x="9122" y="40415"/>
                  </a:moveTo>
                  <a:cubicBezTo>
                    <a:pt x="12796" y="44849"/>
                    <a:pt x="14950" y="40161"/>
                    <a:pt x="17230" y="43329"/>
                  </a:cubicBezTo>
                  <a:cubicBezTo>
                    <a:pt x="20397" y="39148"/>
                    <a:pt x="15710" y="24578"/>
                    <a:pt x="22044" y="24578"/>
                  </a:cubicBezTo>
                  <a:cubicBezTo>
                    <a:pt x="21411" y="19511"/>
                    <a:pt x="18624" y="22805"/>
                    <a:pt x="17610" y="18750"/>
                  </a:cubicBezTo>
                  <a:cubicBezTo>
                    <a:pt x="17357" y="13809"/>
                    <a:pt x="21031" y="16850"/>
                    <a:pt x="22298" y="15583"/>
                  </a:cubicBezTo>
                  <a:cubicBezTo>
                    <a:pt x="22678" y="15203"/>
                    <a:pt x="22805" y="11909"/>
                    <a:pt x="23438" y="10896"/>
                  </a:cubicBezTo>
                  <a:cubicBezTo>
                    <a:pt x="24452" y="9375"/>
                    <a:pt x="25465" y="9882"/>
                    <a:pt x="26099" y="8108"/>
                  </a:cubicBezTo>
                  <a:cubicBezTo>
                    <a:pt x="22298" y="-127"/>
                    <a:pt x="16217" y="887"/>
                    <a:pt x="10515" y="0"/>
                  </a:cubicBezTo>
                  <a:cubicBezTo>
                    <a:pt x="10896" y="3801"/>
                    <a:pt x="10009" y="13936"/>
                    <a:pt x="6715" y="7475"/>
                  </a:cubicBezTo>
                  <a:cubicBezTo>
                    <a:pt x="5574" y="8108"/>
                    <a:pt x="6588" y="9755"/>
                    <a:pt x="7095" y="9629"/>
                  </a:cubicBezTo>
                  <a:cubicBezTo>
                    <a:pt x="8615" y="18117"/>
                    <a:pt x="3674" y="16850"/>
                    <a:pt x="760" y="15330"/>
                  </a:cubicBezTo>
                  <a:cubicBezTo>
                    <a:pt x="253" y="17230"/>
                    <a:pt x="1394" y="21284"/>
                    <a:pt x="0" y="22171"/>
                  </a:cubicBezTo>
                  <a:cubicBezTo>
                    <a:pt x="633" y="24198"/>
                    <a:pt x="3294" y="24578"/>
                    <a:pt x="4561" y="23438"/>
                  </a:cubicBezTo>
                  <a:cubicBezTo>
                    <a:pt x="5321" y="22678"/>
                    <a:pt x="5321" y="19004"/>
                    <a:pt x="5701" y="18750"/>
                  </a:cubicBezTo>
                  <a:cubicBezTo>
                    <a:pt x="6208" y="18370"/>
                    <a:pt x="9629" y="22805"/>
                    <a:pt x="8742" y="18117"/>
                  </a:cubicBezTo>
                  <a:cubicBezTo>
                    <a:pt x="10896" y="18624"/>
                    <a:pt x="11782" y="23818"/>
                    <a:pt x="14696" y="21411"/>
                  </a:cubicBezTo>
                  <a:cubicBezTo>
                    <a:pt x="17610" y="33954"/>
                    <a:pt x="3801" y="24452"/>
                    <a:pt x="9122" y="40415"/>
                  </a:cubicBezTo>
                  <a:close/>
                </a:path>
              </a:pathLst>
            </a:custGeom>
            <a:grpFill/>
            <a:ln w="12582" cap="flat">
              <a:noFill/>
              <a:prstDash val="solid"/>
              <a:miter/>
            </a:ln>
          </p:spPr>
          <p:txBody>
            <a:bodyPr rtlCol="0" anchor="ctr"/>
            <a:lstStyle/>
            <a:p>
              <a:endParaRPr lang="en-US" noProof="0" dirty="0"/>
            </a:p>
          </p:txBody>
        </p:sp>
        <p:sp>
          <p:nvSpPr>
            <p:cNvPr id="385" name="Freeform: Shape 384">
              <a:extLst>
                <a:ext uri="{FF2B5EF4-FFF2-40B4-BE49-F238E27FC236}">
                  <a16:creationId xmlns:a16="http://schemas.microsoft.com/office/drawing/2014/main" id="{C75D8286-C6F7-4FF1-9098-A1C81B57BE04}"/>
                </a:ext>
              </a:extLst>
            </p:cNvPr>
            <p:cNvSpPr/>
            <p:nvPr/>
          </p:nvSpPr>
          <p:spPr>
            <a:xfrm>
              <a:off x="5744827" y="3654643"/>
              <a:ext cx="12669" cy="12669"/>
            </a:xfrm>
            <a:custGeom>
              <a:avLst/>
              <a:gdLst>
                <a:gd name="connsiteX0" fmla="*/ 3923 w 0"/>
                <a:gd name="connsiteY0" fmla="*/ 3323 h 0"/>
                <a:gd name="connsiteX1" fmla="*/ 376 w 0"/>
                <a:gd name="connsiteY1" fmla="*/ 1803 h 0"/>
                <a:gd name="connsiteX2" fmla="*/ 3923 w 0"/>
                <a:gd name="connsiteY2" fmla="*/ 3323 h 0"/>
              </a:gdLst>
              <a:ahLst/>
              <a:cxnLst>
                <a:cxn ang="0">
                  <a:pos x="connsiteX0" y="connsiteY0"/>
                </a:cxn>
                <a:cxn ang="0">
                  <a:pos x="connsiteX1" y="connsiteY1"/>
                </a:cxn>
                <a:cxn ang="0">
                  <a:pos x="connsiteX2" y="connsiteY2"/>
                </a:cxn>
              </a:cxnLst>
              <a:rect l="l" t="t" r="r" b="b"/>
              <a:pathLst>
                <a:path>
                  <a:moveTo>
                    <a:pt x="3923" y="3323"/>
                  </a:moveTo>
                  <a:cubicBezTo>
                    <a:pt x="4430" y="1550"/>
                    <a:pt x="-1525" y="-2251"/>
                    <a:pt x="376" y="1803"/>
                  </a:cubicBezTo>
                  <a:cubicBezTo>
                    <a:pt x="756" y="2310"/>
                    <a:pt x="3416" y="5224"/>
                    <a:pt x="3923" y="3323"/>
                  </a:cubicBezTo>
                  <a:close/>
                </a:path>
              </a:pathLst>
            </a:custGeom>
            <a:grpFill/>
            <a:ln w="12582" cap="flat">
              <a:noFill/>
              <a:prstDash val="solid"/>
              <a:miter/>
            </a:ln>
          </p:spPr>
          <p:txBody>
            <a:bodyPr rtlCol="0" anchor="ctr"/>
            <a:lstStyle/>
            <a:p>
              <a:endParaRPr lang="en-US" noProof="0" dirty="0"/>
            </a:p>
          </p:txBody>
        </p:sp>
        <p:sp>
          <p:nvSpPr>
            <p:cNvPr id="386" name="Freeform: Shape 385">
              <a:extLst>
                <a:ext uri="{FF2B5EF4-FFF2-40B4-BE49-F238E27FC236}">
                  <a16:creationId xmlns:a16="http://schemas.microsoft.com/office/drawing/2014/main" id="{EA60CC7D-3333-4A8B-916F-72CB647CC9CA}"/>
                </a:ext>
              </a:extLst>
            </p:cNvPr>
            <p:cNvSpPr/>
            <p:nvPr/>
          </p:nvSpPr>
          <p:spPr>
            <a:xfrm>
              <a:off x="5763933" y="3627814"/>
              <a:ext cx="12669" cy="12669"/>
            </a:xfrm>
            <a:custGeom>
              <a:avLst/>
              <a:gdLst>
                <a:gd name="connsiteX0" fmla="*/ 1287 w 0"/>
                <a:gd name="connsiteY0" fmla="*/ 0 h 0"/>
                <a:gd name="connsiteX1" fmla="*/ 907 w 0"/>
                <a:gd name="connsiteY1" fmla="*/ 8995 h 0"/>
                <a:gd name="connsiteX2" fmla="*/ 1287 w 0"/>
                <a:gd name="connsiteY2" fmla="*/ 0 h 0"/>
              </a:gdLst>
              <a:ahLst/>
              <a:cxnLst>
                <a:cxn ang="0">
                  <a:pos x="connsiteX0" y="connsiteY0"/>
                </a:cxn>
                <a:cxn ang="0">
                  <a:pos x="connsiteX1" y="connsiteY1"/>
                </a:cxn>
                <a:cxn ang="0">
                  <a:pos x="connsiteX2" y="connsiteY2"/>
                </a:cxn>
              </a:cxnLst>
              <a:rect l="l" t="t" r="r" b="b"/>
              <a:pathLst>
                <a:path>
                  <a:moveTo>
                    <a:pt x="1287" y="0"/>
                  </a:moveTo>
                  <a:cubicBezTo>
                    <a:pt x="-360" y="887"/>
                    <a:pt x="-360" y="4181"/>
                    <a:pt x="907" y="8995"/>
                  </a:cubicBezTo>
                  <a:cubicBezTo>
                    <a:pt x="2428" y="6715"/>
                    <a:pt x="3948" y="3421"/>
                    <a:pt x="1287" y="0"/>
                  </a:cubicBezTo>
                  <a:close/>
                </a:path>
              </a:pathLst>
            </a:custGeom>
            <a:grpFill/>
            <a:ln w="12582" cap="flat">
              <a:noFill/>
              <a:prstDash val="solid"/>
              <a:miter/>
            </a:ln>
          </p:spPr>
          <p:txBody>
            <a:bodyPr rtlCol="0" anchor="ctr"/>
            <a:lstStyle/>
            <a:p>
              <a:endParaRPr lang="en-US" noProof="0" dirty="0"/>
            </a:p>
          </p:txBody>
        </p:sp>
        <p:sp>
          <p:nvSpPr>
            <p:cNvPr id="387" name="Freeform: Shape 386">
              <a:extLst>
                <a:ext uri="{FF2B5EF4-FFF2-40B4-BE49-F238E27FC236}">
                  <a16:creationId xmlns:a16="http://schemas.microsoft.com/office/drawing/2014/main" id="{9F980140-4D31-4A75-9B9C-8C689F6A4E09}"/>
                </a:ext>
              </a:extLst>
            </p:cNvPr>
            <p:cNvSpPr/>
            <p:nvPr/>
          </p:nvSpPr>
          <p:spPr>
            <a:xfrm>
              <a:off x="6312907" y="3348964"/>
              <a:ext cx="12669" cy="12669"/>
            </a:xfrm>
            <a:custGeom>
              <a:avLst/>
              <a:gdLst>
                <a:gd name="connsiteX0" fmla="*/ 638 w 0"/>
                <a:gd name="connsiteY0" fmla="*/ 4941 h 12669"/>
                <a:gd name="connsiteX1" fmla="*/ 3172 w 0"/>
                <a:gd name="connsiteY1" fmla="*/ 17864 h 12669"/>
                <a:gd name="connsiteX2" fmla="*/ 8113 w 0"/>
                <a:gd name="connsiteY2" fmla="*/ 10262 h 12669"/>
                <a:gd name="connsiteX3" fmla="*/ 3932 w 0"/>
                <a:gd name="connsiteY3" fmla="*/ 0 h 12669"/>
                <a:gd name="connsiteX4" fmla="*/ 638 w 0"/>
                <a:gd name="connsiteY4" fmla="*/ 4941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638" y="4941"/>
                  </a:moveTo>
                  <a:cubicBezTo>
                    <a:pt x="-1769" y="7475"/>
                    <a:pt x="3426" y="11402"/>
                    <a:pt x="3172" y="17864"/>
                  </a:cubicBezTo>
                  <a:cubicBezTo>
                    <a:pt x="4186" y="14443"/>
                    <a:pt x="3426" y="8868"/>
                    <a:pt x="8113" y="10262"/>
                  </a:cubicBezTo>
                  <a:cubicBezTo>
                    <a:pt x="7606" y="3294"/>
                    <a:pt x="5199" y="3927"/>
                    <a:pt x="3932" y="0"/>
                  </a:cubicBezTo>
                  <a:cubicBezTo>
                    <a:pt x="2412" y="2027"/>
                    <a:pt x="4312" y="14316"/>
                    <a:pt x="638" y="4941"/>
                  </a:cubicBezTo>
                  <a:close/>
                </a:path>
              </a:pathLst>
            </a:custGeom>
            <a:grpFill/>
            <a:ln w="12582" cap="flat">
              <a:noFill/>
              <a:prstDash val="solid"/>
              <a:miter/>
            </a:ln>
          </p:spPr>
          <p:txBody>
            <a:bodyPr rtlCol="0" anchor="ctr"/>
            <a:lstStyle/>
            <a:p>
              <a:endParaRPr lang="en-US" noProof="0" dirty="0"/>
            </a:p>
          </p:txBody>
        </p:sp>
        <p:sp>
          <p:nvSpPr>
            <p:cNvPr id="388" name="Freeform: Shape 387">
              <a:extLst>
                <a:ext uri="{FF2B5EF4-FFF2-40B4-BE49-F238E27FC236}">
                  <a16:creationId xmlns:a16="http://schemas.microsoft.com/office/drawing/2014/main" id="{2A521FCA-E1F2-4659-A515-287B468AAE88}"/>
                </a:ext>
              </a:extLst>
            </p:cNvPr>
            <p:cNvSpPr/>
            <p:nvPr/>
          </p:nvSpPr>
          <p:spPr>
            <a:xfrm>
              <a:off x="6267809" y="3317631"/>
              <a:ext cx="12669" cy="12669"/>
            </a:xfrm>
            <a:custGeom>
              <a:avLst/>
              <a:gdLst>
                <a:gd name="connsiteX0" fmla="*/ 0 w 0"/>
                <a:gd name="connsiteY0" fmla="*/ 674 h 0"/>
                <a:gd name="connsiteX1" fmla="*/ 1267 w 0"/>
                <a:gd name="connsiteY1" fmla="*/ 7135 h 0"/>
                <a:gd name="connsiteX2" fmla="*/ 0 w 0"/>
                <a:gd name="connsiteY2" fmla="*/ 674 h 0"/>
              </a:gdLst>
              <a:ahLst/>
              <a:cxnLst>
                <a:cxn ang="0">
                  <a:pos x="connsiteX0" y="connsiteY0"/>
                </a:cxn>
                <a:cxn ang="0">
                  <a:pos x="connsiteX1" y="connsiteY1"/>
                </a:cxn>
                <a:cxn ang="0">
                  <a:pos x="connsiteX2" y="connsiteY2"/>
                </a:cxn>
              </a:cxnLst>
              <a:rect l="l" t="t" r="r" b="b"/>
              <a:pathLst>
                <a:path>
                  <a:moveTo>
                    <a:pt x="0" y="674"/>
                  </a:moveTo>
                  <a:cubicBezTo>
                    <a:pt x="380" y="2827"/>
                    <a:pt x="887" y="4981"/>
                    <a:pt x="1267" y="7135"/>
                  </a:cubicBezTo>
                  <a:cubicBezTo>
                    <a:pt x="4941" y="9669"/>
                    <a:pt x="2407" y="-3000"/>
                    <a:pt x="0" y="674"/>
                  </a:cubicBezTo>
                  <a:close/>
                </a:path>
              </a:pathLst>
            </a:custGeom>
            <a:grpFill/>
            <a:ln w="12582" cap="flat">
              <a:noFill/>
              <a:prstDash val="solid"/>
              <a:miter/>
            </a:ln>
          </p:spPr>
          <p:txBody>
            <a:bodyPr rtlCol="0" anchor="ctr"/>
            <a:lstStyle/>
            <a:p>
              <a:endParaRPr lang="en-US" noProof="0" dirty="0"/>
            </a:p>
          </p:txBody>
        </p:sp>
        <p:sp>
          <p:nvSpPr>
            <p:cNvPr id="389" name="Freeform: Shape 388">
              <a:extLst>
                <a:ext uri="{FF2B5EF4-FFF2-40B4-BE49-F238E27FC236}">
                  <a16:creationId xmlns:a16="http://schemas.microsoft.com/office/drawing/2014/main" id="{3C27E702-66E7-47E7-9058-E01E448EF5A7}"/>
                </a:ext>
              </a:extLst>
            </p:cNvPr>
            <p:cNvSpPr/>
            <p:nvPr/>
          </p:nvSpPr>
          <p:spPr>
            <a:xfrm>
              <a:off x="6251719" y="3323372"/>
              <a:ext cx="12669" cy="12669"/>
            </a:xfrm>
            <a:custGeom>
              <a:avLst/>
              <a:gdLst>
                <a:gd name="connsiteX0" fmla="*/ 0 w 0"/>
                <a:gd name="connsiteY0" fmla="*/ 380 h 0"/>
                <a:gd name="connsiteX1" fmla="*/ 887 w 0"/>
                <a:gd name="connsiteY1" fmla="*/ 4688 h 0"/>
                <a:gd name="connsiteX2" fmla="*/ 2914 w 0"/>
                <a:gd name="connsiteY2" fmla="*/ 4308 h 0"/>
                <a:gd name="connsiteX3" fmla="*/ 2027 w 0"/>
                <a:gd name="connsiteY3" fmla="*/ 0 h 0"/>
                <a:gd name="connsiteX4" fmla="*/ 0 w 0"/>
                <a:gd name="connsiteY4" fmla="*/ 38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380"/>
                  </a:moveTo>
                  <a:cubicBezTo>
                    <a:pt x="253" y="1774"/>
                    <a:pt x="633" y="3294"/>
                    <a:pt x="887" y="4688"/>
                  </a:cubicBezTo>
                  <a:cubicBezTo>
                    <a:pt x="1520" y="4561"/>
                    <a:pt x="2280" y="4434"/>
                    <a:pt x="2914" y="4308"/>
                  </a:cubicBezTo>
                  <a:cubicBezTo>
                    <a:pt x="2661" y="2914"/>
                    <a:pt x="2280" y="1394"/>
                    <a:pt x="2027" y="0"/>
                  </a:cubicBezTo>
                  <a:cubicBezTo>
                    <a:pt x="1394" y="127"/>
                    <a:pt x="760" y="253"/>
                    <a:pt x="0" y="380"/>
                  </a:cubicBezTo>
                  <a:close/>
                </a:path>
              </a:pathLst>
            </a:custGeom>
            <a:grpFill/>
            <a:ln w="12582" cap="flat">
              <a:noFill/>
              <a:prstDash val="solid"/>
              <a:miter/>
            </a:ln>
          </p:spPr>
          <p:txBody>
            <a:bodyPr rtlCol="0" anchor="ctr"/>
            <a:lstStyle/>
            <a:p>
              <a:endParaRPr lang="en-US" noProof="0" dirty="0"/>
            </a:p>
          </p:txBody>
        </p:sp>
        <p:sp>
          <p:nvSpPr>
            <p:cNvPr id="390" name="Freeform: Shape 389">
              <a:extLst>
                <a:ext uri="{FF2B5EF4-FFF2-40B4-BE49-F238E27FC236}">
                  <a16:creationId xmlns:a16="http://schemas.microsoft.com/office/drawing/2014/main" id="{899F12D7-074C-4E84-8110-46999233BAF5}"/>
                </a:ext>
              </a:extLst>
            </p:cNvPr>
            <p:cNvSpPr/>
            <p:nvPr/>
          </p:nvSpPr>
          <p:spPr>
            <a:xfrm>
              <a:off x="6269963" y="3302072"/>
              <a:ext cx="12669" cy="12669"/>
            </a:xfrm>
            <a:custGeom>
              <a:avLst/>
              <a:gdLst>
                <a:gd name="connsiteX0" fmla="*/ 0 w 0"/>
                <a:gd name="connsiteY0" fmla="*/ 269 h 0"/>
                <a:gd name="connsiteX1" fmla="*/ 2787 w 0"/>
                <a:gd name="connsiteY1" fmla="*/ 8631 h 0"/>
                <a:gd name="connsiteX2" fmla="*/ 0 w 0"/>
                <a:gd name="connsiteY2" fmla="*/ 269 h 0"/>
              </a:gdLst>
              <a:ahLst/>
              <a:cxnLst>
                <a:cxn ang="0">
                  <a:pos x="connsiteX0" y="connsiteY0"/>
                </a:cxn>
                <a:cxn ang="0">
                  <a:pos x="connsiteX1" y="connsiteY1"/>
                </a:cxn>
                <a:cxn ang="0">
                  <a:pos x="connsiteX2" y="connsiteY2"/>
                </a:cxn>
              </a:cxnLst>
              <a:rect l="l" t="t" r="r" b="b"/>
              <a:pathLst>
                <a:path>
                  <a:moveTo>
                    <a:pt x="0" y="269"/>
                  </a:moveTo>
                  <a:cubicBezTo>
                    <a:pt x="507" y="4830"/>
                    <a:pt x="1900" y="5844"/>
                    <a:pt x="2787" y="8631"/>
                  </a:cubicBezTo>
                  <a:cubicBezTo>
                    <a:pt x="4434" y="5970"/>
                    <a:pt x="3674" y="-1505"/>
                    <a:pt x="0" y="269"/>
                  </a:cubicBezTo>
                  <a:close/>
                </a:path>
              </a:pathLst>
            </a:custGeom>
            <a:grpFill/>
            <a:ln w="12582" cap="flat">
              <a:noFill/>
              <a:prstDash val="solid"/>
              <a:miter/>
            </a:ln>
          </p:spPr>
          <p:txBody>
            <a:bodyPr rtlCol="0" anchor="ctr"/>
            <a:lstStyle/>
            <a:p>
              <a:endParaRPr lang="en-US" noProof="0" dirty="0"/>
            </a:p>
          </p:txBody>
        </p:sp>
        <p:sp>
          <p:nvSpPr>
            <p:cNvPr id="391" name="Freeform: Shape 390">
              <a:extLst>
                <a:ext uri="{FF2B5EF4-FFF2-40B4-BE49-F238E27FC236}">
                  <a16:creationId xmlns:a16="http://schemas.microsoft.com/office/drawing/2014/main" id="{89495C47-8D04-4D2C-8B39-754BE2D49DBC}"/>
                </a:ext>
              </a:extLst>
            </p:cNvPr>
            <p:cNvSpPr/>
            <p:nvPr/>
          </p:nvSpPr>
          <p:spPr>
            <a:xfrm>
              <a:off x="6328402" y="3320057"/>
              <a:ext cx="12669" cy="12669"/>
            </a:xfrm>
            <a:custGeom>
              <a:avLst/>
              <a:gdLst>
                <a:gd name="connsiteX0" fmla="*/ 219 w 0"/>
                <a:gd name="connsiteY0" fmla="*/ 12944 h 12669"/>
                <a:gd name="connsiteX1" fmla="*/ 10101 w 0"/>
                <a:gd name="connsiteY1" fmla="*/ 8763 h 12669"/>
                <a:gd name="connsiteX2" fmla="*/ 10228 w 0"/>
                <a:gd name="connsiteY2" fmla="*/ 4328 h 12669"/>
                <a:gd name="connsiteX3" fmla="*/ 219 w 0"/>
                <a:gd name="connsiteY3" fmla="*/ 12944 h 12669"/>
              </a:gdLst>
              <a:ahLst/>
              <a:cxnLst>
                <a:cxn ang="0">
                  <a:pos x="connsiteX0" y="connsiteY0"/>
                </a:cxn>
                <a:cxn ang="0">
                  <a:pos x="connsiteX1" y="connsiteY1"/>
                </a:cxn>
                <a:cxn ang="0">
                  <a:pos x="connsiteX2" y="connsiteY2"/>
                </a:cxn>
                <a:cxn ang="0">
                  <a:pos x="connsiteX3" y="connsiteY3"/>
                </a:cxn>
              </a:cxnLst>
              <a:rect l="l" t="t" r="r" b="b"/>
              <a:pathLst>
                <a:path h="12669">
                  <a:moveTo>
                    <a:pt x="219" y="12944"/>
                  </a:moveTo>
                  <a:cubicBezTo>
                    <a:pt x="4907" y="13324"/>
                    <a:pt x="6681" y="10030"/>
                    <a:pt x="10101" y="8763"/>
                  </a:cubicBezTo>
                  <a:cubicBezTo>
                    <a:pt x="9468" y="6356"/>
                    <a:pt x="9594" y="4962"/>
                    <a:pt x="10228" y="4328"/>
                  </a:cubicBezTo>
                  <a:cubicBezTo>
                    <a:pt x="5414" y="-4413"/>
                    <a:pt x="-1301" y="908"/>
                    <a:pt x="219" y="12944"/>
                  </a:cubicBezTo>
                  <a:close/>
                </a:path>
              </a:pathLst>
            </a:custGeom>
            <a:grpFill/>
            <a:ln w="12582" cap="flat">
              <a:noFill/>
              <a:prstDash val="solid"/>
              <a:miter/>
            </a:ln>
          </p:spPr>
          <p:txBody>
            <a:bodyPr rtlCol="0" anchor="ctr"/>
            <a:lstStyle/>
            <a:p>
              <a:endParaRPr lang="en-US" noProof="0" dirty="0"/>
            </a:p>
          </p:txBody>
        </p:sp>
        <p:sp>
          <p:nvSpPr>
            <p:cNvPr id="392" name="Freeform: Shape 391">
              <a:extLst>
                <a:ext uri="{FF2B5EF4-FFF2-40B4-BE49-F238E27FC236}">
                  <a16:creationId xmlns:a16="http://schemas.microsoft.com/office/drawing/2014/main" id="{335507B6-23A7-447D-AD7C-DB8960408608}"/>
                </a:ext>
              </a:extLst>
            </p:cNvPr>
            <p:cNvSpPr/>
            <p:nvPr/>
          </p:nvSpPr>
          <p:spPr>
            <a:xfrm>
              <a:off x="6277944" y="3315775"/>
              <a:ext cx="12669" cy="12669"/>
            </a:xfrm>
            <a:custGeom>
              <a:avLst/>
              <a:gdLst>
                <a:gd name="connsiteX0" fmla="*/ 0 w 0"/>
                <a:gd name="connsiteY0" fmla="*/ 4936 h 12669"/>
                <a:gd name="connsiteX1" fmla="*/ 2787 w 0"/>
                <a:gd name="connsiteY1" fmla="*/ 13298 h 12669"/>
                <a:gd name="connsiteX2" fmla="*/ 8108 w 0"/>
                <a:gd name="connsiteY2" fmla="*/ 7723 h 12669"/>
                <a:gd name="connsiteX3" fmla="*/ 0 w 0"/>
                <a:gd name="connsiteY3" fmla="*/ 4936 h 12669"/>
              </a:gdLst>
              <a:ahLst/>
              <a:cxnLst>
                <a:cxn ang="0">
                  <a:pos x="connsiteX0" y="connsiteY0"/>
                </a:cxn>
                <a:cxn ang="0">
                  <a:pos x="connsiteX1" y="connsiteY1"/>
                </a:cxn>
                <a:cxn ang="0">
                  <a:pos x="connsiteX2" y="connsiteY2"/>
                </a:cxn>
                <a:cxn ang="0">
                  <a:pos x="connsiteX3" y="connsiteY3"/>
                </a:cxn>
              </a:cxnLst>
              <a:rect l="l" t="t" r="r" b="b"/>
              <a:pathLst>
                <a:path h="12669">
                  <a:moveTo>
                    <a:pt x="0" y="4936"/>
                  </a:moveTo>
                  <a:cubicBezTo>
                    <a:pt x="633" y="8864"/>
                    <a:pt x="2154" y="9244"/>
                    <a:pt x="2787" y="13298"/>
                  </a:cubicBezTo>
                  <a:cubicBezTo>
                    <a:pt x="5828" y="13044"/>
                    <a:pt x="3294" y="5696"/>
                    <a:pt x="8108" y="7723"/>
                  </a:cubicBezTo>
                  <a:cubicBezTo>
                    <a:pt x="6588" y="-5073"/>
                    <a:pt x="1394" y="1009"/>
                    <a:pt x="0" y="4936"/>
                  </a:cubicBezTo>
                  <a:close/>
                </a:path>
              </a:pathLst>
            </a:custGeom>
            <a:grpFill/>
            <a:ln w="12582" cap="flat">
              <a:noFill/>
              <a:prstDash val="solid"/>
              <a:miter/>
            </a:ln>
          </p:spPr>
          <p:txBody>
            <a:bodyPr rtlCol="0" anchor="ctr"/>
            <a:lstStyle/>
            <a:p>
              <a:endParaRPr lang="en-US" noProof="0" dirty="0"/>
            </a:p>
          </p:txBody>
        </p:sp>
        <p:sp>
          <p:nvSpPr>
            <p:cNvPr id="393" name="Freeform: Shape 392">
              <a:extLst>
                <a:ext uri="{FF2B5EF4-FFF2-40B4-BE49-F238E27FC236}">
                  <a16:creationId xmlns:a16="http://schemas.microsoft.com/office/drawing/2014/main" id="{57D3E7BD-4D24-4226-AE6F-6DC556F0F6F8}"/>
                </a:ext>
              </a:extLst>
            </p:cNvPr>
            <p:cNvSpPr/>
            <p:nvPr/>
          </p:nvSpPr>
          <p:spPr>
            <a:xfrm>
              <a:off x="6341544" y="3315285"/>
              <a:ext cx="12669" cy="12669"/>
            </a:xfrm>
            <a:custGeom>
              <a:avLst/>
              <a:gdLst>
                <a:gd name="connsiteX0" fmla="*/ 7221 w 0"/>
                <a:gd name="connsiteY0" fmla="*/ 359 h 12669"/>
                <a:gd name="connsiteX1" fmla="*/ 0 w 0"/>
                <a:gd name="connsiteY1" fmla="*/ 1752 h 12669"/>
                <a:gd name="connsiteX2" fmla="*/ 2534 w 0"/>
                <a:gd name="connsiteY2" fmla="*/ 14675 h 12669"/>
                <a:gd name="connsiteX3" fmla="*/ 10389 w 0"/>
                <a:gd name="connsiteY3" fmla="*/ 22023 h 12669"/>
                <a:gd name="connsiteX4" fmla="*/ 7221 w 0"/>
                <a:gd name="connsiteY4" fmla="*/ 359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7221" y="359"/>
                  </a:moveTo>
                  <a:cubicBezTo>
                    <a:pt x="6208" y="5807"/>
                    <a:pt x="1014" y="-3695"/>
                    <a:pt x="0" y="1752"/>
                  </a:cubicBezTo>
                  <a:cubicBezTo>
                    <a:pt x="887" y="6060"/>
                    <a:pt x="1774" y="10368"/>
                    <a:pt x="2534" y="14675"/>
                  </a:cubicBezTo>
                  <a:cubicBezTo>
                    <a:pt x="5194" y="17082"/>
                    <a:pt x="8995" y="14802"/>
                    <a:pt x="10389" y="22023"/>
                  </a:cubicBezTo>
                  <a:cubicBezTo>
                    <a:pt x="12416" y="15689"/>
                    <a:pt x="9122" y="9481"/>
                    <a:pt x="7221" y="359"/>
                  </a:cubicBezTo>
                  <a:close/>
                </a:path>
              </a:pathLst>
            </a:custGeom>
            <a:grpFill/>
            <a:ln w="12582" cap="flat">
              <a:noFill/>
              <a:prstDash val="solid"/>
              <a:miter/>
            </a:ln>
          </p:spPr>
          <p:txBody>
            <a:bodyPr rtlCol="0" anchor="ctr"/>
            <a:lstStyle/>
            <a:p>
              <a:endParaRPr lang="en-US" noProof="0" dirty="0"/>
            </a:p>
          </p:txBody>
        </p:sp>
        <p:sp>
          <p:nvSpPr>
            <p:cNvPr id="394" name="Freeform: Shape 393">
              <a:extLst>
                <a:ext uri="{FF2B5EF4-FFF2-40B4-BE49-F238E27FC236}">
                  <a16:creationId xmlns:a16="http://schemas.microsoft.com/office/drawing/2014/main" id="{E1E8D544-6FA2-4445-8828-E2F19D6EFEEA}"/>
                </a:ext>
              </a:extLst>
            </p:cNvPr>
            <p:cNvSpPr/>
            <p:nvPr/>
          </p:nvSpPr>
          <p:spPr>
            <a:xfrm>
              <a:off x="6289958" y="3414084"/>
              <a:ext cx="12669" cy="12669"/>
            </a:xfrm>
            <a:custGeom>
              <a:avLst/>
              <a:gdLst>
                <a:gd name="connsiteX0" fmla="*/ 1416 w 0"/>
                <a:gd name="connsiteY0" fmla="*/ 0 h 0"/>
                <a:gd name="connsiteX1" fmla="*/ 529 w 0"/>
                <a:gd name="connsiteY1" fmla="*/ 11276 h 0"/>
                <a:gd name="connsiteX2" fmla="*/ 1416 w 0"/>
                <a:gd name="connsiteY2" fmla="*/ 0 h 0"/>
              </a:gdLst>
              <a:ahLst/>
              <a:cxnLst>
                <a:cxn ang="0">
                  <a:pos x="connsiteX0" y="connsiteY0"/>
                </a:cxn>
                <a:cxn ang="0">
                  <a:pos x="connsiteX1" y="connsiteY1"/>
                </a:cxn>
                <a:cxn ang="0">
                  <a:pos x="connsiteX2" y="connsiteY2"/>
                </a:cxn>
              </a:cxnLst>
              <a:rect l="l" t="t" r="r" b="b"/>
              <a:pathLst>
                <a:path>
                  <a:moveTo>
                    <a:pt x="1416" y="0"/>
                  </a:moveTo>
                  <a:cubicBezTo>
                    <a:pt x="-358" y="1900"/>
                    <a:pt x="-231" y="6208"/>
                    <a:pt x="529" y="11276"/>
                  </a:cubicBezTo>
                  <a:cubicBezTo>
                    <a:pt x="1796" y="8995"/>
                    <a:pt x="3189" y="6588"/>
                    <a:pt x="1416" y="0"/>
                  </a:cubicBezTo>
                  <a:close/>
                </a:path>
              </a:pathLst>
            </a:custGeom>
            <a:grpFill/>
            <a:ln w="12582" cap="flat">
              <a:noFill/>
              <a:prstDash val="solid"/>
              <a:miter/>
            </a:ln>
          </p:spPr>
          <p:txBody>
            <a:bodyPr rtlCol="0" anchor="ctr"/>
            <a:lstStyle/>
            <a:p>
              <a:endParaRPr lang="en-US" noProof="0" dirty="0"/>
            </a:p>
          </p:txBody>
        </p:sp>
        <p:sp>
          <p:nvSpPr>
            <p:cNvPr id="395" name="Freeform: Shape 394">
              <a:extLst>
                <a:ext uri="{FF2B5EF4-FFF2-40B4-BE49-F238E27FC236}">
                  <a16:creationId xmlns:a16="http://schemas.microsoft.com/office/drawing/2014/main" id="{F6C3D1C9-53D9-4BF0-9536-46DC6AEDE46C}"/>
                </a:ext>
              </a:extLst>
            </p:cNvPr>
            <p:cNvSpPr/>
            <p:nvPr/>
          </p:nvSpPr>
          <p:spPr>
            <a:xfrm>
              <a:off x="6458608" y="3509736"/>
              <a:ext cx="12669" cy="12669"/>
            </a:xfrm>
            <a:custGeom>
              <a:avLst/>
              <a:gdLst>
                <a:gd name="connsiteX0" fmla="*/ 2914 w 0"/>
                <a:gd name="connsiteY0" fmla="*/ 4308 h 0"/>
                <a:gd name="connsiteX1" fmla="*/ 2027 w 0"/>
                <a:gd name="connsiteY1" fmla="*/ 0 h 0"/>
                <a:gd name="connsiteX2" fmla="*/ 0 w 0"/>
                <a:gd name="connsiteY2" fmla="*/ 380 h 0"/>
                <a:gd name="connsiteX3" fmla="*/ 887 w 0"/>
                <a:gd name="connsiteY3" fmla="*/ 4688 h 0"/>
                <a:gd name="connsiteX4" fmla="*/ 2914 w 0"/>
                <a:gd name="connsiteY4" fmla="*/ 430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2914" y="4308"/>
                  </a:moveTo>
                  <a:cubicBezTo>
                    <a:pt x="2661" y="2914"/>
                    <a:pt x="2280" y="1394"/>
                    <a:pt x="2027" y="0"/>
                  </a:cubicBezTo>
                  <a:cubicBezTo>
                    <a:pt x="1394" y="127"/>
                    <a:pt x="633" y="253"/>
                    <a:pt x="0" y="380"/>
                  </a:cubicBezTo>
                  <a:cubicBezTo>
                    <a:pt x="253" y="1774"/>
                    <a:pt x="633" y="3294"/>
                    <a:pt x="887" y="4688"/>
                  </a:cubicBezTo>
                  <a:cubicBezTo>
                    <a:pt x="1520" y="4561"/>
                    <a:pt x="2154" y="4434"/>
                    <a:pt x="2914" y="4308"/>
                  </a:cubicBezTo>
                  <a:close/>
                </a:path>
              </a:pathLst>
            </a:custGeom>
            <a:grpFill/>
            <a:ln w="12582" cap="flat">
              <a:noFill/>
              <a:prstDash val="solid"/>
              <a:miter/>
            </a:ln>
          </p:spPr>
          <p:txBody>
            <a:bodyPr rtlCol="0" anchor="ctr"/>
            <a:lstStyle/>
            <a:p>
              <a:endParaRPr lang="en-US" noProof="0" dirty="0"/>
            </a:p>
          </p:txBody>
        </p:sp>
        <p:sp>
          <p:nvSpPr>
            <p:cNvPr id="396" name="Freeform: Shape 395">
              <a:extLst>
                <a:ext uri="{FF2B5EF4-FFF2-40B4-BE49-F238E27FC236}">
                  <a16:creationId xmlns:a16="http://schemas.microsoft.com/office/drawing/2014/main" id="{6F6A83A8-6C84-4305-B21F-A313C230A687}"/>
                </a:ext>
              </a:extLst>
            </p:cNvPr>
            <p:cNvSpPr/>
            <p:nvPr/>
          </p:nvSpPr>
          <p:spPr>
            <a:xfrm>
              <a:off x="6637877" y="3444688"/>
              <a:ext cx="12669" cy="12669"/>
            </a:xfrm>
            <a:custGeom>
              <a:avLst/>
              <a:gdLst>
                <a:gd name="connsiteX0" fmla="*/ 0 w 0"/>
                <a:gd name="connsiteY0" fmla="*/ 3095 h 0"/>
                <a:gd name="connsiteX1" fmla="*/ 4181 w 0"/>
                <a:gd name="connsiteY1" fmla="*/ 2335 h 0"/>
                <a:gd name="connsiteX2" fmla="*/ 0 w 0"/>
                <a:gd name="connsiteY2" fmla="*/ 3095 h 0"/>
              </a:gdLst>
              <a:ahLst/>
              <a:cxnLst>
                <a:cxn ang="0">
                  <a:pos x="connsiteX0" y="connsiteY0"/>
                </a:cxn>
                <a:cxn ang="0">
                  <a:pos x="connsiteX1" y="connsiteY1"/>
                </a:cxn>
                <a:cxn ang="0">
                  <a:pos x="connsiteX2" y="connsiteY2"/>
                </a:cxn>
              </a:cxnLst>
              <a:rect l="l" t="t" r="r" b="b"/>
              <a:pathLst>
                <a:path>
                  <a:moveTo>
                    <a:pt x="0" y="3095"/>
                  </a:moveTo>
                  <a:cubicBezTo>
                    <a:pt x="1267" y="8417"/>
                    <a:pt x="3674" y="2969"/>
                    <a:pt x="4181" y="2335"/>
                  </a:cubicBezTo>
                  <a:cubicBezTo>
                    <a:pt x="2154" y="-3999"/>
                    <a:pt x="2280" y="4742"/>
                    <a:pt x="0" y="3095"/>
                  </a:cubicBezTo>
                  <a:close/>
                </a:path>
              </a:pathLst>
            </a:custGeom>
            <a:grpFill/>
            <a:ln w="12582" cap="flat">
              <a:noFill/>
              <a:prstDash val="solid"/>
              <a:miter/>
            </a:ln>
          </p:spPr>
          <p:txBody>
            <a:bodyPr rtlCol="0" anchor="ctr"/>
            <a:lstStyle/>
            <a:p>
              <a:endParaRPr lang="en-US" noProof="0" dirty="0"/>
            </a:p>
          </p:txBody>
        </p:sp>
        <p:sp>
          <p:nvSpPr>
            <p:cNvPr id="397" name="Freeform: Shape 396">
              <a:extLst>
                <a:ext uri="{FF2B5EF4-FFF2-40B4-BE49-F238E27FC236}">
                  <a16:creationId xmlns:a16="http://schemas.microsoft.com/office/drawing/2014/main" id="{9DE41989-978F-4125-B207-6F776A63ADF8}"/>
                </a:ext>
              </a:extLst>
            </p:cNvPr>
            <p:cNvSpPr/>
            <p:nvPr/>
          </p:nvSpPr>
          <p:spPr>
            <a:xfrm>
              <a:off x="6394628" y="3538297"/>
              <a:ext cx="12669" cy="12669"/>
            </a:xfrm>
            <a:custGeom>
              <a:avLst/>
              <a:gdLst>
                <a:gd name="connsiteX0" fmla="*/ 0 w 0"/>
                <a:gd name="connsiteY0" fmla="*/ 198 h 0"/>
                <a:gd name="connsiteX1" fmla="*/ 3294 w 0"/>
                <a:gd name="connsiteY1" fmla="*/ 6279 h 0"/>
                <a:gd name="connsiteX2" fmla="*/ 0 w 0"/>
                <a:gd name="connsiteY2" fmla="*/ 198 h 0"/>
              </a:gdLst>
              <a:ahLst/>
              <a:cxnLst>
                <a:cxn ang="0">
                  <a:pos x="connsiteX0" y="connsiteY0"/>
                </a:cxn>
                <a:cxn ang="0">
                  <a:pos x="connsiteX1" y="connsiteY1"/>
                </a:cxn>
                <a:cxn ang="0">
                  <a:pos x="connsiteX2" y="connsiteY2"/>
                </a:cxn>
              </a:cxnLst>
              <a:rect l="l" t="t" r="r" b="b"/>
              <a:pathLst>
                <a:path>
                  <a:moveTo>
                    <a:pt x="0" y="198"/>
                  </a:moveTo>
                  <a:cubicBezTo>
                    <a:pt x="633" y="705"/>
                    <a:pt x="2914" y="6153"/>
                    <a:pt x="3294" y="6279"/>
                  </a:cubicBezTo>
                  <a:cubicBezTo>
                    <a:pt x="4561" y="6406"/>
                    <a:pt x="3041" y="-1322"/>
                    <a:pt x="0" y="198"/>
                  </a:cubicBezTo>
                  <a:close/>
                </a:path>
              </a:pathLst>
            </a:custGeom>
            <a:grpFill/>
            <a:ln w="12582" cap="flat">
              <a:noFill/>
              <a:prstDash val="solid"/>
              <a:miter/>
            </a:ln>
          </p:spPr>
          <p:txBody>
            <a:bodyPr rtlCol="0" anchor="ctr"/>
            <a:lstStyle/>
            <a:p>
              <a:endParaRPr lang="en-US" noProof="0" dirty="0"/>
            </a:p>
          </p:txBody>
        </p:sp>
        <p:sp>
          <p:nvSpPr>
            <p:cNvPr id="398" name="Freeform: Shape 397">
              <a:extLst>
                <a:ext uri="{FF2B5EF4-FFF2-40B4-BE49-F238E27FC236}">
                  <a16:creationId xmlns:a16="http://schemas.microsoft.com/office/drawing/2014/main" id="{838D9E1E-CEBA-4115-B628-AD59E718F362}"/>
                </a:ext>
              </a:extLst>
            </p:cNvPr>
            <p:cNvSpPr/>
            <p:nvPr/>
          </p:nvSpPr>
          <p:spPr>
            <a:xfrm>
              <a:off x="6441457" y="3548758"/>
              <a:ext cx="12669" cy="12669"/>
            </a:xfrm>
            <a:custGeom>
              <a:avLst/>
              <a:gdLst>
                <a:gd name="connsiteX0" fmla="*/ 554 w 0"/>
                <a:gd name="connsiteY0" fmla="*/ 7095 h 0"/>
                <a:gd name="connsiteX1" fmla="*/ 3595 w 0"/>
                <a:gd name="connsiteY1" fmla="*/ 6461 h 0"/>
                <a:gd name="connsiteX2" fmla="*/ 2328 w 0"/>
                <a:gd name="connsiteY2" fmla="*/ 0 h 0"/>
                <a:gd name="connsiteX3" fmla="*/ 554 w 0"/>
                <a:gd name="connsiteY3" fmla="*/ 7095 h 0"/>
              </a:gdLst>
              <a:ahLst/>
              <a:cxnLst>
                <a:cxn ang="0">
                  <a:pos x="connsiteX0" y="connsiteY0"/>
                </a:cxn>
                <a:cxn ang="0">
                  <a:pos x="connsiteX1" y="connsiteY1"/>
                </a:cxn>
                <a:cxn ang="0">
                  <a:pos x="connsiteX2" y="connsiteY2"/>
                </a:cxn>
                <a:cxn ang="0">
                  <a:pos x="connsiteX3" y="connsiteY3"/>
                </a:cxn>
              </a:cxnLst>
              <a:rect l="l" t="t" r="r" b="b"/>
              <a:pathLst>
                <a:path>
                  <a:moveTo>
                    <a:pt x="554" y="7095"/>
                  </a:moveTo>
                  <a:cubicBezTo>
                    <a:pt x="1568" y="6841"/>
                    <a:pt x="2581" y="6715"/>
                    <a:pt x="3595" y="6461"/>
                  </a:cubicBezTo>
                  <a:cubicBezTo>
                    <a:pt x="3215" y="4308"/>
                    <a:pt x="2708" y="2154"/>
                    <a:pt x="2328" y="0"/>
                  </a:cubicBezTo>
                  <a:cubicBezTo>
                    <a:pt x="47" y="127"/>
                    <a:pt x="-586" y="2407"/>
                    <a:pt x="554" y="7095"/>
                  </a:cubicBezTo>
                  <a:close/>
                </a:path>
              </a:pathLst>
            </a:custGeom>
            <a:grpFill/>
            <a:ln w="12582" cap="flat">
              <a:noFill/>
              <a:prstDash val="solid"/>
              <a:miter/>
            </a:ln>
          </p:spPr>
          <p:txBody>
            <a:bodyPr rtlCol="0" anchor="ctr"/>
            <a:lstStyle/>
            <a:p>
              <a:endParaRPr lang="en-US" noProof="0" dirty="0"/>
            </a:p>
          </p:txBody>
        </p:sp>
        <p:sp>
          <p:nvSpPr>
            <p:cNvPr id="399" name="Freeform: Shape 398">
              <a:extLst>
                <a:ext uri="{FF2B5EF4-FFF2-40B4-BE49-F238E27FC236}">
                  <a16:creationId xmlns:a16="http://schemas.microsoft.com/office/drawing/2014/main" id="{03B5A229-1558-4623-8AF5-22310E107426}"/>
                </a:ext>
              </a:extLst>
            </p:cNvPr>
            <p:cNvSpPr/>
            <p:nvPr/>
          </p:nvSpPr>
          <p:spPr>
            <a:xfrm>
              <a:off x="6219159" y="3369427"/>
              <a:ext cx="12669" cy="12669"/>
            </a:xfrm>
            <a:custGeom>
              <a:avLst/>
              <a:gdLst>
                <a:gd name="connsiteX0" fmla="*/ 1267 w 0"/>
                <a:gd name="connsiteY0" fmla="*/ 11844 h 12669"/>
                <a:gd name="connsiteX1" fmla="*/ 2407 w 0"/>
                <a:gd name="connsiteY1" fmla="*/ 7156 h 12669"/>
                <a:gd name="connsiteX2" fmla="*/ 5701 w 0"/>
                <a:gd name="connsiteY2" fmla="*/ 13237 h 12669"/>
                <a:gd name="connsiteX3" fmla="*/ 0 w 0"/>
                <a:gd name="connsiteY3" fmla="*/ 948 h 12669"/>
                <a:gd name="connsiteX4" fmla="*/ 1267 w 0"/>
                <a:gd name="connsiteY4" fmla="*/ 11844 h 12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12669">
                  <a:moveTo>
                    <a:pt x="1267" y="11844"/>
                  </a:moveTo>
                  <a:cubicBezTo>
                    <a:pt x="2027" y="10704"/>
                    <a:pt x="2787" y="9563"/>
                    <a:pt x="2407" y="7156"/>
                  </a:cubicBezTo>
                  <a:cubicBezTo>
                    <a:pt x="3674" y="8550"/>
                    <a:pt x="4814" y="10704"/>
                    <a:pt x="5701" y="13237"/>
                  </a:cubicBezTo>
                  <a:cubicBezTo>
                    <a:pt x="7475" y="9563"/>
                    <a:pt x="3547" y="-3613"/>
                    <a:pt x="0" y="948"/>
                  </a:cubicBezTo>
                  <a:cubicBezTo>
                    <a:pt x="2280" y="6776"/>
                    <a:pt x="-127" y="6776"/>
                    <a:pt x="1267" y="11844"/>
                  </a:cubicBezTo>
                  <a:close/>
                </a:path>
              </a:pathLst>
            </a:custGeom>
            <a:grpFill/>
            <a:ln w="12582" cap="flat">
              <a:noFill/>
              <a:prstDash val="solid"/>
              <a:miter/>
            </a:ln>
          </p:spPr>
          <p:txBody>
            <a:bodyPr rtlCol="0" anchor="ctr"/>
            <a:lstStyle/>
            <a:p>
              <a:endParaRPr lang="en-US" noProof="0" dirty="0"/>
            </a:p>
          </p:txBody>
        </p:sp>
        <p:sp>
          <p:nvSpPr>
            <p:cNvPr id="400" name="Freeform: Shape 399">
              <a:extLst>
                <a:ext uri="{FF2B5EF4-FFF2-40B4-BE49-F238E27FC236}">
                  <a16:creationId xmlns:a16="http://schemas.microsoft.com/office/drawing/2014/main" id="{A6C24EC3-74A9-46EC-BFDD-E27CEAE27C31}"/>
                </a:ext>
              </a:extLst>
            </p:cNvPr>
            <p:cNvSpPr/>
            <p:nvPr/>
          </p:nvSpPr>
          <p:spPr>
            <a:xfrm>
              <a:off x="6153406" y="3436923"/>
              <a:ext cx="12669" cy="12669"/>
            </a:xfrm>
            <a:custGeom>
              <a:avLst/>
              <a:gdLst>
                <a:gd name="connsiteX0" fmla="*/ 3927 w 0"/>
                <a:gd name="connsiteY0" fmla="*/ 3766 h 0"/>
                <a:gd name="connsiteX1" fmla="*/ 0 w 0"/>
                <a:gd name="connsiteY1" fmla="*/ 92 h 0"/>
                <a:gd name="connsiteX2" fmla="*/ 3927 w 0"/>
                <a:gd name="connsiteY2" fmla="*/ 3766 h 0"/>
              </a:gdLst>
              <a:ahLst/>
              <a:cxnLst>
                <a:cxn ang="0">
                  <a:pos x="connsiteX0" y="connsiteY0"/>
                </a:cxn>
                <a:cxn ang="0">
                  <a:pos x="connsiteX1" y="connsiteY1"/>
                </a:cxn>
                <a:cxn ang="0">
                  <a:pos x="connsiteX2" y="connsiteY2"/>
                </a:cxn>
              </a:cxnLst>
              <a:rect l="l" t="t" r="r" b="b"/>
              <a:pathLst>
                <a:path>
                  <a:moveTo>
                    <a:pt x="3927" y="3766"/>
                  </a:moveTo>
                  <a:cubicBezTo>
                    <a:pt x="2914" y="1232"/>
                    <a:pt x="1774" y="-415"/>
                    <a:pt x="0" y="92"/>
                  </a:cubicBezTo>
                  <a:cubicBezTo>
                    <a:pt x="1014" y="2625"/>
                    <a:pt x="2154" y="4146"/>
                    <a:pt x="3927" y="3766"/>
                  </a:cubicBezTo>
                  <a:close/>
                </a:path>
              </a:pathLst>
            </a:custGeom>
            <a:grpFill/>
            <a:ln w="12582" cap="flat">
              <a:noFill/>
              <a:prstDash val="solid"/>
              <a:miter/>
            </a:ln>
          </p:spPr>
          <p:txBody>
            <a:bodyPr rtlCol="0" anchor="ctr"/>
            <a:lstStyle/>
            <a:p>
              <a:endParaRPr lang="en-US" noProof="0" dirty="0"/>
            </a:p>
          </p:txBody>
        </p:sp>
        <p:sp>
          <p:nvSpPr>
            <p:cNvPr id="401" name="Freeform: Shape 400">
              <a:extLst>
                <a:ext uri="{FF2B5EF4-FFF2-40B4-BE49-F238E27FC236}">
                  <a16:creationId xmlns:a16="http://schemas.microsoft.com/office/drawing/2014/main" id="{2E1707B9-1E01-41D6-B879-314E4FFF464D}"/>
                </a:ext>
              </a:extLst>
            </p:cNvPr>
            <p:cNvSpPr/>
            <p:nvPr/>
          </p:nvSpPr>
          <p:spPr>
            <a:xfrm>
              <a:off x="6531071" y="3477358"/>
              <a:ext cx="12669" cy="12669"/>
            </a:xfrm>
            <a:custGeom>
              <a:avLst/>
              <a:gdLst>
                <a:gd name="connsiteX0" fmla="*/ 3172 w 0"/>
                <a:gd name="connsiteY0" fmla="*/ 4379 h 0"/>
                <a:gd name="connsiteX1" fmla="*/ 2285 w 0"/>
                <a:gd name="connsiteY1" fmla="*/ 72 h 0"/>
                <a:gd name="connsiteX2" fmla="*/ 3172 w 0"/>
                <a:gd name="connsiteY2" fmla="*/ 4379 h 0"/>
              </a:gdLst>
              <a:ahLst/>
              <a:cxnLst>
                <a:cxn ang="0">
                  <a:pos x="connsiteX0" y="connsiteY0"/>
                </a:cxn>
                <a:cxn ang="0">
                  <a:pos x="connsiteX1" y="connsiteY1"/>
                </a:cxn>
                <a:cxn ang="0">
                  <a:pos x="connsiteX2" y="connsiteY2"/>
                </a:cxn>
              </a:cxnLst>
              <a:rect l="l" t="t" r="r" b="b"/>
              <a:pathLst>
                <a:path>
                  <a:moveTo>
                    <a:pt x="3172" y="4379"/>
                  </a:moveTo>
                  <a:cubicBezTo>
                    <a:pt x="2918" y="2986"/>
                    <a:pt x="2538" y="1465"/>
                    <a:pt x="2285" y="72"/>
                  </a:cubicBezTo>
                  <a:cubicBezTo>
                    <a:pt x="-3163" y="-1068"/>
                    <a:pt x="2792" y="11854"/>
                    <a:pt x="3172" y="4379"/>
                  </a:cubicBezTo>
                  <a:close/>
                </a:path>
              </a:pathLst>
            </a:custGeom>
            <a:grpFill/>
            <a:ln w="12582" cap="flat">
              <a:noFill/>
              <a:prstDash val="solid"/>
              <a:miter/>
            </a:ln>
          </p:spPr>
          <p:txBody>
            <a:bodyPr rtlCol="0" anchor="ctr"/>
            <a:lstStyle/>
            <a:p>
              <a:endParaRPr lang="en-US" noProof="0" dirty="0"/>
            </a:p>
          </p:txBody>
        </p:sp>
        <p:sp>
          <p:nvSpPr>
            <p:cNvPr id="402" name="Freeform: Shape 401">
              <a:extLst>
                <a:ext uri="{FF2B5EF4-FFF2-40B4-BE49-F238E27FC236}">
                  <a16:creationId xmlns:a16="http://schemas.microsoft.com/office/drawing/2014/main" id="{D4247B53-874D-4DE0-877F-AA61117DF8E4}"/>
                </a:ext>
              </a:extLst>
            </p:cNvPr>
            <p:cNvSpPr/>
            <p:nvPr/>
          </p:nvSpPr>
          <p:spPr>
            <a:xfrm>
              <a:off x="6278083" y="3414337"/>
              <a:ext cx="12669" cy="12669"/>
            </a:xfrm>
            <a:custGeom>
              <a:avLst/>
              <a:gdLst>
                <a:gd name="connsiteX0" fmla="*/ 495 w 0"/>
                <a:gd name="connsiteY0" fmla="*/ 0 h 0"/>
                <a:gd name="connsiteX1" fmla="*/ 1128 w 0"/>
                <a:gd name="connsiteY1" fmla="*/ 8742 h 0"/>
                <a:gd name="connsiteX2" fmla="*/ 495 w 0"/>
                <a:gd name="connsiteY2" fmla="*/ 0 h 0"/>
              </a:gdLst>
              <a:ahLst/>
              <a:cxnLst>
                <a:cxn ang="0">
                  <a:pos x="connsiteX0" y="connsiteY0"/>
                </a:cxn>
                <a:cxn ang="0">
                  <a:pos x="connsiteX1" y="connsiteY1"/>
                </a:cxn>
                <a:cxn ang="0">
                  <a:pos x="connsiteX2" y="connsiteY2"/>
                </a:cxn>
              </a:cxnLst>
              <a:rect l="l" t="t" r="r" b="b"/>
              <a:pathLst>
                <a:path>
                  <a:moveTo>
                    <a:pt x="495" y="0"/>
                  </a:moveTo>
                  <a:cubicBezTo>
                    <a:pt x="-772" y="887"/>
                    <a:pt x="748" y="5574"/>
                    <a:pt x="1128" y="8742"/>
                  </a:cubicBezTo>
                  <a:cubicBezTo>
                    <a:pt x="5183" y="10009"/>
                    <a:pt x="1508" y="1394"/>
                    <a:pt x="495" y="0"/>
                  </a:cubicBezTo>
                  <a:close/>
                </a:path>
              </a:pathLst>
            </a:custGeom>
            <a:grpFill/>
            <a:ln w="12582" cap="flat">
              <a:noFill/>
              <a:prstDash val="solid"/>
              <a:miter/>
            </a:ln>
          </p:spPr>
          <p:txBody>
            <a:bodyPr rtlCol="0" anchor="ctr"/>
            <a:lstStyle/>
            <a:p>
              <a:endParaRPr lang="en-US" noProof="0" dirty="0"/>
            </a:p>
          </p:txBody>
        </p:sp>
        <p:sp>
          <p:nvSpPr>
            <p:cNvPr id="403" name="Freeform: Shape 402">
              <a:extLst>
                <a:ext uri="{FF2B5EF4-FFF2-40B4-BE49-F238E27FC236}">
                  <a16:creationId xmlns:a16="http://schemas.microsoft.com/office/drawing/2014/main" id="{1726A602-393C-4E5C-9758-A3374AAADACB}"/>
                </a:ext>
              </a:extLst>
            </p:cNvPr>
            <p:cNvSpPr/>
            <p:nvPr/>
          </p:nvSpPr>
          <p:spPr>
            <a:xfrm>
              <a:off x="6543365" y="3468714"/>
              <a:ext cx="12669" cy="25338"/>
            </a:xfrm>
            <a:custGeom>
              <a:avLst/>
              <a:gdLst>
                <a:gd name="connsiteX0" fmla="*/ 0 w 12669"/>
                <a:gd name="connsiteY0" fmla="*/ 15684 h 25338"/>
                <a:gd name="connsiteX1" fmla="*/ 9248 w 12669"/>
                <a:gd name="connsiteY1" fmla="*/ 29494 h 25338"/>
                <a:gd name="connsiteX2" fmla="*/ 15203 w 12669"/>
                <a:gd name="connsiteY2" fmla="*/ 21639 h 25338"/>
                <a:gd name="connsiteX3" fmla="*/ 10262 w 12669"/>
                <a:gd name="connsiteY3" fmla="*/ 18218 h 25338"/>
                <a:gd name="connsiteX4" fmla="*/ 5701 w 12669"/>
                <a:gd name="connsiteY4" fmla="*/ 16951 h 25338"/>
                <a:gd name="connsiteX5" fmla="*/ 253 w 12669"/>
                <a:gd name="connsiteY5" fmla="*/ 228 h 25338"/>
                <a:gd name="connsiteX6" fmla="*/ 3294 w 12669"/>
                <a:gd name="connsiteY6" fmla="*/ 15304 h 25338"/>
                <a:gd name="connsiteX7" fmla="*/ 0 w 12669"/>
                <a:gd name="connsiteY7" fmla="*/ 15684 h 2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69" h="25338">
                  <a:moveTo>
                    <a:pt x="0" y="15684"/>
                  </a:moveTo>
                  <a:cubicBezTo>
                    <a:pt x="2534" y="22146"/>
                    <a:pt x="6208" y="24806"/>
                    <a:pt x="9248" y="29494"/>
                  </a:cubicBezTo>
                  <a:cubicBezTo>
                    <a:pt x="13303" y="29494"/>
                    <a:pt x="10135" y="20245"/>
                    <a:pt x="15203" y="21639"/>
                  </a:cubicBezTo>
                  <a:cubicBezTo>
                    <a:pt x="12923" y="15051"/>
                    <a:pt x="11276" y="22653"/>
                    <a:pt x="10262" y="18218"/>
                  </a:cubicBezTo>
                  <a:cubicBezTo>
                    <a:pt x="8868" y="12264"/>
                    <a:pt x="8615" y="20752"/>
                    <a:pt x="5701" y="16951"/>
                  </a:cubicBezTo>
                  <a:cubicBezTo>
                    <a:pt x="5448" y="11757"/>
                    <a:pt x="4814" y="-1926"/>
                    <a:pt x="253" y="228"/>
                  </a:cubicBezTo>
                  <a:cubicBezTo>
                    <a:pt x="1267" y="5296"/>
                    <a:pt x="2280" y="10237"/>
                    <a:pt x="3294" y="15304"/>
                  </a:cubicBezTo>
                  <a:cubicBezTo>
                    <a:pt x="1267" y="12771"/>
                    <a:pt x="1267" y="14544"/>
                    <a:pt x="0" y="15684"/>
                  </a:cubicBezTo>
                  <a:close/>
                </a:path>
              </a:pathLst>
            </a:custGeom>
            <a:grpFill/>
            <a:ln w="12582" cap="flat">
              <a:noFill/>
              <a:prstDash val="solid"/>
              <a:miter/>
            </a:ln>
          </p:spPr>
          <p:txBody>
            <a:bodyPr rtlCol="0" anchor="ctr"/>
            <a:lstStyle/>
            <a:p>
              <a:endParaRPr lang="en-US" noProof="0" dirty="0"/>
            </a:p>
          </p:txBody>
        </p:sp>
        <p:sp>
          <p:nvSpPr>
            <p:cNvPr id="404" name="Freeform: Shape 403">
              <a:extLst>
                <a:ext uri="{FF2B5EF4-FFF2-40B4-BE49-F238E27FC236}">
                  <a16:creationId xmlns:a16="http://schemas.microsoft.com/office/drawing/2014/main" id="{3333C9ED-7D66-4CF2-9181-CAB2381F0103}"/>
                </a:ext>
              </a:extLst>
            </p:cNvPr>
            <p:cNvSpPr/>
            <p:nvPr/>
          </p:nvSpPr>
          <p:spPr>
            <a:xfrm>
              <a:off x="6402863" y="3296893"/>
              <a:ext cx="12669" cy="12669"/>
            </a:xfrm>
            <a:custGeom>
              <a:avLst/>
              <a:gdLst>
                <a:gd name="connsiteX0" fmla="*/ 4814 w 0"/>
                <a:gd name="connsiteY0" fmla="*/ 13683 h 12669"/>
                <a:gd name="connsiteX1" fmla="*/ 6715 w 0"/>
                <a:gd name="connsiteY1" fmla="*/ 17737 h 12669"/>
                <a:gd name="connsiteX2" fmla="*/ 9629 w 0"/>
                <a:gd name="connsiteY2" fmla="*/ 21664 h 12669"/>
                <a:gd name="connsiteX3" fmla="*/ 11782 w 0"/>
                <a:gd name="connsiteY3" fmla="*/ 5574 h 12669"/>
                <a:gd name="connsiteX4" fmla="*/ 6335 w 0"/>
                <a:gd name="connsiteY4" fmla="*/ 0 h 12669"/>
                <a:gd name="connsiteX5" fmla="*/ 0 w 0"/>
                <a:gd name="connsiteY5" fmla="*/ 5701 h 12669"/>
                <a:gd name="connsiteX6" fmla="*/ 1774 w 0"/>
                <a:gd name="connsiteY6" fmla="*/ 14316 h 12669"/>
                <a:gd name="connsiteX7" fmla="*/ 4814 w 0"/>
                <a:gd name="connsiteY7" fmla="*/ 13683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h="12669">
                  <a:moveTo>
                    <a:pt x="4814" y="13683"/>
                  </a:moveTo>
                  <a:cubicBezTo>
                    <a:pt x="6841" y="12796"/>
                    <a:pt x="7222" y="18750"/>
                    <a:pt x="6715" y="17737"/>
                  </a:cubicBezTo>
                  <a:cubicBezTo>
                    <a:pt x="7728" y="19511"/>
                    <a:pt x="8868" y="19131"/>
                    <a:pt x="9629" y="21664"/>
                  </a:cubicBezTo>
                  <a:cubicBezTo>
                    <a:pt x="13429" y="20397"/>
                    <a:pt x="11909" y="12036"/>
                    <a:pt x="11782" y="5574"/>
                  </a:cubicBezTo>
                  <a:cubicBezTo>
                    <a:pt x="9249" y="6715"/>
                    <a:pt x="6715" y="7348"/>
                    <a:pt x="6335" y="0"/>
                  </a:cubicBezTo>
                  <a:cubicBezTo>
                    <a:pt x="3294" y="1014"/>
                    <a:pt x="5448" y="9249"/>
                    <a:pt x="0" y="5701"/>
                  </a:cubicBezTo>
                  <a:cubicBezTo>
                    <a:pt x="634" y="8615"/>
                    <a:pt x="1140" y="11402"/>
                    <a:pt x="1774" y="14316"/>
                  </a:cubicBezTo>
                  <a:cubicBezTo>
                    <a:pt x="2787" y="14063"/>
                    <a:pt x="3801" y="13936"/>
                    <a:pt x="4814" y="13683"/>
                  </a:cubicBezTo>
                  <a:close/>
                </a:path>
              </a:pathLst>
            </a:custGeom>
            <a:grpFill/>
            <a:ln w="12582" cap="flat">
              <a:noFill/>
              <a:prstDash val="solid"/>
              <a:miter/>
            </a:ln>
          </p:spPr>
          <p:txBody>
            <a:bodyPr rtlCol="0" anchor="ctr"/>
            <a:lstStyle/>
            <a:p>
              <a:endParaRPr lang="en-US" noProof="0" dirty="0"/>
            </a:p>
          </p:txBody>
        </p:sp>
        <p:sp>
          <p:nvSpPr>
            <p:cNvPr id="405" name="Freeform: Shape 404">
              <a:extLst>
                <a:ext uri="{FF2B5EF4-FFF2-40B4-BE49-F238E27FC236}">
                  <a16:creationId xmlns:a16="http://schemas.microsoft.com/office/drawing/2014/main" id="{65C6A12A-2810-4E4F-922A-A22D2486B918}"/>
                </a:ext>
              </a:extLst>
            </p:cNvPr>
            <p:cNvSpPr/>
            <p:nvPr/>
          </p:nvSpPr>
          <p:spPr>
            <a:xfrm>
              <a:off x="6470390" y="3494119"/>
              <a:ext cx="12669" cy="12669"/>
            </a:xfrm>
            <a:custGeom>
              <a:avLst/>
              <a:gdLst>
                <a:gd name="connsiteX0" fmla="*/ 5448 w 0"/>
                <a:gd name="connsiteY0" fmla="*/ 5989 h 0"/>
                <a:gd name="connsiteX1" fmla="*/ 0 w 0"/>
                <a:gd name="connsiteY1" fmla="*/ 414 h 0"/>
                <a:gd name="connsiteX2" fmla="*/ 5448 w 0"/>
                <a:gd name="connsiteY2" fmla="*/ 5989 h 0"/>
              </a:gdLst>
              <a:ahLst/>
              <a:cxnLst>
                <a:cxn ang="0">
                  <a:pos x="connsiteX0" y="connsiteY0"/>
                </a:cxn>
                <a:cxn ang="0">
                  <a:pos x="connsiteX1" y="connsiteY1"/>
                </a:cxn>
                <a:cxn ang="0">
                  <a:pos x="connsiteX2" y="connsiteY2"/>
                </a:cxn>
              </a:cxnLst>
              <a:rect l="l" t="t" r="r" b="b"/>
              <a:pathLst>
                <a:path>
                  <a:moveTo>
                    <a:pt x="5448" y="5989"/>
                  </a:moveTo>
                  <a:cubicBezTo>
                    <a:pt x="4561" y="287"/>
                    <a:pt x="2661" y="-726"/>
                    <a:pt x="0" y="414"/>
                  </a:cubicBezTo>
                  <a:cubicBezTo>
                    <a:pt x="887" y="5989"/>
                    <a:pt x="2787" y="7129"/>
                    <a:pt x="5448" y="5989"/>
                  </a:cubicBezTo>
                  <a:close/>
                </a:path>
              </a:pathLst>
            </a:custGeom>
            <a:grpFill/>
            <a:ln w="12582" cap="flat">
              <a:noFill/>
              <a:prstDash val="solid"/>
              <a:miter/>
            </a:ln>
          </p:spPr>
          <p:txBody>
            <a:bodyPr rtlCol="0" anchor="ctr"/>
            <a:lstStyle/>
            <a:p>
              <a:endParaRPr lang="en-US" noProof="0" dirty="0"/>
            </a:p>
          </p:txBody>
        </p:sp>
        <p:sp>
          <p:nvSpPr>
            <p:cNvPr id="406" name="Freeform: Shape 405">
              <a:extLst>
                <a:ext uri="{FF2B5EF4-FFF2-40B4-BE49-F238E27FC236}">
                  <a16:creationId xmlns:a16="http://schemas.microsoft.com/office/drawing/2014/main" id="{0D62C06F-2ED6-4CF1-9065-37246BF1CDF4}"/>
                </a:ext>
              </a:extLst>
            </p:cNvPr>
            <p:cNvSpPr/>
            <p:nvPr/>
          </p:nvSpPr>
          <p:spPr>
            <a:xfrm>
              <a:off x="6540324" y="3484735"/>
              <a:ext cx="12669" cy="12669"/>
            </a:xfrm>
            <a:custGeom>
              <a:avLst/>
              <a:gdLst>
                <a:gd name="connsiteX0" fmla="*/ 5701 w 0"/>
                <a:gd name="connsiteY0" fmla="*/ 12586 h 12669"/>
                <a:gd name="connsiteX1" fmla="*/ 0 w 0"/>
                <a:gd name="connsiteY1" fmla="*/ 297 h 12669"/>
                <a:gd name="connsiteX2" fmla="*/ 5701 w 0"/>
                <a:gd name="connsiteY2" fmla="*/ 12586 h 12669"/>
              </a:gdLst>
              <a:ahLst/>
              <a:cxnLst>
                <a:cxn ang="0">
                  <a:pos x="connsiteX0" y="connsiteY0"/>
                </a:cxn>
                <a:cxn ang="0">
                  <a:pos x="connsiteX1" y="connsiteY1"/>
                </a:cxn>
                <a:cxn ang="0">
                  <a:pos x="connsiteX2" y="connsiteY2"/>
                </a:cxn>
              </a:cxnLst>
              <a:rect l="l" t="t" r="r" b="b"/>
              <a:pathLst>
                <a:path h="12669">
                  <a:moveTo>
                    <a:pt x="5701" y="12586"/>
                  </a:moveTo>
                  <a:cubicBezTo>
                    <a:pt x="4434" y="5998"/>
                    <a:pt x="3421" y="-1604"/>
                    <a:pt x="0" y="297"/>
                  </a:cubicBezTo>
                  <a:cubicBezTo>
                    <a:pt x="1267" y="6758"/>
                    <a:pt x="2154" y="14486"/>
                    <a:pt x="5701" y="12586"/>
                  </a:cubicBezTo>
                  <a:close/>
                </a:path>
              </a:pathLst>
            </a:custGeom>
            <a:grpFill/>
            <a:ln w="12582" cap="flat">
              <a:noFill/>
              <a:prstDash val="solid"/>
              <a:miter/>
            </a:ln>
          </p:spPr>
          <p:txBody>
            <a:bodyPr rtlCol="0" anchor="ctr"/>
            <a:lstStyle/>
            <a:p>
              <a:endParaRPr lang="en-US" noProof="0" dirty="0"/>
            </a:p>
          </p:txBody>
        </p:sp>
        <p:sp>
          <p:nvSpPr>
            <p:cNvPr id="407" name="Freeform: Shape 406">
              <a:extLst>
                <a:ext uri="{FF2B5EF4-FFF2-40B4-BE49-F238E27FC236}">
                  <a16:creationId xmlns:a16="http://schemas.microsoft.com/office/drawing/2014/main" id="{5DB9A836-5C8D-45F1-A219-D14EEE3D6DC5}"/>
                </a:ext>
              </a:extLst>
            </p:cNvPr>
            <p:cNvSpPr/>
            <p:nvPr/>
          </p:nvSpPr>
          <p:spPr>
            <a:xfrm>
              <a:off x="6594549" y="3471602"/>
              <a:ext cx="12669" cy="12669"/>
            </a:xfrm>
            <a:custGeom>
              <a:avLst/>
              <a:gdLst>
                <a:gd name="connsiteX0" fmla="*/ 2914 w 0"/>
                <a:gd name="connsiteY0" fmla="*/ 4308 h 0"/>
                <a:gd name="connsiteX1" fmla="*/ 2027 w 0"/>
                <a:gd name="connsiteY1" fmla="*/ 0 h 0"/>
                <a:gd name="connsiteX2" fmla="*/ 0 w 0"/>
                <a:gd name="connsiteY2" fmla="*/ 380 h 0"/>
                <a:gd name="connsiteX3" fmla="*/ 887 w 0"/>
                <a:gd name="connsiteY3" fmla="*/ 4688 h 0"/>
                <a:gd name="connsiteX4" fmla="*/ 2914 w 0"/>
                <a:gd name="connsiteY4" fmla="*/ 430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2914" y="4308"/>
                  </a:moveTo>
                  <a:cubicBezTo>
                    <a:pt x="2661" y="2914"/>
                    <a:pt x="2280" y="1394"/>
                    <a:pt x="2027" y="0"/>
                  </a:cubicBezTo>
                  <a:cubicBezTo>
                    <a:pt x="1394" y="127"/>
                    <a:pt x="633" y="253"/>
                    <a:pt x="0" y="380"/>
                  </a:cubicBezTo>
                  <a:cubicBezTo>
                    <a:pt x="253" y="1774"/>
                    <a:pt x="633" y="3294"/>
                    <a:pt x="887" y="4688"/>
                  </a:cubicBezTo>
                  <a:cubicBezTo>
                    <a:pt x="1520" y="4561"/>
                    <a:pt x="2154" y="4434"/>
                    <a:pt x="2914" y="4308"/>
                  </a:cubicBezTo>
                  <a:close/>
                </a:path>
              </a:pathLst>
            </a:custGeom>
            <a:grpFill/>
            <a:ln w="12582" cap="flat">
              <a:noFill/>
              <a:prstDash val="solid"/>
              <a:miter/>
            </a:ln>
          </p:spPr>
          <p:txBody>
            <a:bodyPr rtlCol="0" anchor="ctr"/>
            <a:lstStyle/>
            <a:p>
              <a:endParaRPr lang="en-US" noProof="0" dirty="0"/>
            </a:p>
          </p:txBody>
        </p:sp>
        <p:sp>
          <p:nvSpPr>
            <p:cNvPr id="408" name="Freeform: Shape 407">
              <a:extLst>
                <a:ext uri="{FF2B5EF4-FFF2-40B4-BE49-F238E27FC236}">
                  <a16:creationId xmlns:a16="http://schemas.microsoft.com/office/drawing/2014/main" id="{3D0591DF-B9EC-4735-BC42-FEC1C3683B5F}"/>
                </a:ext>
              </a:extLst>
            </p:cNvPr>
            <p:cNvSpPr/>
            <p:nvPr/>
          </p:nvSpPr>
          <p:spPr>
            <a:xfrm>
              <a:off x="6558695" y="3482811"/>
              <a:ext cx="12669" cy="12669"/>
            </a:xfrm>
            <a:custGeom>
              <a:avLst/>
              <a:gdLst>
                <a:gd name="connsiteX0" fmla="*/ 0 w 0"/>
                <a:gd name="connsiteY0" fmla="*/ 2980 h 0"/>
                <a:gd name="connsiteX1" fmla="*/ 4434 w 0"/>
                <a:gd name="connsiteY1" fmla="*/ 8808 h 0"/>
                <a:gd name="connsiteX2" fmla="*/ 3801 w 0"/>
                <a:gd name="connsiteY2" fmla="*/ 66 h 0"/>
                <a:gd name="connsiteX3" fmla="*/ 0 w 0"/>
                <a:gd name="connsiteY3" fmla="*/ 2980 h 0"/>
              </a:gdLst>
              <a:ahLst/>
              <a:cxnLst>
                <a:cxn ang="0">
                  <a:pos x="connsiteX0" y="connsiteY0"/>
                </a:cxn>
                <a:cxn ang="0">
                  <a:pos x="connsiteX1" y="connsiteY1"/>
                </a:cxn>
                <a:cxn ang="0">
                  <a:pos x="connsiteX2" y="connsiteY2"/>
                </a:cxn>
                <a:cxn ang="0">
                  <a:pos x="connsiteX3" y="connsiteY3"/>
                </a:cxn>
              </a:cxnLst>
              <a:rect l="l" t="t" r="r" b="b"/>
              <a:pathLst>
                <a:path>
                  <a:moveTo>
                    <a:pt x="0" y="2980"/>
                  </a:moveTo>
                  <a:cubicBezTo>
                    <a:pt x="887" y="7034"/>
                    <a:pt x="3674" y="3740"/>
                    <a:pt x="4434" y="8808"/>
                  </a:cubicBezTo>
                  <a:cubicBezTo>
                    <a:pt x="7095" y="6401"/>
                    <a:pt x="4941" y="5387"/>
                    <a:pt x="3801" y="66"/>
                  </a:cubicBezTo>
                  <a:cubicBezTo>
                    <a:pt x="1394" y="-440"/>
                    <a:pt x="1267" y="2093"/>
                    <a:pt x="0" y="2980"/>
                  </a:cubicBezTo>
                  <a:close/>
                </a:path>
              </a:pathLst>
            </a:custGeom>
            <a:grpFill/>
            <a:ln w="12582" cap="flat">
              <a:noFill/>
              <a:prstDash val="solid"/>
              <a:miter/>
            </a:ln>
          </p:spPr>
          <p:txBody>
            <a:bodyPr rtlCol="0" anchor="ctr"/>
            <a:lstStyle/>
            <a:p>
              <a:endParaRPr lang="en-US" noProof="0" dirty="0"/>
            </a:p>
          </p:txBody>
        </p:sp>
        <p:sp>
          <p:nvSpPr>
            <p:cNvPr id="409" name="Freeform: Shape 408">
              <a:extLst>
                <a:ext uri="{FF2B5EF4-FFF2-40B4-BE49-F238E27FC236}">
                  <a16:creationId xmlns:a16="http://schemas.microsoft.com/office/drawing/2014/main" id="{8E93E7FB-96AA-4228-BEC1-12C19AD5AB82}"/>
                </a:ext>
              </a:extLst>
            </p:cNvPr>
            <p:cNvSpPr/>
            <p:nvPr/>
          </p:nvSpPr>
          <p:spPr>
            <a:xfrm>
              <a:off x="6571871" y="3476395"/>
              <a:ext cx="12669" cy="12669"/>
            </a:xfrm>
            <a:custGeom>
              <a:avLst/>
              <a:gdLst>
                <a:gd name="connsiteX0" fmla="*/ 3927 w 0"/>
                <a:gd name="connsiteY0" fmla="*/ 3822 h 0"/>
                <a:gd name="connsiteX1" fmla="*/ 0 w 0"/>
                <a:gd name="connsiteY1" fmla="*/ 148 h 0"/>
                <a:gd name="connsiteX2" fmla="*/ 1900 w 0"/>
                <a:gd name="connsiteY2" fmla="*/ 4202 h 0"/>
                <a:gd name="connsiteX3" fmla="*/ 3927 w 0"/>
                <a:gd name="connsiteY3" fmla="*/ 3822 h 0"/>
              </a:gdLst>
              <a:ahLst/>
              <a:cxnLst>
                <a:cxn ang="0">
                  <a:pos x="connsiteX0" y="connsiteY0"/>
                </a:cxn>
                <a:cxn ang="0">
                  <a:pos x="connsiteX1" y="connsiteY1"/>
                </a:cxn>
                <a:cxn ang="0">
                  <a:pos x="connsiteX2" y="connsiteY2"/>
                </a:cxn>
                <a:cxn ang="0">
                  <a:pos x="connsiteX3" y="connsiteY3"/>
                </a:cxn>
              </a:cxnLst>
              <a:rect l="l" t="t" r="r" b="b"/>
              <a:pathLst>
                <a:path>
                  <a:moveTo>
                    <a:pt x="3927" y="3822"/>
                  </a:moveTo>
                  <a:cubicBezTo>
                    <a:pt x="3547" y="-865"/>
                    <a:pt x="1647" y="22"/>
                    <a:pt x="0" y="148"/>
                  </a:cubicBezTo>
                  <a:cubicBezTo>
                    <a:pt x="507" y="1795"/>
                    <a:pt x="1520" y="2049"/>
                    <a:pt x="1900" y="4202"/>
                  </a:cubicBezTo>
                  <a:cubicBezTo>
                    <a:pt x="2534" y="4076"/>
                    <a:pt x="3167" y="3949"/>
                    <a:pt x="3927" y="3822"/>
                  </a:cubicBezTo>
                  <a:close/>
                </a:path>
              </a:pathLst>
            </a:custGeom>
            <a:grpFill/>
            <a:ln w="12582" cap="flat">
              <a:noFill/>
              <a:prstDash val="solid"/>
              <a:miter/>
            </a:ln>
          </p:spPr>
          <p:txBody>
            <a:bodyPr rtlCol="0" anchor="ctr"/>
            <a:lstStyle/>
            <a:p>
              <a:endParaRPr lang="en-US" noProof="0" dirty="0"/>
            </a:p>
          </p:txBody>
        </p:sp>
        <p:sp>
          <p:nvSpPr>
            <p:cNvPr id="410" name="Freeform: Shape 409">
              <a:extLst>
                <a:ext uri="{FF2B5EF4-FFF2-40B4-BE49-F238E27FC236}">
                  <a16:creationId xmlns:a16="http://schemas.microsoft.com/office/drawing/2014/main" id="{F530E929-806E-44C2-91D8-11BC2282876C}"/>
                </a:ext>
              </a:extLst>
            </p:cNvPr>
            <p:cNvSpPr/>
            <p:nvPr/>
          </p:nvSpPr>
          <p:spPr>
            <a:xfrm>
              <a:off x="6555781" y="3470208"/>
              <a:ext cx="12669" cy="12669"/>
            </a:xfrm>
            <a:custGeom>
              <a:avLst/>
              <a:gdLst>
                <a:gd name="connsiteX0" fmla="*/ 5321 w 0"/>
                <a:gd name="connsiteY0" fmla="*/ 6208 h 0"/>
                <a:gd name="connsiteX1" fmla="*/ 3041 w 0"/>
                <a:gd name="connsiteY1" fmla="*/ 0 h 0"/>
                <a:gd name="connsiteX2" fmla="*/ 0 w 0"/>
                <a:gd name="connsiteY2" fmla="*/ 633 h 0"/>
                <a:gd name="connsiteX3" fmla="*/ 1267 w 0"/>
                <a:gd name="connsiteY3" fmla="*/ 7095 h 0"/>
                <a:gd name="connsiteX4" fmla="*/ 5321 w 0"/>
                <a:gd name="connsiteY4" fmla="*/ 620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5321" y="6208"/>
                  </a:moveTo>
                  <a:cubicBezTo>
                    <a:pt x="4434" y="4561"/>
                    <a:pt x="3547" y="2914"/>
                    <a:pt x="3041" y="0"/>
                  </a:cubicBezTo>
                  <a:cubicBezTo>
                    <a:pt x="2027" y="253"/>
                    <a:pt x="1014" y="380"/>
                    <a:pt x="0" y="633"/>
                  </a:cubicBezTo>
                  <a:cubicBezTo>
                    <a:pt x="380" y="2787"/>
                    <a:pt x="887" y="4941"/>
                    <a:pt x="1267" y="7095"/>
                  </a:cubicBezTo>
                  <a:cubicBezTo>
                    <a:pt x="2534" y="6715"/>
                    <a:pt x="3928" y="6461"/>
                    <a:pt x="5321" y="6208"/>
                  </a:cubicBezTo>
                  <a:close/>
                </a:path>
              </a:pathLst>
            </a:custGeom>
            <a:grpFill/>
            <a:ln w="12582" cap="flat">
              <a:noFill/>
              <a:prstDash val="solid"/>
              <a:miter/>
            </a:ln>
          </p:spPr>
          <p:txBody>
            <a:bodyPr rtlCol="0" anchor="ctr"/>
            <a:lstStyle/>
            <a:p>
              <a:endParaRPr lang="en-US" noProof="0" dirty="0"/>
            </a:p>
          </p:txBody>
        </p:sp>
        <p:sp>
          <p:nvSpPr>
            <p:cNvPr id="411" name="Freeform: Shape 410">
              <a:extLst>
                <a:ext uri="{FF2B5EF4-FFF2-40B4-BE49-F238E27FC236}">
                  <a16:creationId xmlns:a16="http://schemas.microsoft.com/office/drawing/2014/main" id="{15132C57-B958-4B96-A989-8F63F5C523E3}"/>
                </a:ext>
              </a:extLst>
            </p:cNvPr>
            <p:cNvSpPr/>
            <p:nvPr/>
          </p:nvSpPr>
          <p:spPr>
            <a:xfrm>
              <a:off x="6580853" y="3704323"/>
              <a:ext cx="12669" cy="12669"/>
            </a:xfrm>
            <a:custGeom>
              <a:avLst/>
              <a:gdLst>
                <a:gd name="connsiteX0" fmla="*/ 3687 w 0"/>
                <a:gd name="connsiteY0" fmla="*/ 6094 h 0"/>
                <a:gd name="connsiteX1" fmla="*/ 6727 w 0"/>
                <a:gd name="connsiteY1" fmla="*/ 5461 h 0"/>
                <a:gd name="connsiteX2" fmla="*/ 266 w 0"/>
                <a:gd name="connsiteY2" fmla="*/ 13 h 0"/>
                <a:gd name="connsiteX3" fmla="*/ 2040 w 0"/>
                <a:gd name="connsiteY3" fmla="*/ 8628 h 0"/>
                <a:gd name="connsiteX4" fmla="*/ 1786 w 0"/>
                <a:gd name="connsiteY4" fmla="*/ 2040 h 0"/>
                <a:gd name="connsiteX5" fmla="*/ 3687 w 0"/>
                <a:gd name="connsiteY5" fmla="*/ 6094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a:moveTo>
                    <a:pt x="3687" y="6094"/>
                  </a:moveTo>
                  <a:cubicBezTo>
                    <a:pt x="4700" y="5841"/>
                    <a:pt x="5714" y="5714"/>
                    <a:pt x="6727" y="5461"/>
                  </a:cubicBezTo>
                  <a:cubicBezTo>
                    <a:pt x="4700" y="3307"/>
                    <a:pt x="2927" y="-241"/>
                    <a:pt x="266" y="13"/>
                  </a:cubicBezTo>
                  <a:cubicBezTo>
                    <a:pt x="-621" y="4574"/>
                    <a:pt x="900" y="2673"/>
                    <a:pt x="2040" y="8628"/>
                  </a:cubicBezTo>
                  <a:cubicBezTo>
                    <a:pt x="3180" y="7994"/>
                    <a:pt x="2166" y="4574"/>
                    <a:pt x="1786" y="2040"/>
                  </a:cubicBezTo>
                  <a:cubicBezTo>
                    <a:pt x="2800" y="1913"/>
                    <a:pt x="3180" y="4574"/>
                    <a:pt x="3687" y="6094"/>
                  </a:cubicBezTo>
                  <a:close/>
                </a:path>
              </a:pathLst>
            </a:custGeom>
            <a:grpFill/>
            <a:ln w="12582" cap="flat">
              <a:noFill/>
              <a:prstDash val="solid"/>
              <a:miter/>
            </a:ln>
          </p:spPr>
          <p:txBody>
            <a:bodyPr rtlCol="0" anchor="ctr"/>
            <a:lstStyle/>
            <a:p>
              <a:endParaRPr lang="en-US" noProof="0" dirty="0"/>
            </a:p>
          </p:txBody>
        </p:sp>
        <p:sp>
          <p:nvSpPr>
            <p:cNvPr id="412" name="Freeform: Shape 411">
              <a:extLst>
                <a:ext uri="{FF2B5EF4-FFF2-40B4-BE49-F238E27FC236}">
                  <a16:creationId xmlns:a16="http://schemas.microsoft.com/office/drawing/2014/main" id="{78CC1C41-0C65-44B0-BDEC-066DE8BE52BC}"/>
                </a:ext>
              </a:extLst>
            </p:cNvPr>
            <p:cNvSpPr/>
            <p:nvPr/>
          </p:nvSpPr>
          <p:spPr>
            <a:xfrm>
              <a:off x="5731699" y="3694074"/>
              <a:ext cx="12669" cy="12669"/>
            </a:xfrm>
            <a:custGeom>
              <a:avLst/>
              <a:gdLst>
                <a:gd name="connsiteX0" fmla="*/ 708 w 0"/>
                <a:gd name="connsiteY0" fmla="*/ 5068 h 0"/>
                <a:gd name="connsiteX1" fmla="*/ 6283 w 0"/>
                <a:gd name="connsiteY1" fmla="*/ 6208 h 0"/>
                <a:gd name="connsiteX2" fmla="*/ 4002 w 0"/>
                <a:gd name="connsiteY2" fmla="*/ 0 h 0"/>
                <a:gd name="connsiteX3" fmla="*/ 708 w 0"/>
                <a:gd name="connsiteY3" fmla="*/ 5068 h 0"/>
              </a:gdLst>
              <a:ahLst/>
              <a:cxnLst>
                <a:cxn ang="0">
                  <a:pos x="connsiteX0" y="connsiteY0"/>
                </a:cxn>
                <a:cxn ang="0">
                  <a:pos x="connsiteX1" y="connsiteY1"/>
                </a:cxn>
                <a:cxn ang="0">
                  <a:pos x="connsiteX2" y="connsiteY2"/>
                </a:cxn>
                <a:cxn ang="0">
                  <a:pos x="connsiteX3" y="connsiteY3"/>
                </a:cxn>
              </a:cxnLst>
              <a:rect l="l" t="t" r="r" b="b"/>
              <a:pathLst>
                <a:path>
                  <a:moveTo>
                    <a:pt x="708" y="5068"/>
                  </a:moveTo>
                  <a:cubicBezTo>
                    <a:pt x="2989" y="3674"/>
                    <a:pt x="3749" y="8488"/>
                    <a:pt x="6283" y="6208"/>
                  </a:cubicBezTo>
                  <a:cubicBezTo>
                    <a:pt x="5396" y="4561"/>
                    <a:pt x="4509" y="2914"/>
                    <a:pt x="4002" y="0"/>
                  </a:cubicBezTo>
                  <a:cubicBezTo>
                    <a:pt x="2229" y="760"/>
                    <a:pt x="-1572" y="-1267"/>
                    <a:pt x="708" y="5068"/>
                  </a:cubicBezTo>
                  <a:close/>
                </a:path>
              </a:pathLst>
            </a:custGeom>
            <a:grpFill/>
            <a:ln w="12582" cap="flat">
              <a:noFill/>
              <a:prstDash val="solid"/>
              <a:miter/>
            </a:ln>
          </p:spPr>
          <p:txBody>
            <a:bodyPr rtlCol="0" anchor="ctr"/>
            <a:lstStyle/>
            <a:p>
              <a:endParaRPr lang="en-US" noProof="0" dirty="0"/>
            </a:p>
          </p:txBody>
        </p:sp>
        <p:sp>
          <p:nvSpPr>
            <p:cNvPr id="413" name="Freeform: Shape 412">
              <a:extLst>
                <a:ext uri="{FF2B5EF4-FFF2-40B4-BE49-F238E27FC236}">
                  <a16:creationId xmlns:a16="http://schemas.microsoft.com/office/drawing/2014/main" id="{F72554D7-4586-4DDF-95C7-20AE92A918ED}"/>
                </a:ext>
              </a:extLst>
            </p:cNvPr>
            <p:cNvSpPr/>
            <p:nvPr/>
          </p:nvSpPr>
          <p:spPr>
            <a:xfrm>
              <a:off x="5710236" y="3758479"/>
              <a:ext cx="12669" cy="12669"/>
            </a:xfrm>
            <a:custGeom>
              <a:avLst/>
              <a:gdLst>
                <a:gd name="connsiteX0" fmla="*/ 9122 w 0"/>
                <a:gd name="connsiteY0" fmla="*/ 3502 h 0"/>
                <a:gd name="connsiteX1" fmla="*/ 0 w 0"/>
                <a:gd name="connsiteY1" fmla="*/ 841 h 0"/>
                <a:gd name="connsiteX2" fmla="*/ 9122 w 0"/>
                <a:gd name="connsiteY2" fmla="*/ 3502 h 0"/>
              </a:gdLst>
              <a:ahLst/>
              <a:cxnLst>
                <a:cxn ang="0">
                  <a:pos x="connsiteX0" y="connsiteY0"/>
                </a:cxn>
                <a:cxn ang="0">
                  <a:pos x="connsiteX1" y="connsiteY1"/>
                </a:cxn>
                <a:cxn ang="0">
                  <a:pos x="connsiteX2" y="connsiteY2"/>
                </a:cxn>
              </a:cxnLst>
              <a:rect l="l" t="t" r="r" b="b"/>
              <a:pathLst>
                <a:path>
                  <a:moveTo>
                    <a:pt x="9122" y="3502"/>
                  </a:moveTo>
                  <a:cubicBezTo>
                    <a:pt x="7095" y="-1313"/>
                    <a:pt x="3421" y="-46"/>
                    <a:pt x="0" y="841"/>
                  </a:cubicBezTo>
                  <a:cubicBezTo>
                    <a:pt x="1647" y="3628"/>
                    <a:pt x="5828" y="3628"/>
                    <a:pt x="9122" y="3502"/>
                  </a:cubicBezTo>
                  <a:close/>
                </a:path>
              </a:pathLst>
            </a:custGeom>
            <a:grpFill/>
            <a:ln w="12582" cap="flat">
              <a:noFill/>
              <a:prstDash val="solid"/>
              <a:miter/>
            </a:ln>
          </p:spPr>
          <p:txBody>
            <a:bodyPr rtlCol="0" anchor="ctr"/>
            <a:lstStyle/>
            <a:p>
              <a:endParaRPr lang="en-US" noProof="0" dirty="0"/>
            </a:p>
          </p:txBody>
        </p:sp>
        <p:sp>
          <p:nvSpPr>
            <p:cNvPr id="414" name="Freeform: Shape 413">
              <a:extLst>
                <a:ext uri="{FF2B5EF4-FFF2-40B4-BE49-F238E27FC236}">
                  <a16:creationId xmlns:a16="http://schemas.microsoft.com/office/drawing/2014/main" id="{8BE57BDF-46E2-496E-A55E-85978D9865DC}"/>
                </a:ext>
              </a:extLst>
            </p:cNvPr>
            <p:cNvSpPr/>
            <p:nvPr/>
          </p:nvSpPr>
          <p:spPr>
            <a:xfrm>
              <a:off x="5728226" y="3469795"/>
              <a:ext cx="12669" cy="12669"/>
            </a:xfrm>
            <a:custGeom>
              <a:avLst/>
              <a:gdLst>
                <a:gd name="connsiteX0" fmla="*/ 4561 w 0"/>
                <a:gd name="connsiteY0" fmla="*/ 1681 h 0"/>
                <a:gd name="connsiteX1" fmla="*/ 0 w 0"/>
                <a:gd name="connsiteY1" fmla="*/ 414 h 0"/>
                <a:gd name="connsiteX2" fmla="*/ 4561 w 0"/>
                <a:gd name="connsiteY2" fmla="*/ 1681 h 0"/>
              </a:gdLst>
              <a:ahLst/>
              <a:cxnLst>
                <a:cxn ang="0">
                  <a:pos x="connsiteX0" y="connsiteY0"/>
                </a:cxn>
                <a:cxn ang="0">
                  <a:pos x="connsiteX1" y="connsiteY1"/>
                </a:cxn>
                <a:cxn ang="0">
                  <a:pos x="connsiteX2" y="connsiteY2"/>
                </a:cxn>
              </a:cxnLst>
              <a:rect l="l" t="t" r="r" b="b"/>
              <a:pathLst>
                <a:path>
                  <a:moveTo>
                    <a:pt x="4561" y="1681"/>
                  </a:moveTo>
                  <a:cubicBezTo>
                    <a:pt x="3674" y="-1106"/>
                    <a:pt x="1647" y="414"/>
                    <a:pt x="0" y="414"/>
                  </a:cubicBezTo>
                  <a:cubicBezTo>
                    <a:pt x="1267" y="5228"/>
                    <a:pt x="3674" y="4721"/>
                    <a:pt x="4561" y="1681"/>
                  </a:cubicBezTo>
                  <a:close/>
                </a:path>
              </a:pathLst>
            </a:custGeom>
            <a:grpFill/>
            <a:ln w="12582" cap="flat">
              <a:noFill/>
              <a:prstDash val="solid"/>
              <a:miter/>
            </a:ln>
          </p:spPr>
          <p:txBody>
            <a:bodyPr rtlCol="0" anchor="ctr"/>
            <a:lstStyle/>
            <a:p>
              <a:endParaRPr lang="en-US" noProof="0" dirty="0"/>
            </a:p>
          </p:txBody>
        </p:sp>
        <p:sp>
          <p:nvSpPr>
            <p:cNvPr id="415" name="Freeform: Shape 414">
              <a:extLst>
                <a:ext uri="{FF2B5EF4-FFF2-40B4-BE49-F238E27FC236}">
                  <a16:creationId xmlns:a16="http://schemas.microsoft.com/office/drawing/2014/main" id="{EFBDB1F3-E706-469D-AAF6-F1277B5B3CCF}"/>
                </a:ext>
              </a:extLst>
            </p:cNvPr>
            <p:cNvSpPr/>
            <p:nvPr/>
          </p:nvSpPr>
          <p:spPr>
            <a:xfrm>
              <a:off x="6299229" y="3837743"/>
              <a:ext cx="12669" cy="12669"/>
            </a:xfrm>
            <a:custGeom>
              <a:avLst/>
              <a:gdLst>
                <a:gd name="connsiteX0" fmla="*/ 0 w 0"/>
                <a:gd name="connsiteY0" fmla="*/ 0 h 0"/>
                <a:gd name="connsiteX1" fmla="*/ 1014 w 0"/>
                <a:gd name="connsiteY1" fmla="*/ 0 h 0"/>
                <a:gd name="connsiteX2" fmla="*/ 0 w 0"/>
                <a:gd name="connsiteY2" fmla="*/ 0 h 0"/>
              </a:gdLst>
              <a:ahLst/>
              <a:cxnLst>
                <a:cxn ang="0">
                  <a:pos x="connsiteX0" y="connsiteY0"/>
                </a:cxn>
                <a:cxn ang="0">
                  <a:pos x="connsiteX1" y="connsiteY1"/>
                </a:cxn>
                <a:cxn ang="0">
                  <a:pos x="connsiteX2" y="connsiteY2"/>
                </a:cxn>
              </a:cxnLst>
              <a:rect l="l" t="t" r="r" b="b"/>
              <a:pathLst>
                <a:path>
                  <a:moveTo>
                    <a:pt x="0" y="0"/>
                  </a:moveTo>
                  <a:lnTo>
                    <a:pt x="1014" y="0"/>
                  </a:lnTo>
                  <a:cubicBezTo>
                    <a:pt x="633" y="0"/>
                    <a:pt x="253" y="0"/>
                    <a:pt x="0" y="0"/>
                  </a:cubicBezTo>
                  <a:close/>
                </a:path>
              </a:pathLst>
            </a:custGeom>
            <a:grpFill/>
            <a:ln w="12582" cap="flat">
              <a:noFill/>
              <a:prstDash val="solid"/>
              <a:miter/>
            </a:ln>
          </p:spPr>
          <p:txBody>
            <a:bodyPr rtlCol="0" anchor="ctr"/>
            <a:lstStyle/>
            <a:p>
              <a:endParaRPr lang="en-US" noProof="0" dirty="0"/>
            </a:p>
          </p:txBody>
        </p:sp>
        <p:sp>
          <p:nvSpPr>
            <p:cNvPr id="416" name="Freeform: Shape 415">
              <a:extLst>
                <a:ext uri="{FF2B5EF4-FFF2-40B4-BE49-F238E27FC236}">
                  <a16:creationId xmlns:a16="http://schemas.microsoft.com/office/drawing/2014/main" id="{DF8D13EE-6FCD-4032-82A3-DF6EC42CDAA6}"/>
                </a:ext>
              </a:extLst>
            </p:cNvPr>
            <p:cNvSpPr/>
            <p:nvPr/>
          </p:nvSpPr>
          <p:spPr>
            <a:xfrm>
              <a:off x="6584619" y="3754506"/>
              <a:ext cx="12669" cy="12669"/>
            </a:xfrm>
            <a:custGeom>
              <a:avLst/>
              <a:gdLst>
                <a:gd name="connsiteX0" fmla="*/ 554 w 0"/>
                <a:gd name="connsiteY0" fmla="*/ 7095 h 0"/>
                <a:gd name="connsiteX1" fmla="*/ 2328 w 0"/>
                <a:gd name="connsiteY1" fmla="*/ 0 h 0"/>
                <a:gd name="connsiteX2" fmla="*/ 554 w 0"/>
                <a:gd name="connsiteY2" fmla="*/ 7095 h 0"/>
              </a:gdLst>
              <a:ahLst/>
              <a:cxnLst>
                <a:cxn ang="0">
                  <a:pos x="connsiteX0" y="connsiteY0"/>
                </a:cxn>
                <a:cxn ang="0">
                  <a:pos x="connsiteX1" y="connsiteY1"/>
                </a:cxn>
                <a:cxn ang="0">
                  <a:pos x="connsiteX2" y="connsiteY2"/>
                </a:cxn>
              </a:cxnLst>
              <a:rect l="l" t="t" r="r" b="b"/>
              <a:pathLst>
                <a:path>
                  <a:moveTo>
                    <a:pt x="554" y="7095"/>
                  </a:moveTo>
                  <a:cubicBezTo>
                    <a:pt x="2834" y="7095"/>
                    <a:pt x="3468" y="4688"/>
                    <a:pt x="2328" y="0"/>
                  </a:cubicBezTo>
                  <a:cubicBezTo>
                    <a:pt x="47" y="127"/>
                    <a:pt x="-586" y="2534"/>
                    <a:pt x="554" y="7095"/>
                  </a:cubicBezTo>
                  <a:close/>
                </a:path>
              </a:pathLst>
            </a:custGeom>
            <a:grpFill/>
            <a:ln w="12582" cap="flat">
              <a:noFill/>
              <a:prstDash val="solid"/>
              <a:miter/>
            </a:ln>
          </p:spPr>
          <p:txBody>
            <a:bodyPr rtlCol="0" anchor="ctr"/>
            <a:lstStyle/>
            <a:p>
              <a:endParaRPr lang="en-US" noProof="0" dirty="0"/>
            </a:p>
          </p:txBody>
        </p:sp>
        <p:sp>
          <p:nvSpPr>
            <p:cNvPr id="417" name="Freeform: Shape 416">
              <a:extLst>
                <a:ext uri="{FF2B5EF4-FFF2-40B4-BE49-F238E27FC236}">
                  <a16:creationId xmlns:a16="http://schemas.microsoft.com/office/drawing/2014/main" id="{D04C1CE8-BD15-4141-96E5-EDDE56617785}"/>
                </a:ext>
              </a:extLst>
            </p:cNvPr>
            <p:cNvSpPr/>
            <p:nvPr/>
          </p:nvSpPr>
          <p:spPr>
            <a:xfrm>
              <a:off x="6590227" y="3791107"/>
              <a:ext cx="12669" cy="12669"/>
            </a:xfrm>
            <a:custGeom>
              <a:avLst/>
              <a:gdLst>
                <a:gd name="connsiteX0" fmla="*/ 14 w 0"/>
                <a:gd name="connsiteY0" fmla="*/ 773 h 0"/>
                <a:gd name="connsiteX1" fmla="*/ 2928 w 0"/>
                <a:gd name="connsiteY1" fmla="*/ 4700 h 0"/>
                <a:gd name="connsiteX2" fmla="*/ 14 w 0"/>
                <a:gd name="connsiteY2" fmla="*/ 773 h 0"/>
              </a:gdLst>
              <a:ahLst/>
              <a:cxnLst>
                <a:cxn ang="0">
                  <a:pos x="connsiteX0" y="connsiteY0"/>
                </a:cxn>
                <a:cxn ang="0">
                  <a:pos x="connsiteX1" y="connsiteY1"/>
                </a:cxn>
                <a:cxn ang="0">
                  <a:pos x="connsiteX2" y="connsiteY2"/>
                </a:cxn>
              </a:cxnLst>
              <a:rect l="l" t="t" r="r" b="b"/>
              <a:pathLst>
                <a:path>
                  <a:moveTo>
                    <a:pt x="14" y="773"/>
                  </a:moveTo>
                  <a:cubicBezTo>
                    <a:pt x="-239" y="1786"/>
                    <a:pt x="3054" y="2800"/>
                    <a:pt x="2928" y="4700"/>
                  </a:cubicBezTo>
                  <a:cubicBezTo>
                    <a:pt x="5715" y="266"/>
                    <a:pt x="394" y="-1001"/>
                    <a:pt x="14" y="773"/>
                  </a:cubicBezTo>
                  <a:close/>
                </a:path>
              </a:pathLst>
            </a:custGeom>
            <a:grpFill/>
            <a:ln w="12582" cap="flat">
              <a:noFill/>
              <a:prstDash val="solid"/>
              <a:miter/>
            </a:ln>
          </p:spPr>
          <p:txBody>
            <a:bodyPr rtlCol="0" anchor="ctr"/>
            <a:lstStyle/>
            <a:p>
              <a:endParaRPr lang="en-US" noProof="0" dirty="0"/>
            </a:p>
          </p:txBody>
        </p:sp>
        <p:sp>
          <p:nvSpPr>
            <p:cNvPr id="418" name="Freeform: Shape 417">
              <a:extLst>
                <a:ext uri="{FF2B5EF4-FFF2-40B4-BE49-F238E27FC236}">
                  <a16:creationId xmlns:a16="http://schemas.microsoft.com/office/drawing/2014/main" id="{67282AC3-C20C-4FC2-8480-3420B59F0422}"/>
                </a:ext>
              </a:extLst>
            </p:cNvPr>
            <p:cNvSpPr/>
            <p:nvPr/>
          </p:nvSpPr>
          <p:spPr>
            <a:xfrm>
              <a:off x="6580232" y="3756109"/>
              <a:ext cx="12669" cy="12669"/>
            </a:xfrm>
            <a:custGeom>
              <a:avLst/>
              <a:gdLst>
                <a:gd name="connsiteX0" fmla="*/ 0 w 0"/>
                <a:gd name="connsiteY0" fmla="*/ 2071 h 0"/>
                <a:gd name="connsiteX1" fmla="*/ 0 w 0"/>
                <a:gd name="connsiteY1" fmla="*/ 2071 h 0"/>
                <a:gd name="connsiteX2" fmla="*/ 0 w 0"/>
                <a:gd name="connsiteY2" fmla="*/ 2071 h 0"/>
              </a:gdLst>
              <a:ahLst/>
              <a:cxnLst>
                <a:cxn ang="0">
                  <a:pos x="connsiteX0" y="connsiteY0"/>
                </a:cxn>
                <a:cxn ang="0">
                  <a:pos x="connsiteX1" y="connsiteY1"/>
                </a:cxn>
                <a:cxn ang="0">
                  <a:pos x="connsiteX2" y="connsiteY2"/>
                </a:cxn>
              </a:cxnLst>
              <a:rect l="l" t="t" r="r" b="b"/>
              <a:pathLst>
                <a:path>
                  <a:moveTo>
                    <a:pt x="0" y="2071"/>
                  </a:moveTo>
                  <a:cubicBezTo>
                    <a:pt x="4688" y="9420"/>
                    <a:pt x="2154" y="-5150"/>
                    <a:pt x="0" y="2071"/>
                  </a:cubicBezTo>
                  <a:lnTo>
                    <a:pt x="0" y="2071"/>
                  </a:lnTo>
                  <a:close/>
                </a:path>
              </a:pathLst>
            </a:custGeom>
            <a:grpFill/>
            <a:ln w="12582" cap="flat">
              <a:noFill/>
              <a:prstDash val="solid"/>
              <a:miter/>
            </a:ln>
          </p:spPr>
          <p:txBody>
            <a:bodyPr rtlCol="0" anchor="ctr"/>
            <a:lstStyle/>
            <a:p>
              <a:endParaRPr lang="en-US" noProof="0" dirty="0"/>
            </a:p>
          </p:txBody>
        </p:sp>
        <p:sp>
          <p:nvSpPr>
            <p:cNvPr id="419" name="Freeform: Shape 418">
              <a:extLst>
                <a:ext uri="{FF2B5EF4-FFF2-40B4-BE49-F238E27FC236}">
                  <a16:creationId xmlns:a16="http://schemas.microsoft.com/office/drawing/2014/main" id="{5F2FF681-8FD6-4CDC-A434-FBA383CF2CC6}"/>
                </a:ext>
              </a:extLst>
            </p:cNvPr>
            <p:cNvSpPr/>
            <p:nvPr/>
          </p:nvSpPr>
          <p:spPr>
            <a:xfrm>
              <a:off x="5736715" y="3578784"/>
              <a:ext cx="12669" cy="12669"/>
            </a:xfrm>
            <a:custGeom>
              <a:avLst/>
              <a:gdLst>
                <a:gd name="connsiteX0" fmla="*/ 8995 w 12669"/>
                <a:gd name="connsiteY0" fmla="*/ 10642 h 12669"/>
                <a:gd name="connsiteX1" fmla="*/ 15330 w 12669"/>
                <a:gd name="connsiteY1" fmla="*/ 4941 h 12669"/>
                <a:gd name="connsiteX2" fmla="*/ 6841 w 12669"/>
                <a:gd name="connsiteY2" fmla="*/ 0 h 12669"/>
                <a:gd name="connsiteX3" fmla="*/ 0 w 12669"/>
                <a:gd name="connsiteY3" fmla="*/ 3547 h 12669"/>
                <a:gd name="connsiteX4" fmla="*/ 2787 w 12669"/>
                <a:gd name="connsiteY4" fmla="*/ 11909 h 12669"/>
                <a:gd name="connsiteX5" fmla="*/ 3547 w 12669"/>
                <a:gd name="connsiteY5" fmla="*/ 5068 h 12669"/>
                <a:gd name="connsiteX6" fmla="*/ 4814 w 12669"/>
                <a:gd name="connsiteY6" fmla="*/ 11529 h 12669"/>
                <a:gd name="connsiteX7" fmla="*/ 5828 w 12669"/>
                <a:gd name="connsiteY7" fmla="*/ 11276 h 12669"/>
                <a:gd name="connsiteX8" fmla="*/ 8995 w 12669"/>
                <a:gd name="connsiteY8" fmla="*/ 10642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69" h="12669">
                  <a:moveTo>
                    <a:pt x="8995" y="10642"/>
                  </a:moveTo>
                  <a:cubicBezTo>
                    <a:pt x="12036" y="10769"/>
                    <a:pt x="17230" y="14190"/>
                    <a:pt x="15330" y="4941"/>
                  </a:cubicBezTo>
                  <a:cubicBezTo>
                    <a:pt x="11909" y="1014"/>
                    <a:pt x="9882" y="10009"/>
                    <a:pt x="6841" y="0"/>
                  </a:cubicBezTo>
                  <a:cubicBezTo>
                    <a:pt x="6081" y="3167"/>
                    <a:pt x="2787" y="3041"/>
                    <a:pt x="0" y="3547"/>
                  </a:cubicBezTo>
                  <a:cubicBezTo>
                    <a:pt x="1140" y="5321"/>
                    <a:pt x="2027" y="8108"/>
                    <a:pt x="2787" y="11909"/>
                  </a:cubicBezTo>
                  <a:cubicBezTo>
                    <a:pt x="6208" y="19764"/>
                    <a:pt x="1014" y="3547"/>
                    <a:pt x="3547" y="5068"/>
                  </a:cubicBezTo>
                  <a:cubicBezTo>
                    <a:pt x="4941" y="5321"/>
                    <a:pt x="6208" y="11149"/>
                    <a:pt x="4814" y="11529"/>
                  </a:cubicBezTo>
                  <a:cubicBezTo>
                    <a:pt x="5448" y="13936"/>
                    <a:pt x="6081" y="12543"/>
                    <a:pt x="5828" y="11276"/>
                  </a:cubicBezTo>
                  <a:cubicBezTo>
                    <a:pt x="7982" y="14443"/>
                    <a:pt x="7602" y="10515"/>
                    <a:pt x="8995" y="10642"/>
                  </a:cubicBezTo>
                  <a:close/>
                </a:path>
              </a:pathLst>
            </a:custGeom>
            <a:grpFill/>
            <a:ln w="12582" cap="flat">
              <a:noFill/>
              <a:prstDash val="solid"/>
              <a:miter/>
            </a:ln>
          </p:spPr>
          <p:txBody>
            <a:bodyPr rtlCol="0" anchor="ctr"/>
            <a:lstStyle/>
            <a:p>
              <a:endParaRPr lang="en-US" noProof="0" dirty="0"/>
            </a:p>
          </p:txBody>
        </p:sp>
        <p:sp>
          <p:nvSpPr>
            <p:cNvPr id="420" name="Freeform: Shape 419">
              <a:extLst>
                <a:ext uri="{FF2B5EF4-FFF2-40B4-BE49-F238E27FC236}">
                  <a16:creationId xmlns:a16="http://schemas.microsoft.com/office/drawing/2014/main" id="{48B532A6-DCA4-4180-A89E-A455AE4D4AF1}"/>
                </a:ext>
              </a:extLst>
            </p:cNvPr>
            <p:cNvSpPr/>
            <p:nvPr/>
          </p:nvSpPr>
          <p:spPr>
            <a:xfrm>
              <a:off x="6388167" y="3247230"/>
              <a:ext cx="12669" cy="12669"/>
            </a:xfrm>
            <a:custGeom>
              <a:avLst/>
              <a:gdLst>
                <a:gd name="connsiteX0" fmla="*/ 5574 w 0"/>
                <a:gd name="connsiteY0" fmla="*/ 14823 h 12669"/>
                <a:gd name="connsiteX1" fmla="*/ 1520 w 0"/>
                <a:gd name="connsiteY1" fmla="*/ 0 h 12669"/>
                <a:gd name="connsiteX2" fmla="*/ 0 w 0"/>
                <a:gd name="connsiteY2" fmla="*/ 13683 h 12669"/>
                <a:gd name="connsiteX3" fmla="*/ 5574 w 0"/>
                <a:gd name="connsiteY3" fmla="*/ 14823 h 12669"/>
              </a:gdLst>
              <a:ahLst/>
              <a:cxnLst>
                <a:cxn ang="0">
                  <a:pos x="connsiteX0" y="connsiteY0"/>
                </a:cxn>
                <a:cxn ang="0">
                  <a:pos x="connsiteX1" y="connsiteY1"/>
                </a:cxn>
                <a:cxn ang="0">
                  <a:pos x="connsiteX2" y="connsiteY2"/>
                </a:cxn>
                <a:cxn ang="0">
                  <a:pos x="connsiteX3" y="connsiteY3"/>
                </a:cxn>
              </a:cxnLst>
              <a:rect l="l" t="t" r="r" b="b"/>
              <a:pathLst>
                <a:path h="12669">
                  <a:moveTo>
                    <a:pt x="5574" y="14823"/>
                  </a:moveTo>
                  <a:cubicBezTo>
                    <a:pt x="4941" y="7221"/>
                    <a:pt x="2407" y="6841"/>
                    <a:pt x="1520" y="0"/>
                  </a:cubicBezTo>
                  <a:cubicBezTo>
                    <a:pt x="380" y="3674"/>
                    <a:pt x="3167" y="12796"/>
                    <a:pt x="0" y="13683"/>
                  </a:cubicBezTo>
                  <a:cubicBezTo>
                    <a:pt x="2280" y="20778"/>
                    <a:pt x="2027" y="14443"/>
                    <a:pt x="5574" y="14823"/>
                  </a:cubicBezTo>
                  <a:close/>
                </a:path>
              </a:pathLst>
            </a:custGeom>
            <a:grpFill/>
            <a:ln w="12582" cap="flat">
              <a:noFill/>
              <a:prstDash val="solid"/>
              <a:miter/>
            </a:ln>
          </p:spPr>
          <p:txBody>
            <a:bodyPr rtlCol="0" anchor="ctr"/>
            <a:lstStyle/>
            <a:p>
              <a:endParaRPr lang="en-US" noProof="0" dirty="0"/>
            </a:p>
          </p:txBody>
        </p:sp>
        <p:sp>
          <p:nvSpPr>
            <p:cNvPr id="421" name="Freeform: Shape 420">
              <a:extLst>
                <a:ext uri="{FF2B5EF4-FFF2-40B4-BE49-F238E27FC236}">
                  <a16:creationId xmlns:a16="http://schemas.microsoft.com/office/drawing/2014/main" id="{7307C425-1BFA-4265-A241-EF7AAB4FF45D}"/>
                </a:ext>
              </a:extLst>
            </p:cNvPr>
            <p:cNvSpPr/>
            <p:nvPr/>
          </p:nvSpPr>
          <p:spPr>
            <a:xfrm>
              <a:off x="6389495" y="3226959"/>
              <a:ext cx="12669" cy="12669"/>
            </a:xfrm>
            <a:custGeom>
              <a:avLst/>
              <a:gdLst>
                <a:gd name="connsiteX0" fmla="*/ 3866 w 0"/>
                <a:gd name="connsiteY0" fmla="*/ 1774 h 0"/>
                <a:gd name="connsiteX1" fmla="*/ 1332 w 0"/>
                <a:gd name="connsiteY1" fmla="*/ 0 h 0"/>
                <a:gd name="connsiteX2" fmla="*/ 952 w 0"/>
                <a:gd name="connsiteY2" fmla="*/ 8995 h 0"/>
                <a:gd name="connsiteX3" fmla="*/ 3866 w 0"/>
                <a:gd name="connsiteY3" fmla="*/ 1774 h 0"/>
              </a:gdLst>
              <a:ahLst/>
              <a:cxnLst>
                <a:cxn ang="0">
                  <a:pos x="connsiteX0" y="connsiteY0"/>
                </a:cxn>
                <a:cxn ang="0">
                  <a:pos x="connsiteX1" y="connsiteY1"/>
                </a:cxn>
                <a:cxn ang="0">
                  <a:pos x="connsiteX2" y="connsiteY2"/>
                </a:cxn>
                <a:cxn ang="0">
                  <a:pos x="connsiteX3" y="connsiteY3"/>
                </a:cxn>
              </a:cxnLst>
              <a:rect l="l" t="t" r="r" b="b"/>
              <a:pathLst>
                <a:path>
                  <a:moveTo>
                    <a:pt x="3866" y="1774"/>
                  </a:moveTo>
                  <a:cubicBezTo>
                    <a:pt x="2726" y="2407"/>
                    <a:pt x="1966" y="1647"/>
                    <a:pt x="1332" y="0"/>
                  </a:cubicBezTo>
                  <a:cubicBezTo>
                    <a:pt x="-441" y="887"/>
                    <a:pt x="-315" y="4181"/>
                    <a:pt x="952" y="8995"/>
                  </a:cubicBezTo>
                  <a:cubicBezTo>
                    <a:pt x="2853" y="7728"/>
                    <a:pt x="5386" y="7348"/>
                    <a:pt x="3866" y="1774"/>
                  </a:cubicBezTo>
                  <a:close/>
                </a:path>
              </a:pathLst>
            </a:custGeom>
            <a:grpFill/>
            <a:ln w="12582" cap="flat">
              <a:noFill/>
              <a:prstDash val="solid"/>
              <a:miter/>
            </a:ln>
          </p:spPr>
          <p:txBody>
            <a:bodyPr rtlCol="0" anchor="ctr"/>
            <a:lstStyle/>
            <a:p>
              <a:endParaRPr lang="en-US" noProof="0" dirty="0"/>
            </a:p>
          </p:txBody>
        </p:sp>
        <p:sp>
          <p:nvSpPr>
            <p:cNvPr id="422" name="Freeform: Shape 421">
              <a:extLst>
                <a:ext uri="{FF2B5EF4-FFF2-40B4-BE49-F238E27FC236}">
                  <a16:creationId xmlns:a16="http://schemas.microsoft.com/office/drawing/2014/main" id="{2E16F69E-3AF7-4911-97F8-E8A13D7A3A87}"/>
                </a:ext>
              </a:extLst>
            </p:cNvPr>
            <p:cNvSpPr/>
            <p:nvPr/>
          </p:nvSpPr>
          <p:spPr>
            <a:xfrm>
              <a:off x="6395388" y="3382411"/>
              <a:ext cx="12669" cy="12669"/>
            </a:xfrm>
            <a:custGeom>
              <a:avLst/>
              <a:gdLst>
                <a:gd name="connsiteX0" fmla="*/ 1774 w 0"/>
                <a:gd name="connsiteY0" fmla="*/ 3927 h 12669"/>
                <a:gd name="connsiteX1" fmla="*/ 0 w 0"/>
                <a:gd name="connsiteY1" fmla="*/ 11022 h 12669"/>
                <a:gd name="connsiteX2" fmla="*/ 5194 w 0"/>
                <a:gd name="connsiteY2" fmla="*/ 10009 h 12669"/>
                <a:gd name="connsiteX3" fmla="*/ 7728 w 0"/>
                <a:gd name="connsiteY3" fmla="*/ 11782 h 12669"/>
                <a:gd name="connsiteX4" fmla="*/ 7348 w 0"/>
                <a:gd name="connsiteY4" fmla="*/ 9629 h 12669"/>
                <a:gd name="connsiteX5" fmla="*/ 10769 w 0"/>
                <a:gd name="connsiteY5" fmla="*/ 0 h 12669"/>
                <a:gd name="connsiteX6" fmla="*/ 1774 w 0"/>
                <a:gd name="connsiteY6" fmla="*/ 3927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h="12669">
                  <a:moveTo>
                    <a:pt x="1774" y="3927"/>
                  </a:moveTo>
                  <a:cubicBezTo>
                    <a:pt x="1774" y="7095"/>
                    <a:pt x="1267" y="9502"/>
                    <a:pt x="0" y="11022"/>
                  </a:cubicBezTo>
                  <a:cubicBezTo>
                    <a:pt x="2280" y="16343"/>
                    <a:pt x="1774" y="8995"/>
                    <a:pt x="5194" y="10009"/>
                  </a:cubicBezTo>
                  <a:cubicBezTo>
                    <a:pt x="5448" y="10135"/>
                    <a:pt x="7475" y="12543"/>
                    <a:pt x="7728" y="11782"/>
                  </a:cubicBezTo>
                  <a:cubicBezTo>
                    <a:pt x="7728" y="11656"/>
                    <a:pt x="7221" y="9755"/>
                    <a:pt x="7348" y="9629"/>
                  </a:cubicBezTo>
                  <a:cubicBezTo>
                    <a:pt x="8995" y="8235"/>
                    <a:pt x="12796" y="7728"/>
                    <a:pt x="10769" y="0"/>
                  </a:cubicBezTo>
                  <a:cubicBezTo>
                    <a:pt x="7095" y="1774"/>
                    <a:pt x="6208" y="7221"/>
                    <a:pt x="1774" y="3927"/>
                  </a:cubicBezTo>
                  <a:close/>
                </a:path>
              </a:pathLst>
            </a:custGeom>
            <a:grpFill/>
            <a:ln w="12582" cap="flat">
              <a:noFill/>
              <a:prstDash val="solid"/>
              <a:miter/>
            </a:ln>
          </p:spPr>
          <p:txBody>
            <a:bodyPr rtlCol="0" anchor="ctr"/>
            <a:lstStyle/>
            <a:p>
              <a:endParaRPr lang="en-US" noProof="0" dirty="0"/>
            </a:p>
          </p:txBody>
        </p:sp>
        <p:sp>
          <p:nvSpPr>
            <p:cNvPr id="423" name="Freeform: Shape 422">
              <a:extLst>
                <a:ext uri="{FF2B5EF4-FFF2-40B4-BE49-F238E27FC236}">
                  <a16:creationId xmlns:a16="http://schemas.microsoft.com/office/drawing/2014/main" id="{6D81AEDE-1B4E-4E18-B606-B2E8DC3E6FD3}"/>
                </a:ext>
              </a:extLst>
            </p:cNvPr>
            <p:cNvSpPr/>
            <p:nvPr/>
          </p:nvSpPr>
          <p:spPr>
            <a:xfrm>
              <a:off x="6375848" y="3240262"/>
              <a:ext cx="12669" cy="12669"/>
            </a:xfrm>
            <a:custGeom>
              <a:avLst/>
              <a:gdLst>
                <a:gd name="connsiteX0" fmla="*/ 3831 w 0"/>
                <a:gd name="connsiteY0" fmla="*/ 0 h 0"/>
                <a:gd name="connsiteX1" fmla="*/ 1043 w 0"/>
                <a:gd name="connsiteY1" fmla="*/ 7221 h 0"/>
                <a:gd name="connsiteX2" fmla="*/ 3831 w 0"/>
                <a:gd name="connsiteY2" fmla="*/ 0 h 0"/>
              </a:gdLst>
              <a:ahLst/>
              <a:cxnLst>
                <a:cxn ang="0">
                  <a:pos x="connsiteX0" y="connsiteY0"/>
                </a:cxn>
                <a:cxn ang="0">
                  <a:pos x="connsiteX1" y="connsiteY1"/>
                </a:cxn>
                <a:cxn ang="0">
                  <a:pos x="connsiteX2" y="connsiteY2"/>
                </a:cxn>
              </a:cxnLst>
              <a:rect l="l" t="t" r="r" b="b"/>
              <a:pathLst>
                <a:path>
                  <a:moveTo>
                    <a:pt x="3831" y="0"/>
                  </a:moveTo>
                  <a:cubicBezTo>
                    <a:pt x="1043" y="0"/>
                    <a:pt x="-1491" y="253"/>
                    <a:pt x="1043" y="7221"/>
                  </a:cubicBezTo>
                  <a:cubicBezTo>
                    <a:pt x="3831" y="7348"/>
                    <a:pt x="5224" y="5701"/>
                    <a:pt x="3831" y="0"/>
                  </a:cubicBezTo>
                  <a:close/>
                </a:path>
              </a:pathLst>
            </a:custGeom>
            <a:grpFill/>
            <a:ln w="12582" cap="flat">
              <a:noFill/>
              <a:prstDash val="solid"/>
              <a:miter/>
            </a:ln>
          </p:spPr>
          <p:txBody>
            <a:bodyPr rtlCol="0" anchor="ctr"/>
            <a:lstStyle/>
            <a:p>
              <a:endParaRPr lang="en-US" noProof="0" dirty="0"/>
            </a:p>
          </p:txBody>
        </p:sp>
        <p:sp>
          <p:nvSpPr>
            <p:cNvPr id="424" name="Freeform: Shape 423">
              <a:extLst>
                <a:ext uri="{FF2B5EF4-FFF2-40B4-BE49-F238E27FC236}">
                  <a16:creationId xmlns:a16="http://schemas.microsoft.com/office/drawing/2014/main" id="{00D9583C-AF9D-49A8-874B-C0B43B665ACA}"/>
                </a:ext>
              </a:extLst>
            </p:cNvPr>
            <p:cNvSpPr/>
            <p:nvPr/>
          </p:nvSpPr>
          <p:spPr>
            <a:xfrm>
              <a:off x="6357980" y="3290000"/>
              <a:ext cx="25338" cy="38008"/>
            </a:xfrm>
            <a:custGeom>
              <a:avLst/>
              <a:gdLst>
                <a:gd name="connsiteX0" fmla="*/ 21065 w 25338"/>
                <a:gd name="connsiteY0" fmla="*/ 6260 h 38007"/>
                <a:gd name="connsiteX1" fmla="*/ 19038 w 25338"/>
                <a:gd name="connsiteY1" fmla="*/ 6640 h 38007"/>
                <a:gd name="connsiteX2" fmla="*/ 17011 w 25338"/>
                <a:gd name="connsiteY2" fmla="*/ 7020 h 38007"/>
                <a:gd name="connsiteX3" fmla="*/ 14603 w 25338"/>
                <a:gd name="connsiteY3" fmla="*/ 16395 h 38007"/>
                <a:gd name="connsiteX4" fmla="*/ 13463 w 25338"/>
                <a:gd name="connsiteY4" fmla="*/ 5500 h 38007"/>
                <a:gd name="connsiteX5" fmla="*/ 7002 w 25338"/>
                <a:gd name="connsiteY5" fmla="*/ 52 h 38007"/>
                <a:gd name="connsiteX6" fmla="*/ 4215 w 25338"/>
                <a:gd name="connsiteY6" fmla="*/ 7273 h 38007"/>
                <a:gd name="connsiteX7" fmla="*/ 3454 w 25338"/>
                <a:gd name="connsiteY7" fmla="*/ 14115 h 38007"/>
                <a:gd name="connsiteX8" fmla="*/ 6115 w 25338"/>
                <a:gd name="connsiteY8" fmla="*/ 11328 h 38007"/>
                <a:gd name="connsiteX9" fmla="*/ 13210 w 25338"/>
                <a:gd name="connsiteY9" fmla="*/ 14368 h 38007"/>
                <a:gd name="connsiteX10" fmla="*/ 3708 w 25338"/>
                <a:gd name="connsiteY10" fmla="*/ 20703 h 38007"/>
                <a:gd name="connsiteX11" fmla="*/ 2061 w 25338"/>
                <a:gd name="connsiteY11" fmla="*/ 23237 h 38007"/>
                <a:gd name="connsiteX12" fmla="*/ 2187 w 25338"/>
                <a:gd name="connsiteY12" fmla="*/ 34386 h 38007"/>
                <a:gd name="connsiteX13" fmla="*/ 160 w 25338"/>
                <a:gd name="connsiteY13" fmla="*/ 34766 h 38007"/>
                <a:gd name="connsiteX14" fmla="*/ 1047 w 25338"/>
                <a:gd name="connsiteY14" fmla="*/ 39073 h 38007"/>
                <a:gd name="connsiteX15" fmla="*/ 2314 w 25338"/>
                <a:gd name="connsiteY15" fmla="*/ 45534 h 38007"/>
                <a:gd name="connsiteX16" fmla="*/ 2061 w 25338"/>
                <a:gd name="connsiteY16" fmla="*/ 38946 h 38007"/>
                <a:gd name="connsiteX17" fmla="*/ 7762 w 25338"/>
                <a:gd name="connsiteY17" fmla="*/ 35526 h 38007"/>
                <a:gd name="connsiteX18" fmla="*/ 10042 w 25338"/>
                <a:gd name="connsiteY18" fmla="*/ 41734 h 38007"/>
                <a:gd name="connsiteX19" fmla="*/ 10169 w 25338"/>
                <a:gd name="connsiteY19" fmla="*/ 37173 h 38007"/>
                <a:gd name="connsiteX20" fmla="*/ 11816 w 25338"/>
                <a:gd name="connsiteY20" fmla="*/ 34639 h 38007"/>
                <a:gd name="connsiteX21" fmla="*/ 15744 w 25338"/>
                <a:gd name="connsiteY21" fmla="*/ 38313 h 38007"/>
                <a:gd name="connsiteX22" fmla="*/ 22585 w 25338"/>
                <a:gd name="connsiteY22" fmla="*/ 34766 h 38007"/>
                <a:gd name="connsiteX23" fmla="*/ 23979 w 25338"/>
                <a:gd name="connsiteY23" fmla="*/ 25517 h 38007"/>
                <a:gd name="connsiteX24" fmla="*/ 29300 w 25338"/>
                <a:gd name="connsiteY24" fmla="*/ 19943 h 38007"/>
                <a:gd name="connsiteX25" fmla="*/ 21191 w 25338"/>
                <a:gd name="connsiteY25" fmla="*/ 17029 h 38007"/>
                <a:gd name="connsiteX26" fmla="*/ 21065 w 25338"/>
                <a:gd name="connsiteY26" fmla="*/ 6260 h 38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5338" h="38007">
                  <a:moveTo>
                    <a:pt x="21065" y="6260"/>
                  </a:moveTo>
                  <a:cubicBezTo>
                    <a:pt x="19924" y="5120"/>
                    <a:pt x="18657" y="3979"/>
                    <a:pt x="19038" y="6640"/>
                  </a:cubicBezTo>
                  <a:cubicBezTo>
                    <a:pt x="18404" y="8160"/>
                    <a:pt x="17771" y="9554"/>
                    <a:pt x="17011" y="7020"/>
                  </a:cubicBezTo>
                  <a:cubicBezTo>
                    <a:pt x="15490" y="10187"/>
                    <a:pt x="20685" y="17155"/>
                    <a:pt x="14603" y="16395"/>
                  </a:cubicBezTo>
                  <a:cubicBezTo>
                    <a:pt x="13083" y="11328"/>
                    <a:pt x="15490" y="11328"/>
                    <a:pt x="13463" y="5500"/>
                  </a:cubicBezTo>
                  <a:cubicBezTo>
                    <a:pt x="11183" y="1952"/>
                    <a:pt x="8902" y="10567"/>
                    <a:pt x="7002" y="52"/>
                  </a:cubicBezTo>
                  <a:cubicBezTo>
                    <a:pt x="4341" y="-582"/>
                    <a:pt x="4721" y="4740"/>
                    <a:pt x="4215" y="7273"/>
                  </a:cubicBezTo>
                  <a:cubicBezTo>
                    <a:pt x="3834" y="9427"/>
                    <a:pt x="2441" y="10061"/>
                    <a:pt x="3454" y="14115"/>
                  </a:cubicBezTo>
                  <a:cubicBezTo>
                    <a:pt x="5228" y="14495"/>
                    <a:pt x="4848" y="11708"/>
                    <a:pt x="6115" y="11328"/>
                  </a:cubicBezTo>
                  <a:cubicBezTo>
                    <a:pt x="8775" y="10694"/>
                    <a:pt x="9789" y="16269"/>
                    <a:pt x="13210" y="14368"/>
                  </a:cubicBezTo>
                  <a:cubicBezTo>
                    <a:pt x="12703" y="22857"/>
                    <a:pt x="8522" y="20449"/>
                    <a:pt x="3708" y="20703"/>
                  </a:cubicBezTo>
                  <a:cubicBezTo>
                    <a:pt x="4088" y="22857"/>
                    <a:pt x="2821" y="22603"/>
                    <a:pt x="2061" y="23237"/>
                  </a:cubicBezTo>
                  <a:cubicBezTo>
                    <a:pt x="3201" y="24250"/>
                    <a:pt x="2948" y="33752"/>
                    <a:pt x="2187" y="34386"/>
                  </a:cubicBezTo>
                  <a:cubicBezTo>
                    <a:pt x="1554" y="34892"/>
                    <a:pt x="-600" y="30838"/>
                    <a:pt x="160" y="34766"/>
                  </a:cubicBezTo>
                  <a:cubicBezTo>
                    <a:pt x="287" y="35399"/>
                    <a:pt x="1174" y="38566"/>
                    <a:pt x="1047" y="39073"/>
                  </a:cubicBezTo>
                  <a:cubicBezTo>
                    <a:pt x="414" y="41354"/>
                    <a:pt x="1427" y="40974"/>
                    <a:pt x="2314" y="45534"/>
                  </a:cubicBezTo>
                  <a:cubicBezTo>
                    <a:pt x="3454" y="44901"/>
                    <a:pt x="2441" y="41480"/>
                    <a:pt x="2061" y="38946"/>
                  </a:cubicBezTo>
                  <a:cubicBezTo>
                    <a:pt x="5735" y="40974"/>
                    <a:pt x="6368" y="39833"/>
                    <a:pt x="7762" y="35526"/>
                  </a:cubicBezTo>
                  <a:cubicBezTo>
                    <a:pt x="9029" y="35652"/>
                    <a:pt x="9409" y="39327"/>
                    <a:pt x="10042" y="41734"/>
                  </a:cubicBezTo>
                  <a:cubicBezTo>
                    <a:pt x="11056" y="41480"/>
                    <a:pt x="10296" y="38946"/>
                    <a:pt x="10169" y="37173"/>
                  </a:cubicBezTo>
                  <a:cubicBezTo>
                    <a:pt x="11436" y="37299"/>
                    <a:pt x="11943" y="36286"/>
                    <a:pt x="11816" y="34639"/>
                  </a:cubicBezTo>
                  <a:cubicBezTo>
                    <a:pt x="13336" y="35019"/>
                    <a:pt x="14223" y="38313"/>
                    <a:pt x="15744" y="38313"/>
                  </a:cubicBezTo>
                  <a:cubicBezTo>
                    <a:pt x="18277" y="38313"/>
                    <a:pt x="18911" y="27924"/>
                    <a:pt x="22585" y="34766"/>
                  </a:cubicBezTo>
                  <a:cubicBezTo>
                    <a:pt x="24612" y="33752"/>
                    <a:pt x="23472" y="28684"/>
                    <a:pt x="23979" y="25517"/>
                  </a:cubicBezTo>
                  <a:cubicBezTo>
                    <a:pt x="26766" y="26531"/>
                    <a:pt x="31453" y="29191"/>
                    <a:pt x="29300" y="19943"/>
                  </a:cubicBezTo>
                  <a:cubicBezTo>
                    <a:pt x="26132" y="20829"/>
                    <a:pt x="23852" y="18296"/>
                    <a:pt x="21191" y="17029"/>
                  </a:cubicBezTo>
                  <a:cubicBezTo>
                    <a:pt x="19164" y="10947"/>
                    <a:pt x="23218" y="12594"/>
                    <a:pt x="21065" y="6260"/>
                  </a:cubicBezTo>
                  <a:close/>
                </a:path>
              </a:pathLst>
            </a:custGeom>
            <a:grpFill/>
            <a:ln w="12582" cap="flat">
              <a:noFill/>
              <a:prstDash val="solid"/>
              <a:miter/>
            </a:ln>
          </p:spPr>
          <p:txBody>
            <a:bodyPr rtlCol="0" anchor="ctr"/>
            <a:lstStyle/>
            <a:p>
              <a:endParaRPr lang="en-US" noProof="0" dirty="0"/>
            </a:p>
          </p:txBody>
        </p:sp>
        <p:sp>
          <p:nvSpPr>
            <p:cNvPr id="425" name="Freeform: Shape 424">
              <a:extLst>
                <a:ext uri="{FF2B5EF4-FFF2-40B4-BE49-F238E27FC236}">
                  <a16:creationId xmlns:a16="http://schemas.microsoft.com/office/drawing/2014/main" id="{ADD1CB0E-7FA7-4DBC-87BA-8069AD19743C}"/>
                </a:ext>
              </a:extLst>
            </p:cNvPr>
            <p:cNvSpPr/>
            <p:nvPr/>
          </p:nvSpPr>
          <p:spPr>
            <a:xfrm>
              <a:off x="6336054" y="3235448"/>
              <a:ext cx="12669" cy="12669"/>
            </a:xfrm>
            <a:custGeom>
              <a:avLst/>
              <a:gdLst>
                <a:gd name="connsiteX0" fmla="*/ 6503 w 0"/>
                <a:gd name="connsiteY0" fmla="*/ 12289 h 0"/>
                <a:gd name="connsiteX1" fmla="*/ 8277 w 0"/>
                <a:gd name="connsiteY1" fmla="*/ 5194 h 0"/>
                <a:gd name="connsiteX2" fmla="*/ 802 w 0"/>
                <a:gd name="connsiteY2" fmla="*/ 0 h 0"/>
                <a:gd name="connsiteX3" fmla="*/ 1942 w 0"/>
                <a:gd name="connsiteY3" fmla="*/ 10896 h 0"/>
                <a:gd name="connsiteX4" fmla="*/ 6503 w 0"/>
                <a:gd name="connsiteY4" fmla="*/ 12289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6503" y="12289"/>
                  </a:moveTo>
                  <a:cubicBezTo>
                    <a:pt x="7010" y="9755"/>
                    <a:pt x="10177" y="10896"/>
                    <a:pt x="8277" y="5194"/>
                  </a:cubicBezTo>
                  <a:cubicBezTo>
                    <a:pt x="5490" y="4814"/>
                    <a:pt x="2956" y="3167"/>
                    <a:pt x="802" y="0"/>
                  </a:cubicBezTo>
                  <a:cubicBezTo>
                    <a:pt x="-1478" y="127"/>
                    <a:pt x="1816" y="7728"/>
                    <a:pt x="1942" y="10896"/>
                  </a:cubicBezTo>
                  <a:cubicBezTo>
                    <a:pt x="4096" y="11529"/>
                    <a:pt x="5110" y="3421"/>
                    <a:pt x="6503" y="12289"/>
                  </a:cubicBezTo>
                  <a:close/>
                </a:path>
              </a:pathLst>
            </a:custGeom>
            <a:grpFill/>
            <a:ln w="12582" cap="flat">
              <a:noFill/>
              <a:prstDash val="solid"/>
              <a:miter/>
            </a:ln>
          </p:spPr>
          <p:txBody>
            <a:bodyPr rtlCol="0" anchor="ctr"/>
            <a:lstStyle/>
            <a:p>
              <a:endParaRPr lang="en-US" noProof="0" dirty="0"/>
            </a:p>
          </p:txBody>
        </p:sp>
        <p:sp>
          <p:nvSpPr>
            <p:cNvPr id="426" name="Freeform: Shape 425">
              <a:extLst>
                <a:ext uri="{FF2B5EF4-FFF2-40B4-BE49-F238E27FC236}">
                  <a16:creationId xmlns:a16="http://schemas.microsoft.com/office/drawing/2014/main" id="{9458F3DF-6D35-4DD5-BBE0-0533D8FDA784}"/>
                </a:ext>
              </a:extLst>
            </p:cNvPr>
            <p:cNvSpPr/>
            <p:nvPr/>
          </p:nvSpPr>
          <p:spPr>
            <a:xfrm>
              <a:off x="5794374" y="3363062"/>
              <a:ext cx="12669" cy="12669"/>
            </a:xfrm>
            <a:custGeom>
              <a:avLst/>
              <a:gdLst>
                <a:gd name="connsiteX0" fmla="*/ 5053 w 0"/>
                <a:gd name="connsiteY0" fmla="*/ 8200 h 0"/>
                <a:gd name="connsiteX1" fmla="*/ 239 w 0"/>
                <a:gd name="connsiteY1" fmla="*/ 218 h 0"/>
                <a:gd name="connsiteX2" fmla="*/ 5053 w 0"/>
                <a:gd name="connsiteY2" fmla="*/ 8200 h 0"/>
              </a:gdLst>
              <a:ahLst/>
              <a:cxnLst>
                <a:cxn ang="0">
                  <a:pos x="connsiteX0" y="connsiteY0"/>
                </a:cxn>
                <a:cxn ang="0">
                  <a:pos x="connsiteX1" y="connsiteY1"/>
                </a:cxn>
                <a:cxn ang="0">
                  <a:pos x="connsiteX2" y="connsiteY2"/>
                </a:cxn>
              </a:cxnLst>
              <a:rect l="l" t="t" r="r" b="b"/>
              <a:pathLst>
                <a:path>
                  <a:moveTo>
                    <a:pt x="5053" y="8200"/>
                  </a:moveTo>
                  <a:cubicBezTo>
                    <a:pt x="4166" y="2499"/>
                    <a:pt x="2772" y="-922"/>
                    <a:pt x="239" y="218"/>
                  </a:cubicBezTo>
                  <a:cubicBezTo>
                    <a:pt x="-902" y="4273"/>
                    <a:pt x="2266" y="8580"/>
                    <a:pt x="5053" y="8200"/>
                  </a:cubicBezTo>
                  <a:close/>
                </a:path>
              </a:pathLst>
            </a:custGeom>
            <a:grpFill/>
            <a:ln w="12582" cap="flat">
              <a:noFill/>
              <a:prstDash val="solid"/>
              <a:miter/>
            </a:ln>
          </p:spPr>
          <p:txBody>
            <a:bodyPr rtlCol="0" anchor="ctr"/>
            <a:lstStyle/>
            <a:p>
              <a:endParaRPr lang="en-US" noProof="0" dirty="0"/>
            </a:p>
          </p:txBody>
        </p:sp>
        <p:sp>
          <p:nvSpPr>
            <p:cNvPr id="427" name="Freeform: Shape 426">
              <a:extLst>
                <a:ext uri="{FF2B5EF4-FFF2-40B4-BE49-F238E27FC236}">
                  <a16:creationId xmlns:a16="http://schemas.microsoft.com/office/drawing/2014/main" id="{A0672148-7A1C-47A0-AE9A-43C8C38F9D62}"/>
                </a:ext>
              </a:extLst>
            </p:cNvPr>
            <p:cNvSpPr/>
            <p:nvPr/>
          </p:nvSpPr>
          <p:spPr>
            <a:xfrm>
              <a:off x="6598096" y="3702926"/>
              <a:ext cx="12669" cy="12669"/>
            </a:xfrm>
            <a:custGeom>
              <a:avLst/>
              <a:gdLst>
                <a:gd name="connsiteX0" fmla="*/ 0 w 0"/>
                <a:gd name="connsiteY0" fmla="*/ 396 h 0"/>
                <a:gd name="connsiteX1" fmla="*/ 2534 w 0"/>
                <a:gd name="connsiteY1" fmla="*/ 2170 h 0"/>
                <a:gd name="connsiteX2" fmla="*/ 4561 w 0"/>
                <a:gd name="connsiteY2" fmla="*/ 1790 h 0"/>
                <a:gd name="connsiteX3" fmla="*/ 0 w 0"/>
                <a:gd name="connsiteY3" fmla="*/ 396 h 0"/>
              </a:gdLst>
              <a:ahLst/>
              <a:cxnLst>
                <a:cxn ang="0">
                  <a:pos x="connsiteX0" y="connsiteY0"/>
                </a:cxn>
                <a:cxn ang="0">
                  <a:pos x="connsiteX1" y="connsiteY1"/>
                </a:cxn>
                <a:cxn ang="0">
                  <a:pos x="connsiteX2" y="connsiteY2"/>
                </a:cxn>
                <a:cxn ang="0">
                  <a:pos x="connsiteX3" y="connsiteY3"/>
                </a:cxn>
              </a:cxnLst>
              <a:rect l="l" t="t" r="r" b="b"/>
              <a:pathLst>
                <a:path>
                  <a:moveTo>
                    <a:pt x="0" y="396"/>
                  </a:moveTo>
                  <a:cubicBezTo>
                    <a:pt x="380" y="2423"/>
                    <a:pt x="1647" y="1790"/>
                    <a:pt x="2534" y="2170"/>
                  </a:cubicBezTo>
                  <a:cubicBezTo>
                    <a:pt x="3167" y="2043"/>
                    <a:pt x="3927" y="1917"/>
                    <a:pt x="4561" y="1790"/>
                  </a:cubicBezTo>
                  <a:cubicBezTo>
                    <a:pt x="3674" y="-1124"/>
                    <a:pt x="1647" y="396"/>
                    <a:pt x="0" y="396"/>
                  </a:cubicBezTo>
                  <a:close/>
                </a:path>
              </a:pathLst>
            </a:custGeom>
            <a:grpFill/>
            <a:ln w="12582" cap="flat">
              <a:noFill/>
              <a:prstDash val="solid"/>
              <a:miter/>
            </a:ln>
          </p:spPr>
          <p:txBody>
            <a:bodyPr rtlCol="0" anchor="ctr"/>
            <a:lstStyle/>
            <a:p>
              <a:endParaRPr lang="en-US" noProof="0" dirty="0"/>
            </a:p>
          </p:txBody>
        </p:sp>
        <p:sp>
          <p:nvSpPr>
            <p:cNvPr id="428" name="Freeform: Shape 427">
              <a:extLst>
                <a:ext uri="{FF2B5EF4-FFF2-40B4-BE49-F238E27FC236}">
                  <a16:creationId xmlns:a16="http://schemas.microsoft.com/office/drawing/2014/main" id="{0E6100E0-62A4-450B-A3BE-EB7F1B8F4F0D}"/>
                </a:ext>
              </a:extLst>
            </p:cNvPr>
            <p:cNvSpPr/>
            <p:nvPr/>
          </p:nvSpPr>
          <p:spPr>
            <a:xfrm>
              <a:off x="6290994" y="3369108"/>
              <a:ext cx="12669" cy="12669"/>
            </a:xfrm>
            <a:custGeom>
              <a:avLst/>
              <a:gdLst>
                <a:gd name="connsiteX0" fmla="*/ 0 w 0"/>
                <a:gd name="connsiteY0" fmla="*/ 380 h 0"/>
                <a:gd name="connsiteX1" fmla="*/ 887 w 0"/>
                <a:gd name="connsiteY1" fmla="*/ 4688 h 0"/>
                <a:gd name="connsiteX2" fmla="*/ 2914 w 0"/>
                <a:gd name="connsiteY2" fmla="*/ 4308 h 0"/>
                <a:gd name="connsiteX3" fmla="*/ 2027 w 0"/>
                <a:gd name="connsiteY3" fmla="*/ 0 h 0"/>
                <a:gd name="connsiteX4" fmla="*/ 0 w 0"/>
                <a:gd name="connsiteY4" fmla="*/ 38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380"/>
                  </a:moveTo>
                  <a:cubicBezTo>
                    <a:pt x="253" y="1774"/>
                    <a:pt x="633" y="3294"/>
                    <a:pt x="887" y="4688"/>
                  </a:cubicBezTo>
                  <a:cubicBezTo>
                    <a:pt x="1520" y="4561"/>
                    <a:pt x="2280" y="4434"/>
                    <a:pt x="2914" y="4308"/>
                  </a:cubicBezTo>
                  <a:cubicBezTo>
                    <a:pt x="2661" y="2914"/>
                    <a:pt x="2280" y="1394"/>
                    <a:pt x="2027" y="0"/>
                  </a:cubicBezTo>
                  <a:cubicBezTo>
                    <a:pt x="1394" y="127"/>
                    <a:pt x="633" y="253"/>
                    <a:pt x="0" y="380"/>
                  </a:cubicBezTo>
                  <a:close/>
                </a:path>
              </a:pathLst>
            </a:custGeom>
            <a:grpFill/>
            <a:ln w="12582" cap="flat">
              <a:noFill/>
              <a:prstDash val="solid"/>
              <a:miter/>
            </a:ln>
          </p:spPr>
          <p:txBody>
            <a:bodyPr rtlCol="0" anchor="ctr"/>
            <a:lstStyle/>
            <a:p>
              <a:endParaRPr lang="en-US" noProof="0" dirty="0"/>
            </a:p>
          </p:txBody>
        </p:sp>
        <p:sp>
          <p:nvSpPr>
            <p:cNvPr id="429" name="Freeform: Shape 428">
              <a:extLst>
                <a:ext uri="{FF2B5EF4-FFF2-40B4-BE49-F238E27FC236}">
                  <a16:creationId xmlns:a16="http://schemas.microsoft.com/office/drawing/2014/main" id="{162E9F81-A61B-4FCD-96A2-F13C459D4D89}"/>
                </a:ext>
              </a:extLst>
            </p:cNvPr>
            <p:cNvSpPr/>
            <p:nvPr/>
          </p:nvSpPr>
          <p:spPr>
            <a:xfrm>
              <a:off x="6121240" y="3407619"/>
              <a:ext cx="12669" cy="12669"/>
            </a:xfrm>
            <a:custGeom>
              <a:avLst/>
              <a:gdLst>
                <a:gd name="connsiteX0" fmla="*/ 366 w 0"/>
                <a:gd name="connsiteY0" fmla="*/ 4438 h 0"/>
                <a:gd name="connsiteX1" fmla="*/ 492 w 0"/>
                <a:gd name="connsiteY1" fmla="*/ 4 h 0"/>
                <a:gd name="connsiteX2" fmla="*/ 366 w 0"/>
                <a:gd name="connsiteY2" fmla="*/ 4438 h 0"/>
              </a:gdLst>
              <a:ahLst/>
              <a:cxnLst>
                <a:cxn ang="0">
                  <a:pos x="connsiteX0" y="connsiteY0"/>
                </a:cxn>
                <a:cxn ang="0">
                  <a:pos x="connsiteX1" y="connsiteY1"/>
                </a:cxn>
                <a:cxn ang="0">
                  <a:pos x="connsiteX2" y="connsiteY2"/>
                </a:cxn>
              </a:cxnLst>
              <a:rect l="l" t="t" r="r" b="b"/>
              <a:pathLst>
                <a:path>
                  <a:moveTo>
                    <a:pt x="366" y="4438"/>
                  </a:moveTo>
                  <a:cubicBezTo>
                    <a:pt x="3406" y="11659"/>
                    <a:pt x="1506" y="130"/>
                    <a:pt x="492" y="4"/>
                  </a:cubicBezTo>
                  <a:cubicBezTo>
                    <a:pt x="-141" y="-123"/>
                    <a:pt x="-141" y="3171"/>
                    <a:pt x="366" y="4438"/>
                  </a:cubicBezTo>
                  <a:close/>
                </a:path>
              </a:pathLst>
            </a:custGeom>
            <a:grpFill/>
            <a:ln w="12582" cap="flat">
              <a:noFill/>
              <a:prstDash val="solid"/>
              <a:miter/>
            </a:ln>
          </p:spPr>
          <p:txBody>
            <a:bodyPr rtlCol="0" anchor="ctr"/>
            <a:lstStyle/>
            <a:p>
              <a:endParaRPr lang="en-US" noProof="0" dirty="0"/>
            </a:p>
          </p:txBody>
        </p:sp>
        <p:sp>
          <p:nvSpPr>
            <p:cNvPr id="430" name="Freeform: Shape 429">
              <a:extLst>
                <a:ext uri="{FF2B5EF4-FFF2-40B4-BE49-F238E27FC236}">
                  <a16:creationId xmlns:a16="http://schemas.microsoft.com/office/drawing/2014/main" id="{C3193E80-3DB1-482D-85F9-B1FF99B94B0C}"/>
                </a:ext>
              </a:extLst>
            </p:cNvPr>
            <p:cNvSpPr/>
            <p:nvPr/>
          </p:nvSpPr>
          <p:spPr>
            <a:xfrm>
              <a:off x="6257800" y="3377976"/>
              <a:ext cx="12669" cy="12669"/>
            </a:xfrm>
            <a:custGeom>
              <a:avLst/>
              <a:gdLst>
                <a:gd name="connsiteX0" fmla="*/ 3547 w 0"/>
                <a:gd name="connsiteY0" fmla="*/ 4054 h 0"/>
                <a:gd name="connsiteX1" fmla="*/ 1647 w 0"/>
                <a:gd name="connsiteY1" fmla="*/ 0 h 0"/>
                <a:gd name="connsiteX2" fmla="*/ 0 w 0"/>
                <a:gd name="connsiteY2" fmla="*/ 2534 h 0"/>
                <a:gd name="connsiteX3" fmla="*/ 1900 w 0"/>
                <a:gd name="connsiteY3" fmla="*/ 6588 h 0"/>
                <a:gd name="connsiteX4" fmla="*/ 3547 w 0"/>
                <a:gd name="connsiteY4" fmla="*/ 4054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547" y="4054"/>
                  </a:moveTo>
                  <a:cubicBezTo>
                    <a:pt x="3041" y="2407"/>
                    <a:pt x="2027" y="2154"/>
                    <a:pt x="1647" y="0"/>
                  </a:cubicBezTo>
                  <a:cubicBezTo>
                    <a:pt x="887" y="633"/>
                    <a:pt x="1014" y="2407"/>
                    <a:pt x="0" y="2534"/>
                  </a:cubicBezTo>
                  <a:cubicBezTo>
                    <a:pt x="507" y="4181"/>
                    <a:pt x="1520" y="4434"/>
                    <a:pt x="1900" y="6588"/>
                  </a:cubicBezTo>
                  <a:cubicBezTo>
                    <a:pt x="2661" y="6081"/>
                    <a:pt x="2534" y="4308"/>
                    <a:pt x="3547" y="4054"/>
                  </a:cubicBezTo>
                  <a:close/>
                </a:path>
              </a:pathLst>
            </a:custGeom>
            <a:grpFill/>
            <a:ln w="12582" cap="flat">
              <a:noFill/>
              <a:prstDash val="solid"/>
              <a:miter/>
            </a:ln>
          </p:spPr>
          <p:txBody>
            <a:bodyPr rtlCol="0" anchor="ctr"/>
            <a:lstStyle/>
            <a:p>
              <a:endParaRPr lang="en-US" noProof="0" dirty="0"/>
            </a:p>
          </p:txBody>
        </p:sp>
        <p:sp>
          <p:nvSpPr>
            <p:cNvPr id="431" name="Freeform: Shape 430">
              <a:extLst>
                <a:ext uri="{FF2B5EF4-FFF2-40B4-BE49-F238E27FC236}">
                  <a16:creationId xmlns:a16="http://schemas.microsoft.com/office/drawing/2014/main" id="{6F5D18CA-96D1-4D43-A402-C747F5179AD5}"/>
                </a:ext>
              </a:extLst>
            </p:cNvPr>
            <p:cNvSpPr/>
            <p:nvPr/>
          </p:nvSpPr>
          <p:spPr>
            <a:xfrm>
              <a:off x="6139090" y="3381397"/>
              <a:ext cx="12669" cy="12669"/>
            </a:xfrm>
            <a:custGeom>
              <a:avLst/>
              <a:gdLst>
                <a:gd name="connsiteX0" fmla="*/ 0 w 0"/>
                <a:gd name="connsiteY0" fmla="*/ 380 h 0"/>
                <a:gd name="connsiteX1" fmla="*/ 887 w 0"/>
                <a:gd name="connsiteY1" fmla="*/ 4688 h 0"/>
                <a:gd name="connsiteX2" fmla="*/ 2914 w 0"/>
                <a:gd name="connsiteY2" fmla="*/ 4308 h 0"/>
                <a:gd name="connsiteX3" fmla="*/ 2027 w 0"/>
                <a:gd name="connsiteY3" fmla="*/ 0 h 0"/>
                <a:gd name="connsiteX4" fmla="*/ 0 w 0"/>
                <a:gd name="connsiteY4" fmla="*/ 38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380"/>
                  </a:moveTo>
                  <a:cubicBezTo>
                    <a:pt x="253" y="1774"/>
                    <a:pt x="634" y="3294"/>
                    <a:pt x="887" y="4688"/>
                  </a:cubicBezTo>
                  <a:cubicBezTo>
                    <a:pt x="1520" y="4561"/>
                    <a:pt x="2280" y="4434"/>
                    <a:pt x="2914" y="4308"/>
                  </a:cubicBezTo>
                  <a:cubicBezTo>
                    <a:pt x="2661" y="2914"/>
                    <a:pt x="2280" y="1394"/>
                    <a:pt x="2027" y="0"/>
                  </a:cubicBezTo>
                  <a:cubicBezTo>
                    <a:pt x="1394" y="127"/>
                    <a:pt x="760" y="253"/>
                    <a:pt x="0" y="380"/>
                  </a:cubicBezTo>
                  <a:close/>
                </a:path>
              </a:pathLst>
            </a:custGeom>
            <a:grpFill/>
            <a:ln w="12582" cap="flat">
              <a:noFill/>
              <a:prstDash val="solid"/>
              <a:miter/>
            </a:ln>
          </p:spPr>
          <p:txBody>
            <a:bodyPr rtlCol="0" anchor="ctr"/>
            <a:lstStyle/>
            <a:p>
              <a:endParaRPr lang="en-US" noProof="0" dirty="0"/>
            </a:p>
          </p:txBody>
        </p:sp>
        <p:sp>
          <p:nvSpPr>
            <p:cNvPr id="432" name="Freeform: Shape 431">
              <a:extLst>
                <a:ext uri="{FF2B5EF4-FFF2-40B4-BE49-F238E27FC236}">
                  <a16:creationId xmlns:a16="http://schemas.microsoft.com/office/drawing/2014/main" id="{93FC3436-E3A0-483D-B87A-598402C675AB}"/>
                </a:ext>
              </a:extLst>
            </p:cNvPr>
            <p:cNvSpPr/>
            <p:nvPr/>
          </p:nvSpPr>
          <p:spPr>
            <a:xfrm>
              <a:off x="6164887" y="3384578"/>
              <a:ext cx="12669" cy="12669"/>
            </a:xfrm>
            <a:custGeom>
              <a:avLst/>
              <a:gdLst>
                <a:gd name="connsiteX0" fmla="*/ 1568 w 0"/>
                <a:gd name="connsiteY0" fmla="*/ 5181 h 0"/>
                <a:gd name="connsiteX1" fmla="*/ 1568 w 0"/>
                <a:gd name="connsiteY1" fmla="*/ 5181 h 0"/>
                <a:gd name="connsiteX2" fmla="*/ 1568 w 0"/>
                <a:gd name="connsiteY2" fmla="*/ 5181 h 0"/>
              </a:gdLst>
              <a:ahLst/>
              <a:cxnLst>
                <a:cxn ang="0">
                  <a:pos x="connsiteX0" y="connsiteY0"/>
                </a:cxn>
                <a:cxn ang="0">
                  <a:pos x="connsiteX1" y="connsiteY1"/>
                </a:cxn>
                <a:cxn ang="0">
                  <a:pos x="connsiteX2" y="connsiteY2"/>
                </a:cxn>
              </a:cxnLst>
              <a:rect l="l" t="t" r="r" b="b"/>
              <a:pathLst>
                <a:path>
                  <a:moveTo>
                    <a:pt x="1568" y="5181"/>
                  </a:moveTo>
                  <a:cubicBezTo>
                    <a:pt x="4102" y="-2040"/>
                    <a:pt x="-2993" y="-1407"/>
                    <a:pt x="1568" y="5181"/>
                  </a:cubicBezTo>
                  <a:lnTo>
                    <a:pt x="1568" y="5181"/>
                  </a:lnTo>
                  <a:close/>
                </a:path>
              </a:pathLst>
            </a:custGeom>
            <a:grpFill/>
            <a:ln w="12582" cap="flat">
              <a:noFill/>
              <a:prstDash val="solid"/>
              <a:miter/>
            </a:ln>
          </p:spPr>
          <p:txBody>
            <a:bodyPr rtlCol="0" anchor="ctr"/>
            <a:lstStyle/>
            <a:p>
              <a:endParaRPr lang="en-US" noProof="0" dirty="0"/>
            </a:p>
          </p:txBody>
        </p:sp>
        <p:sp>
          <p:nvSpPr>
            <p:cNvPr id="433" name="Freeform: Shape 432">
              <a:extLst>
                <a:ext uri="{FF2B5EF4-FFF2-40B4-BE49-F238E27FC236}">
                  <a16:creationId xmlns:a16="http://schemas.microsoft.com/office/drawing/2014/main" id="{6294ED9C-186D-4D31-9C43-BA9223E94295}"/>
                </a:ext>
              </a:extLst>
            </p:cNvPr>
            <p:cNvSpPr/>
            <p:nvPr/>
          </p:nvSpPr>
          <p:spPr>
            <a:xfrm>
              <a:off x="6194834" y="3477430"/>
              <a:ext cx="12669" cy="12669"/>
            </a:xfrm>
            <a:custGeom>
              <a:avLst/>
              <a:gdLst>
                <a:gd name="connsiteX0" fmla="*/ 0 w 0"/>
                <a:gd name="connsiteY0" fmla="*/ 380 h 0"/>
                <a:gd name="connsiteX1" fmla="*/ 887 w 0"/>
                <a:gd name="connsiteY1" fmla="*/ 4688 h 0"/>
                <a:gd name="connsiteX2" fmla="*/ 2914 w 0"/>
                <a:gd name="connsiteY2" fmla="*/ 4308 h 0"/>
                <a:gd name="connsiteX3" fmla="*/ 2027 w 0"/>
                <a:gd name="connsiteY3" fmla="*/ 0 h 0"/>
                <a:gd name="connsiteX4" fmla="*/ 0 w 0"/>
                <a:gd name="connsiteY4" fmla="*/ 38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380"/>
                  </a:moveTo>
                  <a:cubicBezTo>
                    <a:pt x="253" y="1774"/>
                    <a:pt x="633" y="3294"/>
                    <a:pt x="887" y="4688"/>
                  </a:cubicBezTo>
                  <a:cubicBezTo>
                    <a:pt x="1520" y="4561"/>
                    <a:pt x="2280" y="4434"/>
                    <a:pt x="2914" y="4308"/>
                  </a:cubicBezTo>
                  <a:cubicBezTo>
                    <a:pt x="2661" y="2914"/>
                    <a:pt x="2280" y="1394"/>
                    <a:pt x="2027" y="0"/>
                  </a:cubicBezTo>
                  <a:cubicBezTo>
                    <a:pt x="1394" y="127"/>
                    <a:pt x="760" y="253"/>
                    <a:pt x="0" y="380"/>
                  </a:cubicBezTo>
                  <a:close/>
                </a:path>
              </a:pathLst>
            </a:custGeom>
            <a:grpFill/>
            <a:ln w="12582" cap="flat">
              <a:noFill/>
              <a:prstDash val="solid"/>
              <a:miter/>
            </a:ln>
          </p:spPr>
          <p:txBody>
            <a:bodyPr rtlCol="0" anchor="ctr"/>
            <a:lstStyle/>
            <a:p>
              <a:endParaRPr lang="en-US" noProof="0" dirty="0"/>
            </a:p>
          </p:txBody>
        </p:sp>
        <p:sp>
          <p:nvSpPr>
            <p:cNvPr id="434" name="Freeform: Shape 433">
              <a:extLst>
                <a:ext uri="{FF2B5EF4-FFF2-40B4-BE49-F238E27FC236}">
                  <a16:creationId xmlns:a16="http://schemas.microsoft.com/office/drawing/2014/main" id="{4AF23EDC-BBE1-4E0D-A3C3-0B3B3E48E10F}"/>
                </a:ext>
              </a:extLst>
            </p:cNvPr>
            <p:cNvSpPr/>
            <p:nvPr/>
          </p:nvSpPr>
          <p:spPr>
            <a:xfrm>
              <a:off x="6200835" y="3378230"/>
              <a:ext cx="12669" cy="12669"/>
            </a:xfrm>
            <a:custGeom>
              <a:avLst/>
              <a:gdLst>
                <a:gd name="connsiteX0" fmla="*/ 840 w 0"/>
                <a:gd name="connsiteY0" fmla="*/ 11276 h 0"/>
                <a:gd name="connsiteX1" fmla="*/ 1727 w 0"/>
                <a:gd name="connsiteY1" fmla="*/ 0 h 0"/>
                <a:gd name="connsiteX2" fmla="*/ 840 w 0"/>
                <a:gd name="connsiteY2" fmla="*/ 11276 h 0"/>
              </a:gdLst>
              <a:ahLst/>
              <a:cxnLst>
                <a:cxn ang="0">
                  <a:pos x="connsiteX0" y="connsiteY0"/>
                </a:cxn>
                <a:cxn ang="0">
                  <a:pos x="connsiteX1" y="connsiteY1"/>
                </a:cxn>
                <a:cxn ang="0">
                  <a:pos x="connsiteX2" y="connsiteY2"/>
                </a:cxn>
              </a:cxnLst>
              <a:rect l="l" t="t" r="r" b="b"/>
              <a:pathLst>
                <a:path>
                  <a:moveTo>
                    <a:pt x="840" y="11276"/>
                  </a:moveTo>
                  <a:cubicBezTo>
                    <a:pt x="4134" y="11402"/>
                    <a:pt x="1600" y="3927"/>
                    <a:pt x="1727" y="0"/>
                  </a:cubicBezTo>
                  <a:cubicBezTo>
                    <a:pt x="460" y="2154"/>
                    <a:pt x="-933" y="4561"/>
                    <a:pt x="840" y="11276"/>
                  </a:cubicBezTo>
                  <a:close/>
                </a:path>
              </a:pathLst>
            </a:custGeom>
            <a:grpFill/>
            <a:ln w="12582" cap="flat">
              <a:noFill/>
              <a:prstDash val="solid"/>
              <a:miter/>
            </a:ln>
          </p:spPr>
          <p:txBody>
            <a:bodyPr rtlCol="0" anchor="ctr"/>
            <a:lstStyle/>
            <a:p>
              <a:endParaRPr lang="en-US" noProof="0" dirty="0"/>
            </a:p>
          </p:txBody>
        </p:sp>
        <p:sp>
          <p:nvSpPr>
            <p:cNvPr id="435" name="Freeform: Shape 434">
              <a:extLst>
                <a:ext uri="{FF2B5EF4-FFF2-40B4-BE49-F238E27FC236}">
                  <a16:creationId xmlns:a16="http://schemas.microsoft.com/office/drawing/2014/main" id="{EAB0C9DB-2F69-45DF-9E14-250232077C1D}"/>
                </a:ext>
              </a:extLst>
            </p:cNvPr>
            <p:cNvSpPr/>
            <p:nvPr/>
          </p:nvSpPr>
          <p:spPr>
            <a:xfrm>
              <a:off x="6140863" y="3390301"/>
              <a:ext cx="12669" cy="12669"/>
            </a:xfrm>
            <a:custGeom>
              <a:avLst/>
              <a:gdLst>
                <a:gd name="connsiteX0" fmla="*/ 3927 w 0"/>
                <a:gd name="connsiteY0" fmla="*/ 3766 h 0"/>
                <a:gd name="connsiteX1" fmla="*/ 0 w 0"/>
                <a:gd name="connsiteY1" fmla="*/ 92 h 0"/>
                <a:gd name="connsiteX2" fmla="*/ 3927 w 0"/>
                <a:gd name="connsiteY2" fmla="*/ 3766 h 0"/>
              </a:gdLst>
              <a:ahLst/>
              <a:cxnLst>
                <a:cxn ang="0">
                  <a:pos x="connsiteX0" y="connsiteY0"/>
                </a:cxn>
                <a:cxn ang="0">
                  <a:pos x="connsiteX1" y="connsiteY1"/>
                </a:cxn>
                <a:cxn ang="0">
                  <a:pos x="connsiteX2" y="connsiteY2"/>
                </a:cxn>
              </a:cxnLst>
              <a:rect l="l" t="t" r="r" b="b"/>
              <a:pathLst>
                <a:path>
                  <a:moveTo>
                    <a:pt x="3927" y="3766"/>
                  </a:moveTo>
                  <a:cubicBezTo>
                    <a:pt x="2914" y="1232"/>
                    <a:pt x="1774" y="-415"/>
                    <a:pt x="0" y="92"/>
                  </a:cubicBezTo>
                  <a:cubicBezTo>
                    <a:pt x="380" y="4779"/>
                    <a:pt x="2280" y="3892"/>
                    <a:pt x="3927" y="3766"/>
                  </a:cubicBezTo>
                  <a:close/>
                </a:path>
              </a:pathLst>
            </a:custGeom>
            <a:grpFill/>
            <a:ln w="12582" cap="flat">
              <a:noFill/>
              <a:prstDash val="solid"/>
              <a:miter/>
            </a:ln>
          </p:spPr>
          <p:txBody>
            <a:bodyPr rtlCol="0" anchor="ctr"/>
            <a:lstStyle/>
            <a:p>
              <a:endParaRPr lang="en-US" noProof="0" dirty="0"/>
            </a:p>
          </p:txBody>
        </p:sp>
        <p:sp>
          <p:nvSpPr>
            <p:cNvPr id="436" name="Freeform: Shape 435">
              <a:extLst>
                <a:ext uri="{FF2B5EF4-FFF2-40B4-BE49-F238E27FC236}">
                  <a16:creationId xmlns:a16="http://schemas.microsoft.com/office/drawing/2014/main" id="{A1EFBE88-4400-41B2-97BC-8B1C58365F3A}"/>
                </a:ext>
              </a:extLst>
            </p:cNvPr>
            <p:cNvSpPr/>
            <p:nvPr/>
          </p:nvSpPr>
          <p:spPr>
            <a:xfrm>
              <a:off x="6695016" y="3369488"/>
              <a:ext cx="12669" cy="12669"/>
            </a:xfrm>
            <a:custGeom>
              <a:avLst/>
              <a:gdLst>
                <a:gd name="connsiteX0" fmla="*/ 5828 w 0"/>
                <a:gd name="connsiteY0" fmla="*/ 7728 h 0"/>
                <a:gd name="connsiteX1" fmla="*/ 0 w 0"/>
                <a:gd name="connsiteY1" fmla="*/ 0 h 0"/>
                <a:gd name="connsiteX2" fmla="*/ 5828 w 0"/>
                <a:gd name="connsiteY2" fmla="*/ 7728 h 0"/>
              </a:gdLst>
              <a:ahLst/>
              <a:cxnLst>
                <a:cxn ang="0">
                  <a:pos x="connsiteX0" y="connsiteY0"/>
                </a:cxn>
                <a:cxn ang="0">
                  <a:pos x="connsiteX1" y="connsiteY1"/>
                </a:cxn>
                <a:cxn ang="0">
                  <a:pos x="connsiteX2" y="connsiteY2"/>
                </a:cxn>
              </a:cxnLst>
              <a:rect l="l" t="t" r="r" b="b"/>
              <a:pathLst>
                <a:path>
                  <a:moveTo>
                    <a:pt x="5828" y="7728"/>
                  </a:moveTo>
                  <a:cubicBezTo>
                    <a:pt x="5068" y="380"/>
                    <a:pt x="2534" y="253"/>
                    <a:pt x="0" y="0"/>
                  </a:cubicBezTo>
                  <a:cubicBezTo>
                    <a:pt x="633" y="7348"/>
                    <a:pt x="3294" y="7475"/>
                    <a:pt x="5828" y="7728"/>
                  </a:cubicBezTo>
                  <a:close/>
                </a:path>
              </a:pathLst>
            </a:custGeom>
            <a:grpFill/>
            <a:ln w="12582" cap="flat">
              <a:noFill/>
              <a:prstDash val="solid"/>
              <a:miter/>
            </a:ln>
          </p:spPr>
          <p:txBody>
            <a:bodyPr rtlCol="0" anchor="ctr"/>
            <a:lstStyle/>
            <a:p>
              <a:endParaRPr lang="en-US" noProof="0" dirty="0"/>
            </a:p>
          </p:txBody>
        </p:sp>
        <p:sp>
          <p:nvSpPr>
            <p:cNvPr id="437" name="Freeform: Shape 436">
              <a:extLst>
                <a:ext uri="{FF2B5EF4-FFF2-40B4-BE49-F238E27FC236}">
                  <a16:creationId xmlns:a16="http://schemas.microsoft.com/office/drawing/2014/main" id="{7BA412FA-568F-42F0-B87F-5C138481169D}"/>
                </a:ext>
              </a:extLst>
            </p:cNvPr>
            <p:cNvSpPr/>
            <p:nvPr/>
          </p:nvSpPr>
          <p:spPr>
            <a:xfrm>
              <a:off x="6606711" y="3786267"/>
              <a:ext cx="12669" cy="12669"/>
            </a:xfrm>
            <a:custGeom>
              <a:avLst/>
              <a:gdLst>
                <a:gd name="connsiteX0" fmla="*/ 0 w 0"/>
                <a:gd name="connsiteY0" fmla="*/ 2319 h 0"/>
                <a:gd name="connsiteX1" fmla="*/ 4561 w 0"/>
                <a:gd name="connsiteY1" fmla="*/ 3586 h 0"/>
                <a:gd name="connsiteX2" fmla="*/ 0 w 0"/>
                <a:gd name="connsiteY2" fmla="*/ 2319 h 0"/>
              </a:gdLst>
              <a:ahLst/>
              <a:cxnLst>
                <a:cxn ang="0">
                  <a:pos x="connsiteX0" y="connsiteY0"/>
                </a:cxn>
                <a:cxn ang="0">
                  <a:pos x="connsiteX1" y="connsiteY1"/>
                </a:cxn>
                <a:cxn ang="0">
                  <a:pos x="connsiteX2" y="connsiteY2"/>
                </a:cxn>
              </a:cxnLst>
              <a:rect l="l" t="t" r="r" b="b"/>
              <a:pathLst>
                <a:path>
                  <a:moveTo>
                    <a:pt x="0" y="2319"/>
                  </a:moveTo>
                  <a:cubicBezTo>
                    <a:pt x="887" y="5106"/>
                    <a:pt x="2914" y="3586"/>
                    <a:pt x="4561" y="3586"/>
                  </a:cubicBezTo>
                  <a:cubicBezTo>
                    <a:pt x="3294" y="-1228"/>
                    <a:pt x="760" y="-722"/>
                    <a:pt x="0" y="2319"/>
                  </a:cubicBezTo>
                  <a:close/>
                </a:path>
              </a:pathLst>
            </a:custGeom>
            <a:grpFill/>
            <a:ln w="12582" cap="flat">
              <a:noFill/>
              <a:prstDash val="solid"/>
              <a:miter/>
            </a:ln>
          </p:spPr>
          <p:txBody>
            <a:bodyPr rtlCol="0" anchor="ctr"/>
            <a:lstStyle/>
            <a:p>
              <a:endParaRPr lang="en-US" noProof="0" dirty="0"/>
            </a:p>
          </p:txBody>
        </p:sp>
        <p:sp>
          <p:nvSpPr>
            <p:cNvPr id="438" name="Freeform: Shape 437">
              <a:extLst>
                <a:ext uri="{FF2B5EF4-FFF2-40B4-BE49-F238E27FC236}">
                  <a16:creationId xmlns:a16="http://schemas.microsoft.com/office/drawing/2014/main" id="{BEBC69E4-400E-46B2-9720-17BCD9CD4CC9}"/>
                </a:ext>
              </a:extLst>
            </p:cNvPr>
            <p:cNvSpPr/>
            <p:nvPr/>
          </p:nvSpPr>
          <p:spPr>
            <a:xfrm>
              <a:off x="6596702" y="3753836"/>
              <a:ext cx="12669" cy="12669"/>
            </a:xfrm>
            <a:custGeom>
              <a:avLst/>
              <a:gdLst>
                <a:gd name="connsiteX0" fmla="*/ 2534 w 0"/>
                <a:gd name="connsiteY0" fmla="*/ 2823 h 0"/>
                <a:gd name="connsiteX1" fmla="*/ 5574 w 0"/>
                <a:gd name="connsiteY1" fmla="*/ 2190 h 0"/>
                <a:gd name="connsiteX2" fmla="*/ 0 w 0"/>
                <a:gd name="connsiteY2" fmla="*/ 1050 h 0"/>
                <a:gd name="connsiteX3" fmla="*/ 2534 w 0"/>
                <a:gd name="connsiteY3" fmla="*/ 2823 h 0"/>
              </a:gdLst>
              <a:ahLst/>
              <a:cxnLst>
                <a:cxn ang="0">
                  <a:pos x="connsiteX0" y="connsiteY0"/>
                </a:cxn>
                <a:cxn ang="0">
                  <a:pos x="connsiteX1" y="connsiteY1"/>
                </a:cxn>
                <a:cxn ang="0">
                  <a:pos x="connsiteX2" y="connsiteY2"/>
                </a:cxn>
                <a:cxn ang="0">
                  <a:pos x="connsiteX3" y="connsiteY3"/>
                </a:cxn>
              </a:cxnLst>
              <a:rect l="l" t="t" r="r" b="b"/>
              <a:pathLst>
                <a:path>
                  <a:moveTo>
                    <a:pt x="2534" y="2823"/>
                  </a:moveTo>
                  <a:cubicBezTo>
                    <a:pt x="3547" y="2570"/>
                    <a:pt x="4561" y="2443"/>
                    <a:pt x="5574" y="2190"/>
                  </a:cubicBezTo>
                  <a:cubicBezTo>
                    <a:pt x="4814" y="-2498"/>
                    <a:pt x="1774" y="1937"/>
                    <a:pt x="0" y="1050"/>
                  </a:cubicBezTo>
                  <a:cubicBezTo>
                    <a:pt x="380" y="3077"/>
                    <a:pt x="1520" y="2443"/>
                    <a:pt x="2534" y="2823"/>
                  </a:cubicBezTo>
                  <a:close/>
                </a:path>
              </a:pathLst>
            </a:custGeom>
            <a:grpFill/>
            <a:ln w="12582" cap="flat">
              <a:noFill/>
              <a:prstDash val="solid"/>
              <a:miter/>
            </a:ln>
          </p:spPr>
          <p:txBody>
            <a:bodyPr rtlCol="0" anchor="ctr"/>
            <a:lstStyle/>
            <a:p>
              <a:endParaRPr lang="en-US" noProof="0" dirty="0"/>
            </a:p>
          </p:txBody>
        </p:sp>
        <p:sp>
          <p:nvSpPr>
            <p:cNvPr id="439" name="Freeform: Shape 438">
              <a:extLst>
                <a:ext uri="{FF2B5EF4-FFF2-40B4-BE49-F238E27FC236}">
                  <a16:creationId xmlns:a16="http://schemas.microsoft.com/office/drawing/2014/main" id="{6AC28348-BF4E-4751-A580-0941A7D17681}"/>
                </a:ext>
              </a:extLst>
            </p:cNvPr>
            <p:cNvSpPr/>
            <p:nvPr/>
          </p:nvSpPr>
          <p:spPr>
            <a:xfrm>
              <a:off x="6391389" y="3409650"/>
              <a:ext cx="12669" cy="12669"/>
            </a:xfrm>
            <a:custGeom>
              <a:avLst/>
              <a:gdLst>
                <a:gd name="connsiteX0" fmla="*/ 832 w 0"/>
                <a:gd name="connsiteY0" fmla="*/ 0 h 0"/>
                <a:gd name="connsiteX1" fmla="*/ 3619 w 0"/>
                <a:gd name="connsiteY1" fmla="*/ 8362 h 0"/>
                <a:gd name="connsiteX2" fmla="*/ 832 w 0"/>
                <a:gd name="connsiteY2" fmla="*/ 0 h 0"/>
              </a:gdLst>
              <a:ahLst/>
              <a:cxnLst>
                <a:cxn ang="0">
                  <a:pos x="connsiteX0" y="connsiteY0"/>
                </a:cxn>
                <a:cxn ang="0">
                  <a:pos x="connsiteX1" y="connsiteY1"/>
                </a:cxn>
                <a:cxn ang="0">
                  <a:pos x="connsiteX2" y="connsiteY2"/>
                </a:cxn>
              </a:cxnLst>
              <a:rect l="l" t="t" r="r" b="b"/>
              <a:pathLst>
                <a:path>
                  <a:moveTo>
                    <a:pt x="832" y="0"/>
                  </a:moveTo>
                  <a:cubicBezTo>
                    <a:pt x="-1955" y="2787"/>
                    <a:pt x="3112" y="5448"/>
                    <a:pt x="3619" y="8362"/>
                  </a:cubicBezTo>
                  <a:cubicBezTo>
                    <a:pt x="6660" y="4181"/>
                    <a:pt x="579" y="5574"/>
                    <a:pt x="832" y="0"/>
                  </a:cubicBezTo>
                  <a:close/>
                </a:path>
              </a:pathLst>
            </a:custGeom>
            <a:grpFill/>
            <a:ln w="12582" cap="flat">
              <a:noFill/>
              <a:prstDash val="solid"/>
              <a:miter/>
            </a:ln>
          </p:spPr>
          <p:txBody>
            <a:bodyPr rtlCol="0" anchor="ctr"/>
            <a:lstStyle/>
            <a:p>
              <a:endParaRPr lang="en-US" noProof="0" dirty="0"/>
            </a:p>
          </p:txBody>
        </p:sp>
        <p:sp>
          <p:nvSpPr>
            <p:cNvPr id="440" name="Freeform: Shape 439">
              <a:extLst>
                <a:ext uri="{FF2B5EF4-FFF2-40B4-BE49-F238E27FC236}">
                  <a16:creationId xmlns:a16="http://schemas.microsoft.com/office/drawing/2014/main" id="{12507E5C-F492-48B3-BC9D-F9888D926EEC}"/>
                </a:ext>
              </a:extLst>
            </p:cNvPr>
            <p:cNvSpPr/>
            <p:nvPr/>
          </p:nvSpPr>
          <p:spPr>
            <a:xfrm>
              <a:off x="6527402" y="3350448"/>
              <a:ext cx="12669" cy="12669"/>
            </a:xfrm>
            <a:custGeom>
              <a:avLst/>
              <a:gdLst>
                <a:gd name="connsiteX0" fmla="*/ 5574 w 0"/>
                <a:gd name="connsiteY0" fmla="*/ 2190 h 0"/>
                <a:gd name="connsiteX1" fmla="*/ 0 w 0"/>
                <a:gd name="connsiteY1" fmla="*/ 1050 h 0"/>
                <a:gd name="connsiteX2" fmla="*/ 2534 w 0"/>
                <a:gd name="connsiteY2" fmla="*/ 2823 h 0"/>
                <a:gd name="connsiteX3" fmla="*/ 5574 w 0"/>
                <a:gd name="connsiteY3" fmla="*/ 2190 h 0"/>
              </a:gdLst>
              <a:ahLst/>
              <a:cxnLst>
                <a:cxn ang="0">
                  <a:pos x="connsiteX0" y="connsiteY0"/>
                </a:cxn>
                <a:cxn ang="0">
                  <a:pos x="connsiteX1" y="connsiteY1"/>
                </a:cxn>
                <a:cxn ang="0">
                  <a:pos x="connsiteX2" y="connsiteY2"/>
                </a:cxn>
                <a:cxn ang="0">
                  <a:pos x="connsiteX3" y="connsiteY3"/>
                </a:cxn>
              </a:cxnLst>
              <a:rect l="l" t="t" r="r" b="b"/>
              <a:pathLst>
                <a:path>
                  <a:moveTo>
                    <a:pt x="5574" y="2190"/>
                  </a:moveTo>
                  <a:cubicBezTo>
                    <a:pt x="4814" y="-2498"/>
                    <a:pt x="1774" y="1937"/>
                    <a:pt x="0" y="1050"/>
                  </a:cubicBezTo>
                  <a:cubicBezTo>
                    <a:pt x="380" y="3077"/>
                    <a:pt x="1647" y="2443"/>
                    <a:pt x="2534" y="2823"/>
                  </a:cubicBezTo>
                  <a:cubicBezTo>
                    <a:pt x="3547" y="2570"/>
                    <a:pt x="4561" y="2443"/>
                    <a:pt x="5574" y="2190"/>
                  </a:cubicBezTo>
                  <a:close/>
                </a:path>
              </a:pathLst>
            </a:custGeom>
            <a:grpFill/>
            <a:ln w="12582" cap="flat">
              <a:noFill/>
              <a:prstDash val="solid"/>
              <a:miter/>
            </a:ln>
          </p:spPr>
          <p:txBody>
            <a:bodyPr rtlCol="0" anchor="ctr"/>
            <a:lstStyle/>
            <a:p>
              <a:endParaRPr lang="en-US" noProof="0" dirty="0"/>
            </a:p>
          </p:txBody>
        </p:sp>
        <p:sp>
          <p:nvSpPr>
            <p:cNvPr id="441" name="Freeform: Shape 440">
              <a:extLst>
                <a:ext uri="{FF2B5EF4-FFF2-40B4-BE49-F238E27FC236}">
                  <a16:creationId xmlns:a16="http://schemas.microsoft.com/office/drawing/2014/main" id="{C6047516-40B3-4C8C-B6C4-136825F4B9CE}"/>
                </a:ext>
              </a:extLst>
            </p:cNvPr>
            <p:cNvSpPr/>
            <p:nvPr/>
          </p:nvSpPr>
          <p:spPr>
            <a:xfrm>
              <a:off x="6575035" y="3250851"/>
              <a:ext cx="12669" cy="12669"/>
            </a:xfrm>
            <a:custGeom>
              <a:avLst/>
              <a:gdLst>
                <a:gd name="connsiteX0" fmla="*/ 890 w 0"/>
                <a:gd name="connsiteY0" fmla="*/ 6261 h 0"/>
                <a:gd name="connsiteX1" fmla="*/ 890 w 0"/>
                <a:gd name="connsiteY1" fmla="*/ 6261 h 0"/>
                <a:gd name="connsiteX2" fmla="*/ 890 w 0"/>
                <a:gd name="connsiteY2" fmla="*/ 6261 h 0"/>
              </a:gdLst>
              <a:ahLst/>
              <a:cxnLst>
                <a:cxn ang="0">
                  <a:pos x="connsiteX0" y="connsiteY0"/>
                </a:cxn>
                <a:cxn ang="0">
                  <a:pos x="connsiteX1" y="connsiteY1"/>
                </a:cxn>
                <a:cxn ang="0">
                  <a:pos x="connsiteX2" y="connsiteY2"/>
                </a:cxn>
              </a:cxnLst>
              <a:rect l="l" t="t" r="r" b="b"/>
              <a:pathLst>
                <a:path>
                  <a:moveTo>
                    <a:pt x="890" y="6261"/>
                  </a:moveTo>
                  <a:cubicBezTo>
                    <a:pt x="5325" y="3854"/>
                    <a:pt x="-2530" y="-6535"/>
                    <a:pt x="890" y="6261"/>
                  </a:cubicBezTo>
                  <a:lnTo>
                    <a:pt x="890" y="6261"/>
                  </a:lnTo>
                  <a:close/>
                </a:path>
              </a:pathLst>
            </a:custGeom>
            <a:grpFill/>
            <a:ln w="12582" cap="flat">
              <a:noFill/>
              <a:prstDash val="solid"/>
              <a:miter/>
            </a:ln>
          </p:spPr>
          <p:txBody>
            <a:bodyPr rtlCol="0" anchor="ctr"/>
            <a:lstStyle/>
            <a:p>
              <a:endParaRPr lang="en-US" noProof="0" dirty="0"/>
            </a:p>
          </p:txBody>
        </p:sp>
        <p:sp>
          <p:nvSpPr>
            <p:cNvPr id="442" name="Freeform: Shape 441">
              <a:extLst>
                <a:ext uri="{FF2B5EF4-FFF2-40B4-BE49-F238E27FC236}">
                  <a16:creationId xmlns:a16="http://schemas.microsoft.com/office/drawing/2014/main" id="{37F21235-EC71-4FD8-9F65-38383158117A}"/>
                </a:ext>
              </a:extLst>
            </p:cNvPr>
            <p:cNvSpPr/>
            <p:nvPr/>
          </p:nvSpPr>
          <p:spPr>
            <a:xfrm>
              <a:off x="6535364" y="3345290"/>
              <a:ext cx="12669" cy="12669"/>
            </a:xfrm>
            <a:custGeom>
              <a:avLst/>
              <a:gdLst>
                <a:gd name="connsiteX0" fmla="*/ 3820 w 0"/>
                <a:gd name="connsiteY0" fmla="*/ 6081 h 0"/>
                <a:gd name="connsiteX1" fmla="*/ 526 w 0"/>
                <a:gd name="connsiteY1" fmla="*/ 0 h 0"/>
                <a:gd name="connsiteX2" fmla="*/ 779 w 0"/>
                <a:gd name="connsiteY2" fmla="*/ 6588 h 0"/>
                <a:gd name="connsiteX3" fmla="*/ 3820 w 0"/>
                <a:gd name="connsiteY3" fmla="*/ 6081 h 0"/>
              </a:gdLst>
              <a:ahLst/>
              <a:cxnLst>
                <a:cxn ang="0">
                  <a:pos x="connsiteX0" y="connsiteY0"/>
                </a:cxn>
                <a:cxn ang="0">
                  <a:pos x="connsiteX1" y="connsiteY1"/>
                </a:cxn>
                <a:cxn ang="0">
                  <a:pos x="connsiteX2" y="connsiteY2"/>
                </a:cxn>
                <a:cxn ang="0">
                  <a:pos x="connsiteX3" y="connsiteY3"/>
                </a:cxn>
              </a:cxnLst>
              <a:rect l="l" t="t" r="r" b="b"/>
              <a:pathLst>
                <a:path>
                  <a:moveTo>
                    <a:pt x="3820" y="6081"/>
                  </a:moveTo>
                  <a:cubicBezTo>
                    <a:pt x="2933" y="3294"/>
                    <a:pt x="1286" y="3041"/>
                    <a:pt x="526" y="0"/>
                  </a:cubicBezTo>
                  <a:cubicBezTo>
                    <a:pt x="-615" y="633"/>
                    <a:pt x="399" y="4054"/>
                    <a:pt x="779" y="6588"/>
                  </a:cubicBezTo>
                  <a:cubicBezTo>
                    <a:pt x="1793" y="6461"/>
                    <a:pt x="2806" y="6335"/>
                    <a:pt x="3820" y="6081"/>
                  </a:cubicBezTo>
                  <a:close/>
                </a:path>
              </a:pathLst>
            </a:custGeom>
            <a:grpFill/>
            <a:ln w="12582" cap="flat">
              <a:noFill/>
              <a:prstDash val="solid"/>
              <a:miter/>
            </a:ln>
          </p:spPr>
          <p:txBody>
            <a:bodyPr rtlCol="0" anchor="ctr"/>
            <a:lstStyle/>
            <a:p>
              <a:endParaRPr lang="en-US" noProof="0" dirty="0"/>
            </a:p>
          </p:txBody>
        </p:sp>
      </p:grpSp>
      <p:sp>
        <p:nvSpPr>
          <p:cNvPr id="15" name="Picture Placeholder 14">
            <a:extLst>
              <a:ext uri="{FF2B5EF4-FFF2-40B4-BE49-F238E27FC236}">
                <a16:creationId xmlns:a16="http://schemas.microsoft.com/office/drawing/2014/main" id="{B4BABCCB-BC19-4874-8D9F-CDA882F3F7AE}"/>
              </a:ext>
            </a:extLst>
          </p:cNvPr>
          <p:cNvSpPr>
            <a:spLocks noGrp="1"/>
          </p:cNvSpPr>
          <p:nvPr>
            <p:ph type="pic" sz="quarter" idx="13"/>
          </p:nvPr>
        </p:nvSpPr>
        <p:spPr>
          <a:xfrm>
            <a:off x="917725" y="1051802"/>
            <a:ext cx="4831567" cy="4754880"/>
          </a:xfrm>
          <a:solidFill>
            <a:schemeClr val="tx1"/>
          </a:solidFill>
          <a:ln w="44450" cap="sq">
            <a:solidFill>
              <a:schemeClr val="accent1"/>
            </a:solidFill>
            <a:miter lim="800000"/>
          </a:ln>
        </p:spPr>
        <p:txBody>
          <a:bodyPr anchor="ctr" anchorCtr="0">
            <a:normAutofit/>
          </a:bodyPr>
          <a:lstStyle>
            <a:lvl1pPr marL="0" indent="0" algn="ctr">
              <a:buNone/>
              <a:defRPr sz="1400">
                <a:solidFill>
                  <a:schemeClr val="accent2"/>
                </a:solidFill>
              </a:defRPr>
            </a:lvl1pPr>
          </a:lstStyle>
          <a:p>
            <a:r>
              <a:rPr lang="en-US" noProof="0"/>
              <a:t>Click icon to add picture</a:t>
            </a:r>
            <a:endParaRPr lang="en-US" noProof="0" dirty="0"/>
          </a:p>
        </p:txBody>
      </p:sp>
      <p:grpSp>
        <p:nvGrpSpPr>
          <p:cNvPr id="7" name="Graphic 2">
            <a:extLst>
              <a:ext uri="{FF2B5EF4-FFF2-40B4-BE49-F238E27FC236}">
                <a16:creationId xmlns:a16="http://schemas.microsoft.com/office/drawing/2014/main" id="{8EB9B021-BBA0-4A8C-B0E8-7D96B6402D25}"/>
              </a:ext>
            </a:extLst>
          </p:cNvPr>
          <p:cNvGrpSpPr/>
          <p:nvPr/>
        </p:nvGrpSpPr>
        <p:grpSpPr>
          <a:xfrm>
            <a:off x="3648000" y="0"/>
            <a:ext cx="4896000" cy="1594800"/>
            <a:chOff x="4262421" y="2828925"/>
            <a:chExt cx="3667125" cy="1190625"/>
          </a:xfrm>
          <a:gradFill>
            <a:gsLst>
              <a:gs pos="0">
                <a:schemeClr val="bg2"/>
              </a:gs>
              <a:gs pos="100000">
                <a:schemeClr val="accent2"/>
              </a:gs>
            </a:gsLst>
            <a:lin ang="780000" scaled="0"/>
          </a:gradFill>
        </p:grpSpPr>
        <p:sp>
          <p:nvSpPr>
            <p:cNvPr id="8" name="Freeform: Shape 7">
              <a:extLst>
                <a:ext uri="{FF2B5EF4-FFF2-40B4-BE49-F238E27FC236}">
                  <a16:creationId xmlns:a16="http://schemas.microsoft.com/office/drawing/2014/main" id="{2B937230-1375-40FA-B669-3A594DA4BADC}"/>
                </a:ext>
              </a:extLst>
            </p:cNvPr>
            <p:cNvSpPr/>
            <p:nvPr/>
          </p:nvSpPr>
          <p:spPr>
            <a:xfrm>
              <a:off x="6180325" y="3755993"/>
              <a:ext cx="9525" cy="9525"/>
            </a:xfrm>
            <a:custGeom>
              <a:avLst/>
              <a:gdLst>
                <a:gd name="connsiteX0" fmla="*/ 1400 w 9525"/>
                <a:gd name="connsiteY0" fmla="*/ 6382 h 0"/>
                <a:gd name="connsiteX1" fmla="*/ 10449 w 9525"/>
                <a:gd name="connsiteY1" fmla="*/ 0 h 0"/>
                <a:gd name="connsiteX2" fmla="*/ 1400 w 9525"/>
                <a:gd name="connsiteY2" fmla="*/ 6382 h 0"/>
              </a:gdLst>
              <a:ahLst/>
              <a:cxnLst>
                <a:cxn ang="0">
                  <a:pos x="connsiteX0" y="connsiteY0"/>
                </a:cxn>
                <a:cxn ang="0">
                  <a:pos x="connsiteX1" y="connsiteY1"/>
                </a:cxn>
                <a:cxn ang="0">
                  <a:pos x="connsiteX2" y="connsiteY2"/>
                </a:cxn>
              </a:cxnLst>
              <a:rect l="l" t="t" r="r" b="b"/>
              <a:pathLst>
                <a:path w="9525">
                  <a:moveTo>
                    <a:pt x="1400" y="6382"/>
                  </a:moveTo>
                  <a:cubicBezTo>
                    <a:pt x="6162" y="5048"/>
                    <a:pt x="9687" y="3143"/>
                    <a:pt x="10449" y="0"/>
                  </a:cubicBezTo>
                  <a:cubicBezTo>
                    <a:pt x="5877" y="1524"/>
                    <a:pt x="-3553" y="857"/>
                    <a:pt x="1400" y="6382"/>
                  </a:cubicBezTo>
                  <a:close/>
                </a:path>
              </a:pathLst>
            </a:custGeom>
            <a:grpFill/>
            <a:ln w="9525" cap="flat">
              <a:noFill/>
              <a:prstDash val="solid"/>
              <a:miter/>
            </a:ln>
          </p:spPr>
          <p:txBody>
            <a:bodyPr rtlCol="0" anchor="ctr"/>
            <a:lstStyle/>
            <a:p>
              <a:endParaRPr lang="en-US" noProof="0" dirty="0"/>
            </a:p>
          </p:txBody>
        </p:sp>
        <p:sp>
          <p:nvSpPr>
            <p:cNvPr id="9" name="Freeform: Shape 8">
              <a:extLst>
                <a:ext uri="{FF2B5EF4-FFF2-40B4-BE49-F238E27FC236}">
                  <a16:creationId xmlns:a16="http://schemas.microsoft.com/office/drawing/2014/main" id="{23A26142-55AC-4FDB-914C-48E62F5E44EA}"/>
                </a:ext>
              </a:extLst>
            </p:cNvPr>
            <p:cNvSpPr/>
            <p:nvPr/>
          </p:nvSpPr>
          <p:spPr>
            <a:xfrm>
              <a:off x="6162143" y="3736658"/>
              <a:ext cx="9525" cy="9525"/>
            </a:xfrm>
            <a:custGeom>
              <a:avLst/>
              <a:gdLst>
                <a:gd name="connsiteX0" fmla="*/ 818 w 0"/>
                <a:gd name="connsiteY0" fmla="*/ 5810 h 0"/>
                <a:gd name="connsiteX1" fmla="*/ 7199 w 0"/>
                <a:gd name="connsiteY1" fmla="*/ 0 h 0"/>
                <a:gd name="connsiteX2" fmla="*/ 818 w 0"/>
                <a:gd name="connsiteY2" fmla="*/ 5810 h 0"/>
              </a:gdLst>
              <a:ahLst/>
              <a:cxnLst>
                <a:cxn ang="0">
                  <a:pos x="connsiteX0" y="connsiteY0"/>
                </a:cxn>
                <a:cxn ang="0">
                  <a:pos x="connsiteX1" y="connsiteY1"/>
                </a:cxn>
                <a:cxn ang="0">
                  <a:pos x="connsiteX2" y="connsiteY2"/>
                </a:cxn>
              </a:cxnLst>
              <a:rect l="l" t="t" r="r" b="b"/>
              <a:pathLst>
                <a:path>
                  <a:moveTo>
                    <a:pt x="818" y="5810"/>
                  </a:moveTo>
                  <a:cubicBezTo>
                    <a:pt x="5390" y="4953"/>
                    <a:pt x="7009" y="2762"/>
                    <a:pt x="7199" y="0"/>
                  </a:cubicBezTo>
                  <a:cubicBezTo>
                    <a:pt x="3199" y="1048"/>
                    <a:pt x="-2040" y="1715"/>
                    <a:pt x="818" y="5810"/>
                  </a:cubicBezTo>
                  <a:close/>
                </a:path>
              </a:pathLst>
            </a:custGeom>
            <a:grpFill/>
            <a:ln w="9525"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FDF06276-2CC1-43BF-97DE-C142E565C2B7}"/>
                </a:ext>
              </a:extLst>
            </p:cNvPr>
            <p:cNvSpPr/>
            <p:nvPr/>
          </p:nvSpPr>
          <p:spPr>
            <a:xfrm>
              <a:off x="6129045" y="3767900"/>
              <a:ext cx="9525" cy="9525"/>
            </a:xfrm>
            <a:custGeom>
              <a:avLst/>
              <a:gdLst>
                <a:gd name="connsiteX0" fmla="*/ 6 w 9525"/>
                <a:gd name="connsiteY0" fmla="*/ 6001 h 0"/>
                <a:gd name="connsiteX1" fmla="*/ 17723 w 9525"/>
                <a:gd name="connsiteY1" fmla="*/ 0 h 0"/>
                <a:gd name="connsiteX2" fmla="*/ 6 w 9525"/>
                <a:gd name="connsiteY2" fmla="*/ 6001 h 0"/>
              </a:gdLst>
              <a:ahLst/>
              <a:cxnLst>
                <a:cxn ang="0">
                  <a:pos x="connsiteX0" y="connsiteY0"/>
                </a:cxn>
                <a:cxn ang="0">
                  <a:pos x="connsiteX1" y="connsiteY1"/>
                </a:cxn>
                <a:cxn ang="0">
                  <a:pos x="connsiteX2" y="connsiteY2"/>
                </a:cxn>
              </a:cxnLst>
              <a:rect l="l" t="t" r="r" b="b"/>
              <a:pathLst>
                <a:path w="9525">
                  <a:moveTo>
                    <a:pt x="6" y="6001"/>
                  </a:moveTo>
                  <a:cubicBezTo>
                    <a:pt x="5055" y="3619"/>
                    <a:pt x="18199" y="4763"/>
                    <a:pt x="17723" y="0"/>
                  </a:cubicBezTo>
                  <a:cubicBezTo>
                    <a:pt x="8960" y="3715"/>
                    <a:pt x="-279" y="-2477"/>
                    <a:pt x="6" y="6001"/>
                  </a:cubicBezTo>
                  <a:close/>
                </a:path>
              </a:pathLst>
            </a:custGeom>
            <a:grpFill/>
            <a:ln w="9525" cap="flat">
              <a:noFill/>
              <a:prstDash val="solid"/>
              <a:miter/>
            </a:ln>
          </p:spPr>
          <p:txBody>
            <a:bodyPr rtlCol="0" anchor="ctr"/>
            <a:lstStyle/>
            <a:p>
              <a:endParaRPr lang="en-US" noProof="0" dirty="0"/>
            </a:p>
          </p:txBody>
        </p:sp>
        <p:sp>
          <p:nvSpPr>
            <p:cNvPr id="21" name="Freeform: Shape 20">
              <a:extLst>
                <a:ext uri="{FF2B5EF4-FFF2-40B4-BE49-F238E27FC236}">
                  <a16:creationId xmlns:a16="http://schemas.microsoft.com/office/drawing/2014/main" id="{A9B74CDD-C4C3-4FE0-8613-1F62732295AC}"/>
                </a:ext>
              </a:extLst>
            </p:cNvPr>
            <p:cNvSpPr/>
            <p:nvPr/>
          </p:nvSpPr>
          <p:spPr>
            <a:xfrm>
              <a:off x="6107993" y="3773010"/>
              <a:ext cx="19050" cy="9525"/>
            </a:xfrm>
            <a:custGeom>
              <a:avLst/>
              <a:gdLst>
                <a:gd name="connsiteX0" fmla="*/ 8 w 19050"/>
                <a:gd name="connsiteY0" fmla="*/ 5463 h 0"/>
                <a:gd name="connsiteX1" fmla="*/ 19154 w 19050"/>
                <a:gd name="connsiteY1" fmla="*/ 3462 h 0"/>
                <a:gd name="connsiteX2" fmla="*/ 8 w 19050"/>
                <a:gd name="connsiteY2" fmla="*/ 5463 h 0"/>
              </a:gdLst>
              <a:ahLst/>
              <a:cxnLst>
                <a:cxn ang="0">
                  <a:pos x="connsiteX0" y="connsiteY0"/>
                </a:cxn>
                <a:cxn ang="0">
                  <a:pos x="connsiteX1" y="connsiteY1"/>
                </a:cxn>
                <a:cxn ang="0">
                  <a:pos x="connsiteX2" y="connsiteY2"/>
                </a:cxn>
              </a:cxnLst>
              <a:rect l="l" t="t" r="r" b="b"/>
              <a:pathLst>
                <a:path w="19050">
                  <a:moveTo>
                    <a:pt x="8" y="5463"/>
                  </a:moveTo>
                  <a:cubicBezTo>
                    <a:pt x="8581" y="1843"/>
                    <a:pt x="11248" y="6320"/>
                    <a:pt x="19154" y="3462"/>
                  </a:cubicBezTo>
                  <a:cubicBezTo>
                    <a:pt x="19916" y="-3967"/>
                    <a:pt x="-468" y="2415"/>
                    <a:pt x="8" y="5463"/>
                  </a:cubicBezTo>
                  <a:close/>
                </a:path>
              </a:pathLst>
            </a:custGeom>
            <a:grpFill/>
            <a:ln w="9525" cap="flat">
              <a:noFill/>
              <a:prstDash val="solid"/>
              <a:miter/>
            </a:ln>
          </p:spPr>
          <p:txBody>
            <a:bodyPr rtlCol="0" anchor="ctr"/>
            <a:lstStyle/>
            <a:p>
              <a:endParaRPr lang="en-US" noProof="0" dirty="0"/>
            </a:p>
          </p:txBody>
        </p:sp>
        <p:sp>
          <p:nvSpPr>
            <p:cNvPr id="23" name="Freeform: Shape 22">
              <a:extLst>
                <a:ext uri="{FF2B5EF4-FFF2-40B4-BE49-F238E27FC236}">
                  <a16:creationId xmlns:a16="http://schemas.microsoft.com/office/drawing/2014/main" id="{F317A6BD-10A1-4EEF-A9AC-E8047CB79436}"/>
                </a:ext>
              </a:extLst>
            </p:cNvPr>
            <p:cNvSpPr/>
            <p:nvPr/>
          </p:nvSpPr>
          <p:spPr>
            <a:xfrm>
              <a:off x="6293591" y="3708067"/>
              <a:ext cx="38100" cy="9525"/>
            </a:xfrm>
            <a:custGeom>
              <a:avLst/>
              <a:gdLst>
                <a:gd name="connsiteX0" fmla="*/ 17578 w 38100"/>
                <a:gd name="connsiteY0" fmla="*/ 4302 h 9525"/>
                <a:gd name="connsiteX1" fmla="*/ 7767 w 38100"/>
                <a:gd name="connsiteY1" fmla="*/ 8588 h 9525"/>
                <a:gd name="connsiteX2" fmla="*/ 1385 w 38100"/>
                <a:gd name="connsiteY2" fmla="*/ 14398 h 9525"/>
                <a:gd name="connsiteX3" fmla="*/ 21674 w 38100"/>
                <a:gd name="connsiteY3" fmla="*/ 7826 h 9525"/>
                <a:gd name="connsiteX4" fmla="*/ 41962 w 38100"/>
                <a:gd name="connsiteY4" fmla="*/ 1254 h 9525"/>
                <a:gd name="connsiteX5" fmla="*/ 17578 w 38100"/>
                <a:gd name="connsiteY5" fmla="*/ 4302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100" h="9525">
                  <a:moveTo>
                    <a:pt x="17578" y="4302"/>
                  </a:moveTo>
                  <a:cubicBezTo>
                    <a:pt x="12625" y="5921"/>
                    <a:pt x="9482" y="5731"/>
                    <a:pt x="7767" y="8588"/>
                  </a:cubicBezTo>
                  <a:cubicBezTo>
                    <a:pt x="6624" y="10684"/>
                    <a:pt x="-3663" y="9541"/>
                    <a:pt x="1385" y="14398"/>
                  </a:cubicBezTo>
                  <a:cubicBezTo>
                    <a:pt x="9196" y="14494"/>
                    <a:pt x="13958" y="9922"/>
                    <a:pt x="21674" y="7826"/>
                  </a:cubicBezTo>
                  <a:cubicBezTo>
                    <a:pt x="29579" y="5635"/>
                    <a:pt x="42248" y="8112"/>
                    <a:pt x="41962" y="1254"/>
                  </a:cubicBezTo>
                  <a:cubicBezTo>
                    <a:pt x="33199" y="-2175"/>
                    <a:pt x="23674" y="2302"/>
                    <a:pt x="17578" y="4302"/>
                  </a:cubicBezTo>
                  <a:close/>
                </a:path>
              </a:pathLst>
            </a:custGeom>
            <a:grpFill/>
            <a:ln w="9525" cap="flat">
              <a:noFill/>
              <a:prstDash val="solid"/>
              <a:miter/>
            </a:ln>
          </p:spPr>
          <p:txBody>
            <a:bodyPr rtlCol="0" anchor="ctr"/>
            <a:lstStyle/>
            <a:p>
              <a:endParaRPr lang="en-US" noProof="0" dirty="0"/>
            </a:p>
          </p:txBody>
        </p:sp>
        <p:sp>
          <p:nvSpPr>
            <p:cNvPr id="24" name="Freeform: Shape 23">
              <a:extLst>
                <a:ext uri="{FF2B5EF4-FFF2-40B4-BE49-F238E27FC236}">
                  <a16:creationId xmlns:a16="http://schemas.microsoft.com/office/drawing/2014/main" id="{6D2B5251-1C35-4C8A-BAE6-C762922FBB65}"/>
                </a:ext>
              </a:extLst>
            </p:cNvPr>
            <p:cNvSpPr/>
            <p:nvPr/>
          </p:nvSpPr>
          <p:spPr>
            <a:xfrm>
              <a:off x="6206202" y="3732673"/>
              <a:ext cx="19050" cy="9525"/>
            </a:xfrm>
            <a:custGeom>
              <a:avLst/>
              <a:gdLst>
                <a:gd name="connsiteX0" fmla="*/ 2 w 19050"/>
                <a:gd name="connsiteY0" fmla="*/ 11319 h 9525"/>
                <a:gd name="connsiteX1" fmla="*/ 22195 w 19050"/>
                <a:gd name="connsiteY1" fmla="*/ 2080 h 9525"/>
                <a:gd name="connsiteX2" fmla="*/ 2 w 19050"/>
                <a:gd name="connsiteY2" fmla="*/ 11319 h 9525"/>
              </a:gdLst>
              <a:ahLst/>
              <a:cxnLst>
                <a:cxn ang="0">
                  <a:pos x="connsiteX0" y="connsiteY0"/>
                </a:cxn>
                <a:cxn ang="0">
                  <a:pos x="connsiteX1" y="connsiteY1"/>
                </a:cxn>
                <a:cxn ang="0">
                  <a:pos x="connsiteX2" y="connsiteY2"/>
                </a:cxn>
              </a:cxnLst>
              <a:rect l="l" t="t" r="r" b="b"/>
              <a:pathLst>
                <a:path w="19050" h="9525">
                  <a:moveTo>
                    <a:pt x="2" y="11319"/>
                  </a:moveTo>
                  <a:cubicBezTo>
                    <a:pt x="6098" y="7890"/>
                    <a:pt x="20766" y="6175"/>
                    <a:pt x="22195" y="2080"/>
                  </a:cubicBezTo>
                  <a:cubicBezTo>
                    <a:pt x="12861" y="-3635"/>
                    <a:pt x="-188" y="3413"/>
                    <a:pt x="2" y="11319"/>
                  </a:cubicBezTo>
                  <a:close/>
                </a:path>
              </a:pathLst>
            </a:custGeom>
            <a:grpFill/>
            <a:ln w="9525"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2296FE6B-7954-4BA7-978F-F5655F8F0282}"/>
                </a:ext>
              </a:extLst>
            </p:cNvPr>
            <p:cNvSpPr/>
            <p:nvPr/>
          </p:nvSpPr>
          <p:spPr>
            <a:xfrm>
              <a:off x="4887544" y="3765637"/>
              <a:ext cx="9525" cy="9525"/>
            </a:xfrm>
            <a:custGeom>
              <a:avLst/>
              <a:gdLst>
                <a:gd name="connsiteX0" fmla="*/ 114 w 9525"/>
                <a:gd name="connsiteY0" fmla="*/ 5120 h 0"/>
                <a:gd name="connsiteX1" fmla="*/ 9925 w 9525"/>
                <a:gd name="connsiteY1" fmla="*/ 833 h 0"/>
                <a:gd name="connsiteX2" fmla="*/ 114 w 9525"/>
                <a:gd name="connsiteY2" fmla="*/ 5120 h 0"/>
              </a:gdLst>
              <a:ahLst/>
              <a:cxnLst>
                <a:cxn ang="0">
                  <a:pos x="connsiteX0" y="connsiteY0"/>
                </a:cxn>
                <a:cxn ang="0">
                  <a:pos x="connsiteX1" y="connsiteY1"/>
                </a:cxn>
                <a:cxn ang="0">
                  <a:pos x="connsiteX2" y="connsiteY2"/>
                </a:cxn>
              </a:cxnLst>
              <a:rect l="l" t="t" r="r" b="b"/>
              <a:pathLst>
                <a:path w="9525">
                  <a:moveTo>
                    <a:pt x="114" y="5120"/>
                  </a:moveTo>
                  <a:cubicBezTo>
                    <a:pt x="4591" y="7025"/>
                    <a:pt x="10878" y="5691"/>
                    <a:pt x="9925" y="833"/>
                  </a:cubicBezTo>
                  <a:cubicBezTo>
                    <a:pt x="5448" y="-1072"/>
                    <a:pt x="-933" y="262"/>
                    <a:pt x="114" y="5120"/>
                  </a:cubicBezTo>
                  <a:close/>
                </a:path>
              </a:pathLst>
            </a:custGeom>
            <a:grpFill/>
            <a:ln w="9525" cap="flat">
              <a:noFill/>
              <a:prstDash val="solid"/>
              <a:miter/>
            </a:ln>
          </p:spPr>
          <p:txBody>
            <a:bodyPr rtlCol="0" anchor="ctr"/>
            <a:lstStyle/>
            <a:p>
              <a:endParaRPr lang="en-US" noProof="0" dirty="0"/>
            </a:p>
          </p:txBody>
        </p:sp>
        <p:sp>
          <p:nvSpPr>
            <p:cNvPr id="26" name="Freeform: Shape 25">
              <a:extLst>
                <a:ext uri="{FF2B5EF4-FFF2-40B4-BE49-F238E27FC236}">
                  <a16:creationId xmlns:a16="http://schemas.microsoft.com/office/drawing/2014/main" id="{5DA8F757-1222-4F7C-A094-7FEE47C8C76D}"/>
                </a:ext>
              </a:extLst>
            </p:cNvPr>
            <p:cNvSpPr/>
            <p:nvPr/>
          </p:nvSpPr>
          <p:spPr>
            <a:xfrm>
              <a:off x="6288214" y="3729718"/>
              <a:ext cx="9525" cy="9525"/>
            </a:xfrm>
            <a:custGeom>
              <a:avLst/>
              <a:gdLst>
                <a:gd name="connsiteX0" fmla="*/ 0 w 9525"/>
                <a:gd name="connsiteY0" fmla="*/ 5130 h 0"/>
                <a:gd name="connsiteX1" fmla="*/ 8668 w 9525"/>
                <a:gd name="connsiteY1" fmla="*/ 5415 h 0"/>
                <a:gd name="connsiteX2" fmla="*/ 12478 w 9525"/>
                <a:gd name="connsiteY2" fmla="*/ 177 h 0"/>
                <a:gd name="connsiteX3" fmla="*/ 0 w 9525"/>
                <a:gd name="connsiteY3" fmla="*/ 5130 h 0"/>
              </a:gdLst>
              <a:ahLst/>
              <a:cxnLst>
                <a:cxn ang="0">
                  <a:pos x="connsiteX0" y="connsiteY0"/>
                </a:cxn>
                <a:cxn ang="0">
                  <a:pos x="connsiteX1" y="connsiteY1"/>
                </a:cxn>
                <a:cxn ang="0">
                  <a:pos x="connsiteX2" y="connsiteY2"/>
                </a:cxn>
                <a:cxn ang="0">
                  <a:pos x="connsiteX3" y="connsiteY3"/>
                </a:cxn>
              </a:cxnLst>
              <a:rect l="l" t="t" r="r" b="b"/>
              <a:pathLst>
                <a:path w="9525">
                  <a:moveTo>
                    <a:pt x="0" y="5130"/>
                  </a:moveTo>
                  <a:cubicBezTo>
                    <a:pt x="3143" y="3320"/>
                    <a:pt x="6763" y="5987"/>
                    <a:pt x="8668" y="5415"/>
                  </a:cubicBezTo>
                  <a:cubicBezTo>
                    <a:pt x="9811" y="5034"/>
                    <a:pt x="13716" y="558"/>
                    <a:pt x="12478" y="177"/>
                  </a:cubicBezTo>
                  <a:cubicBezTo>
                    <a:pt x="9239" y="-585"/>
                    <a:pt x="2000" y="1129"/>
                    <a:pt x="0" y="5130"/>
                  </a:cubicBezTo>
                  <a:close/>
                </a:path>
              </a:pathLst>
            </a:custGeom>
            <a:grpFill/>
            <a:ln w="9525"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C2432FAC-820C-44F6-BA42-72FEF278108A}"/>
                </a:ext>
              </a:extLst>
            </p:cNvPr>
            <p:cNvSpPr/>
            <p:nvPr/>
          </p:nvSpPr>
          <p:spPr>
            <a:xfrm>
              <a:off x="6161353" y="3693697"/>
              <a:ext cx="104775" cy="28575"/>
            </a:xfrm>
            <a:custGeom>
              <a:avLst/>
              <a:gdLst>
                <a:gd name="connsiteX0" fmla="*/ 96096 w 104775"/>
                <a:gd name="connsiteY0" fmla="*/ 4099 h 28575"/>
                <a:gd name="connsiteX1" fmla="*/ 92000 w 104775"/>
                <a:gd name="connsiteY1" fmla="*/ 574 h 28575"/>
                <a:gd name="connsiteX2" fmla="*/ 83332 w 104775"/>
                <a:gd name="connsiteY2" fmla="*/ 289 h 28575"/>
                <a:gd name="connsiteX3" fmla="*/ 2465 w 104775"/>
                <a:gd name="connsiteY3" fmla="*/ 20101 h 28575"/>
                <a:gd name="connsiteX4" fmla="*/ 179 w 104775"/>
                <a:gd name="connsiteY4" fmla="*/ 29340 h 28575"/>
                <a:gd name="connsiteX5" fmla="*/ 30278 w 104775"/>
                <a:gd name="connsiteY5" fmla="*/ 18386 h 28575"/>
                <a:gd name="connsiteX6" fmla="*/ 41136 w 104775"/>
                <a:gd name="connsiteY6" fmla="*/ 24768 h 28575"/>
                <a:gd name="connsiteX7" fmla="*/ 58472 w 104775"/>
                <a:gd name="connsiteY7" fmla="*/ 10099 h 28575"/>
                <a:gd name="connsiteX8" fmla="*/ 58091 w 104775"/>
                <a:gd name="connsiteY8" fmla="*/ 16767 h 28575"/>
                <a:gd name="connsiteX9" fmla="*/ 76474 w 104775"/>
                <a:gd name="connsiteY9" fmla="*/ 12766 h 28575"/>
                <a:gd name="connsiteX10" fmla="*/ 74188 w 104775"/>
                <a:gd name="connsiteY10" fmla="*/ 6670 h 28575"/>
                <a:gd name="connsiteX11" fmla="*/ 89619 w 104775"/>
                <a:gd name="connsiteY11" fmla="*/ 9909 h 28575"/>
                <a:gd name="connsiteX12" fmla="*/ 108002 w 104775"/>
                <a:gd name="connsiteY12" fmla="*/ 5908 h 28575"/>
                <a:gd name="connsiteX13" fmla="*/ 96096 w 104775"/>
                <a:gd name="connsiteY13" fmla="*/ 4099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4775" h="28575">
                  <a:moveTo>
                    <a:pt x="96096" y="4099"/>
                  </a:moveTo>
                  <a:cubicBezTo>
                    <a:pt x="95048" y="3908"/>
                    <a:pt x="93048" y="1051"/>
                    <a:pt x="92000" y="574"/>
                  </a:cubicBezTo>
                  <a:cubicBezTo>
                    <a:pt x="89523" y="-378"/>
                    <a:pt x="86666" y="98"/>
                    <a:pt x="83332" y="289"/>
                  </a:cubicBezTo>
                  <a:cubicBezTo>
                    <a:pt x="59139" y="1622"/>
                    <a:pt x="30088" y="17719"/>
                    <a:pt x="2465" y="20101"/>
                  </a:cubicBezTo>
                  <a:cubicBezTo>
                    <a:pt x="6465" y="25244"/>
                    <a:pt x="-1250" y="25339"/>
                    <a:pt x="179" y="29340"/>
                  </a:cubicBezTo>
                  <a:cubicBezTo>
                    <a:pt x="12466" y="36007"/>
                    <a:pt x="22563" y="23720"/>
                    <a:pt x="30278" y="18386"/>
                  </a:cubicBezTo>
                  <a:cubicBezTo>
                    <a:pt x="32850" y="22006"/>
                    <a:pt x="34469" y="26863"/>
                    <a:pt x="41136" y="24768"/>
                  </a:cubicBezTo>
                  <a:cubicBezTo>
                    <a:pt x="45899" y="19434"/>
                    <a:pt x="46851" y="12481"/>
                    <a:pt x="58472" y="10099"/>
                  </a:cubicBezTo>
                  <a:cubicBezTo>
                    <a:pt x="59234" y="12766"/>
                    <a:pt x="56091" y="13624"/>
                    <a:pt x="58091" y="16767"/>
                  </a:cubicBezTo>
                  <a:cubicBezTo>
                    <a:pt x="64187" y="15433"/>
                    <a:pt x="70378" y="14100"/>
                    <a:pt x="76474" y="12766"/>
                  </a:cubicBezTo>
                  <a:cubicBezTo>
                    <a:pt x="76188" y="9052"/>
                    <a:pt x="70664" y="8385"/>
                    <a:pt x="74188" y="6670"/>
                  </a:cubicBezTo>
                  <a:cubicBezTo>
                    <a:pt x="82665" y="3146"/>
                    <a:pt x="86476" y="6004"/>
                    <a:pt x="89619" y="9909"/>
                  </a:cubicBezTo>
                  <a:cubicBezTo>
                    <a:pt x="95715" y="8575"/>
                    <a:pt x="101906" y="7242"/>
                    <a:pt x="108002" y="5908"/>
                  </a:cubicBezTo>
                  <a:cubicBezTo>
                    <a:pt x="109431" y="-1331"/>
                    <a:pt x="99715" y="4765"/>
                    <a:pt x="96096" y="4099"/>
                  </a:cubicBezTo>
                  <a:close/>
                </a:path>
              </a:pathLst>
            </a:custGeom>
            <a:grpFill/>
            <a:ln w="9525" cap="flat">
              <a:noFill/>
              <a:prstDash val="solid"/>
              <a:miter/>
            </a:ln>
          </p:spPr>
          <p:txBody>
            <a:bodyPr rtlCol="0" anchor="ctr"/>
            <a:lstStyle/>
            <a:p>
              <a:endParaRPr lang="en-US" noProof="0" dirty="0"/>
            </a:p>
          </p:txBody>
        </p:sp>
        <p:sp>
          <p:nvSpPr>
            <p:cNvPr id="34" name="Freeform: Shape 33">
              <a:extLst>
                <a:ext uri="{FF2B5EF4-FFF2-40B4-BE49-F238E27FC236}">
                  <a16:creationId xmlns:a16="http://schemas.microsoft.com/office/drawing/2014/main" id="{49F9A15B-CF7F-4DD4-8799-8647FCD33BA3}"/>
                </a:ext>
              </a:extLst>
            </p:cNvPr>
            <p:cNvSpPr/>
            <p:nvPr/>
          </p:nvSpPr>
          <p:spPr>
            <a:xfrm>
              <a:off x="6202771" y="3716560"/>
              <a:ext cx="19050" cy="9525"/>
            </a:xfrm>
            <a:custGeom>
              <a:avLst/>
              <a:gdLst>
                <a:gd name="connsiteX0" fmla="*/ 18864 w 19050"/>
                <a:gd name="connsiteY0" fmla="*/ 0 h 9525"/>
                <a:gd name="connsiteX1" fmla="*/ 9815 w 19050"/>
                <a:gd name="connsiteY1" fmla="*/ 6382 h 9525"/>
                <a:gd name="connsiteX2" fmla="*/ 4 w 19050"/>
                <a:gd name="connsiteY2" fmla="*/ 10668 h 9525"/>
                <a:gd name="connsiteX3" fmla="*/ 18864 w 19050"/>
                <a:gd name="connsiteY3" fmla="*/ 0 h 9525"/>
              </a:gdLst>
              <a:ahLst/>
              <a:cxnLst>
                <a:cxn ang="0">
                  <a:pos x="connsiteX0" y="connsiteY0"/>
                </a:cxn>
                <a:cxn ang="0">
                  <a:pos x="connsiteX1" y="connsiteY1"/>
                </a:cxn>
                <a:cxn ang="0">
                  <a:pos x="connsiteX2" y="connsiteY2"/>
                </a:cxn>
                <a:cxn ang="0">
                  <a:pos x="connsiteX3" y="connsiteY3"/>
                </a:cxn>
              </a:cxnLst>
              <a:rect l="l" t="t" r="r" b="b"/>
              <a:pathLst>
                <a:path w="19050" h="9525">
                  <a:moveTo>
                    <a:pt x="18864" y="0"/>
                  </a:moveTo>
                  <a:cubicBezTo>
                    <a:pt x="11149" y="95"/>
                    <a:pt x="15054" y="5144"/>
                    <a:pt x="9815" y="6382"/>
                  </a:cubicBezTo>
                  <a:cubicBezTo>
                    <a:pt x="6005" y="7620"/>
                    <a:pt x="-186" y="7810"/>
                    <a:pt x="4" y="10668"/>
                  </a:cubicBezTo>
                  <a:cubicBezTo>
                    <a:pt x="8958" y="12573"/>
                    <a:pt x="26770" y="12859"/>
                    <a:pt x="18864" y="0"/>
                  </a:cubicBezTo>
                  <a:close/>
                </a:path>
              </a:pathLst>
            </a:custGeom>
            <a:grpFill/>
            <a:ln w="9525" cap="flat">
              <a:noFill/>
              <a:prstDash val="solid"/>
              <a:miter/>
            </a:ln>
          </p:spPr>
          <p:txBody>
            <a:bodyPr rtlCol="0" anchor="ctr"/>
            <a:lstStyle/>
            <a:p>
              <a:endParaRPr lang="en-US" noProof="0" dirty="0"/>
            </a:p>
          </p:txBody>
        </p:sp>
        <p:sp>
          <p:nvSpPr>
            <p:cNvPr id="35" name="Freeform: Shape 34">
              <a:extLst>
                <a:ext uri="{FF2B5EF4-FFF2-40B4-BE49-F238E27FC236}">
                  <a16:creationId xmlns:a16="http://schemas.microsoft.com/office/drawing/2014/main" id="{116EF64F-9ECF-42BA-8058-B56F98188D56}"/>
                </a:ext>
              </a:extLst>
            </p:cNvPr>
            <p:cNvSpPr/>
            <p:nvPr/>
          </p:nvSpPr>
          <p:spPr>
            <a:xfrm>
              <a:off x="6117812" y="3736703"/>
              <a:ext cx="9525" cy="9525"/>
            </a:xfrm>
            <a:custGeom>
              <a:avLst/>
              <a:gdLst>
                <a:gd name="connsiteX0" fmla="*/ 0 w 9525"/>
                <a:gd name="connsiteY0" fmla="*/ 6813 h 0"/>
                <a:gd name="connsiteX1" fmla="*/ 17717 w 9525"/>
                <a:gd name="connsiteY1" fmla="*/ 812 h 0"/>
                <a:gd name="connsiteX2" fmla="*/ 0 w 9525"/>
                <a:gd name="connsiteY2" fmla="*/ 6813 h 0"/>
              </a:gdLst>
              <a:ahLst/>
              <a:cxnLst>
                <a:cxn ang="0">
                  <a:pos x="connsiteX0" y="connsiteY0"/>
                </a:cxn>
                <a:cxn ang="0">
                  <a:pos x="connsiteX1" y="connsiteY1"/>
                </a:cxn>
                <a:cxn ang="0">
                  <a:pos x="connsiteX2" y="connsiteY2"/>
                </a:cxn>
              </a:cxnLst>
              <a:rect l="l" t="t" r="r" b="b"/>
              <a:pathLst>
                <a:path w="9525">
                  <a:moveTo>
                    <a:pt x="0" y="6813"/>
                  </a:moveTo>
                  <a:cubicBezTo>
                    <a:pt x="6953" y="7003"/>
                    <a:pt x="13335" y="5670"/>
                    <a:pt x="17717" y="812"/>
                  </a:cubicBezTo>
                  <a:cubicBezTo>
                    <a:pt x="11525" y="-1950"/>
                    <a:pt x="2572" y="2907"/>
                    <a:pt x="0" y="6813"/>
                  </a:cubicBezTo>
                  <a:close/>
                </a:path>
              </a:pathLst>
            </a:custGeom>
            <a:grpFill/>
            <a:ln w="9525" cap="flat">
              <a:noFill/>
              <a:prstDash val="solid"/>
              <a:miter/>
            </a:ln>
          </p:spPr>
          <p:txBody>
            <a:bodyPr rtlCol="0" anchor="ctr"/>
            <a:lstStyle/>
            <a:p>
              <a:endParaRPr lang="en-US" noProof="0" dirty="0"/>
            </a:p>
          </p:txBody>
        </p:sp>
        <p:sp>
          <p:nvSpPr>
            <p:cNvPr id="38" name="Freeform: Shape 37">
              <a:extLst>
                <a:ext uri="{FF2B5EF4-FFF2-40B4-BE49-F238E27FC236}">
                  <a16:creationId xmlns:a16="http://schemas.microsoft.com/office/drawing/2014/main" id="{5150FB71-BD7C-4B70-B992-77A53B776FD8}"/>
                </a:ext>
              </a:extLst>
            </p:cNvPr>
            <p:cNvSpPr/>
            <p:nvPr/>
          </p:nvSpPr>
          <p:spPr>
            <a:xfrm>
              <a:off x="6233896" y="3743917"/>
              <a:ext cx="9525" cy="9525"/>
            </a:xfrm>
            <a:custGeom>
              <a:avLst/>
              <a:gdLst>
                <a:gd name="connsiteX0" fmla="*/ 883 w 9525"/>
                <a:gd name="connsiteY0" fmla="*/ 360 h 9525"/>
                <a:gd name="connsiteX1" fmla="*/ 2026 w 9525"/>
                <a:gd name="connsiteY1" fmla="*/ 11028 h 9525"/>
                <a:gd name="connsiteX2" fmla="*/ 12218 w 9525"/>
                <a:gd name="connsiteY2" fmla="*/ 74 h 9525"/>
                <a:gd name="connsiteX3" fmla="*/ 883 w 9525"/>
                <a:gd name="connsiteY3" fmla="*/ 360 h 9525"/>
              </a:gdLst>
              <a:ahLst/>
              <a:cxnLst>
                <a:cxn ang="0">
                  <a:pos x="connsiteX0" y="connsiteY0"/>
                </a:cxn>
                <a:cxn ang="0">
                  <a:pos x="connsiteX1" y="connsiteY1"/>
                </a:cxn>
                <a:cxn ang="0">
                  <a:pos x="connsiteX2" y="connsiteY2"/>
                </a:cxn>
                <a:cxn ang="0">
                  <a:pos x="connsiteX3" y="connsiteY3"/>
                </a:cxn>
              </a:cxnLst>
              <a:rect l="l" t="t" r="r" b="b"/>
              <a:pathLst>
                <a:path w="9525" h="9525">
                  <a:moveTo>
                    <a:pt x="883" y="360"/>
                  </a:moveTo>
                  <a:cubicBezTo>
                    <a:pt x="-2737" y="5027"/>
                    <a:pt x="6217" y="5599"/>
                    <a:pt x="2026" y="11028"/>
                  </a:cubicBezTo>
                  <a:cubicBezTo>
                    <a:pt x="12503" y="10361"/>
                    <a:pt x="14027" y="5980"/>
                    <a:pt x="12218" y="74"/>
                  </a:cubicBezTo>
                  <a:cubicBezTo>
                    <a:pt x="7360" y="1598"/>
                    <a:pt x="5455" y="-878"/>
                    <a:pt x="883" y="360"/>
                  </a:cubicBezTo>
                  <a:close/>
                </a:path>
              </a:pathLst>
            </a:custGeom>
            <a:grpFill/>
            <a:ln w="9525"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90A217CD-67A7-4B62-9F58-B94AC2DA90C6}"/>
                </a:ext>
              </a:extLst>
            </p:cNvPr>
            <p:cNvSpPr/>
            <p:nvPr/>
          </p:nvSpPr>
          <p:spPr>
            <a:xfrm>
              <a:off x="6196291" y="3749992"/>
              <a:ext cx="19050" cy="9525"/>
            </a:xfrm>
            <a:custGeom>
              <a:avLst/>
              <a:gdLst>
                <a:gd name="connsiteX0" fmla="*/ 12104 w 19050"/>
                <a:gd name="connsiteY0" fmla="*/ 0 h 0"/>
                <a:gd name="connsiteX1" fmla="*/ 388 w 19050"/>
                <a:gd name="connsiteY1" fmla="*/ 6953 h 0"/>
                <a:gd name="connsiteX2" fmla="*/ 20676 w 19050"/>
                <a:gd name="connsiteY2" fmla="*/ 381 h 0"/>
                <a:gd name="connsiteX3" fmla="*/ 12104 w 19050"/>
                <a:gd name="connsiteY3" fmla="*/ 0 h 0"/>
              </a:gdLst>
              <a:ahLst/>
              <a:cxnLst>
                <a:cxn ang="0">
                  <a:pos x="connsiteX0" y="connsiteY0"/>
                </a:cxn>
                <a:cxn ang="0">
                  <a:pos x="connsiteX1" y="connsiteY1"/>
                </a:cxn>
                <a:cxn ang="0">
                  <a:pos x="connsiteX2" y="connsiteY2"/>
                </a:cxn>
                <a:cxn ang="0">
                  <a:pos x="connsiteX3" y="connsiteY3"/>
                </a:cxn>
              </a:cxnLst>
              <a:rect l="l" t="t" r="r" b="b"/>
              <a:pathLst>
                <a:path w="19050">
                  <a:moveTo>
                    <a:pt x="12104" y="0"/>
                  </a:moveTo>
                  <a:cubicBezTo>
                    <a:pt x="15342" y="5334"/>
                    <a:pt x="-2851" y="1524"/>
                    <a:pt x="388" y="6953"/>
                  </a:cubicBezTo>
                  <a:cubicBezTo>
                    <a:pt x="6579" y="9430"/>
                    <a:pt x="20200" y="5429"/>
                    <a:pt x="20676" y="381"/>
                  </a:cubicBezTo>
                  <a:cubicBezTo>
                    <a:pt x="17152" y="1238"/>
                    <a:pt x="14676" y="667"/>
                    <a:pt x="12104" y="0"/>
                  </a:cubicBezTo>
                  <a:close/>
                </a:path>
              </a:pathLst>
            </a:custGeom>
            <a:grpFill/>
            <a:ln w="9525"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E9825BC9-4EEA-4802-9233-3F296BFDE801}"/>
                </a:ext>
              </a:extLst>
            </p:cNvPr>
            <p:cNvSpPr/>
            <p:nvPr/>
          </p:nvSpPr>
          <p:spPr>
            <a:xfrm>
              <a:off x="6755415" y="3591496"/>
              <a:ext cx="19050" cy="19050"/>
            </a:xfrm>
            <a:custGeom>
              <a:avLst/>
              <a:gdLst>
                <a:gd name="connsiteX0" fmla="*/ 0 w 19050"/>
                <a:gd name="connsiteY0" fmla="*/ 21908 h 19050"/>
                <a:gd name="connsiteX1" fmla="*/ 20383 w 19050"/>
                <a:gd name="connsiteY1" fmla="*/ 0 h 19050"/>
                <a:gd name="connsiteX2" fmla="*/ 10192 w 19050"/>
                <a:gd name="connsiteY2" fmla="*/ 10954 h 19050"/>
                <a:gd name="connsiteX3" fmla="*/ 0 w 19050"/>
                <a:gd name="connsiteY3" fmla="*/ 21908 h 19050"/>
              </a:gdLst>
              <a:ahLst/>
              <a:cxnLst>
                <a:cxn ang="0">
                  <a:pos x="connsiteX0" y="connsiteY0"/>
                </a:cxn>
                <a:cxn ang="0">
                  <a:pos x="connsiteX1" y="connsiteY1"/>
                </a:cxn>
                <a:cxn ang="0">
                  <a:pos x="connsiteX2" y="connsiteY2"/>
                </a:cxn>
                <a:cxn ang="0">
                  <a:pos x="connsiteX3" y="connsiteY3"/>
                </a:cxn>
              </a:cxnLst>
              <a:rect l="l" t="t" r="r" b="b"/>
              <a:pathLst>
                <a:path w="19050" h="19050">
                  <a:moveTo>
                    <a:pt x="0" y="21908"/>
                  </a:moveTo>
                  <a:cubicBezTo>
                    <a:pt x="12287" y="16954"/>
                    <a:pt x="24289" y="11906"/>
                    <a:pt x="20383" y="0"/>
                  </a:cubicBezTo>
                  <a:cubicBezTo>
                    <a:pt x="12478" y="953"/>
                    <a:pt x="13144" y="7620"/>
                    <a:pt x="10192" y="10954"/>
                  </a:cubicBezTo>
                  <a:cubicBezTo>
                    <a:pt x="6953" y="14669"/>
                    <a:pt x="667" y="17145"/>
                    <a:pt x="0" y="21908"/>
                  </a:cubicBezTo>
                  <a:close/>
                </a:path>
              </a:pathLst>
            </a:custGeom>
            <a:grpFill/>
            <a:ln w="9525"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854F69C7-CF89-41A1-A9D6-8FFA4E7EB378}"/>
                </a:ext>
              </a:extLst>
            </p:cNvPr>
            <p:cNvSpPr/>
            <p:nvPr/>
          </p:nvSpPr>
          <p:spPr>
            <a:xfrm>
              <a:off x="6052756" y="3723156"/>
              <a:ext cx="85725" cy="19050"/>
            </a:xfrm>
            <a:custGeom>
              <a:avLst/>
              <a:gdLst>
                <a:gd name="connsiteX0" fmla="*/ 86963 w 85725"/>
                <a:gd name="connsiteY0" fmla="*/ 2453 h 19050"/>
                <a:gd name="connsiteX1" fmla="*/ 76390 w 85725"/>
                <a:gd name="connsiteY1" fmla="*/ 4739 h 19050"/>
                <a:gd name="connsiteX2" fmla="*/ 77533 w 85725"/>
                <a:gd name="connsiteY2" fmla="*/ 72 h 19050"/>
                <a:gd name="connsiteX3" fmla="*/ 63627 w 85725"/>
                <a:gd name="connsiteY3" fmla="*/ 929 h 19050"/>
                <a:gd name="connsiteX4" fmla="*/ 46672 w 85725"/>
                <a:gd name="connsiteY4" fmla="*/ 9025 h 19050"/>
                <a:gd name="connsiteX5" fmla="*/ 46672 w 85725"/>
                <a:gd name="connsiteY5" fmla="*/ 9025 h 19050"/>
                <a:gd name="connsiteX6" fmla="*/ 41434 w 85725"/>
                <a:gd name="connsiteY6" fmla="*/ 10168 h 19050"/>
                <a:gd name="connsiteX7" fmla="*/ 22288 w 85725"/>
                <a:gd name="connsiteY7" fmla="*/ 12168 h 19050"/>
                <a:gd name="connsiteX8" fmla="*/ 12478 w 85725"/>
                <a:gd name="connsiteY8" fmla="*/ 16455 h 19050"/>
                <a:gd name="connsiteX9" fmla="*/ 3810 w 85725"/>
                <a:gd name="connsiteY9" fmla="*/ 16169 h 19050"/>
                <a:gd name="connsiteX10" fmla="*/ 0 w 85725"/>
                <a:gd name="connsiteY10" fmla="*/ 21407 h 19050"/>
                <a:gd name="connsiteX11" fmla="*/ 12001 w 85725"/>
                <a:gd name="connsiteY11" fmla="*/ 23122 h 19050"/>
                <a:gd name="connsiteX12" fmla="*/ 40195 w 85725"/>
                <a:gd name="connsiteY12" fmla="*/ 14835 h 19050"/>
                <a:gd name="connsiteX13" fmla="*/ 48863 w 85725"/>
                <a:gd name="connsiteY13" fmla="*/ 15121 h 19050"/>
                <a:gd name="connsiteX14" fmla="*/ 56769 w 85725"/>
                <a:gd name="connsiteY14" fmla="*/ 13407 h 19050"/>
                <a:gd name="connsiteX15" fmla="*/ 86963 w 85725"/>
                <a:gd name="connsiteY15" fmla="*/ 2453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5725" h="19050">
                  <a:moveTo>
                    <a:pt x="86963" y="2453"/>
                  </a:moveTo>
                  <a:cubicBezTo>
                    <a:pt x="84582" y="1881"/>
                    <a:pt x="78391" y="5786"/>
                    <a:pt x="76390" y="4739"/>
                  </a:cubicBezTo>
                  <a:cubicBezTo>
                    <a:pt x="75152" y="4072"/>
                    <a:pt x="78105" y="167"/>
                    <a:pt x="77533" y="72"/>
                  </a:cubicBezTo>
                  <a:cubicBezTo>
                    <a:pt x="72866" y="-595"/>
                    <a:pt x="71723" y="3691"/>
                    <a:pt x="63627" y="929"/>
                  </a:cubicBezTo>
                  <a:cubicBezTo>
                    <a:pt x="63913" y="5310"/>
                    <a:pt x="50387" y="3786"/>
                    <a:pt x="46672" y="9025"/>
                  </a:cubicBezTo>
                  <a:cubicBezTo>
                    <a:pt x="47530" y="7882"/>
                    <a:pt x="51340" y="11501"/>
                    <a:pt x="46672" y="9025"/>
                  </a:cubicBezTo>
                  <a:cubicBezTo>
                    <a:pt x="46101" y="8739"/>
                    <a:pt x="42196" y="10073"/>
                    <a:pt x="41434" y="10168"/>
                  </a:cubicBezTo>
                  <a:cubicBezTo>
                    <a:pt x="31051" y="11406"/>
                    <a:pt x="30480" y="10644"/>
                    <a:pt x="22288" y="12168"/>
                  </a:cubicBezTo>
                  <a:cubicBezTo>
                    <a:pt x="17335" y="13121"/>
                    <a:pt x="17145" y="15311"/>
                    <a:pt x="12478" y="16455"/>
                  </a:cubicBezTo>
                  <a:cubicBezTo>
                    <a:pt x="9144" y="17312"/>
                    <a:pt x="8001" y="14740"/>
                    <a:pt x="3810" y="16169"/>
                  </a:cubicBezTo>
                  <a:cubicBezTo>
                    <a:pt x="952" y="17121"/>
                    <a:pt x="571" y="19407"/>
                    <a:pt x="0" y="21407"/>
                  </a:cubicBezTo>
                  <a:cubicBezTo>
                    <a:pt x="5810" y="19503"/>
                    <a:pt x="10096" y="19788"/>
                    <a:pt x="12001" y="23122"/>
                  </a:cubicBezTo>
                  <a:cubicBezTo>
                    <a:pt x="23717" y="22741"/>
                    <a:pt x="31051" y="16931"/>
                    <a:pt x="40195" y="14835"/>
                  </a:cubicBezTo>
                  <a:cubicBezTo>
                    <a:pt x="43339" y="14073"/>
                    <a:pt x="44767" y="15788"/>
                    <a:pt x="48863" y="15121"/>
                  </a:cubicBezTo>
                  <a:cubicBezTo>
                    <a:pt x="53340" y="14454"/>
                    <a:pt x="51721" y="10740"/>
                    <a:pt x="56769" y="13407"/>
                  </a:cubicBezTo>
                  <a:cubicBezTo>
                    <a:pt x="61150" y="15693"/>
                    <a:pt x="88963" y="7120"/>
                    <a:pt x="86963" y="2453"/>
                  </a:cubicBezTo>
                  <a:close/>
                </a:path>
              </a:pathLst>
            </a:custGeom>
            <a:grpFill/>
            <a:ln w="9525" cap="flat">
              <a:noFill/>
              <a:prstDash val="solid"/>
              <a:miter/>
            </a:ln>
          </p:spPr>
          <p:txBody>
            <a:bodyPr rtlCol="0" anchor="ctr"/>
            <a:lstStyle/>
            <a:p>
              <a:endParaRPr lang="en-US" noProof="0" dirty="0"/>
            </a:p>
          </p:txBody>
        </p:sp>
        <p:sp>
          <p:nvSpPr>
            <p:cNvPr id="42" name="Freeform: Shape 41">
              <a:extLst>
                <a:ext uri="{FF2B5EF4-FFF2-40B4-BE49-F238E27FC236}">
                  <a16:creationId xmlns:a16="http://schemas.microsoft.com/office/drawing/2014/main" id="{A8CA7E56-47B6-4E46-976A-0BE4F600A8DC}"/>
                </a:ext>
              </a:extLst>
            </p:cNvPr>
            <p:cNvSpPr/>
            <p:nvPr/>
          </p:nvSpPr>
          <p:spPr>
            <a:xfrm>
              <a:off x="6094742" y="3777520"/>
              <a:ext cx="9525" cy="9525"/>
            </a:xfrm>
            <a:custGeom>
              <a:avLst/>
              <a:gdLst>
                <a:gd name="connsiteX0" fmla="*/ 781 w 0"/>
                <a:gd name="connsiteY0" fmla="*/ 5810 h 0"/>
                <a:gd name="connsiteX1" fmla="*/ 7163 w 0"/>
                <a:gd name="connsiteY1" fmla="*/ 0 h 0"/>
                <a:gd name="connsiteX2" fmla="*/ 781 w 0"/>
                <a:gd name="connsiteY2" fmla="*/ 5810 h 0"/>
              </a:gdLst>
              <a:ahLst/>
              <a:cxnLst>
                <a:cxn ang="0">
                  <a:pos x="connsiteX0" y="connsiteY0"/>
                </a:cxn>
                <a:cxn ang="0">
                  <a:pos x="connsiteX1" y="connsiteY1"/>
                </a:cxn>
                <a:cxn ang="0">
                  <a:pos x="connsiteX2" y="connsiteY2"/>
                </a:cxn>
              </a:cxnLst>
              <a:rect l="l" t="t" r="r" b="b"/>
              <a:pathLst>
                <a:path>
                  <a:moveTo>
                    <a:pt x="781" y="5810"/>
                  </a:moveTo>
                  <a:cubicBezTo>
                    <a:pt x="5353" y="4953"/>
                    <a:pt x="6973" y="2762"/>
                    <a:pt x="7163" y="0"/>
                  </a:cubicBezTo>
                  <a:cubicBezTo>
                    <a:pt x="3162" y="1143"/>
                    <a:pt x="-1981" y="1810"/>
                    <a:pt x="781" y="5810"/>
                  </a:cubicBezTo>
                  <a:close/>
                </a:path>
              </a:pathLst>
            </a:custGeom>
            <a:grpFill/>
            <a:ln w="9525" cap="flat">
              <a:noFill/>
              <a:prstDash val="solid"/>
              <a:miter/>
            </a:ln>
          </p:spPr>
          <p:txBody>
            <a:bodyPr rtlCol="0" anchor="ctr"/>
            <a:lstStyle/>
            <a:p>
              <a:endParaRPr lang="en-US" noProof="0" dirty="0"/>
            </a:p>
          </p:txBody>
        </p:sp>
        <p:sp>
          <p:nvSpPr>
            <p:cNvPr id="43" name="Freeform: Shape 42">
              <a:extLst>
                <a:ext uri="{FF2B5EF4-FFF2-40B4-BE49-F238E27FC236}">
                  <a16:creationId xmlns:a16="http://schemas.microsoft.com/office/drawing/2014/main" id="{F70531CC-3648-4C3F-B0CB-B5ECA2E182FB}"/>
                </a:ext>
              </a:extLst>
            </p:cNvPr>
            <p:cNvSpPr/>
            <p:nvPr/>
          </p:nvSpPr>
          <p:spPr>
            <a:xfrm>
              <a:off x="6290500" y="3691795"/>
              <a:ext cx="19050" cy="9525"/>
            </a:xfrm>
            <a:custGeom>
              <a:avLst/>
              <a:gdLst>
                <a:gd name="connsiteX0" fmla="*/ 16192 w 19050"/>
                <a:gd name="connsiteY0" fmla="*/ 8382 h 9525"/>
                <a:gd name="connsiteX1" fmla="*/ 11240 w 19050"/>
                <a:gd name="connsiteY1" fmla="*/ 18193 h 9525"/>
                <a:gd name="connsiteX2" fmla="*/ 28194 w 19050"/>
                <a:gd name="connsiteY2" fmla="*/ 10097 h 9525"/>
                <a:gd name="connsiteX3" fmla="*/ 24479 w 19050"/>
                <a:gd name="connsiteY3" fmla="*/ 0 h 9525"/>
                <a:gd name="connsiteX4" fmla="*/ 0 w 19050"/>
                <a:gd name="connsiteY4" fmla="*/ 3143 h 9525"/>
                <a:gd name="connsiteX5" fmla="*/ 16192 w 19050"/>
                <a:gd name="connsiteY5" fmla="*/ 8382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50" h="9525">
                  <a:moveTo>
                    <a:pt x="16192" y="8382"/>
                  </a:moveTo>
                  <a:cubicBezTo>
                    <a:pt x="12954" y="10954"/>
                    <a:pt x="6572" y="12192"/>
                    <a:pt x="11240" y="18193"/>
                  </a:cubicBezTo>
                  <a:cubicBezTo>
                    <a:pt x="19526" y="16669"/>
                    <a:pt x="16383" y="10192"/>
                    <a:pt x="28194" y="10097"/>
                  </a:cubicBezTo>
                  <a:cubicBezTo>
                    <a:pt x="24003" y="4286"/>
                    <a:pt x="24955" y="6572"/>
                    <a:pt x="24479" y="0"/>
                  </a:cubicBezTo>
                  <a:cubicBezTo>
                    <a:pt x="14383" y="3715"/>
                    <a:pt x="8763" y="1334"/>
                    <a:pt x="0" y="3143"/>
                  </a:cubicBezTo>
                  <a:cubicBezTo>
                    <a:pt x="0" y="12383"/>
                    <a:pt x="12478" y="4382"/>
                    <a:pt x="16192" y="8382"/>
                  </a:cubicBezTo>
                  <a:close/>
                </a:path>
              </a:pathLst>
            </a:custGeom>
            <a:grpFill/>
            <a:ln w="9525" cap="flat">
              <a:noFill/>
              <a:prstDash val="solid"/>
              <a:miter/>
            </a:ln>
          </p:spPr>
          <p:txBody>
            <a:bodyPr rtlCol="0" anchor="ctr"/>
            <a:lstStyle/>
            <a:p>
              <a:endParaRPr lang="en-US" noProof="0" dirty="0"/>
            </a:p>
          </p:txBody>
        </p:sp>
        <p:sp>
          <p:nvSpPr>
            <p:cNvPr id="44" name="Freeform: Shape 43">
              <a:extLst>
                <a:ext uri="{FF2B5EF4-FFF2-40B4-BE49-F238E27FC236}">
                  <a16:creationId xmlns:a16="http://schemas.microsoft.com/office/drawing/2014/main" id="{E0E55E53-9956-46BB-B7C4-4DFC78A8250F}"/>
                </a:ext>
              </a:extLst>
            </p:cNvPr>
            <p:cNvSpPr/>
            <p:nvPr/>
          </p:nvSpPr>
          <p:spPr>
            <a:xfrm>
              <a:off x="6060412" y="3782663"/>
              <a:ext cx="9525" cy="9525"/>
            </a:xfrm>
            <a:custGeom>
              <a:avLst/>
              <a:gdLst>
                <a:gd name="connsiteX0" fmla="*/ 917 w 9525"/>
                <a:gd name="connsiteY0" fmla="*/ 8096 h 0"/>
                <a:gd name="connsiteX1" fmla="*/ 17871 w 9525"/>
                <a:gd name="connsiteY1" fmla="*/ 0 h 0"/>
                <a:gd name="connsiteX2" fmla="*/ 917 w 9525"/>
                <a:gd name="connsiteY2" fmla="*/ 8096 h 0"/>
              </a:gdLst>
              <a:ahLst/>
              <a:cxnLst>
                <a:cxn ang="0">
                  <a:pos x="connsiteX0" y="connsiteY0"/>
                </a:cxn>
                <a:cxn ang="0">
                  <a:pos x="connsiteX1" y="connsiteY1"/>
                </a:cxn>
                <a:cxn ang="0">
                  <a:pos x="connsiteX2" y="connsiteY2"/>
                </a:cxn>
              </a:cxnLst>
              <a:rect l="l" t="t" r="r" b="b"/>
              <a:pathLst>
                <a:path w="9525">
                  <a:moveTo>
                    <a:pt x="917" y="8096"/>
                  </a:moveTo>
                  <a:cubicBezTo>
                    <a:pt x="9394" y="6572"/>
                    <a:pt x="16823" y="4667"/>
                    <a:pt x="17871" y="0"/>
                  </a:cubicBezTo>
                  <a:cubicBezTo>
                    <a:pt x="12442" y="2858"/>
                    <a:pt x="-4036" y="857"/>
                    <a:pt x="917" y="8096"/>
                  </a:cubicBezTo>
                  <a:close/>
                </a:path>
              </a:pathLst>
            </a:custGeom>
            <a:grpFill/>
            <a:ln w="9525" cap="flat">
              <a:noFill/>
              <a:prstDash val="solid"/>
              <a:miter/>
            </a:ln>
          </p:spPr>
          <p:txBody>
            <a:bodyPr rtlCol="0" anchor="ctr"/>
            <a:lstStyle/>
            <a:p>
              <a:endParaRPr lang="en-US" noProof="0" dirty="0"/>
            </a:p>
          </p:txBody>
        </p:sp>
        <p:sp>
          <p:nvSpPr>
            <p:cNvPr id="45" name="Freeform: Shape 44">
              <a:extLst>
                <a:ext uri="{FF2B5EF4-FFF2-40B4-BE49-F238E27FC236}">
                  <a16:creationId xmlns:a16="http://schemas.microsoft.com/office/drawing/2014/main" id="{12C4F44A-C7AD-4264-A760-CF4AD57FF137}"/>
                </a:ext>
              </a:extLst>
            </p:cNvPr>
            <p:cNvSpPr/>
            <p:nvPr/>
          </p:nvSpPr>
          <p:spPr>
            <a:xfrm>
              <a:off x="6042713" y="3770124"/>
              <a:ext cx="19050" cy="9525"/>
            </a:xfrm>
            <a:custGeom>
              <a:avLst/>
              <a:gdLst>
                <a:gd name="connsiteX0" fmla="*/ 6614 w 19050"/>
                <a:gd name="connsiteY0" fmla="*/ 3586 h 0"/>
                <a:gd name="connsiteX1" fmla="*/ 2137 w 19050"/>
                <a:gd name="connsiteY1" fmla="*/ 6729 h 0"/>
                <a:gd name="connsiteX2" fmla="*/ 21282 w 19050"/>
                <a:gd name="connsiteY2" fmla="*/ 4729 h 0"/>
                <a:gd name="connsiteX3" fmla="*/ 6614 w 19050"/>
                <a:gd name="connsiteY3" fmla="*/ 3586 h 0"/>
              </a:gdLst>
              <a:ahLst/>
              <a:cxnLst>
                <a:cxn ang="0">
                  <a:pos x="connsiteX0" y="connsiteY0"/>
                </a:cxn>
                <a:cxn ang="0">
                  <a:pos x="connsiteX1" y="connsiteY1"/>
                </a:cxn>
                <a:cxn ang="0">
                  <a:pos x="connsiteX2" y="connsiteY2"/>
                </a:cxn>
                <a:cxn ang="0">
                  <a:pos x="connsiteX3" y="connsiteY3"/>
                </a:cxn>
              </a:cxnLst>
              <a:rect l="l" t="t" r="r" b="b"/>
              <a:pathLst>
                <a:path w="19050">
                  <a:moveTo>
                    <a:pt x="6614" y="3586"/>
                  </a:moveTo>
                  <a:cubicBezTo>
                    <a:pt x="2899" y="4253"/>
                    <a:pt x="-3292" y="6253"/>
                    <a:pt x="2137" y="6729"/>
                  </a:cubicBezTo>
                  <a:cubicBezTo>
                    <a:pt x="10233" y="3681"/>
                    <a:pt x="14900" y="5396"/>
                    <a:pt x="21282" y="4729"/>
                  </a:cubicBezTo>
                  <a:cubicBezTo>
                    <a:pt x="18615" y="-3463"/>
                    <a:pt x="12519" y="919"/>
                    <a:pt x="6614" y="3586"/>
                  </a:cubicBezTo>
                  <a:close/>
                </a:path>
              </a:pathLst>
            </a:custGeom>
            <a:grpFill/>
            <a:ln w="9525" cap="flat">
              <a:noFill/>
              <a:prstDash val="solid"/>
              <a:miter/>
            </a:ln>
          </p:spPr>
          <p:txBody>
            <a:bodyPr rtlCol="0" anchor="ctr"/>
            <a:lstStyle/>
            <a:p>
              <a:endParaRPr lang="en-US" noProof="0" dirty="0"/>
            </a:p>
          </p:txBody>
        </p:sp>
        <p:sp>
          <p:nvSpPr>
            <p:cNvPr id="46" name="Freeform: Shape 45">
              <a:extLst>
                <a:ext uri="{FF2B5EF4-FFF2-40B4-BE49-F238E27FC236}">
                  <a16:creationId xmlns:a16="http://schemas.microsoft.com/office/drawing/2014/main" id="{A0478A94-4E30-4244-8386-225C06C4D540}"/>
                </a:ext>
              </a:extLst>
            </p:cNvPr>
            <p:cNvSpPr/>
            <p:nvPr/>
          </p:nvSpPr>
          <p:spPr>
            <a:xfrm>
              <a:off x="7704738" y="2950750"/>
              <a:ext cx="9525" cy="9525"/>
            </a:xfrm>
            <a:custGeom>
              <a:avLst/>
              <a:gdLst>
                <a:gd name="connsiteX0" fmla="*/ 34 w 9525"/>
                <a:gd name="connsiteY0" fmla="*/ 5429 h 0"/>
                <a:gd name="connsiteX1" fmla="*/ 15083 w 9525"/>
                <a:gd name="connsiteY1" fmla="*/ 0 h 0"/>
                <a:gd name="connsiteX2" fmla="*/ 7178 w 9525"/>
                <a:gd name="connsiteY2" fmla="*/ 1715 h 0"/>
                <a:gd name="connsiteX3" fmla="*/ 34 w 9525"/>
                <a:gd name="connsiteY3" fmla="*/ 5429 h 0"/>
              </a:gdLst>
              <a:ahLst/>
              <a:cxnLst>
                <a:cxn ang="0">
                  <a:pos x="connsiteX0" y="connsiteY0"/>
                </a:cxn>
                <a:cxn ang="0">
                  <a:pos x="connsiteX1" y="connsiteY1"/>
                </a:cxn>
                <a:cxn ang="0">
                  <a:pos x="connsiteX2" y="connsiteY2"/>
                </a:cxn>
                <a:cxn ang="0">
                  <a:pos x="connsiteX3" y="connsiteY3"/>
                </a:cxn>
              </a:cxnLst>
              <a:rect l="l" t="t" r="r" b="b"/>
              <a:pathLst>
                <a:path w="9525">
                  <a:moveTo>
                    <a:pt x="34" y="5429"/>
                  </a:moveTo>
                  <a:cubicBezTo>
                    <a:pt x="4225" y="3239"/>
                    <a:pt x="16417" y="4477"/>
                    <a:pt x="15083" y="0"/>
                  </a:cubicBezTo>
                  <a:cubicBezTo>
                    <a:pt x="12416" y="572"/>
                    <a:pt x="9845" y="1143"/>
                    <a:pt x="7178" y="1715"/>
                  </a:cubicBezTo>
                  <a:cubicBezTo>
                    <a:pt x="4225" y="2667"/>
                    <a:pt x="-442" y="2953"/>
                    <a:pt x="34" y="5429"/>
                  </a:cubicBezTo>
                  <a:close/>
                </a:path>
              </a:pathLst>
            </a:custGeom>
            <a:grpFill/>
            <a:ln w="9525" cap="flat">
              <a:noFill/>
              <a:prstDash val="solid"/>
              <a:miter/>
            </a:ln>
          </p:spPr>
          <p:txBody>
            <a:bodyPr rtlCol="0" anchor="ctr"/>
            <a:lstStyle/>
            <a:p>
              <a:endParaRPr lang="en-US" noProof="0" dirty="0"/>
            </a:p>
          </p:txBody>
        </p:sp>
        <p:sp>
          <p:nvSpPr>
            <p:cNvPr id="47" name="Freeform: Shape 46">
              <a:extLst>
                <a:ext uri="{FF2B5EF4-FFF2-40B4-BE49-F238E27FC236}">
                  <a16:creationId xmlns:a16="http://schemas.microsoft.com/office/drawing/2014/main" id="{CACA86BB-BC28-4F6B-B5DF-E3DA63DC24B9}"/>
                </a:ext>
              </a:extLst>
            </p:cNvPr>
            <p:cNvSpPr/>
            <p:nvPr/>
          </p:nvSpPr>
          <p:spPr>
            <a:xfrm>
              <a:off x="6072755" y="3723513"/>
              <a:ext cx="9525" cy="9525"/>
            </a:xfrm>
            <a:custGeom>
              <a:avLst/>
              <a:gdLst>
                <a:gd name="connsiteX0" fmla="*/ 6385 w 0"/>
                <a:gd name="connsiteY0" fmla="*/ 0 h 0"/>
                <a:gd name="connsiteX1" fmla="*/ 1146 w 0"/>
                <a:gd name="connsiteY1" fmla="*/ 1143 h 0"/>
                <a:gd name="connsiteX2" fmla="*/ 3 w 0"/>
                <a:gd name="connsiteY2" fmla="*/ 5810 h 0"/>
                <a:gd name="connsiteX3" fmla="*/ 6385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6385" y="0"/>
                  </a:moveTo>
                  <a:cubicBezTo>
                    <a:pt x="4671" y="381"/>
                    <a:pt x="2861" y="762"/>
                    <a:pt x="1146" y="1143"/>
                  </a:cubicBezTo>
                  <a:cubicBezTo>
                    <a:pt x="1908" y="3143"/>
                    <a:pt x="-92" y="4000"/>
                    <a:pt x="3" y="5810"/>
                  </a:cubicBezTo>
                  <a:cubicBezTo>
                    <a:pt x="4099" y="4667"/>
                    <a:pt x="9243" y="4000"/>
                    <a:pt x="6385" y="0"/>
                  </a:cubicBezTo>
                  <a:close/>
                </a:path>
              </a:pathLst>
            </a:custGeom>
            <a:grpFill/>
            <a:ln w="9525" cap="flat">
              <a:noFill/>
              <a:prstDash val="solid"/>
              <a:miter/>
            </a:ln>
          </p:spPr>
          <p:txBody>
            <a:bodyPr rtlCol="0" anchor="ctr"/>
            <a:lstStyle/>
            <a:p>
              <a:endParaRPr lang="en-US" noProof="0" dirty="0"/>
            </a:p>
          </p:txBody>
        </p:sp>
        <p:sp>
          <p:nvSpPr>
            <p:cNvPr id="48" name="Freeform: Shape 47">
              <a:extLst>
                <a:ext uri="{FF2B5EF4-FFF2-40B4-BE49-F238E27FC236}">
                  <a16:creationId xmlns:a16="http://schemas.microsoft.com/office/drawing/2014/main" id="{56994F70-8022-4926-A6E0-802DEF2A5A1C}"/>
                </a:ext>
              </a:extLst>
            </p:cNvPr>
            <p:cNvSpPr/>
            <p:nvPr/>
          </p:nvSpPr>
          <p:spPr>
            <a:xfrm>
              <a:off x="6088379" y="3667125"/>
              <a:ext cx="200025" cy="57150"/>
            </a:xfrm>
            <a:custGeom>
              <a:avLst/>
              <a:gdLst>
                <a:gd name="connsiteX0" fmla="*/ 191 w 200025"/>
                <a:gd name="connsiteY0" fmla="*/ 58674 h 57150"/>
                <a:gd name="connsiteX1" fmla="*/ 25814 w 200025"/>
                <a:gd name="connsiteY1" fmla="*/ 50959 h 57150"/>
                <a:gd name="connsiteX2" fmla="*/ 32576 w 200025"/>
                <a:gd name="connsiteY2" fmla="*/ 53816 h 57150"/>
                <a:gd name="connsiteX3" fmla="*/ 42387 w 200025"/>
                <a:gd name="connsiteY3" fmla="*/ 49530 h 57150"/>
                <a:gd name="connsiteX4" fmla="*/ 87155 w 200025"/>
                <a:gd name="connsiteY4" fmla="*/ 39815 h 57150"/>
                <a:gd name="connsiteX5" fmla="*/ 96965 w 200025"/>
                <a:gd name="connsiteY5" fmla="*/ 35528 h 57150"/>
                <a:gd name="connsiteX6" fmla="*/ 105633 w 200025"/>
                <a:gd name="connsiteY6" fmla="*/ 35814 h 57150"/>
                <a:gd name="connsiteX7" fmla="*/ 112777 w 200025"/>
                <a:gd name="connsiteY7" fmla="*/ 32099 h 57150"/>
                <a:gd name="connsiteX8" fmla="*/ 170689 w 200025"/>
                <a:gd name="connsiteY8" fmla="*/ 19526 h 57150"/>
                <a:gd name="connsiteX9" fmla="*/ 177833 w 200025"/>
                <a:gd name="connsiteY9" fmla="*/ 15812 h 57150"/>
                <a:gd name="connsiteX10" fmla="*/ 193644 w 200025"/>
                <a:gd name="connsiteY10" fmla="*/ 12383 h 57150"/>
                <a:gd name="connsiteX11" fmla="*/ 208694 w 200025"/>
                <a:gd name="connsiteY11" fmla="*/ 6953 h 57150"/>
                <a:gd name="connsiteX12" fmla="*/ 197454 w 200025"/>
                <a:gd name="connsiteY12" fmla="*/ 7239 h 57150"/>
                <a:gd name="connsiteX13" fmla="*/ 186881 w 200025"/>
                <a:gd name="connsiteY13" fmla="*/ 9525 h 57150"/>
                <a:gd name="connsiteX14" fmla="*/ 190691 w 200025"/>
                <a:gd name="connsiteY14" fmla="*/ 4286 h 57150"/>
                <a:gd name="connsiteX15" fmla="*/ 182786 w 200025"/>
                <a:gd name="connsiteY15" fmla="*/ 6001 h 57150"/>
                <a:gd name="connsiteX16" fmla="*/ 173737 w 200025"/>
                <a:gd name="connsiteY16" fmla="*/ 12383 h 57150"/>
                <a:gd name="connsiteX17" fmla="*/ 176785 w 200025"/>
                <a:gd name="connsiteY17" fmla="*/ 5144 h 57150"/>
                <a:gd name="connsiteX18" fmla="*/ 172689 w 200025"/>
                <a:gd name="connsiteY18" fmla="*/ 1715 h 57150"/>
                <a:gd name="connsiteX19" fmla="*/ 160688 w 200025"/>
                <a:gd name="connsiteY19" fmla="*/ 0 h 57150"/>
                <a:gd name="connsiteX20" fmla="*/ 148305 w 200025"/>
                <a:gd name="connsiteY20" fmla="*/ 4858 h 57150"/>
                <a:gd name="connsiteX21" fmla="*/ 144971 w 200025"/>
                <a:gd name="connsiteY21" fmla="*/ 3429 h 57150"/>
                <a:gd name="connsiteX22" fmla="*/ 143828 w 200025"/>
                <a:gd name="connsiteY22" fmla="*/ 8096 h 57150"/>
                <a:gd name="connsiteX23" fmla="*/ 153258 w 200025"/>
                <a:gd name="connsiteY23" fmla="*/ 10382 h 57150"/>
                <a:gd name="connsiteX24" fmla="*/ 124302 w 200025"/>
                <a:gd name="connsiteY24" fmla="*/ 16669 h 57150"/>
                <a:gd name="connsiteX25" fmla="*/ 105824 w 200025"/>
                <a:gd name="connsiteY25" fmla="*/ 20669 h 57150"/>
                <a:gd name="connsiteX26" fmla="*/ 71629 w 200025"/>
                <a:gd name="connsiteY26" fmla="*/ 28099 h 57150"/>
                <a:gd name="connsiteX27" fmla="*/ 64485 w 200025"/>
                <a:gd name="connsiteY27" fmla="*/ 31813 h 57150"/>
                <a:gd name="connsiteX28" fmla="*/ 53246 w 200025"/>
                <a:gd name="connsiteY28" fmla="*/ 32099 h 57150"/>
                <a:gd name="connsiteX29" fmla="*/ 44197 w 200025"/>
                <a:gd name="connsiteY29" fmla="*/ 38481 h 57150"/>
                <a:gd name="connsiteX30" fmla="*/ 38196 w 200025"/>
                <a:gd name="connsiteY30" fmla="*/ 37624 h 57150"/>
                <a:gd name="connsiteX31" fmla="*/ 20480 w 200025"/>
                <a:gd name="connsiteY31" fmla="*/ 43625 h 57150"/>
                <a:gd name="connsiteX32" fmla="*/ 2763 w 200025"/>
                <a:gd name="connsiteY32" fmla="*/ 49625 h 57150"/>
                <a:gd name="connsiteX33" fmla="*/ 17432 w 200025"/>
                <a:gd name="connsiteY33" fmla="*/ 50768 h 57150"/>
                <a:gd name="connsiteX34" fmla="*/ 191 w 200025"/>
                <a:gd name="connsiteY34" fmla="*/ 58674 h 57150"/>
                <a:gd name="connsiteX35" fmla="*/ 162688 w 200025"/>
                <a:gd name="connsiteY35" fmla="*/ 5810 h 57150"/>
                <a:gd name="connsiteX36" fmla="*/ 170594 w 200025"/>
                <a:gd name="connsiteY36" fmla="*/ 4096 h 57150"/>
                <a:gd name="connsiteX37" fmla="*/ 155544 w 200025"/>
                <a:gd name="connsiteY37" fmla="*/ 9525 h 57150"/>
                <a:gd name="connsiteX38" fmla="*/ 162688 w 200025"/>
                <a:gd name="connsiteY38" fmla="*/ 5810 h 57150"/>
                <a:gd name="connsiteX39" fmla="*/ 53246 w 200025"/>
                <a:gd name="connsiteY39" fmla="*/ 40577 h 57150"/>
                <a:gd name="connsiteX40" fmla="*/ 38196 w 200025"/>
                <a:gd name="connsiteY40" fmla="*/ 46006 h 57150"/>
                <a:gd name="connsiteX41" fmla="*/ 53246 w 200025"/>
                <a:gd name="connsiteY41" fmla="*/ 40577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00025" h="57150">
                  <a:moveTo>
                    <a:pt x="191" y="58674"/>
                  </a:moveTo>
                  <a:cubicBezTo>
                    <a:pt x="11050" y="58769"/>
                    <a:pt x="19051" y="51149"/>
                    <a:pt x="25814" y="50959"/>
                  </a:cubicBezTo>
                  <a:cubicBezTo>
                    <a:pt x="29338" y="50863"/>
                    <a:pt x="29528" y="53531"/>
                    <a:pt x="32576" y="53816"/>
                  </a:cubicBezTo>
                  <a:cubicBezTo>
                    <a:pt x="31910" y="50673"/>
                    <a:pt x="38291" y="50578"/>
                    <a:pt x="42387" y="49530"/>
                  </a:cubicBezTo>
                  <a:cubicBezTo>
                    <a:pt x="58770" y="45244"/>
                    <a:pt x="74105" y="43720"/>
                    <a:pt x="87155" y="39815"/>
                  </a:cubicBezTo>
                  <a:cubicBezTo>
                    <a:pt x="91822" y="38386"/>
                    <a:pt x="92393" y="36576"/>
                    <a:pt x="96965" y="35528"/>
                  </a:cubicBezTo>
                  <a:cubicBezTo>
                    <a:pt x="100394" y="34766"/>
                    <a:pt x="101347" y="37052"/>
                    <a:pt x="105633" y="35814"/>
                  </a:cubicBezTo>
                  <a:cubicBezTo>
                    <a:pt x="108300" y="35052"/>
                    <a:pt x="109824" y="33528"/>
                    <a:pt x="112777" y="32099"/>
                  </a:cubicBezTo>
                  <a:cubicBezTo>
                    <a:pt x="128874" y="24289"/>
                    <a:pt x="154687" y="26289"/>
                    <a:pt x="170689" y="19526"/>
                  </a:cubicBezTo>
                  <a:cubicBezTo>
                    <a:pt x="177642" y="16573"/>
                    <a:pt x="172213" y="12763"/>
                    <a:pt x="177833" y="15812"/>
                  </a:cubicBezTo>
                  <a:cubicBezTo>
                    <a:pt x="179928" y="16954"/>
                    <a:pt x="192406" y="12668"/>
                    <a:pt x="193644" y="12383"/>
                  </a:cubicBezTo>
                  <a:cubicBezTo>
                    <a:pt x="197645" y="11525"/>
                    <a:pt x="206979" y="11430"/>
                    <a:pt x="208694" y="6953"/>
                  </a:cubicBezTo>
                  <a:cubicBezTo>
                    <a:pt x="204598" y="7429"/>
                    <a:pt x="199264" y="9811"/>
                    <a:pt x="197454" y="7239"/>
                  </a:cubicBezTo>
                  <a:cubicBezTo>
                    <a:pt x="196025" y="8192"/>
                    <a:pt x="189167" y="14478"/>
                    <a:pt x="186881" y="9525"/>
                  </a:cubicBezTo>
                  <a:cubicBezTo>
                    <a:pt x="185929" y="6858"/>
                    <a:pt x="190787" y="6667"/>
                    <a:pt x="190691" y="4286"/>
                  </a:cubicBezTo>
                  <a:cubicBezTo>
                    <a:pt x="186596" y="4286"/>
                    <a:pt x="185357" y="2858"/>
                    <a:pt x="182786" y="6001"/>
                  </a:cubicBezTo>
                  <a:cubicBezTo>
                    <a:pt x="178976" y="7810"/>
                    <a:pt x="182881" y="12859"/>
                    <a:pt x="173737" y="12383"/>
                  </a:cubicBezTo>
                  <a:cubicBezTo>
                    <a:pt x="172784" y="9144"/>
                    <a:pt x="179833" y="9335"/>
                    <a:pt x="176785" y="5144"/>
                  </a:cubicBezTo>
                  <a:cubicBezTo>
                    <a:pt x="174594" y="5144"/>
                    <a:pt x="173070" y="4096"/>
                    <a:pt x="172689" y="1715"/>
                  </a:cubicBezTo>
                  <a:cubicBezTo>
                    <a:pt x="168974" y="1905"/>
                    <a:pt x="159068" y="95"/>
                    <a:pt x="160688" y="0"/>
                  </a:cubicBezTo>
                  <a:cubicBezTo>
                    <a:pt x="155830" y="381"/>
                    <a:pt x="153068" y="2953"/>
                    <a:pt x="148305" y="4858"/>
                  </a:cubicBezTo>
                  <a:cubicBezTo>
                    <a:pt x="148591" y="4763"/>
                    <a:pt x="146972" y="2667"/>
                    <a:pt x="144971" y="3429"/>
                  </a:cubicBezTo>
                  <a:cubicBezTo>
                    <a:pt x="144590" y="3619"/>
                    <a:pt x="144686" y="7810"/>
                    <a:pt x="143828" y="8096"/>
                  </a:cubicBezTo>
                  <a:cubicBezTo>
                    <a:pt x="148305" y="7048"/>
                    <a:pt x="151163" y="8192"/>
                    <a:pt x="153258" y="10382"/>
                  </a:cubicBezTo>
                  <a:cubicBezTo>
                    <a:pt x="144114" y="13049"/>
                    <a:pt x="132875" y="13906"/>
                    <a:pt x="124302" y="16669"/>
                  </a:cubicBezTo>
                  <a:cubicBezTo>
                    <a:pt x="114872" y="19717"/>
                    <a:pt x="115730" y="19240"/>
                    <a:pt x="105824" y="20669"/>
                  </a:cubicBezTo>
                  <a:cubicBezTo>
                    <a:pt x="94298" y="22384"/>
                    <a:pt x="81821" y="24860"/>
                    <a:pt x="71629" y="28099"/>
                  </a:cubicBezTo>
                  <a:cubicBezTo>
                    <a:pt x="68295" y="29146"/>
                    <a:pt x="68771" y="30861"/>
                    <a:pt x="64485" y="31813"/>
                  </a:cubicBezTo>
                  <a:cubicBezTo>
                    <a:pt x="59532" y="32956"/>
                    <a:pt x="57818" y="30861"/>
                    <a:pt x="53246" y="32099"/>
                  </a:cubicBezTo>
                  <a:cubicBezTo>
                    <a:pt x="49721" y="33052"/>
                    <a:pt x="48959" y="37052"/>
                    <a:pt x="44197" y="38481"/>
                  </a:cubicBezTo>
                  <a:cubicBezTo>
                    <a:pt x="44959" y="38290"/>
                    <a:pt x="39911" y="37433"/>
                    <a:pt x="38196" y="37624"/>
                  </a:cubicBezTo>
                  <a:cubicBezTo>
                    <a:pt x="27719" y="38671"/>
                    <a:pt x="26004" y="41815"/>
                    <a:pt x="20480" y="43625"/>
                  </a:cubicBezTo>
                  <a:cubicBezTo>
                    <a:pt x="14955" y="45434"/>
                    <a:pt x="6002" y="44482"/>
                    <a:pt x="2763" y="49625"/>
                  </a:cubicBezTo>
                  <a:cubicBezTo>
                    <a:pt x="9145" y="47911"/>
                    <a:pt x="15431" y="46482"/>
                    <a:pt x="17432" y="50768"/>
                  </a:cubicBezTo>
                  <a:cubicBezTo>
                    <a:pt x="9812" y="52578"/>
                    <a:pt x="-1618" y="52864"/>
                    <a:pt x="191" y="58674"/>
                  </a:cubicBezTo>
                  <a:close/>
                  <a:moveTo>
                    <a:pt x="162688" y="5810"/>
                  </a:moveTo>
                  <a:cubicBezTo>
                    <a:pt x="165355" y="5239"/>
                    <a:pt x="167927" y="4667"/>
                    <a:pt x="170594" y="4096"/>
                  </a:cubicBezTo>
                  <a:cubicBezTo>
                    <a:pt x="171927" y="8668"/>
                    <a:pt x="159735" y="7429"/>
                    <a:pt x="155544" y="9525"/>
                  </a:cubicBezTo>
                  <a:cubicBezTo>
                    <a:pt x="155068" y="7048"/>
                    <a:pt x="159735" y="6763"/>
                    <a:pt x="162688" y="5810"/>
                  </a:cubicBezTo>
                  <a:close/>
                  <a:moveTo>
                    <a:pt x="53246" y="40577"/>
                  </a:moveTo>
                  <a:cubicBezTo>
                    <a:pt x="54579" y="45148"/>
                    <a:pt x="42387" y="43910"/>
                    <a:pt x="38196" y="46006"/>
                  </a:cubicBezTo>
                  <a:cubicBezTo>
                    <a:pt x="38958" y="41719"/>
                    <a:pt x="47721" y="38100"/>
                    <a:pt x="53246" y="40577"/>
                  </a:cubicBezTo>
                  <a:close/>
                </a:path>
              </a:pathLst>
            </a:custGeom>
            <a:grpFill/>
            <a:ln w="9525" cap="flat">
              <a:noFill/>
              <a:prstDash val="solid"/>
              <a:miter/>
            </a:ln>
          </p:spPr>
          <p:txBody>
            <a:bodyPr rtlCol="0" anchor="ctr"/>
            <a:lstStyle/>
            <a:p>
              <a:endParaRPr lang="en-US" noProof="0" dirty="0"/>
            </a:p>
          </p:txBody>
        </p:sp>
        <p:sp>
          <p:nvSpPr>
            <p:cNvPr id="49" name="Freeform: Shape 48">
              <a:extLst>
                <a:ext uri="{FF2B5EF4-FFF2-40B4-BE49-F238E27FC236}">
                  <a16:creationId xmlns:a16="http://schemas.microsoft.com/office/drawing/2014/main" id="{88754DD9-84B1-4D94-808F-EC51BA4E18F3}"/>
                </a:ext>
              </a:extLst>
            </p:cNvPr>
            <p:cNvSpPr/>
            <p:nvPr/>
          </p:nvSpPr>
          <p:spPr>
            <a:xfrm>
              <a:off x="7923752" y="3370517"/>
              <a:ext cx="9525" cy="9525"/>
            </a:xfrm>
            <a:custGeom>
              <a:avLst/>
              <a:gdLst>
                <a:gd name="connsiteX0" fmla="*/ 0 w 0"/>
                <a:gd name="connsiteY0" fmla="*/ 1715 h 0"/>
                <a:gd name="connsiteX1" fmla="*/ 1524 w 0"/>
                <a:gd name="connsiteY1" fmla="*/ 5810 h 0"/>
                <a:gd name="connsiteX2" fmla="*/ 9430 w 0"/>
                <a:gd name="connsiteY2" fmla="*/ 4096 h 0"/>
                <a:gd name="connsiteX3" fmla="*/ 7906 w 0"/>
                <a:gd name="connsiteY3" fmla="*/ 0 h 0"/>
                <a:gd name="connsiteX4" fmla="*/ 0 w 0"/>
                <a:gd name="connsiteY4" fmla="*/ 1715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1715"/>
                  </a:moveTo>
                  <a:cubicBezTo>
                    <a:pt x="476" y="3048"/>
                    <a:pt x="952" y="4381"/>
                    <a:pt x="1524" y="5810"/>
                  </a:cubicBezTo>
                  <a:cubicBezTo>
                    <a:pt x="4191" y="5239"/>
                    <a:pt x="6763" y="4667"/>
                    <a:pt x="9430" y="4096"/>
                  </a:cubicBezTo>
                  <a:cubicBezTo>
                    <a:pt x="8953" y="2762"/>
                    <a:pt x="8477" y="1429"/>
                    <a:pt x="7906" y="0"/>
                  </a:cubicBezTo>
                  <a:cubicBezTo>
                    <a:pt x="5239" y="571"/>
                    <a:pt x="2572" y="1143"/>
                    <a:pt x="0" y="1715"/>
                  </a:cubicBezTo>
                  <a:close/>
                </a:path>
              </a:pathLst>
            </a:custGeom>
            <a:grpFill/>
            <a:ln w="9525" cap="flat">
              <a:noFill/>
              <a:prstDash val="solid"/>
              <a:miter/>
            </a:ln>
          </p:spPr>
          <p:txBody>
            <a:bodyPr rtlCol="0" anchor="ctr"/>
            <a:lstStyle/>
            <a:p>
              <a:endParaRPr lang="en-US" noProof="0" dirty="0"/>
            </a:p>
          </p:txBody>
        </p:sp>
        <p:sp>
          <p:nvSpPr>
            <p:cNvPr id="50" name="Freeform: Shape 49">
              <a:extLst>
                <a:ext uri="{FF2B5EF4-FFF2-40B4-BE49-F238E27FC236}">
                  <a16:creationId xmlns:a16="http://schemas.microsoft.com/office/drawing/2014/main" id="{E32F3ED6-FB20-4541-8F01-6D3EC0708E28}"/>
                </a:ext>
              </a:extLst>
            </p:cNvPr>
            <p:cNvSpPr/>
            <p:nvPr/>
          </p:nvSpPr>
          <p:spPr>
            <a:xfrm>
              <a:off x="6064459" y="3716274"/>
              <a:ext cx="9525" cy="9525"/>
            </a:xfrm>
            <a:custGeom>
              <a:avLst/>
              <a:gdLst>
                <a:gd name="connsiteX0" fmla="*/ 17729 w 9525"/>
                <a:gd name="connsiteY0" fmla="*/ 0 h 0"/>
                <a:gd name="connsiteX1" fmla="*/ 13 w 9525"/>
                <a:gd name="connsiteY1" fmla="*/ 6001 h 0"/>
                <a:gd name="connsiteX2" fmla="*/ 17729 w 9525"/>
                <a:gd name="connsiteY2" fmla="*/ 0 h 0"/>
              </a:gdLst>
              <a:ahLst/>
              <a:cxnLst>
                <a:cxn ang="0">
                  <a:pos x="connsiteX0" y="connsiteY0"/>
                </a:cxn>
                <a:cxn ang="0">
                  <a:pos x="connsiteX1" y="connsiteY1"/>
                </a:cxn>
                <a:cxn ang="0">
                  <a:pos x="connsiteX2" y="connsiteY2"/>
                </a:cxn>
              </a:cxnLst>
              <a:rect l="l" t="t" r="r" b="b"/>
              <a:pathLst>
                <a:path w="9525">
                  <a:moveTo>
                    <a:pt x="17729" y="0"/>
                  </a:moveTo>
                  <a:cubicBezTo>
                    <a:pt x="12681" y="2381"/>
                    <a:pt x="-464" y="1238"/>
                    <a:pt x="13" y="6001"/>
                  </a:cubicBezTo>
                  <a:cubicBezTo>
                    <a:pt x="6204" y="5810"/>
                    <a:pt x="18872" y="7239"/>
                    <a:pt x="17729" y="0"/>
                  </a:cubicBezTo>
                  <a:close/>
                </a:path>
              </a:pathLst>
            </a:custGeom>
            <a:grpFill/>
            <a:ln w="9525" cap="flat">
              <a:noFill/>
              <a:prstDash val="solid"/>
              <a:miter/>
            </a:ln>
          </p:spPr>
          <p:txBody>
            <a:bodyPr rtlCol="0" anchor="ctr"/>
            <a:lstStyle/>
            <a:p>
              <a:endParaRPr lang="en-US" noProof="0" dirty="0"/>
            </a:p>
          </p:txBody>
        </p:sp>
        <p:sp>
          <p:nvSpPr>
            <p:cNvPr id="51" name="Freeform: Shape 50">
              <a:extLst>
                <a:ext uri="{FF2B5EF4-FFF2-40B4-BE49-F238E27FC236}">
                  <a16:creationId xmlns:a16="http://schemas.microsoft.com/office/drawing/2014/main" id="{4E539870-5416-4C64-88F5-6D1DAC6C6DF5}"/>
                </a:ext>
              </a:extLst>
            </p:cNvPr>
            <p:cNvSpPr/>
            <p:nvPr/>
          </p:nvSpPr>
          <p:spPr>
            <a:xfrm>
              <a:off x="6308303" y="3668140"/>
              <a:ext cx="19050" cy="9525"/>
            </a:xfrm>
            <a:custGeom>
              <a:avLst/>
              <a:gdLst>
                <a:gd name="connsiteX0" fmla="*/ 19154 w 19050"/>
                <a:gd name="connsiteY0" fmla="*/ 3462 h 0"/>
                <a:gd name="connsiteX1" fmla="*/ 8 w 19050"/>
                <a:gd name="connsiteY1" fmla="*/ 5462 h 0"/>
                <a:gd name="connsiteX2" fmla="*/ 19154 w 19050"/>
                <a:gd name="connsiteY2" fmla="*/ 3462 h 0"/>
              </a:gdLst>
              <a:ahLst/>
              <a:cxnLst>
                <a:cxn ang="0">
                  <a:pos x="connsiteX0" y="connsiteY0"/>
                </a:cxn>
                <a:cxn ang="0">
                  <a:pos x="connsiteX1" y="connsiteY1"/>
                </a:cxn>
                <a:cxn ang="0">
                  <a:pos x="connsiteX2" y="connsiteY2"/>
                </a:cxn>
              </a:cxnLst>
              <a:rect l="l" t="t" r="r" b="b"/>
              <a:pathLst>
                <a:path w="19050">
                  <a:moveTo>
                    <a:pt x="19154" y="3462"/>
                  </a:moveTo>
                  <a:cubicBezTo>
                    <a:pt x="19916" y="-3967"/>
                    <a:pt x="-468" y="2414"/>
                    <a:pt x="8" y="5462"/>
                  </a:cubicBezTo>
                  <a:cubicBezTo>
                    <a:pt x="8485" y="1843"/>
                    <a:pt x="11153" y="6320"/>
                    <a:pt x="19154" y="3462"/>
                  </a:cubicBezTo>
                  <a:close/>
                </a:path>
              </a:pathLst>
            </a:custGeom>
            <a:grpFill/>
            <a:ln w="9525" cap="flat">
              <a:noFill/>
              <a:prstDash val="solid"/>
              <a:miter/>
            </a:ln>
          </p:spPr>
          <p:txBody>
            <a:bodyPr rtlCol="0" anchor="ctr"/>
            <a:lstStyle/>
            <a:p>
              <a:endParaRPr lang="en-US" noProof="0" dirty="0"/>
            </a:p>
          </p:txBody>
        </p:sp>
        <p:sp>
          <p:nvSpPr>
            <p:cNvPr id="52" name="Freeform: Shape 51">
              <a:extLst>
                <a:ext uri="{FF2B5EF4-FFF2-40B4-BE49-F238E27FC236}">
                  <a16:creationId xmlns:a16="http://schemas.microsoft.com/office/drawing/2014/main" id="{A5A3723D-198C-430D-B7C5-C602984E475F}"/>
                </a:ext>
              </a:extLst>
            </p:cNvPr>
            <p:cNvSpPr/>
            <p:nvPr/>
          </p:nvSpPr>
          <p:spPr>
            <a:xfrm>
              <a:off x="6595735" y="3632549"/>
              <a:ext cx="38100" cy="19050"/>
            </a:xfrm>
            <a:custGeom>
              <a:avLst/>
              <a:gdLst>
                <a:gd name="connsiteX0" fmla="*/ 518 w 38100"/>
                <a:gd name="connsiteY0" fmla="*/ 19907 h 19050"/>
                <a:gd name="connsiteX1" fmla="*/ 41571 w 38100"/>
                <a:gd name="connsiteY1" fmla="*/ 0 h 19050"/>
                <a:gd name="connsiteX2" fmla="*/ 23854 w 38100"/>
                <a:gd name="connsiteY2" fmla="*/ 6001 h 19050"/>
                <a:gd name="connsiteX3" fmla="*/ 16710 w 38100"/>
                <a:gd name="connsiteY3" fmla="*/ 9715 h 19050"/>
                <a:gd name="connsiteX4" fmla="*/ 6900 w 38100"/>
                <a:gd name="connsiteY4" fmla="*/ 14002 h 19050"/>
                <a:gd name="connsiteX5" fmla="*/ 3470 w 38100"/>
                <a:gd name="connsiteY5" fmla="*/ 12573 h 19050"/>
                <a:gd name="connsiteX6" fmla="*/ 518 w 38100"/>
                <a:gd name="connsiteY6" fmla="*/ 19907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19050">
                  <a:moveTo>
                    <a:pt x="518" y="19907"/>
                  </a:moveTo>
                  <a:cubicBezTo>
                    <a:pt x="11567" y="12097"/>
                    <a:pt x="44904" y="14002"/>
                    <a:pt x="41571" y="0"/>
                  </a:cubicBezTo>
                  <a:cubicBezTo>
                    <a:pt x="32426" y="286"/>
                    <a:pt x="25664" y="5239"/>
                    <a:pt x="23854" y="6001"/>
                  </a:cubicBezTo>
                  <a:cubicBezTo>
                    <a:pt x="20616" y="7429"/>
                    <a:pt x="18996" y="8668"/>
                    <a:pt x="16710" y="9715"/>
                  </a:cubicBezTo>
                  <a:cubicBezTo>
                    <a:pt x="14138" y="10954"/>
                    <a:pt x="7852" y="13811"/>
                    <a:pt x="6900" y="14002"/>
                  </a:cubicBezTo>
                  <a:cubicBezTo>
                    <a:pt x="6137" y="14192"/>
                    <a:pt x="2042" y="13240"/>
                    <a:pt x="3470" y="12573"/>
                  </a:cubicBezTo>
                  <a:cubicBezTo>
                    <a:pt x="518" y="14097"/>
                    <a:pt x="-816" y="16573"/>
                    <a:pt x="518" y="19907"/>
                  </a:cubicBezTo>
                  <a:close/>
                </a:path>
              </a:pathLst>
            </a:custGeom>
            <a:grpFill/>
            <a:ln w="9525" cap="flat">
              <a:noFill/>
              <a:prstDash val="solid"/>
              <a:miter/>
            </a:ln>
          </p:spPr>
          <p:txBody>
            <a:bodyPr rtlCol="0" anchor="ctr"/>
            <a:lstStyle/>
            <a:p>
              <a:endParaRPr lang="en-US" noProof="0" dirty="0"/>
            </a:p>
          </p:txBody>
        </p:sp>
        <p:sp>
          <p:nvSpPr>
            <p:cNvPr id="53" name="Freeform: Shape 52">
              <a:extLst>
                <a:ext uri="{FF2B5EF4-FFF2-40B4-BE49-F238E27FC236}">
                  <a16:creationId xmlns:a16="http://schemas.microsoft.com/office/drawing/2014/main" id="{5CEAD6FF-2070-4121-9850-3F3DC3145F76}"/>
                </a:ext>
              </a:extLst>
            </p:cNvPr>
            <p:cNvSpPr/>
            <p:nvPr/>
          </p:nvSpPr>
          <p:spPr>
            <a:xfrm>
              <a:off x="6607363" y="3617778"/>
              <a:ext cx="9525" cy="9525"/>
            </a:xfrm>
            <a:custGeom>
              <a:avLst/>
              <a:gdLst>
                <a:gd name="connsiteX0" fmla="*/ 1748 w 9525"/>
                <a:gd name="connsiteY0" fmla="*/ 7818 h 0"/>
                <a:gd name="connsiteX1" fmla="*/ 7368 w 9525"/>
                <a:gd name="connsiteY1" fmla="*/ 7 h 0"/>
                <a:gd name="connsiteX2" fmla="*/ 1748 w 9525"/>
                <a:gd name="connsiteY2" fmla="*/ 7818 h 0"/>
              </a:gdLst>
              <a:ahLst/>
              <a:cxnLst>
                <a:cxn ang="0">
                  <a:pos x="connsiteX0" y="connsiteY0"/>
                </a:cxn>
                <a:cxn ang="0">
                  <a:pos x="connsiteX1" y="connsiteY1"/>
                </a:cxn>
                <a:cxn ang="0">
                  <a:pos x="connsiteX2" y="connsiteY2"/>
                </a:cxn>
              </a:cxnLst>
              <a:rect l="l" t="t" r="r" b="b"/>
              <a:pathLst>
                <a:path w="9525">
                  <a:moveTo>
                    <a:pt x="1748" y="7818"/>
                  </a:moveTo>
                  <a:cubicBezTo>
                    <a:pt x="12321" y="7723"/>
                    <a:pt x="18131" y="-278"/>
                    <a:pt x="7368" y="7"/>
                  </a:cubicBezTo>
                  <a:cubicBezTo>
                    <a:pt x="10225" y="4675"/>
                    <a:pt x="-5015" y="1532"/>
                    <a:pt x="1748" y="7818"/>
                  </a:cubicBezTo>
                  <a:close/>
                </a:path>
              </a:pathLst>
            </a:custGeom>
            <a:grpFill/>
            <a:ln w="9525" cap="flat">
              <a:noFill/>
              <a:prstDash val="solid"/>
              <a:miter/>
            </a:ln>
          </p:spPr>
          <p:txBody>
            <a:bodyPr rtlCol="0" anchor="ctr"/>
            <a:lstStyle/>
            <a:p>
              <a:endParaRPr lang="en-US" noProof="0" dirty="0"/>
            </a:p>
          </p:txBody>
        </p:sp>
        <p:sp>
          <p:nvSpPr>
            <p:cNvPr id="54" name="Freeform: Shape 53">
              <a:extLst>
                <a:ext uri="{FF2B5EF4-FFF2-40B4-BE49-F238E27FC236}">
                  <a16:creationId xmlns:a16="http://schemas.microsoft.com/office/drawing/2014/main" id="{C647CD83-3E1B-450C-A57C-62474A8A077E}"/>
                </a:ext>
              </a:extLst>
            </p:cNvPr>
            <p:cNvSpPr/>
            <p:nvPr/>
          </p:nvSpPr>
          <p:spPr>
            <a:xfrm>
              <a:off x="6340125" y="3713988"/>
              <a:ext cx="28575" cy="9525"/>
            </a:xfrm>
            <a:custGeom>
              <a:avLst/>
              <a:gdLst>
                <a:gd name="connsiteX0" fmla="*/ 13906 w 28575"/>
                <a:gd name="connsiteY0" fmla="*/ 6572 h 9525"/>
                <a:gd name="connsiteX1" fmla="*/ 34195 w 28575"/>
                <a:gd name="connsiteY1" fmla="*/ 0 h 9525"/>
                <a:gd name="connsiteX2" fmla="*/ 0 w 28575"/>
                <a:gd name="connsiteY2" fmla="*/ 7429 h 9525"/>
                <a:gd name="connsiteX3" fmla="*/ 19526 w 28575"/>
                <a:gd name="connsiteY3" fmla="*/ 14097 h 9525"/>
                <a:gd name="connsiteX4" fmla="*/ 13906 w 28575"/>
                <a:gd name="connsiteY4" fmla="*/ 6572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9525">
                  <a:moveTo>
                    <a:pt x="13906" y="6572"/>
                  </a:moveTo>
                  <a:cubicBezTo>
                    <a:pt x="21622" y="4572"/>
                    <a:pt x="34671" y="8382"/>
                    <a:pt x="34195" y="0"/>
                  </a:cubicBezTo>
                  <a:cubicBezTo>
                    <a:pt x="15811" y="4667"/>
                    <a:pt x="9811" y="1810"/>
                    <a:pt x="0" y="7429"/>
                  </a:cubicBezTo>
                  <a:cubicBezTo>
                    <a:pt x="1810" y="16193"/>
                    <a:pt x="10287" y="15716"/>
                    <a:pt x="19526" y="14097"/>
                  </a:cubicBezTo>
                  <a:cubicBezTo>
                    <a:pt x="21146" y="8192"/>
                    <a:pt x="6763" y="10001"/>
                    <a:pt x="13906" y="6572"/>
                  </a:cubicBezTo>
                  <a:close/>
                </a:path>
              </a:pathLst>
            </a:custGeom>
            <a:grpFill/>
            <a:ln w="9525" cap="flat">
              <a:noFill/>
              <a:prstDash val="solid"/>
              <a:miter/>
            </a:ln>
          </p:spPr>
          <p:txBody>
            <a:bodyPr rtlCol="0" anchor="ctr"/>
            <a:lstStyle/>
            <a:p>
              <a:endParaRPr lang="en-US" noProof="0" dirty="0"/>
            </a:p>
          </p:txBody>
        </p:sp>
        <p:sp>
          <p:nvSpPr>
            <p:cNvPr id="55" name="Freeform: Shape 54">
              <a:extLst>
                <a:ext uri="{FF2B5EF4-FFF2-40B4-BE49-F238E27FC236}">
                  <a16:creationId xmlns:a16="http://schemas.microsoft.com/office/drawing/2014/main" id="{BEB54DB3-64AE-46FA-AE34-FA771F9F4776}"/>
                </a:ext>
              </a:extLst>
            </p:cNvPr>
            <p:cNvSpPr/>
            <p:nvPr/>
          </p:nvSpPr>
          <p:spPr>
            <a:xfrm>
              <a:off x="6613144" y="3649885"/>
              <a:ext cx="38100" cy="19050"/>
            </a:xfrm>
            <a:custGeom>
              <a:avLst/>
              <a:gdLst>
                <a:gd name="connsiteX0" fmla="*/ 27876 w 38100"/>
                <a:gd name="connsiteY0" fmla="*/ 8096 h 19050"/>
                <a:gd name="connsiteX1" fmla="*/ 24923 w 38100"/>
                <a:gd name="connsiteY1" fmla="*/ 0 h 19050"/>
                <a:gd name="connsiteX2" fmla="*/ 63 w 38100"/>
                <a:gd name="connsiteY2" fmla="*/ 9811 h 19050"/>
                <a:gd name="connsiteX3" fmla="*/ 9779 w 38100"/>
                <a:gd name="connsiteY3" fmla="*/ 20860 h 19050"/>
                <a:gd name="connsiteX4" fmla="*/ 38734 w 38100"/>
                <a:gd name="connsiteY4" fmla="*/ 14573 h 19050"/>
                <a:gd name="connsiteX5" fmla="*/ 27876 w 38100"/>
                <a:gd name="connsiteY5" fmla="*/ 8096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100" h="19050">
                  <a:moveTo>
                    <a:pt x="27876" y="8096"/>
                  </a:moveTo>
                  <a:cubicBezTo>
                    <a:pt x="26923" y="5429"/>
                    <a:pt x="25876" y="2667"/>
                    <a:pt x="24923" y="0"/>
                  </a:cubicBezTo>
                  <a:cubicBezTo>
                    <a:pt x="16160" y="3048"/>
                    <a:pt x="-1175" y="2476"/>
                    <a:pt x="63" y="9811"/>
                  </a:cubicBezTo>
                  <a:cubicBezTo>
                    <a:pt x="10064" y="9239"/>
                    <a:pt x="16160" y="14192"/>
                    <a:pt x="9779" y="20860"/>
                  </a:cubicBezTo>
                  <a:cubicBezTo>
                    <a:pt x="19970" y="20193"/>
                    <a:pt x="31114" y="20002"/>
                    <a:pt x="38734" y="14573"/>
                  </a:cubicBezTo>
                  <a:cubicBezTo>
                    <a:pt x="38639" y="7525"/>
                    <a:pt x="30352" y="11811"/>
                    <a:pt x="27876" y="8096"/>
                  </a:cubicBezTo>
                  <a:close/>
                </a:path>
              </a:pathLst>
            </a:custGeom>
            <a:grpFill/>
            <a:ln w="9525" cap="flat">
              <a:noFill/>
              <a:prstDash val="solid"/>
              <a:miter/>
            </a:ln>
          </p:spPr>
          <p:txBody>
            <a:bodyPr rtlCol="0" anchor="ctr"/>
            <a:lstStyle/>
            <a:p>
              <a:endParaRPr lang="en-US" noProof="0" dirty="0"/>
            </a:p>
          </p:txBody>
        </p:sp>
        <p:sp>
          <p:nvSpPr>
            <p:cNvPr id="56" name="Freeform: Shape 55">
              <a:extLst>
                <a:ext uri="{FF2B5EF4-FFF2-40B4-BE49-F238E27FC236}">
                  <a16:creationId xmlns:a16="http://schemas.microsoft.com/office/drawing/2014/main" id="{C1B8FEC8-C6B6-457A-9553-CC857E81284C}"/>
                </a:ext>
              </a:extLst>
            </p:cNvPr>
            <p:cNvSpPr/>
            <p:nvPr/>
          </p:nvSpPr>
          <p:spPr>
            <a:xfrm>
              <a:off x="6591887" y="3656267"/>
              <a:ext cx="9525" cy="9525"/>
            </a:xfrm>
            <a:custGeom>
              <a:avLst/>
              <a:gdLst>
                <a:gd name="connsiteX0" fmla="*/ 17129 w 9525"/>
                <a:gd name="connsiteY0" fmla="*/ 0 h 0"/>
                <a:gd name="connsiteX1" fmla="*/ 174 w 9525"/>
                <a:gd name="connsiteY1" fmla="*/ 8096 h 0"/>
                <a:gd name="connsiteX2" fmla="*/ 17129 w 9525"/>
                <a:gd name="connsiteY2" fmla="*/ 0 h 0"/>
              </a:gdLst>
              <a:ahLst/>
              <a:cxnLst>
                <a:cxn ang="0">
                  <a:pos x="connsiteX0" y="connsiteY0"/>
                </a:cxn>
                <a:cxn ang="0">
                  <a:pos x="connsiteX1" y="connsiteY1"/>
                </a:cxn>
                <a:cxn ang="0">
                  <a:pos x="connsiteX2" y="connsiteY2"/>
                </a:cxn>
              </a:cxnLst>
              <a:rect l="l" t="t" r="r" b="b"/>
              <a:pathLst>
                <a:path w="9525">
                  <a:moveTo>
                    <a:pt x="17129" y="0"/>
                  </a:moveTo>
                  <a:cubicBezTo>
                    <a:pt x="9794" y="2000"/>
                    <a:pt x="-1540" y="2191"/>
                    <a:pt x="174" y="8096"/>
                  </a:cubicBezTo>
                  <a:cubicBezTo>
                    <a:pt x="7508" y="6096"/>
                    <a:pt x="18938" y="5810"/>
                    <a:pt x="17129" y="0"/>
                  </a:cubicBezTo>
                  <a:close/>
                </a:path>
              </a:pathLst>
            </a:custGeom>
            <a:grpFill/>
            <a:ln w="9525" cap="flat">
              <a:noFill/>
              <a:prstDash val="solid"/>
              <a:miter/>
            </a:ln>
          </p:spPr>
          <p:txBody>
            <a:bodyPr rtlCol="0" anchor="ctr"/>
            <a:lstStyle/>
            <a:p>
              <a:endParaRPr lang="en-US" noProof="0" dirty="0"/>
            </a:p>
          </p:txBody>
        </p:sp>
        <p:sp>
          <p:nvSpPr>
            <p:cNvPr id="57" name="Freeform: Shape 56">
              <a:extLst>
                <a:ext uri="{FF2B5EF4-FFF2-40B4-BE49-F238E27FC236}">
                  <a16:creationId xmlns:a16="http://schemas.microsoft.com/office/drawing/2014/main" id="{E55A4359-A0EC-4C41-A6CC-F4D9F5EA017A}"/>
                </a:ext>
              </a:extLst>
            </p:cNvPr>
            <p:cNvSpPr/>
            <p:nvPr/>
          </p:nvSpPr>
          <p:spPr>
            <a:xfrm>
              <a:off x="6550056" y="3629311"/>
              <a:ext cx="28575" cy="28575"/>
            </a:xfrm>
            <a:custGeom>
              <a:avLst/>
              <a:gdLst>
                <a:gd name="connsiteX0" fmla="*/ 30099 w 28575"/>
                <a:gd name="connsiteY0" fmla="*/ 17907 h 28575"/>
                <a:gd name="connsiteX1" fmla="*/ 32004 w 28575"/>
                <a:gd name="connsiteY1" fmla="*/ 0 h 28575"/>
                <a:gd name="connsiteX2" fmla="*/ 10192 w 28575"/>
                <a:gd name="connsiteY2" fmla="*/ 2572 h 28575"/>
                <a:gd name="connsiteX3" fmla="*/ 0 w 28575"/>
                <a:gd name="connsiteY3" fmla="*/ 13525 h 28575"/>
                <a:gd name="connsiteX4" fmla="*/ 7525 w 28575"/>
                <a:gd name="connsiteY4" fmla="*/ 18479 h 28575"/>
                <a:gd name="connsiteX5" fmla="*/ 1429 w 28575"/>
                <a:gd name="connsiteY5" fmla="*/ 32956 h 28575"/>
                <a:gd name="connsiteX6" fmla="*/ 13811 w 28575"/>
                <a:gd name="connsiteY6" fmla="*/ 28099 h 28575"/>
                <a:gd name="connsiteX7" fmla="*/ 25527 w 28575"/>
                <a:gd name="connsiteY7" fmla="*/ 21146 h 28575"/>
                <a:gd name="connsiteX8" fmla="*/ 37529 w 28575"/>
                <a:gd name="connsiteY8" fmla="*/ 22860 h 28575"/>
                <a:gd name="connsiteX9" fmla="*/ 30099 w 28575"/>
                <a:gd name="connsiteY9" fmla="*/ 17907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75" h="28575">
                  <a:moveTo>
                    <a:pt x="30099" y="17907"/>
                  </a:moveTo>
                  <a:cubicBezTo>
                    <a:pt x="30194" y="11716"/>
                    <a:pt x="35528" y="7715"/>
                    <a:pt x="32004" y="0"/>
                  </a:cubicBezTo>
                  <a:cubicBezTo>
                    <a:pt x="25241" y="191"/>
                    <a:pt x="18955" y="-286"/>
                    <a:pt x="10192" y="2572"/>
                  </a:cubicBezTo>
                  <a:cubicBezTo>
                    <a:pt x="11621" y="8287"/>
                    <a:pt x="2096" y="9335"/>
                    <a:pt x="0" y="13525"/>
                  </a:cubicBezTo>
                  <a:cubicBezTo>
                    <a:pt x="4667" y="12287"/>
                    <a:pt x="6953" y="14192"/>
                    <a:pt x="7525" y="18479"/>
                  </a:cubicBezTo>
                  <a:cubicBezTo>
                    <a:pt x="7906" y="24289"/>
                    <a:pt x="-1619" y="25908"/>
                    <a:pt x="1429" y="32956"/>
                  </a:cubicBezTo>
                  <a:cubicBezTo>
                    <a:pt x="10192" y="29813"/>
                    <a:pt x="9811" y="26289"/>
                    <a:pt x="13811" y="28099"/>
                  </a:cubicBezTo>
                  <a:cubicBezTo>
                    <a:pt x="22955" y="32004"/>
                    <a:pt x="24384" y="19526"/>
                    <a:pt x="25527" y="21146"/>
                  </a:cubicBezTo>
                  <a:cubicBezTo>
                    <a:pt x="30004" y="21146"/>
                    <a:pt x="30099" y="27051"/>
                    <a:pt x="37529" y="22860"/>
                  </a:cubicBezTo>
                  <a:cubicBezTo>
                    <a:pt x="36862" y="18669"/>
                    <a:pt x="32575" y="19621"/>
                    <a:pt x="30099" y="17907"/>
                  </a:cubicBezTo>
                  <a:close/>
                </a:path>
              </a:pathLst>
            </a:custGeom>
            <a:grpFill/>
            <a:ln w="9525" cap="flat">
              <a:noFill/>
              <a:prstDash val="solid"/>
              <a:miter/>
            </a:ln>
          </p:spPr>
          <p:txBody>
            <a:bodyPr rtlCol="0" anchor="ctr"/>
            <a:lstStyle/>
            <a:p>
              <a:endParaRPr lang="en-US" noProof="0" dirty="0"/>
            </a:p>
          </p:txBody>
        </p:sp>
        <p:sp>
          <p:nvSpPr>
            <p:cNvPr id="58" name="Freeform: Shape 57">
              <a:extLst>
                <a:ext uri="{FF2B5EF4-FFF2-40B4-BE49-F238E27FC236}">
                  <a16:creationId xmlns:a16="http://schemas.microsoft.com/office/drawing/2014/main" id="{49F2BA00-FB80-4DF9-A2B2-1B852DDB7F1A}"/>
                </a:ext>
              </a:extLst>
            </p:cNvPr>
            <p:cNvSpPr/>
            <p:nvPr/>
          </p:nvSpPr>
          <p:spPr>
            <a:xfrm>
              <a:off x="6535388" y="3639979"/>
              <a:ext cx="9525" cy="9525"/>
            </a:xfrm>
            <a:custGeom>
              <a:avLst/>
              <a:gdLst>
                <a:gd name="connsiteX0" fmla="*/ 7906 w 0"/>
                <a:gd name="connsiteY0" fmla="*/ 0 h 0"/>
                <a:gd name="connsiteX1" fmla="*/ 0 w 0"/>
                <a:gd name="connsiteY1" fmla="*/ 1715 h 0"/>
                <a:gd name="connsiteX2" fmla="*/ 1524 w 0"/>
                <a:gd name="connsiteY2" fmla="*/ 5715 h 0"/>
                <a:gd name="connsiteX3" fmla="*/ 9430 w 0"/>
                <a:gd name="connsiteY3" fmla="*/ 4000 h 0"/>
                <a:gd name="connsiteX4" fmla="*/ 7906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7906" y="0"/>
                  </a:moveTo>
                  <a:cubicBezTo>
                    <a:pt x="5239" y="571"/>
                    <a:pt x="2667" y="1143"/>
                    <a:pt x="0" y="1715"/>
                  </a:cubicBezTo>
                  <a:cubicBezTo>
                    <a:pt x="476" y="3048"/>
                    <a:pt x="952" y="4381"/>
                    <a:pt x="1524" y="5715"/>
                  </a:cubicBezTo>
                  <a:cubicBezTo>
                    <a:pt x="4191" y="5144"/>
                    <a:pt x="6763" y="4572"/>
                    <a:pt x="9430" y="4000"/>
                  </a:cubicBezTo>
                  <a:cubicBezTo>
                    <a:pt x="8858" y="2667"/>
                    <a:pt x="8382" y="1333"/>
                    <a:pt x="7906" y="0"/>
                  </a:cubicBezTo>
                  <a:close/>
                </a:path>
              </a:pathLst>
            </a:custGeom>
            <a:grpFill/>
            <a:ln w="9525" cap="flat">
              <a:noFill/>
              <a:prstDash val="solid"/>
              <a:miter/>
            </a:ln>
          </p:spPr>
          <p:txBody>
            <a:bodyPr rtlCol="0" anchor="ctr"/>
            <a:lstStyle/>
            <a:p>
              <a:endParaRPr lang="en-US" noProof="0" dirty="0"/>
            </a:p>
          </p:txBody>
        </p:sp>
        <p:sp>
          <p:nvSpPr>
            <p:cNvPr id="59" name="Freeform: Shape 58">
              <a:extLst>
                <a:ext uri="{FF2B5EF4-FFF2-40B4-BE49-F238E27FC236}">
                  <a16:creationId xmlns:a16="http://schemas.microsoft.com/office/drawing/2014/main" id="{619D7614-D734-4755-9A5C-6C699B0754AE}"/>
                </a:ext>
              </a:extLst>
            </p:cNvPr>
            <p:cNvSpPr/>
            <p:nvPr/>
          </p:nvSpPr>
          <p:spPr>
            <a:xfrm>
              <a:off x="6674548" y="3614617"/>
              <a:ext cx="9525" cy="9525"/>
            </a:xfrm>
            <a:custGeom>
              <a:avLst/>
              <a:gdLst>
                <a:gd name="connsiteX0" fmla="*/ 0 w 0"/>
                <a:gd name="connsiteY0" fmla="*/ 3263 h 0"/>
                <a:gd name="connsiteX1" fmla="*/ 0 w 0"/>
                <a:gd name="connsiteY1" fmla="*/ 3263 h 0"/>
                <a:gd name="connsiteX2" fmla="*/ 0 w 0"/>
                <a:gd name="connsiteY2" fmla="*/ 3263 h 0"/>
              </a:gdLst>
              <a:ahLst/>
              <a:cxnLst>
                <a:cxn ang="0">
                  <a:pos x="connsiteX0" y="connsiteY0"/>
                </a:cxn>
                <a:cxn ang="0">
                  <a:pos x="connsiteX1" y="connsiteY1"/>
                </a:cxn>
                <a:cxn ang="0">
                  <a:pos x="connsiteX2" y="connsiteY2"/>
                </a:cxn>
              </a:cxnLst>
              <a:rect l="l" t="t" r="r" b="b"/>
              <a:pathLst>
                <a:path>
                  <a:moveTo>
                    <a:pt x="0" y="3263"/>
                  </a:moveTo>
                  <a:cubicBezTo>
                    <a:pt x="11144" y="7550"/>
                    <a:pt x="5239" y="-5881"/>
                    <a:pt x="0" y="3263"/>
                  </a:cubicBezTo>
                  <a:lnTo>
                    <a:pt x="0" y="3263"/>
                  </a:lnTo>
                  <a:close/>
                </a:path>
              </a:pathLst>
            </a:custGeom>
            <a:grpFill/>
            <a:ln w="9525" cap="flat">
              <a:noFill/>
              <a:prstDash val="solid"/>
              <a:miter/>
            </a:ln>
          </p:spPr>
          <p:txBody>
            <a:bodyPr rtlCol="0" anchor="ctr"/>
            <a:lstStyle/>
            <a:p>
              <a:endParaRPr lang="en-US" noProof="0" dirty="0"/>
            </a:p>
          </p:txBody>
        </p:sp>
        <p:sp>
          <p:nvSpPr>
            <p:cNvPr id="60" name="Freeform: Shape 59">
              <a:extLst>
                <a:ext uri="{FF2B5EF4-FFF2-40B4-BE49-F238E27FC236}">
                  <a16:creationId xmlns:a16="http://schemas.microsoft.com/office/drawing/2014/main" id="{10CC75FD-868C-4E63-B503-1F7A84984BA5}"/>
                </a:ext>
              </a:extLst>
            </p:cNvPr>
            <p:cNvSpPr/>
            <p:nvPr/>
          </p:nvSpPr>
          <p:spPr>
            <a:xfrm>
              <a:off x="6652355" y="3607784"/>
              <a:ext cx="9525" cy="9525"/>
            </a:xfrm>
            <a:custGeom>
              <a:avLst/>
              <a:gdLst>
                <a:gd name="connsiteX0" fmla="*/ 18479 w 9525"/>
                <a:gd name="connsiteY0" fmla="*/ 0 h 9525"/>
                <a:gd name="connsiteX1" fmla="*/ 0 w 9525"/>
                <a:gd name="connsiteY1" fmla="*/ 4001 h 9525"/>
                <a:gd name="connsiteX2" fmla="*/ 1810 w 9525"/>
                <a:gd name="connsiteY2" fmla="*/ 16669 h 9525"/>
                <a:gd name="connsiteX3" fmla="*/ 18764 w 9525"/>
                <a:gd name="connsiteY3" fmla="*/ 8573 h 9525"/>
                <a:gd name="connsiteX4" fmla="*/ 18479 w 9525"/>
                <a:gd name="connsiteY4" fmla="*/ 0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 h="9525">
                  <a:moveTo>
                    <a:pt x="18479" y="0"/>
                  </a:moveTo>
                  <a:cubicBezTo>
                    <a:pt x="12383" y="1334"/>
                    <a:pt x="6191" y="2667"/>
                    <a:pt x="0" y="4001"/>
                  </a:cubicBezTo>
                  <a:cubicBezTo>
                    <a:pt x="4191" y="9811"/>
                    <a:pt x="-2381" y="10954"/>
                    <a:pt x="1810" y="16669"/>
                  </a:cubicBezTo>
                  <a:cubicBezTo>
                    <a:pt x="12859" y="16288"/>
                    <a:pt x="5810" y="8192"/>
                    <a:pt x="18764" y="8573"/>
                  </a:cubicBezTo>
                  <a:cubicBezTo>
                    <a:pt x="17335" y="5239"/>
                    <a:pt x="17050" y="2286"/>
                    <a:pt x="18479" y="0"/>
                  </a:cubicBezTo>
                  <a:close/>
                </a:path>
              </a:pathLst>
            </a:custGeom>
            <a:grpFill/>
            <a:ln w="9525" cap="flat">
              <a:noFill/>
              <a:prstDash val="solid"/>
              <a:miter/>
            </a:ln>
          </p:spPr>
          <p:txBody>
            <a:bodyPr rtlCol="0" anchor="ctr"/>
            <a:lstStyle/>
            <a:p>
              <a:endParaRPr lang="en-US" noProof="0" dirty="0"/>
            </a:p>
          </p:txBody>
        </p:sp>
        <p:sp>
          <p:nvSpPr>
            <p:cNvPr id="61" name="Freeform: Shape 60">
              <a:extLst>
                <a:ext uri="{FF2B5EF4-FFF2-40B4-BE49-F238E27FC236}">
                  <a16:creationId xmlns:a16="http://schemas.microsoft.com/office/drawing/2014/main" id="{8384B0B0-0928-40C9-8D79-63F652A07F64}"/>
                </a:ext>
              </a:extLst>
            </p:cNvPr>
            <p:cNvSpPr/>
            <p:nvPr/>
          </p:nvSpPr>
          <p:spPr>
            <a:xfrm>
              <a:off x="6690074" y="3630644"/>
              <a:ext cx="19050" cy="9525"/>
            </a:xfrm>
            <a:custGeom>
              <a:avLst/>
              <a:gdLst>
                <a:gd name="connsiteX0" fmla="*/ 3620 w 19050"/>
                <a:gd name="connsiteY0" fmla="*/ 15907 h 9525"/>
                <a:gd name="connsiteX1" fmla="*/ 13049 w 19050"/>
                <a:gd name="connsiteY1" fmla="*/ 18193 h 9525"/>
                <a:gd name="connsiteX2" fmla="*/ 26289 w 19050"/>
                <a:gd name="connsiteY2" fmla="*/ 0 h 9525"/>
                <a:gd name="connsiteX3" fmla="*/ 0 w 19050"/>
                <a:gd name="connsiteY3" fmla="*/ 5715 h 9525"/>
                <a:gd name="connsiteX4" fmla="*/ 3620 w 19050"/>
                <a:gd name="connsiteY4" fmla="*/ 15907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9525">
                  <a:moveTo>
                    <a:pt x="3620" y="15907"/>
                  </a:moveTo>
                  <a:cubicBezTo>
                    <a:pt x="7144" y="16193"/>
                    <a:pt x="10382" y="16764"/>
                    <a:pt x="13049" y="18193"/>
                  </a:cubicBezTo>
                  <a:cubicBezTo>
                    <a:pt x="23813" y="14859"/>
                    <a:pt x="21146" y="5715"/>
                    <a:pt x="26289" y="0"/>
                  </a:cubicBezTo>
                  <a:cubicBezTo>
                    <a:pt x="16002" y="5048"/>
                    <a:pt x="13240" y="2667"/>
                    <a:pt x="0" y="5715"/>
                  </a:cubicBezTo>
                  <a:cubicBezTo>
                    <a:pt x="2000" y="10763"/>
                    <a:pt x="7144" y="10954"/>
                    <a:pt x="3620" y="15907"/>
                  </a:cubicBezTo>
                  <a:close/>
                </a:path>
              </a:pathLst>
            </a:custGeom>
            <a:grpFill/>
            <a:ln w="9525" cap="flat">
              <a:noFill/>
              <a:prstDash val="solid"/>
              <a:miter/>
            </a:ln>
          </p:spPr>
          <p:txBody>
            <a:bodyPr rtlCol="0" anchor="ctr"/>
            <a:lstStyle/>
            <a:p>
              <a:endParaRPr lang="en-US" noProof="0" dirty="0"/>
            </a:p>
          </p:txBody>
        </p:sp>
        <p:sp>
          <p:nvSpPr>
            <p:cNvPr id="62" name="Freeform: Shape 61">
              <a:extLst>
                <a:ext uri="{FF2B5EF4-FFF2-40B4-BE49-F238E27FC236}">
                  <a16:creationId xmlns:a16="http://schemas.microsoft.com/office/drawing/2014/main" id="{A12B817D-A654-4E15-B206-C2F38894F8ED}"/>
                </a:ext>
              </a:extLst>
            </p:cNvPr>
            <p:cNvSpPr/>
            <p:nvPr/>
          </p:nvSpPr>
          <p:spPr>
            <a:xfrm>
              <a:off x="6043304" y="3722926"/>
              <a:ext cx="9525" cy="9525"/>
            </a:xfrm>
            <a:custGeom>
              <a:avLst/>
              <a:gdLst>
                <a:gd name="connsiteX0" fmla="*/ 11452 w 9525"/>
                <a:gd name="connsiteY0" fmla="*/ 3730 h 0"/>
                <a:gd name="connsiteX1" fmla="*/ 212 w 9525"/>
                <a:gd name="connsiteY1" fmla="*/ 4016 h 0"/>
                <a:gd name="connsiteX2" fmla="*/ 11452 w 9525"/>
                <a:gd name="connsiteY2" fmla="*/ 3730 h 0"/>
              </a:gdLst>
              <a:ahLst/>
              <a:cxnLst>
                <a:cxn ang="0">
                  <a:pos x="connsiteX0" y="connsiteY0"/>
                </a:cxn>
                <a:cxn ang="0">
                  <a:pos x="connsiteX1" y="connsiteY1"/>
                </a:cxn>
                <a:cxn ang="0">
                  <a:pos x="connsiteX2" y="connsiteY2"/>
                </a:cxn>
              </a:cxnLst>
              <a:rect l="l" t="t" r="r" b="b"/>
              <a:pathLst>
                <a:path w="9525">
                  <a:moveTo>
                    <a:pt x="11452" y="3730"/>
                  </a:moveTo>
                  <a:cubicBezTo>
                    <a:pt x="13547" y="-2842"/>
                    <a:pt x="-1978" y="587"/>
                    <a:pt x="212" y="4016"/>
                  </a:cubicBezTo>
                  <a:cubicBezTo>
                    <a:pt x="4975" y="2396"/>
                    <a:pt x="6785" y="4968"/>
                    <a:pt x="11452" y="3730"/>
                  </a:cubicBezTo>
                  <a:close/>
                </a:path>
              </a:pathLst>
            </a:custGeom>
            <a:grpFill/>
            <a:ln w="9525" cap="flat">
              <a:noFill/>
              <a:prstDash val="solid"/>
              <a:miter/>
            </a:ln>
          </p:spPr>
          <p:txBody>
            <a:bodyPr rtlCol="0" anchor="ctr"/>
            <a:lstStyle/>
            <a:p>
              <a:endParaRPr lang="en-US" noProof="0" dirty="0"/>
            </a:p>
          </p:txBody>
        </p:sp>
        <p:sp>
          <p:nvSpPr>
            <p:cNvPr id="63" name="Freeform: Shape 62">
              <a:extLst>
                <a:ext uri="{FF2B5EF4-FFF2-40B4-BE49-F238E27FC236}">
                  <a16:creationId xmlns:a16="http://schemas.microsoft.com/office/drawing/2014/main" id="{2D294A42-686D-4A49-B7DC-823773F896A3}"/>
                </a:ext>
              </a:extLst>
            </p:cNvPr>
            <p:cNvSpPr/>
            <p:nvPr/>
          </p:nvSpPr>
          <p:spPr>
            <a:xfrm>
              <a:off x="6673495" y="3584829"/>
              <a:ext cx="85725" cy="38100"/>
            </a:xfrm>
            <a:custGeom>
              <a:avLst/>
              <a:gdLst>
                <a:gd name="connsiteX0" fmla="*/ 63537 w 85725"/>
                <a:gd name="connsiteY0" fmla="*/ 17335 h 38100"/>
                <a:gd name="connsiteX1" fmla="*/ 85349 w 85725"/>
                <a:gd name="connsiteY1" fmla="*/ 14764 h 38100"/>
                <a:gd name="connsiteX2" fmla="*/ 82778 w 85725"/>
                <a:gd name="connsiteY2" fmla="*/ 0 h 38100"/>
                <a:gd name="connsiteX3" fmla="*/ 54583 w 85725"/>
                <a:gd name="connsiteY3" fmla="*/ 8287 h 38100"/>
                <a:gd name="connsiteX4" fmla="*/ 36105 w 85725"/>
                <a:gd name="connsiteY4" fmla="*/ 27623 h 38100"/>
                <a:gd name="connsiteX5" fmla="*/ 33819 w 85725"/>
                <a:gd name="connsiteY5" fmla="*/ 21527 h 38100"/>
                <a:gd name="connsiteX6" fmla="*/ 28580 w 85725"/>
                <a:gd name="connsiteY6" fmla="*/ 22669 h 38100"/>
                <a:gd name="connsiteX7" fmla="*/ 27056 w 85725"/>
                <a:gd name="connsiteY7" fmla="*/ 18669 h 38100"/>
                <a:gd name="connsiteX8" fmla="*/ 20294 w 85725"/>
                <a:gd name="connsiteY8" fmla="*/ 15811 h 38100"/>
                <a:gd name="connsiteX9" fmla="*/ 5 w 85725"/>
                <a:gd name="connsiteY9" fmla="*/ 22384 h 38100"/>
                <a:gd name="connsiteX10" fmla="*/ 9435 w 85725"/>
                <a:gd name="connsiteY10" fmla="*/ 24670 h 38100"/>
                <a:gd name="connsiteX11" fmla="*/ 20008 w 85725"/>
                <a:gd name="connsiteY11" fmla="*/ 22384 h 38100"/>
                <a:gd name="connsiteX12" fmla="*/ 16960 w 85725"/>
                <a:gd name="connsiteY12" fmla="*/ 29623 h 38100"/>
                <a:gd name="connsiteX13" fmla="*/ 28199 w 85725"/>
                <a:gd name="connsiteY13" fmla="*/ 29337 h 38100"/>
                <a:gd name="connsiteX14" fmla="*/ 13150 w 85725"/>
                <a:gd name="connsiteY14" fmla="*/ 34766 h 38100"/>
                <a:gd name="connsiteX15" fmla="*/ 29247 w 85725"/>
                <a:gd name="connsiteY15" fmla="*/ 40005 h 38100"/>
                <a:gd name="connsiteX16" fmla="*/ 39058 w 85725"/>
                <a:gd name="connsiteY16" fmla="*/ 35719 h 38100"/>
                <a:gd name="connsiteX17" fmla="*/ 50297 w 85725"/>
                <a:gd name="connsiteY17" fmla="*/ 35433 h 38100"/>
                <a:gd name="connsiteX18" fmla="*/ 63537 w 85725"/>
                <a:gd name="connsiteY18" fmla="*/ 17335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5725" h="38100">
                  <a:moveTo>
                    <a:pt x="63537" y="17335"/>
                  </a:moveTo>
                  <a:cubicBezTo>
                    <a:pt x="71252" y="15907"/>
                    <a:pt x="80396" y="12478"/>
                    <a:pt x="85349" y="14764"/>
                  </a:cubicBezTo>
                  <a:cubicBezTo>
                    <a:pt x="88016" y="11335"/>
                    <a:pt x="84683" y="5429"/>
                    <a:pt x="82778" y="0"/>
                  </a:cubicBezTo>
                  <a:cubicBezTo>
                    <a:pt x="72872" y="3524"/>
                    <a:pt x="65918" y="10192"/>
                    <a:pt x="54583" y="8287"/>
                  </a:cubicBezTo>
                  <a:cubicBezTo>
                    <a:pt x="51726" y="17335"/>
                    <a:pt x="54012" y="29527"/>
                    <a:pt x="36105" y="27623"/>
                  </a:cubicBezTo>
                  <a:cubicBezTo>
                    <a:pt x="34581" y="26194"/>
                    <a:pt x="35533" y="22860"/>
                    <a:pt x="33819" y="21527"/>
                  </a:cubicBezTo>
                  <a:cubicBezTo>
                    <a:pt x="33152" y="21050"/>
                    <a:pt x="29438" y="23050"/>
                    <a:pt x="28580" y="22669"/>
                  </a:cubicBezTo>
                  <a:cubicBezTo>
                    <a:pt x="27437" y="22193"/>
                    <a:pt x="28199" y="19145"/>
                    <a:pt x="27056" y="18669"/>
                  </a:cubicBezTo>
                  <a:cubicBezTo>
                    <a:pt x="24961" y="17621"/>
                    <a:pt x="21341" y="18288"/>
                    <a:pt x="20294" y="15811"/>
                  </a:cubicBezTo>
                  <a:cubicBezTo>
                    <a:pt x="10769" y="20383"/>
                    <a:pt x="-280" y="13716"/>
                    <a:pt x="5" y="22384"/>
                  </a:cubicBezTo>
                  <a:cubicBezTo>
                    <a:pt x="4482" y="21241"/>
                    <a:pt x="7340" y="22479"/>
                    <a:pt x="9435" y="24670"/>
                  </a:cubicBezTo>
                  <a:cubicBezTo>
                    <a:pt x="16484" y="26098"/>
                    <a:pt x="17436" y="17335"/>
                    <a:pt x="20008" y="22384"/>
                  </a:cubicBezTo>
                  <a:cubicBezTo>
                    <a:pt x="20389" y="25432"/>
                    <a:pt x="16960" y="26765"/>
                    <a:pt x="16960" y="29623"/>
                  </a:cubicBezTo>
                  <a:cubicBezTo>
                    <a:pt x="21056" y="29146"/>
                    <a:pt x="26390" y="26765"/>
                    <a:pt x="28199" y="29337"/>
                  </a:cubicBezTo>
                  <a:cubicBezTo>
                    <a:pt x="25913" y="32385"/>
                    <a:pt x="19722" y="33623"/>
                    <a:pt x="13150" y="34766"/>
                  </a:cubicBezTo>
                  <a:cubicBezTo>
                    <a:pt x="16484" y="40291"/>
                    <a:pt x="23532" y="40291"/>
                    <a:pt x="29247" y="40005"/>
                  </a:cubicBezTo>
                  <a:cubicBezTo>
                    <a:pt x="32105" y="39910"/>
                    <a:pt x="34010" y="36576"/>
                    <a:pt x="39058" y="35719"/>
                  </a:cubicBezTo>
                  <a:cubicBezTo>
                    <a:pt x="42677" y="35052"/>
                    <a:pt x="45249" y="37909"/>
                    <a:pt x="50297" y="35433"/>
                  </a:cubicBezTo>
                  <a:cubicBezTo>
                    <a:pt x="56108" y="30004"/>
                    <a:pt x="55917" y="19431"/>
                    <a:pt x="63537" y="17335"/>
                  </a:cubicBezTo>
                  <a:close/>
                </a:path>
              </a:pathLst>
            </a:custGeom>
            <a:grpFill/>
            <a:ln w="9525" cap="flat">
              <a:noFill/>
              <a:prstDash val="solid"/>
              <a:miter/>
            </a:ln>
          </p:spPr>
          <p:txBody>
            <a:bodyPr rtlCol="0" anchor="ctr"/>
            <a:lstStyle/>
            <a:p>
              <a:endParaRPr lang="en-US" noProof="0" dirty="0"/>
            </a:p>
          </p:txBody>
        </p:sp>
        <p:sp>
          <p:nvSpPr>
            <p:cNvPr id="64" name="Freeform: Shape 63">
              <a:extLst>
                <a:ext uri="{FF2B5EF4-FFF2-40B4-BE49-F238E27FC236}">
                  <a16:creationId xmlns:a16="http://schemas.microsoft.com/office/drawing/2014/main" id="{92F561E3-2147-4380-8803-DEBD205A2D63}"/>
                </a:ext>
              </a:extLst>
            </p:cNvPr>
            <p:cNvSpPr/>
            <p:nvPr/>
          </p:nvSpPr>
          <p:spPr>
            <a:xfrm>
              <a:off x="6595871" y="3665163"/>
              <a:ext cx="19050" cy="9525"/>
            </a:xfrm>
            <a:custGeom>
              <a:avLst/>
              <a:gdLst>
                <a:gd name="connsiteX0" fmla="*/ 0 w 19050"/>
                <a:gd name="connsiteY0" fmla="*/ 9296 h 0"/>
                <a:gd name="connsiteX1" fmla="*/ 19526 w 19050"/>
                <a:gd name="connsiteY1" fmla="*/ 628 h 0"/>
                <a:gd name="connsiteX2" fmla="*/ 0 w 19050"/>
                <a:gd name="connsiteY2" fmla="*/ 9296 h 0"/>
              </a:gdLst>
              <a:ahLst/>
              <a:cxnLst>
                <a:cxn ang="0">
                  <a:pos x="connsiteX0" y="connsiteY0"/>
                </a:cxn>
                <a:cxn ang="0">
                  <a:pos x="connsiteX1" y="connsiteY1"/>
                </a:cxn>
                <a:cxn ang="0">
                  <a:pos x="connsiteX2" y="connsiteY2"/>
                </a:cxn>
              </a:cxnLst>
              <a:rect l="l" t="t" r="r" b="b"/>
              <a:pathLst>
                <a:path w="19050">
                  <a:moveTo>
                    <a:pt x="0" y="9296"/>
                  </a:moveTo>
                  <a:cubicBezTo>
                    <a:pt x="7715" y="6914"/>
                    <a:pt x="21336" y="7105"/>
                    <a:pt x="19526" y="628"/>
                  </a:cubicBezTo>
                  <a:cubicBezTo>
                    <a:pt x="12383" y="-1944"/>
                    <a:pt x="762" y="3866"/>
                    <a:pt x="0" y="9296"/>
                  </a:cubicBezTo>
                  <a:close/>
                </a:path>
              </a:pathLst>
            </a:custGeom>
            <a:grpFill/>
            <a:ln w="9525" cap="flat">
              <a:noFill/>
              <a:prstDash val="solid"/>
              <a:miter/>
            </a:ln>
          </p:spPr>
          <p:txBody>
            <a:bodyPr rtlCol="0" anchor="ctr"/>
            <a:lstStyle/>
            <a:p>
              <a:endParaRPr lang="en-US" noProof="0" dirty="0"/>
            </a:p>
          </p:txBody>
        </p:sp>
        <p:sp>
          <p:nvSpPr>
            <p:cNvPr id="65" name="Freeform: Shape 64">
              <a:extLst>
                <a:ext uri="{FF2B5EF4-FFF2-40B4-BE49-F238E27FC236}">
                  <a16:creationId xmlns:a16="http://schemas.microsoft.com/office/drawing/2014/main" id="{C004AFE8-EF5C-48E9-AD46-72C237549685}"/>
                </a:ext>
              </a:extLst>
            </p:cNvPr>
            <p:cNvSpPr/>
            <p:nvPr/>
          </p:nvSpPr>
          <p:spPr>
            <a:xfrm>
              <a:off x="6386166" y="3677507"/>
              <a:ext cx="9525" cy="9525"/>
            </a:xfrm>
            <a:custGeom>
              <a:avLst/>
              <a:gdLst>
                <a:gd name="connsiteX0" fmla="*/ 1774 w 9525"/>
                <a:gd name="connsiteY0" fmla="*/ 11525 h 9525"/>
                <a:gd name="connsiteX1" fmla="*/ 14633 w 9525"/>
                <a:gd name="connsiteY1" fmla="*/ 0 h 9525"/>
                <a:gd name="connsiteX2" fmla="*/ 1774 w 9525"/>
                <a:gd name="connsiteY2" fmla="*/ 11525 h 9525"/>
              </a:gdLst>
              <a:ahLst/>
              <a:cxnLst>
                <a:cxn ang="0">
                  <a:pos x="connsiteX0" y="connsiteY0"/>
                </a:cxn>
                <a:cxn ang="0">
                  <a:pos x="connsiteX1" y="connsiteY1"/>
                </a:cxn>
                <a:cxn ang="0">
                  <a:pos x="connsiteX2" y="connsiteY2"/>
                </a:cxn>
              </a:cxnLst>
              <a:rect l="l" t="t" r="r" b="b"/>
              <a:pathLst>
                <a:path w="9525" h="9525">
                  <a:moveTo>
                    <a:pt x="1774" y="11525"/>
                  </a:moveTo>
                  <a:cubicBezTo>
                    <a:pt x="9014" y="8954"/>
                    <a:pt x="15395" y="6001"/>
                    <a:pt x="14633" y="0"/>
                  </a:cubicBezTo>
                  <a:cubicBezTo>
                    <a:pt x="4823" y="1524"/>
                    <a:pt x="-3845" y="3524"/>
                    <a:pt x="1774" y="11525"/>
                  </a:cubicBezTo>
                  <a:close/>
                </a:path>
              </a:pathLst>
            </a:custGeom>
            <a:grpFill/>
            <a:ln w="9525" cap="flat">
              <a:noFill/>
              <a:prstDash val="solid"/>
              <a:miter/>
            </a:ln>
          </p:spPr>
          <p:txBody>
            <a:bodyPr rtlCol="0" anchor="ctr"/>
            <a:lstStyle/>
            <a:p>
              <a:endParaRPr lang="en-US" noProof="0" dirty="0"/>
            </a:p>
          </p:txBody>
        </p:sp>
        <p:sp>
          <p:nvSpPr>
            <p:cNvPr id="66" name="Freeform: Shape 65">
              <a:extLst>
                <a:ext uri="{FF2B5EF4-FFF2-40B4-BE49-F238E27FC236}">
                  <a16:creationId xmlns:a16="http://schemas.microsoft.com/office/drawing/2014/main" id="{E106C287-D4A0-4CFE-ADEA-6C38EA02F2BF}"/>
                </a:ext>
              </a:extLst>
            </p:cNvPr>
            <p:cNvSpPr/>
            <p:nvPr/>
          </p:nvSpPr>
          <p:spPr>
            <a:xfrm>
              <a:off x="6342202" y="3692990"/>
              <a:ext cx="47625" cy="19050"/>
            </a:xfrm>
            <a:custGeom>
              <a:avLst/>
              <a:gdLst>
                <a:gd name="connsiteX0" fmla="*/ 36690 w 47625"/>
                <a:gd name="connsiteY0" fmla="*/ 2424 h 19050"/>
                <a:gd name="connsiteX1" fmla="*/ 20878 w 47625"/>
                <a:gd name="connsiteY1" fmla="*/ 5853 h 19050"/>
                <a:gd name="connsiteX2" fmla="*/ 209 w 47625"/>
                <a:gd name="connsiteY2" fmla="*/ 19093 h 19050"/>
                <a:gd name="connsiteX3" fmla="*/ 38976 w 47625"/>
                <a:gd name="connsiteY3" fmla="*/ 8425 h 19050"/>
                <a:gd name="connsiteX4" fmla="*/ 42405 w 47625"/>
                <a:gd name="connsiteY4" fmla="*/ 9853 h 19050"/>
                <a:gd name="connsiteX5" fmla="*/ 44310 w 47625"/>
                <a:gd name="connsiteY5" fmla="*/ 7282 h 19050"/>
                <a:gd name="connsiteX6" fmla="*/ 50692 w 47625"/>
                <a:gd name="connsiteY6" fmla="*/ 1471 h 19050"/>
                <a:gd name="connsiteX7" fmla="*/ 36690 w 47625"/>
                <a:gd name="connsiteY7" fmla="*/ 2424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625" h="19050">
                  <a:moveTo>
                    <a:pt x="36690" y="2424"/>
                  </a:moveTo>
                  <a:cubicBezTo>
                    <a:pt x="31546" y="3376"/>
                    <a:pt x="25831" y="4329"/>
                    <a:pt x="20878" y="5853"/>
                  </a:cubicBezTo>
                  <a:cubicBezTo>
                    <a:pt x="10972" y="8901"/>
                    <a:pt x="-1791" y="12520"/>
                    <a:pt x="209" y="19093"/>
                  </a:cubicBezTo>
                  <a:cubicBezTo>
                    <a:pt x="10591" y="13759"/>
                    <a:pt x="26974" y="11568"/>
                    <a:pt x="38976" y="8425"/>
                  </a:cubicBezTo>
                  <a:cubicBezTo>
                    <a:pt x="41452" y="7758"/>
                    <a:pt x="41738" y="9949"/>
                    <a:pt x="42405" y="9853"/>
                  </a:cubicBezTo>
                  <a:cubicBezTo>
                    <a:pt x="45262" y="9663"/>
                    <a:pt x="43643" y="7472"/>
                    <a:pt x="44310" y="7282"/>
                  </a:cubicBezTo>
                  <a:cubicBezTo>
                    <a:pt x="48025" y="5758"/>
                    <a:pt x="53740" y="5853"/>
                    <a:pt x="50692" y="1471"/>
                  </a:cubicBezTo>
                  <a:cubicBezTo>
                    <a:pt x="47929" y="-1958"/>
                    <a:pt x="41071" y="1566"/>
                    <a:pt x="36690" y="2424"/>
                  </a:cubicBezTo>
                  <a:close/>
                </a:path>
              </a:pathLst>
            </a:custGeom>
            <a:grpFill/>
            <a:ln w="9525" cap="flat">
              <a:noFill/>
              <a:prstDash val="solid"/>
              <a:miter/>
            </a:ln>
          </p:spPr>
          <p:txBody>
            <a:bodyPr rtlCol="0" anchor="ctr"/>
            <a:lstStyle/>
            <a:p>
              <a:endParaRPr lang="en-US" noProof="0" dirty="0"/>
            </a:p>
          </p:txBody>
        </p:sp>
        <p:sp>
          <p:nvSpPr>
            <p:cNvPr id="67" name="Freeform: Shape 66">
              <a:extLst>
                <a:ext uri="{FF2B5EF4-FFF2-40B4-BE49-F238E27FC236}">
                  <a16:creationId xmlns:a16="http://schemas.microsoft.com/office/drawing/2014/main" id="{0DD694C4-431F-42C4-8F03-2553E147DAFF}"/>
                </a:ext>
              </a:extLst>
            </p:cNvPr>
            <p:cNvSpPr/>
            <p:nvPr/>
          </p:nvSpPr>
          <p:spPr>
            <a:xfrm>
              <a:off x="6400419" y="3668505"/>
              <a:ext cx="9525" cy="9525"/>
            </a:xfrm>
            <a:custGeom>
              <a:avLst/>
              <a:gdLst>
                <a:gd name="connsiteX0" fmla="*/ 12763 w 9525"/>
                <a:gd name="connsiteY0" fmla="*/ 4145 h 0"/>
                <a:gd name="connsiteX1" fmla="*/ 0 w 9525"/>
                <a:gd name="connsiteY1" fmla="*/ 335 h 0"/>
                <a:gd name="connsiteX2" fmla="*/ 12763 w 9525"/>
                <a:gd name="connsiteY2" fmla="*/ 4145 h 0"/>
              </a:gdLst>
              <a:ahLst/>
              <a:cxnLst>
                <a:cxn ang="0">
                  <a:pos x="connsiteX0" y="connsiteY0"/>
                </a:cxn>
                <a:cxn ang="0">
                  <a:pos x="connsiteX1" y="connsiteY1"/>
                </a:cxn>
                <a:cxn ang="0">
                  <a:pos x="connsiteX2" y="connsiteY2"/>
                </a:cxn>
              </a:cxnLst>
              <a:rect l="l" t="t" r="r" b="b"/>
              <a:pathLst>
                <a:path w="9525">
                  <a:moveTo>
                    <a:pt x="12763" y="4145"/>
                  </a:moveTo>
                  <a:cubicBezTo>
                    <a:pt x="11620" y="-1380"/>
                    <a:pt x="5334" y="144"/>
                    <a:pt x="0" y="335"/>
                  </a:cubicBezTo>
                  <a:cubicBezTo>
                    <a:pt x="571" y="7955"/>
                    <a:pt x="10192" y="7955"/>
                    <a:pt x="12763" y="4145"/>
                  </a:cubicBezTo>
                  <a:close/>
                </a:path>
              </a:pathLst>
            </a:custGeom>
            <a:grpFill/>
            <a:ln w="9525" cap="flat">
              <a:noFill/>
              <a:prstDash val="solid"/>
              <a:miter/>
            </a:ln>
          </p:spPr>
          <p:txBody>
            <a:bodyPr rtlCol="0" anchor="ctr"/>
            <a:lstStyle/>
            <a:p>
              <a:endParaRPr lang="en-US" noProof="0" dirty="0"/>
            </a:p>
          </p:txBody>
        </p:sp>
        <p:sp>
          <p:nvSpPr>
            <p:cNvPr id="68" name="Freeform: Shape 67">
              <a:extLst>
                <a:ext uri="{FF2B5EF4-FFF2-40B4-BE49-F238E27FC236}">
                  <a16:creationId xmlns:a16="http://schemas.microsoft.com/office/drawing/2014/main" id="{07441EDD-61E2-4169-B06D-82B5B5008280}"/>
                </a:ext>
              </a:extLst>
            </p:cNvPr>
            <p:cNvSpPr/>
            <p:nvPr/>
          </p:nvSpPr>
          <p:spPr>
            <a:xfrm>
              <a:off x="6377573" y="3708940"/>
              <a:ext cx="9525" cy="9525"/>
            </a:xfrm>
            <a:custGeom>
              <a:avLst/>
              <a:gdLst>
                <a:gd name="connsiteX0" fmla="*/ 80 w 0"/>
                <a:gd name="connsiteY0" fmla="*/ 6382 h 0"/>
                <a:gd name="connsiteX1" fmla="*/ 9129 w 0"/>
                <a:gd name="connsiteY1" fmla="*/ 0 h 0"/>
                <a:gd name="connsiteX2" fmla="*/ 80 w 0"/>
                <a:gd name="connsiteY2" fmla="*/ 6382 h 0"/>
              </a:gdLst>
              <a:ahLst/>
              <a:cxnLst>
                <a:cxn ang="0">
                  <a:pos x="connsiteX0" y="connsiteY0"/>
                </a:cxn>
                <a:cxn ang="0">
                  <a:pos x="connsiteX1" y="connsiteY1"/>
                </a:cxn>
                <a:cxn ang="0">
                  <a:pos x="connsiteX2" y="connsiteY2"/>
                </a:cxn>
              </a:cxnLst>
              <a:rect l="l" t="t" r="r" b="b"/>
              <a:pathLst>
                <a:path>
                  <a:moveTo>
                    <a:pt x="80" y="6382"/>
                  </a:moveTo>
                  <a:cubicBezTo>
                    <a:pt x="6272" y="5620"/>
                    <a:pt x="9796" y="3715"/>
                    <a:pt x="9129" y="0"/>
                  </a:cubicBezTo>
                  <a:cubicBezTo>
                    <a:pt x="2938" y="857"/>
                    <a:pt x="-586" y="2762"/>
                    <a:pt x="80" y="6382"/>
                  </a:cubicBezTo>
                  <a:close/>
                </a:path>
              </a:pathLst>
            </a:custGeom>
            <a:grpFill/>
            <a:ln w="9525" cap="flat">
              <a:noFill/>
              <a:prstDash val="solid"/>
              <a:miter/>
            </a:ln>
          </p:spPr>
          <p:txBody>
            <a:bodyPr rtlCol="0" anchor="ctr"/>
            <a:lstStyle/>
            <a:p>
              <a:endParaRPr lang="en-US" noProof="0" dirty="0"/>
            </a:p>
          </p:txBody>
        </p:sp>
        <p:sp>
          <p:nvSpPr>
            <p:cNvPr id="69" name="Freeform: Shape 68">
              <a:extLst>
                <a:ext uri="{FF2B5EF4-FFF2-40B4-BE49-F238E27FC236}">
                  <a16:creationId xmlns:a16="http://schemas.microsoft.com/office/drawing/2014/main" id="{52132B35-5715-4B67-A0D7-E3A0583E1F64}"/>
                </a:ext>
              </a:extLst>
            </p:cNvPr>
            <p:cNvSpPr/>
            <p:nvPr/>
          </p:nvSpPr>
          <p:spPr>
            <a:xfrm>
              <a:off x="6502500" y="3662987"/>
              <a:ext cx="9525" cy="9525"/>
            </a:xfrm>
            <a:custGeom>
              <a:avLst/>
              <a:gdLst>
                <a:gd name="connsiteX0" fmla="*/ 122 w 9525"/>
                <a:gd name="connsiteY0" fmla="*/ 5472 h 0"/>
                <a:gd name="connsiteX1" fmla="*/ 17457 w 9525"/>
                <a:gd name="connsiteY1" fmla="*/ 6043 h 0"/>
                <a:gd name="connsiteX2" fmla="*/ 122 w 9525"/>
                <a:gd name="connsiteY2" fmla="*/ 5472 h 0"/>
              </a:gdLst>
              <a:ahLst/>
              <a:cxnLst>
                <a:cxn ang="0">
                  <a:pos x="connsiteX0" y="connsiteY0"/>
                </a:cxn>
                <a:cxn ang="0">
                  <a:pos x="connsiteX1" y="connsiteY1"/>
                </a:cxn>
                <a:cxn ang="0">
                  <a:pos x="connsiteX2" y="connsiteY2"/>
                </a:cxn>
              </a:cxnLst>
              <a:rect l="l" t="t" r="r" b="b"/>
              <a:pathLst>
                <a:path w="9525">
                  <a:moveTo>
                    <a:pt x="122" y="5472"/>
                  </a:moveTo>
                  <a:cubicBezTo>
                    <a:pt x="6027" y="5472"/>
                    <a:pt x="9456" y="8901"/>
                    <a:pt x="17457" y="6043"/>
                  </a:cubicBezTo>
                  <a:cubicBezTo>
                    <a:pt x="17267" y="-2720"/>
                    <a:pt x="-1688" y="-1101"/>
                    <a:pt x="122" y="5472"/>
                  </a:cubicBezTo>
                  <a:close/>
                </a:path>
              </a:pathLst>
            </a:custGeom>
            <a:grpFill/>
            <a:ln w="9525" cap="flat">
              <a:noFill/>
              <a:prstDash val="solid"/>
              <a:miter/>
            </a:ln>
          </p:spPr>
          <p:txBody>
            <a:bodyPr rtlCol="0" anchor="ctr"/>
            <a:lstStyle/>
            <a:p>
              <a:endParaRPr lang="en-US" noProof="0" dirty="0"/>
            </a:p>
          </p:txBody>
        </p:sp>
        <p:sp>
          <p:nvSpPr>
            <p:cNvPr id="70" name="Freeform: Shape 69">
              <a:extLst>
                <a:ext uri="{FF2B5EF4-FFF2-40B4-BE49-F238E27FC236}">
                  <a16:creationId xmlns:a16="http://schemas.microsoft.com/office/drawing/2014/main" id="{34A87DCF-9D6A-4454-9165-AFD03BCFFB82}"/>
                </a:ext>
              </a:extLst>
            </p:cNvPr>
            <p:cNvSpPr/>
            <p:nvPr/>
          </p:nvSpPr>
          <p:spPr>
            <a:xfrm>
              <a:off x="6373939" y="3719417"/>
              <a:ext cx="9525" cy="9525"/>
            </a:xfrm>
            <a:custGeom>
              <a:avLst/>
              <a:gdLst>
                <a:gd name="connsiteX0" fmla="*/ 0 w 0"/>
                <a:gd name="connsiteY0" fmla="*/ 1143 h 0"/>
                <a:gd name="connsiteX1" fmla="*/ 1524 w 0"/>
                <a:gd name="connsiteY1" fmla="*/ 5239 h 0"/>
                <a:gd name="connsiteX2" fmla="*/ 6763 w 0"/>
                <a:gd name="connsiteY2" fmla="*/ 4096 h 0"/>
                <a:gd name="connsiteX3" fmla="*/ 5239 w 0"/>
                <a:gd name="connsiteY3" fmla="*/ 0 h 0"/>
                <a:gd name="connsiteX4" fmla="*/ 0 w 0"/>
                <a:gd name="connsiteY4" fmla="*/ 1143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1143"/>
                  </a:moveTo>
                  <a:cubicBezTo>
                    <a:pt x="476" y="2477"/>
                    <a:pt x="953" y="3810"/>
                    <a:pt x="1524" y="5239"/>
                  </a:cubicBezTo>
                  <a:cubicBezTo>
                    <a:pt x="3239" y="4858"/>
                    <a:pt x="5048" y="4477"/>
                    <a:pt x="6763" y="4096"/>
                  </a:cubicBezTo>
                  <a:cubicBezTo>
                    <a:pt x="6287" y="2762"/>
                    <a:pt x="5810" y="1429"/>
                    <a:pt x="5239" y="0"/>
                  </a:cubicBezTo>
                  <a:cubicBezTo>
                    <a:pt x="3524" y="381"/>
                    <a:pt x="1715" y="762"/>
                    <a:pt x="0" y="1143"/>
                  </a:cubicBezTo>
                  <a:close/>
                </a:path>
              </a:pathLst>
            </a:custGeom>
            <a:grpFill/>
            <a:ln w="9525" cap="flat">
              <a:noFill/>
              <a:prstDash val="solid"/>
              <a:miter/>
            </a:ln>
          </p:spPr>
          <p:txBody>
            <a:bodyPr rtlCol="0" anchor="ctr"/>
            <a:lstStyle/>
            <a:p>
              <a:endParaRPr lang="en-US" noProof="0" dirty="0"/>
            </a:p>
          </p:txBody>
        </p:sp>
        <p:sp>
          <p:nvSpPr>
            <p:cNvPr id="71" name="Freeform: Shape 70">
              <a:extLst>
                <a:ext uri="{FF2B5EF4-FFF2-40B4-BE49-F238E27FC236}">
                  <a16:creationId xmlns:a16="http://schemas.microsoft.com/office/drawing/2014/main" id="{F15570F8-3B14-4AEB-8E51-F78B640BF516}"/>
                </a:ext>
              </a:extLst>
            </p:cNvPr>
            <p:cNvSpPr/>
            <p:nvPr/>
          </p:nvSpPr>
          <p:spPr>
            <a:xfrm>
              <a:off x="6731349" y="3608165"/>
              <a:ext cx="9525" cy="9525"/>
            </a:xfrm>
            <a:custGeom>
              <a:avLst/>
              <a:gdLst>
                <a:gd name="connsiteX0" fmla="*/ 3016 w 0"/>
                <a:gd name="connsiteY0" fmla="*/ 9811 h 9525"/>
                <a:gd name="connsiteX1" fmla="*/ 7969 w 0"/>
                <a:gd name="connsiteY1" fmla="*/ 0 h 9525"/>
                <a:gd name="connsiteX2" fmla="*/ 3016 w 0"/>
                <a:gd name="connsiteY2" fmla="*/ 9811 h 9525"/>
              </a:gdLst>
              <a:ahLst/>
              <a:cxnLst>
                <a:cxn ang="0">
                  <a:pos x="connsiteX0" y="connsiteY0"/>
                </a:cxn>
                <a:cxn ang="0">
                  <a:pos x="connsiteX1" y="connsiteY1"/>
                </a:cxn>
                <a:cxn ang="0">
                  <a:pos x="connsiteX2" y="connsiteY2"/>
                </a:cxn>
              </a:cxnLst>
              <a:rect l="l" t="t" r="r" b="b"/>
              <a:pathLst>
                <a:path h="9525">
                  <a:moveTo>
                    <a:pt x="3016" y="9811"/>
                  </a:moveTo>
                  <a:cubicBezTo>
                    <a:pt x="10159" y="8954"/>
                    <a:pt x="10636" y="5144"/>
                    <a:pt x="7969" y="0"/>
                  </a:cubicBezTo>
                  <a:cubicBezTo>
                    <a:pt x="825" y="1715"/>
                    <a:pt x="-3080" y="7429"/>
                    <a:pt x="3016" y="9811"/>
                  </a:cubicBezTo>
                  <a:close/>
                </a:path>
              </a:pathLst>
            </a:custGeom>
            <a:grpFill/>
            <a:ln w="9525" cap="flat">
              <a:noFill/>
              <a:prstDash val="solid"/>
              <a:miter/>
            </a:ln>
          </p:spPr>
          <p:txBody>
            <a:bodyPr rtlCol="0" anchor="ctr"/>
            <a:lstStyle/>
            <a:p>
              <a:endParaRPr lang="en-US" noProof="0" dirty="0"/>
            </a:p>
          </p:txBody>
        </p:sp>
        <p:sp>
          <p:nvSpPr>
            <p:cNvPr id="72" name="Freeform: Shape 71">
              <a:extLst>
                <a:ext uri="{FF2B5EF4-FFF2-40B4-BE49-F238E27FC236}">
                  <a16:creationId xmlns:a16="http://schemas.microsoft.com/office/drawing/2014/main" id="{BFDF4558-F9A7-49CC-80E1-35CBFF81FEEE}"/>
                </a:ext>
              </a:extLst>
            </p:cNvPr>
            <p:cNvSpPr/>
            <p:nvPr/>
          </p:nvSpPr>
          <p:spPr>
            <a:xfrm>
              <a:off x="6482231" y="3660389"/>
              <a:ext cx="9525" cy="9525"/>
            </a:xfrm>
            <a:custGeom>
              <a:avLst/>
              <a:gdLst>
                <a:gd name="connsiteX0" fmla="*/ 16295 w 9525"/>
                <a:gd name="connsiteY0" fmla="*/ 4641 h 9525"/>
                <a:gd name="connsiteX1" fmla="*/ 864 w 9525"/>
                <a:gd name="connsiteY1" fmla="*/ 1402 h 9525"/>
                <a:gd name="connsiteX2" fmla="*/ 1245 w 9525"/>
                <a:gd name="connsiteY2" fmla="*/ 10070 h 9525"/>
                <a:gd name="connsiteX3" fmla="*/ 16295 w 9525"/>
                <a:gd name="connsiteY3" fmla="*/ 4641 h 9525"/>
              </a:gdLst>
              <a:ahLst/>
              <a:cxnLst>
                <a:cxn ang="0">
                  <a:pos x="connsiteX0" y="connsiteY0"/>
                </a:cxn>
                <a:cxn ang="0">
                  <a:pos x="connsiteX1" y="connsiteY1"/>
                </a:cxn>
                <a:cxn ang="0">
                  <a:pos x="connsiteX2" y="connsiteY2"/>
                </a:cxn>
                <a:cxn ang="0">
                  <a:pos x="connsiteX3" y="connsiteY3"/>
                </a:cxn>
              </a:cxnLst>
              <a:rect l="l" t="t" r="r" b="b"/>
              <a:pathLst>
                <a:path w="9525" h="9525">
                  <a:moveTo>
                    <a:pt x="16295" y="4641"/>
                  </a:moveTo>
                  <a:cubicBezTo>
                    <a:pt x="9437" y="5974"/>
                    <a:pt x="10294" y="-3455"/>
                    <a:pt x="864" y="1402"/>
                  </a:cubicBezTo>
                  <a:cubicBezTo>
                    <a:pt x="1055" y="4355"/>
                    <a:pt x="-1422" y="6070"/>
                    <a:pt x="1245" y="10070"/>
                  </a:cubicBezTo>
                  <a:cubicBezTo>
                    <a:pt x="5436" y="7879"/>
                    <a:pt x="17628" y="9118"/>
                    <a:pt x="16295" y="4641"/>
                  </a:cubicBezTo>
                  <a:close/>
                </a:path>
              </a:pathLst>
            </a:custGeom>
            <a:grpFill/>
            <a:ln w="9525" cap="flat">
              <a:noFill/>
              <a:prstDash val="solid"/>
              <a:miter/>
            </a:ln>
          </p:spPr>
          <p:txBody>
            <a:bodyPr rtlCol="0" anchor="ctr"/>
            <a:lstStyle/>
            <a:p>
              <a:endParaRPr lang="en-US" noProof="0" dirty="0"/>
            </a:p>
          </p:txBody>
        </p:sp>
        <p:sp>
          <p:nvSpPr>
            <p:cNvPr id="73" name="Freeform: Shape 72">
              <a:extLst>
                <a:ext uri="{FF2B5EF4-FFF2-40B4-BE49-F238E27FC236}">
                  <a16:creationId xmlns:a16="http://schemas.microsoft.com/office/drawing/2014/main" id="{48468BB3-086F-452C-B616-FA92A67F832B}"/>
                </a:ext>
              </a:extLst>
            </p:cNvPr>
            <p:cNvSpPr/>
            <p:nvPr/>
          </p:nvSpPr>
          <p:spPr>
            <a:xfrm>
              <a:off x="6425988" y="3671792"/>
              <a:ext cx="9525" cy="9525"/>
            </a:xfrm>
            <a:custGeom>
              <a:avLst/>
              <a:gdLst>
                <a:gd name="connsiteX0" fmla="*/ 624 w 0"/>
                <a:gd name="connsiteY0" fmla="*/ 6668 h 0"/>
                <a:gd name="connsiteX1" fmla="*/ 5863 w 0"/>
                <a:gd name="connsiteY1" fmla="*/ 5525 h 0"/>
                <a:gd name="connsiteX2" fmla="*/ 1005 w 0"/>
                <a:gd name="connsiteY2" fmla="*/ 0 h 0"/>
                <a:gd name="connsiteX3" fmla="*/ 624 w 0"/>
                <a:gd name="connsiteY3" fmla="*/ 6668 h 0"/>
              </a:gdLst>
              <a:ahLst/>
              <a:cxnLst>
                <a:cxn ang="0">
                  <a:pos x="connsiteX0" y="connsiteY0"/>
                </a:cxn>
                <a:cxn ang="0">
                  <a:pos x="connsiteX1" y="connsiteY1"/>
                </a:cxn>
                <a:cxn ang="0">
                  <a:pos x="connsiteX2" y="connsiteY2"/>
                </a:cxn>
                <a:cxn ang="0">
                  <a:pos x="connsiteX3" y="connsiteY3"/>
                </a:cxn>
              </a:cxnLst>
              <a:rect l="l" t="t" r="r" b="b"/>
              <a:pathLst>
                <a:path>
                  <a:moveTo>
                    <a:pt x="624" y="6668"/>
                  </a:moveTo>
                  <a:cubicBezTo>
                    <a:pt x="2339" y="6287"/>
                    <a:pt x="4149" y="5906"/>
                    <a:pt x="5863" y="5525"/>
                  </a:cubicBezTo>
                  <a:cubicBezTo>
                    <a:pt x="7768" y="2000"/>
                    <a:pt x="6911" y="0"/>
                    <a:pt x="1005" y="0"/>
                  </a:cubicBezTo>
                  <a:cubicBezTo>
                    <a:pt x="1863" y="2667"/>
                    <a:pt x="-1281" y="3524"/>
                    <a:pt x="624" y="6668"/>
                  </a:cubicBezTo>
                  <a:close/>
                </a:path>
              </a:pathLst>
            </a:custGeom>
            <a:grpFill/>
            <a:ln w="9525" cap="flat">
              <a:noFill/>
              <a:prstDash val="solid"/>
              <a:miter/>
            </a:ln>
          </p:spPr>
          <p:txBody>
            <a:bodyPr rtlCol="0" anchor="ctr"/>
            <a:lstStyle/>
            <a:p>
              <a:endParaRPr lang="en-US" noProof="0" dirty="0"/>
            </a:p>
          </p:txBody>
        </p:sp>
        <p:sp>
          <p:nvSpPr>
            <p:cNvPr id="74" name="Freeform: Shape 73">
              <a:extLst>
                <a:ext uri="{FF2B5EF4-FFF2-40B4-BE49-F238E27FC236}">
                  <a16:creationId xmlns:a16="http://schemas.microsoft.com/office/drawing/2014/main" id="{7F44C32C-E02D-4CDA-8C12-2868AFFA79BF}"/>
                </a:ext>
              </a:extLst>
            </p:cNvPr>
            <p:cNvSpPr/>
            <p:nvPr/>
          </p:nvSpPr>
          <p:spPr>
            <a:xfrm>
              <a:off x="6415373" y="3685127"/>
              <a:ext cx="9525" cy="9525"/>
            </a:xfrm>
            <a:custGeom>
              <a:avLst/>
              <a:gdLst>
                <a:gd name="connsiteX0" fmla="*/ 10858 w 9525"/>
                <a:gd name="connsiteY0" fmla="*/ 0 h 0"/>
                <a:gd name="connsiteX1" fmla="*/ 381 w 9525"/>
                <a:gd name="connsiteY1" fmla="*/ 2286 h 0"/>
                <a:gd name="connsiteX2" fmla="*/ 0 w 9525"/>
                <a:gd name="connsiteY2" fmla="*/ 8954 h 0"/>
                <a:gd name="connsiteX3" fmla="*/ 10858 w 9525"/>
                <a:gd name="connsiteY3" fmla="*/ 0 h 0"/>
              </a:gdLst>
              <a:ahLst/>
              <a:cxnLst>
                <a:cxn ang="0">
                  <a:pos x="connsiteX0" y="connsiteY0"/>
                </a:cxn>
                <a:cxn ang="0">
                  <a:pos x="connsiteX1" y="connsiteY1"/>
                </a:cxn>
                <a:cxn ang="0">
                  <a:pos x="connsiteX2" y="connsiteY2"/>
                </a:cxn>
                <a:cxn ang="0">
                  <a:pos x="connsiteX3" y="connsiteY3"/>
                </a:cxn>
              </a:cxnLst>
              <a:rect l="l" t="t" r="r" b="b"/>
              <a:pathLst>
                <a:path w="9525">
                  <a:moveTo>
                    <a:pt x="10858" y="0"/>
                  </a:moveTo>
                  <a:cubicBezTo>
                    <a:pt x="7334" y="762"/>
                    <a:pt x="3810" y="1524"/>
                    <a:pt x="381" y="2286"/>
                  </a:cubicBezTo>
                  <a:cubicBezTo>
                    <a:pt x="1524" y="5048"/>
                    <a:pt x="762" y="7048"/>
                    <a:pt x="0" y="8954"/>
                  </a:cubicBezTo>
                  <a:cubicBezTo>
                    <a:pt x="7620" y="7715"/>
                    <a:pt x="14383" y="6001"/>
                    <a:pt x="10858" y="0"/>
                  </a:cubicBezTo>
                  <a:close/>
                </a:path>
              </a:pathLst>
            </a:custGeom>
            <a:grpFill/>
            <a:ln w="9525" cap="flat">
              <a:noFill/>
              <a:prstDash val="solid"/>
              <a:miter/>
            </a:ln>
          </p:spPr>
          <p:txBody>
            <a:bodyPr rtlCol="0" anchor="ctr"/>
            <a:lstStyle/>
            <a:p>
              <a:endParaRPr lang="en-US" noProof="0" dirty="0"/>
            </a:p>
          </p:txBody>
        </p:sp>
        <p:sp>
          <p:nvSpPr>
            <p:cNvPr id="75" name="Freeform: Shape 74">
              <a:extLst>
                <a:ext uri="{FF2B5EF4-FFF2-40B4-BE49-F238E27FC236}">
                  <a16:creationId xmlns:a16="http://schemas.microsoft.com/office/drawing/2014/main" id="{0D5FDA04-B525-40D6-BE54-F626BA9FA9B5}"/>
                </a:ext>
              </a:extLst>
            </p:cNvPr>
            <p:cNvSpPr/>
            <p:nvPr/>
          </p:nvSpPr>
          <p:spPr>
            <a:xfrm>
              <a:off x="6398037" y="3697033"/>
              <a:ext cx="38100" cy="9525"/>
            </a:xfrm>
            <a:custGeom>
              <a:avLst/>
              <a:gdLst>
                <a:gd name="connsiteX0" fmla="*/ 0 w 38100"/>
                <a:gd name="connsiteY0" fmla="*/ 11716 h 9525"/>
                <a:gd name="connsiteX1" fmla="*/ 13906 w 38100"/>
                <a:gd name="connsiteY1" fmla="*/ 10858 h 9525"/>
                <a:gd name="connsiteX2" fmla="*/ 18002 w 38100"/>
                <a:gd name="connsiteY2" fmla="*/ 14383 h 9525"/>
                <a:gd name="connsiteX3" fmla="*/ 39814 w 38100"/>
                <a:gd name="connsiteY3" fmla="*/ 11811 h 9525"/>
                <a:gd name="connsiteX4" fmla="*/ 44005 w 38100"/>
                <a:gd name="connsiteY4" fmla="*/ 0 h 9525"/>
                <a:gd name="connsiteX5" fmla="*/ 0 w 38100"/>
                <a:gd name="connsiteY5" fmla="*/ 11716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100" h="9525">
                  <a:moveTo>
                    <a:pt x="0" y="11716"/>
                  </a:moveTo>
                  <a:cubicBezTo>
                    <a:pt x="667" y="12573"/>
                    <a:pt x="13049" y="10287"/>
                    <a:pt x="13906" y="10858"/>
                  </a:cubicBezTo>
                  <a:cubicBezTo>
                    <a:pt x="17621" y="13335"/>
                    <a:pt x="8763" y="14573"/>
                    <a:pt x="18002" y="14383"/>
                  </a:cubicBezTo>
                  <a:cubicBezTo>
                    <a:pt x="24003" y="14288"/>
                    <a:pt x="27718" y="15621"/>
                    <a:pt x="39814" y="11811"/>
                  </a:cubicBezTo>
                  <a:cubicBezTo>
                    <a:pt x="39814" y="7239"/>
                    <a:pt x="42958" y="4096"/>
                    <a:pt x="44005" y="0"/>
                  </a:cubicBezTo>
                  <a:cubicBezTo>
                    <a:pt x="27718" y="6382"/>
                    <a:pt x="6096" y="476"/>
                    <a:pt x="0" y="11716"/>
                  </a:cubicBezTo>
                  <a:close/>
                </a:path>
              </a:pathLst>
            </a:custGeom>
            <a:grpFill/>
            <a:ln w="9525" cap="flat">
              <a:noFill/>
              <a:prstDash val="solid"/>
              <a:miter/>
            </a:ln>
          </p:spPr>
          <p:txBody>
            <a:bodyPr rtlCol="0" anchor="ctr"/>
            <a:lstStyle/>
            <a:p>
              <a:endParaRPr lang="en-US" noProof="0" dirty="0"/>
            </a:p>
          </p:txBody>
        </p:sp>
        <p:sp>
          <p:nvSpPr>
            <p:cNvPr id="76" name="Freeform: Shape 75">
              <a:extLst>
                <a:ext uri="{FF2B5EF4-FFF2-40B4-BE49-F238E27FC236}">
                  <a16:creationId xmlns:a16="http://schemas.microsoft.com/office/drawing/2014/main" id="{076BF508-DF4F-4FE8-8FF4-179DD3108B37}"/>
                </a:ext>
              </a:extLst>
            </p:cNvPr>
            <p:cNvSpPr/>
            <p:nvPr/>
          </p:nvSpPr>
          <p:spPr>
            <a:xfrm>
              <a:off x="6488239" y="3669697"/>
              <a:ext cx="85725" cy="19050"/>
            </a:xfrm>
            <a:custGeom>
              <a:avLst/>
              <a:gdLst>
                <a:gd name="connsiteX0" fmla="*/ 77534 w 85725"/>
                <a:gd name="connsiteY0" fmla="*/ 286 h 19050"/>
                <a:gd name="connsiteX1" fmla="*/ 68866 w 85725"/>
                <a:gd name="connsiteY1" fmla="*/ 0 h 19050"/>
                <a:gd name="connsiteX2" fmla="*/ 60960 w 85725"/>
                <a:gd name="connsiteY2" fmla="*/ 1715 h 19050"/>
                <a:gd name="connsiteX3" fmla="*/ 50387 w 85725"/>
                <a:gd name="connsiteY3" fmla="*/ 4001 h 19050"/>
                <a:gd name="connsiteX4" fmla="*/ 45149 w 85725"/>
                <a:gd name="connsiteY4" fmla="*/ 5144 h 19050"/>
                <a:gd name="connsiteX5" fmla="*/ 10192 w 85725"/>
                <a:gd name="connsiteY5" fmla="*/ 10573 h 19050"/>
                <a:gd name="connsiteX6" fmla="*/ 5715 w 85725"/>
                <a:gd name="connsiteY6" fmla="*/ 13716 h 19050"/>
                <a:gd name="connsiteX7" fmla="*/ 9811 w 85725"/>
                <a:gd name="connsiteY7" fmla="*/ 17145 h 19050"/>
                <a:gd name="connsiteX8" fmla="*/ 0 w 85725"/>
                <a:gd name="connsiteY8" fmla="*/ 21431 h 19050"/>
                <a:gd name="connsiteX9" fmla="*/ 17240 w 85725"/>
                <a:gd name="connsiteY9" fmla="*/ 22003 h 19050"/>
                <a:gd name="connsiteX10" fmla="*/ 19526 w 85725"/>
                <a:gd name="connsiteY10" fmla="*/ 12764 h 19050"/>
                <a:gd name="connsiteX11" fmla="*/ 36100 w 85725"/>
                <a:gd name="connsiteY11" fmla="*/ 11335 h 19050"/>
                <a:gd name="connsiteX12" fmla="*/ 46196 w 85725"/>
                <a:gd name="connsiteY12" fmla="*/ 15716 h 19050"/>
                <a:gd name="connsiteX13" fmla="*/ 43910 w 85725"/>
                <a:gd name="connsiteY13" fmla="*/ 9620 h 19050"/>
                <a:gd name="connsiteX14" fmla="*/ 50673 w 85725"/>
                <a:gd name="connsiteY14" fmla="*/ 12478 h 19050"/>
                <a:gd name="connsiteX15" fmla="*/ 61913 w 85725"/>
                <a:gd name="connsiteY15" fmla="*/ 12192 h 19050"/>
                <a:gd name="connsiteX16" fmla="*/ 62294 w 85725"/>
                <a:gd name="connsiteY16" fmla="*/ 5525 h 19050"/>
                <a:gd name="connsiteX17" fmla="*/ 79915 w 85725"/>
                <a:gd name="connsiteY17" fmla="*/ 14764 h 19050"/>
                <a:gd name="connsiteX18" fmla="*/ 86297 w 85725"/>
                <a:gd name="connsiteY18" fmla="*/ 8954 h 19050"/>
                <a:gd name="connsiteX19" fmla="*/ 77534 w 85725"/>
                <a:gd name="connsiteY19" fmla="*/ 286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725" h="19050">
                  <a:moveTo>
                    <a:pt x="77534" y="286"/>
                  </a:moveTo>
                  <a:cubicBezTo>
                    <a:pt x="74295" y="667"/>
                    <a:pt x="70199" y="2286"/>
                    <a:pt x="68866" y="0"/>
                  </a:cubicBezTo>
                  <a:cubicBezTo>
                    <a:pt x="66294" y="762"/>
                    <a:pt x="63532" y="953"/>
                    <a:pt x="60960" y="1715"/>
                  </a:cubicBezTo>
                  <a:cubicBezTo>
                    <a:pt x="52007" y="4477"/>
                    <a:pt x="56864" y="3810"/>
                    <a:pt x="50387" y="4001"/>
                  </a:cubicBezTo>
                  <a:cubicBezTo>
                    <a:pt x="48673" y="4001"/>
                    <a:pt x="46768" y="4858"/>
                    <a:pt x="45149" y="5144"/>
                  </a:cubicBezTo>
                  <a:cubicBezTo>
                    <a:pt x="30290" y="7430"/>
                    <a:pt x="17812" y="12478"/>
                    <a:pt x="10192" y="10573"/>
                  </a:cubicBezTo>
                  <a:cubicBezTo>
                    <a:pt x="12573" y="12668"/>
                    <a:pt x="5906" y="12954"/>
                    <a:pt x="5715" y="13716"/>
                  </a:cubicBezTo>
                  <a:cubicBezTo>
                    <a:pt x="5334" y="15050"/>
                    <a:pt x="10382" y="16574"/>
                    <a:pt x="9811" y="17145"/>
                  </a:cubicBezTo>
                  <a:cubicBezTo>
                    <a:pt x="8096" y="19336"/>
                    <a:pt x="4572" y="20574"/>
                    <a:pt x="0" y="21431"/>
                  </a:cubicBezTo>
                  <a:cubicBezTo>
                    <a:pt x="2286" y="30290"/>
                    <a:pt x="11621" y="24860"/>
                    <a:pt x="17240" y="22003"/>
                  </a:cubicBezTo>
                  <a:cubicBezTo>
                    <a:pt x="20479" y="20003"/>
                    <a:pt x="14764" y="14097"/>
                    <a:pt x="19526" y="12764"/>
                  </a:cubicBezTo>
                  <a:cubicBezTo>
                    <a:pt x="25718" y="11335"/>
                    <a:pt x="28575" y="14573"/>
                    <a:pt x="36100" y="11335"/>
                  </a:cubicBezTo>
                  <a:cubicBezTo>
                    <a:pt x="37148" y="17907"/>
                    <a:pt x="42958" y="20384"/>
                    <a:pt x="46196" y="15716"/>
                  </a:cubicBezTo>
                  <a:cubicBezTo>
                    <a:pt x="55245" y="13145"/>
                    <a:pt x="34862" y="12287"/>
                    <a:pt x="43910" y="9620"/>
                  </a:cubicBezTo>
                  <a:cubicBezTo>
                    <a:pt x="47244" y="9144"/>
                    <a:pt x="50387" y="8858"/>
                    <a:pt x="50673" y="12478"/>
                  </a:cubicBezTo>
                  <a:cubicBezTo>
                    <a:pt x="55436" y="10954"/>
                    <a:pt x="57341" y="13526"/>
                    <a:pt x="61913" y="12192"/>
                  </a:cubicBezTo>
                  <a:cubicBezTo>
                    <a:pt x="61436" y="9716"/>
                    <a:pt x="59341" y="6572"/>
                    <a:pt x="62294" y="5525"/>
                  </a:cubicBezTo>
                  <a:cubicBezTo>
                    <a:pt x="70009" y="6096"/>
                    <a:pt x="72866" y="13335"/>
                    <a:pt x="79915" y="14764"/>
                  </a:cubicBezTo>
                  <a:cubicBezTo>
                    <a:pt x="79534" y="11811"/>
                    <a:pt x="84868" y="11240"/>
                    <a:pt x="86297" y="8954"/>
                  </a:cubicBezTo>
                  <a:cubicBezTo>
                    <a:pt x="86201" y="2667"/>
                    <a:pt x="77915" y="6953"/>
                    <a:pt x="77534" y="286"/>
                  </a:cubicBezTo>
                  <a:close/>
                </a:path>
              </a:pathLst>
            </a:custGeom>
            <a:grpFill/>
            <a:ln w="9525" cap="flat">
              <a:noFill/>
              <a:prstDash val="solid"/>
              <a:miter/>
            </a:ln>
          </p:spPr>
          <p:txBody>
            <a:bodyPr rtlCol="0" anchor="ctr"/>
            <a:lstStyle/>
            <a:p>
              <a:endParaRPr lang="en-US" noProof="0" dirty="0"/>
            </a:p>
          </p:txBody>
        </p:sp>
        <p:sp>
          <p:nvSpPr>
            <p:cNvPr id="77" name="Freeform: Shape 76">
              <a:extLst>
                <a:ext uri="{FF2B5EF4-FFF2-40B4-BE49-F238E27FC236}">
                  <a16:creationId xmlns:a16="http://schemas.microsoft.com/office/drawing/2014/main" id="{99EAB9DE-012A-48D0-86F4-5CA87FF0D638}"/>
                </a:ext>
              </a:extLst>
            </p:cNvPr>
            <p:cNvSpPr/>
            <p:nvPr/>
          </p:nvSpPr>
          <p:spPr>
            <a:xfrm>
              <a:off x="4771548" y="3887304"/>
              <a:ext cx="9525" cy="9525"/>
            </a:xfrm>
            <a:custGeom>
              <a:avLst/>
              <a:gdLst>
                <a:gd name="connsiteX0" fmla="*/ 0 w 0"/>
                <a:gd name="connsiteY0" fmla="*/ 610 h 0"/>
                <a:gd name="connsiteX1" fmla="*/ 4858 w 0"/>
                <a:gd name="connsiteY1" fmla="*/ 6135 h 0"/>
                <a:gd name="connsiteX2" fmla="*/ 6763 w 0"/>
                <a:gd name="connsiteY2" fmla="*/ 3563 h 0"/>
                <a:gd name="connsiteX3" fmla="*/ 0 w 0"/>
                <a:gd name="connsiteY3" fmla="*/ 610 h 0"/>
              </a:gdLst>
              <a:ahLst/>
              <a:cxnLst>
                <a:cxn ang="0">
                  <a:pos x="connsiteX0" y="connsiteY0"/>
                </a:cxn>
                <a:cxn ang="0">
                  <a:pos x="connsiteX1" y="connsiteY1"/>
                </a:cxn>
                <a:cxn ang="0">
                  <a:pos x="connsiteX2" y="connsiteY2"/>
                </a:cxn>
                <a:cxn ang="0">
                  <a:pos x="connsiteX3" y="connsiteY3"/>
                </a:cxn>
              </a:cxnLst>
              <a:rect l="l" t="t" r="r" b="b"/>
              <a:pathLst>
                <a:path>
                  <a:moveTo>
                    <a:pt x="0" y="610"/>
                  </a:moveTo>
                  <a:cubicBezTo>
                    <a:pt x="1333" y="2896"/>
                    <a:pt x="1619" y="6420"/>
                    <a:pt x="4858" y="6135"/>
                  </a:cubicBezTo>
                  <a:cubicBezTo>
                    <a:pt x="4572" y="4896"/>
                    <a:pt x="4381" y="3658"/>
                    <a:pt x="6763" y="3563"/>
                  </a:cubicBezTo>
                  <a:cubicBezTo>
                    <a:pt x="5524" y="1087"/>
                    <a:pt x="4191" y="-1104"/>
                    <a:pt x="0" y="610"/>
                  </a:cubicBezTo>
                  <a:close/>
                </a:path>
              </a:pathLst>
            </a:custGeom>
            <a:grpFill/>
            <a:ln w="9525" cap="flat">
              <a:noFill/>
              <a:prstDash val="solid"/>
              <a:miter/>
            </a:ln>
          </p:spPr>
          <p:txBody>
            <a:bodyPr rtlCol="0" anchor="ctr"/>
            <a:lstStyle/>
            <a:p>
              <a:endParaRPr lang="en-US" noProof="0" dirty="0"/>
            </a:p>
          </p:txBody>
        </p:sp>
        <p:sp>
          <p:nvSpPr>
            <p:cNvPr id="78" name="Freeform: Shape 77">
              <a:extLst>
                <a:ext uri="{FF2B5EF4-FFF2-40B4-BE49-F238E27FC236}">
                  <a16:creationId xmlns:a16="http://schemas.microsoft.com/office/drawing/2014/main" id="{A5523FE1-4565-4784-9CA3-A3B45020CD8C}"/>
                </a:ext>
              </a:extLst>
            </p:cNvPr>
            <p:cNvSpPr/>
            <p:nvPr/>
          </p:nvSpPr>
          <p:spPr>
            <a:xfrm>
              <a:off x="4760627" y="3871722"/>
              <a:ext cx="19050" cy="9525"/>
            </a:xfrm>
            <a:custGeom>
              <a:avLst/>
              <a:gdLst>
                <a:gd name="connsiteX0" fmla="*/ 63 w 19050"/>
                <a:gd name="connsiteY0" fmla="*/ 9811 h 9525"/>
                <a:gd name="connsiteX1" fmla="*/ 24923 w 19050"/>
                <a:gd name="connsiteY1" fmla="*/ 0 h 9525"/>
                <a:gd name="connsiteX2" fmla="*/ 63 w 19050"/>
                <a:gd name="connsiteY2" fmla="*/ 9811 h 9525"/>
              </a:gdLst>
              <a:ahLst/>
              <a:cxnLst>
                <a:cxn ang="0">
                  <a:pos x="connsiteX0" y="connsiteY0"/>
                </a:cxn>
                <a:cxn ang="0">
                  <a:pos x="connsiteX1" y="connsiteY1"/>
                </a:cxn>
                <a:cxn ang="0">
                  <a:pos x="connsiteX2" y="connsiteY2"/>
                </a:cxn>
              </a:cxnLst>
              <a:rect l="l" t="t" r="r" b="b"/>
              <a:pathLst>
                <a:path w="19050" h="9525">
                  <a:moveTo>
                    <a:pt x="63" y="9811"/>
                  </a:moveTo>
                  <a:cubicBezTo>
                    <a:pt x="10921" y="7715"/>
                    <a:pt x="21685" y="5429"/>
                    <a:pt x="24923" y="0"/>
                  </a:cubicBezTo>
                  <a:cubicBezTo>
                    <a:pt x="16160" y="3048"/>
                    <a:pt x="-1175" y="2476"/>
                    <a:pt x="63" y="9811"/>
                  </a:cubicBezTo>
                  <a:close/>
                </a:path>
              </a:pathLst>
            </a:custGeom>
            <a:grpFill/>
            <a:ln w="9525" cap="flat">
              <a:noFill/>
              <a:prstDash val="solid"/>
              <a:miter/>
            </a:ln>
          </p:spPr>
          <p:txBody>
            <a:bodyPr rtlCol="0" anchor="ctr"/>
            <a:lstStyle/>
            <a:p>
              <a:endParaRPr lang="en-US" noProof="0" dirty="0"/>
            </a:p>
          </p:txBody>
        </p:sp>
        <p:sp>
          <p:nvSpPr>
            <p:cNvPr id="79" name="Freeform: Shape 78">
              <a:extLst>
                <a:ext uri="{FF2B5EF4-FFF2-40B4-BE49-F238E27FC236}">
                  <a16:creationId xmlns:a16="http://schemas.microsoft.com/office/drawing/2014/main" id="{2E2E006B-5832-41E0-8506-0368543CF926}"/>
                </a:ext>
              </a:extLst>
            </p:cNvPr>
            <p:cNvSpPr/>
            <p:nvPr/>
          </p:nvSpPr>
          <p:spPr>
            <a:xfrm>
              <a:off x="5799874" y="3840671"/>
              <a:ext cx="9525" cy="9525"/>
            </a:xfrm>
            <a:custGeom>
              <a:avLst/>
              <a:gdLst>
                <a:gd name="connsiteX0" fmla="*/ 4566 w 9525"/>
                <a:gd name="connsiteY0" fmla="*/ 1715 h 0"/>
                <a:gd name="connsiteX1" fmla="*/ 89 w 9525"/>
                <a:gd name="connsiteY1" fmla="*/ 4858 h 0"/>
                <a:gd name="connsiteX2" fmla="*/ 12471 w 9525"/>
                <a:gd name="connsiteY2" fmla="*/ 0 h 0"/>
                <a:gd name="connsiteX3" fmla="*/ 4566 w 9525"/>
                <a:gd name="connsiteY3" fmla="*/ 1715 h 0"/>
              </a:gdLst>
              <a:ahLst/>
              <a:cxnLst>
                <a:cxn ang="0">
                  <a:pos x="connsiteX0" y="connsiteY0"/>
                </a:cxn>
                <a:cxn ang="0">
                  <a:pos x="connsiteX1" y="connsiteY1"/>
                </a:cxn>
                <a:cxn ang="0">
                  <a:pos x="connsiteX2" y="connsiteY2"/>
                </a:cxn>
                <a:cxn ang="0">
                  <a:pos x="connsiteX3" y="connsiteY3"/>
                </a:cxn>
              </a:cxnLst>
              <a:rect l="l" t="t" r="r" b="b"/>
              <a:pathLst>
                <a:path w="9525">
                  <a:moveTo>
                    <a:pt x="4566" y="1715"/>
                  </a:moveTo>
                  <a:cubicBezTo>
                    <a:pt x="2661" y="2572"/>
                    <a:pt x="-578" y="2857"/>
                    <a:pt x="89" y="4858"/>
                  </a:cubicBezTo>
                  <a:cubicBezTo>
                    <a:pt x="3518" y="2953"/>
                    <a:pt x="14567" y="4286"/>
                    <a:pt x="12471" y="0"/>
                  </a:cubicBezTo>
                  <a:cubicBezTo>
                    <a:pt x="9804" y="571"/>
                    <a:pt x="7137" y="1143"/>
                    <a:pt x="4566" y="1715"/>
                  </a:cubicBezTo>
                  <a:close/>
                </a:path>
              </a:pathLst>
            </a:custGeom>
            <a:grpFill/>
            <a:ln w="9525" cap="flat">
              <a:noFill/>
              <a:prstDash val="solid"/>
              <a:miter/>
            </a:ln>
          </p:spPr>
          <p:txBody>
            <a:bodyPr rtlCol="0" anchor="ctr"/>
            <a:lstStyle/>
            <a:p>
              <a:endParaRPr lang="en-US" noProof="0" dirty="0"/>
            </a:p>
          </p:txBody>
        </p:sp>
        <p:sp>
          <p:nvSpPr>
            <p:cNvPr id="80" name="Freeform: Shape 79">
              <a:extLst>
                <a:ext uri="{FF2B5EF4-FFF2-40B4-BE49-F238E27FC236}">
                  <a16:creationId xmlns:a16="http://schemas.microsoft.com/office/drawing/2014/main" id="{0FECF78C-390F-404F-80C5-3C40038F6F62}"/>
                </a:ext>
              </a:extLst>
            </p:cNvPr>
            <p:cNvSpPr/>
            <p:nvPr/>
          </p:nvSpPr>
          <p:spPr>
            <a:xfrm>
              <a:off x="4778212" y="3930967"/>
              <a:ext cx="9525" cy="9525"/>
            </a:xfrm>
            <a:custGeom>
              <a:avLst/>
              <a:gdLst>
                <a:gd name="connsiteX0" fmla="*/ 6385 w 0"/>
                <a:gd name="connsiteY0" fmla="*/ 0 h 0"/>
                <a:gd name="connsiteX1" fmla="*/ 1146 w 0"/>
                <a:gd name="connsiteY1" fmla="*/ 1143 h 0"/>
                <a:gd name="connsiteX2" fmla="*/ 3 w 0"/>
                <a:gd name="connsiteY2" fmla="*/ 5810 h 0"/>
                <a:gd name="connsiteX3" fmla="*/ 6385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6385" y="0"/>
                  </a:moveTo>
                  <a:cubicBezTo>
                    <a:pt x="4671" y="381"/>
                    <a:pt x="2861" y="762"/>
                    <a:pt x="1146" y="1143"/>
                  </a:cubicBezTo>
                  <a:cubicBezTo>
                    <a:pt x="1908" y="3143"/>
                    <a:pt x="-92" y="4001"/>
                    <a:pt x="3" y="5810"/>
                  </a:cubicBezTo>
                  <a:cubicBezTo>
                    <a:pt x="4099" y="4667"/>
                    <a:pt x="9243" y="4096"/>
                    <a:pt x="6385" y="0"/>
                  </a:cubicBezTo>
                  <a:close/>
                </a:path>
              </a:pathLst>
            </a:custGeom>
            <a:grpFill/>
            <a:ln w="9525" cap="flat">
              <a:noFill/>
              <a:prstDash val="solid"/>
              <a:miter/>
            </a:ln>
          </p:spPr>
          <p:txBody>
            <a:bodyPr rtlCol="0" anchor="ctr"/>
            <a:lstStyle/>
            <a:p>
              <a:endParaRPr lang="en-US" noProof="0" dirty="0"/>
            </a:p>
          </p:txBody>
        </p:sp>
        <p:sp>
          <p:nvSpPr>
            <p:cNvPr id="81" name="Freeform: Shape 80">
              <a:extLst>
                <a:ext uri="{FF2B5EF4-FFF2-40B4-BE49-F238E27FC236}">
                  <a16:creationId xmlns:a16="http://schemas.microsoft.com/office/drawing/2014/main" id="{704E37C7-1586-4433-AF59-1CDB349CCA88}"/>
                </a:ext>
              </a:extLst>
            </p:cNvPr>
            <p:cNvSpPr/>
            <p:nvPr/>
          </p:nvSpPr>
          <p:spPr>
            <a:xfrm>
              <a:off x="4720597" y="3879818"/>
              <a:ext cx="28575" cy="9525"/>
            </a:xfrm>
            <a:custGeom>
              <a:avLst/>
              <a:gdLst>
                <a:gd name="connsiteX0" fmla="*/ 4660 w 28575"/>
                <a:gd name="connsiteY0" fmla="*/ 13811 h 9525"/>
                <a:gd name="connsiteX1" fmla="*/ 27996 w 28575"/>
                <a:gd name="connsiteY1" fmla="*/ 0 h 9525"/>
                <a:gd name="connsiteX2" fmla="*/ 7708 w 28575"/>
                <a:gd name="connsiteY2" fmla="*/ 6572 h 9525"/>
                <a:gd name="connsiteX3" fmla="*/ 8470 w 28575"/>
                <a:gd name="connsiteY3" fmla="*/ 8573 h 9525"/>
                <a:gd name="connsiteX4" fmla="*/ 4660 w 28575"/>
                <a:gd name="connsiteY4" fmla="*/ 13811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9525">
                  <a:moveTo>
                    <a:pt x="4660" y="13811"/>
                  </a:moveTo>
                  <a:cubicBezTo>
                    <a:pt x="7613" y="7144"/>
                    <a:pt x="33235" y="10192"/>
                    <a:pt x="27996" y="0"/>
                  </a:cubicBezTo>
                  <a:cubicBezTo>
                    <a:pt x="25901" y="3524"/>
                    <a:pt x="13423" y="3429"/>
                    <a:pt x="7708" y="6572"/>
                  </a:cubicBezTo>
                  <a:cubicBezTo>
                    <a:pt x="7422" y="6667"/>
                    <a:pt x="8565" y="8382"/>
                    <a:pt x="8470" y="8573"/>
                  </a:cubicBezTo>
                  <a:cubicBezTo>
                    <a:pt x="7517" y="10192"/>
                    <a:pt x="-7342" y="12954"/>
                    <a:pt x="4660" y="13811"/>
                  </a:cubicBezTo>
                  <a:close/>
                </a:path>
              </a:pathLst>
            </a:custGeom>
            <a:grpFill/>
            <a:ln w="9525" cap="flat">
              <a:noFill/>
              <a:prstDash val="solid"/>
              <a:miter/>
            </a:ln>
          </p:spPr>
          <p:txBody>
            <a:bodyPr rtlCol="0" anchor="ctr"/>
            <a:lstStyle/>
            <a:p>
              <a:endParaRPr lang="en-US" noProof="0" dirty="0"/>
            </a:p>
          </p:txBody>
        </p:sp>
        <p:sp>
          <p:nvSpPr>
            <p:cNvPr id="82" name="Freeform: Shape 81">
              <a:extLst>
                <a:ext uri="{FF2B5EF4-FFF2-40B4-BE49-F238E27FC236}">
                  <a16:creationId xmlns:a16="http://schemas.microsoft.com/office/drawing/2014/main" id="{C4376764-3BA4-4589-9351-DD60977561F9}"/>
                </a:ext>
              </a:extLst>
            </p:cNvPr>
            <p:cNvSpPr/>
            <p:nvPr/>
          </p:nvSpPr>
          <p:spPr>
            <a:xfrm>
              <a:off x="4652040" y="3941350"/>
              <a:ext cx="104775" cy="47625"/>
            </a:xfrm>
            <a:custGeom>
              <a:avLst/>
              <a:gdLst>
                <a:gd name="connsiteX0" fmla="*/ 7209 w 104775"/>
                <a:gd name="connsiteY0" fmla="*/ 43148 h 47625"/>
                <a:gd name="connsiteX1" fmla="*/ 827 w 104775"/>
                <a:gd name="connsiteY1" fmla="*/ 48958 h 47625"/>
                <a:gd name="connsiteX2" fmla="*/ 18067 w 104775"/>
                <a:gd name="connsiteY2" fmla="*/ 49530 h 47625"/>
                <a:gd name="connsiteX3" fmla="*/ 26735 w 104775"/>
                <a:gd name="connsiteY3" fmla="*/ 49816 h 47625"/>
                <a:gd name="connsiteX4" fmla="*/ 21115 w 104775"/>
                <a:gd name="connsiteY4" fmla="*/ 42291 h 47625"/>
                <a:gd name="connsiteX5" fmla="*/ 34355 w 104775"/>
                <a:gd name="connsiteY5" fmla="*/ 24098 h 47625"/>
                <a:gd name="connsiteX6" fmla="*/ 45975 w 104775"/>
                <a:gd name="connsiteY6" fmla="*/ 32480 h 47625"/>
                <a:gd name="connsiteX7" fmla="*/ 38451 w 104775"/>
                <a:gd name="connsiteY7" fmla="*/ 42863 h 47625"/>
                <a:gd name="connsiteX8" fmla="*/ 51214 w 104775"/>
                <a:gd name="connsiteY8" fmla="*/ 31337 h 47625"/>
                <a:gd name="connsiteX9" fmla="*/ 68931 w 104775"/>
                <a:gd name="connsiteY9" fmla="*/ 25336 h 47625"/>
                <a:gd name="connsiteX10" fmla="*/ 79122 w 104775"/>
                <a:gd name="connsiteY10" fmla="*/ 14383 h 47625"/>
                <a:gd name="connsiteX11" fmla="*/ 87695 w 104775"/>
                <a:gd name="connsiteY11" fmla="*/ 30004 h 47625"/>
                <a:gd name="connsiteX12" fmla="*/ 100935 w 104775"/>
                <a:gd name="connsiteY12" fmla="*/ 11811 h 47625"/>
                <a:gd name="connsiteX13" fmla="*/ 111888 w 104775"/>
                <a:gd name="connsiteY13" fmla="*/ 2857 h 47625"/>
                <a:gd name="connsiteX14" fmla="*/ 105126 w 104775"/>
                <a:gd name="connsiteY14" fmla="*/ 0 h 47625"/>
                <a:gd name="connsiteX15" fmla="*/ 8066 w 104775"/>
                <a:gd name="connsiteY15" fmla="*/ 29908 h 47625"/>
                <a:gd name="connsiteX16" fmla="*/ 11019 w 104775"/>
                <a:gd name="connsiteY16" fmla="*/ 38005 h 47625"/>
                <a:gd name="connsiteX17" fmla="*/ 7209 w 104775"/>
                <a:gd name="connsiteY17" fmla="*/ 43148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47625">
                  <a:moveTo>
                    <a:pt x="7209" y="43148"/>
                  </a:moveTo>
                  <a:cubicBezTo>
                    <a:pt x="3113" y="44291"/>
                    <a:pt x="-2031" y="44863"/>
                    <a:pt x="827" y="48958"/>
                  </a:cubicBezTo>
                  <a:cubicBezTo>
                    <a:pt x="3208" y="53626"/>
                    <a:pt x="12447" y="49435"/>
                    <a:pt x="18067" y="49530"/>
                  </a:cubicBezTo>
                  <a:cubicBezTo>
                    <a:pt x="19782" y="49625"/>
                    <a:pt x="28830" y="54959"/>
                    <a:pt x="26735" y="49816"/>
                  </a:cubicBezTo>
                  <a:cubicBezTo>
                    <a:pt x="22734" y="50292"/>
                    <a:pt x="22544" y="45434"/>
                    <a:pt x="21115" y="42291"/>
                  </a:cubicBezTo>
                  <a:cubicBezTo>
                    <a:pt x="25020" y="36004"/>
                    <a:pt x="21306" y="26479"/>
                    <a:pt x="34355" y="24098"/>
                  </a:cubicBezTo>
                  <a:cubicBezTo>
                    <a:pt x="40070" y="24384"/>
                    <a:pt x="43404" y="28004"/>
                    <a:pt x="45975" y="32480"/>
                  </a:cubicBezTo>
                  <a:cubicBezTo>
                    <a:pt x="37403" y="33338"/>
                    <a:pt x="34831" y="36767"/>
                    <a:pt x="38451" y="42863"/>
                  </a:cubicBezTo>
                  <a:cubicBezTo>
                    <a:pt x="53310" y="43529"/>
                    <a:pt x="43785" y="33814"/>
                    <a:pt x="51214" y="31337"/>
                  </a:cubicBezTo>
                  <a:cubicBezTo>
                    <a:pt x="54738" y="26098"/>
                    <a:pt x="60072" y="24289"/>
                    <a:pt x="68931" y="25336"/>
                  </a:cubicBezTo>
                  <a:cubicBezTo>
                    <a:pt x="72169" y="21622"/>
                    <a:pt x="68645" y="14954"/>
                    <a:pt x="79122" y="14383"/>
                  </a:cubicBezTo>
                  <a:cubicBezTo>
                    <a:pt x="78265" y="20479"/>
                    <a:pt x="82456" y="24860"/>
                    <a:pt x="87695" y="30004"/>
                  </a:cubicBezTo>
                  <a:cubicBezTo>
                    <a:pt x="101030" y="27813"/>
                    <a:pt x="90933" y="15526"/>
                    <a:pt x="100935" y="11811"/>
                  </a:cubicBezTo>
                  <a:cubicBezTo>
                    <a:pt x="108650" y="10573"/>
                    <a:pt x="115413" y="8954"/>
                    <a:pt x="111888" y="2857"/>
                  </a:cubicBezTo>
                  <a:cubicBezTo>
                    <a:pt x="102554" y="6001"/>
                    <a:pt x="106554" y="7715"/>
                    <a:pt x="105126" y="0"/>
                  </a:cubicBezTo>
                  <a:cubicBezTo>
                    <a:pt x="73026" y="10096"/>
                    <a:pt x="39498" y="19526"/>
                    <a:pt x="8066" y="29908"/>
                  </a:cubicBezTo>
                  <a:cubicBezTo>
                    <a:pt x="9018" y="32575"/>
                    <a:pt x="10066" y="35338"/>
                    <a:pt x="11019" y="38005"/>
                  </a:cubicBezTo>
                  <a:cubicBezTo>
                    <a:pt x="8256" y="39052"/>
                    <a:pt x="7780" y="41148"/>
                    <a:pt x="7209" y="43148"/>
                  </a:cubicBezTo>
                  <a:close/>
                </a:path>
              </a:pathLst>
            </a:custGeom>
            <a:grpFill/>
            <a:ln w="9525" cap="flat">
              <a:noFill/>
              <a:prstDash val="solid"/>
              <a:miter/>
            </a:ln>
          </p:spPr>
          <p:txBody>
            <a:bodyPr rtlCol="0" anchor="ctr"/>
            <a:lstStyle/>
            <a:p>
              <a:endParaRPr lang="en-US" noProof="0" dirty="0"/>
            </a:p>
          </p:txBody>
        </p:sp>
        <p:sp>
          <p:nvSpPr>
            <p:cNvPr id="83" name="Freeform: Shape 82">
              <a:extLst>
                <a:ext uri="{FF2B5EF4-FFF2-40B4-BE49-F238E27FC236}">
                  <a16:creationId xmlns:a16="http://schemas.microsoft.com/office/drawing/2014/main" id="{D7947CF9-69F9-493D-A3E2-D3013FBD39F2}"/>
                </a:ext>
              </a:extLst>
            </p:cNvPr>
            <p:cNvSpPr/>
            <p:nvPr/>
          </p:nvSpPr>
          <p:spPr>
            <a:xfrm>
              <a:off x="4577238" y="3978267"/>
              <a:ext cx="219075" cy="38100"/>
            </a:xfrm>
            <a:custGeom>
              <a:avLst/>
              <a:gdLst>
                <a:gd name="connsiteX0" fmla="*/ 216218 w 219075"/>
                <a:gd name="connsiteY0" fmla="*/ 7660 h 38100"/>
                <a:gd name="connsiteX1" fmla="*/ 210217 w 219075"/>
                <a:gd name="connsiteY1" fmla="*/ 6802 h 38100"/>
                <a:gd name="connsiteX2" fmla="*/ 208693 w 219075"/>
                <a:gd name="connsiteY2" fmla="*/ 2802 h 38100"/>
                <a:gd name="connsiteX3" fmla="*/ 190691 w 219075"/>
                <a:gd name="connsiteY3" fmla="*/ 135 h 38100"/>
                <a:gd name="connsiteX4" fmla="*/ 175260 w 219075"/>
                <a:gd name="connsiteY4" fmla="*/ 12232 h 38100"/>
                <a:gd name="connsiteX5" fmla="*/ 141065 w 219075"/>
                <a:gd name="connsiteY5" fmla="*/ 19661 h 38100"/>
                <a:gd name="connsiteX6" fmla="*/ 137636 w 219075"/>
                <a:gd name="connsiteY6" fmla="*/ 18232 h 38100"/>
                <a:gd name="connsiteX7" fmla="*/ 104108 w 219075"/>
                <a:gd name="connsiteY7" fmla="*/ 27662 h 38100"/>
                <a:gd name="connsiteX8" fmla="*/ 102203 w 219075"/>
                <a:gd name="connsiteY8" fmla="*/ 30234 h 38100"/>
                <a:gd name="connsiteX9" fmla="*/ 90964 w 219075"/>
                <a:gd name="connsiteY9" fmla="*/ 30520 h 38100"/>
                <a:gd name="connsiteX10" fmla="*/ 78581 w 219075"/>
                <a:gd name="connsiteY10" fmla="*/ 35377 h 38100"/>
                <a:gd name="connsiteX11" fmla="*/ 69152 w 219075"/>
                <a:gd name="connsiteY11" fmla="*/ 33091 h 38100"/>
                <a:gd name="connsiteX12" fmla="*/ 26289 w 219075"/>
                <a:gd name="connsiteY12" fmla="*/ 40235 h 38100"/>
                <a:gd name="connsiteX13" fmla="*/ 21050 w 219075"/>
                <a:gd name="connsiteY13" fmla="*/ 41378 h 38100"/>
                <a:gd name="connsiteX14" fmla="*/ 0 w 219075"/>
                <a:gd name="connsiteY14" fmla="*/ 45950 h 38100"/>
                <a:gd name="connsiteX15" fmla="*/ 80105 w 219075"/>
                <a:gd name="connsiteY15" fmla="*/ 39473 h 38100"/>
                <a:gd name="connsiteX16" fmla="*/ 92107 w 219075"/>
                <a:gd name="connsiteY16" fmla="*/ 41188 h 38100"/>
                <a:gd name="connsiteX17" fmla="*/ 106013 w 219075"/>
                <a:gd name="connsiteY17" fmla="*/ 40330 h 38100"/>
                <a:gd name="connsiteX18" fmla="*/ 148114 w 219075"/>
                <a:gd name="connsiteY18" fmla="*/ 31186 h 38100"/>
                <a:gd name="connsiteX19" fmla="*/ 170688 w 219075"/>
                <a:gd name="connsiteY19" fmla="*/ 30615 h 38100"/>
                <a:gd name="connsiteX20" fmla="*/ 189548 w 219075"/>
                <a:gd name="connsiteY20" fmla="*/ 19947 h 38100"/>
                <a:gd name="connsiteX21" fmla="*/ 221171 w 219075"/>
                <a:gd name="connsiteY21" fmla="*/ 13089 h 38100"/>
                <a:gd name="connsiteX22" fmla="*/ 216218 w 219075"/>
                <a:gd name="connsiteY22" fmla="*/ 7660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9075" h="38100">
                  <a:moveTo>
                    <a:pt x="216218" y="7660"/>
                  </a:moveTo>
                  <a:cubicBezTo>
                    <a:pt x="215837" y="7279"/>
                    <a:pt x="210979" y="6993"/>
                    <a:pt x="210217" y="6802"/>
                  </a:cubicBezTo>
                  <a:cubicBezTo>
                    <a:pt x="209074" y="6421"/>
                    <a:pt x="209741" y="3278"/>
                    <a:pt x="208693" y="2802"/>
                  </a:cubicBezTo>
                  <a:cubicBezTo>
                    <a:pt x="204026" y="421"/>
                    <a:pt x="197453" y="-341"/>
                    <a:pt x="190691" y="135"/>
                  </a:cubicBezTo>
                  <a:cubicBezTo>
                    <a:pt x="181070" y="2230"/>
                    <a:pt x="180975" y="8422"/>
                    <a:pt x="175260" y="12232"/>
                  </a:cubicBezTo>
                  <a:cubicBezTo>
                    <a:pt x="163449" y="11470"/>
                    <a:pt x="143447" y="15184"/>
                    <a:pt x="141065" y="19661"/>
                  </a:cubicBezTo>
                  <a:cubicBezTo>
                    <a:pt x="140208" y="21280"/>
                    <a:pt x="136970" y="18328"/>
                    <a:pt x="137636" y="18232"/>
                  </a:cubicBezTo>
                  <a:cubicBezTo>
                    <a:pt x="123158" y="21090"/>
                    <a:pt x="113824" y="25186"/>
                    <a:pt x="104108" y="27662"/>
                  </a:cubicBezTo>
                  <a:cubicBezTo>
                    <a:pt x="102489" y="28138"/>
                    <a:pt x="102013" y="30329"/>
                    <a:pt x="102203" y="30234"/>
                  </a:cubicBezTo>
                  <a:cubicBezTo>
                    <a:pt x="99251" y="31091"/>
                    <a:pt x="96012" y="29567"/>
                    <a:pt x="90964" y="30520"/>
                  </a:cubicBezTo>
                  <a:cubicBezTo>
                    <a:pt x="82963" y="31948"/>
                    <a:pt x="81344" y="34996"/>
                    <a:pt x="78581" y="35377"/>
                  </a:cubicBezTo>
                  <a:cubicBezTo>
                    <a:pt x="74771" y="36044"/>
                    <a:pt x="72771" y="32996"/>
                    <a:pt x="69152" y="33091"/>
                  </a:cubicBezTo>
                  <a:cubicBezTo>
                    <a:pt x="53626" y="33472"/>
                    <a:pt x="35338" y="39854"/>
                    <a:pt x="26289" y="40235"/>
                  </a:cubicBezTo>
                  <a:cubicBezTo>
                    <a:pt x="24479" y="40330"/>
                    <a:pt x="22765" y="41378"/>
                    <a:pt x="21050" y="41378"/>
                  </a:cubicBezTo>
                  <a:cubicBezTo>
                    <a:pt x="15621" y="41473"/>
                    <a:pt x="4096" y="39473"/>
                    <a:pt x="0" y="45950"/>
                  </a:cubicBezTo>
                  <a:cubicBezTo>
                    <a:pt x="24765" y="46426"/>
                    <a:pt x="48768" y="47950"/>
                    <a:pt x="80105" y="39473"/>
                  </a:cubicBezTo>
                  <a:cubicBezTo>
                    <a:pt x="85820" y="41188"/>
                    <a:pt x="87154" y="41378"/>
                    <a:pt x="92107" y="41188"/>
                  </a:cubicBezTo>
                  <a:cubicBezTo>
                    <a:pt x="97250" y="41092"/>
                    <a:pt x="99631" y="41378"/>
                    <a:pt x="106013" y="40330"/>
                  </a:cubicBezTo>
                  <a:cubicBezTo>
                    <a:pt x="122968" y="37663"/>
                    <a:pt x="140875" y="40140"/>
                    <a:pt x="148114" y="31186"/>
                  </a:cubicBezTo>
                  <a:cubicBezTo>
                    <a:pt x="154781" y="32234"/>
                    <a:pt x="160782" y="34044"/>
                    <a:pt x="170688" y="30615"/>
                  </a:cubicBezTo>
                  <a:cubicBezTo>
                    <a:pt x="177927" y="27472"/>
                    <a:pt x="186119" y="24709"/>
                    <a:pt x="189548" y="19947"/>
                  </a:cubicBezTo>
                  <a:cubicBezTo>
                    <a:pt x="198501" y="25090"/>
                    <a:pt x="217456" y="22519"/>
                    <a:pt x="221171" y="13089"/>
                  </a:cubicBezTo>
                  <a:cubicBezTo>
                    <a:pt x="216884" y="14232"/>
                    <a:pt x="218504" y="9565"/>
                    <a:pt x="216218" y="7660"/>
                  </a:cubicBezTo>
                  <a:close/>
                </a:path>
              </a:pathLst>
            </a:custGeom>
            <a:grpFill/>
            <a:ln w="9525" cap="flat">
              <a:noFill/>
              <a:prstDash val="solid"/>
              <a:miter/>
            </a:ln>
          </p:spPr>
          <p:txBody>
            <a:bodyPr rtlCol="0" anchor="ctr"/>
            <a:lstStyle/>
            <a:p>
              <a:endParaRPr lang="en-US" noProof="0" dirty="0"/>
            </a:p>
          </p:txBody>
        </p:sp>
        <p:sp>
          <p:nvSpPr>
            <p:cNvPr id="84" name="Freeform: Shape 83">
              <a:extLst>
                <a:ext uri="{FF2B5EF4-FFF2-40B4-BE49-F238E27FC236}">
                  <a16:creationId xmlns:a16="http://schemas.microsoft.com/office/drawing/2014/main" id="{857E8721-76FB-4485-80CB-7D92827F3D8A}"/>
                </a:ext>
              </a:extLst>
            </p:cNvPr>
            <p:cNvSpPr/>
            <p:nvPr/>
          </p:nvSpPr>
          <p:spPr>
            <a:xfrm>
              <a:off x="5755224" y="3773805"/>
              <a:ext cx="9525" cy="9525"/>
            </a:xfrm>
            <a:custGeom>
              <a:avLst/>
              <a:gdLst>
                <a:gd name="connsiteX0" fmla="*/ 4639 w 9525"/>
                <a:gd name="connsiteY0" fmla="*/ 1715 h 0"/>
                <a:gd name="connsiteX1" fmla="*/ 67 w 9525"/>
                <a:gd name="connsiteY1" fmla="*/ 4858 h 0"/>
                <a:gd name="connsiteX2" fmla="*/ 12449 w 9525"/>
                <a:gd name="connsiteY2" fmla="*/ 0 h 0"/>
                <a:gd name="connsiteX3" fmla="*/ 4639 w 9525"/>
                <a:gd name="connsiteY3" fmla="*/ 1715 h 0"/>
              </a:gdLst>
              <a:ahLst/>
              <a:cxnLst>
                <a:cxn ang="0">
                  <a:pos x="connsiteX0" y="connsiteY0"/>
                </a:cxn>
                <a:cxn ang="0">
                  <a:pos x="connsiteX1" y="connsiteY1"/>
                </a:cxn>
                <a:cxn ang="0">
                  <a:pos x="connsiteX2" y="connsiteY2"/>
                </a:cxn>
                <a:cxn ang="0">
                  <a:pos x="connsiteX3" y="connsiteY3"/>
                </a:cxn>
              </a:cxnLst>
              <a:rect l="l" t="t" r="r" b="b"/>
              <a:pathLst>
                <a:path w="9525">
                  <a:moveTo>
                    <a:pt x="4639" y="1715"/>
                  </a:moveTo>
                  <a:cubicBezTo>
                    <a:pt x="2734" y="2572"/>
                    <a:pt x="-505" y="2858"/>
                    <a:pt x="67" y="4858"/>
                  </a:cubicBezTo>
                  <a:cubicBezTo>
                    <a:pt x="3496" y="2953"/>
                    <a:pt x="14545" y="4286"/>
                    <a:pt x="12449" y="0"/>
                  </a:cubicBezTo>
                  <a:cubicBezTo>
                    <a:pt x="9877" y="572"/>
                    <a:pt x="7210" y="1143"/>
                    <a:pt x="4639" y="1715"/>
                  </a:cubicBezTo>
                  <a:close/>
                </a:path>
              </a:pathLst>
            </a:custGeom>
            <a:grpFill/>
            <a:ln w="9525" cap="flat">
              <a:noFill/>
              <a:prstDash val="solid"/>
              <a:miter/>
            </a:ln>
          </p:spPr>
          <p:txBody>
            <a:bodyPr rtlCol="0" anchor="ctr"/>
            <a:lstStyle/>
            <a:p>
              <a:endParaRPr lang="en-US" noProof="0" dirty="0"/>
            </a:p>
          </p:txBody>
        </p:sp>
        <p:sp>
          <p:nvSpPr>
            <p:cNvPr id="85" name="Freeform: Shape 84">
              <a:extLst>
                <a:ext uri="{FF2B5EF4-FFF2-40B4-BE49-F238E27FC236}">
                  <a16:creationId xmlns:a16="http://schemas.microsoft.com/office/drawing/2014/main" id="{41EAB8DA-2DCD-4DCE-9299-FB6FE93A9942}"/>
                </a:ext>
              </a:extLst>
            </p:cNvPr>
            <p:cNvSpPr/>
            <p:nvPr/>
          </p:nvSpPr>
          <p:spPr>
            <a:xfrm>
              <a:off x="5773769" y="3766375"/>
              <a:ext cx="19050" cy="9525"/>
            </a:xfrm>
            <a:custGeom>
              <a:avLst/>
              <a:gdLst>
                <a:gd name="connsiteX0" fmla="*/ 28194 w 19050"/>
                <a:gd name="connsiteY0" fmla="*/ 0 h 0"/>
                <a:gd name="connsiteX1" fmla="*/ 0 w 19050"/>
                <a:gd name="connsiteY1" fmla="*/ 8287 h 0"/>
                <a:gd name="connsiteX2" fmla="*/ 28194 w 19050"/>
                <a:gd name="connsiteY2" fmla="*/ 0 h 0"/>
              </a:gdLst>
              <a:ahLst/>
              <a:cxnLst>
                <a:cxn ang="0">
                  <a:pos x="connsiteX0" y="connsiteY0"/>
                </a:cxn>
                <a:cxn ang="0">
                  <a:pos x="connsiteX1" y="connsiteY1"/>
                </a:cxn>
                <a:cxn ang="0">
                  <a:pos x="connsiteX2" y="connsiteY2"/>
                </a:cxn>
              </a:cxnLst>
              <a:rect l="l" t="t" r="r" b="b"/>
              <a:pathLst>
                <a:path w="19050">
                  <a:moveTo>
                    <a:pt x="28194" y="0"/>
                  </a:moveTo>
                  <a:cubicBezTo>
                    <a:pt x="19812" y="3239"/>
                    <a:pt x="2762" y="2762"/>
                    <a:pt x="0" y="8287"/>
                  </a:cubicBezTo>
                  <a:cubicBezTo>
                    <a:pt x="6191" y="9716"/>
                    <a:pt x="29337" y="7049"/>
                    <a:pt x="28194" y="0"/>
                  </a:cubicBezTo>
                  <a:close/>
                </a:path>
              </a:pathLst>
            </a:custGeom>
            <a:grpFill/>
            <a:ln w="9525" cap="flat">
              <a:noFill/>
              <a:prstDash val="solid"/>
              <a:miter/>
            </a:ln>
          </p:spPr>
          <p:txBody>
            <a:bodyPr rtlCol="0" anchor="ctr"/>
            <a:lstStyle/>
            <a:p>
              <a:endParaRPr lang="en-US" noProof="0" dirty="0"/>
            </a:p>
          </p:txBody>
        </p:sp>
        <p:sp>
          <p:nvSpPr>
            <p:cNvPr id="86" name="Freeform: Shape 85">
              <a:extLst>
                <a:ext uri="{FF2B5EF4-FFF2-40B4-BE49-F238E27FC236}">
                  <a16:creationId xmlns:a16="http://schemas.microsoft.com/office/drawing/2014/main" id="{F0A7B963-3C8A-4E76-962F-364F69CB5C5A}"/>
                </a:ext>
              </a:extLst>
            </p:cNvPr>
            <p:cNvSpPr/>
            <p:nvPr/>
          </p:nvSpPr>
          <p:spPr>
            <a:xfrm>
              <a:off x="6041208" y="3741359"/>
              <a:ext cx="9525" cy="9525"/>
            </a:xfrm>
            <a:custGeom>
              <a:avLst/>
              <a:gdLst>
                <a:gd name="connsiteX0" fmla="*/ 308 w 0"/>
                <a:gd name="connsiteY0" fmla="*/ 3490 h 0"/>
                <a:gd name="connsiteX1" fmla="*/ 3737 w 0"/>
                <a:gd name="connsiteY1" fmla="*/ 4919 h 0"/>
                <a:gd name="connsiteX2" fmla="*/ 8976 w 0"/>
                <a:gd name="connsiteY2" fmla="*/ 3776 h 0"/>
                <a:gd name="connsiteX3" fmla="*/ 308 w 0"/>
                <a:gd name="connsiteY3" fmla="*/ 3490 h 0"/>
              </a:gdLst>
              <a:ahLst/>
              <a:cxnLst>
                <a:cxn ang="0">
                  <a:pos x="connsiteX0" y="connsiteY0"/>
                </a:cxn>
                <a:cxn ang="0">
                  <a:pos x="connsiteX1" y="connsiteY1"/>
                </a:cxn>
                <a:cxn ang="0">
                  <a:pos x="connsiteX2" y="connsiteY2"/>
                </a:cxn>
                <a:cxn ang="0">
                  <a:pos x="connsiteX3" y="connsiteY3"/>
                </a:cxn>
              </a:cxnLst>
              <a:rect l="l" t="t" r="r" b="b"/>
              <a:pathLst>
                <a:path>
                  <a:moveTo>
                    <a:pt x="308" y="3490"/>
                  </a:moveTo>
                  <a:cubicBezTo>
                    <a:pt x="1927" y="3204"/>
                    <a:pt x="3547" y="3109"/>
                    <a:pt x="3737" y="4919"/>
                  </a:cubicBezTo>
                  <a:cubicBezTo>
                    <a:pt x="5452" y="4538"/>
                    <a:pt x="7261" y="4157"/>
                    <a:pt x="8976" y="3776"/>
                  </a:cubicBezTo>
                  <a:cubicBezTo>
                    <a:pt x="11167" y="-2130"/>
                    <a:pt x="-2168" y="-225"/>
                    <a:pt x="308" y="3490"/>
                  </a:cubicBezTo>
                  <a:close/>
                </a:path>
              </a:pathLst>
            </a:custGeom>
            <a:grpFill/>
            <a:ln w="9525" cap="flat">
              <a:noFill/>
              <a:prstDash val="solid"/>
              <a:miter/>
            </a:ln>
          </p:spPr>
          <p:txBody>
            <a:bodyPr rtlCol="0" anchor="ctr"/>
            <a:lstStyle/>
            <a:p>
              <a:endParaRPr lang="en-US" noProof="0" dirty="0"/>
            </a:p>
          </p:txBody>
        </p:sp>
        <p:sp>
          <p:nvSpPr>
            <p:cNvPr id="87" name="Freeform: Shape 86">
              <a:extLst>
                <a:ext uri="{FF2B5EF4-FFF2-40B4-BE49-F238E27FC236}">
                  <a16:creationId xmlns:a16="http://schemas.microsoft.com/office/drawing/2014/main" id="{17F0487D-39FD-4C77-981A-BB1D2CA3DD8C}"/>
                </a:ext>
              </a:extLst>
            </p:cNvPr>
            <p:cNvSpPr/>
            <p:nvPr/>
          </p:nvSpPr>
          <p:spPr>
            <a:xfrm>
              <a:off x="4750606" y="3971354"/>
              <a:ext cx="9525" cy="9525"/>
            </a:xfrm>
            <a:custGeom>
              <a:avLst/>
              <a:gdLst>
                <a:gd name="connsiteX0" fmla="*/ 82 w 9525"/>
                <a:gd name="connsiteY0" fmla="*/ 6382 h 0"/>
                <a:gd name="connsiteX1" fmla="*/ 9131 w 9525"/>
                <a:gd name="connsiteY1" fmla="*/ 0 h 0"/>
                <a:gd name="connsiteX2" fmla="*/ 82 w 9525"/>
                <a:gd name="connsiteY2" fmla="*/ 6382 h 0"/>
              </a:gdLst>
              <a:ahLst/>
              <a:cxnLst>
                <a:cxn ang="0">
                  <a:pos x="connsiteX0" y="connsiteY0"/>
                </a:cxn>
                <a:cxn ang="0">
                  <a:pos x="connsiteX1" y="connsiteY1"/>
                </a:cxn>
                <a:cxn ang="0">
                  <a:pos x="connsiteX2" y="connsiteY2"/>
                </a:cxn>
              </a:cxnLst>
              <a:rect l="l" t="t" r="r" b="b"/>
              <a:pathLst>
                <a:path w="9525">
                  <a:moveTo>
                    <a:pt x="82" y="6382"/>
                  </a:moveTo>
                  <a:cubicBezTo>
                    <a:pt x="4559" y="4858"/>
                    <a:pt x="13989" y="5524"/>
                    <a:pt x="9131" y="0"/>
                  </a:cubicBezTo>
                  <a:cubicBezTo>
                    <a:pt x="2844" y="762"/>
                    <a:pt x="-585" y="2667"/>
                    <a:pt x="82" y="6382"/>
                  </a:cubicBezTo>
                  <a:close/>
                </a:path>
              </a:pathLst>
            </a:custGeom>
            <a:grpFill/>
            <a:ln w="9525" cap="flat">
              <a:noFill/>
              <a:prstDash val="solid"/>
              <a:miter/>
            </a:ln>
          </p:spPr>
          <p:txBody>
            <a:bodyPr rtlCol="0" anchor="ctr"/>
            <a:lstStyle/>
            <a:p>
              <a:endParaRPr lang="en-US" noProof="0" dirty="0"/>
            </a:p>
          </p:txBody>
        </p:sp>
        <p:sp>
          <p:nvSpPr>
            <p:cNvPr id="88" name="Freeform: Shape 87">
              <a:extLst>
                <a:ext uri="{FF2B5EF4-FFF2-40B4-BE49-F238E27FC236}">
                  <a16:creationId xmlns:a16="http://schemas.microsoft.com/office/drawing/2014/main" id="{65BF7D09-58C7-4A66-AAA1-EC507487BE15}"/>
                </a:ext>
              </a:extLst>
            </p:cNvPr>
            <p:cNvSpPr/>
            <p:nvPr/>
          </p:nvSpPr>
          <p:spPr>
            <a:xfrm>
              <a:off x="5689282" y="3866572"/>
              <a:ext cx="9525" cy="9525"/>
            </a:xfrm>
            <a:custGeom>
              <a:avLst/>
              <a:gdLst>
                <a:gd name="connsiteX0" fmla="*/ 0 w 9525"/>
                <a:gd name="connsiteY0" fmla="*/ 3054 h 0"/>
                <a:gd name="connsiteX1" fmla="*/ 17335 w 9525"/>
                <a:gd name="connsiteY1" fmla="*/ 3626 h 0"/>
                <a:gd name="connsiteX2" fmla="*/ 0 w 9525"/>
                <a:gd name="connsiteY2" fmla="*/ 3054 h 0"/>
              </a:gdLst>
              <a:ahLst/>
              <a:cxnLst>
                <a:cxn ang="0">
                  <a:pos x="connsiteX0" y="connsiteY0"/>
                </a:cxn>
                <a:cxn ang="0">
                  <a:pos x="connsiteX1" y="connsiteY1"/>
                </a:cxn>
                <a:cxn ang="0">
                  <a:pos x="connsiteX2" y="connsiteY2"/>
                </a:cxn>
              </a:cxnLst>
              <a:rect l="l" t="t" r="r" b="b"/>
              <a:pathLst>
                <a:path w="9525">
                  <a:moveTo>
                    <a:pt x="0" y="3054"/>
                  </a:moveTo>
                  <a:cubicBezTo>
                    <a:pt x="191" y="10960"/>
                    <a:pt x="11430" y="3626"/>
                    <a:pt x="17335" y="3626"/>
                  </a:cubicBezTo>
                  <a:cubicBezTo>
                    <a:pt x="17145" y="-4185"/>
                    <a:pt x="5905" y="3054"/>
                    <a:pt x="0" y="3054"/>
                  </a:cubicBezTo>
                  <a:close/>
                </a:path>
              </a:pathLst>
            </a:custGeom>
            <a:grpFill/>
            <a:ln w="9525" cap="flat">
              <a:noFill/>
              <a:prstDash val="solid"/>
              <a:miter/>
            </a:ln>
          </p:spPr>
          <p:txBody>
            <a:bodyPr rtlCol="0" anchor="ctr"/>
            <a:lstStyle/>
            <a:p>
              <a:endParaRPr lang="en-US" noProof="0" dirty="0"/>
            </a:p>
          </p:txBody>
        </p:sp>
        <p:sp>
          <p:nvSpPr>
            <p:cNvPr id="89" name="Freeform: Shape 88">
              <a:extLst>
                <a:ext uri="{FF2B5EF4-FFF2-40B4-BE49-F238E27FC236}">
                  <a16:creationId xmlns:a16="http://schemas.microsoft.com/office/drawing/2014/main" id="{5FB08528-4F51-48C4-BEED-7DDA2F251EAB}"/>
                </a:ext>
              </a:extLst>
            </p:cNvPr>
            <p:cNvSpPr/>
            <p:nvPr/>
          </p:nvSpPr>
          <p:spPr>
            <a:xfrm>
              <a:off x="4766976" y="3948967"/>
              <a:ext cx="19050" cy="9525"/>
            </a:xfrm>
            <a:custGeom>
              <a:avLst/>
              <a:gdLst>
                <a:gd name="connsiteX0" fmla="*/ 14192 w 19050"/>
                <a:gd name="connsiteY0" fmla="*/ 11243 h 9525"/>
                <a:gd name="connsiteX1" fmla="*/ 18002 w 19050"/>
                <a:gd name="connsiteY1" fmla="*/ 6004 h 9525"/>
                <a:gd name="connsiteX2" fmla="*/ 21812 w 19050"/>
                <a:gd name="connsiteY2" fmla="*/ 765 h 9525"/>
                <a:gd name="connsiteX3" fmla="*/ 0 w 19050"/>
                <a:gd name="connsiteY3" fmla="*/ 3337 h 9525"/>
                <a:gd name="connsiteX4" fmla="*/ 14192 w 19050"/>
                <a:gd name="connsiteY4" fmla="*/ 11243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9525">
                  <a:moveTo>
                    <a:pt x="14192" y="11243"/>
                  </a:moveTo>
                  <a:cubicBezTo>
                    <a:pt x="16669" y="10004"/>
                    <a:pt x="16573" y="7814"/>
                    <a:pt x="18002" y="6004"/>
                  </a:cubicBezTo>
                  <a:cubicBezTo>
                    <a:pt x="19336" y="4289"/>
                    <a:pt x="22384" y="3337"/>
                    <a:pt x="21812" y="765"/>
                  </a:cubicBezTo>
                  <a:cubicBezTo>
                    <a:pt x="16859" y="-1521"/>
                    <a:pt x="7715" y="1908"/>
                    <a:pt x="0" y="3337"/>
                  </a:cubicBezTo>
                  <a:cubicBezTo>
                    <a:pt x="1619" y="10100"/>
                    <a:pt x="6667" y="12481"/>
                    <a:pt x="14192" y="11243"/>
                  </a:cubicBezTo>
                  <a:close/>
                </a:path>
              </a:pathLst>
            </a:custGeom>
            <a:grpFill/>
            <a:ln w="9525" cap="flat">
              <a:noFill/>
              <a:prstDash val="solid"/>
              <a:miter/>
            </a:ln>
          </p:spPr>
          <p:txBody>
            <a:bodyPr rtlCol="0" anchor="ctr"/>
            <a:lstStyle/>
            <a:p>
              <a:endParaRPr lang="en-US" noProof="0" dirty="0"/>
            </a:p>
          </p:txBody>
        </p:sp>
        <p:sp>
          <p:nvSpPr>
            <p:cNvPr id="90" name="Freeform: Shape 89">
              <a:extLst>
                <a:ext uri="{FF2B5EF4-FFF2-40B4-BE49-F238E27FC236}">
                  <a16:creationId xmlns:a16="http://schemas.microsoft.com/office/drawing/2014/main" id="{D647347A-1635-430B-ABB2-AB15D19D15DD}"/>
                </a:ext>
              </a:extLst>
            </p:cNvPr>
            <p:cNvSpPr/>
            <p:nvPr/>
          </p:nvSpPr>
          <p:spPr>
            <a:xfrm>
              <a:off x="5196173" y="2846451"/>
              <a:ext cx="19050" cy="9525"/>
            </a:xfrm>
            <a:custGeom>
              <a:avLst/>
              <a:gdLst>
                <a:gd name="connsiteX0" fmla="*/ 0 w 19050"/>
                <a:gd name="connsiteY0" fmla="*/ 10668 h 9525"/>
                <a:gd name="connsiteX1" fmla="*/ 7906 w 19050"/>
                <a:gd name="connsiteY1" fmla="*/ 8953 h 9525"/>
                <a:gd name="connsiteX2" fmla="*/ 9811 w 19050"/>
                <a:gd name="connsiteY2" fmla="*/ 6382 h 9525"/>
                <a:gd name="connsiteX3" fmla="*/ 18860 w 19050"/>
                <a:gd name="connsiteY3" fmla="*/ 0 h 9525"/>
                <a:gd name="connsiteX4" fmla="*/ 0 w 19050"/>
                <a:gd name="connsiteY4" fmla="*/ 10668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9525">
                  <a:moveTo>
                    <a:pt x="0" y="10668"/>
                  </a:moveTo>
                  <a:cubicBezTo>
                    <a:pt x="2572" y="10001"/>
                    <a:pt x="5334" y="9620"/>
                    <a:pt x="7906" y="8953"/>
                  </a:cubicBezTo>
                  <a:cubicBezTo>
                    <a:pt x="10287" y="8287"/>
                    <a:pt x="9144" y="6667"/>
                    <a:pt x="9811" y="6382"/>
                  </a:cubicBezTo>
                  <a:cubicBezTo>
                    <a:pt x="13811" y="4572"/>
                    <a:pt x="23431" y="5906"/>
                    <a:pt x="18860" y="0"/>
                  </a:cubicBezTo>
                  <a:cubicBezTo>
                    <a:pt x="8287" y="1714"/>
                    <a:pt x="857" y="4762"/>
                    <a:pt x="0" y="10668"/>
                  </a:cubicBezTo>
                  <a:close/>
                </a:path>
              </a:pathLst>
            </a:custGeom>
            <a:grpFill/>
            <a:ln w="9525" cap="flat">
              <a:noFill/>
              <a:prstDash val="solid"/>
              <a:miter/>
            </a:ln>
          </p:spPr>
          <p:txBody>
            <a:bodyPr rtlCol="0" anchor="ctr"/>
            <a:lstStyle/>
            <a:p>
              <a:endParaRPr lang="en-US" noProof="0" dirty="0"/>
            </a:p>
          </p:txBody>
        </p:sp>
        <p:sp>
          <p:nvSpPr>
            <p:cNvPr id="91" name="Freeform: Shape 90">
              <a:extLst>
                <a:ext uri="{FF2B5EF4-FFF2-40B4-BE49-F238E27FC236}">
                  <a16:creationId xmlns:a16="http://schemas.microsoft.com/office/drawing/2014/main" id="{7C9E891D-A15E-4067-9E24-096C2BA73219}"/>
                </a:ext>
              </a:extLst>
            </p:cNvPr>
            <p:cNvSpPr/>
            <p:nvPr/>
          </p:nvSpPr>
          <p:spPr>
            <a:xfrm>
              <a:off x="5229796" y="2833783"/>
              <a:ext cx="47625" cy="9525"/>
            </a:xfrm>
            <a:custGeom>
              <a:avLst/>
              <a:gdLst>
                <a:gd name="connsiteX0" fmla="*/ 47339 w 47625"/>
                <a:gd name="connsiteY0" fmla="*/ 3524 h 9525"/>
                <a:gd name="connsiteX1" fmla="*/ 28194 w 47625"/>
                <a:gd name="connsiteY1" fmla="*/ 5525 h 9525"/>
                <a:gd name="connsiteX2" fmla="*/ 14288 w 47625"/>
                <a:gd name="connsiteY2" fmla="*/ 6382 h 9525"/>
                <a:gd name="connsiteX3" fmla="*/ 23336 w 47625"/>
                <a:gd name="connsiteY3" fmla="*/ 0 h 9525"/>
                <a:gd name="connsiteX4" fmla="*/ 0 w 47625"/>
                <a:gd name="connsiteY4" fmla="*/ 13811 h 9525"/>
                <a:gd name="connsiteX5" fmla="*/ 31623 w 47625"/>
                <a:gd name="connsiteY5" fmla="*/ 6953 h 9525"/>
                <a:gd name="connsiteX6" fmla="*/ 47339 w 47625"/>
                <a:gd name="connsiteY6" fmla="*/ 3524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9525">
                  <a:moveTo>
                    <a:pt x="47339" y="3524"/>
                  </a:moveTo>
                  <a:cubicBezTo>
                    <a:pt x="60865" y="-2000"/>
                    <a:pt x="33814" y="4096"/>
                    <a:pt x="28194" y="5525"/>
                  </a:cubicBezTo>
                  <a:cubicBezTo>
                    <a:pt x="24003" y="5239"/>
                    <a:pt x="15431" y="10859"/>
                    <a:pt x="14288" y="6382"/>
                  </a:cubicBezTo>
                  <a:cubicBezTo>
                    <a:pt x="18764" y="4858"/>
                    <a:pt x="28194" y="5525"/>
                    <a:pt x="23336" y="0"/>
                  </a:cubicBezTo>
                  <a:cubicBezTo>
                    <a:pt x="12478" y="3239"/>
                    <a:pt x="4667" y="7906"/>
                    <a:pt x="0" y="13811"/>
                  </a:cubicBezTo>
                  <a:cubicBezTo>
                    <a:pt x="13906" y="11811"/>
                    <a:pt x="19526" y="12383"/>
                    <a:pt x="31623" y="6953"/>
                  </a:cubicBezTo>
                  <a:cubicBezTo>
                    <a:pt x="36767" y="5810"/>
                    <a:pt x="42005" y="4667"/>
                    <a:pt x="47339" y="3524"/>
                  </a:cubicBezTo>
                  <a:close/>
                </a:path>
              </a:pathLst>
            </a:custGeom>
            <a:grpFill/>
            <a:ln w="9525" cap="flat">
              <a:noFill/>
              <a:prstDash val="solid"/>
              <a:miter/>
            </a:ln>
          </p:spPr>
          <p:txBody>
            <a:bodyPr rtlCol="0" anchor="ctr"/>
            <a:lstStyle/>
            <a:p>
              <a:endParaRPr lang="en-US" noProof="0" dirty="0"/>
            </a:p>
          </p:txBody>
        </p:sp>
        <p:sp>
          <p:nvSpPr>
            <p:cNvPr id="92" name="Freeform: Shape 91">
              <a:extLst>
                <a:ext uri="{FF2B5EF4-FFF2-40B4-BE49-F238E27FC236}">
                  <a16:creationId xmlns:a16="http://schemas.microsoft.com/office/drawing/2014/main" id="{EE6CFACF-DF05-4A46-BDC5-669439A177A2}"/>
                </a:ext>
              </a:extLst>
            </p:cNvPr>
            <p:cNvSpPr/>
            <p:nvPr/>
          </p:nvSpPr>
          <p:spPr>
            <a:xfrm>
              <a:off x="5236464" y="2829106"/>
              <a:ext cx="9525" cy="9525"/>
            </a:xfrm>
            <a:custGeom>
              <a:avLst/>
              <a:gdLst>
                <a:gd name="connsiteX0" fmla="*/ 17717 w 9525"/>
                <a:gd name="connsiteY0" fmla="*/ 105 h 0"/>
                <a:gd name="connsiteX1" fmla="*/ 0 w 9525"/>
                <a:gd name="connsiteY1" fmla="*/ 6105 h 0"/>
                <a:gd name="connsiteX2" fmla="*/ 17717 w 9525"/>
                <a:gd name="connsiteY2" fmla="*/ 105 h 0"/>
              </a:gdLst>
              <a:ahLst/>
              <a:cxnLst>
                <a:cxn ang="0">
                  <a:pos x="connsiteX0" y="connsiteY0"/>
                </a:cxn>
                <a:cxn ang="0">
                  <a:pos x="connsiteX1" y="connsiteY1"/>
                </a:cxn>
                <a:cxn ang="0">
                  <a:pos x="connsiteX2" y="connsiteY2"/>
                </a:cxn>
              </a:cxnLst>
              <a:rect l="l" t="t" r="r" b="b"/>
              <a:pathLst>
                <a:path w="9525">
                  <a:moveTo>
                    <a:pt x="17717" y="105"/>
                  </a:moveTo>
                  <a:cubicBezTo>
                    <a:pt x="10287" y="-276"/>
                    <a:pt x="1619" y="105"/>
                    <a:pt x="0" y="6105"/>
                  </a:cubicBezTo>
                  <a:cubicBezTo>
                    <a:pt x="5048" y="3724"/>
                    <a:pt x="18288" y="4867"/>
                    <a:pt x="17717" y="105"/>
                  </a:cubicBezTo>
                  <a:close/>
                </a:path>
              </a:pathLst>
            </a:custGeom>
            <a:grpFill/>
            <a:ln w="9525" cap="flat">
              <a:noFill/>
              <a:prstDash val="solid"/>
              <a:miter/>
            </a:ln>
          </p:spPr>
          <p:txBody>
            <a:bodyPr rtlCol="0" anchor="ctr"/>
            <a:lstStyle/>
            <a:p>
              <a:endParaRPr lang="en-US" noProof="0" dirty="0"/>
            </a:p>
          </p:txBody>
        </p:sp>
        <p:sp>
          <p:nvSpPr>
            <p:cNvPr id="93" name="Freeform: Shape 92">
              <a:extLst>
                <a:ext uri="{FF2B5EF4-FFF2-40B4-BE49-F238E27FC236}">
                  <a16:creationId xmlns:a16="http://schemas.microsoft.com/office/drawing/2014/main" id="{0CE18FC5-EBF6-4AD3-9DCD-F3F6C3491617}"/>
                </a:ext>
              </a:extLst>
            </p:cNvPr>
            <p:cNvSpPr/>
            <p:nvPr/>
          </p:nvSpPr>
          <p:spPr>
            <a:xfrm>
              <a:off x="5212841" y="2834132"/>
              <a:ext cx="9525" cy="9525"/>
            </a:xfrm>
            <a:custGeom>
              <a:avLst/>
              <a:gdLst>
                <a:gd name="connsiteX0" fmla="*/ 11621 w 9525"/>
                <a:gd name="connsiteY0" fmla="*/ 14605 h 9525"/>
                <a:gd name="connsiteX1" fmla="*/ 14669 w 9525"/>
                <a:gd name="connsiteY1" fmla="*/ 7366 h 9525"/>
                <a:gd name="connsiteX2" fmla="*/ 17717 w 9525"/>
                <a:gd name="connsiteY2" fmla="*/ 127 h 9525"/>
                <a:gd name="connsiteX3" fmla="*/ 0 w 9525"/>
                <a:gd name="connsiteY3" fmla="*/ 6127 h 9525"/>
                <a:gd name="connsiteX4" fmla="*/ 11621 w 9525"/>
                <a:gd name="connsiteY4" fmla="*/ 14605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 h="9525">
                  <a:moveTo>
                    <a:pt x="11621" y="14605"/>
                  </a:moveTo>
                  <a:cubicBezTo>
                    <a:pt x="12192" y="11938"/>
                    <a:pt x="13335" y="9842"/>
                    <a:pt x="14669" y="7366"/>
                  </a:cubicBezTo>
                  <a:cubicBezTo>
                    <a:pt x="16002" y="4889"/>
                    <a:pt x="19050" y="3746"/>
                    <a:pt x="17717" y="127"/>
                  </a:cubicBezTo>
                  <a:cubicBezTo>
                    <a:pt x="9430" y="-635"/>
                    <a:pt x="6382" y="2127"/>
                    <a:pt x="0" y="6127"/>
                  </a:cubicBezTo>
                  <a:cubicBezTo>
                    <a:pt x="2572" y="10795"/>
                    <a:pt x="5906" y="14414"/>
                    <a:pt x="11621" y="14605"/>
                  </a:cubicBezTo>
                  <a:close/>
                </a:path>
              </a:pathLst>
            </a:custGeom>
            <a:grpFill/>
            <a:ln w="9525" cap="flat">
              <a:noFill/>
              <a:prstDash val="solid"/>
              <a:miter/>
            </a:ln>
          </p:spPr>
          <p:txBody>
            <a:bodyPr rtlCol="0" anchor="ctr"/>
            <a:lstStyle/>
            <a:p>
              <a:endParaRPr lang="en-US" noProof="0" dirty="0"/>
            </a:p>
          </p:txBody>
        </p:sp>
        <p:sp>
          <p:nvSpPr>
            <p:cNvPr id="94" name="Freeform: Shape 93">
              <a:extLst>
                <a:ext uri="{FF2B5EF4-FFF2-40B4-BE49-F238E27FC236}">
                  <a16:creationId xmlns:a16="http://schemas.microsoft.com/office/drawing/2014/main" id="{D7A2232D-3937-4324-9E48-1CF516ECFCA9}"/>
                </a:ext>
              </a:extLst>
            </p:cNvPr>
            <p:cNvSpPr/>
            <p:nvPr/>
          </p:nvSpPr>
          <p:spPr>
            <a:xfrm>
              <a:off x="5329929" y="2828925"/>
              <a:ext cx="9525" cy="9525"/>
            </a:xfrm>
            <a:custGeom>
              <a:avLst/>
              <a:gdLst>
                <a:gd name="connsiteX0" fmla="*/ 165 w 9525"/>
                <a:gd name="connsiteY0" fmla="*/ 5620 h 0"/>
                <a:gd name="connsiteX1" fmla="*/ 12643 w 9525"/>
                <a:gd name="connsiteY1" fmla="*/ 0 h 0"/>
                <a:gd name="connsiteX2" fmla="*/ 5595 w 9525"/>
                <a:gd name="connsiteY2" fmla="*/ 0 h 0"/>
                <a:gd name="connsiteX3" fmla="*/ 165 w 9525"/>
                <a:gd name="connsiteY3" fmla="*/ 5620 h 0"/>
              </a:gdLst>
              <a:ahLst/>
              <a:cxnLst>
                <a:cxn ang="0">
                  <a:pos x="connsiteX0" y="connsiteY0"/>
                </a:cxn>
                <a:cxn ang="0">
                  <a:pos x="connsiteX1" y="connsiteY1"/>
                </a:cxn>
                <a:cxn ang="0">
                  <a:pos x="connsiteX2" y="connsiteY2"/>
                </a:cxn>
                <a:cxn ang="0">
                  <a:pos x="connsiteX3" y="connsiteY3"/>
                </a:cxn>
              </a:cxnLst>
              <a:rect l="l" t="t" r="r" b="b"/>
              <a:pathLst>
                <a:path w="9525">
                  <a:moveTo>
                    <a:pt x="165" y="5620"/>
                  </a:moveTo>
                  <a:cubicBezTo>
                    <a:pt x="4452" y="3810"/>
                    <a:pt x="14929" y="4667"/>
                    <a:pt x="12643" y="0"/>
                  </a:cubicBezTo>
                  <a:lnTo>
                    <a:pt x="5595" y="0"/>
                  </a:lnTo>
                  <a:cubicBezTo>
                    <a:pt x="1880" y="1048"/>
                    <a:pt x="-692" y="2572"/>
                    <a:pt x="165" y="5620"/>
                  </a:cubicBezTo>
                  <a:close/>
                </a:path>
              </a:pathLst>
            </a:custGeom>
            <a:grpFill/>
            <a:ln w="9525" cap="flat">
              <a:noFill/>
              <a:prstDash val="solid"/>
              <a:miter/>
            </a:ln>
          </p:spPr>
          <p:txBody>
            <a:bodyPr rtlCol="0" anchor="ctr"/>
            <a:lstStyle/>
            <a:p>
              <a:endParaRPr lang="en-US" noProof="0" dirty="0"/>
            </a:p>
          </p:txBody>
        </p:sp>
        <p:sp>
          <p:nvSpPr>
            <p:cNvPr id="95" name="Freeform: Shape 94">
              <a:extLst>
                <a:ext uri="{FF2B5EF4-FFF2-40B4-BE49-F238E27FC236}">
                  <a16:creationId xmlns:a16="http://schemas.microsoft.com/office/drawing/2014/main" id="{50250634-988C-467B-99E4-7C99DC066399}"/>
                </a:ext>
              </a:extLst>
            </p:cNvPr>
            <p:cNvSpPr/>
            <p:nvPr/>
          </p:nvSpPr>
          <p:spPr>
            <a:xfrm>
              <a:off x="4558569" y="3948779"/>
              <a:ext cx="28575" cy="9525"/>
            </a:xfrm>
            <a:custGeom>
              <a:avLst/>
              <a:gdLst>
                <a:gd name="connsiteX0" fmla="*/ 8668 w 28575"/>
                <a:gd name="connsiteY0" fmla="*/ 9811 h 9525"/>
                <a:gd name="connsiteX1" fmla="*/ 22193 w 28575"/>
                <a:gd name="connsiteY1" fmla="*/ 15621 h 9525"/>
                <a:gd name="connsiteX2" fmla="*/ 33528 w 28575"/>
                <a:gd name="connsiteY2" fmla="*/ 0 h 9525"/>
                <a:gd name="connsiteX3" fmla="*/ 0 w 28575"/>
                <a:gd name="connsiteY3" fmla="*/ 9525 h 9525"/>
                <a:gd name="connsiteX4" fmla="*/ 8668 w 28575"/>
                <a:gd name="connsiteY4" fmla="*/ 9811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9525">
                  <a:moveTo>
                    <a:pt x="8668" y="9811"/>
                  </a:moveTo>
                  <a:cubicBezTo>
                    <a:pt x="16574" y="7048"/>
                    <a:pt x="13335" y="19621"/>
                    <a:pt x="22193" y="15621"/>
                  </a:cubicBezTo>
                  <a:cubicBezTo>
                    <a:pt x="31528" y="12764"/>
                    <a:pt x="35243" y="7620"/>
                    <a:pt x="33528" y="0"/>
                  </a:cubicBezTo>
                  <a:cubicBezTo>
                    <a:pt x="23431" y="3619"/>
                    <a:pt x="4572" y="3429"/>
                    <a:pt x="0" y="9525"/>
                  </a:cubicBezTo>
                  <a:cubicBezTo>
                    <a:pt x="3429" y="8954"/>
                    <a:pt x="4667" y="11335"/>
                    <a:pt x="8668" y="9811"/>
                  </a:cubicBezTo>
                  <a:close/>
                </a:path>
              </a:pathLst>
            </a:custGeom>
            <a:grpFill/>
            <a:ln w="9525" cap="flat">
              <a:noFill/>
              <a:prstDash val="solid"/>
              <a:miter/>
            </a:ln>
          </p:spPr>
          <p:txBody>
            <a:bodyPr rtlCol="0" anchor="ctr"/>
            <a:lstStyle/>
            <a:p>
              <a:endParaRPr lang="en-US" noProof="0" dirty="0"/>
            </a:p>
          </p:txBody>
        </p:sp>
        <p:sp>
          <p:nvSpPr>
            <p:cNvPr id="96" name="Freeform: Shape 95">
              <a:extLst>
                <a:ext uri="{FF2B5EF4-FFF2-40B4-BE49-F238E27FC236}">
                  <a16:creationId xmlns:a16="http://schemas.microsoft.com/office/drawing/2014/main" id="{EE8BDFCD-6CA7-4E60-A820-249954834377}"/>
                </a:ext>
              </a:extLst>
            </p:cNvPr>
            <p:cNvSpPr/>
            <p:nvPr/>
          </p:nvSpPr>
          <p:spPr>
            <a:xfrm>
              <a:off x="4615338" y="3964496"/>
              <a:ext cx="9525" cy="9525"/>
            </a:xfrm>
            <a:custGeom>
              <a:avLst/>
              <a:gdLst>
                <a:gd name="connsiteX0" fmla="*/ 1524 w 0"/>
                <a:gd name="connsiteY0" fmla="*/ 5239 h 0"/>
                <a:gd name="connsiteX1" fmla="*/ 6763 w 0"/>
                <a:gd name="connsiteY1" fmla="*/ 4096 h 0"/>
                <a:gd name="connsiteX2" fmla="*/ 5239 w 0"/>
                <a:gd name="connsiteY2" fmla="*/ 0 h 0"/>
                <a:gd name="connsiteX3" fmla="*/ 0 w 0"/>
                <a:gd name="connsiteY3" fmla="*/ 1143 h 0"/>
                <a:gd name="connsiteX4" fmla="*/ 1524 w 0"/>
                <a:gd name="connsiteY4" fmla="*/ 5239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1524" y="5239"/>
                  </a:moveTo>
                  <a:cubicBezTo>
                    <a:pt x="3239" y="4858"/>
                    <a:pt x="5048" y="4477"/>
                    <a:pt x="6763" y="4096"/>
                  </a:cubicBezTo>
                  <a:cubicBezTo>
                    <a:pt x="6286" y="2762"/>
                    <a:pt x="5810" y="1429"/>
                    <a:pt x="5239" y="0"/>
                  </a:cubicBezTo>
                  <a:cubicBezTo>
                    <a:pt x="3524" y="381"/>
                    <a:pt x="1715" y="762"/>
                    <a:pt x="0" y="1143"/>
                  </a:cubicBezTo>
                  <a:cubicBezTo>
                    <a:pt x="476" y="2477"/>
                    <a:pt x="1048" y="3810"/>
                    <a:pt x="1524" y="5239"/>
                  </a:cubicBezTo>
                  <a:close/>
                </a:path>
              </a:pathLst>
            </a:custGeom>
            <a:grpFill/>
            <a:ln w="9525" cap="flat">
              <a:noFill/>
              <a:prstDash val="solid"/>
              <a:miter/>
            </a:ln>
          </p:spPr>
          <p:txBody>
            <a:bodyPr rtlCol="0" anchor="ctr"/>
            <a:lstStyle/>
            <a:p>
              <a:endParaRPr lang="en-US" noProof="0" dirty="0"/>
            </a:p>
          </p:txBody>
        </p:sp>
        <p:sp>
          <p:nvSpPr>
            <p:cNvPr id="97" name="Freeform: Shape 96">
              <a:extLst>
                <a:ext uri="{FF2B5EF4-FFF2-40B4-BE49-F238E27FC236}">
                  <a16:creationId xmlns:a16="http://schemas.microsoft.com/office/drawing/2014/main" id="{22D460ED-EC7E-472C-870C-2C78FF7D0D5C}"/>
                </a:ext>
              </a:extLst>
            </p:cNvPr>
            <p:cNvSpPr/>
            <p:nvPr/>
          </p:nvSpPr>
          <p:spPr>
            <a:xfrm>
              <a:off x="4262421" y="3444812"/>
              <a:ext cx="9525" cy="9525"/>
            </a:xfrm>
            <a:custGeom>
              <a:avLst/>
              <a:gdLst>
                <a:gd name="connsiteX0" fmla="*/ 4874 w 9525"/>
                <a:gd name="connsiteY0" fmla="*/ 1714 h 0"/>
                <a:gd name="connsiteX1" fmla="*/ 12780 w 9525"/>
                <a:gd name="connsiteY1" fmla="*/ 0 h 0"/>
                <a:gd name="connsiteX2" fmla="*/ 4874 w 9525"/>
                <a:gd name="connsiteY2" fmla="*/ 1714 h 0"/>
              </a:gdLst>
              <a:ahLst/>
              <a:cxnLst>
                <a:cxn ang="0">
                  <a:pos x="connsiteX0" y="connsiteY0"/>
                </a:cxn>
                <a:cxn ang="0">
                  <a:pos x="connsiteX1" y="connsiteY1"/>
                </a:cxn>
                <a:cxn ang="0">
                  <a:pos x="connsiteX2" y="connsiteY2"/>
                </a:cxn>
              </a:cxnLst>
              <a:rect l="l" t="t" r="r" b="b"/>
              <a:pathLst>
                <a:path w="9525">
                  <a:moveTo>
                    <a:pt x="4874" y="1714"/>
                  </a:moveTo>
                  <a:cubicBezTo>
                    <a:pt x="-10461" y="5048"/>
                    <a:pt x="15542" y="5334"/>
                    <a:pt x="12780" y="0"/>
                  </a:cubicBezTo>
                  <a:cubicBezTo>
                    <a:pt x="10113" y="571"/>
                    <a:pt x="7541" y="1143"/>
                    <a:pt x="4874" y="1714"/>
                  </a:cubicBezTo>
                  <a:close/>
                </a:path>
              </a:pathLst>
            </a:custGeom>
            <a:grpFill/>
            <a:ln w="9525" cap="flat">
              <a:noFill/>
              <a:prstDash val="solid"/>
              <a:miter/>
            </a:ln>
          </p:spPr>
          <p:txBody>
            <a:bodyPr rtlCol="0" anchor="ctr"/>
            <a:lstStyle/>
            <a:p>
              <a:endParaRPr lang="en-US" noProof="0" dirty="0"/>
            </a:p>
          </p:txBody>
        </p:sp>
        <p:sp>
          <p:nvSpPr>
            <p:cNvPr id="98" name="Freeform: Shape 97">
              <a:extLst>
                <a:ext uri="{FF2B5EF4-FFF2-40B4-BE49-F238E27FC236}">
                  <a16:creationId xmlns:a16="http://schemas.microsoft.com/office/drawing/2014/main" id="{CC265AEB-FF0B-4CDC-B66D-0EC1D6876D2C}"/>
                </a:ext>
              </a:extLst>
            </p:cNvPr>
            <p:cNvSpPr/>
            <p:nvPr/>
          </p:nvSpPr>
          <p:spPr>
            <a:xfrm>
              <a:off x="4582372" y="3968782"/>
              <a:ext cx="19050" cy="9525"/>
            </a:xfrm>
            <a:custGeom>
              <a:avLst/>
              <a:gdLst>
                <a:gd name="connsiteX0" fmla="*/ 2105 w 19050"/>
                <a:gd name="connsiteY0" fmla="*/ 5810 h 0"/>
                <a:gd name="connsiteX1" fmla="*/ 8868 w 19050"/>
                <a:gd name="connsiteY1" fmla="*/ 8668 h 0"/>
                <a:gd name="connsiteX2" fmla="*/ 28394 w 19050"/>
                <a:gd name="connsiteY2" fmla="*/ 0 h 0"/>
                <a:gd name="connsiteX3" fmla="*/ 2105 w 19050"/>
                <a:gd name="connsiteY3" fmla="*/ 5810 h 0"/>
              </a:gdLst>
              <a:ahLst/>
              <a:cxnLst>
                <a:cxn ang="0">
                  <a:pos x="connsiteX0" y="connsiteY0"/>
                </a:cxn>
                <a:cxn ang="0">
                  <a:pos x="connsiteX1" y="connsiteY1"/>
                </a:cxn>
                <a:cxn ang="0">
                  <a:pos x="connsiteX2" y="connsiteY2"/>
                </a:cxn>
                <a:cxn ang="0">
                  <a:pos x="connsiteX3" y="connsiteY3"/>
                </a:cxn>
              </a:cxnLst>
              <a:rect l="l" t="t" r="r" b="b"/>
              <a:pathLst>
                <a:path w="19050">
                  <a:moveTo>
                    <a:pt x="2105" y="5810"/>
                  </a:moveTo>
                  <a:cubicBezTo>
                    <a:pt x="4391" y="6763"/>
                    <a:pt x="6486" y="8001"/>
                    <a:pt x="8868" y="8668"/>
                  </a:cubicBezTo>
                  <a:cubicBezTo>
                    <a:pt x="12678" y="4667"/>
                    <a:pt x="26298" y="4763"/>
                    <a:pt x="28394" y="0"/>
                  </a:cubicBezTo>
                  <a:cubicBezTo>
                    <a:pt x="18393" y="2477"/>
                    <a:pt x="-7515" y="1619"/>
                    <a:pt x="2105" y="5810"/>
                  </a:cubicBezTo>
                  <a:close/>
                </a:path>
              </a:pathLst>
            </a:custGeom>
            <a:grpFill/>
            <a:ln w="9525" cap="flat">
              <a:noFill/>
              <a:prstDash val="solid"/>
              <a:miter/>
            </a:ln>
          </p:spPr>
          <p:txBody>
            <a:bodyPr rtlCol="0" anchor="ctr"/>
            <a:lstStyle/>
            <a:p>
              <a:endParaRPr lang="en-US" noProof="0" dirty="0"/>
            </a:p>
          </p:txBody>
        </p:sp>
        <p:sp>
          <p:nvSpPr>
            <p:cNvPr id="99" name="Freeform: Shape 98">
              <a:extLst>
                <a:ext uri="{FF2B5EF4-FFF2-40B4-BE49-F238E27FC236}">
                  <a16:creationId xmlns:a16="http://schemas.microsoft.com/office/drawing/2014/main" id="{B1C65FFC-0A03-4624-A518-EE0BFC9EF3F5}"/>
                </a:ext>
              </a:extLst>
            </p:cNvPr>
            <p:cNvSpPr/>
            <p:nvPr/>
          </p:nvSpPr>
          <p:spPr>
            <a:xfrm>
              <a:off x="4605528" y="3944017"/>
              <a:ext cx="19050" cy="9525"/>
            </a:xfrm>
            <a:custGeom>
              <a:avLst/>
              <a:gdLst>
                <a:gd name="connsiteX0" fmla="*/ 18859 w 19050"/>
                <a:gd name="connsiteY0" fmla="*/ 0 h 9525"/>
                <a:gd name="connsiteX1" fmla="*/ 0 w 19050"/>
                <a:gd name="connsiteY1" fmla="*/ 10668 h 9525"/>
                <a:gd name="connsiteX2" fmla="*/ 18859 w 19050"/>
                <a:gd name="connsiteY2" fmla="*/ 0 h 9525"/>
              </a:gdLst>
              <a:ahLst/>
              <a:cxnLst>
                <a:cxn ang="0">
                  <a:pos x="connsiteX0" y="connsiteY0"/>
                </a:cxn>
                <a:cxn ang="0">
                  <a:pos x="connsiteX1" y="connsiteY1"/>
                </a:cxn>
                <a:cxn ang="0">
                  <a:pos x="connsiteX2" y="connsiteY2"/>
                </a:cxn>
              </a:cxnLst>
              <a:rect l="l" t="t" r="r" b="b"/>
              <a:pathLst>
                <a:path w="19050" h="9525">
                  <a:moveTo>
                    <a:pt x="18859" y="0"/>
                  </a:moveTo>
                  <a:cubicBezTo>
                    <a:pt x="20002" y="6763"/>
                    <a:pt x="1905" y="5239"/>
                    <a:pt x="0" y="10668"/>
                  </a:cubicBezTo>
                  <a:cubicBezTo>
                    <a:pt x="9430" y="12097"/>
                    <a:pt x="34290" y="2953"/>
                    <a:pt x="18859" y="0"/>
                  </a:cubicBezTo>
                  <a:close/>
                </a:path>
              </a:pathLst>
            </a:custGeom>
            <a:grpFill/>
            <a:ln w="9525" cap="flat">
              <a:noFill/>
              <a:prstDash val="solid"/>
              <a:miter/>
            </a:ln>
          </p:spPr>
          <p:txBody>
            <a:bodyPr rtlCol="0" anchor="ctr"/>
            <a:lstStyle/>
            <a:p>
              <a:endParaRPr lang="en-US" noProof="0" dirty="0"/>
            </a:p>
          </p:txBody>
        </p:sp>
        <p:sp>
          <p:nvSpPr>
            <p:cNvPr id="100" name="Freeform: Shape 99">
              <a:extLst>
                <a:ext uri="{FF2B5EF4-FFF2-40B4-BE49-F238E27FC236}">
                  <a16:creationId xmlns:a16="http://schemas.microsoft.com/office/drawing/2014/main" id="{52EED53C-151A-45CE-8CED-0D8987038F36}"/>
                </a:ext>
              </a:extLst>
            </p:cNvPr>
            <p:cNvSpPr/>
            <p:nvPr/>
          </p:nvSpPr>
          <p:spPr>
            <a:xfrm>
              <a:off x="4562380" y="3977735"/>
              <a:ext cx="85725" cy="28575"/>
            </a:xfrm>
            <a:custGeom>
              <a:avLst/>
              <a:gdLst>
                <a:gd name="connsiteX0" fmla="*/ 19049 w 85725"/>
                <a:gd name="connsiteY0" fmla="*/ 34671 h 28575"/>
                <a:gd name="connsiteX1" fmla="*/ 40861 w 85725"/>
                <a:gd name="connsiteY1" fmla="*/ 32099 h 28575"/>
                <a:gd name="connsiteX2" fmla="*/ 44671 w 85725"/>
                <a:gd name="connsiteY2" fmla="*/ 26860 h 28575"/>
                <a:gd name="connsiteX3" fmla="*/ 59340 w 85725"/>
                <a:gd name="connsiteY3" fmla="*/ 28004 h 28575"/>
                <a:gd name="connsiteX4" fmla="*/ 89439 w 85725"/>
                <a:gd name="connsiteY4" fmla="*/ 17050 h 28575"/>
                <a:gd name="connsiteX5" fmla="*/ 77437 w 85725"/>
                <a:gd name="connsiteY5" fmla="*/ 0 h 28575"/>
                <a:gd name="connsiteX6" fmla="*/ 62769 w 85725"/>
                <a:gd name="connsiteY6" fmla="*/ 14097 h 28575"/>
                <a:gd name="connsiteX7" fmla="*/ 11620 w 85725"/>
                <a:gd name="connsiteY7" fmla="*/ 14288 h 28575"/>
                <a:gd name="connsiteX8" fmla="*/ 8191 w 85725"/>
                <a:gd name="connsiteY8" fmla="*/ 28194 h 28575"/>
                <a:gd name="connsiteX9" fmla="*/ 1047 w 85725"/>
                <a:gd name="connsiteY9" fmla="*/ 31909 h 28575"/>
                <a:gd name="connsiteX10" fmla="*/ 13048 w 85725"/>
                <a:gd name="connsiteY10" fmla="*/ 33623 h 28575"/>
                <a:gd name="connsiteX11" fmla="*/ 15715 w 85725"/>
                <a:gd name="connsiteY11" fmla="*/ 33052 h 28575"/>
                <a:gd name="connsiteX12" fmla="*/ 19049 w 85725"/>
                <a:gd name="connsiteY12" fmla="*/ 34671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725" h="28575">
                  <a:moveTo>
                    <a:pt x="19049" y="34671"/>
                  </a:moveTo>
                  <a:cubicBezTo>
                    <a:pt x="27622" y="34576"/>
                    <a:pt x="34289" y="31433"/>
                    <a:pt x="40861" y="32099"/>
                  </a:cubicBezTo>
                  <a:cubicBezTo>
                    <a:pt x="44290" y="31337"/>
                    <a:pt x="42004" y="28004"/>
                    <a:pt x="44671" y="26860"/>
                  </a:cubicBezTo>
                  <a:cubicBezTo>
                    <a:pt x="50005" y="26670"/>
                    <a:pt x="52863" y="29813"/>
                    <a:pt x="59340" y="28004"/>
                  </a:cubicBezTo>
                  <a:cubicBezTo>
                    <a:pt x="65436" y="20002"/>
                    <a:pt x="82676" y="21336"/>
                    <a:pt x="89439" y="17050"/>
                  </a:cubicBezTo>
                  <a:cubicBezTo>
                    <a:pt x="86200" y="8192"/>
                    <a:pt x="74961" y="8477"/>
                    <a:pt x="77437" y="0"/>
                  </a:cubicBezTo>
                  <a:cubicBezTo>
                    <a:pt x="65912" y="1810"/>
                    <a:pt x="70198" y="10477"/>
                    <a:pt x="62769" y="14097"/>
                  </a:cubicBezTo>
                  <a:cubicBezTo>
                    <a:pt x="41528" y="20002"/>
                    <a:pt x="24478" y="20098"/>
                    <a:pt x="11620" y="14288"/>
                  </a:cubicBezTo>
                  <a:cubicBezTo>
                    <a:pt x="8095" y="17907"/>
                    <a:pt x="16001" y="26384"/>
                    <a:pt x="8191" y="28194"/>
                  </a:cubicBezTo>
                  <a:cubicBezTo>
                    <a:pt x="2952" y="30766"/>
                    <a:pt x="-2287" y="24289"/>
                    <a:pt x="1047" y="31909"/>
                  </a:cubicBezTo>
                  <a:cubicBezTo>
                    <a:pt x="4285" y="33719"/>
                    <a:pt x="11620" y="33528"/>
                    <a:pt x="13048" y="33623"/>
                  </a:cubicBezTo>
                  <a:cubicBezTo>
                    <a:pt x="13810" y="33719"/>
                    <a:pt x="14953" y="33147"/>
                    <a:pt x="15715" y="33052"/>
                  </a:cubicBezTo>
                  <a:cubicBezTo>
                    <a:pt x="18097" y="32766"/>
                    <a:pt x="18287" y="34671"/>
                    <a:pt x="19049" y="34671"/>
                  </a:cubicBezTo>
                  <a:close/>
                </a:path>
              </a:pathLst>
            </a:custGeom>
            <a:grpFill/>
            <a:ln w="9525" cap="flat">
              <a:noFill/>
              <a:prstDash val="solid"/>
              <a:miter/>
            </a:ln>
          </p:spPr>
          <p:txBody>
            <a:bodyPr rtlCol="0" anchor="ctr"/>
            <a:lstStyle/>
            <a:p>
              <a:endParaRPr lang="en-US" noProof="0" dirty="0"/>
            </a:p>
          </p:txBody>
        </p:sp>
        <p:sp>
          <p:nvSpPr>
            <p:cNvPr id="101" name="Freeform: Shape 100">
              <a:extLst>
                <a:ext uri="{FF2B5EF4-FFF2-40B4-BE49-F238E27FC236}">
                  <a16:creationId xmlns:a16="http://schemas.microsoft.com/office/drawing/2014/main" id="{0ADE7698-9A09-4768-94EA-8569A5BD2E8A}"/>
                </a:ext>
              </a:extLst>
            </p:cNvPr>
            <p:cNvSpPr/>
            <p:nvPr/>
          </p:nvSpPr>
          <p:spPr>
            <a:xfrm>
              <a:off x="4710605" y="3969639"/>
              <a:ext cx="9525" cy="9525"/>
            </a:xfrm>
            <a:custGeom>
              <a:avLst/>
              <a:gdLst>
                <a:gd name="connsiteX0" fmla="*/ 17129 w 9525"/>
                <a:gd name="connsiteY0" fmla="*/ 0 h 0"/>
                <a:gd name="connsiteX1" fmla="*/ 174 w 9525"/>
                <a:gd name="connsiteY1" fmla="*/ 8096 h 0"/>
                <a:gd name="connsiteX2" fmla="*/ 17414 w 9525"/>
                <a:gd name="connsiteY2" fmla="*/ 8668 h 0"/>
                <a:gd name="connsiteX3" fmla="*/ 17129 w 9525"/>
                <a:gd name="connsiteY3" fmla="*/ 0 h 0"/>
              </a:gdLst>
              <a:ahLst/>
              <a:cxnLst>
                <a:cxn ang="0">
                  <a:pos x="connsiteX0" y="connsiteY0"/>
                </a:cxn>
                <a:cxn ang="0">
                  <a:pos x="connsiteX1" y="connsiteY1"/>
                </a:cxn>
                <a:cxn ang="0">
                  <a:pos x="connsiteX2" y="connsiteY2"/>
                </a:cxn>
                <a:cxn ang="0">
                  <a:pos x="connsiteX3" y="connsiteY3"/>
                </a:cxn>
              </a:cxnLst>
              <a:rect l="l" t="t" r="r" b="b"/>
              <a:pathLst>
                <a:path w="9525">
                  <a:moveTo>
                    <a:pt x="17129" y="0"/>
                  </a:moveTo>
                  <a:cubicBezTo>
                    <a:pt x="9794" y="2000"/>
                    <a:pt x="-1540" y="2191"/>
                    <a:pt x="174" y="8096"/>
                  </a:cubicBezTo>
                  <a:cubicBezTo>
                    <a:pt x="9223" y="3810"/>
                    <a:pt x="9509" y="11525"/>
                    <a:pt x="17414" y="8668"/>
                  </a:cubicBezTo>
                  <a:cubicBezTo>
                    <a:pt x="15509" y="4953"/>
                    <a:pt x="18843" y="3524"/>
                    <a:pt x="17129" y="0"/>
                  </a:cubicBezTo>
                  <a:close/>
                </a:path>
              </a:pathLst>
            </a:custGeom>
            <a:grpFill/>
            <a:ln w="9525" cap="flat">
              <a:noFill/>
              <a:prstDash val="solid"/>
              <a:miter/>
            </a:ln>
          </p:spPr>
          <p:txBody>
            <a:bodyPr rtlCol="0" anchor="ctr"/>
            <a:lstStyle/>
            <a:p>
              <a:endParaRPr lang="en-US" noProof="0" dirty="0"/>
            </a:p>
          </p:txBody>
        </p:sp>
        <p:sp>
          <p:nvSpPr>
            <p:cNvPr id="102" name="Freeform: Shape 101">
              <a:extLst>
                <a:ext uri="{FF2B5EF4-FFF2-40B4-BE49-F238E27FC236}">
                  <a16:creationId xmlns:a16="http://schemas.microsoft.com/office/drawing/2014/main" id="{7460F00A-8ED9-4124-9436-E716BB1E60E1}"/>
                </a:ext>
              </a:extLst>
            </p:cNvPr>
            <p:cNvSpPr/>
            <p:nvPr/>
          </p:nvSpPr>
          <p:spPr>
            <a:xfrm>
              <a:off x="5830347" y="3841528"/>
              <a:ext cx="9525" cy="9525"/>
            </a:xfrm>
            <a:custGeom>
              <a:avLst/>
              <a:gdLst>
                <a:gd name="connsiteX0" fmla="*/ 0 w 0"/>
                <a:gd name="connsiteY0" fmla="*/ 1715 h 0"/>
                <a:gd name="connsiteX1" fmla="*/ 1524 w 0"/>
                <a:gd name="connsiteY1" fmla="*/ 5810 h 0"/>
                <a:gd name="connsiteX2" fmla="*/ 9430 w 0"/>
                <a:gd name="connsiteY2" fmla="*/ 4096 h 0"/>
                <a:gd name="connsiteX3" fmla="*/ 7906 w 0"/>
                <a:gd name="connsiteY3" fmla="*/ 0 h 0"/>
                <a:gd name="connsiteX4" fmla="*/ 0 w 0"/>
                <a:gd name="connsiteY4" fmla="*/ 1715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1715"/>
                  </a:moveTo>
                  <a:cubicBezTo>
                    <a:pt x="476" y="3048"/>
                    <a:pt x="953" y="4381"/>
                    <a:pt x="1524" y="5810"/>
                  </a:cubicBezTo>
                  <a:cubicBezTo>
                    <a:pt x="4191" y="5239"/>
                    <a:pt x="6763" y="4667"/>
                    <a:pt x="9430" y="4096"/>
                  </a:cubicBezTo>
                  <a:cubicBezTo>
                    <a:pt x="8954" y="2762"/>
                    <a:pt x="8477" y="1429"/>
                    <a:pt x="7906" y="0"/>
                  </a:cubicBezTo>
                  <a:cubicBezTo>
                    <a:pt x="5239" y="572"/>
                    <a:pt x="2667" y="1143"/>
                    <a:pt x="0" y="1715"/>
                  </a:cubicBezTo>
                  <a:close/>
                </a:path>
              </a:pathLst>
            </a:custGeom>
            <a:grpFill/>
            <a:ln w="9525" cap="flat">
              <a:noFill/>
              <a:prstDash val="solid"/>
              <a:miter/>
            </a:ln>
          </p:spPr>
          <p:txBody>
            <a:bodyPr rtlCol="0" anchor="ctr"/>
            <a:lstStyle/>
            <a:p>
              <a:endParaRPr lang="en-US" noProof="0" dirty="0"/>
            </a:p>
          </p:txBody>
        </p:sp>
        <p:sp>
          <p:nvSpPr>
            <p:cNvPr id="103" name="Freeform: Shape 102">
              <a:extLst>
                <a:ext uri="{FF2B5EF4-FFF2-40B4-BE49-F238E27FC236}">
                  <a16:creationId xmlns:a16="http://schemas.microsoft.com/office/drawing/2014/main" id="{CD79E6B1-6044-4B11-A3A3-08F7D396B202}"/>
                </a:ext>
              </a:extLst>
            </p:cNvPr>
            <p:cNvSpPr/>
            <p:nvPr/>
          </p:nvSpPr>
          <p:spPr>
            <a:xfrm>
              <a:off x="5980579" y="3803481"/>
              <a:ext cx="9525" cy="9525"/>
            </a:xfrm>
            <a:custGeom>
              <a:avLst/>
              <a:gdLst>
                <a:gd name="connsiteX0" fmla="*/ 263 w 0"/>
                <a:gd name="connsiteY0" fmla="*/ 518 h 0"/>
                <a:gd name="connsiteX1" fmla="*/ 8931 w 0"/>
                <a:gd name="connsiteY1" fmla="*/ 804 h 0"/>
                <a:gd name="connsiteX2" fmla="*/ 263 w 0"/>
                <a:gd name="connsiteY2" fmla="*/ 518 h 0"/>
              </a:gdLst>
              <a:ahLst/>
              <a:cxnLst>
                <a:cxn ang="0">
                  <a:pos x="connsiteX0" y="connsiteY0"/>
                </a:cxn>
                <a:cxn ang="0">
                  <a:pos x="connsiteX1" y="connsiteY1"/>
                </a:cxn>
                <a:cxn ang="0">
                  <a:pos x="connsiteX2" y="connsiteY2"/>
                </a:cxn>
              </a:cxnLst>
              <a:rect l="l" t="t" r="r" b="b"/>
              <a:pathLst>
                <a:path>
                  <a:moveTo>
                    <a:pt x="263" y="518"/>
                  </a:moveTo>
                  <a:cubicBezTo>
                    <a:pt x="-2023" y="6423"/>
                    <a:pt x="11407" y="4518"/>
                    <a:pt x="8931" y="804"/>
                  </a:cubicBezTo>
                  <a:cubicBezTo>
                    <a:pt x="5502" y="1375"/>
                    <a:pt x="4264" y="-1006"/>
                    <a:pt x="263" y="518"/>
                  </a:cubicBezTo>
                  <a:close/>
                </a:path>
              </a:pathLst>
            </a:custGeom>
            <a:grpFill/>
            <a:ln w="9525" cap="flat">
              <a:noFill/>
              <a:prstDash val="solid"/>
              <a:miter/>
            </a:ln>
          </p:spPr>
          <p:txBody>
            <a:bodyPr rtlCol="0" anchor="ctr"/>
            <a:lstStyle/>
            <a:p>
              <a:endParaRPr lang="en-US" noProof="0" dirty="0"/>
            </a:p>
          </p:txBody>
        </p:sp>
        <p:sp>
          <p:nvSpPr>
            <p:cNvPr id="104" name="Freeform: Shape 103">
              <a:extLst>
                <a:ext uri="{FF2B5EF4-FFF2-40B4-BE49-F238E27FC236}">
                  <a16:creationId xmlns:a16="http://schemas.microsoft.com/office/drawing/2014/main" id="{AA010111-7E43-4FBB-A657-5103CDB131CE}"/>
                </a:ext>
              </a:extLst>
            </p:cNvPr>
            <p:cNvSpPr/>
            <p:nvPr/>
          </p:nvSpPr>
          <p:spPr>
            <a:xfrm>
              <a:off x="5962071" y="3746768"/>
              <a:ext cx="19050" cy="9525"/>
            </a:xfrm>
            <a:custGeom>
              <a:avLst/>
              <a:gdLst>
                <a:gd name="connsiteX0" fmla="*/ 9913 w 19050"/>
                <a:gd name="connsiteY0" fmla="*/ 2272 h 0"/>
                <a:gd name="connsiteX1" fmla="*/ 103 w 19050"/>
                <a:gd name="connsiteY1" fmla="*/ 6559 h 0"/>
                <a:gd name="connsiteX2" fmla="*/ 21153 w 19050"/>
                <a:gd name="connsiteY2" fmla="*/ 1987 h 0"/>
                <a:gd name="connsiteX3" fmla="*/ 9913 w 19050"/>
                <a:gd name="connsiteY3" fmla="*/ 2272 h 0"/>
              </a:gdLst>
              <a:ahLst/>
              <a:cxnLst>
                <a:cxn ang="0">
                  <a:pos x="connsiteX0" y="connsiteY0"/>
                </a:cxn>
                <a:cxn ang="0">
                  <a:pos x="connsiteX1" y="connsiteY1"/>
                </a:cxn>
                <a:cxn ang="0">
                  <a:pos x="connsiteX2" y="connsiteY2"/>
                </a:cxn>
                <a:cxn ang="0">
                  <a:pos x="connsiteX3" y="connsiteY3"/>
                </a:cxn>
              </a:cxnLst>
              <a:rect l="l" t="t" r="r" b="b"/>
              <a:pathLst>
                <a:path w="19050">
                  <a:moveTo>
                    <a:pt x="9913" y="2272"/>
                  </a:moveTo>
                  <a:cubicBezTo>
                    <a:pt x="6294" y="3034"/>
                    <a:pt x="-945" y="-395"/>
                    <a:pt x="103" y="6559"/>
                  </a:cubicBezTo>
                  <a:cubicBezTo>
                    <a:pt x="10866" y="3892"/>
                    <a:pt x="18200" y="3034"/>
                    <a:pt x="21153" y="1987"/>
                  </a:cubicBezTo>
                  <a:cubicBezTo>
                    <a:pt x="31440" y="-1823"/>
                    <a:pt x="17343" y="748"/>
                    <a:pt x="9913" y="2272"/>
                  </a:cubicBezTo>
                  <a:close/>
                </a:path>
              </a:pathLst>
            </a:custGeom>
            <a:grpFill/>
            <a:ln w="9525" cap="flat">
              <a:noFill/>
              <a:prstDash val="solid"/>
              <a:miter/>
            </a:ln>
          </p:spPr>
          <p:txBody>
            <a:bodyPr rtlCol="0" anchor="ctr"/>
            <a:lstStyle/>
            <a:p>
              <a:endParaRPr lang="en-US" noProof="0" dirty="0"/>
            </a:p>
          </p:txBody>
        </p:sp>
        <p:sp>
          <p:nvSpPr>
            <p:cNvPr id="105" name="Freeform: Shape 104">
              <a:extLst>
                <a:ext uri="{FF2B5EF4-FFF2-40B4-BE49-F238E27FC236}">
                  <a16:creationId xmlns:a16="http://schemas.microsoft.com/office/drawing/2014/main" id="{6E3725B5-FC86-440D-A391-40A2A410A7AB}"/>
                </a:ext>
              </a:extLst>
            </p:cNvPr>
            <p:cNvSpPr/>
            <p:nvPr/>
          </p:nvSpPr>
          <p:spPr>
            <a:xfrm>
              <a:off x="5991589" y="3733787"/>
              <a:ext cx="9525" cy="9525"/>
            </a:xfrm>
            <a:custGeom>
              <a:avLst/>
              <a:gdLst>
                <a:gd name="connsiteX0" fmla="*/ 6303 w 0"/>
                <a:gd name="connsiteY0" fmla="*/ 870 h 0"/>
                <a:gd name="connsiteX1" fmla="*/ 6303 w 0"/>
                <a:gd name="connsiteY1" fmla="*/ 870 h 0"/>
                <a:gd name="connsiteX2" fmla="*/ 6303 w 0"/>
                <a:gd name="connsiteY2" fmla="*/ 870 h 0"/>
              </a:gdLst>
              <a:ahLst/>
              <a:cxnLst>
                <a:cxn ang="0">
                  <a:pos x="connsiteX0" y="connsiteY0"/>
                </a:cxn>
                <a:cxn ang="0">
                  <a:pos x="connsiteX1" y="connsiteY1"/>
                </a:cxn>
                <a:cxn ang="0">
                  <a:pos x="connsiteX2" y="connsiteY2"/>
                </a:cxn>
              </a:cxnLst>
              <a:rect l="l" t="t" r="r" b="b"/>
              <a:pathLst>
                <a:path>
                  <a:moveTo>
                    <a:pt x="6303" y="870"/>
                  </a:moveTo>
                  <a:cubicBezTo>
                    <a:pt x="-4841" y="-3416"/>
                    <a:pt x="1159" y="10014"/>
                    <a:pt x="6303" y="870"/>
                  </a:cubicBezTo>
                  <a:lnTo>
                    <a:pt x="6303" y="870"/>
                  </a:lnTo>
                  <a:close/>
                </a:path>
              </a:pathLst>
            </a:custGeom>
            <a:grpFill/>
            <a:ln w="9525" cap="flat">
              <a:noFill/>
              <a:prstDash val="solid"/>
              <a:miter/>
            </a:ln>
          </p:spPr>
          <p:txBody>
            <a:bodyPr rtlCol="0" anchor="ctr"/>
            <a:lstStyle/>
            <a:p>
              <a:endParaRPr lang="en-US" noProof="0" dirty="0"/>
            </a:p>
          </p:txBody>
        </p:sp>
        <p:sp>
          <p:nvSpPr>
            <p:cNvPr id="106" name="Freeform: Shape 105">
              <a:extLst>
                <a:ext uri="{FF2B5EF4-FFF2-40B4-BE49-F238E27FC236}">
                  <a16:creationId xmlns:a16="http://schemas.microsoft.com/office/drawing/2014/main" id="{A51E6247-0E78-455B-BC69-6B8E63E67C08}"/>
                </a:ext>
              </a:extLst>
            </p:cNvPr>
            <p:cNvSpPr/>
            <p:nvPr/>
          </p:nvSpPr>
          <p:spPr>
            <a:xfrm>
              <a:off x="5942898" y="3764566"/>
              <a:ext cx="9525" cy="9525"/>
            </a:xfrm>
            <a:custGeom>
              <a:avLst/>
              <a:gdLst>
                <a:gd name="connsiteX0" fmla="*/ 7179 w 9525"/>
                <a:gd name="connsiteY0" fmla="*/ 2286 h 0"/>
                <a:gd name="connsiteX1" fmla="*/ 17752 w 9525"/>
                <a:gd name="connsiteY1" fmla="*/ 0 h 0"/>
                <a:gd name="connsiteX2" fmla="*/ 7179 w 9525"/>
                <a:gd name="connsiteY2" fmla="*/ 2286 h 0"/>
              </a:gdLst>
              <a:ahLst/>
              <a:cxnLst>
                <a:cxn ang="0">
                  <a:pos x="connsiteX0" y="connsiteY0"/>
                </a:cxn>
                <a:cxn ang="0">
                  <a:pos x="connsiteX1" y="connsiteY1"/>
                </a:cxn>
                <a:cxn ang="0">
                  <a:pos x="connsiteX2" y="connsiteY2"/>
                </a:cxn>
              </a:cxnLst>
              <a:rect l="l" t="t" r="r" b="b"/>
              <a:pathLst>
                <a:path w="9525">
                  <a:moveTo>
                    <a:pt x="7179" y="2286"/>
                  </a:moveTo>
                  <a:cubicBezTo>
                    <a:pt x="-15205" y="8477"/>
                    <a:pt x="22324" y="3619"/>
                    <a:pt x="17752" y="0"/>
                  </a:cubicBezTo>
                  <a:cubicBezTo>
                    <a:pt x="14323" y="952"/>
                    <a:pt x="10608" y="1429"/>
                    <a:pt x="7179" y="2286"/>
                  </a:cubicBezTo>
                  <a:close/>
                </a:path>
              </a:pathLst>
            </a:custGeom>
            <a:grpFill/>
            <a:ln w="9525" cap="flat">
              <a:noFill/>
              <a:prstDash val="solid"/>
              <a:miter/>
            </a:ln>
          </p:spPr>
          <p:txBody>
            <a:bodyPr rtlCol="0" anchor="ctr"/>
            <a:lstStyle/>
            <a:p>
              <a:endParaRPr lang="en-US" noProof="0" dirty="0"/>
            </a:p>
          </p:txBody>
        </p:sp>
        <p:sp>
          <p:nvSpPr>
            <p:cNvPr id="107" name="Freeform: Shape 106">
              <a:extLst>
                <a:ext uri="{FF2B5EF4-FFF2-40B4-BE49-F238E27FC236}">
                  <a16:creationId xmlns:a16="http://schemas.microsoft.com/office/drawing/2014/main" id="{15EB896D-0869-4CB0-AB13-8D029F398B2B}"/>
                </a:ext>
              </a:extLst>
            </p:cNvPr>
            <p:cNvSpPr/>
            <p:nvPr/>
          </p:nvSpPr>
          <p:spPr>
            <a:xfrm>
              <a:off x="5985129" y="3723132"/>
              <a:ext cx="19050" cy="9525"/>
            </a:xfrm>
            <a:custGeom>
              <a:avLst/>
              <a:gdLst>
                <a:gd name="connsiteX0" fmla="*/ 0 w 19050"/>
                <a:gd name="connsiteY0" fmla="*/ 7715 h 0"/>
                <a:gd name="connsiteX1" fmla="*/ 25622 w 19050"/>
                <a:gd name="connsiteY1" fmla="*/ 0 h 0"/>
                <a:gd name="connsiteX2" fmla="*/ 0 w 19050"/>
                <a:gd name="connsiteY2" fmla="*/ 7715 h 0"/>
              </a:gdLst>
              <a:ahLst/>
              <a:cxnLst>
                <a:cxn ang="0">
                  <a:pos x="connsiteX0" y="connsiteY0"/>
                </a:cxn>
                <a:cxn ang="0">
                  <a:pos x="connsiteX1" y="connsiteY1"/>
                </a:cxn>
                <a:cxn ang="0">
                  <a:pos x="connsiteX2" y="connsiteY2"/>
                </a:cxn>
              </a:cxnLst>
              <a:rect l="l" t="t" r="r" b="b"/>
              <a:pathLst>
                <a:path w="19050">
                  <a:moveTo>
                    <a:pt x="0" y="7715"/>
                  </a:moveTo>
                  <a:cubicBezTo>
                    <a:pt x="6763" y="7810"/>
                    <a:pt x="26384" y="7715"/>
                    <a:pt x="25622" y="0"/>
                  </a:cubicBezTo>
                  <a:cubicBezTo>
                    <a:pt x="14954" y="5144"/>
                    <a:pt x="476" y="-1810"/>
                    <a:pt x="0" y="7715"/>
                  </a:cubicBezTo>
                  <a:close/>
                </a:path>
              </a:pathLst>
            </a:custGeom>
            <a:grpFill/>
            <a:ln w="9525" cap="flat">
              <a:noFill/>
              <a:prstDash val="solid"/>
              <a:miter/>
            </a:ln>
          </p:spPr>
          <p:txBody>
            <a:bodyPr rtlCol="0" anchor="ctr"/>
            <a:lstStyle/>
            <a:p>
              <a:endParaRPr lang="en-US" noProof="0" dirty="0"/>
            </a:p>
          </p:txBody>
        </p:sp>
        <p:sp>
          <p:nvSpPr>
            <p:cNvPr id="108" name="Freeform: Shape 107">
              <a:extLst>
                <a:ext uri="{FF2B5EF4-FFF2-40B4-BE49-F238E27FC236}">
                  <a16:creationId xmlns:a16="http://schemas.microsoft.com/office/drawing/2014/main" id="{D9C7F93C-EC6D-49BD-96FE-6181504F8F97}"/>
                </a:ext>
              </a:extLst>
            </p:cNvPr>
            <p:cNvSpPr/>
            <p:nvPr/>
          </p:nvSpPr>
          <p:spPr>
            <a:xfrm>
              <a:off x="6011805" y="3728847"/>
              <a:ext cx="9525" cy="9525"/>
            </a:xfrm>
            <a:custGeom>
              <a:avLst/>
              <a:gdLst>
                <a:gd name="connsiteX0" fmla="*/ 12471 w 9525"/>
                <a:gd name="connsiteY0" fmla="*/ 0 h 0"/>
                <a:gd name="connsiteX1" fmla="*/ 4566 w 9525"/>
                <a:gd name="connsiteY1" fmla="*/ 1715 h 0"/>
                <a:gd name="connsiteX2" fmla="*/ 89 w 9525"/>
                <a:gd name="connsiteY2" fmla="*/ 4858 h 0"/>
                <a:gd name="connsiteX3" fmla="*/ 12471 w 9525"/>
                <a:gd name="connsiteY3" fmla="*/ 0 h 0"/>
              </a:gdLst>
              <a:ahLst/>
              <a:cxnLst>
                <a:cxn ang="0">
                  <a:pos x="connsiteX0" y="connsiteY0"/>
                </a:cxn>
                <a:cxn ang="0">
                  <a:pos x="connsiteX1" y="connsiteY1"/>
                </a:cxn>
                <a:cxn ang="0">
                  <a:pos x="connsiteX2" y="connsiteY2"/>
                </a:cxn>
                <a:cxn ang="0">
                  <a:pos x="connsiteX3" y="connsiteY3"/>
                </a:cxn>
              </a:cxnLst>
              <a:rect l="l" t="t" r="r" b="b"/>
              <a:pathLst>
                <a:path w="9525">
                  <a:moveTo>
                    <a:pt x="12471" y="0"/>
                  </a:moveTo>
                  <a:cubicBezTo>
                    <a:pt x="9804" y="571"/>
                    <a:pt x="7233" y="1143"/>
                    <a:pt x="4566" y="1715"/>
                  </a:cubicBezTo>
                  <a:cubicBezTo>
                    <a:pt x="2661" y="2572"/>
                    <a:pt x="-578" y="2857"/>
                    <a:pt x="89" y="4858"/>
                  </a:cubicBezTo>
                  <a:cubicBezTo>
                    <a:pt x="3423" y="2953"/>
                    <a:pt x="14472" y="4286"/>
                    <a:pt x="12471" y="0"/>
                  </a:cubicBezTo>
                  <a:close/>
                </a:path>
              </a:pathLst>
            </a:custGeom>
            <a:grpFill/>
            <a:ln w="9525" cap="flat">
              <a:noFill/>
              <a:prstDash val="solid"/>
              <a:miter/>
            </a:ln>
          </p:spPr>
          <p:txBody>
            <a:bodyPr rtlCol="0" anchor="ctr"/>
            <a:lstStyle/>
            <a:p>
              <a:endParaRPr lang="en-US" noProof="0" dirty="0"/>
            </a:p>
          </p:txBody>
        </p:sp>
        <p:sp>
          <p:nvSpPr>
            <p:cNvPr id="109" name="Freeform: Shape 108">
              <a:extLst>
                <a:ext uri="{FF2B5EF4-FFF2-40B4-BE49-F238E27FC236}">
                  <a16:creationId xmlns:a16="http://schemas.microsoft.com/office/drawing/2014/main" id="{E1C424D9-8F05-474B-A24D-AC58FA411FBC}"/>
                </a:ext>
              </a:extLst>
            </p:cNvPr>
            <p:cNvSpPr/>
            <p:nvPr/>
          </p:nvSpPr>
          <p:spPr>
            <a:xfrm>
              <a:off x="6023510" y="3792814"/>
              <a:ext cx="9525" cy="9525"/>
            </a:xfrm>
            <a:custGeom>
              <a:avLst/>
              <a:gdLst>
                <a:gd name="connsiteX0" fmla="*/ 195 w 9525"/>
                <a:gd name="connsiteY0" fmla="*/ 3946 h 0"/>
                <a:gd name="connsiteX1" fmla="*/ 11435 w 9525"/>
                <a:gd name="connsiteY1" fmla="*/ 3661 h 0"/>
                <a:gd name="connsiteX2" fmla="*/ 195 w 9525"/>
                <a:gd name="connsiteY2" fmla="*/ 3946 h 0"/>
              </a:gdLst>
              <a:ahLst/>
              <a:cxnLst>
                <a:cxn ang="0">
                  <a:pos x="connsiteX0" y="connsiteY0"/>
                </a:cxn>
                <a:cxn ang="0">
                  <a:pos x="connsiteX1" y="connsiteY1"/>
                </a:cxn>
                <a:cxn ang="0">
                  <a:pos x="connsiteX2" y="connsiteY2"/>
                </a:cxn>
              </a:cxnLst>
              <a:rect l="l" t="t" r="r" b="b"/>
              <a:pathLst>
                <a:path w="9525">
                  <a:moveTo>
                    <a:pt x="195" y="3946"/>
                  </a:moveTo>
                  <a:cubicBezTo>
                    <a:pt x="4005" y="3851"/>
                    <a:pt x="6291" y="5756"/>
                    <a:pt x="11435" y="3661"/>
                  </a:cubicBezTo>
                  <a:cubicBezTo>
                    <a:pt x="13625" y="-2816"/>
                    <a:pt x="-1900" y="613"/>
                    <a:pt x="195" y="3946"/>
                  </a:cubicBezTo>
                  <a:close/>
                </a:path>
              </a:pathLst>
            </a:custGeom>
            <a:grpFill/>
            <a:ln w="9525" cap="flat">
              <a:noFill/>
              <a:prstDash val="solid"/>
              <a:miter/>
            </a:ln>
          </p:spPr>
          <p:txBody>
            <a:bodyPr rtlCol="0" anchor="ctr"/>
            <a:lstStyle/>
            <a:p>
              <a:endParaRPr lang="en-US" noProof="0" dirty="0"/>
            </a:p>
          </p:txBody>
        </p:sp>
        <p:sp>
          <p:nvSpPr>
            <p:cNvPr id="110" name="Freeform: Shape 109">
              <a:extLst>
                <a:ext uri="{FF2B5EF4-FFF2-40B4-BE49-F238E27FC236}">
                  <a16:creationId xmlns:a16="http://schemas.microsoft.com/office/drawing/2014/main" id="{DD110880-C43A-4997-BDC8-A1BDF3D3984E}"/>
                </a:ext>
              </a:extLst>
            </p:cNvPr>
            <p:cNvSpPr/>
            <p:nvPr/>
          </p:nvSpPr>
          <p:spPr>
            <a:xfrm>
              <a:off x="6036807" y="3788935"/>
              <a:ext cx="9525" cy="9525"/>
            </a:xfrm>
            <a:custGeom>
              <a:avLst/>
              <a:gdLst>
                <a:gd name="connsiteX0" fmla="*/ 42 w 9525"/>
                <a:gd name="connsiteY0" fmla="*/ 4967 h 0"/>
                <a:gd name="connsiteX1" fmla="*/ 16615 w 9525"/>
                <a:gd name="connsiteY1" fmla="*/ 3539 h 0"/>
                <a:gd name="connsiteX2" fmla="*/ 42 w 9525"/>
                <a:gd name="connsiteY2" fmla="*/ 4967 h 0"/>
              </a:gdLst>
              <a:ahLst/>
              <a:cxnLst>
                <a:cxn ang="0">
                  <a:pos x="connsiteX0" y="connsiteY0"/>
                </a:cxn>
                <a:cxn ang="0">
                  <a:pos x="connsiteX1" y="connsiteY1"/>
                </a:cxn>
                <a:cxn ang="0">
                  <a:pos x="connsiteX2" y="connsiteY2"/>
                </a:cxn>
              </a:cxnLst>
              <a:rect l="l" t="t" r="r" b="b"/>
              <a:pathLst>
                <a:path w="9525">
                  <a:moveTo>
                    <a:pt x="42" y="4967"/>
                  </a:moveTo>
                  <a:cubicBezTo>
                    <a:pt x="4043" y="6587"/>
                    <a:pt x="10234" y="5253"/>
                    <a:pt x="16615" y="3539"/>
                  </a:cubicBezTo>
                  <a:cubicBezTo>
                    <a:pt x="17949" y="-3700"/>
                    <a:pt x="-1006" y="1919"/>
                    <a:pt x="42" y="4967"/>
                  </a:cubicBezTo>
                  <a:close/>
                </a:path>
              </a:pathLst>
            </a:custGeom>
            <a:grpFill/>
            <a:ln w="9525" cap="flat">
              <a:noFill/>
              <a:prstDash val="solid"/>
              <a:miter/>
            </a:ln>
          </p:spPr>
          <p:txBody>
            <a:bodyPr rtlCol="0" anchor="ctr"/>
            <a:lstStyle/>
            <a:p>
              <a:endParaRPr lang="en-US" noProof="0" dirty="0"/>
            </a:p>
          </p:txBody>
        </p:sp>
        <p:sp>
          <p:nvSpPr>
            <p:cNvPr id="111" name="Freeform: Shape 110">
              <a:extLst>
                <a:ext uri="{FF2B5EF4-FFF2-40B4-BE49-F238E27FC236}">
                  <a16:creationId xmlns:a16="http://schemas.microsoft.com/office/drawing/2014/main" id="{788CCD30-904B-41E3-B832-B74F25972D12}"/>
                </a:ext>
              </a:extLst>
            </p:cNvPr>
            <p:cNvSpPr/>
            <p:nvPr/>
          </p:nvSpPr>
          <p:spPr>
            <a:xfrm>
              <a:off x="5992082" y="3795998"/>
              <a:ext cx="19050" cy="9525"/>
            </a:xfrm>
            <a:custGeom>
              <a:avLst/>
              <a:gdLst>
                <a:gd name="connsiteX0" fmla="*/ 0 w 19050"/>
                <a:gd name="connsiteY0" fmla="*/ 7715 h 0"/>
                <a:gd name="connsiteX1" fmla="*/ 25622 w 19050"/>
                <a:gd name="connsiteY1" fmla="*/ 0 h 0"/>
                <a:gd name="connsiteX2" fmla="*/ 0 w 19050"/>
                <a:gd name="connsiteY2" fmla="*/ 7715 h 0"/>
              </a:gdLst>
              <a:ahLst/>
              <a:cxnLst>
                <a:cxn ang="0">
                  <a:pos x="connsiteX0" y="connsiteY0"/>
                </a:cxn>
                <a:cxn ang="0">
                  <a:pos x="connsiteX1" y="connsiteY1"/>
                </a:cxn>
                <a:cxn ang="0">
                  <a:pos x="connsiteX2" y="connsiteY2"/>
                </a:cxn>
              </a:cxnLst>
              <a:rect l="l" t="t" r="r" b="b"/>
              <a:pathLst>
                <a:path w="19050">
                  <a:moveTo>
                    <a:pt x="0" y="7715"/>
                  </a:moveTo>
                  <a:cubicBezTo>
                    <a:pt x="5525" y="7239"/>
                    <a:pt x="28385" y="8573"/>
                    <a:pt x="25622" y="0"/>
                  </a:cubicBezTo>
                  <a:cubicBezTo>
                    <a:pt x="18098" y="2953"/>
                    <a:pt x="2000" y="2286"/>
                    <a:pt x="0" y="7715"/>
                  </a:cubicBezTo>
                  <a:close/>
                </a:path>
              </a:pathLst>
            </a:custGeom>
            <a:grpFill/>
            <a:ln w="9525" cap="flat">
              <a:noFill/>
              <a:prstDash val="solid"/>
              <a:miter/>
            </a:ln>
          </p:spPr>
          <p:txBody>
            <a:bodyPr rtlCol="0" anchor="ctr"/>
            <a:lstStyle/>
            <a:p>
              <a:endParaRPr lang="en-US" noProof="0" dirty="0"/>
            </a:p>
          </p:txBody>
        </p:sp>
        <p:sp>
          <p:nvSpPr>
            <p:cNvPr id="112" name="Freeform: Shape 111">
              <a:extLst>
                <a:ext uri="{FF2B5EF4-FFF2-40B4-BE49-F238E27FC236}">
                  <a16:creationId xmlns:a16="http://schemas.microsoft.com/office/drawing/2014/main" id="{E4E0A8DB-B320-4FAF-A9AB-F9D5D6FD22AB}"/>
                </a:ext>
              </a:extLst>
            </p:cNvPr>
            <p:cNvSpPr/>
            <p:nvPr/>
          </p:nvSpPr>
          <p:spPr>
            <a:xfrm>
              <a:off x="6003416" y="3784424"/>
              <a:ext cx="9525" cy="9525"/>
            </a:xfrm>
            <a:custGeom>
              <a:avLst/>
              <a:gdLst>
                <a:gd name="connsiteX0" fmla="*/ 4858 w 9525"/>
                <a:gd name="connsiteY0" fmla="*/ 9193 h 0"/>
                <a:gd name="connsiteX1" fmla="*/ 13145 w 9525"/>
                <a:gd name="connsiteY1" fmla="*/ 811 h 0"/>
                <a:gd name="connsiteX2" fmla="*/ 0 w 9525"/>
                <a:gd name="connsiteY2" fmla="*/ 3669 h 0"/>
                <a:gd name="connsiteX3" fmla="*/ 4858 w 9525"/>
                <a:gd name="connsiteY3" fmla="*/ 9193 h 0"/>
              </a:gdLst>
              <a:ahLst/>
              <a:cxnLst>
                <a:cxn ang="0">
                  <a:pos x="connsiteX0" y="connsiteY0"/>
                </a:cxn>
                <a:cxn ang="0">
                  <a:pos x="connsiteX1" y="connsiteY1"/>
                </a:cxn>
                <a:cxn ang="0">
                  <a:pos x="connsiteX2" y="connsiteY2"/>
                </a:cxn>
                <a:cxn ang="0">
                  <a:pos x="connsiteX3" y="connsiteY3"/>
                </a:cxn>
              </a:cxnLst>
              <a:rect l="l" t="t" r="r" b="b"/>
              <a:pathLst>
                <a:path w="9525">
                  <a:moveTo>
                    <a:pt x="4858" y="9193"/>
                  </a:moveTo>
                  <a:cubicBezTo>
                    <a:pt x="11621" y="8145"/>
                    <a:pt x="11906" y="4335"/>
                    <a:pt x="13145" y="811"/>
                  </a:cubicBezTo>
                  <a:cubicBezTo>
                    <a:pt x="8763" y="-999"/>
                    <a:pt x="2476" y="335"/>
                    <a:pt x="0" y="3669"/>
                  </a:cubicBezTo>
                  <a:cubicBezTo>
                    <a:pt x="953" y="6526"/>
                    <a:pt x="2858" y="7860"/>
                    <a:pt x="4858" y="9193"/>
                  </a:cubicBezTo>
                  <a:close/>
                </a:path>
              </a:pathLst>
            </a:custGeom>
            <a:grpFill/>
            <a:ln w="9525" cap="flat">
              <a:noFill/>
              <a:prstDash val="solid"/>
              <a:miter/>
            </a:ln>
          </p:spPr>
          <p:txBody>
            <a:bodyPr rtlCol="0" anchor="ctr"/>
            <a:lstStyle/>
            <a:p>
              <a:endParaRPr lang="en-US" noProof="0" dirty="0"/>
            </a:p>
          </p:txBody>
        </p:sp>
        <p:sp>
          <p:nvSpPr>
            <p:cNvPr id="113" name="Freeform: Shape 112">
              <a:extLst>
                <a:ext uri="{FF2B5EF4-FFF2-40B4-BE49-F238E27FC236}">
                  <a16:creationId xmlns:a16="http://schemas.microsoft.com/office/drawing/2014/main" id="{34FE2811-1DAC-4F24-9CD1-C2D21BB75DC9}"/>
                </a:ext>
              </a:extLst>
            </p:cNvPr>
            <p:cNvSpPr/>
            <p:nvPr/>
          </p:nvSpPr>
          <p:spPr>
            <a:xfrm>
              <a:off x="5991645" y="3806571"/>
              <a:ext cx="9525" cy="9525"/>
            </a:xfrm>
            <a:custGeom>
              <a:avLst/>
              <a:gdLst>
                <a:gd name="connsiteX0" fmla="*/ 818 w 0"/>
                <a:gd name="connsiteY0" fmla="*/ 5810 h 0"/>
                <a:gd name="connsiteX1" fmla="*/ 7199 w 0"/>
                <a:gd name="connsiteY1" fmla="*/ 0 h 0"/>
                <a:gd name="connsiteX2" fmla="*/ 818 w 0"/>
                <a:gd name="connsiteY2" fmla="*/ 5810 h 0"/>
              </a:gdLst>
              <a:ahLst/>
              <a:cxnLst>
                <a:cxn ang="0">
                  <a:pos x="connsiteX0" y="connsiteY0"/>
                </a:cxn>
                <a:cxn ang="0">
                  <a:pos x="connsiteX1" y="connsiteY1"/>
                </a:cxn>
                <a:cxn ang="0">
                  <a:pos x="connsiteX2" y="connsiteY2"/>
                </a:cxn>
              </a:cxnLst>
              <a:rect l="l" t="t" r="r" b="b"/>
              <a:pathLst>
                <a:path>
                  <a:moveTo>
                    <a:pt x="818" y="5810"/>
                  </a:moveTo>
                  <a:cubicBezTo>
                    <a:pt x="5390" y="4953"/>
                    <a:pt x="7009" y="2762"/>
                    <a:pt x="7199" y="0"/>
                  </a:cubicBezTo>
                  <a:cubicBezTo>
                    <a:pt x="3199" y="1143"/>
                    <a:pt x="-2040" y="1715"/>
                    <a:pt x="818" y="5810"/>
                  </a:cubicBezTo>
                  <a:close/>
                </a:path>
              </a:pathLst>
            </a:custGeom>
            <a:grpFill/>
            <a:ln w="9525" cap="flat">
              <a:noFill/>
              <a:prstDash val="solid"/>
              <a:miter/>
            </a:ln>
          </p:spPr>
          <p:txBody>
            <a:bodyPr rtlCol="0" anchor="ctr"/>
            <a:lstStyle/>
            <a:p>
              <a:endParaRPr lang="en-US" noProof="0" dirty="0"/>
            </a:p>
          </p:txBody>
        </p:sp>
        <p:sp>
          <p:nvSpPr>
            <p:cNvPr id="114" name="Freeform: Shape 113">
              <a:extLst>
                <a:ext uri="{FF2B5EF4-FFF2-40B4-BE49-F238E27FC236}">
                  <a16:creationId xmlns:a16="http://schemas.microsoft.com/office/drawing/2014/main" id="{1DFDFA72-7BA7-4BDD-AB47-A0B43219BAB1}"/>
                </a:ext>
              </a:extLst>
            </p:cNvPr>
            <p:cNvSpPr/>
            <p:nvPr/>
          </p:nvSpPr>
          <p:spPr>
            <a:xfrm>
              <a:off x="5968277" y="3805471"/>
              <a:ext cx="9525" cy="9525"/>
            </a:xfrm>
            <a:custGeom>
              <a:avLst/>
              <a:gdLst>
                <a:gd name="connsiteX0" fmla="*/ 183 w 9525"/>
                <a:gd name="connsiteY0" fmla="*/ 3386 h 0"/>
                <a:gd name="connsiteX1" fmla="*/ 8851 w 9525"/>
                <a:gd name="connsiteY1" fmla="*/ 3672 h 0"/>
                <a:gd name="connsiteX2" fmla="*/ 183 w 9525"/>
                <a:gd name="connsiteY2" fmla="*/ 3386 h 0"/>
              </a:gdLst>
              <a:ahLst/>
              <a:cxnLst>
                <a:cxn ang="0">
                  <a:pos x="connsiteX0" y="connsiteY0"/>
                </a:cxn>
                <a:cxn ang="0">
                  <a:pos x="connsiteX1" y="connsiteY1"/>
                </a:cxn>
                <a:cxn ang="0">
                  <a:pos x="connsiteX2" y="connsiteY2"/>
                </a:cxn>
              </a:cxnLst>
              <a:rect l="l" t="t" r="r" b="b"/>
              <a:pathLst>
                <a:path w="9525">
                  <a:moveTo>
                    <a:pt x="183" y="3386"/>
                  </a:moveTo>
                  <a:cubicBezTo>
                    <a:pt x="88" y="3291"/>
                    <a:pt x="9518" y="2719"/>
                    <a:pt x="8851" y="3672"/>
                  </a:cubicBezTo>
                  <a:cubicBezTo>
                    <a:pt x="13328" y="-2519"/>
                    <a:pt x="-1817" y="338"/>
                    <a:pt x="183" y="3386"/>
                  </a:cubicBezTo>
                  <a:close/>
                </a:path>
              </a:pathLst>
            </a:custGeom>
            <a:grpFill/>
            <a:ln w="9525" cap="flat">
              <a:noFill/>
              <a:prstDash val="solid"/>
              <a:miter/>
            </a:ln>
          </p:spPr>
          <p:txBody>
            <a:bodyPr rtlCol="0" anchor="ctr"/>
            <a:lstStyle/>
            <a:p>
              <a:endParaRPr lang="en-US" noProof="0" dirty="0"/>
            </a:p>
          </p:txBody>
        </p:sp>
        <p:sp>
          <p:nvSpPr>
            <p:cNvPr id="115" name="Freeform: Shape 114">
              <a:extLst>
                <a:ext uri="{FF2B5EF4-FFF2-40B4-BE49-F238E27FC236}">
                  <a16:creationId xmlns:a16="http://schemas.microsoft.com/office/drawing/2014/main" id="{1BD6D6FC-B007-4895-8C8D-29F9747BA360}"/>
                </a:ext>
              </a:extLst>
            </p:cNvPr>
            <p:cNvSpPr/>
            <p:nvPr/>
          </p:nvSpPr>
          <p:spPr>
            <a:xfrm>
              <a:off x="5883284" y="3808626"/>
              <a:ext cx="9525" cy="9525"/>
            </a:xfrm>
            <a:custGeom>
              <a:avLst/>
              <a:gdLst>
                <a:gd name="connsiteX0" fmla="*/ 12214 w 9525"/>
                <a:gd name="connsiteY0" fmla="*/ 2993 h 0"/>
                <a:gd name="connsiteX1" fmla="*/ 213 w 9525"/>
                <a:gd name="connsiteY1" fmla="*/ 1278 h 0"/>
                <a:gd name="connsiteX2" fmla="*/ 6214 w 9525"/>
                <a:gd name="connsiteY2" fmla="*/ 2136 h 0"/>
                <a:gd name="connsiteX3" fmla="*/ 7738 w 9525"/>
                <a:gd name="connsiteY3" fmla="*/ 6231 h 0"/>
                <a:gd name="connsiteX4" fmla="*/ 12214 w 9525"/>
                <a:gd name="connsiteY4" fmla="*/ 2993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
                  <a:moveTo>
                    <a:pt x="12214" y="2993"/>
                  </a:moveTo>
                  <a:cubicBezTo>
                    <a:pt x="7928" y="4041"/>
                    <a:pt x="3070" y="-2722"/>
                    <a:pt x="213" y="1278"/>
                  </a:cubicBezTo>
                  <a:cubicBezTo>
                    <a:pt x="-1311" y="3374"/>
                    <a:pt x="5833" y="2040"/>
                    <a:pt x="6214" y="2136"/>
                  </a:cubicBezTo>
                  <a:cubicBezTo>
                    <a:pt x="7166" y="2421"/>
                    <a:pt x="6785" y="6041"/>
                    <a:pt x="7738" y="6231"/>
                  </a:cubicBezTo>
                  <a:cubicBezTo>
                    <a:pt x="9166" y="6422"/>
                    <a:pt x="13167" y="4041"/>
                    <a:pt x="12214" y="2993"/>
                  </a:cubicBezTo>
                  <a:close/>
                </a:path>
              </a:pathLst>
            </a:custGeom>
            <a:grpFill/>
            <a:ln w="9525" cap="flat">
              <a:noFill/>
              <a:prstDash val="solid"/>
              <a:miter/>
            </a:ln>
          </p:spPr>
          <p:txBody>
            <a:bodyPr rtlCol="0" anchor="ctr"/>
            <a:lstStyle/>
            <a:p>
              <a:endParaRPr lang="en-US" noProof="0" dirty="0"/>
            </a:p>
          </p:txBody>
        </p:sp>
        <p:sp>
          <p:nvSpPr>
            <p:cNvPr id="116" name="Freeform: Shape 115">
              <a:extLst>
                <a:ext uri="{FF2B5EF4-FFF2-40B4-BE49-F238E27FC236}">
                  <a16:creationId xmlns:a16="http://schemas.microsoft.com/office/drawing/2014/main" id="{1B22A55A-4692-4DD7-A94A-69D0285ED1E7}"/>
                </a:ext>
              </a:extLst>
            </p:cNvPr>
            <p:cNvSpPr/>
            <p:nvPr/>
          </p:nvSpPr>
          <p:spPr>
            <a:xfrm>
              <a:off x="5905720" y="3750850"/>
              <a:ext cx="9525" cy="9525"/>
            </a:xfrm>
            <a:custGeom>
              <a:avLst/>
              <a:gdLst>
                <a:gd name="connsiteX0" fmla="*/ 827 w 0"/>
                <a:gd name="connsiteY0" fmla="*/ 5810 h 0"/>
                <a:gd name="connsiteX1" fmla="*/ 7209 w 0"/>
                <a:gd name="connsiteY1" fmla="*/ 0 h 0"/>
                <a:gd name="connsiteX2" fmla="*/ 827 w 0"/>
                <a:gd name="connsiteY2" fmla="*/ 5810 h 0"/>
              </a:gdLst>
              <a:ahLst/>
              <a:cxnLst>
                <a:cxn ang="0">
                  <a:pos x="connsiteX0" y="connsiteY0"/>
                </a:cxn>
                <a:cxn ang="0">
                  <a:pos x="connsiteX1" y="connsiteY1"/>
                </a:cxn>
                <a:cxn ang="0">
                  <a:pos x="connsiteX2" y="connsiteY2"/>
                </a:cxn>
              </a:cxnLst>
              <a:rect l="l" t="t" r="r" b="b"/>
              <a:pathLst>
                <a:path>
                  <a:moveTo>
                    <a:pt x="827" y="5810"/>
                  </a:moveTo>
                  <a:cubicBezTo>
                    <a:pt x="5399" y="4953"/>
                    <a:pt x="7018" y="2762"/>
                    <a:pt x="7209" y="0"/>
                  </a:cubicBezTo>
                  <a:cubicBezTo>
                    <a:pt x="3113" y="1143"/>
                    <a:pt x="-2031" y="1810"/>
                    <a:pt x="827" y="5810"/>
                  </a:cubicBezTo>
                  <a:close/>
                </a:path>
              </a:pathLst>
            </a:custGeom>
            <a:grpFill/>
            <a:ln w="9525" cap="flat">
              <a:noFill/>
              <a:prstDash val="solid"/>
              <a:miter/>
            </a:ln>
          </p:spPr>
          <p:txBody>
            <a:bodyPr rtlCol="0" anchor="ctr"/>
            <a:lstStyle/>
            <a:p>
              <a:endParaRPr lang="en-US" noProof="0" dirty="0"/>
            </a:p>
          </p:txBody>
        </p:sp>
        <p:sp>
          <p:nvSpPr>
            <p:cNvPr id="117" name="Freeform: Shape 116">
              <a:extLst>
                <a:ext uri="{FF2B5EF4-FFF2-40B4-BE49-F238E27FC236}">
                  <a16:creationId xmlns:a16="http://schemas.microsoft.com/office/drawing/2014/main" id="{1D83FB55-870C-4F9F-BA28-B0A2A421E673}"/>
                </a:ext>
              </a:extLst>
            </p:cNvPr>
            <p:cNvSpPr/>
            <p:nvPr/>
          </p:nvSpPr>
          <p:spPr>
            <a:xfrm>
              <a:off x="5894635" y="3819430"/>
              <a:ext cx="9525" cy="9525"/>
            </a:xfrm>
            <a:custGeom>
              <a:avLst/>
              <a:gdLst>
                <a:gd name="connsiteX0" fmla="*/ 101 w 9525"/>
                <a:gd name="connsiteY0" fmla="*/ 5429 h 0"/>
                <a:gd name="connsiteX1" fmla="*/ 15151 w 9525"/>
                <a:gd name="connsiteY1" fmla="*/ 0 h 0"/>
                <a:gd name="connsiteX2" fmla="*/ 101 w 9525"/>
                <a:gd name="connsiteY2" fmla="*/ 5429 h 0"/>
              </a:gdLst>
              <a:ahLst/>
              <a:cxnLst>
                <a:cxn ang="0">
                  <a:pos x="connsiteX0" y="connsiteY0"/>
                </a:cxn>
                <a:cxn ang="0">
                  <a:pos x="connsiteX1" y="connsiteY1"/>
                </a:cxn>
                <a:cxn ang="0">
                  <a:pos x="connsiteX2" y="connsiteY2"/>
                </a:cxn>
              </a:cxnLst>
              <a:rect l="l" t="t" r="r" b="b"/>
              <a:pathLst>
                <a:path w="9525">
                  <a:moveTo>
                    <a:pt x="101" y="5429"/>
                  </a:moveTo>
                  <a:cubicBezTo>
                    <a:pt x="6293" y="5048"/>
                    <a:pt x="16103" y="6953"/>
                    <a:pt x="15151" y="0"/>
                  </a:cubicBezTo>
                  <a:cubicBezTo>
                    <a:pt x="10960" y="2191"/>
                    <a:pt x="-1232" y="952"/>
                    <a:pt x="101" y="5429"/>
                  </a:cubicBezTo>
                  <a:close/>
                </a:path>
              </a:pathLst>
            </a:custGeom>
            <a:grpFill/>
            <a:ln w="9525" cap="flat">
              <a:noFill/>
              <a:prstDash val="solid"/>
              <a:miter/>
            </a:ln>
          </p:spPr>
          <p:txBody>
            <a:bodyPr rtlCol="0" anchor="ctr"/>
            <a:lstStyle/>
            <a:p>
              <a:endParaRPr lang="en-US" noProof="0" dirty="0"/>
            </a:p>
          </p:txBody>
        </p:sp>
        <p:sp>
          <p:nvSpPr>
            <p:cNvPr id="118" name="Freeform: Shape 117">
              <a:extLst>
                <a:ext uri="{FF2B5EF4-FFF2-40B4-BE49-F238E27FC236}">
                  <a16:creationId xmlns:a16="http://schemas.microsoft.com/office/drawing/2014/main" id="{AD10B9C6-B18D-4E62-99DE-A95451CCEC56}"/>
                </a:ext>
              </a:extLst>
            </p:cNvPr>
            <p:cNvSpPr/>
            <p:nvPr/>
          </p:nvSpPr>
          <p:spPr>
            <a:xfrm>
              <a:off x="5845689" y="3758454"/>
              <a:ext cx="28575" cy="9525"/>
            </a:xfrm>
            <a:custGeom>
              <a:avLst/>
              <a:gdLst>
                <a:gd name="connsiteX0" fmla="*/ 17234 w 28575"/>
                <a:gd name="connsiteY0" fmla="*/ 3349 h 0"/>
                <a:gd name="connsiteX1" fmla="*/ 2185 w 28575"/>
                <a:gd name="connsiteY1" fmla="*/ 8778 h 0"/>
                <a:gd name="connsiteX2" fmla="*/ 37141 w 28575"/>
                <a:gd name="connsiteY2" fmla="*/ 3349 h 0"/>
                <a:gd name="connsiteX3" fmla="*/ 17234 w 28575"/>
                <a:gd name="connsiteY3" fmla="*/ 3349 h 0"/>
              </a:gdLst>
              <a:ahLst/>
              <a:cxnLst>
                <a:cxn ang="0">
                  <a:pos x="connsiteX0" y="connsiteY0"/>
                </a:cxn>
                <a:cxn ang="0">
                  <a:pos x="connsiteX1" y="connsiteY1"/>
                </a:cxn>
                <a:cxn ang="0">
                  <a:pos x="connsiteX2" y="connsiteY2"/>
                </a:cxn>
                <a:cxn ang="0">
                  <a:pos x="connsiteX3" y="connsiteY3"/>
                </a:cxn>
              </a:cxnLst>
              <a:rect l="l" t="t" r="r" b="b"/>
              <a:pathLst>
                <a:path w="28575">
                  <a:moveTo>
                    <a:pt x="17234" y="3349"/>
                  </a:moveTo>
                  <a:cubicBezTo>
                    <a:pt x="9424" y="4968"/>
                    <a:pt x="-5626" y="7254"/>
                    <a:pt x="2185" y="8778"/>
                  </a:cubicBezTo>
                  <a:cubicBezTo>
                    <a:pt x="15901" y="4111"/>
                    <a:pt x="23806" y="7540"/>
                    <a:pt x="37141" y="3349"/>
                  </a:cubicBezTo>
                  <a:cubicBezTo>
                    <a:pt x="37522" y="-3414"/>
                    <a:pt x="24473" y="1920"/>
                    <a:pt x="17234" y="3349"/>
                  </a:cubicBezTo>
                  <a:close/>
                </a:path>
              </a:pathLst>
            </a:custGeom>
            <a:grpFill/>
            <a:ln w="9525" cap="flat">
              <a:noFill/>
              <a:prstDash val="solid"/>
              <a:miter/>
            </a:ln>
          </p:spPr>
          <p:txBody>
            <a:bodyPr rtlCol="0" anchor="ctr"/>
            <a:lstStyle/>
            <a:p>
              <a:endParaRPr lang="en-US" noProof="0" dirty="0"/>
            </a:p>
          </p:txBody>
        </p:sp>
        <p:sp>
          <p:nvSpPr>
            <p:cNvPr id="119" name="Freeform: Shape 118">
              <a:extLst>
                <a:ext uri="{FF2B5EF4-FFF2-40B4-BE49-F238E27FC236}">
                  <a16:creationId xmlns:a16="http://schemas.microsoft.com/office/drawing/2014/main" id="{4A9AC2ED-63EF-4570-8E69-1BD4ADE4B1E1}"/>
                </a:ext>
              </a:extLst>
            </p:cNvPr>
            <p:cNvSpPr/>
            <p:nvPr/>
          </p:nvSpPr>
          <p:spPr>
            <a:xfrm>
              <a:off x="5841998" y="3832574"/>
              <a:ext cx="9525" cy="9525"/>
            </a:xfrm>
            <a:custGeom>
              <a:avLst/>
              <a:gdLst>
                <a:gd name="connsiteX0" fmla="*/ 827 w 0"/>
                <a:gd name="connsiteY0" fmla="*/ 5810 h 0"/>
                <a:gd name="connsiteX1" fmla="*/ 7209 w 0"/>
                <a:gd name="connsiteY1" fmla="*/ 0 h 0"/>
                <a:gd name="connsiteX2" fmla="*/ 827 w 0"/>
                <a:gd name="connsiteY2" fmla="*/ 5810 h 0"/>
              </a:gdLst>
              <a:ahLst/>
              <a:cxnLst>
                <a:cxn ang="0">
                  <a:pos x="connsiteX0" y="connsiteY0"/>
                </a:cxn>
                <a:cxn ang="0">
                  <a:pos x="connsiteX1" y="connsiteY1"/>
                </a:cxn>
                <a:cxn ang="0">
                  <a:pos x="connsiteX2" y="connsiteY2"/>
                </a:cxn>
              </a:cxnLst>
              <a:rect l="l" t="t" r="r" b="b"/>
              <a:pathLst>
                <a:path>
                  <a:moveTo>
                    <a:pt x="827" y="5810"/>
                  </a:moveTo>
                  <a:cubicBezTo>
                    <a:pt x="5399" y="4953"/>
                    <a:pt x="7018" y="2762"/>
                    <a:pt x="7209" y="0"/>
                  </a:cubicBezTo>
                  <a:cubicBezTo>
                    <a:pt x="3113" y="1143"/>
                    <a:pt x="-2031" y="1715"/>
                    <a:pt x="827" y="5810"/>
                  </a:cubicBezTo>
                  <a:close/>
                </a:path>
              </a:pathLst>
            </a:custGeom>
            <a:grpFill/>
            <a:ln w="9525" cap="flat">
              <a:noFill/>
              <a:prstDash val="solid"/>
              <a:miter/>
            </a:ln>
          </p:spPr>
          <p:txBody>
            <a:bodyPr rtlCol="0" anchor="ctr"/>
            <a:lstStyle/>
            <a:p>
              <a:endParaRPr lang="en-US" noProof="0" dirty="0"/>
            </a:p>
          </p:txBody>
        </p:sp>
        <p:sp>
          <p:nvSpPr>
            <p:cNvPr id="120" name="Freeform: Shape 119">
              <a:extLst>
                <a:ext uri="{FF2B5EF4-FFF2-40B4-BE49-F238E27FC236}">
                  <a16:creationId xmlns:a16="http://schemas.microsoft.com/office/drawing/2014/main" id="{CD2A15C1-499F-40AF-8DC8-A98206BA9196}"/>
                </a:ext>
              </a:extLst>
            </p:cNvPr>
            <p:cNvSpPr/>
            <p:nvPr/>
          </p:nvSpPr>
          <p:spPr>
            <a:xfrm>
              <a:off x="5927204" y="3736848"/>
              <a:ext cx="19050" cy="9525"/>
            </a:xfrm>
            <a:custGeom>
              <a:avLst/>
              <a:gdLst>
                <a:gd name="connsiteX0" fmla="*/ 20301 w 19050"/>
                <a:gd name="connsiteY0" fmla="*/ 0 h 0"/>
                <a:gd name="connsiteX1" fmla="*/ 13 w 19050"/>
                <a:gd name="connsiteY1" fmla="*/ 6572 h 0"/>
                <a:gd name="connsiteX2" fmla="*/ 20301 w 19050"/>
                <a:gd name="connsiteY2" fmla="*/ 0 h 0"/>
              </a:gdLst>
              <a:ahLst/>
              <a:cxnLst>
                <a:cxn ang="0">
                  <a:pos x="connsiteX0" y="connsiteY0"/>
                </a:cxn>
                <a:cxn ang="0">
                  <a:pos x="connsiteX1" y="connsiteY1"/>
                </a:cxn>
                <a:cxn ang="0">
                  <a:pos x="connsiteX2" y="connsiteY2"/>
                </a:cxn>
              </a:cxnLst>
              <a:rect l="l" t="t" r="r" b="b"/>
              <a:pathLst>
                <a:path w="19050">
                  <a:moveTo>
                    <a:pt x="20301" y="0"/>
                  </a:moveTo>
                  <a:cubicBezTo>
                    <a:pt x="12586" y="2000"/>
                    <a:pt x="-464" y="-1810"/>
                    <a:pt x="13" y="6572"/>
                  </a:cubicBezTo>
                  <a:cubicBezTo>
                    <a:pt x="5823" y="4000"/>
                    <a:pt x="20110" y="4953"/>
                    <a:pt x="20301" y="0"/>
                  </a:cubicBezTo>
                  <a:close/>
                </a:path>
              </a:pathLst>
            </a:custGeom>
            <a:grpFill/>
            <a:ln w="9525" cap="flat">
              <a:noFill/>
              <a:prstDash val="solid"/>
              <a:miter/>
            </a:ln>
          </p:spPr>
          <p:txBody>
            <a:bodyPr rtlCol="0" anchor="ctr"/>
            <a:lstStyle/>
            <a:p>
              <a:endParaRPr lang="en-US" noProof="0" dirty="0"/>
            </a:p>
          </p:txBody>
        </p:sp>
        <p:sp>
          <p:nvSpPr>
            <p:cNvPr id="121" name="Freeform: Shape 120">
              <a:extLst>
                <a:ext uri="{FF2B5EF4-FFF2-40B4-BE49-F238E27FC236}">
                  <a16:creationId xmlns:a16="http://schemas.microsoft.com/office/drawing/2014/main" id="{819A7165-E794-4FC6-964D-F59B68F8A313}"/>
                </a:ext>
              </a:extLst>
            </p:cNvPr>
            <p:cNvSpPr/>
            <p:nvPr/>
          </p:nvSpPr>
          <p:spPr>
            <a:xfrm>
              <a:off x="5954163" y="3728466"/>
              <a:ext cx="19050" cy="9525"/>
            </a:xfrm>
            <a:custGeom>
              <a:avLst/>
              <a:gdLst>
                <a:gd name="connsiteX0" fmla="*/ 21631 w 19050"/>
                <a:gd name="connsiteY0" fmla="*/ 0 h 9525"/>
                <a:gd name="connsiteX1" fmla="*/ 200 w 19050"/>
                <a:gd name="connsiteY1" fmla="*/ 11240 h 9525"/>
                <a:gd name="connsiteX2" fmla="*/ 21631 w 19050"/>
                <a:gd name="connsiteY2" fmla="*/ 0 h 9525"/>
              </a:gdLst>
              <a:ahLst/>
              <a:cxnLst>
                <a:cxn ang="0">
                  <a:pos x="connsiteX0" y="connsiteY0"/>
                </a:cxn>
                <a:cxn ang="0">
                  <a:pos x="connsiteX1" y="connsiteY1"/>
                </a:cxn>
                <a:cxn ang="0">
                  <a:pos x="connsiteX2" y="connsiteY2"/>
                </a:cxn>
              </a:cxnLst>
              <a:rect l="l" t="t" r="r" b="b"/>
              <a:pathLst>
                <a:path w="19050" h="9525">
                  <a:moveTo>
                    <a:pt x="21631" y="0"/>
                  </a:moveTo>
                  <a:cubicBezTo>
                    <a:pt x="14392" y="5048"/>
                    <a:pt x="-1991" y="3619"/>
                    <a:pt x="200" y="11240"/>
                  </a:cubicBezTo>
                  <a:cubicBezTo>
                    <a:pt x="9058" y="8287"/>
                    <a:pt x="26775" y="9049"/>
                    <a:pt x="21631" y="0"/>
                  </a:cubicBezTo>
                  <a:close/>
                </a:path>
              </a:pathLst>
            </a:custGeom>
            <a:grpFill/>
            <a:ln w="9525" cap="flat">
              <a:noFill/>
              <a:prstDash val="solid"/>
              <a:miter/>
            </a:ln>
          </p:spPr>
          <p:txBody>
            <a:bodyPr rtlCol="0" anchor="ctr"/>
            <a:lstStyle/>
            <a:p>
              <a:endParaRPr lang="en-US" noProof="0" dirty="0"/>
            </a:p>
          </p:txBody>
        </p:sp>
        <p:sp>
          <p:nvSpPr>
            <p:cNvPr id="122" name="Freeform: Shape 121">
              <a:extLst>
                <a:ext uri="{FF2B5EF4-FFF2-40B4-BE49-F238E27FC236}">
                  <a16:creationId xmlns:a16="http://schemas.microsoft.com/office/drawing/2014/main" id="{EE07D4D1-4B5F-4895-99F9-85F0F862CBF1}"/>
                </a:ext>
              </a:extLst>
            </p:cNvPr>
            <p:cNvSpPr/>
            <p:nvPr/>
          </p:nvSpPr>
          <p:spPr>
            <a:xfrm>
              <a:off x="5909781" y="3742450"/>
              <a:ext cx="9525" cy="9525"/>
            </a:xfrm>
            <a:custGeom>
              <a:avLst/>
              <a:gdLst>
                <a:gd name="connsiteX0" fmla="*/ 195 w 9525"/>
                <a:gd name="connsiteY0" fmla="*/ 398 h 0"/>
                <a:gd name="connsiteX1" fmla="*/ 11435 w 9525"/>
                <a:gd name="connsiteY1" fmla="*/ 113 h 0"/>
                <a:gd name="connsiteX2" fmla="*/ 195 w 9525"/>
                <a:gd name="connsiteY2" fmla="*/ 398 h 0"/>
              </a:gdLst>
              <a:ahLst/>
              <a:cxnLst>
                <a:cxn ang="0">
                  <a:pos x="connsiteX0" y="connsiteY0"/>
                </a:cxn>
                <a:cxn ang="0">
                  <a:pos x="connsiteX1" y="connsiteY1"/>
                </a:cxn>
                <a:cxn ang="0">
                  <a:pos x="connsiteX2" y="connsiteY2"/>
                </a:cxn>
              </a:cxnLst>
              <a:rect l="l" t="t" r="r" b="b"/>
              <a:pathLst>
                <a:path w="9525">
                  <a:moveTo>
                    <a:pt x="195" y="398"/>
                  </a:moveTo>
                  <a:cubicBezTo>
                    <a:pt x="-1900" y="6971"/>
                    <a:pt x="13625" y="3542"/>
                    <a:pt x="11435" y="113"/>
                  </a:cubicBezTo>
                  <a:cubicBezTo>
                    <a:pt x="6577" y="1637"/>
                    <a:pt x="4767" y="-935"/>
                    <a:pt x="195" y="398"/>
                  </a:cubicBezTo>
                  <a:close/>
                </a:path>
              </a:pathLst>
            </a:custGeom>
            <a:grpFill/>
            <a:ln w="9525" cap="flat">
              <a:noFill/>
              <a:prstDash val="solid"/>
              <a:miter/>
            </a:ln>
          </p:spPr>
          <p:txBody>
            <a:bodyPr rtlCol="0" anchor="ctr"/>
            <a:lstStyle/>
            <a:p>
              <a:endParaRPr lang="en-US" noProof="0" dirty="0"/>
            </a:p>
          </p:txBody>
        </p:sp>
        <p:sp>
          <p:nvSpPr>
            <p:cNvPr id="123" name="Freeform: Shape 122">
              <a:extLst>
                <a:ext uri="{FF2B5EF4-FFF2-40B4-BE49-F238E27FC236}">
                  <a16:creationId xmlns:a16="http://schemas.microsoft.com/office/drawing/2014/main" id="{6D10C163-0D8C-464D-AAE8-AF7E64970329}"/>
                </a:ext>
              </a:extLst>
            </p:cNvPr>
            <p:cNvSpPr/>
            <p:nvPr/>
          </p:nvSpPr>
          <p:spPr>
            <a:xfrm>
              <a:off x="5997892" y="3764090"/>
              <a:ext cx="9525" cy="9525"/>
            </a:xfrm>
            <a:custGeom>
              <a:avLst/>
              <a:gdLst>
                <a:gd name="connsiteX0" fmla="*/ 6763 w 0"/>
                <a:gd name="connsiteY0" fmla="*/ 4096 h 0"/>
                <a:gd name="connsiteX1" fmla="*/ 5239 w 0"/>
                <a:gd name="connsiteY1" fmla="*/ 0 h 0"/>
                <a:gd name="connsiteX2" fmla="*/ 0 w 0"/>
                <a:gd name="connsiteY2" fmla="*/ 1143 h 0"/>
                <a:gd name="connsiteX3" fmla="*/ 1524 w 0"/>
                <a:gd name="connsiteY3" fmla="*/ 5239 h 0"/>
                <a:gd name="connsiteX4" fmla="*/ 6763 w 0"/>
                <a:gd name="connsiteY4" fmla="*/ 4096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6763" y="4096"/>
                  </a:moveTo>
                  <a:cubicBezTo>
                    <a:pt x="6287" y="2762"/>
                    <a:pt x="5810" y="1429"/>
                    <a:pt x="5239" y="0"/>
                  </a:cubicBezTo>
                  <a:cubicBezTo>
                    <a:pt x="3524" y="381"/>
                    <a:pt x="1715" y="762"/>
                    <a:pt x="0" y="1143"/>
                  </a:cubicBezTo>
                  <a:cubicBezTo>
                    <a:pt x="476" y="2477"/>
                    <a:pt x="953" y="3810"/>
                    <a:pt x="1524" y="5239"/>
                  </a:cubicBezTo>
                  <a:cubicBezTo>
                    <a:pt x="3238" y="4858"/>
                    <a:pt x="4953" y="4477"/>
                    <a:pt x="6763" y="4096"/>
                  </a:cubicBezTo>
                  <a:close/>
                </a:path>
              </a:pathLst>
            </a:custGeom>
            <a:grpFill/>
            <a:ln w="9525" cap="flat">
              <a:noFill/>
              <a:prstDash val="solid"/>
              <a:miter/>
            </a:ln>
          </p:spPr>
          <p:txBody>
            <a:bodyPr rtlCol="0" anchor="ctr"/>
            <a:lstStyle/>
            <a:p>
              <a:endParaRPr lang="en-US" noProof="0" dirty="0"/>
            </a:p>
          </p:txBody>
        </p:sp>
        <p:sp>
          <p:nvSpPr>
            <p:cNvPr id="124" name="Freeform: Shape 123">
              <a:extLst>
                <a:ext uri="{FF2B5EF4-FFF2-40B4-BE49-F238E27FC236}">
                  <a16:creationId xmlns:a16="http://schemas.microsoft.com/office/drawing/2014/main" id="{D20A98C0-128A-4423-A884-45652EE55CB3}"/>
                </a:ext>
              </a:extLst>
            </p:cNvPr>
            <p:cNvSpPr/>
            <p:nvPr/>
          </p:nvSpPr>
          <p:spPr>
            <a:xfrm>
              <a:off x="5932688" y="3737504"/>
              <a:ext cx="47625" cy="9525"/>
            </a:xfrm>
            <a:custGeom>
              <a:avLst/>
              <a:gdLst>
                <a:gd name="connsiteX0" fmla="*/ 39677 w 47625"/>
                <a:gd name="connsiteY0" fmla="*/ 4868 h 9525"/>
                <a:gd name="connsiteX1" fmla="*/ 52059 w 47625"/>
                <a:gd name="connsiteY1" fmla="*/ 11 h 9525"/>
                <a:gd name="connsiteX2" fmla="*/ 38153 w 47625"/>
                <a:gd name="connsiteY2" fmla="*/ 868 h 9525"/>
                <a:gd name="connsiteX3" fmla="*/ 19770 w 47625"/>
                <a:gd name="connsiteY3" fmla="*/ 4868 h 9525"/>
                <a:gd name="connsiteX4" fmla="*/ 243 w 47625"/>
                <a:gd name="connsiteY4" fmla="*/ 13536 h 9525"/>
                <a:gd name="connsiteX5" fmla="*/ 21294 w 47625"/>
                <a:gd name="connsiteY5" fmla="*/ 8964 h 9525"/>
                <a:gd name="connsiteX6" fmla="*/ 39677 w 47625"/>
                <a:gd name="connsiteY6" fmla="*/ 4868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9525">
                  <a:moveTo>
                    <a:pt x="39677" y="4868"/>
                  </a:moveTo>
                  <a:cubicBezTo>
                    <a:pt x="45868" y="3630"/>
                    <a:pt x="54631" y="5916"/>
                    <a:pt x="52059" y="11"/>
                  </a:cubicBezTo>
                  <a:cubicBezTo>
                    <a:pt x="47868" y="-275"/>
                    <a:pt x="39296" y="5345"/>
                    <a:pt x="38153" y="868"/>
                  </a:cubicBezTo>
                  <a:cubicBezTo>
                    <a:pt x="34724" y="4678"/>
                    <a:pt x="27961" y="2963"/>
                    <a:pt x="19770" y="4868"/>
                  </a:cubicBezTo>
                  <a:cubicBezTo>
                    <a:pt x="12340" y="6583"/>
                    <a:pt x="-2043" y="6297"/>
                    <a:pt x="243" y="13536"/>
                  </a:cubicBezTo>
                  <a:cubicBezTo>
                    <a:pt x="8244" y="8583"/>
                    <a:pt x="12435" y="10012"/>
                    <a:pt x="21294" y="8964"/>
                  </a:cubicBezTo>
                  <a:cubicBezTo>
                    <a:pt x="27390" y="8107"/>
                    <a:pt x="33581" y="6107"/>
                    <a:pt x="39677" y="4868"/>
                  </a:cubicBezTo>
                  <a:close/>
                </a:path>
              </a:pathLst>
            </a:custGeom>
            <a:grpFill/>
            <a:ln w="9525" cap="flat">
              <a:noFill/>
              <a:prstDash val="solid"/>
              <a:miter/>
            </a:ln>
          </p:spPr>
          <p:txBody>
            <a:bodyPr rtlCol="0" anchor="ctr"/>
            <a:lstStyle/>
            <a:p>
              <a:endParaRPr lang="en-US" noProof="0" dirty="0"/>
            </a:p>
          </p:txBody>
        </p:sp>
        <p:sp>
          <p:nvSpPr>
            <p:cNvPr id="125" name="Freeform: Shape 124">
              <a:extLst>
                <a:ext uri="{FF2B5EF4-FFF2-40B4-BE49-F238E27FC236}">
                  <a16:creationId xmlns:a16="http://schemas.microsoft.com/office/drawing/2014/main" id="{767DB210-8DA5-4E31-8972-590C6B4952B6}"/>
                </a:ext>
              </a:extLst>
            </p:cNvPr>
            <p:cNvSpPr/>
            <p:nvPr/>
          </p:nvSpPr>
          <p:spPr>
            <a:xfrm>
              <a:off x="5996368" y="3742577"/>
              <a:ext cx="9525" cy="9525"/>
            </a:xfrm>
            <a:custGeom>
              <a:avLst/>
              <a:gdLst>
                <a:gd name="connsiteX0" fmla="*/ 0 w 0"/>
                <a:gd name="connsiteY0" fmla="*/ 3319 h 0"/>
                <a:gd name="connsiteX1" fmla="*/ 0 w 0"/>
                <a:gd name="connsiteY1" fmla="*/ 3319 h 0"/>
                <a:gd name="connsiteX2" fmla="*/ 0 w 0"/>
                <a:gd name="connsiteY2" fmla="*/ 3319 h 0"/>
              </a:gdLst>
              <a:ahLst/>
              <a:cxnLst>
                <a:cxn ang="0">
                  <a:pos x="connsiteX0" y="connsiteY0"/>
                </a:cxn>
                <a:cxn ang="0">
                  <a:pos x="connsiteX1" y="connsiteY1"/>
                </a:cxn>
                <a:cxn ang="0">
                  <a:pos x="connsiteX2" y="connsiteY2"/>
                </a:cxn>
              </a:cxnLst>
              <a:rect l="l" t="t" r="r" b="b"/>
              <a:pathLst>
                <a:path>
                  <a:moveTo>
                    <a:pt x="0" y="3319"/>
                  </a:moveTo>
                  <a:cubicBezTo>
                    <a:pt x="11144" y="7510"/>
                    <a:pt x="5239" y="-5920"/>
                    <a:pt x="0" y="3319"/>
                  </a:cubicBezTo>
                  <a:lnTo>
                    <a:pt x="0" y="3319"/>
                  </a:lnTo>
                  <a:close/>
                </a:path>
              </a:pathLst>
            </a:custGeom>
            <a:grpFill/>
            <a:ln w="9525" cap="flat">
              <a:noFill/>
              <a:prstDash val="solid"/>
              <a:miter/>
            </a:ln>
          </p:spPr>
          <p:txBody>
            <a:bodyPr rtlCol="0" anchor="ctr"/>
            <a:lstStyle/>
            <a:p>
              <a:endParaRPr lang="en-US" noProof="0" dirty="0"/>
            </a:p>
          </p:txBody>
        </p:sp>
        <p:sp>
          <p:nvSpPr>
            <p:cNvPr id="126" name="Freeform: Shape 125">
              <a:extLst>
                <a:ext uri="{FF2B5EF4-FFF2-40B4-BE49-F238E27FC236}">
                  <a16:creationId xmlns:a16="http://schemas.microsoft.com/office/drawing/2014/main" id="{EDAE84E3-7151-4184-8976-BF5660ED8743}"/>
                </a:ext>
              </a:extLst>
            </p:cNvPr>
            <p:cNvSpPr/>
            <p:nvPr/>
          </p:nvSpPr>
          <p:spPr>
            <a:xfrm>
              <a:off x="6263830" y="3687357"/>
              <a:ext cx="19050" cy="9525"/>
            </a:xfrm>
            <a:custGeom>
              <a:avLst/>
              <a:gdLst>
                <a:gd name="connsiteX0" fmla="*/ 0 w 19050"/>
                <a:gd name="connsiteY0" fmla="*/ 4628 h 0"/>
                <a:gd name="connsiteX1" fmla="*/ 8668 w 19050"/>
                <a:gd name="connsiteY1" fmla="*/ 4914 h 0"/>
                <a:gd name="connsiteX2" fmla="*/ 18098 w 19050"/>
                <a:gd name="connsiteY2" fmla="*/ 7200 h 0"/>
                <a:gd name="connsiteX3" fmla="*/ 0 w 19050"/>
                <a:gd name="connsiteY3" fmla="*/ 4628 h 0"/>
              </a:gdLst>
              <a:ahLst/>
              <a:cxnLst>
                <a:cxn ang="0">
                  <a:pos x="connsiteX0" y="connsiteY0"/>
                </a:cxn>
                <a:cxn ang="0">
                  <a:pos x="connsiteX1" y="connsiteY1"/>
                </a:cxn>
                <a:cxn ang="0">
                  <a:pos x="connsiteX2" y="connsiteY2"/>
                </a:cxn>
                <a:cxn ang="0">
                  <a:pos x="connsiteX3" y="connsiteY3"/>
                </a:cxn>
              </a:cxnLst>
              <a:rect l="l" t="t" r="r" b="b"/>
              <a:pathLst>
                <a:path w="19050">
                  <a:moveTo>
                    <a:pt x="0" y="4628"/>
                  </a:moveTo>
                  <a:cubicBezTo>
                    <a:pt x="3620" y="3771"/>
                    <a:pt x="6096" y="4342"/>
                    <a:pt x="8668" y="4914"/>
                  </a:cubicBezTo>
                  <a:cubicBezTo>
                    <a:pt x="12859" y="4152"/>
                    <a:pt x="12668" y="9676"/>
                    <a:pt x="18098" y="7200"/>
                  </a:cubicBezTo>
                  <a:cubicBezTo>
                    <a:pt x="26194" y="-1659"/>
                    <a:pt x="2762" y="-2135"/>
                    <a:pt x="0" y="4628"/>
                  </a:cubicBezTo>
                  <a:close/>
                </a:path>
              </a:pathLst>
            </a:custGeom>
            <a:grpFill/>
            <a:ln w="9525" cap="flat">
              <a:noFill/>
              <a:prstDash val="solid"/>
              <a:miter/>
            </a:ln>
          </p:spPr>
          <p:txBody>
            <a:bodyPr rtlCol="0" anchor="ctr"/>
            <a:lstStyle/>
            <a:p>
              <a:endParaRPr lang="en-US" noProof="0" dirty="0"/>
            </a:p>
          </p:txBody>
        </p:sp>
        <p:sp>
          <p:nvSpPr>
            <p:cNvPr id="127" name="Freeform: Shape 126">
              <a:extLst>
                <a:ext uri="{FF2B5EF4-FFF2-40B4-BE49-F238E27FC236}">
                  <a16:creationId xmlns:a16="http://schemas.microsoft.com/office/drawing/2014/main" id="{B7D5F35C-206A-4BDC-9F34-45B5888C75B0}"/>
                </a:ext>
              </a:extLst>
            </p:cNvPr>
            <p:cNvSpPr/>
            <p:nvPr/>
          </p:nvSpPr>
          <p:spPr>
            <a:xfrm>
              <a:off x="7862884" y="3353276"/>
              <a:ext cx="9525" cy="9525"/>
            </a:xfrm>
            <a:custGeom>
              <a:avLst/>
              <a:gdLst>
                <a:gd name="connsiteX0" fmla="*/ 6385 w 9525"/>
                <a:gd name="connsiteY0" fmla="*/ 2286 h 9525"/>
                <a:gd name="connsiteX1" fmla="*/ 1527 w 9525"/>
                <a:gd name="connsiteY1" fmla="*/ 12097 h 9525"/>
                <a:gd name="connsiteX2" fmla="*/ 16958 w 9525"/>
                <a:gd name="connsiteY2" fmla="*/ 0 h 9525"/>
                <a:gd name="connsiteX3" fmla="*/ 6385 w 9525"/>
                <a:gd name="connsiteY3" fmla="*/ 2286 h 9525"/>
              </a:gdLst>
              <a:ahLst/>
              <a:cxnLst>
                <a:cxn ang="0">
                  <a:pos x="connsiteX0" y="connsiteY0"/>
                </a:cxn>
                <a:cxn ang="0">
                  <a:pos x="connsiteX1" y="connsiteY1"/>
                </a:cxn>
                <a:cxn ang="0">
                  <a:pos x="connsiteX2" y="connsiteY2"/>
                </a:cxn>
                <a:cxn ang="0">
                  <a:pos x="connsiteX3" y="connsiteY3"/>
                </a:cxn>
              </a:cxnLst>
              <a:rect l="l" t="t" r="r" b="b"/>
              <a:pathLst>
                <a:path w="9525" h="9525">
                  <a:moveTo>
                    <a:pt x="6385" y="2286"/>
                  </a:moveTo>
                  <a:cubicBezTo>
                    <a:pt x="13052" y="9144"/>
                    <a:pt x="-5236" y="5239"/>
                    <a:pt x="1527" y="12097"/>
                  </a:cubicBezTo>
                  <a:cubicBezTo>
                    <a:pt x="11242" y="10001"/>
                    <a:pt x="19339" y="7239"/>
                    <a:pt x="16958" y="0"/>
                  </a:cubicBezTo>
                  <a:cubicBezTo>
                    <a:pt x="13338" y="762"/>
                    <a:pt x="9909" y="1524"/>
                    <a:pt x="6385" y="2286"/>
                  </a:cubicBezTo>
                  <a:close/>
                </a:path>
              </a:pathLst>
            </a:custGeom>
            <a:grpFill/>
            <a:ln w="9525" cap="flat">
              <a:noFill/>
              <a:prstDash val="solid"/>
              <a:miter/>
            </a:ln>
          </p:spPr>
          <p:txBody>
            <a:bodyPr rtlCol="0" anchor="ctr"/>
            <a:lstStyle/>
            <a:p>
              <a:endParaRPr lang="en-US" noProof="0" dirty="0"/>
            </a:p>
          </p:txBody>
        </p:sp>
        <p:sp>
          <p:nvSpPr>
            <p:cNvPr id="128" name="Freeform: Shape 127">
              <a:extLst>
                <a:ext uri="{FF2B5EF4-FFF2-40B4-BE49-F238E27FC236}">
                  <a16:creationId xmlns:a16="http://schemas.microsoft.com/office/drawing/2014/main" id="{320B4C7D-2D5B-4B60-B9D0-49A2B79C2F07}"/>
                </a:ext>
              </a:extLst>
            </p:cNvPr>
            <p:cNvSpPr/>
            <p:nvPr/>
          </p:nvSpPr>
          <p:spPr>
            <a:xfrm>
              <a:off x="7848218" y="3164213"/>
              <a:ext cx="9525" cy="9525"/>
            </a:xfrm>
            <a:custGeom>
              <a:avLst/>
              <a:gdLst>
                <a:gd name="connsiteX0" fmla="*/ 15812 w 9525"/>
                <a:gd name="connsiteY0" fmla="*/ 88 h 0"/>
                <a:gd name="connsiteX1" fmla="*/ 0 w 9525"/>
                <a:gd name="connsiteY1" fmla="*/ 3517 h 0"/>
                <a:gd name="connsiteX2" fmla="*/ 15812 w 9525"/>
                <a:gd name="connsiteY2" fmla="*/ 88 h 0"/>
              </a:gdLst>
              <a:ahLst/>
              <a:cxnLst>
                <a:cxn ang="0">
                  <a:pos x="connsiteX0" y="connsiteY0"/>
                </a:cxn>
                <a:cxn ang="0">
                  <a:pos x="connsiteX1" y="connsiteY1"/>
                </a:cxn>
                <a:cxn ang="0">
                  <a:pos x="connsiteX2" y="connsiteY2"/>
                </a:cxn>
              </a:cxnLst>
              <a:rect l="l" t="t" r="r" b="b"/>
              <a:pathLst>
                <a:path w="9525">
                  <a:moveTo>
                    <a:pt x="15812" y="88"/>
                  </a:moveTo>
                  <a:cubicBezTo>
                    <a:pt x="11430" y="1612"/>
                    <a:pt x="571" y="-2770"/>
                    <a:pt x="0" y="3517"/>
                  </a:cubicBezTo>
                  <a:cubicBezTo>
                    <a:pt x="4477" y="1897"/>
                    <a:pt x="15240" y="6374"/>
                    <a:pt x="15812" y="88"/>
                  </a:cubicBezTo>
                  <a:close/>
                </a:path>
              </a:pathLst>
            </a:custGeom>
            <a:grpFill/>
            <a:ln w="9525" cap="flat">
              <a:noFill/>
              <a:prstDash val="solid"/>
              <a:miter/>
            </a:ln>
          </p:spPr>
          <p:txBody>
            <a:bodyPr rtlCol="0" anchor="ctr"/>
            <a:lstStyle/>
            <a:p>
              <a:endParaRPr lang="en-US" noProof="0" dirty="0"/>
            </a:p>
          </p:txBody>
        </p:sp>
        <p:sp>
          <p:nvSpPr>
            <p:cNvPr id="129" name="Freeform: Shape 128">
              <a:extLst>
                <a:ext uri="{FF2B5EF4-FFF2-40B4-BE49-F238E27FC236}">
                  <a16:creationId xmlns:a16="http://schemas.microsoft.com/office/drawing/2014/main" id="{DB51B88E-C54A-4EF4-AE4E-1D392119C662}"/>
                </a:ext>
              </a:extLst>
            </p:cNvPr>
            <p:cNvSpPr/>
            <p:nvPr/>
          </p:nvSpPr>
          <p:spPr>
            <a:xfrm>
              <a:off x="7673435" y="3321844"/>
              <a:ext cx="190500" cy="28575"/>
            </a:xfrm>
            <a:custGeom>
              <a:avLst/>
              <a:gdLst>
                <a:gd name="connsiteX0" fmla="*/ 184595 w 190500"/>
                <a:gd name="connsiteY0" fmla="*/ 18764 h 28575"/>
                <a:gd name="connsiteX1" fmla="*/ 195072 w 190500"/>
                <a:gd name="connsiteY1" fmla="*/ 16478 h 28575"/>
                <a:gd name="connsiteX2" fmla="*/ 188691 w 190500"/>
                <a:gd name="connsiteY2" fmla="*/ 6953 h 28575"/>
                <a:gd name="connsiteX3" fmla="*/ 177451 w 190500"/>
                <a:gd name="connsiteY3" fmla="*/ 7239 h 28575"/>
                <a:gd name="connsiteX4" fmla="*/ 180499 w 190500"/>
                <a:gd name="connsiteY4" fmla="*/ 0 h 28575"/>
                <a:gd name="connsiteX5" fmla="*/ 150019 w 190500"/>
                <a:gd name="connsiteY5" fmla="*/ 2286 h 28575"/>
                <a:gd name="connsiteX6" fmla="*/ 123730 w 190500"/>
                <a:gd name="connsiteY6" fmla="*/ 8001 h 28575"/>
                <a:gd name="connsiteX7" fmla="*/ 109061 w 190500"/>
                <a:gd name="connsiteY7" fmla="*/ 6858 h 28575"/>
                <a:gd name="connsiteX8" fmla="*/ 101156 w 190500"/>
                <a:gd name="connsiteY8" fmla="*/ 8573 h 28575"/>
                <a:gd name="connsiteX9" fmla="*/ 97822 w 190500"/>
                <a:gd name="connsiteY9" fmla="*/ 7144 h 28575"/>
                <a:gd name="connsiteX10" fmla="*/ 70771 w 190500"/>
                <a:gd name="connsiteY10" fmla="*/ 10858 h 28575"/>
                <a:gd name="connsiteX11" fmla="*/ 29051 w 190500"/>
                <a:gd name="connsiteY11" fmla="*/ 13430 h 28575"/>
                <a:gd name="connsiteX12" fmla="*/ 10573 w 190500"/>
                <a:gd name="connsiteY12" fmla="*/ 17431 h 28575"/>
                <a:gd name="connsiteX13" fmla="*/ 0 w 190500"/>
                <a:gd name="connsiteY13" fmla="*/ 19717 h 28575"/>
                <a:gd name="connsiteX14" fmla="*/ 33052 w 190500"/>
                <a:gd name="connsiteY14" fmla="*/ 16859 h 28575"/>
                <a:gd name="connsiteX15" fmla="*/ 42482 w 190500"/>
                <a:gd name="connsiteY15" fmla="*/ 19145 h 28575"/>
                <a:gd name="connsiteX16" fmla="*/ 6382 w 190500"/>
                <a:gd name="connsiteY16" fmla="*/ 29242 h 28575"/>
                <a:gd name="connsiteX17" fmla="*/ 31528 w 190500"/>
                <a:gd name="connsiteY17" fmla="*/ 28099 h 28575"/>
                <a:gd name="connsiteX18" fmla="*/ 40958 w 190500"/>
                <a:gd name="connsiteY18" fmla="*/ 30385 h 28575"/>
                <a:gd name="connsiteX19" fmla="*/ 38672 w 190500"/>
                <a:gd name="connsiteY19" fmla="*/ 24289 h 28575"/>
                <a:gd name="connsiteX20" fmla="*/ 57055 w 190500"/>
                <a:gd name="connsiteY20" fmla="*/ 20288 h 28575"/>
                <a:gd name="connsiteX21" fmla="*/ 71724 w 190500"/>
                <a:gd name="connsiteY21" fmla="*/ 21431 h 28575"/>
                <a:gd name="connsiteX22" fmla="*/ 59722 w 190500"/>
                <a:gd name="connsiteY22" fmla="*/ 19717 h 28575"/>
                <a:gd name="connsiteX23" fmla="*/ 55626 w 190500"/>
                <a:gd name="connsiteY23" fmla="*/ 16288 h 28575"/>
                <a:gd name="connsiteX24" fmla="*/ 94012 w 190500"/>
                <a:gd name="connsiteY24" fmla="*/ 12287 h 28575"/>
                <a:gd name="connsiteX25" fmla="*/ 99632 w 190500"/>
                <a:gd name="connsiteY25" fmla="*/ 19812 h 28575"/>
                <a:gd name="connsiteX26" fmla="*/ 74486 w 190500"/>
                <a:gd name="connsiteY26" fmla="*/ 20955 h 28575"/>
                <a:gd name="connsiteX27" fmla="*/ 95155 w 190500"/>
                <a:gd name="connsiteY27" fmla="*/ 23050 h 28575"/>
                <a:gd name="connsiteX28" fmla="*/ 103823 w 190500"/>
                <a:gd name="connsiteY28" fmla="*/ 23336 h 28575"/>
                <a:gd name="connsiteX29" fmla="*/ 154210 w 190500"/>
                <a:gd name="connsiteY29" fmla="*/ 21146 h 28575"/>
                <a:gd name="connsiteX30" fmla="*/ 160211 w 190500"/>
                <a:gd name="connsiteY30" fmla="*/ 22003 h 28575"/>
                <a:gd name="connsiteX31" fmla="*/ 168497 w 190500"/>
                <a:gd name="connsiteY31" fmla="*/ 28956 h 28575"/>
                <a:gd name="connsiteX32" fmla="*/ 181642 w 190500"/>
                <a:gd name="connsiteY32" fmla="*/ 26099 h 28575"/>
                <a:gd name="connsiteX33" fmla="*/ 181261 w 190500"/>
                <a:gd name="connsiteY33" fmla="*/ 32766 h 28575"/>
                <a:gd name="connsiteX34" fmla="*/ 194405 w 190500"/>
                <a:gd name="connsiteY34" fmla="*/ 29908 h 28575"/>
                <a:gd name="connsiteX35" fmla="*/ 184595 w 190500"/>
                <a:gd name="connsiteY35" fmla="*/ 18764 h 28575"/>
                <a:gd name="connsiteX36" fmla="*/ 120682 w 190500"/>
                <a:gd name="connsiteY36" fmla="*/ 15145 h 28575"/>
                <a:gd name="connsiteX37" fmla="*/ 135350 w 190500"/>
                <a:gd name="connsiteY37" fmla="*/ 16288 h 28575"/>
                <a:gd name="connsiteX38" fmla="*/ 120682 w 190500"/>
                <a:gd name="connsiteY38" fmla="*/ 15145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90500" h="28575">
                  <a:moveTo>
                    <a:pt x="184595" y="18764"/>
                  </a:moveTo>
                  <a:cubicBezTo>
                    <a:pt x="188119" y="18002"/>
                    <a:pt x="191643" y="17240"/>
                    <a:pt x="195072" y="16478"/>
                  </a:cubicBezTo>
                  <a:cubicBezTo>
                    <a:pt x="195167" y="10287"/>
                    <a:pt x="189452" y="12001"/>
                    <a:pt x="188691" y="6953"/>
                  </a:cubicBezTo>
                  <a:cubicBezTo>
                    <a:pt x="184595" y="7429"/>
                    <a:pt x="179261" y="9811"/>
                    <a:pt x="177451" y="7239"/>
                  </a:cubicBezTo>
                  <a:cubicBezTo>
                    <a:pt x="176499" y="4000"/>
                    <a:pt x="183547" y="4191"/>
                    <a:pt x="180499" y="0"/>
                  </a:cubicBezTo>
                  <a:cubicBezTo>
                    <a:pt x="169926" y="95"/>
                    <a:pt x="159925" y="952"/>
                    <a:pt x="150019" y="2286"/>
                  </a:cubicBezTo>
                  <a:cubicBezTo>
                    <a:pt x="143256" y="3239"/>
                    <a:pt x="125825" y="8953"/>
                    <a:pt x="123730" y="8001"/>
                  </a:cubicBezTo>
                  <a:cubicBezTo>
                    <a:pt x="117348" y="5239"/>
                    <a:pt x="114205" y="9620"/>
                    <a:pt x="109061" y="6858"/>
                  </a:cubicBezTo>
                  <a:cubicBezTo>
                    <a:pt x="108299" y="6477"/>
                    <a:pt x="102203" y="8382"/>
                    <a:pt x="101156" y="8573"/>
                  </a:cubicBezTo>
                  <a:cubicBezTo>
                    <a:pt x="98870" y="8953"/>
                    <a:pt x="98298" y="7144"/>
                    <a:pt x="97822" y="7144"/>
                  </a:cubicBezTo>
                  <a:cubicBezTo>
                    <a:pt x="88964" y="7525"/>
                    <a:pt x="77438" y="10382"/>
                    <a:pt x="70771" y="10858"/>
                  </a:cubicBezTo>
                  <a:cubicBezTo>
                    <a:pt x="57055" y="11811"/>
                    <a:pt x="39434" y="12097"/>
                    <a:pt x="29051" y="13430"/>
                  </a:cubicBezTo>
                  <a:cubicBezTo>
                    <a:pt x="22860" y="14192"/>
                    <a:pt x="16383" y="16574"/>
                    <a:pt x="10573" y="17431"/>
                  </a:cubicBezTo>
                  <a:cubicBezTo>
                    <a:pt x="7620" y="17907"/>
                    <a:pt x="381" y="13525"/>
                    <a:pt x="0" y="19717"/>
                  </a:cubicBezTo>
                  <a:cubicBezTo>
                    <a:pt x="11621" y="19050"/>
                    <a:pt x="25051" y="21526"/>
                    <a:pt x="33052" y="16859"/>
                  </a:cubicBezTo>
                  <a:cubicBezTo>
                    <a:pt x="34290" y="20193"/>
                    <a:pt x="40767" y="16383"/>
                    <a:pt x="42482" y="19145"/>
                  </a:cubicBezTo>
                  <a:cubicBezTo>
                    <a:pt x="29051" y="25718"/>
                    <a:pt x="8668" y="18859"/>
                    <a:pt x="6382" y="29242"/>
                  </a:cubicBezTo>
                  <a:cubicBezTo>
                    <a:pt x="14192" y="31814"/>
                    <a:pt x="24003" y="27527"/>
                    <a:pt x="31528" y="28099"/>
                  </a:cubicBezTo>
                  <a:cubicBezTo>
                    <a:pt x="33814" y="28289"/>
                    <a:pt x="36195" y="33147"/>
                    <a:pt x="40958" y="30385"/>
                  </a:cubicBezTo>
                  <a:cubicBezTo>
                    <a:pt x="40672" y="26670"/>
                    <a:pt x="35147" y="26003"/>
                    <a:pt x="38672" y="24289"/>
                  </a:cubicBezTo>
                  <a:cubicBezTo>
                    <a:pt x="44768" y="22955"/>
                    <a:pt x="50959" y="21622"/>
                    <a:pt x="57055" y="20288"/>
                  </a:cubicBezTo>
                  <a:cubicBezTo>
                    <a:pt x="56960" y="28956"/>
                    <a:pt x="73247" y="28384"/>
                    <a:pt x="71724" y="21431"/>
                  </a:cubicBezTo>
                  <a:cubicBezTo>
                    <a:pt x="66675" y="22193"/>
                    <a:pt x="62389" y="22003"/>
                    <a:pt x="59722" y="19717"/>
                  </a:cubicBezTo>
                  <a:cubicBezTo>
                    <a:pt x="64008" y="17717"/>
                    <a:pt x="57817" y="17812"/>
                    <a:pt x="55626" y="16288"/>
                  </a:cubicBezTo>
                  <a:cubicBezTo>
                    <a:pt x="71057" y="11240"/>
                    <a:pt x="79629" y="15907"/>
                    <a:pt x="94012" y="12287"/>
                  </a:cubicBezTo>
                  <a:cubicBezTo>
                    <a:pt x="92393" y="18098"/>
                    <a:pt x="106775" y="16383"/>
                    <a:pt x="99632" y="19812"/>
                  </a:cubicBezTo>
                  <a:cubicBezTo>
                    <a:pt x="88964" y="23241"/>
                    <a:pt x="83630" y="19431"/>
                    <a:pt x="74486" y="20955"/>
                  </a:cubicBezTo>
                  <a:cubicBezTo>
                    <a:pt x="75819" y="29623"/>
                    <a:pt x="87535" y="24003"/>
                    <a:pt x="95155" y="23050"/>
                  </a:cubicBezTo>
                  <a:cubicBezTo>
                    <a:pt x="98679" y="22574"/>
                    <a:pt x="99441" y="24194"/>
                    <a:pt x="103823" y="23336"/>
                  </a:cubicBezTo>
                  <a:cubicBezTo>
                    <a:pt x="124778" y="19526"/>
                    <a:pt x="139065" y="23908"/>
                    <a:pt x="154210" y="21146"/>
                  </a:cubicBezTo>
                  <a:cubicBezTo>
                    <a:pt x="155353" y="22574"/>
                    <a:pt x="157258" y="23050"/>
                    <a:pt x="160211" y="22003"/>
                  </a:cubicBezTo>
                  <a:cubicBezTo>
                    <a:pt x="160306" y="27908"/>
                    <a:pt x="166974" y="24955"/>
                    <a:pt x="168497" y="28956"/>
                  </a:cubicBezTo>
                  <a:cubicBezTo>
                    <a:pt x="177165" y="28575"/>
                    <a:pt x="174117" y="29242"/>
                    <a:pt x="181642" y="26099"/>
                  </a:cubicBezTo>
                  <a:cubicBezTo>
                    <a:pt x="182404" y="28766"/>
                    <a:pt x="179261" y="29623"/>
                    <a:pt x="181261" y="32766"/>
                  </a:cubicBezTo>
                  <a:cubicBezTo>
                    <a:pt x="185642" y="31814"/>
                    <a:pt x="190024" y="30861"/>
                    <a:pt x="194405" y="29908"/>
                  </a:cubicBezTo>
                  <a:cubicBezTo>
                    <a:pt x="199454" y="22670"/>
                    <a:pt x="185642" y="26194"/>
                    <a:pt x="184595" y="18764"/>
                  </a:cubicBezTo>
                  <a:close/>
                  <a:moveTo>
                    <a:pt x="120682" y="15145"/>
                  </a:moveTo>
                  <a:cubicBezTo>
                    <a:pt x="120872" y="10192"/>
                    <a:pt x="135350" y="10858"/>
                    <a:pt x="135350" y="16288"/>
                  </a:cubicBezTo>
                  <a:cubicBezTo>
                    <a:pt x="128874" y="18098"/>
                    <a:pt x="126016" y="14954"/>
                    <a:pt x="120682" y="15145"/>
                  </a:cubicBezTo>
                  <a:close/>
                </a:path>
              </a:pathLst>
            </a:custGeom>
            <a:grpFill/>
            <a:ln w="9525" cap="flat">
              <a:noFill/>
              <a:prstDash val="solid"/>
              <a:miter/>
            </a:ln>
          </p:spPr>
          <p:txBody>
            <a:bodyPr rtlCol="0" anchor="ctr"/>
            <a:lstStyle/>
            <a:p>
              <a:endParaRPr lang="en-US" noProof="0" dirty="0"/>
            </a:p>
          </p:txBody>
        </p:sp>
        <p:sp>
          <p:nvSpPr>
            <p:cNvPr id="130" name="Freeform: Shape 129">
              <a:extLst>
                <a:ext uri="{FF2B5EF4-FFF2-40B4-BE49-F238E27FC236}">
                  <a16:creationId xmlns:a16="http://schemas.microsoft.com/office/drawing/2014/main" id="{F8746F69-50E7-48CA-99CF-C369AA0B68E8}"/>
                </a:ext>
              </a:extLst>
            </p:cNvPr>
            <p:cNvSpPr/>
            <p:nvPr/>
          </p:nvSpPr>
          <p:spPr>
            <a:xfrm>
              <a:off x="5009604" y="3868461"/>
              <a:ext cx="19050" cy="9525"/>
            </a:xfrm>
            <a:custGeom>
              <a:avLst/>
              <a:gdLst>
                <a:gd name="connsiteX0" fmla="*/ 19500 w 19050"/>
                <a:gd name="connsiteY0" fmla="*/ 499 h 0"/>
                <a:gd name="connsiteX1" fmla="*/ 1783 w 19050"/>
                <a:gd name="connsiteY1" fmla="*/ 6500 h 0"/>
                <a:gd name="connsiteX2" fmla="*/ 19500 w 19050"/>
                <a:gd name="connsiteY2" fmla="*/ 499 h 0"/>
              </a:gdLst>
              <a:ahLst/>
              <a:cxnLst>
                <a:cxn ang="0">
                  <a:pos x="connsiteX0" y="connsiteY0"/>
                </a:cxn>
                <a:cxn ang="0">
                  <a:pos x="connsiteX1" y="connsiteY1"/>
                </a:cxn>
                <a:cxn ang="0">
                  <a:pos x="connsiteX2" y="connsiteY2"/>
                </a:cxn>
              </a:cxnLst>
              <a:rect l="l" t="t" r="r" b="b"/>
              <a:pathLst>
                <a:path w="19050">
                  <a:moveTo>
                    <a:pt x="19500" y="499"/>
                  </a:moveTo>
                  <a:cubicBezTo>
                    <a:pt x="18262" y="-2073"/>
                    <a:pt x="-6789" y="6119"/>
                    <a:pt x="1783" y="6500"/>
                  </a:cubicBezTo>
                  <a:cubicBezTo>
                    <a:pt x="6832" y="4214"/>
                    <a:pt x="20071" y="5261"/>
                    <a:pt x="19500" y="499"/>
                  </a:cubicBezTo>
                  <a:close/>
                </a:path>
              </a:pathLst>
            </a:custGeom>
            <a:grpFill/>
            <a:ln w="9525" cap="flat">
              <a:noFill/>
              <a:prstDash val="solid"/>
              <a:miter/>
            </a:ln>
          </p:spPr>
          <p:txBody>
            <a:bodyPr rtlCol="0" anchor="ctr"/>
            <a:lstStyle/>
            <a:p>
              <a:endParaRPr lang="en-US" noProof="0" dirty="0"/>
            </a:p>
          </p:txBody>
        </p:sp>
        <p:sp>
          <p:nvSpPr>
            <p:cNvPr id="131" name="Freeform: Shape 130">
              <a:extLst>
                <a:ext uri="{FF2B5EF4-FFF2-40B4-BE49-F238E27FC236}">
                  <a16:creationId xmlns:a16="http://schemas.microsoft.com/office/drawing/2014/main" id="{CD229367-575C-4EE3-8F06-028515789D87}"/>
                </a:ext>
              </a:extLst>
            </p:cNvPr>
            <p:cNvSpPr/>
            <p:nvPr/>
          </p:nvSpPr>
          <p:spPr>
            <a:xfrm>
              <a:off x="7732490" y="3320141"/>
              <a:ext cx="57150" cy="9525"/>
            </a:xfrm>
            <a:custGeom>
              <a:avLst/>
              <a:gdLst>
                <a:gd name="connsiteX0" fmla="*/ 26670 w 57150"/>
                <a:gd name="connsiteY0" fmla="*/ 6941 h 0"/>
                <a:gd name="connsiteX1" fmla="*/ 43244 w 57150"/>
                <a:gd name="connsiteY1" fmla="*/ 5513 h 0"/>
                <a:gd name="connsiteX2" fmla="*/ 44005 w 57150"/>
                <a:gd name="connsiteY2" fmla="*/ 7513 h 0"/>
                <a:gd name="connsiteX3" fmla="*/ 59817 w 57150"/>
                <a:gd name="connsiteY3" fmla="*/ 4084 h 0"/>
                <a:gd name="connsiteX4" fmla="*/ 44387 w 57150"/>
                <a:gd name="connsiteY4" fmla="*/ 845 h 0"/>
                <a:gd name="connsiteX5" fmla="*/ 22574 w 57150"/>
                <a:gd name="connsiteY5" fmla="*/ 3417 h 0"/>
                <a:gd name="connsiteX6" fmla="*/ 5239 w 57150"/>
                <a:gd name="connsiteY6" fmla="*/ 2846 h 0"/>
                <a:gd name="connsiteX7" fmla="*/ 0 w 57150"/>
                <a:gd name="connsiteY7" fmla="*/ 3989 h 0"/>
                <a:gd name="connsiteX8" fmla="*/ 26670 w 57150"/>
                <a:gd name="connsiteY8" fmla="*/ 6941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
                  <a:moveTo>
                    <a:pt x="26670" y="6941"/>
                  </a:moveTo>
                  <a:cubicBezTo>
                    <a:pt x="31623" y="10466"/>
                    <a:pt x="37433" y="6084"/>
                    <a:pt x="43244" y="5513"/>
                  </a:cubicBezTo>
                  <a:cubicBezTo>
                    <a:pt x="43434" y="5513"/>
                    <a:pt x="43815" y="7418"/>
                    <a:pt x="44005" y="7513"/>
                  </a:cubicBezTo>
                  <a:cubicBezTo>
                    <a:pt x="47625" y="9418"/>
                    <a:pt x="57055" y="2560"/>
                    <a:pt x="59817" y="4084"/>
                  </a:cubicBezTo>
                  <a:cubicBezTo>
                    <a:pt x="59341" y="-2393"/>
                    <a:pt x="49435" y="750"/>
                    <a:pt x="44387" y="845"/>
                  </a:cubicBezTo>
                  <a:cubicBezTo>
                    <a:pt x="37433" y="941"/>
                    <a:pt x="28670" y="1798"/>
                    <a:pt x="22574" y="3417"/>
                  </a:cubicBezTo>
                  <a:cubicBezTo>
                    <a:pt x="17050" y="2846"/>
                    <a:pt x="11716" y="2179"/>
                    <a:pt x="5239" y="2846"/>
                  </a:cubicBezTo>
                  <a:cubicBezTo>
                    <a:pt x="3524" y="3227"/>
                    <a:pt x="1714" y="3608"/>
                    <a:pt x="0" y="3989"/>
                  </a:cubicBezTo>
                  <a:cubicBezTo>
                    <a:pt x="4191" y="11228"/>
                    <a:pt x="18002" y="8084"/>
                    <a:pt x="26670" y="6941"/>
                  </a:cubicBezTo>
                  <a:close/>
                </a:path>
              </a:pathLst>
            </a:custGeom>
            <a:grpFill/>
            <a:ln w="9525" cap="flat">
              <a:noFill/>
              <a:prstDash val="solid"/>
              <a:miter/>
            </a:ln>
          </p:spPr>
          <p:txBody>
            <a:bodyPr rtlCol="0" anchor="ctr"/>
            <a:lstStyle/>
            <a:p>
              <a:endParaRPr lang="en-US" noProof="0" dirty="0"/>
            </a:p>
          </p:txBody>
        </p:sp>
        <p:sp>
          <p:nvSpPr>
            <p:cNvPr id="132" name="Freeform: Shape 131">
              <a:extLst>
                <a:ext uri="{FF2B5EF4-FFF2-40B4-BE49-F238E27FC236}">
                  <a16:creationId xmlns:a16="http://schemas.microsoft.com/office/drawing/2014/main" id="{BA35B48A-193C-43B7-8839-B5548296B6D9}"/>
                </a:ext>
              </a:extLst>
            </p:cNvPr>
            <p:cNvSpPr/>
            <p:nvPr/>
          </p:nvSpPr>
          <p:spPr>
            <a:xfrm>
              <a:off x="7889176" y="3369850"/>
              <a:ext cx="9525" cy="9525"/>
            </a:xfrm>
            <a:custGeom>
              <a:avLst/>
              <a:gdLst>
                <a:gd name="connsiteX0" fmla="*/ 5239 w 0"/>
                <a:gd name="connsiteY0" fmla="*/ 0 h 0"/>
                <a:gd name="connsiteX1" fmla="*/ 0 w 0"/>
                <a:gd name="connsiteY1" fmla="*/ 1143 h 0"/>
                <a:gd name="connsiteX2" fmla="*/ 1524 w 0"/>
                <a:gd name="connsiteY2" fmla="*/ 5239 h 0"/>
                <a:gd name="connsiteX3" fmla="*/ 6763 w 0"/>
                <a:gd name="connsiteY3" fmla="*/ 4096 h 0"/>
                <a:gd name="connsiteX4" fmla="*/ 5239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5239" y="0"/>
                  </a:moveTo>
                  <a:cubicBezTo>
                    <a:pt x="3524" y="381"/>
                    <a:pt x="1714" y="762"/>
                    <a:pt x="0" y="1143"/>
                  </a:cubicBezTo>
                  <a:cubicBezTo>
                    <a:pt x="476" y="2476"/>
                    <a:pt x="952" y="3810"/>
                    <a:pt x="1524" y="5239"/>
                  </a:cubicBezTo>
                  <a:cubicBezTo>
                    <a:pt x="3238" y="4858"/>
                    <a:pt x="5048" y="4477"/>
                    <a:pt x="6763" y="4096"/>
                  </a:cubicBezTo>
                  <a:cubicBezTo>
                    <a:pt x="6191" y="2667"/>
                    <a:pt x="5715" y="1333"/>
                    <a:pt x="5239" y="0"/>
                  </a:cubicBezTo>
                  <a:close/>
                </a:path>
              </a:pathLst>
            </a:custGeom>
            <a:grpFill/>
            <a:ln w="9525" cap="flat">
              <a:noFill/>
              <a:prstDash val="solid"/>
              <a:miter/>
            </a:ln>
          </p:spPr>
          <p:txBody>
            <a:bodyPr rtlCol="0" anchor="ctr"/>
            <a:lstStyle/>
            <a:p>
              <a:endParaRPr lang="en-US" noProof="0" dirty="0"/>
            </a:p>
          </p:txBody>
        </p:sp>
        <p:sp>
          <p:nvSpPr>
            <p:cNvPr id="133" name="Freeform: Shape 132">
              <a:extLst>
                <a:ext uri="{FF2B5EF4-FFF2-40B4-BE49-F238E27FC236}">
                  <a16:creationId xmlns:a16="http://schemas.microsoft.com/office/drawing/2014/main" id="{AED9F9DF-8D28-4628-B2CD-B52069DFC231}"/>
                </a:ext>
              </a:extLst>
            </p:cNvPr>
            <p:cNvSpPr/>
            <p:nvPr/>
          </p:nvSpPr>
          <p:spPr>
            <a:xfrm>
              <a:off x="7870799" y="3162300"/>
              <a:ext cx="9525" cy="9525"/>
            </a:xfrm>
            <a:custGeom>
              <a:avLst/>
              <a:gdLst>
                <a:gd name="connsiteX0" fmla="*/ 4566 w 9525"/>
                <a:gd name="connsiteY0" fmla="*/ 1715 h 0"/>
                <a:gd name="connsiteX1" fmla="*/ 89 w 9525"/>
                <a:gd name="connsiteY1" fmla="*/ 4858 h 0"/>
                <a:gd name="connsiteX2" fmla="*/ 12472 w 9525"/>
                <a:gd name="connsiteY2" fmla="*/ 0 h 0"/>
                <a:gd name="connsiteX3" fmla="*/ 4566 w 9525"/>
                <a:gd name="connsiteY3" fmla="*/ 1715 h 0"/>
              </a:gdLst>
              <a:ahLst/>
              <a:cxnLst>
                <a:cxn ang="0">
                  <a:pos x="connsiteX0" y="connsiteY0"/>
                </a:cxn>
                <a:cxn ang="0">
                  <a:pos x="connsiteX1" y="connsiteY1"/>
                </a:cxn>
                <a:cxn ang="0">
                  <a:pos x="connsiteX2" y="connsiteY2"/>
                </a:cxn>
                <a:cxn ang="0">
                  <a:pos x="connsiteX3" y="connsiteY3"/>
                </a:cxn>
              </a:cxnLst>
              <a:rect l="l" t="t" r="r" b="b"/>
              <a:pathLst>
                <a:path w="9525">
                  <a:moveTo>
                    <a:pt x="4566" y="1715"/>
                  </a:moveTo>
                  <a:cubicBezTo>
                    <a:pt x="2661" y="2572"/>
                    <a:pt x="-578" y="2857"/>
                    <a:pt x="89" y="4858"/>
                  </a:cubicBezTo>
                  <a:cubicBezTo>
                    <a:pt x="3518" y="2953"/>
                    <a:pt x="14567" y="4286"/>
                    <a:pt x="12472" y="0"/>
                  </a:cubicBezTo>
                  <a:cubicBezTo>
                    <a:pt x="9804" y="572"/>
                    <a:pt x="7137" y="1143"/>
                    <a:pt x="4566" y="1715"/>
                  </a:cubicBezTo>
                  <a:close/>
                </a:path>
              </a:pathLst>
            </a:custGeom>
            <a:grpFill/>
            <a:ln w="9525" cap="flat">
              <a:noFill/>
              <a:prstDash val="solid"/>
              <a:miter/>
            </a:ln>
          </p:spPr>
          <p:txBody>
            <a:bodyPr rtlCol="0" anchor="ctr"/>
            <a:lstStyle/>
            <a:p>
              <a:endParaRPr lang="en-US" noProof="0" dirty="0"/>
            </a:p>
          </p:txBody>
        </p:sp>
        <p:sp>
          <p:nvSpPr>
            <p:cNvPr id="134" name="Freeform: Shape 133">
              <a:extLst>
                <a:ext uri="{FF2B5EF4-FFF2-40B4-BE49-F238E27FC236}">
                  <a16:creationId xmlns:a16="http://schemas.microsoft.com/office/drawing/2014/main" id="{2CAFE74D-8307-4E47-858A-739CBFA390F4}"/>
                </a:ext>
              </a:extLst>
            </p:cNvPr>
            <p:cNvSpPr/>
            <p:nvPr/>
          </p:nvSpPr>
          <p:spPr>
            <a:xfrm>
              <a:off x="7895306" y="3388900"/>
              <a:ext cx="9525" cy="9525"/>
            </a:xfrm>
            <a:custGeom>
              <a:avLst/>
              <a:gdLst>
                <a:gd name="connsiteX0" fmla="*/ 157 w 9525"/>
                <a:gd name="connsiteY0" fmla="*/ 6953 h 0"/>
                <a:gd name="connsiteX1" fmla="*/ 11873 w 9525"/>
                <a:gd name="connsiteY1" fmla="*/ 0 h 0"/>
                <a:gd name="connsiteX2" fmla="*/ 157 w 9525"/>
                <a:gd name="connsiteY2" fmla="*/ 6953 h 0"/>
              </a:gdLst>
              <a:ahLst/>
              <a:cxnLst>
                <a:cxn ang="0">
                  <a:pos x="connsiteX0" y="connsiteY0"/>
                </a:cxn>
                <a:cxn ang="0">
                  <a:pos x="connsiteX1" y="connsiteY1"/>
                </a:cxn>
                <a:cxn ang="0">
                  <a:pos x="connsiteX2" y="connsiteY2"/>
                </a:cxn>
              </a:cxnLst>
              <a:rect l="l" t="t" r="r" b="b"/>
              <a:pathLst>
                <a:path w="9525">
                  <a:moveTo>
                    <a:pt x="157" y="6953"/>
                  </a:moveTo>
                  <a:cubicBezTo>
                    <a:pt x="4443" y="4763"/>
                    <a:pt x="10730" y="3524"/>
                    <a:pt x="11873" y="0"/>
                  </a:cubicBezTo>
                  <a:cubicBezTo>
                    <a:pt x="5205" y="1143"/>
                    <a:pt x="-1081" y="2381"/>
                    <a:pt x="157" y="6953"/>
                  </a:cubicBezTo>
                  <a:close/>
                </a:path>
              </a:pathLst>
            </a:custGeom>
            <a:grpFill/>
            <a:ln w="9525" cap="flat">
              <a:noFill/>
              <a:prstDash val="solid"/>
              <a:miter/>
            </a:ln>
          </p:spPr>
          <p:txBody>
            <a:bodyPr rtlCol="0" anchor="ctr"/>
            <a:lstStyle/>
            <a:p>
              <a:endParaRPr lang="en-US" noProof="0" dirty="0"/>
            </a:p>
          </p:txBody>
        </p:sp>
        <p:sp>
          <p:nvSpPr>
            <p:cNvPr id="135" name="Freeform: Shape 134">
              <a:extLst>
                <a:ext uri="{FF2B5EF4-FFF2-40B4-BE49-F238E27FC236}">
                  <a16:creationId xmlns:a16="http://schemas.microsoft.com/office/drawing/2014/main" id="{87527F39-136A-4842-ABB0-08D1CD8F45FE}"/>
                </a:ext>
              </a:extLst>
            </p:cNvPr>
            <p:cNvSpPr/>
            <p:nvPr/>
          </p:nvSpPr>
          <p:spPr>
            <a:xfrm>
              <a:off x="5045297" y="3868511"/>
              <a:ext cx="9525" cy="9525"/>
            </a:xfrm>
            <a:custGeom>
              <a:avLst/>
              <a:gdLst>
                <a:gd name="connsiteX0" fmla="*/ 13906 w 9525"/>
                <a:gd name="connsiteY0" fmla="*/ 4830 h 0"/>
                <a:gd name="connsiteX1" fmla="*/ 0 w 9525"/>
                <a:gd name="connsiteY1" fmla="*/ 5687 h 0"/>
                <a:gd name="connsiteX2" fmla="*/ 13906 w 9525"/>
                <a:gd name="connsiteY2" fmla="*/ 4830 h 0"/>
              </a:gdLst>
              <a:ahLst/>
              <a:cxnLst>
                <a:cxn ang="0">
                  <a:pos x="connsiteX0" y="connsiteY0"/>
                </a:cxn>
                <a:cxn ang="0">
                  <a:pos x="connsiteX1" y="connsiteY1"/>
                </a:cxn>
                <a:cxn ang="0">
                  <a:pos x="connsiteX2" y="connsiteY2"/>
                </a:cxn>
              </a:cxnLst>
              <a:rect l="l" t="t" r="r" b="b"/>
              <a:pathLst>
                <a:path w="9525">
                  <a:moveTo>
                    <a:pt x="13906" y="4830"/>
                  </a:moveTo>
                  <a:cubicBezTo>
                    <a:pt x="12382" y="-3743"/>
                    <a:pt x="667" y="734"/>
                    <a:pt x="0" y="5687"/>
                  </a:cubicBezTo>
                  <a:cubicBezTo>
                    <a:pt x="5334" y="6449"/>
                    <a:pt x="10001" y="10450"/>
                    <a:pt x="13906" y="4830"/>
                  </a:cubicBezTo>
                  <a:close/>
                </a:path>
              </a:pathLst>
            </a:custGeom>
            <a:grpFill/>
            <a:ln w="9525" cap="flat">
              <a:noFill/>
              <a:prstDash val="solid"/>
              <a:miter/>
            </a:ln>
          </p:spPr>
          <p:txBody>
            <a:bodyPr rtlCol="0" anchor="ctr"/>
            <a:lstStyle/>
            <a:p>
              <a:endParaRPr lang="en-US" noProof="0" dirty="0"/>
            </a:p>
          </p:txBody>
        </p:sp>
        <p:sp>
          <p:nvSpPr>
            <p:cNvPr id="136" name="Freeform: Shape 135">
              <a:extLst>
                <a:ext uri="{FF2B5EF4-FFF2-40B4-BE49-F238E27FC236}">
                  <a16:creationId xmlns:a16="http://schemas.microsoft.com/office/drawing/2014/main" id="{C4AA49A0-38BD-427E-9C64-1289750F6485}"/>
                </a:ext>
              </a:extLst>
            </p:cNvPr>
            <p:cNvSpPr/>
            <p:nvPr/>
          </p:nvSpPr>
          <p:spPr>
            <a:xfrm>
              <a:off x="5000300" y="3826478"/>
              <a:ext cx="9525" cy="9525"/>
            </a:xfrm>
            <a:custGeom>
              <a:avLst/>
              <a:gdLst>
                <a:gd name="connsiteX0" fmla="*/ 13183 w 9525"/>
                <a:gd name="connsiteY0" fmla="*/ 0 h 0"/>
                <a:gd name="connsiteX1" fmla="*/ 39 w 9525"/>
                <a:gd name="connsiteY1" fmla="*/ 2857 h 0"/>
                <a:gd name="connsiteX2" fmla="*/ 13183 w 9525"/>
                <a:gd name="connsiteY2" fmla="*/ 0 h 0"/>
              </a:gdLst>
              <a:ahLst/>
              <a:cxnLst>
                <a:cxn ang="0">
                  <a:pos x="connsiteX0" y="connsiteY0"/>
                </a:cxn>
                <a:cxn ang="0">
                  <a:pos x="connsiteX1" y="connsiteY1"/>
                </a:cxn>
                <a:cxn ang="0">
                  <a:pos x="connsiteX2" y="connsiteY2"/>
                </a:cxn>
              </a:cxnLst>
              <a:rect l="l" t="t" r="r" b="b"/>
              <a:pathLst>
                <a:path w="9525">
                  <a:moveTo>
                    <a:pt x="13183" y="0"/>
                  </a:moveTo>
                  <a:cubicBezTo>
                    <a:pt x="8802" y="952"/>
                    <a:pt x="4420" y="1905"/>
                    <a:pt x="39" y="2857"/>
                  </a:cubicBezTo>
                  <a:cubicBezTo>
                    <a:pt x="-1009" y="13525"/>
                    <a:pt x="19470" y="6572"/>
                    <a:pt x="13183" y="0"/>
                  </a:cubicBezTo>
                  <a:close/>
                </a:path>
              </a:pathLst>
            </a:custGeom>
            <a:grpFill/>
            <a:ln w="9525" cap="flat">
              <a:noFill/>
              <a:prstDash val="solid"/>
              <a:miter/>
            </a:ln>
          </p:spPr>
          <p:txBody>
            <a:bodyPr rtlCol="0" anchor="ctr"/>
            <a:lstStyle/>
            <a:p>
              <a:endParaRPr lang="en-US" noProof="0" dirty="0"/>
            </a:p>
          </p:txBody>
        </p:sp>
        <p:sp>
          <p:nvSpPr>
            <p:cNvPr id="137" name="Freeform: Shape 136">
              <a:extLst>
                <a:ext uri="{FF2B5EF4-FFF2-40B4-BE49-F238E27FC236}">
                  <a16:creationId xmlns:a16="http://schemas.microsoft.com/office/drawing/2014/main" id="{9287F964-C762-45BC-99F0-0C42CA4D901F}"/>
                </a:ext>
              </a:extLst>
            </p:cNvPr>
            <p:cNvSpPr/>
            <p:nvPr/>
          </p:nvSpPr>
          <p:spPr>
            <a:xfrm>
              <a:off x="6732064" y="3622643"/>
              <a:ext cx="9525" cy="9525"/>
            </a:xfrm>
            <a:custGeom>
              <a:avLst/>
              <a:gdLst>
                <a:gd name="connsiteX0" fmla="*/ 1158 w 0"/>
                <a:gd name="connsiteY0" fmla="*/ 0 h 0"/>
                <a:gd name="connsiteX1" fmla="*/ 8682 w 0"/>
                <a:gd name="connsiteY1" fmla="*/ 4953 h 0"/>
                <a:gd name="connsiteX2" fmla="*/ 1158 w 0"/>
                <a:gd name="connsiteY2" fmla="*/ 0 h 0"/>
              </a:gdLst>
              <a:ahLst/>
              <a:cxnLst>
                <a:cxn ang="0">
                  <a:pos x="connsiteX0" y="connsiteY0"/>
                </a:cxn>
                <a:cxn ang="0">
                  <a:pos x="connsiteX1" y="connsiteY1"/>
                </a:cxn>
                <a:cxn ang="0">
                  <a:pos x="connsiteX2" y="connsiteY2"/>
                </a:cxn>
              </a:cxnLst>
              <a:rect l="l" t="t" r="r" b="b"/>
              <a:pathLst>
                <a:path>
                  <a:moveTo>
                    <a:pt x="1158" y="0"/>
                  </a:moveTo>
                  <a:cubicBezTo>
                    <a:pt x="-1509" y="3810"/>
                    <a:pt x="205" y="8668"/>
                    <a:pt x="8682" y="4953"/>
                  </a:cubicBezTo>
                  <a:cubicBezTo>
                    <a:pt x="7539" y="1429"/>
                    <a:pt x="4682" y="190"/>
                    <a:pt x="1158" y="0"/>
                  </a:cubicBezTo>
                  <a:close/>
                </a:path>
              </a:pathLst>
            </a:custGeom>
            <a:grpFill/>
            <a:ln w="9525" cap="flat">
              <a:noFill/>
              <a:prstDash val="solid"/>
              <a:miter/>
            </a:ln>
          </p:spPr>
          <p:txBody>
            <a:bodyPr rtlCol="0" anchor="ctr"/>
            <a:lstStyle/>
            <a:p>
              <a:endParaRPr lang="en-US" noProof="0" dirty="0"/>
            </a:p>
          </p:txBody>
        </p:sp>
        <p:sp>
          <p:nvSpPr>
            <p:cNvPr id="138" name="Freeform: Shape 137">
              <a:extLst>
                <a:ext uri="{FF2B5EF4-FFF2-40B4-BE49-F238E27FC236}">
                  <a16:creationId xmlns:a16="http://schemas.microsoft.com/office/drawing/2014/main" id="{EF91ADBF-2E55-49FE-BC63-B45E29176AD5}"/>
                </a:ext>
              </a:extLst>
            </p:cNvPr>
            <p:cNvSpPr/>
            <p:nvPr/>
          </p:nvSpPr>
          <p:spPr>
            <a:xfrm>
              <a:off x="4974901" y="3807619"/>
              <a:ext cx="19050" cy="9525"/>
            </a:xfrm>
            <a:custGeom>
              <a:avLst/>
              <a:gdLst>
                <a:gd name="connsiteX0" fmla="*/ 958 w 19050"/>
                <a:gd name="connsiteY0" fmla="*/ 9525 h 9525"/>
                <a:gd name="connsiteX1" fmla="*/ 22008 w 19050"/>
                <a:gd name="connsiteY1" fmla="*/ 4953 h 9525"/>
                <a:gd name="connsiteX2" fmla="*/ 14484 w 19050"/>
                <a:gd name="connsiteY2" fmla="*/ 0 h 9525"/>
                <a:gd name="connsiteX3" fmla="*/ 958 w 19050"/>
                <a:gd name="connsiteY3" fmla="*/ 9525 h 9525"/>
              </a:gdLst>
              <a:ahLst/>
              <a:cxnLst>
                <a:cxn ang="0">
                  <a:pos x="connsiteX0" y="connsiteY0"/>
                </a:cxn>
                <a:cxn ang="0">
                  <a:pos x="connsiteX1" y="connsiteY1"/>
                </a:cxn>
                <a:cxn ang="0">
                  <a:pos x="connsiteX2" y="connsiteY2"/>
                </a:cxn>
                <a:cxn ang="0">
                  <a:pos x="connsiteX3" y="connsiteY3"/>
                </a:cxn>
              </a:cxnLst>
              <a:rect l="l" t="t" r="r" b="b"/>
              <a:pathLst>
                <a:path w="19050" h="9525">
                  <a:moveTo>
                    <a:pt x="958" y="9525"/>
                  </a:moveTo>
                  <a:cubicBezTo>
                    <a:pt x="5340" y="13430"/>
                    <a:pt x="12102" y="4286"/>
                    <a:pt x="22008" y="4953"/>
                  </a:cubicBezTo>
                  <a:cubicBezTo>
                    <a:pt x="21342" y="762"/>
                    <a:pt x="16960" y="1715"/>
                    <a:pt x="14484" y="0"/>
                  </a:cubicBezTo>
                  <a:cubicBezTo>
                    <a:pt x="14293" y="5048"/>
                    <a:pt x="-4376" y="2096"/>
                    <a:pt x="958" y="9525"/>
                  </a:cubicBezTo>
                  <a:close/>
                </a:path>
              </a:pathLst>
            </a:custGeom>
            <a:grpFill/>
            <a:ln w="9525" cap="flat">
              <a:noFill/>
              <a:prstDash val="solid"/>
              <a:miter/>
            </a:ln>
          </p:spPr>
          <p:txBody>
            <a:bodyPr rtlCol="0" anchor="ctr"/>
            <a:lstStyle/>
            <a:p>
              <a:endParaRPr lang="en-US" noProof="0" dirty="0"/>
            </a:p>
          </p:txBody>
        </p:sp>
        <p:sp>
          <p:nvSpPr>
            <p:cNvPr id="139" name="Freeform: Shape 138">
              <a:extLst>
                <a:ext uri="{FF2B5EF4-FFF2-40B4-BE49-F238E27FC236}">
                  <a16:creationId xmlns:a16="http://schemas.microsoft.com/office/drawing/2014/main" id="{D82BBEE2-BF2D-4637-82D0-8E1F5B680756}"/>
                </a:ext>
              </a:extLst>
            </p:cNvPr>
            <p:cNvSpPr/>
            <p:nvPr/>
          </p:nvSpPr>
          <p:spPr>
            <a:xfrm>
              <a:off x="7708773" y="3325757"/>
              <a:ext cx="9525" cy="9525"/>
            </a:xfrm>
            <a:custGeom>
              <a:avLst/>
              <a:gdLst>
                <a:gd name="connsiteX0" fmla="*/ 15812 w 9525"/>
                <a:gd name="connsiteY0" fmla="*/ 88 h 0"/>
                <a:gd name="connsiteX1" fmla="*/ 0 w 9525"/>
                <a:gd name="connsiteY1" fmla="*/ 3517 h 0"/>
                <a:gd name="connsiteX2" fmla="*/ 15812 w 9525"/>
                <a:gd name="connsiteY2" fmla="*/ 88 h 0"/>
              </a:gdLst>
              <a:ahLst/>
              <a:cxnLst>
                <a:cxn ang="0">
                  <a:pos x="connsiteX0" y="connsiteY0"/>
                </a:cxn>
                <a:cxn ang="0">
                  <a:pos x="connsiteX1" y="connsiteY1"/>
                </a:cxn>
                <a:cxn ang="0">
                  <a:pos x="connsiteX2" y="connsiteY2"/>
                </a:cxn>
              </a:cxnLst>
              <a:rect l="l" t="t" r="r" b="b"/>
              <a:pathLst>
                <a:path w="9525">
                  <a:moveTo>
                    <a:pt x="15812" y="88"/>
                  </a:moveTo>
                  <a:cubicBezTo>
                    <a:pt x="11430" y="1612"/>
                    <a:pt x="571" y="-2770"/>
                    <a:pt x="0" y="3517"/>
                  </a:cubicBezTo>
                  <a:cubicBezTo>
                    <a:pt x="4381" y="1993"/>
                    <a:pt x="15240" y="6374"/>
                    <a:pt x="15812" y="88"/>
                  </a:cubicBezTo>
                  <a:close/>
                </a:path>
              </a:pathLst>
            </a:custGeom>
            <a:grpFill/>
            <a:ln w="9525" cap="flat">
              <a:noFill/>
              <a:prstDash val="solid"/>
              <a:miter/>
            </a:ln>
          </p:spPr>
          <p:txBody>
            <a:bodyPr rtlCol="0" anchor="ctr"/>
            <a:lstStyle/>
            <a:p>
              <a:endParaRPr lang="en-US" noProof="0" dirty="0"/>
            </a:p>
          </p:txBody>
        </p:sp>
        <p:sp>
          <p:nvSpPr>
            <p:cNvPr id="140" name="Freeform: Shape 139">
              <a:extLst>
                <a:ext uri="{FF2B5EF4-FFF2-40B4-BE49-F238E27FC236}">
                  <a16:creationId xmlns:a16="http://schemas.microsoft.com/office/drawing/2014/main" id="{E3B88833-6968-4FAA-871F-13E5A02BC444}"/>
                </a:ext>
              </a:extLst>
            </p:cNvPr>
            <p:cNvSpPr/>
            <p:nvPr/>
          </p:nvSpPr>
          <p:spPr>
            <a:xfrm>
              <a:off x="7358919" y="3410463"/>
              <a:ext cx="9525" cy="9525"/>
            </a:xfrm>
            <a:custGeom>
              <a:avLst/>
              <a:gdLst>
                <a:gd name="connsiteX0" fmla="*/ 0 w 0"/>
                <a:gd name="connsiteY0" fmla="*/ 3773 h 0"/>
                <a:gd name="connsiteX1" fmla="*/ 0 w 0"/>
                <a:gd name="connsiteY1" fmla="*/ 3773 h 0"/>
                <a:gd name="connsiteX2" fmla="*/ 0 w 0"/>
                <a:gd name="connsiteY2" fmla="*/ 3773 h 0"/>
              </a:gdLst>
              <a:ahLst/>
              <a:cxnLst>
                <a:cxn ang="0">
                  <a:pos x="connsiteX0" y="connsiteY0"/>
                </a:cxn>
                <a:cxn ang="0">
                  <a:pos x="connsiteX1" y="connsiteY1"/>
                </a:cxn>
                <a:cxn ang="0">
                  <a:pos x="connsiteX2" y="connsiteY2"/>
                </a:cxn>
              </a:cxnLst>
              <a:rect l="l" t="t" r="r" b="b"/>
              <a:pathLst>
                <a:path>
                  <a:moveTo>
                    <a:pt x="0" y="3773"/>
                  </a:moveTo>
                  <a:cubicBezTo>
                    <a:pt x="18574" y="4535"/>
                    <a:pt x="4381" y="-5085"/>
                    <a:pt x="0" y="3773"/>
                  </a:cubicBezTo>
                  <a:lnTo>
                    <a:pt x="0" y="3773"/>
                  </a:lnTo>
                  <a:close/>
                </a:path>
              </a:pathLst>
            </a:custGeom>
            <a:grpFill/>
            <a:ln w="9525" cap="flat">
              <a:noFill/>
              <a:prstDash val="solid"/>
              <a:miter/>
            </a:ln>
          </p:spPr>
          <p:txBody>
            <a:bodyPr rtlCol="0" anchor="ctr"/>
            <a:lstStyle/>
            <a:p>
              <a:endParaRPr lang="en-US" noProof="0" dirty="0"/>
            </a:p>
          </p:txBody>
        </p:sp>
        <p:sp>
          <p:nvSpPr>
            <p:cNvPr id="141" name="Freeform: Shape 140">
              <a:extLst>
                <a:ext uri="{FF2B5EF4-FFF2-40B4-BE49-F238E27FC236}">
                  <a16:creationId xmlns:a16="http://schemas.microsoft.com/office/drawing/2014/main" id="{292D1A7A-0E1F-4958-94B1-D29502B83259}"/>
                </a:ext>
              </a:extLst>
            </p:cNvPr>
            <p:cNvSpPr/>
            <p:nvPr/>
          </p:nvSpPr>
          <p:spPr>
            <a:xfrm>
              <a:off x="6705981" y="3537109"/>
              <a:ext cx="9525" cy="9525"/>
            </a:xfrm>
            <a:custGeom>
              <a:avLst/>
              <a:gdLst>
                <a:gd name="connsiteX0" fmla="*/ 18383 w 9525"/>
                <a:gd name="connsiteY0" fmla="*/ 0 h 9525"/>
                <a:gd name="connsiteX1" fmla="*/ 0 w 9525"/>
                <a:gd name="connsiteY1" fmla="*/ 4000 h 9525"/>
                <a:gd name="connsiteX2" fmla="*/ 2286 w 9525"/>
                <a:gd name="connsiteY2" fmla="*/ 10097 h 9525"/>
                <a:gd name="connsiteX3" fmla="*/ 18383 w 9525"/>
                <a:gd name="connsiteY3" fmla="*/ 0 h 9525"/>
              </a:gdLst>
              <a:ahLst/>
              <a:cxnLst>
                <a:cxn ang="0">
                  <a:pos x="connsiteX0" y="connsiteY0"/>
                </a:cxn>
                <a:cxn ang="0">
                  <a:pos x="connsiteX1" y="connsiteY1"/>
                </a:cxn>
                <a:cxn ang="0">
                  <a:pos x="connsiteX2" y="connsiteY2"/>
                </a:cxn>
                <a:cxn ang="0">
                  <a:pos x="connsiteX3" y="connsiteY3"/>
                </a:cxn>
              </a:cxnLst>
              <a:rect l="l" t="t" r="r" b="b"/>
              <a:pathLst>
                <a:path w="9525" h="9525">
                  <a:moveTo>
                    <a:pt x="18383" y="0"/>
                  </a:moveTo>
                  <a:cubicBezTo>
                    <a:pt x="9430" y="3905"/>
                    <a:pt x="3048" y="-476"/>
                    <a:pt x="0" y="4000"/>
                  </a:cubicBezTo>
                  <a:cubicBezTo>
                    <a:pt x="762" y="6001"/>
                    <a:pt x="1524" y="8096"/>
                    <a:pt x="2286" y="10097"/>
                  </a:cubicBezTo>
                  <a:cubicBezTo>
                    <a:pt x="9334" y="10382"/>
                    <a:pt x="20860" y="8192"/>
                    <a:pt x="18383" y="0"/>
                  </a:cubicBezTo>
                  <a:close/>
                </a:path>
              </a:pathLst>
            </a:custGeom>
            <a:grpFill/>
            <a:ln w="9525" cap="flat">
              <a:noFill/>
              <a:prstDash val="solid"/>
              <a:miter/>
            </a:ln>
          </p:spPr>
          <p:txBody>
            <a:bodyPr rtlCol="0" anchor="ctr"/>
            <a:lstStyle/>
            <a:p>
              <a:endParaRPr lang="en-US" noProof="0" dirty="0"/>
            </a:p>
          </p:txBody>
        </p:sp>
        <p:sp>
          <p:nvSpPr>
            <p:cNvPr id="142" name="Freeform: Shape 141">
              <a:extLst>
                <a:ext uri="{FF2B5EF4-FFF2-40B4-BE49-F238E27FC236}">
                  <a16:creationId xmlns:a16="http://schemas.microsoft.com/office/drawing/2014/main" id="{79534E52-FDD1-4AC8-9DF0-EDE06FDAF732}"/>
                </a:ext>
              </a:extLst>
            </p:cNvPr>
            <p:cNvSpPr/>
            <p:nvPr/>
          </p:nvSpPr>
          <p:spPr>
            <a:xfrm>
              <a:off x="7266717" y="3431015"/>
              <a:ext cx="9525" cy="9525"/>
            </a:xfrm>
            <a:custGeom>
              <a:avLst/>
              <a:gdLst>
                <a:gd name="connsiteX0" fmla="*/ 0 w 0"/>
                <a:gd name="connsiteY0" fmla="*/ 3319 h 0"/>
                <a:gd name="connsiteX1" fmla="*/ 0 w 0"/>
                <a:gd name="connsiteY1" fmla="*/ 3319 h 0"/>
                <a:gd name="connsiteX2" fmla="*/ 0 w 0"/>
                <a:gd name="connsiteY2" fmla="*/ 3319 h 0"/>
              </a:gdLst>
              <a:ahLst/>
              <a:cxnLst>
                <a:cxn ang="0">
                  <a:pos x="connsiteX0" y="connsiteY0"/>
                </a:cxn>
                <a:cxn ang="0">
                  <a:pos x="connsiteX1" y="connsiteY1"/>
                </a:cxn>
                <a:cxn ang="0">
                  <a:pos x="connsiteX2" y="connsiteY2"/>
                </a:cxn>
              </a:cxnLst>
              <a:rect l="l" t="t" r="r" b="b"/>
              <a:pathLst>
                <a:path>
                  <a:moveTo>
                    <a:pt x="0" y="3319"/>
                  </a:moveTo>
                  <a:cubicBezTo>
                    <a:pt x="11144" y="7510"/>
                    <a:pt x="5239" y="-5920"/>
                    <a:pt x="0" y="3319"/>
                  </a:cubicBezTo>
                  <a:lnTo>
                    <a:pt x="0" y="3319"/>
                  </a:lnTo>
                  <a:close/>
                </a:path>
              </a:pathLst>
            </a:custGeom>
            <a:grpFill/>
            <a:ln w="9525" cap="flat">
              <a:noFill/>
              <a:prstDash val="solid"/>
              <a:miter/>
            </a:ln>
          </p:spPr>
          <p:txBody>
            <a:bodyPr rtlCol="0" anchor="ctr"/>
            <a:lstStyle/>
            <a:p>
              <a:endParaRPr lang="en-US" noProof="0" dirty="0"/>
            </a:p>
          </p:txBody>
        </p:sp>
        <p:sp>
          <p:nvSpPr>
            <p:cNvPr id="143" name="Freeform: Shape 142">
              <a:extLst>
                <a:ext uri="{FF2B5EF4-FFF2-40B4-BE49-F238E27FC236}">
                  <a16:creationId xmlns:a16="http://schemas.microsoft.com/office/drawing/2014/main" id="{7CC72086-3062-405F-875D-51AEE46BA1A5}"/>
                </a:ext>
              </a:extLst>
            </p:cNvPr>
            <p:cNvSpPr/>
            <p:nvPr/>
          </p:nvSpPr>
          <p:spPr>
            <a:xfrm>
              <a:off x="6898958" y="3489769"/>
              <a:ext cx="28575" cy="9525"/>
            </a:xfrm>
            <a:custGeom>
              <a:avLst/>
              <a:gdLst>
                <a:gd name="connsiteX0" fmla="*/ 32670 w 28575"/>
                <a:gd name="connsiteY0" fmla="*/ 0 h 9525"/>
                <a:gd name="connsiteX1" fmla="*/ 666 w 28575"/>
                <a:gd name="connsiteY1" fmla="*/ 13526 h 9525"/>
                <a:gd name="connsiteX2" fmla="*/ 25145 w 28575"/>
                <a:gd name="connsiteY2" fmla="*/ 10382 h 9525"/>
                <a:gd name="connsiteX3" fmla="*/ 32670 w 28575"/>
                <a:gd name="connsiteY3" fmla="*/ 0 h 9525"/>
              </a:gdLst>
              <a:ahLst/>
              <a:cxnLst>
                <a:cxn ang="0">
                  <a:pos x="connsiteX0" y="connsiteY0"/>
                </a:cxn>
                <a:cxn ang="0">
                  <a:pos x="connsiteX1" y="connsiteY1"/>
                </a:cxn>
                <a:cxn ang="0">
                  <a:pos x="connsiteX2" y="connsiteY2"/>
                </a:cxn>
                <a:cxn ang="0">
                  <a:pos x="connsiteX3" y="connsiteY3"/>
                </a:cxn>
              </a:cxnLst>
              <a:rect l="l" t="t" r="r" b="b"/>
              <a:pathLst>
                <a:path w="28575" h="9525">
                  <a:moveTo>
                    <a:pt x="32670" y="0"/>
                  </a:moveTo>
                  <a:cubicBezTo>
                    <a:pt x="18668" y="6287"/>
                    <a:pt x="-4192" y="-1333"/>
                    <a:pt x="666" y="13526"/>
                  </a:cubicBezTo>
                  <a:cubicBezTo>
                    <a:pt x="13239" y="9144"/>
                    <a:pt x="13239" y="10001"/>
                    <a:pt x="25145" y="10382"/>
                  </a:cubicBezTo>
                  <a:cubicBezTo>
                    <a:pt x="21525" y="4286"/>
                    <a:pt x="37908" y="6763"/>
                    <a:pt x="32670" y="0"/>
                  </a:cubicBezTo>
                  <a:close/>
                </a:path>
              </a:pathLst>
            </a:custGeom>
            <a:grpFill/>
            <a:ln w="9525" cap="flat">
              <a:noFill/>
              <a:prstDash val="solid"/>
              <a:miter/>
            </a:ln>
          </p:spPr>
          <p:txBody>
            <a:bodyPr rtlCol="0" anchor="ctr"/>
            <a:lstStyle/>
            <a:p>
              <a:endParaRPr lang="en-US" noProof="0" dirty="0"/>
            </a:p>
          </p:txBody>
        </p:sp>
        <p:sp>
          <p:nvSpPr>
            <p:cNvPr id="144" name="Freeform: Shape 143">
              <a:extLst>
                <a:ext uri="{FF2B5EF4-FFF2-40B4-BE49-F238E27FC236}">
                  <a16:creationId xmlns:a16="http://schemas.microsoft.com/office/drawing/2014/main" id="{EF6F1853-9DE1-400C-B4C0-9086B2A95F1C}"/>
                </a:ext>
              </a:extLst>
            </p:cNvPr>
            <p:cNvSpPr/>
            <p:nvPr/>
          </p:nvSpPr>
          <p:spPr>
            <a:xfrm>
              <a:off x="5151606" y="3839718"/>
              <a:ext cx="9525" cy="9525"/>
            </a:xfrm>
            <a:custGeom>
              <a:avLst/>
              <a:gdLst>
                <a:gd name="connsiteX0" fmla="*/ 180 w 9525"/>
                <a:gd name="connsiteY0" fmla="*/ 6953 h 0"/>
                <a:gd name="connsiteX1" fmla="*/ 11896 w 9525"/>
                <a:gd name="connsiteY1" fmla="*/ 0 h 0"/>
                <a:gd name="connsiteX2" fmla="*/ 180 w 9525"/>
                <a:gd name="connsiteY2" fmla="*/ 6953 h 0"/>
              </a:gdLst>
              <a:ahLst/>
              <a:cxnLst>
                <a:cxn ang="0">
                  <a:pos x="connsiteX0" y="connsiteY0"/>
                </a:cxn>
                <a:cxn ang="0">
                  <a:pos x="connsiteX1" y="connsiteY1"/>
                </a:cxn>
                <a:cxn ang="0">
                  <a:pos x="connsiteX2" y="connsiteY2"/>
                </a:cxn>
              </a:cxnLst>
              <a:rect l="l" t="t" r="r" b="b"/>
              <a:pathLst>
                <a:path w="9525">
                  <a:moveTo>
                    <a:pt x="180" y="6953"/>
                  </a:moveTo>
                  <a:cubicBezTo>
                    <a:pt x="4847" y="4953"/>
                    <a:pt x="17039" y="6286"/>
                    <a:pt x="11896" y="0"/>
                  </a:cubicBezTo>
                  <a:cubicBezTo>
                    <a:pt x="5133" y="1143"/>
                    <a:pt x="-1153" y="2476"/>
                    <a:pt x="180" y="6953"/>
                  </a:cubicBezTo>
                  <a:close/>
                </a:path>
              </a:pathLst>
            </a:custGeom>
            <a:grpFill/>
            <a:ln w="9525" cap="flat">
              <a:noFill/>
              <a:prstDash val="solid"/>
              <a:miter/>
            </a:ln>
          </p:spPr>
          <p:txBody>
            <a:bodyPr rtlCol="0" anchor="ctr"/>
            <a:lstStyle/>
            <a:p>
              <a:endParaRPr lang="en-US" noProof="0" dirty="0"/>
            </a:p>
          </p:txBody>
        </p:sp>
        <p:sp>
          <p:nvSpPr>
            <p:cNvPr id="145" name="Freeform: Shape 144">
              <a:extLst>
                <a:ext uri="{FF2B5EF4-FFF2-40B4-BE49-F238E27FC236}">
                  <a16:creationId xmlns:a16="http://schemas.microsoft.com/office/drawing/2014/main" id="{F7D5445F-73E1-4194-8A4B-9AE8E42150BD}"/>
                </a:ext>
              </a:extLst>
            </p:cNvPr>
            <p:cNvSpPr/>
            <p:nvPr/>
          </p:nvSpPr>
          <p:spPr>
            <a:xfrm>
              <a:off x="6427733" y="3623866"/>
              <a:ext cx="9525" cy="9525"/>
            </a:xfrm>
            <a:custGeom>
              <a:avLst/>
              <a:gdLst>
                <a:gd name="connsiteX0" fmla="*/ 11452 w 9525"/>
                <a:gd name="connsiteY0" fmla="*/ 3730 h 0"/>
                <a:gd name="connsiteX1" fmla="*/ 212 w 9525"/>
                <a:gd name="connsiteY1" fmla="*/ 4016 h 0"/>
                <a:gd name="connsiteX2" fmla="*/ 11452 w 9525"/>
                <a:gd name="connsiteY2" fmla="*/ 3730 h 0"/>
              </a:gdLst>
              <a:ahLst/>
              <a:cxnLst>
                <a:cxn ang="0">
                  <a:pos x="connsiteX0" y="connsiteY0"/>
                </a:cxn>
                <a:cxn ang="0">
                  <a:pos x="connsiteX1" y="connsiteY1"/>
                </a:cxn>
                <a:cxn ang="0">
                  <a:pos x="connsiteX2" y="connsiteY2"/>
                </a:cxn>
              </a:cxnLst>
              <a:rect l="l" t="t" r="r" b="b"/>
              <a:pathLst>
                <a:path w="9525">
                  <a:moveTo>
                    <a:pt x="11452" y="3730"/>
                  </a:moveTo>
                  <a:cubicBezTo>
                    <a:pt x="13547" y="-2842"/>
                    <a:pt x="-1978" y="587"/>
                    <a:pt x="212" y="4016"/>
                  </a:cubicBezTo>
                  <a:cubicBezTo>
                    <a:pt x="4975" y="2492"/>
                    <a:pt x="6785" y="5063"/>
                    <a:pt x="11452" y="3730"/>
                  </a:cubicBezTo>
                  <a:close/>
                </a:path>
              </a:pathLst>
            </a:custGeom>
            <a:grpFill/>
            <a:ln w="9525" cap="flat">
              <a:noFill/>
              <a:prstDash val="solid"/>
              <a:miter/>
            </a:ln>
          </p:spPr>
          <p:txBody>
            <a:bodyPr rtlCol="0" anchor="ctr"/>
            <a:lstStyle/>
            <a:p>
              <a:endParaRPr lang="en-US" noProof="0" dirty="0"/>
            </a:p>
          </p:txBody>
        </p:sp>
        <p:sp>
          <p:nvSpPr>
            <p:cNvPr id="146" name="Freeform: Shape 145">
              <a:extLst>
                <a:ext uri="{FF2B5EF4-FFF2-40B4-BE49-F238E27FC236}">
                  <a16:creationId xmlns:a16="http://schemas.microsoft.com/office/drawing/2014/main" id="{9AC64472-C266-4D8D-B51E-4C81DDB3D6D2}"/>
                </a:ext>
              </a:extLst>
            </p:cNvPr>
            <p:cNvSpPr/>
            <p:nvPr/>
          </p:nvSpPr>
          <p:spPr>
            <a:xfrm>
              <a:off x="6667119" y="3542087"/>
              <a:ext cx="38100" cy="9525"/>
            </a:xfrm>
            <a:custGeom>
              <a:avLst/>
              <a:gdLst>
                <a:gd name="connsiteX0" fmla="*/ 32004 w 38100"/>
                <a:gd name="connsiteY0" fmla="*/ 11405 h 9525"/>
                <a:gd name="connsiteX1" fmla="*/ 38386 w 38100"/>
                <a:gd name="connsiteY1" fmla="*/ 5595 h 9525"/>
                <a:gd name="connsiteX2" fmla="*/ 0 w 38100"/>
                <a:gd name="connsiteY2" fmla="*/ 9595 h 9525"/>
                <a:gd name="connsiteX3" fmla="*/ 32004 w 38100"/>
                <a:gd name="connsiteY3" fmla="*/ 11405 h 9525"/>
              </a:gdLst>
              <a:ahLst/>
              <a:cxnLst>
                <a:cxn ang="0">
                  <a:pos x="connsiteX0" y="connsiteY0"/>
                </a:cxn>
                <a:cxn ang="0">
                  <a:pos x="connsiteX1" y="connsiteY1"/>
                </a:cxn>
                <a:cxn ang="0">
                  <a:pos x="connsiteX2" y="connsiteY2"/>
                </a:cxn>
                <a:cxn ang="0">
                  <a:pos x="connsiteX3" y="connsiteY3"/>
                </a:cxn>
              </a:cxnLst>
              <a:rect l="l" t="t" r="r" b="b"/>
              <a:pathLst>
                <a:path w="38100" h="9525">
                  <a:moveTo>
                    <a:pt x="32004" y="11405"/>
                  </a:moveTo>
                  <a:cubicBezTo>
                    <a:pt x="31623" y="8452"/>
                    <a:pt x="36957" y="7881"/>
                    <a:pt x="38386" y="5595"/>
                  </a:cubicBezTo>
                  <a:cubicBezTo>
                    <a:pt x="26670" y="-10312"/>
                    <a:pt x="19240" y="13120"/>
                    <a:pt x="0" y="9595"/>
                  </a:cubicBezTo>
                  <a:cubicBezTo>
                    <a:pt x="3048" y="20835"/>
                    <a:pt x="23336" y="8071"/>
                    <a:pt x="32004" y="11405"/>
                  </a:cubicBezTo>
                  <a:close/>
                </a:path>
              </a:pathLst>
            </a:custGeom>
            <a:grpFill/>
            <a:ln w="9525" cap="flat">
              <a:noFill/>
              <a:prstDash val="solid"/>
              <a:miter/>
            </a:ln>
          </p:spPr>
          <p:txBody>
            <a:bodyPr rtlCol="0" anchor="ctr"/>
            <a:lstStyle/>
            <a:p>
              <a:endParaRPr lang="en-US" noProof="0" dirty="0"/>
            </a:p>
          </p:txBody>
        </p:sp>
        <p:sp>
          <p:nvSpPr>
            <p:cNvPr id="147" name="Freeform: Shape 146">
              <a:extLst>
                <a:ext uri="{FF2B5EF4-FFF2-40B4-BE49-F238E27FC236}">
                  <a16:creationId xmlns:a16="http://schemas.microsoft.com/office/drawing/2014/main" id="{10328386-3A7E-4568-8000-5D96DC02005F}"/>
                </a:ext>
              </a:extLst>
            </p:cNvPr>
            <p:cNvSpPr/>
            <p:nvPr/>
          </p:nvSpPr>
          <p:spPr>
            <a:xfrm>
              <a:off x="7626476" y="3353752"/>
              <a:ext cx="19050" cy="9525"/>
            </a:xfrm>
            <a:custGeom>
              <a:avLst/>
              <a:gdLst>
                <a:gd name="connsiteX0" fmla="*/ 11906 w 19050"/>
                <a:gd name="connsiteY0" fmla="*/ 8382 h 0"/>
                <a:gd name="connsiteX1" fmla="*/ 15716 w 19050"/>
                <a:gd name="connsiteY1" fmla="*/ 3143 h 0"/>
                <a:gd name="connsiteX2" fmla="*/ 20288 w 19050"/>
                <a:gd name="connsiteY2" fmla="*/ 0 h 0"/>
                <a:gd name="connsiteX3" fmla="*/ 0 w 19050"/>
                <a:gd name="connsiteY3" fmla="*/ 6572 h 0"/>
                <a:gd name="connsiteX4" fmla="*/ 11906 w 19050"/>
                <a:gd name="connsiteY4" fmla="*/ 8382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a:moveTo>
                    <a:pt x="11906" y="8382"/>
                  </a:moveTo>
                  <a:cubicBezTo>
                    <a:pt x="15335" y="7620"/>
                    <a:pt x="12954" y="4286"/>
                    <a:pt x="15716" y="3143"/>
                  </a:cubicBezTo>
                  <a:cubicBezTo>
                    <a:pt x="17621" y="2286"/>
                    <a:pt x="20860" y="2000"/>
                    <a:pt x="20288" y="0"/>
                  </a:cubicBezTo>
                  <a:cubicBezTo>
                    <a:pt x="14478" y="2572"/>
                    <a:pt x="286" y="1619"/>
                    <a:pt x="0" y="6572"/>
                  </a:cubicBezTo>
                  <a:cubicBezTo>
                    <a:pt x="7525" y="2286"/>
                    <a:pt x="4286" y="12764"/>
                    <a:pt x="11906" y="8382"/>
                  </a:cubicBezTo>
                  <a:close/>
                </a:path>
              </a:pathLst>
            </a:custGeom>
            <a:grpFill/>
            <a:ln w="9525" cap="flat">
              <a:noFill/>
              <a:prstDash val="solid"/>
              <a:miter/>
            </a:ln>
          </p:spPr>
          <p:txBody>
            <a:bodyPr rtlCol="0" anchor="ctr"/>
            <a:lstStyle/>
            <a:p>
              <a:endParaRPr lang="en-US" noProof="0" dirty="0"/>
            </a:p>
          </p:txBody>
        </p:sp>
        <p:sp>
          <p:nvSpPr>
            <p:cNvPr id="148" name="Freeform: Shape 147">
              <a:extLst>
                <a:ext uri="{FF2B5EF4-FFF2-40B4-BE49-F238E27FC236}">
                  <a16:creationId xmlns:a16="http://schemas.microsoft.com/office/drawing/2014/main" id="{74B46020-EED2-44B0-A41A-D1299B069CB9}"/>
                </a:ext>
              </a:extLst>
            </p:cNvPr>
            <p:cNvSpPr/>
            <p:nvPr/>
          </p:nvSpPr>
          <p:spPr>
            <a:xfrm>
              <a:off x="7716202" y="3375020"/>
              <a:ext cx="19050" cy="9525"/>
            </a:xfrm>
            <a:custGeom>
              <a:avLst/>
              <a:gdLst>
                <a:gd name="connsiteX0" fmla="*/ 0 w 19050"/>
                <a:gd name="connsiteY0" fmla="*/ 5212 h 0"/>
                <a:gd name="connsiteX1" fmla="*/ 21050 w 19050"/>
                <a:gd name="connsiteY1" fmla="*/ 640 h 0"/>
                <a:gd name="connsiteX2" fmla="*/ 0 w 19050"/>
                <a:gd name="connsiteY2" fmla="*/ 5212 h 0"/>
              </a:gdLst>
              <a:ahLst/>
              <a:cxnLst>
                <a:cxn ang="0">
                  <a:pos x="connsiteX0" y="connsiteY0"/>
                </a:cxn>
                <a:cxn ang="0">
                  <a:pos x="connsiteX1" y="connsiteY1"/>
                </a:cxn>
                <a:cxn ang="0">
                  <a:pos x="connsiteX2" y="connsiteY2"/>
                </a:cxn>
              </a:cxnLst>
              <a:rect l="l" t="t" r="r" b="b"/>
              <a:pathLst>
                <a:path w="19050">
                  <a:moveTo>
                    <a:pt x="0" y="5212"/>
                  </a:moveTo>
                  <a:cubicBezTo>
                    <a:pt x="5144" y="4545"/>
                    <a:pt x="19336" y="6641"/>
                    <a:pt x="21050" y="640"/>
                  </a:cubicBezTo>
                  <a:cubicBezTo>
                    <a:pt x="17526" y="-979"/>
                    <a:pt x="667" y="449"/>
                    <a:pt x="0" y="5212"/>
                  </a:cubicBezTo>
                  <a:close/>
                </a:path>
              </a:pathLst>
            </a:custGeom>
            <a:grpFill/>
            <a:ln w="9525" cap="flat">
              <a:noFill/>
              <a:prstDash val="solid"/>
              <a:miter/>
            </a:ln>
          </p:spPr>
          <p:txBody>
            <a:bodyPr rtlCol="0" anchor="ctr"/>
            <a:lstStyle/>
            <a:p>
              <a:endParaRPr lang="en-US" noProof="0" dirty="0"/>
            </a:p>
          </p:txBody>
        </p:sp>
        <p:sp>
          <p:nvSpPr>
            <p:cNvPr id="149" name="Freeform: Shape 148">
              <a:extLst>
                <a:ext uri="{FF2B5EF4-FFF2-40B4-BE49-F238E27FC236}">
                  <a16:creationId xmlns:a16="http://schemas.microsoft.com/office/drawing/2014/main" id="{DED857D6-5EF6-4E42-8FC4-3F25B944FC92}"/>
                </a:ext>
              </a:extLst>
            </p:cNvPr>
            <p:cNvSpPr/>
            <p:nvPr/>
          </p:nvSpPr>
          <p:spPr>
            <a:xfrm>
              <a:off x="7722148" y="3370135"/>
              <a:ext cx="9525" cy="9525"/>
            </a:xfrm>
            <a:custGeom>
              <a:avLst/>
              <a:gdLst>
                <a:gd name="connsiteX0" fmla="*/ 10247 w 9525"/>
                <a:gd name="connsiteY0" fmla="*/ 0 h 0"/>
                <a:gd name="connsiteX1" fmla="*/ 5008 w 9525"/>
                <a:gd name="connsiteY1" fmla="*/ 1143 h 0"/>
                <a:gd name="connsiteX2" fmla="*/ 10247 w 9525"/>
                <a:gd name="connsiteY2" fmla="*/ 0 h 0"/>
              </a:gdLst>
              <a:ahLst/>
              <a:cxnLst>
                <a:cxn ang="0">
                  <a:pos x="connsiteX0" y="connsiteY0"/>
                </a:cxn>
                <a:cxn ang="0">
                  <a:pos x="connsiteX1" y="connsiteY1"/>
                </a:cxn>
                <a:cxn ang="0">
                  <a:pos x="connsiteX2" y="connsiteY2"/>
                </a:cxn>
              </a:cxnLst>
              <a:rect l="l" t="t" r="r" b="b"/>
              <a:pathLst>
                <a:path w="9525">
                  <a:moveTo>
                    <a:pt x="10247" y="0"/>
                  </a:moveTo>
                  <a:cubicBezTo>
                    <a:pt x="8532" y="381"/>
                    <a:pt x="6723" y="762"/>
                    <a:pt x="5008" y="1143"/>
                  </a:cubicBezTo>
                  <a:cubicBezTo>
                    <a:pt x="-9660" y="3715"/>
                    <a:pt x="12819" y="5525"/>
                    <a:pt x="10247" y="0"/>
                  </a:cubicBezTo>
                  <a:close/>
                </a:path>
              </a:pathLst>
            </a:custGeom>
            <a:grpFill/>
            <a:ln w="9525" cap="flat">
              <a:noFill/>
              <a:prstDash val="solid"/>
              <a:miter/>
            </a:ln>
          </p:spPr>
          <p:txBody>
            <a:bodyPr rtlCol="0" anchor="ctr"/>
            <a:lstStyle/>
            <a:p>
              <a:endParaRPr lang="en-US" noProof="0" dirty="0"/>
            </a:p>
          </p:txBody>
        </p:sp>
        <p:sp>
          <p:nvSpPr>
            <p:cNvPr id="150" name="Freeform: Shape 149">
              <a:extLst>
                <a:ext uri="{FF2B5EF4-FFF2-40B4-BE49-F238E27FC236}">
                  <a16:creationId xmlns:a16="http://schemas.microsoft.com/office/drawing/2014/main" id="{8F452EB6-6BA4-4942-8A05-0ABC362254A5}"/>
                </a:ext>
              </a:extLst>
            </p:cNvPr>
            <p:cNvSpPr/>
            <p:nvPr/>
          </p:nvSpPr>
          <p:spPr>
            <a:xfrm>
              <a:off x="7693104" y="3391376"/>
              <a:ext cx="9525" cy="9525"/>
            </a:xfrm>
            <a:custGeom>
              <a:avLst/>
              <a:gdLst>
                <a:gd name="connsiteX0" fmla="*/ 1572 w 0"/>
                <a:gd name="connsiteY0" fmla="*/ 0 h 0"/>
                <a:gd name="connsiteX1" fmla="*/ 7572 w 0"/>
                <a:gd name="connsiteY1" fmla="*/ 857 h 0"/>
                <a:gd name="connsiteX2" fmla="*/ 1572 w 0"/>
                <a:gd name="connsiteY2" fmla="*/ 0 h 0"/>
              </a:gdLst>
              <a:ahLst/>
              <a:cxnLst>
                <a:cxn ang="0">
                  <a:pos x="connsiteX0" y="connsiteY0"/>
                </a:cxn>
                <a:cxn ang="0">
                  <a:pos x="connsiteX1" y="connsiteY1"/>
                </a:cxn>
                <a:cxn ang="0">
                  <a:pos x="connsiteX2" y="connsiteY2"/>
                </a:cxn>
              </a:cxnLst>
              <a:rect l="l" t="t" r="r" b="b"/>
              <a:pathLst>
                <a:path>
                  <a:moveTo>
                    <a:pt x="1572" y="0"/>
                  </a:moveTo>
                  <a:cubicBezTo>
                    <a:pt x="-4524" y="5715"/>
                    <a:pt x="9192" y="5239"/>
                    <a:pt x="7572" y="857"/>
                  </a:cubicBezTo>
                  <a:cubicBezTo>
                    <a:pt x="5001" y="1524"/>
                    <a:pt x="3858" y="0"/>
                    <a:pt x="1572" y="0"/>
                  </a:cubicBezTo>
                  <a:close/>
                </a:path>
              </a:pathLst>
            </a:custGeom>
            <a:grpFill/>
            <a:ln w="9525" cap="flat">
              <a:noFill/>
              <a:prstDash val="solid"/>
              <a:miter/>
            </a:ln>
          </p:spPr>
          <p:txBody>
            <a:bodyPr rtlCol="0" anchor="ctr"/>
            <a:lstStyle/>
            <a:p>
              <a:endParaRPr lang="en-US" noProof="0" dirty="0"/>
            </a:p>
          </p:txBody>
        </p:sp>
        <p:sp>
          <p:nvSpPr>
            <p:cNvPr id="151" name="Freeform: Shape 150">
              <a:extLst>
                <a:ext uri="{FF2B5EF4-FFF2-40B4-BE49-F238E27FC236}">
                  <a16:creationId xmlns:a16="http://schemas.microsoft.com/office/drawing/2014/main" id="{F7E03A86-8983-494F-85BF-8BFE0F20CC6D}"/>
                </a:ext>
              </a:extLst>
            </p:cNvPr>
            <p:cNvSpPr/>
            <p:nvPr/>
          </p:nvSpPr>
          <p:spPr>
            <a:xfrm>
              <a:off x="7710106" y="3361658"/>
              <a:ext cx="9525" cy="9525"/>
            </a:xfrm>
            <a:custGeom>
              <a:avLst/>
              <a:gdLst>
                <a:gd name="connsiteX0" fmla="*/ 10573 w 9525"/>
                <a:gd name="connsiteY0" fmla="*/ 0 h 0"/>
                <a:gd name="connsiteX1" fmla="*/ 0 w 9525"/>
                <a:gd name="connsiteY1" fmla="*/ 2286 h 0"/>
                <a:gd name="connsiteX2" fmla="*/ 1524 w 9525"/>
                <a:gd name="connsiteY2" fmla="*/ 6382 h 0"/>
                <a:gd name="connsiteX3" fmla="*/ 12097 w 9525"/>
                <a:gd name="connsiteY3" fmla="*/ 4096 h 0"/>
                <a:gd name="connsiteX4" fmla="*/ 10573 w 9525"/>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
                  <a:moveTo>
                    <a:pt x="10573" y="0"/>
                  </a:moveTo>
                  <a:cubicBezTo>
                    <a:pt x="7049" y="762"/>
                    <a:pt x="3524" y="1524"/>
                    <a:pt x="0" y="2286"/>
                  </a:cubicBezTo>
                  <a:cubicBezTo>
                    <a:pt x="476" y="3620"/>
                    <a:pt x="953" y="4953"/>
                    <a:pt x="1524" y="6382"/>
                  </a:cubicBezTo>
                  <a:cubicBezTo>
                    <a:pt x="5048" y="5620"/>
                    <a:pt x="8572" y="4858"/>
                    <a:pt x="12097" y="4096"/>
                  </a:cubicBezTo>
                  <a:cubicBezTo>
                    <a:pt x="11621" y="2762"/>
                    <a:pt x="11144" y="1429"/>
                    <a:pt x="10573" y="0"/>
                  </a:cubicBezTo>
                  <a:close/>
                </a:path>
              </a:pathLst>
            </a:custGeom>
            <a:grpFill/>
            <a:ln w="9525" cap="flat">
              <a:noFill/>
              <a:prstDash val="solid"/>
              <a:miter/>
            </a:ln>
          </p:spPr>
          <p:txBody>
            <a:bodyPr rtlCol="0" anchor="ctr"/>
            <a:lstStyle/>
            <a:p>
              <a:endParaRPr lang="en-US" noProof="0" dirty="0"/>
            </a:p>
          </p:txBody>
        </p:sp>
        <p:sp>
          <p:nvSpPr>
            <p:cNvPr id="152" name="Freeform: Shape 151">
              <a:extLst>
                <a:ext uri="{FF2B5EF4-FFF2-40B4-BE49-F238E27FC236}">
                  <a16:creationId xmlns:a16="http://schemas.microsoft.com/office/drawing/2014/main" id="{84696454-5437-47F0-8391-B84456B25A13}"/>
                </a:ext>
              </a:extLst>
            </p:cNvPr>
            <p:cNvSpPr/>
            <p:nvPr/>
          </p:nvSpPr>
          <p:spPr>
            <a:xfrm>
              <a:off x="6480496" y="3610754"/>
              <a:ext cx="9525" cy="9525"/>
            </a:xfrm>
            <a:custGeom>
              <a:avLst/>
              <a:gdLst>
                <a:gd name="connsiteX0" fmla="*/ 28 w 9525"/>
                <a:gd name="connsiteY0" fmla="*/ 5603 h 0"/>
                <a:gd name="connsiteX1" fmla="*/ 12410 w 9525"/>
                <a:gd name="connsiteY1" fmla="*/ 745 h 0"/>
                <a:gd name="connsiteX2" fmla="*/ 28 w 9525"/>
                <a:gd name="connsiteY2" fmla="*/ 5603 h 0"/>
              </a:gdLst>
              <a:ahLst/>
              <a:cxnLst>
                <a:cxn ang="0">
                  <a:pos x="connsiteX0" y="connsiteY0"/>
                </a:cxn>
                <a:cxn ang="0">
                  <a:pos x="connsiteX1" y="connsiteY1"/>
                </a:cxn>
                <a:cxn ang="0">
                  <a:pos x="connsiteX2" y="connsiteY2"/>
                </a:cxn>
              </a:cxnLst>
              <a:rect l="l" t="t" r="r" b="b"/>
              <a:pathLst>
                <a:path w="9525">
                  <a:moveTo>
                    <a:pt x="28" y="5603"/>
                  </a:moveTo>
                  <a:cubicBezTo>
                    <a:pt x="2695" y="6746"/>
                    <a:pt x="9458" y="4840"/>
                    <a:pt x="12410" y="745"/>
                  </a:cubicBezTo>
                  <a:cubicBezTo>
                    <a:pt x="7838" y="-2398"/>
                    <a:pt x="-544" y="5412"/>
                    <a:pt x="28" y="5603"/>
                  </a:cubicBezTo>
                  <a:close/>
                </a:path>
              </a:pathLst>
            </a:custGeom>
            <a:grpFill/>
            <a:ln w="9525" cap="flat">
              <a:noFill/>
              <a:prstDash val="solid"/>
              <a:miter/>
            </a:ln>
          </p:spPr>
          <p:txBody>
            <a:bodyPr rtlCol="0" anchor="ctr"/>
            <a:lstStyle/>
            <a:p>
              <a:endParaRPr lang="en-US" noProof="0" dirty="0"/>
            </a:p>
          </p:txBody>
        </p:sp>
        <p:sp>
          <p:nvSpPr>
            <p:cNvPr id="153" name="Freeform: Shape 152">
              <a:extLst>
                <a:ext uri="{FF2B5EF4-FFF2-40B4-BE49-F238E27FC236}">
                  <a16:creationId xmlns:a16="http://schemas.microsoft.com/office/drawing/2014/main" id="{6530CB4C-C71D-4FC4-B8DE-D7B8223023C3}"/>
                </a:ext>
              </a:extLst>
            </p:cNvPr>
            <p:cNvSpPr/>
            <p:nvPr/>
          </p:nvSpPr>
          <p:spPr>
            <a:xfrm>
              <a:off x="4788631" y="3915823"/>
              <a:ext cx="47625" cy="28575"/>
            </a:xfrm>
            <a:custGeom>
              <a:avLst/>
              <a:gdLst>
                <a:gd name="connsiteX0" fmla="*/ 62 w 47625"/>
                <a:gd name="connsiteY0" fmla="*/ 18669 h 28575"/>
                <a:gd name="connsiteX1" fmla="*/ 14730 w 47625"/>
                <a:gd name="connsiteY1" fmla="*/ 19812 h 28575"/>
                <a:gd name="connsiteX2" fmla="*/ 19207 w 47625"/>
                <a:gd name="connsiteY2" fmla="*/ 32004 h 28575"/>
                <a:gd name="connsiteX3" fmla="*/ 31971 w 47625"/>
                <a:gd name="connsiteY3" fmla="*/ 35814 h 28575"/>
                <a:gd name="connsiteX4" fmla="*/ 39114 w 47625"/>
                <a:gd name="connsiteY4" fmla="*/ 32099 h 28575"/>
                <a:gd name="connsiteX5" fmla="*/ 35019 w 47625"/>
                <a:gd name="connsiteY5" fmla="*/ 13335 h 28575"/>
                <a:gd name="connsiteX6" fmla="*/ 41400 w 47625"/>
                <a:gd name="connsiteY6" fmla="*/ 7525 h 28575"/>
                <a:gd name="connsiteX7" fmla="*/ 55688 w 47625"/>
                <a:gd name="connsiteY7" fmla="*/ 0 h 28575"/>
                <a:gd name="connsiteX8" fmla="*/ 45877 w 47625"/>
                <a:gd name="connsiteY8" fmla="*/ 4286 h 28575"/>
                <a:gd name="connsiteX9" fmla="*/ 35304 w 47625"/>
                <a:gd name="connsiteY9" fmla="*/ 6572 h 28575"/>
                <a:gd name="connsiteX10" fmla="*/ 25494 w 47625"/>
                <a:gd name="connsiteY10" fmla="*/ 10858 h 28575"/>
                <a:gd name="connsiteX11" fmla="*/ 62 w 47625"/>
                <a:gd name="connsiteY11" fmla="*/ 18669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625" h="28575">
                  <a:moveTo>
                    <a:pt x="62" y="18669"/>
                  </a:moveTo>
                  <a:cubicBezTo>
                    <a:pt x="5205" y="18764"/>
                    <a:pt x="11397" y="17335"/>
                    <a:pt x="14730" y="19812"/>
                  </a:cubicBezTo>
                  <a:cubicBezTo>
                    <a:pt x="14159" y="26860"/>
                    <a:pt x="16159" y="24479"/>
                    <a:pt x="19207" y="32004"/>
                  </a:cubicBezTo>
                  <a:cubicBezTo>
                    <a:pt x="25875" y="29908"/>
                    <a:pt x="24160" y="39433"/>
                    <a:pt x="31971" y="35814"/>
                  </a:cubicBezTo>
                  <a:cubicBezTo>
                    <a:pt x="35304" y="34957"/>
                    <a:pt x="34638" y="32385"/>
                    <a:pt x="39114" y="32099"/>
                  </a:cubicBezTo>
                  <a:cubicBezTo>
                    <a:pt x="33304" y="22479"/>
                    <a:pt x="44639" y="20193"/>
                    <a:pt x="35019" y="13335"/>
                  </a:cubicBezTo>
                  <a:cubicBezTo>
                    <a:pt x="38638" y="12002"/>
                    <a:pt x="38257" y="9049"/>
                    <a:pt x="41400" y="7525"/>
                  </a:cubicBezTo>
                  <a:cubicBezTo>
                    <a:pt x="48354" y="6001"/>
                    <a:pt x="57307" y="5239"/>
                    <a:pt x="55688" y="0"/>
                  </a:cubicBezTo>
                  <a:cubicBezTo>
                    <a:pt x="50735" y="952"/>
                    <a:pt x="50544" y="3048"/>
                    <a:pt x="45877" y="4286"/>
                  </a:cubicBezTo>
                  <a:cubicBezTo>
                    <a:pt x="37400" y="6572"/>
                    <a:pt x="38448" y="2286"/>
                    <a:pt x="35304" y="6572"/>
                  </a:cubicBezTo>
                  <a:cubicBezTo>
                    <a:pt x="33399" y="9144"/>
                    <a:pt x="27113" y="8001"/>
                    <a:pt x="25494" y="10858"/>
                  </a:cubicBezTo>
                  <a:cubicBezTo>
                    <a:pt x="22350" y="16764"/>
                    <a:pt x="-1367" y="9811"/>
                    <a:pt x="62" y="18669"/>
                  </a:cubicBezTo>
                  <a:close/>
                </a:path>
              </a:pathLst>
            </a:custGeom>
            <a:grpFill/>
            <a:ln w="9525" cap="flat">
              <a:noFill/>
              <a:prstDash val="solid"/>
              <a:miter/>
            </a:ln>
          </p:spPr>
          <p:txBody>
            <a:bodyPr rtlCol="0" anchor="ctr"/>
            <a:lstStyle/>
            <a:p>
              <a:endParaRPr lang="en-US" noProof="0" dirty="0"/>
            </a:p>
          </p:txBody>
        </p:sp>
        <p:sp>
          <p:nvSpPr>
            <p:cNvPr id="154" name="Freeform: Shape 153">
              <a:extLst>
                <a:ext uri="{FF2B5EF4-FFF2-40B4-BE49-F238E27FC236}">
                  <a16:creationId xmlns:a16="http://schemas.microsoft.com/office/drawing/2014/main" id="{7D89A750-9BAD-45D6-A6F9-B3EC783746CB}"/>
                </a:ext>
              </a:extLst>
            </p:cNvPr>
            <p:cNvSpPr/>
            <p:nvPr/>
          </p:nvSpPr>
          <p:spPr>
            <a:xfrm>
              <a:off x="7724161" y="3144393"/>
              <a:ext cx="9525" cy="9525"/>
            </a:xfrm>
            <a:custGeom>
              <a:avLst/>
              <a:gdLst>
                <a:gd name="connsiteX0" fmla="*/ 10234 w 9525"/>
                <a:gd name="connsiteY0" fmla="*/ 0 h 0"/>
                <a:gd name="connsiteX1" fmla="*/ 4995 w 9525"/>
                <a:gd name="connsiteY1" fmla="*/ 1143 h 0"/>
                <a:gd name="connsiteX2" fmla="*/ 10234 w 9525"/>
                <a:gd name="connsiteY2" fmla="*/ 0 h 0"/>
              </a:gdLst>
              <a:ahLst/>
              <a:cxnLst>
                <a:cxn ang="0">
                  <a:pos x="connsiteX0" y="connsiteY0"/>
                </a:cxn>
                <a:cxn ang="0">
                  <a:pos x="connsiteX1" y="connsiteY1"/>
                </a:cxn>
                <a:cxn ang="0">
                  <a:pos x="connsiteX2" y="connsiteY2"/>
                </a:cxn>
              </a:cxnLst>
              <a:rect l="l" t="t" r="r" b="b"/>
              <a:pathLst>
                <a:path w="9525">
                  <a:moveTo>
                    <a:pt x="10234" y="0"/>
                  </a:moveTo>
                  <a:cubicBezTo>
                    <a:pt x="8519" y="381"/>
                    <a:pt x="6709" y="762"/>
                    <a:pt x="4995" y="1143"/>
                  </a:cubicBezTo>
                  <a:cubicBezTo>
                    <a:pt x="-9674" y="3715"/>
                    <a:pt x="12901" y="5525"/>
                    <a:pt x="10234" y="0"/>
                  </a:cubicBezTo>
                  <a:close/>
                </a:path>
              </a:pathLst>
            </a:custGeom>
            <a:grpFill/>
            <a:ln w="9525" cap="flat">
              <a:noFill/>
              <a:prstDash val="solid"/>
              <a:miter/>
            </a:ln>
          </p:spPr>
          <p:txBody>
            <a:bodyPr rtlCol="0" anchor="ctr"/>
            <a:lstStyle/>
            <a:p>
              <a:endParaRPr lang="en-US" noProof="0" dirty="0"/>
            </a:p>
          </p:txBody>
        </p:sp>
        <p:sp>
          <p:nvSpPr>
            <p:cNvPr id="155" name="Freeform: Shape 154">
              <a:extLst>
                <a:ext uri="{FF2B5EF4-FFF2-40B4-BE49-F238E27FC236}">
                  <a16:creationId xmlns:a16="http://schemas.microsoft.com/office/drawing/2014/main" id="{1ABE068B-6952-4D5F-AB21-28BF02258F41}"/>
                </a:ext>
              </a:extLst>
            </p:cNvPr>
            <p:cNvSpPr/>
            <p:nvPr/>
          </p:nvSpPr>
          <p:spPr>
            <a:xfrm>
              <a:off x="7736966" y="3167920"/>
              <a:ext cx="57150" cy="9525"/>
            </a:xfrm>
            <a:custGeom>
              <a:avLst/>
              <a:gdLst>
                <a:gd name="connsiteX0" fmla="*/ 22574 w 57150"/>
                <a:gd name="connsiteY0" fmla="*/ 6001 h 9525"/>
                <a:gd name="connsiteX1" fmla="*/ 23336 w 57150"/>
                <a:gd name="connsiteY1" fmla="*/ 8001 h 9525"/>
                <a:gd name="connsiteX2" fmla="*/ 39148 w 57150"/>
                <a:gd name="connsiteY2" fmla="*/ 4572 h 9525"/>
                <a:gd name="connsiteX3" fmla="*/ 60198 w 57150"/>
                <a:gd name="connsiteY3" fmla="*/ 0 h 9525"/>
                <a:gd name="connsiteX4" fmla="*/ 0 w 57150"/>
                <a:gd name="connsiteY4" fmla="*/ 6572 h 9525"/>
                <a:gd name="connsiteX5" fmla="*/ 22574 w 57150"/>
                <a:gd name="connsiteY5" fmla="*/ 6001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9525">
                  <a:moveTo>
                    <a:pt x="22574" y="6001"/>
                  </a:moveTo>
                  <a:cubicBezTo>
                    <a:pt x="22765" y="6001"/>
                    <a:pt x="23146" y="7906"/>
                    <a:pt x="23336" y="8001"/>
                  </a:cubicBezTo>
                  <a:cubicBezTo>
                    <a:pt x="25622" y="9239"/>
                    <a:pt x="37624" y="4763"/>
                    <a:pt x="39148" y="4572"/>
                  </a:cubicBezTo>
                  <a:cubicBezTo>
                    <a:pt x="44005" y="3905"/>
                    <a:pt x="59722" y="6286"/>
                    <a:pt x="60198" y="0"/>
                  </a:cubicBezTo>
                  <a:cubicBezTo>
                    <a:pt x="39053" y="3715"/>
                    <a:pt x="19907" y="4667"/>
                    <a:pt x="0" y="6572"/>
                  </a:cubicBezTo>
                  <a:cubicBezTo>
                    <a:pt x="2572" y="14002"/>
                    <a:pt x="15145" y="6858"/>
                    <a:pt x="22574" y="6001"/>
                  </a:cubicBezTo>
                  <a:close/>
                </a:path>
              </a:pathLst>
            </a:custGeom>
            <a:grpFill/>
            <a:ln w="9525" cap="flat">
              <a:noFill/>
              <a:prstDash val="solid"/>
              <a:miter/>
            </a:ln>
          </p:spPr>
          <p:txBody>
            <a:bodyPr rtlCol="0" anchor="ctr"/>
            <a:lstStyle/>
            <a:p>
              <a:endParaRPr lang="en-US" noProof="0" dirty="0"/>
            </a:p>
          </p:txBody>
        </p:sp>
        <p:sp>
          <p:nvSpPr>
            <p:cNvPr id="156" name="Freeform: Shape 155">
              <a:extLst>
                <a:ext uri="{FF2B5EF4-FFF2-40B4-BE49-F238E27FC236}">
                  <a16:creationId xmlns:a16="http://schemas.microsoft.com/office/drawing/2014/main" id="{65E46BB1-3A3C-4168-A0E8-FBDB4595FE4A}"/>
                </a:ext>
              </a:extLst>
            </p:cNvPr>
            <p:cNvSpPr/>
            <p:nvPr/>
          </p:nvSpPr>
          <p:spPr>
            <a:xfrm>
              <a:off x="4824157" y="3872675"/>
              <a:ext cx="9525" cy="9525"/>
            </a:xfrm>
            <a:custGeom>
              <a:avLst/>
              <a:gdLst>
                <a:gd name="connsiteX0" fmla="*/ 7209 w 0"/>
                <a:gd name="connsiteY0" fmla="*/ 0 h 0"/>
                <a:gd name="connsiteX1" fmla="*/ 827 w 0"/>
                <a:gd name="connsiteY1" fmla="*/ 5810 h 0"/>
                <a:gd name="connsiteX2" fmla="*/ 7209 w 0"/>
                <a:gd name="connsiteY2" fmla="*/ 0 h 0"/>
              </a:gdLst>
              <a:ahLst/>
              <a:cxnLst>
                <a:cxn ang="0">
                  <a:pos x="connsiteX0" y="connsiteY0"/>
                </a:cxn>
                <a:cxn ang="0">
                  <a:pos x="connsiteX1" y="connsiteY1"/>
                </a:cxn>
                <a:cxn ang="0">
                  <a:pos x="connsiteX2" y="connsiteY2"/>
                </a:cxn>
              </a:cxnLst>
              <a:rect l="l" t="t" r="r" b="b"/>
              <a:pathLst>
                <a:path>
                  <a:moveTo>
                    <a:pt x="7209" y="0"/>
                  </a:moveTo>
                  <a:cubicBezTo>
                    <a:pt x="3113" y="1048"/>
                    <a:pt x="-2031" y="1715"/>
                    <a:pt x="827" y="5810"/>
                  </a:cubicBezTo>
                  <a:cubicBezTo>
                    <a:pt x="5399" y="4858"/>
                    <a:pt x="7018" y="2762"/>
                    <a:pt x="7209" y="0"/>
                  </a:cubicBezTo>
                  <a:close/>
                </a:path>
              </a:pathLst>
            </a:custGeom>
            <a:grpFill/>
            <a:ln w="9525" cap="flat">
              <a:noFill/>
              <a:prstDash val="solid"/>
              <a:miter/>
            </a:ln>
          </p:spPr>
          <p:txBody>
            <a:bodyPr rtlCol="0" anchor="ctr"/>
            <a:lstStyle/>
            <a:p>
              <a:endParaRPr lang="en-US" noProof="0" dirty="0"/>
            </a:p>
          </p:txBody>
        </p:sp>
        <p:sp>
          <p:nvSpPr>
            <p:cNvPr id="157" name="Freeform: Shape 156">
              <a:extLst>
                <a:ext uri="{FF2B5EF4-FFF2-40B4-BE49-F238E27FC236}">
                  <a16:creationId xmlns:a16="http://schemas.microsoft.com/office/drawing/2014/main" id="{BE1F6FE4-03F4-435A-A05E-373EF997BECC}"/>
                </a:ext>
              </a:extLst>
            </p:cNvPr>
            <p:cNvSpPr/>
            <p:nvPr/>
          </p:nvSpPr>
          <p:spPr>
            <a:xfrm>
              <a:off x="4804314" y="3875991"/>
              <a:ext cx="9525" cy="9525"/>
            </a:xfrm>
            <a:custGeom>
              <a:avLst/>
              <a:gdLst>
                <a:gd name="connsiteX0" fmla="*/ 11240 w 9525"/>
                <a:gd name="connsiteY0" fmla="*/ 113 h 0"/>
                <a:gd name="connsiteX1" fmla="*/ 0 w 9525"/>
                <a:gd name="connsiteY1" fmla="*/ 398 h 0"/>
                <a:gd name="connsiteX2" fmla="*/ 2286 w 9525"/>
                <a:gd name="connsiteY2" fmla="*/ 6494 h 0"/>
                <a:gd name="connsiteX3" fmla="*/ 11240 w 9525"/>
                <a:gd name="connsiteY3" fmla="*/ 113 h 0"/>
              </a:gdLst>
              <a:ahLst/>
              <a:cxnLst>
                <a:cxn ang="0">
                  <a:pos x="connsiteX0" y="connsiteY0"/>
                </a:cxn>
                <a:cxn ang="0">
                  <a:pos x="connsiteX1" y="connsiteY1"/>
                </a:cxn>
                <a:cxn ang="0">
                  <a:pos x="connsiteX2" y="connsiteY2"/>
                </a:cxn>
                <a:cxn ang="0">
                  <a:pos x="connsiteX3" y="connsiteY3"/>
                </a:cxn>
              </a:cxnLst>
              <a:rect l="l" t="t" r="r" b="b"/>
              <a:pathLst>
                <a:path w="9525">
                  <a:moveTo>
                    <a:pt x="11240" y="113"/>
                  </a:moveTo>
                  <a:cubicBezTo>
                    <a:pt x="6382" y="1636"/>
                    <a:pt x="4572" y="-935"/>
                    <a:pt x="0" y="398"/>
                  </a:cubicBezTo>
                  <a:cubicBezTo>
                    <a:pt x="762" y="2399"/>
                    <a:pt x="1524" y="4494"/>
                    <a:pt x="2286" y="6494"/>
                  </a:cubicBezTo>
                  <a:cubicBezTo>
                    <a:pt x="8382" y="5732"/>
                    <a:pt x="11906" y="3827"/>
                    <a:pt x="11240" y="113"/>
                  </a:cubicBezTo>
                  <a:close/>
                </a:path>
              </a:pathLst>
            </a:custGeom>
            <a:grpFill/>
            <a:ln w="9525" cap="flat">
              <a:noFill/>
              <a:prstDash val="solid"/>
              <a:miter/>
            </a:ln>
          </p:spPr>
          <p:txBody>
            <a:bodyPr rtlCol="0" anchor="ctr"/>
            <a:lstStyle/>
            <a:p>
              <a:endParaRPr lang="en-US" noProof="0" dirty="0"/>
            </a:p>
          </p:txBody>
        </p:sp>
        <p:sp>
          <p:nvSpPr>
            <p:cNvPr id="158" name="Freeform: Shape 157">
              <a:extLst>
                <a:ext uri="{FF2B5EF4-FFF2-40B4-BE49-F238E27FC236}">
                  <a16:creationId xmlns:a16="http://schemas.microsoft.com/office/drawing/2014/main" id="{91694FBC-792E-43AE-9B84-6EE1F71D9C30}"/>
                </a:ext>
              </a:extLst>
            </p:cNvPr>
            <p:cNvSpPr/>
            <p:nvPr/>
          </p:nvSpPr>
          <p:spPr>
            <a:xfrm>
              <a:off x="4278288" y="2828925"/>
              <a:ext cx="3629025" cy="1152525"/>
            </a:xfrm>
            <a:custGeom>
              <a:avLst/>
              <a:gdLst>
                <a:gd name="connsiteX0" fmla="*/ 3578122 w 3629025"/>
                <a:gd name="connsiteY0" fmla="*/ 229838 h 1152525"/>
                <a:gd name="connsiteX1" fmla="*/ 3599553 w 3629025"/>
                <a:gd name="connsiteY1" fmla="*/ 218599 h 1152525"/>
                <a:gd name="connsiteX2" fmla="*/ 3568311 w 3629025"/>
                <a:gd name="connsiteY2" fmla="*/ 218789 h 1152525"/>
                <a:gd name="connsiteX3" fmla="*/ 3562310 w 3629025"/>
                <a:gd name="connsiteY3" fmla="*/ 217932 h 1152525"/>
                <a:gd name="connsiteX4" fmla="*/ 3557452 w 3629025"/>
                <a:gd name="connsiteY4" fmla="*/ 212408 h 1152525"/>
                <a:gd name="connsiteX5" fmla="*/ 3568692 w 3629025"/>
                <a:gd name="connsiteY5" fmla="*/ 212122 h 1152525"/>
                <a:gd name="connsiteX6" fmla="*/ 3569454 w 3629025"/>
                <a:gd name="connsiteY6" fmla="*/ 198787 h 1152525"/>
                <a:gd name="connsiteX7" fmla="*/ 3534878 w 3629025"/>
                <a:gd name="connsiteY7" fmla="*/ 197549 h 1152525"/>
                <a:gd name="connsiteX8" fmla="*/ 3499540 w 3629025"/>
                <a:gd name="connsiteY8" fmla="*/ 194310 h 1152525"/>
                <a:gd name="connsiteX9" fmla="*/ 3502969 w 3629025"/>
                <a:gd name="connsiteY9" fmla="*/ 180404 h 1152525"/>
                <a:gd name="connsiteX10" fmla="*/ 3543927 w 3629025"/>
                <a:gd name="connsiteY10" fmla="*/ 175831 h 1152525"/>
                <a:gd name="connsiteX11" fmla="*/ 3564215 w 3629025"/>
                <a:gd name="connsiteY11" fmla="*/ 169259 h 1152525"/>
                <a:gd name="connsiteX12" fmla="*/ 3552214 w 3629025"/>
                <a:gd name="connsiteY12" fmla="*/ 167545 h 1152525"/>
                <a:gd name="connsiteX13" fmla="*/ 3550690 w 3629025"/>
                <a:gd name="connsiteY13" fmla="*/ 163449 h 1152525"/>
                <a:gd name="connsiteX14" fmla="*/ 3534116 w 3629025"/>
                <a:gd name="connsiteY14" fmla="*/ 164878 h 1152525"/>
                <a:gd name="connsiteX15" fmla="*/ 3533354 w 3629025"/>
                <a:gd name="connsiteY15" fmla="*/ 162878 h 1152525"/>
                <a:gd name="connsiteX16" fmla="*/ 3524686 w 3629025"/>
                <a:gd name="connsiteY16" fmla="*/ 162592 h 1152525"/>
                <a:gd name="connsiteX17" fmla="*/ 3513447 w 3629025"/>
                <a:gd name="connsiteY17" fmla="*/ 162878 h 1152525"/>
                <a:gd name="connsiteX18" fmla="*/ 3510018 w 3629025"/>
                <a:gd name="connsiteY18" fmla="*/ 161449 h 1152525"/>
                <a:gd name="connsiteX19" fmla="*/ 3495349 w 3629025"/>
                <a:gd name="connsiteY19" fmla="*/ 160306 h 1152525"/>
                <a:gd name="connsiteX20" fmla="*/ 3490111 w 3629025"/>
                <a:gd name="connsiteY20" fmla="*/ 161449 h 1152525"/>
                <a:gd name="connsiteX21" fmla="*/ 3489349 w 3629025"/>
                <a:gd name="connsiteY21" fmla="*/ 159449 h 1152525"/>
                <a:gd name="connsiteX22" fmla="*/ 3484110 w 3629025"/>
                <a:gd name="connsiteY22" fmla="*/ 160592 h 1152525"/>
                <a:gd name="connsiteX23" fmla="*/ 3472108 w 3629025"/>
                <a:gd name="connsiteY23" fmla="*/ 158877 h 1152525"/>
                <a:gd name="connsiteX24" fmla="*/ 3456678 w 3629025"/>
                <a:gd name="connsiteY24" fmla="*/ 155639 h 1152525"/>
                <a:gd name="connsiteX25" fmla="*/ 3466489 w 3629025"/>
                <a:gd name="connsiteY25" fmla="*/ 151352 h 1152525"/>
                <a:gd name="connsiteX26" fmla="*/ 3461250 w 3629025"/>
                <a:gd name="connsiteY26" fmla="*/ 137160 h 1152525"/>
                <a:gd name="connsiteX27" fmla="*/ 3467632 w 3629025"/>
                <a:gd name="connsiteY27" fmla="*/ 131350 h 1152525"/>
                <a:gd name="connsiteX28" fmla="*/ 3450296 w 3629025"/>
                <a:gd name="connsiteY28" fmla="*/ 130778 h 1152525"/>
                <a:gd name="connsiteX29" fmla="*/ 3425150 w 3629025"/>
                <a:gd name="connsiteY29" fmla="*/ 131921 h 1152525"/>
                <a:gd name="connsiteX30" fmla="*/ 3422483 w 3629025"/>
                <a:gd name="connsiteY30" fmla="*/ 132493 h 1152525"/>
                <a:gd name="connsiteX31" fmla="*/ 3419054 w 3629025"/>
                <a:gd name="connsiteY31" fmla="*/ 131064 h 1152525"/>
                <a:gd name="connsiteX32" fmla="*/ 3405148 w 3629025"/>
                <a:gd name="connsiteY32" fmla="*/ 131921 h 1152525"/>
                <a:gd name="connsiteX33" fmla="*/ 3379907 w 3629025"/>
                <a:gd name="connsiteY33" fmla="*/ 133064 h 1152525"/>
                <a:gd name="connsiteX34" fmla="*/ 3372382 w 3629025"/>
                <a:gd name="connsiteY34" fmla="*/ 128111 h 1152525"/>
                <a:gd name="connsiteX35" fmla="*/ 3355808 w 3629025"/>
                <a:gd name="connsiteY35" fmla="*/ 129540 h 1152525"/>
                <a:gd name="connsiteX36" fmla="*/ 3335901 w 3629025"/>
                <a:gd name="connsiteY36" fmla="*/ 129540 h 1152525"/>
                <a:gd name="connsiteX37" fmla="*/ 3313327 w 3629025"/>
                <a:gd name="connsiteY37" fmla="*/ 130112 h 1152525"/>
                <a:gd name="connsiteX38" fmla="*/ 3309898 w 3629025"/>
                <a:gd name="connsiteY38" fmla="*/ 128683 h 1152525"/>
                <a:gd name="connsiteX39" fmla="*/ 3290752 w 3629025"/>
                <a:gd name="connsiteY39" fmla="*/ 130683 h 1152525"/>
                <a:gd name="connsiteX40" fmla="*/ 3288085 w 3629025"/>
                <a:gd name="connsiteY40" fmla="*/ 131255 h 1152525"/>
                <a:gd name="connsiteX41" fmla="*/ 3284752 w 3629025"/>
                <a:gd name="connsiteY41" fmla="*/ 129826 h 1152525"/>
                <a:gd name="connsiteX42" fmla="*/ 3275322 w 3629025"/>
                <a:gd name="connsiteY42" fmla="*/ 127540 h 1152525"/>
                <a:gd name="connsiteX43" fmla="*/ 3335520 w 3629025"/>
                <a:gd name="connsiteY43" fmla="*/ 120968 h 1152525"/>
                <a:gd name="connsiteX44" fmla="*/ 3373906 w 3629025"/>
                <a:gd name="connsiteY44" fmla="*/ 116967 h 1152525"/>
                <a:gd name="connsiteX45" fmla="*/ 3408100 w 3629025"/>
                <a:gd name="connsiteY45" fmla="*/ 109538 h 1152525"/>
                <a:gd name="connsiteX46" fmla="*/ 3436675 w 3629025"/>
                <a:gd name="connsiteY46" fmla="*/ 109919 h 1152525"/>
                <a:gd name="connsiteX47" fmla="*/ 3446486 w 3629025"/>
                <a:gd name="connsiteY47" fmla="*/ 105632 h 1152525"/>
                <a:gd name="connsiteX48" fmla="*/ 3426960 w 3629025"/>
                <a:gd name="connsiteY48" fmla="*/ 98965 h 1152525"/>
                <a:gd name="connsiteX49" fmla="*/ 3433342 w 3629025"/>
                <a:gd name="connsiteY49" fmla="*/ 93155 h 1152525"/>
                <a:gd name="connsiteX50" fmla="*/ 3416101 w 3629025"/>
                <a:gd name="connsiteY50" fmla="*/ 92583 h 1152525"/>
                <a:gd name="connsiteX51" fmla="*/ 3417625 w 3629025"/>
                <a:gd name="connsiteY51" fmla="*/ 81344 h 1152525"/>
                <a:gd name="connsiteX52" fmla="*/ 3427817 w 3629025"/>
                <a:gd name="connsiteY52" fmla="*/ 70390 h 1152525"/>
                <a:gd name="connsiteX53" fmla="*/ 3410958 w 3629025"/>
                <a:gd name="connsiteY53" fmla="*/ 63151 h 1152525"/>
                <a:gd name="connsiteX54" fmla="*/ 3410577 w 3629025"/>
                <a:gd name="connsiteY54" fmla="*/ 54483 h 1152525"/>
                <a:gd name="connsiteX55" fmla="*/ 3393241 w 3629025"/>
                <a:gd name="connsiteY55" fmla="*/ 53912 h 1152525"/>
                <a:gd name="connsiteX56" fmla="*/ 3382669 w 3629025"/>
                <a:gd name="connsiteY56" fmla="*/ 56198 h 1152525"/>
                <a:gd name="connsiteX57" fmla="*/ 3373239 w 3629025"/>
                <a:gd name="connsiteY57" fmla="*/ 53912 h 1152525"/>
                <a:gd name="connsiteX58" fmla="*/ 3372096 w 3629025"/>
                <a:gd name="connsiteY58" fmla="*/ 58579 h 1152525"/>
                <a:gd name="connsiteX59" fmla="*/ 3361523 w 3629025"/>
                <a:gd name="connsiteY59" fmla="*/ 60865 h 1152525"/>
                <a:gd name="connsiteX60" fmla="*/ 3338949 w 3629025"/>
                <a:gd name="connsiteY60" fmla="*/ 61436 h 1152525"/>
                <a:gd name="connsiteX61" fmla="*/ 3335615 w 3629025"/>
                <a:gd name="connsiteY61" fmla="*/ 60008 h 1152525"/>
                <a:gd name="connsiteX62" fmla="*/ 3295801 w 3629025"/>
                <a:gd name="connsiteY62" fmla="*/ 59912 h 1152525"/>
                <a:gd name="connsiteX63" fmla="*/ 3328948 w 3629025"/>
                <a:gd name="connsiteY63" fmla="*/ 57055 h 1152525"/>
                <a:gd name="connsiteX64" fmla="*/ 3334186 w 3629025"/>
                <a:gd name="connsiteY64" fmla="*/ 55912 h 1152525"/>
                <a:gd name="connsiteX65" fmla="*/ 3334949 w 3629025"/>
                <a:gd name="connsiteY65" fmla="*/ 57912 h 1152525"/>
                <a:gd name="connsiteX66" fmla="*/ 3352665 w 3629025"/>
                <a:gd name="connsiteY66" fmla="*/ 51911 h 1152525"/>
                <a:gd name="connsiteX67" fmla="*/ 3348569 w 3629025"/>
                <a:gd name="connsiteY67" fmla="*/ 48482 h 1152525"/>
                <a:gd name="connsiteX68" fmla="*/ 3337330 w 3629025"/>
                <a:gd name="connsiteY68" fmla="*/ 48768 h 1152525"/>
                <a:gd name="connsiteX69" fmla="*/ 3325328 w 3629025"/>
                <a:gd name="connsiteY69" fmla="*/ 46958 h 1152525"/>
                <a:gd name="connsiteX70" fmla="*/ 3403909 w 3629025"/>
                <a:gd name="connsiteY70" fmla="*/ 36386 h 1152525"/>
                <a:gd name="connsiteX71" fmla="*/ 3388860 w 3629025"/>
                <a:gd name="connsiteY71" fmla="*/ 26575 h 1152525"/>
                <a:gd name="connsiteX72" fmla="*/ 3355713 w 3629025"/>
                <a:gd name="connsiteY72" fmla="*/ 29432 h 1152525"/>
                <a:gd name="connsiteX73" fmla="*/ 3338473 w 3629025"/>
                <a:gd name="connsiteY73" fmla="*/ 28861 h 1152525"/>
                <a:gd name="connsiteX74" fmla="*/ 3326471 w 3629025"/>
                <a:gd name="connsiteY74" fmla="*/ 27146 h 1152525"/>
                <a:gd name="connsiteX75" fmla="*/ 3362952 w 3629025"/>
                <a:gd name="connsiteY75" fmla="*/ 25813 h 1152525"/>
                <a:gd name="connsiteX76" fmla="*/ 3380668 w 3629025"/>
                <a:gd name="connsiteY76" fmla="*/ 19812 h 1152525"/>
                <a:gd name="connsiteX77" fmla="*/ 3331043 w 3629025"/>
                <a:gd name="connsiteY77" fmla="*/ 24098 h 1152525"/>
                <a:gd name="connsiteX78" fmla="*/ 3330662 w 3629025"/>
                <a:gd name="connsiteY78" fmla="*/ 15431 h 1152525"/>
                <a:gd name="connsiteX79" fmla="*/ 3303611 w 3629025"/>
                <a:gd name="connsiteY79" fmla="*/ 19145 h 1152525"/>
                <a:gd name="connsiteX80" fmla="*/ 3282942 w 3629025"/>
                <a:gd name="connsiteY80" fmla="*/ 17050 h 1152525"/>
                <a:gd name="connsiteX81" fmla="*/ 3277703 w 3629025"/>
                <a:gd name="connsiteY81" fmla="*/ 18193 h 1152525"/>
                <a:gd name="connsiteX82" fmla="*/ 3270940 w 3629025"/>
                <a:gd name="connsiteY82" fmla="*/ 15335 h 1152525"/>
                <a:gd name="connsiteX83" fmla="*/ 3251795 w 3629025"/>
                <a:gd name="connsiteY83" fmla="*/ 17336 h 1152525"/>
                <a:gd name="connsiteX84" fmla="*/ 3272845 w 3629025"/>
                <a:gd name="connsiteY84" fmla="*/ 12764 h 1152525"/>
                <a:gd name="connsiteX85" fmla="*/ 3300658 w 3629025"/>
                <a:gd name="connsiteY85" fmla="*/ 11049 h 1152525"/>
                <a:gd name="connsiteX86" fmla="*/ 3320566 w 3629025"/>
                <a:gd name="connsiteY86" fmla="*/ 11049 h 1152525"/>
                <a:gd name="connsiteX87" fmla="*/ 3334472 w 3629025"/>
                <a:gd name="connsiteY87" fmla="*/ 10192 h 1152525"/>
                <a:gd name="connsiteX88" fmla="*/ 3349141 w 3629025"/>
                <a:gd name="connsiteY88" fmla="*/ 11335 h 1152525"/>
                <a:gd name="connsiteX89" fmla="*/ 3362285 w 3629025"/>
                <a:gd name="connsiteY89" fmla="*/ 8477 h 1152525"/>
                <a:gd name="connsiteX90" fmla="*/ 3381431 w 3629025"/>
                <a:gd name="connsiteY90" fmla="*/ 6477 h 1152525"/>
                <a:gd name="connsiteX91" fmla="*/ 3379716 w 3629025"/>
                <a:gd name="connsiteY91" fmla="*/ 762 h 1152525"/>
                <a:gd name="connsiteX92" fmla="*/ 1854097 w 3629025"/>
                <a:gd name="connsiteY92" fmla="*/ 762 h 1152525"/>
                <a:gd name="connsiteX93" fmla="*/ 1817616 w 3629025"/>
                <a:gd name="connsiteY93" fmla="*/ 8001 h 1152525"/>
                <a:gd name="connsiteX94" fmla="*/ 1803709 w 3629025"/>
                <a:gd name="connsiteY94" fmla="*/ 8858 h 1152525"/>
                <a:gd name="connsiteX95" fmla="*/ 1802185 w 3629025"/>
                <a:gd name="connsiteY95" fmla="*/ 4763 h 1152525"/>
                <a:gd name="connsiteX96" fmla="*/ 1807424 w 3629025"/>
                <a:gd name="connsiteY96" fmla="*/ 3620 h 1152525"/>
                <a:gd name="connsiteX97" fmla="*/ 1821521 w 3629025"/>
                <a:gd name="connsiteY97" fmla="*/ 667 h 1152525"/>
                <a:gd name="connsiteX98" fmla="*/ 1642737 w 3629025"/>
                <a:gd name="connsiteY98" fmla="*/ 667 h 1152525"/>
                <a:gd name="connsiteX99" fmla="*/ 1628068 w 3629025"/>
                <a:gd name="connsiteY99" fmla="*/ 3239 h 1152525"/>
                <a:gd name="connsiteX100" fmla="*/ 1520150 w 3629025"/>
                <a:gd name="connsiteY100" fmla="*/ 26765 h 1152525"/>
                <a:gd name="connsiteX101" fmla="*/ 1511482 w 3629025"/>
                <a:gd name="connsiteY101" fmla="*/ 26480 h 1152525"/>
                <a:gd name="connsiteX102" fmla="*/ 1509577 w 3629025"/>
                <a:gd name="connsiteY102" fmla="*/ 29051 h 1152525"/>
                <a:gd name="connsiteX103" fmla="*/ 1506148 w 3629025"/>
                <a:gd name="connsiteY103" fmla="*/ 27623 h 1152525"/>
                <a:gd name="connsiteX104" fmla="*/ 1493766 w 3629025"/>
                <a:gd name="connsiteY104" fmla="*/ 32480 h 1152525"/>
                <a:gd name="connsiteX105" fmla="*/ 1459571 w 3629025"/>
                <a:gd name="connsiteY105" fmla="*/ 39910 h 1152525"/>
                <a:gd name="connsiteX106" fmla="*/ 1450903 w 3629025"/>
                <a:gd name="connsiteY106" fmla="*/ 39624 h 1152525"/>
                <a:gd name="connsiteX107" fmla="*/ 1284978 w 3629025"/>
                <a:gd name="connsiteY107" fmla="*/ 75724 h 1152525"/>
                <a:gd name="connsiteX108" fmla="*/ 1273738 w 3629025"/>
                <a:gd name="connsiteY108" fmla="*/ 76010 h 1152525"/>
                <a:gd name="connsiteX109" fmla="*/ 1263928 w 3629025"/>
                <a:gd name="connsiteY109" fmla="*/ 80296 h 1152525"/>
                <a:gd name="connsiteX110" fmla="*/ 1248116 w 3629025"/>
                <a:gd name="connsiteY110" fmla="*/ 83725 h 1152525"/>
                <a:gd name="connsiteX111" fmla="*/ 1244782 w 3629025"/>
                <a:gd name="connsiteY111" fmla="*/ 82296 h 1152525"/>
                <a:gd name="connsiteX112" fmla="*/ 1205254 w 3629025"/>
                <a:gd name="connsiteY112" fmla="*/ 90869 h 1152525"/>
                <a:gd name="connsiteX113" fmla="*/ 1034851 w 3629025"/>
                <a:gd name="connsiteY113" fmla="*/ 130112 h 1152525"/>
                <a:gd name="connsiteX114" fmla="*/ 1009705 w 3629025"/>
                <a:gd name="connsiteY114" fmla="*/ 131255 h 1152525"/>
                <a:gd name="connsiteX115" fmla="*/ 1159057 w 3629025"/>
                <a:gd name="connsiteY115" fmla="*/ 96584 h 1152525"/>
                <a:gd name="connsiteX116" fmla="*/ 1172202 w 3629025"/>
                <a:gd name="connsiteY116" fmla="*/ 93726 h 1152525"/>
                <a:gd name="connsiteX117" fmla="*/ 1177441 w 3629025"/>
                <a:gd name="connsiteY117" fmla="*/ 92583 h 1152525"/>
                <a:gd name="connsiteX118" fmla="*/ 1303837 w 3629025"/>
                <a:gd name="connsiteY118" fmla="*/ 65056 h 1152525"/>
                <a:gd name="connsiteX119" fmla="*/ 1432901 w 3629025"/>
                <a:gd name="connsiteY119" fmla="*/ 36957 h 1152525"/>
                <a:gd name="connsiteX120" fmla="*/ 1442712 w 3629025"/>
                <a:gd name="connsiteY120" fmla="*/ 32671 h 1152525"/>
                <a:gd name="connsiteX121" fmla="*/ 1451380 w 3629025"/>
                <a:gd name="connsiteY121" fmla="*/ 32957 h 1152525"/>
                <a:gd name="connsiteX122" fmla="*/ 1458523 w 3629025"/>
                <a:gd name="connsiteY122" fmla="*/ 29242 h 1152525"/>
                <a:gd name="connsiteX123" fmla="*/ 1461857 w 3629025"/>
                <a:gd name="connsiteY123" fmla="*/ 30671 h 1152525"/>
                <a:gd name="connsiteX124" fmla="*/ 1467096 w 3629025"/>
                <a:gd name="connsiteY124" fmla="*/ 29528 h 1152525"/>
                <a:gd name="connsiteX125" fmla="*/ 1540819 w 3629025"/>
                <a:gd name="connsiteY125" fmla="*/ 13430 h 1152525"/>
                <a:gd name="connsiteX126" fmla="*/ 1544153 w 3629025"/>
                <a:gd name="connsiteY126" fmla="*/ 14859 h 1152525"/>
                <a:gd name="connsiteX127" fmla="*/ 1556536 w 3629025"/>
                <a:gd name="connsiteY127" fmla="*/ 10001 h 1152525"/>
                <a:gd name="connsiteX128" fmla="*/ 1567775 w 3629025"/>
                <a:gd name="connsiteY128" fmla="*/ 9716 h 1152525"/>
                <a:gd name="connsiteX129" fmla="*/ 1613686 w 3629025"/>
                <a:gd name="connsiteY129" fmla="*/ 572 h 1152525"/>
                <a:gd name="connsiteX130" fmla="*/ 1570918 w 3629025"/>
                <a:gd name="connsiteY130" fmla="*/ 572 h 1152525"/>
                <a:gd name="connsiteX131" fmla="*/ 1527961 w 3629025"/>
                <a:gd name="connsiteY131" fmla="*/ 9620 h 1152525"/>
                <a:gd name="connsiteX132" fmla="*/ 1516721 w 3629025"/>
                <a:gd name="connsiteY132" fmla="*/ 9906 h 1152525"/>
                <a:gd name="connsiteX133" fmla="*/ 1506910 w 3629025"/>
                <a:gd name="connsiteY133" fmla="*/ 14192 h 1152525"/>
                <a:gd name="connsiteX134" fmla="*/ 1493004 w 3629025"/>
                <a:gd name="connsiteY134" fmla="*/ 15050 h 1152525"/>
                <a:gd name="connsiteX135" fmla="*/ 1477192 w 3629025"/>
                <a:gd name="connsiteY135" fmla="*/ 18479 h 1152525"/>
                <a:gd name="connsiteX136" fmla="*/ 1456142 w 3629025"/>
                <a:gd name="connsiteY136" fmla="*/ 23051 h 1152525"/>
                <a:gd name="connsiteX137" fmla="*/ 1408708 w 3629025"/>
                <a:gd name="connsiteY137" fmla="*/ 33338 h 1152525"/>
                <a:gd name="connsiteX138" fmla="*/ 1395563 w 3629025"/>
                <a:gd name="connsiteY138" fmla="*/ 36195 h 1152525"/>
                <a:gd name="connsiteX139" fmla="*/ 1358701 w 3629025"/>
                <a:gd name="connsiteY139" fmla="*/ 44196 h 1152525"/>
                <a:gd name="connsiteX140" fmla="*/ 1349272 w 3629025"/>
                <a:gd name="connsiteY140" fmla="*/ 41910 h 1152525"/>
                <a:gd name="connsiteX141" fmla="*/ 1494052 w 3629025"/>
                <a:gd name="connsiteY141" fmla="*/ 10382 h 1152525"/>
                <a:gd name="connsiteX142" fmla="*/ 1505291 w 3629025"/>
                <a:gd name="connsiteY142" fmla="*/ 10096 h 1152525"/>
                <a:gd name="connsiteX143" fmla="*/ 1515102 w 3629025"/>
                <a:gd name="connsiteY143" fmla="*/ 5810 h 1152525"/>
                <a:gd name="connsiteX144" fmla="*/ 1523770 w 3629025"/>
                <a:gd name="connsiteY144" fmla="*/ 6096 h 1152525"/>
                <a:gd name="connsiteX145" fmla="*/ 1528246 w 3629025"/>
                <a:gd name="connsiteY145" fmla="*/ 2953 h 1152525"/>
                <a:gd name="connsiteX146" fmla="*/ 1547392 w 3629025"/>
                <a:gd name="connsiteY146" fmla="*/ 953 h 1152525"/>
                <a:gd name="connsiteX147" fmla="*/ 1550154 w 3629025"/>
                <a:gd name="connsiteY147" fmla="*/ 572 h 1152525"/>
                <a:gd name="connsiteX148" fmla="*/ 1477288 w 3629025"/>
                <a:gd name="connsiteY148" fmla="*/ 572 h 1152525"/>
                <a:gd name="connsiteX149" fmla="*/ 1449284 w 3629025"/>
                <a:gd name="connsiteY149" fmla="*/ 4858 h 1152525"/>
                <a:gd name="connsiteX150" fmla="*/ 1437568 w 3629025"/>
                <a:gd name="connsiteY150" fmla="*/ 11811 h 1152525"/>
                <a:gd name="connsiteX151" fmla="*/ 1421757 w 3629025"/>
                <a:gd name="connsiteY151" fmla="*/ 15240 h 1152525"/>
                <a:gd name="connsiteX152" fmla="*/ 1430044 w 3629025"/>
                <a:gd name="connsiteY152" fmla="*/ 6858 h 1152525"/>
                <a:gd name="connsiteX153" fmla="*/ 1458904 w 3629025"/>
                <a:gd name="connsiteY153" fmla="*/ 572 h 1152525"/>
                <a:gd name="connsiteX154" fmla="*/ 1446903 w 3629025"/>
                <a:gd name="connsiteY154" fmla="*/ 572 h 1152525"/>
                <a:gd name="connsiteX155" fmla="*/ 1434616 w 3629025"/>
                <a:gd name="connsiteY155" fmla="*/ 3715 h 1152525"/>
                <a:gd name="connsiteX156" fmla="*/ 1431282 w 3629025"/>
                <a:gd name="connsiteY156" fmla="*/ 2286 h 1152525"/>
                <a:gd name="connsiteX157" fmla="*/ 1427853 w 3629025"/>
                <a:gd name="connsiteY157" fmla="*/ 857 h 1152525"/>
                <a:gd name="connsiteX158" fmla="*/ 1428329 w 3629025"/>
                <a:gd name="connsiteY158" fmla="*/ 667 h 1152525"/>
                <a:gd name="connsiteX159" fmla="*/ 1266785 w 3629025"/>
                <a:gd name="connsiteY159" fmla="*/ 667 h 1152525"/>
                <a:gd name="connsiteX160" fmla="*/ 1256022 w 3629025"/>
                <a:gd name="connsiteY160" fmla="*/ 5429 h 1152525"/>
                <a:gd name="connsiteX161" fmla="*/ 1242115 w 3629025"/>
                <a:gd name="connsiteY161" fmla="*/ 6287 h 1152525"/>
                <a:gd name="connsiteX162" fmla="*/ 1232305 w 3629025"/>
                <a:gd name="connsiteY162" fmla="*/ 10573 h 1152525"/>
                <a:gd name="connsiteX163" fmla="*/ 1227066 w 3629025"/>
                <a:gd name="connsiteY163" fmla="*/ 11716 h 1152525"/>
                <a:gd name="connsiteX164" fmla="*/ 1223732 w 3629025"/>
                <a:gd name="connsiteY164" fmla="*/ 10287 h 1152525"/>
                <a:gd name="connsiteX165" fmla="*/ 1213921 w 3629025"/>
                <a:gd name="connsiteY165" fmla="*/ 14573 h 1152525"/>
                <a:gd name="connsiteX166" fmla="*/ 1207921 w 3629025"/>
                <a:gd name="connsiteY166" fmla="*/ 13716 h 1152525"/>
                <a:gd name="connsiteX167" fmla="*/ 1187632 w 3629025"/>
                <a:gd name="connsiteY167" fmla="*/ 20288 h 1152525"/>
                <a:gd name="connsiteX168" fmla="*/ 1017230 w 3629025"/>
                <a:gd name="connsiteY168" fmla="*/ 59627 h 1152525"/>
                <a:gd name="connsiteX169" fmla="*/ 1000657 w 3629025"/>
                <a:gd name="connsiteY169" fmla="*/ 61055 h 1152525"/>
                <a:gd name="connsiteX170" fmla="*/ 993132 w 3629025"/>
                <a:gd name="connsiteY170" fmla="*/ 56102 h 1152525"/>
                <a:gd name="connsiteX171" fmla="*/ 990084 w 3629025"/>
                <a:gd name="connsiteY171" fmla="*/ 63341 h 1152525"/>
                <a:gd name="connsiteX172" fmla="*/ 947221 w 3629025"/>
                <a:gd name="connsiteY172" fmla="*/ 70485 h 1152525"/>
                <a:gd name="connsiteX173" fmla="*/ 919408 w 3629025"/>
                <a:gd name="connsiteY173" fmla="*/ 72200 h 1152525"/>
                <a:gd name="connsiteX174" fmla="*/ 935982 w 3629025"/>
                <a:gd name="connsiteY174" fmla="*/ 70771 h 1152525"/>
                <a:gd name="connsiteX175" fmla="*/ 940459 w 3629025"/>
                <a:gd name="connsiteY175" fmla="*/ 67628 h 1152525"/>
                <a:gd name="connsiteX176" fmla="*/ 944935 w 3629025"/>
                <a:gd name="connsiteY176" fmla="*/ 64484 h 1152525"/>
                <a:gd name="connsiteX177" fmla="*/ 953603 w 3629025"/>
                <a:gd name="connsiteY177" fmla="*/ 64770 h 1152525"/>
                <a:gd name="connsiteX178" fmla="*/ 958175 w 3629025"/>
                <a:gd name="connsiteY178" fmla="*/ 61627 h 1152525"/>
                <a:gd name="connsiteX179" fmla="*/ 962652 w 3629025"/>
                <a:gd name="connsiteY179" fmla="*/ 58484 h 1152525"/>
                <a:gd name="connsiteX180" fmla="*/ 977320 w 3629025"/>
                <a:gd name="connsiteY180" fmla="*/ 59627 h 1152525"/>
                <a:gd name="connsiteX181" fmla="*/ 992370 w 3629025"/>
                <a:gd name="connsiteY181" fmla="*/ 54197 h 1152525"/>
                <a:gd name="connsiteX182" fmla="*/ 1004752 w 3629025"/>
                <a:gd name="connsiteY182" fmla="*/ 49340 h 1152525"/>
                <a:gd name="connsiteX183" fmla="*/ 1031041 w 3629025"/>
                <a:gd name="connsiteY183" fmla="*/ 43625 h 1152525"/>
                <a:gd name="connsiteX184" fmla="*/ 1046853 w 3629025"/>
                <a:gd name="connsiteY184" fmla="*/ 40195 h 1152525"/>
                <a:gd name="connsiteX185" fmla="*/ 1079238 w 3629025"/>
                <a:gd name="connsiteY185" fmla="*/ 35338 h 1152525"/>
                <a:gd name="connsiteX186" fmla="*/ 1107432 w 3629025"/>
                <a:gd name="connsiteY186" fmla="*/ 27051 h 1152525"/>
                <a:gd name="connsiteX187" fmla="*/ 1122481 w 3629025"/>
                <a:gd name="connsiteY187" fmla="*/ 21622 h 1152525"/>
                <a:gd name="connsiteX188" fmla="*/ 1133721 w 3629025"/>
                <a:gd name="connsiteY188" fmla="*/ 21336 h 1152525"/>
                <a:gd name="connsiteX189" fmla="*/ 1143532 w 3629025"/>
                <a:gd name="connsiteY189" fmla="*/ 17050 h 1152525"/>
                <a:gd name="connsiteX190" fmla="*/ 1146865 w 3629025"/>
                <a:gd name="connsiteY190" fmla="*/ 18479 h 1152525"/>
                <a:gd name="connsiteX191" fmla="*/ 1159248 w 3629025"/>
                <a:gd name="connsiteY191" fmla="*/ 13621 h 1152525"/>
                <a:gd name="connsiteX192" fmla="*/ 1170487 w 3629025"/>
                <a:gd name="connsiteY192" fmla="*/ 13335 h 1152525"/>
                <a:gd name="connsiteX193" fmla="*/ 1180298 w 3629025"/>
                <a:gd name="connsiteY193" fmla="*/ 9049 h 1152525"/>
                <a:gd name="connsiteX194" fmla="*/ 1209254 w 3629025"/>
                <a:gd name="connsiteY194" fmla="*/ 2762 h 1152525"/>
                <a:gd name="connsiteX195" fmla="*/ 1213731 w 3629025"/>
                <a:gd name="connsiteY195" fmla="*/ 953 h 1152525"/>
                <a:gd name="connsiteX196" fmla="*/ 1094764 w 3629025"/>
                <a:gd name="connsiteY196" fmla="*/ 953 h 1152525"/>
                <a:gd name="connsiteX197" fmla="*/ 1085239 w 3629025"/>
                <a:gd name="connsiteY197" fmla="*/ 5715 h 1152525"/>
                <a:gd name="connsiteX198" fmla="*/ 1079238 w 3629025"/>
                <a:gd name="connsiteY198" fmla="*/ 4858 h 1152525"/>
                <a:gd name="connsiteX199" fmla="*/ 1068665 w 3629025"/>
                <a:gd name="connsiteY199" fmla="*/ 7144 h 1152525"/>
                <a:gd name="connsiteX200" fmla="*/ 1025803 w 3629025"/>
                <a:gd name="connsiteY200" fmla="*/ 14288 h 1152525"/>
                <a:gd name="connsiteX201" fmla="*/ 1047234 w 3629025"/>
                <a:gd name="connsiteY201" fmla="*/ 3048 h 1152525"/>
                <a:gd name="connsiteX202" fmla="*/ 1039328 w 3629025"/>
                <a:gd name="connsiteY202" fmla="*/ 4763 h 1152525"/>
                <a:gd name="connsiteX203" fmla="*/ 1037423 w 3629025"/>
                <a:gd name="connsiteY203" fmla="*/ 7334 h 1152525"/>
                <a:gd name="connsiteX204" fmla="*/ 1026184 w 3629025"/>
                <a:gd name="connsiteY204" fmla="*/ 7620 h 1152525"/>
                <a:gd name="connsiteX205" fmla="*/ 1019040 w 3629025"/>
                <a:gd name="connsiteY205" fmla="*/ 11335 h 1152525"/>
                <a:gd name="connsiteX206" fmla="*/ 1015706 w 3629025"/>
                <a:gd name="connsiteY206" fmla="*/ 9906 h 1152525"/>
                <a:gd name="connsiteX207" fmla="*/ 1013801 w 3629025"/>
                <a:gd name="connsiteY207" fmla="*/ 12478 h 1152525"/>
                <a:gd name="connsiteX208" fmla="*/ 1005133 w 3629025"/>
                <a:gd name="connsiteY208" fmla="*/ 12192 h 1152525"/>
                <a:gd name="connsiteX209" fmla="*/ 931410 w 3629025"/>
                <a:gd name="connsiteY209" fmla="*/ 28289 h 1152525"/>
                <a:gd name="connsiteX210" fmla="*/ 921599 w 3629025"/>
                <a:gd name="connsiteY210" fmla="*/ 32576 h 1152525"/>
                <a:gd name="connsiteX211" fmla="*/ 912931 w 3629025"/>
                <a:gd name="connsiteY211" fmla="*/ 32290 h 1152525"/>
                <a:gd name="connsiteX212" fmla="*/ 904264 w 3629025"/>
                <a:gd name="connsiteY212" fmla="*/ 32004 h 1152525"/>
                <a:gd name="connsiteX213" fmla="*/ 910645 w 3629025"/>
                <a:gd name="connsiteY213" fmla="*/ 26194 h 1152525"/>
                <a:gd name="connsiteX214" fmla="*/ 913693 w 3629025"/>
                <a:gd name="connsiteY214" fmla="*/ 18955 h 1152525"/>
                <a:gd name="connsiteX215" fmla="*/ 922742 w 3629025"/>
                <a:gd name="connsiteY215" fmla="*/ 12573 h 1152525"/>
                <a:gd name="connsiteX216" fmla="*/ 889214 w 3629025"/>
                <a:gd name="connsiteY216" fmla="*/ 22098 h 1152525"/>
                <a:gd name="connsiteX217" fmla="*/ 881308 w 3629025"/>
                <a:gd name="connsiteY217" fmla="*/ 23813 h 1152525"/>
                <a:gd name="connsiteX218" fmla="*/ 876070 w 3629025"/>
                <a:gd name="connsiteY218" fmla="*/ 24955 h 1152525"/>
                <a:gd name="connsiteX219" fmla="*/ 823396 w 3629025"/>
                <a:gd name="connsiteY219" fmla="*/ 36386 h 1152525"/>
                <a:gd name="connsiteX220" fmla="*/ 804251 w 3629025"/>
                <a:gd name="connsiteY220" fmla="*/ 38386 h 1152525"/>
                <a:gd name="connsiteX221" fmla="*/ 844923 w 3629025"/>
                <a:gd name="connsiteY221" fmla="*/ 25146 h 1152525"/>
                <a:gd name="connsiteX222" fmla="*/ 879880 w 3629025"/>
                <a:gd name="connsiteY222" fmla="*/ 19717 h 1152525"/>
                <a:gd name="connsiteX223" fmla="*/ 904740 w 3629025"/>
                <a:gd name="connsiteY223" fmla="*/ 9906 h 1152525"/>
                <a:gd name="connsiteX224" fmla="*/ 907788 w 3629025"/>
                <a:gd name="connsiteY224" fmla="*/ 2667 h 1152525"/>
                <a:gd name="connsiteX225" fmla="*/ 910074 w 3629025"/>
                <a:gd name="connsiteY225" fmla="*/ 8763 h 1152525"/>
                <a:gd name="connsiteX226" fmla="*/ 935220 w 3629025"/>
                <a:gd name="connsiteY226" fmla="*/ 7620 h 1152525"/>
                <a:gd name="connsiteX227" fmla="*/ 947221 w 3629025"/>
                <a:gd name="connsiteY227" fmla="*/ 762 h 1152525"/>
                <a:gd name="connsiteX228" fmla="*/ 868069 w 3629025"/>
                <a:gd name="connsiteY228" fmla="*/ 762 h 1152525"/>
                <a:gd name="connsiteX229" fmla="*/ 863020 w 3629025"/>
                <a:gd name="connsiteY229" fmla="*/ 3715 h 1152525"/>
                <a:gd name="connsiteX230" fmla="*/ 807680 w 3629025"/>
                <a:gd name="connsiteY230" fmla="*/ 15716 h 1152525"/>
                <a:gd name="connsiteX231" fmla="*/ 797869 w 3629025"/>
                <a:gd name="connsiteY231" fmla="*/ 20003 h 1152525"/>
                <a:gd name="connsiteX232" fmla="*/ 776819 w 3629025"/>
                <a:gd name="connsiteY232" fmla="*/ 24575 h 1152525"/>
                <a:gd name="connsiteX233" fmla="*/ 764056 w 3629025"/>
                <a:gd name="connsiteY233" fmla="*/ 20765 h 1152525"/>
                <a:gd name="connsiteX234" fmla="*/ 760246 w 3629025"/>
                <a:gd name="connsiteY234" fmla="*/ 26003 h 1152525"/>
                <a:gd name="connsiteX235" fmla="*/ 761008 w 3629025"/>
                <a:gd name="connsiteY235" fmla="*/ 28004 h 1152525"/>
                <a:gd name="connsiteX236" fmla="*/ 700619 w 3629025"/>
                <a:gd name="connsiteY236" fmla="*/ 40481 h 1152525"/>
                <a:gd name="connsiteX237" fmla="*/ 690808 w 3629025"/>
                <a:gd name="connsiteY237" fmla="*/ 44768 h 1152525"/>
                <a:gd name="connsiteX238" fmla="*/ 685570 w 3629025"/>
                <a:gd name="connsiteY238" fmla="*/ 45911 h 1152525"/>
                <a:gd name="connsiteX239" fmla="*/ 680331 w 3629025"/>
                <a:gd name="connsiteY239" fmla="*/ 47054 h 1152525"/>
                <a:gd name="connsiteX240" fmla="*/ 669091 w 3629025"/>
                <a:gd name="connsiteY240" fmla="*/ 47339 h 1152525"/>
                <a:gd name="connsiteX241" fmla="*/ 634897 w 3629025"/>
                <a:gd name="connsiteY241" fmla="*/ 54769 h 1152525"/>
                <a:gd name="connsiteX242" fmla="*/ 657757 w 3629025"/>
                <a:gd name="connsiteY242" fmla="*/ 47625 h 1152525"/>
                <a:gd name="connsiteX243" fmla="*/ 666043 w 3629025"/>
                <a:gd name="connsiteY243" fmla="*/ 39243 h 1152525"/>
                <a:gd name="connsiteX244" fmla="*/ 681855 w 3629025"/>
                <a:gd name="connsiteY244" fmla="*/ 35814 h 1152525"/>
                <a:gd name="connsiteX245" fmla="*/ 695761 w 3629025"/>
                <a:gd name="connsiteY245" fmla="*/ 34957 h 1152525"/>
                <a:gd name="connsiteX246" fmla="*/ 723193 w 3629025"/>
                <a:gd name="connsiteY246" fmla="*/ 24575 h 1152525"/>
                <a:gd name="connsiteX247" fmla="*/ 730718 w 3629025"/>
                <a:gd name="connsiteY247" fmla="*/ 29528 h 1152525"/>
                <a:gd name="connsiteX248" fmla="*/ 744625 w 3629025"/>
                <a:gd name="connsiteY248" fmla="*/ 28670 h 1152525"/>
                <a:gd name="connsiteX249" fmla="*/ 757483 w 3629025"/>
                <a:gd name="connsiteY249" fmla="*/ 17145 h 1152525"/>
                <a:gd name="connsiteX250" fmla="*/ 764627 w 3629025"/>
                <a:gd name="connsiteY250" fmla="*/ 13430 h 1152525"/>
                <a:gd name="connsiteX251" fmla="*/ 775867 w 3629025"/>
                <a:gd name="connsiteY251" fmla="*/ 13145 h 1152525"/>
                <a:gd name="connsiteX252" fmla="*/ 785677 w 3629025"/>
                <a:gd name="connsiteY252" fmla="*/ 8858 h 1152525"/>
                <a:gd name="connsiteX253" fmla="*/ 806728 w 3629025"/>
                <a:gd name="connsiteY253" fmla="*/ 4286 h 1152525"/>
                <a:gd name="connsiteX254" fmla="*/ 822158 w 3629025"/>
                <a:gd name="connsiteY254" fmla="*/ 7525 h 1152525"/>
                <a:gd name="connsiteX255" fmla="*/ 827683 w 3629025"/>
                <a:gd name="connsiteY255" fmla="*/ 0 h 1152525"/>
                <a:gd name="connsiteX256" fmla="*/ 806632 w 3629025"/>
                <a:gd name="connsiteY256" fmla="*/ 0 h 1152525"/>
                <a:gd name="connsiteX257" fmla="*/ 763103 w 3629025"/>
                <a:gd name="connsiteY257" fmla="*/ 9430 h 1152525"/>
                <a:gd name="connsiteX258" fmla="*/ 755959 w 3629025"/>
                <a:gd name="connsiteY258" fmla="*/ 13145 h 1152525"/>
                <a:gd name="connsiteX259" fmla="*/ 747292 w 3629025"/>
                <a:gd name="connsiteY259" fmla="*/ 12859 h 1152525"/>
                <a:gd name="connsiteX260" fmla="*/ 745387 w 3629025"/>
                <a:gd name="connsiteY260" fmla="*/ 15431 h 1152525"/>
                <a:gd name="connsiteX261" fmla="*/ 742053 w 3629025"/>
                <a:gd name="connsiteY261" fmla="*/ 14002 h 1152525"/>
                <a:gd name="connsiteX262" fmla="*/ 734909 w 3629025"/>
                <a:gd name="connsiteY262" fmla="*/ 17717 h 1152525"/>
                <a:gd name="connsiteX263" fmla="*/ 629563 w 3629025"/>
                <a:gd name="connsiteY263" fmla="*/ 40672 h 1152525"/>
                <a:gd name="connsiteX264" fmla="*/ 619752 w 3629025"/>
                <a:gd name="connsiteY264" fmla="*/ 44958 h 1152525"/>
                <a:gd name="connsiteX265" fmla="*/ 611084 w 3629025"/>
                <a:gd name="connsiteY265" fmla="*/ 44672 h 1152525"/>
                <a:gd name="connsiteX266" fmla="*/ 609179 w 3629025"/>
                <a:gd name="connsiteY266" fmla="*/ 47244 h 1152525"/>
                <a:gd name="connsiteX267" fmla="*/ 600511 w 3629025"/>
                <a:gd name="connsiteY267" fmla="*/ 46958 h 1152525"/>
                <a:gd name="connsiteX268" fmla="*/ 598606 w 3629025"/>
                <a:gd name="connsiteY268" fmla="*/ 49530 h 1152525"/>
                <a:gd name="connsiteX269" fmla="*/ 545933 w 3629025"/>
                <a:gd name="connsiteY269" fmla="*/ 60960 h 1152525"/>
                <a:gd name="connsiteX270" fmla="*/ 538789 w 3629025"/>
                <a:gd name="connsiteY270" fmla="*/ 64675 h 1152525"/>
                <a:gd name="connsiteX271" fmla="*/ 480877 w 3629025"/>
                <a:gd name="connsiteY271" fmla="*/ 77248 h 1152525"/>
                <a:gd name="connsiteX272" fmla="*/ 473734 w 3629025"/>
                <a:gd name="connsiteY272" fmla="*/ 80963 h 1152525"/>
                <a:gd name="connsiteX273" fmla="*/ 357910 w 3629025"/>
                <a:gd name="connsiteY273" fmla="*/ 106204 h 1152525"/>
                <a:gd name="connsiteX274" fmla="*/ 334192 w 3629025"/>
                <a:gd name="connsiteY274" fmla="*/ 111347 h 1152525"/>
                <a:gd name="connsiteX275" fmla="*/ 320667 w 3629025"/>
                <a:gd name="connsiteY275" fmla="*/ 120872 h 1152525"/>
                <a:gd name="connsiteX276" fmla="*/ 239419 w 3629025"/>
                <a:gd name="connsiteY276" fmla="*/ 147352 h 1152525"/>
                <a:gd name="connsiteX277" fmla="*/ 207034 w 3629025"/>
                <a:gd name="connsiteY277" fmla="*/ 167545 h 1152525"/>
                <a:gd name="connsiteX278" fmla="*/ 224655 w 3629025"/>
                <a:gd name="connsiteY278" fmla="*/ 176784 h 1152525"/>
                <a:gd name="connsiteX279" fmla="*/ 203986 w 3629025"/>
                <a:gd name="connsiteY279" fmla="*/ 190024 h 1152525"/>
                <a:gd name="connsiteX280" fmla="*/ 212272 w 3629025"/>
                <a:gd name="connsiteY280" fmla="*/ 196977 h 1152525"/>
                <a:gd name="connsiteX281" fmla="*/ 214939 w 3629025"/>
                <a:gd name="connsiteY281" fmla="*/ 196406 h 1152525"/>
                <a:gd name="connsiteX282" fmla="*/ 216463 w 3629025"/>
                <a:gd name="connsiteY282" fmla="*/ 200501 h 1152525"/>
                <a:gd name="connsiteX283" fmla="*/ 223226 w 3629025"/>
                <a:gd name="connsiteY283" fmla="*/ 203359 h 1152525"/>
                <a:gd name="connsiteX284" fmla="*/ 214177 w 3629025"/>
                <a:gd name="connsiteY284" fmla="*/ 209741 h 1152525"/>
                <a:gd name="connsiteX285" fmla="*/ 243133 w 3629025"/>
                <a:gd name="connsiteY285" fmla="*/ 203454 h 1152525"/>
                <a:gd name="connsiteX286" fmla="*/ 279614 w 3629025"/>
                <a:gd name="connsiteY286" fmla="*/ 202025 h 1152525"/>
                <a:gd name="connsiteX287" fmla="*/ 267232 w 3629025"/>
                <a:gd name="connsiteY287" fmla="*/ 206883 h 1152525"/>
                <a:gd name="connsiteX288" fmla="*/ 258183 w 3629025"/>
                <a:gd name="connsiteY288" fmla="*/ 213265 h 1152525"/>
                <a:gd name="connsiteX289" fmla="*/ 301426 w 3629025"/>
                <a:gd name="connsiteY289" fmla="*/ 199454 h 1152525"/>
                <a:gd name="connsiteX290" fmla="*/ 318000 w 3629025"/>
                <a:gd name="connsiteY290" fmla="*/ 198025 h 1152525"/>
                <a:gd name="connsiteX291" fmla="*/ 278090 w 3629025"/>
                <a:gd name="connsiteY291" fmla="*/ 213265 h 1152525"/>
                <a:gd name="connsiteX292" fmla="*/ 253992 w 3629025"/>
                <a:gd name="connsiteY292" fmla="*/ 225076 h 1152525"/>
                <a:gd name="connsiteX293" fmla="*/ 240847 w 3629025"/>
                <a:gd name="connsiteY293" fmla="*/ 227933 h 1152525"/>
                <a:gd name="connsiteX294" fmla="*/ 237037 w 3629025"/>
                <a:gd name="connsiteY294" fmla="*/ 233172 h 1152525"/>
                <a:gd name="connsiteX295" fmla="*/ 230656 w 3629025"/>
                <a:gd name="connsiteY295" fmla="*/ 238982 h 1152525"/>
                <a:gd name="connsiteX296" fmla="*/ 250944 w 3629025"/>
                <a:gd name="connsiteY296" fmla="*/ 232410 h 1152525"/>
                <a:gd name="connsiteX297" fmla="*/ 240752 w 3629025"/>
                <a:gd name="connsiteY297" fmla="*/ 243364 h 1152525"/>
                <a:gd name="connsiteX298" fmla="*/ 249325 w 3629025"/>
                <a:gd name="connsiteY298" fmla="*/ 274320 h 1152525"/>
                <a:gd name="connsiteX299" fmla="*/ 245896 w 3629025"/>
                <a:gd name="connsiteY299" fmla="*/ 288227 h 1152525"/>
                <a:gd name="connsiteX300" fmla="*/ 259040 w 3629025"/>
                <a:gd name="connsiteY300" fmla="*/ 300704 h 1152525"/>
                <a:gd name="connsiteX301" fmla="*/ 257516 w 3629025"/>
                <a:gd name="connsiteY301" fmla="*/ 311944 h 1152525"/>
                <a:gd name="connsiteX302" fmla="*/ 249991 w 3629025"/>
                <a:gd name="connsiteY302" fmla="*/ 322326 h 1152525"/>
                <a:gd name="connsiteX303" fmla="*/ 268375 w 3629025"/>
                <a:gd name="connsiteY303" fmla="*/ 333661 h 1152525"/>
                <a:gd name="connsiteX304" fmla="*/ 259326 w 3629025"/>
                <a:gd name="connsiteY304" fmla="*/ 340043 h 1152525"/>
                <a:gd name="connsiteX305" fmla="*/ 260755 w 3629025"/>
                <a:gd name="connsiteY305" fmla="*/ 359378 h 1152525"/>
                <a:gd name="connsiteX306" fmla="*/ 263707 w 3629025"/>
                <a:gd name="connsiteY306" fmla="*/ 367475 h 1152525"/>
                <a:gd name="connsiteX307" fmla="*/ 263326 w 3629025"/>
                <a:gd name="connsiteY307" fmla="*/ 374142 h 1152525"/>
                <a:gd name="connsiteX308" fmla="*/ 271613 w 3629025"/>
                <a:gd name="connsiteY308" fmla="*/ 381095 h 1152525"/>
                <a:gd name="connsiteX309" fmla="*/ 265231 w 3629025"/>
                <a:gd name="connsiteY309" fmla="*/ 386906 h 1152525"/>
                <a:gd name="connsiteX310" fmla="*/ 270470 w 3629025"/>
                <a:gd name="connsiteY310" fmla="*/ 401098 h 1152525"/>
                <a:gd name="connsiteX311" fmla="*/ 281329 w 3629025"/>
                <a:gd name="connsiteY311" fmla="*/ 407480 h 1152525"/>
                <a:gd name="connsiteX312" fmla="*/ 293330 w 3629025"/>
                <a:gd name="connsiteY312" fmla="*/ 409194 h 1152525"/>
                <a:gd name="connsiteX313" fmla="*/ 296283 w 3629025"/>
                <a:gd name="connsiteY313" fmla="*/ 417290 h 1152525"/>
                <a:gd name="connsiteX314" fmla="*/ 318857 w 3629025"/>
                <a:gd name="connsiteY314" fmla="*/ 416719 h 1152525"/>
                <a:gd name="connsiteX315" fmla="*/ 310570 w 3629025"/>
                <a:gd name="connsiteY315" fmla="*/ 425101 h 1152525"/>
                <a:gd name="connsiteX316" fmla="*/ 324477 w 3629025"/>
                <a:gd name="connsiteY316" fmla="*/ 424244 h 1152525"/>
                <a:gd name="connsiteX317" fmla="*/ 306760 w 3629025"/>
                <a:gd name="connsiteY317" fmla="*/ 430244 h 1152525"/>
                <a:gd name="connsiteX318" fmla="*/ 300664 w 3629025"/>
                <a:gd name="connsiteY318" fmla="*/ 444722 h 1152525"/>
                <a:gd name="connsiteX319" fmla="*/ 317238 w 3629025"/>
                <a:gd name="connsiteY319" fmla="*/ 443294 h 1152525"/>
                <a:gd name="connsiteX320" fmla="*/ 322096 w 3629025"/>
                <a:gd name="connsiteY320" fmla="*/ 448818 h 1152525"/>
                <a:gd name="connsiteX321" fmla="*/ 302093 w 3629025"/>
                <a:gd name="connsiteY321" fmla="*/ 464153 h 1152525"/>
                <a:gd name="connsiteX322" fmla="*/ 272756 w 3629025"/>
                <a:gd name="connsiteY322" fmla="*/ 477107 h 1152525"/>
                <a:gd name="connsiteX323" fmla="*/ 234751 w 3629025"/>
                <a:gd name="connsiteY323" fmla="*/ 489775 h 1152525"/>
                <a:gd name="connsiteX324" fmla="*/ 255802 w 3629025"/>
                <a:gd name="connsiteY324" fmla="*/ 485204 h 1152525"/>
                <a:gd name="connsiteX325" fmla="*/ 277614 w 3629025"/>
                <a:gd name="connsiteY325" fmla="*/ 482632 h 1152525"/>
                <a:gd name="connsiteX326" fmla="*/ 244086 w 3629025"/>
                <a:gd name="connsiteY326" fmla="*/ 492157 h 1152525"/>
                <a:gd name="connsiteX327" fmla="*/ 226369 w 3629025"/>
                <a:gd name="connsiteY327" fmla="*/ 498158 h 1152525"/>
                <a:gd name="connsiteX328" fmla="*/ 217321 w 3629025"/>
                <a:gd name="connsiteY328" fmla="*/ 504539 h 1152525"/>
                <a:gd name="connsiteX329" fmla="*/ 201509 w 3629025"/>
                <a:gd name="connsiteY329" fmla="*/ 507968 h 1152525"/>
                <a:gd name="connsiteX330" fmla="*/ 197032 w 3629025"/>
                <a:gd name="connsiteY330" fmla="*/ 511112 h 1152525"/>
                <a:gd name="connsiteX331" fmla="*/ 192460 w 3629025"/>
                <a:gd name="connsiteY331" fmla="*/ 514255 h 1152525"/>
                <a:gd name="connsiteX332" fmla="*/ 187222 w 3629025"/>
                <a:gd name="connsiteY332" fmla="*/ 515398 h 1152525"/>
                <a:gd name="connsiteX333" fmla="*/ 163504 w 3629025"/>
                <a:gd name="connsiteY333" fmla="*/ 520541 h 1152525"/>
                <a:gd name="connsiteX334" fmla="*/ 157885 w 3629025"/>
                <a:gd name="connsiteY334" fmla="*/ 528352 h 1152525"/>
                <a:gd name="connsiteX335" fmla="*/ 145883 w 3629025"/>
                <a:gd name="connsiteY335" fmla="*/ 526637 h 1152525"/>
                <a:gd name="connsiteX336" fmla="*/ 146645 w 3629025"/>
                <a:gd name="connsiteY336" fmla="*/ 528638 h 1152525"/>
                <a:gd name="connsiteX337" fmla="*/ 141406 w 3629025"/>
                <a:gd name="connsiteY337" fmla="*/ 529781 h 1152525"/>
                <a:gd name="connsiteX338" fmla="*/ 118451 w 3629025"/>
                <a:gd name="connsiteY338" fmla="*/ 536924 h 1152525"/>
                <a:gd name="connsiteX339" fmla="*/ 109402 w 3629025"/>
                <a:gd name="connsiteY339" fmla="*/ 543306 h 1152525"/>
                <a:gd name="connsiteX340" fmla="*/ 134548 w 3629025"/>
                <a:gd name="connsiteY340" fmla="*/ 542163 h 1152525"/>
                <a:gd name="connsiteX341" fmla="*/ 122166 w 3629025"/>
                <a:gd name="connsiteY341" fmla="*/ 547021 h 1152525"/>
                <a:gd name="connsiteX342" fmla="*/ 91305 w 3629025"/>
                <a:gd name="connsiteY342" fmla="*/ 555974 h 1152525"/>
                <a:gd name="connsiteX343" fmla="*/ 102544 w 3629025"/>
                <a:gd name="connsiteY343" fmla="*/ 555689 h 1152525"/>
                <a:gd name="connsiteX344" fmla="*/ 115689 w 3629025"/>
                <a:gd name="connsiteY344" fmla="*/ 552831 h 1152525"/>
                <a:gd name="connsiteX345" fmla="*/ 119023 w 3629025"/>
                <a:gd name="connsiteY345" fmla="*/ 554260 h 1152525"/>
                <a:gd name="connsiteX346" fmla="*/ 135596 w 3629025"/>
                <a:gd name="connsiteY346" fmla="*/ 552831 h 1152525"/>
                <a:gd name="connsiteX347" fmla="*/ 150646 w 3629025"/>
                <a:gd name="connsiteY347" fmla="*/ 547402 h 1152525"/>
                <a:gd name="connsiteX348" fmla="*/ 155884 w 3629025"/>
                <a:gd name="connsiteY348" fmla="*/ 546259 h 1152525"/>
                <a:gd name="connsiteX349" fmla="*/ 172458 w 3629025"/>
                <a:gd name="connsiteY349" fmla="*/ 544830 h 1152525"/>
                <a:gd name="connsiteX350" fmla="*/ 190841 w 3629025"/>
                <a:gd name="connsiteY350" fmla="*/ 540830 h 1152525"/>
                <a:gd name="connsiteX351" fmla="*/ 212653 w 3629025"/>
                <a:gd name="connsiteY351" fmla="*/ 538258 h 1152525"/>
                <a:gd name="connsiteX352" fmla="*/ 185221 w 3629025"/>
                <a:gd name="connsiteY352" fmla="*/ 548640 h 1152525"/>
                <a:gd name="connsiteX353" fmla="*/ 167505 w 3629025"/>
                <a:gd name="connsiteY353" fmla="*/ 554641 h 1152525"/>
                <a:gd name="connsiteX354" fmla="*/ 161885 w 3629025"/>
                <a:gd name="connsiteY354" fmla="*/ 562451 h 1152525"/>
                <a:gd name="connsiteX355" fmla="*/ 157408 w 3629025"/>
                <a:gd name="connsiteY355" fmla="*/ 565595 h 1152525"/>
                <a:gd name="connsiteX356" fmla="*/ 148741 w 3629025"/>
                <a:gd name="connsiteY356" fmla="*/ 565309 h 1152525"/>
                <a:gd name="connsiteX357" fmla="*/ 157027 w 3629025"/>
                <a:gd name="connsiteY357" fmla="*/ 556927 h 1152525"/>
                <a:gd name="connsiteX358" fmla="*/ 137501 w 3629025"/>
                <a:gd name="connsiteY358" fmla="*/ 565595 h 1152525"/>
                <a:gd name="connsiteX359" fmla="*/ 147598 w 3629025"/>
                <a:gd name="connsiteY359" fmla="*/ 569976 h 1152525"/>
                <a:gd name="connsiteX360" fmla="*/ 178459 w 3629025"/>
                <a:gd name="connsiteY360" fmla="*/ 561023 h 1152525"/>
                <a:gd name="connsiteX361" fmla="*/ 210844 w 3629025"/>
                <a:gd name="connsiteY361" fmla="*/ 556165 h 1152525"/>
                <a:gd name="connsiteX362" fmla="*/ 220273 w 3629025"/>
                <a:gd name="connsiteY362" fmla="*/ 558451 h 1152525"/>
                <a:gd name="connsiteX363" fmla="*/ 208558 w 3629025"/>
                <a:gd name="connsiteY363" fmla="*/ 565404 h 1152525"/>
                <a:gd name="connsiteX364" fmla="*/ 197985 w 3629025"/>
                <a:gd name="connsiteY364" fmla="*/ 567690 h 1152525"/>
                <a:gd name="connsiteX365" fmla="*/ 188936 w 3629025"/>
                <a:gd name="connsiteY365" fmla="*/ 574072 h 1152525"/>
                <a:gd name="connsiteX366" fmla="*/ 182935 w 3629025"/>
                <a:gd name="connsiteY366" fmla="*/ 573215 h 1152525"/>
                <a:gd name="connsiteX367" fmla="*/ 178459 w 3629025"/>
                <a:gd name="connsiteY367" fmla="*/ 576358 h 1152525"/>
                <a:gd name="connsiteX368" fmla="*/ 167219 w 3629025"/>
                <a:gd name="connsiteY368" fmla="*/ 576644 h 1152525"/>
                <a:gd name="connsiteX369" fmla="*/ 160075 w 3629025"/>
                <a:gd name="connsiteY369" fmla="*/ 580358 h 1152525"/>
                <a:gd name="connsiteX370" fmla="*/ 148836 w 3629025"/>
                <a:gd name="connsiteY370" fmla="*/ 580644 h 1152525"/>
                <a:gd name="connsiteX371" fmla="*/ 139025 w 3629025"/>
                <a:gd name="connsiteY371" fmla="*/ 584930 h 1152525"/>
                <a:gd name="connsiteX372" fmla="*/ 107402 w 3629025"/>
                <a:gd name="connsiteY372" fmla="*/ 591788 h 1152525"/>
                <a:gd name="connsiteX373" fmla="*/ 98734 w 3629025"/>
                <a:gd name="connsiteY373" fmla="*/ 591503 h 1152525"/>
                <a:gd name="connsiteX374" fmla="*/ 91591 w 3629025"/>
                <a:gd name="connsiteY374" fmla="*/ 595217 h 1152525"/>
                <a:gd name="connsiteX375" fmla="*/ 88257 w 3629025"/>
                <a:gd name="connsiteY375" fmla="*/ 593789 h 1152525"/>
                <a:gd name="connsiteX376" fmla="*/ 59396 w 3629025"/>
                <a:gd name="connsiteY376" fmla="*/ 600075 h 1152525"/>
                <a:gd name="connsiteX377" fmla="*/ 49585 w 3629025"/>
                <a:gd name="connsiteY377" fmla="*/ 604361 h 1152525"/>
                <a:gd name="connsiteX378" fmla="*/ 38346 w 3629025"/>
                <a:gd name="connsiteY378" fmla="*/ 604647 h 1152525"/>
                <a:gd name="connsiteX379" fmla="*/ 9390 w 3629025"/>
                <a:gd name="connsiteY379" fmla="*/ 610934 h 1152525"/>
                <a:gd name="connsiteX380" fmla="*/ 10152 w 3629025"/>
                <a:gd name="connsiteY380" fmla="*/ 612934 h 1152525"/>
                <a:gd name="connsiteX381" fmla="*/ 1103 w 3629025"/>
                <a:gd name="connsiteY381" fmla="*/ 619315 h 1152525"/>
                <a:gd name="connsiteX382" fmla="*/ 78922 w 3629025"/>
                <a:gd name="connsiteY382" fmla="*/ 606743 h 1152525"/>
                <a:gd name="connsiteX383" fmla="*/ 89495 w 3629025"/>
                <a:gd name="connsiteY383" fmla="*/ 604457 h 1152525"/>
                <a:gd name="connsiteX384" fmla="*/ 92924 w 3629025"/>
                <a:gd name="connsiteY384" fmla="*/ 605885 h 1152525"/>
                <a:gd name="connsiteX385" fmla="*/ 97401 w 3629025"/>
                <a:gd name="connsiteY385" fmla="*/ 602742 h 1152525"/>
                <a:gd name="connsiteX386" fmla="*/ 106069 w 3629025"/>
                <a:gd name="connsiteY386" fmla="*/ 603028 h 1152525"/>
                <a:gd name="connsiteX387" fmla="*/ 185031 w 3629025"/>
                <a:gd name="connsiteY387" fmla="*/ 585788 h 1152525"/>
                <a:gd name="connsiteX388" fmla="*/ 199699 w 3629025"/>
                <a:gd name="connsiteY388" fmla="*/ 586931 h 1152525"/>
                <a:gd name="connsiteX389" fmla="*/ 239228 w 3629025"/>
                <a:gd name="connsiteY389" fmla="*/ 578358 h 1152525"/>
                <a:gd name="connsiteX390" fmla="*/ 249039 w 3629025"/>
                <a:gd name="connsiteY390" fmla="*/ 574072 h 1152525"/>
                <a:gd name="connsiteX391" fmla="*/ 266374 w 3629025"/>
                <a:gd name="connsiteY391" fmla="*/ 574643 h 1152525"/>
                <a:gd name="connsiteX392" fmla="*/ 313809 w 3629025"/>
                <a:gd name="connsiteY392" fmla="*/ 564356 h 1152525"/>
                <a:gd name="connsiteX393" fmla="*/ 324001 w 3629025"/>
                <a:gd name="connsiteY393" fmla="*/ 568738 h 1152525"/>
                <a:gd name="connsiteX394" fmla="*/ 366863 w 3629025"/>
                <a:gd name="connsiteY394" fmla="*/ 561594 h 1152525"/>
                <a:gd name="connsiteX395" fmla="*/ 376293 w 3629025"/>
                <a:gd name="connsiteY395" fmla="*/ 563880 h 1152525"/>
                <a:gd name="connsiteX396" fmla="*/ 390580 w 3629025"/>
                <a:gd name="connsiteY396" fmla="*/ 556355 h 1152525"/>
                <a:gd name="connsiteX397" fmla="*/ 407154 w 3629025"/>
                <a:gd name="connsiteY397" fmla="*/ 554927 h 1152525"/>
                <a:gd name="connsiteX398" fmla="*/ 444778 w 3629025"/>
                <a:gd name="connsiteY398" fmla="*/ 548926 h 1152525"/>
                <a:gd name="connsiteX399" fmla="*/ 444016 w 3629025"/>
                <a:gd name="connsiteY399" fmla="*/ 546926 h 1152525"/>
                <a:gd name="connsiteX400" fmla="*/ 450778 w 3629025"/>
                <a:gd name="connsiteY400" fmla="*/ 549783 h 1152525"/>
                <a:gd name="connsiteX401" fmla="*/ 375150 w 3629025"/>
                <a:gd name="connsiteY401" fmla="*/ 568452 h 1152525"/>
                <a:gd name="connsiteX402" fmla="*/ 368006 w 3629025"/>
                <a:gd name="connsiteY402" fmla="*/ 572167 h 1152525"/>
                <a:gd name="connsiteX403" fmla="*/ 364577 w 3629025"/>
                <a:gd name="connsiteY403" fmla="*/ 570738 h 1152525"/>
                <a:gd name="connsiteX404" fmla="*/ 360100 w 3629025"/>
                <a:gd name="connsiteY404" fmla="*/ 573881 h 1152525"/>
                <a:gd name="connsiteX405" fmla="*/ 354100 w 3629025"/>
                <a:gd name="connsiteY405" fmla="*/ 573024 h 1152525"/>
                <a:gd name="connsiteX406" fmla="*/ 346194 w 3629025"/>
                <a:gd name="connsiteY406" fmla="*/ 574739 h 1152525"/>
                <a:gd name="connsiteX407" fmla="*/ 333811 w 3629025"/>
                <a:gd name="connsiteY407" fmla="*/ 579596 h 1152525"/>
                <a:gd name="connsiteX408" fmla="*/ 351814 w 3629025"/>
                <a:gd name="connsiteY408" fmla="*/ 582263 h 1152525"/>
                <a:gd name="connsiteX409" fmla="*/ 358195 w 3629025"/>
                <a:gd name="connsiteY409" fmla="*/ 576453 h 1152525"/>
                <a:gd name="connsiteX410" fmla="*/ 371340 w 3629025"/>
                <a:gd name="connsiteY410" fmla="*/ 573596 h 1152525"/>
                <a:gd name="connsiteX411" fmla="*/ 389342 w 3629025"/>
                <a:gd name="connsiteY411" fmla="*/ 576263 h 1152525"/>
                <a:gd name="connsiteX412" fmla="*/ 405154 w 3629025"/>
                <a:gd name="connsiteY412" fmla="*/ 572834 h 1152525"/>
                <a:gd name="connsiteX413" fmla="*/ 420965 w 3629025"/>
                <a:gd name="connsiteY413" fmla="*/ 569405 h 1152525"/>
                <a:gd name="connsiteX414" fmla="*/ 415345 w 3629025"/>
                <a:gd name="connsiteY414" fmla="*/ 577215 h 1152525"/>
                <a:gd name="connsiteX415" fmla="*/ 489069 w 3629025"/>
                <a:gd name="connsiteY415" fmla="*/ 561118 h 1152525"/>
                <a:gd name="connsiteX416" fmla="*/ 492498 w 3629025"/>
                <a:gd name="connsiteY416" fmla="*/ 562547 h 1152525"/>
                <a:gd name="connsiteX417" fmla="*/ 522978 w 3629025"/>
                <a:gd name="connsiteY417" fmla="*/ 560261 h 1152525"/>
                <a:gd name="connsiteX418" fmla="*/ 539837 w 3629025"/>
                <a:gd name="connsiteY418" fmla="*/ 567500 h 1152525"/>
                <a:gd name="connsiteX419" fmla="*/ 551553 w 3629025"/>
                <a:gd name="connsiteY419" fmla="*/ 560546 h 1152525"/>
                <a:gd name="connsiteX420" fmla="*/ 568126 w 3629025"/>
                <a:gd name="connsiteY420" fmla="*/ 559118 h 1152525"/>
                <a:gd name="connsiteX421" fmla="*/ 553839 w 3629025"/>
                <a:gd name="connsiteY421" fmla="*/ 551307 h 1152525"/>
                <a:gd name="connsiteX422" fmla="*/ 572222 w 3629025"/>
                <a:gd name="connsiteY422" fmla="*/ 547307 h 1152525"/>
                <a:gd name="connsiteX423" fmla="*/ 577080 w 3629025"/>
                <a:gd name="connsiteY423" fmla="*/ 552831 h 1152525"/>
                <a:gd name="connsiteX424" fmla="*/ 583843 w 3629025"/>
                <a:gd name="connsiteY424" fmla="*/ 555689 h 1152525"/>
                <a:gd name="connsiteX425" fmla="*/ 602226 w 3629025"/>
                <a:gd name="connsiteY425" fmla="*/ 551688 h 1152525"/>
                <a:gd name="connsiteX426" fmla="*/ 618418 w 3629025"/>
                <a:gd name="connsiteY426" fmla="*/ 556927 h 1152525"/>
                <a:gd name="connsiteX427" fmla="*/ 647374 w 3629025"/>
                <a:gd name="connsiteY427" fmla="*/ 550640 h 1152525"/>
                <a:gd name="connsiteX428" fmla="*/ 630420 w 3629025"/>
                <a:gd name="connsiteY428" fmla="*/ 558737 h 1152525"/>
                <a:gd name="connsiteX429" fmla="*/ 583747 w 3629025"/>
                <a:gd name="connsiteY429" fmla="*/ 571119 h 1152525"/>
                <a:gd name="connsiteX430" fmla="*/ 574699 w 3629025"/>
                <a:gd name="connsiteY430" fmla="*/ 577501 h 1152525"/>
                <a:gd name="connsiteX431" fmla="*/ 544219 w 3629025"/>
                <a:gd name="connsiteY431" fmla="*/ 579787 h 1152525"/>
                <a:gd name="connsiteX432" fmla="*/ 532598 w 3629025"/>
                <a:gd name="connsiteY432" fmla="*/ 586740 h 1152525"/>
                <a:gd name="connsiteX433" fmla="*/ 516025 w 3629025"/>
                <a:gd name="connsiteY433" fmla="*/ 588169 h 1152525"/>
                <a:gd name="connsiteX434" fmla="*/ 513358 w 3629025"/>
                <a:gd name="connsiteY434" fmla="*/ 588740 h 1152525"/>
                <a:gd name="connsiteX435" fmla="*/ 512215 w 3629025"/>
                <a:gd name="connsiteY435" fmla="*/ 593408 h 1152525"/>
                <a:gd name="connsiteX436" fmla="*/ 503166 w 3629025"/>
                <a:gd name="connsiteY436" fmla="*/ 599789 h 1152525"/>
                <a:gd name="connsiteX437" fmla="*/ 498308 w 3629025"/>
                <a:gd name="connsiteY437" fmla="*/ 594265 h 1152525"/>
                <a:gd name="connsiteX438" fmla="*/ 488878 w 3629025"/>
                <a:gd name="connsiteY438" fmla="*/ 591979 h 1152525"/>
                <a:gd name="connsiteX439" fmla="*/ 473067 w 3629025"/>
                <a:gd name="connsiteY439" fmla="*/ 595408 h 1152525"/>
                <a:gd name="connsiteX440" fmla="*/ 483925 w 3629025"/>
                <a:gd name="connsiteY440" fmla="*/ 601790 h 1152525"/>
                <a:gd name="connsiteX441" fmla="*/ 415441 w 3629025"/>
                <a:gd name="connsiteY441" fmla="*/ 616744 h 1152525"/>
                <a:gd name="connsiteX442" fmla="*/ 404487 w 3629025"/>
                <a:gd name="connsiteY442" fmla="*/ 625697 h 1152525"/>
                <a:gd name="connsiteX443" fmla="*/ 388294 w 3629025"/>
                <a:gd name="connsiteY443" fmla="*/ 620459 h 1152525"/>
                <a:gd name="connsiteX444" fmla="*/ 384484 w 3629025"/>
                <a:gd name="connsiteY444" fmla="*/ 625697 h 1152525"/>
                <a:gd name="connsiteX445" fmla="*/ 378103 w 3629025"/>
                <a:gd name="connsiteY445" fmla="*/ 631508 h 1152525"/>
                <a:gd name="connsiteX446" fmla="*/ 370959 w 3629025"/>
                <a:gd name="connsiteY446" fmla="*/ 635222 h 1152525"/>
                <a:gd name="connsiteX447" fmla="*/ 350290 w 3629025"/>
                <a:gd name="connsiteY447" fmla="*/ 633127 h 1152525"/>
                <a:gd name="connsiteX448" fmla="*/ 276947 w 3629025"/>
                <a:gd name="connsiteY448" fmla="*/ 657892 h 1152525"/>
                <a:gd name="connsiteX449" fmla="*/ 269041 w 3629025"/>
                <a:gd name="connsiteY449" fmla="*/ 659606 h 1152525"/>
                <a:gd name="connsiteX450" fmla="*/ 236275 w 3629025"/>
                <a:gd name="connsiteY450" fmla="*/ 671132 h 1152525"/>
                <a:gd name="connsiteX451" fmla="*/ 217797 w 3629025"/>
                <a:gd name="connsiteY451" fmla="*/ 675132 h 1152525"/>
                <a:gd name="connsiteX452" fmla="*/ 203509 w 3629025"/>
                <a:gd name="connsiteY452" fmla="*/ 682657 h 1152525"/>
                <a:gd name="connsiteX453" fmla="*/ 189984 w 3629025"/>
                <a:gd name="connsiteY453" fmla="*/ 692182 h 1152525"/>
                <a:gd name="connsiteX454" fmla="*/ 226084 w 3629025"/>
                <a:gd name="connsiteY454" fmla="*/ 682181 h 1152525"/>
                <a:gd name="connsiteX455" fmla="*/ 235513 w 3629025"/>
                <a:gd name="connsiteY455" fmla="*/ 684467 h 1152525"/>
                <a:gd name="connsiteX456" fmla="*/ 250563 w 3629025"/>
                <a:gd name="connsiteY456" fmla="*/ 679037 h 1152525"/>
                <a:gd name="connsiteX457" fmla="*/ 268946 w 3629025"/>
                <a:gd name="connsiteY457" fmla="*/ 675037 h 1152525"/>
                <a:gd name="connsiteX458" fmla="*/ 275328 w 3629025"/>
                <a:gd name="connsiteY458" fmla="*/ 669227 h 1152525"/>
                <a:gd name="connsiteX459" fmla="*/ 297140 w 3629025"/>
                <a:gd name="connsiteY459" fmla="*/ 666655 h 1152525"/>
                <a:gd name="connsiteX460" fmla="*/ 306189 w 3629025"/>
                <a:gd name="connsiteY460" fmla="*/ 660273 h 1152525"/>
                <a:gd name="connsiteX461" fmla="*/ 318190 w 3629025"/>
                <a:gd name="connsiteY461" fmla="*/ 661988 h 1152525"/>
                <a:gd name="connsiteX462" fmla="*/ 324572 w 3629025"/>
                <a:gd name="connsiteY462" fmla="*/ 656177 h 1152525"/>
                <a:gd name="connsiteX463" fmla="*/ 331716 w 3629025"/>
                <a:gd name="connsiteY463" fmla="*/ 652463 h 1152525"/>
                <a:gd name="connsiteX464" fmla="*/ 343717 w 3629025"/>
                <a:gd name="connsiteY464" fmla="*/ 654177 h 1152525"/>
                <a:gd name="connsiteX465" fmla="*/ 356100 w 3629025"/>
                <a:gd name="connsiteY465" fmla="*/ 649319 h 1152525"/>
                <a:gd name="connsiteX466" fmla="*/ 358005 w 3629025"/>
                <a:gd name="connsiteY466" fmla="*/ 646748 h 1152525"/>
                <a:gd name="connsiteX467" fmla="*/ 363244 w 3629025"/>
                <a:gd name="connsiteY467" fmla="*/ 645605 h 1152525"/>
                <a:gd name="connsiteX468" fmla="*/ 367054 w 3629025"/>
                <a:gd name="connsiteY468" fmla="*/ 640366 h 1152525"/>
                <a:gd name="connsiteX469" fmla="*/ 362101 w 3629025"/>
                <a:gd name="connsiteY469" fmla="*/ 650177 h 1152525"/>
                <a:gd name="connsiteX470" fmla="*/ 360196 w 3629025"/>
                <a:gd name="connsiteY470" fmla="*/ 652748 h 1152525"/>
                <a:gd name="connsiteX471" fmla="*/ 309808 w 3629025"/>
                <a:gd name="connsiteY471" fmla="*/ 670274 h 1152525"/>
                <a:gd name="connsiteX472" fmla="*/ 264660 w 3629025"/>
                <a:gd name="connsiteY472" fmla="*/ 686657 h 1152525"/>
                <a:gd name="connsiteX473" fmla="*/ 208939 w 3629025"/>
                <a:gd name="connsiteY473" fmla="*/ 705326 h 1152525"/>
                <a:gd name="connsiteX474" fmla="*/ 222083 w 3629025"/>
                <a:gd name="connsiteY474" fmla="*/ 717804 h 1152525"/>
                <a:gd name="connsiteX475" fmla="*/ 218273 w 3629025"/>
                <a:gd name="connsiteY475" fmla="*/ 723043 h 1152525"/>
                <a:gd name="connsiteX476" fmla="*/ 225036 w 3629025"/>
                <a:gd name="connsiteY476" fmla="*/ 725996 h 1152525"/>
                <a:gd name="connsiteX477" fmla="*/ 217130 w 3629025"/>
                <a:gd name="connsiteY477" fmla="*/ 727710 h 1152525"/>
                <a:gd name="connsiteX478" fmla="*/ 228370 w 3629025"/>
                <a:gd name="connsiteY478" fmla="*/ 742760 h 1152525"/>
                <a:gd name="connsiteX479" fmla="*/ 247515 w 3629025"/>
                <a:gd name="connsiteY479" fmla="*/ 740759 h 1152525"/>
                <a:gd name="connsiteX480" fmla="*/ 258088 w 3629025"/>
                <a:gd name="connsiteY480" fmla="*/ 738473 h 1152525"/>
                <a:gd name="connsiteX481" fmla="*/ 247134 w 3629025"/>
                <a:gd name="connsiteY481" fmla="*/ 747427 h 1152525"/>
                <a:gd name="connsiteX482" fmla="*/ 230560 w 3629025"/>
                <a:gd name="connsiteY482" fmla="*/ 748856 h 1152525"/>
                <a:gd name="connsiteX483" fmla="*/ 232370 w 3629025"/>
                <a:gd name="connsiteY483" fmla="*/ 761619 h 1152525"/>
                <a:gd name="connsiteX484" fmla="*/ 291806 w 3629025"/>
                <a:gd name="connsiteY484" fmla="*/ 737711 h 1152525"/>
                <a:gd name="connsiteX485" fmla="*/ 295235 w 3629025"/>
                <a:gd name="connsiteY485" fmla="*/ 739140 h 1152525"/>
                <a:gd name="connsiteX486" fmla="*/ 299712 w 3629025"/>
                <a:gd name="connsiteY486" fmla="*/ 735997 h 1152525"/>
                <a:gd name="connsiteX487" fmla="*/ 312856 w 3629025"/>
                <a:gd name="connsiteY487" fmla="*/ 733139 h 1152525"/>
                <a:gd name="connsiteX488" fmla="*/ 332002 w 3629025"/>
                <a:gd name="connsiteY488" fmla="*/ 731139 h 1152525"/>
                <a:gd name="connsiteX489" fmla="*/ 232656 w 3629025"/>
                <a:gd name="connsiteY489" fmla="*/ 770287 h 1152525"/>
                <a:gd name="connsiteX490" fmla="*/ 230751 w 3629025"/>
                <a:gd name="connsiteY490" fmla="*/ 788194 h 1152525"/>
                <a:gd name="connsiteX491" fmla="*/ 240943 w 3629025"/>
                <a:gd name="connsiteY491" fmla="*/ 792575 h 1152525"/>
                <a:gd name="connsiteX492" fmla="*/ 242752 w 3629025"/>
                <a:gd name="connsiteY492" fmla="*/ 805339 h 1152525"/>
                <a:gd name="connsiteX493" fmla="*/ 240847 w 3629025"/>
                <a:gd name="connsiteY493" fmla="*/ 807911 h 1152525"/>
                <a:gd name="connsiteX494" fmla="*/ 239323 w 3629025"/>
                <a:gd name="connsiteY494" fmla="*/ 819150 h 1152525"/>
                <a:gd name="connsiteX495" fmla="*/ 246086 w 3629025"/>
                <a:gd name="connsiteY495" fmla="*/ 822008 h 1152525"/>
                <a:gd name="connsiteX496" fmla="*/ 252849 w 3629025"/>
                <a:gd name="connsiteY496" fmla="*/ 824865 h 1152525"/>
                <a:gd name="connsiteX497" fmla="*/ 241895 w 3629025"/>
                <a:gd name="connsiteY497" fmla="*/ 833819 h 1152525"/>
                <a:gd name="connsiteX498" fmla="*/ 251992 w 3629025"/>
                <a:gd name="connsiteY498" fmla="*/ 838200 h 1152525"/>
                <a:gd name="connsiteX499" fmla="*/ 240371 w 3629025"/>
                <a:gd name="connsiteY499" fmla="*/ 845153 h 1152525"/>
                <a:gd name="connsiteX500" fmla="*/ 256849 w 3629025"/>
                <a:gd name="connsiteY500" fmla="*/ 874395 h 1152525"/>
                <a:gd name="connsiteX501" fmla="*/ 248182 w 3629025"/>
                <a:gd name="connsiteY501" fmla="*/ 889445 h 1152525"/>
                <a:gd name="connsiteX502" fmla="*/ 252658 w 3629025"/>
                <a:gd name="connsiteY502" fmla="*/ 916877 h 1152525"/>
                <a:gd name="connsiteX503" fmla="*/ 264660 w 3629025"/>
                <a:gd name="connsiteY503" fmla="*/ 918591 h 1152525"/>
                <a:gd name="connsiteX504" fmla="*/ 257135 w 3629025"/>
                <a:gd name="connsiteY504" fmla="*/ 928973 h 1152525"/>
                <a:gd name="connsiteX505" fmla="*/ 266851 w 3629025"/>
                <a:gd name="connsiteY505" fmla="*/ 939927 h 1152525"/>
                <a:gd name="connsiteX506" fmla="*/ 255897 w 3629025"/>
                <a:gd name="connsiteY506" fmla="*/ 948881 h 1152525"/>
                <a:gd name="connsiteX507" fmla="*/ 278471 w 3629025"/>
                <a:gd name="connsiteY507" fmla="*/ 948309 h 1152525"/>
                <a:gd name="connsiteX508" fmla="*/ 296854 w 3629025"/>
                <a:gd name="connsiteY508" fmla="*/ 944309 h 1152525"/>
                <a:gd name="connsiteX509" fmla="*/ 289711 w 3629025"/>
                <a:gd name="connsiteY509" fmla="*/ 948023 h 1152525"/>
                <a:gd name="connsiteX510" fmla="*/ 264850 w 3629025"/>
                <a:gd name="connsiteY510" fmla="*/ 957834 h 1152525"/>
                <a:gd name="connsiteX511" fmla="*/ 264469 w 3629025"/>
                <a:gd name="connsiteY511" fmla="*/ 964502 h 1152525"/>
                <a:gd name="connsiteX512" fmla="*/ 277995 w 3629025"/>
                <a:gd name="connsiteY512" fmla="*/ 970312 h 1152525"/>
                <a:gd name="connsiteX513" fmla="*/ 269327 w 3629025"/>
                <a:gd name="connsiteY513" fmla="*/ 985361 h 1152525"/>
                <a:gd name="connsiteX514" fmla="*/ 278757 w 3629025"/>
                <a:gd name="connsiteY514" fmla="*/ 987743 h 1152525"/>
                <a:gd name="connsiteX515" fmla="*/ 279043 w 3629025"/>
                <a:gd name="connsiteY515" fmla="*/ 1011746 h 1152525"/>
                <a:gd name="connsiteX516" fmla="*/ 287329 w 3629025"/>
                <a:gd name="connsiteY516" fmla="*/ 1018699 h 1152525"/>
                <a:gd name="connsiteX517" fmla="*/ 286186 w 3629025"/>
                <a:gd name="connsiteY517" fmla="*/ 1023366 h 1152525"/>
                <a:gd name="connsiteX518" fmla="*/ 267803 w 3629025"/>
                <a:gd name="connsiteY518" fmla="*/ 1027367 h 1152525"/>
                <a:gd name="connsiteX519" fmla="*/ 275233 w 3629025"/>
                <a:gd name="connsiteY519" fmla="*/ 1047655 h 1152525"/>
                <a:gd name="connsiteX520" fmla="*/ 272185 w 3629025"/>
                <a:gd name="connsiteY520" fmla="*/ 1054894 h 1152525"/>
                <a:gd name="connsiteX521" fmla="*/ 269137 w 3629025"/>
                <a:gd name="connsiteY521" fmla="*/ 1062133 h 1152525"/>
                <a:gd name="connsiteX522" fmla="*/ 290949 w 3629025"/>
                <a:gd name="connsiteY522" fmla="*/ 1074896 h 1152525"/>
                <a:gd name="connsiteX523" fmla="*/ 271423 w 3629025"/>
                <a:gd name="connsiteY523" fmla="*/ 1083564 h 1152525"/>
                <a:gd name="connsiteX524" fmla="*/ 275137 w 3629025"/>
                <a:gd name="connsiteY524" fmla="*/ 1093661 h 1152525"/>
                <a:gd name="connsiteX525" fmla="*/ 283424 w 3629025"/>
                <a:gd name="connsiteY525" fmla="*/ 1100614 h 1152525"/>
                <a:gd name="connsiteX526" fmla="*/ 275899 w 3629025"/>
                <a:gd name="connsiteY526" fmla="*/ 1110996 h 1152525"/>
                <a:gd name="connsiteX527" fmla="*/ 289425 w 3629025"/>
                <a:gd name="connsiteY527" fmla="*/ 1116806 h 1152525"/>
                <a:gd name="connsiteX528" fmla="*/ 337240 w 3629025"/>
                <a:gd name="connsiteY528" fmla="*/ 1099852 h 1152525"/>
                <a:gd name="connsiteX529" fmla="*/ 347813 w 3629025"/>
                <a:gd name="connsiteY529" fmla="*/ 1097566 h 1152525"/>
                <a:gd name="connsiteX530" fmla="*/ 377150 w 3629025"/>
                <a:gd name="connsiteY530" fmla="*/ 1084612 h 1152525"/>
                <a:gd name="connsiteX531" fmla="*/ 394867 w 3629025"/>
                <a:gd name="connsiteY531" fmla="*/ 1078611 h 1152525"/>
                <a:gd name="connsiteX532" fmla="*/ 413726 w 3629025"/>
                <a:gd name="connsiteY532" fmla="*/ 1067943 h 1152525"/>
                <a:gd name="connsiteX533" fmla="*/ 377626 w 3629025"/>
                <a:gd name="connsiteY533" fmla="*/ 1078040 h 1152525"/>
                <a:gd name="connsiteX534" fmla="*/ 374293 w 3629025"/>
                <a:gd name="connsiteY534" fmla="*/ 1076611 h 1152525"/>
                <a:gd name="connsiteX535" fmla="*/ 372388 w 3629025"/>
                <a:gd name="connsiteY535" fmla="*/ 1079183 h 1152525"/>
                <a:gd name="connsiteX536" fmla="*/ 367530 w 3629025"/>
                <a:gd name="connsiteY536" fmla="*/ 1073658 h 1152525"/>
                <a:gd name="connsiteX537" fmla="*/ 352099 w 3629025"/>
                <a:gd name="connsiteY537" fmla="*/ 1070420 h 1152525"/>
                <a:gd name="connsiteX538" fmla="*/ 379531 w 3629025"/>
                <a:gd name="connsiteY538" fmla="*/ 1060037 h 1152525"/>
                <a:gd name="connsiteX539" fmla="*/ 391152 w 3629025"/>
                <a:gd name="connsiteY539" fmla="*/ 1053084 h 1152525"/>
                <a:gd name="connsiteX540" fmla="*/ 394581 w 3629025"/>
                <a:gd name="connsiteY540" fmla="*/ 1054513 h 1152525"/>
                <a:gd name="connsiteX541" fmla="*/ 396486 w 3629025"/>
                <a:gd name="connsiteY541" fmla="*/ 1051941 h 1152525"/>
                <a:gd name="connsiteX542" fmla="*/ 407059 w 3629025"/>
                <a:gd name="connsiteY542" fmla="*/ 1049655 h 1152525"/>
                <a:gd name="connsiteX543" fmla="*/ 438301 w 3629025"/>
                <a:gd name="connsiteY543" fmla="*/ 1049465 h 1152525"/>
                <a:gd name="connsiteX544" fmla="*/ 418012 w 3629025"/>
                <a:gd name="connsiteY544" fmla="*/ 1056037 h 1152525"/>
                <a:gd name="connsiteX545" fmla="*/ 395819 w 3629025"/>
                <a:gd name="connsiteY545" fmla="*/ 1065276 h 1152525"/>
                <a:gd name="connsiteX546" fmla="*/ 412393 w 3629025"/>
                <a:gd name="connsiteY546" fmla="*/ 1063847 h 1152525"/>
                <a:gd name="connsiteX547" fmla="*/ 424108 w 3629025"/>
                <a:gd name="connsiteY547" fmla="*/ 1056894 h 1152525"/>
                <a:gd name="connsiteX548" fmla="*/ 435348 w 3629025"/>
                <a:gd name="connsiteY548" fmla="*/ 1056608 h 1152525"/>
                <a:gd name="connsiteX549" fmla="*/ 460970 w 3629025"/>
                <a:gd name="connsiteY549" fmla="*/ 1048893 h 1152525"/>
                <a:gd name="connsiteX550" fmla="*/ 502309 w 3629025"/>
                <a:gd name="connsiteY550" fmla="*/ 1037654 h 1152525"/>
                <a:gd name="connsiteX551" fmla="*/ 509452 w 3629025"/>
                <a:gd name="connsiteY551" fmla="*/ 1033939 h 1152525"/>
                <a:gd name="connsiteX552" fmla="*/ 542885 w 3629025"/>
                <a:gd name="connsiteY552" fmla="*/ 1024414 h 1152525"/>
                <a:gd name="connsiteX553" fmla="*/ 563935 w 3629025"/>
                <a:gd name="connsiteY553" fmla="*/ 1019842 h 1152525"/>
                <a:gd name="connsiteX554" fmla="*/ 554506 w 3629025"/>
                <a:gd name="connsiteY554" fmla="*/ 1017556 h 1152525"/>
                <a:gd name="connsiteX555" fmla="*/ 502594 w 3629025"/>
                <a:gd name="connsiteY555" fmla="*/ 1031081 h 1152525"/>
                <a:gd name="connsiteX556" fmla="*/ 469066 w 3629025"/>
                <a:gd name="connsiteY556" fmla="*/ 1040511 h 1152525"/>
                <a:gd name="connsiteX557" fmla="*/ 450588 w 3629025"/>
                <a:gd name="connsiteY557" fmla="*/ 1044512 h 1152525"/>
                <a:gd name="connsiteX558" fmla="*/ 446111 w 3629025"/>
                <a:gd name="connsiteY558" fmla="*/ 1047655 h 1152525"/>
                <a:gd name="connsiteX559" fmla="*/ 439348 w 3629025"/>
                <a:gd name="connsiteY559" fmla="*/ 1044797 h 1152525"/>
                <a:gd name="connsiteX560" fmla="*/ 466114 w 3629025"/>
                <a:gd name="connsiteY560" fmla="*/ 1032415 h 1152525"/>
                <a:gd name="connsiteX561" fmla="*/ 470590 w 3629025"/>
                <a:gd name="connsiteY561" fmla="*/ 1029272 h 1152525"/>
                <a:gd name="connsiteX562" fmla="*/ 470971 w 3629025"/>
                <a:gd name="connsiteY562" fmla="*/ 1022604 h 1152525"/>
                <a:gd name="connsiteX563" fmla="*/ 482211 w 3629025"/>
                <a:gd name="connsiteY563" fmla="*/ 1022318 h 1152525"/>
                <a:gd name="connsiteX564" fmla="*/ 487831 w 3629025"/>
                <a:gd name="connsiteY564" fmla="*/ 1014508 h 1152525"/>
                <a:gd name="connsiteX565" fmla="*/ 479925 w 3629025"/>
                <a:gd name="connsiteY565" fmla="*/ 1016222 h 1152525"/>
                <a:gd name="connsiteX566" fmla="*/ 468685 w 3629025"/>
                <a:gd name="connsiteY566" fmla="*/ 1016508 h 1152525"/>
                <a:gd name="connsiteX567" fmla="*/ 461542 w 3629025"/>
                <a:gd name="connsiteY567" fmla="*/ 1020223 h 1152525"/>
                <a:gd name="connsiteX568" fmla="*/ 458208 w 3629025"/>
                <a:gd name="connsiteY568" fmla="*/ 1018794 h 1152525"/>
                <a:gd name="connsiteX569" fmla="*/ 430395 w 3629025"/>
                <a:gd name="connsiteY569" fmla="*/ 1020509 h 1152525"/>
                <a:gd name="connsiteX570" fmla="*/ 489450 w 3629025"/>
                <a:gd name="connsiteY570" fmla="*/ 1003268 h 1152525"/>
                <a:gd name="connsiteX571" fmla="*/ 492784 w 3629025"/>
                <a:gd name="connsiteY571" fmla="*/ 1004697 h 1152525"/>
                <a:gd name="connsiteX572" fmla="*/ 501832 w 3629025"/>
                <a:gd name="connsiteY572" fmla="*/ 998315 h 1152525"/>
                <a:gd name="connsiteX573" fmla="*/ 510500 w 3629025"/>
                <a:gd name="connsiteY573" fmla="*/ 998601 h 1152525"/>
                <a:gd name="connsiteX574" fmla="*/ 520311 w 3629025"/>
                <a:gd name="connsiteY574" fmla="*/ 994315 h 1152525"/>
                <a:gd name="connsiteX575" fmla="*/ 534217 w 3629025"/>
                <a:gd name="connsiteY575" fmla="*/ 993458 h 1152525"/>
                <a:gd name="connsiteX576" fmla="*/ 552601 w 3629025"/>
                <a:gd name="connsiteY576" fmla="*/ 989457 h 1152525"/>
                <a:gd name="connsiteX577" fmla="*/ 560887 w 3629025"/>
                <a:gd name="connsiteY577" fmla="*/ 981075 h 1152525"/>
                <a:gd name="connsiteX578" fmla="*/ 578223 w 3629025"/>
                <a:gd name="connsiteY578" fmla="*/ 981647 h 1152525"/>
                <a:gd name="connsiteX579" fmla="*/ 584605 w 3629025"/>
                <a:gd name="connsiteY579" fmla="*/ 975836 h 1152525"/>
                <a:gd name="connsiteX580" fmla="*/ 601559 w 3629025"/>
                <a:gd name="connsiteY580" fmla="*/ 967740 h 1152525"/>
                <a:gd name="connsiteX581" fmla="*/ 604512 w 3629025"/>
                <a:gd name="connsiteY581" fmla="*/ 975836 h 1152525"/>
                <a:gd name="connsiteX582" fmla="*/ 635373 w 3629025"/>
                <a:gd name="connsiteY582" fmla="*/ 966978 h 1152525"/>
                <a:gd name="connsiteX583" fmla="*/ 638707 w 3629025"/>
                <a:gd name="connsiteY583" fmla="*/ 968407 h 1152525"/>
                <a:gd name="connsiteX584" fmla="*/ 645850 w 3629025"/>
                <a:gd name="connsiteY584" fmla="*/ 964692 h 1152525"/>
                <a:gd name="connsiteX585" fmla="*/ 670330 w 3629025"/>
                <a:gd name="connsiteY585" fmla="*/ 961549 h 1152525"/>
                <a:gd name="connsiteX586" fmla="*/ 674140 w 3629025"/>
                <a:gd name="connsiteY586" fmla="*/ 956310 h 1152525"/>
                <a:gd name="connsiteX587" fmla="*/ 694809 w 3629025"/>
                <a:gd name="connsiteY587" fmla="*/ 958406 h 1152525"/>
                <a:gd name="connsiteX588" fmla="*/ 726432 w 3629025"/>
                <a:gd name="connsiteY588" fmla="*/ 951548 h 1152525"/>
                <a:gd name="connsiteX589" fmla="*/ 738433 w 3629025"/>
                <a:gd name="connsiteY589" fmla="*/ 953262 h 1152525"/>
                <a:gd name="connsiteX590" fmla="*/ 744529 w 3629025"/>
                <a:gd name="connsiteY590" fmla="*/ 938784 h 1152525"/>
                <a:gd name="connsiteX591" fmla="*/ 744148 w 3629025"/>
                <a:gd name="connsiteY591" fmla="*/ 945452 h 1152525"/>
                <a:gd name="connsiteX592" fmla="*/ 768628 w 3629025"/>
                <a:gd name="connsiteY592" fmla="*/ 942308 h 1152525"/>
                <a:gd name="connsiteX593" fmla="*/ 771580 w 3629025"/>
                <a:gd name="connsiteY593" fmla="*/ 950405 h 1152525"/>
                <a:gd name="connsiteX594" fmla="*/ 782153 w 3629025"/>
                <a:gd name="connsiteY594" fmla="*/ 948119 h 1152525"/>
                <a:gd name="connsiteX595" fmla="*/ 794155 w 3629025"/>
                <a:gd name="connsiteY595" fmla="*/ 949833 h 1152525"/>
                <a:gd name="connsiteX596" fmla="*/ 775771 w 3629025"/>
                <a:gd name="connsiteY596" fmla="*/ 953834 h 1152525"/>
                <a:gd name="connsiteX597" fmla="*/ 733671 w 3629025"/>
                <a:gd name="connsiteY597" fmla="*/ 962978 h 1152525"/>
                <a:gd name="connsiteX598" fmla="*/ 723860 w 3629025"/>
                <a:gd name="connsiteY598" fmla="*/ 967264 h 1152525"/>
                <a:gd name="connsiteX599" fmla="*/ 717859 w 3629025"/>
                <a:gd name="connsiteY599" fmla="*/ 966407 h 1152525"/>
                <a:gd name="connsiteX600" fmla="*/ 713383 w 3629025"/>
                <a:gd name="connsiteY600" fmla="*/ 969550 h 1152525"/>
                <a:gd name="connsiteX601" fmla="*/ 695380 w 3629025"/>
                <a:gd name="connsiteY601" fmla="*/ 966883 h 1152525"/>
                <a:gd name="connsiteX602" fmla="*/ 680331 w 3629025"/>
                <a:gd name="connsiteY602" fmla="*/ 972312 h 1152525"/>
                <a:gd name="connsiteX603" fmla="*/ 676235 w 3629025"/>
                <a:gd name="connsiteY603" fmla="*/ 968883 h 1152525"/>
                <a:gd name="connsiteX604" fmla="*/ 660424 w 3629025"/>
                <a:gd name="connsiteY604" fmla="*/ 972312 h 1152525"/>
                <a:gd name="connsiteX605" fmla="*/ 659281 w 3629025"/>
                <a:gd name="connsiteY605" fmla="*/ 976979 h 1152525"/>
                <a:gd name="connsiteX606" fmla="*/ 650232 w 3629025"/>
                <a:gd name="connsiteY606" fmla="*/ 983361 h 1152525"/>
                <a:gd name="connsiteX607" fmla="*/ 711192 w 3629025"/>
                <a:gd name="connsiteY607" fmla="*/ 978884 h 1152525"/>
                <a:gd name="connsiteX608" fmla="*/ 733385 w 3629025"/>
                <a:gd name="connsiteY608" fmla="*/ 969645 h 1152525"/>
                <a:gd name="connsiteX609" fmla="*/ 745387 w 3629025"/>
                <a:gd name="connsiteY609" fmla="*/ 971360 h 1152525"/>
                <a:gd name="connsiteX610" fmla="*/ 747673 w 3629025"/>
                <a:gd name="connsiteY610" fmla="*/ 977456 h 1152525"/>
                <a:gd name="connsiteX611" fmla="*/ 756340 w 3629025"/>
                <a:gd name="connsiteY611" fmla="*/ 977741 h 1152525"/>
                <a:gd name="connsiteX612" fmla="*/ 778534 w 3629025"/>
                <a:gd name="connsiteY612" fmla="*/ 968502 h 1152525"/>
                <a:gd name="connsiteX613" fmla="*/ 765008 w 3629025"/>
                <a:gd name="connsiteY613" fmla="*/ 962692 h 1152525"/>
                <a:gd name="connsiteX614" fmla="*/ 784153 w 3629025"/>
                <a:gd name="connsiteY614" fmla="*/ 960692 h 1152525"/>
                <a:gd name="connsiteX615" fmla="*/ 787963 w 3629025"/>
                <a:gd name="connsiteY615" fmla="*/ 955453 h 1152525"/>
                <a:gd name="connsiteX616" fmla="*/ 790916 w 3629025"/>
                <a:gd name="connsiteY616" fmla="*/ 963549 h 1152525"/>
                <a:gd name="connsiteX617" fmla="*/ 792440 w 3629025"/>
                <a:gd name="connsiteY617" fmla="*/ 967645 h 1152525"/>
                <a:gd name="connsiteX618" fmla="*/ 821777 w 3629025"/>
                <a:gd name="connsiteY618" fmla="*/ 970026 h 1152525"/>
                <a:gd name="connsiteX619" fmla="*/ 832731 w 3629025"/>
                <a:gd name="connsiteY619" fmla="*/ 961073 h 1152525"/>
                <a:gd name="connsiteX620" fmla="*/ 865116 w 3629025"/>
                <a:gd name="connsiteY620" fmla="*/ 956215 h 1152525"/>
                <a:gd name="connsiteX621" fmla="*/ 872641 w 3629025"/>
                <a:gd name="connsiteY621" fmla="*/ 961168 h 1152525"/>
                <a:gd name="connsiteX622" fmla="*/ 876736 w 3629025"/>
                <a:gd name="connsiteY622" fmla="*/ 964692 h 1152525"/>
                <a:gd name="connsiteX623" fmla="*/ 880546 w 3629025"/>
                <a:gd name="connsiteY623" fmla="*/ 959453 h 1152525"/>
                <a:gd name="connsiteX624" fmla="*/ 893310 w 3629025"/>
                <a:gd name="connsiteY624" fmla="*/ 963263 h 1152525"/>
                <a:gd name="connsiteX625" fmla="*/ 898263 w 3629025"/>
                <a:gd name="connsiteY625" fmla="*/ 953453 h 1152525"/>
                <a:gd name="connsiteX626" fmla="*/ 918932 w 3629025"/>
                <a:gd name="connsiteY626" fmla="*/ 955548 h 1152525"/>
                <a:gd name="connsiteX627" fmla="*/ 922266 w 3629025"/>
                <a:gd name="connsiteY627" fmla="*/ 956977 h 1152525"/>
                <a:gd name="connsiteX628" fmla="*/ 953889 w 3629025"/>
                <a:gd name="connsiteY628" fmla="*/ 950119 h 1152525"/>
                <a:gd name="connsiteX629" fmla="*/ 962557 w 3629025"/>
                <a:gd name="connsiteY629" fmla="*/ 950405 h 1152525"/>
                <a:gd name="connsiteX630" fmla="*/ 977987 w 3629025"/>
                <a:gd name="connsiteY630" fmla="*/ 953643 h 1152525"/>
                <a:gd name="connsiteX631" fmla="*/ 983607 w 3629025"/>
                <a:gd name="connsiteY631" fmla="*/ 945833 h 1152525"/>
                <a:gd name="connsiteX632" fmla="*/ 986655 w 3629025"/>
                <a:gd name="connsiteY632" fmla="*/ 938594 h 1152525"/>
                <a:gd name="connsiteX633" fmla="*/ 992656 w 3629025"/>
                <a:gd name="connsiteY633" fmla="*/ 939451 h 1152525"/>
                <a:gd name="connsiteX634" fmla="*/ 999418 w 3629025"/>
                <a:gd name="connsiteY634" fmla="*/ 942308 h 1152525"/>
                <a:gd name="connsiteX635" fmla="*/ 1014849 w 3629025"/>
                <a:gd name="connsiteY635" fmla="*/ 945547 h 1152525"/>
                <a:gd name="connsiteX636" fmla="*/ 997132 w 3629025"/>
                <a:gd name="connsiteY636" fmla="*/ 951548 h 1152525"/>
                <a:gd name="connsiteX637" fmla="*/ 1001228 w 3629025"/>
                <a:gd name="connsiteY637" fmla="*/ 954977 h 1152525"/>
                <a:gd name="connsiteX638" fmla="*/ 1001609 w 3629025"/>
                <a:gd name="connsiteY638" fmla="*/ 963644 h 1152525"/>
                <a:gd name="connsiteX639" fmla="*/ 1020754 w 3629025"/>
                <a:gd name="connsiteY639" fmla="*/ 961644 h 1152525"/>
                <a:gd name="connsiteX640" fmla="*/ 995132 w 3629025"/>
                <a:gd name="connsiteY640" fmla="*/ 969359 h 1152525"/>
                <a:gd name="connsiteX641" fmla="*/ 992179 w 3629025"/>
                <a:gd name="connsiteY641" fmla="*/ 961263 h 1152525"/>
                <a:gd name="connsiteX642" fmla="*/ 970367 w 3629025"/>
                <a:gd name="connsiteY642" fmla="*/ 979170 h 1152525"/>
                <a:gd name="connsiteX643" fmla="*/ 980559 w 3629025"/>
                <a:gd name="connsiteY643" fmla="*/ 983552 h 1152525"/>
                <a:gd name="connsiteX644" fmla="*/ 989989 w 3629025"/>
                <a:gd name="connsiteY644" fmla="*/ 985838 h 1152525"/>
                <a:gd name="connsiteX645" fmla="*/ 993799 w 3629025"/>
                <a:gd name="connsiteY645" fmla="*/ 980599 h 1152525"/>
                <a:gd name="connsiteX646" fmla="*/ 999037 w 3629025"/>
                <a:gd name="connsiteY646" fmla="*/ 979456 h 1152525"/>
                <a:gd name="connsiteX647" fmla="*/ 1007324 w 3629025"/>
                <a:gd name="connsiteY647" fmla="*/ 971074 h 1152525"/>
                <a:gd name="connsiteX648" fmla="*/ 1034375 w 3629025"/>
                <a:gd name="connsiteY648" fmla="*/ 982694 h 1152525"/>
                <a:gd name="connsiteX649" fmla="*/ 1050187 w 3629025"/>
                <a:gd name="connsiteY649" fmla="*/ 979265 h 1152525"/>
                <a:gd name="connsiteX650" fmla="*/ 1045234 w 3629025"/>
                <a:gd name="connsiteY650" fmla="*/ 989076 h 1152525"/>
                <a:gd name="connsiteX651" fmla="*/ 1055425 w 3629025"/>
                <a:gd name="connsiteY651" fmla="*/ 993458 h 1152525"/>
                <a:gd name="connsiteX652" fmla="*/ 1048663 w 3629025"/>
                <a:gd name="connsiteY652" fmla="*/ 1005840 h 1152525"/>
                <a:gd name="connsiteX653" fmla="*/ 1058092 w 3629025"/>
                <a:gd name="connsiteY653" fmla="*/ 1008126 h 1152525"/>
                <a:gd name="connsiteX654" fmla="*/ 1045234 w 3629025"/>
                <a:gd name="connsiteY654" fmla="*/ 1019651 h 1152525"/>
                <a:gd name="connsiteX655" fmla="*/ 1047520 w 3629025"/>
                <a:gd name="connsiteY655" fmla="*/ 1010412 h 1152525"/>
                <a:gd name="connsiteX656" fmla="*/ 1037709 w 3629025"/>
                <a:gd name="connsiteY656" fmla="*/ 1014698 h 1152525"/>
                <a:gd name="connsiteX657" fmla="*/ 1027136 w 3629025"/>
                <a:gd name="connsiteY657" fmla="*/ 1016984 h 1152525"/>
                <a:gd name="connsiteX658" fmla="*/ 1023326 w 3629025"/>
                <a:gd name="connsiteY658" fmla="*/ 1022223 h 1152525"/>
                <a:gd name="connsiteX659" fmla="*/ 987607 w 3629025"/>
                <a:gd name="connsiteY659" fmla="*/ 1025652 h 1152525"/>
                <a:gd name="connsiteX660" fmla="*/ 992560 w 3629025"/>
                <a:gd name="connsiteY660" fmla="*/ 1015841 h 1152525"/>
                <a:gd name="connsiteX661" fmla="*/ 1004562 w 3629025"/>
                <a:gd name="connsiteY661" fmla="*/ 1017556 h 1152525"/>
                <a:gd name="connsiteX662" fmla="*/ 1017325 w 3629025"/>
                <a:gd name="connsiteY662" fmla="*/ 1021366 h 1152525"/>
                <a:gd name="connsiteX663" fmla="*/ 1015516 w 3629025"/>
                <a:gd name="connsiteY663" fmla="*/ 1008602 h 1152525"/>
                <a:gd name="connsiteX664" fmla="*/ 1031327 w 3629025"/>
                <a:gd name="connsiteY664" fmla="*/ 1005173 h 1152525"/>
                <a:gd name="connsiteX665" fmla="*/ 1009515 w 3629025"/>
                <a:gd name="connsiteY665" fmla="*/ 992410 h 1152525"/>
                <a:gd name="connsiteX666" fmla="*/ 1017802 w 3629025"/>
                <a:gd name="connsiteY666" fmla="*/ 984028 h 1152525"/>
                <a:gd name="connsiteX667" fmla="*/ 1009896 w 3629025"/>
                <a:gd name="connsiteY667" fmla="*/ 985742 h 1152525"/>
                <a:gd name="connsiteX668" fmla="*/ 1007991 w 3629025"/>
                <a:gd name="connsiteY668" fmla="*/ 988314 h 1152525"/>
                <a:gd name="connsiteX669" fmla="*/ 996751 w 3629025"/>
                <a:gd name="connsiteY669" fmla="*/ 988600 h 1152525"/>
                <a:gd name="connsiteX670" fmla="*/ 979797 w 3629025"/>
                <a:gd name="connsiteY670" fmla="*/ 996696 h 1152525"/>
                <a:gd name="connsiteX671" fmla="*/ 985417 w 3629025"/>
                <a:gd name="connsiteY671" fmla="*/ 1004221 h 1152525"/>
                <a:gd name="connsiteX672" fmla="*/ 984274 w 3629025"/>
                <a:gd name="connsiteY672" fmla="*/ 1008888 h 1152525"/>
                <a:gd name="connsiteX673" fmla="*/ 989131 w 3629025"/>
                <a:gd name="connsiteY673" fmla="*/ 1014413 h 1152525"/>
                <a:gd name="connsiteX674" fmla="*/ 975225 w 3629025"/>
                <a:gd name="connsiteY674" fmla="*/ 1015270 h 1152525"/>
                <a:gd name="connsiteX675" fmla="*/ 976749 w 3629025"/>
                <a:gd name="connsiteY675" fmla="*/ 1019365 h 1152525"/>
                <a:gd name="connsiteX676" fmla="*/ 979035 w 3629025"/>
                <a:gd name="connsiteY676" fmla="*/ 1025462 h 1152525"/>
                <a:gd name="connsiteX677" fmla="*/ 959128 w 3629025"/>
                <a:gd name="connsiteY677" fmla="*/ 1025462 h 1152525"/>
                <a:gd name="connsiteX678" fmla="*/ 947412 w 3629025"/>
                <a:gd name="connsiteY678" fmla="*/ 1032415 h 1152525"/>
                <a:gd name="connsiteX679" fmla="*/ 959413 w 3629025"/>
                <a:gd name="connsiteY679" fmla="*/ 1034129 h 1152525"/>
                <a:gd name="connsiteX680" fmla="*/ 943602 w 3629025"/>
                <a:gd name="connsiteY680" fmla="*/ 1037558 h 1152525"/>
                <a:gd name="connsiteX681" fmla="*/ 926266 w 3629025"/>
                <a:gd name="connsiteY681" fmla="*/ 1036987 h 1152525"/>
                <a:gd name="connsiteX682" fmla="*/ 950365 w 3629025"/>
                <a:gd name="connsiteY682" fmla="*/ 1025176 h 1152525"/>
                <a:gd name="connsiteX683" fmla="*/ 951508 w 3629025"/>
                <a:gd name="connsiteY683" fmla="*/ 1020509 h 1152525"/>
                <a:gd name="connsiteX684" fmla="*/ 952651 w 3629025"/>
                <a:gd name="connsiteY684" fmla="*/ 1015841 h 1152525"/>
                <a:gd name="connsiteX685" fmla="*/ 944364 w 3629025"/>
                <a:gd name="connsiteY685" fmla="*/ 1008888 h 1152525"/>
                <a:gd name="connsiteX686" fmla="*/ 952270 w 3629025"/>
                <a:gd name="connsiteY686" fmla="*/ 1007174 h 1152525"/>
                <a:gd name="connsiteX687" fmla="*/ 954175 w 3629025"/>
                <a:gd name="connsiteY687" fmla="*/ 1004602 h 1152525"/>
                <a:gd name="connsiteX688" fmla="*/ 964747 w 3629025"/>
                <a:gd name="connsiteY688" fmla="*/ 1002316 h 1152525"/>
                <a:gd name="connsiteX689" fmla="*/ 970367 w 3629025"/>
                <a:gd name="connsiteY689" fmla="*/ 994505 h 1152525"/>
                <a:gd name="connsiteX690" fmla="*/ 956461 w 3629025"/>
                <a:gd name="connsiteY690" fmla="*/ 995363 h 1152525"/>
                <a:gd name="connsiteX691" fmla="*/ 925219 w 3629025"/>
                <a:gd name="connsiteY691" fmla="*/ 995553 h 1152525"/>
                <a:gd name="connsiteX692" fmla="*/ 928171 w 3629025"/>
                <a:gd name="connsiteY692" fmla="*/ 1003649 h 1152525"/>
                <a:gd name="connsiteX693" fmla="*/ 935696 w 3629025"/>
                <a:gd name="connsiteY693" fmla="*/ 1008602 h 1152525"/>
                <a:gd name="connsiteX694" fmla="*/ 920266 w 3629025"/>
                <a:gd name="connsiteY694" fmla="*/ 1005364 h 1152525"/>
                <a:gd name="connsiteX695" fmla="*/ 903311 w 3629025"/>
                <a:gd name="connsiteY695" fmla="*/ 1013460 h 1152525"/>
                <a:gd name="connsiteX696" fmla="*/ 913789 w 3629025"/>
                <a:gd name="connsiteY696" fmla="*/ 1026509 h 1152525"/>
                <a:gd name="connsiteX697" fmla="*/ 890071 w 3629025"/>
                <a:gd name="connsiteY697" fmla="*/ 1031653 h 1152525"/>
                <a:gd name="connsiteX698" fmla="*/ 884452 w 3629025"/>
                <a:gd name="connsiteY698" fmla="*/ 1024128 h 1152525"/>
                <a:gd name="connsiteX699" fmla="*/ 879594 w 3629025"/>
                <a:gd name="connsiteY699" fmla="*/ 1018604 h 1152525"/>
                <a:gd name="connsiteX700" fmla="*/ 876546 w 3629025"/>
                <a:gd name="connsiteY700" fmla="*/ 1025843 h 1152525"/>
                <a:gd name="connsiteX701" fmla="*/ 866735 w 3629025"/>
                <a:gd name="connsiteY701" fmla="*/ 1030129 h 1152525"/>
                <a:gd name="connsiteX702" fmla="*/ 866735 w 3629025"/>
                <a:gd name="connsiteY702" fmla="*/ 1014794 h 1152525"/>
                <a:gd name="connsiteX703" fmla="*/ 857686 w 3629025"/>
                <a:gd name="connsiteY703" fmla="*/ 1021175 h 1152525"/>
                <a:gd name="connsiteX704" fmla="*/ 837398 w 3629025"/>
                <a:gd name="connsiteY704" fmla="*/ 1027748 h 1152525"/>
                <a:gd name="connsiteX705" fmla="*/ 828730 w 3629025"/>
                <a:gd name="connsiteY705" fmla="*/ 1027462 h 1152525"/>
                <a:gd name="connsiteX706" fmla="*/ 826921 w 3629025"/>
                <a:gd name="connsiteY706" fmla="*/ 1014698 h 1152525"/>
                <a:gd name="connsiteX707" fmla="*/ 828826 w 3629025"/>
                <a:gd name="connsiteY707" fmla="*/ 1012127 h 1152525"/>
                <a:gd name="connsiteX708" fmla="*/ 834826 w 3629025"/>
                <a:gd name="connsiteY708" fmla="*/ 1012984 h 1152525"/>
                <a:gd name="connsiteX709" fmla="*/ 841208 w 3629025"/>
                <a:gd name="connsiteY709" fmla="*/ 1007174 h 1152525"/>
                <a:gd name="connsiteX710" fmla="*/ 852448 w 3629025"/>
                <a:gd name="connsiteY710" fmla="*/ 1006888 h 1152525"/>
                <a:gd name="connsiteX711" fmla="*/ 869021 w 3629025"/>
                <a:gd name="connsiteY711" fmla="*/ 1005459 h 1152525"/>
                <a:gd name="connsiteX712" fmla="*/ 880737 w 3629025"/>
                <a:gd name="connsiteY712" fmla="*/ 998506 h 1152525"/>
                <a:gd name="connsiteX713" fmla="*/ 892738 w 3629025"/>
                <a:gd name="connsiteY713" fmla="*/ 1000220 h 1152525"/>
                <a:gd name="connsiteX714" fmla="*/ 904740 w 3629025"/>
                <a:gd name="connsiteY714" fmla="*/ 1001935 h 1152525"/>
                <a:gd name="connsiteX715" fmla="*/ 937887 w 3629025"/>
                <a:gd name="connsiteY715" fmla="*/ 983742 h 1152525"/>
                <a:gd name="connsiteX716" fmla="*/ 955889 w 3629025"/>
                <a:gd name="connsiteY716" fmla="*/ 986409 h 1152525"/>
                <a:gd name="connsiteX717" fmla="*/ 968748 w 3629025"/>
                <a:gd name="connsiteY717" fmla="*/ 974884 h 1152525"/>
                <a:gd name="connsiteX718" fmla="*/ 949603 w 3629025"/>
                <a:gd name="connsiteY718" fmla="*/ 976884 h 1152525"/>
                <a:gd name="connsiteX719" fmla="*/ 965033 w 3629025"/>
                <a:gd name="connsiteY719" fmla="*/ 964787 h 1152525"/>
                <a:gd name="connsiteX720" fmla="*/ 926647 w 3629025"/>
                <a:gd name="connsiteY720" fmla="*/ 968788 h 1152525"/>
                <a:gd name="connsiteX721" fmla="*/ 935696 w 3629025"/>
                <a:gd name="connsiteY721" fmla="*/ 962406 h 1152525"/>
                <a:gd name="connsiteX722" fmla="*/ 945507 w 3629025"/>
                <a:gd name="connsiteY722" fmla="*/ 958120 h 1152525"/>
                <a:gd name="connsiteX723" fmla="*/ 921028 w 3629025"/>
                <a:gd name="connsiteY723" fmla="*/ 961263 h 1152525"/>
                <a:gd name="connsiteX724" fmla="*/ 913122 w 3629025"/>
                <a:gd name="connsiteY724" fmla="*/ 962978 h 1152525"/>
                <a:gd name="connsiteX725" fmla="*/ 893977 w 3629025"/>
                <a:gd name="connsiteY725" fmla="*/ 964978 h 1152525"/>
                <a:gd name="connsiteX726" fmla="*/ 869497 w 3629025"/>
                <a:gd name="connsiteY726" fmla="*/ 968121 h 1152525"/>
                <a:gd name="connsiteX727" fmla="*/ 857115 w 3629025"/>
                <a:gd name="connsiteY727" fmla="*/ 972979 h 1152525"/>
                <a:gd name="connsiteX728" fmla="*/ 846542 w 3629025"/>
                <a:gd name="connsiteY728" fmla="*/ 975265 h 1152525"/>
                <a:gd name="connsiteX729" fmla="*/ 879213 w 3629025"/>
                <a:gd name="connsiteY729" fmla="*/ 979075 h 1152525"/>
                <a:gd name="connsiteX730" fmla="*/ 903311 w 3629025"/>
                <a:gd name="connsiteY730" fmla="*/ 967264 h 1152525"/>
                <a:gd name="connsiteX731" fmla="*/ 914170 w 3629025"/>
                <a:gd name="connsiteY731" fmla="*/ 973646 h 1152525"/>
                <a:gd name="connsiteX732" fmla="*/ 887881 w 3629025"/>
                <a:gd name="connsiteY732" fmla="*/ 979361 h 1152525"/>
                <a:gd name="connsiteX733" fmla="*/ 863401 w 3629025"/>
                <a:gd name="connsiteY733" fmla="*/ 982504 h 1152525"/>
                <a:gd name="connsiteX734" fmla="*/ 857401 w 3629025"/>
                <a:gd name="connsiteY734" fmla="*/ 981647 h 1152525"/>
                <a:gd name="connsiteX735" fmla="*/ 839017 w 3629025"/>
                <a:gd name="connsiteY735" fmla="*/ 985647 h 1152525"/>
                <a:gd name="connsiteX736" fmla="*/ 838636 w 3629025"/>
                <a:gd name="connsiteY736" fmla="*/ 992315 h 1152525"/>
                <a:gd name="connsiteX737" fmla="*/ 827397 w 3629025"/>
                <a:gd name="connsiteY737" fmla="*/ 992600 h 1152525"/>
                <a:gd name="connsiteX738" fmla="*/ 836827 w 3629025"/>
                <a:gd name="connsiteY738" fmla="*/ 979646 h 1152525"/>
                <a:gd name="connsiteX739" fmla="*/ 802632 w 3629025"/>
                <a:gd name="connsiteY739" fmla="*/ 987076 h 1152525"/>
                <a:gd name="connsiteX740" fmla="*/ 814252 w 3629025"/>
                <a:gd name="connsiteY740" fmla="*/ 995458 h 1152525"/>
                <a:gd name="connsiteX741" fmla="*/ 793202 w 3629025"/>
                <a:gd name="connsiteY741" fmla="*/ 1000030 h 1152525"/>
                <a:gd name="connsiteX742" fmla="*/ 784153 w 3629025"/>
                <a:gd name="connsiteY742" fmla="*/ 1006412 h 1152525"/>
                <a:gd name="connsiteX743" fmla="*/ 780820 w 3629025"/>
                <a:gd name="connsiteY743" fmla="*/ 1004983 h 1152525"/>
                <a:gd name="connsiteX744" fmla="*/ 753769 w 3629025"/>
                <a:gd name="connsiteY744" fmla="*/ 1008698 h 1152525"/>
                <a:gd name="connsiteX745" fmla="*/ 744720 w 3629025"/>
                <a:gd name="connsiteY745" fmla="*/ 1015079 h 1152525"/>
                <a:gd name="connsiteX746" fmla="*/ 743196 w 3629025"/>
                <a:gd name="connsiteY746" fmla="*/ 1026319 h 1152525"/>
                <a:gd name="connsiteX747" fmla="*/ 728146 w 3629025"/>
                <a:gd name="connsiteY747" fmla="*/ 1031748 h 1152525"/>
                <a:gd name="connsiteX748" fmla="*/ 737576 w 3629025"/>
                <a:gd name="connsiteY748" fmla="*/ 1018794 h 1152525"/>
                <a:gd name="connsiteX749" fmla="*/ 725575 w 3629025"/>
                <a:gd name="connsiteY749" fmla="*/ 1017080 h 1152525"/>
                <a:gd name="connsiteX750" fmla="*/ 718431 w 3629025"/>
                <a:gd name="connsiteY750" fmla="*/ 1020794 h 1152525"/>
                <a:gd name="connsiteX751" fmla="*/ 706048 w 3629025"/>
                <a:gd name="connsiteY751" fmla="*/ 1025652 h 1152525"/>
                <a:gd name="connsiteX752" fmla="*/ 698524 w 3629025"/>
                <a:gd name="connsiteY752" fmla="*/ 1036034 h 1152525"/>
                <a:gd name="connsiteX753" fmla="*/ 708620 w 3629025"/>
                <a:gd name="connsiteY753" fmla="*/ 1040416 h 1152525"/>
                <a:gd name="connsiteX754" fmla="*/ 719479 w 3629025"/>
                <a:gd name="connsiteY754" fmla="*/ 1046798 h 1152525"/>
                <a:gd name="connsiteX755" fmla="*/ 734909 w 3629025"/>
                <a:gd name="connsiteY755" fmla="*/ 1034701 h 1152525"/>
                <a:gd name="connsiteX756" fmla="*/ 786820 w 3629025"/>
                <a:gd name="connsiteY756" fmla="*/ 1021175 h 1152525"/>
                <a:gd name="connsiteX757" fmla="*/ 780439 w 3629025"/>
                <a:gd name="connsiteY757" fmla="*/ 1011650 h 1152525"/>
                <a:gd name="connsiteX758" fmla="*/ 795869 w 3629025"/>
                <a:gd name="connsiteY758" fmla="*/ 1014889 h 1152525"/>
                <a:gd name="connsiteX759" fmla="*/ 812062 w 3629025"/>
                <a:gd name="connsiteY759" fmla="*/ 1020128 h 1152525"/>
                <a:gd name="connsiteX760" fmla="*/ 814348 w 3629025"/>
                <a:gd name="connsiteY760" fmla="*/ 1026224 h 1152525"/>
                <a:gd name="connsiteX761" fmla="*/ 796631 w 3629025"/>
                <a:gd name="connsiteY761" fmla="*/ 1032224 h 1152525"/>
                <a:gd name="connsiteX762" fmla="*/ 785677 w 3629025"/>
                <a:gd name="connsiteY762" fmla="*/ 1041178 h 1152525"/>
                <a:gd name="connsiteX763" fmla="*/ 780724 w 3629025"/>
                <a:gd name="connsiteY763" fmla="*/ 1050989 h 1152525"/>
                <a:gd name="connsiteX764" fmla="*/ 798727 w 3629025"/>
                <a:gd name="connsiteY764" fmla="*/ 1053656 h 1152525"/>
                <a:gd name="connsiteX765" fmla="*/ 793107 w 3629025"/>
                <a:gd name="connsiteY765" fmla="*/ 1061466 h 1152525"/>
                <a:gd name="connsiteX766" fmla="*/ 808918 w 3629025"/>
                <a:gd name="connsiteY766" fmla="*/ 1058037 h 1152525"/>
                <a:gd name="connsiteX767" fmla="*/ 785963 w 3629025"/>
                <a:gd name="connsiteY767" fmla="*/ 1065181 h 1152525"/>
                <a:gd name="connsiteX768" fmla="*/ 778057 w 3629025"/>
                <a:gd name="connsiteY768" fmla="*/ 1051560 h 1152525"/>
                <a:gd name="connsiteX769" fmla="*/ 761484 w 3629025"/>
                <a:gd name="connsiteY769" fmla="*/ 1052989 h 1152525"/>
                <a:gd name="connsiteX770" fmla="*/ 755864 w 3629025"/>
                <a:gd name="connsiteY770" fmla="*/ 1045464 h 1152525"/>
                <a:gd name="connsiteX771" fmla="*/ 746053 w 3629025"/>
                <a:gd name="connsiteY771" fmla="*/ 1049750 h 1152525"/>
                <a:gd name="connsiteX772" fmla="*/ 714811 w 3629025"/>
                <a:gd name="connsiteY772" fmla="*/ 1049941 h 1152525"/>
                <a:gd name="connsiteX773" fmla="*/ 709192 w 3629025"/>
                <a:gd name="connsiteY773" fmla="*/ 1057751 h 1152525"/>
                <a:gd name="connsiteX774" fmla="*/ 688522 w 3629025"/>
                <a:gd name="connsiteY774" fmla="*/ 1055656 h 1152525"/>
                <a:gd name="connsiteX775" fmla="*/ 708049 w 3629025"/>
                <a:gd name="connsiteY775" fmla="*/ 1046988 h 1152525"/>
                <a:gd name="connsiteX776" fmla="*/ 684331 w 3629025"/>
                <a:gd name="connsiteY776" fmla="*/ 1052132 h 1152525"/>
                <a:gd name="connsiteX777" fmla="*/ 676045 w 3629025"/>
                <a:gd name="connsiteY777" fmla="*/ 1060514 h 1152525"/>
                <a:gd name="connsiteX778" fmla="*/ 663281 w 3629025"/>
                <a:gd name="connsiteY778" fmla="*/ 1056704 h 1152525"/>
                <a:gd name="connsiteX779" fmla="*/ 655756 w 3629025"/>
                <a:gd name="connsiteY779" fmla="*/ 1067086 h 1152525"/>
                <a:gd name="connsiteX780" fmla="*/ 627181 w 3629025"/>
                <a:gd name="connsiteY780" fmla="*/ 1066705 h 1152525"/>
                <a:gd name="connsiteX781" fmla="*/ 604988 w 3629025"/>
                <a:gd name="connsiteY781" fmla="*/ 1075944 h 1152525"/>
                <a:gd name="connsiteX782" fmla="*/ 595558 w 3629025"/>
                <a:gd name="connsiteY782" fmla="*/ 1073658 h 1152525"/>
                <a:gd name="connsiteX783" fmla="*/ 589939 w 3629025"/>
                <a:gd name="connsiteY783" fmla="*/ 1081469 h 1152525"/>
                <a:gd name="connsiteX784" fmla="*/ 577556 w 3629025"/>
                <a:gd name="connsiteY784" fmla="*/ 1086326 h 1152525"/>
                <a:gd name="connsiteX785" fmla="*/ 571936 w 3629025"/>
                <a:gd name="connsiteY785" fmla="*/ 1094137 h 1152525"/>
                <a:gd name="connsiteX786" fmla="*/ 582033 w 3629025"/>
                <a:gd name="connsiteY786" fmla="*/ 1098518 h 1152525"/>
                <a:gd name="connsiteX787" fmla="*/ 593272 w 3629025"/>
                <a:gd name="connsiteY787" fmla="*/ 1113568 h 1152525"/>
                <a:gd name="connsiteX788" fmla="*/ 578604 w 3629025"/>
                <a:gd name="connsiteY788" fmla="*/ 1112425 h 1152525"/>
                <a:gd name="connsiteX789" fmla="*/ 568793 w 3629025"/>
                <a:gd name="connsiteY789" fmla="*/ 1116711 h 1152525"/>
                <a:gd name="connsiteX790" fmla="*/ 562030 w 3629025"/>
                <a:gd name="connsiteY790" fmla="*/ 1113854 h 1152525"/>
                <a:gd name="connsiteX791" fmla="*/ 554125 w 3629025"/>
                <a:gd name="connsiteY791" fmla="*/ 1115568 h 1152525"/>
                <a:gd name="connsiteX792" fmla="*/ 564221 w 3629025"/>
                <a:gd name="connsiteY792" fmla="*/ 1119950 h 1152525"/>
                <a:gd name="connsiteX793" fmla="*/ 572508 w 3629025"/>
                <a:gd name="connsiteY793" fmla="*/ 1126903 h 1152525"/>
                <a:gd name="connsiteX794" fmla="*/ 564221 w 3629025"/>
                <a:gd name="connsiteY794" fmla="*/ 1135285 h 1152525"/>
                <a:gd name="connsiteX795" fmla="*/ 547648 w 3629025"/>
                <a:gd name="connsiteY795" fmla="*/ 1136714 h 1152525"/>
                <a:gd name="connsiteX796" fmla="*/ 538218 w 3629025"/>
                <a:gd name="connsiteY796" fmla="*/ 1134428 h 1152525"/>
                <a:gd name="connsiteX797" fmla="*/ 521263 w 3629025"/>
                <a:gd name="connsiteY797" fmla="*/ 1142524 h 1152525"/>
                <a:gd name="connsiteX798" fmla="*/ 508500 w 3629025"/>
                <a:gd name="connsiteY798" fmla="*/ 1138714 h 1152525"/>
                <a:gd name="connsiteX799" fmla="*/ 496879 w 3629025"/>
                <a:gd name="connsiteY799" fmla="*/ 1145667 h 1152525"/>
                <a:gd name="connsiteX800" fmla="*/ 519454 w 3629025"/>
                <a:gd name="connsiteY800" fmla="*/ 1145096 h 1152525"/>
                <a:gd name="connsiteX801" fmla="*/ 522406 w 3629025"/>
                <a:gd name="connsiteY801" fmla="*/ 1153192 h 1152525"/>
                <a:gd name="connsiteX802" fmla="*/ 529931 w 3629025"/>
                <a:gd name="connsiteY802" fmla="*/ 1158145 h 1152525"/>
                <a:gd name="connsiteX803" fmla="*/ 547933 w 3629025"/>
                <a:gd name="connsiteY803" fmla="*/ 1160812 h 1152525"/>
                <a:gd name="connsiteX804" fmla="*/ 571270 w 3629025"/>
                <a:gd name="connsiteY804" fmla="*/ 1147001 h 1152525"/>
                <a:gd name="connsiteX805" fmla="*/ 581461 w 3629025"/>
                <a:gd name="connsiteY805" fmla="*/ 1151382 h 1152525"/>
                <a:gd name="connsiteX806" fmla="*/ 620609 w 3629025"/>
                <a:gd name="connsiteY806" fmla="*/ 1134142 h 1152525"/>
                <a:gd name="connsiteX807" fmla="*/ 617275 w 3629025"/>
                <a:gd name="connsiteY807" fmla="*/ 1117378 h 1152525"/>
                <a:gd name="connsiteX808" fmla="*/ 612418 w 3629025"/>
                <a:gd name="connsiteY808" fmla="*/ 1111853 h 1152525"/>
                <a:gd name="connsiteX809" fmla="*/ 629658 w 3629025"/>
                <a:gd name="connsiteY809" fmla="*/ 1112425 h 1152525"/>
                <a:gd name="connsiteX810" fmla="*/ 643183 w 3629025"/>
                <a:gd name="connsiteY810" fmla="*/ 1133570 h 1152525"/>
                <a:gd name="connsiteX811" fmla="*/ 674806 w 3629025"/>
                <a:gd name="connsiteY811" fmla="*/ 1126712 h 1152525"/>
                <a:gd name="connsiteX812" fmla="*/ 679283 w 3629025"/>
                <a:gd name="connsiteY812" fmla="*/ 1123569 h 1152525"/>
                <a:gd name="connsiteX813" fmla="*/ 684236 w 3629025"/>
                <a:gd name="connsiteY813" fmla="*/ 1113758 h 1152525"/>
                <a:gd name="connsiteX814" fmla="*/ 703000 w 3629025"/>
                <a:gd name="connsiteY814" fmla="*/ 1118426 h 1152525"/>
                <a:gd name="connsiteX815" fmla="*/ 779391 w 3629025"/>
                <a:gd name="connsiteY815" fmla="*/ 1101757 h 1152525"/>
                <a:gd name="connsiteX816" fmla="*/ 788059 w 3629025"/>
                <a:gd name="connsiteY816" fmla="*/ 1086707 h 1152525"/>
                <a:gd name="connsiteX817" fmla="*/ 804918 w 3629025"/>
                <a:gd name="connsiteY817" fmla="*/ 1093946 h 1152525"/>
                <a:gd name="connsiteX818" fmla="*/ 847780 w 3629025"/>
                <a:gd name="connsiteY818" fmla="*/ 1086803 h 1152525"/>
                <a:gd name="connsiteX819" fmla="*/ 885785 w 3629025"/>
                <a:gd name="connsiteY819" fmla="*/ 1074134 h 1152525"/>
                <a:gd name="connsiteX820" fmla="*/ 889119 w 3629025"/>
                <a:gd name="connsiteY820" fmla="*/ 1075563 h 1152525"/>
                <a:gd name="connsiteX821" fmla="*/ 918075 w 3629025"/>
                <a:gd name="connsiteY821" fmla="*/ 1069277 h 1152525"/>
                <a:gd name="connsiteX822" fmla="*/ 935029 w 3629025"/>
                <a:gd name="connsiteY822" fmla="*/ 1061180 h 1152525"/>
                <a:gd name="connsiteX823" fmla="*/ 943697 w 3629025"/>
                <a:gd name="connsiteY823" fmla="*/ 1061466 h 1152525"/>
                <a:gd name="connsiteX824" fmla="*/ 962842 w 3629025"/>
                <a:gd name="connsiteY824" fmla="*/ 1059466 h 1152525"/>
                <a:gd name="connsiteX825" fmla="*/ 975987 w 3629025"/>
                <a:gd name="connsiteY825" fmla="*/ 1056608 h 1152525"/>
                <a:gd name="connsiteX826" fmla="*/ 992179 w 3629025"/>
                <a:gd name="connsiteY826" fmla="*/ 1046512 h 1152525"/>
                <a:gd name="connsiteX827" fmla="*/ 1016659 w 3629025"/>
                <a:gd name="connsiteY827" fmla="*/ 1043369 h 1152525"/>
                <a:gd name="connsiteX828" fmla="*/ 1020088 w 3629025"/>
                <a:gd name="connsiteY828" fmla="*/ 1044797 h 1152525"/>
                <a:gd name="connsiteX829" fmla="*/ 1056949 w 3629025"/>
                <a:gd name="connsiteY829" fmla="*/ 1036796 h 1152525"/>
                <a:gd name="connsiteX830" fmla="*/ 1080667 w 3629025"/>
                <a:gd name="connsiteY830" fmla="*/ 1031653 h 1152525"/>
                <a:gd name="connsiteX831" fmla="*/ 1082572 w 3629025"/>
                <a:gd name="connsiteY831" fmla="*/ 1029081 h 1152525"/>
                <a:gd name="connsiteX832" fmla="*/ 1088572 w 3629025"/>
                <a:gd name="connsiteY832" fmla="*/ 1029938 h 1152525"/>
                <a:gd name="connsiteX833" fmla="*/ 1100955 w 3629025"/>
                <a:gd name="connsiteY833" fmla="*/ 1025081 h 1152525"/>
                <a:gd name="connsiteX834" fmla="*/ 1109623 w 3629025"/>
                <a:gd name="connsiteY834" fmla="*/ 1025366 h 1152525"/>
                <a:gd name="connsiteX835" fmla="*/ 1136674 w 3629025"/>
                <a:gd name="connsiteY835" fmla="*/ 1021652 h 1152525"/>
                <a:gd name="connsiteX836" fmla="*/ 1149056 w 3629025"/>
                <a:gd name="connsiteY836" fmla="*/ 1016794 h 1152525"/>
                <a:gd name="connsiteX837" fmla="*/ 1175345 w 3629025"/>
                <a:gd name="connsiteY837" fmla="*/ 1011079 h 1152525"/>
                <a:gd name="connsiteX838" fmla="*/ 1187728 w 3629025"/>
                <a:gd name="connsiteY838" fmla="*/ 1006221 h 1152525"/>
                <a:gd name="connsiteX839" fmla="*/ 1201634 w 3629025"/>
                <a:gd name="connsiteY839" fmla="*/ 1005364 h 1152525"/>
                <a:gd name="connsiteX840" fmla="*/ 1235162 w 3629025"/>
                <a:gd name="connsiteY840" fmla="*/ 995934 h 1152525"/>
                <a:gd name="connsiteX841" fmla="*/ 1241925 w 3629025"/>
                <a:gd name="connsiteY841" fmla="*/ 983552 h 1152525"/>
                <a:gd name="connsiteX842" fmla="*/ 1227256 w 3629025"/>
                <a:gd name="connsiteY842" fmla="*/ 982409 h 1152525"/>
                <a:gd name="connsiteX843" fmla="*/ 1244973 w 3629025"/>
                <a:gd name="connsiteY843" fmla="*/ 976408 h 1152525"/>
                <a:gd name="connsiteX844" fmla="*/ 1232971 w 3629025"/>
                <a:gd name="connsiteY844" fmla="*/ 974693 h 1152525"/>
                <a:gd name="connsiteX845" fmla="*/ 1236019 w 3629025"/>
                <a:gd name="connsiteY845" fmla="*/ 967454 h 1152525"/>
                <a:gd name="connsiteX846" fmla="*/ 1238305 w 3629025"/>
                <a:gd name="connsiteY846" fmla="*/ 958215 h 1152525"/>
                <a:gd name="connsiteX847" fmla="*/ 1219827 w 3629025"/>
                <a:gd name="connsiteY847" fmla="*/ 962215 h 1152525"/>
                <a:gd name="connsiteX848" fmla="*/ 1223637 w 3629025"/>
                <a:gd name="connsiteY848" fmla="*/ 956977 h 1152525"/>
                <a:gd name="connsiteX849" fmla="*/ 1220303 w 3629025"/>
                <a:gd name="connsiteY849" fmla="*/ 955548 h 1152525"/>
                <a:gd name="connsiteX850" fmla="*/ 1218017 w 3629025"/>
                <a:gd name="connsiteY850" fmla="*/ 949452 h 1152525"/>
                <a:gd name="connsiteX851" fmla="*/ 1208968 w 3629025"/>
                <a:gd name="connsiteY851" fmla="*/ 955834 h 1152525"/>
                <a:gd name="connsiteX852" fmla="*/ 1204492 w 3629025"/>
                <a:gd name="connsiteY852" fmla="*/ 958977 h 1152525"/>
                <a:gd name="connsiteX853" fmla="*/ 1204111 w 3629025"/>
                <a:gd name="connsiteY853" fmla="*/ 965645 h 1152525"/>
                <a:gd name="connsiteX854" fmla="*/ 1177822 w 3629025"/>
                <a:gd name="connsiteY854" fmla="*/ 971360 h 1152525"/>
                <a:gd name="connsiteX855" fmla="*/ 1168392 w 3629025"/>
                <a:gd name="connsiteY855" fmla="*/ 969074 h 1152525"/>
                <a:gd name="connsiteX856" fmla="*/ 1158295 w 3629025"/>
                <a:gd name="connsiteY856" fmla="*/ 964692 h 1152525"/>
                <a:gd name="connsiteX857" fmla="*/ 1183441 w 3629025"/>
                <a:gd name="connsiteY857" fmla="*/ 963549 h 1152525"/>
                <a:gd name="connsiteX858" fmla="*/ 1179346 w 3629025"/>
                <a:gd name="connsiteY858" fmla="*/ 960025 h 1152525"/>
                <a:gd name="connsiteX859" fmla="*/ 1191728 w 3629025"/>
                <a:gd name="connsiteY859" fmla="*/ 955167 h 1152525"/>
                <a:gd name="connsiteX860" fmla="*/ 1199253 w 3629025"/>
                <a:gd name="connsiteY860" fmla="*/ 960120 h 1152525"/>
                <a:gd name="connsiteX861" fmla="*/ 1206778 w 3629025"/>
                <a:gd name="connsiteY861" fmla="*/ 949738 h 1152525"/>
                <a:gd name="connsiteX862" fmla="*/ 1179727 w 3629025"/>
                <a:gd name="connsiteY862" fmla="*/ 953453 h 1152525"/>
                <a:gd name="connsiteX863" fmla="*/ 1176393 w 3629025"/>
                <a:gd name="connsiteY863" fmla="*/ 952024 h 1152525"/>
                <a:gd name="connsiteX864" fmla="*/ 1171916 w 3629025"/>
                <a:gd name="connsiteY864" fmla="*/ 955167 h 1152525"/>
                <a:gd name="connsiteX865" fmla="*/ 1153438 w 3629025"/>
                <a:gd name="connsiteY865" fmla="*/ 959168 h 1152525"/>
                <a:gd name="connsiteX866" fmla="*/ 1147056 w 3629025"/>
                <a:gd name="connsiteY866" fmla="*/ 949643 h 1152525"/>
                <a:gd name="connsiteX867" fmla="*/ 1130482 w 3629025"/>
                <a:gd name="connsiteY867" fmla="*/ 951071 h 1152525"/>
                <a:gd name="connsiteX868" fmla="*/ 1159438 w 3629025"/>
                <a:gd name="connsiteY868" fmla="*/ 944785 h 1152525"/>
                <a:gd name="connsiteX869" fmla="*/ 1171821 w 3629025"/>
                <a:gd name="connsiteY869" fmla="*/ 939927 h 1152525"/>
                <a:gd name="connsiteX870" fmla="*/ 1201539 w 3629025"/>
                <a:gd name="connsiteY870" fmla="*/ 935641 h 1152525"/>
                <a:gd name="connsiteX871" fmla="*/ 1206016 w 3629025"/>
                <a:gd name="connsiteY871" fmla="*/ 932498 h 1152525"/>
                <a:gd name="connsiteX872" fmla="*/ 1214683 w 3629025"/>
                <a:gd name="connsiteY872" fmla="*/ 932783 h 1152525"/>
                <a:gd name="connsiteX873" fmla="*/ 1216588 w 3629025"/>
                <a:gd name="connsiteY873" fmla="*/ 930212 h 1152525"/>
                <a:gd name="connsiteX874" fmla="*/ 1237639 w 3629025"/>
                <a:gd name="connsiteY874" fmla="*/ 925640 h 1152525"/>
                <a:gd name="connsiteX875" fmla="*/ 1242877 w 3629025"/>
                <a:gd name="connsiteY875" fmla="*/ 939832 h 1152525"/>
                <a:gd name="connsiteX876" fmla="*/ 1237258 w 3629025"/>
                <a:gd name="connsiteY876" fmla="*/ 947642 h 1152525"/>
                <a:gd name="connsiteX877" fmla="*/ 1253069 w 3629025"/>
                <a:gd name="connsiteY877" fmla="*/ 944213 h 1152525"/>
                <a:gd name="connsiteX878" fmla="*/ 1264690 w 3629025"/>
                <a:gd name="connsiteY878" fmla="*/ 952595 h 1152525"/>
                <a:gd name="connsiteX879" fmla="*/ 1247735 w 3629025"/>
                <a:gd name="connsiteY879" fmla="*/ 960692 h 1152525"/>
                <a:gd name="connsiteX880" fmla="*/ 1258213 w 3629025"/>
                <a:gd name="connsiteY880" fmla="*/ 973741 h 1152525"/>
                <a:gd name="connsiteX881" fmla="*/ 1254403 w 3629025"/>
                <a:gd name="connsiteY881" fmla="*/ 978980 h 1152525"/>
                <a:gd name="connsiteX882" fmla="*/ 1256689 w 3629025"/>
                <a:gd name="connsiteY882" fmla="*/ 985076 h 1152525"/>
                <a:gd name="connsiteX883" fmla="*/ 1245068 w 3629025"/>
                <a:gd name="connsiteY883" fmla="*/ 992029 h 1152525"/>
                <a:gd name="connsiteX884" fmla="*/ 1293931 w 3629025"/>
                <a:gd name="connsiteY884" fmla="*/ 985742 h 1152525"/>
                <a:gd name="connsiteX885" fmla="*/ 1298503 w 3629025"/>
                <a:gd name="connsiteY885" fmla="*/ 982599 h 1152525"/>
                <a:gd name="connsiteX886" fmla="*/ 1303456 w 3629025"/>
                <a:gd name="connsiteY886" fmla="*/ 972788 h 1152525"/>
                <a:gd name="connsiteX887" fmla="*/ 1298599 w 3629025"/>
                <a:gd name="connsiteY887" fmla="*/ 967264 h 1152525"/>
                <a:gd name="connsiteX888" fmla="*/ 1298218 w 3629025"/>
                <a:gd name="connsiteY888" fmla="*/ 958596 h 1152525"/>
                <a:gd name="connsiteX889" fmla="*/ 1286216 w 3629025"/>
                <a:gd name="connsiteY889" fmla="*/ 956882 h 1152525"/>
                <a:gd name="connsiteX890" fmla="*/ 1273453 w 3629025"/>
                <a:gd name="connsiteY890" fmla="*/ 953072 h 1152525"/>
                <a:gd name="connsiteX891" fmla="*/ 1311838 w 3629025"/>
                <a:gd name="connsiteY891" fmla="*/ 949071 h 1152525"/>
                <a:gd name="connsiteX892" fmla="*/ 1318982 w 3629025"/>
                <a:gd name="connsiteY892" fmla="*/ 945356 h 1152525"/>
                <a:gd name="connsiteX893" fmla="*/ 1328031 w 3629025"/>
                <a:gd name="connsiteY893" fmla="*/ 938975 h 1152525"/>
                <a:gd name="connsiteX894" fmla="*/ 1334413 w 3629025"/>
                <a:gd name="connsiteY894" fmla="*/ 933164 h 1152525"/>
                <a:gd name="connsiteX895" fmla="*/ 1345652 w 3629025"/>
                <a:gd name="connsiteY895" fmla="*/ 932879 h 1152525"/>
                <a:gd name="connsiteX896" fmla="*/ 1352415 w 3629025"/>
                <a:gd name="connsiteY896" fmla="*/ 935736 h 1152525"/>
                <a:gd name="connsiteX897" fmla="*/ 1346033 w 3629025"/>
                <a:gd name="connsiteY897" fmla="*/ 926211 h 1152525"/>
                <a:gd name="connsiteX898" fmla="*/ 1342604 w 3629025"/>
                <a:gd name="connsiteY898" fmla="*/ 924782 h 1152525"/>
                <a:gd name="connsiteX899" fmla="*/ 1314410 w 3629025"/>
                <a:gd name="connsiteY899" fmla="*/ 933069 h 1152525"/>
                <a:gd name="connsiteX900" fmla="*/ 1322697 w 3629025"/>
                <a:gd name="connsiteY900" fmla="*/ 924687 h 1152525"/>
                <a:gd name="connsiteX901" fmla="*/ 1309552 w 3629025"/>
                <a:gd name="connsiteY901" fmla="*/ 927545 h 1152525"/>
                <a:gd name="connsiteX902" fmla="*/ 1304314 w 3629025"/>
                <a:gd name="connsiteY902" fmla="*/ 928688 h 1152525"/>
                <a:gd name="connsiteX903" fmla="*/ 1303171 w 3629025"/>
                <a:gd name="connsiteY903" fmla="*/ 933355 h 1152525"/>
                <a:gd name="connsiteX904" fmla="*/ 1288502 w 3629025"/>
                <a:gd name="connsiteY904" fmla="*/ 932212 h 1152525"/>
                <a:gd name="connsiteX905" fmla="*/ 1281739 w 3629025"/>
                <a:gd name="connsiteY905" fmla="*/ 944594 h 1152525"/>
                <a:gd name="connsiteX906" fmla="*/ 1265547 w 3629025"/>
                <a:gd name="connsiteY906" fmla="*/ 939356 h 1152525"/>
                <a:gd name="connsiteX907" fmla="*/ 1251640 w 3629025"/>
                <a:gd name="connsiteY907" fmla="*/ 940213 h 1152525"/>
                <a:gd name="connsiteX908" fmla="*/ 1244116 w 3629025"/>
                <a:gd name="connsiteY908" fmla="*/ 935260 h 1152525"/>
                <a:gd name="connsiteX909" fmla="*/ 1244497 w 3629025"/>
                <a:gd name="connsiteY909" fmla="*/ 928592 h 1152525"/>
                <a:gd name="connsiteX910" fmla="*/ 1254307 w 3629025"/>
                <a:gd name="connsiteY910" fmla="*/ 924306 h 1152525"/>
                <a:gd name="connsiteX911" fmla="*/ 1259546 w 3629025"/>
                <a:gd name="connsiteY911" fmla="*/ 923163 h 1152525"/>
                <a:gd name="connsiteX912" fmla="*/ 1260689 w 3629025"/>
                <a:gd name="connsiteY912" fmla="*/ 918496 h 1152525"/>
                <a:gd name="connsiteX913" fmla="*/ 1289645 w 3629025"/>
                <a:gd name="connsiteY913" fmla="*/ 912209 h 1152525"/>
                <a:gd name="connsiteX914" fmla="*/ 1315267 w 3629025"/>
                <a:gd name="connsiteY914" fmla="*/ 904494 h 1152525"/>
                <a:gd name="connsiteX915" fmla="*/ 1304695 w 3629025"/>
                <a:gd name="connsiteY915" fmla="*/ 906780 h 1152525"/>
                <a:gd name="connsiteX916" fmla="*/ 1296408 w 3629025"/>
                <a:gd name="connsiteY916" fmla="*/ 899827 h 1152525"/>
                <a:gd name="connsiteX917" fmla="*/ 1311076 w 3629025"/>
                <a:gd name="connsiteY917" fmla="*/ 900970 h 1152525"/>
                <a:gd name="connsiteX918" fmla="*/ 1320125 w 3629025"/>
                <a:gd name="connsiteY918" fmla="*/ 894588 h 1152525"/>
                <a:gd name="connsiteX919" fmla="*/ 1320506 w 3629025"/>
                <a:gd name="connsiteY919" fmla="*/ 903256 h 1152525"/>
                <a:gd name="connsiteX920" fmla="*/ 1332508 w 3629025"/>
                <a:gd name="connsiteY920" fmla="*/ 904970 h 1152525"/>
                <a:gd name="connsiteX921" fmla="*/ 1358130 w 3629025"/>
                <a:gd name="connsiteY921" fmla="*/ 897255 h 1152525"/>
                <a:gd name="connsiteX922" fmla="*/ 1367179 w 3629025"/>
                <a:gd name="connsiteY922" fmla="*/ 906209 h 1152525"/>
                <a:gd name="connsiteX923" fmla="*/ 1389753 w 3629025"/>
                <a:gd name="connsiteY923" fmla="*/ 890302 h 1152525"/>
                <a:gd name="connsiteX924" fmla="*/ 1380323 w 3629025"/>
                <a:gd name="connsiteY924" fmla="*/ 888016 h 1152525"/>
                <a:gd name="connsiteX925" fmla="*/ 1371655 w 3629025"/>
                <a:gd name="connsiteY925" fmla="*/ 887730 h 1152525"/>
                <a:gd name="connsiteX926" fmla="*/ 1368226 w 3629025"/>
                <a:gd name="connsiteY926" fmla="*/ 886301 h 1152525"/>
                <a:gd name="connsiteX927" fmla="*/ 1355082 w 3629025"/>
                <a:gd name="connsiteY927" fmla="*/ 889159 h 1152525"/>
                <a:gd name="connsiteX928" fmla="*/ 1402516 w 3629025"/>
                <a:gd name="connsiteY928" fmla="*/ 878872 h 1152525"/>
                <a:gd name="connsiteX929" fmla="*/ 1398325 w 3629025"/>
                <a:gd name="connsiteY929" fmla="*/ 890683 h 1152525"/>
                <a:gd name="connsiteX930" fmla="*/ 1412994 w 3629025"/>
                <a:gd name="connsiteY930" fmla="*/ 891826 h 1152525"/>
                <a:gd name="connsiteX931" fmla="*/ 1403183 w 3629025"/>
                <a:gd name="connsiteY931" fmla="*/ 896112 h 1152525"/>
                <a:gd name="connsiteX932" fmla="*/ 1423471 w 3629025"/>
                <a:gd name="connsiteY932" fmla="*/ 904780 h 1152525"/>
                <a:gd name="connsiteX933" fmla="*/ 1405374 w 3629025"/>
                <a:gd name="connsiteY933" fmla="*/ 917448 h 1152525"/>
                <a:gd name="connsiteX934" fmla="*/ 1380895 w 3629025"/>
                <a:gd name="connsiteY934" fmla="*/ 920591 h 1152525"/>
                <a:gd name="connsiteX935" fmla="*/ 1367369 w 3629025"/>
                <a:gd name="connsiteY935" fmla="*/ 930116 h 1152525"/>
                <a:gd name="connsiteX936" fmla="*/ 1376799 w 3629025"/>
                <a:gd name="connsiteY936" fmla="*/ 932402 h 1152525"/>
                <a:gd name="connsiteX937" fmla="*/ 1383181 w 3629025"/>
                <a:gd name="connsiteY937" fmla="*/ 926592 h 1152525"/>
                <a:gd name="connsiteX938" fmla="*/ 1394039 w 3629025"/>
                <a:gd name="connsiteY938" fmla="*/ 932974 h 1152525"/>
                <a:gd name="connsiteX939" fmla="*/ 1364321 w 3629025"/>
                <a:gd name="connsiteY939" fmla="*/ 937260 h 1152525"/>
                <a:gd name="connsiteX940" fmla="*/ 1352701 w 3629025"/>
                <a:gd name="connsiteY940" fmla="*/ 944213 h 1152525"/>
                <a:gd name="connsiteX941" fmla="*/ 1344795 w 3629025"/>
                <a:gd name="connsiteY941" fmla="*/ 945928 h 1152525"/>
                <a:gd name="connsiteX942" fmla="*/ 1345557 w 3629025"/>
                <a:gd name="connsiteY942" fmla="*/ 947928 h 1152525"/>
                <a:gd name="connsiteX943" fmla="*/ 1341080 w 3629025"/>
                <a:gd name="connsiteY943" fmla="*/ 951071 h 1152525"/>
                <a:gd name="connsiteX944" fmla="*/ 1303456 w 3629025"/>
                <a:gd name="connsiteY944" fmla="*/ 957072 h 1152525"/>
                <a:gd name="connsiteX945" fmla="*/ 1321459 w 3629025"/>
                <a:gd name="connsiteY945" fmla="*/ 959739 h 1152525"/>
                <a:gd name="connsiteX946" fmla="*/ 1308219 w 3629025"/>
                <a:gd name="connsiteY946" fmla="*/ 977932 h 1152525"/>
                <a:gd name="connsiteX947" fmla="*/ 1331174 w 3629025"/>
                <a:gd name="connsiteY947" fmla="*/ 970788 h 1152525"/>
                <a:gd name="connsiteX948" fmla="*/ 1342414 w 3629025"/>
                <a:gd name="connsiteY948" fmla="*/ 970502 h 1152525"/>
                <a:gd name="connsiteX949" fmla="*/ 1361940 w 3629025"/>
                <a:gd name="connsiteY949" fmla="*/ 961835 h 1152525"/>
                <a:gd name="connsiteX950" fmla="*/ 1376608 w 3629025"/>
                <a:gd name="connsiteY950" fmla="*/ 962978 h 1152525"/>
                <a:gd name="connsiteX951" fmla="*/ 1394325 w 3629025"/>
                <a:gd name="connsiteY951" fmla="*/ 956977 h 1152525"/>
                <a:gd name="connsiteX952" fmla="*/ 1406041 w 3629025"/>
                <a:gd name="connsiteY952" fmla="*/ 950024 h 1152525"/>
                <a:gd name="connsiteX953" fmla="*/ 1410136 w 3629025"/>
                <a:gd name="connsiteY953" fmla="*/ 953548 h 1152525"/>
                <a:gd name="connsiteX954" fmla="*/ 1425948 w 3629025"/>
                <a:gd name="connsiteY954" fmla="*/ 950119 h 1152525"/>
                <a:gd name="connsiteX955" fmla="*/ 1434235 w 3629025"/>
                <a:gd name="connsiteY955" fmla="*/ 941737 h 1152525"/>
                <a:gd name="connsiteX956" fmla="*/ 1442902 w 3629025"/>
                <a:gd name="connsiteY956" fmla="*/ 942023 h 1152525"/>
                <a:gd name="connsiteX957" fmla="*/ 1452332 w 3629025"/>
                <a:gd name="connsiteY957" fmla="*/ 944309 h 1152525"/>
                <a:gd name="connsiteX958" fmla="*/ 1480526 w 3629025"/>
                <a:gd name="connsiteY958" fmla="*/ 936022 h 1152525"/>
                <a:gd name="connsiteX959" fmla="*/ 1500814 w 3629025"/>
                <a:gd name="connsiteY959" fmla="*/ 929450 h 1152525"/>
                <a:gd name="connsiteX960" fmla="*/ 1512816 w 3629025"/>
                <a:gd name="connsiteY960" fmla="*/ 931164 h 1152525"/>
                <a:gd name="connsiteX961" fmla="*/ 1533104 w 3629025"/>
                <a:gd name="connsiteY961" fmla="*/ 924592 h 1152525"/>
                <a:gd name="connsiteX962" fmla="*/ 1540248 w 3629025"/>
                <a:gd name="connsiteY962" fmla="*/ 920877 h 1152525"/>
                <a:gd name="connsiteX963" fmla="*/ 1548154 w 3629025"/>
                <a:gd name="connsiteY963" fmla="*/ 919163 h 1152525"/>
                <a:gd name="connsiteX964" fmla="*/ 1553392 w 3629025"/>
                <a:gd name="connsiteY964" fmla="*/ 918020 h 1152525"/>
                <a:gd name="connsiteX965" fmla="*/ 1575967 w 3629025"/>
                <a:gd name="connsiteY965" fmla="*/ 917448 h 1152525"/>
                <a:gd name="connsiteX966" fmla="*/ 1591778 w 3629025"/>
                <a:gd name="connsiteY966" fmla="*/ 914019 h 1152525"/>
                <a:gd name="connsiteX967" fmla="*/ 1596731 w 3629025"/>
                <a:gd name="connsiteY967" fmla="*/ 904208 h 1152525"/>
                <a:gd name="connsiteX968" fmla="*/ 1609495 w 3629025"/>
                <a:gd name="connsiteY968" fmla="*/ 908018 h 1152525"/>
                <a:gd name="connsiteX969" fmla="*/ 1612924 w 3629025"/>
                <a:gd name="connsiteY969" fmla="*/ 909447 h 1152525"/>
                <a:gd name="connsiteX970" fmla="*/ 1658834 w 3629025"/>
                <a:gd name="connsiteY970" fmla="*/ 895064 h 1152525"/>
                <a:gd name="connsiteX971" fmla="*/ 1682551 w 3629025"/>
                <a:gd name="connsiteY971" fmla="*/ 889921 h 1152525"/>
                <a:gd name="connsiteX972" fmla="*/ 1697220 w 3629025"/>
                <a:gd name="connsiteY972" fmla="*/ 891064 h 1152525"/>
                <a:gd name="connsiteX973" fmla="*/ 1696839 w 3629025"/>
                <a:gd name="connsiteY973" fmla="*/ 882396 h 1152525"/>
                <a:gd name="connsiteX974" fmla="*/ 1730653 w 3629025"/>
                <a:gd name="connsiteY974" fmla="*/ 881634 h 1152525"/>
                <a:gd name="connsiteX975" fmla="*/ 1734082 w 3629025"/>
                <a:gd name="connsiteY975" fmla="*/ 883063 h 1152525"/>
                <a:gd name="connsiteX976" fmla="*/ 1743130 w 3629025"/>
                <a:gd name="connsiteY976" fmla="*/ 876681 h 1152525"/>
                <a:gd name="connsiteX977" fmla="*/ 1763419 w 3629025"/>
                <a:gd name="connsiteY977" fmla="*/ 870109 h 1152525"/>
                <a:gd name="connsiteX978" fmla="*/ 1778087 w 3629025"/>
                <a:gd name="connsiteY978" fmla="*/ 871252 h 1152525"/>
                <a:gd name="connsiteX979" fmla="*/ 1795042 w 3629025"/>
                <a:gd name="connsiteY979" fmla="*/ 863156 h 1152525"/>
                <a:gd name="connsiteX980" fmla="*/ 1823617 w 3629025"/>
                <a:gd name="connsiteY980" fmla="*/ 863537 h 1152525"/>
                <a:gd name="connsiteX981" fmla="*/ 1847715 w 3629025"/>
                <a:gd name="connsiteY981" fmla="*/ 851726 h 1152525"/>
                <a:gd name="connsiteX982" fmla="*/ 1880767 w 3629025"/>
                <a:gd name="connsiteY982" fmla="*/ 848868 h 1152525"/>
                <a:gd name="connsiteX983" fmla="*/ 1899150 w 3629025"/>
                <a:gd name="connsiteY983" fmla="*/ 844868 h 1152525"/>
                <a:gd name="connsiteX984" fmla="*/ 1912294 w 3629025"/>
                <a:gd name="connsiteY984" fmla="*/ 842010 h 1152525"/>
                <a:gd name="connsiteX985" fmla="*/ 1951823 w 3629025"/>
                <a:gd name="connsiteY985" fmla="*/ 833438 h 1152525"/>
                <a:gd name="connsiteX986" fmla="*/ 1957062 w 3629025"/>
                <a:gd name="connsiteY986" fmla="*/ 832295 h 1152525"/>
                <a:gd name="connsiteX987" fmla="*/ 1956681 w 3629025"/>
                <a:gd name="connsiteY987" fmla="*/ 838962 h 1152525"/>
                <a:gd name="connsiteX988" fmla="*/ 1974778 w 3629025"/>
                <a:gd name="connsiteY988" fmla="*/ 826294 h 1152525"/>
                <a:gd name="connsiteX989" fmla="*/ 1996972 w 3629025"/>
                <a:gd name="connsiteY989" fmla="*/ 817055 h 1152525"/>
                <a:gd name="connsiteX990" fmla="*/ 2017641 w 3629025"/>
                <a:gd name="connsiteY990" fmla="*/ 819150 h 1152525"/>
                <a:gd name="connsiteX991" fmla="*/ 2030023 w 3629025"/>
                <a:gd name="connsiteY991" fmla="*/ 814292 h 1152525"/>
                <a:gd name="connsiteX992" fmla="*/ 2041263 w 3629025"/>
                <a:gd name="connsiteY992" fmla="*/ 814007 h 1152525"/>
                <a:gd name="connsiteX993" fmla="*/ 2084506 w 3629025"/>
                <a:gd name="connsiteY993" fmla="*/ 800195 h 1152525"/>
                <a:gd name="connsiteX994" fmla="*/ 2097270 w 3629025"/>
                <a:gd name="connsiteY994" fmla="*/ 804005 h 1152525"/>
                <a:gd name="connsiteX995" fmla="*/ 2106319 w 3629025"/>
                <a:gd name="connsiteY995" fmla="*/ 797624 h 1152525"/>
                <a:gd name="connsiteX996" fmla="*/ 2115367 w 3629025"/>
                <a:gd name="connsiteY996" fmla="*/ 791242 h 1152525"/>
                <a:gd name="connsiteX997" fmla="*/ 2144704 w 3629025"/>
                <a:gd name="connsiteY997" fmla="*/ 793623 h 1152525"/>
                <a:gd name="connsiteX998" fmla="*/ 2168803 w 3629025"/>
                <a:gd name="connsiteY998" fmla="*/ 781812 h 1152525"/>
                <a:gd name="connsiteX999" fmla="*/ 2173660 w 3629025"/>
                <a:gd name="connsiteY999" fmla="*/ 787337 h 1152525"/>
                <a:gd name="connsiteX1000" fmla="*/ 2216142 w 3629025"/>
                <a:gd name="connsiteY1000" fmla="*/ 771525 h 1152525"/>
                <a:gd name="connsiteX1001" fmla="*/ 2229286 w 3629025"/>
                <a:gd name="connsiteY1001" fmla="*/ 768668 h 1152525"/>
                <a:gd name="connsiteX1002" fmla="*/ 2234525 w 3629025"/>
                <a:gd name="connsiteY1002" fmla="*/ 767525 h 1152525"/>
                <a:gd name="connsiteX1003" fmla="*/ 2257480 w 3629025"/>
                <a:gd name="connsiteY1003" fmla="*/ 760381 h 1152525"/>
                <a:gd name="connsiteX1004" fmla="*/ 2271387 w 3629025"/>
                <a:gd name="connsiteY1004" fmla="*/ 759524 h 1152525"/>
                <a:gd name="connsiteX1005" fmla="*/ 2315392 w 3629025"/>
                <a:gd name="connsiteY1005" fmla="*/ 747713 h 1152525"/>
                <a:gd name="connsiteX1006" fmla="*/ 2330061 w 3629025"/>
                <a:gd name="connsiteY1006" fmla="*/ 748856 h 1152525"/>
                <a:gd name="connsiteX1007" fmla="*/ 2339110 w 3629025"/>
                <a:gd name="connsiteY1007" fmla="*/ 742474 h 1152525"/>
                <a:gd name="connsiteX1008" fmla="*/ 2345110 w 3629025"/>
                <a:gd name="connsiteY1008" fmla="*/ 743331 h 1152525"/>
                <a:gd name="connsiteX1009" fmla="*/ 2358636 w 3629025"/>
                <a:gd name="connsiteY1009" fmla="*/ 733806 h 1152525"/>
                <a:gd name="connsiteX1010" fmla="*/ 2382353 w 3629025"/>
                <a:gd name="connsiteY1010" fmla="*/ 728663 h 1152525"/>
                <a:gd name="connsiteX1011" fmla="*/ 2374828 w 3629025"/>
                <a:gd name="connsiteY1011" fmla="*/ 723710 h 1152525"/>
                <a:gd name="connsiteX1012" fmla="*/ 2357874 w 3629025"/>
                <a:gd name="connsiteY1012" fmla="*/ 731806 h 1152525"/>
                <a:gd name="connsiteX1013" fmla="*/ 2344348 w 3629025"/>
                <a:gd name="connsiteY1013" fmla="*/ 725996 h 1152525"/>
                <a:gd name="connsiteX1014" fmla="*/ 2388354 w 3629025"/>
                <a:gd name="connsiteY1014" fmla="*/ 714185 h 1152525"/>
                <a:gd name="connsiteX1015" fmla="*/ 2397403 w 3629025"/>
                <a:gd name="connsiteY1015" fmla="*/ 707803 h 1152525"/>
                <a:gd name="connsiteX1016" fmla="*/ 2420739 w 3629025"/>
                <a:gd name="connsiteY1016" fmla="*/ 709327 h 1152525"/>
                <a:gd name="connsiteX1017" fmla="*/ 2441027 w 3629025"/>
                <a:gd name="connsiteY1017" fmla="*/ 702755 h 1152525"/>
                <a:gd name="connsiteX1018" fmla="*/ 2448171 w 3629025"/>
                <a:gd name="connsiteY1018" fmla="*/ 699040 h 1152525"/>
                <a:gd name="connsiteX1019" fmla="*/ 2461315 w 3629025"/>
                <a:gd name="connsiteY1019" fmla="*/ 696182 h 1152525"/>
                <a:gd name="connsiteX1020" fmla="*/ 2474079 w 3629025"/>
                <a:gd name="connsiteY1020" fmla="*/ 699992 h 1152525"/>
                <a:gd name="connsiteX1021" fmla="*/ 2485795 w 3629025"/>
                <a:gd name="connsiteY1021" fmla="*/ 693039 h 1152525"/>
                <a:gd name="connsiteX1022" fmla="*/ 2487700 w 3629025"/>
                <a:gd name="connsiteY1022" fmla="*/ 690467 h 1152525"/>
                <a:gd name="connsiteX1023" fmla="*/ 2507607 w 3629025"/>
                <a:gd name="connsiteY1023" fmla="*/ 690467 h 1152525"/>
                <a:gd name="connsiteX1024" fmla="*/ 2522657 w 3629025"/>
                <a:gd name="connsiteY1024" fmla="*/ 685038 h 1152525"/>
                <a:gd name="connsiteX1025" fmla="*/ 2509131 w 3629025"/>
                <a:gd name="connsiteY1025" fmla="*/ 694563 h 1152525"/>
                <a:gd name="connsiteX1026" fmla="*/ 2503892 w 3629025"/>
                <a:gd name="connsiteY1026" fmla="*/ 695706 h 1152525"/>
                <a:gd name="connsiteX1027" fmla="*/ 2482080 w 3629025"/>
                <a:gd name="connsiteY1027" fmla="*/ 698278 h 1152525"/>
                <a:gd name="connsiteX1028" fmla="*/ 2478270 w 3629025"/>
                <a:gd name="connsiteY1028" fmla="*/ 703517 h 1152525"/>
                <a:gd name="connsiteX1029" fmla="*/ 2470364 w 3629025"/>
                <a:gd name="connsiteY1029" fmla="*/ 705231 h 1152525"/>
                <a:gd name="connsiteX1030" fmla="*/ 2454172 w 3629025"/>
                <a:gd name="connsiteY1030" fmla="*/ 715328 h 1152525"/>
                <a:gd name="connsiteX1031" fmla="*/ 2473698 w 3629025"/>
                <a:gd name="connsiteY1031" fmla="*/ 706660 h 1152525"/>
                <a:gd name="connsiteX1032" fmla="*/ 2477032 w 3629025"/>
                <a:gd name="connsiteY1032" fmla="*/ 708088 h 1152525"/>
                <a:gd name="connsiteX1033" fmla="*/ 2478937 w 3629025"/>
                <a:gd name="connsiteY1033" fmla="*/ 705517 h 1152525"/>
                <a:gd name="connsiteX1034" fmla="*/ 2487604 w 3629025"/>
                <a:gd name="connsiteY1034" fmla="*/ 705803 h 1152525"/>
                <a:gd name="connsiteX1035" fmla="*/ 2496653 w 3629025"/>
                <a:gd name="connsiteY1035" fmla="*/ 699421 h 1152525"/>
                <a:gd name="connsiteX1036" fmla="*/ 2506750 w 3629025"/>
                <a:gd name="connsiteY1036" fmla="*/ 703802 h 1152525"/>
                <a:gd name="connsiteX1037" fmla="*/ 2539516 w 3629025"/>
                <a:gd name="connsiteY1037" fmla="*/ 692277 h 1152525"/>
                <a:gd name="connsiteX1038" fmla="*/ 2554184 w 3629025"/>
                <a:gd name="connsiteY1038" fmla="*/ 693420 h 1152525"/>
                <a:gd name="connsiteX1039" fmla="*/ 2614001 w 3629025"/>
                <a:gd name="connsiteY1039" fmla="*/ 678180 h 1152525"/>
                <a:gd name="connsiteX1040" fmla="*/ 2612191 w 3629025"/>
                <a:gd name="connsiteY1040" fmla="*/ 665417 h 1152525"/>
                <a:gd name="connsiteX1041" fmla="*/ 2638481 w 3629025"/>
                <a:gd name="connsiteY1041" fmla="*/ 659702 h 1152525"/>
                <a:gd name="connsiteX1042" fmla="*/ 2640385 w 3629025"/>
                <a:gd name="connsiteY1042" fmla="*/ 657130 h 1152525"/>
                <a:gd name="connsiteX1043" fmla="*/ 2643815 w 3629025"/>
                <a:gd name="connsiteY1043" fmla="*/ 658559 h 1152525"/>
                <a:gd name="connsiteX1044" fmla="*/ 2694583 w 3629025"/>
                <a:gd name="connsiteY1044" fmla="*/ 649700 h 1152525"/>
                <a:gd name="connsiteX1045" fmla="*/ 2663341 w 3629025"/>
                <a:gd name="connsiteY1045" fmla="*/ 665226 h 1152525"/>
                <a:gd name="connsiteX1046" fmla="*/ 2700202 w 3629025"/>
                <a:gd name="connsiteY1046" fmla="*/ 657225 h 1152525"/>
                <a:gd name="connsiteX1047" fmla="*/ 2705822 w 3629025"/>
                <a:gd name="connsiteY1047" fmla="*/ 649415 h 1152525"/>
                <a:gd name="connsiteX1048" fmla="*/ 2717157 w 3629025"/>
                <a:gd name="connsiteY1048" fmla="*/ 649129 h 1152525"/>
                <a:gd name="connsiteX1049" fmla="*/ 2727730 w 3629025"/>
                <a:gd name="connsiteY1049" fmla="*/ 646843 h 1152525"/>
                <a:gd name="connsiteX1050" fmla="*/ 2727349 w 3629025"/>
                <a:gd name="connsiteY1050" fmla="*/ 638175 h 1152525"/>
                <a:gd name="connsiteX1051" fmla="*/ 2737445 w 3629025"/>
                <a:gd name="connsiteY1051" fmla="*/ 642557 h 1152525"/>
                <a:gd name="connsiteX1052" fmla="*/ 2746875 w 3629025"/>
                <a:gd name="connsiteY1052" fmla="*/ 644843 h 1152525"/>
                <a:gd name="connsiteX1053" fmla="*/ 2761162 w 3629025"/>
                <a:gd name="connsiteY1053" fmla="*/ 637318 h 1152525"/>
                <a:gd name="connsiteX1054" fmla="*/ 2784880 w 3629025"/>
                <a:gd name="connsiteY1054" fmla="*/ 632174 h 1152525"/>
                <a:gd name="connsiteX1055" fmla="*/ 2787166 w 3629025"/>
                <a:gd name="connsiteY1055" fmla="*/ 638270 h 1152525"/>
                <a:gd name="connsiteX1056" fmla="*/ 2797739 w 3629025"/>
                <a:gd name="connsiteY1056" fmla="*/ 635984 h 1152525"/>
                <a:gd name="connsiteX1057" fmla="*/ 2810121 w 3629025"/>
                <a:gd name="connsiteY1057" fmla="*/ 631127 h 1152525"/>
                <a:gd name="connsiteX1058" fmla="*/ 2821360 w 3629025"/>
                <a:gd name="connsiteY1058" fmla="*/ 630841 h 1152525"/>
                <a:gd name="connsiteX1059" fmla="*/ 2831933 w 3629025"/>
                <a:gd name="connsiteY1059" fmla="*/ 628555 h 1152525"/>
                <a:gd name="connsiteX1060" fmla="*/ 2837172 w 3629025"/>
                <a:gd name="connsiteY1060" fmla="*/ 627412 h 1152525"/>
                <a:gd name="connsiteX1061" fmla="*/ 2915753 w 3629025"/>
                <a:gd name="connsiteY1061" fmla="*/ 616839 h 1152525"/>
                <a:gd name="connsiteX1062" fmla="*/ 2920325 w 3629025"/>
                <a:gd name="connsiteY1062" fmla="*/ 613696 h 1152525"/>
                <a:gd name="connsiteX1063" fmla="*/ 2924135 w 3629025"/>
                <a:gd name="connsiteY1063" fmla="*/ 608552 h 1152525"/>
                <a:gd name="connsiteX1064" fmla="*/ 2972999 w 3629025"/>
                <a:gd name="connsiteY1064" fmla="*/ 602266 h 1152525"/>
                <a:gd name="connsiteX1065" fmla="*/ 2984619 w 3629025"/>
                <a:gd name="connsiteY1065" fmla="*/ 595313 h 1152525"/>
                <a:gd name="connsiteX1066" fmla="*/ 3000049 w 3629025"/>
                <a:gd name="connsiteY1066" fmla="*/ 598551 h 1152525"/>
                <a:gd name="connsiteX1067" fmla="*/ 3059104 w 3629025"/>
                <a:gd name="connsiteY1067" fmla="*/ 581311 h 1152525"/>
                <a:gd name="connsiteX1068" fmla="*/ 3110635 w 3629025"/>
                <a:gd name="connsiteY1068" fmla="*/ 574453 h 1152525"/>
                <a:gd name="connsiteX1069" fmla="*/ 3114731 w 3629025"/>
                <a:gd name="connsiteY1069" fmla="*/ 577882 h 1152525"/>
                <a:gd name="connsiteX1070" fmla="*/ 3118540 w 3629025"/>
                <a:gd name="connsiteY1070" fmla="*/ 572643 h 1152525"/>
                <a:gd name="connsiteX1071" fmla="*/ 3128637 w 3629025"/>
                <a:gd name="connsiteY1071" fmla="*/ 577025 h 1152525"/>
                <a:gd name="connsiteX1072" fmla="*/ 3131685 w 3629025"/>
                <a:gd name="connsiteY1072" fmla="*/ 569786 h 1152525"/>
                <a:gd name="connsiteX1073" fmla="*/ 3147496 w 3629025"/>
                <a:gd name="connsiteY1073" fmla="*/ 566357 h 1152525"/>
                <a:gd name="connsiteX1074" fmla="*/ 3153116 w 3629025"/>
                <a:gd name="connsiteY1074" fmla="*/ 558546 h 1152525"/>
                <a:gd name="connsiteX1075" fmla="*/ 3182072 w 3629025"/>
                <a:gd name="connsiteY1075" fmla="*/ 552260 h 1152525"/>
                <a:gd name="connsiteX1076" fmla="*/ 3203123 w 3629025"/>
                <a:gd name="connsiteY1076" fmla="*/ 547688 h 1152525"/>
                <a:gd name="connsiteX1077" fmla="*/ 3206456 w 3629025"/>
                <a:gd name="connsiteY1077" fmla="*/ 549116 h 1152525"/>
                <a:gd name="connsiteX1078" fmla="*/ 3216267 w 3629025"/>
                <a:gd name="connsiteY1078" fmla="*/ 544830 h 1152525"/>
                <a:gd name="connsiteX1079" fmla="*/ 3227507 w 3629025"/>
                <a:gd name="connsiteY1079" fmla="*/ 544544 h 1152525"/>
                <a:gd name="connsiteX1080" fmla="*/ 3261701 w 3629025"/>
                <a:gd name="connsiteY1080" fmla="*/ 537115 h 1152525"/>
                <a:gd name="connsiteX1081" fmla="*/ 3272274 w 3629025"/>
                <a:gd name="connsiteY1081" fmla="*/ 534829 h 1152525"/>
                <a:gd name="connsiteX1082" fmla="*/ 3309898 w 3629025"/>
                <a:gd name="connsiteY1082" fmla="*/ 528828 h 1152525"/>
                <a:gd name="connsiteX1083" fmla="*/ 3332853 w 3629025"/>
                <a:gd name="connsiteY1083" fmla="*/ 521684 h 1152525"/>
                <a:gd name="connsiteX1084" fmla="*/ 3300563 w 3629025"/>
                <a:gd name="connsiteY1084" fmla="*/ 526542 h 1152525"/>
                <a:gd name="connsiteX1085" fmla="*/ 3294562 w 3629025"/>
                <a:gd name="connsiteY1085" fmla="*/ 525685 h 1152525"/>
                <a:gd name="connsiteX1086" fmla="*/ 3287419 w 3629025"/>
                <a:gd name="connsiteY1086" fmla="*/ 529400 h 1152525"/>
                <a:gd name="connsiteX1087" fmla="*/ 3284085 w 3629025"/>
                <a:gd name="connsiteY1087" fmla="*/ 527971 h 1152525"/>
                <a:gd name="connsiteX1088" fmla="*/ 3273512 w 3629025"/>
                <a:gd name="connsiteY1088" fmla="*/ 530257 h 1152525"/>
                <a:gd name="connsiteX1089" fmla="*/ 3230650 w 3629025"/>
                <a:gd name="connsiteY1089" fmla="*/ 537401 h 1152525"/>
                <a:gd name="connsiteX1090" fmla="*/ 3212266 w 3629025"/>
                <a:gd name="connsiteY1090" fmla="*/ 541401 h 1152525"/>
                <a:gd name="connsiteX1091" fmla="*/ 3201027 w 3629025"/>
                <a:gd name="connsiteY1091" fmla="*/ 541687 h 1152525"/>
                <a:gd name="connsiteX1092" fmla="*/ 3199122 w 3629025"/>
                <a:gd name="connsiteY1092" fmla="*/ 544259 h 1152525"/>
                <a:gd name="connsiteX1093" fmla="*/ 3193121 w 3629025"/>
                <a:gd name="connsiteY1093" fmla="*/ 543401 h 1152525"/>
                <a:gd name="connsiteX1094" fmla="*/ 3137781 w 3629025"/>
                <a:gd name="connsiteY1094" fmla="*/ 555403 h 1152525"/>
                <a:gd name="connsiteX1095" fmla="*/ 3126541 w 3629025"/>
                <a:gd name="connsiteY1095" fmla="*/ 555689 h 1152525"/>
                <a:gd name="connsiteX1096" fmla="*/ 3108825 w 3629025"/>
                <a:gd name="connsiteY1096" fmla="*/ 561689 h 1152525"/>
                <a:gd name="connsiteX1097" fmla="*/ 3099395 w 3629025"/>
                <a:gd name="connsiteY1097" fmla="*/ 559403 h 1152525"/>
                <a:gd name="connsiteX1098" fmla="*/ 3289705 w 3629025"/>
                <a:gd name="connsiteY1098" fmla="*/ 520160 h 1152525"/>
                <a:gd name="connsiteX1099" fmla="*/ 3295324 w 3629025"/>
                <a:gd name="connsiteY1099" fmla="*/ 512350 h 1152525"/>
                <a:gd name="connsiteX1100" fmla="*/ 3335520 w 3629025"/>
                <a:gd name="connsiteY1100" fmla="*/ 505778 h 1152525"/>
                <a:gd name="connsiteX1101" fmla="*/ 3345331 w 3629025"/>
                <a:gd name="connsiteY1101" fmla="*/ 501491 h 1152525"/>
                <a:gd name="connsiteX1102" fmla="*/ 3353999 w 3629025"/>
                <a:gd name="connsiteY1102" fmla="*/ 501777 h 1152525"/>
                <a:gd name="connsiteX1103" fmla="*/ 3355903 w 3629025"/>
                <a:gd name="connsiteY1103" fmla="*/ 499205 h 1152525"/>
                <a:gd name="connsiteX1104" fmla="*/ 3364571 w 3629025"/>
                <a:gd name="connsiteY1104" fmla="*/ 499491 h 1152525"/>
                <a:gd name="connsiteX1105" fmla="*/ 3366476 w 3629025"/>
                <a:gd name="connsiteY1105" fmla="*/ 496919 h 1152525"/>
                <a:gd name="connsiteX1106" fmla="*/ 3388289 w 3629025"/>
                <a:gd name="connsiteY1106" fmla="*/ 494348 h 1152525"/>
                <a:gd name="connsiteX1107" fmla="*/ 3423245 w 3629025"/>
                <a:gd name="connsiteY1107" fmla="*/ 488918 h 1152525"/>
                <a:gd name="connsiteX1108" fmla="*/ 3431913 w 3629025"/>
                <a:gd name="connsiteY1108" fmla="*/ 489204 h 1152525"/>
                <a:gd name="connsiteX1109" fmla="*/ 3469537 w 3629025"/>
                <a:gd name="connsiteY1109" fmla="*/ 483203 h 1152525"/>
                <a:gd name="connsiteX1110" fmla="*/ 3492111 w 3629025"/>
                <a:gd name="connsiteY1110" fmla="*/ 482632 h 1152525"/>
                <a:gd name="connsiteX1111" fmla="*/ 3513923 w 3629025"/>
                <a:gd name="connsiteY1111" fmla="*/ 480060 h 1152525"/>
                <a:gd name="connsiteX1112" fmla="*/ 3557167 w 3629025"/>
                <a:gd name="connsiteY1112" fmla="*/ 481584 h 1152525"/>
                <a:gd name="connsiteX1113" fmla="*/ 3561643 w 3629025"/>
                <a:gd name="connsiteY1113" fmla="*/ 478441 h 1152525"/>
                <a:gd name="connsiteX1114" fmla="*/ 3560119 w 3629025"/>
                <a:gd name="connsiteY1114" fmla="*/ 474345 h 1152525"/>
                <a:gd name="connsiteX1115" fmla="*/ 3565739 w 3629025"/>
                <a:gd name="connsiteY1115" fmla="*/ 466535 h 1152525"/>
                <a:gd name="connsiteX1116" fmla="*/ 3554500 w 3629025"/>
                <a:gd name="connsiteY1116" fmla="*/ 466820 h 1152525"/>
                <a:gd name="connsiteX1117" fmla="*/ 3543260 w 3629025"/>
                <a:gd name="connsiteY1117" fmla="*/ 467106 h 1152525"/>
                <a:gd name="connsiteX1118" fmla="*/ 3548118 w 3629025"/>
                <a:gd name="connsiteY1118" fmla="*/ 472631 h 1152525"/>
                <a:gd name="connsiteX1119" fmla="*/ 3525544 w 3629025"/>
                <a:gd name="connsiteY1119" fmla="*/ 473202 h 1152525"/>
                <a:gd name="connsiteX1120" fmla="*/ 3522115 w 3629025"/>
                <a:gd name="connsiteY1120" fmla="*/ 471773 h 1152525"/>
                <a:gd name="connsiteX1121" fmla="*/ 3500302 w 3629025"/>
                <a:gd name="connsiteY1121" fmla="*/ 474345 h 1152525"/>
                <a:gd name="connsiteX1122" fmla="*/ 3496874 w 3629025"/>
                <a:gd name="connsiteY1122" fmla="*/ 472916 h 1152525"/>
                <a:gd name="connsiteX1123" fmla="*/ 3488206 w 3629025"/>
                <a:gd name="connsiteY1123" fmla="*/ 472631 h 1152525"/>
                <a:gd name="connsiteX1124" fmla="*/ 3482205 w 3629025"/>
                <a:gd name="connsiteY1124" fmla="*/ 471773 h 1152525"/>
                <a:gd name="connsiteX1125" fmla="*/ 3519829 w 3629025"/>
                <a:gd name="connsiteY1125" fmla="*/ 465773 h 1152525"/>
                <a:gd name="connsiteX1126" fmla="*/ 3488968 w 3629025"/>
                <a:gd name="connsiteY1126" fmla="*/ 459391 h 1152525"/>
                <a:gd name="connsiteX1127" fmla="*/ 3519448 w 3629025"/>
                <a:gd name="connsiteY1127" fmla="*/ 457105 h 1152525"/>
                <a:gd name="connsiteX1128" fmla="*/ 3532973 w 3629025"/>
                <a:gd name="connsiteY1128" fmla="*/ 462915 h 1152525"/>
                <a:gd name="connsiteX1129" fmla="*/ 3546118 w 3629025"/>
                <a:gd name="connsiteY1129" fmla="*/ 460058 h 1152525"/>
                <a:gd name="connsiteX1130" fmla="*/ 3520591 w 3629025"/>
                <a:gd name="connsiteY1130" fmla="*/ 452533 h 1152525"/>
                <a:gd name="connsiteX1131" fmla="*/ 3537545 w 3629025"/>
                <a:gd name="connsiteY1131" fmla="*/ 444437 h 1152525"/>
                <a:gd name="connsiteX1132" fmla="*/ 3531544 w 3629025"/>
                <a:gd name="connsiteY1132" fmla="*/ 443579 h 1152525"/>
                <a:gd name="connsiteX1133" fmla="*/ 3522877 w 3629025"/>
                <a:gd name="connsiteY1133" fmla="*/ 443294 h 1152525"/>
                <a:gd name="connsiteX1134" fmla="*/ 3510875 w 3629025"/>
                <a:gd name="connsiteY1134" fmla="*/ 441579 h 1152525"/>
                <a:gd name="connsiteX1135" fmla="*/ 3483062 w 3629025"/>
                <a:gd name="connsiteY1135" fmla="*/ 443294 h 1152525"/>
                <a:gd name="connsiteX1136" fmla="*/ 3479728 w 3629025"/>
                <a:gd name="connsiteY1136" fmla="*/ 441865 h 1152525"/>
                <a:gd name="connsiteX1137" fmla="*/ 3455249 w 3629025"/>
                <a:gd name="connsiteY1137" fmla="*/ 445008 h 1152525"/>
                <a:gd name="connsiteX1138" fmla="*/ 3451820 w 3629025"/>
                <a:gd name="connsiteY1138" fmla="*/ 443579 h 1152525"/>
                <a:gd name="connsiteX1139" fmla="*/ 3443152 w 3629025"/>
                <a:gd name="connsiteY1139" fmla="*/ 443294 h 1152525"/>
                <a:gd name="connsiteX1140" fmla="*/ 3399528 w 3629025"/>
                <a:gd name="connsiteY1140" fmla="*/ 448437 h 1152525"/>
                <a:gd name="connsiteX1141" fmla="*/ 3390860 w 3629025"/>
                <a:gd name="connsiteY1141" fmla="*/ 448151 h 1152525"/>
                <a:gd name="connsiteX1142" fmla="*/ 3379621 w 3629025"/>
                <a:gd name="connsiteY1142" fmla="*/ 448437 h 1152525"/>
                <a:gd name="connsiteX1143" fmla="*/ 3374382 w 3629025"/>
                <a:gd name="connsiteY1143" fmla="*/ 449580 h 1152525"/>
                <a:gd name="connsiteX1144" fmla="*/ 3344664 w 3629025"/>
                <a:gd name="connsiteY1144" fmla="*/ 453866 h 1152525"/>
                <a:gd name="connsiteX1145" fmla="*/ 3329995 w 3629025"/>
                <a:gd name="connsiteY1145" fmla="*/ 452723 h 1152525"/>
                <a:gd name="connsiteX1146" fmla="*/ 3315327 w 3629025"/>
                <a:gd name="connsiteY1146" fmla="*/ 451580 h 1152525"/>
                <a:gd name="connsiteX1147" fmla="*/ 3345045 w 3629025"/>
                <a:gd name="connsiteY1147" fmla="*/ 447294 h 1152525"/>
                <a:gd name="connsiteX1148" fmla="*/ 3362285 w 3629025"/>
                <a:gd name="connsiteY1148" fmla="*/ 447866 h 1152525"/>
                <a:gd name="connsiteX1149" fmla="*/ 3386002 w 3629025"/>
                <a:gd name="connsiteY1149" fmla="*/ 442722 h 1152525"/>
                <a:gd name="connsiteX1150" fmla="*/ 3394670 w 3629025"/>
                <a:gd name="connsiteY1150" fmla="*/ 443008 h 1152525"/>
                <a:gd name="connsiteX1151" fmla="*/ 3407815 w 3629025"/>
                <a:gd name="connsiteY1151" fmla="*/ 440150 h 1152525"/>
                <a:gd name="connsiteX1152" fmla="*/ 3411149 w 3629025"/>
                <a:gd name="connsiteY1152" fmla="*/ 441579 h 1152525"/>
                <a:gd name="connsiteX1153" fmla="*/ 3415625 w 3629025"/>
                <a:gd name="connsiteY1153" fmla="*/ 438436 h 1152525"/>
                <a:gd name="connsiteX1154" fmla="*/ 3426865 w 3629025"/>
                <a:gd name="connsiteY1154" fmla="*/ 438150 h 1152525"/>
                <a:gd name="connsiteX1155" fmla="*/ 3453916 w 3629025"/>
                <a:gd name="connsiteY1155" fmla="*/ 434435 h 1152525"/>
                <a:gd name="connsiteX1156" fmla="*/ 3479824 w 3629025"/>
                <a:gd name="connsiteY1156" fmla="*/ 435388 h 1152525"/>
                <a:gd name="connsiteX1157" fmla="*/ 3495635 w 3629025"/>
                <a:gd name="connsiteY1157" fmla="*/ 431959 h 1152525"/>
                <a:gd name="connsiteX1158" fmla="*/ 3447153 w 3629025"/>
                <a:gd name="connsiteY1158" fmla="*/ 431578 h 1152525"/>
                <a:gd name="connsiteX1159" fmla="*/ 3443819 w 3629025"/>
                <a:gd name="connsiteY1159" fmla="*/ 430149 h 1152525"/>
                <a:gd name="connsiteX1160" fmla="*/ 3422007 w 3629025"/>
                <a:gd name="connsiteY1160" fmla="*/ 432721 h 1152525"/>
                <a:gd name="connsiteX1161" fmla="*/ 3421245 w 3629025"/>
                <a:gd name="connsiteY1161" fmla="*/ 430721 h 1152525"/>
                <a:gd name="connsiteX1162" fmla="*/ 3416006 w 3629025"/>
                <a:gd name="connsiteY1162" fmla="*/ 431864 h 1152525"/>
                <a:gd name="connsiteX1163" fmla="*/ 3409243 w 3629025"/>
                <a:gd name="connsiteY1163" fmla="*/ 429006 h 1152525"/>
                <a:gd name="connsiteX1164" fmla="*/ 3397242 w 3629025"/>
                <a:gd name="connsiteY1164" fmla="*/ 427292 h 1152525"/>
                <a:gd name="connsiteX1165" fmla="*/ 3441628 w 3629025"/>
                <a:gd name="connsiteY1165" fmla="*/ 424148 h 1152525"/>
                <a:gd name="connsiteX1166" fmla="*/ 3470965 w 3629025"/>
                <a:gd name="connsiteY1166" fmla="*/ 426530 h 1152525"/>
                <a:gd name="connsiteX1167" fmla="*/ 3482205 w 3629025"/>
                <a:gd name="connsiteY1167" fmla="*/ 426244 h 1152525"/>
                <a:gd name="connsiteX1168" fmla="*/ 3510399 w 3629025"/>
                <a:gd name="connsiteY1168" fmla="*/ 417957 h 1152525"/>
                <a:gd name="connsiteX1169" fmla="*/ 3486301 w 3629025"/>
                <a:gd name="connsiteY1169" fmla="*/ 414433 h 1152525"/>
                <a:gd name="connsiteX1170" fmla="*/ 3483348 w 3629025"/>
                <a:gd name="connsiteY1170" fmla="*/ 406337 h 1152525"/>
                <a:gd name="connsiteX1171" fmla="*/ 3469441 w 3629025"/>
                <a:gd name="connsiteY1171" fmla="*/ 407194 h 1152525"/>
                <a:gd name="connsiteX1172" fmla="*/ 3457440 w 3629025"/>
                <a:gd name="connsiteY1172" fmla="*/ 405479 h 1152525"/>
                <a:gd name="connsiteX1173" fmla="*/ 3467917 w 3629025"/>
                <a:gd name="connsiteY1173" fmla="*/ 403193 h 1152525"/>
                <a:gd name="connsiteX1174" fmla="*/ 3471727 w 3629025"/>
                <a:gd name="connsiteY1174" fmla="*/ 397955 h 1152525"/>
                <a:gd name="connsiteX1175" fmla="*/ 3480395 w 3629025"/>
                <a:gd name="connsiteY1175" fmla="*/ 398240 h 1152525"/>
                <a:gd name="connsiteX1176" fmla="*/ 3476299 w 3629025"/>
                <a:gd name="connsiteY1176" fmla="*/ 394811 h 1152525"/>
                <a:gd name="connsiteX1177" fmla="*/ 3469537 w 3629025"/>
                <a:gd name="connsiteY1177" fmla="*/ 391954 h 1152525"/>
                <a:gd name="connsiteX1178" fmla="*/ 3465441 w 3629025"/>
                <a:gd name="connsiteY1178" fmla="*/ 388525 h 1152525"/>
                <a:gd name="connsiteX1179" fmla="*/ 3456773 w 3629025"/>
                <a:gd name="connsiteY1179" fmla="*/ 388239 h 1152525"/>
                <a:gd name="connsiteX1180" fmla="*/ 3449629 w 3629025"/>
                <a:gd name="connsiteY1180" fmla="*/ 376619 h 1152525"/>
                <a:gd name="connsiteX1181" fmla="*/ 3428198 w 3629025"/>
                <a:gd name="connsiteY1181" fmla="*/ 372523 h 1152525"/>
                <a:gd name="connsiteX1182" fmla="*/ 3455249 w 3629025"/>
                <a:gd name="connsiteY1182" fmla="*/ 368808 h 1152525"/>
                <a:gd name="connsiteX1183" fmla="*/ 3432675 w 3629025"/>
                <a:gd name="connsiteY1183" fmla="*/ 369380 h 1152525"/>
                <a:gd name="connsiteX1184" fmla="*/ 3424388 w 3629025"/>
                <a:gd name="connsiteY1184" fmla="*/ 362426 h 1152525"/>
                <a:gd name="connsiteX1185" fmla="*/ 3412387 w 3629025"/>
                <a:gd name="connsiteY1185" fmla="*/ 360712 h 1152525"/>
                <a:gd name="connsiteX1186" fmla="*/ 3442867 w 3629025"/>
                <a:gd name="connsiteY1186" fmla="*/ 358426 h 1152525"/>
                <a:gd name="connsiteX1187" fmla="*/ 3429341 w 3629025"/>
                <a:gd name="connsiteY1187" fmla="*/ 352616 h 1152525"/>
                <a:gd name="connsiteX1188" fmla="*/ 3433818 w 3629025"/>
                <a:gd name="connsiteY1188" fmla="*/ 349472 h 1152525"/>
                <a:gd name="connsiteX1189" fmla="*/ 3389432 w 3629025"/>
                <a:gd name="connsiteY1189" fmla="*/ 352616 h 1152525"/>
                <a:gd name="connsiteX1190" fmla="*/ 3351046 w 3629025"/>
                <a:gd name="connsiteY1190" fmla="*/ 356616 h 1152525"/>
                <a:gd name="connsiteX1191" fmla="*/ 3337139 w 3629025"/>
                <a:gd name="connsiteY1191" fmla="*/ 357473 h 1152525"/>
                <a:gd name="connsiteX1192" fmla="*/ 3304087 w 3629025"/>
                <a:gd name="connsiteY1192" fmla="*/ 360331 h 1152525"/>
                <a:gd name="connsiteX1193" fmla="*/ 3284942 w 3629025"/>
                <a:gd name="connsiteY1193" fmla="*/ 362331 h 1152525"/>
                <a:gd name="connsiteX1194" fmla="*/ 3257129 w 3629025"/>
                <a:gd name="connsiteY1194" fmla="*/ 364046 h 1152525"/>
                <a:gd name="connsiteX1195" fmla="*/ 3310565 w 3629025"/>
                <a:gd name="connsiteY1195" fmla="*/ 354616 h 1152525"/>
                <a:gd name="connsiteX1196" fmla="*/ 3322566 w 3629025"/>
                <a:gd name="connsiteY1196" fmla="*/ 356330 h 1152525"/>
                <a:gd name="connsiteX1197" fmla="*/ 3327043 w 3629025"/>
                <a:gd name="connsiteY1197" fmla="*/ 353187 h 1152525"/>
                <a:gd name="connsiteX1198" fmla="*/ 3346188 w 3629025"/>
                <a:gd name="connsiteY1198" fmla="*/ 351187 h 1152525"/>
                <a:gd name="connsiteX1199" fmla="*/ 3359332 w 3629025"/>
                <a:gd name="connsiteY1199" fmla="*/ 348329 h 1152525"/>
                <a:gd name="connsiteX1200" fmla="*/ 3401814 w 3629025"/>
                <a:gd name="connsiteY1200" fmla="*/ 347853 h 1152525"/>
                <a:gd name="connsiteX1201" fmla="*/ 3423626 w 3629025"/>
                <a:gd name="connsiteY1201" fmla="*/ 345281 h 1152525"/>
                <a:gd name="connsiteX1202" fmla="*/ 3439819 w 3629025"/>
                <a:gd name="connsiteY1202" fmla="*/ 335185 h 1152525"/>
                <a:gd name="connsiteX1203" fmla="*/ 3441724 w 3629025"/>
                <a:gd name="connsiteY1203" fmla="*/ 332613 h 1152525"/>
                <a:gd name="connsiteX1204" fmla="*/ 3415816 w 3629025"/>
                <a:gd name="connsiteY1204" fmla="*/ 331661 h 1152525"/>
                <a:gd name="connsiteX1205" fmla="*/ 3417721 w 3629025"/>
                <a:gd name="connsiteY1205" fmla="*/ 329089 h 1152525"/>
                <a:gd name="connsiteX1206" fmla="*/ 3420769 w 3629025"/>
                <a:gd name="connsiteY1206" fmla="*/ 321850 h 1152525"/>
                <a:gd name="connsiteX1207" fmla="*/ 3418483 w 3629025"/>
                <a:gd name="connsiteY1207" fmla="*/ 315754 h 1152525"/>
                <a:gd name="connsiteX1208" fmla="*/ 3440295 w 3629025"/>
                <a:gd name="connsiteY1208" fmla="*/ 313182 h 1152525"/>
                <a:gd name="connsiteX1209" fmla="*/ 3455344 w 3629025"/>
                <a:gd name="connsiteY1209" fmla="*/ 307753 h 1152525"/>
                <a:gd name="connsiteX1210" fmla="*/ 3443343 w 3629025"/>
                <a:gd name="connsiteY1210" fmla="*/ 306038 h 1152525"/>
                <a:gd name="connsiteX1211" fmla="*/ 3458392 w 3629025"/>
                <a:gd name="connsiteY1211" fmla="*/ 300609 h 1152525"/>
                <a:gd name="connsiteX1212" fmla="*/ 3440390 w 3629025"/>
                <a:gd name="connsiteY1212" fmla="*/ 297942 h 1152525"/>
                <a:gd name="connsiteX1213" fmla="*/ 3471251 w 3629025"/>
                <a:gd name="connsiteY1213" fmla="*/ 288989 h 1152525"/>
                <a:gd name="connsiteX1214" fmla="*/ 3474680 w 3629025"/>
                <a:gd name="connsiteY1214" fmla="*/ 290417 h 1152525"/>
                <a:gd name="connsiteX1215" fmla="*/ 3479919 w 3629025"/>
                <a:gd name="connsiteY1215" fmla="*/ 289274 h 1152525"/>
                <a:gd name="connsiteX1216" fmla="*/ 3528020 w 3629025"/>
                <a:gd name="connsiteY1216" fmla="*/ 280988 h 1152525"/>
                <a:gd name="connsiteX1217" fmla="*/ 3513352 w 3629025"/>
                <a:gd name="connsiteY1217" fmla="*/ 279845 h 1152525"/>
                <a:gd name="connsiteX1218" fmla="*/ 3509923 w 3629025"/>
                <a:gd name="connsiteY1218" fmla="*/ 278416 h 1152525"/>
                <a:gd name="connsiteX1219" fmla="*/ 3500493 w 3629025"/>
                <a:gd name="connsiteY1219" fmla="*/ 276130 h 1152525"/>
                <a:gd name="connsiteX1220" fmla="*/ 3494492 w 3629025"/>
                <a:gd name="connsiteY1220" fmla="*/ 275273 h 1152525"/>
                <a:gd name="connsiteX1221" fmla="*/ 3508780 w 3629025"/>
                <a:gd name="connsiteY1221" fmla="*/ 267748 h 1152525"/>
                <a:gd name="connsiteX1222" fmla="*/ 3525353 w 3629025"/>
                <a:gd name="connsiteY1222" fmla="*/ 266319 h 1152525"/>
                <a:gd name="connsiteX1223" fmla="*/ 3515924 w 3629025"/>
                <a:gd name="connsiteY1223" fmla="*/ 264033 h 1152525"/>
                <a:gd name="connsiteX1224" fmla="*/ 3523067 w 3629025"/>
                <a:gd name="connsiteY1224" fmla="*/ 260318 h 1152525"/>
                <a:gd name="connsiteX1225" fmla="*/ 3502398 w 3629025"/>
                <a:gd name="connsiteY1225" fmla="*/ 258223 h 1152525"/>
                <a:gd name="connsiteX1226" fmla="*/ 3558405 w 3629025"/>
                <a:gd name="connsiteY1226" fmla="*/ 248222 h 1152525"/>
                <a:gd name="connsiteX1227" fmla="*/ 3585456 w 3629025"/>
                <a:gd name="connsiteY1227" fmla="*/ 244507 h 1152525"/>
                <a:gd name="connsiteX1228" fmla="*/ 3609935 w 3629025"/>
                <a:gd name="connsiteY1228" fmla="*/ 241364 h 1152525"/>
                <a:gd name="connsiteX1229" fmla="*/ 3623080 w 3629025"/>
                <a:gd name="connsiteY1229" fmla="*/ 238506 h 1152525"/>
                <a:gd name="connsiteX1230" fmla="*/ 3636224 w 3629025"/>
                <a:gd name="connsiteY1230" fmla="*/ 235649 h 1152525"/>
                <a:gd name="connsiteX1231" fmla="*/ 3578122 w 3629025"/>
                <a:gd name="connsiteY1231" fmla="*/ 229838 h 1152525"/>
                <a:gd name="connsiteX1232" fmla="*/ 3314279 w 3629025"/>
                <a:gd name="connsiteY1232" fmla="*/ 46673 h 1152525"/>
                <a:gd name="connsiteX1233" fmla="*/ 3281894 w 3629025"/>
                <a:gd name="connsiteY1233" fmla="*/ 51530 h 1152525"/>
                <a:gd name="connsiteX1234" fmla="*/ 3314279 w 3629025"/>
                <a:gd name="connsiteY1234" fmla="*/ 46673 h 1152525"/>
                <a:gd name="connsiteX1235" fmla="*/ 1273262 w 3629025"/>
                <a:gd name="connsiteY1235" fmla="*/ 12097 h 1152525"/>
                <a:gd name="connsiteX1236" fmla="*/ 1260880 w 3629025"/>
                <a:gd name="connsiteY1236" fmla="*/ 16955 h 1152525"/>
                <a:gd name="connsiteX1237" fmla="*/ 1273262 w 3629025"/>
                <a:gd name="connsiteY1237" fmla="*/ 12097 h 1152525"/>
                <a:gd name="connsiteX1238" fmla="*/ 1068379 w 3629025"/>
                <a:gd name="connsiteY1238" fmla="*/ 19526 h 1152525"/>
                <a:gd name="connsiteX1239" fmla="*/ 1069903 w 3629025"/>
                <a:gd name="connsiteY1239" fmla="*/ 23622 h 1152525"/>
                <a:gd name="connsiteX1240" fmla="*/ 1059331 w 3629025"/>
                <a:gd name="connsiteY1240" fmla="*/ 25908 h 1152525"/>
                <a:gd name="connsiteX1241" fmla="*/ 1057807 w 3629025"/>
                <a:gd name="connsiteY1241" fmla="*/ 21812 h 1152525"/>
                <a:gd name="connsiteX1242" fmla="*/ 1068379 w 3629025"/>
                <a:gd name="connsiteY1242" fmla="*/ 19526 h 1152525"/>
                <a:gd name="connsiteX1243" fmla="*/ 968272 w 3629025"/>
                <a:gd name="connsiteY1243" fmla="*/ 26003 h 1152525"/>
                <a:gd name="connsiteX1244" fmla="*/ 959223 w 3629025"/>
                <a:gd name="connsiteY1244" fmla="*/ 32385 h 1152525"/>
                <a:gd name="connsiteX1245" fmla="*/ 968272 w 3629025"/>
                <a:gd name="connsiteY1245" fmla="*/ 26003 h 1152525"/>
                <a:gd name="connsiteX1246" fmla="*/ 940078 w 3629025"/>
                <a:gd name="connsiteY1246" fmla="*/ 34290 h 1152525"/>
                <a:gd name="connsiteX1247" fmla="*/ 941602 w 3629025"/>
                <a:gd name="connsiteY1247" fmla="*/ 38386 h 1152525"/>
                <a:gd name="connsiteX1248" fmla="*/ 923218 w 3629025"/>
                <a:gd name="connsiteY1248" fmla="*/ 42386 h 1152525"/>
                <a:gd name="connsiteX1249" fmla="*/ 921694 w 3629025"/>
                <a:gd name="connsiteY1249" fmla="*/ 38291 h 1152525"/>
                <a:gd name="connsiteX1250" fmla="*/ 940078 w 3629025"/>
                <a:gd name="connsiteY1250" fmla="*/ 34290 h 1152525"/>
                <a:gd name="connsiteX1251" fmla="*/ 894262 w 3629025"/>
                <a:gd name="connsiteY1251" fmla="*/ 2667 h 1152525"/>
                <a:gd name="connsiteX1252" fmla="*/ 885214 w 3629025"/>
                <a:gd name="connsiteY1252" fmla="*/ 9049 h 1152525"/>
                <a:gd name="connsiteX1253" fmla="*/ 876927 w 3629025"/>
                <a:gd name="connsiteY1253" fmla="*/ 2096 h 1152525"/>
                <a:gd name="connsiteX1254" fmla="*/ 894262 w 3629025"/>
                <a:gd name="connsiteY1254" fmla="*/ 2667 h 1152525"/>
                <a:gd name="connsiteX1255" fmla="*/ 539170 w 3629025"/>
                <a:gd name="connsiteY1255" fmla="*/ 104108 h 1152525"/>
                <a:gd name="connsiteX1256" fmla="*/ 553458 w 3629025"/>
                <a:gd name="connsiteY1256" fmla="*/ 96584 h 1152525"/>
                <a:gd name="connsiteX1257" fmla="*/ 539170 w 3629025"/>
                <a:gd name="connsiteY1257" fmla="*/ 104108 h 1152525"/>
                <a:gd name="connsiteX1258" fmla="*/ 547076 w 3629025"/>
                <a:gd name="connsiteY1258" fmla="*/ 87059 h 1152525"/>
                <a:gd name="connsiteX1259" fmla="*/ 532027 w 3629025"/>
                <a:gd name="connsiteY1259" fmla="*/ 92488 h 1152525"/>
                <a:gd name="connsiteX1260" fmla="*/ 547076 w 3629025"/>
                <a:gd name="connsiteY1260" fmla="*/ 87059 h 1152525"/>
                <a:gd name="connsiteX1261" fmla="*/ 458398 w 3629025"/>
                <a:gd name="connsiteY1261" fmla="*/ 548164 h 1152525"/>
                <a:gd name="connsiteX1262" fmla="*/ 470114 w 3629025"/>
                <a:gd name="connsiteY1262" fmla="*/ 541211 h 1152525"/>
                <a:gd name="connsiteX1263" fmla="*/ 458398 w 3629025"/>
                <a:gd name="connsiteY1263" fmla="*/ 548164 h 1152525"/>
                <a:gd name="connsiteX1264" fmla="*/ 534694 w 3629025"/>
                <a:gd name="connsiteY1264" fmla="*/ 562166 h 1152525"/>
                <a:gd name="connsiteX1265" fmla="*/ 550505 w 3629025"/>
                <a:gd name="connsiteY1265" fmla="*/ 558737 h 1152525"/>
                <a:gd name="connsiteX1266" fmla="*/ 534694 w 3629025"/>
                <a:gd name="connsiteY1266" fmla="*/ 562166 h 1152525"/>
                <a:gd name="connsiteX1267" fmla="*/ 572222 w 3629025"/>
                <a:gd name="connsiteY1267" fmla="*/ 116586 h 1152525"/>
                <a:gd name="connsiteX1268" fmla="*/ 524788 w 3629025"/>
                <a:gd name="connsiteY1268" fmla="*/ 126873 h 1152525"/>
                <a:gd name="connsiteX1269" fmla="*/ 510119 w 3629025"/>
                <a:gd name="connsiteY1269" fmla="*/ 125730 h 1152525"/>
                <a:gd name="connsiteX1270" fmla="*/ 481163 w 3629025"/>
                <a:gd name="connsiteY1270" fmla="*/ 132017 h 1152525"/>
                <a:gd name="connsiteX1271" fmla="*/ 478496 w 3629025"/>
                <a:gd name="connsiteY1271" fmla="*/ 132588 h 1152525"/>
                <a:gd name="connsiteX1272" fmla="*/ 468304 w 3629025"/>
                <a:gd name="connsiteY1272" fmla="*/ 128207 h 1152525"/>
                <a:gd name="connsiteX1273" fmla="*/ 446111 w 3629025"/>
                <a:gd name="connsiteY1273" fmla="*/ 137446 h 1152525"/>
                <a:gd name="connsiteX1274" fmla="*/ 461542 w 3629025"/>
                <a:gd name="connsiteY1274" fmla="*/ 125349 h 1152525"/>
                <a:gd name="connsiteX1275" fmla="*/ 477353 w 3629025"/>
                <a:gd name="connsiteY1275" fmla="*/ 121920 h 1152525"/>
                <a:gd name="connsiteX1276" fmla="*/ 490498 w 3629025"/>
                <a:gd name="connsiteY1276" fmla="*/ 119063 h 1152525"/>
                <a:gd name="connsiteX1277" fmla="*/ 473162 w 3629025"/>
                <a:gd name="connsiteY1277" fmla="*/ 118491 h 1152525"/>
                <a:gd name="connsiteX1278" fmla="*/ 482211 w 3629025"/>
                <a:gd name="connsiteY1278" fmla="*/ 112109 h 1152525"/>
                <a:gd name="connsiteX1279" fmla="*/ 498784 w 3629025"/>
                <a:gd name="connsiteY1279" fmla="*/ 110681 h 1152525"/>
                <a:gd name="connsiteX1280" fmla="*/ 503261 w 3629025"/>
                <a:gd name="connsiteY1280" fmla="*/ 122873 h 1152525"/>
                <a:gd name="connsiteX1281" fmla="*/ 514501 w 3629025"/>
                <a:gd name="connsiteY1281" fmla="*/ 122587 h 1152525"/>
                <a:gd name="connsiteX1282" fmla="*/ 528407 w 3629025"/>
                <a:gd name="connsiteY1282" fmla="*/ 121730 h 1152525"/>
                <a:gd name="connsiteX1283" fmla="*/ 537075 w 3629025"/>
                <a:gd name="connsiteY1283" fmla="*/ 122015 h 1152525"/>
                <a:gd name="connsiteX1284" fmla="*/ 560792 w 3629025"/>
                <a:gd name="connsiteY1284" fmla="*/ 116872 h 1152525"/>
                <a:gd name="connsiteX1285" fmla="*/ 572222 w 3629025"/>
                <a:gd name="connsiteY1285" fmla="*/ 116586 h 1152525"/>
                <a:gd name="connsiteX1286" fmla="*/ 622324 w 3629025"/>
                <a:gd name="connsiteY1286" fmla="*/ 59722 h 1152525"/>
                <a:gd name="connsiteX1287" fmla="*/ 600511 w 3629025"/>
                <a:gd name="connsiteY1287" fmla="*/ 62294 h 1152525"/>
                <a:gd name="connsiteX1288" fmla="*/ 622324 w 3629025"/>
                <a:gd name="connsiteY1288" fmla="*/ 59722 h 1152525"/>
                <a:gd name="connsiteX1289" fmla="*/ 583557 w 3629025"/>
                <a:gd name="connsiteY1289" fmla="*/ 85630 h 1152525"/>
                <a:gd name="connsiteX1290" fmla="*/ 586605 w 3629025"/>
                <a:gd name="connsiteY1290" fmla="*/ 78391 h 1152525"/>
                <a:gd name="connsiteX1291" fmla="*/ 618609 w 3629025"/>
                <a:gd name="connsiteY1291" fmla="*/ 64865 h 1152525"/>
                <a:gd name="connsiteX1292" fmla="*/ 617085 w 3629025"/>
                <a:gd name="connsiteY1292" fmla="*/ 76200 h 1152525"/>
                <a:gd name="connsiteX1293" fmla="*/ 583557 w 3629025"/>
                <a:gd name="connsiteY1293" fmla="*/ 85630 h 1152525"/>
                <a:gd name="connsiteX1294" fmla="*/ 627181 w 3629025"/>
                <a:gd name="connsiteY1294" fmla="*/ 95917 h 1152525"/>
                <a:gd name="connsiteX1295" fmla="*/ 619276 w 3629025"/>
                <a:gd name="connsiteY1295" fmla="*/ 97631 h 1152525"/>
                <a:gd name="connsiteX1296" fmla="*/ 610608 w 3629025"/>
                <a:gd name="connsiteY1296" fmla="*/ 97346 h 1152525"/>
                <a:gd name="connsiteX1297" fmla="*/ 600797 w 3629025"/>
                <a:gd name="connsiteY1297" fmla="*/ 101632 h 1152525"/>
                <a:gd name="connsiteX1298" fmla="*/ 592129 w 3629025"/>
                <a:gd name="connsiteY1298" fmla="*/ 101346 h 1152525"/>
                <a:gd name="connsiteX1299" fmla="*/ 600416 w 3629025"/>
                <a:gd name="connsiteY1299" fmla="*/ 92964 h 1152525"/>
                <a:gd name="connsiteX1300" fmla="*/ 592129 w 3629025"/>
                <a:gd name="connsiteY1300" fmla="*/ 86011 h 1152525"/>
                <a:gd name="connsiteX1301" fmla="*/ 621085 w 3629025"/>
                <a:gd name="connsiteY1301" fmla="*/ 79724 h 1152525"/>
                <a:gd name="connsiteX1302" fmla="*/ 607560 w 3629025"/>
                <a:gd name="connsiteY1302" fmla="*/ 89249 h 1152525"/>
                <a:gd name="connsiteX1303" fmla="*/ 630896 w 3629025"/>
                <a:gd name="connsiteY1303" fmla="*/ 90773 h 1152525"/>
                <a:gd name="connsiteX1304" fmla="*/ 635754 w 3629025"/>
                <a:gd name="connsiteY1304" fmla="*/ 96298 h 1152525"/>
                <a:gd name="connsiteX1305" fmla="*/ 627181 w 3629025"/>
                <a:gd name="connsiteY1305" fmla="*/ 95917 h 1152525"/>
                <a:gd name="connsiteX1306" fmla="*/ 319905 w 3629025"/>
                <a:gd name="connsiteY1306" fmla="*/ 1059561 h 1152525"/>
                <a:gd name="connsiteX1307" fmla="*/ 297712 w 3629025"/>
                <a:gd name="connsiteY1307" fmla="*/ 1068800 h 1152525"/>
                <a:gd name="connsiteX1308" fmla="*/ 328954 w 3629025"/>
                <a:gd name="connsiteY1308" fmla="*/ 1053275 h 1152525"/>
                <a:gd name="connsiteX1309" fmla="*/ 325144 w 3629025"/>
                <a:gd name="connsiteY1309" fmla="*/ 1058513 h 1152525"/>
                <a:gd name="connsiteX1310" fmla="*/ 323239 w 3629025"/>
                <a:gd name="connsiteY1310" fmla="*/ 1061085 h 1152525"/>
                <a:gd name="connsiteX1311" fmla="*/ 319905 w 3629025"/>
                <a:gd name="connsiteY1311" fmla="*/ 1059561 h 1152525"/>
                <a:gd name="connsiteX1312" fmla="*/ 331906 w 3629025"/>
                <a:gd name="connsiteY1312" fmla="*/ 1091946 h 1152525"/>
                <a:gd name="connsiteX1313" fmla="*/ 329620 w 3629025"/>
                <a:gd name="connsiteY1313" fmla="*/ 1085850 h 1152525"/>
                <a:gd name="connsiteX1314" fmla="*/ 322096 w 3629025"/>
                <a:gd name="connsiteY1314" fmla="*/ 1080897 h 1152525"/>
                <a:gd name="connsiteX1315" fmla="*/ 332573 w 3629025"/>
                <a:gd name="connsiteY1315" fmla="*/ 1078611 h 1152525"/>
                <a:gd name="connsiteX1316" fmla="*/ 331906 w 3629025"/>
                <a:gd name="connsiteY1316" fmla="*/ 1091946 h 1152525"/>
                <a:gd name="connsiteX1317" fmla="*/ 358576 w 3629025"/>
                <a:gd name="connsiteY1317" fmla="*/ 1079564 h 1152525"/>
                <a:gd name="connsiteX1318" fmla="*/ 345051 w 3629025"/>
                <a:gd name="connsiteY1318" fmla="*/ 1089089 h 1152525"/>
                <a:gd name="connsiteX1319" fmla="*/ 340955 w 3629025"/>
                <a:gd name="connsiteY1319" fmla="*/ 1085660 h 1152525"/>
                <a:gd name="connsiteX1320" fmla="*/ 358576 w 3629025"/>
                <a:gd name="connsiteY1320" fmla="*/ 1079564 h 1152525"/>
                <a:gd name="connsiteX1321" fmla="*/ 390104 w 3629025"/>
                <a:gd name="connsiteY1321" fmla="*/ 633032 h 1152525"/>
                <a:gd name="connsiteX1322" fmla="*/ 395343 w 3629025"/>
                <a:gd name="connsiteY1322" fmla="*/ 631888 h 1152525"/>
                <a:gd name="connsiteX1323" fmla="*/ 388961 w 3629025"/>
                <a:gd name="connsiteY1323" fmla="*/ 637699 h 1152525"/>
                <a:gd name="connsiteX1324" fmla="*/ 390104 w 3629025"/>
                <a:gd name="connsiteY1324" fmla="*/ 633032 h 1152525"/>
                <a:gd name="connsiteX1325" fmla="*/ 415726 w 3629025"/>
                <a:gd name="connsiteY1325" fmla="*/ 948976 h 1152525"/>
                <a:gd name="connsiteX1326" fmla="*/ 413821 w 3629025"/>
                <a:gd name="connsiteY1326" fmla="*/ 951548 h 1152525"/>
                <a:gd name="connsiteX1327" fmla="*/ 407821 w 3629025"/>
                <a:gd name="connsiteY1327" fmla="*/ 950690 h 1152525"/>
                <a:gd name="connsiteX1328" fmla="*/ 390485 w 3629025"/>
                <a:gd name="connsiteY1328" fmla="*/ 950119 h 1152525"/>
                <a:gd name="connsiteX1329" fmla="*/ 429252 w 3629025"/>
                <a:gd name="connsiteY1329" fmla="*/ 939451 h 1152525"/>
                <a:gd name="connsiteX1330" fmla="*/ 415726 w 3629025"/>
                <a:gd name="connsiteY1330" fmla="*/ 948976 h 1152525"/>
                <a:gd name="connsiteX1331" fmla="*/ 890071 w 3629025"/>
                <a:gd name="connsiteY1331" fmla="*/ 985647 h 1152525"/>
                <a:gd name="connsiteX1332" fmla="*/ 876546 w 3629025"/>
                <a:gd name="connsiteY1332" fmla="*/ 995172 h 1152525"/>
                <a:gd name="connsiteX1333" fmla="*/ 890071 w 3629025"/>
                <a:gd name="connsiteY1333" fmla="*/ 985647 h 1152525"/>
                <a:gd name="connsiteX1334" fmla="*/ 553172 w 3629025"/>
                <a:gd name="connsiteY1334" fmla="*/ 1144334 h 1152525"/>
                <a:gd name="connsiteX1335" fmla="*/ 553172 w 3629025"/>
                <a:gd name="connsiteY1335" fmla="*/ 1144334 h 1152525"/>
                <a:gd name="connsiteX1336" fmla="*/ 553172 w 3629025"/>
                <a:gd name="connsiteY1336" fmla="*/ 1144334 h 1152525"/>
                <a:gd name="connsiteX1337" fmla="*/ 612322 w 3629025"/>
                <a:gd name="connsiteY1337" fmla="*/ 1096423 h 1152525"/>
                <a:gd name="connsiteX1338" fmla="*/ 617942 w 3629025"/>
                <a:gd name="connsiteY1338" fmla="*/ 1103948 h 1152525"/>
                <a:gd name="connsiteX1339" fmla="*/ 610798 w 3629025"/>
                <a:gd name="connsiteY1339" fmla="*/ 1107662 h 1152525"/>
                <a:gd name="connsiteX1340" fmla="*/ 602226 w 3629025"/>
                <a:gd name="connsiteY1340" fmla="*/ 1092041 h 1152525"/>
                <a:gd name="connsiteX1341" fmla="*/ 618037 w 3629025"/>
                <a:gd name="connsiteY1341" fmla="*/ 1088612 h 1152525"/>
                <a:gd name="connsiteX1342" fmla="*/ 612322 w 3629025"/>
                <a:gd name="connsiteY1342" fmla="*/ 1096423 h 1152525"/>
                <a:gd name="connsiteX1343" fmla="*/ 621752 w 3629025"/>
                <a:gd name="connsiteY1343" fmla="*/ 1083469 h 1152525"/>
                <a:gd name="connsiteX1344" fmla="*/ 592796 w 3629025"/>
                <a:gd name="connsiteY1344" fmla="*/ 1089755 h 1152525"/>
                <a:gd name="connsiteX1345" fmla="*/ 605655 w 3629025"/>
                <a:gd name="connsiteY1345" fmla="*/ 1078230 h 1152525"/>
                <a:gd name="connsiteX1346" fmla="*/ 614323 w 3629025"/>
                <a:gd name="connsiteY1346" fmla="*/ 1078516 h 1152525"/>
                <a:gd name="connsiteX1347" fmla="*/ 622228 w 3629025"/>
                <a:gd name="connsiteY1347" fmla="*/ 1076801 h 1152525"/>
                <a:gd name="connsiteX1348" fmla="*/ 624514 w 3629025"/>
                <a:gd name="connsiteY1348" fmla="*/ 1082897 h 1152525"/>
                <a:gd name="connsiteX1349" fmla="*/ 631658 w 3629025"/>
                <a:gd name="connsiteY1349" fmla="*/ 1079183 h 1152525"/>
                <a:gd name="connsiteX1350" fmla="*/ 637278 w 3629025"/>
                <a:gd name="connsiteY1350" fmla="*/ 1086707 h 1152525"/>
                <a:gd name="connsiteX1351" fmla="*/ 621752 w 3629025"/>
                <a:gd name="connsiteY1351" fmla="*/ 1083469 h 1152525"/>
                <a:gd name="connsiteX1352" fmla="*/ 626610 w 3629025"/>
                <a:gd name="connsiteY1352" fmla="*/ 1104329 h 1152525"/>
                <a:gd name="connsiteX1353" fmla="*/ 624324 w 3629025"/>
                <a:gd name="connsiteY1353" fmla="*/ 1098233 h 1152525"/>
                <a:gd name="connsiteX1354" fmla="*/ 637468 w 3629025"/>
                <a:gd name="connsiteY1354" fmla="*/ 1095375 h 1152525"/>
                <a:gd name="connsiteX1355" fmla="*/ 626610 w 3629025"/>
                <a:gd name="connsiteY1355" fmla="*/ 1104329 h 1152525"/>
                <a:gd name="connsiteX1356" fmla="*/ 710906 w 3629025"/>
                <a:gd name="connsiteY1356" fmla="*/ 1070610 h 1152525"/>
                <a:gd name="connsiteX1357" fmla="*/ 707096 w 3629025"/>
                <a:gd name="connsiteY1357" fmla="*/ 1075849 h 1152525"/>
                <a:gd name="connsiteX1358" fmla="*/ 695857 w 3629025"/>
                <a:gd name="connsiteY1358" fmla="*/ 1076135 h 1152525"/>
                <a:gd name="connsiteX1359" fmla="*/ 690237 w 3629025"/>
                <a:gd name="connsiteY1359" fmla="*/ 1083945 h 1152525"/>
                <a:gd name="connsiteX1360" fmla="*/ 709001 w 3629025"/>
                <a:gd name="connsiteY1360" fmla="*/ 1088612 h 1152525"/>
                <a:gd name="connsiteX1361" fmla="*/ 693952 w 3629025"/>
                <a:gd name="connsiteY1361" fmla="*/ 1094042 h 1152525"/>
                <a:gd name="connsiteX1362" fmla="*/ 688713 w 3629025"/>
                <a:gd name="connsiteY1362" fmla="*/ 1079849 h 1152525"/>
                <a:gd name="connsiteX1363" fmla="*/ 677473 w 3629025"/>
                <a:gd name="connsiteY1363" fmla="*/ 1080135 h 1152525"/>
                <a:gd name="connsiteX1364" fmla="*/ 683093 w 3629025"/>
                <a:gd name="connsiteY1364" fmla="*/ 1072325 h 1152525"/>
                <a:gd name="connsiteX1365" fmla="*/ 688332 w 3629025"/>
                <a:gd name="connsiteY1365" fmla="*/ 1071182 h 1152525"/>
                <a:gd name="connsiteX1366" fmla="*/ 689475 w 3629025"/>
                <a:gd name="connsiteY1366" fmla="*/ 1066514 h 1152525"/>
                <a:gd name="connsiteX1367" fmla="*/ 711287 w 3629025"/>
                <a:gd name="connsiteY1367" fmla="*/ 1063943 h 1152525"/>
                <a:gd name="connsiteX1368" fmla="*/ 710906 w 3629025"/>
                <a:gd name="connsiteY1368" fmla="*/ 1070610 h 1152525"/>
                <a:gd name="connsiteX1369" fmla="*/ 756436 w 3629025"/>
                <a:gd name="connsiteY1369" fmla="*/ 1062895 h 1152525"/>
                <a:gd name="connsiteX1370" fmla="*/ 769580 w 3629025"/>
                <a:gd name="connsiteY1370" fmla="*/ 1060037 h 1152525"/>
                <a:gd name="connsiteX1371" fmla="*/ 756436 w 3629025"/>
                <a:gd name="connsiteY1371" fmla="*/ 1062895 h 1152525"/>
                <a:gd name="connsiteX1372" fmla="*/ 834826 w 3629025"/>
                <a:gd name="connsiteY1372" fmla="*/ 997744 h 1152525"/>
                <a:gd name="connsiteX1373" fmla="*/ 825778 w 3629025"/>
                <a:gd name="connsiteY1373" fmla="*/ 1004126 h 1152525"/>
                <a:gd name="connsiteX1374" fmla="*/ 834826 w 3629025"/>
                <a:gd name="connsiteY1374" fmla="*/ 997744 h 1152525"/>
                <a:gd name="connsiteX1375" fmla="*/ 839113 w 3629025"/>
                <a:gd name="connsiteY1375" fmla="*/ 1055846 h 1152525"/>
                <a:gd name="connsiteX1376" fmla="*/ 842161 w 3629025"/>
                <a:gd name="connsiteY1376" fmla="*/ 1048607 h 1152525"/>
                <a:gd name="connsiteX1377" fmla="*/ 856829 w 3629025"/>
                <a:gd name="connsiteY1377" fmla="*/ 1049750 h 1152525"/>
                <a:gd name="connsiteX1378" fmla="*/ 839113 w 3629025"/>
                <a:gd name="connsiteY1378" fmla="*/ 1055846 h 1152525"/>
                <a:gd name="connsiteX1379" fmla="*/ 878641 w 3629025"/>
                <a:gd name="connsiteY1379" fmla="*/ 1047274 h 1152525"/>
                <a:gd name="connsiteX1380" fmla="*/ 886547 w 3629025"/>
                <a:gd name="connsiteY1380" fmla="*/ 1045559 h 1152525"/>
                <a:gd name="connsiteX1381" fmla="*/ 888833 w 3629025"/>
                <a:gd name="connsiteY1381" fmla="*/ 1036320 h 1152525"/>
                <a:gd name="connsiteX1382" fmla="*/ 892929 w 3629025"/>
                <a:gd name="connsiteY1382" fmla="*/ 1039749 h 1152525"/>
                <a:gd name="connsiteX1383" fmla="*/ 908740 w 3629025"/>
                <a:gd name="connsiteY1383" fmla="*/ 1036320 h 1152525"/>
                <a:gd name="connsiteX1384" fmla="*/ 914360 w 3629025"/>
                <a:gd name="connsiteY1384" fmla="*/ 1043845 h 1152525"/>
                <a:gd name="connsiteX1385" fmla="*/ 878641 w 3629025"/>
                <a:gd name="connsiteY1385" fmla="*/ 1047274 h 1152525"/>
                <a:gd name="connsiteX1386" fmla="*/ 1220970 w 3629025"/>
                <a:gd name="connsiteY1386" fmla="*/ 972693 h 1152525"/>
                <a:gd name="connsiteX1387" fmla="*/ 1223923 w 3629025"/>
                <a:gd name="connsiteY1387" fmla="*/ 980789 h 1152525"/>
                <a:gd name="connsiteX1388" fmla="*/ 1211540 w 3629025"/>
                <a:gd name="connsiteY1388" fmla="*/ 985647 h 1152525"/>
                <a:gd name="connsiteX1389" fmla="*/ 1220970 w 3629025"/>
                <a:gd name="connsiteY1389" fmla="*/ 972693 h 1152525"/>
                <a:gd name="connsiteX1390" fmla="*/ 1174678 w 3629025"/>
                <a:gd name="connsiteY1390" fmla="*/ 993743 h 1152525"/>
                <a:gd name="connsiteX1391" fmla="*/ 1175059 w 3629025"/>
                <a:gd name="connsiteY1391" fmla="*/ 987076 h 1152525"/>
                <a:gd name="connsiteX1392" fmla="*/ 1193538 w 3629025"/>
                <a:gd name="connsiteY1392" fmla="*/ 983075 h 1152525"/>
                <a:gd name="connsiteX1393" fmla="*/ 1174678 w 3629025"/>
                <a:gd name="connsiteY1393" fmla="*/ 993743 h 1152525"/>
                <a:gd name="connsiteX1394" fmla="*/ 1185251 w 3629025"/>
                <a:gd name="connsiteY1394" fmla="*/ 976122 h 1152525"/>
                <a:gd name="connsiteX1395" fmla="*/ 1170202 w 3629025"/>
                <a:gd name="connsiteY1395" fmla="*/ 981551 h 1152525"/>
                <a:gd name="connsiteX1396" fmla="*/ 1185251 w 3629025"/>
                <a:gd name="connsiteY1396" fmla="*/ 976122 h 1152525"/>
                <a:gd name="connsiteX1397" fmla="*/ 1167916 w 3629025"/>
                <a:gd name="connsiteY1397" fmla="*/ 990790 h 1152525"/>
                <a:gd name="connsiteX1398" fmla="*/ 1150961 w 3629025"/>
                <a:gd name="connsiteY1398" fmla="*/ 998887 h 1152525"/>
                <a:gd name="connsiteX1399" fmla="*/ 1146484 w 3629025"/>
                <a:gd name="connsiteY1399" fmla="*/ 986790 h 1152525"/>
                <a:gd name="connsiteX1400" fmla="*/ 1167916 w 3629025"/>
                <a:gd name="connsiteY1400" fmla="*/ 990790 h 1152525"/>
                <a:gd name="connsiteX1401" fmla="*/ 1266880 w 3629025"/>
                <a:gd name="connsiteY1401" fmla="*/ 958310 h 1152525"/>
                <a:gd name="connsiteX1402" fmla="*/ 1258594 w 3629025"/>
                <a:gd name="connsiteY1402" fmla="*/ 966692 h 1152525"/>
                <a:gd name="connsiteX1403" fmla="*/ 1266880 w 3629025"/>
                <a:gd name="connsiteY1403" fmla="*/ 958310 h 1152525"/>
                <a:gd name="connsiteX1404" fmla="*/ 1341652 w 3629025"/>
                <a:gd name="connsiteY1404" fmla="*/ 952976 h 1152525"/>
                <a:gd name="connsiteX1405" fmla="*/ 1357082 w 3629025"/>
                <a:gd name="connsiteY1405" fmla="*/ 956215 h 1152525"/>
                <a:gd name="connsiteX1406" fmla="*/ 1341652 w 3629025"/>
                <a:gd name="connsiteY1406" fmla="*/ 952976 h 1152525"/>
                <a:gd name="connsiteX1407" fmla="*/ 1855621 w 3629025"/>
                <a:gd name="connsiteY1407" fmla="*/ 9906 h 1152525"/>
                <a:gd name="connsiteX1408" fmla="*/ 1839047 w 3629025"/>
                <a:gd name="connsiteY1408" fmla="*/ 11335 h 1152525"/>
                <a:gd name="connsiteX1409" fmla="*/ 1855621 w 3629025"/>
                <a:gd name="connsiteY1409" fmla="*/ 9906 h 1152525"/>
                <a:gd name="connsiteX1410" fmla="*/ 1848382 w 3629025"/>
                <a:gd name="connsiteY1410" fmla="*/ 28956 h 1152525"/>
                <a:gd name="connsiteX1411" fmla="*/ 1835999 w 3629025"/>
                <a:gd name="connsiteY1411" fmla="*/ 33814 h 1152525"/>
                <a:gd name="connsiteX1412" fmla="*/ 1848382 w 3629025"/>
                <a:gd name="connsiteY1412" fmla="*/ 28956 h 1152525"/>
                <a:gd name="connsiteX1413" fmla="*/ 1833808 w 3629025"/>
                <a:gd name="connsiteY1413" fmla="*/ 791147 h 1152525"/>
                <a:gd name="connsiteX1414" fmla="*/ 1824760 w 3629025"/>
                <a:gd name="connsiteY1414" fmla="*/ 797528 h 1152525"/>
                <a:gd name="connsiteX1415" fmla="*/ 1833808 w 3629025"/>
                <a:gd name="connsiteY1415" fmla="*/ 791147 h 1152525"/>
                <a:gd name="connsiteX1416" fmla="*/ 1811996 w 3629025"/>
                <a:gd name="connsiteY1416" fmla="*/ 15050 h 1152525"/>
                <a:gd name="connsiteX1417" fmla="*/ 1794280 w 3629025"/>
                <a:gd name="connsiteY1417" fmla="*/ 21050 h 1152525"/>
                <a:gd name="connsiteX1418" fmla="*/ 1811996 w 3629025"/>
                <a:gd name="connsiteY1418" fmla="*/ 15050 h 1152525"/>
                <a:gd name="connsiteX1419" fmla="*/ 1759323 w 3629025"/>
                <a:gd name="connsiteY1419" fmla="*/ 26480 h 1152525"/>
                <a:gd name="connsiteX1420" fmla="*/ 1744273 w 3629025"/>
                <a:gd name="connsiteY1420" fmla="*/ 31909 h 1152525"/>
                <a:gd name="connsiteX1421" fmla="*/ 1759323 w 3629025"/>
                <a:gd name="connsiteY1421" fmla="*/ 26480 h 1152525"/>
                <a:gd name="connsiteX1422" fmla="*/ 1737130 w 3629025"/>
                <a:gd name="connsiteY1422" fmla="*/ 51054 h 1152525"/>
                <a:gd name="connsiteX1423" fmla="*/ 1731891 w 3629025"/>
                <a:gd name="connsiteY1423" fmla="*/ 52197 h 1152525"/>
                <a:gd name="connsiteX1424" fmla="*/ 1728557 w 3629025"/>
                <a:gd name="connsiteY1424" fmla="*/ 50768 h 1152525"/>
                <a:gd name="connsiteX1425" fmla="*/ 1737130 w 3629025"/>
                <a:gd name="connsiteY1425" fmla="*/ 51054 h 1152525"/>
                <a:gd name="connsiteX1426" fmla="*/ 1700649 w 3629025"/>
                <a:gd name="connsiteY1426" fmla="*/ 37148 h 1152525"/>
                <a:gd name="connsiteX1427" fmla="*/ 1702173 w 3629025"/>
                <a:gd name="connsiteY1427" fmla="*/ 41243 h 1152525"/>
                <a:gd name="connsiteX1428" fmla="*/ 1694267 w 3629025"/>
                <a:gd name="connsiteY1428" fmla="*/ 42958 h 1152525"/>
                <a:gd name="connsiteX1429" fmla="*/ 1692743 w 3629025"/>
                <a:gd name="connsiteY1429" fmla="*/ 38862 h 1152525"/>
                <a:gd name="connsiteX1430" fmla="*/ 1700649 w 3629025"/>
                <a:gd name="connsiteY1430" fmla="*/ 37148 h 1152525"/>
                <a:gd name="connsiteX1431" fmla="*/ 1663787 w 3629025"/>
                <a:gd name="connsiteY1431" fmla="*/ 45148 h 1152525"/>
                <a:gd name="connsiteX1432" fmla="*/ 1651405 w 3629025"/>
                <a:gd name="connsiteY1432" fmla="*/ 50006 h 1152525"/>
                <a:gd name="connsiteX1433" fmla="*/ 1663787 w 3629025"/>
                <a:gd name="connsiteY1433" fmla="*/ 45148 h 1152525"/>
                <a:gd name="connsiteX1434" fmla="*/ 1652548 w 3629025"/>
                <a:gd name="connsiteY1434" fmla="*/ 839343 h 1152525"/>
                <a:gd name="connsiteX1435" fmla="*/ 1661596 w 3629025"/>
                <a:gd name="connsiteY1435" fmla="*/ 832961 h 1152525"/>
                <a:gd name="connsiteX1436" fmla="*/ 1652548 w 3629025"/>
                <a:gd name="connsiteY1436" fmla="*/ 839343 h 1152525"/>
                <a:gd name="connsiteX1437" fmla="*/ 1653691 w 3629025"/>
                <a:gd name="connsiteY1437" fmla="*/ 40767 h 1152525"/>
                <a:gd name="connsiteX1438" fmla="*/ 1640546 w 3629025"/>
                <a:gd name="connsiteY1438" fmla="*/ 43625 h 1152525"/>
                <a:gd name="connsiteX1439" fmla="*/ 1653691 w 3629025"/>
                <a:gd name="connsiteY1439" fmla="*/ 40767 h 1152525"/>
                <a:gd name="connsiteX1440" fmla="*/ 1595302 w 3629025"/>
                <a:gd name="connsiteY1440" fmla="*/ 60008 h 1152525"/>
                <a:gd name="connsiteX1441" fmla="*/ 1634831 w 3629025"/>
                <a:gd name="connsiteY1441" fmla="*/ 51435 h 1152525"/>
                <a:gd name="connsiteX1442" fmla="*/ 1593493 w 3629025"/>
                <a:gd name="connsiteY1442" fmla="*/ 62675 h 1152525"/>
                <a:gd name="connsiteX1443" fmla="*/ 1595302 w 3629025"/>
                <a:gd name="connsiteY1443" fmla="*/ 60008 h 1152525"/>
                <a:gd name="connsiteX1444" fmla="*/ 1487289 w 3629025"/>
                <a:gd name="connsiteY1444" fmla="*/ 98870 h 1152525"/>
                <a:gd name="connsiteX1445" fmla="*/ 1476049 w 3629025"/>
                <a:gd name="connsiteY1445" fmla="*/ 99155 h 1152525"/>
                <a:gd name="connsiteX1446" fmla="*/ 1487289 w 3629025"/>
                <a:gd name="connsiteY1446" fmla="*/ 98870 h 1152525"/>
                <a:gd name="connsiteX1447" fmla="*/ 1230590 w 3629025"/>
                <a:gd name="connsiteY1447" fmla="*/ 89154 h 1152525"/>
                <a:gd name="connsiteX1448" fmla="*/ 1235829 w 3629025"/>
                <a:gd name="connsiteY1448" fmla="*/ 88011 h 1152525"/>
                <a:gd name="connsiteX1449" fmla="*/ 1230590 w 3629025"/>
                <a:gd name="connsiteY1449" fmla="*/ 89154 h 1152525"/>
                <a:gd name="connsiteX1450" fmla="*/ 1200682 w 3629025"/>
                <a:gd name="connsiteY1450" fmla="*/ 154686 h 1152525"/>
                <a:gd name="connsiteX1451" fmla="*/ 1224399 w 3629025"/>
                <a:gd name="connsiteY1451" fmla="*/ 149543 h 1152525"/>
                <a:gd name="connsiteX1452" fmla="*/ 1217255 w 3629025"/>
                <a:gd name="connsiteY1452" fmla="*/ 153257 h 1152525"/>
                <a:gd name="connsiteX1453" fmla="*/ 1180393 w 3629025"/>
                <a:gd name="connsiteY1453" fmla="*/ 161258 h 1152525"/>
                <a:gd name="connsiteX1454" fmla="*/ 1200682 w 3629025"/>
                <a:gd name="connsiteY1454" fmla="*/ 154686 h 1152525"/>
                <a:gd name="connsiteX1455" fmla="*/ 1125244 w 3629025"/>
                <a:gd name="connsiteY1455" fmla="*/ 112109 h 1152525"/>
                <a:gd name="connsiteX1456" fmla="*/ 1177917 w 3629025"/>
                <a:gd name="connsiteY1456" fmla="*/ 100679 h 1152525"/>
                <a:gd name="connsiteX1457" fmla="*/ 1165534 w 3629025"/>
                <a:gd name="connsiteY1457" fmla="*/ 105537 h 1152525"/>
                <a:gd name="connsiteX1458" fmla="*/ 1157629 w 3629025"/>
                <a:gd name="connsiteY1458" fmla="*/ 107252 h 1152525"/>
                <a:gd name="connsiteX1459" fmla="*/ 1155724 w 3629025"/>
                <a:gd name="connsiteY1459" fmla="*/ 109823 h 1152525"/>
                <a:gd name="connsiteX1460" fmla="*/ 1120767 w 3629025"/>
                <a:gd name="connsiteY1460" fmla="*/ 115253 h 1152525"/>
                <a:gd name="connsiteX1461" fmla="*/ 1125244 w 3629025"/>
                <a:gd name="connsiteY1461" fmla="*/ 112109 h 1152525"/>
                <a:gd name="connsiteX1462" fmla="*/ 1169154 w 3629025"/>
                <a:gd name="connsiteY1462" fmla="*/ 161639 h 1152525"/>
                <a:gd name="connsiteX1463" fmla="*/ 1143532 w 3629025"/>
                <a:gd name="connsiteY1463" fmla="*/ 169355 h 1152525"/>
                <a:gd name="connsiteX1464" fmla="*/ 1169154 w 3629025"/>
                <a:gd name="connsiteY1464" fmla="*/ 161639 h 1152525"/>
                <a:gd name="connsiteX1465" fmla="*/ 1119052 w 3629025"/>
                <a:gd name="connsiteY1465" fmla="*/ 172498 h 1152525"/>
                <a:gd name="connsiteX1466" fmla="*/ 1128863 w 3629025"/>
                <a:gd name="connsiteY1466" fmla="*/ 168212 h 1152525"/>
                <a:gd name="connsiteX1467" fmla="*/ 1103241 w 3629025"/>
                <a:gd name="connsiteY1467" fmla="*/ 175927 h 1152525"/>
                <a:gd name="connsiteX1468" fmla="*/ 1119052 w 3629025"/>
                <a:gd name="connsiteY1468" fmla="*/ 172498 h 1152525"/>
                <a:gd name="connsiteX1469" fmla="*/ 1039709 w 3629025"/>
                <a:gd name="connsiteY1469" fmla="*/ 196310 h 1152525"/>
                <a:gd name="connsiteX1470" fmla="*/ 1049139 w 3629025"/>
                <a:gd name="connsiteY1470" fmla="*/ 198596 h 1152525"/>
                <a:gd name="connsiteX1471" fmla="*/ 1066093 w 3629025"/>
                <a:gd name="connsiteY1471" fmla="*/ 190500 h 1152525"/>
                <a:gd name="connsiteX1472" fmla="*/ 1088668 w 3629025"/>
                <a:gd name="connsiteY1472" fmla="*/ 189929 h 1152525"/>
                <a:gd name="connsiteX1473" fmla="*/ 1102955 w 3629025"/>
                <a:gd name="connsiteY1473" fmla="*/ 182404 h 1152525"/>
                <a:gd name="connsiteX1474" fmla="*/ 1118005 w 3629025"/>
                <a:gd name="connsiteY1474" fmla="*/ 176975 h 1152525"/>
                <a:gd name="connsiteX1475" fmla="*/ 1138674 w 3629025"/>
                <a:gd name="connsiteY1475" fmla="*/ 179070 h 1152525"/>
                <a:gd name="connsiteX1476" fmla="*/ 1169535 w 3629025"/>
                <a:gd name="connsiteY1476" fmla="*/ 170212 h 1152525"/>
                <a:gd name="connsiteX1477" fmla="*/ 1220303 w 3629025"/>
                <a:gd name="connsiteY1477" fmla="*/ 161354 h 1152525"/>
                <a:gd name="connsiteX1478" fmla="*/ 1225542 w 3629025"/>
                <a:gd name="connsiteY1478" fmla="*/ 160211 h 1152525"/>
                <a:gd name="connsiteX1479" fmla="*/ 1238686 w 3629025"/>
                <a:gd name="connsiteY1479" fmla="*/ 157353 h 1152525"/>
                <a:gd name="connsiteX1480" fmla="*/ 1243163 w 3629025"/>
                <a:gd name="connsiteY1480" fmla="*/ 154210 h 1152525"/>
                <a:gd name="connsiteX1481" fmla="*/ 1265737 w 3629025"/>
                <a:gd name="connsiteY1481" fmla="*/ 153638 h 1152525"/>
                <a:gd name="connsiteX1482" fmla="*/ 1267642 w 3629025"/>
                <a:gd name="connsiteY1482" fmla="*/ 151067 h 1152525"/>
                <a:gd name="connsiteX1483" fmla="*/ 1300408 w 3629025"/>
                <a:gd name="connsiteY1483" fmla="*/ 139541 h 1152525"/>
                <a:gd name="connsiteX1484" fmla="*/ 1283835 w 3629025"/>
                <a:gd name="connsiteY1484" fmla="*/ 140970 h 1152525"/>
                <a:gd name="connsiteX1485" fmla="*/ 1268023 w 3629025"/>
                <a:gd name="connsiteY1485" fmla="*/ 144399 h 1152525"/>
                <a:gd name="connsiteX1486" fmla="*/ 1256689 w 3629025"/>
                <a:gd name="connsiteY1486" fmla="*/ 144685 h 1152525"/>
                <a:gd name="connsiteX1487" fmla="*/ 1254784 w 3629025"/>
                <a:gd name="connsiteY1487" fmla="*/ 147257 h 1152525"/>
                <a:gd name="connsiteX1488" fmla="*/ 1251450 w 3629025"/>
                <a:gd name="connsiteY1488" fmla="*/ 145828 h 1152525"/>
                <a:gd name="connsiteX1489" fmla="*/ 1241639 w 3629025"/>
                <a:gd name="connsiteY1489" fmla="*/ 150114 h 1152525"/>
                <a:gd name="connsiteX1490" fmla="*/ 1238210 w 3629025"/>
                <a:gd name="connsiteY1490" fmla="*/ 148685 h 1152525"/>
                <a:gd name="connsiteX1491" fmla="*/ 1232971 w 3629025"/>
                <a:gd name="connsiteY1491" fmla="*/ 149828 h 1152525"/>
                <a:gd name="connsiteX1492" fmla="*/ 1250688 w 3629025"/>
                <a:gd name="connsiteY1492" fmla="*/ 143828 h 1152525"/>
                <a:gd name="connsiteX1493" fmla="*/ 1252593 w 3629025"/>
                <a:gd name="connsiteY1493" fmla="*/ 141256 h 1152525"/>
                <a:gd name="connsiteX1494" fmla="*/ 1266499 w 3629025"/>
                <a:gd name="connsiteY1494" fmla="*/ 140399 h 1152525"/>
                <a:gd name="connsiteX1495" fmla="*/ 1313934 w 3629025"/>
                <a:gd name="connsiteY1495" fmla="*/ 130112 h 1152525"/>
                <a:gd name="connsiteX1496" fmla="*/ 1324507 w 3629025"/>
                <a:gd name="connsiteY1496" fmla="*/ 127826 h 1152525"/>
                <a:gd name="connsiteX1497" fmla="*/ 1325269 w 3629025"/>
                <a:gd name="connsiteY1497" fmla="*/ 129826 h 1152525"/>
                <a:gd name="connsiteX1498" fmla="*/ 1335079 w 3629025"/>
                <a:gd name="connsiteY1498" fmla="*/ 125540 h 1152525"/>
                <a:gd name="connsiteX1499" fmla="*/ 1345652 w 3629025"/>
                <a:gd name="connsiteY1499" fmla="*/ 123253 h 1152525"/>
                <a:gd name="connsiteX1500" fmla="*/ 1377275 w 3629025"/>
                <a:gd name="connsiteY1500" fmla="*/ 116396 h 1152525"/>
                <a:gd name="connsiteX1501" fmla="*/ 1390420 w 3629025"/>
                <a:gd name="connsiteY1501" fmla="*/ 113538 h 1152525"/>
                <a:gd name="connsiteX1502" fmla="*/ 1416804 w 3629025"/>
                <a:gd name="connsiteY1502" fmla="*/ 107823 h 1152525"/>
                <a:gd name="connsiteX1503" fmla="*/ 1430710 w 3629025"/>
                <a:gd name="connsiteY1503" fmla="*/ 106966 h 1152525"/>
                <a:gd name="connsiteX1504" fmla="*/ 1448427 w 3629025"/>
                <a:gd name="connsiteY1504" fmla="*/ 100965 h 1152525"/>
                <a:gd name="connsiteX1505" fmla="*/ 1451761 w 3629025"/>
                <a:gd name="connsiteY1505" fmla="*/ 102394 h 1152525"/>
                <a:gd name="connsiteX1506" fmla="*/ 1470144 w 3629025"/>
                <a:gd name="connsiteY1506" fmla="*/ 98393 h 1152525"/>
                <a:gd name="connsiteX1507" fmla="*/ 1458523 w 3629025"/>
                <a:gd name="connsiteY1507" fmla="*/ 105347 h 1152525"/>
                <a:gd name="connsiteX1508" fmla="*/ 1447951 w 3629025"/>
                <a:gd name="connsiteY1508" fmla="*/ 107633 h 1152525"/>
                <a:gd name="connsiteX1509" fmla="*/ 1444522 w 3629025"/>
                <a:gd name="connsiteY1509" fmla="*/ 106204 h 1152525"/>
                <a:gd name="connsiteX1510" fmla="*/ 1434711 w 3629025"/>
                <a:gd name="connsiteY1510" fmla="*/ 110490 h 1152525"/>
                <a:gd name="connsiteX1511" fmla="*/ 1423471 w 3629025"/>
                <a:gd name="connsiteY1511" fmla="*/ 110776 h 1152525"/>
                <a:gd name="connsiteX1512" fmla="*/ 1413661 w 3629025"/>
                <a:gd name="connsiteY1512" fmla="*/ 115062 h 1152525"/>
                <a:gd name="connsiteX1513" fmla="*/ 1410232 w 3629025"/>
                <a:gd name="connsiteY1513" fmla="*/ 113633 h 1152525"/>
                <a:gd name="connsiteX1514" fmla="*/ 1352320 w 3629025"/>
                <a:gd name="connsiteY1514" fmla="*/ 126206 h 1152525"/>
                <a:gd name="connsiteX1515" fmla="*/ 1336508 w 3629025"/>
                <a:gd name="connsiteY1515" fmla="*/ 129635 h 1152525"/>
                <a:gd name="connsiteX1516" fmla="*/ 1307552 w 3629025"/>
                <a:gd name="connsiteY1516" fmla="*/ 135922 h 1152525"/>
                <a:gd name="connsiteX1517" fmla="*/ 1328983 w 3629025"/>
                <a:gd name="connsiteY1517" fmla="*/ 140018 h 1152525"/>
                <a:gd name="connsiteX1518" fmla="*/ 1343271 w 3629025"/>
                <a:gd name="connsiteY1518" fmla="*/ 132493 h 1152525"/>
                <a:gd name="connsiteX1519" fmla="*/ 1357939 w 3629025"/>
                <a:gd name="connsiteY1519" fmla="*/ 133636 h 1152525"/>
                <a:gd name="connsiteX1520" fmla="*/ 1374894 w 3629025"/>
                <a:gd name="connsiteY1520" fmla="*/ 125540 h 1152525"/>
                <a:gd name="connsiteX1521" fmla="*/ 1427186 w 3629025"/>
                <a:gd name="connsiteY1521" fmla="*/ 120682 h 1152525"/>
                <a:gd name="connsiteX1522" fmla="*/ 1444903 w 3629025"/>
                <a:gd name="connsiteY1522" fmla="*/ 114681 h 1152525"/>
                <a:gd name="connsiteX1523" fmla="*/ 1446808 w 3629025"/>
                <a:gd name="connsiteY1523" fmla="*/ 112109 h 1152525"/>
                <a:gd name="connsiteX1524" fmla="*/ 1450237 w 3629025"/>
                <a:gd name="connsiteY1524" fmla="*/ 113538 h 1152525"/>
                <a:gd name="connsiteX1525" fmla="*/ 1454713 w 3629025"/>
                <a:gd name="connsiteY1525" fmla="*/ 110395 h 1152525"/>
                <a:gd name="connsiteX1526" fmla="*/ 1465953 w 3629025"/>
                <a:gd name="connsiteY1526" fmla="*/ 110109 h 1152525"/>
                <a:gd name="connsiteX1527" fmla="*/ 1495671 w 3629025"/>
                <a:gd name="connsiteY1527" fmla="*/ 105823 h 1152525"/>
                <a:gd name="connsiteX1528" fmla="*/ 1507387 w 3629025"/>
                <a:gd name="connsiteY1528" fmla="*/ 98870 h 1152525"/>
                <a:gd name="connsiteX1529" fmla="*/ 1516054 w 3629025"/>
                <a:gd name="connsiteY1529" fmla="*/ 99155 h 1152525"/>
                <a:gd name="connsiteX1530" fmla="*/ 1517959 w 3629025"/>
                <a:gd name="connsiteY1530" fmla="*/ 96584 h 1152525"/>
                <a:gd name="connsiteX1531" fmla="*/ 1552154 w 3629025"/>
                <a:gd name="connsiteY1531" fmla="*/ 89154 h 1152525"/>
                <a:gd name="connsiteX1532" fmla="*/ 1573204 w 3629025"/>
                <a:gd name="connsiteY1532" fmla="*/ 84582 h 1152525"/>
                <a:gd name="connsiteX1533" fmla="*/ 1571299 w 3629025"/>
                <a:gd name="connsiteY1533" fmla="*/ 87154 h 1152525"/>
                <a:gd name="connsiteX1534" fmla="*/ 1560727 w 3629025"/>
                <a:gd name="connsiteY1534" fmla="*/ 89440 h 1152525"/>
                <a:gd name="connsiteX1535" fmla="*/ 1504339 w 3629025"/>
                <a:gd name="connsiteY1535" fmla="*/ 106109 h 1152525"/>
                <a:gd name="connsiteX1536" fmla="*/ 1499862 w 3629025"/>
                <a:gd name="connsiteY1536" fmla="*/ 109252 h 1152525"/>
                <a:gd name="connsiteX1537" fmla="*/ 1496433 w 3629025"/>
                <a:gd name="connsiteY1537" fmla="*/ 107823 h 1152525"/>
                <a:gd name="connsiteX1538" fmla="*/ 1486622 w 3629025"/>
                <a:gd name="connsiteY1538" fmla="*/ 112109 h 1152525"/>
                <a:gd name="connsiteX1539" fmla="*/ 1370798 w 3629025"/>
                <a:gd name="connsiteY1539" fmla="*/ 137351 h 1152525"/>
                <a:gd name="connsiteX1540" fmla="*/ 1362892 w 3629025"/>
                <a:gd name="connsiteY1540" fmla="*/ 139065 h 1152525"/>
                <a:gd name="connsiteX1541" fmla="*/ 1356892 w 3629025"/>
                <a:gd name="connsiteY1541" fmla="*/ 138208 h 1152525"/>
                <a:gd name="connsiteX1542" fmla="*/ 1344509 w 3629025"/>
                <a:gd name="connsiteY1542" fmla="*/ 143066 h 1152525"/>
                <a:gd name="connsiteX1543" fmla="*/ 1315553 w 3629025"/>
                <a:gd name="connsiteY1543" fmla="*/ 149352 h 1152525"/>
                <a:gd name="connsiteX1544" fmla="*/ 1304980 w 3629025"/>
                <a:gd name="connsiteY1544" fmla="*/ 151638 h 1152525"/>
                <a:gd name="connsiteX1545" fmla="*/ 1294408 w 3629025"/>
                <a:gd name="connsiteY1545" fmla="*/ 153924 h 1152525"/>
                <a:gd name="connsiteX1546" fmla="*/ 1288407 w 3629025"/>
                <a:gd name="connsiteY1546" fmla="*/ 153067 h 1152525"/>
                <a:gd name="connsiteX1547" fmla="*/ 1276024 w 3629025"/>
                <a:gd name="connsiteY1547" fmla="*/ 157925 h 1152525"/>
                <a:gd name="connsiteX1548" fmla="*/ 1262118 w 3629025"/>
                <a:gd name="connsiteY1548" fmla="*/ 158782 h 1152525"/>
                <a:gd name="connsiteX1549" fmla="*/ 1220017 w 3629025"/>
                <a:gd name="connsiteY1549" fmla="*/ 167926 h 1152525"/>
                <a:gd name="connsiteX1550" fmla="*/ 1200872 w 3629025"/>
                <a:gd name="connsiteY1550" fmla="*/ 169926 h 1152525"/>
                <a:gd name="connsiteX1551" fmla="*/ 1198967 w 3629025"/>
                <a:gd name="connsiteY1551" fmla="*/ 172498 h 1152525"/>
                <a:gd name="connsiteX1552" fmla="*/ 1195633 w 3629025"/>
                <a:gd name="connsiteY1552" fmla="*/ 171069 h 1152525"/>
                <a:gd name="connsiteX1553" fmla="*/ 1191061 w 3629025"/>
                <a:gd name="connsiteY1553" fmla="*/ 174212 h 1152525"/>
                <a:gd name="connsiteX1554" fmla="*/ 1166582 w 3629025"/>
                <a:gd name="connsiteY1554" fmla="*/ 177356 h 1152525"/>
                <a:gd name="connsiteX1555" fmla="*/ 1164677 w 3629025"/>
                <a:gd name="connsiteY1555" fmla="*/ 179927 h 1152525"/>
                <a:gd name="connsiteX1556" fmla="*/ 1161248 w 3629025"/>
                <a:gd name="connsiteY1556" fmla="*/ 178499 h 1152525"/>
                <a:gd name="connsiteX1557" fmla="*/ 1063807 w 3629025"/>
                <a:gd name="connsiteY1557" fmla="*/ 199739 h 1152525"/>
                <a:gd name="connsiteX1558" fmla="*/ 1032565 w 3629025"/>
                <a:gd name="connsiteY1558" fmla="*/ 199930 h 1152525"/>
                <a:gd name="connsiteX1559" fmla="*/ 1039709 w 3629025"/>
                <a:gd name="connsiteY1559" fmla="*/ 196310 h 1152525"/>
                <a:gd name="connsiteX1560" fmla="*/ 1492147 w 3629025"/>
                <a:gd name="connsiteY1560" fmla="*/ 134969 h 1152525"/>
                <a:gd name="connsiteX1561" fmla="*/ 1492909 w 3629025"/>
                <a:gd name="connsiteY1561" fmla="*/ 136970 h 1152525"/>
                <a:gd name="connsiteX1562" fmla="*/ 1487670 w 3629025"/>
                <a:gd name="connsiteY1562" fmla="*/ 138113 h 1152525"/>
                <a:gd name="connsiteX1563" fmla="*/ 1477097 w 3629025"/>
                <a:gd name="connsiteY1563" fmla="*/ 140399 h 1152525"/>
                <a:gd name="connsiteX1564" fmla="*/ 1462048 w 3629025"/>
                <a:gd name="connsiteY1564" fmla="*/ 145828 h 1152525"/>
                <a:gd name="connsiteX1565" fmla="*/ 1458619 w 3629025"/>
                <a:gd name="connsiteY1565" fmla="*/ 144399 h 1152525"/>
                <a:gd name="connsiteX1566" fmla="*/ 1445474 w 3629025"/>
                <a:gd name="connsiteY1566" fmla="*/ 147257 h 1152525"/>
                <a:gd name="connsiteX1567" fmla="*/ 1433092 w 3629025"/>
                <a:gd name="connsiteY1567" fmla="*/ 152114 h 1152525"/>
                <a:gd name="connsiteX1568" fmla="*/ 1396230 w 3629025"/>
                <a:gd name="connsiteY1568" fmla="*/ 160115 h 1152525"/>
                <a:gd name="connsiteX1569" fmla="*/ 1385657 w 3629025"/>
                <a:gd name="connsiteY1569" fmla="*/ 162401 h 1152525"/>
                <a:gd name="connsiteX1570" fmla="*/ 1359368 w 3629025"/>
                <a:gd name="connsiteY1570" fmla="*/ 168116 h 1152525"/>
                <a:gd name="connsiteX1571" fmla="*/ 1348795 w 3629025"/>
                <a:gd name="connsiteY1571" fmla="*/ 170402 h 1152525"/>
                <a:gd name="connsiteX1572" fmla="*/ 1304028 w 3629025"/>
                <a:gd name="connsiteY1572" fmla="*/ 180118 h 1152525"/>
                <a:gd name="connsiteX1573" fmla="*/ 1255927 w 3629025"/>
                <a:gd name="connsiteY1573" fmla="*/ 188405 h 1152525"/>
                <a:gd name="connsiteX1574" fmla="*/ 1269452 w 3629025"/>
                <a:gd name="connsiteY1574" fmla="*/ 178880 h 1152525"/>
                <a:gd name="connsiteX1575" fmla="*/ 1240496 w 3629025"/>
                <a:gd name="connsiteY1575" fmla="*/ 185166 h 1152525"/>
                <a:gd name="connsiteX1576" fmla="*/ 1250307 w 3629025"/>
                <a:gd name="connsiteY1576" fmla="*/ 180880 h 1152525"/>
                <a:gd name="connsiteX1577" fmla="*/ 1256689 w 3629025"/>
                <a:gd name="connsiteY1577" fmla="*/ 175069 h 1152525"/>
                <a:gd name="connsiteX1578" fmla="*/ 1257451 w 3629025"/>
                <a:gd name="connsiteY1578" fmla="*/ 177070 h 1152525"/>
                <a:gd name="connsiteX1579" fmla="*/ 1275167 w 3629025"/>
                <a:gd name="connsiteY1579" fmla="*/ 171069 h 1152525"/>
                <a:gd name="connsiteX1580" fmla="*/ 1271357 w 3629025"/>
                <a:gd name="connsiteY1580" fmla="*/ 176213 h 1152525"/>
                <a:gd name="connsiteX1581" fmla="*/ 1280406 w 3629025"/>
                <a:gd name="connsiteY1581" fmla="*/ 169831 h 1152525"/>
                <a:gd name="connsiteX1582" fmla="*/ 1346224 w 3629025"/>
                <a:gd name="connsiteY1582" fmla="*/ 155543 h 1152525"/>
                <a:gd name="connsiteX1583" fmla="*/ 1354891 w 3629025"/>
                <a:gd name="connsiteY1583" fmla="*/ 155829 h 1152525"/>
                <a:gd name="connsiteX1584" fmla="*/ 1360130 w 3629025"/>
                <a:gd name="connsiteY1584" fmla="*/ 154686 h 1152525"/>
                <a:gd name="connsiteX1585" fmla="*/ 1366131 w 3629025"/>
                <a:gd name="connsiteY1585" fmla="*/ 155543 h 1152525"/>
                <a:gd name="connsiteX1586" fmla="*/ 1383847 w 3629025"/>
                <a:gd name="connsiteY1586" fmla="*/ 149543 h 1152525"/>
                <a:gd name="connsiteX1587" fmla="*/ 1404898 w 3629025"/>
                <a:gd name="connsiteY1587" fmla="*/ 144971 h 1152525"/>
                <a:gd name="connsiteX1588" fmla="*/ 1418042 w 3629025"/>
                <a:gd name="connsiteY1588" fmla="*/ 142113 h 1152525"/>
                <a:gd name="connsiteX1589" fmla="*/ 1497004 w 3629025"/>
                <a:gd name="connsiteY1589" fmla="*/ 124873 h 1152525"/>
                <a:gd name="connsiteX1590" fmla="*/ 1507577 w 3629025"/>
                <a:gd name="connsiteY1590" fmla="*/ 122587 h 1152525"/>
                <a:gd name="connsiteX1591" fmla="*/ 1521484 w 3629025"/>
                <a:gd name="connsiteY1591" fmla="*/ 121730 h 1152525"/>
                <a:gd name="connsiteX1592" fmla="*/ 1537295 w 3629025"/>
                <a:gd name="connsiteY1592" fmla="*/ 118301 h 1152525"/>
                <a:gd name="connsiteX1593" fmla="*/ 1550440 w 3629025"/>
                <a:gd name="connsiteY1593" fmla="*/ 115443 h 1152525"/>
                <a:gd name="connsiteX1594" fmla="*/ 1561012 w 3629025"/>
                <a:gd name="connsiteY1594" fmla="*/ 113157 h 1152525"/>
                <a:gd name="connsiteX1595" fmla="*/ 1560250 w 3629025"/>
                <a:gd name="connsiteY1595" fmla="*/ 111157 h 1152525"/>
                <a:gd name="connsiteX1596" fmla="*/ 1592635 w 3629025"/>
                <a:gd name="connsiteY1596" fmla="*/ 106299 h 1152525"/>
                <a:gd name="connsiteX1597" fmla="*/ 1585492 w 3629025"/>
                <a:gd name="connsiteY1597" fmla="*/ 110014 h 1152525"/>
                <a:gd name="connsiteX1598" fmla="*/ 1528342 w 3629025"/>
                <a:gd name="connsiteY1598" fmla="*/ 124682 h 1152525"/>
                <a:gd name="connsiteX1599" fmla="*/ 1515959 w 3629025"/>
                <a:gd name="connsiteY1599" fmla="*/ 129540 h 1152525"/>
                <a:gd name="connsiteX1600" fmla="*/ 1492147 w 3629025"/>
                <a:gd name="connsiteY1600" fmla="*/ 134969 h 1152525"/>
                <a:gd name="connsiteX1601" fmla="*/ 1492147 w 3629025"/>
                <a:gd name="connsiteY1601" fmla="*/ 150305 h 1152525"/>
                <a:gd name="connsiteX1602" fmla="*/ 1497385 w 3629025"/>
                <a:gd name="connsiteY1602" fmla="*/ 149162 h 1152525"/>
                <a:gd name="connsiteX1603" fmla="*/ 1492147 w 3629025"/>
                <a:gd name="connsiteY1603" fmla="*/ 150305 h 1152525"/>
                <a:gd name="connsiteX1604" fmla="*/ 1465381 w 3629025"/>
                <a:gd name="connsiteY1604" fmla="*/ 162687 h 1152525"/>
                <a:gd name="connsiteX1605" fmla="*/ 1470620 w 3629025"/>
                <a:gd name="connsiteY1605" fmla="*/ 161544 h 1152525"/>
                <a:gd name="connsiteX1606" fmla="*/ 1465381 w 3629025"/>
                <a:gd name="connsiteY1606" fmla="*/ 162687 h 1152525"/>
                <a:gd name="connsiteX1607" fmla="*/ 1423662 w 3629025"/>
                <a:gd name="connsiteY1607" fmla="*/ 165259 h 1152525"/>
                <a:gd name="connsiteX1608" fmla="*/ 1428139 w 3629025"/>
                <a:gd name="connsiteY1608" fmla="*/ 162116 h 1152525"/>
                <a:gd name="connsiteX1609" fmla="*/ 1436044 w 3629025"/>
                <a:gd name="connsiteY1609" fmla="*/ 160401 h 1152525"/>
                <a:gd name="connsiteX1610" fmla="*/ 1423662 w 3629025"/>
                <a:gd name="connsiteY1610" fmla="*/ 165259 h 1152525"/>
                <a:gd name="connsiteX1611" fmla="*/ 1316029 w 3629025"/>
                <a:gd name="connsiteY1611" fmla="*/ 197453 h 1152525"/>
                <a:gd name="connsiteX1612" fmla="*/ 1327745 w 3629025"/>
                <a:gd name="connsiteY1612" fmla="*/ 190500 h 1152525"/>
                <a:gd name="connsiteX1613" fmla="*/ 1316029 w 3629025"/>
                <a:gd name="connsiteY1613" fmla="*/ 197453 h 1152525"/>
                <a:gd name="connsiteX1614" fmla="*/ 1250593 w 3629025"/>
                <a:gd name="connsiteY1614" fmla="*/ 220409 h 1152525"/>
                <a:gd name="connsiteX1615" fmla="*/ 1258117 w 3629025"/>
                <a:gd name="connsiteY1615" fmla="*/ 225362 h 1152525"/>
                <a:gd name="connsiteX1616" fmla="*/ 1237067 w 3629025"/>
                <a:gd name="connsiteY1616" fmla="*/ 229934 h 1152525"/>
                <a:gd name="connsiteX1617" fmla="*/ 1248688 w 3629025"/>
                <a:gd name="connsiteY1617" fmla="*/ 222980 h 1152525"/>
                <a:gd name="connsiteX1618" fmla="*/ 1250593 w 3629025"/>
                <a:gd name="connsiteY1618" fmla="*/ 220409 h 1152525"/>
                <a:gd name="connsiteX1619" fmla="*/ 1250497 w 3629025"/>
                <a:gd name="connsiteY1619" fmla="*/ 867823 h 1152525"/>
                <a:gd name="connsiteX1620" fmla="*/ 1244116 w 3629025"/>
                <a:gd name="connsiteY1620" fmla="*/ 873633 h 1152525"/>
                <a:gd name="connsiteX1621" fmla="*/ 1250497 w 3629025"/>
                <a:gd name="connsiteY1621" fmla="*/ 867823 h 1152525"/>
                <a:gd name="connsiteX1622" fmla="*/ 1248307 w 3629025"/>
                <a:gd name="connsiteY1622" fmla="*/ 846487 h 1152525"/>
                <a:gd name="connsiteX1623" fmla="*/ 1258117 w 3629025"/>
                <a:gd name="connsiteY1623" fmla="*/ 842201 h 1152525"/>
                <a:gd name="connsiteX1624" fmla="*/ 1248307 w 3629025"/>
                <a:gd name="connsiteY1624" fmla="*/ 846487 h 1152525"/>
                <a:gd name="connsiteX1625" fmla="*/ 1234495 w 3629025"/>
                <a:gd name="connsiteY1625" fmla="*/ 184499 h 1152525"/>
                <a:gd name="connsiteX1626" fmla="*/ 1211540 w 3629025"/>
                <a:gd name="connsiteY1626" fmla="*/ 191643 h 1152525"/>
                <a:gd name="connsiteX1627" fmla="*/ 1201444 w 3629025"/>
                <a:gd name="connsiteY1627" fmla="*/ 187262 h 1152525"/>
                <a:gd name="connsiteX1628" fmla="*/ 1234876 w 3629025"/>
                <a:gd name="connsiteY1628" fmla="*/ 177737 h 1152525"/>
                <a:gd name="connsiteX1629" fmla="*/ 1227733 w 3629025"/>
                <a:gd name="connsiteY1629" fmla="*/ 181451 h 1152525"/>
                <a:gd name="connsiteX1630" fmla="*/ 1234495 w 3629025"/>
                <a:gd name="connsiteY1630" fmla="*/ 184499 h 1152525"/>
                <a:gd name="connsiteX1631" fmla="*/ 1196491 w 3629025"/>
                <a:gd name="connsiteY1631" fmla="*/ 197168 h 1152525"/>
                <a:gd name="connsiteX1632" fmla="*/ 1185918 w 3629025"/>
                <a:gd name="connsiteY1632" fmla="*/ 199454 h 1152525"/>
                <a:gd name="connsiteX1633" fmla="*/ 1144579 w 3629025"/>
                <a:gd name="connsiteY1633" fmla="*/ 210693 h 1152525"/>
                <a:gd name="connsiteX1634" fmla="*/ 1120862 w 3629025"/>
                <a:gd name="connsiteY1634" fmla="*/ 215837 h 1152525"/>
                <a:gd name="connsiteX1635" fmla="*/ 1105051 w 3629025"/>
                <a:gd name="connsiteY1635" fmla="*/ 219266 h 1152525"/>
                <a:gd name="connsiteX1636" fmla="*/ 1099050 w 3629025"/>
                <a:gd name="connsiteY1636" fmla="*/ 218408 h 1152525"/>
                <a:gd name="connsiteX1637" fmla="*/ 1097145 w 3629025"/>
                <a:gd name="connsiteY1637" fmla="*/ 220980 h 1152525"/>
                <a:gd name="connsiteX1638" fmla="*/ 1094478 w 3629025"/>
                <a:gd name="connsiteY1638" fmla="*/ 221552 h 1152525"/>
                <a:gd name="connsiteX1639" fmla="*/ 1083238 w 3629025"/>
                <a:gd name="connsiteY1639" fmla="*/ 221837 h 1152525"/>
                <a:gd name="connsiteX1640" fmla="*/ 1073428 w 3629025"/>
                <a:gd name="connsiteY1640" fmla="*/ 226124 h 1152525"/>
                <a:gd name="connsiteX1641" fmla="*/ 1059521 w 3629025"/>
                <a:gd name="connsiteY1641" fmla="*/ 226981 h 1152525"/>
                <a:gd name="connsiteX1642" fmla="*/ 1033232 w 3629025"/>
                <a:gd name="connsiteY1642" fmla="*/ 232696 h 1152525"/>
                <a:gd name="connsiteX1643" fmla="*/ 1038852 w 3629025"/>
                <a:gd name="connsiteY1643" fmla="*/ 224885 h 1152525"/>
                <a:gd name="connsiteX1644" fmla="*/ 1047520 w 3629025"/>
                <a:gd name="connsiteY1644" fmla="*/ 225171 h 1152525"/>
                <a:gd name="connsiteX1645" fmla="*/ 1046758 w 3629025"/>
                <a:gd name="connsiteY1645" fmla="*/ 223171 h 1152525"/>
                <a:gd name="connsiteX1646" fmla="*/ 1136293 w 3629025"/>
                <a:gd name="connsiteY1646" fmla="*/ 203644 h 1152525"/>
                <a:gd name="connsiteX1647" fmla="*/ 1141531 w 3629025"/>
                <a:gd name="connsiteY1647" fmla="*/ 202502 h 1152525"/>
                <a:gd name="connsiteX1648" fmla="*/ 1144865 w 3629025"/>
                <a:gd name="connsiteY1648" fmla="*/ 203930 h 1152525"/>
                <a:gd name="connsiteX1649" fmla="*/ 1154676 w 3629025"/>
                <a:gd name="connsiteY1649" fmla="*/ 199644 h 1152525"/>
                <a:gd name="connsiteX1650" fmla="*/ 1163344 w 3629025"/>
                <a:gd name="connsiteY1650" fmla="*/ 199930 h 1152525"/>
                <a:gd name="connsiteX1651" fmla="*/ 1165249 w 3629025"/>
                <a:gd name="connsiteY1651" fmla="*/ 197358 h 1152525"/>
                <a:gd name="connsiteX1652" fmla="*/ 1181822 w 3629025"/>
                <a:gd name="connsiteY1652" fmla="*/ 195929 h 1152525"/>
                <a:gd name="connsiteX1653" fmla="*/ 1190871 w 3629025"/>
                <a:gd name="connsiteY1653" fmla="*/ 189548 h 1152525"/>
                <a:gd name="connsiteX1654" fmla="*/ 1195348 w 3629025"/>
                <a:gd name="connsiteY1654" fmla="*/ 186404 h 1152525"/>
                <a:gd name="connsiteX1655" fmla="*/ 1199443 w 3629025"/>
                <a:gd name="connsiteY1655" fmla="*/ 189833 h 1152525"/>
                <a:gd name="connsiteX1656" fmla="*/ 1196491 w 3629025"/>
                <a:gd name="connsiteY1656" fmla="*/ 197168 h 1152525"/>
                <a:gd name="connsiteX1657" fmla="*/ 1186585 w 3629025"/>
                <a:gd name="connsiteY1657" fmla="*/ 247460 h 1152525"/>
                <a:gd name="connsiteX1658" fmla="*/ 1192966 w 3629025"/>
                <a:gd name="connsiteY1658" fmla="*/ 241649 h 1152525"/>
                <a:gd name="connsiteX1659" fmla="*/ 1186585 w 3629025"/>
                <a:gd name="connsiteY1659" fmla="*/ 247460 h 1152525"/>
                <a:gd name="connsiteX1660" fmla="*/ 1176488 w 3629025"/>
                <a:gd name="connsiteY1660" fmla="*/ 859917 h 1152525"/>
                <a:gd name="connsiteX1661" fmla="*/ 1180965 w 3629025"/>
                <a:gd name="connsiteY1661" fmla="*/ 856774 h 1152525"/>
                <a:gd name="connsiteX1662" fmla="*/ 1188871 w 3629025"/>
                <a:gd name="connsiteY1662" fmla="*/ 855059 h 1152525"/>
                <a:gd name="connsiteX1663" fmla="*/ 1176488 w 3629025"/>
                <a:gd name="connsiteY1663" fmla="*/ 859917 h 1152525"/>
                <a:gd name="connsiteX1664" fmla="*/ 1088953 w 3629025"/>
                <a:gd name="connsiteY1664" fmla="*/ 846201 h 1152525"/>
                <a:gd name="connsiteX1665" fmla="*/ 1098383 w 3629025"/>
                <a:gd name="connsiteY1665" fmla="*/ 848487 h 1152525"/>
                <a:gd name="connsiteX1666" fmla="*/ 1098764 w 3629025"/>
                <a:gd name="connsiteY1666" fmla="*/ 857155 h 1152525"/>
                <a:gd name="connsiteX1667" fmla="*/ 1094668 w 3629025"/>
                <a:gd name="connsiteY1667" fmla="*/ 853631 h 1152525"/>
                <a:gd name="connsiteX1668" fmla="*/ 1085239 w 3629025"/>
                <a:gd name="connsiteY1668" fmla="*/ 851345 h 1152525"/>
                <a:gd name="connsiteX1669" fmla="*/ 1088953 w 3629025"/>
                <a:gd name="connsiteY1669" fmla="*/ 846201 h 1152525"/>
                <a:gd name="connsiteX1670" fmla="*/ 1092668 w 3629025"/>
                <a:gd name="connsiteY1670" fmla="*/ 856298 h 1152525"/>
                <a:gd name="connsiteX1671" fmla="*/ 1081429 w 3629025"/>
                <a:gd name="connsiteY1671" fmla="*/ 856583 h 1152525"/>
                <a:gd name="connsiteX1672" fmla="*/ 1092668 w 3629025"/>
                <a:gd name="connsiteY1672" fmla="*/ 856298 h 1152525"/>
                <a:gd name="connsiteX1673" fmla="*/ 1084667 w 3629025"/>
                <a:gd name="connsiteY1673" fmla="*/ 888683 h 1152525"/>
                <a:gd name="connsiteX1674" fmla="*/ 1078285 w 3629025"/>
                <a:gd name="connsiteY1674" fmla="*/ 894493 h 1152525"/>
                <a:gd name="connsiteX1675" fmla="*/ 1084667 w 3629025"/>
                <a:gd name="connsiteY1675" fmla="*/ 888683 h 1152525"/>
                <a:gd name="connsiteX1676" fmla="*/ 1086572 w 3629025"/>
                <a:gd name="connsiteY1676" fmla="*/ 901351 h 1152525"/>
                <a:gd name="connsiteX1677" fmla="*/ 1088096 w 3629025"/>
                <a:gd name="connsiteY1677" fmla="*/ 905447 h 1152525"/>
                <a:gd name="connsiteX1678" fmla="*/ 1082857 w 3629025"/>
                <a:gd name="connsiteY1678" fmla="*/ 906590 h 1152525"/>
                <a:gd name="connsiteX1679" fmla="*/ 1081333 w 3629025"/>
                <a:gd name="connsiteY1679" fmla="*/ 902494 h 1152525"/>
                <a:gd name="connsiteX1680" fmla="*/ 1086572 w 3629025"/>
                <a:gd name="connsiteY1680" fmla="*/ 901351 h 1152525"/>
                <a:gd name="connsiteX1681" fmla="*/ 1104860 w 3629025"/>
                <a:gd name="connsiteY1681" fmla="*/ 928021 h 1152525"/>
                <a:gd name="connsiteX1682" fmla="*/ 1108575 w 3629025"/>
                <a:gd name="connsiteY1682" fmla="*/ 938117 h 1152525"/>
                <a:gd name="connsiteX1683" fmla="*/ 1055140 w 3629025"/>
                <a:gd name="connsiteY1683" fmla="*/ 947547 h 1152525"/>
                <a:gd name="connsiteX1684" fmla="*/ 1104860 w 3629025"/>
                <a:gd name="connsiteY1684" fmla="*/ 928021 h 1152525"/>
                <a:gd name="connsiteX1685" fmla="*/ 1105241 w 3629025"/>
                <a:gd name="connsiteY1685" fmla="*/ 952024 h 1152525"/>
                <a:gd name="connsiteX1686" fmla="*/ 1100383 w 3629025"/>
                <a:gd name="connsiteY1686" fmla="*/ 946499 h 1152525"/>
                <a:gd name="connsiteX1687" fmla="*/ 1105241 w 3629025"/>
                <a:gd name="connsiteY1687" fmla="*/ 952024 h 1152525"/>
                <a:gd name="connsiteX1688" fmla="*/ 1109908 w 3629025"/>
                <a:gd name="connsiteY1688" fmla="*/ 872204 h 1152525"/>
                <a:gd name="connsiteX1689" fmla="*/ 1088858 w 3629025"/>
                <a:gd name="connsiteY1689" fmla="*/ 876776 h 1152525"/>
                <a:gd name="connsiteX1690" fmla="*/ 1084762 w 3629025"/>
                <a:gd name="connsiteY1690" fmla="*/ 873347 h 1152525"/>
                <a:gd name="connsiteX1691" fmla="*/ 1128387 w 3629025"/>
                <a:gd name="connsiteY1691" fmla="*/ 868204 h 1152525"/>
                <a:gd name="connsiteX1692" fmla="*/ 1109908 w 3629025"/>
                <a:gd name="connsiteY1692" fmla="*/ 872204 h 1152525"/>
                <a:gd name="connsiteX1693" fmla="*/ 1115623 w 3629025"/>
                <a:gd name="connsiteY1693" fmla="*/ 849059 h 1152525"/>
                <a:gd name="connsiteX1694" fmla="*/ 1120100 w 3629025"/>
                <a:gd name="connsiteY1694" fmla="*/ 845915 h 1152525"/>
                <a:gd name="connsiteX1695" fmla="*/ 1117433 w 3629025"/>
                <a:gd name="connsiteY1695" fmla="*/ 846487 h 1152525"/>
                <a:gd name="connsiteX1696" fmla="*/ 1115623 w 3629025"/>
                <a:gd name="connsiteY1696" fmla="*/ 849059 h 1152525"/>
                <a:gd name="connsiteX1697" fmla="*/ 1004276 w 3629025"/>
                <a:gd name="connsiteY1697" fmla="*/ 871157 h 1152525"/>
                <a:gd name="connsiteX1698" fmla="*/ 1001990 w 3629025"/>
                <a:gd name="connsiteY1698" fmla="*/ 865061 h 1152525"/>
                <a:gd name="connsiteX1699" fmla="*/ 1004276 w 3629025"/>
                <a:gd name="connsiteY1699" fmla="*/ 871157 h 1152525"/>
                <a:gd name="connsiteX1700" fmla="*/ 997513 w 3629025"/>
                <a:gd name="connsiteY1700" fmla="*/ 236125 h 1152525"/>
                <a:gd name="connsiteX1701" fmla="*/ 1010658 w 3629025"/>
                <a:gd name="connsiteY1701" fmla="*/ 233267 h 1152525"/>
                <a:gd name="connsiteX1702" fmla="*/ 997513 w 3629025"/>
                <a:gd name="connsiteY1702" fmla="*/ 236125 h 1152525"/>
                <a:gd name="connsiteX1703" fmla="*/ 1009896 w 3629025"/>
                <a:gd name="connsiteY1703" fmla="*/ 878681 h 1152525"/>
                <a:gd name="connsiteX1704" fmla="*/ 1020850 w 3629025"/>
                <a:gd name="connsiteY1704" fmla="*/ 869728 h 1152525"/>
                <a:gd name="connsiteX1705" fmla="*/ 1006181 w 3629025"/>
                <a:gd name="connsiteY1705" fmla="*/ 883825 h 1152525"/>
                <a:gd name="connsiteX1706" fmla="*/ 1009896 w 3629025"/>
                <a:gd name="connsiteY1706" fmla="*/ 878681 h 1152525"/>
                <a:gd name="connsiteX1707" fmla="*/ 1012563 w 3629025"/>
                <a:gd name="connsiteY1707" fmla="*/ 862775 h 1152525"/>
                <a:gd name="connsiteX1708" fmla="*/ 1017802 w 3629025"/>
                <a:gd name="connsiteY1708" fmla="*/ 861632 h 1152525"/>
                <a:gd name="connsiteX1709" fmla="*/ 1019326 w 3629025"/>
                <a:gd name="connsiteY1709" fmla="*/ 865727 h 1152525"/>
                <a:gd name="connsiteX1710" fmla="*/ 1014087 w 3629025"/>
                <a:gd name="connsiteY1710" fmla="*/ 866870 h 1152525"/>
                <a:gd name="connsiteX1711" fmla="*/ 1012563 w 3629025"/>
                <a:gd name="connsiteY1711" fmla="*/ 862775 h 1152525"/>
                <a:gd name="connsiteX1712" fmla="*/ 1033899 w 3629025"/>
                <a:gd name="connsiteY1712" fmla="*/ 265367 h 1152525"/>
                <a:gd name="connsiteX1713" fmla="*/ 1045900 w 3629025"/>
                <a:gd name="connsiteY1713" fmla="*/ 267081 h 1152525"/>
                <a:gd name="connsiteX1714" fmla="*/ 1022183 w 3629025"/>
                <a:gd name="connsiteY1714" fmla="*/ 272225 h 1152525"/>
                <a:gd name="connsiteX1715" fmla="*/ 1033899 w 3629025"/>
                <a:gd name="connsiteY1715" fmla="*/ 265367 h 1152525"/>
                <a:gd name="connsiteX1716" fmla="*/ 1022755 w 3629025"/>
                <a:gd name="connsiteY1716" fmla="*/ 204406 h 1152525"/>
                <a:gd name="connsiteX1717" fmla="*/ 1012944 w 3629025"/>
                <a:gd name="connsiteY1717" fmla="*/ 208693 h 1152525"/>
                <a:gd name="connsiteX1718" fmla="*/ 993037 w 3629025"/>
                <a:gd name="connsiteY1718" fmla="*/ 208693 h 1152525"/>
                <a:gd name="connsiteX1719" fmla="*/ 1022755 w 3629025"/>
                <a:gd name="connsiteY1719" fmla="*/ 204406 h 1152525"/>
                <a:gd name="connsiteX1720" fmla="*/ 982464 w 3629025"/>
                <a:gd name="connsiteY1720" fmla="*/ 241649 h 1152525"/>
                <a:gd name="connsiteX1721" fmla="*/ 995608 w 3629025"/>
                <a:gd name="connsiteY1721" fmla="*/ 238792 h 1152525"/>
                <a:gd name="connsiteX1722" fmla="*/ 982464 w 3629025"/>
                <a:gd name="connsiteY1722" fmla="*/ 241649 h 1152525"/>
                <a:gd name="connsiteX1723" fmla="*/ 968653 w 3629025"/>
                <a:gd name="connsiteY1723" fmla="*/ 211836 h 1152525"/>
                <a:gd name="connsiteX1724" fmla="*/ 973891 w 3629025"/>
                <a:gd name="connsiteY1724" fmla="*/ 210693 h 1152525"/>
                <a:gd name="connsiteX1725" fmla="*/ 967510 w 3629025"/>
                <a:gd name="connsiteY1725" fmla="*/ 216503 h 1152525"/>
                <a:gd name="connsiteX1726" fmla="*/ 968653 w 3629025"/>
                <a:gd name="connsiteY1726" fmla="*/ 211836 h 1152525"/>
                <a:gd name="connsiteX1727" fmla="*/ 968557 w 3629025"/>
                <a:gd name="connsiteY1727" fmla="*/ 242411 h 1152525"/>
                <a:gd name="connsiteX1728" fmla="*/ 959509 w 3629025"/>
                <a:gd name="connsiteY1728" fmla="*/ 248793 h 1152525"/>
                <a:gd name="connsiteX1729" fmla="*/ 968557 w 3629025"/>
                <a:gd name="connsiteY1729" fmla="*/ 242411 h 1152525"/>
                <a:gd name="connsiteX1730" fmla="*/ 962557 w 3629025"/>
                <a:gd name="connsiteY1730" fmla="*/ 873728 h 1152525"/>
                <a:gd name="connsiteX1731" fmla="*/ 967795 w 3629025"/>
                <a:gd name="connsiteY1731" fmla="*/ 872585 h 1152525"/>
                <a:gd name="connsiteX1732" fmla="*/ 961414 w 3629025"/>
                <a:gd name="connsiteY1732" fmla="*/ 878396 h 1152525"/>
                <a:gd name="connsiteX1733" fmla="*/ 962557 w 3629025"/>
                <a:gd name="connsiteY1733" fmla="*/ 873728 h 1152525"/>
                <a:gd name="connsiteX1734" fmla="*/ 927219 w 3629025"/>
                <a:gd name="connsiteY1734" fmla="*/ 222980 h 1152525"/>
                <a:gd name="connsiteX1735" fmla="*/ 945602 w 3629025"/>
                <a:gd name="connsiteY1735" fmla="*/ 218980 h 1152525"/>
                <a:gd name="connsiteX1736" fmla="*/ 931315 w 3629025"/>
                <a:gd name="connsiteY1736" fmla="*/ 226505 h 1152525"/>
                <a:gd name="connsiteX1737" fmla="*/ 916646 w 3629025"/>
                <a:gd name="connsiteY1737" fmla="*/ 225362 h 1152525"/>
                <a:gd name="connsiteX1738" fmla="*/ 927219 w 3629025"/>
                <a:gd name="connsiteY1738" fmla="*/ 222980 h 1152525"/>
                <a:gd name="connsiteX1739" fmla="*/ 932839 w 3629025"/>
                <a:gd name="connsiteY1739" fmla="*/ 877919 h 1152525"/>
                <a:gd name="connsiteX1740" fmla="*/ 917027 w 3629025"/>
                <a:gd name="connsiteY1740" fmla="*/ 881348 h 1152525"/>
                <a:gd name="connsiteX1741" fmla="*/ 932839 w 3629025"/>
                <a:gd name="connsiteY1741" fmla="*/ 877919 h 1152525"/>
                <a:gd name="connsiteX1742" fmla="*/ 906454 w 3629025"/>
                <a:gd name="connsiteY1742" fmla="*/ 883730 h 1152525"/>
                <a:gd name="connsiteX1743" fmla="*/ 896644 w 3629025"/>
                <a:gd name="connsiteY1743" fmla="*/ 888016 h 1152525"/>
                <a:gd name="connsiteX1744" fmla="*/ 889500 w 3629025"/>
                <a:gd name="connsiteY1744" fmla="*/ 891731 h 1152525"/>
                <a:gd name="connsiteX1745" fmla="*/ 857115 w 3629025"/>
                <a:gd name="connsiteY1745" fmla="*/ 896588 h 1152525"/>
                <a:gd name="connsiteX1746" fmla="*/ 871402 w 3629025"/>
                <a:gd name="connsiteY1746" fmla="*/ 889063 h 1152525"/>
                <a:gd name="connsiteX1747" fmla="*/ 878546 w 3629025"/>
                <a:gd name="connsiteY1747" fmla="*/ 885349 h 1152525"/>
                <a:gd name="connsiteX1748" fmla="*/ 892453 w 3629025"/>
                <a:gd name="connsiteY1748" fmla="*/ 884492 h 1152525"/>
                <a:gd name="connsiteX1749" fmla="*/ 906454 w 3629025"/>
                <a:gd name="connsiteY1749" fmla="*/ 883730 h 1152525"/>
                <a:gd name="connsiteX1750" fmla="*/ 907788 w 3629025"/>
                <a:gd name="connsiteY1750" fmla="*/ 23813 h 1152525"/>
                <a:gd name="connsiteX1751" fmla="*/ 890071 w 3629025"/>
                <a:gd name="connsiteY1751" fmla="*/ 29813 h 1152525"/>
                <a:gd name="connsiteX1752" fmla="*/ 907788 w 3629025"/>
                <a:gd name="connsiteY1752" fmla="*/ 23813 h 1152525"/>
                <a:gd name="connsiteX1753" fmla="*/ 889690 w 3629025"/>
                <a:gd name="connsiteY1753" fmla="*/ 36481 h 1152525"/>
                <a:gd name="connsiteX1754" fmla="*/ 894929 w 3629025"/>
                <a:gd name="connsiteY1754" fmla="*/ 35338 h 1152525"/>
                <a:gd name="connsiteX1755" fmla="*/ 885214 w 3629025"/>
                <a:gd name="connsiteY1755" fmla="*/ 39719 h 1152525"/>
                <a:gd name="connsiteX1756" fmla="*/ 889690 w 3629025"/>
                <a:gd name="connsiteY1756" fmla="*/ 36481 h 1152525"/>
                <a:gd name="connsiteX1757" fmla="*/ 897882 w 3629025"/>
                <a:gd name="connsiteY1757" fmla="*/ 235934 h 1152525"/>
                <a:gd name="connsiteX1758" fmla="*/ 869307 w 3629025"/>
                <a:gd name="connsiteY1758" fmla="*/ 235553 h 1152525"/>
                <a:gd name="connsiteX1759" fmla="*/ 897882 w 3629025"/>
                <a:gd name="connsiteY1759" fmla="*/ 235934 h 1152525"/>
                <a:gd name="connsiteX1760" fmla="*/ 872069 w 3629025"/>
                <a:gd name="connsiteY1760" fmla="*/ 42577 h 1152525"/>
                <a:gd name="connsiteX1761" fmla="*/ 881880 w 3629025"/>
                <a:gd name="connsiteY1761" fmla="*/ 38291 h 1152525"/>
                <a:gd name="connsiteX1762" fmla="*/ 872069 w 3629025"/>
                <a:gd name="connsiteY1762" fmla="*/ 42577 h 1152525"/>
                <a:gd name="connsiteX1763" fmla="*/ 880737 w 3629025"/>
                <a:gd name="connsiteY1763" fmla="*/ 27527 h 1152525"/>
                <a:gd name="connsiteX1764" fmla="*/ 854448 w 3629025"/>
                <a:gd name="connsiteY1764" fmla="*/ 33242 h 1152525"/>
                <a:gd name="connsiteX1765" fmla="*/ 880737 w 3629025"/>
                <a:gd name="connsiteY1765" fmla="*/ 27527 h 1152525"/>
                <a:gd name="connsiteX1766" fmla="*/ 845399 w 3629025"/>
                <a:gd name="connsiteY1766" fmla="*/ 787622 h 1152525"/>
                <a:gd name="connsiteX1767" fmla="*/ 854067 w 3629025"/>
                <a:gd name="connsiteY1767" fmla="*/ 787908 h 1152525"/>
                <a:gd name="connsiteX1768" fmla="*/ 845399 w 3629025"/>
                <a:gd name="connsiteY1768" fmla="*/ 787622 h 1152525"/>
                <a:gd name="connsiteX1769" fmla="*/ 842827 w 3629025"/>
                <a:gd name="connsiteY1769" fmla="*/ 788194 h 1152525"/>
                <a:gd name="connsiteX1770" fmla="*/ 835684 w 3629025"/>
                <a:gd name="connsiteY1770" fmla="*/ 791909 h 1152525"/>
                <a:gd name="connsiteX1771" fmla="*/ 842827 w 3629025"/>
                <a:gd name="connsiteY1771" fmla="*/ 788194 h 1152525"/>
                <a:gd name="connsiteX1772" fmla="*/ 830635 w 3629025"/>
                <a:gd name="connsiteY1772" fmla="*/ 53721 h 1152525"/>
                <a:gd name="connsiteX1773" fmla="*/ 814062 w 3629025"/>
                <a:gd name="connsiteY1773" fmla="*/ 55150 h 1152525"/>
                <a:gd name="connsiteX1774" fmla="*/ 830635 w 3629025"/>
                <a:gd name="connsiteY1774" fmla="*/ 53721 h 1152525"/>
                <a:gd name="connsiteX1775" fmla="*/ 826159 w 3629025"/>
                <a:gd name="connsiteY1775" fmla="*/ 41624 h 1152525"/>
                <a:gd name="connsiteX1776" fmla="*/ 805108 w 3629025"/>
                <a:gd name="connsiteY1776" fmla="*/ 46196 h 1152525"/>
                <a:gd name="connsiteX1777" fmla="*/ 826159 w 3629025"/>
                <a:gd name="connsiteY1777" fmla="*/ 41624 h 1152525"/>
                <a:gd name="connsiteX1778" fmla="*/ 812824 w 3629025"/>
                <a:gd name="connsiteY1778" fmla="*/ 899732 h 1152525"/>
                <a:gd name="connsiteX1779" fmla="*/ 788725 w 3629025"/>
                <a:gd name="connsiteY1779" fmla="*/ 911543 h 1152525"/>
                <a:gd name="connsiteX1780" fmla="*/ 791011 w 3629025"/>
                <a:gd name="connsiteY1780" fmla="*/ 902303 h 1152525"/>
                <a:gd name="connsiteX1781" fmla="*/ 800441 w 3629025"/>
                <a:gd name="connsiteY1781" fmla="*/ 904589 h 1152525"/>
                <a:gd name="connsiteX1782" fmla="*/ 812824 w 3629025"/>
                <a:gd name="connsiteY1782" fmla="*/ 899732 h 1152525"/>
                <a:gd name="connsiteX1783" fmla="*/ 807204 w 3629025"/>
                <a:gd name="connsiteY1783" fmla="*/ 892207 h 1152525"/>
                <a:gd name="connsiteX1784" fmla="*/ 788059 w 3629025"/>
                <a:gd name="connsiteY1784" fmla="*/ 894207 h 1152525"/>
                <a:gd name="connsiteX1785" fmla="*/ 807204 w 3629025"/>
                <a:gd name="connsiteY1785" fmla="*/ 892207 h 1152525"/>
                <a:gd name="connsiteX1786" fmla="*/ 765961 w 3629025"/>
                <a:gd name="connsiteY1786" fmla="*/ 518350 h 1152525"/>
                <a:gd name="connsiteX1787" fmla="*/ 753959 w 3629025"/>
                <a:gd name="connsiteY1787" fmla="*/ 516636 h 1152525"/>
                <a:gd name="connsiteX1788" fmla="*/ 755864 w 3629025"/>
                <a:gd name="connsiteY1788" fmla="*/ 514064 h 1152525"/>
                <a:gd name="connsiteX1789" fmla="*/ 764532 w 3629025"/>
                <a:gd name="connsiteY1789" fmla="*/ 514350 h 1152525"/>
                <a:gd name="connsiteX1790" fmla="*/ 772819 w 3629025"/>
                <a:gd name="connsiteY1790" fmla="*/ 505968 h 1152525"/>
                <a:gd name="connsiteX1791" fmla="*/ 777676 w 3629025"/>
                <a:gd name="connsiteY1791" fmla="*/ 511493 h 1152525"/>
                <a:gd name="connsiteX1792" fmla="*/ 796822 w 3629025"/>
                <a:gd name="connsiteY1792" fmla="*/ 509492 h 1152525"/>
                <a:gd name="connsiteX1793" fmla="*/ 765961 w 3629025"/>
                <a:gd name="connsiteY1793" fmla="*/ 518350 h 1152525"/>
                <a:gd name="connsiteX1794" fmla="*/ 783772 w 3629025"/>
                <a:gd name="connsiteY1794" fmla="*/ 805434 h 1152525"/>
                <a:gd name="connsiteX1795" fmla="*/ 778534 w 3629025"/>
                <a:gd name="connsiteY1795" fmla="*/ 806577 h 1152525"/>
                <a:gd name="connsiteX1796" fmla="*/ 777010 w 3629025"/>
                <a:gd name="connsiteY1796" fmla="*/ 802481 h 1152525"/>
                <a:gd name="connsiteX1797" fmla="*/ 782248 w 3629025"/>
                <a:gd name="connsiteY1797" fmla="*/ 801338 h 1152525"/>
                <a:gd name="connsiteX1798" fmla="*/ 783772 w 3629025"/>
                <a:gd name="connsiteY1798" fmla="*/ 805434 h 1152525"/>
                <a:gd name="connsiteX1799" fmla="*/ 795107 w 3629025"/>
                <a:gd name="connsiteY1799" fmla="*/ 774573 h 1152525"/>
                <a:gd name="connsiteX1800" fmla="*/ 795107 w 3629025"/>
                <a:gd name="connsiteY1800" fmla="*/ 774573 h 1152525"/>
                <a:gd name="connsiteX1801" fmla="*/ 795107 w 3629025"/>
                <a:gd name="connsiteY1801" fmla="*/ 774573 h 1152525"/>
                <a:gd name="connsiteX1802" fmla="*/ 800536 w 3629025"/>
                <a:gd name="connsiteY1802" fmla="*/ 64675 h 1152525"/>
                <a:gd name="connsiteX1803" fmla="*/ 777581 w 3629025"/>
                <a:gd name="connsiteY1803" fmla="*/ 71819 h 1152525"/>
                <a:gd name="connsiteX1804" fmla="*/ 751292 w 3629025"/>
                <a:gd name="connsiteY1804" fmla="*/ 77534 h 1152525"/>
                <a:gd name="connsiteX1805" fmla="*/ 755769 w 3629025"/>
                <a:gd name="connsiteY1805" fmla="*/ 74390 h 1152525"/>
                <a:gd name="connsiteX1806" fmla="*/ 761008 w 3629025"/>
                <a:gd name="connsiteY1806" fmla="*/ 73247 h 1152525"/>
                <a:gd name="connsiteX1807" fmla="*/ 800536 w 3629025"/>
                <a:gd name="connsiteY1807" fmla="*/ 64675 h 1152525"/>
                <a:gd name="connsiteX1808" fmla="*/ 779867 w 3629025"/>
                <a:gd name="connsiteY1808" fmla="*/ 62579 h 1152525"/>
                <a:gd name="connsiteX1809" fmla="*/ 785106 w 3629025"/>
                <a:gd name="connsiteY1809" fmla="*/ 61436 h 1152525"/>
                <a:gd name="connsiteX1810" fmla="*/ 779867 w 3629025"/>
                <a:gd name="connsiteY1810" fmla="*/ 62579 h 1152525"/>
                <a:gd name="connsiteX1811" fmla="*/ 760722 w 3629025"/>
                <a:gd name="connsiteY1811" fmla="*/ 49244 h 1152525"/>
                <a:gd name="connsiteX1812" fmla="*/ 777676 w 3629025"/>
                <a:gd name="connsiteY1812" fmla="*/ 41148 h 1152525"/>
                <a:gd name="connsiteX1813" fmla="*/ 760722 w 3629025"/>
                <a:gd name="connsiteY1813" fmla="*/ 49244 h 1152525"/>
                <a:gd name="connsiteX1814" fmla="*/ 779962 w 3629025"/>
                <a:gd name="connsiteY1814" fmla="*/ 32004 h 1152525"/>
                <a:gd name="connsiteX1815" fmla="*/ 757388 w 3629025"/>
                <a:gd name="connsiteY1815" fmla="*/ 32576 h 1152525"/>
                <a:gd name="connsiteX1816" fmla="*/ 779962 w 3629025"/>
                <a:gd name="connsiteY1816" fmla="*/ 32004 h 1152525"/>
                <a:gd name="connsiteX1817" fmla="*/ 761103 w 3629025"/>
                <a:gd name="connsiteY1817" fmla="*/ 57912 h 1152525"/>
                <a:gd name="connsiteX1818" fmla="*/ 772342 w 3629025"/>
                <a:gd name="connsiteY1818" fmla="*/ 57626 h 1152525"/>
                <a:gd name="connsiteX1819" fmla="*/ 749387 w 3629025"/>
                <a:gd name="connsiteY1819" fmla="*/ 64770 h 1152525"/>
                <a:gd name="connsiteX1820" fmla="*/ 761103 w 3629025"/>
                <a:gd name="connsiteY1820" fmla="*/ 57912 h 1152525"/>
                <a:gd name="connsiteX1821" fmla="*/ 747196 w 3629025"/>
                <a:gd name="connsiteY1821" fmla="*/ 529019 h 1152525"/>
                <a:gd name="connsiteX1822" fmla="*/ 737005 w 3629025"/>
                <a:gd name="connsiteY1822" fmla="*/ 524637 h 1152525"/>
                <a:gd name="connsiteX1823" fmla="*/ 747577 w 3629025"/>
                <a:gd name="connsiteY1823" fmla="*/ 522351 h 1152525"/>
                <a:gd name="connsiteX1824" fmla="*/ 747196 w 3629025"/>
                <a:gd name="connsiteY1824" fmla="*/ 529019 h 1152525"/>
                <a:gd name="connsiteX1825" fmla="*/ 724622 w 3629025"/>
                <a:gd name="connsiteY1825" fmla="*/ 529590 h 1152525"/>
                <a:gd name="connsiteX1826" fmla="*/ 733290 w 3629025"/>
                <a:gd name="connsiteY1826" fmla="*/ 529876 h 1152525"/>
                <a:gd name="connsiteX1827" fmla="*/ 724622 w 3629025"/>
                <a:gd name="connsiteY1827" fmla="*/ 529590 h 1152525"/>
                <a:gd name="connsiteX1828" fmla="*/ 716335 w 3629025"/>
                <a:gd name="connsiteY1828" fmla="*/ 522637 h 1152525"/>
                <a:gd name="connsiteX1829" fmla="*/ 725003 w 3629025"/>
                <a:gd name="connsiteY1829" fmla="*/ 522923 h 1152525"/>
                <a:gd name="connsiteX1830" fmla="*/ 716335 w 3629025"/>
                <a:gd name="connsiteY1830" fmla="*/ 522637 h 1152525"/>
                <a:gd name="connsiteX1831" fmla="*/ 726718 w 3629025"/>
                <a:gd name="connsiteY1831" fmla="*/ 126683 h 1152525"/>
                <a:gd name="connsiteX1832" fmla="*/ 713954 w 3629025"/>
                <a:gd name="connsiteY1832" fmla="*/ 122873 h 1152525"/>
                <a:gd name="connsiteX1833" fmla="*/ 738433 w 3629025"/>
                <a:gd name="connsiteY1833" fmla="*/ 119729 h 1152525"/>
                <a:gd name="connsiteX1834" fmla="*/ 726718 w 3629025"/>
                <a:gd name="connsiteY1834" fmla="*/ 126683 h 1152525"/>
                <a:gd name="connsiteX1835" fmla="*/ 716050 w 3629025"/>
                <a:gd name="connsiteY1835" fmla="*/ 822388 h 1152525"/>
                <a:gd name="connsiteX1836" fmla="*/ 704334 w 3629025"/>
                <a:gd name="connsiteY1836" fmla="*/ 829342 h 1152525"/>
                <a:gd name="connsiteX1837" fmla="*/ 716050 w 3629025"/>
                <a:gd name="connsiteY1837" fmla="*/ 822388 h 1152525"/>
                <a:gd name="connsiteX1838" fmla="*/ 719669 w 3629025"/>
                <a:gd name="connsiteY1838" fmla="*/ 69152 h 1152525"/>
                <a:gd name="connsiteX1839" fmla="*/ 707287 w 3629025"/>
                <a:gd name="connsiteY1839" fmla="*/ 74009 h 1152525"/>
                <a:gd name="connsiteX1840" fmla="*/ 719669 w 3629025"/>
                <a:gd name="connsiteY1840" fmla="*/ 69152 h 1152525"/>
                <a:gd name="connsiteX1841" fmla="*/ 719764 w 3629025"/>
                <a:gd name="connsiteY1841" fmla="*/ 53816 h 1152525"/>
                <a:gd name="connsiteX1842" fmla="*/ 741196 w 3629025"/>
                <a:gd name="connsiteY1842" fmla="*/ 42577 h 1152525"/>
                <a:gd name="connsiteX1843" fmla="*/ 726908 w 3629025"/>
                <a:gd name="connsiteY1843" fmla="*/ 50102 h 1152525"/>
                <a:gd name="connsiteX1844" fmla="*/ 728051 w 3629025"/>
                <a:gd name="connsiteY1844" fmla="*/ 60770 h 1152525"/>
                <a:gd name="connsiteX1845" fmla="*/ 661471 w 3629025"/>
                <a:gd name="connsiteY1845" fmla="*/ 73057 h 1152525"/>
                <a:gd name="connsiteX1846" fmla="*/ 687094 w 3629025"/>
                <a:gd name="connsiteY1846" fmla="*/ 65342 h 1152525"/>
                <a:gd name="connsiteX1847" fmla="*/ 719764 w 3629025"/>
                <a:gd name="connsiteY1847" fmla="*/ 53816 h 1152525"/>
                <a:gd name="connsiteX1848" fmla="*/ 691285 w 3629025"/>
                <a:gd name="connsiteY1848" fmla="*/ 801529 h 1152525"/>
                <a:gd name="connsiteX1849" fmla="*/ 670234 w 3629025"/>
                <a:gd name="connsiteY1849" fmla="*/ 806101 h 1152525"/>
                <a:gd name="connsiteX1850" fmla="*/ 676616 w 3629025"/>
                <a:gd name="connsiteY1850" fmla="*/ 800290 h 1152525"/>
                <a:gd name="connsiteX1851" fmla="*/ 700333 w 3629025"/>
                <a:gd name="connsiteY1851" fmla="*/ 795147 h 1152525"/>
                <a:gd name="connsiteX1852" fmla="*/ 691285 w 3629025"/>
                <a:gd name="connsiteY1852" fmla="*/ 801529 h 1152525"/>
                <a:gd name="connsiteX1853" fmla="*/ 694999 w 3629025"/>
                <a:gd name="connsiteY1853" fmla="*/ 826961 h 1152525"/>
                <a:gd name="connsiteX1854" fmla="*/ 676616 w 3629025"/>
                <a:gd name="connsiteY1854" fmla="*/ 830961 h 1152525"/>
                <a:gd name="connsiteX1855" fmla="*/ 694999 w 3629025"/>
                <a:gd name="connsiteY1855" fmla="*/ 826961 h 1152525"/>
                <a:gd name="connsiteX1856" fmla="*/ 677950 w 3629025"/>
                <a:gd name="connsiteY1856" fmla="*/ 541973 h 1152525"/>
                <a:gd name="connsiteX1857" fmla="*/ 680236 w 3629025"/>
                <a:gd name="connsiteY1857" fmla="*/ 548069 h 1152525"/>
                <a:gd name="connsiteX1858" fmla="*/ 677950 w 3629025"/>
                <a:gd name="connsiteY1858" fmla="*/ 541973 h 1152525"/>
                <a:gd name="connsiteX1859" fmla="*/ 658042 w 3629025"/>
                <a:gd name="connsiteY1859" fmla="*/ 56293 h 1152525"/>
                <a:gd name="connsiteX1860" fmla="*/ 691570 w 3629025"/>
                <a:gd name="connsiteY1860" fmla="*/ 46863 h 1152525"/>
                <a:gd name="connsiteX1861" fmla="*/ 692713 w 3629025"/>
                <a:gd name="connsiteY1861" fmla="*/ 57531 h 1152525"/>
                <a:gd name="connsiteX1862" fmla="*/ 668234 w 3629025"/>
                <a:gd name="connsiteY1862" fmla="*/ 60674 h 1152525"/>
                <a:gd name="connsiteX1863" fmla="*/ 658042 w 3629025"/>
                <a:gd name="connsiteY1863" fmla="*/ 56293 h 1152525"/>
                <a:gd name="connsiteX1864" fmla="*/ 654994 w 3629025"/>
                <a:gd name="connsiteY1864" fmla="*/ 78867 h 1152525"/>
                <a:gd name="connsiteX1865" fmla="*/ 671187 w 3629025"/>
                <a:gd name="connsiteY1865" fmla="*/ 84106 h 1152525"/>
                <a:gd name="connsiteX1866" fmla="*/ 647470 w 3629025"/>
                <a:gd name="connsiteY1866" fmla="*/ 89249 h 1152525"/>
                <a:gd name="connsiteX1867" fmla="*/ 654994 w 3629025"/>
                <a:gd name="connsiteY1867" fmla="*/ 78867 h 1152525"/>
                <a:gd name="connsiteX1868" fmla="*/ 660805 w 3629025"/>
                <a:gd name="connsiteY1868" fmla="*/ 803720 h 1152525"/>
                <a:gd name="connsiteX1869" fmla="*/ 666043 w 3629025"/>
                <a:gd name="connsiteY1869" fmla="*/ 802577 h 1152525"/>
                <a:gd name="connsiteX1870" fmla="*/ 659662 w 3629025"/>
                <a:gd name="connsiteY1870" fmla="*/ 808387 h 1152525"/>
                <a:gd name="connsiteX1871" fmla="*/ 660805 w 3629025"/>
                <a:gd name="connsiteY1871" fmla="*/ 803720 h 1152525"/>
                <a:gd name="connsiteX1872" fmla="*/ 653089 w 3629025"/>
                <a:gd name="connsiteY1872" fmla="*/ 551688 h 1152525"/>
                <a:gd name="connsiteX1873" fmla="*/ 662138 w 3629025"/>
                <a:gd name="connsiteY1873" fmla="*/ 545306 h 1152525"/>
                <a:gd name="connsiteX1874" fmla="*/ 668901 w 3629025"/>
                <a:gd name="connsiteY1874" fmla="*/ 548164 h 1152525"/>
                <a:gd name="connsiteX1875" fmla="*/ 653089 w 3629025"/>
                <a:gd name="connsiteY1875" fmla="*/ 551688 h 1152525"/>
                <a:gd name="connsiteX1876" fmla="*/ 662614 w 3629025"/>
                <a:gd name="connsiteY1876" fmla="*/ 831818 h 1152525"/>
                <a:gd name="connsiteX1877" fmla="*/ 665567 w 3629025"/>
                <a:gd name="connsiteY1877" fmla="*/ 839915 h 1152525"/>
                <a:gd name="connsiteX1878" fmla="*/ 643755 w 3629025"/>
                <a:gd name="connsiteY1878" fmla="*/ 842486 h 1152525"/>
                <a:gd name="connsiteX1879" fmla="*/ 662614 w 3629025"/>
                <a:gd name="connsiteY1879" fmla="*/ 831818 h 1152525"/>
                <a:gd name="connsiteX1880" fmla="*/ 631753 w 3629025"/>
                <a:gd name="connsiteY1880" fmla="*/ 840677 h 1152525"/>
                <a:gd name="connsiteX1881" fmla="*/ 620038 w 3629025"/>
                <a:gd name="connsiteY1881" fmla="*/ 847630 h 1152525"/>
                <a:gd name="connsiteX1882" fmla="*/ 631753 w 3629025"/>
                <a:gd name="connsiteY1882" fmla="*/ 840677 h 1152525"/>
                <a:gd name="connsiteX1883" fmla="*/ 617656 w 3629025"/>
                <a:gd name="connsiteY1883" fmla="*/ 609790 h 1152525"/>
                <a:gd name="connsiteX1884" fmla="*/ 602607 w 3629025"/>
                <a:gd name="connsiteY1884" fmla="*/ 615220 h 1152525"/>
                <a:gd name="connsiteX1885" fmla="*/ 617656 w 3629025"/>
                <a:gd name="connsiteY1885" fmla="*/ 609790 h 1152525"/>
                <a:gd name="connsiteX1886" fmla="*/ 503071 w 3629025"/>
                <a:gd name="connsiteY1886" fmla="*/ 877443 h 1152525"/>
                <a:gd name="connsiteX1887" fmla="*/ 517358 w 3629025"/>
                <a:gd name="connsiteY1887" fmla="*/ 869918 h 1152525"/>
                <a:gd name="connsiteX1888" fmla="*/ 556125 w 3629025"/>
                <a:gd name="connsiteY1888" fmla="*/ 859250 h 1152525"/>
                <a:gd name="connsiteX1889" fmla="*/ 561364 w 3629025"/>
                <a:gd name="connsiteY1889" fmla="*/ 858107 h 1152525"/>
                <a:gd name="connsiteX1890" fmla="*/ 574508 w 3629025"/>
                <a:gd name="connsiteY1890" fmla="*/ 855250 h 1152525"/>
                <a:gd name="connsiteX1891" fmla="*/ 598987 w 3629025"/>
                <a:gd name="connsiteY1891" fmla="*/ 852107 h 1152525"/>
                <a:gd name="connsiteX1892" fmla="*/ 616704 w 3629025"/>
                <a:gd name="connsiteY1892" fmla="*/ 846106 h 1152525"/>
                <a:gd name="connsiteX1893" fmla="*/ 602416 w 3629025"/>
                <a:gd name="connsiteY1893" fmla="*/ 853631 h 1152525"/>
                <a:gd name="connsiteX1894" fmla="*/ 592606 w 3629025"/>
                <a:gd name="connsiteY1894" fmla="*/ 857917 h 1152525"/>
                <a:gd name="connsiteX1895" fmla="*/ 550505 w 3629025"/>
                <a:gd name="connsiteY1895" fmla="*/ 867061 h 1152525"/>
                <a:gd name="connsiteX1896" fmla="*/ 527550 w 3629025"/>
                <a:gd name="connsiteY1896" fmla="*/ 874205 h 1152525"/>
                <a:gd name="connsiteX1897" fmla="*/ 522311 w 3629025"/>
                <a:gd name="connsiteY1897" fmla="*/ 875348 h 1152525"/>
                <a:gd name="connsiteX1898" fmla="*/ 520406 w 3629025"/>
                <a:gd name="connsiteY1898" fmla="*/ 877919 h 1152525"/>
                <a:gd name="connsiteX1899" fmla="*/ 506500 w 3629025"/>
                <a:gd name="connsiteY1899" fmla="*/ 878777 h 1152525"/>
                <a:gd name="connsiteX1900" fmla="*/ 488116 w 3629025"/>
                <a:gd name="connsiteY1900" fmla="*/ 882777 h 1152525"/>
                <a:gd name="connsiteX1901" fmla="*/ 503071 w 3629025"/>
                <a:gd name="connsiteY1901" fmla="*/ 877443 h 1152525"/>
                <a:gd name="connsiteX1902" fmla="*/ 606417 w 3629025"/>
                <a:gd name="connsiteY1902" fmla="*/ 903065 h 1152525"/>
                <a:gd name="connsiteX1903" fmla="*/ 589843 w 3629025"/>
                <a:gd name="connsiteY1903" fmla="*/ 904494 h 1152525"/>
                <a:gd name="connsiteX1904" fmla="*/ 606417 w 3629025"/>
                <a:gd name="connsiteY1904" fmla="*/ 903065 h 1152525"/>
                <a:gd name="connsiteX1905" fmla="*/ 561649 w 3629025"/>
                <a:gd name="connsiteY1905" fmla="*/ 928116 h 1152525"/>
                <a:gd name="connsiteX1906" fmla="*/ 541361 w 3629025"/>
                <a:gd name="connsiteY1906" fmla="*/ 934688 h 1152525"/>
                <a:gd name="connsiteX1907" fmla="*/ 535360 w 3629025"/>
                <a:gd name="connsiteY1907" fmla="*/ 933831 h 1152525"/>
                <a:gd name="connsiteX1908" fmla="*/ 536503 w 3629025"/>
                <a:gd name="connsiteY1908" fmla="*/ 929164 h 1152525"/>
                <a:gd name="connsiteX1909" fmla="*/ 565459 w 3629025"/>
                <a:gd name="connsiteY1909" fmla="*/ 922877 h 1152525"/>
                <a:gd name="connsiteX1910" fmla="*/ 561649 w 3629025"/>
                <a:gd name="connsiteY1910" fmla="*/ 928116 h 1152525"/>
                <a:gd name="connsiteX1911" fmla="*/ 437920 w 3629025"/>
                <a:gd name="connsiteY1911" fmla="*/ 939832 h 1152525"/>
                <a:gd name="connsiteX1912" fmla="*/ 436396 w 3629025"/>
                <a:gd name="connsiteY1912" fmla="*/ 935831 h 1152525"/>
                <a:gd name="connsiteX1913" fmla="*/ 444301 w 3629025"/>
                <a:gd name="connsiteY1913" fmla="*/ 934117 h 1152525"/>
                <a:gd name="connsiteX1914" fmla="*/ 445825 w 3629025"/>
                <a:gd name="connsiteY1914" fmla="*/ 938117 h 1152525"/>
                <a:gd name="connsiteX1915" fmla="*/ 437920 w 3629025"/>
                <a:gd name="connsiteY1915" fmla="*/ 939832 h 1152525"/>
                <a:gd name="connsiteX1916" fmla="*/ 456589 w 3629025"/>
                <a:gd name="connsiteY1916" fmla="*/ 975074 h 1152525"/>
                <a:gd name="connsiteX1917" fmla="*/ 456589 w 3629025"/>
                <a:gd name="connsiteY1917" fmla="*/ 975074 h 1152525"/>
                <a:gd name="connsiteX1918" fmla="*/ 456589 w 3629025"/>
                <a:gd name="connsiteY1918" fmla="*/ 975074 h 1152525"/>
                <a:gd name="connsiteX1919" fmla="*/ 453064 w 3629025"/>
                <a:gd name="connsiteY1919" fmla="*/ 888397 h 1152525"/>
                <a:gd name="connsiteX1920" fmla="*/ 466209 w 3629025"/>
                <a:gd name="connsiteY1920" fmla="*/ 885539 h 1152525"/>
                <a:gd name="connsiteX1921" fmla="*/ 453064 w 3629025"/>
                <a:gd name="connsiteY1921" fmla="*/ 888397 h 1152525"/>
                <a:gd name="connsiteX1922" fmla="*/ 486116 w 3629025"/>
                <a:gd name="connsiteY1922" fmla="*/ 885539 h 1152525"/>
                <a:gd name="connsiteX1923" fmla="*/ 474877 w 3629025"/>
                <a:gd name="connsiteY1923" fmla="*/ 885825 h 1152525"/>
                <a:gd name="connsiteX1924" fmla="*/ 486116 w 3629025"/>
                <a:gd name="connsiteY1924" fmla="*/ 885539 h 1152525"/>
                <a:gd name="connsiteX1925" fmla="*/ 482211 w 3629025"/>
                <a:gd name="connsiteY1925" fmla="*/ 967359 h 1152525"/>
                <a:gd name="connsiteX1926" fmla="*/ 487450 w 3629025"/>
                <a:gd name="connsiteY1926" fmla="*/ 966216 h 1152525"/>
                <a:gd name="connsiteX1927" fmla="*/ 488974 w 3629025"/>
                <a:gd name="connsiteY1927" fmla="*/ 970312 h 1152525"/>
                <a:gd name="connsiteX1928" fmla="*/ 483735 w 3629025"/>
                <a:gd name="connsiteY1928" fmla="*/ 971455 h 1152525"/>
                <a:gd name="connsiteX1929" fmla="*/ 482211 w 3629025"/>
                <a:gd name="connsiteY1929" fmla="*/ 967359 h 1152525"/>
                <a:gd name="connsiteX1930" fmla="*/ 499070 w 3629025"/>
                <a:gd name="connsiteY1930" fmla="*/ 974598 h 1152525"/>
                <a:gd name="connsiteX1931" fmla="*/ 490021 w 3629025"/>
                <a:gd name="connsiteY1931" fmla="*/ 980980 h 1152525"/>
                <a:gd name="connsiteX1932" fmla="*/ 494974 w 3629025"/>
                <a:gd name="connsiteY1932" fmla="*/ 971169 h 1152525"/>
                <a:gd name="connsiteX1933" fmla="*/ 514120 w 3629025"/>
                <a:gd name="connsiteY1933" fmla="*/ 969169 h 1152525"/>
                <a:gd name="connsiteX1934" fmla="*/ 499070 w 3629025"/>
                <a:gd name="connsiteY1934" fmla="*/ 974598 h 1152525"/>
                <a:gd name="connsiteX1935" fmla="*/ 569460 w 3629025"/>
                <a:gd name="connsiteY1935" fmla="*/ 972407 h 1152525"/>
                <a:gd name="connsiteX1936" fmla="*/ 563459 w 3629025"/>
                <a:gd name="connsiteY1936" fmla="*/ 971550 h 1152525"/>
                <a:gd name="connsiteX1937" fmla="*/ 556315 w 3629025"/>
                <a:gd name="connsiteY1937" fmla="*/ 975265 h 1152525"/>
                <a:gd name="connsiteX1938" fmla="*/ 551077 w 3629025"/>
                <a:gd name="connsiteY1938" fmla="*/ 976408 h 1152525"/>
                <a:gd name="connsiteX1939" fmla="*/ 549172 w 3629025"/>
                <a:gd name="connsiteY1939" fmla="*/ 978980 h 1152525"/>
                <a:gd name="connsiteX1940" fmla="*/ 537932 w 3629025"/>
                <a:gd name="connsiteY1940" fmla="*/ 979265 h 1152525"/>
                <a:gd name="connsiteX1941" fmla="*/ 516882 w 3629025"/>
                <a:gd name="connsiteY1941" fmla="*/ 983837 h 1152525"/>
                <a:gd name="connsiteX1942" fmla="*/ 546981 w 3629025"/>
                <a:gd name="connsiteY1942" fmla="*/ 972884 h 1152525"/>
                <a:gd name="connsiteX1943" fmla="*/ 573270 w 3629025"/>
                <a:gd name="connsiteY1943" fmla="*/ 967169 h 1152525"/>
                <a:gd name="connsiteX1944" fmla="*/ 569460 w 3629025"/>
                <a:gd name="connsiteY1944" fmla="*/ 972407 h 1152525"/>
                <a:gd name="connsiteX1945" fmla="*/ 696904 w 3629025"/>
                <a:gd name="connsiteY1945" fmla="*/ 940213 h 1152525"/>
                <a:gd name="connsiteX1946" fmla="*/ 711573 w 3629025"/>
                <a:gd name="connsiteY1946" fmla="*/ 926116 h 1152525"/>
                <a:gd name="connsiteX1947" fmla="*/ 722431 w 3629025"/>
                <a:gd name="connsiteY1947" fmla="*/ 932498 h 1152525"/>
                <a:gd name="connsiteX1948" fmla="*/ 696904 w 3629025"/>
                <a:gd name="connsiteY1948" fmla="*/ 940213 h 1152525"/>
                <a:gd name="connsiteX1949" fmla="*/ 738338 w 3629025"/>
                <a:gd name="connsiteY1949" fmla="*/ 929069 h 1152525"/>
                <a:gd name="connsiteX1950" fmla="*/ 733861 w 3629025"/>
                <a:gd name="connsiteY1950" fmla="*/ 916877 h 1152525"/>
                <a:gd name="connsiteX1951" fmla="*/ 744815 w 3629025"/>
                <a:gd name="connsiteY1951" fmla="*/ 907923 h 1152525"/>
                <a:gd name="connsiteX1952" fmla="*/ 730909 w 3629025"/>
                <a:gd name="connsiteY1952" fmla="*/ 908780 h 1152525"/>
                <a:gd name="connsiteX1953" fmla="*/ 712525 w 3629025"/>
                <a:gd name="connsiteY1953" fmla="*/ 912781 h 1152525"/>
                <a:gd name="connsiteX1954" fmla="*/ 692999 w 3629025"/>
                <a:gd name="connsiteY1954" fmla="*/ 921449 h 1152525"/>
                <a:gd name="connsiteX1955" fmla="*/ 699762 w 3629025"/>
                <a:gd name="connsiteY1955" fmla="*/ 924306 h 1152525"/>
                <a:gd name="connsiteX1956" fmla="*/ 690713 w 3629025"/>
                <a:gd name="connsiteY1956" fmla="*/ 930688 h 1152525"/>
                <a:gd name="connsiteX1957" fmla="*/ 678712 w 3629025"/>
                <a:gd name="connsiteY1957" fmla="*/ 928973 h 1152525"/>
                <a:gd name="connsiteX1958" fmla="*/ 659185 w 3629025"/>
                <a:gd name="connsiteY1958" fmla="*/ 937641 h 1152525"/>
                <a:gd name="connsiteX1959" fmla="*/ 657280 w 3629025"/>
                <a:gd name="connsiteY1959" fmla="*/ 940213 h 1152525"/>
                <a:gd name="connsiteX1960" fmla="*/ 644898 w 3629025"/>
                <a:gd name="connsiteY1960" fmla="*/ 945071 h 1152525"/>
                <a:gd name="connsiteX1961" fmla="*/ 650137 w 3629025"/>
                <a:gd name="connsiteY1961" fmla="*/ 943928 h 1152525"/>
                <a:gd name="connsiteX1962" fmla="*/ 669282 w 3629025"/>
                <a:gd name="connsiteY1962" fmla="*/ 941927 h 1152525"/>
                <a:gd name="connsiteX1963" fmla="*/ 692999 w 3629025"/>
                <a:gd name="connsiteY1963" fmla="*/ 936784 h 1152525"/>
                <a:gd name="connsiteX1964" fmla="*/ 689951 w 3629025"/>
                <a:gd name="connsiteY1964" fmla="*/ 944023 h 1152525"/>
                <a:gd name="connsiteX1965" fmla="*/ 681283 w 3629025"/>
                <a:gd name="connsiteY1965" fmla="*/ 943737 h 1152525"/>
                <a:gd name="connsiteX1966" fmla="*/ 628610 w 3629025"/>
                <a:gd name="connsiteY1966" fmla="*/ 955167 h 1152525"/>
                <a:gd name="connsiteX1967" fmla="*/ 625657 w 3629025"/>
                <a:gd name="connsiteY1967" fmla="*/ 947071 h 1152525"/>
                <a:gd name="connsiteX1968" fmla="*/ 618514 w 3629025"/>
                <a:gd name="connsiteY1968" fmla="*/ 950786 h 1152525"/>
                <a:gd name="connsiteX1969" fmla="*/ 611751 w 3629025"/>
                <a:gd name="connsiteY1969" fmla="*/ 947928 h 1152525"/>
                <a:gd name="connsiteX1970" fmla="*/ 607274 w 3629025"/>
                <a:gd name="connsiteY1970" fmla="*/ 951071 h 1152525"/>
                <a:gd name="connsiteX1971" fmla="*/ 590320 w 3629025"/>
                <a:gd name="connsiteY1971" fmla="*/ 959168 h 1152525"/>
                <a:gd name="connsiteX1972" fmla="*/ 603083 w 3629025"/>
                <a:gd name="connsiteY1972" fmla="*/ 962978 h 1152525"/>
                <a:gd name="connsiteX1973" fmla="*/ 582033 w 3629025"/>
                <a:gd name="connsiteY1973" fmla="*/ 967550 h 1152525"/>
                <a:gd name="connsiteX1974" fmla="*/ 585843 w 3629025"/>
                <a:gd name="connsiteY1974" fmla="*/ 962406 h 1152525"/>
                <a:gd name="connsiteX1975" fmla="*/ 585462 w 3629025"/>
                <a:gd name="connsiteY1975" fmla="*/ 953738 h 1152525"/>
                <a:gd name="connsiteX1976" fmla="*/ 589272 w 3629025"/>
                <a:gd name="connsiteY1976" fmla="*/ 948500 h 1152525"/>
                <a:gd name="connsiteX1977" fmla="*/ 576889 w 3629025"/>
                <a:gd name="connsiteY1977" fmla="*/ 953357 h 1152525"/>
                <a:gd name="connsiteX1978" fmla="*/ 574222 w 3629025"/>
                <a:gd name="connsiteY1978" fmla="*/ 953929 h 1152525"/>
                <a:gd name="connsiteX1979" fmla="*/ 557268 w 3629025"/>
                <a:gd name="connsiteY1979" fmla="*/ 962025 h 1152525"/>
                <a:gd name="connsiteX1980" fmla="*/ 536599 w 3629025"/>
                <a:gd name="connsiteY1980" fmla="*/ 959930 h 1152525"/>
                <a:gd name="connsiteX1981" fmla="*/ 535456 w 3629025"/>
                <a:gd name="connsiteY1981" fmla="*/ 964597 h 1152525"/>
                <a:gd name="connsiteX1982" fmla="*/ 540694 w 3629025"/>
                <a:gd name="connsiteY1982" fmla="*/ 963454 h 1152525"/>
                <a:gd name="connsiteX1983" fmla="*/ 526407 w 3629025"/>
                <a:gd name="connsiteY1983" fmla="*/ 970979 h 1152525"/>
                <a:gd name="connsiteX1984" fmla="*/ 522692 w 3629025"/>
                <a:gd name="connsiteY1984" fmla="*/ 960882 h 1152525"/>
                <a:gd name="connsiteX1985" fmla="*/ 496403 w 3629025"/>
                <a:gd name="connsiteY1985" fmla="*/ 966597 h 1152525"/>
                <a:gd name="connsiteX1986" fmla="*/ 497927 w 3629025"/>
                <a:gd name="connsiteY1986" fmla="*/ 955358 h 1152525"/>
                <a:gd name="connsiteX1987" fmla="*/ 506595 w 3629025"/>
                <a:gd name="connsiteY1987" fmla="*/ 955643 h 1152525"/>
                <a:gd name="connsiteX1988" fmla="*/ 531074 w 3629025"/>
                <a:gd name="connsiteY1988" fmla="*/ 952500 h 1152525"/>
                <a:gd name="connsiteX1989" fmla="*/ 546886 w 3629025"/>
                <a:gd name="connsiteY1989" fmla="*/ 949071 h 1152525"/>
                <a:gd name="connsiteX1990" fmla="*/ 554410 w 3629025"/>
                <a:gd name="connsiteY1990" fmla="*/ 938689 h 1152525"/>
                <a:gd name="connsiteX1991" fmla="*/ 560411 w 3629025"/>
                <a:gd name="connsiteY1991" fmla="*/ 954881 h 1152525"/>
                <a:gd name="connsiteX1992" fmla="*/ 564602 w 3629025"/>
                <a:gd name="connsiteY1992" fmla="*/ 943070 h 1152525"/>
                <a:gd name="connsiteX1993" fmla="*/ 592796 w 3629025"/>
                <a:gd name="connsiteY1993" fmla="*/ 934784 h 1152525"/>
                <a:gd name="connsiteX1994" fmla="*/ 607084 w 3629025"/>
                <a:gd name="connsiteY1994" fmla="*/ 927259 h 1152525"/>
                <a:gd name="connsiteX1995" fmla="*/ 610036 w 3629025"/>
                <a:gd name="connsiteY1995" fmla="*/ 935355 h 1152525"/>
                <a:gd name="connsiteX1996" fmla="*/ 617561 w 3629025"/>
                <a:gd name="connsiteY1996" fmla="*/ 924973 h 1152525"/>
                <a:gd name="connsiteX1997" fmla="*/ 661567 w 3629025"/>
                <a:gd name="connsiteY1997" fmla="*/ 913162 h 1152525"/>
                <a:gd name="connsiteX1998" fmla="*/ 631849 w 3629025"/>
                <a:gd name="connsiteY1998" fmla="*/ 917448 h 1152525"/>
                <a:gd name="connsiteX1999" fmla="*/ 622419 w 3629025"/>
                <a:gd name="connsiteY1999" fmla="*/ 915162 h 1152525"/>
                <a:gd name="connsiteX2000" fmla="*/ 613370 w 3629025"/>
                <a:gd name="connsiteY2000" fmla="*/ 921544 h 1152525"/>
                <a:gd name="connsiteX2001" fmla="*/ 602131 w 3629025"/>
                <a:gd name="connsiteY2001" fmla="*/ 921830 h 1152525"/>
                <a:gd name="connsiteX2002" fmla="*/ 592320 w 3629025"/>
                <a:gd name="connsiteY2002" fmla="*/ 926116 h 1152525"/>
                <a:gd name="connsiteX2003" fmla="*/ 597273 w 3629025"/>
                <a:gd name="connsiteY2003" fmla="*/ 916305 h 1152525"/>
                <a:gd name="connsiteX2004" fmla="*/ 605941 w 3629025"/>
                <a:gd name="connsiteY2004" fmla="*/ 916591 h 1152525"/>
                <a:gd name="connsiteX2005" fmla="*/ 612322 w 3629025"/>
                <a:gd name="connsiteY2005" fmla="*/ 910781 h 1152525"/>
                <a:gd name="connsiteX2006" fmla="*/ 656328 w 3629025"/>
                <a:gd name="connsiteY2006" fmla="*/ 898970 h 1152525"/>
                <a:gd name="connsiteX2007" fmla="*/ 670996 w 3629025"/>
                <a:gd name="connsiteY2007" fmla="*/ 900113 h 1152525"/>
                <a:gd name="connsiteX2008" fmla="*/ 658995 w 3629025"/>
                <a:gd name="connsiteY2008" fmla="*/ 898398 h 1152525"/>
                <a:gd name="connsiteX2009" fmla="*/ 668806 w 3629025"/>
                <a:gd name="connsiteY2009" fmla="*/ 894112 h 1152525"/>
                <a:gd name="connsiteX2010" fmla="*/ 683855 w 3629025"/>
                <a:gd name="connsiteY2010" fmla="*/ 903923 h 1152525"/>
                <a:gd name="connsiteX2011" fmla="*/ 666139 w 3629025"/>
                <a:gd name="connsiteY2011" fmla="*/ 909923 h 1152525"/>
                <a:gd name="connsiteX2012" fmla="*/ 673663 w 3629025"/>
                <a:gd name="connsiteY2012" fmla="*/ 914876 h 1152525"/>
                <a:gd name="connsiteX2013" fmla="*/ 683474 w 3629025"/>
                <a:gd name="connsiteY2013" fmla="*/ 910590 h 1152525"/>
                <a:gd name="connsiteX2014" fmla="*/ 692142 w 3629025"/>
                <a:gd name="connsiteY2014" fmla="*/ 910876 h 1152525"/>
                <a:gd name="connsiteX2015" fmla="*/ 702619 w 3629025"/>
                <a:gd name="connsiteY2015" fmla="*/ 908590 h 1152525"/>
                <a:gd name="connsiteX2016" fmla="*/ 711287 w 3629025"/>
                <a:gd name="connsiteY2016" fmla="*/ 908876 h 1152525"/>
                <a:gd name="connsiteX2017" fmla="*/ 713192 w 3629025"/>
                <a:gd name="connsiteY2017" fmla="*/ 906304 h 1152525"/>
                <a:gd name="connsiteX2018" fmla="*/ 735004 w 3629025"/>
                <a:gd name="connsiteY2018" fmla="*/ 903732 h 1152525"/>
                <a:gd name="connsiteX2019" fmla="*/ 744053 w 3629025"/>
                <a:gd name="connsiteY2019" fmla="*/ 897350 h 1152525"/>
                <a:gd name="connsiteX2020" fmla="*/ 750816 w 3629025"/>
                <a:gd name="connsiteY2020" fmla="*/ 900208 h 1152525"/>
                <a:gd name="connsiteX2021" fmla="*/ 751959 w 3629025"/>
                <a:gd name="connsiteY2021" fmla="*/ 895540 h 1152525"/>
                <a:gd name="connsiteX2022" fmla="*/ 775676 w 3629025"/>
                <a:gd name="connsiteY2022" fmla="*/ 890397 h 1152525"/>
                <a:gd name="connsiteX2023" fmla="*/ 785106 w 3629025"/>
                <a:gd name="connsiteY2023" fmla="*/ 892683 h 1152525"/>
                <a:gd name="connsiteX2024" fmla="*/ 789202 w 3629025"/>
                <a:gd name="connsiteY2024" fmla="*/ 896112 h 1152525"/>
                <a:gd name="connsiteX2025" fmla="*/ 767770 w 3629025"/>
                <a:gd name="connsiteY2025" fmla="*/ 907352 h 1152525"/>
                <a:gd name="connsiteX2026" fmla="*/ 780534 w 3629025"/>
                <a:gd name="connsiteY2026" fmla="*/ 911162 h 1152525"/>
                <a:gd name="connsiteX2027" fmla="*/ 763579 w 3629025"/>
                <a:gd name="connsiteY2027" fmla="*/ 919258 h 1152525"/>
                <a:gd name="connsiteX2028" fmla="*/ 758722 w 3629025"/>
                <a:gd name="connsiteY2028" fmla="*/ 913733 h 1152525"/>
                <a:gd name="connsiteX2029" fmla="*/ 758341 w 3629025"/>
                <a:gd name="connsiteY2029" fmla="*/ 920401 h 1152525"/>
                <a:gd name="connsiteX2030" fmla="*/ 738338 w 3629025"/>
                <a:gd name="connsiteY2030" fmla="*/ 929069 h 1152525"/>
                <a:gd name="connsiteX2031" fmla="*/ 796155 w 3629025"/>
                <a:gd name="connsiteY2031" fmla="*/ 962406 h 1152525"/>
                <a:gd name="connsiteX2032" fmla="*/ 794631 w 3629025"/>
                <a:gd name="connsiteY2032" fmla="*/ 958406 h 1152525"/>
                <a:gd name="connsiteX2033" fmla="*/ 799870 w 3629025"/>
                <a:gd name="connsiteY2033" fmla="*/ 957263 h 1152525"/>
                <a:gd name="connsiteX2034" fmla="*/ 801394 w 3629025"/>
                <a:gd name="connsiteY2034" fmla="*/ 961263 h 1152525"/>
                <a:gd name="connsiteX2035" fmla="*/ 796155 w 3629025"/>
                <a:gd name="connsiteY2035" fmla="*/ 962406 h 1152525"/>
                <a:gd name="connsiteX2036" fmla="*/ 890548 w 3629025"/>
                <a:gd name="connsiteY2036" fmla="*/ 933069 h 1152525"/>
                <a:gd name="connsiteX2037" fmla="*/ 889024 w 3629025"/>
                <a:gd name="connsiteY2037" fmla="*/ 928973 h 1152525"/>
                <a:gd name="connsiteX2038" fmla="*/ 896929 w 3629025"/>
                <a:gd name="connsiteY2038" fmla="*/ 927259 h 1152525"/>
                <a:gd name="connsiteX2039" fmla="*/ 898453 w 3629025"/>
                <a:gd name="connsiteY2039" fmla="*/ 931355 h 1152525"/>
                <a:gd name="connsiteX2040" fmla="*/ 890548 w 3629025"/>
                <a:gd name="connsiteY2040" fmla="*/ 933069 h 1152525"/>
                <a:gd name="connsiteX2041" fmla="*/ 909788 w 3629025"/>
                <a:gd name="connsiteY2041" fmla="*/ 915829 h 1152525"/>
                <a:gd name="connsiteX2042" fmla="*/ 899215 w 3629025"/>
                <a:gd name="connsiteY2042" fmla="*/ 918115 h 1152525"/>
                <a:gd name="connsiteX2043" fmla="*/ 888643 w 3629025"/>
                <a:gd name="connsiteY2043" fmla="*/ 920401 h 1152525"/>
                <a:gd name="connsiteX2044" fmla="*/ 880737 w 3629025"/>
                <a:gd name="connsiteY2044" fmla="*/ 922115 h 1152525"/>
                <a:gd name="connsiteX2045" fmla="*/ 864163 w 3629025"/>
                <a:gd name="connsiteY2045" fmla="*/ 923544 h 1152525"/>
                <a:gd name="connsiteX2046" fmla="*/ 816729 w 3629025"/>
                <a:gd name="connsiteY2046" fmla="*/ 933831 h 1152525"/>
                <a:gd name="connsiteX2047" fmla="*/ 813395 w 3629025"/>
                <a:gd name="connsiteY2047" fmla="*/ 932402 h 1152525"/>
                <a:gd name="connsiteX2048" fmla="*/ 790440 w 3629025"/>
                <a:gd name="connsiteY2048" fmla="*/ 939546 h 1152525"/>
                <a:gd name="connsiteX2049" fmla="*/ 792726 w 3629025"/>
                <a:gd name="connsiteY2049" fmla="*/ 930307 h 1152525"/>
                <a:gd name="connsiteX2050" fmla="*/ 779581 w 3629025"/>
                <a:gd name="connsiteY2050" fmla="*/ 933164 h 1152525"/>
                <a:gd name="connsiteX2051" fmla="*/ 758531 w 3629025"/>
                <a:gd name="connsiteY2051" fmla="*/ 937736 h 1152525"/>
                <a:gd name="connsiteX2052" fmla="*/ 752530 w 3629025"/>
                <a:gd name="connsiteY2052" fmla="*/ 936879 h 1152525"/>
                <a:gd name="connsiteX2053" fmla="*/ 754435 w 3629025"/>
                <a:gd name="connsiteY2053" fmla="*/ 934307 h 1152525"/>
                <a:gd name="connsiteX2054" fmla="*/ 759674 w 3629025"/>
                <a:gd name="connsiteY2054" fmla="*/ 933164 h 1152525"/>
                <a:gd name="connsiteX2055" fmla="*/ 809680 w 3629025"/>
                <a:gd name="connsiteY2055" fmla="*/ 922306 h 1152525"/>
                <a:gd name="connsiteX2056" fmla="*/ 811966 w 3629025"/>
                <a:gd name="connsiteY2056" fmla="*/ 928402 h 1152525"/>
                <a:gd name="connsiteX2057" fmla="*/ 854067 w 3629025"/>
                <a:gd name="connsiteY2057" fmla="*/ 919258 h 1152525"/>
                <a:gd name="connsiteX2058" fmla="*/ 854448 w 3629025"/>
                <a:gd name="connsiteY2058" fmla="*/ 912590 h 1152525"/>
                <a:gd name="connsiteX2059" fmla="*/ 899215 w 3629025"/>
                <a:gd name="connsiteY2059" fmla="*/ 902875 h 1152525"/>
                <a:gd name="connsiteX2060" fmla="*/ 884928 w 3629025"/>
                <a:gd name="connsiteY2060" fmla="*/ 910400 h 1152525"/>
                <a:gd name="connsiteX2061" fmla="*/ 897691 w 3629025"/>
                <a:gd name="connsiteY2061" fmla="*/ 914210 h 1152525"/>
                <a:gd name="connsiteX2062" fmla="*/ 899596 w 3629025"/>
                <a:gd name="connsiteY2062" fmla="*/ 911638 h 1152525"/>
                <a:gd name="connsiteX2063" fmla="*/ 906740 w 3629025"/>
                <a:gd name="connsiteY2063" fmla="*/ 907923 h 1152525"/>
                <a:gd name="connsiteX2064" fmla="*/ 910074 w 3629025"/>
                <a:gd name="connsiteY2064" fmla="*/ 909352 h 1152525"/>
                <a:gd name="connsiteX2065" fmla="*/ 928552 w 3629025"/>
                <a:gd name="connsiteY2065" fmla="*/ 905351 h 1152525"/>
                <a:gd name="connsiteX2066" fmla="*/ 932648 w 3629025"/>
                <a:gd name="connsiteY2066" fmla="*/ 908780 h 1152525"/>
                <a:gd name="connsiteX2067" fmla="*/ 909788 w 3629025"/>
                <a:gd name="connsiteY2067" fmla="*/ 915829 h 1152525"/>
                <a:gd name="connsiteX2068" fmla="*/ 992179 w 3629025"/>
                <a:gd name="connsiteY2068" fmla="*/ 900017 h 1152525"/>
                <a:gd name="connsiteX2069" fmla="*/ 964366 w 3629025"/>
                <a:gd name="connsiteY2069" fmla="*/ 901732 h 1152525"/>
                <a:gd name="connsiteX2070" fmla="*/ 947412 w 3629025"/>
                <a:gd name="connsiteY2070" fmla="*/ 909828 h 1152525"/>
                <a:gd name="connsiteX2071" fmla="*/ 944459 w 3629025"/>
                <a:gd name="connsiteY2071" fmla="*/ 901732 h 1152525"/>
                <a:gd name="connsiteX2072" fmla="*/ 953127 w 3629025"/>
                <a:gd name="connsiteY2072" fmla="*/ 902018 h 1152525"/>
                <a:gd name="connsiteX2073" fmla="*/ 960271 w 3629025"/>
                <a:gd name="connsiteY2073" fmla="*/ 898303 h 1152525"/>
                <a:gd name="connsiteX2074" fmla="*/ 964747 w 3629025"/>
                <a:gd name="connsiteY2074" fmla="*/ 895160 h 1152525"/>
                <a:gd name="connsiteX2075" fmla="*/ 975987 w 3629025"/>
                <a:gd name="connsiteY2075" fmla="*/ 894874 h 1152525"/>
                <a:gd name="connsiteX2076" fmla="*/ 997799 w 3629025"/>
                <a:gd name="connsiteY2076" fmla="*/ 892302 h 1152525"/>
                <a:gd name="connsiteX2077" fmla="*/ 1006848 w 3629025"/>
                <a:gd name="connsiteY2077" fmla="*/ 885920 h 1152525"/>
                <a:gd name="connsiteX2078" fmla="*/ 1031327 w 3629025"/>
                <a:gd name="connsiteY2078" fmla="*/ 882777 h 1152525"/>
                <a:gd name="connsiteX2079" fmla="*/ 1017040 w 3629025"/>
                <a:gd name="connsiteY2079" fmla="*/ 890302 h 1152525"/>
                <a:gd name="connsiteX2080" fmla="*/ 1013230 w 3629025"/>
                <a:gd name="connsiteY2080" fmla="*/ 895540 h 1152525"/>
                <a:gd name="connsiteX2081" fmla="*/ 992179 w 3629025"/>
                <a:gd name="connsiteY2081" fmla="*/ 900017 h 1152525"/>
                <a:gd name="connsiteX2082" fmla="*/ 1001133 w 3629025"/>
                <a:gd name="connsiteY2082" fmla="*/ 908971 h 1152525"/>
                <a:gd name="connsiteX2083" fmla="*/ 1010944 w 3629025"/>
                <a:gd name="connsiteY2083" fmla="*/ 904685 h 1152525"/>
                <a:gd name="connsiteX2084" fmla="*/ 1001133 w 3629025"/>
                <a:gd name="connsiteY2084" fmla="*/ 908971 h 1152525"/>
                <a:gd name="connsiteX2085" fmla="*/ 999609 w 3629025"/>
                <a:gd name="connsiteY2085" fmla="*/ 920306 h 1152525"/>
                <a:gd name="connsiteX2086" fmla="*/ 1015420 w 3629025"/>
                <a:gd name="connsiteY2086" fmla="*/ 916877 h 1152525"/>
                <a:gd name="connsiteX2087" fmla="*/ 999609 w 3629025"/>
                <a:gd name="connsiteY2087" fmla="*/ 920306 h 1152525"/>
                <a:gd name="connsiteX2088" fmla="*/ 1013134 w 3629025"/>
                <a:gd name="connsiteY2088" fmla="*/ 956691 h 1152525"/>
                <a:gd name="connsiteX2089" fmla="*/ 1015420 w 3629025"/>
                <a:gd name="connsiteY2089" fmla="*/ 947452 h 1152525"/>
                <a:gd name="connsiteX2090" fmla="*/ 1024850 w 3629025"/>
                <a:gd name="connsiteY2090" fmla="*/ 949738 h 1152525"/>
                <a:gd name="connsiteX2091" fmla="*/ 1034280 w 3629025"/>
                <a:gd name="connsiteY2091" fmla="*/ 952024 h 1152525"/>
                <a:gd name="connsiteX2092" fmla="*/ 1013134 w 3629025"/>
                <a:gd name="connsiteY2092" fmla="*/ 956691 h 1152525"/>
                <a:gd name="connsiteX2093" fmla="*/ 1036185 w 3629025"/>
                <a:gd name="connsiteY2093" fmla="*/ 888302 h 1152525"/>
                <a:gd name="connsiteX2094" fmla="*/ 1037328 w 3629025"/>
                <a:gd name="connsiteY2094" fmla="*/ 883634 h 1152525"/>
                <a:gd name="connsiteX2095" fmla="*/ 1039233 w 3629025"/>
                <a:gd name="connsiteY2095" fmla="*/ 881063 h 1152525"/>
                <a:gd name="connsiteX2096" fmla="*/ 1053139 w 3629025"/>
                <a:gd name="connsiteY2096" fmla="*/ 880205 h 1152525"/>
                <a:gd name="connsiteX2097" fmla="*/ 1068951 w 3629025"/>
                <a:gd name="connsiteY2097" fmla="*/ 876776 h 1152525"/>
                <a:gd name="connsiteX2098" fmla="*/ 1080952 w 3629025"/>
                <a:gd name="connsiteY2098" fmla="*/ 878491 h 1152525"/>
                <a:gd name="connsiteX2099" fmla="*/ 1050091 w 3629025"/>
                <a:gd name="connsiteY2099" fmla="*/ 887349 h 1152525"/>
                <a:gd name="connsiteX2100" fmla="*/ 1051234 w 3629025"/>
                <a:gd name="connsiteY2100" fmla="*/ 882682 h 1152525"/>
                <a:gd name="connsiteX2101" fmla="*/ 1036185 w 3629025"/>
                <a:gd name="connsiteY2101" fmla="*/ 888302 h 1152525"/>
                <a:gd name="connsiteX2102" fmla="*/ 1048377 w 3629025"/>
                <a:gd name="connsiteY2102" fmla="*/ 959930 h 1152525"/>
                <a:gd name="connsiteX2103" fmla="*/ 1069427 w 3629025"/>
                <a:gd name="connsiteY2103" fmla="*/ 955358 h 1152525"/>
                <a:gd name="connsiteX2104" fmla="*/ 1048377 w 3629025"/>
                <a:gd name="connsiteY2104" fmla="*/ 959930 h 1152525"/>
                <a:gd name="connsiteX2105" fmla="*/ 1081429 w 3629025"/>
                <a:gd name="connsiteY2105" fmla="*/ 972503 h 1152525"/>
                <a:gd name="connsiteX2106" fmla="*/ 1075809 w 3629025"/>
                <a:gd name="connsiteY2106" fmla="*/ 964978 h 1152525"/>
                <a:gd name="connsiteX2107" fmla="*/ 1050663 w 3629025"/>
                <a:gd name="connsiteY2107" fmla="*/ 966121 h 1152525"/>
                <a:gd name="connsiteX2108" fmla="*/ 1078857 w 3629025"/>
                <a:gd name="connsiteY2108" fmla="*/ 957834 h 1152525"/>
                <a:gd name="connsiteX2109" fmla="*/ 1095049 w 3629025"/>
                <a:gd name="connsiteY2109" fmla="*/ 963073 h 1152525"/>
                <a:gd name="connsiteX2110" fmla="*/ 1115338 w 3629025"/>
                <a:gd name="connsiteY2110" fmla="*/ 956501 h 1152525"/>
                <a:gd name="connsiteX2111" fmla="*/ 1125434 w 3629025"/>
                <a:gd name="connsiteY2111" fmla="*/ 960882 h 1152525"/>
                <a:gd name="connsiteX2112" fmla="*/ 1088572 w 3629025"/>
                <a:gd name="connsiteY2112" fmla="*/ 968883 h 1152525"/>
                <a:gd name="connsiteX2113" fmla="*/ 1081429 w 3629025"/>
                <a:gd name="connsiteY2113" fmla="*/ 972503 h 1152525"/>
                <a:gd name="connsiteX2114" fmla="*/ 1133340 w 3629025"/>
                <a:gd name="connsiteY2114" fmla="*/ 989648 h 1152525"/>
                <a:gd name="connsiteX2115" fmla="*/ 1134102 w 3629025"/>
                <a:gd name="connsiteY2115" fmla="*/ 991648 h 1152525"/>
                <a:gd name="connsiteX2116" fmla="*/ 1121719 w 3629025"/>
                <a:gd name="connsiteY2116" fmla="*/ 996506 h 1152525"/>
                <a:gd name="connsiteX2117" fmla="*/ 1096097 w 3629025"/>
                <a:gd name="connsiteY2117" fmla="*/ 1004221 h 1152525"/>
                <a:gd name="connsiteX2118" fmla="*/ 1087048 w 3629025"/>
                <a:gd name="connsiteY2118" fmla="*/ 995267 h 1152525"/>
                <a:gd name="connsiteX2119" fmla="*/ 1104765 w 3629025"/>
                <a:gd name="connsiteY2119" fmla="*/ 989267 h 1152525"/>
                <a:gd name="connsiteX2120" fmla="*/ 1129625 w 3629025"/>
                <a:gd name="connsiteY2120" fmla="*/ 979456 h 1152525"/>
                <a:gd name="connsiteX2121" fmla="*/ 1122481 w 3629025"/>
                <a:gd name="connsiteY2121" fmla="*/ 983171 h 1152525"/>
                <a:gd name="connsiteX2122" fmla="*/ 1133340 w 3629025"/>
                <a:gd name="connsiteY2122" fmla="*/ 989648 h 1152525"/>
                <a:gd name="connsiteX2123" fmla="*/ 1131054 w 3629025"/>
                <a:gd name="connsiteY2123" fmla="*/ 852297 h 1152525"/>
                <a:gd name="connsiteX2124" fmla="*/ 1129530 w 3629025"/>
                <a:gd name="connsiteY2124" fmla="*/ 848201 h 1152525"/>
                <a:gd name="connsiteX2125" fmla="*/ 1134769 w 3629025"/>
                <a:gd name="connsiteY2125" fmla="*/ 847058 h 1152525"/>
                <a:gd name="connsiteX2126" fmla="*/ 1136293 w 3629025"/>
                <a:gd name="connsiteY2126" fmla="*/ 851154 h 1152525"/>
                <a:gd name="connsiteX2127" fmla="*/ 1131054 w 3629025"/>
                <a:gd name="connsiteY2127" fmla="*/ 852297 h 1152525"/>
                <a:gd name="connsiteX2128" fmla="*/ 1147532 w 3629025"/>
                <a:gd name="connsiteY2128" fmla="*/ 866204 h 1152525"/>
                <a:gd name="connsiteX2129" fmla="*/ 1152009 w 3629025"/>
                <a:gd name="connsiteY2129" fmla="*/ 863060 h 1152525"/>
                <a:gd name="connsiteX2130" fmla="*/ 1159915 w 3629025"/>
                <a:gd name="connsiteY2130" fmla="*/ 861346 h 1152525"/>
                <a:gd name="connsiteX2131" fmla="*/ 1147532 w 3629025"/>
                <a:gd name="connsiteY2131" fmla="*/ 866204 h 1152525"/>
                <a:gd name="connsiteX2132" fmla="*/ 1147723 w 3629025"/>
                <a:gd name="connsiteY2132" fmla="*/ 304038 h 1152525"/>
                <a:gd name="connsiteX2133" fmla="*/ 1129339 w 3629025"/>
                <a:gd name="connsiteY2133" fmla="*/ 308039 h 1152525"/>
                <a:gd name="connsiteX2134" fmla="*/ 1149628 w 3629025"/>
                <a:gd name="connsiteY2134" fmla="*/ 301466 h 1152525"/>
                <a:gd name="connsiteX2135" fmla="*/ 1159438 w 3629025"/>
                <a:gd name="connsiteY2135" fmla="*/ 297180 h 1152525"/>
                <a:gd name="connsiteX2136" fmla="*/ 1147723 w 3629025"/>
                <a:gd name="connsiteY2136" fmla="*/ 304038 h 1152525"/>
                <a:gd name="connsiteX2137" fmla="*/ 1157629 w 3629025"/>
                <a:gd name="connsiteY2137" fmla="*/ 253746 h 1152525"/>
                <a:gd name="connsiteX2138" fmla="*/ 1164010 w 3629025"/>
                <a:gd name="connsiteY2138" fmla="*/ 248031 h 1152525"/>
                <a:gd name="connsiteX2139" fmla="*/ 1157629 w 3629025"/>
                <a:gd name="connsiteY2139" fmla="*/ 253746 h 1152525"/>
                <a:gd name="connsiteX2140" fmla="*/ 1188680 w 3629025"/>
                <a:gd name="connsiteY2140" fmla="*/ 931640 h 1152525"/>
                <a:gd name="connsiteX2141" fmla="*/ 1167630 w 3629025"/>
                <a:gd name="connsiteY2141" fmla="*/ 936212 h 1152525"/>
                <a:gd name="connsiteX2142" fmla="*/ 1175917 w 3629025"/>
                <a:gd name="connsiteY2142" fmla="*/ 927830 h 1152525"/>
                <a:gd name="connsiteX2143" fmla="*/ 1178965 w 3629025"/>
                <a:gd name="connsiteY2143" fmla="*/ 920591 h 1152525"/>
                <a:gd name="connsiteX2144" fmla="*/ 1201539 w 3629025"/>
                <a:gd name="connsiteY2144" fmla="*/ 920020 h 1152525"/>
                <a:gd name="connsiteX2145" fmla="*/ 1188680 w 3629025"/>
                <a:gd name="connsiteY2145" fmla="*/ 931640 h 1152525"/>
                <a:gd name="connsiteX2146" fmla="*/ 1192300 w 3629025"/>
                <a:gd name="connsiteY2146" fmla="*/ 856488 h 1152525"/>
                <a:gd name="connsiteX2147" fmla="*/ 1207349 w 3629025"/>
                <a:gd name="connsiteY2147" fmla="*/ 851059 h 1152525"/>
                <a:gd name="connsiteX2148" fmla="*/ 1192300 w 3629025"/>
                <a:gd name="connsiteY2148" fmla="*/ 856488 h 1152525"/>
                <a:gd name="connsiteX2149" fmla="*/ 1247449 w 3629025"/>
                <a:gd name="connsiteY2149" fmla="*/ 905732 h 1152525"/>
                <a:gd name="connsiteX2150" fmla="*/ 1231638 w 3629025"/>
                <a:gd name="connsiteY2150" fmla="*/ 909161 h 1152525"/>
                <a:gd name="connsiteX2151" fmla="*/ 1230495 w 3629025"/>
                <a:gd name="connsiteY2151" fmla="*/ 913829 h 1152525"/>
                <a:gd name="connsiteX2152" fmla="*/ 1240687 w 3629025"/>
                <a:gd name="connsiteY2152" fmla="*/ 918210 h 1152525"/>
                <a:gd name="connsiteX2153" fmla="*/ 1207159 w 3629025"/>
                <a:gd name="connsiteY2153" fmla="*/ 927735 h 1152525"/>
                <a:gd name="connsiteX2154" fmla="*/ 1211635 w 3629025"/>
                <a:gd name="connsiteY2154" fmla="*/ 924592 h 1152525"/>
                <a:gd name="connsiteX2155" fmla="*/ 1210969 w 3629025"/>
                <a:gd name="connsiteY2155" fmla="*/ 907256 h 1152525"/>
                <a:gd name="connsiteX2156" fmla="*/ 1246687 w 3629025"/>
                <a:gd name="connsiteY2156" fmla="*/ 903827 h 1152525"/>
                <a:gd name="connsiteX2157" fmla="*/ 1247449 w 3629025"/>
                <a:gd name="connsiteY2157" fmla="*/ 905732 h 1152525"/>
                <a:gd name="connsiteX2158" fmla="*/ 1249735 w 3629025"/>
                <a:gd name="connsiteY2158" fmla="*/ 881158 h 1152525"/>
                <a:gd name="connsiteX2159" fmla="*/ 1248211 w 3629025"/>
                <a:gd name="connsiteY2159" fmla="*/ 877157 h 1152525"/>
                <a:gd name="connsiteX2160" fmla="*/ 1236972 w 3629025"/>
                <a:gd name="connsiteY2160" fmla="*/ 877443 h 1152525"/>
                <a:gd name="connsiteX2161" fmla="*/ 1247449 w 3629025"/>
                <a:gd name="connsiteY2161" fmla="*/ 875157 h 1152525"/>
                <a:gd name="connsiteX2162" fmla="*/ 1248211 w 3629025"/>
                <a:gd name="connsiteY2162" fmla="*/ 877157 h 1152525"/>
                <a:gd name="connsiteX2163" fmla="*/ 1262880 w 3629025"/>
                <a:gd name="connsiteY2163" fmla="*/ 878300 h 1152525"/>
                <a:gd name="connsiteX2164" fmla="*/ 1249735 w 3629025"/>
                <a:gd name="connsiteY2164" fmla="*/ 881158 h 1152525"/>
                <a:gd name="connsiteX2165" fmla="*/ 1255355 w 3629025"/>
                <a:gd name="connsiteY2165" fmla="*/ 904018 h 1152525"/>
                <a:gd name="connsiteX2166" fmla="*/ 1279072 w 3629025"/>
                <a:gd name="connsiteY2166" fmla="*/ 898874 h 1152525"/>
                <a:gd name="connsiteX2167" fmla="*/ 1255355 w 3629025"/>
                <a:gd name="connsiteY2167" fmla="*/ 904018 h 1152525"/>
                <a:gd name="connsiteX2168" fmla="*/ 1261737 w 3629025"/>
                <a:gd name="connsiteY2168" fmla="*/ 913543 h 1152525"/>
                <a:gd name="connsiteX2169" fmla="*/ 1273453 w 3629025"/>
                <a:gd name="connsiteY2169" fmla="*/ 906590 h 1152525"/>
                <a:gd name="connsiteX2170" fmla="*/ 1282501 w 3629025"/>
                <a:gd name="connsiteY2170" fmla="*/ 900208 h 1152525"/>
                <a:gd name="connsiteX2171" fmla="*/ 1261737 w 3629025"/>
                <a:gd name="connsiteY2171" fmla="*/ 913543 h 1152525"/>
                <a:gd name="connsiteX2172" fmla="*/ 1329079 w 3629025"/>
                <a:gd name="connsiteY2172" fmla="*/ 887921 h 1152525"/>
                <a:gd name="connsiteX2173" fmla="*/ 1281644 w 3629025"/>
                <a:gd name="connsiteY2173" fmla="*/ 898208 h 1152525"/>
                <a:gd name="connsiteX2174" fmla="*/ 1291455 w 3629025"/>
                <a:gd name="connsiteY2174" fmla="*/ 893921 h 1152525"/>
                <a:gd name="connsiteX2175" fmla="*/ 1303075 w 3629025"/>
                <a:gd name="connsiteY2175" fmla="*/ 886968 h 1152525"/>
                <a:gd name="connsiteX2176" fmla="*/ 1319649 w 3629025"/>
                <a:gd name="connsiteY2176" fmla="*/ 885539 h 1152525"/>
                <a:gd name="connsiteX2177" fmla="*/ 1344128 w 3629025"/>
                <a:gd name="connsiteY2177" fmla="*/ 882396 h 1152525"/>
                <a:gd name="connsiteX2178" fmla="*/ 1329079 w 3629025"/>
                <a:gd name="connsiteY2178" fmla="*/ 887921 h 1152525"/>
                <a:gd name="connsiteX2179" fmla="*/ 1346509 w 3629025"/>
                <a:gd name="connsiteY2179" fmla="*/ 195167 h 1152525"/>
                <a:gd name="connsiteX2180" fmla="*/ 1343176 w 3629025"/>
                <a:gd name="connsiteY2180" fmla="*/ 193739 h 1152525"/>
                <a:gd name="connsiteX2181" fmla="*/ 1353748 w 3629025"/>
                <a:gd name="connsiteY2181" fmla="*/ 191453 h 1152525"/>
                <a:gd name="connsiteX2182" fmla="*/ 1374037 w 3629025"/>
                <a:gd name="connsiteY2182" fmla="*/ 184880 h 1152525"/>
                <a:gd name="connsiteX2183" fmla="*/ 1380037 w 3629025"/>
                <a:gd name="connsiteY2183" fmla="*/ 185738 h 1152525"/>
                <a:gd name="connsiteX2184" fmla="*/ 1383847 w 3629025"/>
                <a:gd name="connsiteY2184" fmla="*/ 180499 h 1152525"/>
                <a:gd name="connsiteX2185" fmla="*/ 1395849 w 3629025"/>
                <a:gd name="connsiteY2185" fmla="*/ 182213 h 1152525"/>
                <a:gd name="connsiteX2186" fmla="*/ 1407565 w 3629025"/>
                <a:gd name="connsiteY2186" fmla="*/ 175260 h 1152525"/>
                <a:gd name="connsiteX2187" fmla="*/ 1457571 w 3629025"/>
                <a:gd name="connsiteY2187" fmla="*/ 164402 h 1152525"/>
                <a:gd name="connsiteX2188" fmla="*/ 1431949 w 3629025"/>
                <a:gd name="connsiteY2188" fmla="*/ 172117 h 1152525"/>
                <a:gd name="connsiteX2189" fmla="*/ 1427472 w 3629025"/>
                <a:gd name="connsiteY2189" fmla="*/ 175260 h 1152525"/>
                <a:gd name="connsiteX2190" fmla="*/ 1424043 w 3629025"/>
                <a:gd name="connsiteY2190" fmla="*/ 173831 h 1152525"/>
                <a:gd name="connsiteX2191" fmla="*/ 1422138 w 3629025"/>
                <a:gd name="connsiteY2191" fmla="*/ 176403 h 1152525"/>
                <a:gd name="connsiteX2192" fmla="*/ 1417661 w 3629025"/>
                <a:gd name="connsiteY2192" fmla="*/ 179546 h 1152525"/>
                <a:gd name="connsiteX2193" fmla="*/ 1346509 w 3629025"/>
                <a:gd name="connsiteY2193" fmla="*/ 195167 h 1152525"/>
                <a:gd name="connsiteX2194" fmla="*/ 1414137 w 3629025"/>
                <a:gd name="connsiteY2194" fmla="*/ 193548 h 1152525"/>
                <a:gd name="connsiteX2195" fmla="*/ 1438997 w 3629025"/>
                <a:gd name="connsiteY2195" fmla="*/ 183737 h 1152525"/>
                <a:gd name="connsiteX2196" fmla="*/ 1414137 w 3629025"/>
                <a:gd name="connsiteY2196" fmla="*/ 193548 h 1152525"/>
                <a:gd name="connsiteX2197" fmla="*/ 1424043 w 3629025"/>
                <a:gd name="connsiteY2197" fmla="*/ 937260 h 1152525"/>
                <a:gd name="connsiteX2198" fmla="*/ 1434997 w 3629025"/>
                <a:gd name="connsiteY2198" fmla="*/ 928307 h 1152525"/>
                <a:gd name="connsiteX2199" fmla="*/ 1424805 w 3629025"/>
                <a:gd name="connsiteY2199" fmla="*/ 923925 h 1152525"/>
                <a:gd name="connsiteX2200" fmla="*/ 1440616 w 3629025"/>
                <a:gd name="connsiteY2200" fmla="*/ 920496 h 1152525"/>
                <a:gd name="connsiteX2201" fmla="*/ 1451475 w 3629025"/>
                <a:gd name="connsiteY2201" fmla="*/ 926878 h 1152525"/>
                <a:gd name="connsiteX2202" fmla="*/ 1424043 w 3629025"/>
                <a:gd name="connsiteY2202" fmla="*/ 937260 h 1152525"/>
                <a:gd name="connsiteX2203" fmla="*/ 1474049 w 3629025"/>
                <a:gd name="connsiteY2203" fmla="*/ 926306 h 1152525"/>
                <a:gd name="connsiteX2204" fmla="*/ 1483098 w 3629025"/>
                <a:gd name="connsiteY2204" fmla="*/ 919925 h 1152525"/>
                <a:gd name="connsiteX2205" fmla="*/ 1474049 w 3629025"/>
                <a:gd name="connsiteY2205" fmla="*/ 926306 h 1152525"/>
                <a:gd name="connsiteX2206" fmla="*/ 1502338 w 3629025"/>
                <a:gd name="connsiteY2206" fmla="*/ 918020 h 1152525"/>
                <a:gd name="connsiteX2207" fmla="*/ 1490337 w 3629025"/>
                <a:gd name="connsiteY2207" fmla="*/ 916305 h 1152525"/>
                <a:gd name="connsiteX2208" fmla="*/ 1512149 w 3629025"/>
                <a:gd name="connsiteY2208" fmla="*/ 913733 h 1152525"/>
                <a:gd name="connsiteX2209" fmla="*/ 1502338 w 3629025"/>
                <a:gd name="connsiteY2209" fmla="*/ 918020 h 1152525"/>
                <a:gd name="connsiteX2210" fmla="*/ 1576157 w 3629025"/>
                <a:gd name="connsiteY2210" fmla="*/ 856012 h 1152525"/>
                <a:gd name="connsiteX2211" fmla="*/ 1571204 w 3629025"/>
                <a:gd name="connsiteY2211" fmla="*/ 865823 h 1152525"/>
                <a:gd name="connsiteX2212" fmla="*/ 1559965 w 3629025"/>
                <a:gd name="connsiteY2212" fmla="*/ 866108 h 1152525"/>
                <a:gd name="connsiteX2213" fmla="*/ 1571966 w 3629025"/>
                <a:gd name="connsiteY2213" fmla="*/ 867823 h 1152525"/>
                <a:gd name="connsiteX2214" fmla="*/ 1577586 w 3629025"/>
                <a:gd name="connsiteY2214" fmla="*/ 875348 h 1152525"/>
                <a:gd name="connsiteX2215" fmla="*/ 1552726 w 3629025"/>
                <a:gd name="connsiteY2215" fmla="*/ 885158 h 1152525"/>
                <a:gd name="connsiteX2216" fmla="*/ 1551583 w 3629025"/>
                <a:gd name="connsiteY2216" fmla="*/ 889826 h 1152525"/>
                <a:gd name="connsiteX2217" fmla="*/ 1562822 w 3629025"/>
                <a:gd name="connsiteY2217" fmla="*/ 889540 h 1152525"/>
                <a:gd name="connsiteX2218" fmla="*/ 1567680 w 3629025"/>
                <a:gd name="connsiteY2218" fmla="*/ 895064 h 1152525"/>
                <a:gd name="connsiteX2219" fmla="*/ 1577110 w 3629025"/>
                <a:gd name="connsiteY2219" fmla="*/ 897350 h 1152525"/>
                <a:gd name="connsiteX2220" fmla="*/ 1551487 w 3629025"/>
                <a:gd name="connsiteY2220" fmla="*/ 905065 h 1152525"/>
                <a:gd name="connsiteX2221" fmla="*/ 1557107 w 3629025"/>
                <a:gd name="connsiteY2221" fmla="*/ 897255 h 1152525"/>
                <a:gd name="connsiteX2222" fmla="*/ 1536819 w 3629025"/>
                <a:gd name="connsiteY2222" fmla="*/ 903827 h 1152525"/>
                <a:gd name="connsiteX2223" fmla="*/ 1528151 w 3629025"/>
                <a:gd name="connsiteY2223" fmla="*/ 903542 h 1152525"/>
                <a:gd name="connsiteX2224" fmla="*/ 1523674 w 3629025"/>
                <a:gd name="connsiteY2224" fmla="*/ 906685 h 1152525"/>
                <a:gd name="connsiteX2225" fmla="*/ 1515388 w 3629025"/>
                <a:gd name="connsiteY2225" fmla="*/ 899732 h 1152525"/>
                <a:gd name="connsiteX2226" fmla="*/ 1542820 w 3629025"/>
                <a:gd name="connsiteY2226" fmla="*/ 889349 h 1152525"/>
                <a:gd name="connsiteX2227" fmla="*/ 1528913 w 3629025"/>
                <a:gd name="connsiteY2227" fmla="*/ 890207 h 1152525"/>
                <a:gd name="connsiteX2228" fmla="*/ 1515007 w 3629025"/>
                <a:gd name="connsiteY2228" fmla="*/ 891064 h 1152525"/>
                <a:gd name="connsiteX2229" fmla="*/ 1499195 w 3629025"/>
                <a:gd name="connsiteY2229" fmla="*/ 894493 h 1152525"/>
                <a:gd name="connsiteX2230" fmla="*/ 1495766 w 3629025"/>
                <a:gd name="connsiteY2230" fmla="*/ 893064 h 1152525"/>
                <a:gd name="connsiteX2231" fmla="*/ 1484146 w 3629025"/>
                <a:gd name="connsiteY2231" fmla="*/ 900017 h 1152525"/>
                <a:gd name="connsiteX2232" fmla="*/ 1500338 w 3629025"/>
                <a:gd name="connsiteY2232" fmla="*/ 889921 h 1152525"/>
                <a:gd name="connsiteX2233" fmla="*/ 1513864 w 3629025"/>
                <a:gd name="connsiteY2233" fmla="*/ 880396 h 1152525"/>
                <a:gd name="connsiteX2234" fmla="*/ 1558631 w 3629025"/>
                <a:gd name="connsiteY2234" fmla="*/ 870680 h 1152525"/>
                <a:gd name="connsiteX2235" fmla="*/ 1530818 w 3629025"/>
                <a:gd name="connsiteY2235" fmla="*/ 872395 h 1152525"/>
                <a:gd name="connsiteX2236" fmla="*/ 1494718 w 3629025"/>
                <a:gd name="connsiteY2236" fmla="*/ 882396 h 1152525"/>
                <a:gd name="connsiteX2237" fmla="*/ 1475573 w 3629025"/>
                <a:gd name="connsiteY2237" fmla="*/ 884396 h 1152525"/>
                <a:gd name="connsiteX2238" fmla="*/ 1472144 w 3629025"/>
                <a:gd name="connsiteY2238" fmla="*/ 898303 h 1152525"/>
                <a:gd name="connsiteX2239" fmla="*/ 1463095 w 3629025"/>
                <a:gd name="connsiteY2239" fmla="*/ 904685 h 1152525"/>
                <a:gd name="connsiteX2240" fmla="*/ 1459285 w 3629025"/>
                <a:gd name="connsiteY2240" fmla="*/ 909923 h 1152525"/>
                <a:gd name="connsiteX2241" fmla="*/ 1466048 w 3629025"/>
                <a:gd name="connsiteY2241" fmla="*/ 897541 h 1152525"/>
                <a:gd name="connsiteX2242" fmla="*/ 1471001 w 3629025"/>
                <a:gd name="connsiteY2242" fmla="*/ 887730 h 1152525"/>
                <a:gd name="connsiteX2243" fmla="*/ 1455190 w 3629025"/>
                <a:gd name="connsiteY2243" fmla="*/ 891159 h 1152525"/>
                <a:gd name="connsiteX2244" fmla="*/ 1437568 w 3629025"/>
                <a:gd name="connsiteY2244" fmla="*/ 881920 h 1152525"/>
                <a:gd name="connsiteX2245" fmla="*/ 1418042 w 3629025"/>
                <a:gd name="connsiteY2245" fmla="*/ 890588 h 1152525"/>
                <a:gd name="connsiteX2246" fmla="*/ 1428996 w 3629025"/>
                <a:gd name="connsiteY2246" fmla="*/ 881634 h 1152525"/>
                <a:gd name="connsiteX2247" fmla="*/ 1447379 w 3629025"/>
                <a:gd name="connsiteY2247" fmla="*/ 877634 h 1152525"/>
                <a:gd name="connsiteX2248" fmla="*/ 1454904 w 3629025"/>
                <a:gd name="connsiteY2248" fmla="*/ 882587 h 1152525"/>
                <a:gd name="connsiteX2249" fmla="*/ 1461286 w 3629025"/>
                <a:gd name="connsiteY2249" fmla="*/ 876776 h 1152525"/>
                <a:gd name="connsiteX2250" fmla="*/ 1485003 w 3629025"/>
                <a:gd name="connsiteY2250" fmla="*/ 871633 h 1152525"/>
                <a:gd name="connsiteX2251" fmla="*/ 1492909 w 3629025"/>
                <a:gd name="connsiteY2251" fmla="*/ 869918 h 1152525"/>
                <a:gd name="connsiteX2252" fmla="*/ 1500052 w 3629025"/>
                <a:gd name="connsiteY2252" fmla="*/ 866204 h 1152525"/>
                <a:gd name="connsiteX2253" fmla="*/ 1518436 w 3629025"/>
                <a:gd name="connsiteY2253" fmla="*/ 862203 h 1152525"/>
                <a:gd name="connsiteX2254" fmla="*/ 1531199 w 3629025"/>
                <a:gd name="connsiteY2254" fmla="*/ 866013 h 1152525"/>
                <a:gd name="connsiteX2255" fmla="*/ 1542820 w 3629025"/>
                <a:gd name="connsiteY2255" fmla="*/ 859060 h 1152525"/>
                <a:gd name="connsiteX2256" fmla="*/ 1580443 w 3629025"/>
                <a:gd name="connsiteY2256" fmla="*/ 853059 h 1152525"/>
                <a:gd name="connsiteX2257" fmla="*/ 1576157 w 3629025"/>
                <a:gd name="connsiteY2257" fmla="*/ 856012 h 1152525"/>
                <a:gd name="connsiteX2258" fmla="*/ 1594540 w 3629025"/>
                <a:gd name="connsiteY2258" fmla="*/ 882587 h 1152525"/>
                <a:gd name="connsiteX2259" fmla="*/ 1594540 w 3629025"/>
                <a:gd name="connsiteY2259" fmla="*/ 882587 h 1152525"/>
                <a:gd name="connsiteX2260" fmla="*/ 1594540 w 3629025"/>
                <a:gd name="connsiteY2260" fmla="*/ 882587 h 1152525"/>
                <a:gd name="connsiteX2261" fmla="*/ 1582539 w 3629025"/>
                <a:gd name="connsiteY2261" fmla="*/ 865537 h 1152525"/>
                <a:gd name="connsiteX2262" fmla="*/ 1599112 w 3629025"/>
                <a:gd name="connsiteY2262" fmla="*/ 864108 h 1152525"/>
                <a:gd name="connsiteX2263" fmla="*/ 1582539 w 3629025"/>
                <a:gd name="connsiteY2263" fmla="*/ 865537 h 1152525"/>
                <a:gd name="connsiteX2264" fmla="*/ 1596064 w 3629025"/>
                <a:gd name="connsiteY2264" fmla="*/ 77438 h 1152525"/>
                <a:gd name="connsiteX2265" fmla="*/ 1561108 w 3629025"/>
                <a:gd name="connsiteY2265" fmla="*/ 82868 h 1152525"/>
                <a:gd name="connsiteX2266" fmla="*/ 1550535 w 3629025"/>
                <a:gd name="connsiteY2266" fmla="*/ 85153 h 1152525"/>
                <a:gd name="connsiteX2267" fmla="*/ 1489956 w 3629025"/>
                <a:gd name="connsiteY2267" fmla="*/ 98298 h 1152525"/>
                <a:gd name="connsiteX2268" fmla="*/ 1493766 w 3629025"/>
                <a:gd name="connsiteY2268" fmla="*/ 93059 h 1152525"/>
                <a:gd name="connsiteX2269" fmla="*/ 1527961 w 3629025"/>
                <a:gd name="connsiteY2269" fmla="*/ 85630 h 1152525"/>
                <a:gd name="connsiteX2270" fmla="*/ 1543772 w 3629025"/>
                <a:gd name="connsiteY2270" fmla="*/ 82201 h 1152525"/>
                <a:gd name="connsiteX2271" fmla="*/ 1570823 w 3629025"/>
                <a:gd name="connsiteY2271" fmla="*/ 78486 h 1152525"/>
                <a:gd name="connsiteX2272" fmla="*/ 1577967 w 3629025"/>
                <a:gd name="connsiteY2272" fmla="*/ 74771 h 1152525"/>
                <a:gd name="connsiteX2273" fmla="*/ 1607685 w 3629025"/>
                <a:gd name="connsiteY2273" fmla="*/ 70485 h 1152525"/>
                <a:gd name="connsiteX2274" fmla="*/ 1614829 w 3629025"/>
                <a:gd name="connsiteY2274" fmla="*/ 66770 h 1152525"/>
                <a:gd name="connsiteX2275" fmla="*/ 1633974 w 3629025"/>
                <a:gd name="connsiteY2275" fmla="*/ 64770 h 1152525"/>
                <a:gd name="connsiteX2276" fmla="*/ 1655024 w 3629025"/>
                <a:gd name="connsiteY2276" fmla="*/ 60198 h 1152525"/>
                <a:gd name="connsiteX2277" fmla="*/ 1627592 w 3629025"/>
                <a:gd name="connsiteY2277" fmla="*/ 70580 h 1152525"/>
                <a:gd name="connsiteX2278" fmla="*/ 1596064 w 3629025"/>
                <a:gd name="connsiteY2278" fmla="*/ 77438 h 1152525"/>
                <a:gd name="connsiteX2279" fmla="*/ 1647118 w 3629025"/>
                <a:gd name="connsiteY2279" fmla="*/ 886492 h 1152525"/>
                <a:gd name="connsiteX2280" fmla="*/ 1645594 w 3629025"/>
                <a:gd name="connsiteY2280" fmla="*/ 882396 h 1152525"/>
                <a:gd name="connsiteX2281" fmla="*/ 1653500 w 3629025"/>
                <a:gd name="connsiteY2281" fmla="*/ 880682 h 1152525"/>
                <a:gd name="connsiteX2282" fmla="*/ 1655024 w 3629025"/>
                <a:gd name="connsiteY2282" fmla="*/ 884777 h 1152525"/>
                <a:gd name="connsiteX2283" fmla="*/ 1647118 w 3629025"/>
                <a:gd name="connsiteY2283" fmla="*/ 886492 h 1152525"/>
                <a:gd name="connsiteX2284" fmla="*/ 1644547 w 3629025"/>
                <a:gd name="connsiteY2284" fmla="*/ 871728 h 1152525"/>
                <a:gd name="connsiteX2285" fmla="*/ 1662930 w 3629025"/>
                <a:gd name="connsiteY2285" fmla="*/ 867728 h 1152525"/>
                <a:gd name="connsiteX2286" fmla="*/ 1644547 w 3629025"/>
                <a:gd name="connsiteY2286" fmla="*/ 871728 h 1152525"/>
                <a:gd name="connsiteX2287" fmla="*/ 1640832 w 3629025"/>
                <a:gd name="connsiteY2287" fmla="*/ 861632 h 1152525"/>
                <a:gd name="connsiteX2288" fmla="*/ 1634831 w 3629025"/>
                <a:gd name="connsiteY2288" fmla="*/ 860774 h 1152525"/>
                <a:gd name="connsiteX2289" fmla="*/ 1621306 w 3629025"/>
                <a:gd name="connsiteY2289" fmla="*/ 854964 h 1152525"/>
                <a:gd name="connsiteX2290" fmla="*/ 1625116 w 3629025"/>
                <a:gd name="connsiteY2290" fmla="*/ 849821 h 1152525"/>
                <a:gd name="connsiteX2291" fmla="*/ 1614257 w 3629025"/>
                <a:gd name="connsiteY2291" fmla="*/ 843439 h 1152525"/>
                <a:gd name="connsiteX2292" fmla="*/ 1626259 w 3629025"/>
                <a:gd name="connsiteY2292" fmla="*/ 845153 h 1152525"/>
                <a:gd name="connsiteX2293" fmla="*/ 1640546 w 3629025"/>
                <a:gd name="connsiteY2293" fmla="*/ 837629 h 1152525"/>
                <a:gd name="connsiteX2294" fmla="*/ 1650738 w 3629025"/>
                <a:gd name="connsiteY2294" fmla="*/ 842010 h 1152525"/>
                <a:gd name="connsiteX2295" fmla="*/ 1631212 w 3629025"/>
                <a:gd name="connsiteY2295" fmla="*/ 850678 h 1152525"/>
                <a:gd name="connsiteX2296" fmla="*/ 1667692 w 3629025"/>
                <a:gd name="connsiteY2296" fmla="*/ 849249 h 1152525"/>
                <a:gd name="connsiteX2297" fmla="*/ 1640832 w 3629025"/>
                <a:gd name="connsiteY2297" fmla="*/ 861632 h 1152525"/>
                <a:gd name="connsiteX2298" fmla="*/ 1677313 w 3629025"/>
                <a:gd name="connsiteY2298" fmla="*/ 829628 h 1152525"/>
                <a:gd name="connsiteX2299" fmla="*/ 1691219 w 3629025"/>
                <a:gd name="connsiteY2299" fmla="*/ 828770 h 1152525"/>
                <a:gd name="connsiteX2300" fmla="*/ 1677313 w 3629025"/>
                <a:gd name="connsiteY2300" fmla="*/ 829628 h 1152525"/>
                <a:gd name="connsiteX2301" fmla="*/ 1685123 w 3629025"/>
                <a:gd name="connsiteY2301" fmla="*/ 873824 h 1152525"/>
                <a:gd name="connsiteX2302" fmla="*/ 1693029 w 3629025"/>
                <a:gd name="connsiteY2302" fmla="*/ 872109 h 1152525"/>
                <a:gd name="connsiteX2303" fmla="*/ 1695315 w 3629025"/>
                <a:gd name="connsiteY2303" fmla="*/ 878205 h 1152525"/>
                <a:gd name="connsiteX2304" fmla="*/ 1685123 w 3629025"/>
                <a:gd name="connsiteY2304" fmla="*/ 873824 h 1152525"/>
                <a:gd name="connsiteX2305" fmla="*/ 1686647 w 3629025"/>
                <a:gd name="connsiteY2305" fmla="*/ 68580 h 1152525"/>
                <a:gd name="connsiteX2306" fmla="*/ 1706650 w 3629025"/>
                <a:gd name="connsiteY2306" fmla="*/ 53340 h 1152525"/>
                <a:gd name="connsiteX2307" fmla="*/ 1725795 w 3629025"/>
                <a:gd name="connsiteY2307" fmla="*/ 51340 h 1152525"/>
                <a:gd name="connsiteX2308" fmla="*/ 1710745 w 3629025"/>
                <a:gd name="connsiteY2308" fmla="*/ 56769 h 1152525"/>
                <a:gd name="connsiteX2309" fmla="*/ 1686647 w 3629025"/>
                <a:gd name="connsiteY2309" fmla="*/ 68580 h 1152525"/>
                <a:gd name="connsiteX2310" fmla="*/ 1715032 w 3629025"/>
                <a:gd name="connsiteY2310" fmla="*/ 808292 h 1152525"/>
                <a:gd name="connsiteX2311" fmla="*/ 1709793 w 3629025"/>
                <a:gd name="connsiteY2311" fmla="*/ 809435 h 1152525"/>
                <a:gd name="connsiteX2312" fmla="*/ 1708269 w 3629025"/>
                <a:gd name="connsiteY2312" fmla="*/ 805339 h 1152525"/>
                <a:gd name="connsiteX2313" fmla="*/ 1713508 w 3629025"/>
                <a:gd name="connsiteY2313" fmla="*/ 804196 h 1152525"/>
                <a:gd name="connsiteX2314" fmla="*/ 1715032 w 3629025"/>
                <a:gd name="connsiteY2314" fmla="*/ 808292 h 1152525"/>
                <a:gd name="connsiteX2315" fmla="*/ 1697982 w 3629025"/>
                <a:gd name="connsiteY2315" fmla="*/ 846963 h 1152525"/>
                <a:gd name="connsiteX2316" fmla="*/ 1714936 w 3629025"/>
                <a:gd name="connsiteY2316" fmla="*/ 838867 h 1152525"/>
                <a:gd name="connsiteX2317" fmla="*/ 1697982 w 3629025"/>
                <a:gd name="connsiteY2317" fmla="*/ 846963 h 1152525"/>
                <a:gd name="connsiteX2318" fmla="*/ 1714555 w 3629025"/>
                <a:gd name="connsiteY2318" fmla="*/ 830199 h 1152525"/>
                <a:gd name="connsiteX2319" fmla="*/ 1716841 w 3629025"/>
                <a:gd name="connsiteY2319" fmla="*/ 820960 h 1152525"/>
                <a:gd name="connsiteX2320" fmla="*/ 1721699 w 3629025"/>
                <a:gd name="connsiteY2320" fmla="*/ 826484 h 1152525"/>
                <a:gd name="connsiteX2321" fmla="*/ 1757799 w 3629025"/>
                <a:gd name="connsiteY2321" fmla="*/ 816483 h 1152525"/>
                <a:gd name="connsiteX2322" fmla="*/ 1745035 w 3629025"/>
                <a:gd name="connsiteY2322" fmla="*/ 812673 h 1152525"/>
                <a:gd name="connsiteX2323" fmla="*/ 1766086 w 3629025"/>
                <a:gd name="connsiteY2323" fmla="*/ 808101 h 1152525"/>
                <a:gd name="connsiteX2324" fmla="*/ 1770562 w 3629025"/>
                <a:gd name="connsiteY2324" fmla="*/ 820293 h 1152525"/>
                <a:gd name="connsiteX2325" fmla="*/ 1714555 w 3629025"/>
                <a:gd name="connsiteY2325" fmla="*/ 830199 h 1152525"/>
                <a:gd name="connsiteX2326" fmla="*/ 1743607 w 3629025"/>
                <a:gd name="connsiteY2326" fmla="*/ 793337 h 1152525"/>
                <a:gd name="connsiteX2327" fmla="*/ 1751512 w 3629025"/>
                <a:gd name="connsiteY2327" fmla="*/ 791623 h 1152525"/>
                <a:gd name="connsiteX2328" fmla="*/ 1743607 w 3629025"/>
                <a:gd name="connsiteY2328" fmla="*/ 793337 h 1152525"/>
                <a:gd name="connsiteX2329" fmla="*/ 1769134 w 3629025"/>
                <a:gd name="connsiteY2329" fmla="*/ 785527 h 1152525"/>
                <a:gd name="connsiteX2330" fmla="*/ 1756751 w 3629025"/>
                <a:gd name="connsiteY2330" fmla="*/ 790385 h 1152525"/>
                <a:gd name="connsiteX2331" fmla="*/ 1769134 w 3629025"/>
                <a:gd name="connsiteY2331" fmla="*/ 785527 h 1152525"/>
                <a:gd name="connsiteX2332" fmla="*/ 1770848 w 3629025"/>
                <a:gd name="connsiteY2332" fmla="*/ 859536 h 1152525"/>
                <a:gd name="connsiteX2333" fmla="*/ 1768943 w 3629025"/>
                <a:gd name="connsiteY2333" fmla="*/ 862108 h 1152525"/>
                <a:gd name="connsiteX2334" fmla="*/ 1757704 w 3629025"/>
                <a:gd name="connsiteY2334" fmla="*/ 862394 h 1152525"/>
                <a:gd name="connsiteX2335" fmla="*/ 1750941 w 3629025"/>
                <a:gd name="connsiteY2335" fmla="*/ 859536 h 1152525"/>
                <a:gd name="connsiteX2336" fmla="*/ 1779135 w 3629025"/>
                <a:gd name="connsiteY2336" fmla="*/ 851154 h 1152525"/>
                <a:gd name="connsiteX2337" fmla="*/ 1770848 w 3629025"/>
                <a:gd name="connsiteY2337" fmla="*/ 859536 h 1152525"/>
                <a:gd name="connsiteX2338" fmla="*/ 1811520 w 3629025"/>
                <a:gd name="connsiteY2338" fmla="*/ 830961 h 1152525"/>
                <a:gd name="connsiteX2339" fmla="*/ 1782183 w 3629025"/>
                <a:gd name="connsiteY2339" fmla="*/ 828580 h 1152525"/>
                <a:gd name="connsiteX2340" fmla="*/ 1745321 w 3629025"/>
                <a:gd name="connsiteY2340" fmla="*/ 836581 h 1152525"/>
                <a:gd name="connsiteX2341" fmla="*/ 1774658 w 3629025"/>
                <a:gd name="connsiteY2341" fmla="*/ 823627 h 1152525"/>
                <a:gd name="connsiteX2342" fmla="*/ 1783326 w 3629025"/>
                <a:gd name="connsiteY2342" fmla="*/ 823913 h 1152525"/>
                <a:gd name="connsiteX2343" fmla="*/ 1809615 w 3629025"/>
                <a:gd name="connsiteY2343" fmla="*/ 818198 h 1152525"/>
                <a:gd name="connsiteX2344" fmla="*/ 1811520 w 3629025"/>
                <a:gd name="connsiteY2344" fmla="*/ 830961 h 1152525"/>
                <a:gd name="connsiteX2345" fmla="*/ 1796566 w 3629025"/>
                <a:gd name="connsiteY2345" fmla="*/ 805815 h 1152525"/>
                <a:gd name="connsiteX2346" fmla="*/ 1775134 w 3629025"/>
                <a:gd name="connsiteY2346" fmla="*/ 817055 h 1152525"/>
                <a:gd name="connsiteX2347" fmla="*/ 1773991 w 3629025"/>
                <a:gd name="connsiteY2347" fmla="*/ 806387 h 1152525"/>
                <a:gd name="connsiteX2348" fmla="*/ 1796566 w 3629025"/>
                <a:gd name="connsiteY2348" fmla="*/ 805815 h 1152525"/>
                <a:gd name="connsiteX2349" fmla="*/ 1796566 w 3629025"/>
                <a:gd name="connsiteY2349" fmla="*/ 790480 h 1152525"/>
                <a:gd name="connsiteX2350" fmla="*/ 1805233 w 3629025"/>
                <a:gd name="connsiteY2350" fmla="*/ 790765 h 1152525"/>
                <a:gd name="connsiteX2351" fmla="*/ 1796566 w 3629025"/>
                <a:gd name="connsiteY2351" fmla="*/ 790480 h 1152525"/>
                <a:gd name="connsiteX2352" fmla="*/ 1818283 w 3629025"/>
                <a:gd name="connsiteY2352" fmla="*/ 39910 h 1152525"/>
                <a:gd name="connsiteX2353" fmla="*/ 1779516 w 3629025"/>
                <a:gd name="connsiteY2353" fmla="*/ 50578 h 1152525"/>
                <a:gd name="connsiteX2354" fmla="*/ 1761799 w 3629025"/>
                <a:gd name="connsiteY2354" fmla="*/ 56579 h 1152525"/>
                <a:gd name="connsiteX2355" fmla="*/ 1753894 w 3629025"/>
                <a:gd name="connsiteY2355" fmla="*/ 58293 h 1152525"/>
                <a:gd name="connsiteX2356" fmla="*/ 1726843 w 3629025"/>
                <a:gd name="connsiteY2356" fmla="*/ 62008 h 1152525"/>
                <a:gd name="connsiteX2357" fmla="*/ 1720842 w 3629025"/>
                <a:gd name="connsiteY2357" fmla="*/ 61151 h 1152525"/>
                <a:gd name="connsiteX2358" fmla="*/ 1738558 w 3629025"/>
                <a:gd name="connsiteY2358" fmla="*/ 55150 h 1152525"/>
                <a:gd name="connsiteX2359" fmla="*/ 1745702 w 3629025"/>
                <a:gd name="connsiteY2359" fmla="*/ 51435 h 1152525"/>
                <a:gd name="connsiteX2360" fmla="*/ 1756942 w 3629025"/>
                <a:gd name="connsiteY2360" fmla="*/ 51149 h 1152525"/>
                <a:gd name="connsiteX2361" fmla="*/ 1779897 w 3629025"/>
                <a:gd name="connsiteY2361" fmla="*/ 44006 h 1152525"/>
                <a:gd name="connsiteX2362" fmla="*/ 1799042 w 3629025"/>
                <a:gd name="connsiteY2362" fmla="*/ 42005 h 1152525"/>
                <a:gd name="connsiteX2363" fmla="*/ 1830665 w 3629025"/>
                <a:gd name="connsiteY2363" fmla="*/ 35147 h 1152525"/>
                <a:gd name="connsiteX2364" fmla="*/ 1818283 w 3629025"/>
                <a:gd name="connsiteY2364" fmla="*/ 39910 h 1152525"/>
                <a:gd name="connsiteX2365" fmla="*/ 1834856 w 3629025"/>
                <a:gd name="connsiteY2365" fmla="*/ 847820 h 1152525"/>
                <a:gd name="connsiteX2366" fmla="*/ 1823998 w 3629025"/>
                <a:gd name="connsiteY2366" fmla="*/ 841438 h 1152525"/>
                <a:gd name="connsiteX2367" fmla="*/ 1855621 w 3629025"/>
                <a:gd name="connsiteY2367" fmla="*/ 834581 h 1152525"/>
                <a:gd name="connsiteX2368" fmla="*/ 1834856 w 3629025"/>
                <a:gd name="connsiteY2368" fmla="*/ 847820 h 1152525"/>
                <a:gd name="connsiteX2369" fmla="*/ 1852573 w 3629025"/>
                <a:gd name="connsiteY2369" fmla="*/ 32480 h 1152525"/>
                <a:gd name="connsiteX2370" fmla="*/ 1861621 w 3629025"/>
                <a:gd name="connsiteY2370" fmla="*/ 26099 h 1152525"/>
                <a:gd name="connsiteX2371" fmla="*/ 1852573 w 3629025"/>
                <a:gd name="connsiteY2371" fmla="*/ 32480 h 1152525"/>
                <a:gd name="connsiteX2372" fmla="*/ 1857526 w 3629025"/>
                <a:gd name="connsiteY2372" fmla="*/ 7334 h 1152525"/>
                <a:gd name="connsiteX2373" fmla="*/ 1869908 w 3629025"/>
                <a:gd name="connsiteY2373" fmla="*/ 2477 h 1152525"/>
                <a:gd name="connsiteX2374" fmla="*/ 1866098 w 3629025"/>
                <a:gd name="connsiteY2374" fmla="*/ 7715 h 1152525"/>
                <a:gd name="connsiteX2375" fmla="*/ 1857526 w 3629025"/>
                <a:gd name="connsiteY2375" fmla="*/ 7334 h 1152525"/>
                <a:gd name="connsiteX2376" fmla="*/ 1868384 w 3629025"/>
                <a:gd name="connsiteY2376" fmla="*/ 807720 h 1152525"/>
                <a:gd name="connsiteX2377" fmla="*/ 1887529 w 3629025"/>
                <a:gd name="connsiteY2377" fmla="*/ 805720 h 1152525"/>
                <a:gd name="connsiteX2378" fmla="*/ 1868384 w 3629025"/>
                <a:gd name="connsiteY2378" fmla="*/ 807720 h 1152525"/>
                <a:gd name="connsiteX2379" fmla="*/ 1866860 w 3629025"/>
                <a:gd name="connsiteY2379" fmla="*/ 24955 h 1152525"/>
                <a:gd name="connsiteX2380" fmla="*/ 1879243 w 3629025"/>
                <a:gd name="connsiteY2380" fmla="*/ 20098 h 1152525"/>
                <a:gd name="connsiteX2381" fmla="*/ 1891244 w 3629025"/>
                <a:gd name="connsiteY2381" fmla="*/ 21812 h 1152525"/>
                <a:gd name="connsiteX2382" fmla="*/ 1866860 w 3629025"/>
                <a:gd name="connsiteY2382" fmla="*/ 24955 h 1152525"/>
                <a:gd name="connsiteX2383" fmla="*/ 1917628 w 3629025"/>
                <a:gd name="connsiteY2383" fmla="*/ 825437 h 1152525"/>
                <a:gd name="connsiteX2384" fmla="*/ 1912390 w 3629025"/>
                <a:gd name="connsiteY2384" fmla="*/ 826580 h 1152525"/>
                <a:gd name="connsiteX2385" fmla="*/ 1910104 w 3629025"/>
                <a:gd name="connsiteY2385" fmla="*/ 820484 h 1152525"/>
                <a:gd name="connsiteX2386" fmla="*/ 1918771 w 3629025"/>
                <a:gd name="connsiteY2386" fmla="*/ 820769 h 1152525"/>
                <a:gd name="connsiteX2387" fmla="*/ 1917628 w 3629025"/>
                <a:gd name="connsiteY2387" fmla="*/ 825437 h 1152525"/>
                <a:gd name="connsiteX2388" fmla="*/ 1930011 w 3629025"/>
                <a:gd name="connsiteY2388" fmla="*/ 11239 h 1152525"/>
                <a:gd name="connsiteX2389" fmla="*/ 1951823 w 3629025"/>
                <a:gd name="connsiteY2389" fmla="*/ 8668 h 1152525"/>
                <a:gd name="connsiteX2390" fmla="*/ 1948013 w 3629025"/>
                <a:gd name="connsiteY2390" fmla="*/ 13811 h 1152525"/>
                <a:gd name="connsiteX2391" fmla="*/ 1942012 w 3629025"/>
                <a:gd name="connsiteY2391" fmla="*/ 12954 h 1152525"/>
                <a:gd name="connsiteX2392" fmla="*/ 1930011 w 3629025"/>
                <a:gd name="connsiteY2392" fmla="*/ 11239 h 1152525"/>
                <a:gd name="connsiteX2393" fmla="*/ 1942108 w 3629025"/>
                <a:gd name="connsiteY2393" fmla="*/ 791623 h 1152525"/>
                <a:gd name="connsiteX2394" fmla="*/ 1957919 w 3629025"/>
                <a:gd name="connsiteY2394" fmla="*/ 788194 h 1152525"/>
                <a:gd name="connsiteX2395" fmla="*/ 1942108 w 3629025"/>
                <a:gd name="connsiteY2395" fmla="*/ 791623 h 1152525"/>
                <a:gd name="connsiteX2396" fmla="*/ 1956776 w 3629025"/>
                <a:gd name="connsiteY2396" fmla="*/ 777526 h 1152525"/>
                <a:gd name="connsiteX2397" fmla="*/ 1940965 w 3629025"/>
                <a:gd name="connsiteY2397" fmla="*/ 780955 h 1152525"/>
                <a:gd name="connsiteX2398" fmla="*/ 1933440 w 3629025"/>
                <a:gd name="connsiteY2398" fmla="*/ 776002 h 1152525"/>
                <a:gd name="connsiteX2399" fmla="*/ 1961634 w 3629025"/>
                <a:gd name="connsiteY2399" fmla="*/ 767620 h 1152525"/>
                <a:gd name="connsiteX2400" fmla="*/ 1956776 w 3629025"/>
                <a:gd name="connsiteY2400" fmla="*/ 777526 h 1152525"/>
                <a:gd name="connsiteX2401" fmla="*/ 1973731 w 3629025"/>
                <a:gd name="connsiteY2401" fmla="*/ 769430 h 1152525"/>
                <a:gd name="connsiteX2402" fmla="*/ 1990685 w 3629025"/>
                <a:gd name="connsiteY2402" fmla="*/ 761333 h 1152525"/>
                <a:gd name="connsiteX2403" fmla="*/ 2009830 w 3629025"/>
                <a:gd name="connsiteY2403" fmla="*/ 759333 h 1152525"/>
                <a:gd name="connsiteX2404" fmla="*/ 1973731 w 3629025"/>
                <a:gd name="connsiteY2404" fmla="*/ 769430 h 1152525"/>
                <a:gd name="connsiteX2405" fmla="*/ 2007163 w 3629025"/>
                <a:gd name="connsiteY2405" fmla="*/ 775240 h 1152525"/>
                <a:gd name="connsiteX2406" fmla="*/ 1989447 w 3629025"/>
                <a:gd name="connsiteY2406" fmla="*/ 781240 h 1152525"/>
                <a:gd name="connsiteX2407" fmla="*/ 2007163 w 3629025"/>
                <a:gd name="connsiteY2407" fmla="*/ 775240 h 1152525"/>
                <a:gd name="connsiteX2408" fmla="*/ 1979350 w 3629025"/>
                <a:gd name="connsiteY2408" fmla="*/ 792290 h 1152525"/>
                <a:gd name="connsiteX2409" fmla="*/ 1980493 w 3629025"/>
                <a:gd name="connsiteY2409" fmla="*/ 787622 h 1152525"/>
                <a:gd name="connsiteX2410" fmla="*/ 1986494 w 3629025"/>
                <a:gd name="connsiteY2410" fmla="*/ 788480 h 1152525"/>
                <a:gd name="connsiteX2411" fmla="*/ 1985351 w 3629025"/>
                <a:gd name="connsiteY2411" fmla="*/ 793147 h 1152525"/>
                <a:gd name="connsiteX2412" fmla="*/ 1979350 w 3629025"/>
                <a:gd name="connsiteY2412" fmla="*/ 792290 h 1152525"/>
                <a:gd name="connsiteX2413" fmla="*/ 1983446 w 3629025"/>
                <a:gd name="connsiteY2413" fmla="*/ 811054 h 1152525"/>
                <a:gd name="connsiteX2414" fmla="*/ 2002306 w 3629025"/>
                <a:gd name="connsiteY2414" fmla="*/ 800386 h 1152525"/>
                <a:gd name="connsiteX2415" fmla="*/ 2017736 w 3629025"/>
                <a:gd name="connsiteY2415" fmla="*/ 803624 h 1152525"/>
                <a:gd name="connsiteX2416" fmla="*/ 1983446 w 3629025"/>
                <a:gd name="connsiteY2416" fmla="*/ 811054 h 1152525"/>
                <a:gd name="connsiteX2417" fmla="*/ 2031643 w 3629025"/>
                <a:gd name="connsiteY2417" fmla="*/ 772192 h 1152525"/>
                <a:gd name="connsiteX2418" fmla="*/ 2018498 w 3629025"/>
                <a:gd name="connsiteY2418" fmla="*/ 775049 h 1152525"/>
                <a:gd name="connsiteX2419" fmla="*/ 2033548 w 3629025"/>
                <a:gd name="connsiteY2419" fmla="*/ 769620 h 1152525"/>
                <a:gd name="connsiteX2420" fmla="*/ 2044120 w 3629025"/>
                <a:gd name="connsiteY2420" fmla="*/ 767334 h 1152525"/>
                <a:gd name="connsiteX2421" fmla="*/ 2031643 w 3629025"/>
                <a:gd name="connsiteY2421" fmla="*/ 772192 h 1152525"/>
                <a:gd name="connsiteX2422" fmla="*/ 2047359 w 3629025"/>
                <a:gd name="connsiteY2422" fmla="*/ 799338 h 1152525"/>
                <a:gd name="connsiteX2423" fmla="*/ 2033833 w 3629025"/>
                <a:gd name="connsiteY2423" fmla="*/ 793528 h 1152525"/>
                <a:gd name="connsiteX2424" fmla="*/ 2047740 w 3629025"/>
                <a:gd name="connsiteY2424" fmla="*/ 792671 h 1152525"/>
                <a:gd name="connsiteX2425" fmla="*/ 2047359 w 3629025"/>
                <a:gd name="connsiteY2425" fmla="*/ 799338 h 1152525"/>
                <a:gd name="connsiteX2426" fmla="*/ 2034310 w 3629025"/>
                <a:gd name="connsiteY2426" fmla="*/ 756285 h 1152525"/>
                <a:gd name="connsiteX2427" fmla="*/ 2053836 w 3629025"/>
                <a:gd name="connsiteY2427" fmla="*/ 747617 h 1152525"/>
                <a:gd name="connsiteX2428" fmla="*/ 2065837 w 3629025"/>
                <a:gd name="connsiteY2428" fmla="*/ 749332 h 1152525"/>
                <a:gd name="connsiteX2429" fmla="*/ 2034310 w 3629025"/>
                <a:gd name="connsiteY2429" fmla="*/ 756285 h 1152525"/>
                <a:gd name="connsiteX2430" fmla="*/ 2074505 w 3629025"/>
                <a:gd name="connsiteY2430" fmla="*/ 764953 h 1152525"/>
                <a:gd name="connsiteX2431" fmla="*/ 2083554 w 3629025"/>
                <a:gd name="connsiteY2431" fmla="*/ 758571 h 1152525"/>
                <a:gd name="connsiteX2432" fmla="*/ 2074505 w 3629025"/>
                <a:gd name="connsiteY2432" fmla="*/ 764953 h 1152525"/>
                <a:gd name="connsiteX2433" fmla="*/ 2090317 w 3629025"/>
                <a:gd name="connsiteY2433" fmla="*/ 761524 h 1152525"/>
                <a:gd name="connsiteX2434" fmla="*/ 2109843 w 3629025"/>
                <a:gd name="connsiteY2434" fmla="*/ 752856 h 1152525"/>
                <a:gd name="connsiteX2435" fmla="*/ 2090317 w 3629025"/>
                <a:gd name="connsiteY2435" fmla="*/ 761524 h 1152525"/>
                <a:gd name="connsiteX2436" fmla="*/ 2102032 w 3629025"/>
                <a:gd name="connsiteY2436" fmla="*/ 739331 h 1152525"/>
                <a:gd name="connsiteX2437" fmla="*/ 2118987 w 3629025"/>
                <a:gd name="connsiteY2437" fmla="*/ 731234 h 1152525"/>
                <a:gd name="connsiteX2438" fmla="*/ 2102032 w 3629025"/>
                <a:gd name="connsiteY2438" fmla="*/ 739331 h 1152525"/>
                <a:gd name="connsiteX2439" fmla="*/ 2130226 w 3629025"/>
                <a:gd name="connsiteY2439" fmla="*/ 730949 h 1152525"/>
                <a:gd name="connsiteX2440" fmla="*/ 2150515 w 3629025"/>
                <a:gd name="connsiteY2440" fmla="*/ 724376 h 1152525"/>
                <a:gd name="connsiteX2441" fmla="*/ 2162897 w 3629025"/>
                <a:gd name="connsiteY2441" fmla="*/ 719519 h 1152525"/>
                <a:gd name="connsiteX2442" fmla="*/ 2130226 w 3629025"/>
                <a:gd name="connsiteY2442" fmla="*/ 730949 h 1152525"/>
                <a:gd name="connsiteX2443" fmla="*/ 2141466 w 3629025"/>
                <a:gd name="connsiteY2443" fmla="*/ 761333 h 1152525"/>
                <a:gd name="connsiteX2444" fmla="*/ 2139942 w 3629025"/>
                <a:gd name="connsiteY2444" fmla="*/ 757238 h 1152525"/>
                <a:gd name="connsiteX2445" fmla="*/ 2147848 w 3629025"/>
                <a:gd name="connsiteY2445" fmla="*/ 755523 h 1152525"/>
                <a:gd name="connsiteX2446" fmla="*/ 2149372 w 3629025"/>
                <a:gd name="connsiteY2446" fmla="*/ 759619 h 1152525"/>
                <a:gd name="connsiteX2447" fmla="*/ 2141466 w 3629025"/>
                <a:gd name="connsiteY2447" fmla="*/ 761333 h 1152525"/>
                <a:gd name="connsiteX2448" fmla="*/ 2165945 w 3629025"/>
                <a:gd name="connsiteY2448" fmla="*/ 742950 h 1152525"/>
                <a:gd name="connsiteX2449" fmla="*/ 2136989 w 3629025"/>
                <a:gd name="connsiteY2449" fmla="*/ 749237 h 1152525"/>
                <a:gd name="connsiteX2450" fmla="*/ 2168993 w 3629025"/>
                <a:gd name="connsiteY2450" fmla="*/ 735711 h 1152525"/>
                <a:gd name="connsiteX2451" fmla="*/ 2165945 w 3629025"/>
                <a:gd name="connsiteY2451" fmla="*/ 742950 h 1152525"/>
                <a:gd name="connsiteX2452" fmla="*/ 2282531 w 3629025"/>
                <a:gd name="connsiteY2452" fmla="*/ 719709 h 1152525"/>
                <a:gd name="connsiteX2453" fmla="*/ 2270149 w 3629025"/>
                <a:gd name="connsiteY2453" fmla="*/ 724567 h 1152525"/>
                <a:gd name="connsiteX2454" fmla="*/ 2282531 w 3629025"/>
                <a:gd name="connsiteY2454" fmla="*/ 719709 h 1152525"/>
                <a:gd name="connsiteX2455" fmla="*/ 2191853 w 3629025"/>
                <a:gd name="connsiteY2455" fmla="*/ 743807 h 1152525"/>
                <a:gd name="connsiteX2456" fmla="*/ 2188900 w 3629025"/>
                <a:gd name="connsiteY2456" fmla="*/ 735711 h 1152525"/>
                <a:gd name="connsiteX2457" fmla="*/ 2196806 w 3629025"/>
                <a:gd name="connsiteY2457" fmla="*/ 733997 h 1152525"/>
                <a:gd name="connsiteX2458" fmla="*/ 2191853 w 3629025"/>
                <a:gd name="connsiteY2458" fmla="*/ 743807 h 1152525"/>
                <a:gd name="connsiteX2459" fmla="*/ 2201664 w 3629025"/>
                <a:gd name="connsiteY2459" fmla="*/ 739521 h 1152525"/>
                <a:gd name="connsiteX2460" fmla="*/ 2221190 w 3629025"/>
                <a:gd name="connsiteY2460" fmla="*/ 730853 h 1152525"/>
                <a:gd name="connsiteX2461" fmla="*/ 2201664 w 3629025"/>
                <a:gd name="connsiteY2461" fmla="*/ 739521 h 1152525"/>
                <a:gd name="connsiteX2462" fmla="*/ 2272339 w 3629025"/>
                <a:gd name="connsiteY2462" fmla="*/ 745998 h 1152525"/>
                <a:gd name="connsiteX2463" fmla="*/ 2266339 w 3629025"/>
                <a:gd name="connsiteY2463" fmla="*/ 745141 h 1152525"/>
                <a:gd name="connsiteX2464" fmla="*/ 2244145 w 3629025"/>
                <a:gd name="connsiteY2464" fmla="*/ 754380 h 1152525"/>
                <a:gd name="connsiteX2465" fmla="*/ 2238145 w 3629025"/>
                <a:gd name="connsiteY2465" fmla="*/ 753523 h 1152525"/>
                <a:gd name="connsiteX2466" fmla="*/ 2215189 w 3629025"/>
                <a:gd name="connsiteY2466" fmla="*/ 760667 h 1152525"/>
                <a:gd name="connsiteX2467" fmla="*/ 2225000 w 3629025"/>
                <a:gd name="connsiteY2467" fmla="*/ 756380 h 1152525"/>
                <a:gd name="connsiteX2468" fmla="*/ 2230239 w 3629025"/>
                <a:gd name="connsiteY2468" fmla="*/ 755237 h 1152525"/>
                <a:gd name="connsiteX2469" fmla="*/ 2253194 w 3629025"/>
                <a:gd name="connsiteY2469" fmla="*/ 748094 h 1152525"/>
                <a:gd name="connsiteX2470" fmla="*/ 2289294 w 3629025"/>
                <a:gd name="connsiteY2470" fmla="*/ 738092 h 1152525"/>
                <a:gd name="connsiteX2471" fmla="*/ 2272339 w 3629025"/>
                <a:gd name="connsiteY2471" fmla="*/ 745998 h 1152525"/>
                <a:gd name="connsiteX2472" fmla="*/ 2326060 w 3629025"/>
                <a:gd name="connsiteY2472" fmla="*/ 729901 h 1152525"/>
                <a:gd name="connsiteX2473" fmla="*/ 2331299 w 3629025"/>
                <a:gd name="connsiteY2473" fmla="*/ 728758 h 1152525"/>
                <a:gd name="connsiteX2474" fmla="*/ 2326060 w 3629025"/>
                <a:gd name="connsiteY2474" fmla="*/ 729901 h 1152525"/>
                <a:gd name="connsiteX2475" fmla="*/ 2352064 w 3629025"/>
                <a:gd name="connsiteY2475" fmla="*/ 730853 h 1152525"/>
                <a:gd name="connsiteX2476" fmla="*/ 2353588 w 3629025"/>
                <a:gd name="connsiteY2476" fmla="*/ 734949 h 1152525"/>
                <a:gd name="connsiteX2477" fmla="*/ 2348349 w 3629025"/>
                <a:gd name="connsiteY2477" fmla="*/ 736092 h 1152525"/>
                <a:gd name="connsiteX2478" fmla="*/ 2346825 w 3629025"/>
                <a:gd name="connsiteY2478" fmla="*/ 731996 h 1152525"/>
                <a:gd name="connsiteX2479" fmla="*/ 2352064 w 3629025"/>
                <a:gd name="connsiteY2479" fmla="*/ 730853 h 1152525"/>
                <a:gd name="connsiteX2480" fmla="*/ 2381496 w 3629025"/>
                <a:gd name="connsiteY2480" fmla="*/ 687229 h 1152525"/>
                <a:gd name="connsiteX2481" fmla="*/ 2362636 w 3629025"/>
                <a:gd name="connsiteY2481" fmla="*/ 697897 h 1152525"/>
                <a:gd name="connsiteX2482" fmla="*/ 2381496 w 3629025"/>
                <a:gd name="connsiteY2482" fmla="*/ 687229 h 1152525"/>
                <a:gd name="connsiteX2483" fmla="*/ 2363779 w 3629025"/>
                <a:gd name="connsiteY2483" fmla="*/ 708565 h 1152525"/>
                <a:gd name="connsiteX2484" fmla="*/ 2373209 w 3629025"/>
                <a:gd name="connsiteY2484" fmla="*/ 695611 h 1152525"/>
                <a:gd name="connsiteX2485" fmla="*/ 2387497 w 3629025"/>
                <a:gd name="connsiteY2485" fmla="*/ 703421 h 1152525"/>
                <a:gd name="connsiteX2486" fmla="*/ 2363779 w 3629025"/>
                <a:gd name="connsiteY2486" fmla="*/ 708565 h 1152525"/>
                <a:gd name="connsiteX2487" fmla="*/ 2390068 w 3629025"/>
                <a:gd name="connsiteY2487" fmla="*/ 687515 h 1152525"/>
                <a:gd name="connsiteX2488" fmla="*/ 2391211 w 3629025"/>
                <a:gd name="connsiteY2488" fmla="*/ 682943 h 1152525"/>
                <a:gd name="connsiteX2489" fmla="*/ 2396450 w 3629025"/>
                <a:gd name="connsiteY2489" fmla="*/ 681800 h 1152525"/>
                <a:gd name="connsiteX2490" fmla="*/ 2390068 w 3629025"/>
                <a:gd name="connsiteY2490" fmla="*/ 687515 h 1152525"/>
                <a:gd name="connsiteX2491" fmla="*/ 2509036 w 3629025"/>
                <a:gd name="connsiteY2491" fmla="*/ 655130 h 1152525"/>
                <a:gd name="connsiteX2492" fmla="*/ 2510179 w 3629025"/>
                <a:gd name="connsiteY2492" fmla="*/ 650462 h 1152525"/>
                <a:gd name="connsiteX2493" fmla="*/ 2515417 w 3629025"/>
                <a:gd name="connsiteY2493" fmla="*/ 649319 h 1152525"/>
                <a:gd name="connsiteX2494" fmla="*/ 2509036 w 3629025"/>
                <a:gd name="connsiteY2494" fmla="*/ 655130 h 1152525"/>
                <a:gd name="connsiteX2495" fmla="*/ 2529991 w 3629025"/>
                <a:gd name="connsiteY2495" fmla="*/ 681133 h 1152525"/>
                <a:gd name="connsiteX2496" fmla="*/ 2540564 w 3629025"/>
                <a:gd name="connsiteY2496" fmla="*/ 678847 h 1152525"/>
                <a:gd name="connsiteX2497" fmla="*/ 2529991 w 3629025"/>
                <a:gd name="connsiteY2497" fmla="*/ 681133 h 1152525"/>
                <a:gd name="connsiteX2498" fmla="*/ 2550660 w 3629025"/>
                <a:gd name="connsiteY2498" fmla="*/ 683228 h 1152525"/>
                <a:gd name="connsiteX2499" fmla="*/ 2557042 w 3629025"/>
                <a:gd name="connsiteY2499" fmla="*/ 677418 h 1152525"/>
                <a:gd name="connsiteX2500" fmla="*/ 2550660 w 3629025"/>
                <a:gd name="connsiteY2500" fmla="*/ 683228 h 1152525"/>
                <a:gd name="connsiteX2501" fmla="*/ 3206837 w 3629025"/>
                <a:gd name="connsiteY2501" fmla="*/ 472535 h 1152525"/>
                <a:gd name="connsiteX2502" fmla="*/ 3218077 w 3629025"/>
                <a:gd name="connsiteY2502" fmla="*/ 472250 h 1152525"/>
                <a:gd name="connsiteX2503" fmla="*/ 3206837 w 3629025"/>
                <a:gd name="connsiteY2503" fmla="*/ 472535 h 1152525"/>
                <a:gd name="connsiteX2504" fmla="*/ 3082345 w 3629025"/>
                <a:gd name="connsiteY2504" fmla="*/ 482156 h 1152525"/>
                <a:gd name="connsiteX2505" fmla="*/ 3093585 w 3629025"/>
                <a:gd name="connsiteY2505" fmla="*/ 481870 h 1152525"/>
                <a:gd name="connsiteX2506" fmla="*/ 3082345 w 3629025"/>
                <a:gd name="connsiteY2506" fmla="*/ 482156 h 1152525"/>
                <a:gd name="connsiteX2507" fmla="*/ 3036149 w 3629025"/>
                <a:gd name="connsiteY2507" fmla="*/ 472535 h 1152525"/>
                <a:gd name="connsiteX2508" fmla="*/ 3037673 w 3629025"/>
                <a:gd name="connsiteY2508" fmla="*/ 476631 h 1152525"/>
                <a:gd name="connsiteX2509" fmla="*/ 3032434 w 3629025"/>
                <a:gd name="connsiteY2509" fmla="*/ 477774 h 1152525"/>
                <a:gd name="connsiteX2510" fmla="*/ 3030910 w 3629025"/>
                <a:gd name="connsiteY2510" fmla="*/ 473678 h 1152525"/>
                <a:gd name="connsiteX2511" fmla="*/ 3036149 w 3629025"/>
                <a:gd name="connsiteY2511" fmla="*/ 472535 h 1152525"/>
                <a:gd name="connsiteX2512" fmla="*/ 2968426 w 3629025"/>
                <a:gd name="connsiteY2512" fmla="*/ 489395 h 1152525"/>
                <a:gd name="connsiteX2513" fmla="*/ 3020338 w 3629025"/>
                <a:gd name="connsiteY2513" fmla="*/ 475869 h 1152525"/>
                <a:gd name="connsiteX2514" fmla="*/ 3006050 w 3629025"/>
                <a:gd name="connsiteY2514" fmla="*/ 483394 h 1152525"/>
                <a:gd name="connsiteX2515" fmla="*/ 2968426 w 3629025"/>
                <a:gd name="connsiteY2515" fmla="*/ 489395 h 1152525"/>
                <a:gd name="connsiteX2516" fmla="*/ 2980809 w 3629025"/>
                <a:gd name="connsiteY2516" fmla="*/ 499872 h 1152525"/>
                <a:gd name="connsiteX2517" fmla="*/ 2986048 w 3629025"/>
                <a:gd name="connsiteY2517" fmla="*/ 498729 h 1152525"/>
                <a:gd name="connsiteX2518" fmla="*/ 2999954 w 3629025"/>
                <a:gd name="connsiteY2518" fmla="*/ 497872 h 1152525"/>
                <a:gd name="connsiteX2519" fmla="*/ 3019861 w 3629025"/>
                <a:gd name="connsiteY2519" fmla="*/ 497872 h 1152525"/>
                <a:gd name="connsiteX2520" fmla="*/ 2988239 w 3629025"/>
                <a:gd name="connsiteY2520" fmla="*/ 504730 h 1152525"/>
                <a:gd name="connsiteX2521" fmla="*/ 2980809 w 3629025"/>
                <a:gd name="connsiteY2521" fmla="*/ 499872 h 1152525"/>
                <a:gd name="connsiteX2522" fmla="*/ 2990429 w 3629025"/>
                <a:gd name="connsiteY2522" fmla="*/ 587407 h 1152525"/>
                <a:gd name="connsiteX2523" fmla="*/ 3000240 w 3629025"/>
                <a:gd name="connsiteY2523" fmla="*/ 583121 h 1152525"/>
                <a:gd name="connsiteX2524" fmla="*/ 2990429 w 3629025"/>
                <a:gd name="connsiteY2524" fmla="*/ 587407 h 1152525"/>
                <a:gd name="connsiteX2525" fmla="*/ 3010813 w 3629025"/>
                <a:gd name="connsiteY2525" fmla="*/ 519589 h 1152525"/>
                <a:gd name="connsiteX2526" fmla="*/ 3019861 w 3629025"/>
                <a:gd name="connsiteY2526" fmla="*/ 513207 h 1152525"/>
                <a:gd name="connsiteX2527" fmla="*/ 3010813 w 3629025"/>
                <a:gd name="connsiteY2527" fmla="*/ 519589 h 1152525"/>
                <a:gd name="connsiteX2528" fmla="*/ 3026339 w 3629025"/>
                <a:gd name="connsiteY2528" fmla="*/ 492157 h 1152525"/>
                <a:gd name="connsiteX2529" fmla="*/ 3032339 w 3629025"/>
                <a:gd name="connsiteY2529" fmla="*/ 493014 h 1152525"/>
                <a:gd name="connsiteX2530" fmla="*/ 3056057 w 3629025"/>
                <a:gd name="connsiteY2530" fmla="*/ 487871 h 1152525"/>
                <a:gd name="connsiteX2531" fmla="*/ 3025195 w 3629025"/>
                <a:gd name="connsiteY2531" fmla="*/ 496824 h 1152525"/>
                <a:gd name="connsiteX2532" fmla="*/ 3026339 w 3629025"/>
                <a:gd name="connsiteY2532" fmla="*/ 492157 h 1152525"/>
                <a:gd name="connsiteX2533" fmla="*/ 3037197 w 3629025"/>
                <a:gd name="connsiteY2533" fmla="*/ 513874 h 1152525"/>
                <a:gd name="connsiteX2534" fmla="*/ 3049579 w 3629025"/>
                <a:gd name="connsiteY2534" fmla="*/ 509016 h 1152525"/>
                <a:gd name="connsiteX2535" fmla="*/ 3037197 w 3629025"/>
                <a:gd name="connsiteY2535" fmla="*/ 513874 h 1152525"/>
                <a:gd name="connsiteX2536" fmla="*/ 3133495 w 3629025"/>
                <a:gd name="connsiteY2536" fmla="*/ 497205 h 1152525"/>
                <a:gd name="connsiteX2537" fmla="*/ 3056342 w 3629025"/>
                <a:gd name="connsiteY2537" fmla="*/ 511778 h 1152525"/>
                <a:gd name="connsiteX2538" fmla="*/ 3078535 w 3629025"/>
                <a:gd name="connsiteY2538" fmla="*/ 502539 h 1152525"/>
                <a:gd name="connsiteX2539" fmla="*/ 3102253 w 3629025"/>
                <a:gd name="connsiteY2539" fmla="*/ 497396 h 1152525"/>
                <a:gd name="connsiteX2540" fmla="*/ 3139876 w 3629025"/>
                <a:gd name="connsiteY2540" fmla="*/ 491395 h 1152525"/>
                <a:gd name="connsiteX2541" fmla="*/ 3166927 w 3629025"/>
                <a:gd name="connsiteY2541" fmla="*/ 487680 h 1152525"/>
                <a:gd name="connsiteX2542" fmla="*/ 3185692 w 3629025"/>
                <a:gd name="connsiteY2542" fmla="*/ 492347 h 1152525"/>
                <a:gd name="connsiteX2543" fmla="*/ 3133495 w 3629025"/>
                <a:gd name="connsiteY2543" fmla="*/ 497205 h 1152525"/>
                <a:gd name="connsiteX2544" fmla="*/ 3196265 w 3629025"/>
                <a:gd name="connsiteY2544" fmla="*/ 490157 h 1152525"/>
                <a:gd name="connsiteX2545" fmla="*/ 3191026 w 3629025"/>
                <a:gd name="connsiteY2545" fmla="*/ 491300 h 1152525"/>
                <a:gd name="connsiteX2546" fmla="*/ 3224554 w 3629025"/>
                <a:gd name="connsiteY2546" fmla="*/ 481775 h 1152525"/>
                <a:gd name="connsiteX2547" fmla="*/ 3196265 w 3629025"/>
                <a:gd name="connsiteY2547" fmla="*/ 490157 h 1152525"/>
                <a:gd name="connsiteX2548" fmla="*/ 3243699 w 3629025"/>
                <a:gd name="connsiteY2548" fmla="*/ 479774 h 1152525"/>
                <a:gd name="connsiteX2549" fmla="*/ 3254272 w 3629025"/>
                <a:gd name="connsiteY2549" fmla="*/ 477488 h 1152525"/>
                <a:gd name="connsiteX2550" fmla="*/ 3243699 w 3629025"/>
                <a:gd name="connsiteY2550" fmla="*/ 479774 h 1152525"/>
                <a:gd name="connsiteX2551" fmla="*/ 3246175 w 3629025"/>
                <a:gd name="connsiteY2551" fmla="*/ 393954 h 1152525"/>
                <a:gd name="connsiteX2552" fmla="*/ 3255986 w 3629025"/>
                <a:gd name="connsiteY2552" fmla="*/ 389668 h 1152525"/>
                <a:gd name="connsiteX2553" fmla="*/ 3246175 w 3629025"/>
                <a:gd name="connsiteY2553" fmla="*/ 393954 h 1152525"/>
                <a:gd name="connsiteX2554" fmla="*/ 3455344 w 3629025"/>
                <a:gd name="connsiteY2554" fmla="*/ 459962 h 1152525"/>
                <a:gd name="connsiteX2555" fmla="*/ 3455344 w 3629025"/>
                <a:gd name="connsiteY2555" fmla="*/ 459962 h 1152525"/>
                <a:gd name="connsiteX2556" fmla="*/ 3455344 w 3629025"/>
                <a:gd name="connsiteY2556" fmla="*/ 459962 h 1152525"/>
                <a:gd name="connsiteX2557" fmla="*/ 3279703 w 3629025"/>
                <a:gd name="connsiteY2557" fmla="*/ 515684 h 1152525"/>
                <a:gd name="connsiteX2558" fmla="*/ 3290276 w 3629025"/>
                <a:gd name="connsiteY2558" fmla="*/ 513398 h 1152525"/>
                <a:gd name="connsiteX2559" fmla="*/ 3279703 w 3629025"/>
                <a:gd name="connsiteY2559" fmla="*/ 515684 h 1152525"/>
                <a:gd name="connsiteX2560" fmla="*/ 3268845 w 3629025"/>
                <a:gd name="connsiteY2560" fmla="*/ 478726 h 1152525"/>
                <a:gd name="connsiteX2561" fmla="*/ 3275989 w 3629025"/>
                <a:gd name="connsiteY2561" fmla="*/ 475012 h 1152525"/>
                <a:gd name="connsiteX2562" fmla="*/ 3283894 w 3629025"/>
                <a:gd name="connsiteY2562" fmla="*/ 473297 h 1152525"/>
                <a:gd name="connsiteX2563" fmla="*/ 3268845 w 3629025"/>
                <a:gd name="connsiteY2563" fmla="*/ 478726 h 1152525"/>
                <a:gd name="connsiteX2564" fmla="*/ 3366762 w 3629025"/>
                <a:gd name="connsiteY2564" fmla="*/ 435483 h 1152525"/>
                <a:gd name="connsiteX2565" fmla="*/ 3355523 w 3629025"/>
                <a:gd name="connsiteY2565" fmla="*/ 435769 h 1152525"/>
                <a:gd name="connsiteX2566" fmla="*/ 3347617 w 3629025"/>
                <a:gd name="connsiteY2566" fmla="*/ 437483 h 1152525"/>
                <a:gd name="connsiteX2567" fmla="*/ 3322471 w 3629025"/>
                <a:gd name="connsiteY2567" fmla="*/ 438626 h 1152525"/>
                <a:gd name="connsiteX2568" fmla="*/ 3340187 w 3629025"/>
                <a:gd name="connsiteY2568" fmla="*/ 432625 h 1152525"/>
                <a:gd name="connsiteX2569" fmla="*/ 3378573 w 3629025"/>
                <a:gd name="connsiteY2569" fmla="*/ 428625 h 1152525"/>
                <a:gd name="connsiteX2570" fmla="*/ 3366762 w 3629025"/>
                <a:gd name="connsiteY2570" fmla="*/ 435483 h 1152525"/>
                <a:gd name="connsiteX2571" fmla="*/ 3431151 w 3629025"/>
                <a:gd name="connsiteY2571" fmla="*/ 386525 h 1152525"/>
                <a:gd name="connsiteX2572" fmla="*/ 3443152 w 3629025"/>
                <a:gd name="connsiteY2572" fmla="*/ 388239 h 1152525"/>
                <a:gd name="connsiteX2573" fmla="*/ 3430008 w 3629025"/>
                <a:gd name="connsiteY2573" fmla="*/ 391097 h 1152525"/>
                <a:gd name="connsiteX2574" fmla="*/ 3415340 w 3629025"/>
                <a:gd name="connsiteY2574" fmla="*/ 389954 h 1152525"/>
                <a:gd name="connsiteX2575" fmla="*/ 3407434 w 3629025"/>
                <a:gd name="connsiteY2575" fmla="*/ 391668 h 1152525"/>
                <a:gd name="connsiteX2576" fmla="*/ 3418007 w 3629025"/>
                <a:gd name="connsiteY2576" fmla="*/ 389382 h 1152525"/>
                <a:gd name="connsiteX2577" fmla="*/ 3431151 w 3629025"/>
                <a:gd name="connsiteY2577" fmla="*/ 386525 h 1152525"/>
                <a:gd name="connsiteX2578" fmla="*/ 3362761 w 3629025"/>
                <a:gd name="connsiteY2578" fmla="*/ 370808 h 1152525"/>
                <a:gd name="connsiteX2579" fmla="*/ 3370667 w 3629025"/>
                <a:gd name="connsiteY2579" fmla="*/ 369094 h 1152525"/>
                <a:gd name="connsiteX2580" fmla="*/ 3383812 w 3629025"/>
                <a:gd name="connsiteY2580" fmla="*/ 366236 h 1152525"/>
                <a:gd name="connsiteX2581" fmla="*/ 3420292 w 3629025"/>
                <a:gd name="connsiteY2581" fmla="*/ 364903 h 1152525"/>
                <a:gd name="connsiteX2582" fmla="*/ 3402576 w 3629025"/>
                <a:gd name="connsiteY2582" fmla="*/ 370904 h 1152525"/>
                <a:gd name="connsiteX2583" fmla="*/ 3374001 w 3629025"/>
                <a:gd name="connsiteY2583" fmla="*/ 370523 h 1152525"/>
                <a:gd name="connsiteX2584" fmla="*/ 3363428 w 3629025"/>
                <a:gd name="connsiteY2584" fmla="*/ 372809 h 1152525"/>
                <a:gd name="connsiteX2585" fmla="*/ 3362761 w 3629025"/>
                <a:gd name="connsiteY2585" fmla="*/ 370808 h 1152525"/>
                <a:gd name="connsiteX2586" fmla="*/ 3318661 w 3629025"/>
                <a:gd name="connsiteY2586" fmla="*/ 413195 h 1152525"/>
                <a:gd name="connsiteX2587" fmla="*/ 3358951 w 3629025"/>
                <a:gd name="connsiteY2587" fmla="*/ 406622 h 1152525"/>
                <a:gd name="connsiteX2588" fmla="*/ 3376287 w 3629025"/>
                <a:gd name="connsiteY2588" fmla="*/ 407194 h 1152525"/>
                <a:gd name="connsiteX2589" fmla="*/ 3386860 w 3629025"/>
                <a:gd name="connsiteY2589" fmla="*/ 404908 h 1152525"/>
                <a:gd name="connsiteX2590" fmla="*/ 3412006 w 3629025"/>
                <a:gd name="connsiteY2590" fmla="*/ 403765 h 1152525"/>
                <a:gd name="connsiteX2591" fmla="*/ 3431913 w 3629025"/>
                <a:gd name="connsiteY2591" fmla="*/ 403765 h 1152525"/>
                <a:gd name="connsiteX2592" fmla="*/ 3459345 w 3629025"/>
                <a:gd name="connsiteY2592" fmla="*/ 408718 h 1152525"/>
                <a:gd name="connsiteX2593" fmla="*/ 3454106 w 3629025"/>
                <a:gd name="connsiteY2593" fmla="*/ 409861 h 1152525"/>
                <a:gd name="connsiteX2594" fmla="*/ 3436771 w 3629025"/>
                <a:gd name="connsiteY2594" fmla="*/ 409289 h 1152525"/>
                <a:gd name="connsiteX2595" fmla="*/ 3431532 w 3629025"/>
                <a:gd name="connsiteY2595" fmla="*/ 410432 h 1152525"/>
                <a:gd name="connsiteX2596" fmla="*/ 3430770 w 3629025"/>
                <a:gd name="connsiteY2596" fmla="*/ 408432 h 1152525"/>
                <a:gd name="connsiteX2597" fmla="*/ 3403719 w 3629025"/>
                <a:gd name="connsiteY2597" fmla="*/ 412147 h 1152525"/>
                <a:gd name="connsiteX2598" fmla="*/ 3361999 w 3629025"/>
                <a:gd name="connsiteY2598" fmla="*/ 414719 h 1152525"/>
                <a:gd name="connsiteX2599" fmla="*/ 3350760 w 3629025"/>
                <a:gd name="connsiteY2599" fmla="*/ 415004 h 1152525"/>
                <a:gd name="connsiteX2600" fmla="*/ 3349998 w 3629025"/>
                <a:gd name="connsiteY2600" fmla="*/ 413004 h 1152525"/>
                <a:gd name="connsiteX2601" fmla="*/ 3328186 w 3629025"/>
                <a:gd name="connsiteY2601" fmla="*/ 415576 h 1152525"/>
                <a:gd name="connsiteX2602" fmla="*/ 3267988 w 3629025"/>
                <a:gd name="connsiteY2602" fmla="*/ 422148 h 1152525"/>
                <a:gd name="connsiteX2603" fmla="*/ 3277799 w 3629025"/>
                <a:gd name="connsiteY2603" fmla="*/ 417862 h 1152525"/>
                <a:gd name="connsiteX2604" fmla="*/ 3318661 w 3629025"/>
                <a:gd name="connsiteY2604" fmla="*/ 413195 h 1152525"/>
                <a:gd name="connsiteX2605" fmla="*/ 3278465 w 3629025"/>
                <a:gd name="connsiteY2605" fmla="*/ 389096 h 1152525"/>
                <a:gd name="connsiteX2606" fmla="*/ 3261130 w 3629025"/>
                <a:gd name="connsiteY2606" fmla="*/ 388525 h 1152525"/>
                <a:gd name="connsiteX2607" fmla="*/ 3278465 w 3629025"/>
                <a:gd name="connsiteY2607" fmla="*/ 389096 h 1152525"/>
                <a:gd name="connsiteX2608" fmla="*/ 3362095 w 3629025"/>
                <a:gd name="connsiteY2608" fmla="*/ 338138 h 1152525"/>
                <a:gd name="connsiteX2609" fmla="*/ 3347426 w 3629025"/>
                <a:gd name="connsiteY2609" fmla="*/ 336995 h 1152525"/>
                <a:gd name="connsiteX2610" fmla="*/ 3377906 w 3629025"/>
                <a:gd name="connsiteY2610" fmla="*/ 334709 h 1152525"/>
                <a:gd name="connsiteX2611" fmla="*/ 3362095 w 3629025"/>
                <a:gd name="connsiteY2611" fmla="*/ 338138 h 1152525"/>
                <a:gd name="connsiteX2612" fmla="*/ 3395908 w 3629025"/>
                <a:gd name="connsiteY2612" fmla="*/ 321945 h 1152525"/>
                <a:gd name="connsiteX2613" fmla="*/ 3407624 w 3629025"/>
                <a:gd name="connsiteY2613" fmla="*/ 314992 h 1152525"/>
                <a:gd name="connsiteX2614" fmla="*/ 3411720 w 3629025"/>
                <a:gd name="connsiteY2614" fmla="*/ 318421 h 1152525"/>
                <a:gd name="connsiteX2615" fmla="*/ 3395908 w 3629025"/>
                <a:gd name="connsiteY2615" fmla="*/ 321945 h 115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Lst>
              <a:rect l="l" t="t" r="r" b="b"/>
              <a:pathLst>
                <a:path w="3629025" h="1152525">
                  <a:moveTo>
                    <a:pt x="3578122" y="229838"/>
                  </a:moveTo>
                  <a:cubicBezTo>
                    <a:pt x="3580598" y="224123"/>
                    <a:pt x="3601934" y="226409"/>
                    <a:pt x="3599553" y="218599"/>
                  </a:cubicBezTo>
                  <a:cubicBezTo>
                    <a:pt x="3587266" y="221837"/>
                    <a:pt x="3574026" y="219266"/>
                    <a:pt x="3568311" y="218789"/>
                  </a:cubicBezTo>
                  <a:cubicBezTo>
                    <a:pt x="3566120" y="218599"/>
                    <a:pt x="3563072" y="220028"/>
                    <a:pt x="3562310" y="217932"/>
                  </a:cubicBezTo>
                  <a:cubicBezTo>
                    <a:pt x="3569549" y="215170"/>
                    <a:pt x="3557071" y="215646"/>
                    <a:pt x="3557452" y="212408"/>
                  </a:cubicBezTo>
                  <a:cubicBezTo>
                    <a:pt x="3562310" y="210884"/>
                    <a:pt x="3564120" y="213455"/>
                    <a:pt x="3568692" y="212122"/>
                  </a:cubicBezTo>
                  <a:cubicBezTo>
                    <a:pt x="3563072" y="205169"/>
                    <a:pt x="3573074" y="204883"/>
                    <a:pt x="3569454" y="198787"/>
                  </a:cubicBezTo>
                  <a:cubicBezTo>
                    <a:pt x="3558691" y="198882"/>
                    <a:pt x="3547261" y="197930"/>
                    <a:pt x="3534878" y="197549"/>
                  </a:cubicBezTo>
                  <a:cubicBezTo>
                    <a:pt x="3522877" y="197263"/>
                    <a:pt x="3508399" y="200597"/>
                    <a:pt x="3499540" y="194310"/>
                  </a:cubicBezTo>
                  <a:cubicBezTo>
                    <a:pt x="3499921" y="189357"/>
                    <a:pt x="3496969" y="182975"/>
                    <a:pt x="3502969" y="180404"/>
                  </a:cubicBezTo>
                  <a:cubicBezTo>
                    <a:pt x="3516495" y="178499"/>
                    <a:pt x="3531068" y="177546"/>
                    <a:pt x="3543927" y="175831"/>
                  </a:cubicBezTo>
                  <a:cubicBezTo>
                    <a:pt x="3551833" y="174784"/>
                    <a:pt x="3564882" y="177451"/>
                    <a:pt x="3564215" y="169259"/>
                  </a:cubicBezTo>
                  <a:cubicBezTo>
                    <a:pt x="3560596" y="166878"/>
                    <a:pt x="3554119" y="168307"/>
                    <a:pt x="3552214" y="167545"/>
                  </a:cubicBezTo>
                  <a:cubicBezTo>
                    <a:pt x="3551357" y="167164"/>
                    <a:pt x="3551642" y="163640"/>
                    <a:pt x="3550690" y="163449"/>
                  </a:cubicBezTo>
                  <a:cubicBezTo>
                    <a:pt x="3546594" y="162592"/>
                    <a:pt x="3540022" y="165354"/>
                    <a:pt x="3534116" y="164878"/>
                  </a:cubicBezTo>
                  <a:cubicBezTo>
                    <a:pt x="3533831" y="164878"/>
                    <a:pt x="3533640" y="162973"/>
                    <a:pt x="3533354" y="162878"/>
                  </a:cubicBezTo>
                  <a:cubicBezTo>
                    <a:pt x="3532307" y="162306"/>
                    <a:pt x="3525829" y="162878"/>
                    <a:pt x="3524686" y="162592"/>
                  </a:cubicBezTo>
                  <a:cubicBezTo>
                    <a:pt x="3520876" y="161639"/>
                    <a:pt x="3518686" y="161925"/>
                    <a:pt x="3513447" y="162878"/>
                  </a:cubicBezTo>
                  <a:cubicBezTo>
                    <a:pt x="3510875" y="163354"/>
                    <a:pt x="3510875" y="161449"/>
                    <a:pt x="3510018" y="161449"/>
                  </a:cubicBezTo>
                  <a:cubicBezTo>
                    <a:pt x="3501826" y="161354"/>
                    <a:pt x="3497731" y="161544"/>
                    <a:pt x="3495349" y="160306"/>
                  </a:cubicBezTo>
                  <a:cubicBezTo>
                    <a:pt x="3494492" y="159830"/>
                    <a:pt x="3491158" y="161639"/>
                    <a:pt x="3490111" y="161449"/>
                  </a:cubicBezTo>
                  <a:cubicBezTo>
                    <a:pt x="3489730" y="161354"/>
                    <a:pt x="3489730" y="159639"/>
                    <a:pt x="3489349" y="159449"/>
                  </a:cubicBezTo>
                  <a:cubicBezTo>
                    <a:pt x="3488491" y="158972"/>
                    <a:pt x="3485158" y="160687"/>
                    <a:pt x="3484110" y="160592"/>
                  </a:cubicBezTo>
                  <a:cubicBezTo>
                    <a:pt x="3479538" y="160115"/>
                    <a:pt x="3476490" y="159258"/>
                    <a:pt x="3472108" y="158877"/>
                  </a:cubicBezTo>
                  <a:cubicBezTo>
                    <a:pt x="3468870" y="155162"/>
                    <a:pt x="3459345" y="160211"/>
                    <a:pt x="3456678" y="155639"/>
                  </a:cubicBezTo>
                  <a:cubicBezTo>
                    <a:pt x="3461345" y="154781"/>
                    <a:pt x="3464679" y="153353"/>
                    <a:pt x="3466489" y="151352"/>
                  </a:cubicBezTo>
                  <a:cubicBezTo>
                    <a:pt x="3464298" y="143828"/>
                    <a:pt x="3467251" y="142780"/>
                    <a:pt x="3461250" y="137160"/>
                  </a:cubicBezTo>
                  <a:cubicBezTo>
                    <a:pt x="3465346" y="136112"/>
                    <a:pt x="3470489" y="135446"/>
                    <a:pt x="3467632" y="131350"/>
                  </a:cubicBezTo>
                  <a:cubicBezTo>
                    <a:pt x="3462869" y="129254"/>
                    <a:pt x="3454868" y="130493"/>
                    <a:pt x="3450296" y="130778"/>
                  </a:cubicBezTo>
                  <a:cubicBezTo>
                    <a:pt x="3439438" y="131350"/>
                    <a:pt x="3429627" y="132207"/>
                    <a:pt x="3425150" y="131921"/>
                  </a:cubicBezTo>
                  <a:cubicBezTo>
                    <a:pt x="3424388" y="131826"/>
                    <a:pt x="3423245" y="132398"/>
                    <a:pt x="3422483" y="132493"/>
                  </a:cubicBezTo>
                  <a:cubicBezTo>
                    <a:pt x="3419911" y="132969"/>
                    <a:pt x="3420007" y="131064"/>
                    <a:pt x="3419054" y="131064"/>
                  </a:cubicBezTo>
                  <a:cubicBezTo>
                    <a:pt x="3413815" y="130969"/>
                    <a:pt x="3409053" y="131921"/>
                    <a:pt x="3405148" y="131921"/>
                  </a:cubicBezTo>
                  <a:cubicBezTo>
                    <a:pt x="3396290" y="131921"/>
                    <a:pt x="3388003" y="132017"/>
                    <a:pt x="3379907" y="133064"/>
                  </a:cubicBezTo>
                  <a:cubicBezTo>
                    <a:pt x="3378192" y="130302"/>
                    <a:pt x="3374287" y="130588"/>
                    <a:pt x="3372382" y="128111"/>
                  </a:cubicBezTo>
                  <a:cubicBezTo>
                    <a:pt x="3363809" y="129540"/>
                    <a:pt x="3363428" y="128588"/>
                    <a:pt x="3355808" y="129540"/>
                  </a:cubicBezTo>
                  <a:cubicBezTo>
                    <a:pt x="3348950" y="130397"/>
                    <a:pt x="3342568" y="129445"/>
                    <a:pt x="3335901" y="129540"/>
                  </a:cubicBezTo>
                  <a:cubicBezTo>
                    <a:pt x="3326471" y="129635"/>
                    <a:pt x="3319137" y="129064"/>
                    <a:pt x="3313327" y="130112"/>
                  </a:cubicBezTo>
                  <a:cubicBezTo>
                    <a:pt x="3310850" y="130588"/>
                    <a:pt x="3310660" y="128683"/>
                    <a:pt x="3309898" y="128683"/>
                  </a:cubicBezTo>
                  <a:cubicBezTo>
                    <a:pt x="3301992" y="128778"/>
                    <a:pt x="3293705" y="130874"/>
                    <a:pt x="3290752" y="130683"/>
                  </a:cubicBezTo>
                  <a:cubicBezTo>
                    <a:pt x="3289990" y="130588"/>
                    <a:pt x="3288848" y="131159"/>
                    <a:pt x="3288085" y="131255"/>
                  </a:cubicBezTo>
                  <a:cubicBezTo>
                    <a:pt x="3285228" y="131731"/>
                    <a:pt x="3286085" y="129921"/>
                    <a:pt x="3284752" y="129826"/>
                  </a:cubicBezTo>
                  <a:cubicBezTo>
                    <a:pt x="3280751" y="129350"/>
                    <a:pt x="3275512" y="132969"/>
                    <a:pt x="3275322" y="127540"/>
                  </a:cubicBezTo>
                  <a:cubicBezTo>
                    <a:pt x="3297325" y="122015"/>
                    <a:pt x="3316375" y="122682"/>
                    <a:pt x="3335520" y="120968"/>
                  </a:cubicBezTo>
                  <a:cubicBezTo>
                    <a:pt x="3348379" y="119825"/>
                    <a:pt x="3366952" y="118110"/>
                    <a:pt x="3373906" y="116967"/>
                  </a:cubicBezTo>
                  <a:cubicBezTo>
                    <a:pt x="3385336" y="115157"/>
                    <a:pt x="3396766" y="110585"/>
                    <a:pt x="3408100" y="109538"/>
                  </a:cubicBezTo>
                  <a:cubicBezTo>
                    <a:pt x="3418197" y="108585"/>
                    <a:pt x="3427341" y="111824"/>
                    <a:pt x="3436675" y="109919"/>
                  </a:cubicBezTo>
                  <a:cubicBezTo>
                    <a:pt x="3437152" y="113633"/>
                    <a:pt x="3452773" y="110300"/>
                    <a:pt x="3446486" y="105632"/>
                  </a:cubicBezTo>
                  <a:cubicBezTo>
                    <a:pt x="3441057" y="101822"/>
                    <a:pt x="3428770" y="107728"/>
                    <a:pt x="3426960" y="98965"/>
                  </a:cubicBezTo>
                  <a:cubicBezTo>
                    <a:pt x="3431532" y="98108"/>
                    <a:pt x="3433151" y="95917"/>
                    <a:pt x="3433342" y="93155"/>
                  </a:cubicBezTo>
                  <a:cubicBezTo>
                    <a:pt x="3425912" y="95250"/>
                    <a:pt x="3419816" y="95536"/>
                    <a:pt x="3416101" y="92583"/>
                  </a:cubicBezTo>
                  <a:cubicBezTo>
                    <a:pt x="3418197" y="89535"/>
                    <a:pt x="3422293" y="87249"/>
                    <a:pt x="3417625" y="81344"/>
                  </a:cubicBezTo>
                  <a:cubicBezTo>
                    <a:pt x="3423626" y="78772"/>
                    <a:pt x="3430579" y="76676"/>
                    <a:pt x="3427817" y="70390"/>
                  </a:cubicBezTo>
                  <a:cubicBezTo>
                    <a:pt x="3424007" y="65437"/>
                    <a:pt x="3414292" y="68675"/>
                    <a:pt x="3410958" y="63151"/>
                  </a:cubicBezTo>
                  <a:cubicBezTo>
                    <a:pt x="3408958" y="59436"/>
                    <a:pt x="3412291" y="58007"/>
                    <a:pt x="3410577" y="54483"/>
                  </a:cubicBezTo>
                  <a:cubicBezTo>
                    <a:pt x="3401814" y="59817"/>
                    <a:pt x="3395242" y="53912"/>
                    <a:pt x="3393241" y="53912"/>
                  </a:cubicBezTo>
                  <a:cubicBezTo>
                    <a:pt x="3389717" y="53816"/>
                    <a:pt x="3386193" y="56102"/>
                    <a:pt x="3382669" y="56198"/>
                  </a:cubicBezTo>
                  <a:cubicBezTo>
                    <a:pt x="3379240" y="56293"/>
                    <a:pt x="3376287" y="53150"/>
                    <a:pt x="3373239" y="53912"/>
                  </a:cubicBezTo>
                  <a:cubicBezTo>
                    <a:pt x="3373334" y="53912"/>
                    <a:pt x="3372382" y="58293"/>
                    <a:pt x="3372096" y="58579"/>
                  </a:cubicBezTo>
                  <a:cubicBezTo>
                    <a:pt x="3370477" y="59722"/>
                    <a:pt x="3363809" y="60579"/>
                    <a:pt x="3361523" y="60865"/>
                  </a:cubicBezTo>
                  <a:cubicBezTo>
                    <a:pt x="3352284" y="62008"/>
                    <a:pt x="3345045" y="60293"/>
                    <a:pt x="3338949" y="61436"/>
                  </a:cubicBezTo>
                  <a:cubicBezTo>
                    <a:pt x="3336568" y="61817"/>
                    <a:pt x="3336282" y="60008"/>
                    <a:pt x="3335615" y="60008"/>
                  </a:cubicBezTo>
                  <a:cubicBezTo>
                    <a:pt x="3320661" y="60293"/>
                    <a:pt x="3303897" y="66294"/>
                    <a:pt x="3295801" y="59912"/>
                  </a:cubicBezTo>
                  <a:cubicBezTo>
                    <a:pt x="3307421" y="56960"/>
                    <a:pt x="3325138" y="55055"/>
                    <a:pt x="3328948" y="57055"/>
                  </a:cubicBezTo>
                  <a:cubicBezTo>
                    <a:pt x="3329805" y="57531"/>
                    <a:pt x="3333139" y="55721"/>
                    <a:pt x="3334186" y="55912"/>
                  </a:cubicBezTo>
                  <a:cubicBezTo>
                    <a:pt x="3334567" y="55912"/>
                    <a:pt x="3334567" y="57722"/>
                    <a:pt x="3334949" y="57912"/>
                  </a:cubicBezTo>
                  <a:cubicBezTo>
                    <a:pt x="3337901" y="59436"/>
                    <a:pt x="3352284" y="54578"/>
                    <a:pt x="3352665" y="51911"/>
                  </a:cubicBezTo>
                  <a:cubicBezTo>
                    <a:pt x="3349712" y="53626"/>
                    <a:pt x="3349903" y="48768"/>
                    <a:pt x="3348569" y="48482"/>
                  </a:cubicBezTo>
                  <a:cubicBezTo>
                    <a:pt x="3343711" y="47244"/>
                    <a:pt x="3341330" y="50864"/>
                    <a:pt x="3337330" y="48768"/>
                  </a:cubicBezTo>
                  <a:cubicBezTo>
                    <a:pt x="3333806" y="46863"/>
                    <a:pt x="3324566" y="53150"/>
                    <a:pt x="3325328" y="46958"/>
                  </a:cubicBezTo>
                  <a:cubicBezTo>
                    <a:pt x="3355618" y="42101"/>
                    <a:pt x="3380287" y="46673"/>
                    <a:pt x="3403909" y="36386"/>
                  </a:cubicBezTo>
                  <a:cubicBezTo>
                    <a:pt x="3402195" y="28480"/>
                    <a:pt x="3387050" y="39338"/>
                    <a:pt x="3388860" y="26575"/>
                  </a:cubicBezTo>
                  <a:cubicBezTo>
                    <a:pt x="3377811" y="29051"/>
                    <a:pt x="3366762" y="29051"/>
                    <a:pt x="3355713" y="29432"/>
                  </a:cubicBezTo>
                  <a:cubicBezTo>
                    <a:pt x="3348855" y="29623"/>
                    <a:pt x="3340473" y="29909"/>
                    <a:pt x="3338473" y="28861"/>
                  </a:cubicBezTo>
                  <a:cubicBezTo>
                    <a:pt x="3334853" y="26861"/>
                    <a:pt x="3324090" y="35719"/>
                    <a:pt x="3326471" y="27146"/>
                  </a:cubicBezTo>
                  <a:cubicBezTo>
                    <a:pt x="3336758" y="26099"/>
                    <a:pt x="3351236" y="27623"/>
                    <a:pt x="3362952" y="25813"/>
                  </a:cubicBezTo>
                  <a:cubicBezTo>
                    <a:pt x="3368762" y="24860"/>
                    <a:pt x="3377525" y="24384"/>
                    <a:pt x="3380668" y="19812"/>
                  </a:cubicBezTo>
                  <a:cubicBezTo>
                    <a:pt x="3362571" y="23432"/>
                    <a:pt x="3348569" y="21336"/>
                    <a:pt x="3331043" y="24098"/>
                  </a:cubicBezTo>
                  <a:cubicBezTo>
                    <a:pt x="3329043" y="20384"/>
                    <a:pt x="3332377" y="18955"/>
                    <a:pt x="3330662" y="15431"/>
                  </a:cubicBezTo>
                  <a:cubicBezTo>
                    <a:pt x="3322947" y="14859"/>
                    <a:pt x="3313612" y="16478"/>
                    <a:pt x="3303611" y="19145"/>
                  </a:cubicBezTo>
                  <a:cubicBezTo>
                    <a:pt x="3297039" y="19336"/>
                    <a:pt x="3286371" y="17050"/>
                    <a:pt x="3282942" y="17050"/>
                  </a:cubicBezTo>
                  <a:cubicBezTo>
                    <a:pt x="3281227" y="17050"/>
                    <a:pt x="3279323" y="18288"/>
                    <a:pt x="3277703" y="18193"/>
                  </a:cubicBezTo>
                  <a:cubicBezTo>
                    <a:pt x="3275227" y="18002"/>
                    <a:pt x="3272274" y="15240"/>
                    <a:pt x="3270940" y="15335"/>
                  </a:cubicBezTo>
                  <a:cubicBezTo>
                    <a:pt x="3263987" y="15431"/>
                    <a:pt x="3258463" y="20860"/>
                    <a:pt x="3251795" y="17336"/>
                  </a:cubicBezTo>
                  <a:cubicBezTo>
                    <a:pt x="3255319" y="11144"/>
                    <a:pt x="3266368" y="13430"/>
                    <a:pt x="3272845" y="12764"/>
                  </a:cubicBezTo>
                  <a:cubicBezTo>
                    <a:pt x="3283132" y="11621"/>
                    <a:pt x="3297039" y="10192"/>
                    <a:pt x="3300658" y="11049"/>
                  </a:cubicBezTo>
                  <a:cubicBezTo>
                    <a:pt x="3308278" y="12954"/>
                    <a:pt x="3315803" y="8477"/>
                    <a:pt x="3320566" y="11049"/>
                  </a:cubicBezTo>
                  <a:cubicBezTo>
                    <a:pt x="3323042" y="12383"/>
                    <a:pt x="3332567" y="10096"/>
                    <a:pt x="3334472" y="10192"/>
                  </a:cubicBezTo>
                  <a:cubicBezTo>
                    <a:pt x="3340568" y="10573"/>
                    <a:pt x="3343711" y="11621"/>
                    <a:pt x="3349141" y="11335"/>
                  </a:cubicBezTo>
                  <a:cubicBezTo>
                    <a:pt x="3353617" y="11144"/>
                    <a:pt x="3357904" y="8858"/>
                    <a:pt x="3362285" y="8477"/>
                  </a:cubicBezTo>
                  <a:cubicBezTo>
                    <a:pt x="3369334" y="7906"/>
                    <a:pt x="3376668" y="10954"/>
                    <a:pt x="3381431" y="6477"/>
                  </a:cubicBezTo>
                  <a:cubicBezTo>
                    <a:pt x="3381145" y="4191"/>
                    <a:pt x="3380573" y="2286"/>
                    <a:pt x="3379716" y="762"/>
                  </a:cubicBezTo>
                  <a:lnTo>
                    <a:pt x="1854097" y="762"/>
                  </a:lnTo>
                  <a:cubicBezTo>
                    <a:pt x="1841619" y="3334"/>
                    <a:pt x="1829332" y="5810"/>
                    <a:pt x="1817616" y="8001"/>
                  </a:cubicBezTo>
                  <a:cubicBezTo>
                    <a:pt x="1813139" y="8858"/>
                    <a:pt x="1808281" y="12287"/>
                    <a:pt x="1803709" y="8858"/>
                  </a:cubicBezTo>
                  <a:cubicBezTo>
                    <a:pt x="1801423" y="7429"/>
                    <a:pt x="1799233" y="5906"/>
                    <a:pt x="1802185" y="4763"/>
                  </a:cubicBezTo>
                  <a:cubicBezTo>
                    <a:pt x="1804090" y="3048"/>
                    <a:pt x="1805995" y="1334"/>
                    <a:pt x="1807424" y="3620"/>
                  </a:cubicBezTo>
                  <a:cubicBezTo>
                    <a:pt x="1812187" y="2762"/>
                    <a:pt x="1816854" y="1810"/>
                    <a:pt x="1821521" y="667"/>
                  </a:cubicBezTo>
                  <a:lnTo>
                    <a:pt x="1642737" y="667"/>
                  </a:lnTo>
                  <a:cubicBezTo>
                    <a:pt x="1637974" y="1810"/>
                    <a:pt x="1633783" y="2381"/>
                    <a:pt x="1628068" y="3239"/>
                  </a:cubicBezTo>
                  <a:cubicBezTo>
                    <a:pt x="1594255" y="8287"/>
                    <a:pt x="1556631" y="20098"/>
                    <a:pt x="1520150" y="26765"/>
                  </a:cubicBezTo>
                  <a:cubicBezTo>
                    <a:pt x="1516435" y="27432"/>
                    <a:pt x="1513864" y="26099"/>
                    <a:pt x="1511482" y="26480"/>
                  </a:cubicBezTo>
                  <a:cubicBezTo>
                    <a:pt x="1511673" y="26480"/>
                    <a:pt x="1511578" y="28670"/>
                    <a:pt x="1509577" y="29051"/>
                  </a:cubicBezTo>
                  <a:cubicBezTo>
                    <a:pt x="1507958" y="29432"/>
                    <a:pt x="1505672" y="27718"/>
                    <a:pt x="1506148" y="27623"/>
                  </a:cubicBezTo>
                  <a:cubicBezTo>
                    <a:pt x="1501481" y="28670"/>
                    <a:pt x="1497576" y="31433"/>
                    <a:pt x="1493766" y="32480"/>
                  </a:cubicBezTo>
                  <a:cubicBezTo>
                    <a:pt x="1482812" y="35719"/>
                    <a:pt x="1470715" y="38576"/>
                    <a:pt x="1459571" y="39910"/>
                  </a:cubicBezTo>
                  <a:cubicBezTo>
                    <a:pt x="1456047" y="40386"/>
                    <a:pt x="1455285" y="38862"/>
                    <a:pt x="1450903" y="39624"/>
                  </a:cubicBezTo>
                  <a:cubicBezTo>
                    <a:pt x="1396516" y="49435"/>
                    <a:pt x="1340794" y="68104"/>
                    <a:pt x="1284978" y="75724"/>
                  </a:cubicBezTo>
                  <a:cubicBezTo>
                    <a:pt x="1280025" y="76391"/>
                    <a:pt x="1278310" y="74962"/>
                    <a:pt x="1273738" y="76010"/>
                  </a:cubicBezTo>
                  <a:cubicBezTo>
                    <a:pt x="1270024" y="76772"/>
                    <a:pt x="1269643" y="79248"/>
                    <a:pt x="1263928" y="80296"/>
                  </a:cubicBezTo>
                  <a:cubicBezTo>
                    <a:pt x="1255927" y="81820"/>
                    <a:pt x="1250974" y="78581"/>
                    <a:pt x="1248116" y="83725"/>
                  </a:cubicBezTo>
                  <a:cubicBezTo>
                    <a:pt x="1247259" y="85344"/>
                    <a:pt x="1244116" y="82391"/>
                    <a:pt x="1244782" y="82296"/>
                  </a:cubicBezTo>
                  <a:cubicBezTo>
                    <a:pt x="1230114" y="85058"/>
                    <a:pt x="1218208" y="88106"/>
                    <a:pt x="1205254" y="90869"/>
                  </a:cubicBezTo>
                  <a:cubicBezTo>
                    <a:pt x="1151056" y="102394"/>
                    <a:pt x="1077142" y="114872"/>
                    <a:pt x="1034851" y="130112"/>
                  </a:cubicBezTo>
                  <a:cubicBezTo>
                    <a:pt x="1027993" y="132588"/>
                    <a:pt x="1018087" y="136589"/>
                    <a:pt x="1009705" y="131255"/>
                  </a:cubicBezTo>
                  <a:cubicBezTo>
                    <a:pt x="1057521" y="113824"/>
                    <a:pt x="1111051" y="111157"/>
                    <a:pt x="1159057" y="96584"/>
                  </a:cubicBezTo>
                  <a:cubicBezTo>
                    <a:pt x="1167630" y="94012"/>
                    <a:pt x="1166392" y="93821"/>
                    <a:pt x="1172202" y="93726"/>
                  </a:cubicBezTo>
                  <a:cubicBezTo>
                    <a:pt x="1173916" y="93726"/>
                    <a:pt x="1175821" y="92869"/>
                    <a:pt x="1177441" y="92583"/>
                  </a:cubicBezTo>
                  <a:cubicBezTo>
                    <a:pt x="1219255" y="85153"/>
                    <a:pt x="1261070" y="74390"/>
                    <a:pt x="1303837" y="65056"/>
                  </a:cubicBezTo>
                  <a:cubicBezTo>
                    <a:pt x="1347652" y="55531"/>
                    <a:pt x="1393753" y="48863"/>
                    <a:pt x="1432901" y="36957"/>
                  </a:cubicBezTo>
                  <a:cubicBezTo>
                    <a:pt x="1437568" y="35528"/>
                    <a:pt x="1438140" y="33623"/>
                    <a:pt x="1442712" y="32671"/>
                  </a:cubicBezTo>
                  <a:cubicBezTo>
                    <a:pt x="1446141" y="31909"/>
                    <a:pt x="1447093" y="34100"/>
                    <a:pt x="1451380" y="32957"/>
                  </a:cubicBezTo>
                  <a:cubicBezTo>
                    <a:pt x="1454809" y="32099"/>
                    <a:pt x="1454142" y="30004"/>
                    <a:pt x="1458523" y="29242"/>
                  </a:cubicBezTo>
                  <a:cubicBezTo>
                    <a:pt x="1458047" y="29337"/>
                    <a:pt x="1460619" y="30766"/>
                    <a:pt x="1461857" y="30671"/>
                  </a:cubicBezTo>
                  <a:cubicBezTo>
                    <a:pt x="1463572" y="30671"/>
                    <a:pt x="1465477" y="29813"/>
                    <a:pt x="1467096" y="29528"/>
                  </a:cubicBezTo>
                  <a:cubicBezTo>
                    <a:pt x="1491194" y="25241"/>
                    <a:pt x="1522246" y="16669"/>
                    <a:pt x="1540819" y="13430"/>
                  </a:cubicBezTo>
                  <a:cubicBezTo>
                    <a:pt x="1542248" y="13145"/>
                    <a:pt x="1544725" y="14764"/>
                    <a:pt x="1544153" y="14859"/>
                  </a:cubicBezTo>
                  <a:cubicBezTo>
                    <a:pt x="1548916" y="13907"/>
                    <a:pt x="1552345" y="10763"/>
                    <a:pt x="1556536" y="10001"/>
                  </a:cubicBezTo>
                  <a:cubicBezTo>
                    <a:pt x="1560060" y="9335"/>
                    <a:pt x="1562441" y="10573"/>
                    <a:pt x="1567775" y="9716"/>
                  </a:cubicBezTo>
                  <a:cubicBezTo>
                    <a:pt x="1582920" y="7334"/>
                    <a:pt x="1598636" y="4382"/>
                    <a:pt x="1613686" y="572"/>
                  </a:cubicBezTo>
                  <a:lnTo>
                    <a:pt x="1570918" y="572"/>
                  </a:lnTo>
                  <a:cubicBezTo>
                    <a:pt x="1558631" y="5429"/>
                    <a:pt x="1538819" y="8192"/>
                    <a:pt x="1527961" y="9620"/>
                  </a:cubicBezTo>
                  <a:cubicBezTo>
                    <a:pt x="1523008" y="10287"/>
                    <a:pt x="1521293" y="8858"/>
                    <a:pt x="1516721" y="9906"/>
                  </a:cubicBezTo>
                  <a:cubicBezTo>
                    <a:pt x="1513102" y="10668"/>
                    <a:pt x="1512625" y="13145"/>
                    <a:pt x="1506910" y="14192"/>
                  </a:cubicBezTo>
                  <a:cubicBezTo>
                    <a:pt x="1502243" y="15050"/>
                    <a:pt x="1497290" y="14478"/>
                    <a:pt x="1493004" y="15050"/>
                  </a:cubicBezTo>
                  <a:cubicBezTo>
                    <a:pt x="1487956" y="15716"/>
                    <a:pt x="1481955" y="16955"/>
                    <a:pt x="1477192" y="18479"/>
                  </a:cubicBezTo>
                  <a:cubicBezTo>
                    <a:pt x="1467382" y="21717"/>
                    <a:pt x="1465667" y="21527"/>
                    <a:pt x="1456142" y="23051"/>
                  </a:cubicBezTo>
                  <a:cubicBezTo>
                    <a:pt x="1440616" y="25527"/>
                    <a:pt x="1421662" y="31242"/>
                    <a:pt x="1408708" y="33338"/>
                  </a:cubicBezTo>
                  <a:cubicBezTo>
                    <a:pt x="1399278" y="34862"/>
                    <a:pt x="1396897" y="33814"/>
                    <a:pt x="1395563" y="36195"/>
                  </a:cubicBezTo>
                  <a:cubicBezTo>
                    <a:pt x="1391944" y="42577"/>
                    <a:pt x="1362226" y="39148"/>
                    <a:pt x="1358701" y="44196"/>
                  </a:cubicBezTo>
                  <a:cubicBezTo>
                    <a:pt x="1354510" y="44863"/>
                    <a:pt x="1349653" y="46482"/>
                    <a:pt x="1349272" y="41910"/>
                  </a:cubicBezTo>
                  <a:cubicBezTo>
                    <a:pt x="1400516" y="33528"/>
                    <a:pt x="1448332" y="16669"/>
                    <a:pt x="1494052" y="10382"/>
                  </a:cubicBezTo>
                  <a:cubicBezTo>
                    <a:pt x="1499005" y="9716"/>
                    <a:pt x="1500719" y="11049"/>
                    <a:pt x="1505291" y="10096"/>
                  </a:cubicBezTo>
                  <a:cubicBezTo>
                    <a:pt x="1510244" y="9049"/>
                    <a:pt x="1510339" y="6572"/>
                    <a:pt x="1515102" y="5810"/>
                  </a:cubicBezTo>
                  <a:cubicBezTo>
                    <a:pt x="1518626" y="5239"/>
                    <a:pt x="1519483" y="7239"/>
                    <a:pt x="1523770" y="6096"/>
                  </a:cubicBezTo>
                  <a:cubicBezTo>
                    <a:pt x="1526437" y="5334"/>
                    <a:pt x="1526246" y="3810"/>
                    <a:pt x="1528246" y="2953"/>
                  </a:cubicBezTo>
                  <a:cubicBezTo>
                    <a:pt x="1537105" y="-667"/>
                    <a:pt x="1541581" y="1715"/>
                    <a:pt x="1547392" y="953"/>
                  </a:cubicBezTo>
                  <a:cubicBezTo>
                    <a:pt x="1548249" y="857"/>
                    <a:pt x="1549201" y="667"/>
                    <a:pt x="1550154" y="572"/>
                  </a:cubicBezTo>
                  <a:lnTo>
                    <a:pt x="1477288" y="572"/>
                  </a:lnTo>
                  <a:cubicBezTo>
                    <a:pt x="1466048" y="3048"/>
                    <a:pt x="1455856" y="6477"/>
                    <a:pt x="1449284" y="4858"/>
                  </a:cubicBezTo>
                  <a:cubicBezTo>
                    <a:pt x="1448617" y="7239"/>
                    <a:pt x="1441759" y="10096"/>
                    <a:pt x="1437568" y="11811"/>
                  </a:cubicBezTo>
                  <a:cubicBezTo>
                    <a:pt x="1433282" y="13621"/>
                    <a:pt x="1424805" y="18574"/>
                    <a:pt x="1421757" y="15240"/>
                  </a:cubicBezTo>
                  <a:cubicBezTo>
                    <a:pt x="1420995" y="10954"/>
                    <a:pt x="1427281" y="9620"/>
                    <a:pt x="1430044" y="6858"/>
                  </a:cubicBezTo>
                  <a:cubicBezTo>
                    <a:pt x="1439664" y="4763"/>
                    <a:pt x="1449284" y="2667"/>
                    <a:pt x="1458904" y="572"/>
                  </a:cubicBezTo>
                  <a:lnTo>
                    <a:pt x="1446903" y="572"/>
                  </a:lnTo>
                  <a:cubicBezTo>
                    <a:pt x="1443093" y="1619"/>
                    <a:pt x="1439092" y="2572"/>
                    <a:pt x="1434616" y="3715"/>
                  </a:cubicBezTo>
                  <a:cubicBezTo>
                    <a:pt x="1434425" y="1905"/>
                    <a:pt x="1432901" y="2000"/>
                    <a:pt x="1431282" y="2286"/>
                  </a:cubicBezTo>
                  <a:cubicBezTo>
                    <a:pt x="1426805" y="3905"/>
                    <a:pt x="1425186" y="1524"/>
                    <a:pt x="1427853" y="857"/>
                  </a:cubicBezTo>
                  <a:cubicBezTo>
                    <a:pt x="1427948" y="762"/>
                    <a:pt x="1428139" y="762"/>
                    <a:pt x="1428329" y="667"/>
                  </a:cubicBezTo>
                  <a:lnTo>
                    <a:pt x="1266785" y="667"/>
                  </a:lnTo>
                  <a:cubicBezTo>
                    <a:pt x="1262308" y="2191"/>
                    <a:pt x="1260308" y="4667"/>
                    <a:pt x="1256022" y="5429"/>
                  </a:cubicBezTo>
                  <a:cubicBezTo>
                    <a:pt x="1251069" y="6382"/>
                    <a:pt x="1246687" y="5239"/>
                    <a:pt x="1242115" y="6287"/>
                  </a:cubicBezTo>
                  <a:cubicBezTo>
                    <a:pt x="1238591" y="7049"/>
                    <a:pt x="1237639" y="9239"/>
                    <a:pt x="1232305" y="10573"/>
                  </a:cubicBezTo>
                  <a:cubicBezTo>
                    <a:pt x="1230781" y="10954"/>
                    <a:pt x="1228590" y="11716"/>
                    <a:pt x="1227066" y="11716"/>
                  </a:cubicBezTo>
                  <a:cubicBezTo>
                    <a:pt x="1226113" y="11716"/>
                    <a:pt x="1222780" y="10382"/>
                    <a:pt x="1223732" y="10287"/>
                  </a:cubicBezTo>
                  <a:cubicBezTo>
                    <a:pt x="1218589" y="11049"/>
                    <a:pt x="1218779" y="13811"/>
                    <a:pt x="1213921" y="14573"/>
                  </a:cubicBezTo>
                  <a:cubicBezTo>
                    <a:pt x="1211159" y="14954"/>
                    <a:pt x="1210207" y="13621"/>
                    <a:pt x="1207921" y="13716"/>
                  </a:cubicBezTo>
                  <a:cubicBezTo>
                    <a:pt x="1197157" y="14097"/>
                    <a:pt x="1193062" y="18669"/>
                    <a:pt x="1187632" y="20288"/>
                  </a:cubicBezTo>
                  <a:cubicBezTo>
                    <a:pt x="1135816" y="36005"/>
                    <a:pt x="1072951" y="40195"/>
                    <a:pt x="1017230" y="59627"/>
                  </a:cubicBezTo>
                  <a:cubicBezTo>
                    <a:pt x="1015230" y="55245"/>
                    <a:pt x="1005705" y="61246"/>
                    <a:pt x="1000657" y="61055"/>
                  </a:cubicBezTo>
                  <a:cubicBezTo>
                    <a:pt x="999228" y="57912"/>
                    <a:pt x="998466" y="54007"/>
                    <a:pt x="993132" y="56102"/>
                  </a:cubicBezTo>
                  <a:cubicBezTo>
                    <a:pt x="988750" y="57055"/>
                    <a:pt x="993703" y="62008"/>
                    <a:pt x="990084" y="63341"/>
                  </a:cubicBezTo>
                  <a:cubicBezTo>
                    <a:pt x="977130" y="67818"/>
                    <a:pt x="960842" y="68485"/>
                    <a:pt x="947221" y="70485"/>
                  </a:cubicBezTo>
                  <a:cubicBezTo>
                    <a:pt x="936458" y="72009"/>
                    <a:pt x="922361" y="79724"/>
                    <a:pt x="919408" y="72200"/>
                  </a:cubicBezTo>
                  <a:cubicBezTo>
                    <a:pt x="923314" y="67723"/>
                    <a:pt x="930076" y="72104"/>
                    <a:pt x="935982" y="70771"/>
                  </a:cubicBezTo>
                  <a:cubicBezTo>
                    <a:pt x="934363" y="71152"/>
                    <a:pt x="940268" y="67723"/>
                    <a:pt x="940459" y="67628"/>
                  </a:cubicBezTo>
                  <a:cubicBezTo>
                    <a:pt x="942364" y="66389"/>
                    <a:pt x="940459" y="65151"/>
                    <a:pt x="944935" y="64484"/>
                  </a:cubicBezTo>
                  <a:cubicBezTo>
                    <a:pt x="948460" y="63913"/>
                    <a:pt x="949222" y="65723"/>
                    <a:pt x="953603" y="64770"/>
                  </a:cubicBezTo>
                  <a:cubicBezTo>
                    <a:pt x="954175" y="64675"/>
                    <a:pt x="954460" y="60674"/>
                    <a:pt x="958175" y="61627"/>
                  </a:cubicBezTo>
                  <a:cubicBezTo>
                    <a:pt x="958175" y="59912"/>
                    <a:pt x="959509" y="58769"/>
                    <a:pt x="962652" y="58484"/>
                  </a:cubicBezTo>
                  <a:cubicBezTo>
                    <a:pt x="970177" y="55245"/>
                    <a:pt x="969796" y="62960"/>
                    <a:pt x="977320" y="59627"/>
                  </a:cubicBezTo>
                  <a:cubicBezTo>
                    <a:pt x="978654" y="54959"/>
                    <a:pt x="987798" y="55626"/>
                    <a:pt x="992370" y="54197"/>
                  </a:cubicBezTo>
                  <a:cubicBezTo>
                    <a:pt x="996085" y="52959"/>
                    <a:pt x="1000561" y="50387"/>
                    <a:pt x="1004752" y="49340"/>
                  </a:cubicBezTo>
                  <a:cubicBezTo>
                    <a:pt x="1012753" y="47339"/>
                    <a:pt x="1021612" y="44672"/>
                    <a:pt x="1031041" y="43625"/>
                  </a:cubicBezTo>
                  <a:cubicBezTo>
                    <a:pt x="1040376" y="42577"/>
                    <a:pt x="1041424" y="42386"/>
                    <a:pt x="1046853" y="40195"/>
                  </a:cubicBezTo>
                  <a:cubicBezTo>
                    <a:pt x="1061426" y="34195"/>
                    <a:pt x="1071904" y="32480"/>
                    <a:pt x="1079238" y="35338"/>
                  </a:cubicBezTo>
                  <a:cubicBezTo>
                    <a:pt x="1081905" y="27623"/>
                    <a:pt x="1100479" y="28194"/>
                    <a:pt x="1107432" y="27051"/>
                  </a:cubicBezTo>
                  <a:cubicBezTo>
                    <a:pt x="1112671" y="26099"/>
                    <a:pt x="1116576" y="23051"/>
                    <a:pt x="1122481" y="21622"/>
                  </a:cubicBezTo>
                  <a:cubicBezTo>
                    <a:pt x="1125910" y="20765"/>
                    <a:pt x="1128292" y="22670"/>
                    <a:pt x="1133721" y="21336"/>
                  </a:cubicBezTo>
                  <a:cubicBezTo>
                    <a:pt x="1137436" y="20479"/>
                    <a:pt x="1137721" y="18002"/>
                    <a:pt x="1143532" y="17050"/>
                  </a:cubicBezTo>
                  <a:cubicBezTo>
                    <a:pt x="1145532" y="16669"/>
                    <a:pt x="1146770" y="18479"/>
                    <a:pt x="1146865" y="18479"/>
                  </a:cubicBezTo>
                  <a:cubicBezTo>
                    <a:pt x="1152104" y="18002"/>
                    <a:pt x="1156390" y="14002"/>
                    <a:pt x="1159248" y="13621"/>
                  </a:cubicBezTo>
                  <a:cubicBezTo>
                    <a:pt x="1163248" y="13049"/>
                    <a:pt x="1164772" y="14669"/>
                    <a:pt x="1170487" y="13335"/>
                  </a:cubicBezTo>
                  <a:cubicBezTo>
                    <a:pt x="1173916" y="12573"/>
                    <a:pt x="1174964" y="10382"/>
                    <a:pt x="1180298" y="9049"/>
                  </a:cubicBezTo>
                  <a:cubicBezTo>
                    <a:pt x="1189252" y="6763"/>
                    <a:pt x="1200682" y="5525"/>
                    <a:pt x="1209254" y="2762"/>
                  </a:cubicBezTo>
                  <a:cubicBezTo>
                    <a:pt x="1211254" y="2096"/>
                    <a:pt x="1212683" y="1429"/>
                    <a:pt x="1213731" y="953"/>
                  </a:cubicBezTo>
                  <a:lnTo>
                    <a:pt x="1094764" y="953"/>
                  </a:lnTo>
                  <a:cubicBezTo>
                    <a:pt x="1091620" y="2762"/>
                    <a:pt x="1088572" y="4763"/>
                    <a:pt x="1085239" y="5715"/>
                  </a:cubicBezTo>
                  <a:cubicBezTo>
                    <a:pt x="1082762" y="6477"/>
                    <a:pt x="1081333" y="4763"/>
                    <a:pt x="1079238" y="4858"/>
                  </a:cubicBezTo>
                  <a:cubicBezTo>
                    <a:pt x="1075999" y="4953"/>
                    <a:pt x="1071808" y="6382"/>
                    <a:pt x="1068665" y="7144"/>
                  </a:cubicBezTo>
                  <a:cubicBezTo>
                    <a:pt x="1057711" y="9811"/>
                    <a:pt x="1032756" y="22289"/>
                    <a:pt x="1025803" y="14288"/>
                  </a:cubicBezTo>
                  <a:cubicBezTo>
                    <a:pt x="1029041" y="8858"/>
                    <a:pt x="1050377" y="11239"/>
                    <a:pt x="1047234" y="3048"/>
                  </a:cubicBezTo>
                  <a:cubicBezTo>
                    <a:pt x="1044662" y="3715"/>
                    <a:pt x="1041900" y="4096"/>
                    <a:pt x="1039328" y="4763"/>
                  </a:cubicBezTo>
                  <a:cubicBezTo>
                    <a:pt x="1037804" y="5144"/>
                    <a:pt x="1037042" y="7429"/>
                    <a:pt x="1037423" y="7334"/>
                  </a:cubicBezTo>
                  <a:cubicBezTo>
                    <a:pt x="1032470" y="8573"/>
                    <a:pt x="1030756" y="6287"/>
                    <a:pt x="1026184" y="7620"/>
                  </a:cubicBezTo>
                  <a:cubicBezTo>
                    <a:pt x="1022850" y="8573"/>
                    <a:pt x="1023326" y="10478"/>
                    <a:pt x="1019040" y="11335"/>
                  </a:cubicBezTo>
                  <a:cubicBezTo>
                    <a:pt x="1016659" y="11811"/>
                    <a:pt x="1016182" y="9811"/>
                    <a:pt x="1015706" y="9906"/>
                  </a:cubicBezTo>
                  <a:cubicBezTo>
                    <a:pt x="1013992" y="10001"/>
                    <a:pt x="1012944" y="12573"/>
                    <a:pt x="1013801" y="12478"/>
                  </a:cubicBezTo>
                  <a:cubicBezTo>
                    <a:pt x="1010182" y="12764"/>
                    <a:pt x="1009515" y="11430"/>
                    <a:pt x="1005133" y="12192"/>
                  </a:cubicBezTo>
                  <a:cubicBezTo>
                    <a:pt x="982464" y="15907"/>
                    <a:pt x="951031" y="21146"/>
                    <a:pt x="931410" y="28289"/>
                  </a:cubicBezTo>
                  <a:cubicBezTo>
                    <a:pt x="927600" y="29623"/>
                    <a:pt x="927505" y="31528"/>
                    <a:pt x="921599" y="32576"/>
                  </a:cubicBezTo>
                  <a:cubicBezTo>
                    <a:pt x="918742" y="33147"/>
                    <a:pt x="916646" y="32099"/>
                    <a:pt x="912931" y="32290"/>
                  </a:cubicBezTo>
                  <a:cubicBezTo>
                    <a:pt x="909693" y="32385"/>
                    <a:pt x="905597" y="34481"/>
                    <a:pt x="904264" y="32004"/>
                  </a:cubicBezTo>
                  <a:cubicBezTo>
                    <a:pt x="907121" y="30385"/>
                    <a:pt x="909312" y="28480"/>
                    <a:pt x="910645" y="26194"/>
                  </a:cubicBezTo>
                  <a:cubicBezTo>
                    <a:pt x="911884" y="24098"/>
                    <a:pt x="912360" y="21146"/>
                    <a:pt x="913693" y="18955"/>
                  </a:cubicBezTo>
                  <a:cubicBezTo>
                    <a:pt x="918170" y="17431"/>
                    <a:pt x="927600" y="18098"/>
                    <a:pt x="922742" y="12573"/>
                  </a:cubicBezTo>
                  <a:cubicBezTo>
                    <a:pt x="911122" y="14383"/>
                    <a:pt x="899882" y="20860"/>
                    <a:pt x="889214" y="22098"/>
                  </a:cubicBezTo>
                  <a:cubicBezTo>
                    <a:pt x="883975" y="22670"/>
                    <a:pt x="882547" y="21622"/>
                    <a:pt x="881308" y="23813"/>
                  </a:cubicBezTo>
                  <a:cubicBezTo>
                    <a:pt x="881023" y="24384"/>
                    <a:pt x="876832" y="24670"/>
                    <a:pt x="876070" y="24955"/>
                  </a:cubicBezTo>
                  <a:cubicBezTo>
                    <a:pt x="859020" y="30766"/>
                    <a:pt x="838732" y="33338"/>
                    <a:pt x="823396" y="36386"/>
                  </a:cubicBezTo>
                  <a:cubicBezTo>
                    <a:pt x="816729" y="37719"/>
                    <a:pt x="811204" y="41053"/>
                    <a:pt x="804251" y="38386"/>
                  </a:cubicBezTo>
                  <a:cubicBezTo>
                    <a:pt x="817872" y="36100"/>
                    <a:pt x="838255" y="27908"/>
                    <a:pt x="844923" y="25146"/>
                  </a:cubicBezTo>
                  <a:cubicBezTo>
                    <a:pt x="858925" y="19431"/>
                    <a:pt x="870164" y="15335"/>
                    <a:pt x="879880" y="19717"/>
                  </a:cubicBezTo>
                  <a:cubicBezTo>
                    <a:pt x="881023" y="13430"/>
                    <a:pt x="894643" y="12478"/>
                    <a:pt x="904740" y="9906"/>
                  </a:cubicBezTo>
                  <a:cubicBezTo>
                    <a:pt x="903787" y="6668"/>
                    <a:pt x="901787" y="2953"/>
                    <a:pt x="907788" y="2667"/>
                  </a:cubicBezTo>
                  <a:cubicBezTo>
                    <a:pt x="912550" y="2477"/>
                    <a:pt x="908169" y="5429"/>
                    <a:pt x="910074" y="8763"/>
                  </a:cubicBezTo>
                  <a:cubicBezTo>
                    <a:pt x="921218" y="2477"/>
                    <a:pt x="923695" y="7906"/>
                    <a:pt x="935220" y="7620"/>
                  </a:cubicBezTo>
                  <a:cubicBezTo>
                    <a:pt x="937125" y="4477"/>
                    <a:pt x="941697" y="2381"/>
                    <a:pt x="947221" y="762"/>
                  </a:cubicBezTo>
                  <a:lnTo>
                    <a:pt x="868069" y="762"/>
                  </a:lnTo>
                  <a:cubicBezTo>
                    <a:pt x="866068" y="1715"/>
                    <a:pt x="865592" y="2858"/>
                    <a:pt x="863020" y="3715"/>
                  </a:cubicBezTo>
                  <a:cubicBezTo>
                    <a:pt x="845971" y="9239"/>
                    <a:pt x="824730" y="10954"/>
                    <a:pt x="807680" y="15716"/>
                  </a:cubicBezTo>
                  <a:cubicBezTo>
                    <a:pt x="802537" y="17145"/>
                    <a:pt x="801298" y="19145"/>
                    <a:pt x="797869" y="20003"/>
                  </a:cubicBezTo>
                  <a:cubicBezTo>
                    <a:pt x="792154" y="21431"/>
                    <a:pt x="783582" y="18574"/>
                    <a:pt x="776819" y="24575"/>
                  </a:cubicBezTo>
                  <a:cubicBezTo>
                    <a:pt x="773200" y="22384"/>
                    <a:pt x="768342" y="22098"/>
                    <a:pt x="764056" y="20765"/>
                  </a:cubicBezTo>
                  <a:cubicBezTo>
                    <a:pt x="764246" y="23146"/>
                    <a:pt x="759293" y="23241"/>
                    <a:pt x="760246" y="26003"/>
                  </a:cubicBezTo>
                  <a:cubicBezTo>
                    <a:pt x="763389" y="25718"/>
                    <a:pt x="762436" y="27718"/>
                    <a:pt x="761008" y="28004"/>
                  </a:cubicBezTo>
                  <a:cubicBezTo>
                    <a:pt x="737576" y="32766"/>
                    <a:pt x="718526" y="36195"/>
                    <a:pt x="700619" y="40481"/>
                  </a:cubicBezTo>
                  <a:cubicBezTo>
                    <a:pt x="694999" y="41815"/>
                    <a:pt x="694618" y="43529"/>
                    <a:pt x="690808" y="44768"/>
                  </a:cubicBezTo>
                  <a:cubicBezTo>
                    <a:pt x="690237" y="44958"/>
                    <a:pt x="685951" y="46196"/>
                    <a:pt x="685570" y="45911"/>
                  </a:cubicBezTo>
                  <a:cubicBezTo>
                    <a:pt x="681855" y="43910"/>
                    <a:pt x="684522" y="46482"/>
                    <a:pt x="680331" y="47054"/>
                  </a:cubicBezTo>
                  <a:cubicBezTo>
                    <a:pt x="675568" y="47720"/>
                    <a:pt x="673949" y="46196"/>
                    <a:pt x="669091" y="47339"/>
                  </a:cubicBezTo>
                  <a:cubicBezTo>
                    <a:pt x="658233" y="49816"/>
                    <a:pt x="648517" y="57817"/>
                    <a:pt x="634897" y="54769"/>
                  </a:cubicBezTo>
                  <a:cubicBezTo>
                    <a:pt x="635849" y="49625"/>
                    <a:pt x="650994" y="50483"/>
                    <a:pt x="657757" y="47625"/>
                  </a:cubicBezTo>
                  <a:cubicBezTo>
                    <a:pt x="666901" y="47530"/>
                    <a:pt x="658900" y="40195"/>
                    <a:pt x="666043" y="39243"/>
                  </a:cubicBezTo>
                  <a:cubicBezTo>
                    <a:pt x="672711" y="38100"/>
                    <a:pt x="676235" y="36576"/>
                    <a:pt x="681855" y="35814"/>
                  </a:cubicBezTo>
                  <a:cubicBezTo>
                    <a:pt x="686522" y="35147"/>
                    <a:pt x="691951" y="35909"/>
                    <a:pt x="695761" y="34957"/>
                  </a:cubicBezTo>
                  <a:cubicBezTo>
                    <a:pt x="704620" y="32671"/>
                    <a:pt x="709668" y="24860"/>
                    <a:pt x="723193" y="24575"/>
                  </a:cubicBezTo>
                  <a:cubicBezTo>
                    <a:pt x="733480" y="22003"/>
                    <a:pt x="723479" y="27908"/>
                    <a:pt x="730718" y="29528"/>
                  </a:cubicBezTo>
                  <a:cubicBezTo>
                    <a:pt x="736624" y="27527"/>
                    <a:pt x="740910" y="27623"/>
                    <a:pt x="744625" y="28670"/>
                  </a:cubicBezTo>
                  <a:cubicBezTo>
                    <a:pt x="753959" y="27051"/>
                    <a:pt x="750721" y="19907"/>
                    <a:pt x="757483" y="17145"/>
                  </a:cubicBezTo>
                  <a:cubicBezTo>
                    <a:pt x="762151" y="18193"/>
                    <a:pt x="763960" y="13621"/>
                    <a:pt x="764627" y="13430"/>
                  </a:cubicBezTo>
                  <a:cubicBezTo>
                    <a:pt x="769199" y="12097"/>
                    <a:pt x="771009" y="14478"/>
                    <a:pt x="775867" y="13145"/>
                  </a:cubicBezTo>
                  <a:cubicBezTo>
                    <a:pt x="780439" y="11906"/>
                    <a:pt x="780724" y="10001"/>
                    <a:pt x="785677" y="8858"/>
                  </a:cubicBezTo>
                  <a:cubicBezTo>
                    <a:pt x="792821" y="7144"/>
                    <a:pt x="801775" y="7144"/>
                    <a:pt x="806728" y="4286"/>
                  </a:cubicBezTo>
                  <a:cubicBezTo>
                    <a:pt x="815205" y="762"/>
                    <a:pt x="813109" y="11811"/>
                    <a:pt x="822158" y="7525"/>
                  </a:cubicBezTo>
                  <a:cubicBezTo>
                    <a:pt x="829492" y="7429"/>
                    <a:pt x="826063" y="2667"/>
                    <a:pt x="827683" y="0"/>
                  </a:cubicBezTo>
                  <a:lnTo>
                    <a:pt x="806632" y="0"/>
                  </a:lnTo>
                  <a:cubicBezTo>
                    <a:pt x="792250" y="3048"/>
                    <a:pt x="777676" y="5144"/>
                    <a:pt x="763103" y="9430"/>
                  </a:cubicBezTo>
                  <a:cubicBezTo>
                    <a:pt x="759769" y="10382"/>
                    <a:pt x="757960" y="12668"/>
                    <a:pt x="755959" y="13145"/>
                  </a:cubicBezTo>
                  <a:cubicBezTo>
                    <a:pt x="752911" y="13907"/>
                    <a:pt x="751292" y="12192"/>
                    <a:pt x="747292" y="12859"/>
                  </a:cubicBezTo>
                  <a:cubicBezTo>
                    <a:pt x="744720" y="13240"/>
                    <a:pt x="745958" y="15240"/>
                    <a:pt x="745387" y="15431"/>
                  </a:cubicBezTo>
                  <a:cubicBezTo>
                    <a:pt x="743863" y="16002"/>
                    <a:pt x="741291" y="14288"/>
                    <a:pt x="742053" y="14002"/>
                  </a:cubicBezTo>
                  <a:cubicBezTo>
                    <a:pt x="738814" y="15240"/>
                    <a:pt x="739100" y="16669"/>
                    <a:pt x="734909" y="17717"/>
                  </a:cubicBezTo>
                  <a:cubicBezTo>
                    <a:pt x="700714" y="26194"/>
                    <a:pt x="662233" y="30766"/>
                    <a:pt x="629563" y="40672"/>
                  </a:cubicBezTo>
                  <a:cubicBezTo>
                    <a:pt x="624895" y="42101"/>
                    <a:pt x="624324" y="43815"/>
                    <a:pt x="619752" y="44958"/>
                  </a:cubicBezTo>
                  <a:cubicBezTo>
                    <a:pt x="616418" y="45815"/>
                    <a:pt x="615370" y="43434"/>
                    <a:pt x="611084" y="44672"/>
                  </a:cubicBezTo>
                  <a:cubicBezTo>
                    <a:pt x="611465" y="44577"/>
                    <a:pt x="610417" y="46768"/>
                    <a:pt x="609179" y="47244"/>
                  </a:cubicBezTo>
                  <a:cubicBezTo>
                    <a:pt x="605941" y="48673"/>
                    <a:pt x="602226" y="46292"/>
                    <a:pt x="600511" y="46958"/>
                  </a:cubicBezTo>
                  <a:cubicBezTo>
                    <a:pt x="599749" y="47244"/>
                    <a:pt x="601083" y="48768"/>
                    <a:pt x="598606" y="49530"/>
                  </a:cubicBezTo>
                  <a:cubicBezTo>
                    <a:pt x="580890" y="55055"/>
                    <a:pt x="563173" y="56579"/>
                    <a:pt x="545933" y="60960"/>
                  </a:cubicBezTo>
                  <a:cubicBezTo>
                    <a:pt x="542695" y="61817"/>
                    <a:pt x="542790" y="63532"/>
                    <a:pt x="538789" y="64675"/>
                  </a:cubicBezTo>
                  <a:cubicBezTo>
                    <a:pt x="520406" y="70104"/>
                    <a:pt x="499356" y="71342"/>
                    <a:pt x="480877" y="77248"/>
                  </a:cubicBezTo>
                  <a:cubicBezTo>
                    <a:pt x="477544" y="78296"/>
                    <a:pt x="477925" y="79915"/>
                    <a:pt x="473734" y="80963"/>
                  </a:cubicBezTo>
                  <a:cubicBezTo>
                    <a:pt x="436205" y="90583"/>
                    <a:pt x="394295" y="95155"/>
                    <a:pt x="357910" y="106204"/>
                  </a:cubicBezTo>
                  <a:cubicBezTo>
                    <a:pt x="348385" y="109061"/>
                    <a:pt x="344003" y="111062"/>
                    <a:pt x="334192" y="111347"/>
                  </a:cubicBezTo>
                  <a:cubicBezTo>
                    <a:pt x="329525" y="114491"/>
                    <a:pt x="325334" y="117729"/>
                    <a:pt x="320667" y="120872"/>
                  </a:cubicBezTo>
                  <a:cubicBezTo>
                    <a:pt x="289806" y="128016"/>
                    <a:pt x="270756" y="140303"/>
                    <a:pt x="239419" y="147352"/>
                  </a:cubicBezTo>
                  <a:cubicBezTo>
                    <a:pt x="232370" y="155734"/>
                    <a:pt x="219702" y="161544"/>
                    <a:pt x="207034" y="167545"/>
                  </a:cubicBezTo>
                  <a:cubicBezTo>
                    <a:pt x="207891" y="177546"/>
                    <a:pt x="223798" y="166878"/>
                    <a:pt x="224655" y="176784"/>
                  </a:cubicBezTo>
                  <a:cubicBezTo>
                    <a:pt x="219226" y="181832"/>
                    <a:pt x="206748" y="183833"/>
                    <a:pt x="203986" y="190024"/>
                  </a:cubicBezTo>
                  <a:cubicBezTo>
                    <a:pt x="208367" y="190691"/>
                    <a:pt x="209034" y="194596"/>
                    <a:pt x="212272" y="196977"/>
                  </a:cubicBezTo>
                  <a:cubicBezTo>
                    <a:pt x="212558" y="197263"/>
                    <a:pt x="214463" y="196215"/>
                    <a:pt x="214939" y="196406"/>
                  </a:cubicBezTo>
                  <a:cubicBezTo>
                    <a:pt x="215987" y="196787"/>
                    <a:pt x="215511" y="199835"/>
                    <a:pt x="216463" y="200501"/>
                  </a:cubicBezTo>
                  <a:cubicBezTo>
                    <a:pt x="218178" y="201549"/>
                    <a:pt x="222464" y="200882"/>
                    <a:pt x="223226" y="203359"/>
                  </a:cubicBezTo>
                  <a:cubicBezTo>
                    <a:pt x="218749" y="204883"/>
                    <a:pt x="209320" y="204216"/>
                    <a:pt x="214177" y="209741"/>
                  </a:cubicBezTo>
                  <a:cubicBezTo>
                    <a:pt x="224750" y="204502"/>
                    <a:pt x="235132" y="204406"/>
                    <a:pt x="243133" y="203454"/>
                  </a:cubicBezTo>
                  <a:cubicBezTo>
                    <a:pt x="258278" y="201644"/>
                    <a:pt x="271518" y="198406"/>
                    <a:pt x="279614" y="202025"/>
                  </a:cubicBezTo>
                  <a:cubicBezTo>
                    <a:pt x="274661" y="201740"/>
                    <a:pt x="271899" y="204788"/>
                    <a:pt x="267232" y="206883"/>
                  </a:cubicBezTo>
                  <a:cubicBezTo>
                    <a:pt x="264565" y="208026"/>
                    <a:pt x="253039" y="207740"/>
                    <a:pt x="258183" y="213265"/>
                  </a:cubicBezTo>
                  <a:cubicBezTo>
                    <a:pt x="271613" y="214217"/>
                    <a:pt x="289234" y="202883"/>
                    <a:pt x="301426" y="199454"/>
                  </a:cubicBezTo>
                  <a:cubicBezTo>
                    <a:pt x="306284" y="198120"/>
                    <a:pt x="313333" y="195167"/>
                    <a:pt x="318000" y="198025"/>
                  </a:cubicBezTo>
                  <a:cubicBezTo>
                    <a:pt x="308761" y="205359"/>
                    <a:pt x="291711" y="207931"/>
                    <a:pt x="278090" y="213265"/>
                  </a:cubicBezTo>
                  <a:cubicBezTo>
                    <a:pt x="269137" y="216789"/>
                    <a:pt x="261993" y="221933"/>
                    <a:pt x="253992" y="225076"/>
                  </a:cubicBezTo>
                  <a:cubicBezTo>
                    <a:pt x="250182" y="226600"/>
                    <a:pt x="244372" y="226124"/>
                    <a:pt x="240847" y="227933"/>
                  </a:cubicBezTo>
                  <a:cubicBezTo>
                    <a:pt x="239895" y="228410"/>
                    <a:pt x="238180" y="232315"/>
                    <a:pt x="237037" y="233172"/>
                  </a:cubicBezTo>
                  <a:cubicBezTo>
                    <a:pt x="234085" y="235268"/>
                    <a:pt x="226941" y="234125"/>
                    <a:pt x="230656" y="238982"/>
                  </a:cubicBezTo>
                  <a:cubicBezTo>
                    <a:pt x="242943" y="238887"/>
                    <a:pt x="242943" y="229172"/>
                    <a:pt x="250944" y="232410"/>
                  </a:cubicBezTo>
                  <a:cubicBezTo>
                    <a:pt x="250753" y="237458"/>
                    <a:pt x="245229" y="240221"/>
                    <a:pt x="240752" y="243364"/>
                  </a:cubicBezTo>
                  <a:cubicBezTo>
                    <a:pt x="244276" y="253365"/>
                    <a:pt x="238752" y="266700"/>
                    <a:pt x="249325" y="274320"/>
                  </a:cubicBezTo>
                  <a:cubicBezTo>
                    <a:pt x="246181" y="278035"/>
                    <a:pt x="245134" y="282797"/>
                    <a:pt x="245896" y="288227"/>
                  </a:cubicBezTo>
                  <a:cubicBezTo>
                    <a:pt x="247705" y="295942"/>
                    <a:pt x="258564" y="291179"/>
                    <a:pt x="259040" y="300704"/>
                  </a:cubicBezTo>
                  <a:cubicBezTo>
                    <a:pt x="257326" y="303943"/>
                    <a:pt x="259231" y="308705"/>
                    <a:pt x="257516" y="311944"/>
                  </a:cubicBezTo>
                  <a:cubicBezTo>
                    <a:pt x="254468" y="315182"/>
                    <a:pt x="246372" y="316230"/>
                    <a:pt x="249991" y="322326"/>
                  </a:cubicBezTo>
                  <a:cubicBezTo>
                    <a:pt x="251992" y="331851"/>
                    <a:pt x="265993" y="324707"/>
                    <a:pt x="268375" y="333661"/>
                  </a:cubicBezTo>
                  <a:cubicBezTo>
                    <a:pt x="264850" y="335566"/>
                    <a:pt x="262850" y="338138"/>
                    <a:pt x="259326" y="340043"/>
                  </a:cubicBezTo>
                  <a:cubicBezTo>
                    <a:pt x="263993" y="345758"/>
                    <a:pt x="260183" y="353378"/>
                    <a:pt x="260755" y="359378"/>
                  </a:cubicBezTo>
                  <a:cubicBezTo>
                    <a:pt x="261040" y="362141"/>
                    <a:pt x="263422" y="364712"/>
                    <a:pt x="263707" y="367475"/>
                  </a:cubicBezTo>
                  <a:cubicBezTo>
                    <a:pt x="264088" y="370046"/>
                    <a:pt x="261612" y="371094"/>
                    <a:pt x="263326" y="374142"/>
                  </a:cubicBezTo>
                  <a:cubicBezTo>
                    <a:pt x="265327" y="377666"/>
                    <a:pt x="271423" y="376047"/>
                    <a:pt x="271613" y="381095"/>
                  </a:cubicBezTo>
                  <a:cubicBezTo>
                    <a:pt x="267041" y="381953"/>
                    <a:pt x="265422" y="384143"/>
                    <a:pt x="265231" y="386906"/>
                  </a:cubicBezTo>
                  <a:cubicBezTo>
                    <a:pt x="276090" y="389096"/>
                    <a:pt x="269994" y="394811"/>
                    <a:pt x="270470" y="401098"/>
                  </a:cubicBezTo>
                  <a:cubicBezTo>
                    <a:pt x="278281" y="396050"/>
                    <a:pt x="278376" y="406241"/>
                    <a:pt x="281329" y="407480"/>
                  </a:cubicBezTo>
                  <a:cubicBezTo>
                    <a:pt x="286758" y="409766"/>
                    <a:pt x="289615" y="404622"/>
                    <a:pt x="293330" y="409194"/>
                  </a:cubicBezTo>
                  <a:cubicBezTo>
                    <a:pt x="286758" y="411194"/>
                    <a:pt x="298283" y="411861"/>
                    <a:pt x="296283" y="417290"/>
                  </a:cubicBezTo>
                  <a:cubicBezTo>
                    <a:pt x="302855" y="416147"/>
                    <a:pt x="316476" y="414338"/>
                    <a:pt x="318857" y="416719"/>
                  </a:cubicBezTo>
                  <a:cubicBezTo>
                    <a:pt x="319714" y="421005"/>
                    <a:pt x="307427" y="419767"/>
                    <a:pt x="310570" y="425101"/>
                  </a:cubicBezTo>
                  <a:cubicBezTo>
                    <a:pt x="314761" y="425387"/>
                    <a:pt x="323334" y="419767"/>
                    <a:pt x="324477" y="424244"/>
                  </a:cubicBezTo>
                  <a:cubicBezTo>
                    <a:pt x="314761" y="424625"/>
                    <a:pt x="315428" y="429482"/>
                    <a:pt x="306760" y="430244"/>
                  </a:cubicBezTo>
                  <a:cubicBezTo>
                    <a:pt x="314571" y="439293"/>
                    <a:pt x="294283" y="436245"/>
                    <a:pt x="300664" y="444722"/>
                  </a:cubicBezTo>
                  <a:cubicBezTo>
                    <a:pt x="305713" y="444913"/>
                    <a:pt x="315238" y="438912"/>
                    <a:pt x="317238" y="443294"/>
                  </a:cubicBezTo>
                  <a:cubicBezTo>
                    <a:pt x="318190" y="446056"/>
                    <a:pt x="320095" y="447485"/>
                    <a:pt x="322096" y="448818"/>
                  </a:cubicBezTo>
                  <a:cubicBezTo>
                    <a:pt x="321619" y="456343"/>
                    <a:pt x="310761" y="459486"/>
                    <a:pt x="302093" y="464153"/>
                  </a:cubicBezTo>
                  <a:cubicBezTo>
                    <a:pt x="293997" y="468440"/>
                    <a:pt x="283043" y="473774"/>
                    <a:pt x="272756" y="477107"/>
                  </a:cubicBezTo>
                  <a:cubicBezTo>
                    <a:pt x="259135" y="481489"/>
                    <a:pt x="241895" y="479870"/>
                    <a:pt x="234751" y="489775"/>
                  </a:cubicBezTo>
                  <a:cubicBezTo>
                    <a:pt x="240562" y="488537"/>
                    <a:pt x="249229" y="486537"/>
                    <a:pt x="255802" y="485204"/>
                  </a:cubicBezTo>
                  <a:cubicBezTo>
                    <a:pt x="264374" y="483394"/>
                    <a:pt x="272470" y="479679"/>
                    <a:pt x="277614" y="482632"/>
                  </a:cubicBezTo>
                  <a:cubicBezTo>
                    <a:pt x="267898" y="487204"/>
                    <a:pt x="254849" y="488633"/>
                    <a:pt x="244086" y="492157"/>
                  </a:cubicBezTo>
                  <a:cubicBezTo>
                    <a:pt x="237990" y="494157"/>
                    <a:pt x="232656" y="500444"/>
                    <a:pt x="226369" y="498158"/>
                  </a:cubicBezTo>
                  <a:cubicBezTo>
                    <a:pt x="225036" y="501396"/>
                    <a:pt x="218273" y="503301"/>
                    <a:pt x="217321" y="504539"/>
                  </a:cubicBezTo>
                  <a:cubicBezTo>
                    <a:pt x="212749" y="510540"/>
                    <a:pt x="207415" y="506063"/>
                    <a:pt x="201509" y="507968"/>
                  </a:cubicBezTo>
                  <a:cubicBezTo>
                    <a:pt x="199318" y="508730"/>
                    <a:pt x="198271" y="509969"/>
                    <a:pt x="197032" y="511112"/>
                  </a:cubicBezTo>
                  <a:cubicBezTo>
                    <a:pt x="195032" y="512921"/>
                    <a:pt x="196461" y="512636"/>
                    <a:pt x="192460" y="514255"/>
                  </a:cubicBezTo>
                  <a:cubicBezTo>
                    <a:pt x="188555" y="515874"/>
                    <a:pt x="189127" y="511969"/>
                    <a:pt x="187222" y="515398"/>
                  </a:cubicBezTo>
                  <a:cubicBezTo>
                    <a:pt x="184745" y="519875"/>
                    <a:pt x="168362" y="516636"/>
                    <a:pt x="163504" y="520541"/>
                  </a:cubicBezTo>
                  <a:cubicBezTo>
                    <a:pt x="157218" y="521208"/>
                    <a:pt x="162742" y="527018"/>
                    <a:pt x="157885" y="528352"/>
                  </a:cubicBezTo>
                  <a:cubicBezTo>
                    <a:pt x="157313" y="526256"/>
                    <a:pt x="151598" y="525590"/>
                    <a:pt x="145883" y="526637"/>
                  </a:cubicBezTo>
                  <a:cubicBezTo>
                    <a:pt x="145788" y="526637"/>
                    <a:pt x="146645" y="528542"/>
                    <a:pt x="146645" y="528638"/>
                  </a:cubicBezTo>
                  <a:cubicBezTo>
                    <a:pt x="146359" y="529114"/>
                    <a:pt x="142168" y="529495"/>
                    <a:pt x="141406" y="529781"/>
                  </a:cubicBezTo>
                  <a:cubicBezTo>
                    <a:pt x="129691" y="533495"/>
                    <a:pt x="120642" y="533019"/>
                    <a:pt x="118451" y="536924"/>
                  </a:cubicBezTo>
                  <a:cubicBezTo>
                    <a:pt x="116641" y="540068"/>
                    <a:pt x="101497" y="536924"/>
                    <a:pt x="109402" y="543306"/>
                  </a:cubicBezTo>
                  <a:cubicBezTo>
                    <a:pt x="119308" y="540830"/>
                    <a:pt x="128643" y="539210"/>
                    <a:pt x="134548" y="542163"/>
                  </a:cubicBezTo>
                  <a:cubicBezTo>
                    <a:pt x="129595" y="541211"/>
                    <a:pt x="127309" y="545497"/>
                    <a:pt x="122166" y="547021"/>
                  </a:cubicBezTo>
                  <a:cubicBezTo>
                    <a:pt x="110450" y="550640"/>
                    <a:pt x="95496" y="550164"/>
                    <a:pt x="91305" y="555974"/>
                  </a:cubicBezTo>
                  <a:cubicBezTo>
                    <a:pt x="95972" y="554546"/>
                    <a:pt x="99496" y="554927"/>
                    <a:pt x="102544" y="555689"/>
                  </a:cubicBezTo>
                  <a:cubicBezTo>
                    <a:pt x="110545" y="557689"/>
                    <a:pt x="108545" y="554069"/>
                    <a:pt x="115689" y="552831"/>
                  </a:cubicBezTo>
                  <a:cubicBezTo>
                    <a:pt x="115117" y="552926"/>
                    <a:pt x="117784" y="554355"/>
                    <a:pt x="119023" y="554260"/>
                  </a:cubicBezTo>
                  <a:cubicBezTo>
                    <a:pt x="127690" y="554069"/>
                    <a:pt x="127881" y="554165"/>
                    <a:pt x="135596" y="552831"/>
                  </a:cubicBezTo>
                  <a:cubicBezTo>
                    <a:pt x="140359" y="551974"/>
                    <a:pt x="145216" y="548926"/>
                    <a:pt x="150646" y="547402"/>
                  </a:cubicBezTo>
                  <a:cubicBezTo>
                    <a:pt x="154646" y="546259"/>
                    <a:pt x="154170" y="549402"/>
                    <a:pt x="155884" y="546259"/>
                  </a:cubicBezTo>
                  <a:cubicBezTo>
                    <a:pt x="157218" y="543878"/>
                    <a:pt x="169791" y="545402"/>
                    <a:pt x="172458" y="544830"/>
                  </a:cubicBezTo>
                  <a:cubicBezTo>
                    <a:pt x="178363" y="543592"/>
                    <a:pt x="185412" y="542258"/>
                    <a:pt x="190841" y="540830"/>
                  </a:cubicBezTo>
                  <a:cubicBezTo>
                    <a:pt x="198080" y="538925"/>
                    <a:pt x="206557" y="532733"/>
                    <a:pt x="212653" y="538258"/>
                  </a:cubicBezTo>
                  <a:cubicBezTo>
                    <a:pt x="214939" y="550640"/>
                    <a:pt x="196461" y="545973"/>
                    <a:pt x="185221" y="548640"/>
                  </a:cubicBezTo>
                  <a:cubicBezTo>
                    <a:pt x="180745" y="549688"/>
                    <a:pt x="174172" y="555689"/>
                    <a:pt x="167505" y="554641"/>
                  </a:cubicBezTo>
                  <a:cubicBezTo>
                    <a:pt x="164457" y="557689"/>
                    <a:pt x="164266" y="560642"/>
                    <a:pt x="161885" y="562451"/>
                  </a:cubicBezTo>
                  <a:cubicBezTo>
                    <a:pt x="159885" y="563975"/>
                    <a:pt x="161599" y="564356"/>
                    <a:pt x="157408" y="565595"/>
                  </a:cubicBezTo>
                  <a:cubicBezTo>
                    <a:pt x="154456" y="566452"/>
                    <a:pt x="149884" y="567119"/>
                    <a:pt x="148741" y="565309"/>
                  </a:cubicBezTo>
                  <a:cubicBezTo>
                    <a:pt x="147788" y="561880"/>
                    <a:pt x="160837" y="565214"/>
                    <a:pt x="157027" y="556927"/>
                  </a:cubicBezTo>
                  <a:cubicBezTo>
                    <a:pt x="148550" y="562642"/>
                    <a:pt x="138073" y="558641"/>
                    <a:pt x="137501" y="565595"/>
                  </a:cubicBezTo>
                  <a:cubicBezTo>
                    <a:pt x="143883" y="562928"/>
                    <a:pt x="147312" y="564356"/>
                    <a:pt x="147598" y="569976"/>
                  </a:cubicBezTo>
                  <a:cubicBezTo>
                    <a:pt x="159790" y="568833"/>
                    <a:pt x="169410" y="563023"/>
                    <a:pt x="178459" y="561023"/>
                  </a:cubicBezTo>
                  <a:cubicBezTo>
                    <a:pt x="189031" y="558737"/>
                    <a:pt x="201414" y="561499"/>
                    <a:pt x="210844" y="556165"/>
                  </a:cubicBezTo>
                  <a:cubicBezTo>
                    <a:pt x="212082" y="559499"/>
                    <a:pt x="218559" y="555689"/>
                    <a:pt x="220273" y="558451"/>
                  </a:cubicBezTo>
                  <a:cubicBezTo>
                    <a:pt x="215035" y="559213"/>
                    <a:pt x="212368" y="563594"/>
                    <a:pt x="208558" y="565404"/>
                  </a:cubicBezTo>
                  <a:cubicBezTo>
                    <a:pt x="205605" y="566833"/>
                    <a:pt x="201128" y="566452"/>
                    <a:pt x="197985" y="567690"/>
                  </a:cubicBezTo>
                  <a:cubicBezTo>
                    <a:pt x="193603" y="569405"/>
                    <a:pt x="192651" y="572929"/>
                    <a:pt x="188936" y="574072"/>
                  </a:cubicBezTo>
                  <a:cubicBezTo>
                    <a:pt x="188555" y="574167"/>
                    <a:pt x="185888" y="572262"/>
                    <a:pt x="182935" y="573215"/>
                  </a:cubicBezTo>
                  <a:cubicBezTo>
                    <a:pt x="180649" y="573881"/>
                    <a:pt x="180268" y="576072"/>
                    <a:pt x="178459" y="576358"/>
                  </a:cubicBezTo>
                  <a:cubicBezTo>
                    <a:pt x="174649" y="577025"/>
                    <a:pt x="172839" y="575310"/>
                    <a:pt x="167219" y="576644"/>
                  </a:cubicBezTo>
                  <a:cubicBezTo>
                    <a:pt x="163790" y="577406"/>
                    <a:pt x="164362" y="579501"/>
                    <a:pt x="160075" y="580358"/>
                  </a:cubicBezTo>
                  <a:cubicBezTo>
                    <a:pt x="155122" y="581406"/>
                    <a:pt x="153503" y="579501"/>
                    <a:pt x="148836" y="580644"/>
                  </a:cubicBezTo>
                  <a:cubicBezTo>
                    <a:pt x="145502" y="581406"/>
                    <a:pt x="144073" y="583502"/>
                    <a:pt x="139025" y="584930"/>
                  </a:cubicBezTo>
                  <a:cubicBezTo>
                    <a:pt x="129595" y="587693"/>
                    <a:pt x="118451" y="590645"/>
                    <a:pt x="107402" y="591788"/>
                  </a:cubicBezTo>
                  <a:cubicBezTo>
                    <a:pt x="103783" y="592169"/>
                    <a:pt x="103116" y="590741"/>
                    <a:pt x="98734" y="591503"/>
                  </a:cubicBezTo>
                  <a:cubicBezTo>
                    <a:pt x="95020" y="592169"/>
                    <a:pt x="93686" y="594836"/>
                    <a:pt x="91591" y="595217"/>
                  </a:cubicBezTo>
                  <a:cubicBezTo>
                    <a:pt x="92257" y="595122"/>
                    <a:pt x="89400" y="593693"/>
                    <a:pt x="88257" y="593789"/>
                  </a:cubicBezTo>
                  <a:cubicBezTo>
                    <a:pt x="79113" y="593979"/>
                    <a:pt x="67207" y="597694"/>
                    <a:pt x="59396" y="600075"/>
                  </a:cubicBezTo>
                  <a:cubicBezTo>
                    <a:pt x="54729" y="601504"/>
                    <a:pt x="54157" y="603409"/>
                    <a:pt x="49585" y="604361"/>
                  </a:cubicBezTo>
                  <a:cubicBezTo>
                    <a:pt x="46442" y="605028"/>
                    <a:pt x="43489" y="603885"/>
                    <a:pt x="38346" y="604647"/>
                  </a:cubicBezTo>
                  <a:cubicBezTo>
                    <a:pt x="31012" y="605695"/>
                    <a:pt x="15867" y="608171"/>
                    <a:pt x="9390" y="610934"/>
                  </a:cubicBezTo>
                  <a:cubicBezTo>
                    <a:pt x="9199" y="611029"/>
                    <a:pt x="10247" y="612743"/>
                    <a:pt x="10152" y="612934"/>
                  </a:cubicBezTo>
                  <a:cubicBezTo>
                    <a:pt x="8437" y="615982"/>
                    <a:pt x="-3659" y="614363"/>
                    <a:pt x="1103" y="619315"/>
                  </a:cubicBezTo>
                  <a:cubicBezTo>
                    <a:pt x="25487" y="615601"/>
                    <a:pt x="58825" y="609029"/>
                    <a:pt x="78922" y="606743"/>
                  </a:cubicBezTo>
                  <a:cubicBezTo>
                    <a:pt x="82447" y="606362"/>
                    <a:pt x="85971" y="605028"/>
                    <a:pt x="89495" y="604457"/>
                  </a:cubicBezTo>
                  <a:cubicBezTo>
                    <a:pt x="91305" y="604171"/>
                    <a:pt x="93019" y="605885"/>
                    <a:pt x="92924" y="605885"/>
                  </a:cubicBezTo>
                  <a:cubicBezTo>
                    <a:pt x="95686" y="605504"/>
                    <a:pt x="95305" y="603314"/>
                    <a:pt x="97401" y="602742"/>
                  </a:cubicBezTo>
                  <a:cubicBezTo>
                    <a:pt x="100449" y="601885"/>
                    <a:pt x="101973" y="603790"/>
                    <a:pt x="106069" y="603028"/>
                  </a:cubicBezTo>
                  <a:cubicBezTo>
                    <a:pt x="131977" y="598456"/>
                    <a:pt x="158551" y="589598"/>
                    <a:pt x="185031" y="585788"/>
                  </a:cubicBezTo>
                  <a:cubicBezTo>
                    <a:pt x="189508" y="585121"/>
                    <a:pt x="194937" y="587407"/>
                    <a:pt x="199699" y="586931"/>
                  </a:cubicBezTo>
                  <a:cubicBezTo>
                    <a:pt x="211891" y="585788"/>
                    <a:pt x="228655" y="581597"/>
                    <a:pt x="239228" y="578358"/>
                  </a:cubicBezTo>
                  <a:cubicBezTo>
                    <a:pt x="243705" y="577025"/>
                    <a:pt x="244562" y="574739"/>
                    <a:pt x="249039" y="574072"/>
                  </a:cubicBezTo>
                  <a:cubicBezTo>
                    <a:pt x="253992" y="573310"/>
                    <a:pt x="261040" y="575691"/>
                    <a:pt x="266374" y="574643"/>
                  </a:cubicBezTo>
                  <a:cubicBezTo>
                    <a:pt x="283234" y="571500"/>
                    <a:pt x="297140" y="564452"/>
                    <a:pt x="313809" y="564356"/>
                  </a:cubicBezTo>
                  <a:cubicBezTo>
                    <a:pt x="312380" y="572453"/>
                    <a:pt x="323239" y="563594"/>
                    <a:pt x="324001" y="568738"/>
                  </a:cubicBezTo>
                  <a:cubicBezTo>
                    <a:pt x="338574" y="567785"/>
                    <a:pt x="352099" y="563023"/>
                    <a:pt x="366863" y="561594"/>
                  </a:cubicBezTo>
                  <a:cubicBezTo>
                    <a:pt x="371435" y="561118"/>
                    <a:pt x="374102" y="561213"/>
                    <a:pt x="376293" y="563880"/>
                  </a:cubicBezTo>
                  <a:cubicBezTo>
                    <a:pt x="380960" y="562261"/>
                    <a:pt x="383532" y="558451"/>
                    <a:pt x="390580" y="556355"/>
                  </a:cubicBezTo>
                  <a:cubicBezTo>
                    <a:pt x="395152" y="555022"/>
                    <a:pt x="401725" y="555784"/>
                    <a:pt x="407154" y="554927"/>
                  </a:cubicBezTo>
                  <a:cubicBezTo>
                    <a:pt x="423346" y="552545"/>
                    <a:pt x="435443" y="549783"/>
                    <a:pt x="444778" y="548926"/>
                  </a:cubicBezTo>
                  <a:cubicBezTo>
                    <a:pt x="444778" y="548926"/>
                    <a:pt x="443920" y="547021"/>
                    <a:pt x="444016" y="546926"/>
                  </a:cubicBezTo>
                  <a:cubicBezTo>
                    <a:pt x="444873" y="545783"/>
                    <a:pt x="450683" y="549021"/>
                    <a:pt x="450778" y="549783"/>
                  </a:cubicBezTo>
                  <a:cubicBezTo>
                    <a:pt x="427633" y="559213"/>
                    <a:pt x="397629" y="562547"/>
                    <a:pt x="375150" y="568452"/>
                  </a:cubicBezTo>
                  <a:cubicBezTo>
                    <a:pt x="371435" y="569405"/>
                    <a:pt x="370292" y="571500"/>
                    <a:pt x="368006" y="572167"/>
                  </a:cubicBezTo>
                  <a:cubicBezTo>
                    <a:pt x="368768" y="571976"/>
                    <a:pt x="366006" y="570548"/>
                    <a:pt x="364577" y="570738"/>
                  </a:cubicBezTo>
                  <a:cubicBezTo>
                    <a:pt x="361815" y="571024"/>
                    <a:pt x="362196" y="573405"/>
                    <a:pt x="360100" y="573881"/>
                  </a:cubicBezTo>
                  <a:cubicBezTo>
                    <a:pt x="357433" y="574453"/>
                    <a:pt x="356386" y="572738"/>
                    <a:pt x="354100" y="573024"/>
                  </a:cubicBezTo>
                  <a:cubicBezTo>
                    <a:pt x="348289" y="573691"/>
                    <a:pt x="349718" y="576644"/>
                    <a:pt x="346194" y="574739"/>
                  </a:cubicBezTo>
                  <a:cubicBezTo>
                    <a:pt x="344098" y="573596"/>
                    <a:pt x="329525" y="577977"/>
                    <a:pt x="333811" y="579596"/>
                  </a:cubicBezTo>
                  <a:cubicBezTo>
                    <a:pt x="340955" y="578930"/>
                    <a:pt x="344003" y="583883"/>
                    <a:pt x="351814" y="582263"/>
                  </a:cubicBezTo>
                  <a:cubicBezTo>
                    <a:pt x="355909" y="581216"/>
                    <a:pt x="352004" y="576644"/>
                    <a:pt x="358195" y="576453"/>
                  </a:cubicBezTo>
                  <a:cubicBezTo>
                    <a:pt x="364577" y="579120"/>
                    <a:pt x="362482" y="574262"/>
                    <a:pt x="371340" y="573596"/>
                  </a:cubicBezTo>
                  <a:cubicBezTo>
                    <a:pt x="377436" y="574358"/>
                    <a:pt x="383246" y="575501"/>
                    <a:pt x="389342" y="576263"/>
                  </a:cubicBezTo>
                  <a:cubicBezTo>
                    <a:pt x="389818" y="571310"/>
                    <a:pt x="399058" y="574167"/>
                    <a:pt x="405154" y="572834"/>
                  </a:cubicBezTo>
                  <a:cubicBezTo>
                    <a:pt x="411250" y="571500"/>
                    <a:pt x="417155" y="565404"/>
                    <a:pt x="420965" y="569405"/>
                  </a:cubicBezTo>
                  <a:cubicBezTo>
                    <a:pt x="423537" y="573881"/>
                    <a:pt x="414202" y="573310"/>
                    <a:pt x="415345" y="577215"/>
                  </a:cubicBezTo>
                  <a:cubicBezTo>
                    <a:pt x="444587" y="570167"/>
                    <a:pt x="464304" y="568166"/>
                    <a:pt x="489069" y="561118"/>
                  </a:cubicBezTo>
                  <a:cubicBezTo>
                    <a:pt x="491545" y="559975"/>
                    <a:pt x="491260" y="561880"/>
                    <a:pt x="492498" y="562547"/>
                  </a:cubicBezTo>
                  <a:cubicBezTo>
                    <a:pt x="498975" y="566071"/>
                    <a:pt x="513643" y="561308"/>
                    <a:pt x="522978" y="560261"/>
                  </a:cubicBezTo>
                  <a:cubicBezTo>
                    <a:pt x="526026" y="567881"/>
                    <a:pt x="537265" y="562166"/>
                    <a:pt x="539837" y="567500"/>
                  </a:cubicBezTo>
                  <a:cubicBezTo>
                    <a:pt x="548505" y="567214"/>
                    <a:pt x="542885" y="560832"/>
                    <a:pt x="551553" y="560546"/>
                  </a:cubicBezTo>
                  <a:cubicBezTo>
                    <a:pt x="553553" y="564928"/>
                    <a:pt x="563078" y="559022"/>
                    <a:pt x="568126" y="559118"/>
                  </a:cubicBezTo>
                  <a:cubicBezTo>
                    <a:pt x="568888" y="548926"/>
                    <a:pt x="555839" y="557784"/>
                    <a:pt x="553839" y="551307"/>
                  </a:cubicBezTo>
                  <a:cubicBezTo>
                    <a:pt x="559935" y="549974"/>
                    <a:pt x="566126" y="548640"/>
                    <a:pt x="572222" y="547307"/>
                  </a:cubicBezTo>
                  <a:cubicBezTo>
                    <a:pt x="574889" y="548545"/>
                    <a:pt x="574603" y="551117"/>
                    <a:pt x="577080" y="552831"/>
                  </a:cubicBezTo>
                  <a:cubicBezTo>
                    <a:pt x="579366" y="554450"/>
                    <a:pt x="581461" y="554450"/>
                    <a:pt x="583843" y="555689"/>
                  </a:cubicBezTo>
                  <a:cubicBezTo>
                    <a:pt x="592034" y="556165"/>
                    <a:pt x="595558" y="555403"/>
                    <a:pt x="602226" y="551688"/>
                  </a:cubicBezTo>
                  <a:cubicBezTo>
                    <a:pt x="604893" y="557117"/>
                    <a:pt x="613751" y="554165"/>
                    <a:pt x="618418" y="556927"/>
                  </a:cubicBezTo>
                  <a:cubicBezTo>
                    <a:pt x="626324" y="555117"/>
                    <a:pt x="638992" y="546545"/>
                    <a:pt x="647374" y="550640"/>
                  </a:cubicBezTo>
                  <a:cubicBezTo>
                    <a:pt x="638992" y="550831"/>
                    <a:pt x="636040" y="556260"/>
                    <a:pt x="630420" y="558737"/>
                  </a:cubicBezTo>
                  <a:cubicBezTo>
                    <a:pt x="616228" y="564833"/>
                    <a:pt x="598321" y="565214"/>
                    <a:pt x="583747" y="571119"/>
                  </a:cubicBezTo>
                  <a:cubicBezTo>
                    <a:pt x="579366" y="572929"/>
                    <a:pt x="580509" y="577787"/>
                    <a:pt x="574699" y="577501"/>
                  </a:cubicBezTo>
                  <a:cubicBezTo>
                    <a:pt x="567079" y="574834"/>
                    <a:pt x="556220" y="576453"/>
                    <a:pt x="544219" y="579787"/>
                  </a:cubicBezTo>
                  <a:cubicBezTo>
                    <a:pt x="539551" y="581787"/>
                    <a:pt x="541552" y="586645"/>
                    <a:pt x="532598" y="586740"/>
                  </a:cubicBezTo>
                  <a:cubicBezTo>
                    <a:pt x="525073" y="589979"/>
                    <a:pt x="523549" y="584930"/>
                    <a:pt x="516025" y="588169"/>
                  </a:cubicBezTo>
                  <a:cubicBezTo>
                    <a:pt x="515644" y="587026"/>
                    <a:pt x="513072" y="586359"/>
                    <a:pt x="513358" y="588740"/>
                  </a:cubicBezTo>
                  <a:cubicBezTo>
                    <a:pt x="517358" y="587883"/>
                    <a:pt x="515263" y="592550"/>
                    <a:pt x="512215" y="593408"/>
                  </a:cubicBezTo>
                  <a:cubicBezTo>
                    <a:pt x="507833" y="594551"/>
                    <a:pt x="512215" y="601313"/>
                    <a:pt x="503166" y="599789"/>
                  </a:cubicBezTo>
                  <a:cubicBezTo>
                    <a:pt x="499927" y="600075"/>
                    <a:pt x="499165" y="597218"/>
                    <a:pt x="498308" y="594265"/>
                  </a:cubicBezTo>
                  <a:cubicBezTo>
                    <a:pt x="494403" y="594551"/>
                    <a:pt x="492593" y="591884"/>
                    <a:pt x="488878" y="591979"/>
                  </a:cubicBezTo>
                  <a:cubicBezTo>
                    <a:pt x="488307" y="598265"/>
                    <a:pt x="477448" y="593884"/>
                    <a:pt x="473067" y="595408"/>
                  </a:cubicBezTo>
                  <a:cubicBezTo>
                    <a:pt x="472019" y="603980"/>
                    <a:pt x="484973" y="593217"/>
                    <a:pt x="483925" y="601790"/>
                  </a:cubicBezTo>
                  <a:cubicBezTo>
                    <a:pt x="457827" y="605409"/>
                    <a:pt x="439063" y="617220"/>
                    <a:pt x="415441" y="616744"/>
                  </a:cubicBezTo>
                  <a:cubicBezTo>
                    <a:pt x="409440" y="618744"/>
                    <a:pt x="413155" y="624840"/>
                    <a:pt x="404487" y="625697"/>
                  </a:cubicBezTo>
                  <a:cubicBezTo>
                    <a:pt x="399534" y="623316"/>
                    <a:pt x="395248" y="620078"/>
                    <a:pt x="388294" y="620459"/>
                  </a:cubicBezTo>
                  <a:cubicBezTo>
                    <a:pt x="389247" y="623126"/>
                    <a:pt x="384389" y="623316"/>
                    <a:pt x="384484" y="625697"/>
                  </a:cubicBezTo>
                  <a:cubicBezTo>
                    <a:pt x="380389" y="626745"/>
                    <a:pt x="384294" y="631317"/>
                    <a:pt x="378103" y="631508"/>
                  </a:cubicBezTo>
                  <a:cubicBezTo>
                    <a:pt x="374483" y="632174"/>
                    <a:pt x="372673" y="633698"/>
                    <a:pt x="370959" y="635222"/>
                  </a:cubicBezTo>
                  <a:cubicBezTo>
                    <a:pt x="363720" y="634937"/>
                    <a:pt x="358576" y="631888"/>
                    <a:pt x="350290" y="633127"/>
                  </a:cubicBezTo>
                  <a:cubicBezTo>
                    <a:pt x="329525" y="640556"/>
                    <a:pt x="294187" y="650748"/>
                    <a:pt x="276947" y="657892"/>
                  </a:cubicBezTo>
                  <a:cubicBezTo>
                    <a:pt x="274566" y="658844"/>
                    <a:pt x="271423" y="658749"/>
                    <a:pt x="269041" y="659606"/>
                  </a:cubicBezTo>
                  <a:cubicBezTo>
                    <a:pt x="258945" y="663226"/>
                    <a:pt x="242657" y="669322"/>
                    <a:pt x="236275" y="671132"/>
                  </a:cubicBezTo>
                  <a:cubicBezTo>
                    <a:pt x="230275" y="672846"/>
                    <a:pt x="223417" y="673037"/>
                    <a:pt x="217797" y="675132"/>
                  </a:cubicBezTo>
                  <a:cubicBezTo>
                    <a:pt x="212653" y="677037"/>
                    <a:pt x="208272" y="680180"/>
                    <a:pt x="203509" y="682657"/>
                  </a:cubicBezTo>
                  <a:cubicBezTo>
                    <a:pt x="199223" y="684943"/>
                    <a:pt x="189508" y="686943"/>
                    <a:pt x="189984" y="692182"/>
                  </a:cubicBezTo>
                  <a:cubicBezTo>
                    <a:pt x="198937" y="693420"/>
                    <a:pt x="212653" y="684371"/>
                    <a:pt x="226084" y="682181"/>
                  </a:cubicBezTo>
                  <a:cubicBezTo>
                    <a:pt x="230560" y="682752"/>
                    <a:pt x="229703" y="685229"/>
                    <a:pt x="235513" y="684467"/>
                  </a:cubicBezTo>
                  <a:cubicBezTo>
                    <a:pt x="240085" y="683895"/>
                    <a:pt x="244086" y="680942"/>
                    <a:pt x="250563" y="679037"/>
                  </a:cubicBezTo>
                  <a:cubicBezTo>
                    <a:pt x="257516" y="676942"/>
                    <a:pt x="264374" y="676942"/>
                    <a:pt x="268946" y="675037"/>
                  </a:cubicBezTo>
                  <a:cubicBezTo>
                    <a:pt x="272470" y="673608"/>
                    <a:pt x="272089" y="670655"/>
                    <a:pt x="275328" y="669227"/>
                  </a:cubicBezTo>
                  <a:cubicBezTo>
                    <a:pt x="284281" y="665321"/>
                    <a:pt x="290949" y="667988"/>
                    <a:pt x="297140" y="666655"/>
                  </a:cubicBezTo>
                  <a:cubicBezTo>
                    <a:pt x="302093" y="665607"/>
                    <a:pt x="301426" y="661226"/>
                    <a:pt x="306189" y="660273"/>
                  </a:cubicBezTo>
                  <a:cubicBezTo>
                    <a:pt x="307522" y="659987"/>
                    <a:pt x="314666" y="666940"/>
                    <a:pt x="318190" y="661988"/>
                  </a:cubicBezTo>
                  <a:cubicBezTo>
                    <a:pt x="322286" y="660940"/>
                    <a:pt x="318381" y="656368"/>
                    <a:pt x="324572" y="656177"/>
                  </a:cubicBezTo>
                  <a:cubicBezTo>
                    <a:pt x="328192" y="655511"/>
                    <a:pt x="330001" y="653987"/>
                    <a:pt x="331716" y="652463"/>
                  </a:cubicBezTo>
                  <a:cubicBezTo>
                    <a:pt x="336955" y="651320"/>
                    <a:pt x="337145" y="657225"/>
                    <a:pt x="343717" y="654177"/>
                  </a:cubicBezTo>
                  <a:cubicBezTo>
                    <a:pt x="341431" y="646367"/>
                    <a:pt x="354766" y="649986"/>
                    <a:pt x="356100" y="649319"/>
                  </a:cubicBezTo>
                  <a:cubicBezTo>
                    <a:pt x="356767" y="649034"/>
                    <a:pt x="356005" y="647605"/>
                    <a:pt x="358005" y="646748"/>
                  </a:cubicBezTo>
                  <a:cubicBezTo>
                    <a:pt x="359243" y="646176"/>
                    <a:pt x="362291" y="646367"/>
                    <a:pt x="363244" y="645605"/>
                  </a:cubicBezTo>
                  <a:cubicBezTo>
                    <a:pt x="364577" y="644462"/>
                    <a:pt x="360767" y="639604"/>
                    <a:pt x="367054" y="640366"/>
                  </a:cubicBezTo>
                  <a:cubicBezTo>
                    <a:pt x="371626" y="648272"/>
                    <a:pt x="368863" y="648462"/>
                    <a:pt x="362101" y="650177"/>
                  </a:cubicBezTo>
                  <a:cubicBezTo>
                    <a:pt x="359243" y="650938"/>
                    <a:pt x="361339" y="651986"/>
                    <a:pt x="360196" y="652748"/>
                  </a:cubicBezTo>
                  <a:cubicBezTo>
                    <a:pt x="348004" y="661321"/>
                    <a:pt x="322667" y="665226"/>
                    <a:pt x="309808" y="670274"/>
                  </a:cubicBezTo>
                  <a:cubicBezTo>
                    <a:pt x="293616" y="676656"/>
                    <a:pt x="277423" y="681419"/>
                    <a:pt x="264660" y="686657"/>
                  </a:cubicBezTo>
                  <a:cubicBezTo>
                    <a:pt x="247039" y="693992"/>
                    <a:pt x="227417" y="699421"/>
                    <a:pt x="208939" y="705326"/>
                  </a:cubicBezTo>
                  <a:cubicBezTo>
                    <a:pt x="206748" y="714851"/>
                    <a:pt x="217892" y="712565"/>
                    <a:pt x="222083" y="717804"/>
                  </a:cubicBezTo>
                  <a:cubicBezTo>
                    <a:pt x="221797" y="717518"/>
                    <a:pt x="217606" y="721805"/>
                    <a:pt x="218273" y="723043"/>
                  </a:cubicBezTo>
                  <a:cubicBezTo>
                    <a:pt x="218654" y="723710"/>
                    <a:pt x="225322" y="723710"/>
                    <a:pt x="225036" y="725996"/>
                  </a:cubicBezTo>
                  <a:cubicBezTo>
                    <a:pt x="222369" y="726567"/>
                    <a:pt x="219797" y="727138"/>
                    <a:pt x="217130" y="727710"/>
                  </a:cubicBezTo>
                  <a:cubicBezTo>
                    <a:pt x="220178" y="733615"/>
                    <a:pt x="227989" y="733139"/>
                    <a:pt x="228370" y="742760"/>
                  </a:cubicBezTo>
                  <a:cubicBezTo>
                    <a:pt x="238085" y="739521"/>
                    <a:pt x="245610" y="739712"/>
                    <a:pt x="247515" y="740759"/>
                  </a:cubicBezTo>
                  <a:cubicBezTo>
                    <a:pt x="251896" y="743140"/>
                    <a:pt x="255706" y="731139"/>
                    <a:pt x="258088" y="738473"/>
                  </a:cubicBezTo>
                  <a:cubicBezTo>
                    <a:pt x="255992" y="742093"/>
                    <a:pt x="249134" y="743712"/>
                    <a:pt x="247134" y="747427"/>
                  </a:cubicBezTo>
                  <a:cubicBezTo>
                    <a:pt x="245134" y="743045"/>
                    <a:pt x="235609" y="749046"/>
                    <a:pt x="230560" y="748856"/>
                  </a:cubicBezTo>
                  <a:cubicBezTo>
                    <a:pt x="232370" y="753618"/>
                    <a:pt x="228179" y="755809"/>
                    <a:pt x="232370" y="761619"/>
                  </a:cubicBezTo>
                  <a:cubicBezTo>
                    <a:pt x="253992" y="755713"/>
                    <a:pt x="271994" y="744569"/>
                    <a:pt x="291806" y="737711"/>
                  </a:cubicBezTo>
                  <a:cubicBezTo>
                    <a:pt x="294473" y="736759"/>
                    <a:pt x="294283" y="739140"/>
                    <a:pt x="295235" y="739140"/>
                  </a:cubicBezTo>
                  <a:cubicBezTo>
                    <a:pt x="297807" y="739140"/>
                    <a:pt x="297807" y="736473"/>
                    <a:pt x="299712" y="735997"/>
                  </a:cubicBezTo>
                  <a:cubicBezTo>
                    <a:pt x="303998" y="734854"/>
                    <a:pt x="308570" y="734282"/>
                    <a:pt x="312856" y="733139"/>
                  </a:cubicBezTo>
                  <a:cubicBezTo>
                    <a:pt x="318952" y="731615"/>
                    <a:pt x="327144" y="723995"/>
                    <a:pt x="332002" y="731139"/>
                  </a:cubicBezTo>
                  <a:cubicBezTo>
                    <a:pt x="290854" y="740759"/>
                    <a:pt x="265041" y="756952"/>
                    <a:pt x="232656" y="770287"/>
                  </a:cubicBezTo>
                  <a:cubicBezTo>
                    <a:pt x="235609" y="780288"/>
                    <a:pt x="235037" y="780002"/>
                    <a:pt x="230751" y="788194"/>
                  </a:cubicBezTo>
                  <a:cubicBezTo>
                    <a:pt x="233989" y="789813"/>
                    <a:pt x="240657" y="786670"/>
                    <a:pt x="240943" y="792575"/>
                  </a:cubicBezTo>
                  <a:cubicBezTo>
                    <a:pt x="229894" y="794957"/>
                    <a:pt x="241895" y="802386"/>
                    <a:pt x="242752" y="805339"/>
                  </a:cubicBezTo>
                  <a:cubicBezTo>
                    <a:pt x="242657" y="804958"/>
                    <a:pt x="240847" y="806958"/>
                    <a:pt x="240847" y="807911"/>
                  </a:cubicBezTo>
                  <a:cubicBezTo>
                    <a:pt x="241133" y="814864"/>
                    <a:pt x="242086" y="814864"/>
                    <a:pt x="239323" y="819150"/>
                  </a:cubicBezTo>
                  <a:cubicBezTo>
                    <a:pt x="242276" y="819245"/>
                    <a:pt x="243705" y="821150"/>
                    <a:pt x="246086" y="822008"/>
                  </a:cubicBezTo>
                  <a:cubicBezTo>
                    <a:pt x="248467" y="822960"/>
                    <a:pt x="251611" y="822484"/>
                    <a:pt x="252849" y="824865"/>
                  </a:cubicBezTo>
                  <a:cubicBezTo>
                    <a:pt x="249991" y="829151"/>
                    <a:pt x="239800" y="824865"/>
                    <a:pt x="241895" y="833819"/>
                  </a:cubicBezTo>
                  <a:cubicBezTo>
                    <a:pt x="242657" y="838867"/>
                    <a:pt x="253516" y="830104"/>
                    <a:pt x="251992" y="838200"/>
                  </a:cubicBezTo>
                  <a:cubicBezTo>
                    <a:pt x="250849" y="841724"/>
                    <a:pt x="244562" y="842963"/>
                    <a:pt x="240371" y="845153"/>
                  </a:cubicBezTo>
                  <a:cubicBezTo>
                    <a:pt x="243895" y="856488"/>
                    <a:pt x="245324" y="868013"/>
                    <a:pt x="256849" y="874395"/>
                  </a:cubicBezTo>
                  <a:cubicBezTo>
                    <a:pt x="251515" y="878300"/>
                    <a:pt x="248467" y="882682"/>
                    <a:pt x="248182" y="889445"/>
                  </a:cubicBezTo>
                  <a:cubicBezTo>
                    <a:pt x="247705" y="898588"/>
                    <a:pt x="259040" y="909638"/>
                    <a:pt x="252658" y="916877"/>
                  </a:cubicBezTo>
                  <a:cubicBezTo>
                    <a:pt x="255325" y="919353"/>
                    <a:pt x="262945" y="914972"/>
                    <a:pt x="264660" y="918591"/>
                  </a:cubicBezTo>
                  <a:cubicBezTo>
                    <a:pt x="261612" y="921830"/>
                    <a:pt x="253516" y="922877"/>
                    <a:pt x="257135" y="928973"/>
                  </a:cubicBezTo>
                  <a:cubicBezTo>
                    <a:pt x="258183" y="935641"/>
                    <a:pt x="263803" y="936117"/>
                    <a:pt x="266851" y="939927"/>
                  </a:cubicBezTo>
                  <a:cubicBezTo>
                    <a:pt x="263803" y="943165"/>
                    <a:pt x="257040" y="944785"/>
                    <a:pt x="255897" y="948881"/>
                  </a:cubicBezTo>
                  <a:cubicBezTo>
                    <a:pt x="263898" y="947833"/>
                    <a:pt x="270851" y="949643"/>
                    <a:pt x="278471" y="948309"/>
                  </a:cubicBezTo>
                  <a:cubicBezTo>
                    <a:pt x="285139" y="947166"/>
                    <a:pt x="289425" y="939546"/>
                    <a:pt x="296854" y="944309"/>
                  </a:cubicBezTo>
                  <a:cubicBezTo>
                    <a:pt x="297712" y="947357"/>
                    <a:pt x="292949" y="946690"/>
                    <a:pt x="289711" y="948023"/>
                  </a:cubicBezTo>
                  <a:cubicBezTo>
                    <a:pt x="281233" y="951548"/>
                    <a:pt x="271518" y="953738"/>
                    <a:pt x="264850" y="957834"/>
                  </a:cubicBezTo>
                  <a:cubicBezTo>
                    <a:pt x="265327" y="960311"/>
                    <a:pt x="267422" y="963454"/>
                    <a:pt x="264469" y="964502"/>
                  </a:cubicBezTo>
                  <a:cubicBezTo>
                    <a:pt x="264469" y="972598"/>
                    <a:pt x="274852" y="966502"/>
                    <a:pt x="277995" y="970312"/>
                  </a:cubicBezTo>
                  <a:cubicBezTo>
                    <a:pt x="271613" y="973836"/>
                    <a:pt x="267136" y="978122"/>
                    <a:pt x="269327" y="985361"/>
                  </a:cubicBezTo>
                  <a:cubicBezTo>
                    <a:pt x="270565" y="988695"/>
                    <a:pt x="277042" y="984885"/>
                    <a:pt x="278757" y="987743"/>
                  </a:cubicBezTo>
                  <a:cubicBezTo>
                    <a:pt x="274756" y="993934"/>
                    <a:pt x="276757" y="1002792"/>
                    <a:pt x="279043" y="1011746"/>
                  </a:cubicBezTo>
                  <a:cubicBezTo>
                    <a:pt x="278185" y="1018985"/>
                    <a:pt x="288091" y="1011460"/>
                    <a:pt x="287329" y="1018699"/>
                  </a:cubicBezTo>
                  <a:cubicBezTo>
                    <a:pt x="285424" y="1019556"/>
                    <a:pt x="284853" y="1021080"/>
                    <a:pt x="286186" y="1023366"/>
                  </a:cubicBezTo>
                  <a:cubicBezTo>
                    <a:pt x="280090" y="1024700"/>
                    <a:pt x="273899" y="1026033"/>
                    <a:pt x="267803" y="1027367"/>
                  </a:cubicBezTo>
                  <a:cubicBezTo>
                    <a:pt x="270280" y="1034129"/>
                    <a:pt x="272756" y="1040892"/>
                    <a:pt x="275233" y="1047655"/>
                  </a:cubicBezTo>
                  <a:cubicBezTo>
                    <a:pt x="272185" y="1049084"/>
                    <a:pt x="273232" y="1052608"/>
                    <a:pt x="272185" y="1054894"/>
                  </a:cubicBezTo>
                  <a:cubicBezTo>
                    <a:pt x="271042" y="1057561"/>
                    <a:pt x="267708" y="1058323"/>
                    <a:pt x="269137" y="1062133"/>
                  </a:cubicBezTo>
                  <a:cubicBezTo>
                    <a:pt x="272851" y="1071277"/>
                    <a:pt x="285996" y="1067372"/>
                    <a:pt x="290949" y="1074896"/>
                  </a:cubicBezTo>
                  <a:cubicBezTo>
                    <a:pt x="279328" y="1075563"/>
                    <a:pt x="279995" y="1081564"/>
                    <a:pt x="271423" y="1083564"/>
                  </a:cubicBezTo>
                  <a:cubicBezTo>
                    <a:pt x="272661" y="1086898"/>
                    <a:pt x="273899" y="1090327"/>
                    <a:pt x="275137" y="1093661"/>
                  </a:cubicBezTo>
                  <a:cubicBezTo>
                    <a:pt x="274471" y="1100709"/>
                    <a:pt x="281043" y="1097661"/>
                    <a:pt x="283424" y="1100614"/>
                  </a:cubicBezTo>
                  <a:cubicBezTo>
                    <a:pt x="284377" y="1105567"/>
                    <a:pt x="271423" y="1104519"/>
                    <a:pt x="275899" y="1110996"/>
                  </a:cubicBezTo>
                  <a:cubicBezTo>
                    <a:pt x="278471" y="1115568"/>
                    <a:pt x="285710" y="1113758"/>
                    <a:pt x="289425" y="1116806"/>
                  </a:cubicBezTo>
                  <a:cubicBezTo>
                    <a:pt x="309618" y="1113377"/>
                    <a:pt x="325429" y="1104424"/>
                    <a:pt x="337240" y="1099852"/>
                  </a:cubicBezTo>
                  <a:cubicBezTo>
                    <a:pt x="340479" y="1098614"/>
                    <a:pt x="344575" y="1098804"/>
                    <a:pt x="347813" y="1097566"/>
                  </a:cubicBezTo>
                  <a:cubicBezTo>
                    <a:pt x="358386" y="1093565"/>
                    <a:pt x="367435" y="1088136"/>
                    <a:pt x="377150" y="1084612"/>
                  </a:cubicBezTo>
                  <a:cubicBezTo>
                    <a:pt x="383437" y="1082326"/>
                    <a:pt x="389247" y="1080707"/>
                    <a:pt x="394867" y="1078611"/>
                  </a:cubicBezTo>
                  <a:cubicBezTo>
                    <a:pt x="400486" y="1076516"/>
                    <a:pt x="416679" y="1078325"/>
                    <a:pt x="413726" y="1067943"/>
                  </a:cubicBezTo>
                  <a:cubicBezTo>
                    <a:pt x="404582" y="1072134"/>
                    <a:pt x="389152" y="1075849"/>
                    <a:pt x="377626" y="1078040"/>
                  </a:cubicBezTo>
                  <a:cubicBezTo>
                    <a:pt x="376960" y="1078135"/>
                    <a:pt x="376960" y="1075563"/>
                    <a:pt x="374293" y="1076611"/>
                  </a:cubicBezTo>
                  <a:cubicBezTo>
                    <a:pt x="373340" y="1076992"/>
                    <a:pt x="375245" y="1078516"/>
                    <a:pt x="372388" y="1079183"/>
                  </a:cubicBezTo>
                  <a:cubicBezTo>
                    <a:pt x="358957" y="1082326"/>
                    <a:pt x="365530" y="1076325"/>
                    <a:pt x="367530" y="1073658"/>
                  </a:cubicBezTo>
                  <a:cubicBezTo>
                    <a:pt x="360100" y="1075658"/>
                    <a:pt x="353242" y="1077087"/>
                    <a:pt x="352099" y="1070420"/>
                  </a:cubicBezTo>
                  <a:cubicBezTo>
                    <a:pt x="359910" y="1064514"/>
                    <a:pt x="370864" y="1063752"/>
                    <a:pt x="379531" y="1060037"/>
                  </a:cubicBezTo>
                  <a:cubicBezTo>
                    <a:pt x="383246" y="1058418"/>
                    <a:pt x="386961" y="1054513"/>
                    <a:pt x="391152" y="1053084"/>
                  </a:cubicBezTo>
                  <a:cubicBezTo>
                    <a:pt x="390676" y="1053179"/>
                    <a:pt x="392771" y="1054894"/>
                    <a:pt x="394581" y="1054513"/>
                  </a:cubicBezTo>
                  <a:cubicBezTo>
                    <a:pt x="396105" y="1054227"/>
                    <a:pt x="397057" y="1051751"/>
                    <a:pt x="396486" y="1051941"/>
                  </a:cubicBezTo>
                  <a:cubicBezTo>
                    <a:pt x="404677" y="1050322"/>
                    <a:pt x="404677" y="1053846"/>
                    <a:pt x="407059" y="1049655"/>
                  </a:cubicBezTo>
                  <a:cubicBezTo>
                    <a:pt x="409821" y="1044797"/>
                    <a:pt x="441444" y="1042892"/>
                    <a:pt x="438301" y="1049465"/>
                  </a:cubicBezTo>
                  <a:cubicBezTo>
                    <a:pt x="431252" y="1049465"/>
                    <a:pt x="425537" y="1053656"/>
                    <a:pt x="418012" y="1056037"/>
                  </a:cubicBezTo>
                  <a:cubicBezTo>
                    <a:pt x="409821" y="1058609"/>
                    <a:pt x="395914" y="1057751"/>
                    <a:pt x="395819" y="1065276"/>
                  </a:cubicBezTo>
                  <a:cubicBezTo>
                    <a:pt x="403344" y="1062038"/>
                    <a:pt x="406201" y="1065276"/>
                    <a:pt x="412393" y="1063847"/>
                  </a:cubicBezTo>
                  <a:cubicBezTo>
                    <a:pt x="417060" y="1061847"/>
                    <a:pt x="417441" y="1058037"/>
                    <a:pt x="424108" y="1056894"/>
                  </a:cubicBezTo>
                  <a:cubicBezTo>
                    <a:pt x="425728" y="1059752"/>
                    <a:pt x="431157" y="1057370"/>
                    <a:pt x="435348" y="1056608"/>
                  </a:cubicBezTo>
                  <a:cubicBezTo>
                    <a:pt x="447921" y="1054418"/>
                    <a:pt x="453731" y="1051655"/>
                    <a:pt x="460970" y="1048893"/>
                  </a:cubicBezTo>
                  <a:cubicBezTo>
                    <a:pt x="473543" y="1044035"/>
                    <a:pt x="487831" y="1041749"/>
                    <a:pt x="502309" y="1037654"/>
                  </a:cubicBezTo>
                  <a:cubicBezTo>
                    <a:pt x="505642" y="1036701"/>
                    <a:pt x="505357" y="1034987"/>
                    <a:pt x="509452" y="1033939"/>
                  </a:cubicBezTo>
                  <a:cubicBezTo>
                    <a:pt x="522883" y="1030319"/>
                    <a:pt x="536313" y="1026986"/>
                    <a:pt x="542885" y="1024414"/>
                  </a:cubicBezTo>
                  <a:cubicBezTo>
                    <a:pt x="550600" y="1021461"/>
                    <a:pt x="557554" y="1020223"/>
                    <a:pt x="563935" y="1019842"/>
                  </a:cubicBezTo>
                  <a:cubicBezTo>
                    <a:pt x="562792" y="1015079"/>
                    <a:pt x="559744" y="1017080"/>
                    <a:pt x="554506" y="1017556"/>
                  </a:cubicBezTo>
                  <a:cubicBezTo>
                    <a:pt x="535646" y="1019175"/>
                    <a:pt x="511357" y="1028605"/>
                    <a:pt x="502594" y="1031081"/>
                  </a:cubicBezTo>
                  <a:cubicBezTo>
                    <a:pt x="488688" y="1034987"/>
                    <a:pt x="475543" y="1038320"/>
                    <a:pt x="469066" y="1040511"/>
                  </a:cubicBezTo>
                  <a:cubicBezTo>
                    <a:pt x="463256" y="1042511"/>
                    <a:pt x="455922" y="1043464"/>
                    <a:pt x="450588" y="1044512"/>
                  </a:cubicBezTo>
                  <a:cubicBezTo>
                    <a:pt x="448016" y="1045083"/>
                    <a:pt x="448111" y="1047369"/>
                    <a:pt x="446111" y="1047655"/>
                  </a:cubicBezTo>
                  <a:cubicBezTo>
                    <a:pt x="445825" y="1047655"/>
                    <a:pt x="440206" y="1044702"/>
                    <a:pt x="439348" y="1044797"/>
                  </a:cubicBezTo>
                  <a:cubicBezTo>
                    <a:pt x="447826" y="1040511"/>
                    <a:pt x="453445" y="1034987"/>
                    <a:pt x="466114" y="1032415"/>
                  </a:cubicBezTo>
                  <a:cubicBezTo>
                    <a:pt x="464018" y="1030034"/>
                    <a:pt x="470019" y="1030415"/>
                    <a:pt x="470590" y="1029272"/>
                  </a:cubicBezTo>
                  <a:cubicBezTo>
                    <a:pt x="471638" y="1027271"/>
                    <a:pt x="466876" y="1023271"/>
                    <a:pt x="470971" y="1022604"/>
                  </a:cubicBezTo>
                  <a:cubicBezTo>
                    <a:pt x="474400" y="1021556"/>
                    <a:pt x="481925" y="1029081"/>
                    <a:pt x="482211" y="1022318"/>
                  </a:cubicBezTo>
                  <a:cubicBezTo>
                    <a:pt x="469733" y="1020032"/>
                    <a:pt x="489640" y="1017746"/>
                    <a:pt x="487831" y="1014508"/>
                  </a:cubicBezTo>
                  <a:cubicBezTo>
                    <a:pt x="483259" y="1012508"/>
                    <a:pt x="483163" y="1015746"/>
                    <a:pt x="479925" y="1016222"/>
                  </a:cubicBezTo>
                  <a:cubicBezTo>
                    <a:pt x="474972" y="1016889"/>
                    <a:pt x="473353" y="1015651"/>
                    <a:pt x="468685" y="1016508"/>
                  </a:cubicBezTo>
                  <a:cubicBezTo>
                    <a:pt x="464875" y="1017175"/>
                    <a:pt x="463732" y="1019747"/>
                    <a:pt x="461542" y="1020223"/>
                  </a:cubicBezTo>
                  <a:cubicBezTo>
                    <a:pt x="462494" y="1020032"/>
                    <a:pt x="459065" y="1018794"/>
                    <a:pt x="458208" y="1018794"/>
                  </a:cubicBezTo>
                  <a:cubicBezTo>
                    <a:pt x="445825" y="1018604"/>
                    <a:pt x="436015" y="1030986"/>
                    <a:pt x="430395" y="1020509"/>
                  </a:cubicBezTo>
                  <a:cubicBezTo>
                    <a:pt x="450588" y="1014222"/>
                    <a:pt x="468876" y="1006888"/>
                    <a:pt x="489450" y="1003268"/>
                  </a:cubicBezTo>
                  <a:cubicBezTo>
                    <a:pt x="490688" y="1003078"/>
                    <a:pt x="493736" y="1004507"/>
                    <a:pt x="492784" y="1004697"/>
                  </a:cubicBezTo>
                  <a:cubicBezTo>
                    <a:pt x="497451" y="1003459"/>
                    <a:pt x="498118" y="999839"/>
                    <a:pt x="501832" y="998315"/>
                  </a:cubicBezTo>
                  <a:cubicBezTo>
                    <a:pt x="504404" y="997268"/>
                    <a:pt x="506690" y="999458"/>
                    <a:pt x="510500" y="998601"/>
                  </a:cubicBezTo>
                  <a:cubicBezTo>
                    <a:pt x="514120" y="997839"/>
                    <a:pt x="514691" y="995458"/>
                    <a:pt x="520311" y="994315"/>
                  </a:cubicBezTo>
                  <a:cubicBezTo>
                    <a:pt x="524311" y="993458"/>
                    <a:pt x="529645" y="994124"/>
                    <a:pt x="534217" y="993458"/>
                  </a:cubicBezTo>
                  <a:cubicBezTo>
                    <a:pt x="540694" y="992505"/>
                    <a:pt x="545743" y="990600"/>
                    <a:pt x="552601" y="989457"/>
                  </a:cubicBezTo>
                  <a:cubicBezTo>
                    <a:pt x="557363" y="987552"/>
                    <a:pt x="551743" y="981170"/>
                    <a:pt x="560887" y="981075"/>
                  </a:cubicBezTo>
                  <a:cubicBezTo>
                    <a:pt x="569365" y="977456"/>
                    <a:pt x="572794" y="980885"/>
                    <a:pt x="578223" y="981647"/>
                  </a:cubicBezTo>
                  <a:cubicBezTo>
                    <a:pt x="575651" y="976979"/>
                    <a:pt x="580223" y="977837"/>
                    <a:pt x="584605" y="975836"/>
                  </a:cubicBezTo>
                  <a:cubicBezTo>
                    <a:pt x="589177" y="973836"/>
                    <a:pt x="595844" y="969550"/>
                    <a:pt x="601559" y="967740"/>
                  </a:cubicBezTo>
                  <a:cubicBezTo>
                    <a:pt x="607465" y="970788"/>
                    <a:pt x="602226" y="970407"/>
                    <a:pt x="604512" y="975836"/>
                  </a:cubicBezTo>
                  <a:cubicBezTo>
                    <a:pt x="617180" y="973265"/>
                    <a:pt x="626324" y="968502"/>
                    <a:pt x="635373" y="966978"/>
                  </a:cubicBezTo>
                  <a:cubicBezTo>
                    <a:pt x="636992" y="966692"/>
                    <a:pt x="639088" y="968407"/>
                    <a:pt x="638707" y="968407"/>
                  </a:cubicBezTo>
                  <a:cubicBezTo>
                    <a:pt x="642802" y="967740"/>
                    <a:pt x="643469" y="965549"/>
                    <a:pt x="645850" y="964692"/>
                  </a:cubicBezTo>
                  <a:cubicBezTo>
                    <a:pt x="656614" y="960692"/>
                    <a:pt x="662519" y="963549"/>
                    <a:pt x="670330" y="961549"/>
                  </a:cubicBezTo>
                  <a:cubicBezTo>
                    <a:pt x="673759" y="960787"/>
                    <a:pt x="671473" y="957453"/>
                    <a:pt x="674140" y="956310"/>
                  </a:cubicBezTo>
                  <a:cubicBezTo>
                    <a:pt x="682426" y="960501"/>
                    <a:pt x="685760" y="953834"/>
                    <a:pt x="694809" y="958406"/>
                  </a:cubicBezTo>
                  <a:cubicBezTo>
                    <a:pt x="701476" y="948595"/>
                    <a:pt x="718907" y="962025"/>
                    <a:pt x="726432" y="951548"/>
                  </a:cubicBezTo>
                  <a:cubicBezTo>
                    <a:pt x="731671" y="950405"/>
                    <a:pt x="731861" y="956310"/>
                    <a:pt x="738433" y="953262"/>
                  </a:cubicBezTo>
                  <a:cubicBezTo>
                    <a:pt x="731671" y="947642"/>
                    <a:pt x="732242" y="940689"/>
                    <a:pt x="744529" y="938784"/>
                  </a:cubicBezTo>
                  <a:cubicBezTo>
                    <a:pt x="745672" y="941546"/>
                    <a:pt x="744910" y="943547"/>
                    <a:pt x="744148" y="945452"/>
                  </a:cubicBezTo>
                  <a:cubicBezTo>
                    <a:pt x="751102" y="940784"/>
                    <a:pt x="759769" y="941642"/>
                    <a:pt x="768628" y="942308"/>
                  </a:cubicBezTo>
                  <a:cubicBezTo>
                    <a:pt x="772533" y="945547"/>
                    <a:pt x="763198" y="950786"/>
                    <a:pt x="771580" y="950405"/>
                  </a:cubicBezTo>
                  <a:cubicBezTo>
                    <a:pt x="770152" y="945261"/>
                    <a:pt x="780248" y="947833"/>
                    <a:pt x="782153" y="948119"/>
                  </a:cubicBezTo>
                  <a:cubicBezTo>
                    <a:pt x="787011" y="947547"/>
                    <a:pt x="794536" y="943165"/>
                    <a:pt x="794155" y="949833"/>
                  </a:cubicBezTo>
                  <a:cubicBezTo>
                    <a:pt x="791583" y="954024"/>
                    <a:pt x="782534" y="952595"/>
                    <a:pt x="775771" y="953834"/>
                  </a:cubicBezTo>
                  <a:cubicBezTo>
                    <a:pt x="763389" y="956024"/>
                    <a:pt x="745387" y="959930"/>
                    <a:pt x="733671" y="962978"/>
                  </a:cubicBezTo>
                  <a:cubicBezTo>
                    <a:pt x="728813" y="964216"/>
                    <a:pt x="728432" y="965930"/>
                    <a:pt x="723860" y="967264"/>
                  </a:cubicBezTo>
                  <a:cubicBezTo>
                    <a:pt x="723289" y="967454"/>
                    <a:pt x="721003" y="965263"/>
                    <a:pt x="717859" y="966407"/>
                  </a:cubicBezTo>
                  <a:cubicBezTo>
                    <a:pt x="717002" y="966692"/>
                    <a:pt x="717193" y="970407"/>
                    <a:pt x="713383" y="969550"/>
                  </a:cubicBezTo>
                  <a:cubicBezTo>
                    <a:pt x="710239" y="965454"/>
                    <a:pt x="702619" y="966407"/>
                    <a:pt x="695380" y="966883"/>
                  </a:cubicBezTo>
                  <a:cubicBezTo>
                    <a:pt x="686713" y="967454"/>
                    <a:pt x="683093" y="972026"/>
                    <a:pt x="680331" y="972312"/>
                  </a:cubicBezTo>
                  <a:cubicBezTo>
                    <a:pt x="680140" y="972312"/>
                    <a:pt x="676807" y="968883"/>
                    <a:pt x="676235" y="968883"/>
                  </a:cubicBezTo>
                  <a:cubicBezTo>
                    <a:pt x="672711" y="968407"/>
                    <a:pt x="659757" y="972788"/>
                    <a:pt x="660424" y="972312"/>
                  </a:cubicBezTo>
                  <a:cubicBezTo>
                    <a:pt x="659566" y="972884"/>
                    <a:pt x="660328" y="976217"/>
                    <a:pt x="659281" y="976979"/>
                  </a:cubicBezTo>
                  <a:cubicBezTo>
                    <a:pt x="656423" y="978884"/>
                    <a:pt x="644422" y="977741"/>
                    <a:pt x="650232" y="983361"/>
                  </a:cubicBezTo>
                  <a:cubicBezTo>
                    <a:pt x="669282" y="983742"/>
                    <a:pt x="690713" y="970312"/>
                    <a:pt x="711192" y="978884"/>
                  </a:cubicBezTo>
                  <a:cubicBezTo>
                    <a:pt x="715954" y="971169"/>
                    <a:pt x="726146" y="976313"/>
                    <a:pt x="733385" y="969645"/>
                  </a:cubicBezTo>
                  <a:cubicBezTo>
                    <a:pt x="736147" y="972026"/>
                    <a:pt x="740434" y="972217"/>
                    <a:pt x="745387" y="971360"/>
                  </a:cubicBezTo>
                  <a:cubicBezTo>
                    <a:pt x="746149" y="973360"/>
                    <a:pt x="746911" y="975455"/>
                    <a:pt x="747673" y="977456"/>
                  </a:cubicBezTo>
                  <a:cubicBezTo>
                    <a:pt x="750911" y="977075"/>
                    <a:pt x="755007" y="975455"/>
                    <a:pt x="756340" y="977741"/>
                  </a:cubicBezTo>
                  <a:cubicBezTo>
                    <a:pt x="766532" y="975836"/>
                    <a:pt x="775486" y="973455"/>
                    <a:pt x="778534" y="968502"/>
                  </a:cubicBezTo>
                  <a:cubicBezTo>
                    <a:pt x="773771" y="966978"/>
                    <a:pt x="766151" y="969264"/>
                    <a:pt x="765008" y="962692"/>
                  </a:cubicBezTo>
                  <a:cubicBezTo>
                    <a:pt x="773104" y="959644"/>
                    <a:pt x="777772" y="961358"/>
                    <a:pt x="784153" y="960692"/>
                  </a:cubicBezTo>
                  <a:cubicBezTo>
                    <a:pt x="783582" y="958120"/>
                    <a:pt x="783201" y="955738"/>
                    <a:pt x="787963" y="955453"/>
                  </a:cubicBezTo>
                  <a:cubicBezTo>
                    <a:pt x="791678" y="960311"/>
                    <a:pt x="791011" y="958596"/>
                    <a:pt x="790916" y="963549"/>
                  </a:cubicBezTo>
                  <a:cubicBezTo>
                    <a:pt x="790916" y="964406"/>
                    <a:pt x="781105" y="970883"/>
                    <a:pt x="792440" y="967645"/>
                  </a:cubicBezTo>
                  <a:cubicBezTo>
                    <a:pt x="795012" y="978408"/>
                    <a:pt x="813586" y="966978"/>
                    <a:pt x="821777" y="970026"/>
                  </a:cubicBezTo>
                  <a:cubicBezTo>
                    <a:pt x="824825" y="966788"/>
                    <a:pt x="826063" y="962787"/>
                    <a:pt x="832731" y="961073"/>
                  </a:cubicBezTo>
                  <a:cubicBezTo>
                    <a:pt x="841494" y="961644"/>
                    <a:pt x="858067" y="962882"/>
                    <a:pt x="865116" y="956215"/>
                  </a:cubicBezTo>
                  <a:cubicBezTo>
                    <a:pt x="866830" y="958977"/>
                    <a:pt x="870736" y="958691"/>
                    <a:pt x="872641" y="961168"/>
                  </a:cubicBezTo>
                  <a:cubicBezTo>
                    <a:pt x="869021" y="962120"/>
                    <a:pt x="871783" y="966978"/>
                    <a:pt x="876736" y="964692"/>
                  </a:cubicBezTo>
                  <a:cubicBezTo>
                    <a:pt x="880165" y="963930"/>
                    <a:pt x="877879" y="960596"/>
                    <a:pt x="880546" y="959453"/>
                  </a:cubicBezTo>
                  <a:cubicBezTo>
                    <a:pt x="885880" y="959168"/>
                    <a:pt x="885499" y="966883"/>
                    <a:pt x="893310" y="963263"/>
                  </a:cubicBezTo>
                  <a:cubicBezTo>
                    <a:pt x="896548" y="958787"/>
                    <a:pt x="886547" y="956120"/>
                    <a:pt x="898263" y="953453"/>
                  </a:cubicBezTo>
                  <a:cubicBezTo>
                    <a:pt x="907502" y="950881"/>
                    <a:pt x="910169" y="957453"/>
                    <a:pt x="918932" y="955548"/>
                  </a:cubicBezTo>
                  <a:cubicBezTo>
                    <a:pt x="920551" y="955358"/>
                    <a:pt x="922171" y="955167"/>
                    <a:pt x="922266" y="956977"/>
                  </a:cubicBezTo>
                  <a:cubicBezTo>
                    <a:pt x="932839" y="954691"/>
                    <a:pt x="943316" y="952405"/>
                    <a:pt x="953889" y="950119"/>
                  </a:cubicBezTo>
                  <a:cubicBezTo>
                    <a:pt x="955222" y="952405"/>
                    <a:pt x="958842" y="951452"/>
                    <a:pt x="962557" y="950405"/>
                  </a:cubicBezTo>
                  <a:cubicBezTo>
                    <a:pt x="967414" y="951929"/>
                    <a:pt x="971129" y="954881"/>
                    <a:pt x="977987" y="953643"/>
                  </a:cubicBezTo>
                  <a:cubicBezTo>
                    <a:pt x="970939" y="945547"/>
                    <a:pt x="981035" y="948785"/>
                    <a:pt x="983607" y="945833"/>
                  </a:cubicBezTo>
                  <a:cubicBezTo>
                    <a:pt x="985321" y="944023"/>
                    <a:pt x="978654" y="937832"/>
                    <a:pt x="986655" y="938594"/>
                  </a:cubicBezTo>
                  <a:cubicBezTo>
                    <a:pt x="989512" y="937451"/>
                    <a:pt x="991132" y="938975"/>
                    <a:pt x="992656" y="939451"/>
                  </a:cubicBezTo>
                  <a:cubicBezTo>
                    <a:pt x="994751" y="940118"/>
                    <a:pt x="997132" y="941927"/>
                    <a:pt x="999418" y="942308"/>
                  </a:cubicBezTo>
                  <a:cubicBezTo>
                    <a:pt x="1003133" y="942975"/>
                    <a:pt x="1014373" y="938403"/>
                    <a:pt x="1014849" y="945547"/>
                  </a:cubicBezTo>
                  <a:cubicBezTo>
                    <a:pt x="1007419" y="950690"/>
                    <a:pt x="993608" y="942594"/>
                    <a:pt x="997132" y="951548"/>
                  </a:cubicBezTo>
                  <a:cubicBezTo>
                    <a:pt x="993513" y="952500"/>
                    <a:pt x="996275" y="957263"/>
                    <a:pt x="1001228" y="954977"/>
                  </a:cubicBezTo>
                  <a:cubicBezTo>
                    <a:pt x="1003228" y="958691"/>
                    <a:pt x="999895" y="960120"/>
                    <a:pt x="1001609" y="963644"/>
                  </a:cubicBezTo>
                  <a:cubicBezTo>
                    <a:pt x="1010277" y="966692"/>
                    <a:pt x="1013896" y="957739"/>
                    <a:pt x="1020754" y="961644"/>
                  </a:cubicBezTo>
                  <a:cubicBezTo>
                    <a:pt x="1018849" y="967073"/>
                    <a:pt x="1002657" y="966407"/>
                    <a:pt x="995132" y="969359"/>
                  </a:cubicBezTo>
                  <a:cubicBezTo>
                    <a:pt x="989227" y="966311"/>
                    <a:pt x="994465" y="966692"/>
                    <a:pt x="992179" y="961263"/>
                  </a:cubicBezTo>
                  <a:cubicBezTo>
                    <a:pt x="978368" y="964406"/>
                    <a:pt x="971320" y="970502"/>
                    <a:pt x="970367" y="979170"/>
                  </a:cubicBezTo>
                  <a:cubicBezTo>
                    <a:pt x="973891" y="980504"/>
                    <a:pt x="977130" y="982123"/>
                    <a:pt x="980559" y="983552"/>
                  </a:cubicBezTo>
                  <a:cubicBezTo>
                    <a:pt x="983416" y="984790"/>
                    <a:pt x="985512" y="986790"/>
                    <a:pt x="989989" y="985838"/>
                  </a:cubicBezTo>
                  <a:cubicBezTo>
                    <a:pt x="993227" y="984885"/>
                    <a:pt x="992751" y="982504"/>
                    <a:pt x="993799" y="980599"/>
                  </a:cubicBezTo>
                  <a:cubicBezTo>
                    <a:pt x="994275" y="979742"/>
                    <a:pt x="998371" y="980218"/>
                    <a:pt x="999037" y="979456"/>
                  </a:cubicBezTo>
                  <a:cubicBezTo>
                    <a:pt x="1001419" y="976979"/>
                    <a:pt x="997799" y="970026"/>
                    <a:pt x="1007324" y="971074"/>
                  </a:cubicBezTo>
                  <a:cubicBezTo>
                    <a:pt x="1021326" y="968026"/>
                    <a:pt x="1022755" y="982409"/>
                    <a:pt x="1034375" y="982694"/>
                  </a:cubicBezTo>
                  <a:cubicBezTo>
                    <a:pt x="1034756" y="978218"/>
                    <a:pt x="1047043" y="972979"/>
                    <a:pt x="1050187" y="979265"/>
                  </a:cubicBezTo>
                  <a:cubicBezTo>
                    <a:pt x="1057235" y="986314"/>
                    <a:pt x="1044948" y="984980"/>
                    <a:pt x="1045234" y="989076"/>
                  </a:cubicBezTo>
                  <a:cubicBezTo>
                    <a:pt x="1048472" y="990695"/>
                    <a:pt x="1055140" y="987552"/>
                    <a:pt x="1055425" y="993458"/>
                  </a:cubicBezTo>
                  <a:cubicBezTo>
                    <a:pt x="1060188" y="1000601"/>
                    <a:pt x="1046948" y="1000030"/>
                    <a:pt x="1048663" y="1005840"/>
                  </a:cubicBezTo>
                  <a:cubicBezTo>
                    <a:pt x="1053139" y="1004792"/>
                    <a:pt x="1055997" y="1005935"/>
                    <a:pt x="1058092" y="1008126"/>
                  </a:cubicBezTo>
                  <a:cubicBezTo>
                    <a:pt x="1050091" y="1010412"/>
                    <a:pt x="1057330" y="1019175"/>
                    <a:pt x="1045234" y="1019651"/>
                  </a:cubicBezTo>
                  <a:cubicBezTo>
                    <a:pt x="1039614" y="1013841"/>
                    <a:pt x="1053235" y="1016222"/>
                    <a:pt x="1047520" y="1010412"/>
                  </a:cubicBezTo>
                  <a:cubicBezTo>
                    <a:pt x="1042852" y="1011269"/>
                    <a:pt x="1039519" y="1012603"/>
                    <a:pt x="1037709" y="1014698"/>
                  </a:cubicBezTo>
                  <a:cubicBezTo>
                    <a:pt x="1036471" y="1017842"/>
                    <a:pt x="1032375" y="1014889"/>
                    <a:pt x="1027136" y="1016984"/>
                  </a:cubicBezTo>
                  <a:cubicBezTo>
                    <a:pt x="1026565" y="1017175"/>
                    <a:pt x="1024183" y="1021556"/>
                    <a:pt x="1023326" y="1022223"/>
                  </a:cubicBezTo>
                  <a:cubicBezTo>
                    <a:pt x="1013992" y="1028890"/>
                    <a:pt x="995989" y="1032129"/>
                    <a:pt x="987607" y="1025652"/>
                  </a:cubicBezTo>
                  <a:cubicBezTo>
                    <a:pt x="989227" y="1022413"/>
                    <a:pt x="989703" y="1018604"/>
                    <a:pt x="992560" y="1015841"/>
                  </a:cubicBezTo>
                  <a:cubicBezTo>
                    <a:pt x="999228" y="1012793"/>
                    <a:pt x="999323" y="1018699"/>
                    <a:pt x="1004562" y="1017556"/>
                  </a:cubicBezTo>
                  <a:cubicBezTo>
                    <a:pt x="1011229" y="1015460"/>
                    <a:pt x="1009515" y="1024985"/>
                    <a:pt x="1017325" y="1021366"/>
                  </a:cubicBezTo>
                  <a:cubicBezTo>
                    <a:pt x="1022183" y="1015746"/>
                    <a:pt x="1011706" y="1012888"/>
                    <a:pt x="1015516" y="1008602"/>
                  </a:cubicBezTo>
                  <a:cubicBezTo>
                    <a:pt x="1020754" y="1007459"/>
                    <a:pt x="1026088" y="1006316"/>
                    <a:pt x="1031327" y="1005173"/>
                  </a:cubicBezTo>
                  <a:cubicBezTo>
                    <a:pt x="1028184" y="995267"/>
                    <a:pt x="1013325" y="1001459"/>
                    <a:pt x="1009515" y="992410"/>
                  </a:cubicBezTo>
                  <a:cubicBezTo>
                    <a:pt x="1010277" y="988790"/>
                    <a:pt x="1022564" y="990029"/>
                    <a:pt x="1017802" y="984028"/>
                  </a:cubicBezTo>
                  <a:cubicBezTo>
                    <a:pt x="1015230" y="984695"/>
                    <a:pt x="1012468" y="985076"/>
                    <a:pt x="1009896" y="985742"/>
                  </a:cubicBezTo>
                  <a:cubicBezTo>
                    <a:pt x="1008467" y="986123"/>
                    <a:pt x="1007419" y="988505"/>
                    <a:pt x="1007991" y="988314"/>
                  </a:cubicBezTo>
                  <a:cubicBezTo>
                    <a:pt x="1004276" y="989171"/>
                    <a:pt x="1002276" y="986600"/>
                    <a:pt x="996751" y="988600"/>
                  </a:cubicBezTo>
                  <a:cubicBezTo>
                    <a:pt x="990846" y="990695"/>
                    <a:pt x="988274" y="995553"/>
                    <a:pt x="979797" y="996696"/>
                  </a:cubicBezTo>
                  <a:cubicBezTo>
                    <a:pt x="976368" y="1001744"/>
                    <a:pt x="983131" y="1000601"/>
                    <a:pt x="985417" y="1004221"/>
                  </a:cubicBezTo>
                  <a:cubicBezTo>
                    <a:pt x="985321" y="1004126"/>
                    <a:pt x="983226" y="1006888"/>
                    <a:pt x="984274" y="1008888"/>
                  </a:cubicBezTo>
                  <a:cubicBezTo>
                    <a:pt x="984559" y="1009460"/>
                    <a:pt x="990560" y="1010793"/>
                    <a:pt x="989131" y="1014413"/>
                  </a:cubicBezTo>
                  <a:cubicBezTo>
                    <a:pt x="985417" y="1013365"/>
                    <a:pt x="981130" y="1013270"/>
                    <a:pt x="975225" y="1015270"/>
                  </a:cubicBezTo>
                  <a:cubicBezTo>
                    <a:pt x="976368" y="1017461"/>
                    <a:pt x="972558" y="1019270"/>
                    <a:pt x="976749" y="1019365"/>
                  </a:cubicBezTo>
                  <a:cubicBezTo>
                    <a:pt x="977035" y="1023080"/>
                    <a:pt x="982559" y="1023747"/>
                    <a:pt x="979035" y="1025462"/>
                  </a:cubicBezTo>
                  <a:cubicBezTo>
                    <a:pt x="968938" y="1030129"/>
                    <a:pt x="967224" y="1023461"/>
                    <a:pt x="959128" y="1025462"/>
                  </a:cubicBezTo>
                  <a:cubicBezTo>
                    <a:pt x="962366" y="1030891"/>
                    <a:pt x="944173" y="1026986"/>
                    <a:pt x="947412" y="1032415"/>
                  </a:cubicBezTo>
                  <a:cubicBezTo>
                    <a:pt x="950079" y="1034891"/>
                    <a:pt x="957699" y="1030510"/>
                    <a:pt x="959413" y="1034129"/>
                  </a:cubicBezTo>
                  <a:cubicBezTo>
                    <a:pt x="956365" y="1039082"/>
                    <a:pt x="950079" y="1037082"/>
                    <a:pt x="943602" y="1037558"/>
                  </a:cubicBezTo>
                  <a:cubicBezTo>
                    <a:pt x="937982" y="1037939"/>
                    <a:pt x="930076" y="1039844"/>
                    <a:pt x="926266" y="1036987"/>
                  </a:cubicBezTo>
                  <a:cubicBezTo>
                    <a:pt x="939411" y="1035272"/>
                    <a:pt x="938554" y="1027462"/>
                    <a:pt x="950365" y="1025176"/>
                  </a:cubicBezTo>
                  <a:cubicBezTo>
                    <a:pt x="950365" y="1023461"/>
                    <a:pt x="948936" y="1021175"/>
                    <a:pt x="951508" y="1020509"/>
                  </a:cubicBezTo>
                  <a:cubicBezTo>
                    <a:pt x="951508" y="1018794"/>
                    <a:pt x="950079" y="1016508"/>
                    <a:pt x="952651" y="1015841"/>
                  </a:cubicBezTo>
                  <a:cubicBezTo>
                    <a:pt x="951127" y="1011841"/>
                    <a:pt x="944554" y="1014794"/>
                    <a:pt x="944364" y="1008888"/>
                  </a:cubicBezTo>
                  <a:cubicBezTo>
                    <a:pt x="946936" y="1008221"/>
                    <a:pt x="949698" y="1007840"/>
                    <a:pt x="952270" y="1007174"/>
                  </a:cubicBezTo>
                  <a:cubicBezTo>
                    <a:pt x="953984" y="1006697"/>
                    <a:pt x="954365" y="1004507"/>
                    <a:pt x="954175" y="1004602"/>
                  </a:cubicBezTo>
                  <a:cubicBezTo>
                    <a:pt x="958080" y="1003459"/>
                    <a:pt x="964652" y="1007269"/>
                    <a:pt x="964747" y="1002316"/>
                  </a:cubicBezTo>
                  <a:cubicBezTo>
                    <a:pt x="949222" y="1000601"/>
                    <a:pt x="969319" y="998696"/>
                    <a:pt x="970367" y="994505"/>
                  </a:cubicBezTo>
                  <a:cubicBezTo>
                    <a:pt x="966652" y="993458"/>
                    <a:pt x="962366" y="993362"/>
                    <a:pt x="956461" y="995363"/>
                  </a:cubicBezTo>
                  <a:cubicBezTo>
                    <a:pt x="950269" y="990410"/>
                    <a:pt x="930648" y="992029"/>
                    <a:pt x="925219" y="995553"/>
                  </a:cubicBezTo>
                  <a:cubicBezTo>
                    <a:pt x="922266" y="1000506"/>
                    <a:pt x="926362" y="998030"/>
                    <a:pt x="928171" y="1003649"/>
                  </a:cubicBezTo>
                  <a:cubicBezTo>
                    <a:pt x="932934" y="1000697"/>
                    <a:pt x="941887" y="1006316"/>
                    <a:pt x="935696" y="1008602"/>
                  </a:cubicBezTo>
                  <a:cubicBezTo>
                    <a:pt x="926266" y="1013460"/>
                    <a:pt x="927124" y="1004126"/>
                    <a:pt x="920266" y="1005364"/>
                  </a:cubicBezTo>
                  <a:cubicBezTo>
                    <a:pt x="925219" y="1012603"/>
                    <a:pt x="908740" y="1010698"/>
                    <a:pt x="903311" y="1013460"/>
                  </a:cubicBezTo>
                  <a:cubicBezTo>
                    <a:pt x="905216" y="1019937"/>
                    <a:pt x="912836" y="1018699"/>
                    <a:pt x="913789" y="1026509"/>
                  </a:cubicBezTo>
                  <a:cubicBezTo>
                    <a:pt x="905883" y="1028224"/>
                    <a:pt x="897977" y="1029938"/>
                    <a:pt x="890071" y="1031653"/>
                  </a:cubicBezTo>
                  <a:cubicBezTo>
                    <a:pt x="891500" y="1025081"/>
                    <a:pt x="887785" y="1025271"/>
                    <a:pt x="884452" y="1024128"/>
                  </a:cubicBezTo>
                  <a:cubicBezTo>
                    <a:pt x="884261" y="1024033"/>
                    <a:pt x="888262" y="1013079"/>
                    <a:pt x="879594" y="1018604"/>
                  </a:cubicBezTo>
                  <a:cubicBezTo>
                    <a:pt x="875212" y="1019556"/>
                    <a:pt x="880165" y="1024509"/>
                    <a:pt x="876546" y="1025843"/>
                  </a:cubicBezTo>
                  <a:cubicBezTo>
                    <a:pt x="873212" y="1027271"/>
                    <a:pt x="872545" y="1029843"/>
                    <a:pt x="866735" y="1030129"/>
                  </a:cubicBezTo>
                  <a:cubicBezTo>
                    <a:pt x="867211" y="1021366"/>
                    <a:pt x="868640" y="1022985"/>
                    <a:pt x="866735" y="1014794"/>
                  </a:cubicBezTo>
                  <a:cubicBezTo>
                    <a:pt x="861211" y="1016127"/>
                    <a:pt x="858448" y="1020128"/>
                    <a:pt x="857686" y="1021175"/>
                  </a:cubicBezTo>
                  <a:cubicBezTo>
                    <a:pt x="852638" y="1027748"/>
                    <a:pt x="841494" y="1027843"/>
                    <a:pt x="837398" y="1027748"/>
                  </a:cubicBezTo>
                  <a:cubicBezTo>
                    <a:pt x="834160" y="1027748"/>
                    <a:pt x="830064" y="1030034"/>
                    <a:pt x="828730" y="1027462"/>
                  </a:cubicBezTo>
                  <a:cubicBezTo>
                    <a:pt x="833588" y="1021842"/>
                    <a:pt x="823111" y="1018985"/>
                    <a:pt x="826921" y="1014698"/>
                  </a:cubicBezTo>
                  <a:cubicBezTo>
                    <a:pt x="829588" y="1015365"/>
                    <a:pt x="828540" y="1012222"/>
                    <a:pt x="828826" y="1012127"/>
                  </a:cubicBezTo>
                  <a:cubicBezTo>
                    <a:pt x="830540" y="1011174"/>
                    <a:pt x="835207" y="1012793"/>
                    <a:pt x="834826" y="1012984"/>
                  </a:cubicBezTo>
                  <a:cubicBezTo>
                    <a:pt x="837970" y="1011555"/>
                    <a:pt x="838065" y="1008126"/>
                    <a:pt x="841208" y="1007174"/>
                  </a:cubicBezTo>
                  <a:cubicBezTo>
                    <a:pt x="844351" y="1006316"/>
                    <a:pt x="847209" y="1008031"/>
                    <a:pt x="852448" y="1006888"/>
                  </a:cubicBezTo>
                  <a:cubicBezTo>
                    <a:pt x="862735" y="1004697"/>
                    <a:pt x="863211" y="1000887"/>
                    <a:pt x="869021" y="1005459"/>
                  </a:cubicBezTo>
                  <a:cubicBezTo>
                    <a:pt x="877689" y="1005173"/>
                    <a:pt x="872069" y="998792"/>
                    <a:pt x="880737" y="998506"/>
                  </a:cubicBezTo>
                  <a:cubicBezTo>
                    <a:pt x="883690" y="1002030"/>
                    <a:pt x="888643" y="999554"/>
                    <a:pt x="892738" y="1000220"/>
                  </a:cubicBezTo>
                  <a:cubicBezTo>
                    <a:pt x="895786" y="1000697"/>
                    <a:pt x="899406" y="1006221"/>
                    <a:pt x="904740" y="1001935"/>
                  </a:cubicBezTo>
                  <a:cubicBezTo>
                    <a:pt x="916170" y="996029"/>
                    <a:pt x="924266" y="988790"/>
                    <a:pt x="937887" y="983742"/>
                  </a:cubicBezTo>
                  <a:cubicBezTo>
                    <a:pt x="945031" y="983075"/>
                    <a:pt x="948079" y="988028"/>
                    <a:pt x="955889" y="986409"/>
                  </a:cubicBezTo>
                  <a:cubicBezTo>
                    <a:pt x="957794" y="981551"/>
                    <a:pt x="968843" y="980599"/>
                    <a:pt x="968748" y="974884"/>
                  </a:cubicBezTo>
                  <a:cubicBezTo>
                    <a:pt x="962842" y="974884"/>
                    <a:pt x="952365" y="981170"/>
                    <a:pt x="949603" y="976884"/>
                  </a:cubicBezTo>
                  <a:cubicBezTo>
                    <a:pt x="947888" y="969931"/>
                    <a:pt x="965509" y="971264"/>
                    <a:pt x="965033" y="964787"/>
                  </a:cubicBezTo>
                  <a:cubicBezTo>
                    <a:pt x="952555" y="965740"/>
                    <a:pt x="933315" y="975932"/>
                    <a:pt x="926647" y="968788"/>
                  </a:cubicBezTo>
                  <a:cubicBezTo>
                    <a:pt x="934363" y="968693"/>
                    <a:pt x="930457" y="963644"/>
                    <a:pt x="935696" y="962406"/>
                  </a:cubicBezTo>
                  <a:cubicBezTo>
                    <a:pt x="940173" y="964311"/>
                    <a:pt x="946459" y="962978"/>
                    <a:pt x="945507" y="958120"/>
                  </a:cubicBezTo>
                  <a:cubicBezTo>
                    <a:pt x="933696" y="961454"/>
                    <a:pt x="929124" y="960215"/>
                    <a:pt x="921028" y="961263"/>
                  </a:cubicBezTo>
                  <a:cubicBezTo>
                    <a:pt x="915598" y="962025"/>
                    <a:pt x="914741" y="960787"/>
                    <a:pt x="913122" y="962978"/>
                  </a:cubicBezTo>
                  <a:cubicBezTo>
                    <a:pt x="910264" y="966883"/>
                    <a:pt x="895120" y="964883"/>
                    <a:pt x="893977" y="964978"/>
                  </a:cubicBezTo>
                  <a:cubicBezTo>
                    <a:pt x="882356" y="966121"/>
                    <a:pt x="877213" y="966692"/>
                    <a:pt x="869497" y="968121"/>
                  </a:cubicBezTo>
                  <a:cubicBezTo>
                    <a:pt x="861211" y="969645"/>
                    <a:pt x="860258" y="972122"/>
                    <a:pt x="857115" y="972979"/>
                  </a:cubicBezTo>
                  <a:cubicBezTo>
                    <a:pt x="853781" y="973836"/>
                    <a:pt x="847304" y="970693"/>
                    <a:pt x="846542" y="975265"/>
                  </a:cubicBezTo>
                  <a:cubicBezTo>
                    <a:pt x="856162" y="978694"/>
                    <a:pt x="867402" y="981551"/>
                    <a:pt x="879213" y="979075"/>
                  </a:cubicBezTo>
                  <a:cubicBezTo>
                    <a:pt x="888166" y="977170"/>
                    <a:pt x="895691" y="969740"/>
                    <a:pt x="903311" y="967264"/>
                  </a:cubicBezTo>
                  <a:cubicBezTo>
                    <a:pt x="904454" y="972788"/>
                    <a:pt x="914074" y="966597"/>
                    <a:pt x="914170" y="973646"/>
                  </a:cubicBezTo>
                  <a:cubicBezTo>
                    <a:pt x="908264" y="979932"/>
                    <a:pt x="897310" y="977837"/>
                    <a:pt x="887881" y="979361"/>
                  </a:cubicBezTo>
                  <a:cubicBezTo>
                    <a:pt x="876927" y="981170"/>
                    <a:pt x="868545" y="983742"/>
                    <a:pt x="863401" y="982504"/>
                  </a:cubicBezTo>
                  <a:cubicBezTo>
                    <a:pt x="860449" y="981837"/>
                    <a:pt x="861877" y="981361"/>
                    <a:pt x="857401" y="981647"/>
                  </a:cubicBezTo>
                  <a:cubicBezTo>
                    <a:pt x="851114" y="982028"/>
                    <a:pt x="845399" y="984980"/>
                    <a:pt x="839017" y="985647"/>
                  </a:cubicBezTo>
                  <a:cubicBezTo>
                    <a:pt x="836065" y="986695"/>
                    <a:pt x="837303" y="989457"/>
                    <a:pt x="838636" y="992315"/>
                  </a:cubicBezTo>
                  <a:cubicBezTo>
                    <a:pt x="833874" y="993838"/>
                    <a:pt x="831969" y="991267"/>
                    <a:pt x="827397" y="992600"/>
                  </a:cubicBezTo>
                  <a:cubicBezTo>
                    <a:pt x="827873" y="987171"/>
                    <a:pt x="841303" y="987171"/>
                    <a:pt x="836827" y="979646"/>
                  </a:cubicBezTo>
                  <a:cubicBezTo>
                    <a:pt x="820348" y="982599"/>
                    <a:pt x="817491" y="982313"/>
                    <a:pt x="802632" y="987076"/>
                  </a:cubicBezTo>
                  <a:cubicBezTo>
                    <a:pt x="802632" y="993458"/>
                    <a:pt x="820729" y="990219"/>
                    <a:pt x="814252" y="995458"/>
                  </a:cubicBezTo>
                  <a:cubicBezTo>
                    <a:pt x="810538" y="1000601"/>
                    <a:pt x="799679" y="1000030"/>
                    <a:pt x="793202" y="1000030"/>
                  </a:cubicBezTo>
                  <a:cubicBezTo>
                    <a:pt x="787963" y="1001173"/>
                    <a:pt x="791869" y="1006316"/>
                    <a:pt x="784153" y="1006412"/>
                  </a:cubicBezTo>
                  <a:cubicBezTo>
                    <a:pt x="781677" y="1007555"/>
                    <a:pt x="781963" y="1005650"/>
                    <a:pt x="780820" y="1004983"/>
                  </a:cubicBezTo>
                  <a:cubicBezTo>
                    <a:pt x="777010" y="1002887"/>
                    <a:pt x="759960" y="1005840"/>
                    <a:pt x="753769" y="1008698"/>
                  </a:cubicBezTo>
                  <a:cubicBezTo>
                    <a:pt x="751483" y="1009745"/>
                    <a:pt x="751959" y="1017175"/>
                    <a:pt x="744720" y="1015079"/>
                  </a:cubicBezTo>
                  <a:cubicBezTo>
                    <a:pt x="741291" y="1020223"/>
                    <a:pt x="745387" y="1024223"/>
                    <a:pt x="743196" y="1026319"/>
                  </a:cubicBezTo>
                  <a:cubicBezTo>
                    <a:pt x="738338" y="1028986"/>
                    <a:pt x="735100" y="1034891"/>
                    <a:pt x="728146" y="1031748"/>
                  </a:cubicBezTo>
                  <a:cubicBezTo>
                    <a:pt x="728051" y="1026033"/>
                    <a:pt x="738529" y="1024890"/>
                    <a:pt x="737576" y="1018794"/>
                  </a:cubicBezTo>
                  <a:cubicBezTo>
                    <a:pt x="731385" y="1024128"/>
                    <a:pt x="724146" y="1017175"/>
                    <a:pt x="725575" y="1017080"/>
                  </a:cubicBezTo>
                  <a:cubicBezTo>
                    <a:pt x="721479" y="1017365"/>
                    <a:pt x="720717" y="1019937"/>
                    <a:pt x="718431" y="1020794"/>
                  </a:cubicBezTo>
                  <a:cubicBezTo>
                    <a:pt x="711001" y="1023557"/>
                    <a:pt x="708239" y="1023747"/>
                    <a:pt x="706048" y="1025652"/>
                  </a:cubicBezTo>
                  <a:cubicBezTo>
                    <a:pt x="701857" y="1029176"/>
                    <a:pt x="700714" y="1032796"/>
                    <a:pt x="698524" y="1036034"/>
                  </a:cubicBezTo>
                  <a:cubicBezTo>
                    <a:pt x="699667" y="1040511"/>
                    <a:pt x="703096" y="1042035"/>
                    <a:pt x="708620" y="1040416"/>
                  </a:cubicBezTo>
                  <a:cubicBezTo>
                    <a:pt x="710049" y="1045559"/>
                    <a:pt x="715002" y="1045845"/>
                    <a:pt x="719479" y="1046798"/>
                  </a:cubicBezTo>
                  <a:cubicBezTo>
                    <a:pt x="723765" y="1042416"/>
                    <a:pt x="727765" y="1037844"/>
                    <a:pt x="734909" y="1034701"/>
                  </a:cubicBezTo>
                  <a:cubicBezTo>
                    <a:pt x="752911" y="1030510"/>
                    <a:pt x="773581" y="1027462"/>
                    <a:pt x="786820" y="1021175"/>
                  </a:cubicBezTo>
                  <a:cubicBezTo>
                    <a:pt x="788821" y="1013841"/>
                    <a:pt x="773962" y="1015079"/>
                    <a:pt x="780439" y="1011650"/>
                  </a:cubicBezTo>
                  <a:cubicBezTo>
                    <a:pt x="786916" y="1007459"/>
                    <a:pt x="791392" y="1013746"/>
                    <a:pt x="795869" y="1014889"/>
                  </a:cubicBezTo>
                  <a:cubicBezTo>
                    <a:pt x="800536" y="1016127"/>
                    <a:pt x="810442" y="1014032"/>
                    <a:pt x="812062" y="1020128"/>
                  </a:cubicBezTo>
                  <a:cubicBezTo>
                    <a:pt x="812824" y="1022128"/>
                    <a:pt x="813586" y="1024223"/>
                    <a:pt x="814348" y="1026224"/>
                  </a:cubicBezTo>
                  <a:cubicBezTo>
                    <a:pt x="811966" y="1029748"/>
                    <a:pt x="803680" y="1030700"/>
                    <a:pt x="796631" y="1032224"/>
                  </a:cubicBezTo>
                  <a:cubicBezTo>
                    <a:pt x="805489" y="1042797"/>
                    <a:pt x="783487" y="1037368"/>
                    <a:pt x="785677" y="1041178"/>
                  </a:cubicBezTo>
                  <a:cubicBezTo>
                    <a:pt x="798250" y="1044035"/>
                    <a:pt x="781486" y="1048322"/>
                    <a:pt x="780724" y="1050989"/>
                  </a:cubicBezTo>
                  <a:cubicBezTo>
                    <a:pt x="785011" y="1054322"/>
                    <a:pt x="793869" y="1051179"/>
                    <a:pt x="798727" y="1053656"/>
                  </a:cubicBezTo>
                  <a:cubicBezTo>
                    <a:pt x="801203" y="1058132"/>
                    <a:pt x="791964" y="1057561"/>
                    <a:pt x="793107" y="1061466"/>
                  </a:cubicBezTo>
                  <a:cubicBezTo>
                    <a:pt x="801679" y="1062609"/>
                    <a:pt x="804442" y="1053084"/>
                    <a:pt x="808918" y="1058037"/>
                  </a:cubicBezTo>
                  <a:cubicBezTo>
                    <a:pt x="810633" y="1069086"/>
                    <a:pt x="794440" y="1064990"/>
                    <a:pt x="785963" y="1065181"/>
                  </a:cubicBezTo>
                  <a:cubicBezTo>
                    <a:pt x="791392" y="1057656"/>
                    <a:pt x="778534" y="1059942"/>
                    <a:pt x="778057" y="1051560"/>
                  </a:cubicBezTo>
                  <a:cubicBezTo>
                    <a:pt x="771676" y="1053275"/>
                    <a:pt x="765484" y="1054608"/>
                    <a:pt x="761484" y="1052989"/>
                  </a:cubicBezTo>
                  <a:cubicBezTo>
                    <a:pt x="759960" y="1047845"/>
                    <a:pt x="764151" y="1045559"/>
                    <a:pt x="755864" y="1045464"/>
                  </a:cubicBezTo>
                  <a:cubicBezTo>
                    <a:pt x="756436" y="1048607"/>
                    <a:pt x="750149" y="1048703"/>
                    <a:pt x="746053" y="1049750"/>
                  </a:cubicBezTo>
                  <a:cubicBezTo>
                    <a:pt x="738719" y="1045559"/>
                    <a:pt x="723765" y="1051941"/>
                    <a:pt x="714811" y="1049941"/>
                  </a:cubicBezTo>
                  <a:cubicBezTo>
                    <a:pt x="712716" y="1052417"/>
                    <a:pt x="716716" y="1057561"/>
                    <a:pt x="709192" y="1057751"/>
                  </a:cubicBezTo>
                  <a:cubicBezTo>
                    <a:pt x="699571" y="1060895"/>
                    <a:pt x="692428" y="1060514"/>
                    <a:pt x="688522" y="1055656"/>
                  </a:cubicBezTo>
                  <a:cubicBezTo>
                    <a:pt x="696238" y="1053275"/>
                    <a:pt x="709858" y="1053465"/>
                    <a:pt x="708049" y="1046988"/>
                  </a:cubicBezTo>
                  <a:cubicBezTo>
                    <a:pt x="700143" y="1048703"/>
                    <a:pt x="692237" y="1050417"/>
                    <a:pt x="684331" y="1052132"/>
                  </a:cubicBezTo>
                  <a:cubicBezTo>
                    <a:pt x="681569" y="1054894"/>
                    <a:pt x="681188" y="1058704"/>
                    <a:pt x="676045" y="1060514"/>
                  </a:cubicBezTo>
                  <a:cubicBezTo>
                    <a:pt x="670711" y="1060799"/>
                    <a:pt x="671092" y="1053084"/>
                    <a:pt x="663281" y="1056704"/>
                  </a:cubicBezTo>
                  <a:cubicBezTo>
                    <a:pt x="663281" y="1061276"/>
                    <a:pt x="660709" y="1064705"/>
                    <a:pt x="655756" y="1067086"/>
                  </a:cubicBezTo>
                  <a:cubicBezTo>
                    <a:pt x="648136" y="1064133"/>
                    <a:pt x="626705" y="1075373"/>
                    <a:pt x="627181" y="1066705"/>
                  </a:cubicBezTo>
                  <a:cubicBezTo>
                    <a:pt x="617942" y="1072515"/>
                    <a:pt x="610989" y="1068800"/>
                    <a:pt x="604988" y="1075944"/>
                  </a:cubicBezTo>
                  <a:cubicBezTo>
                    <a:pt x="602988" y="1073658"/>
                    <a:pt x="600035" y="1072515"/>
                    <a:pt x="595558" y="1073658"/>
                  </a:cubicBezTo>
                  <a:cubicBezTo>
                    <a:pt x="590701" y="1074992"/>
                    <a:pt x="596225" y="1080707"/>
                    <a:pt x="589939" y="1081469"/>
                  </a:cubicBezTo>
                  <a:cubicBezTo>
                    <a:pt x="584033" y="1079278"/>
                    <a:pt x="582319" y="1085088"/>
                    <a:pt x="577556" y="1086326"/>
                  </a:cubicBezTo>
                  <a:cubicBezTo>
                    <a:pt x="570889" y="1088041"/>
                    <a:pt x="576889" y="1092708"/>
                    <a:pt x="571936" y="1094137"/>
                  </a:cubicBezTo>
                  <a:cubicBezTo>
                    <a:pt x="570508" y="1102233"/>
                    <a:pt x="581366" y="1093375"/>
                    <a:pt x="582033" y="1098518"/>
                  </a:cubicBezTo>
                  <a:cubicBezTo>
                    <a:pt x="577270" y="1105948"/>
                    <a:pt x="592415" y="1104519"/>
                    <a:pt x="593272" y="1113568"/>
                  </a:cubicBezTo>
                  <a:cubicBezTo>
                    <a:pt x="585748" y="1118521"/>
                    <a:pt x="579842" y="1112234"/>
                    <a:pt x="578604" y="1112425"/>
                  </a:cubicBezTo>
                  <a:cubicBezTo>
                    <a:pt x="573651" y="1112901"/>
                    <a:pt x="573460" y="1116806"/>
                    <a:pt x="568793" y="1116711"/>
                  </a:cubicBezTo>
                  <a:cubicBezTo>
                    <a:pt x="567841" y="1116711"/>
                    <a:pt x="563364" y="1114044"/>
                    <a:pt x="562030" y="1113854"/>
                  </a:cubicBezTo>
                  <a:cubicBezTo>
                    <a:pt x="558125" y="1113187"/>
                    <a:pt x="556506" y="1112901"/>
                    <a:pt x="554125" y="1115568"/>
                  </a:cubicBezTo>
                  <a:cubicBezTo>
                    <a:pt x="552982" y="1122045"/>
                    <a:pt x="562221" y="1119092"/>
                    <a:pt x="564221" y="1119950"/>
                  </a:cubicBezTo>
                  <a:cubicBezTo>
                    <a:pt x="567745" y="1121378"/>
                    <a:pt x="571174" y="1122617"/>
                    <a:pt x="572508" y="1126903"/>
                  </a:cubicBezTo>
                  <a:cubicBezTo>
                    <a:pt x="563364" y="1126998"/>
                    <a:pt x="571365" y="1134332"/>
                    <a:pt x="564221" y="1135285"/>
                  </a:cubicBezTo>
                  <a:cubicBezTo>
                    <a:pt x="559268" y="1134237"/>
                    <a:pt x="553648" y="1136809"/>
                    <a:pt x="547648" y="1136714"/>
                  </a:cubicBezTo>
                  <a:cubicBezTo>
                    <a:pt x="543742" y="1136618"/>
                    <a:pt x="541933" y="1134332"/>
                    <a:pt x="538218" y="1134428"/>
                  </a:cubicBezTo>
                  <a:cubicBezTo>
                    <a:pt x="526978" y="1134713"/>
                    <a:pt x="526693" y="1137952"/>
                    <a:pt x="521263" y="1142524"/>
                  </a:cubicBezTo>
                  <a:cubicBezTo>
                    <a:pt x="522502" y="1133666"/>
                    <a:pt x="509643" y="1144334"/>
                    <a:pt x="508500" y="1138714"/>
                  </a:cubicBezTo>
                  <a:cubicBezTo>
                    <a:pt x="504214" y="1140809"/>
                    <a:pt x="497927" y="1142143"/>
                    <a:pt x="496879" y="1145667"/>
                  </a:cubicBezTo>
                  <a:cubicBezTo>
                    <a:pt x="504404" y="1145477"/>
                    <a:pt x="513643" y="1142905"/>
                    <a:pt x="519454" y="1145096"/>
                  </a:cubicBezTo>
                  <a:cubicBezTo>
                    <a:pt x="520406" y="1147763"/>
                    <a:pt x="521454" y="1150525"/>
                    <a:pt x="522406" y="1153192"/>
                  </a:cubicBezTo>
                  <a:cubicBezTo>
                    <a:pt x="526026" y="1153287"/>
                    <a:pt x="528788" y="1154621"/>
                    <a:pt x="529931" y="1158145"/>
                  </a:cubicBezTo>
                  <a:cubicBezTo>
                    <a:pt x="538885" y="1155002"/>
                    <a:pt x="539075" y="1163860"/>
                    <a:pt x="547933" y="1160812"/>
                  </a:cubicBezTo>
                  <a:cubicBezTo>
                    <a:pt x="557935" y="1157192"/>
                    <a:pt x="562316" y="1151096"/>
                    <a:pt x="571270" y="1147001"/>
                  </a:cubicBezTo>
                  <a:cubicBezTo>
                    <a:pt x="574699" y="1148429"/>
                    <a:pt x="578032" y="1149858"/>
                    <a:pt x="581461" y="1151382"/>
                  </a:cubicBezTo>
                  <a:cubicBezTo>
                    <a:pt x="601559" y="1148620"/>
                    <a:pt x="613942" y="1142619"/>
                    <a:pt x="620609" y="1134142"/>
                  </a:cubicBezTo>
                  <a:cubicBezTo>
                    <a:pt x="616228" y="1126998"/>
                    <a:pt x="611941" y="1123379"/>
                    <a:pt x="617275" y="1117378"/>
                  </a:cubicBezTo>
                  <a:cubicBezTo>
                    <a:pt x="614323" y="1118711"/>
                    <a:pt x="606036" y="1113473"/>
                    <a:pt x="612418" y="1111853"/>
                  </a:cubicBezTo>
                  <a:cubicBezTo>
                    <a:pt x="619847" y="1109758"/>
                    <a:pt x="625943" y="1109472"/>
                    <a:pt x="629658" y="1112425"/>
                  </a:cubicBezTo>
                  <a:cubicBezTo>
                    <a:pt x="625562" y="1121093"/>
                    <a:pt x="636040" y="1130618"/>
                    <a:pt x="643183" y="1133570"/>
                  </a:cubicBezTo>
                  <a:cubicBezTo>
                    <a:pt x="653756" y="1131284"/>
                    <a:pt x="664234" y="1128998"/>
                    <a:pt x="674806" y="1126712"/>
                  </a:cubicBezTo>
                  <a:cubicBezTo>
                    <a:pt x="674806" y="1124998"/>
                    <a:pt x="676140" y="1123855"/>
                    <a:pt x="679283" y="1123569"/>
                  </a:cubicBezTo>
                  <a:cubicBezTo>
                    <a:pt x="682903" y="1121188"/>
                    <a:pt x="674997" y="1113758"/>
                    <a:pt x="684236" y="1113758"/>
                  </a:cubicBezTo>
                  <a:cubicBezTo>
                    <a:pt x="692332" y="1112806"/>
                    <a:pt x="698524" y="1114425"/>
                    <a:pt x="703000" y="1118426"/>
                  </a:cubicBezTo>
                  <a:cubicBezTo>
                    <a:pt x="731575" y="1118045"/>
                    <a:pt x="751006" y="1101947"/>
                    <a:pt x="779391" y="1101757"/>
                  </a:cubicBezTo>
                  <a:cubicBezTo>
                    <a:pt x="788154" y="1099280"/>
                    <a:pt x="780820" y="1089851"/>
                    <a:pt x="788059" y="1086707"/>
                  </a:cubicBezTo>
                  <a:cubicBezTo>
                    <a:pt x="800917" y="1085945"/>
                    <a:pt x="791678" y="1096518"/>
                    <a:pt x="804918" y="1093946"/>
                  </a:cubicBezTo>
                  <a:cubicBezTo>
                    <a:pt x="817586" y="1087565"/>
                    <a:pt x="834160" y="1089755"/>
                    <a:pt x="847780" y="1086803"/>
                  </a:cubicBezTo>
                  <a:cubicBezTo>
                    <a:pt x="859782" y="1084231"/>
                    <a:pt x="872641" y="1077278"/>
                    <a:pt x="885785" y="1074134"/>
                  </a:cubicBezTo>
                  <a:cubicBezTo>
                    <a:pt x="888643" y="1073468"/>
                    <a:pt x="887881" y="1075468"/>
                    <a:pt x="889119" y="1075563"/>
                  </a:cubicBezTo>
                  <a:cubicBezTo>
                    <a:pt x="896834" y="1076325"/>
                    <a:pt x="912169" y="1071182"/>
                    <a:pt x="918075" y="1069277"/>
                  </a:cubicBezTo>
                  <a:cubicBezTo>
                    <a:pt x="924933" y="1066991"/>
                    <a:pt x="928743" y="1062609"/>
                    <a:pt x="935029" y="1061180"/>
                  </a:cubicBezTo>
                  <a:cubicBezTo>
                    <a:pt x="938077" y="1060514"/>
                    <a:pt x="939697" y="1061942"/>
                    <a:pt x="943697" y="1061466"/>
                  </a:cubicBezTo>
                  <a:cubicBezTo>
                    <a:pt x="953889" y="1060323"/>
                    <a:pt x="956842" y="1060133"/>
                    <a:pt x="962842" y="1059466"/>
                  </a:cubicBezTo>
                  <a:cubicBezTo>
                    <a:pt x="966748" y="1059085"/>
                    <a:pt x="972463" y="1057847"/>
                    <a:pt x="975987" y="1056608"/>
                  </a:cubicBezTo>
                  <a:cubicBezTo>
                    <a:pt x="981511" y="1054608"/>
                    <a:pt x="986179" y="1048131"/>
                    <a:pt x="992179" y="1046512"/>
                  </a:cubicBezTo>
                  <a:cubicBezTo>
                    <a:pt x="1001419" y="1044035"/>
                    <a:pt x="1010277" y="1043559"/>
                    <a:pt x="1016659" y="1043369"/>
                  </a:cubicBezTo>
                  <a:cubicBezTo>
                    <a:pt x="1018754" y="1043273"/>
                    <a:pt x="1019421" y="1044797"/>
                    <a:pt x="1020088" y="1044797"/>
                  </a:cubicBezTo>
                  <a:cubicBezTo>
                    <a:pt x="1034756" y="1045559"/>
                    <a:pt x="1043329" y="1040702"/>
                    <a:pt x="1056949" y="1036796"/>
                  </a:cubicBezTo>
                  <a:cubicBezTo>
                    <a:pt x="1063998" y="1034796"/>
                    <a:pt x="1076857" y="1032605"/>
                    <a:pt x="1080667" y="1031653"/>
                  </a:cubicBezTo>
                  <a:cubicBezTo>
                    <a:pt x="1082667" y="1031081"/>
                    <a:pt x="1082381" y="1029081"/>
                    <a:pt x="1082572" y="1029081"/>
                  </a:cubicBezTo>
                  <a:cubicBezTo>
                    <a:pt x="1084667" y="1028319"/>
                    <a:pt x="1088572" y="1029938"/>
                    <a:pt x="1088572" y="1029938"/>
                  </a:cubicBezTo>
                  <a:cubicBezTo>
                    <a:pt x="1094192" y="1028319"/>
                    <a:pt x="1096478" y="1025843"/>
                    <a:pt x="1100955" y="1025081"/>
                  </a:cubicBezTo>
                  <a:cubicBezTo>
                    <a:pt x="1104098" y="1024509"/>
                    <a:pt x="1105527" y="1025747"/>
                    <a:pt x="1109623" y="1025366"/>
                  </a:cubicBezTo>
                  <a:cubicBezTo>
                    <a:pt x="1121243" y="1024223"/>
                    <a:pt x="1129911" y="1023080"/>
                    <a:pt x="1136674" y="1021652"/>
                  </a:cubicBezTo>
                  <a:cubicBezTo>
                    <a:pt x="1141722" y="1020604"/>
                    <a:pt x="1144294" y="1018127"/>
                    <a:pt x="1149056" y="1016794"/>
                  </a:cubicBezTo>
                  <a:cubicBezTo>
                    <a:pt x="1157438" y="1014413"/>
                    <a:pt x="1166392" y="1013936"/>
                    <a:pt x="1175345" y="1011079"/>
                  </a:cubicBezTo>
                  <a:cubicBezTo>
                    <a:pt x="1179250" y="1009840"/>
                    <a:pt x="1183441" y="1007174"/>
                    <a:pt x="1187728" y="1006221"/>
                  </a:cubicBezTo>
                  <a:cubicBezTo>
                    <a:pt x="1192204" y="1005173"/>
                    <a:pt x="1197538" y="1005935"/>
                    <a:pt x="1201634" y="1005364"/>
                  </a:cubicBezTo>
                  <a:cubicBezTo>
                    <a:pt x="1219732" y="1002697"/>
                    <a:pt x="1223827" y="995363"/>
                    <a:pt x="1235162" y="995934"/>
                  </a:cubicBezTo>
                  <a:cubicBezTo>
                    <a:pt x="1233352" y="990029"/>
                    <a:pt x="1245068" y="989933"/>
                    <a:pt x="1241925" y="983552"/>
                  </a:cubicBezTo>
                  <a:cubicBezTo>
                    <a:pt x="1236591" y="983742"/>
                    <a:pt x="1227066" y="989743"/>
                    <a:pt x="1227256" y="982409"/>
                  </a:cubicBezTo>
                  <a:cubicBezTo>
                    <a:pt x="1229923" y="973741"/>
                    <a:pt x="1246687" y="986885"/>
                    <a:pt x="1244973" y="976408"/>
                  </a:cubicBezTo>
                  <a:cubicBezTo>
                    <a:pt x="1239163" y="978313"/>
                    <a:pt x="1234876" y="978122"/>
                    <a:pt x="1232971" y="974693"/>
                  </a:cubicBezTo>
                  <a:cubicBezTo>
                    <a:pt x="1240210" y="974217"/>
                    <a:pt x="1235162" y="970883"/>
                    <a:pt x="1236019" y="967454"/>
                  </a:cubicBezTo>
                  <a:cubicBezTo>
                    <a:pt x="1236686" y="964787"/>
                    <a:pt x="1240877" y="960882"/>
                    <a:pt x="1238305" y="958215"/>
                  </a:cubicBezTo>
                  <a:cubicBezTo>
                    <a:pt x="1232209" y="959549"/>
                    <a:pt x="1226018" y="960882"/>
                    <a:pt x="1219827" y="962215"/>
                  </a:cubicBezTo>
                  <a:cubicBezTo>
                    <a:pt x="1219160" y="959644"/>
                    <a:pt x="1222018" y="958691"/>
                    <a:pt x="1223637" y="956977"/>
                  </a:cubicBezTo>
                  <a:cubicBezTo>
                    <a:pt x="1224589" y="955929"/>
                    <a:pt x="1220303" y="954500"/>
                    <a:pt x="1220303" y="955548"/>
                  </a:cubicBezTo>
                  <a:cubicBezTo>
                    <a:pt x="1220589" y="951738"/>
                    <a:pt x="1227066" y="947452"/>
                    <a:pt x="1218017" y="949452"/>
                  </a:cubicBezTo>
                  <a:cubicBezTo>
                    <a:pt x="1210302" y="949547"/>
                    <a:pt x="1214207" y="954596"/>
                    <a:pt x="1208968" y="955834"/>
                  </a:cubicBezTo>
                  <a:cubicBezTo>
                    <a:pt x="1210969" y="958215"/>
                    <a:pt x="1205063" y="957834"/>
                    <a:pt x="1204492" y="958977"/>
                  </a:cubicBezTo>
                  <a:cubicBezTo>
                    <a:pt x="1203444" y="960977"/>
                    <a:pt x="1208206" y="964978"/>
                    <a:pt x="1204111" y="965645"/>
                  </a:cubicBezTo>
                  <a:cubicBezTo>
                    <a:pt x="1195157" y="966502"/>
                    <a:pt x="1185823" y="971074"/>
                    <a:pt x="1177822" y="971360"/>
                  </a:cubicBezTo>
                  <a:cubicBezTo>
                    <a:pt x="1174393" y="971455"/>
                    <a:pt x="1171535" y="969740"/>
                    <a:pt x="1168392" y="969074"/>
                  </a:cubicBezTo>
                  <a:cubicBezTo>
                    <a:pt x="1164010" y="968026"/>
                    <a:pt x="1157057" y="970407"/>
                    <a:pt x="1158295" y="964692"/>
                  </a:cubicBezTo>
                  <a:cubicBezTo>
                    <a:pt x="1168487" y="959930"/>
                    <a:pt x="1176869" y="973550"/>
                    <a:pt x="1183441" y="963549"/>
                  </a:cubicBezTo>
                  <a:cubicBezTo>
                    <a:pt x="1180393" y="963644"/>
                    <a:pt x="1175917" y="961644"/>
                    <a:pt x="1179346" y="960025"/>
                  </a:cubicBezTo>
                  <a:cubicBezTo>
                    <a:pt x="1185346" y="962787"/>
                    <a:pt x="1186680" y="957453"/>
                    <a:pt x="1191728" y="955167"/>
                  </a:cubicBezTo>
                  <a:cubicBezTo>
                    <a:pt x="1192871" y="958691"/>
                    <a:pt x="1195633" y="959930"/>
                    <a:pt x="1199253" y="960120"/>
                  </a:cubicBezTo>
                  <a:cubicBezTo>
                    <a:pt x="1197634" y="954881"/>
                    <a:pt x="1208492" y="954977"/>
                    <a:pt x="1206778" y="949738"/>
                  </a:cubicBezTo>
                  <a:cubicBezTo>
                    <a:pt x="1195729" y="944309"/>
                    <a:pt x="1186870" y="952214"/>
                    <a:pt x="1179727" y="953453"/>
                  </a:cubicBezTo>
                  <a:cubicBezTo>
                    <a:pt x="1178107" y="953738"/>
                    <a:pt x="1176012" y="952024"/>
                    <a:pt x="1176393" y="952024"/>
                  </a:cubicBezTo>
                  <a:cubicBezTo>
                    <a:pt x="1173631" y="952500"/>
                    <a:pt x="1174012" y="954691"/>
                    <a:pt x="1171916" y="955167"/>
                  </a:cubicBezTo>
                  <a:cubicBezTo>
                    <a:pt x="1166392" y="956501"/>
                    <a:pt x="1160677" y="957548"/>
                    <a:pt x="1153438" y="959168"/>
                  </a:cubicBezTo>
                  <a:cubicBezTo>
                    <a:pt x="1152676" y="954024"/>
                    <a:pt x="1146961" y="955834"/>
                    <a:pt x="1147056" y="949643"/>
                  </a:cubicBezTo>
                  <a:cubicBezTo>
                    <a:pt x="1142008" y="949452"/>
                    <a:pt x="1132483" y="955453"/>
                    <a:pt x="1130482" y="951071"/>
                  </a:cubicBezTo>
                  <a:cubicBezTo>
                    <a:pt x="1139531" y="944404"/>
                    <a:pt x="1147913" y="943261"/>
                    <a:pt x="1159438" y="944785"/>
                  </a:cubicBezTo>
                  <a:cubicBezTo>
                    <a:pt x="1164772" y="942404"/>
                    <a:pt x="1166963" y="941356"/>
                    <a:pt x="1171821" y="939927"/>
                  </a:cubicBezTo>
                  <a:cubicBezTo>
                    <a:pt x="1184584" y="936022"/>
                    <a:pt x="1194967" y="937070"/>
                    <a:pt x="1201539" y="935641"/>
                  </a:cubicBezTo>
                  <a:cubicBezTo>
                    <a:pt x="1204206" y="935069"/>
                    <a:pt x="1203920" y="933069"/>
                    <a:pt x="1206016" y="932498"/>
                  </a:cubicBezTo>
                  <a:cubicBezTo>
                    <a:pt x="1209349" y="931640"/>
                    <a:pt x="1210492" y="933926"/>
                    <a:pt x="1214683" y="932783"/>
                  </a:cubicBezTo>
                  <a:cubicBezTo>
                    <a:pt x="1214112" y="932974"/>
                    <a:pt x="1215636" y="930688"/>
                    <a:pt x="1216588" y="930212"/>
                  </a:cubicBezTo>
                  <a:cubicBezTo>
                    <a:pt x="1223732" y="926687"/>
                    <a:pt x="1232019" y="928402"/>
                    <a:pt x="1237639" y="925640"/>
                  </a:cubicBezTo>
                  <a:cubicBezTo>
                    <a:pt x="1237067" y="933355"/>
                    <a:pt x="1234114" y="934688"/>
                    <a:pt x="1242877" y="939832"/>
                  </a:cubicBezTo>
                  <a:cubicBezTo>
                    <a:pt x="1241258" y="942499"/>
                    <a:pt x="1233448" y="942594"/>
                    <a:pt x="1237258" y="947642"/>
                  </a:cubicBezTo>
                  <a:cubicBezTo>
                    <a:pt x="1242496" y="946499"/>
                    <a:pt x="1247830" y="945356"/>
                    <a:pt x="1253069" y="944213"/>
                  </a:cubicBezTo>
                  <a:cubicBezTo>
                    <a:pt x="1253641" y="951548"/>
                    <a:pt x="1264690" y="944499"/>
                    <a:pt x="1264690" y="952595"/>
                  </a:cubicBezTo>
                  <a:cubicBezTo>
                    <a:pt x="1254593" y="953357"/>
                    <a:pt x="1256212" y="959168"/>
                    <a:pt x="1247735" y="960692"/>
                  </a:cubicBezTo>
                  <a:cubicBezTo>
                    <a:pt x="1250307" y="966311"/>
                    <a:pt x="1255641" y="968121"/>
                    <a:pt x="1258213" y="973741"/>
                  </a:cubicBezTo>
                  <a:cubicBezTo>
                    <a:pt x="1258498" y="976122"/>
                    <a:pt x="1256498" y="977551"/>
                    <a:pt x="1254403" y="978980"/>
                  </a:cubicBezTo>
                  <a:cubicBezTo>
                    <a:pt x="1254688" y="982694"/>
                    <a:pt x="1260213" y="983361"/>
                    <a:pt x="1256689" y="985076"/>
                  </a:cubicBezTo>
                  <a:cubicBezTo>
                    <a:pt x="1252021" y="987076"/>
                    <a:pt x="1239829" y="985742"/>
                    <a:pt x="1245068" y="992029"/>
                  </a:cubicBezTo>
                  <a:cubicBezTo>
                    <a:pt x="1260213" y="991553"/>
                    <a:pt x="1278501" y="986695"/>
                    <a:pt x="1293931" y="985742"/>
                  </a:cubicBezTo>
                  <a:cubicBezTo>
                    <a:pt x="1293931" y="984028"/>
                    <a:pt x="1295265" y="982885"/>
                    <a:pt x="1298503" y="982599"/>
                  </a:cubicBezTo>
                  <a:cubicBezTo>
                    <a:pt x="1296884" y="978408"/>
                    <a:pt x="1303361" y="973931"/>
                    <a:pt x="1303456" y="972788"/>
                  </a:cubicBezTo>
                  <a:cubicBezTo>
                    <a:pt x="1303552" y="969740"/>
                    <a:pt x="1299361" y="968978"/>
                    <a:pt x="1298599" y="967264"/>
                  </a:cubicBezTo>
                  <a:cubicBezTo>
                    <a:pt x="1296789" y="963549"/>
                    <a:pt x="1299742" y="962215"/>
                    <a:pt x="1298218" y="958596"/>
                  </a:cubicBezTo>
                  <a:cubicBezTo>
                    <a:pt x="1293360" y="962597"/>
                    <a:pt x="1289931" y="957644"/>
                    <a:pt x="1286216" y="956882"/>
                  </a:cubicBezTo>
                  <a:cubicBezTo>
                    <a:pt x="1282882" y="956215"/>
                    <a:pt x="1273738" y="958501"/>
                    <a:pt x="1273453" y="953072"/>
                  </a:cubicBezTo>
                  <a:cubicBezTo>
                    <a:pt x="1290693" y="954024"/>
                    <a:pt x="1298027" y="944690"/>
                    <a:pt x="1311838" y="949071"/>
                  </a:cubicBezTo>
                  <a:cubicBezTo>
                    <a:pt x="1309362" y="942689"/>
                    <a:pt x="1317268" y="946309"/>
                    <a:pt x="1318982" y="945356"/>
                  </a:cubicBezTo>
                  <a:cubicBezTo>
                    <a:pt x="1321649" y="943832"/>
                    <a:pt x="1320030" y="937832"/>
                    <a:pt x="1328031" y="938975"/>
                  </a:cubicBezTo>
                  <a:cubicBezTo>
                    <a:pt x="1332127" y="937927"/>
                    <a:pt x="1328221" y="933355"/>
                    <a:pt x="1334413" y="933164"/>
                  </a:cubicBezTo>
                  <a:cubicBezTo>
                    <a:pt x="1338985" y="932021"/>
                    <a:pt x="1342795" y="931831"/>
                    <a:pt x="1345652" y="932879"/>
                  </a:cubicBezTo>
                  <a:cubicBezTo>
                    <a:pt x="1353082" y="931259"/>
                    <a:pt x="1341461" y="939737"/>
                    <a:pt x="1352415" y="935736"/>
                  </a:cubicBezTo>
                  <a:cubicBezTo>
                    <a:pt x="1353082" y="930116"/>
                    <a:pt x="1353082" y="928688"/>
                    <a:pt x="1346033" y="926211"/>
                  </a:cubicBezTo>
                  <a:cubicBezTo>
                    <a:pt x="1344414" y="926402"/>
                    <a:pt x="1342795" y="926592"/>
                    <a:pt x="1342604" y="924782"/>
                  </a:cubicBezTo>
                  <a:cubicBezTo>
                    <a:pt x="1331365" y="926497"/>
                    <a:pt x="1325935" y="936879"/>
                    <a:pt x="1314410" y="933069"/>
                  </a:cubicBezTo>
                  <a:cubicBezTo>
                    <a:pt x="1311267" y="927735"/>
                    <a:pt x="1323554" y="929069"/>
                    <a:pt x="1322697" y="924687"/>
                  </a:cubicBezTo>
                  <a:cubicBezTo>
                    <a:pt x="1314886" y="922020"/>
                    <a:pt x="1310410" y="925925"/>
                    <a:pt x="1309552" y="927545"/>
                  </a:cubicBezTo>
                  <a:cubicBezTo>
                    <a:pt x="1309076" y="928402"/>
                    <a:pt x="1304885" y="927926"/>
                    <a:pt x="1304314" y="928688"/>
                  </a:cubicBezTo>
                  <a:cubicBezTo>
                    <a:pt x="1303361" y="930021"/>
                    <a:pt x="1306504" y="933069"/>
                    <a:pt x="1303171" y="933355"/>
                  </a:cubicBezTo>
                  <a:cubicBezTo>
                    <a:pt x="1296694" y="935069"/>
                    <a:pt x="1293836" y="931926"/>
                    <a:pt x="1288502" y="932212"/>
                  </a:cubicBezTo>
                  <a:cubicBezTo>
                    <a:pt x="1285645" y="936117"/>
                    <a:pt x="1286978" y="941737"/>
                    <a:pt x="1281739" y="944594"/>
                  </a:cubicBezTo>
                  <a:cubicBezTo>
                    <a:pt x="1277358" y="941451"/>
                    <a:pt x="1269928" y="942499"/>
                    <a:pt x="1265547" y="939356"/>
                  </a:cubicBezTo>
                  <a:cubicBezTo>
                    <a:pt x="1261356" y="939070"/>
                    <a:pt x="1252783" y="944690"/>
                    <a:pt x="1251640" y="940213"/>
                  </a:cubicBezTo>
                  <a:cubicBezTo>
                    <a:pt x="1250212" y="937070"/>
                    <a:pt x="1244306" y="940118"/>
                    <a:pt x="1244116" y="935260"/>
                  </a:cubicBezTo>
                  <a:cubicBezTo>
                    <a:pt x="1243258" y="932593"/>
                    <a:pt x="1246497" y="931736"/>
                    <a:pt x="1244497" y="928592"/>
                  </a:cubicBezTo>
                  <a:cubicBezTo>
                    <a:pt x="1249450" y="927735"/>
                    <a:pt x="1252879" y="926687"/>
                    <a:pt x="1254307" y="924306"/>
                  </a:cubicBezTo>
                  <a:cubicBezTo>
                    <a:pt x="1254784" y="923449"/>
                    <a:pt x="1258975" y="923925"/>
                    <a:pt x="1259546" y="923163"/>
                  </a:cubicBezTo>
                  <a:cubicBezTo>
                    <a:pt x="1260975" y="921163"/>
                    <a:pt x="1257451" y="919925"/>
                    <a:pt x="1260689" y="918496"/>
                  </a:cubicBezTo>
                  <a:cubicBezTo>
                    <a:pt x="1268404" y="915162"/>
                    <a:pt x="1278882" y="914590"/>
                    <a:pt x="1289645" y="912209"/>
                  </a:cubicBezTo>
                  <a:cubicBezTo>
                    <a:pt x="1300313" y="909828"/>
                    <a:pt x="1311743" y="909352"/>
                    <a:pt x="1315267" y="904494"/>
                  </a:cubicBezTo>
                  <a:cubicBezTo>
                    <a:pt x="1310505" y="902970"/>
                    <a:pt x="1307743" y="903637"/>
                    <a:pt x="1304695" y="906780"/>
                  </a:cubicBezTo>
                  <a:cubicBezTo>
                    <a:pt x="1302218" y="904113"/>
                    <a:pt x="1298884" y="902494"/>
                    <a:pt x="1296408" y="899827"/>
                  </a:cubicBezTo>
                  <a:cubicBezTo>
                    <a:pt x="1303933" y="896588"/>
                    <a:pt x="1303552" y="904304"/>
                    <a:pt x="1311076" y="900970"/>
                  </a:cubicBezTo>
                  <a:cubicBezTo>
                    <a:pt x="1311838" y="897827"/>
                    <a:pt x="1315267" y="895922"/>
                    <a:pt x="1320125" y="894588"/>
                  </a:cubicBezTo>
                  <a:cubicBezTo>
                    <a:pt x="1322125" y="898303"/>
                    <a:pt x="1318792" y="899732"/>
                    <a:pt x="1320506" y="903256"/>
                  </a:cubicBezTo>
                  <a:cubicBezTo>
                    <a:pt x="1325554" y="902494"/>
                    <a:pt x="1329841" y="902684"/>
                    <a:pt x="1332508" y="904970"/>
                  </a:cubicBezTo>
                  <a:cubicBezTo>
                    <a:pt x="1343271" y="903351"/>
                    <a:pt x="1345747" y="898208"/>
                    <a:pt x="1358130" y="897255"/>
                  </a:cubicBezTo>
                  <a:cubicBezTo>
                    <a:pt x="1366226" y="899922"/>
                    <a:pt x="1351367" y="908876"/>
                    <a:pt x="1367179" y="906209"/>
                  </a:cubicBezTo>
                  <a:cubicBezTo>
                    <a:pt x="1356034" y="897541"/>
                    <a:pt x="1375846" y="893255"/>
                    <a:pt x="1389753" y="890302"/>
                  </a:cubicBezTo>
                  <a:cubicBezTo>
                    <a:pt x="1388991" y="884968"/>
                    <a:pt x="1385086" y="888302"/>
                    <a:pt x="1380323" y="888016"/>
                  </a:cubicBezTo>
                  <a:cubicBezTo>
                    <a:pt x="1376894" y="887730"/>
                    <a:pt x="1375751" y="886968"/>
                    <a:pt x="1371655" y="887730"/>
                  </a:cubicBezTo>
                  <a:cubicBezTo>
                    <a:pt x="1369655" y="888111"/>
                    <a:pt x="1368322" y="886301"/>
                    <a:pt x="1368226" y="886301"/>
                  </a:cubicBezTo>
                  <a:cubicBezTo>
                    <a:pt x="1363083" y="886873"/>
                    <a:pt x="1358130" y="892874"/>
                    <a:pt x="1355082" y="889159"/>
                  </a:cubicBezTo>
                  <a:cubicBezTo>
                    <a:pt x="1364416" y="883634"/>
                    <a:pt x="1390801" y="877824"/>
                    <a:pt x="1402516" y="878872"/>
                  </a:cubicBezTo>
                  <a:cubicBezTo>
                    <a:pt x="1403469" y="883825"/>
                    <a:pt x="1394801" y="884587"/>
                    <a:pt x="1398325" y="890683"/>
                  </a:cubicBezTo>
                  <a:cubicBezTo>
                    <a:pt x="1401183" y="893826"/>
                    <a:pt x="1410803" y="887825"/>
                    <a:pt x="1412994" y="891826"/>
                  </a:cubicBezTo>
                  <a:cubicBezTo>
                    <a:pt x="1413661" y="894969"/>
                    <a:pt x="1407279" y="895064"/>
                    <a:pt x="1403183" y="896112"/>
                  </a:cubicBezTo>
                  <a:cubicBezTo>
                    <a:pt x="1405755" y="904780"/>
                    <a:pt x="1417566" y="900684"/>
                    <a:pt x="1423471" y="904780"/>
                  </a:cubicBezTo>
                  <a:cubicBezTo>
                    <a:pt x="1409279" y="905542"/>
                    <a:pt x="1408612" y="912019"/>
                    <a:pt x="1405374" y="917448"/>
                  </a:cubicBezTo>
                  <a:cubicBezTo>
                    <a:pt x="1400040" y="915543"/>
                    <a:pt x="1389086" y="918782"/>
                    <a:pt x="1380895" y="920591"/>
                  </a:cubicBezTo>
                  <a:cubicBezTo>
                    <a:pt x="1372417" y="922496"/>
                    <a:pt x="1360702" y="919448"/>
                    <a:pt x="1367369" y="930116"/>
                  </a:cubicBezTo>
                  <a:cubicBezTo>
                    <a:pt x="1371274" y="929735"/>
                    <a:pt x="1373084" y="932498"/>
                    <a:pt x="1376799" y="932402"/>
                  </a:cubicBezTo>
                  <a:cubicBezTo>
                    <a:pt x="1375084" y="928878"/>
                    <a:pt x="1377656" y="927068"/>
                    <a:pt x="1383181" y="926592"/>
                  </a:cubicBezTo>
                  <a:cubicBezTo>
                    <a:pt x="1385467" y="930593"/>
                    <a:pt x="1391753" y="928973"/>
                    <a:pt x="1394039" y="932974"/>
                  </a:cubicBezTo>
                  <a:cubicBezTo>
                    <a:pt x="1386514" y="941546"/>
                    <a:pt x="1373179" y="935260"/>
                    <a:pt x="1364321" y="937260"/>
                  </a:cubicBezTo>
                  <a:cubicBezTo>
                    <a:pt x="1358511" y="938594"/>
                    <a:pt x="1358320" y="942499"/>
                    <a:pt x="1352701" y="944213"/>
                  </a:cubicBezTo>
                  <a:cubicBezTo>
                    <a:pt x="1349748" y="945071"/>
                    <a:pt x="1345176" y="941546"/>
                    <a:pt x="1344795" y="945928"/>
                  </a:cubicBezTo>
                  <a:cubicBezTo>
                    <a:pt x="1346224" y="945642"/>
                    <a:pt x="1348414" y="946880"/>
                    <a:pt x="1345557" y="947928"/>
                  </a:cubicBezTo>
                  <a:cubicBezTo>
                    <a:pt x="1342890" y="948500"/>
                    <a:pt x="1342985" y="950214"/>
                    <a:pt x="1341080" y="951071"/>
                  </a:cubicBezTo>
                  <a:cubicBezTo>
                    <a:pt x="1327269" y="948309"/>
                    <a:pt x="1319458" y="953357"/>
                    <a:pt x="1303456" y="957072"/>
                  </a:cubicBezTo>
                  <a:cubicBezTo>
                    <a:pt x="1303075" y="966788"/>
                    <a:pt x="1319268" y="953643"/>
                    <a:pt x="1321459" y="959739"/>
                  </a:cubicBezTo>
                  <a:cubicBezTo>
                    <a:pt x="1316791" y="965740"/>
                    <a:pt x="1299837" y="966311"/>
                    <a:pt x="1308219" y="977932"/>
                  </a:cubicBezTo>
                  <a:cubicBezTo>
                    <a:pt x="1316982" y="979075"/>
                    <a:pt x="1322983" y="973169"/>
                    <a:pt x="1331174" y="970788"/>
                  </a:cubicBezTo>
                  <a:cubicBezTo>
                    <a:pt x="1332793" y="970312"/>
                    <a:pt x="1340318" y="973455"/>
                    <a:pt x="1342414" y="970502"/>
                  </a:cubicBezTo>
                  <a:cubicBezTo>
                    <a:pt x="1345271" y="966597"/>
                    <a:pt x="1357082" y="964121"/>
                    <a:pt x="1361940" y="961835"/>
                  </a:cubicBezTo>
                  <a:cubicBezTo>
                    <a:pt x="1367274" y="961644"/>
                    <a:pt x="1370131" y="964787"/>
                    <a:pt x="1376608" y="962978"/>
                  </a:cubicBezTo>
                  <a:cubicBezTo>
                    <a:pt x="1381561" y="959072"/>
                    <a:pt x="1389372" y="959263"/>
                    <a:pt x="1394325" y="956977"/>
                  </a:cubicBezTo>
                  <a:cubicBezTo>
                    <a:pt x="1398992" y="954786"/>
                    <a:pt x="1399183" y="949071"/>
                    <a:pt x="1406041" y="950024"/>
                  </a:cubicBezTo>
                  <a:cubicBezTo>
                    <a:pt x="1406422" y="952690"/>
                    <a:pt x="1403469" y="955072"/>
                    <a:pt x="1410136" y="953548"/>
                  </a:cubicBezTo>
                  <a:cubicBezTo>
                    <a:pt x="1415375" y="952405"/>
                    <a:pt x="1420614" y="951262"/>
                    <a:pt x="1425948" y="950119"/>
                  </a:cubicBezTo>
                  <a:cubicBezTo>
                    <a:pt x="1427186" y="946690"/>
                    <a:pt x="1427472" y="942880"/>
                    <a:pt x="1434235" y="941737"/>
                  </a:cubicBezTo>
                  <a:cubicBezTo>
                    <a:pt x="1435282" y="945071"/>
                    <a:pt x="1439569" y="941546"/>
                    <a:pt x="1442902" y="942023"/>
                  </a:cubicBezTo>
                  <a:cubicBezTo>
                    <a:pt x="1445379" y="942404"/>
                    <a:pt x="1447474" y="946880"/>
                    <a:pt x="1452332" y="944309"/>
                  </a:cubicBezTo>
                  <a:cubicBezTo>
                    <a:pt x="1463572" y="943261"/>
                    <a:pt x="1472430" y="938308"/>
                    <a:pt x="1480526" y="936022"/>
                  </a:cubicBezTo>
                  <a:cubicBezTo>
                    <a:pt x="1488527" y="933736"/>
                    <a:pt x="1497290" y="936117"/>
                    <a:pt x="1500814" y="929450"/>
                  </a:cubicBezTo>
                  <a:cubicBezTo>
                    <a:pt x="1506053" y="928307"/>
                    <a:pt x="1506244" y="934212"/>
                    <a:pt x="1512816" y="931164"/>
                  </a:cubicBezTo>
                  <a:cubicBezTo>
                    <a:pt x="1516912" y="922687"/>
                    <a:pt x="1524246" y="926306"/>
                    <a:pt x="1533104" y="924592"/>
                  </a:cubicBezTo>
                  <a:cubicBezTo>
                    <a:pt x="1536533" y="923925"/>
                    <a:pt x="1535866" y="921639"/>
                    <a:pt x="1540248" y="920877"/>
                  </a:cubicBezTo>
                  <a:cubicBezTo>
                    <a:pt x="1544629" y="920115"/>
                    <a:pt x="1545868" y="923258"/>
                    <a:pt x="1548154" y="919163"/>
                  </a:cubicBezTo>
                  <a:cubicBezTo>
                    <a:pt x="1548439" y="918686"/>
                    <a:pt x="1552630" y="918305"/>
                    <a:pt x="1553392" y="918020"/>
                  </a:cubicBezTo>
                  <a:cubicBezTo>
                    <a:pt x="1561393" y="915448"/>
                    <a:pt x="1572919" y="915829"/>
                    <a:pt x="1575967" y="917448"/>
                  </a:cubicBezTo>
                  <a:cubicBezTo>
                    <a:pt x="1579586" y="919353"/>
                    <a:pt x="1589016" y="912495"/>
                    <a:pt x="1591778" y="914019"/>
                  </a:cubicBezTo>
                  <a:cubicBezTo>
                    <a:pt x="1597017" y="912305"/>
                    <a:pt x="1589111" y="904875"/>
                    <a:pt x="1596731" y="904208"/>
                  </a:cubicBezTo>
                  <a:cubicBezTo>
                    <a:pt x="1602065" y="903923"/>
                    <a:pt x="1601684" y="911638"/>
                    <a:pt x="1609495" y="908018"/>
                  </a:cubicBezTo>
                  <a:cubicBezTo>
                    <a:pt x="1611114" y="907828"/>
                    <a:pt x="1612733" y="907637"/>
                    <a:pt x="1612924" y="909447"/>
                  </a:cubicBezTo>
                  <a:cubicBezTo>
                    <a:pt x="1629307" y="905161"/>
                    <a:pt x="1652071" y="903542"/>
                    <a:pt x="1658834" y="895064"/>
                  </a:cubicBezTo>
                  <a:cubicBezTo>
                    <a:pt x="1666454" y="899827"/>
                    <a:pt x="1675217" y="894207"/>
                    <a:pt x="1682551" y="889921"/>
                  </a:cubicBezTo>
                  <a:cubicBezTo>
                    <a:pt x="1684552" y="894302"/>
                    <a:pt x="1690743" y="892778"/>
                    <a:pt x="1697220" y="891064"/>
                  </a:cubicBezTo>
                  <a:cubicBezTo>
                    <a:pt x="1702649" y="886968"/>
                    <a:pt x="1690267" y="886015"/>
                    <a:pt x="1696839" y="882396"/>
                  </a:cubicBezTo>
                  <a:cubicBezTo>
                    <a:pt x="1707983" y="884301"/>
                    <a:pt x="1726462" y="889254"/>
                    <a:pt x="1730653" y="881634"/>
                  </a:cubicBezTo>
                  <a:cubicBezTo>
                    <a:pt x="1731415" y="880301"/>
                    <a:pt x="1735034" y="882682"/>
                    <a:pt x="1734082" y="883063"/>
                  </a:cubicBezTo>
                  <a:cubicBezTo>
                    <a:pt x="1739511" y="880682"/>
                    <a:pt x="1738844" y="878491"/>
                    <a:pt x="1743130" y="876681"/>
                  </a:cubicBezTo>
                  <a:cubicBezTo>
                    <a:pt x="1750179" y="873824"/>
                    <a:pt x="1756465" y="873538"/>
                    <a:pt x="1763419" y="870109"/>
                  </a:cubicBezTo>
                  <a:cubicBezTo>
                    <a:pt x="1768753" y="869918"/>
                    <a:pt x="1770277" y="874871"/>
                    <a:pt x="1778087" y="871252"/>
                  </a:cubicBezTo>
                  <a:cubicBezTo>
                    <a:pt x="1788184" y="870490"/>
                    <a:pt x="1786564" y="864680"/>
                    <a:pt x="1795042" y="863156"/>
                  </a:cubicBezTo>
                  <a:cubicBezTo>
                    <a:pt x="1803900" y="866299"/>
                    <a:pt x="1814568" y="865632"/>
                    <a:pt x="1823617" y="863537"/>
                  </a:cubicBezTo>
                  <a:cubicBezTo>
                    <a:pt x="1832380" y="861441"/>
                    <a:pt x="1839142" y="854202"/>
                    <a:pt x="1847715" y="851726"/>
                  </a:cubicBezTo>
                  <a:cubicBezTo>
                    <a:pt x="1863336" y="847154"/>
                    <a:pt x="1870099" y="850202"/>
                    <a:pt x="1880767" y="848868"/>
                  </a:cubicBezTo>
                  <a:cubicBezTo>
                    <a:pt x="1886577" y="848201"/>
                    <a:pt x="1892387" y="845630"/>
                    <a:pt x="1899150" y="844868"/>
                  </a:cubicBezTo>
                  <a:cubicBezTo>
                    <a:pt x="1908199" y="843820"/>
                    <a:pt x="1907627" y="844296"/>
                    <a:pt x="1912294" y="842010"/>
                  </a:cubicBezTo>
                  <a:cubicBezTo>
                    <a:pt x="1926963" y="834771"/>
                    <a:pt x="1939536" y="836581"/>
                    <a:pt x="1951823" y="833438"/>
                  </a:cubicBezTo>
                  <a:cubicBezTo>
                    <a:pt x="1954871" y="832961"/>
                    <a:pt x="1954871" y="829628"/>
                    <a:pt x="1957062" y="832295"/>
                  </a:cubicBezTo>
                  <a:cubicBezTo>
                    <a:pt x="1957824" y="834962"/>
                    <a:pt x="1954681" y="835819"/>
                    <a:pt x="1956681" y="838962"/>
                  </a:cubicBezTo>
                  <a:cubicBezTo>
                    <a:pt x="1963825" y="836105"/>
                    <a:pt x="1967730" y="830104"/>
                    <a:pt x="1974778" y="826294"/>
                  </a:cubicBezTo>
                  <a:cubicBezTo>
                    <a:pt x="1981541" y="822674"/>
                    <a:pt x="1990780" y="821722"/>
                    <a:pt x="1996972" y="817055"/>
                  </a:cubicBezTo>
                  <a:cubicBezTo>
                    <a:pt x="2002972" y="819055"/>
                    <a:pt x="2009735" y="819817"/>
                    <a:pt x="2017641" y="819150"/>
                  </a:cubicBezTo>
                  <a:cubicBezTo>
                    <a:pt x="2022022" y="818769"/>
                    <a:pt x="2024880" y="815245"/>
                    <a:pt x="2030023" y="814292"/>
                  </a:cubicBezTo>
                  <a:cubicBezTo>
                    <a:pt x="2033357" y="813626"/>
                    <a:pt x="2036024" y="814769"/>
                    <a:pt x="2041263" y="814007"/>
                  </a:cubicBezTo>
                  <a:cubicBezTo>
                    <a:pt x="2061265" y="811340"/>
                    <a:pt x="2073076" y="803338"/>
                    <a:pt x="2084506" y="800195"/>
                  </a:cubicBezTo>
                  <a:cubicBezTo>
                    <a:pt x="2089840" y="799910"/>
                    <a:pt x="2089459" y="807625"/>
                    <a:pt x="2097270" y="804005"/>
                  </a:cubicBezTo>
                  <a:cubicBezTo>
                    <a:pt x="2093365" y="798957"/>
                    <a:pt x="2110224" y="802767"/>
                    <a:pt x="2106319" y="797624"/>
                  </a:cubicBezTo>
                  <a:cubicBezTo>
                    <a:pt x="2115748" y="798290"/>
                    <a:pt x="2105938" y="790670"/>
                    <a:pt x="2115367" y="791242"/>
                  </a:cubicBezTo>
                  <a:cubicBezTo>
                    <a:pt x="2126416" y="790289"/>
                    <a:pt x="2134036" y="794099"/>
                    <a:pt x="2144704" y="793623"/>
                  </a:cubicBezTo>
                  <a:cubicBezTo>
                    <a:pt x="2155277" y="790765"/>
                    <a:pt x="2157277" y="784288"/>
                    <a:pt x="2168803" y="781812"/>
                  </a:cubicBezTo>
                  <a:cubicBezTo>
                    <a:pt x="2172136" y="785908"/>
                    <a:pt x="2163754" y="789908"/>
                    <a:pt x="2173660" y="787337"/>
                  </a:cubicBezTo>
                  <a:cubicBezTo>
                    <a:pt x="2187853" y="781812"/>
                    <a:pt x="2200616" y="774287"/>
                    <a:pt x="2216142" y="771525"/>
                  </a:cubicBezTo>
                  <a:cubicBezTo>
                    <a:pt x="2225667" y="769906"/>
                    <a:pt x="2227858" y="771144"/>
                    <a:pt x="2229286" y="768668"/>
                  </a:cubicBezTo>
                  <a:cubicBezTo>
                    <a:pt x="2229572" y="768096"/>
                    <a:pt x="2233763" y="767810"/>
                    <a:pt x="2234525" y="767525"/>
                  </a:cubicBezTo>
                  <a:cubicBezTo>
                    <a:pt x="2244907" y="764000"/>
                    <a:pt x="2250337" y="762000"/>
                    <a:pt x="2257480" y="760381"/>
                  </a:cubicBezTo>
                  <a:cubicBezTo>
                    <a:pt x="2261862" y="759333"/>
                    <a:pt x="2266720" y="760381"/>
                    <a:pt x="2271387" y="759524"/>
                  </a:cubicBezTo>
                  <a:cubicBezTo>
                    <a:pt x="2286722" y="756857"/>
                    <a:pt x="2300629" y="750761"/>
                    <a:pt x="2315392" y="747713"/>
                  </a:cubicBezTo>
                  <a:cubicBezTo>
                    <a:pt x="2320726" y="749903"/>
                    <a:pt x="2325203" y="749808"/>
                    <a:pt x="2330061" y="748856"/>
                  </a:cubicBezTo>
                  <a:cubicBezTo>
                    <a:pt x="2336443" y="747713"/>
                    <a:pt x="2337967" y="743045"/>
                    <a:pt x="2339110" y="742474"/>
                  </a:cubicBezTo>
                  <a:cubicBezTo>
                    <a:pt x="2341396" y="741426"/>
                    <a:pt x="2343491" y="744188"/>
                    <a:pt x="2345110" y="743331"/>
                  </a:cubicBezTo>
                  <a:cubicBezTo>
                    <a:pt x="2350635" y="740664"/>
                    <a:pt x="2355969" y="736663"/>
                    <a:pt x="2358636" y="733806"/>
                  </a:cubicBezTo>
                  <a:cubicBezTo>
                    <a:pt x="2361017" y="744379"/>
                    <a:pt x="2385211" y="735521"/>
                    <a:pt x="2382353" y="728663"/>
                  </a:cubicBezTo>
                  <a:cubicBezTo>
                    <a:pt x="2378734" y="728567"/>
                    <a:pt x="2375971" y="727234"/>
                    <a:pt x="2374828" y="723710"/>
                  </a:cubicBezTo>
                  <a:cubicBezTo>
                    <a:pt x="2364922" y="724567"/>
                    <a:pt x="2362922" y="728853"/>
                    <a:pt x="2357874" y="731806"/>
                  </a:cubicBezTo>
                  <a:cubicBezTo>
                    <a:pt x="2357874" y="723710"/>
                    <a:pt x="2347492" y="729806"/>
                    <a:pt x="2344348" y="725996"/>
                  </a:cubicBezTo>
                  <a:cubicBezTo>
                    <a:pt x="2356921" y="720566"/>
                    <a:pt x="2376448" y="718947"/>
                    <a:pt x="2388354" y="714185"/>
                  </a:cubicBezTo>
                  <a:cubicBezTo>
                    <a:pt x="2393212" y="712280"/>
                    <a:pt x="2391688" y="707136"/>
                    <a:pt x="2397403" y="707803"/>
                  </a:cubicBezTo>
                  <a:cubicBezTo>
                    <a:pt x="2403689" y="710279"/>
                    <a:pt x="2414929" y="705993"/>
                    <a:pt x="2420739" y="709327"/>
                  </a:cubicBezTo>
                  <a:cubicBezTo>
                    <a:pt x="2421977" y="703040"/>
                    <a:pt x="2432931" y="705040"/>
                    <a:pt x="2441027" y="702755"/>
                  </a:cubicBezTo>
                  <a:cubicBezTo>
                    <a:pt x="2444170" y="701897"/>
                    <a:pt x="2444361" y="700278"/>
                    <a:pt x="2448171" y="699040"/>
                  </a:cubicBezTo>
                  <a:cubicBezTo>
                    <a:pt x="2452267" y="697611"/>
                    <a:pt x="2457124" y="697516"/>
                    <a:pt x="2461315" y="696182"/>
                  </a:cubicBezTo>
                  <a:cubicBezTo>
                    <a:pt x="2466935" y="695611"/>
                    <a:pt x="2468459" y="700564"/>
                    <a:pt x="2474079" y="699992"/>
                  </a:cubicBezTo>
                  <a:cubicBezTo>
                    <a:pt x="2471507" y="690563"/>
                    <a:pt x="2478651" y="695420"/>
                    <a:pt x="2485795" y="693039"/>
                  </a:cubicBezTo>
                  <a:cubicBezTo>
                    <a:pt x="2485699" y="693039"/>
                    <a:pt x="2486271" y="691039"/>
                    <a:pt x="2487700" y="690467"/>
                  </a:cubicBezTo>
                  <a:cubicBezTo>
                    <a:pt x="2494748" y="687324"/>
                    <a:pt x="2504654" y="689038"/>
                    <a:pt x="2507607" y="690467"/>
                  </a:cubicBezTo>
                  <a:cubicBezTo>
                    <a:pt x="2514751" y="690467"/>
                    <a:pt x="2515132" y="679228"/>
                    <a:pt x="2522657" y="685038"/>
                  </a:cubicBezTo>
                  <a:cubicBezTo>
                    <a:pt x="2524371" y="693801"/>
                    <a:pt x="2515227" y="692087"/>
                    <a:pt x="2509131" y="694563"/>
                  </a:cubicBezTo>
                  <a:cubicBezTo>
                    <a:pt x="2505416" y="696087"/>
                    <a:pt x="2507035" y="697040"/>
                    <a:pt x="2503892" y="695706"/>
                  </a:cubicBezTo>
                  <a:cubicBezTo>
                    <a:pt x="2497129" y="692849"/>
                    <a:pt x="2489414" y="697611"/>
                    <a:pt x="2482080" y="698278"/>
                  </a:cubicBezTo>
                  <a:cubicBezTo>
                    <a:pt x="2478651" y="699040"/>
                    <a:pt x="2481032" y="702374"/>
                    <a:pt x="2478270" y="703517"/>
                  </a:cubicBezTo>
                  <a:cubicBezTo>
                    <a:pt x="2476079" y="699326"/>
                    <a:pt x="2472365" y="704945"/>
                    <a:pt x="2470364" y="705231"/>
                  </a:cubicBezTo>
                  <a:cubicBezTo>
                    <a:pt x="2459506" y="706946"/>
                    <a:pt x="2449885" y="703421"/>
                    <a:pt x="2454172" y="715328"/>
                  </a:cubicBezTo>
                  <a:cubicBezTo>
                    <a:pt x="2467316" y="714947"/>
                    <a:pt x="2469507" y="709041"/>
                    <a:pt x="2473698" y="706660"/>
                  </a:cubicBezTo>
                  <a:cubicBezTo>
                    <a:pt x="2473031" y="707041"/>
                    <a:pt x="2475317" y="708755"/>
                    <a:pt x="2477032" y="708088"/>
                  </a:cubicBezTo>
                  <a:cubicBezTo>
                    <a:pt x="2477603" y="707803"/>
                    <a:pt x="2476651" y="706279"/>
                    <a:pt x="2478937" y="705517"/>
                  </a:cubicBezTo>
                  <a:cubicBezTo>
                    <a:pt x="2481794" y="704564"/>
                    <a:pt x="2483604" y="706660"/>
                    <a:pt x="2487604" y="705803"/>
                  </a:cubicBezTo>
                  <a:cubicBezTo>
                    <a:pt x="2494272" y="704374"/>
                    <a:pt x="2494177" y="699611"/>
                    <a:pt x="2496653" y="699421"/>
                  </a:cubicBezTo>
                  <a:cubicBezTo>
                    <a:pt x="2499987" y="699230"/>
                    <a:pt x="2502178" y="708565"/>
                    <a:pt x="2506750" y="703802"/>
                  </a:cubicBezTo>
                  <a:cubicBezTo>
                    <a:pt x="2515703" y="699707"/>
                    <a:pt x="2525990" y="693039"/>
                    <a:pt x="2539516" y="692277"/>
                  </a:cubicBezTo>
                  <a:cubicBezTo>
                    <a:pt x="2545516" y="691896"/>
                    <a:pt x="2548565" y="697421"/>
                    <a:pt x="2554184" y="693420"/>
                  </a:cubicBezTo>
                  <a:cubicBezTo>
                    <a:pt x="2569805" y="679323"/>
                    <a:pt x="2597999" y="687038"/>
                    <a:pt x="2614001" y="678180"/>
                  </a:cubicBezTo>
                  <a:cubicBezTo>
                    <a:pt x="2620288" y="672179"/>
                    <a:pt x="2605619" y="668846"/>
                    <a:pt x="2612191" y="665417"/>
                  </a:cubicBezTo>
                  <a:cubicBezTo>
                    <a:pt x="2621050" y="663131"/>
                    <a:pt x="2630099" y="661988"/>
                    <a:pt x="2638481" y="659702"/>
                  </a:cubicBezTo>
                  <a:cubicBezTo>
                    <a:pt x="2640576" y="659130"/>
                    <a:pt x="2640004" y="657225"/>
                    <a:pt x="2640385" y="657130"/>
                  </a:cubicBezTo>
                  <a:cubicBezTo>
                    <a:pt x="2642100" y="656463"/>
                    <a:pt x="2644291" y="658463"/>
                    <a:pt x="2643815" y="658559"/>
                  </a:cubicBezTo>
                  <a:cubicBezTo>
                    <a:pt x="2658292" y="653987"/>
                    <a:pt x="2682391" y="643604"/>
                    <a:pt x="2694583" y="649700"/>
                  </a:cubicBezTo>
                  <a:cubicBezTo>
                    <a:pt x="2685534" y="656463"/>
                    <a:pt x="2660483" y="650653"/>
                    <a:pt x="2663341" y="665226"/>
                  </a:cubicBezTo>
                  <a:cubicBezTo>
                    <a:pt x="2680200" y="662369"/>
                    <a:pt x="2685058" y="662369"/>
                    <a:pt x="2700202" y="657225"/>
                  </a:cubicBezTo>
                  <a:cubicBezTo>
                    <a:pt x="2702298" y="654749"/>
                    <a:pt x="2698298" y="649605"/>
                    <a:pt x="2705822" y="649415"/>
                  </a:cubicBezTo>
                  <a:cubicBezTo>
                    <a:pt x="2710394" y="648272"/>
                    <a:pt x="2714204" y="648081"/>
                    <a:pt x="2717157" y="649129"/>
                  </a:cubicBezTo>
                  <a:cubicBezTo>
                    <a:pt x="2719729" y="654177"/>
                    <a:pt x="2720681" y="645319"/>
                    <a:pt x="2727730" y="646843"/>
                  </a:cubicBezTo>
                  <a:cubicBezTo>
                    <a:pt x="2733254" y="641795"/>
                    <a:pt x="2721348" y="639890"/>
                    <a:pt x="2727349" y="638175"/>
                  </a:cubicBezTo>
                  <a:cubicBezTo>
                    <a:pt x="2732587" y="633603"/>
                    <a:pt x="2731921" y="641033"/>
                    <a:pt x="2737445" y="642557"/>
                  </a:cubicBezTo>
                  <a:cubicBezTo>
                    <a:pt x="2744684" y="644462"/>
                    <a:pt x="2751637" y="636461"/>
                    <a:pt x="2746875" y="644843"/>
                  </a:cubicBezTo>
                  <a:cubicBezTo>
                    <a:pt x="2753161" y="644938"/>
                    <a:pt x="2755543" y="639413"/>
                    <a:pt x="2761162" y="637318"/>
                  </a:cubicBezTo>
                  <a:cubicBezTo>
                    <a:pt x="2767640" y="634937"/>
                    <a:pt x="2775926" y="634841"/>
                    <a:pt x="2784880" y="632174"/>
                  </a:cubicBezTo>
                  <a:cubicBezTo>
                    <a:pt x="2786975" y="634841"/>
                    <a:pt x="2789261" y="634937"/>
                    <a:pt x="2787166" y="638270"/>
                  </a:cubicBezTo>
                  <a:cubicBezTo>
                    <a:pt x="2793928" y="633794"/>
                    <a:pt x="2793262" y="637318"/>
                    <a:pt x="2797739" y="635984"/>
                  </a:cubicBezTo>
                  <a:cubicBezTo>
                    <a:pt x="2802406" y="634556"/>
                    <a:pt x="2805168" y="632174"/>
                    <a:pt x="2810121" y="631127"/>
                  </a:cubicBezTo>
                  <a:cubicBezTo>
                    <a:pt x="2815074" y="630079"/>
                    <a:pt x="2816693" y="631888"/>
                    <a:pt x="2821360" y="630841"/>
                  </a:cubicBezTo>
                  <a:cubicBezTo>
                    <a:pt x="2829933" y="628936"/>
                    <a:pt x="2826694" y="625793"/>
                    <a:pt x="2831933" y="628555"/>
                  </a:cubicBezTo>
                  <a:cubicBezTo>
                    <a:pt x="2832600" y="628936"/>
                    <a:pt x="2836219" y="627412"/>
                    <a:pt x="2837172" y="627412"/>
                  </a:cubicBezTo>
                  <a:cubicBezTo>
                    <a:pt x="2861842" y="627412"/>
                    <a:pt x="2887464" y="619887"/>
                    <a:pt x="2915753" y="616839"/>
                  </a:cubicBezTo>
                  <a:cubicBezTo>
                    <a:pt x="2914134" y="614363"/>
                    <a:pt x="2919087" y="615029"/>
                    <a:pt x="2920325" y="613696"/>
                  </a:cubicBezTo>
                  <a:cubicBezTo>
                    <a:pt x="2921659" y="612172"/>
                    <a:pt x="2917849" y="607981"/>
                    <a:pt x="2924135" y="608552"/>
                  </a:cubicBezTo>
                  <a:cubicBezTo>
                    <a:pt x="2939851" y="607219"/>
                    <a:pt x="2963283" y="595313"/>
                    <a:pt x="2972999" y="602266"/>
                  </a:cubicBezTo>
                  <a:cubicBezTo>
                    <a:pt x="2981666" y="601980"/>
                    <a:pt x="2976046" y="595598"/>
                    <a:pt x="2984619" y="595313"/>
                  </a:cubicBezTo>
                  <a:cubicBezTo>
                    <a:pt x="2991096" y="594551"/>
                    <a:pt x="2992144" y="601313"/>
                    <a:pt x="3000049" y="598551"/>
                  </a:cubicBezTo>
                  <a:cubicBezTo>
                    <a:pt x="3016432" y="590741"/>
                    <a:pt x="3042531" y="593789"/>
                    <a:pt x="3059104" y="581311"/>
                  </a:cubicBezTo>
                  <a:cubicBezTo>
                    <a:pt x="3079298" y="581120"/>
                    <a:pt x="3088156" y="577882"/>
                    <a:pt x="3110635" y="574453"/>
                  </a:cubicBezTo>
                  <a:cubicBezTo>
                    <a:pt x="3111016" y="577120"/>
                    <a:pt x="3108063" y="579501"/>
                    <a:pt x="3114731" y="577882"/>
                  </a:cubicBezTo>
                  <a:cubicBezTo>
                    <a:pt x="3118159" y="577120"/>
                    <a:pt x="3115874" y="573786"/>
                    <a:pt x="3118540" y="572643"/>
                  </a:cubicBezTo>
                  <a:cubicBezTo>
                    <a:pt x="3122065" y="573881"/>
                    <a:pt x="3122160" y="579977"/>
                    <a:pt x="3128637" y="577025"/>
                  </a:cubicBezTo>
                  <a:cubicBezTo>
                    <a:pt x="3133876" y="575215"/>
                    <a:pt x="3122732" y="572357"/>
                    <a:pt x="3131685" y="569786"/>
                  </a:cubicBezTo>
                  <a:cubicBezTo>
                    <a:pt x="3136924" y="568643"/>
                    <a:pt x="3142258" y="567500"/>
                    <a:pt x="3147496" y="566357"/>
                  </a:cubicBezTo>
                  <a:cubicBezTo>
                    <a:pt x="3144925" y="559118"/>
                    <a:pt x="3148830" y="560546"/>
                    <a:pt x="3153116" y="558546"/>
                  </a:cubicBezTo>
                  <a:cubicBezTo>
                    <a:pt x="3163879" y="553688"/>
                    <a:pt x="3179024" y="552355"/>
                    <a:pt x="3182072" y="552260"/>
                  </a:cubicBezTo>
                  <a:cubicBezTo>
                    <a:pt x="3189692" y="552069"/>
                    <a:pt x="3199503" y="547783"/>
                    <a:pt x="3203123" y="547688"/>
                  </a:cubicBezTo>
                  <a:cubicBezTo>
                    <a:pt x="3203884" y="547688"/>
                    <a:pt x="3207599" y="548926"/>
                    <a:pt x="3206456" y="549116"/>
                  </a:cubicBezTo>
                  <a:cubicBezTo>
                    <a:pt x="3210171" y="548450"/>
                    <a:pt x="3210361" y="545592"/>
                    <a:pt x="3216267" y="544830"/>
                  </a:cubicBezTo>
                  <a:cubicBezTo>
                    <a:pt x="3220172" y="544354"/>
                    <a:pt x="3221887" y="545592"/>
                    <a:pt x="3227507" y="544544"/>
                  </a:cubicBezTo>
                  <a:cubicBezTo>
                    <a:pt x="3238651" y="542544"/>
                    <a:pt x="3250748" y="538448"/>
                    <a:pt x="3261701" y="537115"/>
                  </a:cubicBezTo>
                  <a:cubicBezTo>
                    <a:pt x="3269798" y="536067"/>
                    <a:pt x="3270178" y="538544"/>
                    <a:pt x="3272274" y="534829"/>
                  </a:cubicBezTo>
                  <a:cubicBezTo>
                    <a:pt x="3275417" y="529209"/>
                    <a:pt x="3310755" y="528733"/>
                    <a:pt x="3309898" y="528828"/>
                  </a:cubicBezTo>
                  <a:cubicBezTo>
                    <a:pt x="3318565" y="527971"/>
                    <a:pt x="3332377" y="524828"/>
                    <a:pt x="3332853" y="521684"/>
                  </a:cubicBezTo>
                  <a:cubicBezTo>
                    <a:pt x="3321328" y="522446"/>
                    <a:pt x="3312469" y="524447"/>
                    <a:pt x="3300563" y="526542"/>
                  </a:cubicBezTo>
                  <a:cubicBezTo>
                    <a:pt x="3297896" y="527018"/>
                    <a:pt x="3296753" y="525304"/>
                    <a:pt x="3294562" y="525685"/>
                  </a:cubicBezTo>
                  <a:cubicBezTo>
                    <a:pt x="3291133" y="526256"/>
                    <a:pt x="3291991" y="529209"/>
                    <a:pt x="3287419" y="529400"/>
                  </a:cubicBezTo>
                  <a:cubicBezTo>
                    <a:pt x="3288562" y="529304"/>
                    <a:pt x="3284085" y="527971"/>
                    <a:pt x="3284085" y="527971"/>
                  </a:cubicBezTo>
                  <a:cubicBezTo>
                    <a:pt x="3276751" y="526161"/>
                    <a:pt x="3278370" y="528447"/>
                    <a:pt x="3273512" y="530257"/>
                  </a:cubicBezTo>
                  <a:cubicBezTo>
                    <a:pt x="3259225" y="535591"/>
                    <a:pt x="3238270" y="536353"/>
                    <a:pt x="3230650" y="537401"/>
                  </a:cubicBezTo>
                  <a:cubicBezTo>
                    <a:pt x="3224363" y="538258"/>
                    <a:pt x="3218934" y="540925"/>
                    <a:pt x="3212266" y="541401"/>
                  </a:cubicBezTo>
                  <a:cubicBezTo>
                    <a:pt x="3208075" y="541687"/>
                    <a:pt x="3206742" y="540163"/>
                    <a:pt x="3201027" y="541687"/>
                  </a:cubicBezTo>
                  <a:cubicBezTo>
                    <a:pt x="3199408" y="542068"/>
                    <a:pt x="3198836" y="544354"/>
                    <a:pt x="3199122" y="544259"/>
                  </a:cubicBezTo>
                  <a:cubicBezTo>
                    <a:pt x="3196455" y="544925"/>
                    <a:pt x="3195312" y="542925"/>
                    <a:pt x="3193121" y="543401"/>
                  </a:cubicBezTo>
                  <a:cubicBezTo>
                    <a:pt x="3173785" y="547211"/>
                    <a:pt x="3154735" y="553117"/>
                    <a:pt x="3137781" y="555403"/>
                  </a:cubicBezTo>
                  <a:cubicBezTo>
                    <a:pt x="3132923" y="556070"/>
                    <a:pt x="3131018" y="554641"/>
                    <a:pt x="3126541" y="555689"/>
                  </a:cubicBezTo>
                  <a:cubicBezTo>
                    <a:pt x="3122065" y="556736"/>
                    <a:pt x="3115492" y="562737"/>
                    <a:pt x="3108825" y="561689"/>
                  </a:cubicBezTo>
                  <a:cubicBezTo>
                    <a:pt x="3107587" y="558356"/>
                    <a:pt x="3101110" y="562166"/>
                    <a:pt x="3099395" y="559403"/>
                  </a:cubicBezTo>
                  <a:cubicBezTo>
                    <a:pt x="3161022" y="542163"/>
                    <a:pt x="3222553" y="536734"/>
                    <a:pt x="3289705" y="520160"/>
                  </a:cubicBezTo>
                  <a:cubicBezTo>
                    <a:pt x="3291515" y="517493"/>
                    <a:pt x="3293419" y="514922"/>
                    <a:pt x="3295324" y="512350"/>
                  </a:cubicBezTo>
                  <a:cubicBezTo>
                    <a:pt x="3307231" y="507683"/>
                    <a:pt x="3328852" y="507111"/>
                    <a:pt x="3335520" y="505778"/>
                  </a:cubicBezTo>
                  <a:cubicBezTo>
                    <a:pt x="3338949" y="505111"/>
                    <a:pt x="3339997" y="502730"/>
                    <a:pt x="3345331" y="501491"/>
                  </a:cubicBezTo>
                  <a:cubicBezTo>
                    <a:pt x="3348950" y="500634"/>
                    <a:pt x="3351903" y="502253"/>
                    <a:pt x="3353999" y="501777"/>
                  </a:cubicBezTo>
                  <a:cubicBezTo>
                    <a:pt x="3353332" y="501968"/>
                    <a:pt x="3354856" y="499682"/>
                    <a:pt x="3355903" y="499205"/>
                  </a:cubicBezTo>
                  <a:cubicBezTo>
                    <a:pt x="3359237" y="497776"/>
                    <a:pt x="3362857" y="500158"/>
                    <a:pt x="3364571" y="499491"/>
                  </a:cubicBezTo>
                  <a:cubicBezTo>
                    <a:pt x="3365333" y="499205"/>
                    <a:pt x="3364000" y="497681"/>
                    <a:pt x="3366476" y="496919"/>
                  </a:cubicBezTo>
                  <a:cubicBezTo>
                    <a:pt x="3376763" y="493776"/>
                    <a:pt x="3381907" y="494919"/>
                    <a:pt x="3388289" y="494348"/>
                  </a:cubicBezTo>
                  <a:cubicBezTo>
                    <a:pt x="3399814" y="493300"/>
                    <a:pt x="3412673" y="489775"/>
                    <a:pt x="3423245" y="488918"/>
                  </a:cubicBezTo>
                  <a:cubicBezTo>
                    <a:pt x="3426865" y="488633"/>
                    <a:pt x="3427532" y="489871"/>
                    <a:pt x="3431913" y="489204"/>
                  </a:cubicBezTo>
                  <a:cubicBezTo>
                    <a:pt x="3446486" y="486918"/>
                    <a:pt x="3461440" y="483584"/>
                    <a:pt x="3469537" y="483203"/>
                  </a:cubicBezTo>
                  <a:cubicBezTo>
                    <a:pt x="3479443" y="482822"/>
                    <a:pt x="3486491" y="482251"/>
                    <a:pt x="3492111" y="482632"/>
                  </a:cubicBezTo>
                  <a:cubicBezTo>
                    <a:pt x="3498969" y="483203"/>
                    <a:pt x="3505636" y="482251"/>
                    <a:pt x="3513923" y="480060"/>
                  </a:cubicBezTo>
                  <a:cubicBezTo>
                    <a:pt x="3524306" y="486156"/>
                    <a:pt x="3543641" y="479870"/>
                    <a:pt x="3557167" y="481584"/>
                  </a:cubicBezTo>
                  <a:cubicBezTo>
                    <a:pt x="3555643" y="479012"/>
                    <a:pt x="3560405" y="479774"/>
                    <a:pt x="3561643" y="478441"/>
                  </a:cubicBezTo>
                  <a:cubicBezTo>
                    <a:pt x="3562310" y="477679"/>
                    <a:pt x="3559548" y="475202"/>
                    <a:pt x="3560119" y="474345"/>
                  </a:cubicBezTo>
                  <a:cubicBezTo>
                    <a:pt x="3561739" y="472154"/>
                    <a:pt x="3569835" y="470630"/>
                    <a:pt x="3565739" y="466535"/>
                  </a:cubicBezTo>
                  <a:cubicBezTo>
                    <a:pt x="3564120" y="463677"/>
                    <a:pt x="3558691" y="466058"/>
                    <a:pt x="3554500" y="466820"/>
                  </a:cubicBezTo>
                  <a:cubicBezTo>
                    <a:pt x="3552881" y="463963"/>
                    <a:pt x="3547451" y="466344"/>
                    <a:pt x="3543260" y="467106"/>
                  </a:cubicBezTo>
                  <a:cubicBezTo>
                    <a:pt x="3540593" y="473583"/>
                    <a:pt x="3556309" y="468535"/>
                    <a:pt x="3548118" y="472631"/>
                  </a:cubicBezTo>
                  <a:cubicBezTo>
                    <a:pt x="3539355" y="473583"/>
                    <a:pt x="3531449" y="472154"/>
                    <a:pt x="3525544" y="473202"/>
                  </a:cubicBezTo>
                  <a:cubicBezTo>
                    <a:pt x="3523067" y="473678"/>
                    <a:pt x="3522877" y="471773"/>
                    <a:pt x="3522115" y="471773"/>
                  </a:cubicBezTo>
                  <a:cubicBezTo>
                    <a:pt x="3514781" y="471869"/>
                    <a:pt x="3508208" y="474345"/>
                    <a:pt x="3500302" y="474345"/>
                  </a:cubicBezTo>
                  <a:cubicBezTo>
                    <a:pt x="3499540" y="474345"/>
                    <a:pt x="3499255" y="472821"/>
                    <a:pt x="3496874" y="472916"/>
                  </a:cubicBezTo>
                  <a:cubicBezTo>
                    <a:pt x="3492968" y="473012"/>
                    <a:pt x="3491158" y="472821"/>
                    <a:pt x="3488206" y="472631"/>
                  </a:cubicBezTo>
                  <a:cubicBezTo>
                    <a:pt x="3486015" y="472440"/>
                    <a:pt x="3482967" y="473869"/>
                    <a:pt x="3482205" y="471773"/>
                  </a:cubicBezTo>
                  <a:cubicBezTo>
                    <a:pt x="3494397" y="469011"/>
                    <a:pt x="3514399" y="472535"/>
                    <a:pt x="3519829" y="465773"/>
                  </a:cubicBezTo>
                  <a:cubicBezTo>
                    <a:pt x="3510399" y="462534"/>
                    <a:pt x="3492968" y="470249"/>
                    <a:pt x="3488968" y="459391"/>
                  </a:cubicBezTo>
                  <a:cubicBezTo>
                    <a:pt x="3501922" y="454819"/>
                    <a:pt x="3507827" y="459867"/>
                    <a:pt x="3519448" y="457105"/>
                  </a:cubicBezTo>
                  <a:cubicBezTo>
                    <a:pt x="3524210" y="458629"/>
                    <a:pt x="3525639" y="464820"/>
                    <a:pt x="3532973" y="462915"/>
                  </a:cubicBezTo>
                  <a:cubicBezTo>
                    <a:pt x="3539641" y="461677"/>
                    <a:pt x="3542498" y="464915"/>
                    <a:pt x="3546118" y="460058"/>
                  </a:cubicBezTo>
                  <a:cubicBezTo>
                    <a:pt x="3542212" y="451104"/>
                    <a:pt x="3525353" y="460058"/>
                    <a:pt x="3520591" y="452533"/>
                  </a:cubicBezTo>
                  <a:cubicBezTo>
                    <a:pt x="3527925" y="450533"/>
                    <a:pt x="3539260" y="450342"/>
                    <a:pt x="3537545" y="444437"/>
                  </a:cubicBezTo>
                  <a:cubicBezTo>
                    <a:pt x="3534878" y="445770"/>
                    <a:pt x="3532878" y="443770"/>
                    <a:pt x="3531544" y="443579"/>
                  </a:cubicBezTo>
                  <a:cubicBezTo>
                    <a:pt x="3528306" y="443008"/>
                    <a:pt x="3526687" y="443675"/>
                    <a:pt x="3522877" y="443294"/>
                  </a:cubicBezTo>
                  <a:cubicBezTo>
                    <a:pt x="3517733" y="442722"/>
                    <a:pt x="3513637" y="441484"/>
                    <a:pt x="3510875" y="441579"/>
                  </a:cubicBezTo>
                  <a:cubicBezTo>
                    <a:pt x="3499445" y="441865"/>
                    <a:pt x="3491158" y="443103"/>
                    <a:pt x="3483062" y="443294"/>
                  </a:cubicBezTo>
                  <a:cubicBezTo>
                    <a:pt x="3481157" y="443389"/>
                    <a:pt x="3480109" y="441865"/>
                    <a:pt x="3479728" y="441865"/>
                  </a:cubicBezTo>
                  <a:cubicBezTo>
                    <a:pt x="3469632" y="441674"/>
                    <a:pt x="3465155" y="444437"/>
                    <a:pt x="3455249" y="445008"/>
                  </a:cubicBezTo>
                  <a:cubicBezTo>
                    <a:pt x="3454964" y="445008"/>
                    <a:pt x="3453820" y="443484"/>
                    <a:pt x="3451820" y="443579"/>
                  </a:cubicBezTo>
                  <a:cubicBezTo>
                    <a:pt x="3447820" y="443675"/>
                    <a:pt x="3446200" y="444056"/>
                    <a:pt x="3443152" y="443294"/>
                  </a:cubicBezTo>
                  <a:cubicBezTo>
                    <a:pt x="3431627" y="440436"/>
                    <a:pt x="3413053" y="446627"/>
                    <a:pt x="3399528" y="448437"/>
                  </a:cubicBezTo>
                  <a:cubicBezTo>
                    <a:pt x="3396194" y="448913"/>
                    <a:pt x="3395051" y="447675"/>
                    <a:pt x="3390860" y="448151"/>
                  </a:cubicBezTo>
                  <a:cubicBezTo>
                    <a:pt x="3385526" y="448723"/>
                    <a:pt x="3382954" y="450247"/>
                    <a:pt x="3379621" y="448437"/>
                  </a:cubicBezTo>
                  <a:cubicBezTo>
                    <a:pt x="3378859" y="448056"/>
                    <a:pt x="3375334" y="449675"/>
                    <a:pt x="3374382" y="449580"/>
                  </a:cubicBezTo>
                  <a:cubicBezTo>
                    <a:pt x="3365143" y="449009"/>
                    <a:pt x="3355237" y="452628"/>
                    <a:pt x="3344664" y="453866"/>
                  </a:cubicBezTo>
                  <a:cubicBezTo>
                    <a:pt x="3341044" y="454247"/>
                    <a:pt x="3335234" y="452628"/>
                    <a:pt x="3329995" y="452723"/>
                  </a:cubicBezTo>
                  <a:cubicBezTo>
                    <a:pt x="3325995" y="452723"/>
                    <a:pt x="3315994" y="458915"/>
                    <a:pt x="3315327" y="451580"/>
                  </a:cubicBezTo>
                  <a:cubicBezTo>
                    <a:pt x="3325328" y="454057"/>
                    <a:pt x="3335329" y="448056"/>
                    <a:pt x="3345045" y="447294"/>
                  </a:cubicBezTo>
                  <a:cubicBezTo>
                    <a:pt x="3351236" y="446818"/>
                    <a:pt x="3356570" y="448628"/>
                    <a:pt x="3362285" y="447866"/>
                  </a:cubicBezTo>
                  <a:cubicBezTo>
                    <a:pt x="3370762" y="446818"/>
                    <a:pt x="3377620" y="443960"/>
                    <a:pt x="3386002" y="442722"/>
                  </a:cubicBezTo>
                  <a:cubicBezTo>
                    <a:pt x="3389336" y="442246"/>
                    <a:pt x="3390479" y="443579"/>
                    <a:pt x="3394670" y="443008"/>
                  </a:cubicBezTo>
                  <a:cubicBezTo>
                    <a:pt x="3399147" y="442436"/>
                    <a:pt x="3403433" y="440912"/>
                    <a:pt x="3407815" y="440150"/>
                  </a:cubicBezTo>
                  <a:cubicBezTo>
                    <a:pt x="3410196" y="439769"/>
                    <a:pt x="3410482" y="441579"/>
                    <a:pt x="3411149" y="441579"/>
                  </a:cubicBezTo>
                  <a:cubicBezTo>
                    <a:pt x="3413911" y="441579"/>
                    <a:pt x="3413625" y="438626"/>
                    <a:pt x="3415625" y="438436"/>
                  </a:cubicBezTo>
                  <a:cubicBezTo>
                    <a:pt x="3418959" y="438055"/>
                    <a:pt x="3421816" y="438531"/>
                    <a:pt x="3426865" y="438150"/>
                  </a:cubicBezTo>
                  <a:cubicBezTo>
                    <a:pt x="3436390" y="437579"/>
                    <a:pt x="3445057" y="435007"/>
                    <a:pt x="3453916" y="434435"/>
                  </a:cubicBezTo>
                  <a:cubicBezTo>
                    <a:pt x="3462488" y="433959"/>
                    <a:pt x="3475918" y="435007"/>
                    <a:pt x="3479824" y="435388"/>
                  </a:cubicBezTo>
                  <a:cubicBezTo>
                    <a:pt x="3483729" y="435674"/>
                    <a:pt x="3496588" y="436531"/>
                    <a:pt x="3495635" y="431959"/>
                  </a:cubicBezTo>
                  <a:cubicBezTo>
                    <a:pt x="3481252" y="430816"/>
                    <a:pt x="3460202" y="431292"/>
                    <a:pt x="3447153" y="431578"/>
                  </a:cubicBezTo>
                  <a:cubicBezTo>
                    <a:pt x="3445343" y="431578"/>
                    <a:pt x="3444010" y="430149"/>
                    <a:pt x="3443819" y="430149"/>
                  </a:cubicBezTo>
                  <a:cubicBezTo>
                    <a:pt x="3436866" y="430149"/>
                    <a:pt x="3428198" y="432911"/>
                    <a:pt x="3422007" y="432721"/>
                  </a:cubicBezTo>
                  <a:cubicBezTo>
                    <a:pt x="3421721" y="432721"/>
                    <a:pt x="3421531" y="430816"/>
                    <a:pt x="3421245" y="430721"/>
                  </a:cubicBezTo>
                  <a:cubicBezTo>
                    <a:pt x="3420483" y="430340"/>
                    <a:pt x="3417054" y="431959"/>
                    <a:pt x="3416006" y="431864"/>
                  </a:cubicBezTo>
                  <a:cubicBezTo>
                    <a:pt x="3412291" y="431578"/>
                    <a:pt x="3412006" y="430435"/>
                    <a:pt x="3409243" y="429006"/>
                  </a:cubicBezTo>
                  <a:cubicBezTo>
                    <a:pt x="3405624" y="427006"/>
                    <a:pt x="3394861" y="435864"/>
                    <a:pt x="3397242" y="427292"/>
                  </a:cubicBezTo>
                  <a:cubicBezTo>
                    <a:pt x="3413720" y="423958"/>
                    <a:pt x="3423055" y="430435"/>
                    <a:pt x="3441628" y="424148"/>
                  </a:cubicBezTo>
                  <a:cubicBezTo>
                    <a:pt x="3450677" y="429292"/>
                    <a:pt x="3459631" y="426530"/>
                    <a:pt x="3470965" y="426530"/>
                  </a:cubicBezTo>
                  <a:cubicBezTo>
                    <a:pt x="3475823" y="426530"/>
                    <a:pt x="3477633" y="426339"/>
                    <a:pt x="3482205" y="426244"/>
                  </a:cubicBezTo>
                  <a:cubicBezTo>
                    <a:pt x="3491158" y="426053"/>
                    <a:pt x="3510685" y="427863"/>
                    <a:pt x="3510399" y="417957"/>
                  </a:cubicBezTo>
                  <a:cubicBezTo>
                    <a:pt x="3500779" y="419005"/>
                    <a:pt x="3494111" y="415957"/>
                    <a:pt x="3486301" y="414433"/>
                  </a:cubicBezTo>
                  <a:cubicBezTo>
                    <a:pt x="3488206" y="410813"/>
                    <a:pt x="3487444" y="408623"/>
                    <a:pt x="3483348" y="406337"/>
                  </a:cubicBezTo>
                  <a:cubicBezTo>
                    <a:pt x="3477824" y="408813"/>
                    <a:pt x="3473442" y="407289"/>
                    <a:pt x="3469441" y="407194"/>
                  </a:cubicBezTo>
                  <a:cubicBezTo>
                    <a:pt x="3465250" y="407003"/>
                    <a:pt x="3460869" y="407480"/>
                    <a:pt x="3457440" y="405479"/>
                  </a:cubicBezTo>
                  <a:cubicBezTo>
                    <a:pt x="3460393" y="404146"/>
                    <a:pt x="3465155" y="404717"/>
                    <a:pt x="3467917" y="403193"/>
                  </a:cubicBezTo>
                  <a:cubicBezTo>
                    <a:pt x="3470394" y="401860"/>
                    <a:pt x="3469346" y="398812"/>
                    <a:pt x="3471727" y="397955"/>
                  </a:cubicBezTo>
                  <a:cubicBezTo>
                    <a:pt x="3475157" y="396716"/>
                    <a:pt x="3478014" y="397955"/>
                    <a:pt x="3480395" y="398240"/>
                  </a:cubicBezTo>
                  <a:cubicBezTo>
                    <a:pt x="3480109" y="395764"/>
                    <a:pt x="3477728" y="395573"/>
                    <a:pt x="3476299" y="394811"/>
                  </a:cubicBezTo>
                  <a:cubicBezTo>
                    <a:pt x="3474014" y="393573"/>
                    <a:pt x="3472013" y="392811"/>
                    <a:pt x="3469537" y="391954"/>
                  </a:cubicBezTo>
                  <a:cubicBezTo>
                    <a:pt x="3467917" y="391382"/>
                    <a:pt x="3467251" y="388811"/>
                    <a:pt x="3465441" y="388525"/>
                  </a:cubicBezTo>
                  <a:cubicBezTo>
                    <a:pt x="3462583" y="387953"/>
                    <a:pt x="3457821" y="391192"/>
                    <a:pt x="3456773" y="388239"/>
                  </a:cubicBezTo>
                  <a:cubicBezTo>
                    <a:pt x="3461631" y="381857"/>
                    <a:pt x="3449629" y="385096"/>
                    <a:pt x="3449629" y="376619"/>
                  </a:cubicBezTo>
                  <a:cubicBezTo>
                    <a:pt x="3442771" y="374809"/>
                    <a:pt x="3432389" y="377952"/>
                    <a:pt x="3428198" y="372523"/>
                  </a:cubicBezTo>
                  <a:cubicBezTo>
                    <a:pt x="3435723" y="371475"/>
                    <a:pt x="3450106" y="376714"/>
                    <a:pt x="3455249" y="368808"/>
                  </a:cubicBezTo>
                  <a:cubicBezTo>
                    <a:pt x="3445248" y="372428"/>
                    <a:pt x="3442676" y="365760"/>
                    <a:pt x="3432675" y="369380"/>
                  </a:cubicBezTo>
                  <a:cubicBezTo>
                    <a:pt x="3428389" y="367284"/>
                    <a:pt x="3429151" y="363950"/>
                    <a:pt x="3424388" y="362426"/>
                  </a:cubicBezTo>
                  <a:cubicBezTo>
                    <a:pt x="3420674" y="361188"/>
                    <a:pt x="3413720" y="366427"/>
                    <a:pt x="3412387" y="360712"/>
                  </a:cubicBezTo>
                  <a:cubicBezTo>
                    <a:pt x="3425817" y="355378"/>
                    <a:pt x="3431437" y="360998"/>
                    <a:pt x="3442867" y="358426"/>
                  </a:cubicBezTo>
                  <a:cubicBezTo>
                    <a:pt x="3442867" y="350330"/>
                    <a:pt x="3432484" y="356425"/>
                    <a:pt x="3429341" y="352616"/>
                  </a:cubicBezTo>
                  <a:cubicBezTo>
                    <a:pt x="3431246" y="351758"/>
                    <a:pt x="3434485" y="351473"/>
                    <a:pt x="3433818" y="349472"/>
                  </a:cubicBezTo>
                  <a:cubicBezTo>
                    <a:pt x="3420483" y="347472"/>
                    <a:pt x="3401719" y="352139"/>
                    <a:pt x="3389432" y="352616"/>
                  </a:cubicBezTo>
                  <a:cubicBezTo>
                    <a:pt x="3377049" y="352997"/>
                    <a:pt x="3360857" y="355949"/>
                    <a:pt x="3351046" y="356616"/>
                  </a:cubicBezTo>
                  <a:cubicBezTo>
                    <a:pt x="3346950" y="356902"/>
                    <a:pt x="3341235" y="356902"/>
                    <a:pt x="3337139" y="357473"/>
                  </a:cubicBezTo>
                  <a:cubicBezTo>
                    <a:pt x="3322852" y="359474"/>
                    <a:pt x="3314279" y="359474"/>
                    <a:pt x="3304087" y="360331"/>
                  </a:cubicBezTo>
                  <a:cubicBezTo>
                    <a:pt x="3297515" y="360902"/>
                    <a:pt x="3291419" y="361569"/>
                    <a:pt x="3284942" y="362331"/>
                  </a:cubicBezTo>
                  <a:cubicBezTo>
                    <a:pt x="3276274" y="363379"/>
                    <a:pt x="3265702" y="370332"/>
                    <a:pt x="3257129" y="364046"/>
                  </a:cubicBezTo>
                  <a:cubicBezTo>
                    <a:pt x="3275036" y="362807"/>
                    <a:pt x="3293324" y="355283"/>
                    <a:pt x="3310565" y="354616"/>
                  </a:cubicBezTo>
                  <a:cubicBezTo>
                    <a:pt x="3314756" y="354425"/>
                    <a:pt x="3318661" y="356902"/>
                    <a:pt x="3322566" y="356330"/>
                  </a:cubicBezTo>
                  <a:cubicBezTo>
                    <a:pt x="3325138" y="355949"/>
                    <a:pt x="3325233" y="353949"/>
                    <a:pt x="3327043" y="353187"/>
                  </a:cubicBezTo>
                  <a:cubicBezTo>
                    <a:pt x="3335806" y="349568"/>
                    <a:pt x="3340473" y="351854"/>
                    <a:pt x="3346188" y="351187"/>
                  </a:cubicBezTo>
                  <a:cubicBezTo>
                    <a:pt x="3350665" y="350615"/>
                    <a:pt x="3354856" y="348615"/>
                    <a:pt x="3359332" y="348329"/>
                  </a:cubicBezTo>
                  <a:cubicBezTo>
                    <a:pt x="3372667" y="347377"/>
                    <a:pt x="3387145" y="349377"/>
                    <a:pt x="3401814" y="347853"/>
                  </a:cubicBezTo>
                  <a:cubicBezTo>
                    <a:pt x="3409053" y="347091"/>
                    <a:pt x="3415054" y="343091"/>
                    <a:pt x="3423626" y="345281"/>
                  </a:cubicBezTo>
                  <a:cubicBezTo>
                    <a:pt x="3423721" y="339662"/>
                    <a:pt x="3429436" y="336423"/>
                    <a:pt x="3439819" y="335185"/>
                  </a:cubicBezTo>
                  <a:cubicBezTo>
                    <a:pt x="3442676" y="334709"/>
                    <a:pt x="3446200" y="332804"/>
                    <a:pt x="3441724" y="332613"/>
                  </a:cubicBezTo>
                  <a:cubicBezTo>
                    <a:pt x="3432008" y="333851"/>
                    <a:pt x="3421150" y="336518"/>
                    <a:pt x="3415816" y="331661"/>
                  </a:cubicBezTo>
                  <a:cubicBezTo>
                    <a:pt x="3414387" y="329756"/>
                    <a:pt x="3416864" y="330041"/>
                    <a:pt x="3417721" y="329089"/>
                  </a:cubicBezTo>
                  <a:cubicBezTo>
                    <a:pt x="3419531" y="327184"/>
                    <a:pt x="3418483" y="323279"/>
                    <a:pt x="3420769" y="321850"/>
                  </a:cubicBezTo>
                  <a:cubicBezTo>
                    <a:pt x="3431246" y="315659"/>
                    <a:pt x="3417816" y="323564"/>
                    <a:pt x="3418483" y="315754"/>
                  </a:cubicBezTo>
                  <a:cubicBezTo>
                    <a:pt x="3424674" y="315563"/>
                    <a:pt x="3431818" y="314325"/>
                    <a:pt x="3440295" y="313182"/>
                  </a:cubicBezTo>
                  <a:cubicBezTo>
                    <a:pt x="3445629" y="312420"/>
                    <a:pt x="3458869" y="316230"/>
                    <a:pt x="3455344" y="307753"/>
                  </a:cubicBezTo>
                  <a:cubicBezTo>
                    <a:pt x="3463822" y="301562"/>
                    <a:pt x="3442962" y="310991"/>
                    <a:pt x="3443343" y="306038"/>
                  </a:cubicBezTo>
                  <a:cubicBezTo>
                    <a:pt x="3447534" y="303848"/>
                    <a:pt x="3459726" y="305086"/>
                    <a:pt x="3458392" y="300609"/>
                  </a:cubicBezTo>
                  <a:cubicBezTo>
                    <a:pt x="3454773" y="296418"/>
                    <a:pt x="3440866" y="306419"/>
                    <a:pt x="3440390" y="297942"/>
                  </a:cubicBezTo>
                  <a:cubicBezTo>
                    <a:pt x="3454582" y="296894"/>
                    <a:pt x="3462869" y="290894"/>
                    <a:pt x="3471251" y="288989"/>
                  </a:cubicBezTo>
                  <a:cubicBezTo>
                    <a:pt x="3470489" y="289179"/>
                    <a:pt x="3473537" y="290513"/>
                    <a:pt x="3474680" y="290417"/>
                  </a:cubicBezTo>
                  <a:cubicBezTo>
                    <a:pt x="3476395" y="290417"/>
                    <a:pt x="3478300" y="289560"/>
                    <a:pt x="3479919" y="289274"/>
                  </a:cubicBezTo>
                  <a:cubicBezTo>
                    <a:pt x="3497445" y="286226"/>
                    <a:pt x="3516781" y="280035"/>
                    <a:pt x="3528020" y="280988"/>
                  </a:cubicBezTo>
                  <a:cubicBezTo>
                    <a:pt x="3527163" y="273272"/>
                    <a:pt x="3517352" y="280226"/>
                    <a:pt x="3513352" y="279845"/>
                  </a:cubicBezTo>
                  <a:cubicBezTo>
                    <a:pt x="3514209" y="279940"/>
                    <a:pt x="3509732" y="278321"/>
                    <a:pt x="3509923" y="278416"/>
                  </a:cubicBezTo>
                  <a:cubicBezTo>
                    <a:pt x="3506970" y="277178"/>
                    <a:pt x="3504208" y="276416"/>
                    <a:pt x="3500493" y="276130"/>
                  </a:cubicBezTo>
                  <a:cubicBezTo>
                    <a:pt x="3498302" y="275939"/>
                    <a:pt x="3495254" y="277368"/>
                    <a:pt x="3494492" y="275273"/>
                  </a:cubicBezTo>
                  <a:cubicBezTo>
                    <a:pt x="3503160" y="274415"/>
                    <a:pt x="3503732" y="270129"/>
                    <a:pt x="3508780" y="267748"/>
                  </a:cubicBezTo>
                  <a:cubicBezTo>
                    <a:pt x="3511732" y="269177"/>
                    <a:pt x="3524877" y="271558"/>
                    <a:pt x="3525353" y="266319"/>
                  </a:cubicBezTo>
                  <a:cubicBezTo>
                    <a:pt x="3520876" y="267462"/>
                    <a:pt x="3518019" y="266224"/>
                    <a:pt x="3515924" y="264033"/>
                  </a:cubicBezTo>
                  <a:cubicBezTo>
                    <a:pt x="3518876" y="263081"/>
                    <a:pt x="3523543" y="262795"/>
                    <a:pt x="3523067" y="260318"/>
                  </a:cubicBezTo>
                  <a:cubicBezTo>
                    <a:pt x="3513828" y="262795"/>
                    <a:pt x="3506779" y="262414"/>
                    <a:pt x="3502398" y="258223"/>
                  </a:cubicBezTo>
                  <a:cubicBezTo>
                    <a:pt x="3517733" y="248603"/>
                    <a:pt x="3539736" y="250412"/>
                    <a:pt x="3558405" y="248222"/>
                  </a:cubicBezTo>
                  <a:cubicBezTo>
                    <a:pt x="3570121" y="246888"/>
                    <a:pt x="3579550" y="245174"/>
                    <a:pt x="3585456" y="244507"/>
                  </a:cubicBezTo>
                  <a:cubicBezTo>
                    <a:pt x="3596695" y="243364"/>
                    <a:pt x="3603934" y="241840"/>
                    <a:pt x="3609935" y="241364"/>
                  </a:cubicBezTo>
                  <a:cubicBezTo>
                    <a:pt x="3614412" y="240983"/>
                    <a:pt x="3618698" y="239078"/>
                    <a:pt x="3623080" y="238506"/>
                  </a:cubicBezTo>
                  <a:cubicBezTo>
                    <a:pt x="3626985" y="238030"/>
                    <a:pt x="3635939" y="241649"/>
                    <a:pt x="3636224" y="235649"/>
                  </a:cubicBezTo>
                  <a:cubicBezTo>
                    <a:pt x="3619651" y="229648"/>
                    <a:pt x="3591742" y="239649"/>
                    <a:pt x="3578122" y="229838"/>
                  </a:cubicBezTo>
                  <a:close/>
                  <a:moveTo>
                    <a:pt x="3314279" y="46673"/>
                  </a:moveTo>
                  <a:cubicBezTo>
                    <a:pt x="3309898" y="53435"/>
                    <a:pt x="3292181" y="49720"/>
                    <a:pt x="3281894" y="51530"/>
                  </a:cubicBezTo>
                  <a:cubicBezTo>
                    <a:pt x="3288562" y="43529"/>
                    <a:pt x="3303611" y="50006"/>
                    <a:pt x="3314279" y="46673"/>
                  </a:cubicBezTo>
                  <a:close/>
                  <a:moveTo>
                    <a:pt x="1273262" y="12097"/>
                  </a:moveTo>
                  <a:cubicBezTo>
                    <a:pt x="1275358" y="16383"/>
                    <a:pt x="1264213" y="15050"/>
                    <a:pt x="1260880" y="16955"/>
                  </a:cubicBezTo>
                  <a:cubicBezTo>
                    <a:pt x="1259165" y="11716"/>
                    <a:pt x="1268881" y="10001"/>
                    <a:pt x="1273262" y="12097"/>
                  </a:cubicBezTo>
                  <a:close/>
                  <a:moveTo>
                    <a:pt x="1068379" y="19526"/>
                  </a:moveTo>
                  <a:cubicBezTo>
                    <a:pt x="1068856" y="20860"/>
                    <a:pt x="1069332" y="22193"/>
                    <a:pt x="1069903" y="23622"/>
                  </a:cubicBezTo>
                  <a:cubicBezTo>
                    <a:pt x="1066379" y="24384"/>
                    <a:pt x="1062855" y="25146"/>
                    <a:pt x="1059331" y="25908"/>
                  </a:cubicBezTo>
                  <a:cubicBezTo>
                    <a:pt x="1058854" y="24575"/>
                    <a:pt x="1058378" y="23241"/>
                    <a:pt x="1057807" y="21812"/>
                  </a:cubicBezTo>
                  <a:cubicBezTo>
                    <a:pt x="1061331" y="21050"/>
                    <a:pt x="1064855" y="20288"/>
                    <a:pt x="1068379" y="19526"/>
                  </a:cubicBezTo>
                  <a:close/>
                  <a:moveTo>
                    <a:pt x="968272" y="26003"/>
                  </a:moveTo>
                  <a:cubicBezTo>
                    <a:pt x="968938" y="29718"/>
                    <a:pt x="965414" y="31623"/>
                    <a:pt x="959223" y="32385"/>
                  </a:cubicBezTo>
                  <a:cubicBezTo>
                    <a:pt x="954365" y="26765"/>
                    <a:pt x="963795" y="27432"/>
                    <a:pt x="968272" y="26003"/>
                  </a:cubicBezTo>
                  <a:close/>
                  <a:moveTo>
                    <a:pt x="940078" y="34290"/>
                  </a:moveTo>
                  <a:cubicBezTo>
                    <a:pt x="940554" y="35624"/>
                    <a:pt x="941030" y="36957"/>
                    <a:pt x="941602" y="38386"/>
                  </a:cubicBezTo>
                  <a:cubicBezTo>
                    <a:pt x="935506" y="39719"/>
                    <a:pt x="929314" y="41053"/>
                    <a:pt x="923218" y="42386"/>
                  </a:cubicBezTo>
                  <a:cubicBezTo>
                    <a:pt x="922742" y="41053"/>
                    <a:pt x="922266" y="39719"/>
                    <a:pt x="921694" y="38291"/>
                  </a:cubicBezTo>
                  <a:cubicBezTo>
                    <a:pt x="927790" y="36957"/>
                    <a:pt x="933982" y="35624"/>
                    <a:pt x="940078" y="34290"/>
                  </a:cubicBezTo>
                  <a:close/>
                  <a:moveTo>
                    <a:pt x="894262" y="2667"/>
                  </a:moveTo>
                  <a:cubicBezTo>
                    <a:pt x="898168" y="7715"/>
                    <a:pt x="881308" y="3905"/>
                    <a:pt x="885214" y="9049"/>
                  </a:cubicBezTo>
                  <a:cubicBezTo>
                    <a:pt x="881213" y="8477"/>
                    <a:pt x="878737" y="5810"/>
                    <a:pt x="876927" y="2096"/>
                  </a:cubicBezTo>
                  <a:cubicBezTo>
                    <a:pt x="884928" y="-667"/>
                    <a:pt x="888357" y="2762"/>
                    <a:pt x="894262" y="2667"/>
                  </a:cubicBezTo>
                  <a:close/>
                  <a:moveTo>
                    <a:pt x="539170" y="104108"/>
                  </a:moveTo>
                  <a:cubicBezTo>
                    <a:pt x="537551" y="98870"/>
                    <a:pt x="546505" y="98203"/>
                    <a:pt x="553458" y="96584"/>
                  </a:cubicBezTo>
                  <a:cubicBezTo>
                    <a:pt x="558601" y="103346"/>
                    <a:pt x="544123" y="101727"/>
                    <a:pt x="539170" y="104108"/>
                  </a:cubicBezTo>
                  <a:close/>
                  <a:moveTo>
                    <a:pt x="547076" y="87059"/>
                  </a:moveTo>
                  <a:cubicBezTo>
                    <a:pt x="548410" y="91631"/>
                    <a:pt x="536218" y="90392"/>
                    <a:pt x="532027" y="92488"/>
                  </a:cubicBezTo>
                  <a:cubicBezTo>
                    <a:pt x="530979" y="84677"/>
                    <a:pt x="541933" y="84106"/>
                    <a:pt x="547076" y="87059"/>
                  </a:cubicBezTo>
                  <a:close/>
                  <a:moveTo>
                    <a:pt x="458398" y="548164"/>
                  </a:moveTo>
                  <a:cubicBezTo>
                    <a:pt x="457160" y="543687"/>
                    <a:pt x="463447" y="542354"/>
                    <a:pt x="470114" y="541211"/>
                  </a:cubicBezTo>
                  <a:cubicBezTo>
                    <a:pt x="475258" y="547497"/>
                    <a:pt x="463066" y="546164"/>
                    <a:pt x="458398" y="548164"/>
                  </a:cubicBezTo>
                  <a:close/>
                  <a:moveTo>
                    <a:pt x="534694" y="562166"/>
                  </a:moveTo>
                  <a:cubicBezTo>
                    <a:pt x="534503" y="556832"/>
                    <a:pt x="547933" y="548640"/>
                    <a:pt x="550505" y="558737"/>
                  </a:cubicBezTo>
                  <a:cubicBezTo>
                    <a:pt x="545171" y="559880"/>
                    <a:pt x="539932" y="561023"/>
                    <a:pt x="534694" y="562166"/>
                  </a:cubicBezTo>
                  <a:close/>
                  <a:moveTo>
                    <a:pt x="572222" y="116586"/>
                  </a:moveTo>
                  <a:cubicBezTo>
                    <a:pt x="553553" y="119158"/>
                    <a:pt x="540694" y="125444"/>
                    <a:pt x="524788" y="126873"/>
                  </a:cubicBezTo>
                  <a:cubicBezTo>
                    <a:pt x="520501" y="127254"/>
                    <a:pt x="514691" y="125159"/>
                    <a:pt x="510119" y="125730"/>
                  </a:cubicBezTo>
                  <a:cubicBezTo>
                    <a:pt x="500689" y="126873"/>
                    <a:pt x="491736" y="130397"/>
                    <a:pt x="481163" y="132017"/>
                  </a:cubicBezTo>
                  <a:cubicBezTo>
                    <a:pt x="479830" y="129826"/>
                    <a:pt x="478115" y="131445"/>
                    <a:pt x="478496" y="132588"/>
                  </a:cubicBezTo>
                  <a:cubicBezTo>
                    <a:pt x="472686" y="134493"/>
                    <a:pt x="473448" y="127349"/>
                    <a:pt x="468304" y="128207"/>
                  </a:cubicBezTo>
                  <a:cubicBezTo>
                    <a:pt x="456303" y="129159"/>
                    <a:pt x="457636" y="141542"/>
                    <a:pt x="446111" y="137446"/>
                  </a:cubicBezTo>
                  <a:cubicBezTo>
                    <a:pt x="444682" y="130112"/>
                    <a:pt x="449064" y="125730"/>
                    <a:pt x="461542" y="125349"/>
                  </a:cubicBezTo>
                  <a:cubicBezTo>
                    <a:pt x="467828" y="125159"/>
                    <a:pt x="466876" y="124968"/>
                    <a:pt x="477353" y="121920"/>
                  </a:cubicBezTo>
                  <a:cubicBezTo>
                    <a:pt x="481639" y="120682"/>
                    <a:pt x="486211" y="120206"/>
                    <a:pt x="490498" y="119063"/>
                  </a:cubicBezTo>
                  <a:cubicBezTo>
                    <a:pt x="490307" y="111157"/>
                    <a:pt x="479068" y="118491"/>
                    <a:pt x="473162" y="118491"/>
                  </a:cubicBezTo>
                  <a:cubicBezTo>
                    <a:pt x="469257" y="113443"/>
                    <a:pt x="486116" y="117253"/>
                    <a:pt x="482211" y="112109"/>
                  </a:cubicBezTo>
                  <a:cubicBezTo>
                    <a:pt x="489736" y="108871"/>
                    <a:pt x="492593" y="112109"/>
                    <a:pt x="498784" y="110681"/>
                  </a:cubicBezTo>
                  <a:cubicBezTo>
                    <a:pt x="501356" y="115253"/>
                    <a:pt x="506976" y="117920"/>
                    <a:pt x="503261" y="122873"/>
                  </a:cubicBezTo>
                  <a:cubicBezTo>
                    <a:pt x="503833" y="126778"/>
                    <a:pt x="512119" y="121349"/>
                    <a:pt x="514501" y="122587"/>
                  </a:cubicBezTo>
                  <a:cubicBezTo>
                    <a:pt x="518025" y="124492"/>
                    <a:pt x="519454" y="122682"/>
                    <a:pt x="528407" y="121730"/>
                  </a:cubicBezTo>
                  <a:cubicBezTo>
                    <a:pt x="532312" y="121349"/>
                    <a:pt x="534122" y="122682"/>
                    <a:pt x="537075" y="122015"/>
                  </a:cubicBezTo>
                  <a:cubicBezTo>
                    <a:pt x="543076" y="120682"/>
                    <a:pt x="552124" y="113252"/>
                    <a:pt x="560792" y="116872"/>
                  </a:cubicBezTo>
                  <a:cubicBezTo>
                    <a:pt x="564316" y="115824"/>
                    <a:pt x="579842" y="112395"/>
                    <a:pt x="572222" y="116586"/>
                  </a:cubicBezTo>
                  <a:close/>
                  <a:moveTo>
                    <a:pt x="622324" y="59722"/>
                  </a:moveTo>
                  <a:cubicBezTo>
                    <a:pt x="613561" y="62579"/>
                    <a:pt x="607274" y="62103"/>
                    <a:pt x="600511" y="62294"/>
                  </a:cubicBezTo>
                  <a:cubicBezTo>
                    <a:pt x="597273" y="52578"/>
                    <a:pt x="620133" y="50768"/>
                    <a:pt x="622324" y="59722"/>
                  </a:cubicBezTo>
                  <a:close/>
                  <a:moveTo>
                    <a:pt x="583557" y="85630"/>
                  </a:moveTo>
                  <a:cubicBezTo>
                    <a:pt x="579461" y="81248"/>
                    <a:pt x="601369" y="76867"/>
                    <a:pt x="586605" y="78391"/>
                  </a:cubicBezTo>
                  <a:cubicBezTo>
                    <a:pt x="589939" y="70771"/>
                    <a:pt x="605274" y="68199"/>
                    <a:pt x="618609" y="64865"/>
                  </a:cubicBezTo>
                  <a:cubicBezTo>
                    <a:pt x="622800" y="70771"/>
                    <a:pt x="612799" y="70390"/>
                    <a:pt x="617085" y="76200"/>
                  </a:cubicBezTo>
                  <a:cubicBezTo>
                    <a:pt x="603750" y="78391"/>
                    <a:pt x="592987" y="81820"/>
                    <a:pt x="583557" y="85630"/>
                  </a:cubicBezTo>
                  <a:close/>
                  <a:moveTo>
                    <a:pt x="627181" y="95917"/>
                  </a:moveTo>
                  <a:cubicBezTo>
                    <a:pt x="624705" y="95917"/>
                    <a:pt x="621752" y="97346"/>
                    <a:pt x="619276" y="97631"/>
                  </a:cubicBezTo>
                  <a:cubicBezTo>
                    <a:pt x="614989" y="98203"/>
                    <a:pt x="614132" y="96869"/>
                    <a:pt x="610608" y="97346"/>
                  </a:cubicBezTo>
                  <a:cubicBezTo>
                    <a:pt x="605750" y="97917"/>
                    <a:pt x="605845" y="100870"/>
                    <a:pt x="600797" y="101632"/>
                  </a:cubicBezTo>
                  <a:cubicBezTo>
                    <a:pt x="598511" y="102013"/>
                    <a:pt x="595558" y="99727"/>
                    <a:pt x="592129" y="101346"/>
                  </a:cubicBezTo>
                  <a:cubicBezTo>
                    <a:pt x="589367" y="96203"/>
                    <a:pt x="595654" y="94964"/>
                    <a:pt x="600416" y="92964"/>
                  </a:cubicBezTo>
                  <a:cubicBezTo>
                    <a:pt x="601273" y="85725"/>
                    <a:pt x="591367" y="93250"/>
                    <a:pt x="592129" y="86011"/>
                  </a:cubicBezTo>
                  <a:cubicBezTo>
                    <a:pt x="605941" y="84487"/>
                    <a:pt x="609846" y="77724"/>
                    <a:pt x="621085" y="79724"/>
                  </a:cubicBezTo>
                  <a:cubicBezTo>
                    <a:pt x="623276" y="85725"/>
                    <a:pt x="609655" y="85058"/>
                    <a:pt x="607560" y="89249"/>
                  </a:cubicBezTo>
                  <a:cubicBezTo>
                    <a:pt x="611370" y="95250"/>
                    <a:pt x="623943" y="89059"/>
                    <a:pt x="630896" y="90773"/>
                  </a:cubicBezTo>
                  <a:cubicBezTo>
                    <a:pt x="634230" y="94774"/>
                    <a:pt x="625848" y="98870"/>
                    <a:pt x="635754" y="96298"/>
                  </a:cubicBezTo>
                  <a:cubicBezTo>
                    <a:pt x="636516" y="103727"/>
                    <a:pt x="628705" y="95917"/>
                    <a:pt x="627181" y="95917"/>
                  </a:cubicBezTo>
                  <a:close/>
                  <a:moveTo>
                    <a:pt x="319905" y="1059561"/>
                  </a:moveTo>
                  <a:cubicBezTo>
                    <a:pt x="313428" y="1063085"/>
                    <a:pt x="311618" y="1067372"/>
                    <a:pt x="297712" y="1068800"/>
                  </a:cubicBezTo>
                  <a:cubicBezTo>
                    <a:pt x="295521" y="1059180"/>
                    <a:pt x="319238" y="1058418"/>
                    <a:pt x="328954" y="1053275"/>
                  </a:cubicBezTo>
                  <a:cubicBezTo>
                    <a:pt x="328954" y="1055751"/>
                    <a:pt x="327334" y="1056894"/>
                    <a:pt x="325144" y="1058513"/>
                  </a:cubicBezTo>
                  <a:cubicBezTo>
                    <a:pt x="324763" y="1058799"/>
                    <a:pt x="322572" y="1061371"/>
                    <a:pt x="323239" y="1061085"/>
                  </a:cubicBezTo>
                  <a:cubicBezTo>
                    <a:pt x="321619" y="1061657"/>
                    <a:pt x="319333" y="1059847"/>
                    <a:pt x="319905" y="1059561"/>
                  </a:cubicBezTo>
                  <a:close/>
                  <a:moveTo>
                    <a:pt x="331906" y="1091946"/>
                  </a:moveTo>
                  <a:cubicBezTo>
                    <a:pt x="327811" y="1089946"/>
                    <a:pt x="329716" y="1088993"/>
                    <a:pt x="329620" y="1085850"/>
                  </a:cubicBezTo>
                  <a:cubicBezTo>
                    <a:pt x="327144" y="1084136"/>
                    <a:pt x="322762" y="1085088"/>
                    <a:pt x="322096" y="1080897"/>
                  </a:cubicBezTo>
                  <a:cubicBezTo>
                    <a:pt x="325620" y="1080135"/>
                    <a:pt x="329144" y="1079373"/>
                    <a:pt x="332573" y="1078611"/>
                  </a:cubicBezTo>
                  <a:cubicBezTo>
                    <a:pt x="333716" y="1086517"/>
                    <a:pt x="344384" y="1088898"/>
                    <a:pt x="331906" y="1091946"/>
                  </a:cubicBezTo>
                  <a:close/>
                  <a:moveTo>
                    <a:pt x="358576" y="1079564"/>
                  </a:moveTo>
                  <a:cubicBezTo>
                    <a:pt x="354957" y="1083088"/>
                    <a:pt x="354195" y="1087946"/>
                    <a:pt x="345051" y="1089089"/>
                  </a:cubicBezTo>
                  <a:cubicBezTo>
                    <a:pt x="344575" y="1086612"/>
                    <a:pt x="343146" y="1085564"/>
                    <a:pt x="340955" y="1085660"/>
                  </a:cubicBezTo>
                  <a:cubicBezTo>
                    <a:pt x="340384" y="1080802"/>
                    <a:pt x="353623" y="1081945"/>
                    <a:pt x="358576" y="1079564"/>
                  </a:cubicBezTo>
                  <a:close/>
                  <a:moveTo>
                    <a:pt x="390104" y="633032"/>
                  </a:moveTo>
                  <a:cubicBezTo>
                    <a:pt x="391819" y="632651"/>
                    <a:pt x="393628" y="632270"/>
                    <a:pt x="395343" y="631888"/>
                  </a:cubicBezTo>
                  <a:cubicBezTo>
                    <a:pt x="398200" y="635889"/>
                    <a:pt x="392962" y="636556"/>
                    <a:pt x="388961" y="637699"/>
                  </a:cubicBezTo>
                  <a:cubicBezTo>
                    <a:pt x="388866" y="635889"/>
                    <a:pt x="390866" y="635032"/>
                    <a:pt x="390104" y="633032"/>
                  </a:cubicBezTo>
                  <a:close/>
                  <a:moveTo>
                    <a:pt x="415726" y="948976"/>
                  </a:moveTo>
                  <a:cubicBezTo>
                    <a:pt x="414774" y="949452"/>
                    <a:pt x="413059" y="951738"/>
                    <a:pt x="413821" y="951548"/>
                  </a:cubicBezTo>
                  <a:cubicBezTo>
                    <a:pt x="411726" y="952024"/>
                    <a:pt x="410392" y="950119"/>
                    <a:pt x="407821" y="950690"/>
                  </a:cubicBezTo>
                  <a:cubicBezTo>
                    <a:pt x="401629" y="951929"/>
                    <a:pt x="391819" y="959644"/>
                    <a:pt x="390485" y="950119"/>
                  </a:cubicBezTo>
                  <a:cubicBezTo>
                    <a:pt x="405535" y="947547"/>
                    <a:pt x="412583" y="941451"/>
                    <a:pt x="429252" y="939451"/>
                  </a:cubicBezTo>
                  <a:cubicBezTo>
                    <a:pt x="434300" y="947547"/>
                    <a:pt x="422870" y="945833"/>
                    <a:pt x="415726" y="948976"/>
                  </a:cubicBezTo>
                  <a:close/>
                  <a:moveTo>
                    <a:pt x="890071" y="985647"/>
                  </a:moveTo>
                  <a:cubicBezTo>
                    <a:pt x="889214" y="990410"/>
                    <a:pt x="884547" y="993553"/>
                    <a:pt x="876546" y="995172"/>
                  </a:cubicBezTo>
                  <a:cubicBezTo>
                    <a:pt x="872355" y="988314"/>
                    <a:pt x="882070" y="987362"/>
                    <a:pt x="890071" y="985647"/>
                  </a:cubicBezTo>
                  <a:close/>
                  <a:moveTo>
                    <a:pt x="553172" y="1144334"/>
                  </a:moveTo>
                  <a:cubicBezTo>
                    <a:pt x="557554" y="1135571"/>
                    <a:pt x="571841" y="1145096"/>
                    <a:pt x="553172" y="1144334"/>
                  </a:cubicBezTo>
                  <a:lnTo>
                    <a:pt x="553172" y="1144334"/>
                  </a:lnTo>
                  <a:close/>
                  <a:moveTo>
                    <a:pt x="612322" y="1096423"/>
                  </a:moveTo>
                  <a:cubicBezTo>
                    <a:pt x="614989" y="1097756"/>
                    <a:pt x="616799" y="1100423"/>
                    <a:pt x="617942" y="1103948"/>
                  </a:cubicBezTo>
                  <a:cubicBezTo>
                    <a:pt x="614132" y="1104614"/>
                    <a:pt x="610322" y="1105281"/>
                    <a:pt x="610798" y="1107662"/>
                  </a:cubicBezTo>
                  <a:cubicBezTo>
                    <a:pt x="601750" y="1104614"/>
                    <a:pt x="610417" y="1096137"/>
                    <a:pt x="602226" y="1092041"/>
                  </a:cubicBezTo>
                  <a:cubicBezTo>
                    <a:pt x="609655" y="1087946"/>
                    <a:pt x="608131" y="1090517"/>
                    <a:pt x="618037" y="1088612"/>
                  </a:cubicBezTo>
                  <a:cubicBezTo>
                    <a:pt x="620133" y="1092994"/>
                    <a:pt x="618228" y="1095566"/>
                    <a:pt x="612322" y="1096423"/>
                  </a:cubicBezTo>
                  <a:close/>
                  <a:moveTo>
                    <a:pt x="621752" y="1083469"/>
                  </a:moveTo>
                  <a:cubicBezTo>
                    <a:pt x="608036" y="1084993"/>
                    <a:pt x="601464" y="1090613"/>
                    <a:pt x="592796" y="1089755"/>
                  </a:cubicBezTo>
                  <a:cubicBezTo>
                    <a:pt x="593749" y="1083564"/>
                    <a:pt x="598797" y="1079945"/>
                    <a:pt x="605655" y="1078230"/>
                  </a:cubicBezTo>
                  <a:cubicBezTo>
                    <a:pt x="609846" y="1077182"/>
                    <a:pt x="610798" y="1078802"/>
                    <a:pt x="614323" y="1078516"/>
                  </a:cubicBezTo>
                  <a:cubicBezTo>
                    <a:pt x="616132" y="1078421"/>
                    <a:pt x="620609" y="1076325"/>
                    <a:pt x="622228" y="1076801"/>
                  </a:cubicBezTo>
                  <a:cubicBezTo>
                    <a:pt x="623752" y="1077278"/>
                    <a:pt x="622990" y="1082421"/>
                    <a:pt x="624514" y="1082897"/>
                  </a:cubicBezTo>
                  <a:cubicBezTo>
                    <a:pt x="627562" y="1083755"/>
                    <a:pt x="632706" y="1080421"/>
                    <a:pt x="631658" y="1079183"/>
                  </a:cubicBezTo>
                  <a:cubicBezTo>
                    <a:pt x="635468" y="1078992"/>
                    <a:pt x="635754" y="1083755"/>
                    <a:pt x="637278" y="1086707"/>
                  </a:cubicBezTo>
                  <a:cubicBezTo>
                    <a:pt x="630134" y="1087469"/>
                    <a:pt x="617180" y="1089755"/>
                    <a:pt x="621752" y="1083469"/>
                  </a:cubicBezTo>
                  <a:close/>
                  <a:moveTo>
                    <a:pt x="626610" y="1104329"/>
                  </a:moveTo>
                  <a:cubicBezTo>
                    <a:pt x="625848" y="1102328"/>
                    <a:pt x="625086" y="1100233"/>
                    <a:pt x="624324" y="1098233"/>
                  </a:cubicBezTo>
                  <a:cubicBezTo>
                    <a:pt x="626800" y="1094899"/>
                    <a:pt x="633087" y="1093565"/>
                    <a:pt x="637468" y="1095375"/>
                  </a:cubicBezTo>
                  <a:cubicBezTo>
                    <a:pt x="641088" y="1101376"/>
                    <a:pt x="634325" y="1103090"/>
                    <a:pt x="626610" y="1104329"/>
                  </a:cubicBezTo>
                  <a:close/>
                  <a:moveTo>
                    <a:pt x="710906" y="1070610"/>
                  </a:moveTo>
                  <a:cubicBezTo>
                    <a:pt x="711097" y="1072991"/>
                    <a:pt x="706144" y="1073087"/>
                    <a:pt x="707096" y="1075849"/>
                  </a:cubicBezTo>
                  <a:cubicBezTo>
                    <a:pt x="701953" y="1077944"/>
                    <a:pt x="699571" y="1075944"/>
                    <a:pt x="695857" y="1076135"/>
                  </a:cubicBezTo>
                  <a:cubicBezTo>
                    <a:pt x="689570" y="1076801"/>
                    <a:pt x="695095" y="1082612"/>
                    <a:pt x="690237" y="1083945"/>
                  </a:cubicBezTo>
                  <a:cubicBezTo>
                    <a:pt x="695761" y="1086517"/>
                    <a:pt x="702238" y="1087755"/>
                    <a:pt x="709001" y="1088612"/>
                  </a:cubicBezTo>
                  <a:cubicBezTo>
                    <a:pt x="709954" y="1095661"/>
                    <a:pt x="700143" y="1093661"/>
                    <a:pt x="693952" y="1094042"/>
                  </a:cubicBezTo>
                  <a:cubicBezTo>
                    <a:pt x="695095" y="1086993"/>
                    <a:pt x="682045" y="1084517"/>
                    <a:pt x="688713" y="1079849"/>
                  </a:cubicBezTo>
                  <a:cubicBezTo>
                    <a:pt x="686903" y="1077278"/>
                    <a:pt x="681474" y="1079564"/>
                    <a:pt x="677473" y="1080135"/>
                  </a:cubicBezTo>
                  <a:cubicBezTo>
                    <a:pt x="679093" y="1078706"/>
                    <a:pt x="680617" y="1074706"/>
                    <a:pt x="683093" y="1072325"/>
                  </a:cubicBezTo>
                  <a:cubicBezTo>
                    <a:pt x="683855" y="1071563"/>
                    <a:pt x="687951" y="1072039"/>
                    <a:pt x="688332" y="1071182"/>
                  </a:cubicBezTo>
                  <a:cubicBezTo>
                    <a:pt x="688427" y="1070896"/>
                    <a:pt x="689475" y="1066514"/>
                    <a:pt x="689475" y="1066514"/>
                  </a:cubicBezTo>
                  <a:cubicBezTo>
                    <a:pt x="694999" y="1064324"/>
                    <a:pt x="703572" y="1068324"/>
                    <a:pt x="711287" y="1063943"/>
                  </a:cubicBezTo>
                  <a:cubicBezTo>
                    <a:pt x="718050" y="1068419"/>
                    <a:pt x="701191" y="1070420"/>
                    <a:pt x="710906" y="1070610"/>
                  </a:cubicBezTo>
                  <a:close/>
                  <a:moveTo>
                    <a:pt x="756436" y="1062895"/>
                  </a:moveTo>
                  <a:cubicBezTo>
                    <a:pt x="755388" y="1058037"/>
                    <a:pt x="767580" y="1059180"/>
                    <a:pt x="769580" y="1060037"/>
                  </a:cubicBezTo>
                  <a:cubicBezTo>
                    <a:pt x="770628" y="1064895"/>
                    <a:pt x="758436" y="1063752"/>
                    <a:pt x="756436" y="1062895"/>
                  </a:cubicBezTo>
                  <a:close/>
                  <a:moveTo>
                    <a:pt x="834826" y="997744"/>
                  </a:moveTo>
                  <a:cubicBezTo>
                    <a:pt x="835493" y="1001459"/>
                    <a:pt x="831969" y="1003363"/>
                    <a:pt x="825778" y="1004126"/>
                  </a:cubicBezTo>
                  <a:cubicBezTo>
                    <a:pt x="820825" y="998601"/>
                    <a:pt x="830254" y="999173"/>
                    <a:pt x="834826" y="997744"/>
                  </a:cubicBezTo>
                  <a:close/>
                  <a:moveTo>
                    <a:pt x="839113" y="1055846"/>
                  </a:moveTo>
                  <a:cubicBezTo>
                    <a:pt x="839113" y="1052989"/>
                    <a:pt x="842542" y="1051655"/>
                    <a:pt x="842161" y="1048607"/>
                  </a:cubicBezTo>
                  <a:cubicBezTo>
                    <a:pt x="849685" y="1045369"/>
                    <a:pt x="849304" y="1053084"/>
                    <a:pt x="856829" y="1049750"/>
                  </a:cubicBezTo>
                  <a:cubicBezTo>
                    <a:pt x="858925" y="1055656"/>
                    <a:pt x="843685" y="1057847"/>
                    <a:pt x="839113" y="1055846"/>
                  </a:cubicBezTo>
                  <a:close/>
                  <a:moveTo>
                    <a:pt x="878641" y="1047274"/>
                  </a:moveTo>
                  <a:cubicBezTo>
                    <a:pt x="879213" y="1043273"/>
                    <a:pt x="883309" y="1045940"/>
                    <a:pt x="886547" y="1045559"/>
                  </a:cubicBezTo>
                  <a:cubicBezTo>
                    <a:pt x="891024" y="1044035"/>
                    <a:pt x="891310" y="1040797"/>
                    <a:pt x="888833" y="1036320"/>
                  </a:cubicBezTo>
                  <a:cubicBezTo>
                    <a:pt x="891405" y="1035844"/>
                    <a:pt x="891786" y="1038320"/>
                    <a:pt x="892929" y="1039749"/>
                  </a:cubicBezTo>
                  <a:cubicBezTo>
                    <a:pt x="898168" y="1038606"/>
                    <a:pt x="903406" y="1037463"/>
                    <a:pt x="908740" y="1036320"/>
                  </a:cubicBezTo>
                  <a:cubicBezTo>
                    <a:pt x="909788" y="1040035"/>
                    <a:pt x="913503" y="1039844"/>
                    <a:pt x="914360" y="1043845"/>
                  </a:cubicBezTo>
                  <a:cubicBezTo>
                    <a:pt x="900168" y="1042416"/>
                    <a:pt x="889690" y="1047750"/>
                    <a:pt x="878641" y="1047274"/>
                  </a:cubicBezTo>
                  <a:close/>
                  <a:moveTo>
                    <a:pt x="1220970" y="972693"/>
                  </a:moveTo>
                  <a:cubicBezTo>
                    <a:pt x="1221922" y="975360"/>
                    <a:pt x="1222970" y="978122"/>
                    <a:pt x="1223923" y="980789"/>
                  </a:cubicBezTo>
                  <a:cubicBezTo>
                    <a:pt x="1215826" y="980694"/>
                    <a:pt x="1218112" y="985171"/>
                    <a:pt x="1211540" y="985647"/>
                  </a:cubicBezTo>
                  <a:cubicBezTo>
                    <a:pt x="1210492" y="979551"/>
                    <a:pt x="1213636" y="975265"/>
                    <a:pt x="1220970" y="972693"/>
                  </a:cubicBezTo>
                  <a:close/>
                  <a:moveTo>
                    <a:pt x="1174678" y="993743"/>
                  </a:moveTo>
                  <a:cubicBezTo>
                    <a:pt x="1175440" y="991838"/>
                    <a:pt x="1176202" y="989838"/>
                    <a:pt x="1175059" y="987076"/>
                  </a:cubicBezTo>
                  <a:cubicBezTo>
                    <a:pt x="1181155" y="985742"/>
                    <a:pt x="1187347" y="984409"/>
                    <a:pt x="1193538" y="983075"/>
                  </a:cubicBezTo>
                  <a:cubicBezTo>
                    <a:pt x="1193062" y="989076"/>
                    <a:pt x="1181917" y="990600"/>
                    <a:pt x="1174678" y="993743"/>
                  </a:cubicBezTo>
                  <a:close/>
                  <a:moveTo>
                    <a:pt x="1185251" y="976122"/>
                  </a:moveTo>
                  <a:cubicBezTo>
                    <a:pt x="1185632" y="983837"/>
                    <a:pt x="1178869" y="977741"/>
                    <a:pt x="1170202" y="981551"/>
                  </a:cubicBezTo>
                  <a:cubicBezTo>
                    <a:pt x="1168868" y="977075"/>
                    <a:pt x="1181060" y="978313"/>
                    <a:pt x="1185251" y="976122"/>
                  </a:cubicBezTo>
                  <a:close/>
                  <a:moveTo>
                    <a:pt x="1167916" y="990790"/>
                  </a:moveTo>
                  <a:cubicBezTo>
                    <a:pt x="1169725" y="996696"/>
                    <a:pt x="1158295" y="996887"/>
                    <a:pt x="1150961" y="998887"/>
                  </a:cubicBezTo>
                  <a:cubicBezTo>
                    <a:pt x="1144675" y="996410"/>
                    <a:pt x="1151247" y="993267"/>
                    <a:pt x="1146484" y="986790"/>
                  </a:cubicBezTo>
                  <a:cubicBezTo>
                    <a:pt x="1157533" y="982694"/>
                    <a:pt x="1159724" y="990981"/>
                    <a:pt x="1167916" y="990790"/>
                  </a:cubicBezTo>
                  <a:close/>
                  <a:moveTo>
                    <a:pt x="1266880" y="958310"/>
                  </a:moveTo>
                  <a:cubicBezTo>
                    <a:pt x="1265642" y="961739"/>
                    <a:pt x="1265261" y="965549"/>
                    <a:pt x="1258594" y="966692"/>
                  </a:cubicBezTo>
                  <a:cubicBezTo>
                    <a:pt x="1259737" y="963263"/>
                    <a:pt x="1260118" y="959453"/>
                    <a:pt x="1266880" y="958310"/>
                  </a:cubicBezTo>
                  <a:close/>
                  <a:moveTo>
                    <a:pt x="1341652" y="952976"/>
                  </a:moveTo>
                  <a:cubicBezTo>
                    <a:pt x="1349081" y="950976"/>
                    <a:pt x="1355939" y="949643"/>
                    <a:pt x="1357082" y="956215"/>
                  </a:cubicBezTo>
                  <a:cubicBezTo>
                    <a:pt x="1350319" y="957453"/>
                    <a:pt x="1343366" y="958787"/>
                    <a:pt x="1341652" y="952976"/>
                  </a:cubicBezTo>
                  <a:close/>
                  <a:moveTo>
                    <a:pt x="1855621" y="9906"/>
                  </a:moveTo>
                  <a:cubicBezTo>
                    <a:pt x="1849239" y="11621"/>
                    <a:pt x="1843048" y="12954"/>
                    <a:pt x="1839047" y="11335"/>
                  </a:cubicBezTo>
                  <a:cubicBezTo>
                    <a:pt x="1837999" y="8287"/>
                    <a:pt x="1856954" y="2667"/>
                    <a:pt x="1855621" y="9906"/>
                  </a:cubicBezTo>
                  <a:close/>
                  <a:moveTo>
                    <a:pt x="1848382" y="28956"/>
                  </a:moveTo>
                  <a:cubicBezTo>
                    <a:pt x="1847334" y="32957"/>
                    <a:pt x="1841047" y="36195"/>
                    <a:pt x="1835999" y="33814"/>
                  </a:cubicBezTo>
                  <a:cubicBezTo>
                    <a:pt x="1833904" y="29623"/>
                    <a:pt x="1845048" y="30956"/>
                    <a:pt x="1848382" y="28956"/>
                  </a:cubicBezTo>
                  <a:close/>
                  <a:moveTo>
                    <a:pt x="1833808" y="791147"/>
                  </a:moveTo>
                  <a:cubicBezTo>
                    <a:pt x="1849525" y="790385"/>
                    <a:pt x="1829046" y="811625"/>
                    <a:pt x="1824760" y="797528"/>
                  </a:cubicBezTo>
                  <a:cubicBezTo>
                    <a:pt x="1830951" y="796766"/>
                    <a:pt x="1834475" y="794861"/>
                    <a:pt x="1833808" y="791147"/>
                  </a:cubicBezTo>
                  <a:close/>
                  <a:moveTo>
                    <a:pt x="1811996" y="15050"/>
                  </a:moveTo>
                  <a:cubicBezTo>
                    <a:pt x="1809710" y="22098"/>
                    <a:pt x="1803233" y="19431"/>
                    <a:pt x="1794280" y="21050"/>
                  </a:cubicBezTo>
                  <a:cubicBezTo>
                    <a:pt x="1793803" y="16288"/>
                    <a:pt x="1806948" y="17431"/>
                    <a:pt x="1811996" y="15050"/>
                  </a:cubicBezTo>
                  <a:close/>
                  <a:moveTo>
                    <a:pt x="1759323" y="26480"/>
                  </a:moveTo>
                  <a:cubicBezTo>
                    <a:pt x="1760656" y="31052"/>
                    <a:pt x="1748464" y="29813"/>
                    <a:pt x="1744273" y="31909"/>
                  </a:cubicBezTo>
                  <a:cubicBezTo>
                    <a:pt x="1745035" y="27623"/>
                    <a:pt x="1753798" y="24003"/>
                    <a:pt x="1759323" y="26480"/>
                  </a:cubicBezTo>
                  <a:close/>
                  <a:moveTo>
                    <a:pt x="1737130" y="51054"/>
                  </a:moveTo>
                  <a:cubicBezTo>
                    <a:pt x="1735415" y="51435"/>
                    <a:pt x="1733605" y="51816"/>
                    <a:pt x="1731891" y="52197"/>
                  </a:cubicBezTo>
                  <a:cubicBezTo>
                    <a:pt x="1731700" y="50387"/>
                    <a:pt x="1730176" y="50483"/>
                    <a:pt x="1728557" y="50768"/>
                  </a:cubicBezTo>
                  <a:cubicBezTo>
                    <a:pt x="1725985" y="47054"/>
                    <a:pt x="1739320" y="45148"/>
                    <a:pt x="1737130" y="51054"/>
                  </a:cubicBezTo>
                  <a:close/>
                  <a:moveTo>
                    <a:pt x="1700649" y="37148"/>
                  </a:moveTo>
                  <a:cubicBezTo>
                    <a:pt x="1701125" y="38481"/>
                    <a:pt x="1701601" y="39815"/>
                    <a:pt x="1702173" y="41243"/>
                  </a:cubicBezTo>
                  <a:cubicBezTo>
                    <a:pt x="1699506" y="41815"/>
                    <a:pt x="1696934" y="42386"/>
                    <a:pt x="1694267" y="42958"/>
                  </a:cubicBezTo>
                  <a:cubicBezTo>
                    <a:pt x="1693791" y="41624"/>
                    <a:pt x="1693315" y="40291"/>
                    <a:pt x="1692743" y="38862"/>
                  </a:cubicBezTo>
                  <a:cubicBezTo>
                    <a:pt x="1695410" y="38291"/>
                    <a:pt x="1697982" y="37719"/>
                    <a:pt x="1700649" y="37148"/>
                  </a:cubicBezTo>
                  <a:close/>
                  <a:moveTo>
                    <a:pt x="1663787" y="45148"/>
                  </a:moveTo>
                  <a:cubicBezTo>
                    <a:pt x="1664359" y="45434"/>
                    <a:pt x="1656072" y="53245"/>
                    <a:pt x="1651405" y="50006"/>
                  </a:cubicBezTo>
                  <a:cubicBezTo>
                    <a:pt x="1654357" y="45911"/>
                    <a:pt x="1661120" y="44006"/>
                    <a:pt x="1663787" y="45148"/>
                  </a:cubicBezTo>
                  <a:close/>
                  <a:moveTo>
                    <a:pt x="1652548" y="839343"/>
                  </a:moveTo>
                  <a:cubicBezTo>
                    <a:pt x="1651881" y="835628"/>
                    <a:pt x="1655405" y="833723"/>
                    <a:pt x="1661596" y="832961"/>
                  </a:cubicBezTo>
                  <a:cubicBezTo>
                    <a:pt x="1666454" y="838581"/>
                    <a:pt x="1657024" y="837914"/>
                    <a:pt x="1652548" y="839343"/>
                  </a:cubicBezTo>
                  <a:close/>
                  <a:moveTo>
                    <a:pt x="1653691" y="40767"/>
                  </a:moveTo>
                  <a:cubicBezTo>
                    <a:pt x="1649309" y="41720"/>
                    <a:pt x="1644928" y="42672"/>
                    <a:pt x="1640546" y="43625"/>
                  </a:cubicBezTo>
                  <a:cubicBezTo>
                    <a:pt x="1639498" y="38005"/>
                    <a:pt x="1651024" y="31147"/>
                    <a:pt x="1653691" y="40767"/>
                  </a:cubicBezTo>
                  <a:close/>
                  <a:moveTo>
                    <a:pt x="1595302" y="60008"/>
                  </a:moveTo>
                  <a:cubicBezTo>
                    <a:pt x="1610923" y="56769"/>
                    <a:pt x="1619686" y="50387"/>
                    <a:pt x="1634831" y="51435"/>
                  </a:cubicBezTo>
                  <a:cubicBezTo>
                    <a:pt x="1627783" y="61817"/>
                    <a:pt x="1609685" y="57055"/>
                    <a:pt x="1593493" y="62675"/>
                  </a:cubicBezTo>
                  <a:cubicBezTo>
                    <a:pt x="1589016" y="62484"/>
                    <a:pt x="1592540" y="60579"/>
                    <a:pt x="1595302" y="60008"/>
                  </a:cubicBezTo>
                  <a:close/>
                  <a:moveTo>
                    <a:pt x="1487289" y="98870"/>
                  </a:moveTo>
                  <a:cubicBezTo>
                    <a:pt x="1482145" y="100965"/>
                    <a:pt x="1479764" y="98965"/>
                    <a:pt x="1476049" y="99155"/>
                  </a:cubicBezTo>
                  <a:cubicBezTo>
                    <a:pt x="1473859" y="95726"/>
                    <a:pt x="1489480" y="92297"/>
                    <a:pt x="1487289" y="98870"/>
                  </a:cubicBezTo>
                  <a:close/>
                  <a:moveTo>
                    <a:pt x="1230590" y="89154"/>
                  </a:moveTo>
                  <a:cubicBezTo>
                    <a:pt x="1232305" y="88773"/>
                    <a:pt x="1234114" y="88392"/>
                    <a:pt x="1235829" y="88011"/>
                  </a:cubicBezTo>
                  <a:cubicBezTo>
                    <a:pt x="1238496" y="93631"/>
                    <a:pt x="1215922" y="91726"/>
                    <a:pt x="1230590" y="89154"/>
                  </a:cubicBezTo>
                  <a:close/>
                  <a:moveTo>
                    <a:pt x="1200682" y="154686"/>
                  </a:moveTo>
                  <a:cubicBezTo>
                    <a:pt x="1208016" y="152972"/>
                    <a:pt x="1217636" y="151067"/>
                    <a:pt x="1224399" y="149543"/>
                  </a:cubicBezTo>
                  <a:cubicBezTo>
                    <a:pt x="1224875" y="152019"/>
                    <a:pt x="1220208" y="152305"/>
                    <a:pt x="1217255" y="153257"/>
                  </a:cubicBezTo>
                  <a:cubicBezTo>
                    <a:pt x="1206301" y="160592"/>
                    <a:pt x="1195062" y="162116"/>
                    <a:pt x="1180393" y="161258"/>
                  </a:cubicBezTo>
                  <a:cubicBezTo>
                    <a:pt x="1183632" y="156496"/>
                    <a:pt x="1191728" y="156781"/>
                    <a:pt x="1200682" y="154686"/>
                  </a:cubicBezTo>
                  <a:close/>
                  <a:moveTo>
                    <a:pt x="1125244" y="112109"/>
                  </a:moveTo>
                  <a:cubicBezTo>
                    <a:pt x="1142770" y="108299"/>
                    <a:pt x="1160391" y="104489"/>
                    <a:pt x="1177917" y="100679"/>
                  </a:cubicBezTo>
                  <a:cubicBezTo>
                    <a:pt x="1182394" y="105728"/>
                    <a:pt x="1167344" y="102299"/>
                    <a:pt x="1165534" y="105537"/>
                  </a:cubicBezTo>
                  <a:cubicBezTo>
                    <a:pt x="1163820" y="108585"/>
                    <a:pt x="1162963" y="105347"/>
                    <a:pt x="1157629" y="107252"/>
                  </a:cubicBezTo>
                  <a:cubicBezTo>
                    <a:pt x="1157438" y="107347"/>
                    <a:pt x="1157724" y="109347"/>
                    <a:pt x="1155724" y="109823"/>
                  </a:cubicBezTo>
                  <a:cubicBezTo>
                    <a:pt x="1148580" y="111728"/>
                    <a:pt x="1132387" y="116300"/>
                    <a:pt x="1120767" y="115253"/>
                  </a:cubicBezTo>
                  <a:cubicBezTo>
                    <a:pt x="1120100" y="113252"/>
                    <a:pt x="1123339" y="112967"/>
                    <a:pt x="1125244" y="112109"/>
                  </a:cubicBezTo>
                  <a:close/>
                  <a:moveTo>
                    <a:pt x="1169154" y="161639"/>
                  </a:moveTo>
                  <a:cubicBezTo>
                    <a:pt x="1167249" y="167069"/>
                    <a:pt x="1151056" y="166402"/>
                    <a:pt x="1143532" y="169355"/>
                  </a:cubicBezTo>
                  <a:cubicBezTo>
                    <a:pt x="1144198" y="163544"/>
                    <a:pt x="1162105" y="159449"/>
                    <a:pt x="1169154" y="161639"/>
                  </a:cubicBezTo>
                  <a:close/>
                  <a:moveTo>
                    <a:pt x="1119052" y="172498"/>
                  </a:moveTo>
                  <a:cubicBezTo>
                    <a:pt x="1123720" y="171355"/>
                    <a:pt x="1123815" y="169069"/>
                    <a:pt x="1128863" y="168212"/>
                  </a:cubicBezTo>
                  <a:cubicBezTo>
                    <a:pt x="1130387" y="174974"/>
                    <a:pt x="1108956" y="177546"/>
                    <a:pt x="1103241" y="175927"/>
                  </a:cubicBezTo>
                  <a:cubicBezTo>
                    <a:pt x="1104479" y="169640"/>
                    <a:pt x="1113623" y="173831"/>
                    <a:pt x="1119052" y="172498"/>
                  </a:cubicBezTo>
                  <a:close/>
                  <a:moveTo>
                    <a:pt x="1039709" y="196310"/>
                  </a:moveTo>
                  <a:cubicBezTo>
                    <a:pt x="1042852" y="197072"/>
                    <a:pt x="1044186" y="200406"/>
                    <a:pt x="1049139" y="198596"/>
                  </a:cubicBezTo>
                  <a:cubicBezTo>
                    <a:pt x="1057616" y="197072"/>
                    <a:pt x="1055997" y="191262"/>
                    <a:pt x="1066093" y="190500"/>
                  </a:cubicBezTo>
                  <a:cubicBezTo>
                    <a:pt x="1077142" y="185452"/>
                    <a:pt x="1078476" y="193834"/>
                    <a:pt x="1088668" y="189929"/>
                  </a:cubicBezTo>
                  <a:cubicBezTo>
                    <a:pt x="1096002" y="191453"/>
                    <a:pt x="1098669" y="184309"/>
                    <a:pt x="1102955" y="182404"/>
                  </a:cubicBezTo>
                  <a:cubicBezTo>
                    <a:pt x="1107527" y="180499"/>
                    <a:pt x="1115909" y="182118"/>
                    <a:pt x="1118005" y="176975"/>
                  </a:cubicBezTo>
                  <a:cubicBezTo>
                    <a:pt x="1126768" y="175069"/>
                    <a:pt x="1129435" y="181642"/>
                    <a:pt x="1138674" y="179070"/>
                  </a:cubicBezTo>
                  <a:cubicBezTo>
                    <a:pt x="1150009" y="176403"/>
                    <a:pt x="1158295" y="172117"/>
                    <a:pt x="1169535" y="170212"/>
                  </a:cubicBezTo>
                  <a:cubicBezTo>
                    <a:pt x="1181917" y="168021"/>
                    <a:pt x="1201634" y="165830"/>
                    <a:pt x="1220303" y="161354"/>
                  </a:cubicBezTo>
                  <a:cubicBezTo>
                    <a:pt x="1221065" y="161163"/>
                    <a:pt x="1225351" y="160687"/>
                    <a:pt x="1225542" y="160211"/>
                  </a:cubicBezTo>
                  <a:cubicBezTo>
                    <a:pt x="1227828" y="156210"/>
                    <a:pt x="1229066" y="161258"/>
                    <a:pt x="1238686" y="157353"/>
                  </a:cubicBezTo>
                  <a:cubicBezTo>
                    <a:pt x="1240687" y="156591"/>
                    <a:pt x="1240591" y="154686"/>
                    <a:pt x="1243163" y="154210"/>
                  </a:cubicBezTo>
                  <a:cubicBezTo>
                    <a:pt x="1250688" y="152876"/>
                    <a:pt x="1254117" y="157829"/>
                    <a:pt x="1265737" y="153638"/>
                  </a:cubicBezTo>
                  <a:cubicBezTo>
                    <a:pt x="1265261" y="153829"/>
                    <a:pt x="1265737" y="150019"/>
                    <a:pt x="1267642" y="151067"/>
                  </a:cubicBezTo>
                  <a:cubicBezTo>
                    <a:pt x="1274119" y="154686"/>
                    <a:pt x="1296789" y="147638"/>
                    <a:pt x="1300408" y="139541"/>
                  </a:cubicBezTo>
                  <a:cubicBezTo>
                    <a:pt x="1295646" y="136398"/>
                    <a:pt x="1287359" y="140208"/>
                    <a:pt x="1283835" y="140970"/>
                  </a:cubicBezTo>
                  <a:cubicBezTo>
                    <a:pt x="1277739" y="142208"/>
                    <a:pt x="1272786" y="143542"/>
                    <a:pt x="1268023" y="144399"/>
                  </a:cubicBezTo>
                  <a:cubicBezTo>
                    <a:pt x="1262213" y="145447"/>
                    <a:pt x="1260880" y="144304"/>
                    <a:pt x="1256689" y="144685"/>
                  </a:cubicBezTo>
                  <a:cubicBezTo>
                    <a:pt x="1257451" y="144590"/>
                    <a:pt x="1256498" y="147161"/>
                    <a:pt x="1254784" y="147257"/>
                  </a:cubicBezTo>
                  <a:cubicBezTo>
                    <a:pt x="1254403" y="147257"/>
                    <a:pt x="1253641" y="145447"/>
                    <a:pt x="1251450" y="145828"/>
                  </a:cubicBezTo>
                  <a:cubicBezTo>
                    <a:pt x="1246592" y="146685"/>
                    <a:pt x="1246783" y="149352"/>
                    <a:pt x="1241639" y="150114"/>
                  </a:cubicBezTo>
                  <a:cubicBezTo>
                    <a:pt x="1242496" y="150019"/>
                    <a:pt x="1239163" y="148685"/>
                    <a:pt x="1238210" y="148685"/>
                  </a:cubicBezTo>
                  <a:cubicBezTo>
                    <a:pt x="1236400" y="148685"/>
                    <a:pt x="1234686" y="149733"/>
                    <a:pt x="1232971" y="149828"/>
                  </a:cubicBezTo>
                  <a:cubicBezTo>
                    <a:pt x="1236591" y="144590"/>
                    <a:pt x="1245259" y="145256"/>
                    <a:pt x="1250688" y="143828"/>
                  </a:cubicBezTo>
                  <a:cubicBezTo>
                    <a:pt x="1249735" y="144113"/>
                    <a:pt x="1251831" y="141542"/>
                    <a:pt x="1252593" y="141256"/>
                  </a:cubicBezTo>
                  <a:cubicBezTo>
                    <a:pt x="1257927" y="138875"/>
                    <a:pt x="1259641" y="141923"/>
                    <a:pt x="1266499" y="140399"/>
                  </a:cubicBezTo>
                  <a:cubicBezTo>
                    <a:pt x="1281930" y="137065"/>
                    <a:pt x="1296503" y="133064"/>
                    <a:pt x="1313934" y="130112"/>
                  </a:cubicBezTo>
                  <a:cubicBezTo>
                    <a:pt x="1315648" y="129826"/>
                    <a:pt x="1323078" y="127254"/>
                    <a:pt x="1324507" y="127826"/>
                  </a:cubicBezTo>
                  <a:cubicBezTo>
                    <a:pt x="1324697" y="127921"/>
                    <a:pt x="1325173" y="129826"/>
                    <a:pt x="1325269" y="129826"/>
                  </a:cubicBezTo>
                  <a:cubicBezTo>
                    <a:pt x="1326888" y="129445"/>
                    <a:pt x="1334508" y="126587"/>
                    <a:pt x="1335079" y="125540"/>
                  </a:cubicBezTo>
                  <a:cubicBezTo>
                    <a:pt x="1336508" y="122968"/>
                    <a:pt x="1335937" y="124778"/>
                    <a:pt x="1345652" y="123253"/>
                  </a:cubicBezTo>
                  <a:cubicBezTo>
                    <a:pt x="1353272" y="122015"/>
                    <a:pt x="1367655" y="118396"/>
                    <a:pt x="1377275" y="116396"/>
                  </a:cubicBezTo>
                  <a:cubicBezTo>
                    <a:pt x="1386324" y="114491"/>
                    <a:pt x="1383466" y="113728"/>
                    <a:pt x="1390420" y="113538"/>
                  </a:cubicBezTo>
                  <a:cubicBezTo>
                    <a:pt x="1395277" y="113443"/>
                    <a:pt x="1408898" y="108966"/>
                    <a:pt x="1416804" y="107823"/>
                  </a:cubicBezTo>
                  <a:cubicBezTo>
                    <a:pt x="1421185" y="107156"/>
                    <a:pt x="1425948" y="107823"/>
                    <a:pt x="1430710" y="106966"/>
                  </a:cubicBezTo>
                  <a:cubicBezTo>
                    <a:pt x="1437092" y="105823"/>
                    <a:pt x="1441950" y="102299"/>
                    <a:pt x="1448427" y="100965"/>
                  </a:cubicBezTo>
                  <a:cubicBezTo>
                    <a:pt x="1447760" y="101060"/>
                    <a:pt x="1450332" y="102680"/>
                    <a:pt x="1451761" y="102394"/>
                  </a:cubicBezTo>
                  <a:cubicBezTo>
                    <a:pt x="1456523" y="101537"/>
                    <a:pt x="1462619" y="99917"/>
                    <a:pt x="1470144" y="98393"/>
                  </a:cubicBezTo>
                  <a:cubicBezTo>
                    <a:pt x="1473382" y="100203"/>
                    <a:pt x="1462905" y="107728"/>
                    <a:pt x="1458523" y="105347"/>
                  </a:cubicBezTo>
                  <a:cubicBezTo>
                    <a:pt x="1452523" y="102108"/>
                    <a:pt x="1458714" y="107823"/>
                    <a:pt x="1447951" y="107633"/>
                  </a:cubicBezTo>
                  <a:cubicBezTo>
                    <a:pt x="1446998" y="107633"/>
                    <a:pt x="1443760" y="106299"/>
                    <a:pt x="1444522" y="106204"/>
                  </a:cubicBezTo>
                  <a:cubicBezTo>
                    <a:pt x="1439759" y="107061"/>
                    <a:pt x="1439759" y="109538"/>
                    <a:pt x="1434711" y="110490"/>
                  </a:cubicBezTo>
                  <a:cubicBezTo>
                    <a:pt x="1429948" y="111347"/>
                    <a:pt x="1428424" y="109823"/>
                    <a:pt x="1423471" y="110776"/>
                  </a:cubicBezTo>
                  <a:cubicBezTo>
                    <a:pt x="1417947" y="111824"/>
                    <a:pt x="1417185" y="114491"/>
                    <a:pt x="1413661" y="115062"/>
                  </a:cubicBezTo>
                  <a:cubicBezTo>
                    <a:pt x="1414042" y="114967"/>
                    <a:pt x="1411851" y="113348"/>
                    <a:pt x="1410232" y="113633"/>
                  </a:cubicBezTo>
                  <a:cubicBezTo>
                    <a:pt x="1395658" y="116205"/>
                    <a:pt x="1371274" y="124301"/>
                    <a:pt x="1352320" y="126206"/>
                  </a:cubicBezTo>
                  <a:cubicBezTo>
                    <a:pt x="1344319" y="126968"/>
                    <a:pt x="1344985" y="125444"/>
                    <a:pt x="1336508" y="129635"/>
                  </a:cubicBezTo>
                  <a:cubicBezTo>
                    <a:pt x="1329745" y="132969"/>
                    <a:pt x="1319363" y="133922"/>
                    <a:pt x="1307552" y="135922"/>
                  </a:cubicBezTo>
                  <a:cubicBezTo>
                    <a:pt x="1309457" y="144494"/>
                    <a:pt x="1325840" y="133160"/>
                    <a:pt x="1328983" y="140018"/>
                  </a:cubicBezTo>
                  <a:cubicBezTo>
                    <a:pt x="1336889" y="138875"/>
                    <a:pt x="1335365" y="133636"/>
                    <a:pt x="1343271" y="132493"/>
                  </a:cubicBezTo>
                  <a:cubicBezTo>
                    <a:pt x="1350796" y="129254"/>
                    <a:pt x="1350415" y="136970"/>
                    <a:pt x="1357939" y="133636"/>
                  </a:cubicBezTo>
                  <a:cubicBezTo>
                    <a:pt x="1369750" y="133541"/>
                    <a:pt x="1366607" y="127159"/>
                    <a:pt x="1374894" y="125540"/>
                  </a:cubicBezTo>
                  <a:cubicBezTo>
                    <a:pt x="1390039" y="131826"/>
                    <a:pt x="1406993" y="114681"/>
                    <a:pt x="1427186" y="120682"/>
                  </a:cubicBezTo>
                  <a:cubicBezTo>
                    <a:pt x="1433282" y="118301"/>
                    <a:pt x="1438807" y="116777"/>
                    <a:pt x="1444903" y="114681"/>
                  </a:cubicBezTo>
                  <a:cubicBezTo>
                    <a:pt x="1445379" y="114491"/>
                    <a:pt x="1444045" y="112205"/>
                    <a:pt x="1446808" y="112109"/>
                  </a:cubicBezTo>
                  <a:cubicBezTo>
                    <a:pt x="1447474" y="112109"/>
                    <a:pt x="1447665" y="114395"/>
                    <a:pt x="1450237" y="113538"/>
                  </a:cubicBezTo>
                  <a:cubicBezTo>
                    <a:pt x="1452332" y="112871"/>
                    <a:pt x="1452142" y="111062"/>
                    <a:pt x="1454713" y="110395"/>
                  </a:cubicBezTo>
                  <a:cubicBezTo>
                    <a:pt x="1459285" y="109157"/>
                    <a:pt x="1461095" y="111252"/>
                    <a:pt x="1465953" y="110109"/>
                  </a:cubicBezTo>
                  <a:cubicBezTo>
                    <a:pt x="1475383" y="107918"/>
                    <a:pt x="1487289" y="100489"/>
                    <a:pt x="1495671" y="105823"/>
                  </a:cubicBezTo>
                  <a:cubicBezTo>
                    <a:pt x="1500624" y="104489"/>
                    <a:pt x="1502815" y="100584"/>
                    <a:pt x="1507387" y="98870"/>
                  </a:cubicBezTo>
                  <a:cubicBezTo>
                    <a:pt x="1509101" y="98203"/>
                    <a:pt x="1512721" y="100394"/>
                    <a:pt x="1516054" y="99155"/>
                  </a:cubicBezTo>
                  <a:cubicBezTo>
                    <a:pt x="1516245" y="99060"/>
                    <a:pt x="1515959" y="97060"/>
                    <a:pt x="1517959" y="96584"/>
                  </a:cubicBezTo>
                  <a:cubicBezTo>
                    <a:pt x="1527008" y="94202"/>
                    <a:pt x="1544153" y="93059"/>
                    <a:pt x="1552154" y="89154"/>
                  </a:cubicBezTo>
                  <a:cubicBezTo>
                    <a:pt x="1559203" y="87630"/>
                    <a:pt x="1566156" y="86106"/>
                    <a:pt x="1573204" y="84582"/>
                  </a:cubicBezTo>
                  <a:cubicBezTo>
                    <a:pt x="1577681" y="84773"/>
                    <a:pt x="1574157" y="86678"/>
                    <a:pt x="1571299" y="87154"/>
                  </a:cubicBezTo>
                  <a:cubicBezTo>
                    <a:pt x="1567775" y="87916"/>
                    <a:pt x="1564251" y="88678"/>
                    <a:pt x="1560727" y="89440"/>
                  </a:cubicBezTo>
                  <a:cubicBezTo>
                    <a:pt x="1542915" y="96107"/>
                    <a:pt x="1523865" y="100013"/>
                    <a:pt x="1504339" y="106109"/>
                  </a:cubicBezTo>
                  <a:cubicBezTo>
                    <a:pt x="1502529" y="106680"/>
                    <a:pt x="1502338" y="109252"/>
                    <a:pt x="1499862" y="109252"/>
                  </a:cubicBezTo>
                  <a:cubicBezTo>
                    <a:pt x="1499005" y="109252"/>
                    <a:pt x="1499100" y="107061"/>
                    <a:pt x="1496433" y="107823"/>
                  </a:cubicBezTo>
                  <a:cubicBezTo>
                    <a:pt x="1491861" y="109157"/>
                    <a:pt x="1491480" y="110871"/>
                    <a:pt x="1486622" y="112109"/>
                  </a:cubicBezTo>
                  <a:cubicBezTo>
                    <a:pt x="1450332" y="121349"/>
                    <a:pt x="1410613" y="130778"/>
                    <a:pt x="1370798" y="137351"/>
                  </a:cubicBezTo>
                  <a:cubicBezTo>
                    <a:pt x="1368226" y="137732"/>
                    <a:pt x="1365464" y="138970"/>
                    <a:pt x="1362892" y="139065"/>
                  </a:cubicBezTo>
                  <a:cubicBezTo>
                    <a:pt x="1360606" y="139160"/>
                    <a:pt x="1359559" y="137636"/>
                    <a:pt x="1356892" y="138208"/>
                  </a:cubicBezTo>
                  <a:cubicBezTo>
                    <a:pt x="1353082" y="139065"/>
                    <a:pt x="1348033" y="142113"/>
                    <a:pt x="1344509" y="143066"/>
                  </a:cubicBezTo>
                  <a:cubicBezTo>
                    <a:pt x="1343080" y="143447"/>
                    <a:pt x="1318601" y="151067"/>
                    <a:pt x="1315553" y="149352"/>
                  </a:cubicBezTo>
                  <a:cubicBezTo>
                    <a:pt x="1311172" y="147066"/>
                    <a:pt x="1312696" y="149257"/>
                    <a:pt x="1304980" y="151638"/>
                  </a:cubicBezTo>
                  <a:cubicBezTo>
                    <a:pt x="1301647" y="152686"/>
                    <a:pt x="1297932" y="153067"/>
                    <a:pt x="1294408" y="153924"/>
                  </a:cubicBezTo>
                  <a:cubicBezTo>
                    <a:pt x="1292312" y="154400"/>
                    <a:pt x="1290979" y="152210"/>
                    <a:pt x="1288407" y="153067"/>
                  </a:cubicBezTo>
                  <a:cubicBezTo>
                    <a:pt x="1285645" y="153924"/>
                    <a:pt x="1284311" y="156401"/>
                    <a:pt x="1276024" y="157925"/>
                  </a:cubicBezTo>
                  <a:cubicBezTo>
                    <a:pt x="1272024" y="158687"/>
                    <a:pt x="1266404" y="158210"/>
                    <a:pt x="1262118" y="158782"/>
                  </a:cubicBezTo>
                  <a:cubicBezTo>
                    <a:pt x="1248307" y="160687"/>
                    <a:pt x="1233448" y="165259"/>
                    <a:pt x="1220017" y="167926"/>
                  </a:cubicBezTo>
                  <a:cubicBezTo>
                    <a:pt x="1213826" y="169164"/>
                    <a:pt x="1207159" y="168688"/>
                    <a:pt x="1200872" y="169926"/>
                  </a:cubicBezTo>
                  <a:cubicBezTo>
                    <a:pt x="1201444" y="169831"/>
                    <a:pt x="1200491" y="172212"/>
                    <a:pt x="1198967" y="172498"/>
                  </a:cubicBezTo>
                  <a:cubicBezTo>
                    <a:pt x="1196967" y="172974"/>
                    <a:pt x="1195348" y="171069"/>
                    <a:pt x="1195633" y="171069"/>
                  </a:cubicBezTo>
                  <a:cubicBezTo>
                    <a:pt x="1193443" y="171641"/>
                    <a:pt x="1193824" y="173736"/>
                    <a:pt x="1191061" y="174212"/>
                  </a:cubicBezTo>
                  <a:cubicBezTo>
                    <a:pt x="1183441" y="175641"/>
                    <a:pt x="1177917" y="174212"/>
                    <a:pt x="1166582" y="177356"/>
                  </a:cubicBezTo>
                  <a:cubicBezTo>
                    <a:pt x="1166392" y="177451"/>
                    <a:pt x="1167154" y="179832"/>
                    <a:pt x="1164677" y="179927"/>
                  </a:cubicBezTo>
                  <a:cubicBezTo>
                    <a:pt x="1164201" y="179927"/>
                    <a:pt x="1163629" y="178022"/>
                    <a:pt x="1161248" y="178499"/>
                  </a:cubicBezTo>
                  <a:cubicBezTo>
                    <a:pt x="1132197" y="184309"/>
                    <a:pt x="1097716" y="193834"/>
                    <a:pt x="1063807" y="199739"/>
                  </a:cubicBezTo>
                  <a:cubicBezTo>
                    <a:pt x="1054854" y="201263"/>
                    <a:pt x="1037899" y="208883"/>
                    <a:pt x="1032565" y="199930"/>
                  </a:cubicBezTo>
                  <a:cubicBezTo>
                    <a:pt x="1036756" y="200311"/>
                    <a:pt x="1036090" y="190786"/>
                    <a:pt x="1039709" y="196310"/>
                  </a:cubicBezTo>
                  <a:close/>
                  <a:moveTo>
                    <a:pt x="1492147" y="134969"/>
                  </a:moveTo>
                  <a:cubicBezTo>
                    <a:pt x="1491956" y="135255"/>
                    <a:pt x="1493194" y="136779"/>
                    <a:pt x="1492909" y="136970"/>
                  </a:cubicBezTo>
                  <a:cubicBezTo>
                    <a:pt x="1492051" y="137541"/>
                    <a:pt x="1488051" y="137351"/>
                    <a:pt x="1487670" y="138113"/>
                  </a:cubicBezTo>
                  <a:cubicBezTo>
                    <a:pt x="1485479" y="142018"/>
                    <a:pt x="1486908" y="137351"/>
                    <a:pt x="1477097" y="140399"/>
                  </a:cubicBezTo>
                  <a:cubicBezTo>
                    <a:pt x="1473668" y="141446"/>
                    <a:pt x="1471192" y="144971"/>
                    <a:pt x="1462048" y="145828"/>
                  </a:cubicBezTo>
                  <a:cubicBezTo>
                    <a:pt x="1462524" y="145733"/>
                    <a:pt x="1459571" y="142685"/>
                    <a:pt x="1458619" y="144399"/>
                  </a:cubicBezTo>
                  <a:cubicBezTo>
                    <a:pt x="1456237" y="148876"/>
                    <a:pt x="1452904" y="145542"/>
                    <a:pt x="1445474" y="147257"/>
                  </a:cubicBezTo>
                  <a:cubicBezTo>
                    <a:pt x="1440521" y="148400"/>
                    <a:pt x="1437759" y="150781"/>
                    <a:pt x="1433092" y="152114"/>
                  </a:cubicBezTo>
                  <a:cubicBezTo>
                    <a:pt x="1421757" y="155448"/>
                    <a:pt x="1408708" y="155448"/>
                    <a:pt x="1396230" y="160115"/>
                  </a:cubicBezTo>
                  <a:cubicBezTo>
                    <a:pt x="1390420" y="162306"/>
                    <a:pt x="1393372" y="162211"/>
                    <a:pt x="1385657" y="162401"/>
                  </a:cubicBezTo>
                  <a:cubicBezTo>
                    <a:pt x="1380323" y="162497"/>
                    <a:pt x="1368703" y="165926"/>
                    <a:pt x="1359368" y="168116"/>
                  </a:cubicBezTo>
                  <a:cubicBezTo>
                    <a:pt x="1351367" y="170021"/>
                    <a:pt x="1356511" y="170212"/>
                    <a:pt x="1348795" y="170402"/>
                  </a:cubicBezTo>
                  <a:cubicBezTo>
                    <a:pt x="1338413" y="170688"/>
                    <a:pt x="1318411" y="178022"/>
                    <a:pt x="1304028" y="180118"/>
                  </a:cubicBezTo>
                  <a:cubicBezTo>
                    <a:pt x="1293550" y="181642"/>
                    <a:pt x="1272595" y="183166"/>
                    <a:pt x="1255927" y="188405"/>
                  </a:cubicBezTo>
                  <a:cubicBezTo>
                    <a:pt x="1254879" y="182880"/>
                    <a:pt x="1268690" y="183642"/>
                    <a:pt x="1269452" y="178880"/>
                  </a:cubicBezTo>
                  <a:cubicBezTo>
                    <a:pt x="1260975" y="174784"/>
                    <a:pt x="1253355" y="185547"/>
                    <a:pt x="1240496" y="185166"/>
                  </a:cubicBezTo>
                  <a:cubicBezTo>
                    <a:pt x="1240306" y="182213"/>
                    <a:pt x="1246497" y="182023"/>
                    <a:pt x="1250307" y="180880"/>
                  </a:cubicBezTo>
                  <a:cubicBezTo>
                    <a:pt x="1252307" y="181070"/>
                    <a:pt x="1254688" y="174212"/>
                    <a:pt x="1256689" y="175069"/>
                  </a:cubicBezTo>
                  <a:cubicBezTo>
                    <a:pt x="1256784" y="175069"/>
                    <a:pt x="1257451" y="177070"/>
                    <a:pt x="1257451" y="177070"/>
                  </a:cubicBezTo>
                  <a:cubicBezTo>
                    <a:pt x="1263832" y="174498"/>
                    <a:pt x="1271833" y="170688"/>
                    <a:pt x="1275167" y="171069"/>
                  </a:cubicBezTo>
                  <a:cubicBezTo>
                    <a:pt x="1275739" y="171164"/>
                    <a:pt x="1270119" y="175355"/>
                    <a:pt x="1271357" y="176213"/>
                  </a:cubicBezTo>
                  <a:cubicBezTo>
                    <a:pt x="1280501" y="176689"/>
                    <a:pt x="1276596" y="171641"/>
                    <a:pt x="1280406" y="169831"/>
                  </a:cubicBezTo>
                  <a:cubicBezTo>
                    <a:pt x="1303837" y="167831"/>
                    <a:pt x="1324316" y="156019"/>
                    <a:pt x="1346224" y="155543"/>
                  </a:cubicBezTo>
                  <a:cubicBezTo>
                    <a:pt x="1346128" y="155543"/>
                    <a:pt x="1354606" y="155734"/>
                    <a:pt x="1354891" y="155829"/>
                  </a:cubicBezTo>
                  <a:cubicBezTo>
                    <a:pt x="1358130" y="157544"/>
                    <a:pt x="1356415" y="155829"/>
                    <a:pt x="1360130" y="154686"/>
                  </a:cubicBezTo>
                  <a:cubicBezTo>
                    <a:pt x="1363369" y="153734"/>
                    <a:pt x="1365559" y="155734"/>
                    <a:pt x="1366131" y="155543"/>
                  </a:cubicBezTo>
                  <a:cubicBezTo>
                    <a:pt x="1371846" y="154019"/>
                    <a:pt x="1373656" y="150019"/>
                    <a:pt x="1383847" y="149543"/>
                  </a:cubicBezTo>
                  <a:cubicBezTo>
                    <a:pt x="1390134" y="149257"/>
                    <a:pt x="1393849" y="149828"/>
                    <a:pt x="1404898" y="144971"/>
                  </a:cubicBezTo>
                  <a:cubicBezTo>
                    <a:pt x="1409851" y="142780"/>
                    <a:pt x="1408803" y="143161"/>
                    <a:pt x="1418042" y="142113"/>
                  </a:cubicBezTo>
                  <a:cubicBezTo>
                    <a:pt x="1438902" y="139637"/>
                    <a:pt x="1472620" y="131255"/>
                    <a:pt x="1497004" y="124873"/>
                  </a:cubicBezTo>
                  <a:cubicBezTo>
                    <a:pt x="1498719" y="124492"/>
                    <a:pt x="1506720" y="123634"/>
                    <a:pt x="1507577" y="122587"/>
                  </a:cubicBezTo>
                  <a:cubicBezTo>
                    <a:pt x="1510435" y="118682"/>
                    <a:pt x="1512816" y="122111"/>
                    <a:pt x="1521484" y="121730"/>
                  </a:cubicBezTo>
                  <a:cubicBezTo>
                    <a:pt x="1523293" y="121634"/>
                    <a:pt x="1534819" y="116967"/>
                    <a:pt x="1537295" y="118301"/>
                  </a:cubicBezTo>
                  <a:cubicBezTo>
                    <a:pt x="1539772" y="119634"/>
                    <a:pt x="1541772" y="118205"/>
                    <a:pt x="1550440" y="115443"/>
                  </a:cubicBezTo>
                  <a:cubicBezTo>
                    <a:pt x="1552154" y="114872"/>
                    <a:pt x="1560155" y="114300"/>
                    <a:pt x="1561012" y="113157"/>
                  </a:cubicBezTo>
                  <a:cubicBezTo>
                    <a:pt x="1561108" y="113062"/>
                    <a:pt x="1560155" y="111157"/>
                    <a:pt x="1560250" y="111157"/>
                  </a:cubicBezTo>
                  <a:cubicBezTo>
                    <a:pt x="1568347" y="109347"/>
                    <a:pt x="1579967" y="111157"/>
                    <a:pt x="1592635" y="106299"/>
                  </a:cubicBezTo>
                  <a:cubicBezTo>
                    <a:pt x="1593207" y="108871"/>
                    <a:pt x="1588349" y="108871"/>
                    <a:pt x="1585492" y="110014"/>
                  </a:cubicBezTo>
                  <a:cubicBezTo>
                    <a:pt x="1573966" y="114776"/>
                    <a:pt x="1547963" y="119539"/>
                    <a:pt x="1528342" y="124682"/>
                  </a:cubicBezTo>
                  <a:cubicBezTo>
                    <a:pt x="1523579" y="125921"/>
                    <a:pt x="1520626" y="128111"/>
                    <a:pt x="1515959" y="129540"/>
                  </a:cubicBezTo>
                  <a:cubicBezTo>
                    <a:pt x="1511482" y="131255"/>
                    <a:pt x="1493671" y="132207"/>
                    <a:pt x="1492147" y="134969"/>
                  </a:cubicBezTo>
                  <a:close/>
                  <a:moveTo>
                    <a:pt x="1492147" y="150305"/>
                  </a:moveTo>
                  <a:cubicBezTo>
                    <a:pt x="1493861" y="149924"/>
                    <a:pt x="1495671" y="149543"/>
                    <a:pt x="1497385" y="149162"/>
                  </a:cubicBezTo>
                  <a:cubicBezTo>
                    <a:pt x="1499957" y="154781"/>
                    <a:pt x="1477478" y="152876"/>
                    <a:pt x="1492147" y="150305"/>
                  </a:cubicBezTo>
                  <a:close/>
                  <a:moveTo>
                    <a:pt x="1465381" y="162687"/>
                  </a:moveTo>
                  <a:cubicBezTo>
                    <a:pt x="1467096" y="162306"/>
                    <a:pt x="1468906" y="161925"/>
                    <a:pt x="1470620" y="161544"/>
                  </a:cubicBezTo>
                  <a:cubicBezTo>
                    <a:pt x="1473287" y="167164"/>
                    <a:pt x="1450808" y="165259"/>
                    <a:pt x="1465381" y="162687"/>
                  </a:cubicBezTo>
                  <a:close/>
                  <a:moveTo>
                    <a:pt x="1423662" y="165259"/>
                  </a:moveTo>
                  <a:cubicBezTo>
                    <a:pt x="1422995" y="163259"/>
                    <a:pt x="1426329" y="162973"/>
                    <a:pt x="1428139" y="162116"/>
                  </a:cubicBezTo>
                  <a:cubicBezTo>
                    <a:pt x="1430806" y="161544"/>
                    <a:pt x="1433377" y="160973"/>
                    <a:pt x="1436044" y="160401"/>
                  </a:cubicBezTo>
                  <a:cubicBezTo>
                    <a:pt x="1438140" y="164592"/>
                    <a:pt x="1427091" y="163259"/>
                    <a:pt x="1423662" y="165259"/>
                  </a:cubicBezTo>
                  <a:close/>
                  <a:moveTo>
                    <a:pt x="1316029" y="197453"/>
                  </a:moveTo>
                  <a:cubicBezTo>
                    <a:pt x="1317172" y="193929"/>
                    <a:pt x="1323459" y="192691"/>
                    <a:pt x="1327745" y="190500"/>
                  </a:cubicBezTo>
                  <a:cubicBezTo>
                    <a:pt x="1332889" y="196691"/>
                    <a:pt x="1320697" y="195453"/>
                    <a:pt x="1316029" y="197453"/>
                  </a:cubicBezTo>
                  <a:close/>
                  <a:moveTo>
                    <a:pt x="1250593" y="220409"/>
                  </a:moveTo>
                  <a:cubicBezTo>
                    <a:pt x="1253831" y="219742"/>
                    <a:pt x="1257165" y="222504"/>
                    <a:pt x="1258117" y="225362"/>
                  </a:cubicBezTo>
                  <a:cubicBezTo>
                    <a:pt x="1251069" y="226886"/>
                    <a:pt x="1244116" y="228410"/>
                    <a:pt x="1237067" y="229934"/>
                  </a:cubicBezTo>
                  <a:cubicBezTo>
                    <a:pt x="1231924" y="224504"/>
                    <a:pt x="1245068" y="223933"/>
                    <a:pt x="1248688" y="222980"/>
                  </a:cubicBezTo>
                  <a:cubicBezTo>
                    <a:pt x="1248402" y="223076"/>
                    <a:pt x="1248878" y="220790"/>
                    <a:pt x="1250593" y="220409"/>
                  </a:cubicBezTo>
                  <a:close/>
                  <a:moveTo>
                    <a:pt x="1250497" y="867823"/>
                  </a:moveTo>
                  <a:cubicBezTo>
                    <a:pt x="1250307" y="870585"/>
                    <a:pt x="1248688" y="872681"/>
                    <a:pt x="1244116" y="873633"/>
                  </a:cubicBezTo>
                  <a:cubicBezTo>
                    <a:pt x="1241258" y="869537"/>
                    <a:pt x="1246497" y="868966"/>
                    <a:pt x="1250497" y="867823"/>
                  </a:cubicBezTo>
                  <a:close/>
                  <a:moveTo>
                    <a:pt x="1248307" y="846487"/>
                  </a:moveTo>
                  <a:cubicBezTo>
                    <a:pt x="1245163" y="838581"/>
                    <a:pt x="1256022" y="841153"/>
                    <a:pt x="1258117" y="842201"/>
                  </a:cubicBezTo>
                  <a:cubicBezTo>
                    <a:pt x="1260308" y="843248"/>
                    <a:pt x="1252879" y="843725"/>
                    <a:pt x="1248307" y="846487"/>
                  </a:cubicBezTo>
                  <a:close/>
                  <a:moveTo>
                    <a:pt x="1234495" y="184499"/>
                  </a:moveTo>
                  <a:cubicBezTo>
                    <a:pt x="1231257" y="188881"/>
                    <a:pt x="1219827" y="193167"/>
                    <a:pt x="1211540" y="191643"/>
                  </a:cubicBezTo>
                  <a:cubicBezTo>
                    <a:pt x="1207635" y="190976"/>
                    <a:pt x="1206492" y="182880"/>
                    <a:pt x="1201444" y="187262"/>
                  </a:cubicBezTo>
                  <a:cubicBezTo>
                    <a:pt x="1205920" y="181261"/>
                    <a:pt x="1224780" y="181356"/>
                    <a:pt x="1234876" y="177737"/>
                  </a:cubicBezTo>
                  <a:cubicBezTo>
                    <a:pt x="1235353" y="180213"/>
                    <a:pt x="1230685" y="180499"/>
                    <a:pt x="1227733" y="181451"/>
                  </a:cubicBezTo>
                  <a:cubicBezTo>
                    <a:pt x="1228018" y="185261"/>
                    <a:pt x="1231162" y="184976"/>
                    <a:pt x="1234495" y="184499"/>
                  </a:cubicBezTo>
                  <a:close/>
                  <a:moveTo>
                    <a:pt x="1196491" y="197168"/>
                  </a:moveTo>
                  <a:cubicBezTo>
                    <a:pt x="1194395" y="201644"/>
                    <a:pt x="1190204" y="198406"/>
                    <a:pt x="1185918" y="199454"/>
                  </a:cubicBezTo>
                  <a:cubicBezTo>
                    <a:pt x="1176679" y="201835"/>
                    <a:pt x="1160677" y="207264"/>
                    <a:pt x="1144579" y="210693"/>
                  </a:cubicBezTo>
                  <a:cubicBezTo>
                    <a:pt x="1138007" y="212027"/>
                    <a:pt x="1129339" y="215932"/>
                    <a:pt x="1120862" y="215837"/>
                  </a:cubicBezTo>
                  <a:cubicBezTo>
                    <a:pt x="1115338" y="215741"/>
                    <a:pt x="1115147" y="216503"/>
                    <a:pt x="1105051" y="219266"/>
                  </a:cubicBezTo>
                  <a:cubicBezTo>
                    <a:pt x="1104955" y="219266"/>
                    <a:pt x="1101241" y="217646"/>
                    <a:pt x="1099050" y="218408"/>
                  </a:cubicBezTo>
                  <a:cubicBezTo>
                    <a:pt x="1098859" y="218504"/>
                    <a:pt x="1099145" y="220504"/>
                    <a:pt x="1097145" y="220980"/>
                  </a:cubicBezTo>
                  <a:cubicBezTo>
                    <a:pt x="1096288" y="221171"/>
                    <a:pt x="1095430" y="221361"/>
                    <a:pt x="1094478" y="221552"/>
                  </a:cubicBezTo>
                  <a:cubicBezTo>
                    <a:pt x="1088858" y="222790"/>
                    <a:pt x="1086858" y="221075"/>
                    <a:pt x="1083238" y="221837"/>
                  </a:cubicBezTo>
                  <a:cubicBezTo>
                    <a:pt x="1078476" y="222790"/>
                    <a:pt x="1078571" y="225266"/>
                    <a:pt x="1073428" y="226124"/>
                  </a:cubicBezTo>
                  <a:cubicBezTo>
                    <a:pt x="1069046" y="226886"/>
                    <a:pt x="1064379" y="225933"/>
                    <a:pt x="1059521" y="226981"/>
                  </a:cubicBezTo>
                  <a:cubicBezTo>
                    <a:pt x="1049520" y="229076"/>
                    <a:pt x="1043329" y="233744"/>
                    <a:pt x="1033232" y="232696"/>
                  </a:cubicBezTo>
                  <a:cubicBezTo>
                    <a:pt x="1030756" y="228219"/>
                    <a:pt x="1039995" y="228791"/>
                    <a:pt x="1038852" y="224885"/>
                  </a:cubicBezTo>
                  <a:cubicBezTo>
                    <a:pt x="1041138" y="222694"/>
                    <a:pt x="1046377" y="226790"/>
                    <a:pt x="1047520" y="225171"/>
                  </a:cubicBezTo>
                  <a:cubicBezTo>
                    <a:pt x="1047615" y="225076"/>
                    <a:pt x="1046662" y="223171"/>
                    <a:pt x="1046758" y="223171"/>
                  </a:cubicBezTo>
                  <a:cubicBezTo>
                    <a:pt x="1072475" y="216980"/>
                    <a:pt x="1106194" y="208217"/>
                    <a:pt x="1136293" y="203644"/>
                  </a:cubicBezTo>
                  <a:cubicBezTo>
                    <a:pt x="1138007" y="203359"/>
                    <a:pt x="1139817" y="202502"/>
                    <a:pt x="1141531" y="202502"/>
                  </a:cubicBezTo>
                  <a:cubicBezTo>
                    <a:pt x="1142674" y="202502"/>
                    <a:pt x="1145627" y="203835"/>
                    <a:pt x="1144865" y="203930"/>
                  </a:cubicBezTo>
                  <a:cubicBezTo>
                    <a:pt x="1149628" y="202883"/>
                    <a:pt x="1149628" y="200597"/>
                    <a:pt x="1154676" y="199644"/>
                  </a:cubicBezTo>
                  <a:cubicBezTo>
                    <a:pt x="1158867" y="198882"/>
                    <a:pt x="1160105" y="200692"/>
                    <a:pt x="1163344" y="199930"/>
                  </a:cubicBezTo>
                  <a:cubicBezTo>
                    <a:pt x="1162772" y="200025"/>
                    <a:pt x="1163820" y="197739"/>
                    <a:pt x="1165249" y="197358"/>
                  </a:cubicBezTo>
                  <a:cubicBezTo>
                    <a:pt x="1169916" y="196120"/>
                    <a:pt x="1176964" y="194119"/>
                    <a:pt x="1181822" y="195929"/>
                  </a:cubicBezTo>
                  <a:cubicBezTo>
                    <a:pt x="1182394" y="192786"/>
                    <a:pt x="1191823" y="193453"/>
                    <a:pt x="1190871" y="189548"/>
                  </a:cubicBezTo>
                  <a:cubicBezTo>
                    <a:pt x="1185442" y="188976"/>
                    <a:pt x="1191633" y="187071"/>
                    <a:pt x="1195348" y="186404"/>
                  </a:cubicBezTo>
                  <a:cubicBezTo>
                    <a:pt x="1193347" y="189548"/>
                    <a:pt x="1194586" y="191072"/>
                    <a:pt x="1199443" y="189833"/>
                  </a:cubicBezTo>
                  <a:cubicBezTo>
                    <a:pt x="1202587" y="194119"/>
                    <a:pt x="1195538" y="193929"/>
                    <a:pt x="1196491" y="197168"/>
                  </a:cubicBezTo>
                  <a:close/>
                  <a:moveTo>
                    <a:pt x="1186585" y="247460"/>
                  </a:moveTo>
                  <a:cubicBezTo>
                    <a:pt x="1183727" y="243459"/>
                    <a:pt x="1188966" y="242792"/>
                    <a:pt x="1192966" y="241649"/>
                  </a:cubicBezTo>
                  <a:cubicBezTo>
                    <a:pt x="1192776" y="244412"/>
                    <a:pt x="1191157" y="246602"/>
                    <a:pt x="1186585" y="247460"/>
                  </a:cubicBezTo>
                  <a:close/>
                  <a:moveTo>
                    <a:pt x="1176488" y="859917"/>
                  </a:moveTo>
                  <a:cubicBezTo>
                    <a:pt x="1175821" y="857917"/>
                    <a:pt x="1179155" y="857631"/>
                    <a:pt x="1180965" y="856774"/>
                  </a:cubicBezTo>
                  <a:cubicBezTo>
                    <a:pt x="1183632" y="856202"/>
                    <a:pt x="1186204" y="855631"/>
                    <a:pt x="1188871" y="855059"/>
                  </a:cubicBezTo>
                  <a:cubicBezTo>
                    <a:pt x="1190966" y="859346"/>
                    <a:pt x="1179917" y="858012"/>
                    <a:pt x="1176488" y="859917"/>
                  </a:cubicBezTo>
                  <a:close/>
                  <a:moveTo>
                    <a:pt x="1088953" y="846201"/>
                  </a:moveTo>
                  <a:cubicBezTo>
                    <a:pt x="1092668" y="846201"/>
                    <a:pt x="1094383" y="848868"/>
                    <a:pt x="1098383" y="848487"/>
                  </a:cubicBezTo>
                  <a:cubicBezTo>
                    <a:pt x="1100098" y="852011"/>
                    <a:pt x="1096764" y="853440"/>
                    <a:pt x="1098764" y="857155"/>
                  </a:cubicBezTo>
                  <a:cubicBezTo>
                    <a:pt x="1096192" y="857631"/>
                    <a:pt x="1095811" y="855155"/>
                    <a:pt x="1094668" y="853631"/>
                  </a:cubicBezTo>
                  <a:cubicBezTo>
                    <a:pt x="1092001" y="852202"/>
                    <a:pt x="1088763" y="851630"/>
                    <a:pt x="1085239" y="851345"/>
                  </a:cubicBezTo>
                  <a:cubicBezTo>
                    <a:pt x="1084953" y="849059"/>
                    <a:pt x="1089906" y="848868"/>
                    <a:pt x="1088953" y="846201"/>
                  </a:cubicBezTo>
                  <a:close/>
                  <a:moveTo>
                    <a:pt x="1092668" y="856298"/>
                  </a:moveTo>
                  <a:cubicBezTo>
                    <a:pt x="1094859" y="859727"/>
                    <a:pt x="1079238" y="863156"/>
                    <a:pt x="1081429" y="856583"/>
                  </a:cubicBezTo>
                  <a:cubicBezTo>
                    <a:pt x="1086001" y="855250"/>
                    <a:pt x="1087810" y="857822"/>
                    <a:pt x="1092668" y="856298"/>
                  </a:cubicBezTo>
                  <a:close/>
                  <a:moveTo>
                    <a:pt x="1084667" y="888683"/>
                  </a:moveTo>
                  <a:cubicBezTo>
                    <a:pt x="1084477" y="891445"/>
                    <a:pt x="1082857" y="893540"/>
                    <a:pt x="1078285" y="894493"/>
                  </a:cubicBezTo>
                  <a:cubicBezTo>
                    <a:pt x="1075428" y="890397"/>
                    <a:pt x="1080571" y="889730"/>
                    <a:pt x="1084667" y="888683"/>
                  </a:cubicBezTo>
                  <a:close/>
                  <a:moveTo>
                    <a:pt x="1086572" y="901351"/>
                  </a:moveTo>
                  <a:cubicBezTo>
                    <a:pt x="1087048" y="902684"/>
                    <a:pt x="1087525" y="904018"/>
                    <a:pt x="1088096" y="905447"/>
                  </a:cubicBezTo>
                  <a:cubicBezTo>
                    <a:pt x="1086382" y="905828"/>
                    <a:pt x="1084572" y="906209"/>
                    <a:pt x="1082857" y="906590"/>
                  </a:cubicBezTo>
                  <a:cubicBezTo>
                    <a:pt x="1082381" y="905256"/>
                    <a:pt x="1081905" y="903923"/>
                    <a:pt x="1081333" y="902494"/>
                  </a:cubicBezTo>
                  <a:cubicBezTo>
                    <a:pt x="1083048" y="902113"/>
                    <a:pt x="1084762" y="901732"/>
                    <a:pt x="1086572" y="901351"/>
                  </a:cubicBezTo>
                  <a:close/>
                  <a:moveTo>
                    <a:pt x="1104860" y="928021"/>
                  </a:moveTo>
                  <a:cubicBezTo>
                    <a:pt x="1106098" y="931355"/>
                    <a:pt x="1107337" y="934784"/>
                    <a:pt x="1108575" y="938117"/>
                  </a:cubicBezTo>
                  <a:cubicBezTo>
                    <a:pt x="1090668" y="936022"/>
                    <a:pt x="1073428" y="950405"/>
                    <a:pt x="1055140" y="947547"/>
                  </a:cubicBezTo>
                  <a:cubicBezTo>
                    <a:pt x="1059997" y="932307"/>
                    <a:pt x="1085620" y="936688"/>
                    <a:pt x="1104860" y="928021"/>
                  </a:cubicBezTo>
                  <a:close/>
                  <a:moveTo>
                    <a:pt x="1105241" y="952024"/>
                  </a:moveTo>
                  <a:cubicBezTo>
                    <a:pt x="1104384" y="949071"/>
                    <a:pt x="1103527" y="946213"/>
                    <a:pt x="1100383" y="946499"/>
                  </a:cubicBezTo>
                  <a:cubicBezTo>
                    <a:pt x="1103908" y="936879"/>
                    <a:pt x="1120767" y="950500"/>
                    <a:pt x="1105241" y="952024"/>
                  </a:cubicBezTo>
                  <a:close/>
                  <a:moveTo>
                    <a:pt x="1109908" y="872204"/>
                  </a:moveTo>
                  <a:cubicBezTo>
                    <a:pt x="1102765" y="872966"/>
                    <a:pt x="1099145" y="878681"/>
                    <a:pt x="1088858" y="876776"/>
                  </a:cubicBezTo>
                  <a:cubicBezTo>
                    <a:pt x="1086572" y="876395"/>
                    <a:pt x="1085715" y="875443"/>
                    <a:pt x="1084762" y="873347"/>
                  </a:cubicBezTo>
                  <a:cubicBezTo>
                    <a:pt x="1097526" y="872300"/>
                    <a:pt x="1112385" y="867442"/>
                    <a:pt x="1128387" y="868204"/>
                  </a:cubicBezTo>
                  <a:cubicBezTo>
                    <a:pt x="1128292" y="872871"/>
                    <a:pt x="1112861" y="873633"/>
                    <a:pt x="1109908" y="872204"/>
                  </a:cubicBezTo>
                  <a:close/>
                  <a:moveTo>
                    <a:pt x="1115623" y="849059"/>
                  </a:moveTo>
                  <a:cubicBezTo>
                    <a:pt x="1106575" y="848297"/>
                    <a:pt x="1116290" y="842391"/>
                    <a:pt x="1120100" y="845915"/>
                  </a:cubicBezTo>
                  <a:cubicBezTo>
                    <a:pt x="1120481" y="848297"/>
                    <a:pt x="1117909" y="847630"/>
                    <a:pt x="1117433" y="846487"/>
                  </a:cubicBezTo>
                  <a:cubicBezTo>
                    <a:pt x="1115147" y="846582"/>
                    <a:pt x="1115338" y="847820"/>
                    <a:pt x="1115623" y="849059"/>
                  </a:cubicBezTo>
                  <a:close/>
                  <a:moveTo>
                    <a:pt x="1004276" y="871157"/>
                  </a:moveTo>
                  <a:cubicBezTo>
                    <a:pt x="1003514" y="869156"/>
                    <a:pt x="1002752" y="867061"/>
                    <a:pt x="1001990" y="865061"/>
                  </a:cubicBezTo>
                  <a:cubicBezTo>
                    <a:pt x="1008658" y="860393"/>
                    <a:pt x="1013039" y="872490"/>
                    <a:pt x="1004276" y="871157"/>
                  </a:cubicBezTo>
                  <a:close/>
                  <a:moveTo>
                    <a:pt x="997513" y="236125"/>
                  </a:moveTo>
                  <a:cubicBezTo>
                    <a:pt x="1001895" y="235172"/>
                    <a:pt x="1006276" y="234220"/>
                    <a:pt x="1010658" y="233267"/>
                  </a:cubicBezTo>
                  <a:cubicBezTo>
                    <a:pt x="1017040" y="238601"/>
                    <a:pt x="995799" y="243269"/>
                    <a:pt x="997513" y="236125"/>
                  </a:cubicBezTo>
                  <a:close/>
                  <a:moveTo>
                    <a:pt x="1009896" y="878681"/>
                  </a:moveTo>
                  <a:cubicBezTo>
                    <a:pt x="1012563" y="876110"/>
                    <a:pt x="1015420" y="870680"/>
                    <a:pt x="1020850" y="869728"/>
                  </a:cubicBezTo>
                  <a:cubicBezTo>
                    <a:pt x="1025231" y="878396"/>
                    <a:pt x="1013515" y="880205"/>
                    <a:pt x="1006181" y="883825"/>
                  </a:cubicBezTo>
                  <a:cubicBezTo>
                    <a:pt x="1002847" y="880015"/>
                    <a:pt x="1008086" y="880396"/>
                    <a:pt x="1009896" y="878681"/>
                  </a:cubicBezTo>
                  <a:close/>
                  <a:moveTo>
                    <a:pt x="1012563" y="862775"/>
                  </a:moveTo>
                  <a:cubicBezTo>
                    <a:pt x="1014277" y="862394"/>
                    <a:pt x="1016087" y="862013"/>
                    <a:pt x="1017802" y="861632"/>
                  </a:cubicBezTo>
                  <a:cubicBezTo>
                    <a:pt x="1018278" y="862965"/>
                    <a:pt x="1018754" y="864299"/>
                    <a:pt x="1019326" y="865727"/>
                  </a:cubicBezTo>
                  <a:cubicBezTo>
                    <a:pt x="1017611" y="866108"/>
                    <a:pt x="1015801" y="866489"/>
                    <a:pt x="1014087" y="866870"/>
                  </a:cubicBezTo>
                  <a:cubicBezTo>
                    <a:pt x="1013515" y="865537"/>
                    <a:pt x="1013039" y="864108"/>
                    <a:pt x="1012563" y="862775"/>
                  </a:cubicBezTo>
                  <a:close/>
                  <a:moveTo>
                    <a:pt x="1033899" y="265367"/>
                  </a:moveTo>
                  <a:cubicBezTo>
                    <a:pt x="1038757" y="264795"/>
                    <a:pt x="1046281" y="260414"/>
                    <a:pt x="1045900" y="267081"/>
                  </a:cubicBezTo>
                  <a:cubicBezTo>
                    <a:pt x="1037995" y="268796"/>
                    <a:pt x="1030089" y="270510"/>
                    <a:pt x="1022183" y="272225"/>
                  </a:cubicBezTo>
                  <a:cubicBezTo>
                    <a:pt x="1010944" y="270034"/>
                    <a:pt x="1037233" y="269843"/>
                    <a:pt x="1033899" y="265367"/>
                  </a:cubicBezTo>
                  <a:close/>
                  <a:moveTo>
                    <a:pt x="1022755" y="204406"/>
                  </a:moveTo>
                  <a:cubicBezTo>
                    <a:pt x="1023326" y="209264"/>
                    <a:pt x="1018659" y="210122"/>
                    <a:pt x="1012944" y="208693"/>
                  </a:cubicBezTo>
                  <a:cubicBezTo>
                    <a:pt x="1009324" y="207836"/>
                    <a:pt x="1000657" y="209550"/>
                    <a:pt x="993037" y="208693"/>
                  </a:cubicBezTo>
                  <a:cubicBezTo>
                    <a:pt x="998847" y="199358"/>
                    <a:pt x="1011134" y="205264"/>
                    <a:pt x="1022755" y="204406"/>
                  </a:cubicBezTo>
                  <a:close/>
                  <a:moveTo>
                    <a:pt x="982464" y="241649"/>
                  </a:moveTo>
                  <a:cubicBezTo>
                    <a:pt x="984940" y="238316"/>
                    <a:pt x="991227" y="236982"/>
                    <a:pt x="995608" y="238792"/>
                  </a:cubicBezTo>
                  <a:cubicBezTo>
                    <a:pt x="996466" y="244412"/>
                    <a:pt x="961223" y="246317"/>
                    <a:pt x="982464" y="241649"/>
                  </a:cubicBezTo>
                  <a:close/>
                  <a:moveTo>
                    <a:pt x="968653" y="211836"/>
                  </a:moveTo>
                  <a:cubicBezTo>
                    <a:pt x="970367" y="211455"/>
                    <a:pt x="972177" y="211074"/>
                    <a:pt x="973891" y="210693"/>
                  </a:cubicBezTo>
                  <a:cubicBezTo>
                    <a:pt x="976749" y="214789"/>
                    <a:pt x="971510" y="215360"/>
                    <a:pt x="967510" y="216503"/>
                  </a:cubicBezTo>
                  <a:cubicBezTo>
                    <a:pt x="967414" y="214694"/>
                    <a:pt x="969415" y="213836"/>
                    <a:pt x="968653" y="211836"/>
                  </a:cubicBezTo>
                  <a:close/>
                  <a:moveTo>
                    <a:pt x="968557" y="242411"/>
                  </a:moveTo>
                  <a:cubicBezTo>
                    <a:pt x="973415" y="247936"/>
                    <a:pt x="963985" y="247269"/>
                    <a:pt x="959509" y="248793"/>
                  </a:cubicBezTo>
                  <a:cubicBezTo>
                    <a:pt x="960271" y="245650"/>
                    <a:pt x="963700" y="243840"/>
                    <a:pt x="968557" y="242411"/>
                  </a:cubicBezTo>
                  <a:close/>
                  <a:moveTo>
                    <a:pt x="962557" y="873728"/>
                  </a:moveTo>
                  <a:cubicBezTo>
                    <a:pt x="964271" y="873347"/>
                    <a:pt x="966081" y="872966"/>
                    <a:pt x="967795" y="872585"/>
                  </a:cubicBezTo>
                  <a:cubicBezTo>
                    <a:pt x="970653" y="876681"/>
                    <a:pt x="965509" y="877253"/>
                    <a:pt x="961414" y="878396"/>
                  </a:cubicBezTo>
                  <a:cubicBezTo>
                    <a:pt x="961318" y="876586"/>
                    <a:pt x="963319" y="875729"/>
                    <a:pt x="962557" y="873728"/>
                  </a:cubicBezTo>
                  <a:close/>
                  <a:moveTo>
                    <a:pt x="927219" y="222980"/>
                  </a:moveTo>
                  <a:cubicBezTo>
                    <a:pt x="934363" y="221552"/>
                    <a:pt x="941697" y="217742"/>
                    <a:pt x="945602" y="218980"/>
                  </a:cubicBezTo>
                  <a:cubicBezTo>
                    <a:pt x="946555" y="222218"/>
                    <a:pt x="938554" y="224885"/>
                    <a:pt x="931315" y="226505"/>
                  </a:cubicBezTo>
                  <a:cubicBezTo>
                    <a:pt x="926266" y="227552"/>
                    <a:pt x="916551" y="231839"/>
                    <a:pt x="916646" y="225362"/>
                  </a:cubicBezTo>
                  <a:cubicBezTo>
                    <a:pt x="917408" y="221552"/>
                    <a:pt x="923218" y="223838"/>
                    <a:pt x="927219" y="222980"/>
                  </a:cubicBezTo>
                  <a:close/>
                  <a:moveTo>
                    <a:pt x="932839" y="877919"/>
                  </a:moveTo>
                  <a:cubicBezTo>
                    <a:pt x="933410" y="882682"/>
                    <a:pt x="919408" y="882587"/>
                    <a:pt x="917027" y="881348"/>
                  </a:cubicBezTo>
                  <a:cubicBezTo>
                    <a:pt x="917599" y="875157"/>
                    <a:pt x="928362" y="879538"/>
                    <a:pt x="932839" y="877919"/>
                  </a:cubicBezTo>
                  <a:close/>
                  <a:moveTo>
                    <a:pt x="906454" y="883730"/>
                  </a:moveTo>
                  <a:cubicBezTo>
                    <a:pt x="911979" y="890969"/>
                    <a:pt x="900358" y="887063"/>
                    <a:pt x="896644" y="888016"/>
                  </a:cubicBezTo>
                  <a:cubicBezTo>
                    <a:pt x="894358" y="888587"/>
                    <a:pt x="893310" y="890969"/>
                    <a:pt x="889500" y="891731"/>
                  </a:cubicBezTo>
                  <a:cubicBezTo>
                    <a:pt x="883690" y="892969"/>
                    <a:pt x="869021" y="892016"/>
                    <a:pt x="857115" y="896588"/>
                  </a:cubicBezTo>
                  <a:cubicBezTo>
                    <a:pt x="854924" y="890969"/>
                    <a:pt x="865497" y="891350"/>
                    <a:pt x="871402" y="889063"/>
                  </a:cubicBezTo>
                  <a:cubicBezTo>
                    <a:pt x="873784" y="888111"/>
                    <a:pt x="874641" y="886301"/>
                    <a:pt x="878546" y="885349"/>
                  </a:cubicBezTo>
                  <a:cubicBezTo>
                    <a:pt x="883880" y="884015"/>
                    <a:pt x="886928" y="884968"/>
                    <a:pt x="892453" y="884492"/>
                  </a:cubicBezTo>
                  <a:cubicBezTo>
                    <a:pt x="896739" y="884206"/>
                    <a:pt x="903883" y="879824"/>
                    <a:pt x="906454" y="883730"/>
                  </a:cubicBezTo>
                  <a:close/>
                  <a:moveTo>
                    <a:pt x="907788" y="23813"/>
                  </a:moveTo>
                  <a:cubicBezTo>
                    <a:pt x="907978" y="27432"/>
                    <a:pt x="894834" y="33909"/>
                    <a:pt x="890071" y="29813"/>
                  </a:cubicBezTo>
                  <a:cubicBezTo>
                    <a:pt x="885118" y="22765"/>
                    <a:pt x="904930" y="22574"/>
                    <a:pt x="907788" y="23813"/>
                  </a:cubicBezTo>
                  <a:close/>
                  <a:moveTo>
                    <a:pt x="889690" y="36481"/>
                  </a:moveTo>
                  <a:cubicBezTo>
                    <a:pt x="891405" y="36100"/>
                    <a:pt x="893215" y="35719"/>
                    <a:pt x="894929" y="35338"/>
                  </a:cubicBezTo>
                  <a:cubicBezTo>
                    <a:pt x="895215" y="38291"/>
                    <a:pt x="889024" y="38481"/>
                    <a:pt x="885214" y="39719"/>
                  </a:cubicBezTo>
                  <a:cubicBezTo>
                    <a:pt x="884547" y="37719"/>
                    <a:pt x="887881" y="37433"/>
                    <a:pt x="889690" y="36481"/>
                  </a:cubicBezTo>
                  <a:close/>
                  <a:moveTo>
                    <a:pt x="897882" y="235934"/>
                  </a:moveTo>
                  <a:cubicBezTo>
                    <a:pt x="887119" y="237554"/>
                    <a:pt x="872641" y="244221"/>
                    <a:pt x="869307" y="235553"/>
                  </a:cubicBezTo>
                  <a:cubicBezTo>
                    <a:pt x="880070" y="234029"/>
                    <a:pt x="894548" y="227362"/>
                    <a:pt x="897882" y="235934"/>
                  </a:cubicBezTo>
                  <a:close/>
                  <a:moveTo>
                    <a:pt x="872069" y="42577"/>
                  </a:moveTo>
                  <a:cubicBezTo>
                    <a:pt x="871879" y="39624"/>
                    <a:pt x="878070" y="39434"/>
                    <a:pt x="881880" y="38291"/>
                  </a:cubicBezTo>
                  <a:cubicBezTo>
                    <a:pt x="882832" y="43053"/>
                    <a:pt x="876451" y="44387"/>
                    <a:pt x="872069" y="42577"/>
                  </a:cubicBezTo>
                  <a:close/>
                  <a:moveTo>
                    <a:pt x="880737" y="27527"/>
                  </a:moveTo>
                  <a:cubicBezTo>
                    <a:pt x="879213" y="33719"/>
                    <a:pt x="858925" y="42958"/>
                    <a:pt x="854448" y="33242"/>
                  </a:cubicBezTo>
                  <a:cubicBezTo>
                    <a:pt x="863116" y="31337"/>
                    <a:pt x="871974" y="29432"/>
                    <a:pt x="880737" y="27527"/>
                  </a:cubicBezTo>
                  <a:close/>
                  <a:moveTo>
                    <a:pt x="845399" y="787622"/>
                  </a:moveTo>
                  <a:cubicBezTo>
                    <a:pt x="849400" y="786098"/>
                    <a:pt x="850638" y="788575"/>
                    <a:pt x="854067" y="787908"/>
                  </a:cubicBezTo>
                  <a:cubicBezTo>
                    <a:pt x="856543" y="791623"/>
                    <a:pt x="843208" y="793528"/>
                    <a:pt x="845399" y="787622"/>
                  </a:cubicBezTo>
                  <a:close/>
                  <a:moveTo>
                    <a:pt x="842827" y="788194"/>
                  </a:moveTo>
                  <a:cubicBezTo>
                    <a:pt x="845304" y="789242"/>
                    <a:pt x="834350" y="796481"/>
                    <a:pt x="835684" y="791909"/>
                  </a:cubicBezTo>
                  <a:cubicBezTo>
                    <a:pt x="835874" y="791337"/>
                    <a:pt x="839970" y="786956"/>
                    <a:pt x="842827" y="788194"/>
                  </a:cubicBezTo>
                  <a:close/>
                  <a:moveTo>
                    <a:pt x="830635" y="53721"/>
                  </a:moveTo>
                  <a:cubicBezTo>
                    <a:pt x="824444" y="55150"/>
                    <a:pt x="821587" y="51911"/>
                    <a:pt x="814062" y="55150"/>
                  </a:cubicBezTo>
                  <a:cubicBezTo>
                    <a:pt x="813014" y="52102"/>
                    <a:pt x="831969" y="46482"/>
                    <a:pt x="830635" y="53721"/>
                  </a:cubicBezTo>
                  <a:close/>
                  <a:moveTo>
                    <a:pt x="826159" y="41624"/>
                  </a:moveTo>
                  <a:cubicBezTo>
                    <a:pt x="829207" y="46482"/>
                    <a:pt x="805966" y="53912"/>
                    <a:pt x="805108" y="46196"/>
                  </a:cubicBezTo>
                  <a:cubicBezTo>
                    <a:pt x="812347" y="41720"/>
                    <a:pt x="815681" y="42386"/>
                    <a:pt x="826159" y="41624"/>
                  </a:cubicBezTo>
                  <a:close/>
                  <a:moveTo>
                    <a:pt x="812824" y="899732"/>
                  </a:moveTo>
                  <a:cubicBezTo>
                    <a:pt x="811014" y="906304"/>
                    <a:pt x="799393" y="908780"/>
                    <a:pt x="788725" y="911543"/>
                  </a:cubicBezTo>
                  <a:cubicBezTo>
                    <a:pt x="789011" y="908209"/>
                    <a:pt x="790726" y="905637"/>
                    <a:pt x="791011" y="902303"/>
                  </a:cubicBezTo>
                  <a:cubicBezTo>
                    <a:pt x="795298" y="899446"/>
                    <a:pt x="798631" y="904780"/>
                    <a:pt x="800441" y="904589"/>
                  </a:cubicBezTo>
                  <a:cubicBezTo>
                    <a:pt x="806728" y="904208"/>
                    <a:pt x="805775" y="896969"/>
                    <a:pt x="812824" y="899732"/>
                  </a:cubicBezTo>
                  <a:close/>
                  <a:moveTo>
                    <a:pt x="807204" y="892207"/>
                  </a:moveTo>
                  <a:cubicBezTo>
                    <a:pt x="800155" y="893731"/>
                    <a:pt x="792440" y="896207"/>
                    <a:pt x="788059" y="894207"/>
                  </a:cubicBezTo>
                  <a:cubicBezTo>
                    <a:pt x="788249" y="889063"/>
                    <a:pt x="805870" y="882682"/>
                    <a:pt x="807204" y="892207"/>
                  </a:cubicBezTo>
                  <a:close/>
                  <a:moveTo>
                    <a:pt x="765961" y="518350"/>
                  </a:moveTo>
                  <a:cubicBezTo>
                    <a:pt x="766342" y="511683"/>
                    <a:pt x="758817" y="516065"/>
                    <a:pt x="753959" y="516636"/>
                  </a:cubicBezTo>
                  <a:cubicBezTo>
                    <a:pt x="749482" y="516446"/>
                    <a:pt x="753007" y="514541"/>
                    <a:pt x="755864" y="514064"/>
                  </a:cubicBezTo>
                  <a:cubicBezTo>
                    <a:pt x="759579" y="513112"/>
                    <a:pt x="763198" y="512064"/>
                    <a:pt x="764532" y="514350"/>
                  </a:cubicBezTo>
                  <a:cubicBezTo>
                    <a:pt x="769294" y="512445"/>
                    <a:pt x="763675" y="506063"/>
                    <a:pt x="772819" y="505968"/>
                  </a:cubicBezTo>
                  <a:cubicBezTo>
                    <a:pt x="774819" y="507301"/>
                    <a:pt x="776819" y="508635"/>
                    <a:pt x="777676" y="511493"/>
                  </a:cubicBezTo>
                  <a:cubicBezTo>
                    <a:pt x="784630" y="509969"/>
                    <a:pt x="792440" y="507492"/>
                    <a:pt x="796822" y="509492"/>
                  </a:cubicBezTo>
                  <a:cubicBezTo>
                    <a:pt x="793202" y="515303"/>
                    <a:pt x="775295" y="515017"/>
                    <a:pt x="765961" y="518350"/>
                  </a:cubicBezTo>
                  <a:close/>
                  <a:moveTo>
                    <a:pt x="783772" y="805434"/>
                  </a:moveTo>
                  <a:cubicBezTo>
                    <a:pt x="782058" y="805815"/>
                    <a:pt x="780248" y="806196"/>
                    <a:pt x="778534" y="806577"/>
                  </a:cubicBezTo>
                  <a:cubicBezTo>
                    <a:pt x="778057" y="805244"/>
                    <a:pt x="777581" y="803910"/>
                    <a:pt x="777010" y="802481"/>
                  </a:cubicBezTo>
                  <a:cubicBezTo>
                    <a:pt x="778724" y="802100"/>
                    <a:pt x="780534" y="801719"/>
                    <a:pt x="782248" y="801338"/>
                  </a:cubicBezTo>
                  <a:cubicBezTo>
                    <a:pt x="782725" y="802767"/>
                    <a:pt x="783201" y="804101"/>
                    <a:pt x="783772" y="805434"/>
                  </a:cubicBezTo>
                  <a:close/>
                  <a:moveTo>
                    <a:pt x="795107" y="774573"/>
                  </a:moveTo>
                  <a:cubicBezTo>
                    <a:pt x="791297" y="782384"/>
                    <a:pt x="781772" y="769715"/>
                    <a:pt x="795107" y="774573"/>
                  </a:cubicBezTo>
                  <a:lnTo>
                    <a:pt x="795107" y="774573"/>
                  </a:lnTo>
                  <a:close/>
                  <a:moveTo>
                    <a:pt x="800536" y="64675"/>
                  </a:moveTo>
                  <a:cubicBezTo>
                    <a:pt x="796631" y="69628"/>
                    <a:pt x="787106" y="69723"/>
                    <a:pt x="777581" y="71819"/>
                  </a:cubicBezTo>
                  <a:cubicBezTo>
                    <a:pt x="769104" y="73724"/>
                    <a:pt x="759103" y="75724"/>
                    <a:pt x="751292" y="77534"/>
                  </a:cubicBezTo>
                  <a:cubicBezTo>
                    <a:pt x="750625" y="75533"/>
                    <a:pt x="753959" y="75248"/>
                    <a:pt x="755769" y="74390"/>
                  </a:cubicBezTo>
                  <a:cubicBezTo>
                    <a:pt x="757483" y="74009"/>
                    <a:pt x="759293" y="73628"/>
                    <a:pt x="761008" y="73247"/>
                  </a:cubicBezTo>
                  <a:cubicBezTo>
                    <a:pt x="774247" y="70390"/>
                    <a:pt x="787392" y="67532"/>
                    <a:pt x="800536" y="64675"/>
                  </a:cubicBezTo>
                  <a:close/>
                  <a:moveTo>
                    <a:pt x="779867" y="62579"/>
                  </a:moveTo>
                  <a:cubicBezTo>
                    <a:pt x="781582" y="62198"/>
                    <a:pt x="783391" y="61817"/>
                    <a:pt x="785106" y="61436"/>
                  </a:cubicBezTo>
                  <a:cubicBezTo>
                    <a:pt x="787773" y="67056"/>
                    <a:pt x="765199" y="65151"/>
                    <a:pt x="779867" y="62579"/>
                  </a:cubicBezTo>
                  <a:close/>
                  <a:moveTo>
                    <a:pt x="760722" y="49244"/>
                  </a:moveTo>
                  <a:cubicBezTo>
                    <a:pt x="763389" y="45244"/>
                    <a:pt x="769390" y="42767"/>
                    <a:pt x="777676" y="41148"/>
                  </a:cubicBezTo>
                  <a:cubicBezTo>
                    <a:pt x="783201" y="48959"/>
                    <a:pt x="765961" y="51340"/>
                    <a:pt x="760722" y="49244"/>
                  </a:cubicBezTo>
                  <a:close/>
                  <a:moveTo>
                    <a:pt x="779962" y="32004"/>
                  </a:moveTo>
                  <a:cubicBezTo>
                    <a:pt x="781105" y="41624"/>
                    <a:pt x="761198" y="41339"/>
                    <a:pt x="757388" y="32576"/>
                  </a:cubicBezTo>
                  <a:cubicBezTo>
                    <a:pt x="765580" y="31433"/>
                    <a:pt x="769104" y="36767"/>
                    <a:pt x="779962" y="32004"/>
                  </a:cubicBezTo>
                  <a:close/>
                  <a:moveTo>
                    <a:pt x="761103" y="57912"/>
                  </a:moveTo>
                  <a:cubicBezTo>
                    <a:pt x="761389" y="51149"/>
                    <a:pt x="769009" y="58674"/>
                    <a:pt x="772342" y="57626"/>
                  </a:cubicBezTo>
                  <a:cubicBezTo>
                    <a:pt x="770152" y="60865"/>
                    <a:pt x="754340" y="66294"/>
                    <a:pt x="749387" y="64770"/>
                  </a:cubicBezTo>
                  <a:cubicBezTo>
                    <a:pt x="750530" y="61341"/>
                    <a:pt x="756817" y="60103"/>
                    <a:pt x="761103" y="57912"/>
                  </a:cubicBezTo>
                  <a:close/>
                  <a:moveTo>
                    <a:pt x="747196" y="529019"/>
                  </a:moveTo>
                  <a:cubicBezTo>
                    <a:pt x="741577" y="530638"/>
                    <a:pt x="738243" y="529209"/>
                    <a:pt x="737005" y="524637"/>
                  </a:cubicBezTo>
                  <a:cubicBezTo>
                    <a:pt x="740529" y="523875"/>
                    <a:pt x="744053" y="523113"/>
                    <a:pt x="747577" y="522351"/>
                  </a:cubicBezTo>
                  <a:cubicBezTo>
                    <a:pt x="746815" y="524351"/>
                    <a:pt x="746053" y="526256"/>
                    <a:pt x="747196" y="529019"/>
                  </a:cubicBezTo>
                  <a:close/>
                  <a:moveTo>
                    <a:pt x="724622" y="529590"/>
                  </a:moveTo>
                  <a:cubicBezTo>
                    <a:pt x="728623" y="528066"/>
                    <a:pt x="729861" y="530543"/>
                    <a:pt x="733290" y="529876"/>
                  </a:cubicBezTo>
                  <a:cubicBezTo>
                    <a:pt x="735766" y="533591"/>
                    <a:pt x="722336" y="535496"/>
                    <a:pt x="724622" y="529590"/>
                  </a:cubicBezTo>
                  <a:close/>
                  <a:moveTo>
                    <a:pt x="716335" y="522637"/>
                  </a:moveTo>
                  <a:cubicBezTo>
                    <a:pt x="720336" y="521113"/>
                    <a:pt x="721574" y="523589"/>
                    <a:pt x="725003" y="522923"/>
                  </a:cubicBezTo>
                  <a:cubicBezTo>
                    <a:pt x="727480" y="526637"/>
                    <a:pt x="714145" y="528542"/>
                    <a:pt x="716335" y="522637"/>
                  </a:cubicBezTo>
                  <a:close/>
                  <a:moveTo>
                    <a:pt x="726718" y="126683"/>
                  </a:moveTo>
                  <a:cubicBezTo>
                    <a:pt x="723574" y="123920"/>
                    <a:pt x="714049" y="129921"/>
                    <a:pt x="713954" y="122873"/>
                  </a:cubicBezTo>
                  <a:cubicBezTo>
                    <a:pt x="721193" y="123158"/>
                    <a:pt x="729004" y="122492"/>
                    <a:pt x="738433" y="119729"/>
                  </a:cubicBezTo>
                  <a:cubicBezTo>
                    <a:pt x="739576" y="124301"/>
                    <a:pt x="733385" y="125540"/>
                    <a:pt x="726718" y="126683"/>
                  </a:cubicBezTo>
                  <a:close/>
                  <a:moveTo>
                    <a:pt x="716050" y="822388"/>
                  </a:moveTo>
                  <a:cubicBezTo>
                    <a:pt x="717288" y="826865"/>
                    <a:pt x="711001" y="828199"/>
                    <a:pt x="704334" y="829342"/>
                  </a:cubicBezTo>
                  <a:cubicBezTo>
                    <a:pt x="699095" y="823055"/>
                    <a:pt x="711382" y="824389"/>
                    <a:pt x="716050" y="822388"/>
                  </a:cubicBezTo>
                  <a:close/>
                  <a:moveTo>
                    <a:pt x="719669" y="69152"/>
                  </a:moveTo>
                  <a:cubicBezTo>
                    <a:pt x="721288" y="74390"/>
                    <a:pt x="711573" y="76105"/>
                    <a:pt x="707287" y="74009"/>
                  </a:cubicBezTo>
                  <a:cubicBezTo>
                    <a:pt x="705191" y="69723"/>
                    <a:pt x="716240" y="71057"/>
                    <a:pt x="719669" y="69152"/>
                  </a:cubicBezTo>
                  <a:close/>
                  <a:moveTo>
                    <a:pt x="719764" y="53816"/>
                  </a:moveTo>
                  <a:cubicBezTo>
                    <a:pt x="724241" y="48959"/>
                    <a:pt x="727480" y="43529"/>
                    <a:pt x="741196" y="42577"/>
                  </a:cubicBezTo>
                  <a:cubicBezTo>
                    <a:pt x="742815" y="47816"/>
                    <a:pt x="733861" y="48482"/>
                    <a:pt x="726908" y="50102"/>
                  </a:cubicBezTo>
                  <a:cubicBezTo>
                    <a:pt x="723860" y="52292"/>
                    <a:pt x="730242" y="55245"/>
                    <a:pt x="728051" y="60770"/>
                  </a:cubicBezTo>
                  <a:cubicBezTo>
                    <a:pt x="700333" y="61246"/>
                    <a:pt x="684617" y="72295"/>
                    <a:pt x="661471" y="73057"/>
                  </a:cubicBezTo>
                  <a:cubicBezTo>
                    <a:pt x="664996" y="67437"/>
                    <a:pt x="676807" y="68485"/>
                    <a:pt x="687094" y="65342"/>
                  </a:cubicBezTo>
                  <a:cubicBezTo>
                    <a:pt x="699286" y="61532"/>
                    <a:pt x="710144" y="53054"/>
                    <a:pt x="719764" y="53816"/>
                  </a:cubicBezTo>
                  <a:close/>
                  <a:moveTo>
                    <a:pt x="691285" y="801529"/>
                  </a:moveTo>
                  <a:cubicBezTo>
                    <a:pt x="684236" y="803053"/>
                    <a:pt x="677283" y="804577"/>
                    <a:pt x="670234" y="806101"/>
                  </a:cubicBezTo>
                  <a:cubicBezTo>
                    <a:pt x="669758" y="803053"/>
                    <a:pt x="677854" y="803720"/>
                    <a:pt x="676616" y="800290"/>
                  </a:cubicBezTo>
                  <a:cubicBezTo>
                    <a:pt x="688141" y="799910"/>
                    <a:pt x="691666" y="791623"/>
                    <a:pt x="700333" y="795147"/>
                  </a:cubicBezTo>
                  <a:cubicBezTo>
                    <a:pt x="704239" y="800290"/>
                    <a:pt x="687379" y="796385"/>
                    <a:pt x="691285" y="801529"/>
                  </a:cubicBezTo>
                  <a:close/>
                  <a:moveTo>
                    <a:pt x="694999" y="826961"/>
                  </a:moveTo>
                  <a:cubicBezTo>
                    <a:pt x="695571" y="835247"/>
                    <a:pt x="682045" y="832009"/>
                    <a:pt x="676616" y="830961"/>
                  </a:cubicBezTo>
                  <a:cubicBezTo>
                    <a:pt x="679093" y="826675"/>
                    <a:pt x="683760" y="830199"/>
                    <a:pt x="694999" y="826961"/>
                  </a:cubicBezTo>
                  <a:close/>
                  <a:moveTo>
                    <a:pt x="677950" y="541973"/>
                  </a:moveTo>
                  <a:cubicBezTo>
                    <a:pt x="684522" y="537305"/>
                    <a:pt x="688999" y="549307"/>
                    <a:pt x="680236" y="548069"/>
                  </a:cubicBezTo>
                  <a:cubicBezTo>
                    <a:pt x="679474" y="545973"/>
                    <a:pt x="678712" y="543973"/>
                    <a:pt x="677950" y="541973"/>
                  </a:cubicBezTo>
                  <a:close/>
                  <a:moveTo>
                    <a:pt x="658042" y="56293"/>
                  </a:moveTo>
                  <a:cubicBezTo>
                    <a:pt x="672901" y="54769"/>
                    <a:pt x="678426" y="49149"/>
                    <a:pt x="691570" y="46863"/>
                  </a:cubicBezTo>
                  <a:cubicBezTo>
                    <a:pt x="690237" y="49720"/>
                    <a:pt x="690142" y="53054"/>
                    <a:pt x="692713" y="57531"/>
                  </a:cubicBezTo>
                  <a:cubicBezTo>
                    <a:pt x="688332" y="58388"/>
                    <a:pt x="651851" y="67342"/>
                    <a:pt x="668234" y="60674"/>
                  </a:cubicBezTo>
                  <a:cubicBezTo>
                    <a:pt x="667472" y="55626"/>
                    <a:pt x="656614" y="64389"/>
                    <a:pt x="658042" y="56293"/>
                  </a:cubicBezTo>
                  <a:close/>
                  <a:moveTo>
                    <a:pt x="654994" y="78867"/>
                  </a:moveTo>
                  <a:cubicBezTo>
                    <a:pt x="661852" y="78581"/>
                    <a:pt x="669187" y="77629"/>
                    <a:pt x="671187" y="84106"/>
                  </a:cubicBezTo>
                  <a:cubicBezTo>
                    <a:pt x="663662" y="88106"/>
                    <a:pt x="657757" y="88583"/>
                    <a:pt x="647470" y="89249"/>
                  </a:cubicBezTo>
                  <a:cubicBezTo>
                    <a:pt x="642231" y="82487"/>
                    <a:pt x="658709" y="84963"/>
                    <a:pt x="654994" y="78867"/>
                  </a:cubicBezTo>
                  <a:close/>
                  <a:moveTo>
                    <a:pt x="660805" y="803720"/>
                  </a:moveTo>
                  <a:cubicBezTo>
                    <a:pt x="662519" y="803338"/>
                    <a:pt x="664329" y="802958"/>
                    <a:pt x="666043" y="802577"/>
                  </a:cubicBezTo>
                  <a:cubicBezTo>
                    <a:pt x="668901" y="806672"/>
                    <a:pt x="663662" y="807244"/>
                    <a:pt x="659662" y="808387"/>
                  </a:cubicBezTo>
                  <a:cubicBezTo>
                    <a:pt x="659566" y="806672"/>
                    <a:pt x="661567" y="805815"/>
                    <a:pt x="660805" y="803720"/>
                  </a:cubicBezTo>
                  <a:close/>
                  <a:moveTo>
                    <a:pt x="653089" y="551688"/>
                  </a:moveTo>
                  <a:cubicBezTo>
                    <a:pt x="650518" y="544068"/>
                    <a:pt x="663281" y="549307"/>
                    <a:pt x="662138" y="545306"/>
                  </a:cubicBezTo>
                  <a:cubicBezTo>
                    <a:pt x="665186" y="545211"/>
                    <a:pt x="665377" y="548926"/>
                    <a:pt x="668901" y="548164"/>
                  </a:cubicBezTo>
                  <a:cubicBezTo>
                    <a:pt x="669472" y="553022"/>
                    <a:pt x="655566" y="552926"/>
                    <a:pt x="653089" y="551688"/>
                  </a:cubicBezTo>
                  <a:close/>
                  <a:moveTo>
                    <a:pt x="662614" y="831818"/>
                  </a:moveTo>
                  <a:cubicBezTo>
                    <a:pt x="659662" y="836771"/>
                    <a:pt x="663757" y="834295"/>
                    <a:pt x="665567" y="839915"/>
                  </a:cubicBezTo>
                  <a:cubicBezTo>
                    <a:pt x="657852" y="841343"/>
                    <a:pt x="648708" y="844772"/>
                    <a:pt x="643755" y="842486"/>
                  </a:cubicBezTo>
                  <a:cubicBezTo>
                    <a:pt x="643374" y="836009"/>
                    <a:pt x="651756" y="833438"/>
                    <a:pt x="662614" y="831818"/>
                  </a:cubicBezTo>
                  <a:close/>
                  <a:moveTo>
                    <a:pt x="631753" y="840677"/>
                  </a:moveTo>
                  <a:cubicBezTo>
                    <a:pt x="636992" y="846868"/>
                    <a:pt x="624705" y="845630"/>
                    <a:pt x="620038" y="847630"/>
                  </a:cubicBezTo>
                  <a:cubicBezTo>
                    <a:pt x="618799" y="843153"/>
                    <a:pt x="625086" y="841820"/>
                    <a:pt x="631753" y="840677"/>
                  </a:cubicBezTo>
                  <a:close/>
                  <a:moveTo>
                    <a:pt x="617656" y="609790"/>
                  </a:moveTo>
                  <a:cubicBezTo>
                    <a:pt x="614989" y="613315"/>
                    <a:pt x="606226" y="617030"/>
                    <a:pt x="602607" y="615220"/>
                  </a:cubicBezTo>
                  <a:cubicBezTo>
                    <a:pt x="601273" y="610648"/>
                    <a:pt x="613465" y="611886"/>
                    <a:pt x="617656" y="609790"/>
                  </a:cubicBezTo>
                  <a:close/>
                  <a:moveTo>
                    <a:pt x="503071" y="877443"/>
                  </a:moveTo>
                  <a:cubicBezTo>
                    <a:pt x="508500" y="875443"/>
                    <a:pt x="512596" y="871538"/>
                    <a:pt x="517358" y="869918"/>
                  </a:cubicBezTo>
                  <a:cubicBezTo>
                    <a:pt x="529169" y="865918"/>
                    <a:pt x="542218" y="863727"/>
                    <a:pt x="556125" y="859250"/>
                  </a:cubicBezTo>
                  <a:cubicBezTo>
                    <a:pt x="556887" y="858965"/>
                    <a:pt x="561078" y="858584"/>
                    <a:pt x="561364" y="858107"/>
                  </a:cubicBezTo>
                  <a:cubicBezTo>
                    <a:pt x="563554" y="854202"/>
                    <a:pt x="565745" y="856393"/>
                    <a:pt x="574508" y="855250"/>
                  </a:cubicBezTo>
                  <a:cubicBezTo>
                    <a:pt x="580795" y="854488"/>
                    <a:pt x="593177" y="848963"/>
                    <a:pt x="598987" y="852107"/>
                  </a:cubicBezTo>
                  <a:cubicBezTo>
                    <a:pt x="604417" y="849440"/>
                    <a:pt x="609941" y="843153"/>
                    <a:pt x="616704" y="846106"/>
                  </a:cubicBezTo>
                  <a:cubicBezTo>
                    <a:pt x="620514" y="852964"/>
                    <a:pt x="606703" y="853535"/>
                    <a:pt x="602416" y="853631"/>
                  </a:cubicBezTo>
                  <a:cubicBezTo>
                    <a:pt x="598321" y="853726"/>
                    <a:pt x="596797" y="856774"/>
                    <a:pt x="592606" y="857917"/>
                  </a:cubicBezTo>
                  <a:cubicBezTo>
                    <a:pt x="579175" y="861536"/>
                    <a:pt x="564221" y="863346"/>
                    <a:pt x="550505" y="867061"/>
                  </a:cubicBezTo>
                  <a:cubicBezTo>
                    <a:pt x="542885" y="869156"/>
                    <a:pt x="538885" y="870966"/>
                    <a:pt x="527550" y="874205"/>
                  </a:cubicBezTo>
                  <a:cubicBezTo>
                    <a:pt x="525931" y="874681"/>
                    <a:pt x="523740" y="874681"/>
                    <a:pt x="522311" y="875348"/>
                  </a:cubicBezTo>
                  <a:cubicBezTo>
                    <a:pt x="521359" y="875729"/>
                    <a:pt x="519644" y="878110"/>
                    <a:pt x="520406" y="877919"/>
                  </a:cubicBezTo>
                  <a:cubicBezTo>
                    <a:pt x="515929" y="878872"/>
                    <a:pt x="510976" y="877729"/>
                    <a:pt x="506500" y="878777"/>
                  </a:cubicBezTo>
                  <a:cubicBezTo>
                    <a:pt x="499927" y="880301"/>
                    <a:pt x="494308" y="885539"/>
                    <a:pt x="488116" y="882777"/>
                  </a:cubicBezTo>
                  <a:cubicBezTo>
                    <a:pt x="490688" y="878110"/>
                    <a:pt x="497737" y="879348"/>
                    <a:pt x="503071" y="877443"/>
                  </a:cubicBezTo>
                  <a:close/>
                  <a:moveTo>
                    <a:pt x="606417" y="903065"/>
                  </a:moveTo>
                  <a:cubicBezTo>
                    <a:pt x="598892" y="906304"/>
                    <a:pt x="597368" y="901256"/>
                    <a:pt x="589843" y="904494"/>
                  </a:cubicBezTo>
                  <a:cubicBezTo>
                    <a:pt x="588796" y="901446"/>
                    <a:pt x="607750" y="895826"/>
                    <a:pt x="606417" y="903065"/>
                  </a:cubicBezTo>
                  <a:close/>
                  <a:moveTo>
                    <a:pt x="561649" y="928116"/>
                  </a:moveTo>
                  <a:cubicBezTo>
                    <a:pt x="557268" y="930878"/>
                    <a:pt x="551743" y="932879"/>
                    <a:pt x="541361" y="934688"/>
                  </a:cubicBezTo>
                  <a:cubicBezTo>
                    <a:pt x="538408" y="935641"/>
                    <a:pt x="536503" y="935260"/>
                    <a:pt x="535360" y="933831"/>
                  </a:cubicBezTo>
                  <a:cubicBezTo>
                    <a:pt x="534027" y="931545"/>
                    <a:pt x="534598" y="930116"/>
                    <a:pt x="536503" y="929164"/>
                  </a:cubicBezTo>
                  <a:cubicBezTo>
                    <a:pt x="546124" y="927068"/>
                    <a:pt x="555839" y="924973"/>
                    <a:pt x="565459" y="922877"/>
                  </a:cubicBezTo>
                  <a:cubicBezTo>
                    <a:pt x="568126" y="926687"/>
                    <a:pt x="564126" y="926592"/>
                    <a:pt x="561649" y="928116"/>
                  </a:cubicBezTo>
                  <a:close/>
                  <a:moveTo>
                    <a:pt x="437920" y="939832"/>
                  </a:moveTo>
                  <a:cubicBezTo>
                    <a:pt x="437443" y="938498"/>
                    <a:pt x="436967" y="937165"/>
                    <a:pt x="436396" y="935831"/>
                  </a:cubicBezTo>
                  <a:cubicBezTo>
                    <a:pt x="439063" y="935260"/>
                    <a:pt x="441634" y="934688"/>
                    <a:pt x="444301" y="934117"/>
                  </a:cubicBezTo>
                  <a:cubicBezTo>
                    <a:pt x="444778" y="935450"/>
                    <a:pt x="445254" y="936784"/>
                    <a:pt x="445825" y="938117"/>
                  </a:cubicBezTo>
                  <a:cubicBezTo>
                    <a:pt x="443158" y="938594"/>
                    <a:pt x="440491" y="939165"/>
                    <a:pt x="437920" y="939832"/>
                  </a:cubicBezTo>
                  <a:close/>
                  <a:moveTo>
                    <a:pt x="456589" y="975074"/>
                  </a:moveTo>
                  <a:cubicBezTo>
                    <a:pt x="451350" y="984313"/>
                    <a:pt x="445444" y="970883"/>
                    <a:pt x="456589" y="975074"/>
                  </a:cubicBezTo>
                  <a:lnTo>
                    <a:pt x="456589" y="975074"/>
                  </a:lnTo>
                  <a:close/>
                  <a:moveTo>
                    <a:pt x="453064" y="888397"/>
                  </a:moveTo>
                  <a:cubicBezTo>
                    <a:pt x="457446" y="887444"/>
                    <a:pt x="461827" y="886492"/>
                    <a:pt x="466209" y="885539"/>
                  </a:cubicBezTo>
                  <a:cubicBezTo>
                    <a:pt x="472591" y="890873"/>
                    <a:pt x="451350" y="895445"/>
                    <a:pt x="453064" y="888397"/>
                  </a:cubicBezTo>
                  <a:close/>
                  <a:moveTo>
                    <a:pt x="486116" y="885539"/>
                  </a:moveTo>
                  <a:cubicBezTo>
                    <a:pt x="480973" y="887635"/>
                    <a:pt x="478591" y="885635"/>
                    <a:pt x="474877" y="885825"/>
                  </a:cubicBezTo>
                  <a:cubicBezTo>
                    <a:pt x="472686" y="882396"/>
                    <a:pt x="488307" y="878967"/>
                    <a:pt x="486116" y="885539"/>
                  </a:cubicBezTo>
                  <a:close/>
                  <a:moveTo>
                    <a:pt x="482211" y="967359"/>
                  </a:moveTo>
                  <a:cubicBezTo>
                    <a:pt x="483925" y="966978"/>
                    <a:pt x="485735" y="966597"/>
                    <a:pt x="487450" y="966216"/>
                  </a:cubicBezTo>
                  <a:cubicBezTo>
                    <a:pt x="487926" y="967550"/>
                    <a:pt x="488402" y="968883"/>
                    <a:pt x="488974" y="970312"/>
                  </a:cubicBezTo>
                  <a:cubicBezTo>
                    <a:pt x="487259" y="970693"/>
                    <a:pt x="485449" y="971074"/>
                    <a:pt x="483735" y="971455"/>
                  </a:cubicBezTo>
                  <a:cubicBezTo>
                    <a:pt x="483163" y="970026"/>
                    <a:pt x="482687" y="968693"/>
                    <a:pt x="482211" y="967359"/>
                  </a:cubicBezTo>
                  <a:close/>
                  <a:moveTo>
                    <a:pt x="499070" y="974598"/>
                  </a:moveTo>
                  <a:cubicBezTo>
                    <a:pt x="493831" y="975741"/>
                    <a:pt x="497737" y="980885"/>
                    <a:pt x="490021" y="980980"/>
                  </a:cubicBezTo>
                  <a:cubicBezTo>
                    <a:pt x="483354" y="974122"/>
                    <a:pt x="501642" y="978027"/>
                    <a:pt x="494974" y="971169"/>
                  </a:cubicBezTo>
                  <a:cubicBezTo>
                    <a:pt x="500785" y="968312"/>
                    <a:pt x="507166" y="966788"/>
                    <a:pt x="514120" y="969169"/>
                  </a:cubicBezTo>
                  <a:cubicBezTo>
                    <a:pt x="520216" y="974788"/>
                    <a:pt x="500308" y="977646"/>
                    <a:pt x="499070" y="974598"/>
                  </a:cubicBezTo>
                  <a:close/>
                  <a:moveTo>
                    <a:pt x="569460" y="972407"/>
                  </a:moveTo>
                  <a:cubicBezTo>
                    <a:pt x="567364" y="972884"/>
                    <a:pt x="565936" y="970598"/>
                    <a:pt x="563459" y="971550"/>
                  </a:cubicBezTo>
                  <a:cubicBezTo>
                    <a:pt x="561459" y="972217"/>
                    <a:pt x="559268" y="974027"/>
                    <a:pt x="556315" y="975265"/>
                  </a:cubicBezTo>
                  <a:cubicBezTo>
                    <a:pt x="554791" y="975932"/>
                    <a:pt x="552601" y="975741"/>
                    <a:pt x="551077" y="976408"/>
                  </a:cubicBezTo>
                  <a:cubicBezTo>
                    <a:pt x="549934" y="976884"/>
                    <a:pt x="548600" y="979170"/>
                    <a:pt x="549172" y="978980"/>
                  </a:cubicBezTo>
                  <a:cubicBezTo>
                    <a:pt x="544504" y="980123"/>
                    <a:pt x="542790" y="978027"/>
                    <a:pt x="537932" y="979265"/>
                  </a:cubicBezTo>
                  <a:cubicBezTo>
                    <a:pt x="531074" y="980980"/>
                    <a:pt x="523930" y="986790"/>
                    <a:pt x="516882" y="983837"/>
                  </a:cubicBezTo>
                  <a:cubicBezTo>
                    <a:pt x="520501" y="977456"/>
                    <a:pt x="534884" y="975646"/>
                    <a:pt x="546981" y="972884"/>
                  </a:cubicBezTo>
                  <a:cubicBezTo>
                    <a:pt x="552696" y="965930"/>
                    <a:pt x="562792" y="971360"/>
                    <a:pt x="573270" y="967169"/>
                  </a:cubicBezTo>
                  <a:cubicBezTo>
                    <a:pt x="572603" y="968883"/>
                    <a:pt x="572413" y="971740"/>
                    <a:pt x="569460" y="972407"/>
                  </a:cubicBezTo>
                  <a:close/>
                  <a:moveTo>
                    <a:pt x="696904" y="940213"/>
                  </a:moveTo>
                  <a:cubicBezTo>
                    <a:pt x="692618" y="929640"/>
                    <a:pt x="712240" y="936879"/>
                    <a:pt x="711573" y="926116"/>
                  </a:cubicBezTo>
                  <a:cubicBezTo>
                    <a:pt x="716050" y="927068"/>
                    <a:pt x="721003" y="927354"/>
                    <a:pt x="722431" y="932498"/>
                  </a:cubicBezTo>
                  <a:cubicBezTo>
                    <a:pt x="709954" y="929926"/>
                    <a:pt x="708430" y="937736"/>
                    <a:pt x="696904" y="940213"/>
                  </a:cubicBezTo>
                  <a:close/>
                  <a:moveTo>
                    <a:pt x="738338" y="929069"/>
                  </a:moveTo>
                  <a:cubicBezTo>
                    <a:pt x="729385" y="928307"/>
                    <a:pt x="738624" y="921449"/>
                    <a:pt x="733861" y="916877"/>
                  </a:cubicBezTo>
                  <a:cubicBezTo>
                    <a:pt x="736147" y="913352"/>
                    <a:pt x="746434" y="913162"/>
                    <a:pt x="744815" y="907923"/>
                  </a:cubicBezTo>
                  <a:cubicBezTo>
                    <a:pt x="743672" y="903542"/>
                    <a:pt x="736719" y="908590"/>
                    <a:pt x="730909" y="908780"/>
                  </a:cubicBezTo>
                  <a:cubicBezTo>
                    <a:pt x="727194" y="908876"/>
                    <a:pt x="723098" y="908876"/>
                    <a:pt x="712525" y="912781"/>
                  </a:cubicBezTo>
                  <a:cubicBezTo>
                    <a:pt x="705382" y="915353"/>
                    <a:pt x="702048" y="921163"/>
                    <a:pt x="692999" y="921449"/>
                  </a:cubicBezTo>
                  <a:cubicBezTo>
                    <a:pt x="694809" y="922973"/>
                    <a:pt x="696619" y="924592"/>
                    <a:pt x="699762" y="924306"/>
                  </a:cubicBezTo>
                  <a:cubicBezTo>
                    <a:pt x="703667" y="929354"/>
                    <a:pt x="686808" y="925544"/>
                    <a:pt x="690713" y="930688"/>
                  </a:cubicBezTo>
                  <a:cubicBezTo>
                    <a:pt x="684046" y="933736"/>
                    <a:pt x="683950" y="927830"/>
                    <a:pt x="678712" y="928973"/>
                  </a:cubicBezTo>
                  <a:cubicBezTo>
                    <a:pt x="672997" y="933164"/>
                    <a:pt x="662805" y="932879"/>
                    <a:pt x="659185" y="937641"/>
                  </a:cubicBezTo>
                  <a:cubicBezTo>
                    <a:pt x="659376" y="937355"/>
                    <a:pt x="656423" y="940689"/>
                    <a:pt x="657280" y="940213"/>
                  </a:cubicBezTo>
                  <a:cubicBezTo>
                    <a:pt x="653566" y="942308"/>
                    <a:pt x="645374" y="939927"/>
                    <a:pt x="644898" y="945071"/>
                  </a:cubicBezTo>
                  <a:cubicBezTo>
                    <a:pt x="647184" y="947833"/>
                    <a:pt x="647089" y="944213"/>
                    <a:pt x="650137" y="943928"/>
                  </a:cubicBezTo>
                  <a:cubicBezTo>
                    <a:pt x="653280" y="943547"/>
                    <a:pt x="660233" y="944499"/>
                    <a:pt x="669282" y="941927"/>
                  </a:cubicBezTo>
                  <a:cubicBezTo>
                    <a:pt x="675473" y="940213"/>
                    <a:pt x="682522" y="936688"/>
                    <a:pt x="692999" y="936784"/>
                  </a:cubicBezTo>
                  <a:cubicBezTo>
                    <a:pt x="694237" y="939927"/>
                    <a:pt x="693190" y="942880"/>
                    <a:pt x="689951" y="944023"/>
                  </a:cubicBezTo>
                  <a:cubicBezTo>
                    <a:pt x="685855" y="945452"/>
                    <a:pt x="684712" y="942880"/>
                    <a:pt x="681283" y="943737"/>
                  </a:cubicBezTo>
                  <a:cubicBezTo>
                    <a:pt x="667758" y="947261"/>
                    <a:pt x="643469" y="951548"/>
                    <a:pt x="628610" y="955167"/>
                  </a:cubicBezTo>
                  <a:cubicBezTo>
                    <a:pt x="627658" y="952500"/>
                    <a:pt x="626610" y="949738"/>
                    <a:pt x="625657" y="947071"/>
                  </a:cubicBezTo>
                  <a:cubicBezTo>
                    <a:pt x="621085" y="947071"/>
                    <a:pt x="621943" y="950405"/>
                    <a:pt x="618514" y="950786"/>
                  </a:cubicBezTo>
                  <a:cubicBezTo>
                    <a:pt x="617752" y="950881"/>
                    <a:pt x="611846" y="947833"/>
                    <a:pt x="611751" y="947928"/>
                  </a:cubicBezTo>
                  <a:cubicBezTo>
                    <a:pt x="610132" y="948214"/>
                    <a:pt x="609179" y="950309"/>
                    <a:pt x="607274" y="951071"/>
                  </a:cubicBezTo>
                  <a:cubicBezTo>
                    <a:pt x="602702" y="952976"/>
                    <a:pt x="589653" y="952119"/>
                    <a:pt x="590320" y="959168"/>
                  </a:cubicBezTo>
                  <a:cubicBezTo>
                    <a:pt x="591463" y="964692"/>
                    <a:pt x="604417" y="954024"/>
                    <a:pt x="603083" y="962978"/>
                  </a:cubicBezTo>
                  <a:cubicBezTo>
                    <a:pt x="596035" y="964502"/>
                    <a:pt x="589081" y="966026"/>
                    <a:pt x="582033" y="967550"/>
                  </a:cubicBezTo>
                  <a:cubicBezTo>
                    <a:pt x="577842" y="963835"/>
                    <a:pt x="585271" y="963835"/>
                    <a:pt x="585843" y="962406"/>
                  </a:cubicBezTo>
                  <a:cubicBezTo>
                    <a:pt x="587081" y="959168"/>
                    <a:pt x="584224" y="956501"/>
                    <a:pt x="585462" y="953738"/>
                  </a:cubicBezTo>
                  <a:cubicBezTo>
                    <a:pt x="586319" y="952024"/>
                    <a:pt x="590415" y="951167"/>
                    <a:pt x="589272" y="948500"/>
                  </a:cubicBezTo>
                  <a:cubicBezTo>
                    <a:pt x="580890" y="943832"/>
                    <a:pt x="582795" y="951833"/>
                    <a:pt x="576889" y="953357"/>
                  </a:cubicBezTo>
                  <a:cubicBezTo>
                    <a:pt x="576223" y="953548"/>
                    <a:pt x="574794" y="953643"/>
                    <a:pt x="574222" y="953929"/>
                  </a:cubicBezTo>
                  <a:cubicBezTo>
                    <a:pt x="571936" y="955262"/>
                    <a:pt x="564793" y="959263"/>
                    <a:pt x="557268" y="962025"/>
                  </a:cubicBezTo>
                  <a:cubicBezTo>
                    <a:pt x="549172" y="962978"/>
                    <a:pt x="542695" y="961739"/>
                    <a:pt x="536599" y="959930"/>
                  </a:cubicBezTo>
                  <a:cubicBezTo>
                    <a:pt x="536694" y="961644"/>
                    <a:pt x="534694" y="962501"/>
                    <a:pt x="535456" y="964597"/>
                  </a:cubicBezTo>
                  <a:cubicBezTo>
                    <a:pt x="537170" y="964216"/>
                    <a:pt x="538980" y="963835"/>
                    <a:pt x="540694" y="963454"/>
                  </a:cubicBezTo>
                  <a:cubicBezTo>
                    <a:pt x="539551" y="967550"/>
                    <a:pt x="534122" y="969740"/>
                    <a:pt x="526407" y="970979"/>
                  </a:cubicBezTo>
                  <a:cubicBezTo>
                    <a:pt x="529931" y="966026"/>
                    <a:pt x="524788" y="965835"/>
                    <a:pt x="522692" y="960882"/>
                  </a:cubicBezTo>
                  <a:cubicBezTo>
                    <a:pt x="513929" y="962787"/>
                    <a:pt x="505166" y="964692"/>
                    <a:pt x="496403" y="966597"/>
                  </a:cubicBezTo>
                  <a:cubicBezTo>
                    <a:pt x="491736" y="960596"/>
                    <a:pt x="498213" y="959453"/>
                    <a:pt x="497927" y="955358"/>
                  </a:cubicBezTo>
                  <a:cubicBezTo>
                    <a:pt x="501928" y="953834"/>
                    <a:pt x="503166" y="956310"/>
                    <a:pt x="506595" y="955643"/>
                  </a:cubicBezTo>
                  <a:cubicBezTo>
                    <a:pt x="509167" y="959168"/>
                    <a:pt x="525740" y="949643"/>
                    <a:pt x="531074" y="952500"/>
                  </a:cubicBezTo>
                  <a:cubicBezTo>
                    <a:pt x="535932" y="955072"/>
                    <a:pt x="537265" y="946023"/>
                    <a:pt x="546886" y="949071"/>
                  </a:cubicBezTo>
                  <a:cubicBezTo>
                    <a:pt x="552886" y="947071"/>
                    <a:pt x="544885" y="939165"/>
                    <a:pt x="554410" y="938689"/>
                  </a:cubicBezTo>
                  <a:cubicBezTo>
                    <a:pt x="555458" y="947166"/>
                    <a:pt x="555458" y="947261"/>
                    <a:pt x="560411" y="954881"/>
                  </a:cubicBezTo>
                  <a:cubicBezTo>
                    <a:pt x="567936" y="953548"/>
                    <a:pt x="566221" y="948309"/>
                    <a:pt x="564602" y="943070"/>
                  </a:cubicBezTo>
                  <a:cubicBezTo>
                    <a:pt x="579842" y="939641"/>
                    <a:pt x="583366" y="937736"/>
                    <a:pt x="592796" y="934784"/>
                  </a:cubicBezTo>
                  <a:cubicBezTo>
                    <a:pt x="601464" y="933926"/>
                    <a:pt x="596511" y="927259"/>
                    <a:pt x="607084" y="927259"/>
                  </a:cubicBezTo>
                  <a:cubicBezTo>
                    <a:pt x="609370" y="932688"/>
                    <a:pt x="604226" y="932307"/>
                    <a:pt x="610036" y="935355"/>
                  </a:cubicBezTo>
                  <a:cubicBezTo>
                    <a:pt x="616609" y="933640"/>
                    <a:pt x="619180" y="930212"/>
                    <a:pt x="617561" y="924973"/>
                  </a:cubicBezTo>
                  <a:cubicBezTo>
                    <a:pt x="636230" y="918782"/>
                    <a:pt x="647946" y="918305"/>
                    <a:pt x="661567" y="913162"/>
                  </a:cubicBezTo>
                  <a:cubicBezTo>
                    <a:pt x="654994" y="904113"/>
                    <a:pt x="640326" y="913257"/>
                    <a:pt x="631849" y="917448"/>
                  </a:cubicBezTo>
                  <a:cubicBezTo>
                    <a:pt x="626419" y="919829"/>
                    <a:pt x="626705" y="914400"/>
                    <a:pt x="622419" y="915162"/>
                  </a:cubicBezTo>
                  <a:cubicBezTo>
                    <a:pt x="615370" y="912781"/>
                    <a:pt x="615370" y="920687"/>
                    <a:pt x="613370" y="921544"/>
                  </a:cubicBezTo>
                  <a:cubicBezTo>
                    <a:pt x="609370" y="923163"/>
                    <a:pt x="606703" y="920782"/>
                    <a:pt x="602131" y="921830"/>
                  </a:cubicBezTo>
                  <a:cubicBezTo>
                    <a:pt x="597368" y="922877"/>
                    <a:pt x="597463" y="925354"/>
                    <a:pt x="592320" y="926116"/>
                  </a:cubicBezTo>
                  <a:cubicBezTo>
                    <a:pt x="587557" y="920115"/>
                    <a:pt x="599940" y="921449"/>
                    <a:pt x="597273" y="916305"/>
                  </a:cubicBezTo>
                  <a:cubicBezTo>
                    <a:pt x="601178" y="914590"/>
                    <a:pt x="602607" y="917543"/>
                    <a:pt x="605941" y="916591"/>
                  </a:cubicBezTo>
                  <a:cubicBezTo>
                    <a:pt x="609274" y="915638"/>
                    <a:pt x="608798" y="912019"/>
                    <a:pt x="612322" y="910781"/>
                  </a:cubicBezTo>
                  <a:cubicBezTo>
                    <a:pt x="625372" y="906209"/>
                    <a:pt x="639754" y="904208"/>
                    <a:pt x="656328" y="898970"/>
                  </a:cubicBezTo>
                  <a:cubicBezTo>
                    <a:pt x="655375" y="905637"/>
                    <a:pt x="670615" y="905256"/>
                    <a:pt x="670996" y="900113"/>
                  </a:cubicBezTo>
                  <a:cubicBezTo>
                    <a:pt x="667663" y="893540"/>
                    <a:pt x="660805" y="908971"/>
                    <a:pt x="658995" y="898398"/>
                  </a:cubicBezTo>
                  <a:cubicBezTo>
                    <a:pt x="663091" y="897350"/>
                    <a:pt x="669377" y="897160"/>
                    <a:pt x="668806" y="894112"/>
                  </a:cubicBezTo>
                  <a:cubicBezTo>
                    <a:pt x="675092" y="895636"/>
                    <a:pt x="680140" y="898779"/>
                    <a:pt x="683855" y="903923"/>
                  </a:cubicBezTo>
                  <a:cubicBezTo>
                    <a:pt x="674711" y="902780"/>
                    <a:pt x="671663" y="905637"/>
                    <a:pt x="666139" y="909923"/>
                  </a:cubicBezTo>
                  <a:cubicBezTo>
                    <a:pt x="668044" y="910304"/>
                    <a:pt x="671949" y="914876"/>
                    <a:pt x="673663" y="914876"/>
                  </a:cubicBezTo>
                  <a:cubicBezTo>
                    <a:pt x="675187" y="914876"/>
                    <a:pt x="679188" y="910971"/>
                    <a:pt x="683474" y="910590"/>
                  </a:cubicBezTo>
                  <a:cubicBezTo>
                    <a:pt x="686617" y="910304"/>
                    <a:pt x="689856" y="909923"/>
                    <a:pt x="692142" y="910876"/>
                  </a:cubicBezTo>
                  <a:cubicBezTo>
                    <a:pt x="697190" y="913067"/>
                    <a:pt x="693952" y="910876"/>
                    <a:pt x="702619" y="908590"/>
                  </a:cubicBezTo>
                  <a:cubicBezTo>
                    <a:pt x="706810" y="907447"/>
                    <a:pt x="708049" y="909828"/>
                    <a:pt x="711287" y="908876"/>
                  </a:cubicBezTo>
                  <a:cubicBezTo>
                    <a:pt x="711097" y="908876"/>
                    <a:pt x="711382" y="906780"/>
                    <a:pt x="713192" y="906304"/>
                  </a:cubicBezTo>
                  <a:cubicBezTo>
                    <a:pt x="714621" y="905923"/>
                    <a:pt x="727194" y="906494"/>
                    <a:pt x="735004" y="903732"/>
                  </a:cubicBezTo>
                  <a:cubicBezTo>
                    <a:pt x="741005" y="901637"/>
                    <a:pt x="738338" y="899732"/>
                    <a:pt x="744053" y="897350"/>
                  </a:cubicBezTo>
                  <a:cubicBezTo>
                    <a:pt x="748244" y="895540"/>
                    <a:pt x="749673" y="897922"/>
                    <a:pt x="750816" y="900208"/>
                  </a:cubicBezTo>
                  <a:cubicBezTo>
                    <a:pt x="754245" y="900303"/>
                    <a:pt x="750816" y="896398"/>
                    <a:pt x="751959" y="895540"/>
                  </a:cubicBezTo>
                  <a:cubicBezTo>
                    <a:pt x="756721" y="892016"/>
                    <a:pt x="769390" y="893540"/>
                    <a:pt x="775676" y="890397"/>
                  </a:cubicBezTo>
                  <a:cubicBezTo>
                    <a:pt x="777772" y="892683"/>
                    <a:pt x="780534" y="893826"/>
                    <a:pt x="785106" y="892683"/>
                  </a:cubicBezTo>
                  <a:cubicBezTo>
                    <a:pt x="783106" y="895826"/>
                    <a:pt x="784344" y="897350"/>
                    <a:pt x="789202" y="896112"/>
                  </a:cubicBezTo>
                  <a:cubicBezTo>
                    <a:pt x="791583" y="903923"/>
                    <a:pt x="770247" y="901541"/>
                    <a:pt x="767770" y="907352"/>
                  </a:cubicBezTo>
                  <a:cubicBezTo>
                    <a:pt x="768913" y="912876"/>
                    <a:pt x="781772" y="902208"/>
                    <a:pt x="780534" y="911162"/>
                  </a:cubicBezTo>
                  <a:cubicBezTo>
                    <a:pt x="768723" y="911257"/>
                    <a:pt x="771866" y="917638"/>
                    <a:pt x="763579" y="919258"/>
                  </a:cubicBezTo>
                  <a:cubicBezTo>
                    <a:pt x="762722" y="916305"/>
                    <a:pt x="761865" y="913448"/>
                    <a:pt x="758722" y="913733"/>
                  </a:cubicBezTo>
                  <a:cubicBezTo>
                    <a:pt x="754340" y="914019"/>
                    <a:pt x="759674" y="918877"/>
                    <a:pt x="758341" y="920401"/>
                  </a:cubicBezTo>
                  <a:cubicBezTo>
                    <a:pt x="754150" y="924497"/>
                    <a:pt x="738814" y="923068"/>
                    <a:pt x="738338" y="929069"/>
                  </a:cubicBezTo>
                  <a:close/>
                  <a:moveTo>
                    <a:pt x="796155" y="962406"/>
                  </a:moveTo>
                  <a:cubicBezTo>
                    <a:pt x="795679" y="961073"/>
                    <a:pt x="795202" y="959739"/>
                    <a:pt x="794631" y="958406"/>
                  </a:cubicBezTo>
                  <a:cubicBezTo>
                    <a:pt x="796345" y="958025"/>
                    <a:pt x="798155" y="957644"/>
                    <a:pt x="799870" y="957263"/>
                  </a:cubicBezTo>
                  <a:cubicBezTo>
                    <a:pt x="800346" y="958596"/>
                    <a:pt x="800822" y="959930"/>
                    <a:pt x="801394" y="961263"/>
                  </a:cubicBezTo>
                  <a:cubicBezTo>
                    <a:pt x="799679" y="961644"/>
                    <a:pt x="797869" y="962025"/>
                    <a:pt x="796155" y="962406"/>
                  </a:cubicBezTo>
                  <a:close/>
                  <a:moveTo>
                    <a:pt x="890548" y="933069"/>
                  </a:moveTo>
                  <a:cubicBezTo>
                    <a:pt x="890071" y="931736"/>
                    <a:pt x="889595" y="930402"/>
                    <a:pt x="889024" y="928973"/>
                  </a:cubicBezTo>
                  <a:cubicBezTo>
                    <a:pt x="891691" y="928402"/>
                    <a:pt x="894262" y="927830"/>
                    <a:pt x="896929" y="927259"/>
                  </a:cubicBezTo>
                  <a:cubicBezTo>
                    <a:pt x="897406" y="928592"/>
                    <a:pt x="897882" y="929926"/>
                    <a:pt x="898453" y="931355"/>
                  </a:cubicBezTo>
                  <a:cubicBezTo>
                    <a:pt x="895882" y="931926"/>
                    <a:pt x="893215" y="932498"/>
                    <a:pt x="890548" y="933069"/>
                  </a:cubicBezTo>
                  <a:close/>
                  <a:moveTo>
                    <a:pt x="909788" y="915829"/>
                  </a:moveTo>
                  <a:cubicBezTo>
                    <a:pt x="908359" y="917734"/>
                    <a:pt x="908740" y="917162"/>
                    <a:pt x="899215" y="918115"/>
                  </a:cubicBezTo>
                  <a:cubicBezTo>
                    <a:pt x="897310" y="918305"/>
                    <a:pt x="890262" y="921068"/>
                    <a:pt x="888643" y="920401"/>
                  </a:cubicBezTo>
                  <a:cubicBezTo>
                    <a:pt x="885785" y="919163"/>
                    <a:pt x="885880" y="920496"/>
                    <a:pt x="880737" y="922115"/>
                  </a:cubicBezTo>
                  <a:cubicBezTo>
                    <a:pt x="875117" y="923830"/>
                    <a:pt x="869307" y="922877"/>
                    <a:pt x="864163" y="923544"/>
                  </a:cubicBezTo>
                  <a:cubicBezTo>
                    <a:pt x="849019" y="925354"/>
                    <a:pt x="832921" y="933450"/>
                    <a:pt x="816729" y="933831"/>
                  </a:cubicBezTo>
                  <a:cubicBezTo>
                    <a:pt x="815586" y="933831"/>
                    <a:pt x="812538" y="932593"/>
                    <a:pt x="813395" y="932402"/>
                  </a:cubicBezTo>
                  <a:cubicBezTo>
                    <a:pt x="804727" y="934307"/>
                    <a:pt x="799584" y="939832"/>
                    <a:pt x="790440" y="939546"/>
                  </a:cubicBezTo>
                  <a:cubicBezTo>
                    <a:pt x="786535" y="934403"/>
                    <a:pt x="794155" y="934307"/>
                    <a:pt x="792726" y="930307"/>
                  </a:cubicBezTo>
                  <a:cubicBezTo>
                    <a:pt x="788344" y="927259"/>
                    <a:pt x="784725" y="932307"/>
                    <a:pt x="779581" y="933164"/>
                  </a:cubicBezTo>
                  <a:cubicBezTo>
                    <a:pt x="773104" y="934307"/>
                    <a:pt x="766913" y="932879"/>
                    <a:pt x="758531" y="937736"/>
                  </a:cubicBezTo>
                  <a:cubicBezTo>
                    <a:pt x="756245" y="937832"/>
                    <a:pt x="755197" y="936308"/>
                    <a:pt x="752530" y="936879"/>
                  </a:cubicBezTo>
                  <a:cubicBezTo>
                    <a:pt x="751387" y="935260"/>
                    <a:pt x="752816" y="934784"/>
                    <a:pt x="754435" y="934307"/>
                  </a:cubicBezTo>
                  <a:cubicBezTo>
                    <a:pt x="756340" y="932593"/>
                    <a:pt x="758245" y="930878"/>
                    <a:pt x="759674" y="933164"/>
                  </a:cubicBezTo>
                  <a:cubicBezTo>
                    <a:pt x="776343" y="929545"/>
                    <a:pt x="793012" y="925925"/>
                    <a:pt x="809680" y="922306"/>
                  </a:cubicBezTo>
                  <a:cubicBezTo>
                    <a:pt x="810442" y="924306"/>
                    <a:pt x="811204" y="926402"/>
                    <a:pt x="811966" y="928402"/>
                  </a:cubicBezTo>
                  <a:cubicBezTo>
                    <a:pt x="826254" y="927163"/>
                    <a:pt x="835303" y="922401"/>
                    <a:pt x="854067" y="919258"/>
                  </a:cubicBezTo>
                  <a:cubicBezTo>
                    <a:pt x="857020" y="918305"/>
                    <a:pt x="854924" y="915067"/>
                    <a:pt x="854448" y="912590"/>
                  </a:cubicBezTo>
                  <a:cubicBezTo>
                    <a:pt x="869402" y="909352"/>
                    <a:pt x="884261" y="906113"/>
                    <a:pt x="899215" y="902875"/>
                  </a:cubicBezTo>
                  <a:cubicBezTo>
                    <a:pt x="904454" y="909638"/>
                    <a:pt x="889881" y="907923"/>
                    <a:pt x="884928" y="910400"/>
                  </a:cubicBezTo>
                  <a:cubicBezTo>
                    <a:pt x="889976" y="914114"/>
                    <a:pt x="891024" y="915924"/>
                    <a:pt x="897691" y="914210"/>
                  </a:cubicBezTo>
                  <a:cubicBezTo>
                    <a:pt x="897310" y="914305"/>
                    <a:pt x="897977" y="912019"/>
                    <a:pt x="899596" y="911638"/>
                  </a:cubicBezTo>
                  <a:cubicBezTo>
                    <a:pt x="901978" y="911066"/>
                    <a:pt x="902740" y="908495"/>
                    <a:pt x="906740" y="907923"/>
                  </a:cubicBezTo>
                  <a:cubicBezTo>
                    <a:pt x="906550" y="907923"/>
                    <a:pt x="908359" y="909638"/>
                    <a:pt x="910074" y="909352"/>
                  </a:cubicBezTo>
                  <a:cubicBezTo>
                    <a:pt x="913027" y="908876"/>
                    <a:pt x="923599" y="904208"/>
                    <a:pt x="928552" y="905351"/>
                  </a:cubicBezTo>
                  <a:cubicBezTo>
                    <a:pt x="929886" y="905637"/>
                    <a:pt x="929791" y="910495"/>
                    <a:pt x="932648" y="908780"/>
                  </a:cubicBezTo>
                  <a:cubicBezTo>
                    <a:pt x="935791" y="915067"/>
                    <a:pt x="913217" y="911066"/>
                    <a:pt x="909788" y="915829"/>
                  </a:cubicBezTo>
                  <a:close/>
                  <a:moveTo>
                    <a:pt x="992179" y="900017"/>
                  </a:moveTo>
                  <a:cubicBezTo>
                    <a:pt x="982845" y="901351"/>
                    <a:pt x="972367" y="899636"/>
                    <a:pt x="964366" y="901732"/>
                  </a:cubicBezTo>
                  <a:cubicBezTo>
                    <a:pt x="957413" y="903542"/>
                    <a:pt x="953794" y="907161"/>
                    <a:pt x="947412" y="909828"/>
                  </a:cubicBezTo>
                  <a:cubicBezTo>
                    <a:pt x="948174" y="907828"/>
                    <a:pt x="943126" y="903446"/>
                    <a:pt x="944459" y="901732"/>
                  </a:cubicBezTo>
                  <a:cubicBezTo>
                    <a:pt x="946555" y="898779"/>
                    <a:pt x="953127" y="902018"/>
                    <a:pt x="953127" y="902018"/>
                  </a:cubicBezTo>
                  <a:cubicBezTo>
                    <a:pt x="952460" y="902113"/>
                    <a:pt x="960175" y="898493"/>
                    <a:pt x="960271" y="898303"/>
                  </a:cubicBezTo>
                  <a:cubicBezTo>
                    <a:pt x="961414" y="896779"/>
                    <a:pt x="961604" y="895826"/>
                    <a:pt x="964747" y="895160"/>
                  </a:cubicBezTo>
                  <a:cubicBezTo>
                    <a:pt x="970081" y="894017"/>
                    <a:pt x="972748" y="895731"/>
                    <a:pt x="975987" y="894874"/>
                  </a:cubicBezTo>
                  <a:cubicBezTo>
                    <a:pt x="978940" y="894112"/>
                    <a:pt x="991989" y="884206"/>
                    <a:pt x="997799" y="892302"/>
                  </a:cubicBezTo>
                  <a:cubicBezTo>
                    <a:pt x="1004371" y="892112"/>
                    <a:pt x="1002371" y="887540"/>
                    <a:pt x="1006848" y="885920"/>
                  </a:cubicBezTo>
                  <a:cubicBezTo>
                    <a:pt x="1012658" y="883825"/>
                    <a:pt x="1021612" y="887349"/>
                    <a:pt x="1031327" y="882777"/>
                  </a:cubicBezTo>
                  <a:cubicBezTo>
                    <a:pt x="1032946" y="888016"/>
                    <a:pt x="1023993" y="888683"/>
                    <a:pt x="1017040" y="890302"/>
                  </a:cubicBezTo>
                  <a:cubicBezTo>
                    <a:pt x="1014373" y="891445"/>
                    <a:pt x="1016754" y="894683"/>
                    <a:pt x="1013230" y="895540"/>
                  </a:cubicBezTo>
                  <a:cubicBezTo>
                    <a:pt x="1006372" y="894017"/>
                    <a:pt x="999514" y="898970"/>
                    <a:pt x="992179" y="900017"/>
                  </a:cubicBezTo>
                  <a:close/>
                  <a:moveTo>
                    <a:pt x="1001133" y="908971"/>
                  </a:moveTo>
                  <a:cubicBezTo>
                    <a:pt x="998942" y="907828"/>
                    <a:pt x="1006372" y="907352"/>
                    <a:pt x="1010944" y="904685"/>
                  </a:cubicBezTo>
                  <a:cubicBezTo>
                    <a:pt x="1014087" y="912590"/>
                    <a:pt x="1003228" y="910019"/>
                    <a:pt x="1001133" y="908971"/>
                  </a:cubicBezTo>
                  <a:close/>
                  <a:moveTo>
                    <a:pt x="999609" y="920306"/>
                  </a:moveTo>
                  <a:cubicBezTo>
                    <a:pt x="1000180" y="914019"/>
                    <a:pt x="1011039" y="918401"/>
                    <a:pt x="1015420" y="916877"/>
                  </a:cubicBezTo>
                  <a:cubicBezTo>
                    <a:pt x="1015992" y="921544"/>
                    <a:pt x="1002085" y="921449"/>
                    <a:pt x="999609" y="920306"/>
                  </a:cubicBezTo>
                  <a:close/>
                  <a:moveTo>
                    <a:pt x="1013134" y="956691"/>
                  </a:moveTo>
                  <a:cubicBezTo>
                    <a:pt x="1011706" y="952690"/>
                    <a:pt x="1019421" y="952595"/>
                    <a:pt x="1015420" y="947452"/>
                  </a:cubicBezTo>
                  <a:cubicBezTo>
                    <a:pt x="1019897" y="946404"/>
                    <a:pt x="1022755" y="947452"/>
                    <a:pt x="1024850" y="949738"/>
                  </a:cubicBezTo>
                  <a:cubicBezTo>
                    <a:pt x="1029898" y="947928"/>
                    <a:pt x="1033232" y="948309"/>
                    <a:pt x="1034280" y="952024"/>
                  </a:cubicBezTo>
                  <a:cubicBezTo>
                    <a:pt x="1027136" y="953643"/>
                    <a:pt x="1020088" y="955167"/>
                    <a:pt x="1013134" y="956691"/>
                  </a:cubicBezTo>
                  <a:close/>
                  <a:moveTo>
                    <a:pt x="1036185" y="888302"/>
                  </a:moveTo>
                  <a:cubicBezTo>
                    <a:pt x="1034375" y="885730"/>
                    <a:pt x="1036090" y="884968"/>
                    <a:pt x="1037328" y="883634"/>
                  </a:cubicBezTo>
                  <a:cubicBezTo>
                    <a:pt x="1037328" y="883634"/>
                    <a:pt x="1039995" y="880586"/>
                    <a:pt x="1039233" y="881063"/>
                  </a:cubicBezTo>
                  <a:cubicBezTo>
                    <a:pt x="1043329" y="878967"/>
                    <a:pt x="1049710" y="880967"/>
                    <a:pt x="1053139" y="880205"/>
                  </a:cubicBezTo>
                  <a:cubicBezTo>
                    <a:pt x="1057902" y="879158"/>
                    <a:pt x="1063236" y="877538"/>
                    <a:pt x="1068951" y="876776"/>
                  </a:cubicBezTo>
                  <a:cubicBezTo>
                    <a:pt x="1073142" y="876205"/>
                    <a:pt x="1081429" y="872204"/>
                    <a:pt x="1080952" y="878491"/>
                  </a:cubicBezTo>
                  <a:cubicBezTo>
                    <a:pt x="1063331" y="880586"/>
                    <a:pt x="1060093" y="885254"/>
                    <a:pt x="1050091" y="887349"/>
                  </a:cubicBezTo>
                  <a:cubicBezTo>
                    <a:pt x="1049996" y="887349"/>
                    <a:pt x="1052092" y="882777"/>
                    <a:pt x="1051234" y="882682"/>
                  </a:cubicBezTo>
                  <a:cubicBezTo>
                    <a:pt x="1044567" y="882110"/>
                    <a:pt x="1041709" y="891159"/>
                    <a:pt x="1036185" y="888302"/>
                  </a:cubicBezTo>
                  <a:close/>
                  <a:moveTo>
                    <a:pt x="1048377" y="959930"/>
                  </a:moveTo>
                  <a:cubicBezTo>
                    <a:pt x="1043995" y="952595"/>
                    <a:pt x="1068284" y="945356"/>
                    <a:pt x="1069427" y="955358"/>
                  </a:cubicBezTo>
                  <a:cubicBezTo>
                    <a:pt x="1062474" y="956882"/>
                    <a:pt x="1055425" y="958406"/>
                    <a:pt x="1048377" y="959930"/>
                  </a:cubicBezTo>
                  <a:close/>
                  <a:moveTo>
                    <a:pt x="1081429" y="972503"/>
                  </a:moveTo>
                  <a:cubicBezTo>
                    <a:pt x="1077619" y="972693"/>
                    <a:pt x="1077333" y="967931"/>
                    <a:pt x="1075809" y="964978"/>
                  </a:cubicBezTo>
                  <a:cubicBezTo>
                    <a:pt x="1065141" y="968407"/>
                    <a:pt x="1057521" y="967740"/>
                    <a:pt x="1050663" y="966121"/>
                  </a:cubicBezTo>
                  <a:cubicBezTo>
                    <a:pt x="1057426" y="958501"/>
                    <a:pt x="1065046" y="961835"/>
                    <a:pt x="1078857" y="957834"/>
                  </a:cubicBezTo>
                  <a:cubicBezTo>
                    <a:pt x="1084191" y="959739"/>
                    <a:pt x="1089334" y="961739"/>
                    <a:pt x="1095049" y="963073"/>
                  </a:cubicBezTo>
                  <a:cubicBezTo>
                    <a:pt x="1103146" y="957929"/>
                    <a:pt x="1107241" y="961644"/>
                    <a:pt x="1115338" y="956501"/>
                  </a:cubicBezTo>
                  <a:cubicBezTo>
                    <a:pt x="1117909" y="959072"/>
                    <a:pt x="1121243" y="960501"/>
                    <a:pt x="1125434" y="960882"/>
                  </a:cubicBezTo>
                  <a:cubicBezTo>
                    <a:pt x="1123339" y="965073"/>
                    <a:pt x="1096383" y="970502"/>
                    <a:pt x="1088572" y="968883"/>
                  </a:cubicBezTo>
                  <a:cubicBezTo>
                    <a:pt x="1084858" y="969359"/>
                    <a:pt x="1081048" y="970026"/>
                    <a:pt x="1081429" y="972503"/>
                  </a:cubicBezTo>
                  <a:close/>
                  <a:moveTo>
                    <a:pt x="1133340" y="989648"/>
                  </a:moveTo>
                  <a:cubicBezTo>
                    <a:pt x="1126768" y="990790"/>
                    <a:pt x="1129816" y="993077"/>
                    <a:pt x="1134102" y="991648"/>
                  </a:cubicBezTo>
                  <a:cubicBezTo>
                    <a:pt x="1133435" y="996220"/>
                    <a:pt x="1125148" y="995363"/>
                    <a:pt x="1121719" y="996506"/>
                  </a:cubicBezTo>
                  <a:cubicBezTo>
                    <a:pt x="1118767" y="997553"/>
                    <a:pt x="1107051" y="1003745"/>
                    <a:pt x="1096097" y="1004221"/>
                  </a:cubicBezTo>
                  <a:cubicBezTo>
                    <a:pt x="1093525" y="1000601"/>
                    <a:pt x="1088572" y="1000411"/>
                    <a:pt x="1087048" y="995267"/>
                  </a:cubicBezTo>
                  <a:cubicBezTo>
                    <a:pt x="1097621" y="994791"/>
                    <a:pt x="1096954" y="985838"/>
                    <a:pt x="1104765" y="989267"/>
                  </a:cubicBezTo>
                  <a:cubicBezTo>
                    <a:pt x="1111623" y="982409"/>
                    <a:pt x="1122386" y="978122"/>
                    <a:pt x="1129625" y="979456"/>
                  </a:cubicBezTo>
                  <a:cubicBezTo>
                    <a:pt x="1130101" y="981932"/>
                    <a:pt x="1125434" y="982218"/>
                    <a:pt x="1122481" y="983171"/>
                  </a:cubicBezTo>
                  <a:cubicBezTo>
                    <a:pt x="1123624" y="988695"/>
                    <a:pt x="1133245" y="982599"/>
                    <a:pt x="1133340" y="989648"/>
                  </a:cubicBezTo>
                  <a:close/>
                  <a:moveTo>
                    <a:pt x="1131054" y="852297"/>
                  </a:moveTo>
                  <a:cubicBezTo>
                    <a:pt x="1130578" y="850963"/>
                    <a:pt x="1130101" y="849630"/>
                    <a:pt x="1129530" y="848201"/>
                  </a:cubicBezTo>
                  <a:cubicBezTo>
                    <a:pt x="1131244" y="847820"/>
                    <a:pt x="1133054" y="847439"/>
                    <a:pt x="1134769" y="847058"/>
                  </a:cubicBezTo>
                  <a:cubicBezTo>
                    <a:pt x="1135245" y="848392"/>
                    <a:pt x="1135721" y="849725"/>
                    <a:pt x="1136293" y="851154"/>
                  </a:cubicBezTo>
                  <a:cubicBezTo>
                    <a:pt x="1134483" y="851535"/>
                    <a:pt x="1132768" y="851916"/>
                    <a:pt x="1131054" y="852297"/>
                  </a:cubicBezTo>
                  <a:close/>
                  <a:moveTo>
                    <a:pt x="1147532" y="866204"/>
                  </a:moveTo>
                  <a:cubicBezTo>
                    <a:pt x="1146865" y="864203"/>
                    <a:pt x="1150199" y="863918"/>
                    <a:pt x="1152009" y="863060"/>
                  </a:cubicBezTo>
                  <a:cubicBezTo>
                    <a:pt x="1154676" y="862489"/>
                    <a:pt x="1157248" y="861917"/>
                    <a:pt x="1159915" y="861346"/>
                  </a:cubicBezTo>
                  <a:cubicBezTo>
                    <a:pt x="1162010" y="865632"/>
                    <a:pt x="1150961" y="864299"/>
                    <a:pt x="1147532" y="866204"/>
                  </a:cubicBezTo>
                  <a:close/>
                  <a:moveTo>
                    <a:pt x="1147723" y="304038"/>
                  </a:moveTo>
                  <a:cubicBezTo>
                    <a:pt x="1141246" y="305848"/>
                    <a:pt x="1134292" y="309467"/>
                    <a:pt x="1129339" y="308039"/>
                  </a:cubicBezTo>
                  <a:cubicBezTo>
                    <a:pt x="1131340" y="302895"/>
                    <a:pt x="1142674" y="303848"/>
                    <a:pt x="1149628" y="301466"/>
                  </a:cubicBezTo>
                  <a:cubicBezTo>
                    <a:pt x="1152104" y="300609"/>
                    <a:pt x="1154200" y="297085"/>
                    <a:pt x="1159438" y="297180"/>
                  </a:cubicBezTo>
                  <a:cubicBezTo>
                    <a:pt x="1164582" y="304514"/>
                    <a:pt x="1153247" y="302514"/>
                    <a:pt x="1147723" y="304038"/>
                  </a:cubicBezTo>
                  <a:close/>
                  <a:moveTo>
                    <a:pt x="1157629" y="253746"/>
                  </a:moveTo>
                  <a:cubicBezTo>
                    <a:pt x="1154771" y="249746"/>
                    <a:pt x="1160010" y="249079"/>
                    <a:pt x="1164010" y="248031"/>
                  </a:cubicBezTo>
                  <a:cubicBezTo>
                    <a:pt x="1163820" y="250793"/>
                    <a:pt x="1162201" y="252889"/>
                    <a:pt x="1157629" y="253746"/>
                  </a:cubicBezTo>
                  <a:close/>
                  <a:moveTo>
                    <a:pt x="1188680" y="931640"/>
                  </a:moveTo>
                  <a:cubicBezTo>
                    <a:pt x="1181632" y="933164"/>
                    <a:pt x="1174678" y="934688"/>
                    <a:pt x="1167630" y="936212"/>
                  </a:cubicBezTo>
                  <a:cubicBezTo>
                    <a:pt x="1165153" y="930021"/>
                    <a:pt x="1173916" y="922401"/>
                    <a:pt x="1175917" y="927830"/>
                  </a:cubicBezTo>
                  <a:cubicBezTo>
                    <a:pt x="1177726" y="932879"/>
                    <a:pt x="1178584" y="926021"/>
                    <a:pt x="1178965" y="920591"/>
                  </a:cubicBezTo>
                  <a:cubicBezTo>
                    <a:pt x="1189537" y="926402"/>
                    <a:pt x="1195062" y="906494"/>
                    <a:pt x="1201539" y="920020"/>
                  </a:cubicBezTo>
                  <a:cubicBezTo>
                    <a:pt x="1193347" y="922211"/>
                    <a:pt x="1186394" y="924878"/>
                    <a:pt x="1188680" y="931640"/>
                  </a:cubicBezTo>
                  <a:close/>
                  <a:moveTo>
                    <a:pt x="1192300" y="856488"/>
                  </a:moveTo>
                  <a:cubicBezTo>
                    <a:pt x="1190966" y="851916"/>
                    <a:pt x="1203158" y="853154"/>
                    <a:pt x="1207349" y="851059"/>
                  </a:cubicBezTo>
                  <a:cubicBezTo>
                    <a:pt x="1206587" y="855345"/>
                    <a:pt x="1197824" y="858965"/>
                    <a:pt x="1192300" y="856488"/>
                  </a:cubicBezTo>
                  <a:close/>
                  <a:moveTo>
                    <a:pt x="1247449" y="905732"/>
                  </a:moveTo>
                  <a:cubicBezTo>
                    <a:pt x="1242211" y="906875"/>
                    <a:pt x="1236877" y="908018"/>
                    <a:pt x="1231638" y="909161"/>
                  </a:cubicBezTo>
                  <a:cubicBezTo>
                    <a:pt x="1232971" y="911447"/>
                    <a:pt x="1232400" y="912876"/>
                    <a:pt x="1230495" y="913829"/>
                  </a:cubicBezTo>
                  <a:cubicBezTo>
                    <a:pt x="1230685" y="919639"/>
                    <a:pt x="1237353" y="916591"/>
                    <a:pt x="1240687" y="918210"/>
                  </a:cubicBezTo>
                  <a:cubicBezTo>
                    <a:pt x="1239353" y="927735"/>
                    <a:pt x="1219922" y="921449"/>
                    <a:pt x="1207159" y="927735"/>
                  </a:cubicBezTo>
                  <a:cubicBezTo>
                    <a:pt x="1206492" y="925735"/>
                    <a:pt x="1209826" y="925449"/>
                    <a:pt x="1211635" y="924592"/>
                  </a:cubicBezTo>
                  <a:cubicBezTo>
                    <a:pt x="1220589" y="919067"/>
                    <a:pt x="1206968" y="912781"/>
                    <a:pt x="1210969" y="907256"/>
                  </a:cubicBezTo>
                  <a:cubicBezTo>
                    <a:pt x="1225542" y="902399"/>
                    <a:pt x="1230876" y="910400"/>
                    <a:pt x="1246687" y="903827"/>
                  </a:cubicBezTo>
                  <a:cubicBezTo>
                    <a:pt x="1248783" y="900113"/>
                    <a:pt x="1247640" y="903256"/>
                    <a:pt x="1247449" y="905732"/>
                  </a:cubicBezTo>
                  <a:close/>
                  <a:moveTo>
                    <a:pt x="1249735" y="881158"/>
                  </a:moveTo>
                  <a:cubicBezTo>
                    <a:pt x="1249164" y="881158"/>
                    <a:pt x="1248783" y="877157"/>
                    <a:pt x="1248211" y="877157"/>
                  </a:cubicBezTo>
                  <a:cubicBezTo>
                    <a:pt x="1244973" y="876967"/>
                    <a:pt x="1235638" y="884206"/>
                    <a:pt x="1236972" y="877443"/>
                  </a:cubicBezTo>
                  <a:cubicBezTo>
                    <a:pt x="1239544" y="878015"/>
                    <a:pt x="1245259" y="874205"/>
                    <a:pt x="1247449" y="875157"/>
                  </a:cubicBezTo>
                  <a:cubicBezTo>
                    <a:pt x="1247640" y="875252"/>
                    <a:pt x="1248021" y="877157"/>
                    <a:pt x="1248211" y="877157"/>
                  </a:cubicBezTo>
                  <a:cubicBezTo>
                    <a:pt x="1253450" y="876490"/>
                    <a:pt x="1259737" y="869918"/>
                    <a:pt x="1262880" y="878300"/>
                  </a:cubicBezTo>
                  <a:cubicBezTo>
                    <a:pt x="1258498" y="878586"/>
                    <a:pt x="1254117" y="881063"/>
                    <a:pt x="1249735" y="881158"/>
                  </a:cubicBezTo>
                  <a:close/>
                  <a:moveTo>
                    <a:pt x="1255355" y="904018"/>
                  </a:moveTo>
                  <a:cubicBezTo>
                    <a:pt x="1256879" y="900684"/>
                    <a:pt x="1275453" y="890397"/>
                    <a:pt x="1279072" y="898874"/>
                  </a:cubicBezTo>
                  <a:cubicBezTo>
                    <a:pt x="1271167" y="900589"/>
                    <a:pt x="1263261" y="902303"/>
                    <a:pt x="1255355" y="904018"/>
                  </a:cubicBezTo>
                  <a:close/>
                  <a:moveTo>
                    <a:pt x="1261737" y="913543"/>
                  </a:moveTo>
                  <a:cubicBezTo>
                    <a:pt x="1260975" y="908971"/>
                    <a:pt x="1269738" y="908876"/>
                    <a:pt x="1273453" y="906590"/>
                  </a:cubicBezTo>
                  <a:cubicBezTo>
                    <a:pt x="1276882" y="904494"/>
                    <a:pt x="1277644" y="900113"/>
                    <a:pt x="1282501" y="900208"/>
                  </a:cubicBezTo>
                  <a:cubicBezTo>
                    <a:pt x="1285168" y="908876"/>
                    <a:pt x="1273357" y="911162"/>
                    <a:pt x="1261737" y="913543"/>
                  </a:cubicBezTo>
                  <a:close/>
                  <a:moveTo>
                    <a:pt x="1329079" y="887921"/>
                  </a:moveTo>
                  <a:cubicBezTo>
                    <a:pt x="1316696" y="890873"/>
                    <a:pt x="1297170" y="894683"/>
                    <a:pt x="1281644" y="898208"/>
                  </a:cubicBezTo>
                  <a:cubicBezTo>
                    <a:pt x="1277358" y="892493"/>
                    <a:pt x="1288502" y="895064"/>
                    <a:pt x="1291455" y="893921"/>
                  </a:cubicBezTo>
                  <a:cubicBezTo>
                    <a:pt x="1296313" y="891921"/>
                    <a:pt x="1298122" y="888492"/>
                    <a:pt x="1303075" y="886968"/>
                  </a:cubicBezTo>
                  <a:cubicBezTo>
                    <a:pt x="1308505" y="885349"/>
                    <a:pt x="1312505" y="886968"/>
                    <a:pt x="1319649" y="885539"/>
                  </a:cubicBezTo>
                  <a:cubicBezTo>
                    <a:pt x="1329364" y="883634"/>
                    <a:pt x="1336127" y="877919"/>
                    <a:pt x="1344128" y="882396"/>
                  </a:cubicBezTo>
                  <a:cubicBezTo>
                    <a:pt x="1342509" y="886968"/>
                    <a:pt x="1333555" y="886873"/>
                    <a:pt x="1329079" y="887921"/>
                  </a:cubicBezTo>
                  <a:close/>
                  <a:moveTo>
                    <a:pt x="1346509" y="195167"/>
                  </a:moveTo>
                  <a:cubicBezTo>
                    <a:pt x="1342033" y="196787"/>
                    <a:pt x="1340413" y="194405"/>
                    <a:pt x="1343176" y="193739"/>
                  </a:cubicBezTo>
                  <a:cubicBezTo>
                    <a:pt x="1346700" y="192977"/>
                    <a:pt x="1350224" y="192215"/>
                    <a:pt x="1353748" y="191453"/>
                  </a:cubicBezTo>
                  <a:cubicBezTo>
                    <a:pt x="1353844" y="186881"/>
                    <a:pt x="1370798" y="189452"/>
                    <a:pt x="1374037" y="184880"/>
                  </a:cubicBezTo>
                  <a:cubicBezTo>
                    <a:pt x="1376608" y="181261"/>
                    <a:pt x="1375084" y="186119"/>
                    <a:pt x="1380037" y="185738"/>
                  </a:cubicBezTo>
                  <a:cubicBezTo>
                    <a:pt x="1384800" y="185547"/>
                    <a:pt x="1384419" y="183071"/>
                    <a:pt x="1383847" y="180499"/>
                  </a:cubicBezTo>
                  <a:cubicBezTo>
                    <a:pt x="1388896" y="179737"/>
                    <a:pt x="1393087" y="179927"/>
                    <a:pt x="1395849" y="182213"/>
                  </a:cubicBezTo>
                  <a:cubicBezTo>
                    <a:pt x="1400802" y="181356"/>
                    <a:pt x="1402231" y="177260"/>
                    <a:pt x="1407565" y="175260"/>
                  </a:cubicBezTo>
                  <a:cubicBezTo>
                    <a:pt x="1422709" y="169736"/>
                    <a:pt x="1445093" y="166306"/>
                    <a:pt x="1457571" y="164402"/>
                  </a:cubicBezTo>
                  <a:cubicBezTo>
                    <a:pt x="1453570" y="170212"/>
                    <a:pt x="1442521" y="168878"/>
                    <a:pt x="1431949" y="172117"/>
                  </a:cubicBezTo>
                  <a:cubicBezTo>
                    <a:pt x="1430139" y="172688"/>
                    <a:pt x="1429948" y="175260"/>
                    <a:pt x="1427472" y="175260"/>
                  </a:cubicBezTo>
                  <a:cubicBezTo>
                    <a:pt x="1426710" y="175260"/>
                    <a:pt x="1426519" y="172593"/>
                    <a:pt x="1424043" y="173831"/>
                  </a:cubicBezTo>
                  <a:cubicBezTo>
                    <a:pt x="1423281" y="174212"/>
                    <a:pt x="1424614" y="175736"/>
                    <a:pt x="1422138" y="176403"/>
                  </a:cubicBezTo>
                  <a:cubicBezTo>
                    <a:pt x="1420233" y="176879"/>
                    <a:pt x="1419852" y="178784"/>
                    <a:pt x="1417661" y="179546"/>
                  </a:cubicBezTo>
                  <a:cubicBezTo>
                    <a:pt x="1399278" y="186404"/>
                    <a:pt x="1375846" y="186881"/>
                    <a:pt x="1346509" y="195167"/>
                  </a:cubicBezTo>
                  <a:close/>
                  <a:moveTo>
                    <a:pt x="1414137" y="193548"/>
                  </a:moveTo>
                  <a:cubicBezTo>
                    <a:pt x="1412899" y="186214"/>
                    <a:pt x="1430234" y="186785"/>
                    <a:pt x="1438997" y="183737"/>
                  </a:cubicBezTo>
                  <a:cubicBezTo>
                    <a:pt x="1439378" y="190500"/>
                    <a:pt x="1422995" y="196120"/>
                    <a:pt x="1414137" y="193548"/>
                  </a:cubicBezTo>
                  <a:close/>
                  <a:moveTo>
                    <a:pt x="1424043" y="937260"/>
                  </a:moveTo>
                  <a:cubicBezTo>
                    <a:pt x="1414708" y="935260"/>
                    <a:pt x="1429282" y="929450"/>
                    <a:pt x="1434997" y="928307"/>
                  </a:cubicBezTo>
                  <a:cubicBezTo>
                    <a:pt x="1432425" y="925735"/>
                    <a:pt x="1429091" y="924306"/>
                    <a:pt x="1424805" y="923925"/>
                  </a:cubicBezTo>
                  <a:cubicBezTo>
                    <a:pt x="1425376" y="917638"/>
                    <a:pt x="1436235" y="922020"/>
                    <a:pt x="1440616" y="920496"/>
                  </a:cubicBezTo>
                  <a:cubicBezTo>
                    <a:pt x="1445379" y="921068"/>
                    <a:pt x="1443664" y="930497"/>
                    <a:pt x="1451475" y="926878"/>
                  </a:cubicBezTo>
                  <a:cubicBezTo>
                    <a:pt x="1450046" y="933640"/>
                    <a:pt x="1425567" y="930497"/>
                    <a:pt x="1424043" y="937260"/>
                  </a:cubicBezTo>
                  <a:close/>
                  <a:moveTo>
                    <a:pt x="1474049" y="926306"/>
                  </a:moveTo>
                  <a:cubicBezTo>
                    <a:pt x="1473382" y="922592"/>
                    <a:pt x="1476907" y="920687"/>
                    <a:pt x="1483098" y="919925"/>
                  </a:cubicBezTo>
                  <a:cubicBezTo>
                    <a:pt x="1483765" y="923735"/>
                    <a:pt x="1480336" y="925640"/>
                    <a:pt x="1474049" y="926306"/>
                  </a:cubicBezTo>
                  <a:close/>
                  <a:moveTo>
                    <a:pt x="1502338" y="918020"/>
                  </a:moveTo>
                  <a:cubicBezTo>
                    <a:pt x="1499100" y="918305"/>
                    <a:pt x="1488813" y="922687"/>
                    <a:pt x="1490337" y="916305"/>
                  </a:cubicBezTo>
                  <a:cubicBezTo>
                    <a:pt x="1497100" y="911828"/>
                    <a:pt x="1505672" y="910209"/>
                    <a:pt x="1512149" y="913733"/>
                  </a:cubicBezTo>
                  <a:cubicBezTo>
                    <a:pt x="1514911" y="918115"/>
                    <a:pt x="1507958" y="917448"/>
                    <a:pt x="1502338" y="918020"/>
                  </a:cubicBezTo>
                  <a:close/>
                  <a:moveTo>
                    <a:pt x="1576157" y="856012"/>
                  </a:moveTo>
                  <a:cubicBezTo>
                    <a:pt x="1570918" y="857726"/>
                    <a:pt x="1572919" y="862584"/>
                    <a:pt x="1571204" y="865823"/>
                  </a:cubicBezTo>
                  <a:cubicBezTo>
                    <a:pt x="1568251" y="864775"/>
                    <a:pt x="1564441" y="864965"/>
                    <a:pt x="1559965" y="866108"/>
                  </a:cubicBezTo>
                  <a:cubicBezTo>
                    <a:pt x="1559584" y="872776"/>
                    <a:pt x="1567108" y="868394"/>
                    <a:pt x="1571966" y="867823"/>
                  </a:cubicBezTo>
                  <a:cubicBezTo>
                    <a:pt x="1575109" y="873252"/>
                    <a:pt x="1563108" y="879062"/>
                    <a:pt x="1577586" y="875348"/>
                  </a:cubicBezTo>
                  <a:cubicBezTo>
                    <a:pt x="1576443" y="881634"/>
                    <a:pt x="1562822" y="882587"/>
                    <a:pt x="1552726" y="885158"/>
                  </a:cubicBezTo>
                  <a:cubicBezTo>
                    <a:pt x="1554059" y="887444"/>
                    <a:pt x="1553488" y="888873"/>
                    <a:pt x="1551583" y="889826"/>
                  </a:cubicBezTo>
                  <a:cubicBezTo>
                    <a:pt x="1553107" y="893255"/>
                    <a:pt x="1559107" y="888873"/>
                    <a:pt x="1562822" y="889540"/>
                  </a:cubicBezTo>
                  <a:cubicBezTo>
                    <a:pt x="1563965" y="889730"/>
                    <a:pt x="1566346" y="894588"/>
                    <a:pt x="1567680" y="895064"/>
                  </a:cubicBezTo>
                  <a:cubicBezTo>
                    <a:pt x="1570918" y="896207"/>
                    <a:pt x="1577491" y="891445"/>
                    <a:pt x="1577110" y="897350"/>
                  </a:cubicBezTo>
                  <a:cubicBezTo>
                    <a:pt x="1565108" y="898398"/>
                    <a:pt x="1563584" y="904018"/>
                    <a:pt x="1551487" y="905065"/>
                  </a:cubicBezTo>
                  <a:cubicBezTo>
                    <a:pt x="1544725" y="898779"/>
                    <a:pt x="1559965" y="901922"/>
                    <a:pt x="1557107" y="897255"/>
                  </a:cubicBezTo>
                  <a:cubicBezTo>
                    <a:pt x="1548439" y="891350"/>
                    <a:pt x="1543201" y="902303"/>
                    <a:pt x="1536819" y="903827"/>
                  </a:cubicBezTo>
                  <a:cubicBezTo>
                    <a:pt x="1532723" y="904875"/>
                    <a:pt x="1531294" y="902589"/>
                    <a:pt x="1528151" y="903542"/>
                  </a:cubicBezTo>
                  <a:cubicBezTo>
                    <a:pt x="1527675" y="903637"/>
                    <a:pt x="1526437" y="907161"/>
                    <a:pt x="1523674" y="906685"/>
                  </a:cubicBezTo>
                  <a:cubicBezTo>
                    <a:pt x="1521865" y="906399"/>
                    <a:pt x="1517102" y="903732"/>
                    <a:pt x="1515388" y="899732"/>
                  </a:cubicBezTo>
                  <a:cubicBezTo>
                    <a:pt x="1518340" y="893921"/>
                    <a:pt x="1543201" y="899827"/>
                    <a:pt x="1542820" y="889349"/>
                  </a:cubicBezTo>
                  <a:cubicBezTo>
                    <a:pt x="1538248" y="886206"/>
                    <a:pt x="1533580" y="889826"/>
                    <a:pt x="1528913" y="890207"/>
                  </a:cubicBezTo>
                  <a:cubicBezTo>
                    <a:pt x="1527580" y="890302"/>
                    <a:pt x="1517102" y="892207"/>
                    <a:pt x="1515007" y="891064"/>
                  </a:cubicBezTo>
                  <a:cubicBezTo>
                    <a:pt x="1510625" y="888683"/>
                    <a:pt x="1510149" y="894683"/>
                    <a:pt x="1499195" y="894493"/>
                  </a:cubicBezTo>
                  <a:cubicBezTo>
                    <a:pt x="1498624" y="894493"/>
                    <a:pt x="1494433" y="893540"/>
                    <a:pt x="1495766" y="893064"/>
                  </a:cubicBezTo>
                  <a:cubicBezTo>
                    <a:pt x="1489861" y="894969"/>
                    <a:pt x="1489956" y="899827"/>
                    <a:pt x="1484146" y="900017"/>
                  </a:cubicBezTo>
                  <a:cubicBezTo>
                    <a:pt x="1479097" y="891254"/>
                    <a:pt x="1494147" y="893064"/>
                    <a:pt x="1500338" y="889921"/>
                  </a:cubicBezTo>
                  <a:cubicBezTo>
                    <a:pt x="1507672" y="886206"/>
                    <a:pt x="1510339" y="884111"/>
                    <a:pt x="1513864" y="880396"/>
                  </a:cubicBezTo>
                  <a:cubicBezTo>
                    <a:pt x="1528818" y="877157"/>
                    <a:pt x="1543677" y="873919"/>
                    <a:pt x="1558631" y="870680"/>
                  </a:cubicBezTo>
                  <a:cubicBezTo>
                    <a:pt x="1551106" y="867442"/>
                    <a:pt x="1540153" y="871347"/>
                    <a:pt x="1530818" y="872395"/>
                  </a:cubicBezTo>
                  <a:cubicBezTo>
                    <a:pt x="1521103" y="873443"/>
                    <a:pt x="1505005" y="875633"/>
                    <a:pt x="1494718" y="882396"/>
                  </a:cubicBezTo>
                  <a:cubicBezTo>
                    <a:pt x="1486813" y="885158"/>
                    <a:pt x="1484050" y="880777"/>
                    <a:pt x="1475573" y="884396"/>
                  </a:cubicBezTo>
                  <a:cubicBezTo>
                    <a:pt x="1472430" y="888111"/>
                    <a:pt x="1471382" y="892874"/>
                    <a:pt x="1472144" y="898303"/>
                  </a:cubicBezTo>
                  <a:cubicBezTo>
                    <a:pt x="1463000" y="897827"/>
                    <a:pt x="1466905" y="902875"/>
                    <a:pt x="1463095" y="904685"/>
                  </a:cubicBezTo>
                  <a:cubicBezTo>
                    <a:pt x="1463286" y="907066"/>
                    <a:pt x="1458333" y="907161"/>
                    <a:pt x="1459285" y="909923"/>
                  </a:cubicBezTo>
                  <a:cubicBezTo>
                    <a:pt x="1449475" y="907256"/>
                    <a:pt x="1459095" y="898588"/>
                    <a:pt x="1466048" y="897541"/>
                  </a:cubicBezTo>
                  <a:cubicBezTo>
                    <a:pt x="1461381" y="891540"/>
                    <a:pt x="1467763" y="890302"/>
                    <a:pt x="1471001" y="887730"/>
                  </a:cubicBezTo>
                  <a:cubicBezTo>
                    <a:pt x="1466239" y="882587"/>
                    <a:pt x="1460047" y="890683"/>
                    <a:pt x="1455190" y="891159"/>
                  </a:cubicBezTo>
                  <a:cubicBezTo>
                    <a:pt x="1454047" y="881444"/>
                    <a:pt x="1440331" y="889254"/>
                    <a:pt x="1437568" y="881920"/>
                  </a:cubicBezTo>
                  <a:cubicBezTo>
                    <a:pt x="1428996" y="883920"/>
                    <a:pt x="1429663" y="889921"/>
                    <a:pt x="1418042" y="890588"/>
                  </a:cubicBezTo>
                  <a:cubicBezTo>
                    <a:pt x="1417947" y="886587"/>
                    <a:pt x="1423567" y="883539"/>
                    <a:pt x="1428996" y="881634"/>
                  </a:cubicBezTo>
                  <a:cubicBezTo>
                    <a:pt x="1435854" y="879158"/>
                    <a:pt x="1446141" y="881444"/>
                    <a:pt x="1447379" y="877634"/>
                  </a:cubicBezTo>
                  <a:cubicBezTo>
                    <a:pt x="1453094" y="877062"/>
                    <a:pt x="1445474" y="883920"/>
                    <a:pt x="1454904" y="882587"/>
                  </a:cubicBezTo>
                  <a:cubicBezTo>
                    <a:pt x="1461190" y="882396"/>
                    <a:pt x="1457190" y="877919"/>
                    <a:pt x="1461286" y="876776"/>
                  </a:cubicBezTo>
                  <a:cubicBezTo>
                    <a:pt x="1464238" y="873347"/>
                    <a:pt x="1482622" y="875824"/>
                    <a:pt x="1485003" y="871633"/>
                  </a:cubicBezTo>
                  <a:cubicBezTo>
                    <a:pt x="1487479" y="867251"/>
                    <a:pt x="1488622" y="871252"/>
                    <a:pt x="1492909" y="869918"/>
                  </a:cubicBezTo>
                  <a:cubicBezTo>
                    <a:pt x="1495290" y="869156"/>
                    <a:pt x="1496242" y="867061"/>
                    <a:pt x="1500052" y="866204"/>
                  </a:cubicBezTo>
                  <a:cubicBezTo>
                    <a:pt x="1505672" y="864870"/>
                    <a:pt x="1512911" y="866394"/>
                    <a:pt x="1518436" y="862203"/>
                  </a:cubicBezTo>
                  <a:cubicBezTo>
                    <a:pt x="1517197" y="871061"/>
                    <a:pt x="1530056" y="860393"/>
                    <a:pt x="1531199" y="866013"/>
                  </a:cubicBezTo>
                  <a:cubicBezTo>
                    <a:pt x="1539867" y="865727"/>
                    <a:pt x="1534247" y="859346"/>
                    <a:pt x="1542820" y="859060"/>
                  </a:cubicBezTo>
                  <a:cubicBezTo>
                    <a:pt x="1554154" y="858774"/>
                    <a:pt x="1566823" y="856488"/>
                    <a:pt x="1580443" y="853059"/>
                  </a:cubicBezTo>
                  <a:cubicBezTo>
                    <a:pt x="1581301" y="854774"/>
                    <a:pt x="1578062" y="855155"/>
                    <a:pt x="1576157" y="856012"/>
                  </a:cubicBezTo>
                  <a:close/>
                  <a:moveTo>
                    <a:pt x="1594540" y="882587"/>
                  </a:moveTo>
                  <a:cubicBezTo>
                    <a:pt x="1589302" y="891826"/>
                    <a:pt x="1583396" y="878396"/>
                    <a:pt x="1594540" y="882587"/>
                  </a:cubicBezTo>
                  <a:lnTo>
                    <a:pt x="1594540" y="882587"/>
                  </a:lnTo>
                  <a:close/>
                  <a:moveTo>
                    <a:pt x="1582539" y="865537"/>
                  </a:moveTo>
                  <a:cubicBezTo>
                    <a:pt x="1590064" y="862298"/>
                    <a:pt x="1591588" y="867347"/>
                    <a:pt x="1599112" y="864108"/>
                  </a:cubicBezTo>
                  <a:cubicBezTo>
                    <a:pt x="1601017" y="870585"/>
                    <a:pt x="1584349" y="871538"/>
                    <a:pt x="1582539" y="865537"/>
                  </a:cubicBezTo>
                  <a:close/>
                  <a:moveTo>
                    <a:pt x="1596064" y="77438"/>
                  </a:moveTo>
                  <a:cubicBezTo>
                    <a:pt x="1586349" y="78962"/>
                    <a:pt x="1573776" y="77248"/>
                    <a:pt x="1561108" y="82868"/>
                  </a:cubicBezTo>
                  <a:cubicBezTo>
                    <a:pt x="1555583" y="85249"/>
                    <a:pt x="1560060" y="84106"/>
                    <a:pt x="1550535" y="85153"/>
                  </a:cubicBezTo>
                  <a:cubicBezTo>
                    <a:pt x="1534914" y="86868"/>
                    <a:pt x="1509673" y="95250"/>
                    <a:pt x="1489956" y="98298"/>
                  </a:cubicBezTo>
                  <a:cubicBezTo>
                    <a:pt x="1487765" y="95059"/>
                    <a:pt x="1490623" y="94012"/>
                    <a:pt x="1493766" y="93059"/>
                  </a:cubicBezTo>
                  <a:cubicBezTo>
                    <a:pt x="1499671" y="95822"/>
                    <a:pt x="1521103" y="81915"/>
                    <a:pt x="1527961" y="85630"/>
                  </a:cubicBezTo>
                  <a:cubicBezTo>
                    <a:pt x="1533485" y="88583"/>
                    <a:pt x="1534819" y="83915"/>
                    <a:pt x="1543772" y="82201"/>
                  </a:cubicBezTo>
                  <a:cubicBezTo>
                    <a:pt x="1545772" y="81820"/>
                    <a:pt x="1561393" y="82106"/>
                    <a:pt x="1570823" y="78486"/>
                  </a:cubicBezTo>
                  <a:cubicBezTo>
                    <a:pt x="1573204" y="77534"/>
                    <a:pt x="1573966" y="75629"/>
                    <a:pt x="1577967" y="74771"/>
                  </a:cubicBezTo>
                  <a:cubicBezTo>
                    <a:pt x="1583396" y="73628"/>
                    <a:pt x="1595683" y="74486"/>
                    <a:pt x="1607685" y="70485"/>
                  </a:cubicBezTo>
                  <a:cubicBezTo>
                    <a:pt x="1611400" y="69247"/>
                    <a:pt x="1611781" y="67437"/>
                    <a:pt x="1614829" y="66770"/>
                  </a:cubicBezTo>
                  <a:cubicBezTo>
                    <a:pt x="1620353" y="65532"/>
                    <a:pt x="1624068" y="66485"/>
                    <a:pt x="1633974" y="64770"/>
                  </a:cubicBezTo>
                  <a:cubicBezTo>
                    <a:pt x="1641118" y="63532"/>
                    <a:pt x="1647309" y="61627"/>
                    <a:pt x="1655024" y="60198"/>
                  </a:cubicBezTo>
                  <a:cubicBezTo>
                    <a:pt x="1650071" y="68199"/>
                    <a:pt x="1637212" y="68199"/>
                    <a:pt x="1627592" y="70580"/>
                  </a:cubicBezTo>
                  <a:cubicBezTo>
                    <a:pt x="1617305" y="73057"/>
                    <a:pt x="1606161" y="75819"/>
                    <a:pt x="1596064" y="77438"/>
                  </a:cubicBezTo>
                  <a:close/>
                  <a:moveTo>
                    <a:pt x="1647118" y="886492"/>
                  </a:moveTo>
                  <a:cubicBezTo>
                    <a:pt x="1646642" y="885158"/>
                    <a:pt x="1646166" y="883825"/>
                    <a:pt x="1645594" y="882396"/>
                  </a:cubicBezTo>
                  <a:cubicBezTo>
                    <a:pt x="1648261" y="881825"/>
                    <a:pt x="1650833" y="881253"/>
                    <a:pt x="1653500" y="880682"/>
                  </a:cubicBezTo>
                  <a:cubicBezTo>
                    <a:pt x="1653976" y="882015"/>
                    <a:pt x="1654453" y="883349"/>
                    <a:pt x="1655024" y="884777"/>
                  </a:cubicBezTo>
                  <a:cubicBezTo>
                    <a:pt x="1652357" y="885349"/>
                    <a:pt x="1649785" y="885920"/>
                    <a:pt x="1647118" y="886492"/>
                  </a:cubicBezTo>
                  <a:close/>
                  <a:moveTo>
                    <a:pt x="1644547" y="871728"/>
                  </a:moveTo>
                  <a:cubicBezTo>
                    <a:pt x="1650643" y="870395"/>
                    <a:pt x="1656834" y="869061"/>
                    <a:pt x="1662930" y="867728"/>
                  </a:cubicBezTo>
                  <a:cubicBezTo>
                    <a:pt x="1663597" y="873252"/>
                    <a:pt x="1647214" y="882206"/>
                    <a:pt x="1644547" y="871728"/>
                  </a:cubicBezTo>
                  <a:close/>
                  <a:moveTo>
                    <a:pt x="1640832" y="861632"/>
                  </a:moveTo>
                  <a:cubicBezTo>
                    <a:pt x="1640070" y="859727"/>
                    <a:pt x="1637022" y="860774"/>
                    <a:pt x="1634831" y="860774"/>
                  </a:cubicBezTo>
                  <a:cubicBezTo>
                    <a:pt x="1631116" y="857726"/>
                    <a:pt x="1626640" y="855821"/>
                    <a:pt x="1621306" y="854964"/>
                  </a:cubicBezTo>
                  <a:cubicBezTo>
                    <a:pt x="1621782" y="852869"/>
                    <a:pt x="1622258" y="850868"/>
                    <a:pt x="1625116" y="849821"/>
                  </a:cubicBezTo>
                  <a:cubicBezTo>
                    <a:pt x="1623973" y="844296"/>
                    <a:pt x="1614352" y="850487"/>
                    <a:pt x="1614257" y="843439"/>
                  </a:cubicBezTo>
                  <a:cubicBezTo>
                    <a:pt x="1620067" y="841534"/>
                    <a:pt x="1624354" y="841820"/>
                    <a:pt x="1626259" y="845153"/>
                  </a:cubicBezTo>
                  <a:cubicBezTo>
                    <a:pt x="1634926" y="844296"/>
                    <a:pt x="1629973" y="837629"/>
                    <a:pt x="1640546" y="837629"/>
                  </a:cubicBezTo>
                  <a:cubicBezTo>
                    <a:pt x="1640927" y="843248"/>
                    <a:pt x="1644261" y="844677"/>
                    <a:pt x="1650738" y="842010"/>
                  </a:cubicBezTo>
                  <a:cubicBezTo>
                    <a:pt x="1647785" y="846487"/>
                    <a:pt x="1640546" y="848963"/>
                    <a:pt x="1631212" y="850678"/>
                  </a:cubicBezTo>
                  <a:cubicBezTo>
                    <a:pt x="1637308" y="865346"/>
                    <a:pt x="1652262" y="849916"/>
                    <a:pt x="1667692" y="849249"/>
                  </a:cubicBezTo>
                  <a:cubicBezTo>
                    <a:pt x="1663311" y="855345"/>
                    <a:pt x="1652738" y="858774"/>
                    <a:pt x="1640832" y="861632"/>
                  </a:cubicBezTo>
                  <a:close/>
                  <a:moveTo>
                    <a:pt x="1677313" y="829628"/>
                  </a:moveTo>
                  <a:cubicBezTo>
                    <a:pt x="1683218" y="827627"/>
                    <a:pt x="1687504" y="827723"/>
                    <a:pt x="1691219" y="828770"/>
                  </a:cubicBezTo>
                  <a:cubicBezTo>
                    <a:pt x="1692934" y="831913"/>
                    <a:pt x="1675503" y="836581"/>
                    <a:pt x="1677313" y="829628"/>
                  </a:cubicBezTo>
                  <a:close/>
                  <a:moveTo>
                    <a:pt x="1685123" y="873824"/>
                  </a:moveTo>
                  <a:cubicBezTo>
                    <a:pt x="1687790" y="873252"/>
                    <a:pt x="1690362" y="872681"/>
                    <a:pt x="1693029" y="872109"/>
                  </a:cubicBezTo>
                  <a:cubicBezTo>
                    <a:pt x="1693791" y="874109"/>
                    <a:pt x="1694553" y="876205"/>
                    <a:pt x="1695315" y="878205"/>
                  </a:cubicBezTo>
                  <a:cubicBezTo>
                    <a:pt x="1689695" y="879824"/>
                    <a:pt x="1686266" y="878396"/>
                    <a:pt x="1685123" y="873824"/>
                  </a:cubicBezTo>
                  <a:close/>
                  <a:moveTo>
                    <a:pt x="1686647" y="68580"/>
                  </a:moveTo>
                  <a:cubicBezTo>
                    <a:pt x="1686552" y="60579"/>
                    <a:pt x="1708555" y="62103"/>
                    <a:pt x="1706650" y="53340"/>
                  </a:cubicBezTo>
                  <a:cubicBezTo>
                    <a:pt x="1715222" y="49720"/>
                    <a:pt x="1717889" y="54197"/>
                    <a:pt x="1725795" y="51340"/>
                  </a:cubicBezTo>
                  <a:cubicBezTo>
                    <a:pt x="1727128" y="55912"/>
                    <a:pt x="1714936" y="54673"/>
                    <a:pt x="1710745" y="56769"/>
                  </a:cubicBezTo>
                  <a:cubicBezTo>
                    <a:pt x="1707983" y="62960"/>
                    <a:pt x="1699220" y="66580"/>
                    <a:pt x="1686647" y="68580"/>
                  </a:cubicBezTo>
                  <a:close/>
                  <a:moveTo>
                    <a:pt x="1715032" y="808292"/>
                  </a:moveTo>
                  <a:cubicBezTo>
                    <a:pt x="1713317" y="808673"/>
                    <a:pt x="1711507" y="809054"/>
                    <a:pt x="1709793" y="809435"/>
                  </a:cubicBezTo>
                  <a:cubicBezTo>
                    <a:pt x="1709317" y="808101"/>
                    <a:pt x="1708840" y="806768"/>
                    <a:pt x="1708269" y="805339"/>
                  </a:cubicBezTo>
                  <a:cubicBezTo>
                    <a:pt x="1709983" y="804958"/>
                    <a:pt x="1711793" y="804577"/>
                    <a:pt x="1713508" y="804196"/>
                  </a:cubicBezTo>
                  <a:cubicBezTo>
                    <a:pt x="1713984" y="805625"/>
                    <a:pt x="1714460" y="806958"/>
                    <a:pt x="1715032" y="808292"/>
                  </a:cubicBezTo>
                  <a:close/>
                  <a:moveTo>
                    <a:pt x="1697982" y="846963"/>
                  </a:moveTo>
                  <a:cubicBezTo>
                    <a:pt x="1696172" y="841058"/>
                    <a:pt x="1707602" y="840867"/>
                    <a:pt x="1714936" y="838867"/>
                  </a:cubicBezTo>
                  <a:cubicBezTo>
                    <a:pt x="1716651" y="844772"/>
                    <a:pt x="1705316" y="844963"/>
                    <a:pt x="1697982" y="846963"/>
                  </a:cubicBezTo>
                  <a:close/>
                  <a:moveTo>
                    <a:pt x="1714555" y="830199"/>
                  </a:moveTo>
                  <a:cubicBezTo>
                    <a:pt x="1712079" y="825722"/>
                    <a:pt x="1712365" y="822484"/>
                    <a:pt x="1716841" y="820960"/>
                  </a:cubicBezTo>
                  <a:cubicBezTo>
                    <a:pt x="1726843" y="818388"/>
                    <a:pt x="1718365" y="822388"/>
                    <a:pt x="1721699" y="826484"/>
                  </a:cubicBezTo>
                  <a:cubicBezTo>
                    <a:pt x="1735606" y="823913"/>
                    <a:pt x="1747988" y="820769"/>
                    <a:pt x="1757799" y="816483"/>
                  </a:cubicBezTo>
                  <a:cubicBezTo>
                    <a:pt x="1756656" y="810959"/>
                    <a:pt x="1743797" y="821627"/>
                    <a:pt x="1745035" y="812673"/>
                  </a:cubicBezTo>
                  <a:cubicBezTo>
                    <a:pt x="1752084" y="811149"/>
                    <a:pt x="1759037" y="809625"/>
                    <a:pt x="1766086" y="808101"/>
                  </a:cubicBezTo>
                  <a:cubicBezTo>
                    <a:pt x="1766562" y="815531"/>
                    <a:pt x="1774182" y="815531"/>
                    <a:pt x="1770562" y="820293"/>
                  </a:cubicBezTo>
                  <a:cubicBezTo>
                    <a:pt x="1754275" y="820293"/>
                    <a:pt x="1733605" y="826484"/>
                    <a:pt x="1714555" y="830199"/>
                  </a:cubicBezTo>
                  <a:close/>
                  <a:moveTo>
                    <a:pt x="1743607" y="793337"/>
                  </a:moveTo>
                  <a:cubicBezTo>
                    <a:pt x="1746274" y="792766"/>
                    <a:pt x="1748845" y="792194"/>
                    <a:pt x="1751512" y="791623"/>
                  </a:cubicBezTo>
                  <a:cubicBezTo>
                    <a:pt x="1754275" y="796862"/>
                    <a:pt x="1728271" y="796671"/>
                    <a:pt x="1743607" y="793337"/>
                  </a:cubicBezTo>
                  <a:close/>
                  <a:moveTo>
                    <a:pt x="1769134" y="785527"/>
                  </a:moveTo>
                  <a:cubicBezTo>
                    <a:pt x="1770753" y="790765"/>
                    <a:pt x="1761133" y="792480"/>
                    <a:pt x="1756751" y="790385"/>
                  </a:cubicBezTo>
                  <a:cubicBezTo>
                    <a:pt x="1754656" y="786098"/>
                    <a:pt x="1765800" y="787432"/>
                    <a:pt x="1769134" y="785527"/>
                  </a:cubicBezTo>
                  <a:close/>
                  <a:moveTo>
                    <a:pt x="1770848" y="859536"/>
                  </a:moveTo>
                  <a:cubicBezTo>
                    <a:pt x="1769705" y="860393"/>
                    <a:pt x="1771896" y="861346"/>
                    <a:pt x="1768943" y="862108"/>
                  </a:cubicBezTo>
                  <a:cubicBezTo>
                    <a:pt x="1765800" y="862965"/>
                    <a:pt x="1761037" y="862775"/>
                    <a:pt x="1757704" y="862394"/>
                  </a:cubicBezTo>
                  <a:cubicBezTo>
                    <a:pt x="1753894" y="862013"/>
                    <a:pt x="1751893" y="863537"/>
                    <a:pt x="1750941" y="859536"/>
                  </a:cubicBezTo>
                  <a:cubicBezTo>
                    <a:pt x="1759323" y="856298"/>
                    <a:pt x="1776373" y="856774"/>
                    <a:pt x="1779135" y="851154"/>
                  </a:cubicBezTo>
                  <a:cubicBezTo>
                    <a:pt x="1790755" y="853250"/>
                    <a:pt x="1773801" y="857345"/>
                    <a:pt x="1770848" y="859536"/>
                  </a:cubicBezTo>
                  <a:close/>
                  <a:moveTo>
                    <a:pt x="1811520" y="830961"/>
                  </a:moveTo>
                  <a:cubicBezTo>
                    <a:pt x="1800661" y="831628"/>
                    <a:pt x="1789517" y="832771"/>
                    <a:pt x="1782183" y="828580"/>
                  </a:cubicBezTo>
                  <a:cubicBezTo>
                    <a:pt x="1770658" y="834581"/>
                    <a:pt x="1758942" y="839343"/>
                    <a:pt x="1745321" y="836581"/>
                  </a:cubicBezTo>
                  <a:cubicBezTo>
                    <a:pt x="1749131" y="828485"/>
                    <a:pt x="1762371" y="824960"/>
                    <a:pt x="1774658" y="823627"/>
                  </a:cubicBezTo>
                  <a:cubicBezTo>
                    <a:pt x="1778659" y="823246"/>
                    <a:pt x="1780183" y="824484"/>
                    <a:pt x="1783326" y="823913"/>
                  </a:cubicBezTo>
                  <a:cubicBezTo>
                    <a:pt x="1791898" y="822293"/>
                    <a:pt x="1797994" y="817912"/>
                    <a:pt x="1809615" y="818198"/>
                  </a:cubicBezTo>
                  <a:cubicBezTo>
                    <a:pt x="1811901" y="823151"/>
                    <a:pt x="1813711" y="827913"/>
                    <a:pt x="1811520" y="830961"/>
                  </a:cubicBezTo>
                  <a:close/>
                  <a:moveTo>
                    <a:pt x="1796566" y="805815"/>
                  </a:moveTo>
                  <a:cubicBezTo>
                    <a:pt x="1801709" y="814864"/>
                    <a:pt x="1784088" y="814102"/>
                    <a:pt x="1775134" y="817055"/>
                  </a:cubicBezTo>
                  <a:cubicBezTo>
                    <a:pt x="1777230" y="811435"/>
                    <a:pt x="1779325" y="812102"/>
                    <a:pt x="1773991" y="806387"/>
                  </a:cubicBezTo>
                  <a:cubicBezTo>
                    <a:pt x="1782183" y="805244"/>
                    <a:pt x="1793708" y="799624"/>
                    <a:pt x="1796566" y="805815"/>
                  </a:cubicBezTo>
                  <a:close/>
                  <a:moveTo>
                    <a:pt x="1796566" y="790480"/>
                  </a:moveTo>
                  <a:cubicBezTo>
                    <a:pt x="1800566" y="788956"/>
                    <a:pt x="1801804" y="791432"/>
                    <a:pt x="1805233" y="790765"/>
                  </a:cubicBezTo>
                  <a:cubicBezTo>
                    <a:pt x="1807710" y="794480"/>
                    <a:pt x="1794375" y="796385"/>
                    <a:pt x="1796566" y="790480"/>
                  </a:cubicBezTo>
                  <a:close/>
                  <a:moveTo>
                    <a:pt x="1818283" y="39910"/>
                  </a:moveTo>
                  <a:cubicBezTo>
                    <a:pt x="1815520" y="44863"/>
                    <a:pt x="1791803" y="46958"/>
                    <a:pt x="1779516" y="50578"/>
                  </a:cubicBezTo>
                  <a:cubicBezTo>
                    <a:pt x="1777135" y="51245"/>
                    <a:pt x="1764943" y="58293"/>
                    <a:pt x="1761799" y="56579"/>
                  </a:cubicBezTo>
                  <a:cubicBezTo>
                    <a:pt x="1757989" y="54483"/>
                    <a:pt x="1759990" y="58198"/>
                    <a:pt x="1753894" y="58293"/>
                  </a:cubicBezTo>
                  <a:cubicBezTo>
                    <a:pt x="1750941" y="58388"/>
                    <a:pt x="1736368" y="58103"/>
                    <a:pt x="1726843" y="62008"/>
                  </a:cubicBezTo>
                  <a:cubicBezTo>
                    <a:pt x="1723890" y="62960"/>
                    <a:pt x="1721985" y="62579"/>
                    <a:pt x="1720842" y="61151"/>
                  </a:cubicBezTo>
                  <a:cubicBezTo>
                    <a:pt x="1718461" y="53531"/>
                    <a:pt x="1728557" y="58388"/>
                    <a:pt x="1738558" y="55150"/>
                  </a:cubicBezTo>
                  <a:cubicBezTo>
                    <a:pt x="1742178" y="53912"/>
                    <a:pt x="1742654" y="52007"/>
                    <a:pt x="1745702" y="51435"/>
                  </a:cubicBezTo>
                  <a:cubicBezTo>
                    <a:pt x="1750465" y="50483"/>
                    <a:pt x="1752084" y="52483"/>
                    <a:pt x="1756942" y="51149"/>
                  </a:cubicBezTo>
                  <a:cubicBezTo>
                    <a:pt x="1765324" y="48959"/>
                    <a:pt x="1771324" y="45720"/>
                    <a:pt x="1779897" y="44006"/>
                  </a:cubicBezTo>
                  <a:cubicBezTo>
                    <a:pt x="1786469" y="42672"/>
                    <a:pt x="1792375" y="43244"/>
                    <a:pt x="1799042" y="42005"/>
                  </a:cubicBezTo>
                  <a:cubicBezTo>
                    <a:pt x="1809710" y="40100"/>
                    <a:pt x="1820664" y="32861"/>
                    <a:pt x="1830665" y="35147"/>
                  </a:cubicBezTo>
                  <a:cubicBezTo>
                    <a:pt x="1835237" y="40100"/>
                    <a:pt x="1820188" y="36671"/>
                    <a:pt x="1818283" y="39910"/>
                  </a:cubicBezTo>
                  <a:close/>
                  <a:moveTo>
                    <a:pt x="1834856" y="847820"/>
                  </a:moveTo>
                  <a:cubicBezTo>
                    <a:pt x="1833713" y="842296"/>
                    <a:pt x="1824093" y="848487"/>
                    <a:pt x="1823998" y="841438"/>
                  </a:cubicBezTo>
                  <a:cubicBezTo>
                    <a:pt x="1835142" y="836105"/>
                    <a:pt x="1842857" y="832295"/>
                    <a:pt x="1855621" y="834581"/>
                  </a:cubicBezTo>
                  <a:cubicBezTo>
                    <a:pt x="1856573" y="842391"/>
                    <a:pt x="1841905" y="843439"/>
                    <a:pt x="1834856" y="847820"/>
                  </a:cubicBezTo>
                  <a:close/>
                  <a:moveTo>
                    <a:pt x="1852573" y="32480"/>
                  </a:moveTo>
                  <a:cubicBezTo>
                    <a:pt x="1851906" y="28766"/>
                    <a:pt x="1855430" y="26861"/>
                    <a:pt x="1861621" y="26099"/>
                  </a:cubicBezTo>
                  <a:cubicBezTo>
                    <a:pt x="1866479" y="31623"/>
                    <a:pt x="1857049" y="30956"/>
                    <a:pt x="1852573" y="32480"/>
                  </a:cubicBezTo>
                  <a:close/>
                  <a:moveTo>
                    <a:pt x="1857526" y="7334"/>
                  </a:moveTo>
                  <a:cubicBezTo>
                    <a:pt x="1859526" y="3334"/>
                    <a:pt x="1866860" y="1619"/>
                    <a:pt x="1869908" y="2477"/>
                  </a:cubicBezTo>
                  <a:cubicBezTo>
                    <a:pt x="1871242" y="2858"/>
                    <a:pt x="1867241" y="7334"/>
                    <a:pt x="1866098" y="7715"/>
                  </a:cubicBezTo>
                  <a:cubicBezTo>
                    <a:pt x="1864288" y="8192"/>
                    <a:pt x="1860574" y="5525"/>
                    <a:pt x="1857526" y="7334"/>
                  </a:cubicBezTo>
                  <a:close/>
                  <a:moveTo>
                    <a:pt x="1868384" y="807720"/>
                  </a:moveTo>
                  <a:cubicBezTo>
                    <a:pt x="1867908" y="804672"/>
                    <a:pt x="1888291" y="798290"/>
                    <a:pt x="1887529" y="805720"/>
                  </a:cubicBezTo>
                  <a:cubicBezTo>
                    <a:pt x="1880576" y="807244"/>
                    <a:pt x="1872766" y="809720"/>
                    <a:pt x="1868384" y="807720"/>
                  </a:cubicBezTo>
                  <a:close/>
                  <a:moveTo>
                    <a:pt x="1866860" y="24955"/>
                  </a:moveTo>
                  <a:cubicBezTo>
                    <a:pt x="1865717" y="21146"/>
                    <a:pt x="1876099" y="20955"/>
                    <a:pt x="1879243" y="20098"/>
                  </a:cubicBezTo>
                  <a:cubicBezTo>
                    <a:pt x="1882386" y="19241"/>
                    <a:pt x="1888482" y="12668"/>
                    <a:pt x="1891244" y="21812"/>
                  </a:cubicBezTo>
                  <a:cubicBezTo>
                    <a:pt x="1882862" y="23241"/>
                    <a:pt x="1872480" y="27432"/>
                    <a:pt x="1866860" y="24955"/>
                  </a:cubicBezTo>
                  <a:close/>
                  <a:moveTo>
                    <a:pt x="1917628" y="825437"/>
                  </a:moveTo>
                  <a:cubicBezTo>
                    <a:pt x="1915914" y="825818"/>
                    <a:pt x="1914104" y="826199"/>
                    <a:pt x="1912390" y="826580"/>
                  </a:cubicBezTo>
                  <a:cubicBezTo>
                    <a:pt x="1911628" y="824579"/>
                    <a:pt x="1910866" y="822484"/>
                    <a:pt x="1910104" y="820484"/>
                  </a:cubicBezTo>
                  <a:cubicBezTo>
                    <a:pt x="1914104" y="818960"/>
                    <a:pt x="1915342" y="821436"/>
                    <a:pt x="1918771" y="820769"/>
                  </a:cubicBezTo>
                  <a:cubicBezTo>
                    <a:pt x="1918867" y="822484"/>
                    <a:pt x="1916866" y="823341"/>
                    <a:pt x="1917628" y="825437"/>
                  </a:cubicBezTo>
                  <a:close/>
                  <a:moveTo>
                    <a:pt x="1930011" y="11239"/>
                  </a:moveTo>
                  <a:cubicBezTo>
                    <a:pt x="1937726" y="9811"/>
                    <a:pt x="1946870" y="6382"/>
                    <a:pt x="1951823" y="8668"/>
                  </a:cubicBezTo>
                  <a:cubicBezTo>
                    <a:pt x="1950775" y="9144"/>
                    <a:pt x="1948585" y="13621"/>
                    <a:pt x="1948013" y="13811"/>
                  </a:cubicBezTo>
                  <a:cubicBezTo>
                    <a:pt x="1944013" y="15240"/>
                    <a:pt x="1943822" y="12764"/>
                    <a:pt x="1942012" y="12954"/>
                  </a:cubicBezTo>
                  <a:cubicBezTo>
                    <a:pt x="1940107" y="13145"/>
                    <a:pt x="1929249" y="17907"/>
                    <a:pt x="1930011" y="11239"/>
                  </a:cubicBezTo>
                  <a:close/>
                  <a:moveTo>
                    <a:pt x="1942108" y="791623"/>
                  </a:moveTo>
                  <a:cubicBezTo>
                    <a:pt x="1941536" y="786860"/>
                    <a:pt x="1955538" y="786956"/>
                    <a:pt x="1957919" y="788194"/>
                  </a:cubicBezTo>
                  <a:cubicBezTo>
                    <a:pt x="1958491" y="792956"/>
                    <a:pt x="1944489" y="792861"/>
                    <a:pt x="1942108" y="791623"/>
                  </a:cubicBezTo>
                  <a:close/>
                  <a:moveTo>
                    <a:pt x="1956776" y="777526"/>
                  </a:moveTo>
                  <a:cubicBezTo>
                    <a:pt x="1946870" y="779526"/>
                    <a:pt x="1948394" y="776859"/>
                    <a:pt x="1940965" y="780955"/>
                  </a:cubicBezTo>
                  <a:cubicBezTo>
                    <a:pt x="1939822" y="777431"/>
                    <a:pt x="1937059" y="776097"/>
                    <a:pt x="1933440" y="776002"/>
                  </a:cubicBezTo>
                  <a:cubicBezTo>
                    <a:pt x="1940203" y="768382"/>
                    <a:pt x="1948489" y="770763"/>
                    <a:pt x="1961634" y="767620"/>
                  </a:cubicBezTo>
                  <a:cubicBezTo>
                    <a:pt x="1962110" y="771811"/>
                    <a:pt x="1952109" y="771525"/>
                    <a:pt x="1956776" y="777526"/>
                  </a:cubicBezTo>
                  <a:close/>
                  <a:moveTo>
                    <a:pt x="1973731" y="769430"/>
                  </a:moveTo>
                  <a:cubicBezTo>
                    <a:pt x="1970111" y="763048"/>
                    <a:pt x="1984208" y="762572"/>
                    <a:pt x="1990685" y="761333"/>
                  </a:cubicBezTo>
                  <a:cubicBezTo>
                    <a:pt x="1998496" y="759809"/>
                    <a:pt x="2005735" y="760381"/>
                    <a:pt x="2009830" y="759333"/>
                  </a:cubicBezTo>
                  <a:cubicBezTo>
                    <a:pt x="2007544" y="769715"/>
                    <a:pt x="1987161" y="762953"/>
                    <a:pt x="1973731" y="769430"/>
                  </a:cubicBezTo>
                  <a:close/>
                  <a:moveTo>
                    <a:pt x="2007163" y="775240"/>
                  </a:moveTo>
                  <a:cubicBezTo>
                    <a:pt x="2005639" y="781336"/>
                    <a:pt x="1996876" y="781622"/>
                    <a:pt x="1989447" y="781240"/>
                  </a:cubicBezTo>
                  <a:cubicBezTo>
                    <a:pt x="1990114" y="776573"/>
                    <a:pt x="2001353" y="772763"/>
                    <a:pt x="2007163" y="775240"/>
                  </a:cubicBezTo>
                  <a:close/>
                  <a:moveTo>
                    <a:pt x="1979350" y="792290"/>
                  </a:moveTo>
                  <a:cubicBezTo>
                    <a:pt x="1979255" y="790575"/>
                    <a:pt x="1981255" y="789718"/>
                    <a:pt x="1980493" y="787622"/>
                  </a:cubicBezTo>
                  <a:cubicBezTo>
                    <a:pt x="1982779" y="787527"/>
                    <a:pt x="1983827" y="789051"/>
                    <a:pt x="1986494" y="788480"/>
                  </a:cubicBezTo>
                  <a:cubicBezTo>
                    <a:pt x="1986589" y="790194"/>
                    <a:pt x="1984589" y="791051"/>
                    <a:pt x="1985351" y="793147"/>
                  </a:cubicBezTo>
                  <a:cubicBezTo>
                    <a:pt x="1983065" y="793242"/>
                    <a:pt x="1981922" y="791718"/>
                    <a:pt x="1979350" y="792290"/>
                  </a:cubicBezTo>
                  <a:close/>
                  <a:moveTo>
                    <a:pt x="1983446" y="811054"/>
                  </a:moveTo>
                  <a:cubicBezTo>
                    <a:pt x="1979731" y="803243"/>
                    <a:pt x="2001829" y="806387"/>
                    <a:pt x="2002306" y="800386"/>
                  </a:cubicBezTo>
                  <a:cubicBezTo>
                    <a:pt x="2010211" y="797624"/>
                    <a:pt x="2011259" y="804291"/>
                    <a:pt x="2017736" y="803624"/>
                  </a:cubicBezTo>
                  <a:cubicBezTo>
                    <a:pt x="2014879" y="808196"/>
                    <a:pt x="1991447" y="812387"/>
                    <a:pt x="1983446" y="811054"/>
                  </a:cubicBezTo>
                  <a:close/>
                  <a:moveTo>
                    <a:pt x="2031643" y="772192"/>
                  </a:moveTo>
                  <a:cubicBezTo>
                    <a:pt x="2026880" y="773430"/>
                    <a:pt x="2023070" y="777716"/>
                    <a:pt x="2018498" y="775049"/>
                  </a:cubicBezTo>
                  <a:cubicBezTo>
                    <a:pt x="2015450" y="769906"/>
                    <a:pt x="2031357" y="772573"/>
                    <a:pt x="2033548" y="769620"/>
                  </a:cubicBezTo>
                  <a:cubicBezTo>
                    <a:pt x="2034405" y="768382"/>
                    <a:pt x="2038024" y="764667"/>
                    <a:pt x="2044120" y="767334"/>
                  </a:cubicBezTo>
                  <a:cubicBezTo>
                    <a:pt x="2044597" y="773049"/>
                    <a:pt x="2036405" y="770858"/>
                    <a:pt x="2031643" y="772192"/>
                  </a:cubicBezTo>
                  <a:close/>
                  <a:moveTo>
                    <a:pt x="2047359" y="799338"/>
                  </a:moveTo>
                  <a:cubicBezTo>
                    <a:pt x="2039072" y="802672"/>
                    <a:pt x="2036500" y="798005"/>
                    <a:pt x="2033833" y="793528"/>
                  </a:cubicBezTo>
                  <a:cubicBezTo>
                    <a:pt x="2039739" y="791528"/>
                    <a:pt x="2044025" y="791623"/>
                    <a:pt x="2047740" y="792671"/>
                  </a:cubicBezTo>
                  <a:cubicBezTo>
                    <a:pt x="2046978" y="794671"/>
                    <a:pt x="2046216" y="796576"/>
                    <a:pt x="2047359" y="799338"/>
                  </a:cubicBezTo>
                  <a:close/>
                  <a:moveTo>
                    <a:pt x="2034310" y="756285"/>
                  </a:moveTo>
                  <a:cubicBezTo>
                    <a:pt x="2032024" y="750856"/>
                    <a:pt x="2047359" y="748951"/>
                    <a:pt x="2053836" y="747617"/>
                  </a:cubicBezTo>
                  <a:cubicBezTo>
                    <a:pt x="2056789" y="747046"/>
                    <a:pt x="2063170" y="739997"/>
                    <a:pt x="2065837" y="749332"/>
                  </a:cubicBezTo>
                  <a:cubicBezTo>
                    <a:pt x="2055360" y="751713"/>
                    <a:pt x="2044882" y="753999"/>
                    <a:pt x="2034310" y="756285"/>
                  </a:cubicBezTo>
                  <a:close/>
                  <a:moveTo>
                    <a:pt x="2074505" y="764953"/>
                  </a:moveTo>
                  <a:cubicBezTo>
                    <a:pt x="2073838" y="761238"/>
                    <a:pt x="2077363" y="759333"/>
                    <a:pt x="2083554" y="758571"/>
                  </a:cubicBezTo>
                  <a:cubicBezTo>
                    <a:pt x="2088412" y="764191"/>
                    <a:pt x="2078982" y="763524"/>
                    <a:pt x="2074505" y="764953"/>
                  </a:cubicBezTo>
                  <a:close/>
                  <a:moveTo>
                    <a:pt x="2090317" y="761524"/>
                  </a:moveTo>
                  <a:cubicBezTo>
                    <a:pt x="2089555" y="756571"/>
                    <a:pt x="2107176" y="750761"/>
                    <a:pt x="2109843" y="752856"/>
                  </a:cubicBezTo>
                  <a:cubicBezTo>
                    <a:pt x="2114415" y="760571"/>
                    <a:pt x="2096317" y="758476"/>
                    <a:pt x="2090317" y="761524"/>
                  </a:cubicBezTo>
                  <a:close/>
                  <a:moveTo>
                    <a:pt x="2102032" y="739331"/>
                  </a:moveTo>
                  <a:cubicBezTo>
                    <a:pt x="2100223" y="733425"/>
                    <a:pt x="2111653" y="733235"/>
                    <a:pt x="2118987" y="731234"/>
                  </a:cubicBezTo>
                  <a:cubicBezTo>
                    <a:pt x="2117844" y="738188"/>
                    <a:pt x="2110700" y="734187"/>
                    <a:pt x="2102032" y="739331"/>
                  </a:cubicBezTo>
                  <a:close/>
                  <a:moveTo>
                    <a:pt x="2130226" y="730949"/>
                  </a:moveTo>
                  <a:cubicBezTo>
                    <a:pt x="2133084" y="725710"/>
                    <a:pt x="2143085" y="726758"/>
                    <a:pt x="2150515" y="724376"/>
                  </a:cubicBezTo>
                  <a:cubicBezTo>
                    <a:pt x="2154515" y="723043"/>
                    <a:pt x="2158135" y="718661"/>
                    <a:pt x="2162897" y="719519"/>
                  </a:cubicBezTo>
                  <a:cubicBezTo>
                    <a:pt x="2167850" y="729615"/>
                    <a:pt x="2137656" y="731615"/>
                    <a:pt x="2130226" y="730949"/>
                  </a:cubicBezTo>
                  <a:close/>
                  <a:moveTo>
                    <a:pt x="2141466" y="761333"/>
                  </a:moveTo>
                  <a:cubicBezTo>
                    <a:pt x="2140990" y="760000"/>
                    <a:pt x="2140513" y="758666"/>
                    <a:pt x="2139942" y="757238"/>
                  </a:cubicBezTo>
                  <a:cubicBezTo>
                    <a:pt x="2142609" y="756666"/>
                    <a:pt x="2145181" y="756095"/>
                    <a:pt x="2147848" y="755523"/>
                  </a:cubicBezTo>
                  <a:cubicBezTo>
                    <a:pt x="2148324" y="756857"/>
                    <a:pt x="2148800" y="758190"/>
                    <a:pt x="2149372" y="759619"/>
                  </a:cubicBezTo>
                  <a:cubicBezTo>
                    <a:pt x="2146705" y="760190"/>
                    <a:pt x="2144038" y="760762"/>
                    <a:pt x="2141466" y="761333"/>
                  </a:cubicBezTo>
                  <a:close/>
                  <a:moveTo>
                    <a:pt x="2165945" y="742950"/>
                  </a:moveTo>
                  <a:cubicBezTo>
                    <a:pt x="2158992" y="746760"/>
                    <a:pt x="2143847" y="749046"/>
                    <a:pt x="2136989" y="749237"/>
                  </a:cubicBezTo>
                  <a:cubicBezTo>
                    <a:pt x="2139942" y="738188"/>
                    <a:pt x="2155849" y="742855"/>
                    <a:pt x="2168993" y="735711"/>
                  </a:cubicBezTo>
                  <a:cubicBezTo>
                    <a:pt x="2167564" y="738092"/>
                    <a:pt x="2169088" y="741140"/>
                    <a:pt x="2165945" y="742950"/>
                  </a:cubicBezTo>
                  <a:close/>
                  <a:moveTo>
                    <a:pt x="2282531" y="719709"/>
                  </a:moveTo>
                  <a:cubicBezTo>
                    <a:pt x="2284627" y="723995"/>
                    <a:pt x="2273482" y="722662"/>
                    <a:pt x="2270149" y="724567"/>
                  </a:cubicBezTo>
                  <a:cubicBezTo>
                    <a:pt x="2268434" y="719423"/>
                    <a:pt x="2278150" y="717709"/>
                    <a:pt x="2282531" y="719709"/>
                  </a:cubicBezTo>
                  <a:close/>
                  <a:moveTo>
                    <a:pt x="2191853" y="743807"/>
                  </a:moveTo>
                  <a:cubicBezTo>
                    <a:pt x="2190901" y="741140"/>
                    <a:pt x="2189853" y="738378"/>
                    <a:pt x="2188900" y="735711"/>
                  </a:cubicBezTo>
                  <a:cubicBezTo>
                    <a:pt x="2191567" y="735140"/>
                    <a:pt x="2194139" y="734568"/>
                    <a:pt x="2196806" y="733997"/>
                  </a:cubicBezTo>
                  <a:cubicBezTo>
                    <a:pt x="2199473" y="739140"/>
                    <a:pt x="2198997" y="742950"/>
                    <a:pt x="2191853" y="743807"/>
                  </a:cubicBezTo>
                  <a:close/>
                  <a:moveTo>
                    <a:pt x="2201664" y="739521"/>
                  </a:moveTo>
                  <a:cubicBezTo>
                    <a:pt x="2199949" y="733139"/>
                    <a:pt x="2213475" y="733235"/>
                    <a:pt x="2221190" y="730853"/>
                  </a:cubicBezTo>
                  <a:cubicBezTo>
                    <a:pt x="2224905" y="738188"/>
                    <a:pt x="2207950" y="741712"/>
                    <a:pt x="2201664" y="739521"/>
                  </a:cubicBezTo>
                  <a:close/>
                  <a:moveTo>
                    <a:pt x="2272339" y="745998"/>
                  </a:moveTo>
                  <a:cubicBezTo>
                    <a:pt x="2270244" y="746093"/>
                    <a:pt x="2268720" y="744379"/>
                    <a:pt x="2266339" y="745141"/>
                  </a:cubicBezTo>
                  <a:cubicBezTo>
                    <a:pt x="2259385" y="747427"/>
                    <a:pt x="2257861" y="753904"/>
                    <a:pt x="2244145" y="754380"/>
                  </a:cubicBezTo>
                  <a:cubicBezTo>
                    <a:pt x="2241955" y="754475"/>
                    <a:pt x="2240716" y="752856"/>
                    <a:pt x="2238145" y="753523"/>
                  </a:cubicBezTo>
                  <a:cubicBezTo>
                    <a:pt x="2229001" y="755713"/>
                    <a:pt x="2224429" y="765238"/>
                    <a:pt x="2215189" y="760667"/>
                  </a:cubicBezTo>
                  <a:cubicBezTo>
                    <a:pt x="2213475" y="759428"/>
                    <a:pt x="2223190" y="755333"/>
                    <a:pt x="2225000" y="756380"/>
                  </a:cubicBezTo>
                  <a:cubicBezTo>
                    <a:pt x="2227667" y="757809"/>
                    <a:pt x="2227096" y="756857"/>
                    <a:pt x="2230239" y="755237"/>
                  </a:cubicBezTo>
                  <a:cubicBezTo>
                    <a:pt x="2233382" y="753713"/>
                    <a:pt x="2242240" y="751523"/>
                    <a:pt x="2253194" y="748094"/>
                  </a:cubicBezTo>
                  <a:cubicBezTo>
                    <a:pt x="2259766" y="745998"/>
                    <a:pt x="2274816" y="739521"/>
                    <a:pt x="2289294" y="738092"/>
                  </a:cubicBezTo>
                  <a:cubicBezTo>
                    <a:pt x="2287294" y="741998"/>
                    <a:pt x="2282055" y="745522"/>
                    <a:pt x="2272339" y="745998"/>
                  </a:cubicBezTo>
                  <a:close/>
                  <a:moveTo>
                    <a:pt x="2326060" y="729901"/>
                  </a:moveTo>
                  <a:cubicBezTo>
                    <a:pt x="2327775" y="729520"/>
                    <a:pt x="2329585" y="729139"/>
                    <a:pt x="2331299" y="728758"/>
                  </a:cubicBezTo>
                  <a:cubicBezTo>
                    <a:pt x="2333966" y="734378"/>
                    <a:pt x="2311487" y="732473"/>
                    <a:pt x="2326060" y="729901"/>
                  </a:cubicBezTo>
                  <a:close/>
                  <a:moveTo>
                    <a:pt x="2352064" y="730853"/>
                  </a:moveTo>
                  <a:cubicBezTo>
                    <a:pt x="2352540" y="732187"/>
                    <a:pt x="2353016" y="733520"/>
                    <a:pt x="2353588" y="734949"/>
                  </a:cubicBezTo>
                  <a:cubicBezTo>
                    <a:pt x="2351873" y="735330"/>
                    <a:pt x="2350063" y="735711"/>
                    <a:pt x="2348349" y="736092"/>
                  </a:cubicBezTo>
                  <a:cubicBezTo>
                    <a:pt x="2347873" y="734759"/>
                    <a:pt x="2347396" y="733425"/>
                    <a:pt x="2346825" y="731996"/>
                  </a:cubicBezTo>
                  <a:cubicBezTo>
                    <a:pt x="2348539" y="731615"/>
                    <a:pt x="2350254" y="731234"/>
                    <a:pt x="2352064" y="730853"/>
                  </a:cubicBezTo>
                  <a:close/>
                  <a:moveTo>
                    <a:pt x="2381496" y="687229"/>
                  </a:moveTo>
                  <a:cubicBezTo>
                    <a:pt x="2378448" y="692182"/>
                    <a:pt x="2371209" y="695325"/>
                    <a:pt x="2362636" y="697897"/>
                  </a:cubicBezTo>
                  <a:cubicBezTo>
                    <a:pt x="2363970" y="691039"/>
                    <a:pt x="2370066" y="685133"/>
                    <a:pt x="2381496" y="687229"/>
                  </a:cubicBezTo>
                  <a:close/>
                  <a:moveTo>
                    <a:pt x="2363779" y="708565"/>
                  </a:moveTo>
                  <a:cubicBezTo>
                    <a:pt x="2358064" y="700373"/>
                    <a:pt x="2375400" y="702183"/>
                    <a:pt x="2373209" y="695611"/>
                  </a:cubicBezTo>
                  <a:cubicBezTo>
                    <a:pt x="2381401" y="693515"/>
                    <a:pt x="2384163" y="698849"/>
                    <a:pt x="2387497" y="703421"/>
                  </a:cubicBezTo>
                  <a:cubicBezTo>
                    <a:pt x="2382448" y="709898"/>
                    <a:pt x="2373781" y="704279"/>
                    <a:pt x="2363779" y="708565"/>
                  </a:cubicBezTo>
                  <a:close/>
                  <a:moveTo>
                    <a:pt x="2390068" y="687515"/>
                  </a:moveTo>
                  <a:cubicBezTo>
                    <a:pt x="2389973" y="685800"/>
                    <a:pt x="2391973" y="684943"/>
                    <a:pt x="2391211" y="682943"/>
                  </a:cubicBezTo>
                  <a:cubicBezTo>
                    <a:pt x="2392926" y="682562"/>
                    <a:pt x="2394736" y="682181"/>
                    <a:pt x="2396450" y="681800"/>
                  </a:cubicBezTo>
                  <a:cubicBezTo>
                    <a:pt x="2399403" y="685800"/>
                    <a:pt x="2394164" y="686467"/>
                    <a:pt x="2390068" y="687515"/>
                  </a:cubicBezTo>
                  <a:close/>
                  <a:moveTo>
                    <a:pt x="2509036" y="655130"/>
                  </a:moveTo>
                  <a:cubicBezTo>
                    <a:pt x="2508940" y="653415"/>
                    <a:pt x="2510941" y="652558"/>
                    <a:pt x="2510179" y="650462"/>
                  </a:cubicBezTo>
                  <a:cubicBezTo>
                    <a:pt x="2511893" y="650081"/>
                    <a:pt x="2513703" y="649700"/>
                    <a:pt x="2515417" y="649319"/>
                  </a:cubicBezTo>
                  <a:cubicBezTo>
                    <a:pt x="2518275" y="653320"/>
                    <a:pt x="2513036" y="653987"/>
                    <a:pt x="2509036" y="655130"/>
                  </a:cubicBezTo>
                  <a:close/>
                  <a:moveTo>
                    <a:pt x="2529991" y="681133"/>
                  </a:moveTo>
                  <a:cubicBezTo>
                    <a:pt x="2533515" y="680371"/>
                    <a:pt x="2537039" y="679609"/>
                    <a:pt x="2540564" y="678847"/>
                  </a:cubicBezTo>
                  <a:cubicBezTo>
                    <a:pt x="2545326" y="686467"/>
                    <a:pt x="2531896" y="687896"/>
                    <a:pt x="2529991" y="681133"/>
                  </a:cubicBezTo>
                  <a:close/>
                  <a:moveTo>
                    <a:pt x="2550660" y="683228"/>
                  </a:moveTo>
                  <a:cubicBezTo>
                    <a:pt x="2547802" y="679133"/>
                    <a:pt x="2553041" y="678561"/>
                    <a:pt x="2557042" y="677418"/>
                  </a:cubicBezTo>
                  <a:cubicBezTo>
                    <a:pt x="2556851" y="680180"/>
                    <a:pt x="2555232" y="682276"/>
                    <a:pt x="2550660" y="683228"/>
                  </a:cubicBezTo>
                  <a:close/>
                  <a:moveTo>
                    <a:pt x="3206837" y="472535"/>
                  </a:moveTo>
                  <a:cubicBezTo>
                    <a:pt x="3209790" y="473583"/>
                    <a:pt x="3213600" y="473393"/>
                    <a:pt x="3218077" y="472250"/>
                  </a:cubicBezTo>
                  <a:cubicBezTo>
                    <a:pt x="3220267" y="475679"/>
                    <a:pt x="3204742" y="479108"/>
                    <a:pt x="3206837" y="472535"/>
                  </a:cubicBezTo>
                  <a:close/>
                  <a:moveTo>
                    <a:pt x="3082345" y="482156"/>
                  </a:moveTo>
                  <a:cubicBezTo>
                    <a:pt x="3087489" y="480060"/>
                    <a:pt x="3089870" y="482060"/>
                    <a:pt x="3093585" y="481870"/>
                  </a:cubicBezTo>
                  <a:cubicBezTo>
                    <a:pt x="3095776" y="485204"/>
                    <a:pt x="3080250" y="488633"/>
                    <a:pt x="3082345" y="482156"/>
                  </a:cubicBezTo>
                  <a:close/>
                  <a:moveTo>
                    <a:pt x="3036149" y="472535"/>
                  </a:moveTo>
                  <a:cubicBezTo>
                    <a:pt x="3036625" y="473869"/>
                    <a:pt x="3037102" y="475202"/>
                    <a:pt x="3037673" y="476631"/>
                  </a:cubicBezTo>
                  <a:cubicBezTo>
                    <a:pt x="3035959" y="477012"/>
                    <a:pt x="3034149" y="477393"/>
                    <a:pt x="3032434" y="477774"/>
                  </a:cubicBezTo>
                  <a:cubicBezTo>
                    <a:pt x="3031958" y="476441"/>
                    <a:pt x="3031482" y="475107"/>
                    <a:pt x="3030910" y="473678"/>
                  </a:cubicBezTo>
                  <a:cubicBezTo>
                    <a:pt x="3032625" y="473297"/>
                    <a:pt x="3034435" y="472916"/>
                    <a:pt x="3036149" y="472535"/>
                  </a:cubicBezTo>
                  <a:close/>
                  <a:moveTo>
                    <a:pt x="2968426" y="489395"/>
                  </a:moveTo>
                  <a:cubicBezTo>
                    <a:pt x="2975284" y="481203"/>
                    <a:pt x="3001383" y="482346"/>
                    <a:pt x="3020338" y="475869"/>
                  </a:cubicBezTo>
                  <a:cubicBezTo>
                    <a:pt x="3023481" y="482251"/>
                    <a:pt x="3011765" y="482537"/>
                    <a:pt x="3006050" y="483394"/>
                  </a:cubicBezTo>
                  <a:cubicBezTo>
                    <a:pt x="2997192" y="484727"/>
                    <a:pt x="2981666" y="485013"/>
                    <a:pt x="2968426" y="489395"/>
                  </a:cubicBezTo>
                  <a:close/>
                  <a:moveTo>
                    <a:pt x="2980809" y="499872"/>
                  </a:moveTo>
                  <a:cubicBezTo>
                    <a:pt x="2982524" y="499491"/>
                    <a:pt x="2984333" y="499110"/>
                    <a:pt x="2986048" y="498729"/>
                  </a:cubicBezTo>
                  <a:cubicBezTo>
                    <a:pt x="2989096" y="496062"/>
                    <a:pt x="2994430" y="498443"/>
                    <a:pt x="2999954" y="497872"/>
                  </a:cubicBezTo>
                  <a:cubicBezTo>
                    <a:pt x="3005574" y="497300"/>
                    <a:pt x="3018433" y="490442"/>
                    <a:pt x="3019861" y="497872"/>
                  </a:cubicBezTo>
                  <a:cubicBezTo>
                    <a:pt x="3006145" y="500729"/>
                    <a:pt x="2999192" y="498824"/>
                    <a:pt x="2988239" y="504730"/>
                  </a:cubicBezTo>
                  <a:cubicBezTo>
                    <a:pt x="2985857" y="503111"/>
                    <a:pt x="2981476" y="503968"/>
                    <a:pt x="2980809" y="499872"/>
                  </a:cubicBezTo>
                  <a:close/>
                  <a:moveTo>
                    <a:pt x="2990429" y="587407"/>
                  </a:moveTo>
                  <a:cubicBezTo>
                    <a:pt x="2989477" y="582549"/>
                    <a:pt x="2995763" y="581216"/>
                    <a:pt x="3000240" y="583121"/>
                  </a:cubicBezTo>
                  <a:cubicBezTo>
                    <a:pt x="3000335" y="586073"/>
                    <a:pt x="2994239" y="586264"/>
                    <a:pt x="2990429" y="587407"/>
                  </a:cubicBezTo>
                  <a:close/>
                  <a:moveTo>
                    <a:pt x="3010813" y="519589"/>
                  </a:moveTo>
                  <a:cubicBezTo>
                    <a:pt x="3010146" y="515874"/>
                    <a:pt x="3013670" y="513969"/>
                    <a:pt x="3019861" y="513207"/>
                  </a:cubicBezTo>
                  <a:cubicBezTo>
                    <a:pt x="3024815" y="518732"/>
                    <a:pt x="3015385" y="518065"/>
                    <a:pt x="3010813" y="519589"/>
                  </a:cubicBezTo>
                  <a:close/>
                  <a:moveTo>
                    <a:pt x="3026339" y="492157"/>
                  </a:moveTo>
                  <a:cubicBezTo>
                    <a:pt x="3029386" y="490442"/>
                    <a:pt x="3031768" y="493300"/>
                    <a:pt x="3032339" y="493014"/>
                  </a:cubicBezTo>
                  <a:cubicBezTo>
                    <a:pt x="3039578" y="490442"/>
                    <a:pt x="3047484" y="484918"/>
                    <a:pt x="3056057" y="487871"/>
                  </a:cubicBezTo>
                  <a:cubicBezTo>
                    <a:pt x="3049008" y="496062"/>
                    <a:pt x="3039483" y="492824"/>
                    <a:pt x="3025195" y="496824"/>
                  </a:cubicBezTo>
                  <a:cubicBezTo>
                    <a:pt x="3026339" y="496253"/>
                    <a:pt x="3025576" y="492538"/>
                    <a:pt x="3026339" y="492157"/>
                  </a:cubicBezTo>
                  <a:close/>
                  <a:moveTo>
                    <a:pt x="3037197" y="513874"/>
                  </a:moveTo>
                  <a:cubicBezTo>
                    <a:pt x="3038245" y="509873"/>
                    <a:pt x="3044531" y="506635"/>
                    <a:pt x="3049579" y="509016"/>
                  </a:cubicBezTo>
                  <a:cubicBezTo>
                    <a:pt x="3051675" y="513207"/>
                    <a:pt x="3040626" y="511874"/>
                    <a:pt x="3037197" y="513874"/>
                  </a:cubicBezTo>
                  <a:close/>
                  <a:moveTo>
                    <a:pt x="3133495" y="497205"/>
                  </a:moveTo>
                  <a:cubicBezTo>
                    <a:pt x="3110730" y="509016"/>
                    <a:pt x="3084917" y="501968"/>
                    <a:pt x="3056342" y="511778"/>
                  </a:cubicBezTo>
                  <a:cubicBezTo>
                    <a:pt x="3052342" y="505206"/>
                    <a:pt x="3069487" y="504635"/>
                    <a:pt x="3078535" y="502539"/>
                  </a:cubicBezTo>
                  <a:cubicBezTo>
                    <a:pt x="3088441" y="500253"/>
                    <a:pt x="3098443" y="500825"/>
                    <a:pt x="3102253" y="497396"/>
                  </a:cubicBezTo>
                  <a:cubicBezTo>
                    <a:pt x="3113968" y="498062"/>
                    <a:pt x="3126732" y="493300"/>
                    <a:pt x="3139876" y="491395"/>
                  </a:cubicBezTo>
                  <a:cubicBezTo>
                    <a:pt x="3148544" y="490157"/>
                    <a:pt x="3159784" y="487871"/>
                    <a:pt x="3166927" y="487680"/>
                  </a:cubicBezTo>
                  <a:cubicBezTo>
                    <a:pt x="3173309" y="487490"/>
                    <a:pt x="3183882" y="487013"/>
                    <a:pt x="3185692" y="492347"/>
                  </a:cubicBezTo>
                  <a:cubicBezTo>
                    <a:pt x="3173024" y="491681"/>
                    <a:pt x="3148258" y="502444"/>
                    <a:pt x="3133495" y="497205"/>
                  </a:cubicBezTo>
                  <a:close/>
                  <a:moveTo>
                    <a:pt x="3196265" y="490157"/>
                  </a:moveTo>
                  <a:cubicBezTo>
                    <a:pt x="3194550" y="490538"/>
                    <a:pt x="3192740" y="490919"/>
                    <a:pt x="3191026" y="491300"/>
                  </a:cubicBezTo>
                  <a:cubicBezTo>
                    <a:pt x="3195502" y="485299"/>
                    <a:pt x="3214362" y="485394"/>
                    <a:pt x="3224554" y="481775"/>
                  </a:cubicBezTo>
                  <a:cubicBezTo>
                    <a:pt x="3228268" y="490823"/>
                    <a:pt x="3203027" y="488347"/>
                    <a:pt x="3196265" y="490157"/>
                  </a:cubicBezTo>
                  <a:close/>
                  <a:moveTo>
                    <a:pt x="3243699" y="479774"/>
                  </a:moveTo>
                  <a:cubicBezTo>
                    <a:pt x="3247128" y="478917"/>
                    <a:pt x="3250748" y="478346"/>
                    <a:pt x="3254272" y="477488"/>
                  </a:cubicBezTo>
                  <a:cubicBezTo>
                    <a:pt x="3255891" y="482156"/>
                    <a:pt x="3217315" y="486251"/>
                    <a:pt x="3243699" y="479774"/>
                  </a:cubicBezTo>
                  <a:close/>
                  <a:moveTo>
                    <a:pt x="3246175" y="393954"/>
                  </a:moveTo>
                  <a:cubicBezTo>
                    <a:pt x="3244747" y="392621"/>
                    <a:pt x="3253700" y="388715"/>
                    <a:pt x="3255986" y="389668"/>
                  </a:cubicBezTo>
                  <a:cubicBezTo>
                    <a:pt x="3257320" y="390239"/>
                    <a:pt x="3251128" y="397002"/>
                    <a:pt x="3246175" y="393954"/>
                  </a:cubicBezTo>
                  <a:close/>
                  <a:moveTo>
                    <a:pt x="3455344" y="459962"/>
                  </a:moveTo>
                  <a:cubicBezTo>
                    <a:pt x="3451439" y="467963"/>
                    <a:pt x="3440771" y="457105"/>
                    <a:pt x="3455344" y="459962"/>
                  </a:cubicBezTo>
                  <a:lnTo>
                    <a:pt x="3455344" y="459962"/>
                  </a:lnTo>
                  <a:close/>
                  <a:moveTo>
                    <a:pt x="3279703" y="515684"/>
                  </a:moveTo>
                  <a:cubicBezTo>
                    <a:pt x="3283132" y="514731"/>
                    <a:pt x="3286752" y="514255"/>
                    <a:pt x="3290276" y="513398"/>
                  </a:cubicBezTo>
                  <a:cubicBezTo>
                    <a:pt x="3294848" y="517017"/>
                    <a:pt x="3257320" y="521970"/>
                    <a:pt x="3279703" y="515684"/>
                  </a:cubicBezTo>
                  <a:close/>
                  <a:moveTo>
                    <a:pt x="3268845" y="478726"/>
                  </a:moveTo>
                  <a:cubicBezTo>
                    <a:pt x="3268369" y="476250"/>
                    <a:pt x="3273036" y="475964"/>
                    <a:pt x="3275989" y="475012"/>
                  </a:cubicBezTo>
                  <a:cubicBezTo>
                    <a:pt x="3278656" y="474440"/>
                    <a:pt x="3281227" y="473869"/>
                    <a:pt x="3283894" y="473297"/>
                  </a:cubicBezTo>
                  <a:cubicBezTo>
                    <a:pt x="3285228" y="477774"/>
                    <a:pt x="3273036" y="476536"/>
                    <a:pt x="3268845" y="478726"/>
                  </a:cubicBezTo>
                  <a:close/>
                  <a:moveTo>
                    <a:pt x="3366762" y="435483"/>
                  </a:moveTo>
                  <a:cubicBezTo>
                    <a:pt x="3364000" y="434626"/>
                    <a:pt x="3357808" y="437007"/>
                    <a:pt x="3355523" y="435769"/>
                  </a:cubicBezTo>
                  <a:cubicBezTo>
                    <a:pt x="3351998" y="433864"/>
                    <a:pt x="3353427" y="436912"/>
                    <a:pt x="3347617" y="437483"/>
                  </a:cubicBezTo>
                  <a:cubicBezTo>
                    <a:pt x="3339997" y="438245"/>
                    <a:pt x="3331329" y="439007"/>
                    <a:pt x="3322471" y="438626"/>
                  </a:cubicBezTo>
                  <a:cubicBezTo>
                    <a:pt x="3325233" y="434435"/>
                    <a:pt x="3333234" y="433197"/>
                    <a:pt x="3340187" y="432625"/>
                  </a:cubicBezTo>
                  <a:cubicBezTo>
                    <a:pt x="3347902" y="431864"/>
                    <a:pt x="3366571" y="429387"/>
                    <a:pt x="3378573" y="428625"/>
                  </a:cubicBezTo>
                  <a:cubicBezTo>
                    <a:pt x="3381621" y="433959"/>
                    <a:pt x="3363428" y="430149"/>
                    <a:pt x="3366762" y="435483"/>
                  </a:cubicBezTo>
                  <a:close/>
                  <a:moveTo>
                    <a:pt x="3431151" y="386525"/>
                  </a:moveTo>
                  <a:cubicBezTo>
                    <a:pt x="3432961" y="390144"/>
                    <a:pt x="3440485" y="385858"/>
                    <a:pt x="3443152" y="388239"/>
                  </a:cubicBezTo>
                  <a:cubicBezTo>
                    <a:pt x="3443438" y="393001"/>
                    <a:pt x="3434675" y="390906"/>
                    <a:pt x="3430008" y="391097"/>
                  </a:cubicBezTo>
                  <a:cubicBezTo>
                    <a:pt x="3425912" y="391287"/>
                    <a:pt x="3417435" y="392430"/>
                    <a:pt x="3415340" y="389954"/>
                  </a:cubicBezTo>
                  <a:cubicBezTo>
                    <a:pt x="3412673" y="390525"/>
                    <a:pt x="3410101" y="391097"/>
                    <a:pt x="3407434" y="391668"/>
                  </a:cubicBezTo>
                  <a:cubicBezTo>
                    <a:pt x="3399433" y="387763"/>
                    <a:pt x="3412958" y="390049"/>
                    <a:pt x="3418007" y="389382"/>
                  </a:cubicBezTo>
                  <a:cubicBezTo>
                    <a:pt x="3422388" y="388811"/>
                    <a:pt x="3426674" y="387191"/>
                    <a:pt x="3431151" y="386525"/>
                  </a:cubicBezTo>
                  <a:close/>
                  <a:moveTo>
                    <a:pt x="3362761" y="370808"/>
                  </a:moveTo>
                  <a:cubicBezTo>
                    <a:pt x="3365428" y="370237"/>
                    <a:pt x="3368000" y="369665"/>
                    <a:pt x="3370667" y="369094"/>
                  </a:cubicBezTo>
                  <a:cubicBezTo>
                    <a:pt x="3375049" y="368141"/>
                    <a:pt x="3379430" y="367189"/>
                    <a:pt x="3383812" y="366236"/>
                  </a:cubicBezTo>
                  <a:cubicBezTo>
                    <a:pt x="3396766" y="364712"/>
                    <a:pt x="3406195" y="367951"/>
                    <a:pt x="3420292" y="364903"/>
                  </a:cubicBezTo>
                  <a:cubicBezTo>
                    <a:pt x="3417244" y="369380"/>
                    <a:pt x="3409339" y="369856"/>
                    <a:pt x="3402576" y="370904"/>
                  </a:cubicBezTo>
                  <a:cubicBezTo>
                    <a:pt x="3393051" y="372428"/>
                    <a:pt x="3380287" y="371856"/>
                    <a:pt x="3374001" y="370523"/>
                  </a:cubicBezTo>
                  <a:cubicBezTo>
                    <a:pt x="3370477" y="371285"/>
                    <a:pt x="3366952" y="372047"/>
                    <a:pt x="3363428" y="372809"/>
                  </a:cubicBezTo>
                  <a:cubicBezTo>
                    <a:pt x="3360380" y="373094"/>
                    <a:pt x="3361237" y="371094"/>
                    <a:pt x="3362761" y="370808"/>
                  </a:cubicBezTo>
                  <a:close/>
                  <a:moveTo>
                    <a:pt x="3318661" y="413195"/>
                  </a:moveTo>
                  <a:cubicBezTo>
                    <a:pt x="3332853" y="411290"/>
                    <a:pt x="3345616" y="407861"/>
                    <a:pt x="3358951" y="406622"/>
                  </a:cubicBezTo>
                  <a:cubicBezTo>
                    <a:pt x="3364190" y="406146"/>
                    <a:pt x="3370762" y="407480"/>
                    <a:pt x="3376287" y="407194"/>
                  </a:cubicBezTo>
                  <a:cubicBezTo>
                    <a:pt x="3379811" y="407099"/>
                    <a:pt x="3383240" y="405003"/>
                    <a:pt x="3386860" y="404908"/>
                  </a:cubicBezTo>
                  <a:cubicBezTo>
                    <a:pt x="3390860" y="404813"/>
                    <a:pt x="3403148" y="404336"/>
                    <a:pt x="3412006" y="403765"/>
                  </a:cubicBezTo>
                  <a:cubicBezTo>
                    <a:pt x="3419149" y="403289"/>
                    <a:pt x="3426769" y="402526"/>
                    <a:pt x="3431913" y="403765"/>
                  </a:cubicBezTo>
                  <a:cubicBezTo>
                    <a:pt x="3437533" y="405194"/>
                    <a:pt x="3451915" y="405765"/>
                    <a:pt x="3459345" y="408718"/>
                  </a:cubicBezTo>
                  <a:cubicBezTo>
                    <a:pt x="3459440" y="412909"/>
                    <a:pt x="3455154" y="409956"/>
                    <a:pt x="3454106" y="409861"/>
                  </a:cubicBezTo>
                  <a:cubicBezTo>
                    <a:pt x="3450296" y="409575"/>
                    <a:pt x="3442771" y="409670"/>
                    <a:pt x="3436771" y="409289"/>
                  </a:cubicBezTo>
                  <a:cubicBezTo>
                    <a:pt x="3435723" y="409194"/>
                    <a:pt x="3432294" y="410813"/>
                    <a:pt x="3431532" y="410432"/>
                  </a:cubicBezTo>
                  <a:cubicBezTo>
                    <a:pt x="3431341" y="410337"/>
                    <a:pt x="3430960" y="408432"/>
                    <a:pt x="3430770" y="408432"/>
                  </a:cubicBezTo>
                  <a:cubicBezTo>
                    <a:pt x="3422198" y="408718"/>
                    <a:pt x="3412291" y="411194"/>
                    <a:pt x="3403719" y="412147"/>
                  </a:cubicBezTo>
                  <a:cubicBezTo>
                    <a:pt x="3389050" y="413766"/>
                    <a:pt x="3374953" y="415385"/>
                    <a:pt x="3361999" y="414719"/>
                  </a:cubicBezTo>
                  <a:cubicBezTo>
                    <a:pt x="3362095" y="414719"/>
                    <a:pt x="3351046" y="415195"/>
                    <a:pt x="3350760" y="415004"/>
                  </a:cubicBezTo>
                  <a:cubicBezTo>
                    <a:pt x="3350569" y="414909"/>
                    <a:pt x="3350284" y="413004"/>
                    <a:pt x="3349998" y="413004"/>
                  </a:cubicBezTo>
                  <a:cubicBezTo>
                    <a:pt x="3343711" y="413099"/>
                    <a:pt x="3334853" y="415100"/>
                    <a:pt x="3328186" y="415576"/>
                  </a:cubicBezTo>
                  <a:cubicBezTo>
                    <a:pt x="3309802" y="416909"/>
                    <a:pt x="3289133" y="418910"/>
                    <a:pt x="3267988" y="422148"/>
                  </a:cubicBezTo>
                  <a:cubicBezTo>
                    <a:pt x="3267892" y="419576"/>
                    <a:pt x="3273798" y="418624"/>
                    <a:pt x="3277799" y="417862"/>
                  </a:cubicBezTo>
                  <a:cubicBezTo>
                    <a:pt x="3289609" y="415385"/>
                    <a:pt x="3304945" y="415004"/>
                    <a:pt x="3318661" y="413195"/>
                  </a:cubicBezTo>
                  <a:close/>
                  <a:moveTo>
                    <a:pt x="3278465" y="389096"/>
                  </a:moveTo>
                  <a:cubicBezTo>
                    <a:pt x="3272560" y="389096"/>
                    <a:pt x="3261415" y="396335"/>
                    <a:pt x="3261130" y="388525"/>
                  </a:cubicBezTo>
                  <a:cubicBezTo>
                    <a:pt x="3263130" y="392240"/>
                    <a:pt x="3285228" y="383572"/>
                    <a:pt x="3278465" y="389096"/>
                  </a:cubicBezTo>
                  <a:close/>
                  <a:moveTo>
                    <a:pt x="3362095" y="338138"/>
                  </a:moveTo>
                  <a:cubicBezTo>
                    <a:pt x="3356951" y="338519"/>
                    <a:pt x="3347140" y="343948"/>
                    <a:pt x="3347426" y="336995"/>
                  </a:cubicBezTo>
                  <a:cubicBezTo>
                    <a:pt x="3358761" y="334613"/>
                    <a:pt x="3367715" y="335471"/>
                    <a:pt x="3377906" y="334709"/>
                  </a:cubicBezTo>
                  <a:cubicBezTo>
                    <a:pt x="3378287" y="340328"/>
                    <a:pt x="3367238" y="337757"/>
                    <a:pt x="3362095" y="338138"/>
                  </a:cubicBezTo>
                  <a:close/>
                  <a:moveTo>
                    <a:pt x="3395908" y="321945"/>
                  </a:moveTo>
                  <a:cubicBezTo>
                    <a:pt x="3394670" y="317468"/>
                    <a:pt x="3400957" y="316135"/>
                    <a:pt x="3407624" y="314992"/>
                  </a:cubicBezTo>
                  <a:cubicBezTo>
                    <a:pt x="3408100" y="317468"/>
                    <a:pt x="3409529" y="318516"/>
                    <a:pt x="3411720" y="318421"/>
                  </a:cubicBezTo>
                  <a:cubicBezTo>
                    <a:pt x="3410767" y="325374"/>
                    <a:pt x="3401909" y="318325"/>
                    <a:pt x="3395908" y="321945"/>
                  </a:cubicBezTo>
                  <a:close/>
                </a:path>
              </a:pathLst>
            </a:custGeom>
            <a:grpFill/>
            <a:ln w="9525" cap="flat">
              <a:noFill/>
              <a:prstDash val="solid"/>
              <a:miter/>
            </a:ln>
          </p:spPr>
          <p:txBody>
            <a:bodyPr rtlCol="0" anchor="ctr"/>
            <a:lstStyle/>
            <a:p>
              <a:endParaRPr lang="en-US" noProof="0" dirty="0"/>
            </a:p>
          </p:txBody>
        </p:sp>
        <p:sp>
          <p:nvSpPr>
            <p:cNvPr id="159" name="Freeform: Shape 158">
              <a:extLst>
                <a:ext uri="{FF2B5EF4-FFF2-40B4-BE49-F238E27FC236}">
                  <a16:creationId xmlns:a16="http://schemas.microsoft.com/office/drawing/2014/main" id="{4A0668D5-2B50-49ED-A2D4-266B938ED38C}"/>
                </a:ext>
              </a:extLst>
            </p:cNvPr>
            <p:cNvSpPr/>
            <p:nvPr/>
          </p:nvSpPr>
          <p:spPr>
            <a:xfrm>
              <a:off x="5796438" y="3711702"/>
              <a:ext cx="9525" cy="9525"/>
            </a:xfrm>
            <a:custGeom>
              <a:avLst/>
              <a:gdLst>
                <a:gd name="connsiteX0" fmla="*/ 0 w 0"/>
                <a:gd name="connsiteY0" fmla="*/ 1143 h 0"/>
                <a:gd name="connsiteX1" fmla="*/ 1524 w 0"/>
                <a:gd name="connsiteY1" fmla="*/ 5239 h 0"/>
                <a:gd name="connsiteX2" fmla="*/ 6763 w 0"/>
                <a:gd name="connsiteY2" fmla="*/ 4096 h 0"/>
                <a:gd name="connsiteX3" fmla="*/ 5239 w 0"/>
                <a:gd name="connsiteY3" fmla="*/ 0 h 0"/>
                <a:gd name="connsiteX4" fmla="*/ 0 w 0"/>
                <a:gd name="connsiteY4" fmla="*/ 1143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1143"/>
                  </a:moveTo>
                  <a:cubicBezTo>
                    <a:pt x="476" y="2477"/>
                    <a:pt x="952" y="3810"/>
                    <a:pt x="1524" y="5239"/>
                  </a:cubicBezTo>
                  <a:cubicBezTo>
                    <a:pt x="3238" y="4858"/>
                    <a:pt x="5048" y="4477"/>
                    <a:pt x="6763" y="4096"/>
                  </a:cubicBezTo>
                  <a:cubicBezTo>
                    <a:pt x="6287" y="2762"/>
                    <a:pt x="5810" y="1429"/>
                    <a:pt x="5239" y="0"/>
                  </a:cubicBezTo>
                  <a:cubicBezTo>
                    <a:pt x="3524" y="381"/>
                    <a:pt x="1810" y="762"/>
                    <a:pt x="0" y="1143"/>
                  </a:cubicBezTo>
                  <a:close/>
                </a:path>
              </a:pathLst>
            </a:custGeom>
            <a:grpFill/>
            <a:ln w="9525" cap="flat">
              <a:noFill/>
              <a:prstDash val="solid"/>
              <a:miter/>
            </a:ln>
          </p:spPr>
          <p:txBody>
            <a:bodyPr rtlCol="0" anchor="ctr"/>
            <a:lstStyle/>
            <a:p>
              <a:endParaRPr lang="en-US" noProof="0" dirty="0"/>
            </a:p>
          </p:txBody>
        </p:sp>
        <p:sp>
          <p:nvSpPr>
            <p:cNvPr id="160" name="Freeform: Shape 159">
              <a:extLst>
                <a:ext uri="{FF2B5EF4-FFF2-40B4-BE49-F238E27FC236}">
                  <a16:creationId xmlns:a16="http://schemas.microsoft.com/office/drawing/2014/main" id="{3A5ABE34-CCF8-4BB5-8740-821E1DB3E6EB}"/>
                </a:ext>
              </a:extLst>
            </p:cNvPr>
            <p:cNvSpPr/>
            <p:nvPr/>
          </p:nvSpPr>
          <p:spPr>
            <a:xfrm>
              <a:off x="4927043" y="3752374"/>
              <a:ext cx="9525" cy="9525"/>
            </a:xfrm>
            <a:custGeom>
              <a:avLst/>
              <a:gdLst>
                <a:gd name="connsiteX0" fmla="*/ 5002 w 9525"/>
                <a:gd name="connsiteY0" fmla="*/ 0 h 9525"/>
                <a:gd name="connsiteX1" fmla="*/ 49 w 9525"/>
                <a:gd name="connsiteY1" fmla="*/ 9811 h 9525"/>
                <a:gd name="connsiteX2" fmla="*/ 15098 w 9525"/>
                <a:gd name="connsiteY2" fmla="*/ 4382 h 9525"/>
                <a:gd name="connsiteX3" fmla="*/ 5002 w 9525"/>
                <a:gd name="connsiteY3" fmla="*/ 0 h 9525"/>
              </a:gdLst>
              <a:ahLst/>
              <a:cxnLst>
                <a:cxn ang="0">
                  <a:pos x="connsiteX0" y="connsiteY0"/>
                </a:cxn>
                <a:cxn ang="0">
                  <a:pos x="connsiteX1" y="connsiteY1"/>
                </a:cxn>
                <a:cxn ang="0">
                  <a:pos x="connsiteX2" y="connsiteY2"/>
                </a:cxn>
                <a:cxn ang="0">
                  <a:pos x="connsiteX3" y="connsiteY3"/>
                </a:cxn>
              </a:cxnLst>
              <a:rect l="l" t="t" r="r" b="b"/>
              <a:pathLst>
                <a:path w="9525" h="9525">
                  <a:moveTo>
                    <a:pt x="5002" y="0"/>
                  </a:moveTo>
                  <a:cubicBezTo>
                    <a:pt x="5764" y="4286"/>
                    <a:pt x="-618" y="5525"/>
                    <a:pt x="49" y="9811"/>
                  </a:cubicBezTo>
                  <a:cubicBezTo>
                    <a:pt x="8621" y="9525"/>
                    <a:pt x="8907" y="5620"/>
                    <a:pt x="15098" y="4382"/>
                  </a:cubicBezTo>
                  <a:cubicBezTo>
                    <a:pt x="14908" y="-1524"/>
                    <a:pt x="8240" y="1619"/>
                    <a:pt x="5002" y="0"/>
                  </a:cubicBezTo>
                  <a:close/>
                </a:path>
              </a:pathLst>
            </a:custGeom>
            <a:grpFill/>
            <a:ln w="9525" cap="flat">
              <a:noFill/>
              <a:prstDash val="solid"/>
              <a:miter/>
            </a:ln>
          </p:spPr>
          <p:txBody>
            <a:bodyPr rtlCol="0" anchor="ctr"/>
            <a:lstStyle/>
            <a:p>
              <a:endParaRPr lang="en-US" noProof="0" dirty="0"/>
            </a:p>
          </p:txBody>
        </p:sp>
        <p:sp>
          <p:nvSpPr>
            <p:cNvPr id="161" name="Freeform: Shape 160">
              <a:extLst>
                <a:ext uri="{FF2B5EF4-FFF2-40B4-BE49-F238E27FC236}">
                  <a16:creationId xmlns:a16="http://schemas.microsoft.com/office/drawing/2014/main" id="{BF3FDCE9-1207-4376-B625-C647BC01E533}"/>
                </a:ext>
              </a:extLst>
            </p:cNvPr>
            <p:cNvSpPr/>
            <p:nvPr/>
          </p:nvSpPr>
          <p:spPr>
            <a:xfrm>
              <a:off x="4944043" y="3749765"/>
              <a:ext cx="9525" cy="9525"/>
            </a:xfrm>
            <a:custGeom>
              <a:avLst/>
              <a:gdLst>
                <a:gd name="connsiteX0" fmla="*/ 3 w 9525"/>
                <a:gd name="connsiteY0" fmla="*/ 4323 h 0"/>
                <a:gd name="connsiteX1" fmla="*/ 14672 w 9525"/>
                <a:gd name="connsiteY1" fmla="*/ 5466 h 0"/>
                <a:gd name="connsiteX2" fmla="*/ 3 w 9525"/>
                <a:gd name="connsiteY2" fmla="*/ 4323 h 0"/>
              </a:gdLst>
              <a:ahLst/>
              <a:cxnLst>
                <a:cxn ang="0">
                  <a:pos x="connsiteX0" y="connsiteY0"/>
                </a:cxn>
                <a:cxn ang="0">
                  <a:pos x="connsiteX1" y="connsiteY1"/>
                </a:cxn>
                <a:cxn ang="0">
                  <a:pos x="connsiteX2" y="connsiteY2"/>
                </a:cxn>
              </a:cxnLst>
              <a:rect l="l" t="t" r="r" b="b"/>
              <a:pathLst>
                <a:path w="9525">
                  <a:moveTo>
                    <a:pt x="3" y="4323"/>
                  </a:moveTo>
                  <a:cubicBezTo>
                    <a:pt x="5338" y="4133"/>
                    <a:pt x="6861" y="9086"/>
                    <a:pt x="14672" y="5466"/>
                  </a:cubicBezTo>
                  <a:cubicBezTo>
                    <a:pt x="17149" y="-3297"/>
                    <a:pt x="-282" y="132"/>
                    <a:pt x="3" y="4323"/>
                  </a:cubicBezTo>
                  <a:close/>
                </a:path>
              </a:pathLst>
            </a:custGeom>
            <a:grpFill/>
            <a:ln w="9525" cap="flat">
              <a:noFill/>
              <a:prstDash val="solid"/>
              <a:miter/>
            </a:ln>
          </p:spPr>
          <p:txBody>
            <a:bodyPr rtlCol="0" anchor="ctr"/>
            <a:lstStyle/>
            <a:p>
              <a:endParaRPr lang="en-US" noProof="0" dirty="0"/>
            </a:p>
          </p:txBody>
        </p:sp>
        <p:sp>
          <p:nvSpPr>
            <p:cNvPr id="162" name="Freeform: Shape 161">
              <a:extLst>
                <a:ext uri="{FF2B5EF4-FFF2-40B4-BE49-F238E27FC236}">
                  <a16:creationId xmlns:a16="http://schemas.microsoft.com/office/drawing/2014/main" id="{CDF649C8-9418-41E5-AD6F-058E9A9188EB}"/>
                </a:ext>
              </a:extLst>
            </p:cNvPr>
            <p:cNvSpPr/>
            <p:nvPr/>
          </p:nvSpPr>
          <p:spPr>
            <a:xfrm>
              <a:off x="5491256" y="3013710"/>
              <a:ext cx="9525" cy="9525"/>
            </a:xfrm>
            <a:custGeom>
              <a:avLst/>
              <a:gdLst>
                <a:gd name="connsiteX0" fmla="*/ 4955 w 9525"/>
                <a:gd name="connsiteY0" fmla="*/ 1143 h 0"/>
                <a:gd name="connsiteX1" fmla="*/ 10193 w 9525"/>
                <a:gd name="connsiteY1" fmla="*/ 0 h 0"/>
                <a:gd name="connsiteX2" fmla="*/ 4955 w 9525"/>
                <a:gd name="connsiteY2" fmla="*/ 1143 h 0"/>
              </a:gdLst>
              <a:ahLst/>
              <a:cxnLst>
                <a:cxn ang="0">
                  <a:pos x="connsiteX0" y="connsiteY0"/>
                </a:cxn>
                <a:cxn ang="0">
                  <a:pos x="connsiteX1" y="connsiteY1"/>
                </a:cxn>
                <a:cxn ang="0">
                  <a:pos x="connsiteX2" y="connsiteY2"/>
                </a:cxn>
              </a:cxnLst>
              <a:rect l="l" t="t" r="r" b="b"/>
              <a:pathLst>
                <a:path w="9525">
                  <a:moveTo>
                    <a:pt x="4955" y="1143"/>
                  </a:moveTo>
                  <a:cubicBezTo>
                    <a:pt x="-9619" y="3715"/>
                    <a:pt x="12860" y="5620"/>
                    <a:pt x="10193" y="0"/>
                  </a:cubicBezTo>
                  <a:cubicBezTo>
                    <a:pt x="8479" y="381"/>
                    <a:pt x="6764" y="762"/>
                    <a:pt x="4955" y="1143"/>
                  </a:cubicBezTo>
                  <a:close/>
                </a:path>
              </a:pathLst>
            </a:custGeom>
            <a:grpFill/>
            <a:ln w="9525" cap="flat">
              <a:noFill/>
              <a:prstDash val="solid"/>
              <a:miter/>
            </a:ln>
          </p:spPr>
          <p:txBody>
            <a:bodyPr rtlCol="0" anchor="ctr"/>
            <a:lstStyle/>
            <a:p>
              <a:endParaRPr lang="en-US" noProof="0" dirty="0"/>
            </a:p>
          </p:txBody>
        </p:sp>
        <p:sp>
          <p:nvSpPr>
            <p:cNvPr id="163" name="Freeform: Shape 162">
              <a:extLst>
                <a:ext uri="{FF2B5EF4-FFF2-40B4-BE49-F238E27FC236}">
                  <a16:creationId xmlns:a16="http://schemas.microsoft.com/office/drawing/2014/main" id="{DEE83411-BF45-4CF7-B53D-085F18C81AD0}"/>
                </a:ext>
              </a:extLst>
            </p:cNvPr>
            <p:cNvSpPr/>
            <p:nvPr/>
          </p:nvSpPr>
          <p:spPr>
            <a:xfrm>
              <a:off x="4840986" y="3928557"/>
              <a:ext cx="9525" cy="9525"/>
            </a:xfrm>
            <a:custGeom>
              <a:avLst/>
              <a:gdLst>
                <a:gd name="connsiteX0" fmla="*/ 0 w 0"/>
                <a:gd name="connsiteY0" fmla="*/ 1077 h 0"/>
                <a:gd name="connsiteX1" fmla="*/ 2286 w 0"/>
                <a:gd name="connsiteY1" fmla="*/ 7173 h 0"/>
                <a:gd name="connsiteX2" fmla="*/ 0 w 0"/>
                <a:gd name="connsiteY2" fmla="*/ 1077 h 0"/>
              </a:gdLst>
              <a:ahLst/>
              <a:cxnLst>
                <a:cxn ang="0">
                  <a:pos x="connsiteX0" y="connsiteY0"/>
                </a:cxn>
                <a:cxn ang="0">
                  <a:pos x="connsiteX1" y="connsiteY1"/>
                </a:cxn>
                <a:cxn ang="0">
                  <a:pos x="connsiteX2" y="connsiteY2"/>
                </a:cxn>
              </a:cxnLst>
              <a:rect l="l" t="t" r="r" b="b"/>
              <a:pathLst>
                <a:path>
                  <a:moveTo>
                    <a:pt x="0" y="1077"/>
                  </a:moveTo>
                  <a:cubicBezTo>
                    <a:pt x="762" y="3077"/>
                    <a:pt x="1524" y="5173"/>
                    <a:pt x="2286" y="7173"/>
                  </a:cubicBezTo>
                  <a:cubicBezTo>
                    <a:pt x="11049" y="8506"/>
                    <a:pt x="6572" y="-3590"/>
                    <a:pt x="0" y="1077"/>
                  </a:cubicBezTo>
                  <a:close/>
                </a:path>
              </a:pathLst>
            </a:custGeom>
            <a:grpFill/>
            <a:ln w="9525" cap="flat">
              <a:noFill/>
              <a:prstDash val="solid"/>
              <a:miter/>
            </a:ln>
          </p:spPr>
          <p:txBody>
            <a:bodyPr rtlCol="0" anchor="ctr"/>
            <a:lstStyle/>
            <a:p>
              <a:endParaRPr lang="en-US" noProof="0" dirty="0"/>
            </a:p>
          </p:txBody>
        </p:sp>
        <p:sp>
          <p:nvSpPr>
            <p:cNvPr id="164" name="Freeform: Shape 163">
              <a:extLst>
                <a:ext uri="{FF2B5EF4-FFF2-40B4-BE49-F238E27FC236}">
                  <a16:creationId xmlns:a16="http://schemas.microsoft.com/office/drawing/2014/main" id="{284AED1A-DDA4-4C9E-BC6D-D17A993F03D0}"/>
                </a:ext>
              </a:extLst>
            </p:cNvPr>
            <p:cNvSpPr/>
            <p:nvPr/>
          </p:nvSpPr>
          <p:spPr>
            <a:xfrm>
              <a:off x="5140192" y="3737705"/>
              <a:ext cx="19050" cy="9525"/>
            </a:xfrm>
            <a:custGeom>
              <a:avLst/>
              <a:gdLst>
                <a:gd name="connsiteX0" fmla="*/ 164 w 19050"/>
                <a:gd name="connsiteY0" fmla="*/ 8668 h 0"/>
                <a:gd name="connsiteX1" fmla="*/ 8832 w 19050"/>
                <a:gd name="connsiteY1" fmla="*/ 8953 h 0"/>
                <a:gd name="connsiteX2" fmla="*/ 10737 w 19050"/>
                <a:gd name="connsiteY2" fmla="*/ 6382 h 0"/>
                <a:gd name="connsiteX3" fmla="*/ 19785 w 19050"/>
                <a:gd name="connsiteY3" fmla="*/ 0 h 0"/>
                <a:gd name="connsiteX4" fmla="*/ 164 w 19050"/>
                <a:gd name="connsiteY4" fmla="*/ 866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a:moveTo>
                    <a:pt x="164" y="8668"/>
                  </a:moveTo>
                  <a:cubicBezTo>
                    <a:pt x="3402" y="6953"/>
                    <a:pt x="6831" y="9525"/>
                    <a:pt x="8832" y="8953"/>
                  </a:cubicBezTo>
                  <a:cubicBezTo>
                    <a:pt x="10927" y="8382"/>
                    <a:pt x="10451" y="6477"/>
                    <a:pt x="10737" y="6382"/>
                  </a:cubicBezTo>
                  <a:cubicBezTo>
                    <a:pt x="13499" y="5334"/>
                    <a:pt x="24167" y="6001"/>
                    <a:pt x="19785" y="0"/>
                  </a:cubicBezTo>
                  <a:cubicBezTo>
                    <a:pt x="11975" y="2381"/>
                    <a:pt x="-1646" y="2191"/>
                    <a:pt x="164" y="8668"/>
                  </a:cubicBezTo>
                  <a:close/>
                </a:path>
              </a:pathLst>
            </a:custGeom>
            <a:grpFill/>
            <a:ln w="9525" cap="flat">
              <a:noFill/>
              <a:prstDash val="solid"/>
              <a:miter/>
            </a:ln>
          </p:spPr>
          <p:txBody>
            <a:bodyPr rtlCol="0" anchor="ctr"/>
            <a:lstStyle/>
            <a:p>
              <a:endParaRPr lang="en-US" noProof="0" dirty="0"/>
            </a:p>
          </p:txBody>
        </p:sp>
        <p:sp>
          <p:nvSpPr>
            <p:cNvPr id="165" name="Freeform: Shape 164">
              <a:extLst>
                <a:ext uri="{FF2B5EF4-FFF2-40B4-BE49-F238E27FC236}">
                  <a16:creationId xmlns:a16="http://schemas.microsoft.com/office/drawing/2014/main" id="{D15B1653-6FCF-421D-BAC0-968B270E5C30}"/>
                </a:ext>
              </a:extLst>
            </p:cNvPr>
            <p:cNvSpPr/>
            <p:nvPr/>
          </p:nvSpPr>
          <p:spPr>
            <a:xfrm>
              <a:off x="4848701" y="3841433"/>
              <a:ext cx="9525" cy="9525"/>
            </a:xfrm>
            <a:custGeom>
              <a:avLst/>
              <a:gdLst>
                <a:gd name="connsiteX0" fmla="*/ 6763 w 0"/>
                <a:gd name="connsiteY0" fmla="*/ 4096 h 0"/>
                <a:gd name="connsiteX1" fmla="*/ 5239 w 0"/>
                <a:gd name="connsiteY1" fmla="*/ 0 h 0"/>
                <a:gd name="connsiteX2" fmla="*/ 0 w 0"/>
                <a:gd name="connsiteY2" fmla="*/ 1143 h 0"/>
                <a:gd name="connsiteX3" fmla="*/ 1524 w 0"/>
                <a:gd name="connsiteY3" fmla="*/ 5239 h 0"/>
                <a:gd name="connsiteX4" fmla="*/ 6763 w 0"/>
                <a:gd name="connsiteY4" fmla="*/ 4096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6763" y="4096"/>
                  </a:moveTo>
                  <a:cubicBezTo>
                    <a:pt x="6286" y="2762"/>
                    <a:pt x="5810" y="1429"/>
                    <a:pt x="5239" y="0"/>
                  </a:cubicBezTo>
                  <a:cubicBezTo>
                    <a:pt x="3524" y="381"/>
                    <a:pt x="1715" y="762"/>
                    <a:pt x="0" y="1143"/>
                  </a:cubicBezTo>
                  <a:cubicBezTo>
                    <a:pt x="476" y="2476"/>
                    <a:pt x="953" y="3810"/>
                    <a:pt x="1524" y="5239"/>
                  </a:cubicBezTo>
                  <a:cubicBezTo>
                    <a:pt x="3239" y="4858"/>
                    <a:pt x="5048" y="4477"/>
                    <a:pt x="6763" y="4096"/>
                  </a:cubicBezTo>
                  <a:close/>
                </a:path>
              </a:pathLst>
            </a:custGeom>
            <a:grpFill/>
            <a:ln w="9525" cap="flat">
              <a:noFill/>
              <a:prstDash val="solid"/>
              <a:miter/>
            </a:ln>
          </p:spPr>
          <p:txBody>
            <a:bodyPr rtlCol="0" anchor="ctr"/>
            <a:lstStyle/>
            <a:p>
              <a:endParaRPr lang="en-US" noProof="0" dirty="0"/>
            </a:p>
          </p:txBody>
        </p:sp>
        <p:sp>
          <p:nvSpPr>
            <p:cNvPr id="166" name="Freeform: Shape 165">
              <a:extLst>
                <a:ext uri="{FF2B5EF4-FFF2-40B4-BE49-F238E27FC236}">
                  <a16:creationId xmlns:a16="http://schemas.microsoft.com/office/drawing/2014/main" id="{CD76389E-1900-42B4-9217-EFC914284591}"/>
                </a:ext>
              </a:extLst>
            </p:cNvPr>
            <p:cNvSpPr/>
            <p:nvPr/>
          </p:nvSpPr>
          <p:spPr>
            <a:xfrm>
              <a:off x="4881057" y="3876865"/>
              <a:ext cx="28575" cy="9525"/>
            </a:xfrm>
            <a:custGeom>
              <a:avLst/>
              <a:gdLst>
                <a:gd name="connsiteX0" fmla="*/ 2886 w 28575"/>
                <a:gd name="connsiteY0" fmla="*/ 14954 h 9525"/>
                <a:gd name="connsiteX1" fmla="*/ 31461 w 28575"/>
                <a:gd name="connsiteY1" fmla="*/ 0 h 9525"/>
                <a:gd name="connsiteX2" fmla="*/ 2886 w 28575"/>
                <a:gd name="connsiteY2" fmla="*/ 14954 h 9525"/>
              </a:gdLst>
              <a:ahLst/>
              <a:cxnLst>
                <a:cxn ang="0">
                  <a:pos x="connsiteX0" y="connsiteY0"/>
                </a:cxn>
                <a:cxn ang="0">
                  <a:pos x="connsiteX1" y="connsiteY1"/>
                </a:cxn>
                <a:cxn ang="0">
                  <a:pos x="connsiteX2" y="connsiteY2"/>
                </a:cxn>
              </a:cxnLst>
              <a:rect l="l" t="t" r="r" b="b"/>
              <a:pathLst>
                <a:path w="28575" h="9525">
                  <a:moveTo>
                    <a:pt x="2886" y="14954"/>
                  </a:moveTo>
                  <a:cubicBezTo>
                    <a:pt x="14126" y="10668"/>
                    <a:pt x="39653" y="12573"/>
                    <a:pt x="31461" y="0"/>
                  </a:cubicBezTo>
                  <a:cubicBezTo>
                    <a:pt x="18031" y="2762"/>
                    <a:pt x="-8830" y="6858"/>
                    <a:pt x="2886" y="14954"/>
                  </a:cubicBezTo>
                  <a:close/>
                </a:path>
              </a:pathLst>
            </a:custGeom>
            <a:grpFill/>
            <a:ln w="9525" cap="flat">
              <a:noFill/>
              <a:prstDash val="solid"/>
              <a:miter/>
            </a:ln>
          </p:spPr>
          <p:txBody>
            <a:bodyPr rtlCol="0" anchor="ctr"/>
            <a:lstStyle/>
            <a:p>
              <a:endParaRPr lang="en-US" noProof="0" dirty="0"/>
            </a:p>
          </p:txBody>
        </p:sp>
        <p:sp>
          <p:nvSpPr>
            <p:cNvPr id="167" name="Freeform: Shape 166">
              <a:extLst>
                <a:ext uri="{FF2B5EF4-FFF2-40B4-BE49-F238E27FC236}">
                  <a16:creationId xmlns:a16="http://schemas.microsoft.com/office/drawing/2014/main" id="{9A54A904-3A9B-415C-99D0-27C963DFCA94}"/>
                </a:ext>
              </a:extLst>
            </p:cNvPr>
            <p:cNvSpPr/>
            <p:nvPr/>
          </p:nvSpPr>
          <p:spPr>
            <a:xfrm>
              <a:off x="4857940" y="3888802"/>
              <a:ext cx="9525" cy="9525"/>
            </a:xfrm>
            <a:custGeom>
              <a:avLst/>
              <a:gdLst>
                <a:gd name="connsiteX0" fmla="*/ 16574 w 9525"/>
                <a:gd name="connsiteY0" fmla="*/ 732 h 0"/>
                <a:gd name="connsiteX1" fmla="*/ 0 w 9525"/>
                <a:gd name="connsiteY1" fmla="*/ 2160 h 0"/>
                <a:gd name="connsiteX2" fmla="*/ 16574 w 9525"/>
                <a:gd name="connsiteY2" fmla="*/ 732 h 0"/>
              </a:gdLst>
              <a:ahLst/>
              <a:cxnLst>
                <a:cxn ang="0">
                  <a:pos x="connsiteX0" y="connsiteY0"/>
                </a:cxn>
                <a:cxn ang="0">
                  <a:pos x="connsiteX1" y="connsiteY1"/>
                </a:cxn>
                <a:cxn ang="0">
                  <a:pos x="connsiteX2" y="connsiteY2"/>
                </a:cxn>
              </a:cxnLst>
              <a:rect l="l" t="t" r="r" b="b"/>
              <a:pathLst>
                <a:path w="9525">
                  <a:moveTo>
                    <a:pt x="16574" y="732"/>
                  </a:moveTo>
                  <a:cubicBezTo>
                    <a:pt x="12573" y="-888"/>
                    <a:pt x="6382" y="446"/>
                    <a:pt x="0" y="2160"/>
                  </a:cubicBezTo>
                  <a:cubicBezTo>
                    <a:pt x="1429" y="11209"/>
                    <a:pt x="16193" y="5780"/>
                    <a:pt x="16574" y="732"/>
                  </a:cubicBezTo>
                  <a:close/>
                </a:path>
              </a:pathLst>
            </a:custGeom>
            <a:grpFill/>
            <a:ln w="9525" cap="flat">
              <a:noFill/>
              <a:prstDash val="solid"/>
              <a:miter/>
            </a:ln>
          </p:spPr>
          <p:txBody>
            <a:bodyPr rtlCol="0" anchor="ctr"/>
            <a:lstStyle/>
            <a:p>
              <a:endParaRPr lang="en-US" noProof="0" dirty="0"/>
            </a:p>
          </p:txBody>
        </p:sp>
        <p:sp>
          <p:nvSpPr>
            <p:cNvPr id="168" name="Freeform: Shape 167">
              <a:extLst>
                <a:ext uri="{FF2B5EF4-FFF2-40B4-BE49-F238E27FC236}">
                  <a16:creationId xmlns:a16="http://schemas.microsoft.com/office/drawing/2014/main" id="{C26C5361-2D2B-44B4-B410-383D765B2596}"/>
                </a:ext>
              </a:extLst>
            </p:cNvPr>
            <p:cNvSpPr/>
            <p:nvPr/>
          </p:nvSpPr>
          <p:spPr>
            <a:xfrm>
              <a:off x="4888435" y="3843824"/>
              <a:ext cx="19050" cy="9525"/>
            </a:xfrm>
            <a:custGeom>
              <a:avLst/>
              <a:gdLst>
                <a:gd name="connsiteX0" fmla="*/ 461 w 19050"/>
                <a:gd name="connsiteY0" fmla="*/ 7610 h 0"/>
                <a:gd name="connsiteX1" fmla="*/ 23416 w 19050"/>
                <a:gd name="connsiteY1" fmla="*/ 466 h 0"/>
                <a:gd name="connsiteX2" fmla="*/ 461 w 19050"/>
                <a:gd name="connsiteY2" fmla="*/ 7610 h 0"/>
              </a:gdLst>
              <a:ahLst/>
              <a:cxnLst>
                <a:cxn ang="0">
                  <a:pos x="connsiteX0" y="connsiteY0"/>
                </a:cxn>
                <a:cxn ang="0">
                  <a:pos x="connsiteX1" y="connsiteY1"/>
                </a:cxn>
                <a:cxn ang="0">
                  <a:pos x="connsiteX2" y="connsiteY2"/>
                </a:cxn>
              </a:cxnLst>
              <a:rect l="l" t="t" r="r" b="b"/>
              <a:pathLst>
                <a:path w="19050">
                  <a:moveTo>
                    <a:pt x="461" y="7610"/>
                  </a:moveTo>
                  <a:cubicBezTo>
                    <a:pt x="7129" y="4848"/>
                    <a:pt x="22273" y="5610"/>
                    <a:pt x="23416" y="466"/>
                  </a:cubicBezTo>
                  <a:cubicBezTo>
                    <a:pt x="19702" y="-772"/>
                    <a:pt x="-3539" y="85"/>
                    <a:pt x="461" y="7610"/>
                  </a:cubicBezTo>
                  <a:close/>
                </a:path>
              </a:pathLst>
            </a:custGeom>
            <a:grpFill/>
            <a:ln w="9525" cap="flat">
              <a:noFill/>
              <a:prstDash val="solid"/>
              <a:miter/>
            </a:ln>
          </p:spPr>
          <p:txBody>
            <a:bodyPr rtlCol="0" anchor="ctr"/>
            <a:lstStyle/>
            <a:p>
              <a:endParaRPr lang="en-US" noProof="0" dirty="0"/>
            </a:p>
          </p:txBody>
        </p:sp>
        <p:sp>
          <p:nvSpPr>
            <p:cNvPr id="169" name="Freeform: Shape 168">
              <a:extLst>
                <a:ext uri="{FF2B5EF4-FFF2-40B4-BE49-F238E27FC236}">
                  <a16:creationId xmlns:a16="http://schemas.microsoft.com/office/drawing/2014/main" id="{F87C4004-3559-4696-B191-ACB59C4E8A8C}"/>
                </a:ext>
              </a:extLst>
            </p:cNvPr>
            <p:cNvSpPr/>
            <p:nvPr/>
          </p:nvSpPr>
          <p:spPr>
            <a:xfrm>
              <a:off x="4925779" y="3832193"/>
              <a:ext cx="57150" cy="19050"/>
            </a:xfrm>
            <a:custGeom>
              <a:avLst/>
              <a:gdLst>
                <a:gd name="connsiteX0" fmla="*/ 19219 w 57150"/>
                <a:gd name="connsiteY0" fmla="*/ 9144 h 19050"/>
                <a:gd name="connsiteX1" fmla="*/ 12837 w 57150"/>
                <a:gd name="connsiteY1" fmla="*/ 14954 h 19050"/>
                <a:gd name="connsiteX2" fmla="*/ 4932 w 57150"/>
                <a:gd name="connsiteY2" fmla="*/ 16669 h 19050"/>
                <a:gd name="connsiteX3" fmla="*/ 1122 w 57150"/>
                <a:gd name="connsiteY3" fmla="*/ 21907 h 19050"/>
                <a:gd name="connsiteX4" fmla="*/ 14266 w 57150"/>
                <a:gd name="connsiteY4" fmla="*/ 19050 h 19050"/>
                <a:gd name="connsiteX5" fmla="*/ 22934 w 57150"/>
                <a:gd name="connsiteY5" fmla="*/ 19336 h 19050"/>
                <a:gd name="connsiteX6" fmla="*/ 36459 w 57150"/>
                <a:gd name="connsiteY6" fmla="*/ 9811 h 19050"/>
                <a:gd name="connsiteX7" fmla="*/ 61320 w 57150"/>
                <a:gd name="connsiteY7" fmla="*/ 0 h 19050"/>
                <a:gd name="connsiteX8" fmla="*/ 19981 w 57150"/>
                <a:gd name="connsiteY8" fmla="*/ 11240 h 19050"/>
                <a:gd name="connsiteX9" fmla="*/ 19219 w 57150"/>
                <a:gd name="connsiteY9" fmla="*/ 9144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19050">
                  <a:moveTo>
                    <a:pt x="19219" y="9144"/>
                  </a:moveTo>
                  <a:cubicBezTo>
                    <a:pt x="17505" y="8382"/>
                    <a:pt x="13409" y="14669"/>
                    <a:pt x="12837" y="14954"/>
                  </a:cubicBezTo>
                  <a:cubicBezTo>
                    <a:pt x="7313" y="17145"/>
                    <a:pt x="7122" y="13621"/>
                    <a:pt x="4932" y="16669"/>
                  </a:cubicBezTo>
                  <a:cubicBezTo>
                    <a:pt x="3693" y="18383"/>
                    <a:pt x="-2498" y="18002"/>
                    <a:pt x="1122" y="21907"/>
                  </a:cubicBezTo>
                  <a:cubicBezTo>
                    <a:pt x="5789" y="26575"/>
                    <a:pt x="9694" y="19717"/>
                    <a:pt x="14266" y="19050"/>
                  </a:cubicBezTo>
                  <a:cubicBezTo>
                    <a:pt x="14933" y="18955"/>
                    <a:pt x="19695" y="22193"/>
                    <a:pt x="22934" y="19336"/>
                  </a:cubicBezTo>
                  <a:cubicBezTo>
                    <a:pt x="25410" y="15335"/>
                    <a:pt x="30078" y="12192"/>
                    <a:pt x="36459" y="9811"/>
                  </a:cubicBezTo>
                  <a:cubicBezTo>
                    <a:pt x="44651" y="12097"/>
                    <a:pt x="59891" y="6001"/>
                    <a:pt x="61320" y="0"/>
                  </a:cubicBezTo>
                  <a:cubicBezTo>
                    <a:pt x="45413" y="2096"/>
                    <a:pt x="31792" y="8858"/>
                    <a:pt x="19981" y="11240"/>
                  </a:cubicBezTo>
                  <a:cubicBezTo>
                    <a:pt x="19791" y="11240"/>
                    <a:pt x="19410" y="9239"/>
                    <a:pt x="19219" y="9144"/>
                  </a:cubicBezTo>
                  <a:close/>
                </a:path>
              </a:pathLst>
            </a:custGeom>
            <a:grpFill/>
            <a:ln w="9525" cap="flat">
              <a:noFill/>
              <a:prstDash val="solid"/>
              <a:miter/>
            </a:ln>
          </p:spPr>
          <p:txBody>
            <a:bodyPr rtlCol="0" anchor="ctr"/>
            <a:lstStyle/>
            <a:p>
              <a:endParaRPr lang="en-US" noProof="0" dirty="0"/>
            </a:p>
          </p:txBody>
        </p:sp>
        <p:sp>
          <p:nvSpPr>
            <p:cNvPr id="170" name="Freeform: Shape 169">
              <a:extLst>
                <a:ext uri="{FF2B5EF4-FFF2-40B4-BE49-F238E27FC236}">
                  <a16:creationId xmlns:a16="http://schemas.microsoft.com/office/drawing/2014/main" id="{BD352726-ADB3-4045-956F-A0382FCDB13D}"/>
                </a:ext>
              </a:extLst>
            </p:cNvPr>
            <p:cNvSpPr/>
            <p:nvPr/>
          </p:nvSpPr>
          <p:spPr>
            <a:xfrm>
              <a:off x="4948559" y="3814858"/>
              <a:ext cx="9525" cy="9525"/>
            </a:xfrm>
            <a:custGeom>
              <a:avLst/>
              <a:gdLst>
                <a:gd name="connsiteX0" fmla="*/ 17871 w 9525"/>
                <a:gd name="connsiteY0" fmla="*/ 0 h 0"/>
                <a:gd name="connsiteX1" fmla="*/ 917 w 9525"/>
                <a:gd name="connsiteY1" fmla="*/ 8096 h 0"/>
                <a:gd name="connsiteX2" fmla="*/ 17871 w 9525"/>
                <a:gd name="connsiteY2" fmla="*/ 0 h 0"/>
              </a:gdLst>
              <a:ahLst/>
              <a:cxnLst>
                <a:cxn ang="0">
                  <a:pos x="connsiteX0" y="connsiteY0"/>
                </a:cxn>
                <a:cxn ang="0">
                  <a:pos x="connsiteX1" y="connsiteY1"/>
                </a:cxn>
                <a:cxn ang="0">
                  <a:pos x="connsiteX2" y="connsiteY2"/>
                </a:cxn>
              </a:cxnLst>
              <a:rect l="l" t="t" r="r" b="b"/>
              <a:pathLst>
                <a:path w="9525">
                  <a:moveTo>
                    <a:pt x="17871" y="0"/>
                  </a:moveTo>
                  <a:cubicBezTo>
                    <a:pt x="12442" y="2762"/>
                    <a:pt x="-4036" y="857"/>
                    <a:pt x="917" y="8096"/>
                  </a:cubicBezTo>
                  <a:cubicBezTo>
                    <a:pt x="9203" y="6477"/>
                    <a:pt x="15204" y="3905"/>
                    <a:pt x="17871" y="0"/>
                  </a:cubicBezTo>
                  <a:close/>
                </a:path>
              </a:pathLst>
            </a:custGeom>
            <a:grpFill/>
            <a:ln w="9525" cap="flat">
              <a:noFill/>
              <a:prstDash val="solid"/>
              <a:miter/>
            </a:ln>
          </p:spPr>
          <p:txBody>
            <a:bodyPr rtlCol="0" anchor="ctr"/>
            <a:lstStyle/>
            <a:p>
              <a:endParaRPr lang="en-US" noProof="0" dirty="0"/>
            </a:p>
          </p:txBody>
        </p:sp>
        <p:sp>
          <p:nvSpPr>
            <p:cNvPr id="171" name="Freeform: Shape 170">
              <a:extLst>
                <a:ext uri="{FF2B5EF4-FFF2-40B4-BE49-F238E27FC236}">
                  <a16:creationId xmlns:a16="http://schemas.microsoft.com/office/drawing/2014/main" id="{6018160A-6B3C-4B67-95A1-582EE05EEFCA}"/>
                </a:ext>
              </a:extLst>
            </p:cNvPr>
            <p:cNvSpPr/>
            <p:nvPr/>
          </p:nvSpPr>
          <p:spPr>
            <a:xfrm>
              <a:off x="4920805" y="3859911"/>
              <a:ext cx="38100" cy="19050"/>
            </a:xfrm>
            <a:custGeom>
              <a:avLst/>
              <a:gdLst>
                <a:gd name="connsiteX0" fmla="*/ 7906 w 38100"/>
                <a:gd name="connsiteY0" fmla="*/ 22193 h 19050"/>
                <a:gd name="connsiteX1" fmla="*/ 47434 w 38100"/>
                <a:gd name="connsiteY1" fmla="*/ 13621 h 19050"/>
                <a:gd name="connsiteX2" fmla="*/ 39529 w 38100"/>
                <a:gd name="connsiteY2" fmla="*/ 0 h 19050"/>
                <a:gd name="connsiteX3" fmla="*/ 0 w 38100"/>
                <a:gd name="connsiteY3" fmla="*/ 8573 h 19050"/>
                <a:gd name="connsiteX4" fmla="*/ 7906 w 38100"/>
                <a:gd name="connsiteY4" fmla="*/ 22193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19050">
                  <a:moveTo>
                    <a:pt x="7906" y="22193"/>
                  </a:moveTo>
                  <a:cubicBezTo>
                    <a:pt x="21812" y="16002"/>
                    <a:pt x="30861" y="16764"/>
                    <a:pt x="47434" y="13621"/>
                  </a:cubicBezTo>
                  <a:cubicBezTo>
                    <a:pt x="44863" y="9049"/>
                    <a:pt x="40481" y="6953"/>
                    <a:pt x="39529" y="0"/>
                  </a:cubicBezTo>
                  <a:cubicBezTo>
                    <a:pt x="26384" y="2858"/>
                    <a:pt x="13240" y="5715"/>
                    <a:pt x="0" y="8573"/>
                  </a:cubicBezTo>
                  <a:cubicBezTo>
                    <a:pt x="2095" y="14002"/>
                    <a:pt x="3334" y="20383"/>
                    <a:pt x="7906" y="22193"/>
                  </a:cubicBezTo>
                  <a:close/>
                </a:path>
              </a:pathLst>
            </a:custGeom>
            <a:grpFill/>
            <a:ln w="9525" cap="flat">
              <a:noFill/>
              <a:prstDash val="solid"/>
              <a:miter/>
            </a:ln>
          </p:spPr>
          <p:txBody>
            <a:bodyPr rtlCol="0" anchor="ctr"/>
            <a:lstStyle/>
            <a:p>
              <a:endParaRPr lang="en-US" noProof="0" dirty="0"/>
            </a:p>
          </p:txBody>
        </p:sp>
        <p:sp>
          <p:nvSpPr>
            <p:cNvPr id="172" name="Freeform: Shape 171">
              <a:extLst>
                <a:ext uri="{FF2B5EF4-FFF2-40B4-BE49-F238E27FC236}">
                  <a16:creationId xmlns:a16="http://schemas.microsoft.com/office/drawing/2014/main" id="{89A76CB8-AA13-416E-8298-E13DB5007DA5}"/>
                </a:ext>
              </a:extLst>
            </p:cNvPr>
            <p:cNvSpPr/>
            <p:nvPr/>
          </p:nvSpPr>
          <p:spPr>
            <a:xfrm>
              <a:off x="4860528" y="3826859"/>
              <a:ext cx="47625" cy="9525"/>
            </a:xfrm>
            <a:custGeom>
              <a:avLst/>
              <a:gdLst>
                <a:gd name="connsiteX0" fmla="*/ 270 w 47625"/>
                <a:gd name="connsiteY0" fmla="*/ 17526 h 9525"/>
                <a:gd name="connsiteX1" fmla="*/ 39036 w 47625"/>
                <a:gd name="connsiteY1" fmla="*/ 6953 h 9525"/>
                <a:gd name="connsiteX2" fmla="*/ 50657 w 47625"/>
                <a:gd name="connsiteY2" fmla="*/ 0 h 9525"/>
                <a:gd name="connsiteX3" fmla="*/ 21701 w 47625"/>
                <a:gd name="connsiteY3" fmla="*/ 6287 h 9525"/>
                <a:gd name="connsiteX4" fmla="*/ 270 w 47625"/>
                <a:gd name="connsiteY4" fmla="*/ 17526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9525">
                  <a:moveTo>
                    <a:pt x="270" y="17526"/>
                  </a:moveTo>
                  <a:cubicBezTo>
                    <a:pt x="12176" y="13145"/>
                    <a:pt x="27225" y="10954"/>
                    <a:pt x="39036" y="6953"/>
                  </a:cubicBezTo>
                  <a:cubicBezTo>
                    <a:pt x="43037" y="5525"/>
                    <a:pt x="49038" y="2477"/>
                    <a:pt x="50657" y="0"/>
                  </a:cubicBezTo>
                  <a:cubicBezTo>
                    <a:pt x="42846" y="2096"/>
                    <a:pt x="31797" y="3524"/>
                    <a:pt x="21701" y="6287"/>
                  </a:cubicBezTo>
                  <a:cubicBezTo>
                    <a:pt x="11795" y="8954"/>
                    <a:pt x="-2112" y="9144"/>
                    <a:pt x="270" y="17526"/>
                  </a:cubicBezTo>
                  <a:close/>
                </a:path>
              </a:pathLst>
            </a:custGeom>
            <a:grpFill/>
            <a:ln w="9525" cap="flat">
              <a:noFill/>
              <a:prstDash val="solid"/>
              <a:miter/>
            </a:ln>
          </p:spPr>
          <p:txBody>
            <a:bodyPr rtlCol="0" anchor="ctr"/>
            <a:lstStyle/>
            <a:p>
              <a:endParaRPr lang="en-US" noProof="0" dirty="0"/>
            </a:p>
          </p:txBody>
        </p:sp>
        <p:sp>
          <p:nvSpPr>
            <p:cNvPr id="173" name="Freeform: Shape 172">
              <a:extLst>
                <a:ext uri="{FF2B5EF4-FFF2-40B4-BE49-F238E27FC236}">
                  <a16:creationId xmlns:a16="http://schemas.microsoft.com/office/drawing/2014/main" id="{989EF02B-16B6-45D5-A6C0-DA055102AC94}"/>
                </a:ext>
              </a:extLst>
            </p:cNvPr>
            <p:cNvSpPr/>
            <p:nvPr/>
          </p:nvSpPr>
          <p:spPr>
            <a:xfrm>
              <a:off x="4799697" y="3949564"/>
              <a:ext cx="9525" cy="9525"/>
            </a:xfrm>
            <a:custGeom>
              <a:avLst/>
              <a:gdLst>
                <a:gd name="connsiteX0" fmla="*/ 6332 w 0"/>
                <a:gd name="connsiteY0" fmla="*/ 835 h 0"/>
                <a:gd name="connsiteX1" fmla="*/ 6332 w 0"/>
                <a:gd name="connsiteY1" fmla="*/ 835 h 0"/>
                <a:gd name="connsiteX2" fmla="*/ 6332 w 0"/>
                <a:gd name="connsiteY2" fmla="*/ 835 h 0"/>
              </a:gdLst>
              <a:ahLst/>
              <a:cxnLst>
                <a:cxn ang="0">
                  <a:pos x="connsiteX0" y="connsiteY0"/>
                </a:cxn>
                <a:cxn ang="0">
                  <a:pos x="connsiteX1" y="connsiteY1"/>
                </a:cxn>
                <a:cxn ang="0">
                  <a:pos x="connsiteX2" y="connsiteY2"/>
                </a:cxn>
              </a:cxnLst>
              <a:rect l="l" t="t" r="r" b="b"/>
              <a:pathLst>
                <a:path>
                  <a:moveTo>
                    <a:pt x="6332" y="835"/>
                  </a:moveTo>
                  <a:cubicBezTo>
                    <a:pt x="-4812" y="-3356"/>
                    <a:pt x="1093" y="10074"/>
                    <a:pt x="6332" y="835"/>
                  </a:cubicBezTo>
                  <a:lnTo>
                    <a:pt x="6332" y="835"/>
                  </a:lnTo>
                  <a:close/>
                </a:path>
              </a:pathLst>
            </a:custGeom>
            <a:grpFill/>
            <a:ln w="9525" cap="flat">
              <a:noFill/>
              <a:prstDash val="solid"/>
              <a:miter/>
            </a:ln>
          </p:spPr>
          <p:txBody>
            <a:bodyPr rtlCol="0" anchor="ctr"/>
            <a:lstStyle/>
            <a:p>
              <a:endParaRPr lang="en-US" noProof="0" dirty="0"/>
            </a:p>
          </p:txBody>
        </p:sp>
        <p:sp>
          <p:nvSpPr>
            <p:cNvPr id="174" name="Freeform: Shape 173">
              <a:extLst>
                <a:ext uri="{FF2B5EF4-FFF2-40B4-BE49-F238E27FC236}">
                  <a16:creationId xmlns:a16="http://schemas.microsoft.com/office/drawing/2014/main" id="{2E35338B-3CB3-408B-8A59-63ECD8FAEBE3}"/>
                </a:ext>
              </a:extLst>
            </p:cNvPr>
            <p:cNvSpPr/>
            <p:nvPr/>
          </p:nvSpPr>
          <p:spPr>
            <a:xfrm>
              <a:off x="4864893" y="3856056"/>
              <a:ext cx="19050" cy="9525"/>
            </a:xfrm>
            <a:custGeom>
              <a:avLst/>
              <a:gdLst>
                <a:gd name="connsiteX0" fmla="*/ 18002 w 19050"/>
                <a:gd name="connsiteY0" fmla="*/ 9760 h 9525"/>
                <a:gd name="connsiteX1" fmla="*/ 20288 w 19050"/>
                <a:gd name="connsiteY1" fmla="*/ 521 h 9525"/>
                <a:gd name="connsiteX2" fmla="*/ 0 w 19050"/>
                <a:gd name="connsiteY2" fmla="*/ 7093 h 9525"/>
                <a:gd name="connsiteX3" fmla="*/ 18002 w 19050"/>
                <a:gd name="connsiteY3" fmla="*/ 9760 h 9525"/>
              </a:gdLst>
              <a:ahLst/>
              <a:cxnLst>
                <a:cxn ang="0">
                  <a:pos x="connsiteX0" y="connsiteY0"/>
                </a:cxn>
                <a:cxn ang="0">
                  <a:pos x="connsiteX1" y="connsiteY1"/>
                </a:cxn>
                <a:cxn ang="0">
                  <a:pos x="connsiteX2" y="connsiteY2"/>
                </a:cxn>
                <a:cxn ang="0">
                  <a:pos x="connsiteX3" y="connsiteY3"/>
                </a:cxn>
              </a:cxnLst>
              <a:rect l="l" t="t" r="r" b="b"/>
              <a:pathLst>
                <a:path w="19050" h="9525">
                  <a:moveTo>
                    <a:pt x="18002" y="9760"/>
                  </a:moveTo>
                  <a:cubicBezTo>
                    <a:pt x="14097" y="4617"/>
                    <a:pt x="21717" y="4521"/>
                    <a:pt x="20288" y="521"/>
                  </a:cubicBezTo>
                  <a:cubicBezTo>
                    <a:pt x="8192" y="-1956"/>
                    <a:pt x="11430" y="5093"/>
                    <a:pt x="0" y="7093"/>
                  </a:cubicBezTo>
                  <a:cubicBezTo>
                    <a:pt x="2000" y="13475"/>
                    <a:pt x="10096" y="11475"/>
                    <a:pt x="18002" y="9760"/>
                  </a:cubicBezTo>
                  <a:close/>
                </a:path>
              </a:pathLst>
            </a:custGeom>
            <a:grpFill/>
            <a:ln w="9525" cap="flat">
              <a:noFill/>
              <a:prstDash val="solid"/>
              <a:miter/>
            </a:ln>
          </p:spPr>
          <p:txBody>
            <a:bodyPr rtlCol="0" anchor="ctr"/>
            <a:lstStyle/>
            <a:p>
              <a:endParaRPr lang="en-US" noProof="0" dirty="0"/>
            </a:p>
          </p:txBody>
        </p:sp>
        <p:sp>
          <p:nvSpPr>
            <p:cNvPr id="175" name="Freeform: Shape 174">
              <a:extLst>
                <a:ext uri="{FF2B5EF4-FFF2-40B4-BE49-F238E27FC236}">
                  <a16:creationId xmlns:a16="http://schemas.microsoft.com/office/drawing/2014/main" id="{16CA31D9-16AE-410B-9C6D-D8A5BF86AD37}"/>
                </a:ext>
              </a:extLst>
            </p:cNvPr>
            <p:cNvSpPr/>
            <p:nvPr/>
          </p:nvSpPr>
          <p:spPr>
            <a:xfrm>
              <a:off x="4868765" y="3847624"/>
              <a:ext cx="9525" cy="9525"/>
            </a:xfrm>
            <a:custGeom>
              <a:avLst/>
              <a:gdLst>
                <a:gd name="connsiteX0" fmla="*/ 1748 w 9525"/>
                <a:gd name="connsiteY0" fmla="*/ 7810 h 0"/>
                <a:gd name="connsiteX1" fmla="*/ 7368 w 9525"/>
                <a:gd name="connsiteY1" fmla="*/ 0 h 0"/>
                <a:gd name="connsiteX2" fmla="*/ 1748 w 9525"/>
                <a:gd name="connsiteY2" fmla="*/ 7810 h 0"/>
              </a:gdLst>
              <a:ahLst/>
              <a:cxnLst>
                <a:cxn ang="0">
                  <a:pos x="connsiteX0" y="connsiteY0"/>
                </a:cxn>
                <a:cxn ang="0">
                  <a:pos x="connsiteX1" y="connsiteY1"/>
                </a:cxn>
                <a:cxn ang="0">
                  <a:pos x="connsiteX2" y="connsiteY2"/>
                </a:cxn>
              </a:cxnLst>
              <a:rect l="l" t="t" r="r" b="b"/>
              <a:pathLst>
                <a:path w="9525">
                  <a:moveTo>
                    <a:pt x="1748" y="7810"/>
                  </a:moveTo>
                  <a:cubicBezTo>
                    <a:pt x="6511" y="7334"/>
                    <a:pt x="15940" y="572"/>
                    <a:pt x="7368" y="0"/>
                  </a:cubicBezTo>
                  <a:cubicBezTo>
                    <a:pt x="10225" y="4572"/>
                    <a:pt x="-5015" y="1524"/>
                    <a:pt x="1748" y="7810"/>
                  </a:cubicBezTo>
                  <a:close/>
                </a:path>
              </a:pathLst>
            </a:custGeom>
            <a:grpFill/>
            <a:ln w="9525" cap="flat">
              <a:noFill/>
              <a:prstDash val="solid"/>
              <a:miter/>
            </a:ln>
          </p:spPr>
          <p:txBody>
            <a:bodyPr rtlCol="0" anchor="ctr"/>
            <a:lstStyle/>
            <a:p>
              <a:endParaRPr lang="en-US" noProof="0" dirty="0"/>
            </a:p>
          </p:txBody>
        </p:sp>
        <p:sp>
          <p:nvSpPr>
            <p:cNvPr id="176" name="Freeform: Shape 175">
              <a:extLst>
                <a:ext uri="{FF2B5EF4-FFF2-40B4-BE49-F238E27FC236}">
                  <a16:creationId xmlns:a16="http://schemas.microsoft.com/office/drawing/2014/main" id="{1ED9A014-21F2-4036-8412-EAF7561A7D9E}"/>
                </a:ext>
              </a:extLst>
            </p:cNvPr>
            <p:cNvSpPr/>
            <p:nvPr/>
          </p:nvSpPr>
          <p:spPr>
            <a:xfrm>
              <a:off x="4873942" y="3818763"/>
              <a:ext cx="9525" cy="9525"/>
            </a:xfrm>
            <a:custGeom>
              <a:avLst/>
              <a:gdLst>
                <a:gd name="connsiteX0" fmla="*/ 14288 w 9525"/>
                <a:gd name="connsiteY0" fmla="*/ 0 h 0"/>
                <a:gd name="connsiteX1" fmla="*/ 0 w 9525"/>
                <a:gd name="connsiteY1" fmla="*/ 7525 h 0"/>
                <a:gd name="connsiteX2" fmla="*/ 14288 w 9525"/>
                <a:gd name="connsiteY2" fmla="*/ 0 h 0"/>
              </a:gdLst>
              <a:ahLst/>
              <a:cxnLst>
                <a:cxn ang="0">
                  <a:pos x="connsiteX0" y="connsiteY0"/>
                </a:cxn>
                <a:cxn ang="0">
                  <a:pos x="connsiteX1" y="connsiteY1"/>
                </a:cxn>
                <a:cxn ang="0">
                  <a:pos x="connsiteX2" y="connsiteY2"/>
                </a:cxn>
              </a:cxnLst>
              <a:rect l="l" t="t" r="r" b="b"/>
              <a:pathLst>
                <a:path w="9525">
                  <a:moveTo>
                    <a:pt x="14288" y="0"/>
                  </a:moveTo>
                  <a:cubicBezTo>
                    <a:pt x="6572" y="1238"/>
                    <a:pt x="1143" y="3429"/>
                    <a:pt x="0" y="7525"/>
                  </a:cubicBezTo>
                  <a:cubicBezTo>
                    <a:pt x="7715" y="6191"/>
                    <a:pt x="13240" y="4000"/>
                    <a:pt x="14288" y="0"/>
                  </a:cubicBezTo>
                  <a:close/>
                </a:path>
              </a:pathLst>
            </a:custGeom>
            <a:grpFill/>
            <a:ln w="9525" cap="flat">
              <a:noFill/>
              <a:prstDash val="solid"/>
              <a:miter/>
            </a:ln>
          </p:spPr>
          <p:txBody>
            <a:bodyPr rtlCol="0" anchor="ctr"/>
            <a:lstStyle/>
            <a:p>
              <a:endParaRPr lang="en-US" noProof="0" dirty="0"/>
            </a:p>
          </p:txBody>
        </p:sp>
        <p:sp>
          <p:nvSpPr>
            <p:cNvPr id="177" name="Freeform: Shape 176">
              <a:extLst>
                <a:ext uri="{FF2B5EF4-FFF2-40B4-BE49-F238E27FC236}">
                  <a16:creationId xmlns:a16="http://schemas.microsoft.com/office/drawing/2014/main" id="{281F5FB0-7405-450A-BFF2-7C64D173808D}"/>
                </a:ext>
              </a:extLst>
            </p:cNvPr>
            <p:cNvSpPr/>
            <p:nvPr/>
          </p:nvSpPr>
          <p:spPr>
            <a:xfrm>
              <a:off x="5043201" y="3817620"/>
              <a:ext cx="19050" cy="9525"/>
            </a:xfrm>
            <a:custGeom>
              <a:avLst/>
              <a:gdLst>
                <a:gd name="connsiteX0" fmla="*/ 21050 w 19050"/>
                <a:gd name="connsiteY0" fmla="*/ 0 h 9525"/>
                <a:gd name="connsiteX1" fmla="*/ 0 w 19050"/>
                <a:gd name="connsiteY1" fmla="*/ 4572 h 9525"/>
                <a:gd name="connsiteX2" fmla="*/ 21050 w 19050"/>
                <a:gd name="connsiteY2" fmla="*/ 0 h 9525"/>
              </a:gdLst>
              <a:ahLst/>
              <a:cxnLst>
                <a:cxn ang="0">
                  <a:pos x="connsiteX0" y="connsiteY0"/>
                </a:cxn>
                <a:cxn ang="0">
                  <a:pos x="connsiteX1" y="connsiteY1"/>
                </a:cxn>
                <a:cxn ang="0">
                  <a:pos x="connsiteX2" y="connsiteY2"/>
                </a:cxn>
              </a:cxnLst>
              <a:rect l="l" t="t" r="r" b="b"/>
              <a:pathLst>
                <a:path w="19050" h="9525">
                  <a:moveTo>
                    <a:pt x="21050" y="0"/>
                  </a:moveTo>
                  <a:cubicBezTo>
                    <a:pt x="14002" y="1524"/>
                    <a:pt x="7048" y="3048"/>
                    <a:pt x="0" y="4572"/>
                  </a:cubicBezTo>
                  <a:cubicBezTo>
                    <a:pt x="3810" y="13716"/>
                    <a:pt x="26098" y="10573"/>
                    <a:pt x="21050" y="0"/>
                  </a:cubicBezTo>
                  <a:close/>
                </a:path>
              </a:pathLst>
            </a:custGeom>
            <a:grpFill/>
            <a:ln w="9525" cap="flat">
              <a:noFill/>
              <a:prstDash val="solid"/>
              <a:miter/>
            </a:ln>
          </p:spPr>
          <p:txBody>
            <a:bodyPr rtlCol="0" anchor="ctr"/>
            <a:lstStyle/>
            <a:p>
              <a:endParaRPr lang="en-US" noProof="0" dirty="0"/>
            </a:p>
          </p:txBody>
        </p:sp>
        <p:sp>
          <p:nvSpPr>
            <p:cNvPr id="178" name="Freeform: Shape 177">
              <a:extLst>
                <a:ext uri="{FF2B5EF4-FFF2-40B4-BE49-F238E27FC236}">
                  <a16:creationId xmlns:a16="http://schemas.microsoft.com/office/drawing/2014/main" id="{42C46FB2-6BAD-47F3-AC74-C617F5D0540D}"/>
                </a:ext>
              </a:extLst>
            </p:cNvPr>
            <p:cNvSpPr/>
            <p:nvPr/>
          </p:nvSpPr>
          <p:spPr>
            <a:xfrm>
              <a:off x="7002557" y="3554063"/>
              <a:ext cx="47625" cy="19050"/>
            </a:xfrm>
            <a:custGeom>
              <a:avLst/>
              <a:gdLst>
                <a:gd name="connsiteX0" fmla="*/ 34227 w 47625"/>
                <a:gd name="connsiteY0" fmla="*/ 4667 h 19050"/>
                <a:gd name="connsiteX1" fmla="*/ 35370 w 47625"/>
                <a:gd name="connsiteY1" fmla="*/ 0 h 19050"/>
                <a:gd name="connsiteX2" fmla="*/ 27464 w 47625"/>
                <a:gd name="connsiteY2" fmla="*/ 1715 h 19050"/>
                <a:gd name="connsiteX3" fmla="*/ 29750 w 47625"/>
                <a:gd name="connsiteY3" fmla="*/ 7810 h 19050"/>
                <a:gd name="connsiteX4" fmla="*/ 32 w 47625"/>
                <a:gd name="connsiteY4" fmla="*/ 27432 h 19050"/>
                <a:gd name="connsiteX5" fmla="*/ 37275 w 47625"/>
                <a:gd name="connsiteY5" fmla="*/ 12764 h 19050"/>
                <a:gd name="connsiteX6" fmla="*/ 50420 w 47625"/>
                <a:gd name="connsiteY6" fmla="*/ 9906 h 19050"/>
                <a:gd name="connsiteX7" fmla="*/ 34227 w 47625"/>
                <a:gd name="connsiteY7" fmla="*/ 4667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625" h="19050">
                  <a:moveTo>
                    <a:pt x="34227" y="4667"/>
                  </a:moveTo>
                  <a:cubicBezTo>
                    <a:pt x="34132" y="4572"/>
                    <a:pt x="38228" y="1619"/>
                    <a:pt x="35370" y="0"/>
                  </a:cubicBezTo>
                  <a:cubicBezTo>
                    <a:pt x="32703" y="572"/>
                    <a:pt x="30131" y="1143"/>
                    <a:pt x="27464" y="1715"/>
                  </a:cubicBezTo>
                  <a:cubicBezTo>
                    <a:pt x="27464" y="4858"/>
                    <a:pt x="25559" y="5810"/>
                    <a:pt x="29750" y="7810"/>
                  </a:cubicBezTo>
                  <a:cubicBezTo>
                    <a:pt x="28512" y="18098"/>
                    <a:pt x="-1111" y="16193"/>
                    <a:pt x="32" y="27432"/>
                  </a:cubicBezTo>
                  <a:cubicBezTo>
                    <a:pt x="15368" y="30004"/>
                    <a:pt x="29941" y="19145"/>
                    <a:pt x="37275" y="12764"/>
                  </a:cubicBezTo>
                  <a:cubicBezTo>
                    <a:pt x="41656" y="11811"/>
                    <a:pt x="46038" y="10858"/>
                    <a:pt x="50420" y="9906"/>
                  </a:cubicBezTo>
                  <a:cubicBezTo>
                    <a:pt x="46133" y="2286"/>
                    <a:pt x="38513" y="10858"/>
                    <a:pt x="34227" y="4667"/>
                  </a:cubicBezTo>
                  <a:close/>
                </a:path>
              </a:pathLst>
            </a:custGeom>
            <a:grpFill/>
            <a:ln w="9525" cap="flat">
              <a:noFill/>
              <a:prstDash val="solid"/>
              <a:miter/>
            </a:ln>
          </p:spPr>
          <p:txBody>
            <a:bodyPr rtlCol="0" anchor="ctr"/>
            <a:lstStyle/>
            <a:p>
              <a:endParaRPr lang="en-US" noProof="0" dirty="0"/>
            </a:p>
          </p:txBody>
        </p:sp>
        <p:sp>
          <p:nvSpPr>
            <p:cNvPr id="179" name="Freeform: Shape 178">
              <a:extLst>
                <a:ext uri="{FF2B5EF4-FFF2-40B4-BE49-F238E27FC236}">
                  <a16:creationId xmlns:a16="http://schemas.microsoft.com/office/drawing/2014/main" id="{72DF364E-92D5-4A6C-A8A3-28867CBD6787}"/>
                </a:ext>
              </a:extLst>
            </p:cNvPr>
            <p:cNvSpPr/>
            <p:nvPr/>
          </p:nvSpPr>
          <p:spPr>
            <a:xfrm>
              <a:off x="7014203" y="3523202"/>
              <a:ext cx="28575" cy="9525"/>
            </a:xfrm>
            <a:custGeom>
              <a:avLst/>
              <a:gdLst>
                <a:gd name="connsiteX0" fmla="*/ 101 w 28575"/>
                <a:gd name="connsiteY0" fmla="*/ 5429 h 9525"/>
                <a:gd name="connsiteX1" fmla="*/ 14389 w 28575"/>
                <a:gd name="connsiteY1" fmla="*/ 13240 h 9525"/>
                <a:gd name="connsiteX2" fmla="*/ 18485 w 28575"/>
                <a:gd name="connsiteY2" fmla="*/ 16764 h 9525"/>
                <a:gd name="connsiteX3" fmla="*/ 28676 w 28575"/>
                <a:gd name="connsiteY3" fmla="*/ 5810 h 9525"/>
                <a:gd name="connsiteX4" fmla="*/ 15151 w 28575"/>
                <a:gd name="connsiteY4" fmla="*/ 0 h 9525"/>
                <a:gd name="connsiteX5" fmla="*/ 101 w 28575"/>
                <a:gd name="connsiteY5" fmla="*/ 5429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575" h="9525">
                  <a:moveTo>
                    <a:pt x="101" y="5429"/>
                  </a:moveTo>
                  <a:cubicBezTo>
                    <a:pt x="6578" y="7144"/>
                    <a:pt x="10293" y="9525"/>
                    <a:pt x="14389" y="13240"/>
                  </a:cubicBezTo>
                  <a:cubicBezTo>
                    <a:pt x="13722" y="12573"/>
                    <a:pt x="12865" y="18193"/>
                    <a:pt x="18485" y="16764"/>
                  </a:cubicBezTo>
                  <a:cubicBezTo>
                    <a:pt x="18866" y="11811"/>
                    <a:pt x="34963" y="13621"/>
                    <a:pt x="28676" y="5810"/>
                  </a:cubicBezTo>
                  <a:cubicBezTo>
                    <a:pt x="21723" y="3334"/>
                    <a:pt x="11627" y="9906"/>
                    <a:pt x="15151" y="0"/>
                  </a:cubicBezTo>
                  <a:cubicBezTo>
                    <a:pt x="10960" y="2191"/>
                    <a:pt x="-1232" y="857"/>
                    <a:pt x="101" y="5429"/>
                  </a:cubicBezTo>
                  <a:close/>
                </a:path>
              </a:pathLst>
            </a:custGeom>
            <a:grpFill/>
            <a:ln w="9525" cap="flat">
              <a:noFill/>
              <a:prstDash val="solid"/>
              <a:miter/>
            </a:ln>
          </p:spPr>
          <p:txBody>
            <a:bodyPr rtlCol="0" anchor="ctr"/>
            <a:lstStyle/>
            <a:p>
              <a:endParaRPr lang="en-US" noProof="0" dirty="0"/>
            </a:p>
          </p:txBody>
        </p:sp>
        <p:sp>
          <p:nvSpPr>
            <p:cNvPr id="180" name="Freeform: Shape 179">
              <a:extLst>
                <a:ext uri="{FF2B5EF4-FFF2-40B4-BE49-F238E27FC236}">
                  <a16:creationId xmlns:a16="http://schemas.microsoft.com/office/drawing/2014/main" id="{C7DDB6BA-3288-4381-9C19-571D8EB7A787}"/>
                </a:ext>
              </a:extLst>
            </p:cNvPr>
            <p:cNvSpPr/>
            <p:nvPr/>
          </p:nvSpPr>
          <p:spPr>
            <a:xfrm>
              <a:off x="6972490" y="3543124"/>
              <a:ext cx="19050" cy="9525"/>
            </a:xfrm>
            <a:custGeom>
              <a:avLst/>
              <a:gdLst>
                <a:gd name="connsiteX0" fmla="*/ 0 w 19050"/>
                <a:gd name="connsiteY0" fmla="*/ 3319 h 0"/>
                <a:gd name="connsiteX1" fmla="*/ 23336 w 19050"/>
                <a:gd name="connsiteY1" fmla="*/ 4843 h 0"/>
                <a:gd name="connsiteX2" fmla="*/ 0 w 19050"/>
                <a:gd name="connsiteY2" fmla="*/ 3319 h 0"/>
              </a:gdLst>
              <a:ahLst/>
              <a:cxnLst>
                <a:cxn ang="0">
                  <a:pos x="connsiteX0" y="connsiteY0"/>
                </a:cxn>
                <a:cxn ang="0">
                  <a:pos x="connsiteX1" y="connsiteY1"/>
                </a:cxn>
                <a:cxn ang="0">
                  <a:pos x="connsiteX2" y="connsiteY2"/>
                </a:cxn>
              </a:cxnLst>
              <a:rect l="l" t="t" r="r" b="b"/>
              <a:pathLst>
                <a:path w="19050">
                  <a:moveTo>
                    <a:pt x="0" y="3319"/>
                  </a:moveTo>
                  <a:cubicBezTo>
                    <a:pt x="1524" y="12463"/>
                    <a:pt x="14192" y="6082"/>
                    <a:pt x="23336" y="4843"/>
                  </a:cubicBezTo>
                  <a:cubicBezTo>
                    <a:pt x="21812" y="-4301"/>
                    <a:pt x="9049" y="2081"/>
                    <a:pt x="0" y="3319"/>
                  </a:cubicBezTo>
                  <a:close/>
                </a:path>
              </a:pathLst>
            </a:custGeom>
            <a:grpFill/>
            <a:ln w="9525" cap="flat">
              <a:noFill/>
              <a:prstDash val="solid"/>
              <a:miter/>
            </a:ln>
          </p:spPr>
          <p:txBody>
            <a:bodyPr rtlCol="0" anchor="ctr"/>
            <a:lstStyle/>
            <a:p>
              <a:endParaRPr lang="en-US" noProof="0" dirty="0"/>
            </a:p>
          </p:txBody>
        </p:sp>
        <p:sp>
          <p:nvSpPr>
            <p:cNvPr id="181" name="Freeform: Shape 180">
              <a:extLst>
                <a:ext uri="{FF2B5EF4-FFF2-40B4-BE49-F238E27FC236}">
                  <a16:creationId xmlns:a16="http://schemas.microsoft.com/office/drawing/2014/main" id="{5344F227-1174-42EA-A5C4-7070F77695DE}"/>
                </a:ext>
              </a:extLst>
            </p:cNvPr>
            <p:cNvSpPr/>
            <p:nvPr/>
          </p:nvSpPr>
          <p:spPr>
            <a:xfrm>
              <a:off x="7047556" y="3528771"/>
              <a:ext cx="9525" cy="9525"/>
            </a:xfrm>
            <a:custGeom>
              <a:avLst/>
              <a:gdLst>
                <a:gd name="connsiteX0" fmla="*/ 182 w 9525"/>
                <a:gd name="connsiteY0" fmla="*/ 5671 h 0"/>
                <a:gd name="connsiteX1" fmla="*/ 12564 w 9525"/>
                <a:gd name="connsiteY1" fmla="*/ 813 h 0"/>
                <a:gd name="connsiteX2" fmla="*/ 182 w 9525"/>
                <a:gd name="connsiteY2" fmla="*/ 5671 h 0"/>
              </a:gdLst>
              <a:ahLst/>
              <a:cxnLst>
                <a:cxn ang="0">
                  <a:pos x="connsiteX0" y="connsiteY0"/>
                </a:cxn>
                <a:cxn ang="0">
                  <a:pos x="connsiteX1" y="connsiteY1"/>
                </a:cxn>
                <a:cxn ang="0">
                  <a:pos x="connsiteX2" y="connsiteY2"/>
                </a:cxn>
              </a:cxnLst>
              <a:rect l="l" t="t" r="r" b="b"/>
              <a:pathLst>
                <a:path w="9525">
                  <a:moveTo>
                    <a:pt x="182" y="5671"/>
                  </a:moveTo>
                  <a:cubicBezTo>
                    <a:pt x="3611" y="3766"/>
                    <a:pt x="14660" y="5100"/>
                    <a:pt x="12564" y="813"/>
                  </a:cubicBezTo>
                  <a:cubicBezTo>
                    <a:pt x="8183" y="-1187"/>
                    <a:pt x="-1438" y="528"/>
                    <a:pt x="182" y="5671"/>
                  </a:cubicBezTo>
                  <a:close/>
                </a:path>
              </a:pathLst>
            </a:custGeom>
            <a:grpFill/>
            <a:ln w="9525" cap="flat">
              <a:noFill/>
              <a:prstDash val="solid"/>
              <a:miter/>
            </a:ln>
          </p:spPr>
          <p:txBody>
            <a:bodyPr rtlCol="0" anchor="ctr"/>
            <a:lstStyle/>
            <a:p>
              <a:endParaRPr lang="en-US" noProof="0" dirty="0"/>
            </a:p>
          </p:txBody>
        </p:sp>
        <p:sp>
          <p:nvSpPr>
            <p:cNvPr id="182" name="Freeform: Shape 181">
              <a:extLst>
                <a:ext uri="{FF2B5EF4-FFF2-40B4-BE49-F238E27FC236}">
                  <a16:creationId xmlns:a16="http://schemas.microsoft.com/office/drawing/2014/main" id="{6D6A2CA7-BC85-4DC9-BE3C-EF8EA26E1BFB}"/>
                </a:ext>
              </a:extLst>
            </p:cNvPr>
            <p:cNvSpPr/>
            <p:nvPr/>
          </p:nvSpPr>
          <p:spPr>
            <a:xfrm>
              <a:off x="6964489" y="3567017"/>
              <a:ext cx="19050" cy="9525"/>
            </a:xfrm>
            <a:custGeom>
              <a:avLst/>
              <a:gdLst>
                <a:gd name="connsiteX0" fmla="*/ 0 w 19050"/>
                <a:gd name="connsiteY0" fmla="*/ 11811 h 9525"/>
                <a:gd name="connsiteX1" fmla="*/ 11335 w 19050"/>
                <a:gd name="connsiteY1" fmla="*/ 11525 h 9525"/>
                <a:gd name="connsiteX2" fmla="*/ 15430 w 19050"/>
                <a:gd name="connsiteY2" fmla="*/ 15050 h 9525"/>
                <a:gd name="connsiteX3" fmla="*/ 23336 w 19050"/>
                <a:gd name="connsiteY3" fmla="*/ 13335 h 9525"/>
                <a:gd name="connsiteX4" fmla="*/ 24098 w 19050"/>
                <a:gd name="connsiteY4" fmla="*/ 0 h 9525"/>
                <a:gd name="connsiteX5" fmla="*/ 0 w 19050"/>
                <a:gd name="connsiteY5" fmla="*/ 11811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50" h="9525">
                  <a:moveTo>
                    <a:pt x="0" y="11811"/>
                  </a:moveTo>
                  <a:cubicBezTo>
                    <a:pt x="3334" y="13716"/>
                    <a:pt x="6763" y="10954"/>
                    <a:pt x="11335" y="11525"/>
                  </a:cubicBezTo>
                  <a:cubicBezTo>
                    <a:pt x="13145" y="11811"/>
                    <a:pt x="12573" y="14764"/>
                    <a:pt x="15430" y="15050"/>
                  </a:cubicBezTo>
                  <a:cubicBezTo>
                    <a:pt x="18002" y="15240"/>
                    <a:pt x="20764" y="13240"/>
                    <a:pt x="23336" y="13335"/>
                  </a:cubicBezTo>
                  <a:cubicBezTo>
                    <a:pt x="24003" y="9049"/>
                    <a:pt x="24955" y="4953"/>
                    <a:pt x="24098" y="0"/>
                  </a:cubicBezTo>
                  <a:cubicBezTo>
                    <a:pt x="15050" y="3524"/>
                    <a:pt x="1429" y="5048"/>
                    <a:pt x="0" y="11811"/>
                  </a:cubicBezTo>
                  <a:close/>
                </a:path>
              </a:pathLst>
            </a:custGeom>
            <a:grpFill/>
            <a:ln w="9525" cap="flat">
              <a:noFill/>
              <a:prstDash val="solid"/>
              <a:miter/>
            </a:ln>
          </p:spPr>
          <p:txBody>
            <a:bodyPr rtlCol="0" anchor="ctr"/>
            <a:lstStyle/>
            <a:p>
              <a:endParaRPr lang="en-US" noProof="0" dirty="0"/>
            </a:p>
          </p:txBody>
        </p:sp>
        <p:sp>
          <p:nvSpPr>
            <p:cNvPr id="183" name="Freeform: Shape 182">
              <a:extLst>
                <a:ext uri="{FF2B5EF4-FFF2-40B4-BE49-F238E27FC236}">
                  <a16:creationId xmlns:a16="http://schemas.microsoft.com/office/drawing/2014/main" id="{2E987754-1326-4E12-96E3-EDEECB996B24}"/>
                </a:ext>
              </a:extLst>
            </p:cNvPr>
            <p:cNvSpPr/>
            <p:nvPr/>
          </p:nvSpPr>
          <p:spPr>
            <a:xfrm>
              <a:off x="6962388" y="3531203"/>
              <a:ext cx="28575" cy="9525"/>
            </a:xfrm>
            <a:custGeom>
              <a:avLst/>
              <a:gdLst>
                <a:gd name="connsiteX0" fmla="*/ 30104 w 28575"/>
                <a:gd name="connsiteY0" fmla="*/ 0 h 9525"/>
                <a:gd name="connsiteX1" fmla="*/ 5 w 28575"/>
                <a:gd name="connsiteY1" fmla="*/ 10954 h 9525"/>
                <a:gd name="connsiteX2" fmla="*/ 30104 w 28575"/>
                <a:gd name="connsiteY2" fmla="*/ 0 h 9525"/>
              </a:gdLst>
              <a:ahLst/>
              <a:cxnLst>
                <a:cxn ang="0">
                  <a:pos x="connsiteX0" y="connsiteY0"/>
                </a:cxn>
                <a:cxn ang="0">
                  <a:pos x="connsiteX1" y="connsiteY1"/>
                </a:cxn>
                <a:cxn ang="0">
                  <a:pos x="connsiteX2" y="connsiteY2"/>
                </a:cxn>
              </a:cxnLst>
              <a:rect l="l" t="t" r="r" b="b"/>
              <a:pathLst>
                <a:path w="28575" h="9525">
                  <a:moveTo>
                    <a:pt x="30104" y="0"/>
                  </a:moveTo>
                  <a:cubicBezTo>
                    <a:pt x="20198" y="3715"/>
                    <a:pt x="-376" y="2857"/>
                    <a:pt x="5" y="10954"/>
                  </a:cubicBezTo>
                  <a:cubicBezTo>
                    <a:pt x="11150" y="7810"/>
                    <a:pt x="28390" y="7239"/>
                    <a:pt x="30104" y="0"/>
                  </a:cubicBezTo>
                  <a:close/>
                </a:path>
              </a:pathLst>
            </a:custGeom>
            <a:grpFill/>
            <a:ln w="9525" cap="flat">
              <a:noFill/>
              <a:prstDash val="solid"/>
              <a:miter/>
            </a:ln>
          </p:spPr>
          <p:txBody>
            <a:bodyPr rtlCol="0" anchor="ctr"/>
            <a:lstStyle/>
            <a:p>
              <a:endParaRPr lang="en-US" noProof="0" dirty="0"/>
            </a:p>
          </p:txBody>
        </p:sp>
        <p:sp>
          <p:nvSpPr>
            <p:cNvPr id="184" name="Freeform: Shape 183">
              <a:extLst>
                <a:ext uri="{FF2B5EF4-FFF2-40B4-BE49-F238E27FC236}">
                  <a16:creationId xmlns:a16="http://schemas.microsoft.com/office/drawing/2014/main" id="{94A87ED0-339C-4A5A-AC5A-F1B29673624D}"/>
                </a:ext>
              </a:extLst>
            </p:cNvPr>
            <p:cNvSpPr/>
            <p:nvPr/>
          </p:nvSpPr>
          <p:spPr>
            <a:xfrm>
              <a:off x="7147274" y="3529546"/>
              <a:ext cx="28575" cy="19050"/>
            </a:xfrm>
            <a:custGeom>
              <a:avLst/>
              <a:gdLst>
                <a:gd name="connsiteX0" fmla="*/ 32385 w 28575"/>
                <a:gd name="connsiteY0" fmla="*/ 228 h 19050"/>
                <a:gd name="connsiteX1" fmla="*/ 762 w 28575"/>
                <a:gd name="connsiteY1" fmla="*/ 7086 h 19050"/>
                <a:gd name="connsiteX2" fmla="*/ 10192 w 28575"/>
                <a:gd name="connsiteY2" fmla="*/ 9372 h 19050"/>
                <a:gd name="connsiteX3" fmla="*/ 6382 w 28575"/>
                <a:gd name="connsiteY3" fmla="*/ 14611 h 19050"/>
                <a:gd name="connsiteX4" fmla="*/ 0 w 28575"/>
                <a:gd name="connsiteY4" fmla="*/ 20421 h 19050"/>
                <a:gd name="connsiteX5" fmla="*/ 34195 w 28575"/>
                <a:gd name="connsiteY5" fmla="*/ 12992 h 19050"/>
                <a:gd name="connsiteX6" fmla="*/ 32385 w 28575"/>
                <a:gd name="connsiteY6" fmla="*/ 228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5" h="19050">
                  <a:moveTo>
                    <a:pt x="32385" y="228"/>
                  </a:moveTo>
                  <a:cubicBezTo>
                    <a:pt x="20764" y="-153"/>
                    <a:pt x="7811" y="-1010"/>
                    <a:pt x="762" y="7086"/>
                  </a:cubicBezTo>
                  <a:cubicBezTo>
                    <a:pt x="4191" y="7372"/>
                    <a:pt x="7525" y="7943"/>
                    <a:pt x="10192" y="9372"/>
                  </a:cubicBezTo>
                  <a:cubicBezTo>
                    <a:pt x="6763" y="10134"/>
                    <a:pt x="9049" y="13468"/>
                    <a:pt x="6382" y="14611"/>
                  </a:cubicBezTo>
                  <a:cubicBezTo>
                    <a:pt x="3620" y="16230"/>
                    <a:pt x="1238" y="18040"/>
                    <a:pt x="0" y="20421"/>
                  </a:cubicBezTo>
                  <a:cubicBezTo>
                    <a:pt x="10668" y="14992"/>
                    <a:pt x="18860" y="17564"/>
                    <a:pt x="34195" y="12992"/>
                  </a:cubicBezTo>
                  <a:cubicBezTo>
                    <a:pt x="32099" y="8039"/>
                    <a:pt x="30289" y="3276"/>
                    <a:pt x="32385" y="228"/>
                  </a:cubicBezTo>
                  <a:close/>
                </a:path>
              </a:pathLst>
            </a:custGeom>
            <a:grpFill/>
            <a:ln w="9525" cap="flat">
              <a:noFill/>
              <a:prstDash val="solid"/>
              <a:miter/>
            </a:ln>
          </p:spPr>
          <p:txBody>
            <a:bodyPr rtlCol="0" anchor="ctr"/>
            <a:lstStyle/>
            <a:p>
              <a:endParaRPr lang="en-US" noProof="0" dirty="0"/>
            </a:p>
          </p:txBody>
        </p:sp>
        <p:sp>
          <p:nvSpPr>
            <p:cNvPr id="185" name="Freeform: Shape 184">
              <a:extLst>
                <a:ext uri="{FF2B5EF4-FFF2-40B4-BE49-F238E27FC236}">
                  <a16:creationId xmlns:a16="http://schemas.microsoft.com/office/drawing/2014/main" id="{B3E9B286-CC33-4901-85AA-618E650F3AC9}"/>
                </a:ext>
              </a:extLst>
            </p:cNvPr>
            <p:cNvSpPr/>
            <p:nvPr/>
          </p:nvSpPr>
          <p:spPr>
            <a:xfrm>
              <a:off x="7075443" y="3525671"/>
              <a:ext cx="66675" cy="28575"/>
            </a:xfrm>
            <a:custGeom>
              <a:avLst/>
              <a:gdLst>
                <a:gd name="connsiteX0" fmla="*/ 68116 w 66675"/>
                <a:gd name="connsiteY0" fmla="*/ 14200 h 28575"/>
                <a:gd name="connsiteX1" fmla="*/ 60591 w 66675"/>
                <a:gd name="connsiteY1" fmla="*/ 9247 h 28575"/>
                <a:gd name="connsiteX2" fmla="*/ 62877 w 66675"/>
                <a:gd name="connsiteY2" fmla="*/ 8 h 28575"/>
                <a:gd name="connsiteX3" fmla="*/ 51923 w 66675"/>
                <a:gd name="connsiteY3" fmla="*/ 8961 h 28575"/>
                <a:gd name="connsiteX4" fmla="*/ 30873 w 66675"/>
                <a:gd name="connsiteY4" fmla="*/ 13533 h 28575"/>
                <a:gd name="connsiteX5" fmla="*/ 22967 w 66675"/>
                <a:gd name="connsiteY5" fmla="*/ 15248 h 28575"/>
                <a:gd name="connsiteX6" fmla="*/ 12 w 66675"/>
                <a:gd name="connsiteY6" fmla="*/ 22392 h 28575"/>
                <a:gd name="connsiteX7" fmla="*/ 9442 w 66675"/>
                <a:gd name="connsiteY7" fmla="*/ 24678 h 28575"/>
                <a:gd name="connsiteX8" fmla="*/ 1155 w 66675"/>
                <a:gd name="connsiteY8" fmla="*/ 33060 h 28575"/>
                <a:gd name="connsiteX9" fmla="*/ 14299 w 66675"/>
                <a:gd name="connsiteY9" fmla="*/ 30202 h 28575"/>
                <a:gd name="connsiteX10" fmla="*/ 13918 w 66675"/>
                <a:gd name="connsiteY10" fmla="*/ 21534 h 28575"/>
                <a:gd name="connsiteX11" fmla="*/ 25158 w 66675"/>
                <a:gd name="connsiteY11" fmla="*/ 21249 h 28575"/>
                <a:gd name="connsiteX12" fmla="*/ 20967 w 66675"/>
                <a:gd name="connsiteY12" fmla="*/ 33060 h 28575"/>
                <a:gd name="connsiteX13" fmla="*/ 63829 w 66675"/>
                <a:gd name="connsiteY13" fmla="*/ 25916 h 28575"/>
                <a:gd name="connsiteX14" fmla="*/ 68116 w 66675"/>
                <a:gd name="connsiteY14" fmla="*/ 14200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28575">
                  <a:moveTo>
                    <a:pt x="68116" y="14200"/>
                  </a:moveTo>
                  <a:cubicBezTo>
                    <a:pt x="67544" y="13152"/>
                    <a:pt x="59448" y="13438"/>
                    <a:pt x="60591" y="9247"/>
                  </a:cubicBezTo>
                  <a:cubicBezTo>
                    <a:pt x="60591" y="5818"/>
                    <a:pt x="68211" y="5723"/>
                    <a:pt x="62877" y="8"/>
                  </a:cubicBezTo>
                  <a:cubicBezTo>
                    <a:pt x="51542" y="-278"/>
                    <a:pt x="58686" y="7342"/>
                    <a:pt x="51923" y="8961"/>
                  </a:cubicBezTo>
                  <a:cubicBezTo>
                    <a:pt x="44875" y="4294"/>
                    <a:pt x="32302" y="13152"/>
                    <a:pt x="30873" y="13533"/>
                  </a:cubicBezTo>
                  <a:cubicBezTo>
                    <a:pt x="26491" y="14676"/>
                    <a:pt x="25348" y="10962"/>
                    <a:pt x="22967" y="15248"/>
                  </a:cubicBezTo>
                  <a:cubicBezTo>
                    <a:pt x="20110" y="20296"/>
                    <a:pt x="-560" y="15153"/>
                    <a:pt x="12" y="22392"/>
                  </a:cubicBezTo>
                  <a:cubicBezTo>
                    <a:pt x="3441" y="22677"/>
                    <a:pt x="6775" y="23249"/>
                    <a:pt x="9442" y="24678"/>
                  </a:cubicBezTo>
                  <a:cubicBezTo>
                    <a:pt x="8679" y="28297"/>
                    <a:pt x="-3608" y="27059"/>
                    <a:pt x="1155" y="33060"/>
                  </a:cubicBezTo>
                  <a:cubicBezTo>
                    <a:pt x="7536" y="35727"/>
                    <a:pt x="7822" y="31821"/>
                    <a:pt x="14299" y="30202"/>
                  </a:cubicBezTo>
                  <a:cubicBezTo>
                    <a:pt x="13633" y="27059"/>
                    <a:pt x="10585" y="22963"/>
                    <a:pt x="13918" y="21534"/>
                  </a:cubicBezTo>
                  <a:cubicBezTo>
                    <a:pt x="16490" y="18105"/>
                    <a:pt x="22777" y="16772"/>
                    <a:pt x="25158" y="21249"/>
                  </a:cubicBezTo>
                  <a:cubicBezTo>
                    <a:pt x="20491" y="23820"/>
                    <a:pt x="20110" y="28202"/>
                    <a:pt x="20967" y="33060"/>
                  </a:cubicBezTo>
                  <a:cubicBezTo>
                    <a:pt x="31920" y="35250"/>
                    <a:pt x="49827" y="27916"/>
                    <a:pt x="63829" y="25916"/>
                  </a:cubicBezTo>
                  <a:cubicBezTo>
                    <a:pt x="62591" y="20677"/>
                    <a:pt x="69830" y="17343"/>
                    <a:pt x="68116" y="14200"/>
                  </a:cubicBezTo>
                  <a:close/>
                </a:path>
              </a:pathLst>
            </a:custGeom>
            <a:grpFill/>
            <a:ln w="9525" cap="flat">
              <a:noFill/>
              <a:prstDash val="solid"/>
              <a:miter/>
            </a:ln>
          </p:spPr>
          <p:txBody>
            <a:bodyPr rtlCol="0" anchor="ctr"/>
            <a:lstStyle/>
            <a:p>
              <a:endParaRPr lang="en-US" noProof="0" dirty="0"/>
            </a:p>
          </p:txBody>
        </p:sp>
        <p:sp>
          <p:nvSpPr>
            <p:cNvPr id="186" name="Freeform: Shape 185">
              <a:extLst>
                <a:ext uri="{FF2B5EF4-FFF2-40B4-BE49-F238E27FC236}">
                  <a16:creationId xmlns:a16="http://schemas.microsoft.com/office/drawing/2014/main" id="{CE289D79-DA5E-4803-8AC4-D80D9B7F3B55}"/>
                </a:ext>
              </a:extLst>
            </p:cNvPr>
            <p:cNvSpPr/>
            <p:nvPr/>
          </p:nvSpPr>
          <p:spPr>
            <a:xfrm>
              <a:off x="6945453" y="3547681"/>
              <a:ext cx="19050" cy="9525"/>
            </a:xfrm>
            <a:custGeom>
              <a:avLst/>
              <a:gdLst>
                <a:gd name="connsiteX0" fmla="*/ 4844 w 19050"/>
                <a:gd name="connsiteY0" fmla="*/ 8001 h 9525"/>
                <a:gd name="connsiteX1" fmla="*/ 1034 w 19050"/>
                <a:gd name="connsiteY1" fmla="*/ 13240 h 9525"/>
                <a:gd name="connsiteX2" fmla="*/ 21703 w 19050"/>
                <a:gd name="connsiteY2" fmla="*/ 0 h 9525"/>
                <a:gd name="connsiteX3" fmla="*/ 4844 w 19050"/>
                <a:gd name="connsiteY3" fmla="*/ 8001 h 9525"/>
              </a:gdLst>
              <a:ahLst/>
              <a:cxnLst>
                <a:cxn ang="0">
                  <a:pos x="connsiteX0" y="connsiteY0"/>
                </a:cxn>
                <a:cxn ang="0">
                  <a:pos x="connsiteX1" y="connsiteY1"/>
                </a:cxn>
                <a:cxn ang="0">
                  <a:pos x="connsiteX2" y="connsiteY2"/>
                </a:cxn>
                <a:cxn ang="0">
                  <a:pos x="connsiteX3" y="connsiteY3"/>
                </a:cxn>
              </a:cxnLst>
              <a:rect l="l" t="t" r="r" b="b"/>
              <a:pathLst>
                <a:path w="19050" h="9525">
                  <a:moveTo>
                    <a:pt x="4844" y="8001"/>
                  </a:moveTo>
                  <a:cubicBezTo>
                    <a:pt x="3034" y="9716"/>
                    <a:pt x="-2204" y="9335"/>
                    <a:pt x="1034" y="13240"/>
                  </a:cubicBezTo>
                  <a:cubicBezTo>
                    <a:pt x="10369" y="9811"/>
                    <a:pt x="21513" y="7239"/>
                    <a:pt x="21703" y="0"/>
                  </a:cubicBezTo>
                  <a:cubicBezTo>
                    <a:pt x="10273" y="667"/>
                    <a:pt x="7511" y="5429"/>
                    <a:pt x="4844" y="8001"/>
                  </a:cubicBezTo>
                  <a:close/>
                </a:path>
              </a:pathLst>
            </a:custGeom>
            <a:grpFill/>
            <a:ln w="9525" cap="flat">
              <a:noFill/>
              <a:prstDash val="solid"/>
              <a:miter/>
            </a:ln>
          </p:spPr>
          <p:txBody>
            <a:bodyPr rtlCol="0" anchor="ctr"/>
            <a:lstStyle/>
            <a:p>
              <a:endParaRPr lang="en-US" noProof="0" dirty="0"/>
            </a:p>
          </p:txBody>
        </p:sp>
        <p:sp>
          <p:nvSpPr>
            <p:cNvPr id="187" name="Freeform: Shape 186">
              <a:extLst>
                <a:ext uri="{FF2B5EF4-FFF2-40B4-BE49-F238E27FC236}">
                  <a16:creationId xmlns:a16="http://schemas.microsoft.com/office/drawing/2014/main" id="{A5497D8B-05B8-4204-94D0-FC86629BFBAC}"/>
                </a:ext>
              </a:extLst>
            </p:cNvPr>
            <p:cNvSpPr/>
            <p:nvPr/>
          </p:nvSpPr>
          <p:spPr>
            <a:xfrm>
              <a:off x="7155003" y="3499485"/>
              <a:ext cx="9525" cy="9525"/>
            </a:xfrm>
            <a:custGeom>
              <a:avLst/>
              <a:gdLst>
                <a:gd name="connsiteX0" fmla="*/ 13512 w 9525"/>
                <a:gd name="connsiteY0" fmla="*/ 0 h 9525"/>
                <a:gd name="connsiteX1" fmla="*/ 748 w 9525"/>
                <a:gd name="connsiteY1" fmla="*/ 11525 h 9525"/>
                <a:gd name="connsiteX2" fmla="*/ 13512 w 9525"/>
                <a:gd name="connsiteY2" fmla="*/ 0 h 9525"/>
              </a:gdLst>
              <a:ahLst/>
              <a:cxnLst>
                <a:cxn ang="0">
                  <a:pos x="connsiteX0" y="connsiteY0"/>
                </a:cxn>
                <a:cxn ang="0">
                  <a:pos x="connsiteX1" y="connsiteY1"/>
                </a:cxn>
                <a:cxn ang="0">
                  <a:pos x="connsiteX2" y="connsiteY2"/>
                </a:cxn>
              </a:cxnLst>
              <a:rect l="l" t="t" r="r" b="b"/>
              <a:pathLst>
                <a:path w="9525" h="9525">
                  <a:moveTo>
                    <a:pt x="13512" y="0"/>
                  </a:moveTo>
                  <a:cubicBezTo>
                    <a:pt x="8082" y="3334"/>
                    <a:pt x="-2967" y="4286"/>
                    <a:pt x="748" y="11525"/>
                  </a:cubicBezTo>
                  <a:cubicBezTo>
                    <a:pt x="10749" y="10192"/>
                    <a:pt x="15512" y="6477"/>
                    <a:pt x="13512" y="0"/>
                  </a:cubicBezTo>
                  <a:close/>
                </a:path>
              </a:pathLst>
            </a:custGeom>
            <a:grpFill/>
            <a:ln w="9525" cap="flat">
              <a:noFill/>
              <a:prstDash val="solid"/>
              <a:miter/>
            </a:ln>
          </p:spPr>
          <p:txBody>
            <a:bodyPr rtlCol="0" anchor="ctr"/>
            <a:lstStyle/>
            <a:p>
              <a:endParaRPr lang="en-US" noProof="0" dirty="0"/>
            </a:p>
          </p:txBody>
        </p:sp>
        <p:sp>
          <p:nvSpPr>
            <p:cNvPr id="188" name="Freeform: Shape 187">
              <a:extLst>
                <a:ext uri="{FF2B5EF4-FFF2-40B4-BE49-F238E27FC236}">
                  <a16:creationId xmlns:a16="http://schemas.microsoft.com/office/drawing/2014/main" id="{8E780F03-A63C-4162-AB70-CF55F273D78B}"/>
                </a:ext>
              </a:extLst>
            </p:cNvPr>
            <p:cNvSpPr/>
            <p:nvPr/>
          </p:nvSpPr>
          <p:spPr>
            <a:xfrm>
              <a:off x="7096940" y="3516592"/>
              <a:ext cx="9525" cy="9525"/>
            </a:xfrm>
            <a:custGeom>
              <a:avLst/>
              <a:gdLst>
                <a:gd name="connsiteX0" fmla="*/ 42 w 9525"/>
                <a:gd name="connsiteY0" fmla="*/ 4991 h 0"/>
                <a:gd name="connsiteX1" fmla="*/ 16615 w 9525"/>
                <a:gd name="connsiteY1" fmla="*/ 3562 h 0"/>
                <a:gd name="connsiteX2" fmla="*/ 42 w 9525"/>
                <a:gd name="connsiteY2" fmla="*/ 4991 h 0"/>
              </a:gdLst>
              <a:ahLst/>
              <a:cxnLst>
                <a:cxn ang="0">
                  <a:pos x="connsiteX0" y="connsiteY0"/>
                </a:cxn>
                <a:cxn ang="0">
                  <a:pos x="connsiteX1" y="connsiteY1"/>
                </a:cxn>
                <a:cxn ang="0">
                  <a:pos x="connsiteX2" y="connsiteY2"/>
                </a:cxn>
              </a:cxnLst>
              <a:rect l="l" t="t" r="r" b="b"/>
              <a:pathLst>
                <a:path w="9525">
                  <a:moveTo>
                    <a:pt x="42" y="4991"/>
                  </a:moveTo>
                  <a:cubicBezTo>
                    <a:pt x="4043" y="6610"/>
                    <a:pt x="10234" y="5277"/>
                    <a:pt x="16615" y="3562"/>
                  </a:cubicBezTo>
                  <a:cubicBezTo>
                    <a:pt x="17949" y="-3677"/>
                    <a:pt x="-1006" y="1848"/>
                    <a:pt x="42" y="4991"/>
                  </a:cubicBezTo>
                  <a:close/>
                </a:path>
              </a:pathLst>
            </a:custGeom>
            <a:grpFill/>
            <a:ln w="9525" cap="flat">
              <a:noFill/>
              <a:prstDash val="solid"/>
              <a:miter/>
            </a:ln>
          </p:spPr>
          <p:txBody>
            <a:bodyPr rtlCol="0" anchor="ctr"/>
            <a:lstStyle/>
            <a:p>
              <a:endParaRPr lang="en-US" noProof="0" dirty="0"/>
            </a:p>
          </p:txBody>
        </p:sp>
        <p:sp>
          <p:nvSpPr>
            <p:cNvPr id="189" name="Freeform: Shape 188">
              <a:extLst>
                <a:ext uri="{FF2B5EF4-FFF2-40B4-BE49-F238E27FC236}">
                  <a16:creationId xmlns:a16="http://schemas.microsoft.com/office/drawing/2014/main" id="{4D9809F7-3391-4278-8348-B8798B268684}"/>
                </a:ext>
              </a:extLst>
            </p:cNvPr>
            <p:cNvSpPr/>
            <p:nvPr/>
          </p:nvSpPr>
          <p:spPr>
            <a:xfrm>
              <a:off x="7105261" y="3494723"/>
              <a:ext cx="38100" cy="9525"/>
            </a:xfrm>
            <a:custGeom>
              <a:avLst/>
              <a:gdLst>
                <a:gd name="connsiteX0" fmla="*/ 388 w 38100"/>
                <a:gd name="connsiteY0" fmla="*/ 11811 h 9525"/>
                <a:gd name="connsiteX1" fmla="*/ 44393 w 38100"/>
                <a:gd name="connsiteY1" fmla="*/ 0 h 9525"/>
                <a:gd name="connsiteX2" fmla="*/ 12009 w 38100"/>
                <a:gd name="connsiteY2" fmla="*/ 4858 h 9525"/>
                <a:gd name="connsiteX3" fmla="*/ 388 w 38100"/>
                <a:gd name="connsiteY3" fmla="*/ 11811 h 9525"/>
              </a:gdLst>
              <a:ahLst/>
              <a:cxnLst>
                <a:cxn ang="0">
                  <a:pos x="connsiteX0" y="connsiteY0"/>
                </a:cxn>
                <a:cxn ang="0">
                  <a:pos x="connsiteX1" y="connsiteY1"/>
                </a:cxn>
                <a:cxn ang="0">
                  <a:pos x="connsiteX2" y="connsiteY2"/>
                </a:cxn>
                <a:cxn ang="0">
                  <a:pos x="connsiteX3" y="connsiteY3"/>
                </a:cxn>
              </a:cxnLst>
              <a:rect l="l" t="t" r="r" b="b"/>
              <a:pathLst>
                <a:path w="38100" h="9525">
                  <a:moveTo>
                    <a:pt x="388" y="11811"/>
                  </a:moveTo>
                  <a:cubicBezTo>
                    <a:pt x="11437" y="12002"/>
                    <a:pt x="43917" y="7906"/>
                    <a:pt x="44393" y="0"/>
                  </a:cubicBezTo>
                  <a:cubicBezTo>
                    <a:pt x="32964" y="2572"/>
                    <a:pt x="20962" y="5810"/>
                    <a:pt x="12009" y="4858"/>
                  </a:cubicBezTo>
                  <a:cubicBezTo>
                    <a:pt x="15342" y="10287"/>
                    <a:pt x="-2850" y="6477"/>
                    <a:pt x="388" y="11811"/>
                  </a:cubicBezTo>
                  <a:close/>
                </a:path>
              </a:pathLst>
            </a:custGeom>
            <a:grpFill/>
            <a:ln w="9525" cap="flat">
              <a:noFill/>
              <a:prstDash val="solid"/>
              <a:miter/>
            </a:ln>
          </p:spPr>
          <p:txBody>
            <a:bodyPr rtlCol="0" anchor="ctr"/>
            <a:lstStyle/>
            <a:p>
              <a:endParaRPr lang="en-US" noProof="0" dirty="0"/>
            </a:p>
          </p:txBody>
        </p:sp>
        <p:sp>
          <p:nvSpPr>
            <p:cNvPr id="190" name="Freeform: Shape 189">
              <a:extLst>
                <a:ext uri="{FF2B5EF4-FFF2-40B4-BE49-F238E27FC236}">
                  <a16:creationId xmlns:a16="http://schemas.microsoft.com/office/drawing/2014/main" id="{60C058F5-7620-4EB0-8ECB-2A97A249FAC6}"/>
                </a:ext>
              </a:extLst>
            </p:cNvPr>
            <p:cNvSpPr/>
            <p:nvPr/>
          </p:nvSpPr>
          <p:spPr>
            <a:xfrm>
              <a:off x="6907973" y="3594637"/>
              <a:ext cx="9525" cy="9525"/>
            </a:xfrm>
            <a:custGeom>
              <a:avLst/>
              <a:gdLst>
                <a:gd name="connsiteX0" fmla="*/ 128 w 9525"/>
                <a:gd name="connsiteY0" fmla="*/ 860 h 9525"/>
                <a:gd name="connsiteX1" fmla="*/ 509 w 9525"/>
                <a:gd name="connsiteY1" fmla="*/ 9527 h 9525"/>
                <a:gd name="connsiteX2" fmla="*/ 128 w 9525"/>
                <a:gd name="connsiteY2" fmla="*/ 860 h 9525"/>
              </a:gdLst>
              <a:ahLst/>
              <a:cxnLst>
                <a:cxn ang="0">
                  <a:pos x="connsiteX0" y="connsiteY0"/>
                </a:cxn>
                <a:cxn ang="0">
                  <a:pos x="connsiteX1" y="connsiteY1"/>
                </a:cxn>
                <a:cxn ang="0">
                  <a:pos x="connsiteX2" y="connsiteY2"/>
                </a:cxn>
              </a:cxnLst>
              <a:rect l="l" t="t" r="r" b="b"/>
              <a:pathLst>
                <a:path w="9525" h="9525">
                  <a:moveTo>
                    <a:pt x="128" y="860"/>
                  </a:moveTo>
                  <a:cubicBezTo>
                    <a:pt x="2128" y="4574"/>
                    <a:pt x="-1205" y="6003"/>
                    <a:pt x="509" y="9527"/>
                  </a:cubicBezTo>
                  <a:cubicBezTo>
                    <a:pt x="16511" y="9718"/>
                    <a:pt x="13654" y="-3427"/>
                    <a:pt x="128" y="860"/>
                  </a:cubicBezTo>
                  <a:close/>
                </a:path>
              </a:pathLst>
            </a:custGeom>
            <a:grpFill/>
            <a:ln w="9525" cap="flat">
              <a:noFill/>
              <a:prstDash val="solid"/>
              <a:miter/>
            </a:ln>
          </p:spPr>
          <p:txBody>
            <a:bodyPr rtlCol="0" anchor="ctr"/>
            <a:lstStyle/>
            <a:p>
              <a:endParaRPr lang="en-US" noProof="0" dirty="0"/>
            </a:p>
          </p:txBody>
        </p:sp>
        <p:sp>
          <p:nvSpPr>
            <p:cNvPr id="191" name="Freeform: Shape 190">
              <a:extLst>
                <a:ext uri="{FF2B5EF4-FFF2-40B4-BE49-F238E27FC236}">
                  <a16:creationId xmlns:a16="http://schemas.microsoft.com/office/drawing/2014/main" id="{E8FFC787-5BFE-401A-A854-84ED7CC74AA0}"/>
                </a:ext>
              </a:extLst>
            </p:cNvPr>
            <p:cNvSpPr/>
            <p:nvPr/>
          </p:nvSpPr>
          <p:spPr>
            <a:xfrm>
              <a:off x="6837754" y="3604641"/>
              <a:ext cx="9525" cy="9525"/>
            </a:xfrm>
            <a:custGeom>
              <a:avLst/>
              <a:gdLst>
                <a:gd name="connsiteX0" fmla="*/ 8244 w 9525"/>
                <a:gd name="connsiteY0" fmla="*/ 0 h 9525"/>
                <a:gd name="connsiteX1" fmla="*/ 1481 w 9525"/>
                <a:gd name="connsiteY1" fmla="*/ 12382 h 9525"/>
                <a:gd name="connsiteX2" fmla="*/ 8244 w 9525"/>
                <a:gd name="connsiteY2" fmla="*/ 0 h 9525"/>
              </a:gdLst>
              <a:ahLst/>
              <a:cxnLst>
                <a:cxn ang="0">
                  <a:pos x="connsiteX0" y="connsiteY0"/>
                </a:cxn>
                <a:cxn ang="0">
                  <a:pos x="connsiteX1" y="connsiteY1"/>
                </a:cxn>
                <a:cxn ang="0">
                  <a:pos x="connsiteX2" y="connsiteY2"/>
                </a:cxn>
              </a:cxnLst>
              <a:rect l="l" t="t" r="r" b="b"/>
              <a:pathLst>
                <a:path w="9525" h="9525">
                  <a:moveTo>
                    <a:pt x="8244" y="0"/>
                  </a:moveTo>
                  <a:cubicBezTo>
                    <a:pt x="13102" y="7144"/>
                    <a:pt x="-5186" y="4477"/>
                    <a:pt x="1481" y="12382"/>
                  </a:cubicBezTo>
                  <a:cubicBezTo>
                    <a:pt x="11006" y="12382"/>
                    <a:pt x="16721" y="2096"/>
                    <a:pt x="8244" y="0"/>
                  </a:cubicBezTo>
                  <a:close/>
                </a:path>
              </a:pathLst>
            </a:custGeom>
            <a:grpFill/>
            <a:ln w="9525" cap="flat">
              <a:noFill/>
              <a:prstDash val="solid"/>
              <a:miter/>
            </a:ln>
          </p:spPr>
          <p:txBody>
            <a:bodyPr rtlCol="0" anchor="ctr"/>
            <a:lstStyle/>
            <a:p>
              <a:endParaRPr lang="en-US" noProof="0" dirty="0"/>
            </a:p>
          </p:txBody>
        </p:sp>
        <p:sp>
          <p:nvSpPr>
            <p:cNvPr id="192" name="Freeform: Shape 191">
              <a:extLst>
                <a:ext uri="{FF2B5EF4-FFF2-40B4-BE49-F238E27FC236}">
                  <a16:creationId xmlns:a16="http://schemas.microsoft.com/office/drawing/2014/main" id="{1DC7C928-9C00-4631-8F38-B882710D5FC3}"/>
                </a:ext>
              </a:extLst>
            </p:cNvPr>
            <p:cNvSpPr/>
            <p:nvPr/>
          </p:nvSpPr>
          <p:spPr>
            <a:xfrm>
              <a:off x="6789512" y="3619595"/>
              <a:ext cx="9525" cy="9525"/>
            </a:xfrm>
            <a:custGeom>
              <a:avLst/>
              <a:gdLst>
                <a:gd name="connsiteX0" fmla="*/ 479 w 0"/>
                <a:gd name="connsiteY0" fmla="*/ 10382 h 9525"/>
                <a:gd name="connsiteX1" fmla="*/ 8004 w 0"/>
                <a:gd name="connsiteY1" fmla="*/ 0 h 9525"/>
                <a:gd name="connsiteX2" fmla="*/ 479 w 0"/>
                <a:gd name="connsiteY2" fmla="*/ 10382 h 9525"/>
              </a:gdLst>
              <a:ahLst/>
              <a:cxnLst>
                <a:cxn ang="0">
                  <a:pos x="connsiteX0" y="connsiteY0"/>
                </a:cxn>
                <a:cxn ang="0">
                  <a:pos x="connsiteX1" y="connsiteY1"/>
                </a:cxn>
                <a:cxn ang="0">
                  <a:pos x="connsiteX2" y="connsiteY2"/>
                </a:cxn>
              </a:cxnLst>
              <a:rect l="l" t="t" r="r" b="b"/>
              <a:pathLst>
                <a:path h="9525">
                  <a:moveTo>
                    <a:pt x="479" y="10382"/>
                  </a:moveTo>
                  <a:cubicBezTo>
                    <a:pt x="9814" y="9811"/>
                    <a:pt x="8861" y="4858"/>
                    <a:pt x="8004" y="0"/>
                  </a:cubicBezTo>
                  <a:cubicBezTo>
                    <a:pt x="1337" y="1715"/>
                    <a:pt x="-1140" y="5144"/>
                    <a:pt x="479" y="10382"/>
                  </a:cubicBezTo>
                  <a:close/>
                </a:path>
              </a:pathLst>
            </a:custGeom>
            <a:grpFill/>
            <a:ln w="9525" cap="flat">
              <a:noFill/>
              <a:prstDash val="solid"/>
              <a:miter/>
            </a:ln>
          </p:spPr>
          <p:txBody>
            <a:bodyPr rtlCol="0" anchor="ctr"/>
            <a:lstStyle/>
            <a:p>
              <a:endParaRPr lang="en-US" noProof="0" dirty="0"/>
            </a:p>
          </p:txBody>
        </p:sp>
        <p:sp>
          <p:nvSpPr>
            <p:cNvPr id="193" name="Freeform: Shape 192">
              <a:extLst>
                <a:ext uri="{FF2B5EF4-FFF2-40B4-BE49-F238E27FC236}">
                  <a16:creationId xmlns:a16="http://schemas.microsoft.com/office/drawing/2014/main" id="{F5A42030-4FFF-4777-A27A-023F9BB10AD9}"/>
                </a:ext>
              </a:extLst>
            </p:cNvPr>
            <p:cNvSpPr/>
            <p:nvPr/>
          </p:nvSpPr>
          <p:spPr>
            <a:xfrm>
              <a:off x="6812167" y="3570890"/>
              <a:ext cx="9525" cy="9525"/>
            </a:xfrm>
            <a:custGeom>
              <a:avLst/>
              <a:gdLst>
                <a:gd name="connsiteX0" fmla="*/ 113 w 0"/>
                <a:gd name="connsiteY0" fmla="*/ 3938 h 0"/>
                <a:gd name="connsiteX1" fmla="*/ 7257 w 0"/>
                <a:gd name="connsiteY1" fmla="*/ 223 h 0"/>
                <a:gd name="connsiteX2" fmla="*/ 113 w 0"/>
                <a:gd name="connsiteY2" fmla="*/ 3938 h 0"/>
              </a:gdLst>
              <a:ahLst/>
              <a:cxnLst>
                <a:cxn ang="0">
                  <a:pos x="connsiteX0" y="connsiteY0"/>
                </a:cxn>
                <a:cxn ang="0">
                  <a:pos x="connsiteX1" y="connsiteY1"/>
                </a:cxn>
                <a:cxn ang="0">
                  <a:pos x="connsiteX2" y="connsiteY2"/>
                </a:cxn>
              </a:cxnLst>
              <a:rect l="l" t="t" r="r" b="b"/>
              <a:pathLst>
                <a:path>
                  <a:moveTo>
                    <a:pt x="113" y="3938"/>
                  </a:moveTo>
                  <a:cubicBezTo>
                    <a:pt x="-1221" y="8510"/>
                    <a:pt x="9733" y="1271"/>
                    <a:pt x="7257" y="223"/>
                  </a:cubicBezTo>
                  <a:cubicBezTo>
                    <a:pt x="4399" y="-1015"/>
                    <a:pt x="303" y="3271"/>
                    <a:pt x="113" y="3938"/>
                  </a:cubicBezTo>
                  <a:close/>
                </a:path>
              </a:pathLst>
            </a:custGeom>
            <a:grpFill/>
            <a:ln w="9525" cap="flat">
              <a:noFill/>
              <a:prstDash val="solid"/>
              <a:miter/>
            </a:ln>
          </p:spPr>
          <p:txBody>
            <a:bodyPr rtlCol="0" anchor="ctr"/>
            <a:lstStyle/>
            <a:p>
              <a:endParaRPr lang="en-US" noProof="0" dirty="0"/>
            </a:p>
          </p:txBody>
        </p:sp>
        <p:sp>
          <p:nvSpPr>
            <p:cNvPr id="194" name="Freeform: Shape 193">
              <a:extLst>
                <a:ext uri="{FF2B5EF4-FFF2-40B4-BE49-F238E27FC236}">
                  <a16:creationId xmlns:a16="http://schemas.microsoft.com/office/drawing/2014/main" id="{FCD991F0-1901-4392-87E1-94C11360D7C7}"/>
                </a:ext>
              </a:extLst>
            </p:cNvPr>
            <p:cNvSpPr/>
            <p:nvPr/>
          </p:nvSpPr>
          <p:spPr>
            <a:xfrm>
              <a:off x="6743318" y="3615783"/>
              <a:ext cx="38100" cy="9525"/>
            </a:xfrm>
            <a:custGeom>
              <a:avLst/>
              <a:gdLst>
                <a:gd name="connsiteX0" fmla="*/ 0 w 38100"/>
                <a:gd name="connsiteY0" fmla="*/ 11242 h 9525"/>
                <a:gd name="connsiteX1" fmla="*/ 27813 w 38100"/>
                <a:gd name="connsiteY1" fmla="*/ 9527 h 9525"/>
                <a:gd name="connsiteX2" fmla="*/ 28194 w 38100"/>
                <a:gd name="connsiteY2" fmla="*/ 18195 h 9525"/>
                <a:gd name="connsiteX3" fmla="*/ 36481 w 38100"/>
                <a:gd name="connsiteY3" fmla="*/ 9813 h 9525"/>
                <a:gd name="connsiteX4" fmla="*/ 41434 w 38100"/>
                <a:gd name="connsiteY4" fmla="*/ 2 h 9525"/>
                <a:gd name="connsiteX5" fmla="*/ 0 w 38100"/>
                <a:gd name="connsiteY5" fmla="*/ 11242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100" h="9525">
                  <a:moveTo>
                    <a:pt x="0" y="11242"/>
                  </a:moveTo>
                  <a:cubicBezTo>
                    <a:pt x="9525" y="10384"/>
                    <a:pt x="23908" y="2764"/>
                    <a:pt x="27813" y="9527"/>
                  </a:cubicBezTo>
                  <a:cubicBezTo>
                    <a:pt x="28004" y="12480"/>
                    <a:pt x="25527" y="14194"/>
                    <a:pt x="28194" y="18195"/>
                  </a:cubicBezTo>
                  <a:cubicBezTo>
                    <a:pt x="37338" y="18100"/>
                    <a:pt x="31718" y="11718"/>
                    <a:pt x="36481" y="9813"/>
                  </a:cubicBezTo>
                  <a:cubicBezTo>
                    <a:pt x="36100" y="5717"/>
                    <a:pt x="46101" y="6003"/>
                    <a:pt x="41434" y="2"/>
                  </a:cubicBezTo>
                  <a:cubicBezTo>
                    <a:pt x="30385" y="-93"/>
                    <a:pt x="3620" y="2955"/>
                    <a:pt x="0" y="11242"/>
                  </a:cubicBezTo>
                  <a:close/>
                </a:path>
              </a:pathLst>
            </a:custGeom>
            <a:grpFill/>
            <a:ln w="9525" cap="flat">
              <a:noFill/>
              <a:prstDash val="solid"/>
              <a:miter/>
            </a:ln>
          </p:spPr>
          <p:txBody>
            <a:bodyPr rtlCol="0" anchor="ctr"/>
            <a:lstStyle/>
            <a:p>
              <a:endParaRPr lang="en-US" noProof="0" dirty="0"/>
            </a:p>
          </p:txBody>
        </p:sp>
        <p:sp>
          <p:nvSpPr>
            <p:cNvPr id="195" name="Freeform: Shape 194">
              <a:extLst>
                <a:ext uri="{FF2B5EF4-FFF2-40B4-BE49-F238E27FC236}">
                  <a16:creationId xmlns:a16="http://schemas.microsoft.com/office/drawing/2014/main" id="{8ECE47EC-8647-4269-BA1F-7BBF35B3EF70}"/>
                </a:ext>
              </a:extLst>
            </p:cNvPr>
            <p:cNvSpPr/>
            <p:nvPr/>
          </p:nvSpPr>
          <p:spPr>
            <a:xfrm>
              <a:off x="6740262" y="3628997"/>
              <a:ext cx="9525" cy="9525"/>
            </a:xfrm>
            <a:custGeom>
              <a:avLst/>
              <a:gdLst>
                <a:gd name="connsiteX0" fmla="*/ 3818 w 0"/>
                <a:gd name="connsiteY0" fmla="*/ 28 h 0"/>
                <a:gd name="connsiteX1" fmla="*/ 770 w 0"/>
                <a:gd name="connsiteY1" fmla="*/ 7267 h 0"/>
                <a:gd name="connsiteX2" fmla="*/ 8676 w 0"/>
                <a:gd name="connsiteY2" fmla="*/ 5552 h 0"/>
                <a:gd name="connsiteX3" fmla="*/ 3818 w 0"/>
                <a:gd name="connsiteY3" fmla="*/ 28 h 0"/>
              </a:gdLst>
              <a:ahLst/>
              <a:cxnLst>
                <a:cxn ang="0">
                  <a:pos x="connsiteX0" y="connsiteY0"/>
                </a:cxn>
                <a:cxn ang="0">
                  <a:pos x="connsiteX1" y="connsiteY1"/>
                </a:cxn>
                <a:cxn ang="0">
                  <a:pos x="connsiteX2" y="connsiteY2"/>
                </a:cxn>
                <a:cxn ang="0">
                  <a:pos x="connsiteX3" y="connsiteY3"/>
                </a:cxn>
              </a:cxnLst>
              <a:rect l="l" t="t" r="r" b="b"/>
              <a:pathLst>
                <a:path>
                  <a:moveTo>
                    <a:pt x="3818" y="28"/>
                  </a:moveTo>
                  <a:cubicBezTo>
                    <a:pt x="4771" y="3266"/>
                    <a:pt x="-2278" y="3076"/>
                    <a:pt x="770" y="7267"/>
                  </a:cubicBezTo>
                  <a:cubicBezTo>
                    <a:pt x="3437" y="6695"/>
                    <a:pt x="6009" y="6124"/>
                    <a:pt x="8676" y="5552"/>
                  </a:cubicBezTo>
                  <a:cubicBezTo>
                    <a:pt x="7438" y="3266"/>
                    <a:pt x="7057" y="-353"/>
                    <a:pt x="3818" y="28"/>
                  </a:cubicBezTo>
                  <a:close/>
                </a:path>
              </a:pathLst>
            </a:custGeom>
            <a:grpFill/>
            <a:ln w="9525" cap="flat">
              <a:noFill/>
              <a:prstDash val="solid"/>
              <a:miter/>
            </a:ln>
          </p:spPr>
          <p:txBody>
            <a:bodyPr rtlCol="0" anchor="ctr"/>
            <a:lstStyle/>
            <a:p>
              <a:endParaRPr lang="en-US" noProof="0" dirty="0"/>
            </a:p>
          </p:txBody>
        </p:sp>
        <p:sp>
          <p:nvSpPr>
            <p:cNvPr id="196" name="Freeform: Shape 195">
              <a:extLst>
                <a:ext uri="{FF2B5EF4-FFF2-40B4-BE49-F238E27FC236}">
                  <a16:creationId xmlns:a16="http://schemas.microsoft.com/office/drawing/2014/main" id="{F66B341E-C7EB-4057-A044-4ACA6B7C3A1E}"/>
                </a:ext>
              </a:extLst>
            </p:cNvPr>
            <p:cNvSpPr/>
            <p:nvPr/>
          </p:nvSpPr>
          <p:spPr>
            <a:xfrm>
              <a:off x="6839331" y="3565303"/>
              <a:ext cx="9525" cy="9525"/>
            </a:xfrm>
            <a:custGeom>
              <a:avLst/>
              <a:gdLst>
                <a:gd name="connsiteX0" fmla="*/ 0 w 0"/>
                <a:gd name="connsiteY0" fmla="*/ 5810 h 0"/>
                <a:gd name="connsiteX1" fmla="*/ 6382 w 0"/>
                <a:gd name="connsiteY1" fmla="*/ 0 h 0"/>
                <a:gd name="connsiteX2" fmla="*/ 0 w 0"/>
                <a:gd name="connsiteY2" fmla="*/ 5810 h 0"/>
              </a:gdLst>
              <a:ahLst/>
              <a:cxnLst>
                <a:cxn ang="0">
                  <a:pos x="connsiteX0" y="connsiteY0"/>
                </a:cxn>
                <a:cxn ang="0">
                  <a:pos x="connsiteX1" y="connsiteY1"/>
                </a:cxn>
                <a:cxn ang="0">
                  <a:pos x="connsiteX2" y="connsiteY2"/>
                </a:cxn>
              </a:cxnLst>
              <a:rect l="l" t="t" r="r" b="b"/>
              <a:pathLst>
                <a:path>
                  <a:moveTo>
                    <a:pt x="0" y="5810"/>
                  </a:moveTo>
                  <a:cubicBezTo>
                    <a:pt x="4572" y="4953"/>
                    <a:pt x="6191" y="2762"/>
                    <a:pt x="6382" y="0"/>
                  </a:cubicBezTo>
                  <a:cubicBezTo>
                    <a:pt x="1810" y="953"/>
                    <a:pt x="286" y="3048"/>
                    <a:pt x="0" y="5810"/>
                  </a:cubicBezTo>
                  <a:close/>
                </a:path>
              </a:pathLst>
            </a:custGeom>
            <a:grpFill/>
            <a:ln w="9525" cap="flat">
              <a:noFill/>
              <a:prstDash val="solid"/>
              <a:miter/>
            </a:ln>
          </p:spPr>
          <p:txBody>
            <a:bodyPr rtlCol="0" anchor="ctr"/>
            <a:lstStyle/>
            <a:p>
              <a:endParaRPr lang="en-US" noProof="0" dirty="0"/>
            </a:p>
          </p:txBody>
        </p:sp>
        <p:sp>
          <p:nvSpPr>
            <p:cNvPr id="197" name="Freeform: Shape 196">
              <a:extLst>
                <a:ext uri="{FF2B5EF4-FFF2-40B4-BE49-F238E27FC236}">
                  <a16:creationId xmlns:a16="http://schemas.microsoft.com/office/drawing/2014/main" id="{BF945FAC-AA6D-419B-9472-3EE9D8412AF4}"/>
                </a:ext>
              </a:extLst>
            </p:cNvPr>
            <p:cNvSpPr/>
            <p:nvPr/>
          </p:nvSpPr>
          <p:spPr>
            <a:xfrm>
              <a:off x="7171494" y="3513963"/>
              <a:ext cx="9525" cy="9525"/>
            </a:xfrm>
            <a:custGeom>
              <a:avLst/>
              <a:gdLst>
                <a:gd name="connsiteX0" fmla="*/ 640 w 9525"/>
                <a:gd name="connsiteY0" fmla="*/ 10954 h 9525"/>
                <a:gd name="connsiteX1" fmla="*/ 10832 w 9525"/>
                <a:gd name="connsiteY1" fmla="*/ 0 h 9525"/>
                <a:gd name="connsiteX2" fmla="*/ 640 w 9525"/>
                <a:gd name="connsiteY2" fmla="*/ 10954 h 9525"/>
              </a:gdLst>
              <a:ahLst/>
              <a:cxnLst>
                <a:cxn ang="0">
                  <a:pos x="connsiteX0" y="connsiteY0"/>
                </a:cxn>
                <a:cxn ang="0">
                  <a:pos x="connsiteX1" y="connsiteY1"/>
                </a:cxn>
                <a:cxn ang="0">
                  <a:pos x="connsiteX2" y="connsiteY2"/>
                </a:cxn>
              </a:cxnLst>
              <a:rect l="l" t="t" r="r" b="b"/>
              <a:pathLst>
                <a:path w="9525" h="9525">
                  <a:moveTo>
                    <a:pt x="640" y="10954"/>
                  </a:moveTo>
                  <a:cubicBezTo>
                    <a:pt x="11117" y="10287"/>
                    <a:pt x="12641" y="5906"/>
                    <a:pt x="10832" y="0"/>
                  </a:cubicBezTo>
                  <a:cubicBezTo>
                    <a:pt x="449" y="572"/>
                    <a:pt x="-1170" y="5048"/>
                    <a:pt x="640" y="10954"/>
                  </a:cubicBezTo>
                  <a:close/>
                </a:path>
              </a:pathLst>
            </a:custGeom>
            <a:grpFill/>
            <a:ln w="9525" cap="flat">
              <a:noFill/>
              <a:prstDash val="solid"/>
              <a:miter/>
            </a:ln>
          </p:spPr>
          <p:txBody>
            <a:bodyPr rtlCol="0" anchor="ctr"/>
            <a:lstStyle/>
            <a:p>
              <a:endParaRPr lang="en-US" noProof="0" dirty="0"/>
            </a:p>
          </p:txBody>
        </p:sp>
        <p:sp>
          <p:nvSpPr>
            <p:cNvPr id="198" name="Freeform: Shape 197">
              <a:extLst>
                <a:ext uri="{FF2B5EF4-FFF2-40B4-BE49-F238E27FC236}">
                  <a16:creationId xmlns:a16="http://schemas.microsoft.com/office/drawing/2014/main" id="{E859B5E4-FE66-4A26-9962-15BE1ADBC6DD}"/>
                </a:ext>
              </a:extLst>
            </p:cNvPr>
            <p:cNvSpPr/>
            <p:nvPr/>
          </p:nvSpPr>
          <p:spPr>
            <a:xfrm>
              <a:off x="6889051" y="3549742"/>
              <a:ext cx="19050" cy="9525"/>
            </a:xfrm>
            <a:custGeom>
              <a:avLst/>
              <a:gdLst>
                <a:gd name="connsiteX0" fmla="*/ 20669 w 19050"/>
                <a:gd name="connsiteY0" fmla="*/ 3845 h 0"/>
                <a:gd name="connsiteX1" fmla="*/ 0 w 19050"/>
                <a:gd name="connsiteY1" fmla="*/ 1749 h 0"/>
                <a:gd name="connsiteX2" fmla="*/ 20669 w 19050"/>
                <a:gd name="connsiteY2" fmla="*/ 3845 h 0"/>
              </a:gdLst>
              <a:ahLst/>
              <a:cxnLst>
                <a:cxn ang="0">
                  <a:pos x="connsiteX0" y="connsiteY0"/>
                </a:cxn>
                <a:cxn ang="0">
                  <a:pos x="connsiteX1" y="connsiteY1"/>
                </a:cxn>
                <a:cxn ang="0">
                  <a:pos x="connsiteX2" y="connsiteY2"/>
                </a:cxn>
              </a:cxnLst>
              <a:rect l="l" t="t" r="r" b="b"/>
              <a:pathLst>
                <a:path w="19050">
                  <a:moveTo>
                    <a:pt x="20669" y="3845"/>
                  </a:moveTo>
                  <a:cubicBezTo>
                    <a:pt x="17812" y="-2442"/>
                    <a:pt x="8191" y="606"/>
                    <a:pt x="0" y="1749"/>
                  </a:cubicBezTo>
                  <a:cubicBezTo>
                    <a:pt x="3143" y="12608"/>
                    <a:pt x="11906" y="6607"/>
                    <a:pt x="20669" y="3845"/>
                  </a:cubicBezTo>
                  <a:close/>
                </a:path>
              </a:pathLst>
            </a:custGeom>
            <a:grpFill/>
            <a:ln w="9525" cap="flat">
              <a:noFill/>
              <a:prstDash val="solid"/>
              <a:miter/>
            </a:ln>
          </p:spPr>
          <p:txBody>
            <a:bodyPr rtlCol="0" anchor="ctr"/>
            <a:lstStyle/>
            <a:p>
              <a:endParaRPr lang="en-US" noProof="0" dirty="0"/>
            </a:p>
          </p:txBody>
        </p:sp>
        <p:sp>
          <p:nvSpPr>
            <p:cNvPr id="199" name="Freeform: Shape 198">
              <a:extLst>
                <a:ext uri="{FF2B5EF4-FFF2-40B4-BE49-F238E27FC236}">
                  <a16:creationId xmlns:a16="http://schemas.microsoft.com/office/drawing/2014/main" id="{60E5BEE5-5EB0-497A-8FA3-108CE7C766C2}"/>
                </a:ext>
              </a:extLst>
            </p:cNvPr>
            <p:cNvSpPr/>
            <p:nvPr/>
          </p:nvSpPr>
          <p:spPr>
            <a:xfrm>
              <a:off x="6920814" y="3578171"/>
              <a:ext cx="28575" cy="19050"/>
            </a:xfrm>
            <a:custGeom>
              <a:avLst/>
              <a:gdLst>
                <a:gd name="connsiteX0" fmla="*/ 23768 w 28575"/>
                <a:gd name="connsiteY0" fmla="*/ 657 h 19050"/>
                <a:gd name="connsiteX1" fmla="*/ 51 w 28575"/>
                <a:gd name="connsiteY1" fmla="*/ 5801 h 19050"/>
                <a:gd name="connsiteX2" fmla="*/ 6432 w 28575"/>
                <a:gd name="connsiteY2" fmla="*/ 15326 h 19050"/>
                <a:gd name="connsiteX3" fmla="*/ 1956 w 28575"/>
                <a:gd name="connsiteY3" fmla="*/ 18469 h 19050"/>
                <a:gd name="connsiteX4" fmla="*/ 6052 w 28575"/>
                <a:gd name="connsiteY4" fmla="*/ 21898 h 19050"/>
                <a:gd name="connsiteX5" fmla="*/ 29007 w 28575"/>
                <a:gd name="connsiteY5" fmla="*/ 14754 h 19050"/>
                <a:gd name="connsiteX6" fmla="*/ 23768 w 28575"/>
                <a:gd name="connsiteY6" fmla="*/ 657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5" h="19050">
                  <a:moveTo>
                    <a:pt x="23768" y="657"/>
                  </a:moveTo>
                  <a:cubicBezTo>
                    <a:pt x="18434" y="-1438"/>
                    <a:pt x="3194" y="1800"/>
                    <a:pt x="51" y="5801"/>
                  </a:cubicBezTo>
                  <a:cubicBezTo>
                    <a:pt x="-616" y="12087"/>
                    <a:pt x="5480" y="11897"/>
                    <a:pt x="6432" y="15326"/>
                  </a:cubicBezTo>
                  <a:cubicBezTo>
                    <a:pt x="6432" y="15421"/>
                    <a:pt x="1861" y="17993"/>
                    <a:pt x="1956" y="18469"/>
                  </a:cubicBezTo>
                  <a:cubicBezTo>
                    <a:pt x="1956" y="20469"/>
                    <a:pt x="5575" y="20374"/>
                    <a:pt x="6052" y="21898"/>
                  </a:cubicBezTo>
                  <a:cubicBezTo>
                    <a:pt x="18339" y="19898"/>
                    <a:pt x="21482" y="20755"/>
                    <a:pt x="29007" y="14754"/>
                  </a:cubicBezTo>
                  <a:cubicBezTo>
                    <a:pt x="24149" y="9706"/>
                    <a:pt x="23197" y="6944"/>
                    <a:pt x="23768" y="657"/>
                  </a:cubicBezTo>
                  <a:close/>
                </a:path>
              </a:pathLst>
            </a:custGeom>
            <a:grpFill/>
            <a:ln w="9525" cap="flat">
              <a:noFill/>
              <a:prstDash val="solid"/>
              <a:miter/>
            </a:ln>
          </p:spPr>
          <p:txBody>
            <a:bodyPr rtlCol="0" anchor="ctr"/>
            <a:lstStyle/>
            <a:p>
              <a:endParaRPr lang="en-US" noProof="0" dirty="0"/>
            </a:p>
          </p:txBody>
        </p:sp>
        <p:sp>
          <p:nvSpPr>
            <p:cNvPr id="200" name="Freeform: Shape 199">
              <a:extLst>
                <a:ext uri="{FF2B5EF4-FFF2-40B4-BE49-F238E27FC236}">
                  <a16:creationId xmlns:a16="http://schemas.microsoft.com/office/drawing/2014/main" id="{3886ABC2-8B89-444F-8769-586BE3273881}"/>
                </a:ext>
              </a:extLst>
            </p:cNvPr>
            <p:cNvSpPr/>
            <p:nvPr/>
          </p:nvSpPr>
          <p:spPr>
            <a:xfrm>
              <a:off x="6847365" y="3569398"/>
              <a:ext cx="19050" cy="9525"/>
            </a:xfrm>
            <a:custGeom>
              <a:avLst/>
              <a:gdLst>
                <a:gd name="connsiteX0" fmla="*/ 19778 w 19050"/>
                <a:gd name="connsiteY0" fmla="*/ 0 h 9525"/>
                <a:gd name="connsiteX1" fmla="*/ 157 w 19050"/>
                <a:gd name="connsiteY1" fmla="*/ 8668 h 9525"/>
                <a:gd name="connsiteX2" fmla="*/ 19778 w 19050"/>
                <a:gd name="connsiteY2" fmla="*/ 0 h 9525"/>
              </a:gdLst>
              <a:ahLst/>
              <a:cxnLst>
                <a:cxn ang="0">
                  <a:pos x="connsiteX0" y="connsiteY0"/>
                </a:cxn>
                <a:cxn ang="0">
                  <a:pos x="connsiteX1" y="connsiteY1"/>
                </a:cxn>
                <a:cxn ang="0">
                  <a:pos x="connsiteX2" y="connsiteY2"/>
                </a:cxn>
              </a:cxnLst>
              <a:rect l="l" t="t" r="r" b="b"/>
              <a:pathLst>
                <a:path w="19050" h="9525">
                  <a:moveTo>
                    <a:pt x="19778" y="0"/>
                  </a:moveTo>
                  <a:cubicBezTo>
                    <a:pt x="9777" y="2953"/>
                    <a:pt x="-1462" y="-1429"/>
                    <a:pt x="157" y="8668"/>
                  </a:cubicBezTo>
                  <a:cubicBezTo>
                    <a:pt x="5967" y="11906"/>
                    <a:pt x="27779" y="11240"/>
                    <a:pt x="19778" y="0"/>
                  </a:cubicBezTo>
                  <a:close/>
                </a:path>
              </a:pathLst>
            </a:custGeom>
            <a:grpFill/>
            <a:ln w="9525" cap="flat">
              <a:noFill/>
              <a:prstDash val="solid"/>
              <a:miter/>
            </a:ln>
          </p:spPr>
          <p:txBody>
            <a:bodyPr rtlCol="0" anchor="ctr"/>
            <a:lstStyle/>
            <a:p>
              <a:endParaRPr lang="en-US" noProof="0" dirty="0"/>
            </a:p>
          </p:txBody>
        </p:sp>
        <p:sp>
          <p:nvSpPr>
            <p:cNvPr id="201" name="Freeform: Shape 200">
              <a:extLst>
                <a:ext uri="{FF2B5EF4-FFF2-40B4-BE49-F238E27FC236}">
                  <a16:creationId xmlns:a16="http://schemas.microsoft.com/office/drawing/2014/main" id="{204E92A0-1F78-44D6-9032-3BB7A274D4A8}"/>
                </a:ext>
              </a:extLst>
            </p:cNvPr>
            <p:cNvSpPr/>
            <p:nvPr/>
          </p:nvSpPr>
          <p:spPr>
            <a:xfrm>
              <a:off x="6863846" y="3589687"/>
              <a:ext cx="28575" cy="19050"/>
            </a:xfrm>
            <a:custGeom>
              <a:avLst/>
              <a:gdLst>
                <a:gd name="connsiteX0" fmla="*/ 30729 w 28575"/>
                <a:gd name="connsiteY0" fmla="*/ 0 h 19050"/>
                <a:gd name="connsiteX1" fmla="*/ 1773 w 28575"/>
                <a:gd name="connsiteY1" fmla="*/ 6286 h 19050"/>
                <a:gd name="connsiteX2" fmla="*/ 10346 w 28575"/>
                <a:gd name="connsiteY2" fmla="*/ 21907 h 19050"/>
                <a:gd name="connsiteX3" fmla="*/ 26157 w 28575"/>
                <a:gd name="connsiteY3" fmla="*/ 18478 h 19050"/>
                <a:gd name="connsiteX4" fmla="*/ 37111 w 28575"/>
                <a:gd name="connsiteY4" fmla="*/ 9525 h 19050"/>
                <a:gd name="connsiteX5" fmla="*/ 30729 w 28575"/>
                <a:gd name="connsiteY5" fmla="*/ 0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575" h="19050">
                  <a:moveTo>
                    <a:pt x="30729" y="0"/>
                  </a:moveTo>
                  <a:cubicBezTo>
                    <a:pt x="21109" y="2095"/>
                    <a:pt x="11394" y="4191"/>
                    <a:pt x="1773" y="6286"/>
                  </a:cubicBezTo>
                  <a:cubicBezTo>
                    <a:pt x="-2037" y="12573"/>
                    <a:pt x="59" y="21050"/>
                    <a:pt x="10346" y="21907"/>
                  </a:cubicBezTo>
                  <a:cubicBezTo>
                    <a:pt x="11870" y="16478"/>
                    <a:pt x="21585" y="20288"/>
                    <a:pt x="26157" y="18478"/>
                  </a:cubicBezTo>
                  <a:cubicBezTo>
                    <a:pt x="31301" y="16478"/>
                    <a:pt x="31777" y="10858"/>
                    <a:pt x="37111" y="9525"/>
                  </a:cubicBezTo>
                  <a:cubicBezTo>
                    <a:pt x="35492" y="3715"/>
                    <a:pt x="25491" y="7048"/>
                    <a:pt x="30729" y="0"/>
                  </a:cubicBezTo>
                  <a:close/>
                </a:path>
              </a:pathLst>
            </a:custGeom>
            <a:grpFill/>
            <a:ln w="9525" cap="flat">
              <a:noFill/>
              <a:prstDash val="solid"/>
              <a:miter/>
            </a:ln>
          </p:spPr>
          <p:txBody>
            <a:bodyPr rtlCol="0" anchor="ctr"/>
            <a:lstStyle/>
            <a:p>
              <a:endParaRPr lang="en-US" noProof="0" dirty="0"/>
            </a:p>
          </p:txBody>
        </p:sp>
        <p:sp>
          <p:nvSpPr>
            <p:cNvPr id="202" name="Freeform: Shape 201">
              <a:extLst>
                <a:ext uri="{FF2B5EF4-FFF2-40B4-BE49-F238E27FC236}">
                  <a16:creationId xmlns:a16="http://schemas.microsoft.com/office/drawing/2014/main" id="{764E99A6-9D50-4E24-8760-E11F45BDEA9D}"/>
                </a:ext>
              </a:extLst>
            </p:cNvPr>
            <p:cNvSpPr/>
            <p:nvPr/>
          </p:nvSpPr>
          <p:spPr>
            <a:xfrm>
              <a:off x="7329942" y="3464242"/>
              <a:ext cx="9525" cy="9525"/>
            </a:xfrm>
            <a:custGeom>
              <a:avLst/>
              <a:gdLst>
                <a:gd name="connsiteX0" fmla="*/ 10404 w 9525"/>
                <a:gd name="connsiteY0" fmla="*/ 0 h 0"/>
                <a:gd name="connsiteX1" fmla="*/ 1355 w 9525"/>
                <a:gd name="connsiteY1" fmla="*/ 6382 h 0"/>
                <a:gd name="connsiteX2" fmla="*/ 10404 w 9525"/>
                <a:gd name="connsiteY2" fmla="*/ 0 h 0"/>
              </a:gdLst>
              <a:ahLst/>
              <a:cxnLst>
                <a:cxn ang="0">
                  <a:pos x="connsiteX0" y="connsiteY0"/>
                </a:cxn>
                <a:cxn ang="0">
                  <a:pos x="connsiteX1" y="connsiteY1"/>
                </a:cxn>
                <a:cxn ang="0">
                  <a:pos x="connsiteX2" y="connsiteY2"/>
                </a:cxn>
              </a:cxnLst>
              <a:rect l="l" t="t" r="r" b="b"/>
              <a:pathLst>
                <a:path w="9525">
                  <a:moveTo>
                    <a:pt x="10404" y="0"/>
                  </a:moveTo>
                  <a:cubicBezTo>
                    <a:pt x="5927" y="1524"/>
                    <a:pt x="-3503" y="857"/>
                    <a:pt x="1355" y="6382"/>
                  </a:cubicBezTo>
                  <a:cubicBezTo>
                    <a:pt x="7641" y="5525"/>
                    <a:pt x="11165" y="3620"/>
                    <a:pt x="10404" y="0"/>
                  </a:cubicBezTo>
                  <a:close/>
                </a:path>
              </a:pathLst>
            </a:custGeom>
            <a:grpFill/>
            <a:ln w="9525" cap="flat">
              <a:noFill/>
              <a:prstDash val="solid"/>
              <a:miter/>
            </a:ln>
          </p:spPr>
          <p:txBody>
            <a:bodyPr rtlCol="0" anchor="ctr"/>
            <a:lstStyle/>
            <a:p>
              <a:endParaRPr lang="en-US" noProof="0" dirty="0"/>
            </a:p>
          </p:txBody>
        </p:sp>
        <p:sp>
          <p:nvSpPr>
            <p:cNvPr id="203" name="Freeform: Shape 202">
              <a:extLst>
                <a:ext uri="{FF2B5EF4-FFF2-40B4-BE49-F238E27FC236}">
                  <a16:creationId xmlns:a16="http://schemas.microsoft.com/office/drawing/2014/main" id="{DF739185-9AF1-4B79-B5F4-766DEBFA3EAC}"/>
                </a:ext>
              </a:extLst>
            </p:cNvPr>
            <p:cNvSpPr/>
            <p:nvPr/>
          </p:nvSpPr>
          <p:spPr>
            <a:xfrm>
              <a:off x="7657528" y="3382518"/>
              <a:ext cx="19050" cy="9525"/>
            </a:xfrm>
            <a:custGeom>
              <a:avLst/>
              <a:gdLst>
                <a:gd name="connsiteX0" fmla="*/ 0 w 19050"/>
                <a:gd name="connsiteY0" fmla="*/ 8287 h 0"/>
                <a:gd name="connsiteX1" fmla="*/ 28194 w 19050"/>
                <a:gd name="connsiteY1" fmla="*/ 0 h 0"/>
                <a:gd name="connsiteX2" fmla="*/ 0 w 19050"/>
                <a:gd name="connsiteY2" fmla="*/ 8287 h 0"/>
              </a:gdLst>
              <a:ahLst/>
              <a:cxnLst>
                <a:cxn ang="0">
                  <a:pos x="connsiteX0" y="connsiteY0"/>
                </a:cxn>
                <a:cxn ang="0">
                  <a:pos x="connsiteX1" y="connsiteY1"/>
                </a:cxn>
                <a:cxn ang="0">
                  <a:pos x="connsiteX2" y="connsiteY2"/>
                </a:cxn>
              </a:cxnLst>
              <a:rect l="l" t="t" r="r" b="b"/>
              <a:pathLst>
                <a:path w="19050">
                  <a:moveTo>
                    <a:pt x="0" y="8287"/>
                  </a:moveTo>
                  <a:cubicBezTo>
                    <a:pt x="10573" y="7715"/>
                    <a:pt x="24003" y="7144"/>
                    <a:pt x="28194" y="0"/>
                  </a:cubicBezTo>
                  <a:cubicBezTo>
                    <a:pt x="19812" y="3143"/>
                    <a:pt x="2762" y="2667"/>
                    <a:pt x="0" y="8287"/>
                  </a:cubicBezTo>
                  <a:close/>
                </a:path>
              </a:pathLst>
            </a:custGeom>
            <a:grpFill/>
            <a:ln w="9525" cap="flat">
              <a:noFill/>
              <a:prstDash val="solid"/>
              <a:miter/>
            </a:ln>
          </p:spPr>
          <p:txBody>
            <a:bodyPr rtlCol="0" anchor="ctr"/>
            <a:lstStyle/>
            <a:p>
              <a:endParaRPr lang="en-US" noProof="0" dirty="0"/>
            </a:p>
          </p:txBody>
        </p:sp>
        <p:sp>
          <p:nvSpPr>
            <p:cNvPr id="204" name="Freeform: Shape 203">
              <a:extLst>
                <a:ext uri="{FF2B5EF4-FFF2-40B4-BE49-F238E27FC236}">
                  <a16:creationId xmlns:a16="http://schemas.microsoft.com/office/drawing/2014/main" id="{A08AB7F3-7FE2-4C17-BE57-5854098A4B53}"/>
                </a:ext>
              </a:extLst>
            </p:cNvPr>
            <p:cNvSpPr/>
            <p:nvPr/>
          </p:nvSpPr>
          <p:spPr>
            <a:xfrm>
              <a:off x="4742146" y="3426809"/>
              <a:ext cx="9525" cy="9525"/>
            </a:xfrm>
            <a:custGeom>
              <a:avLst/>
              <a:gdLst>
                <a:gd name="connsiteX0" fmla="*/ 7209 w 0"/>
                <a:gd name="connsiteY0" fmla="*/ 0 h 0"/>
                <a:gd name="connsiteX1" fmla="*/ 827 w 0"/>
                <a:gd name="connsiteY1" fmla="*/ 5810 h 0"/>
                <a:gd name="connsiteX2" fmla="*/ 7209 w 0"/>
                <a:gd name="connsiteY2" fmla="*/ 0 h 0"/>
              </a:gdLst>
              <a:ahLst/>
              <a:cxnLst>
                <a:cxn ang="0">
                  <a:pos x="connsiteX0" y="connsiteY0"/>
                </a:cxn>
                <a:cxn ang="0">
                  <a:pos x="connsiteX1" y="connsiteY1"/>
                </a:cxn>
                <a:cxn ang="0">
                  <a:pos x="connsiteX2" y="connsiteY2"/>
                </a:cxn>
              </a:cxnLst>
              <a:rect l="l" t="t" r="r" b="b"/>
              <a:pathLst>
                <a:path>
                  <a:moveTo>
                    <a:pt x="7209" y="0"/>
                  </a:moveTo>
                  <a:cubicBezTo>
                    <a:pt x="3113" y="1048"/>
                    <a:pt x="-2031" y="1715"/>
                    <a:pt x="827" y="5810"/>
                  </a:cubicBezTo>
                  <a:cubicBezTo>
                    <a:pt x="5399" y="4953"/>
                    <a:pt x="6923" y="2762"/>
                    <a:pt x="7209" y="0"/>
                  </a:cubicBezTo>
                  <a:close/>
                </a:path>
              </a:pathLst>
            </a:custGeom>
            <a:grpFill/>
            <a:ln w="9525" cap="flat">
              <a:noFill/>
              <a:prstDash val="solid"/>
              <a:miter/>
            </a:ln>
          </p:spPr>
          <p:txBody>
            <a:bodyPr rtlCol="0" anchor="ctr"/>
            <a:lstStyle/>
            <a:p>
              <a:endParaRPr lang="en-US" noProof="0" dirty="0"/>
            </a:p>
          </p:txBody>
        </p:sp>
        <p:sp>
          <p:nvSpPr>
            <p:cNvPr id="205" name="Freeform: Shape 204">
              <a:extLst>
                <a:ext uri="{FF2B5EF4-FFF2-40B4-BE49-F238E27FC236}">
                  <a16:creationId xmlns:a16="http://schemas.microsoft.com/office/drawing/2014/main" id="{107F9608-A0C8-4B0D-9F99-7466D9C4B561}"/>
                </a:ext>
              </a:extLst>
            </p:cNvPr>
            <p:cNvSpPr/>
            <p:nvPr/>
          </p:nvSpPr>
          <p:spPr>
            <a:xfrm>
              <a:off x="7662286" y="3422618"/>
              <a:ext cx="9525" cy="9525"/>
            </a:xfrm>
            <a:custGeom>
              <a:avLst/>
              <a:gdLst>
                <a:gd name="connsiteX0" fmla="*/ 4 w 9525"/>
                <a:gd name="connsiteY0" fmla="*/ 4286 h 0"/>
                <a:gd name="connsiteX1" fmla="*/ 9815 w 9525"/>
                <a:gd name="connsiteY1" fmla="*/ 0 h 0"/>
                <a:gd name="connsiteX2" fmla="*/ 4 w 9525"/>
                <a:gd name="connsiteY2" fmla="*/ 4286 h 0"/>
              </a:gdLst>
              <a:ahLst/>
              <a:cxnLst>
                <a:cxn ang="0">
                  <a:pos x="connsiteX0" y="connsiteY0"/>
                </a:cxn>
                <a:cxn ang="0">
                  <a:pos x="connsiteX1" y="connsiteY1"/>
                </a:cxn>
                <a:cxn ang="0">
                  <a:pos x="connsiteX2" y="connsiteY2"/>
                </a:cxn>
              </a:cxnLst>
              <a:rect l="l" t="t" r="r" b="b"/>
              <a:pathLst>
                <a:path w="9525">
                  <a:moveTo>
                    <a:pt x="4" y="4286"/>
                  </a:moveTo>
                  <a:cubicBezTo>
                    <a:pt x="4481" y="6191"/>
                    <a:pt x="10768" y="4858"/>
                    <a:pt x="9815" y="0"/>
                  </a:cubicBezTo>
                  <a:cubicBezTo>
                    <a:pt x="6005" y="1143"/>
                    <a:pt x="-186" y="1333"/>
                    <a:pt x="4" y="4286"/>
                  </a:cubicBezTo>
                  <a:close/>
                </a:path>
              </a:pathLst>
            </a:custGeom>
            <a:grpFill/>
            <a:ln w="9525" cap="flat">
              <a:noFill/>
              <a:prstDash val="solid"/>
              <a:miter/>
            </a:ln>
          </p:spPr>
          <p:txBody>
            <a:bodyPr rtlCol="0" anchor="ctr"/>
            <a:lstStyle/>
            <a:p>
              <a:endParaRPr lang="en-US" noProof="0" dirty="0"/>
            </a:p>
          </p:txBody>
        </p:sp>
        <p:sp>
          <p:nvSpPr>
            <p:cNvPr id="206" name="Freeform: Shape 205">
              <a:extLst>
                <a:ext uri="{FF2B5EF4-FFF2-40B4-BE49-F238E27FC236}">
                  <a16:creationId xmlns:a16="http://schemas.microsoft.com/office/drawing/2014/main" id="{3D56C92F-D52C-4991-BBBD-4E9646083207}"/>
                </a:ext>
              </a:extLst>
            </p:cNvPr>
            <p:cNvSpPr/>
            <p:nvPr/>
          </p:nvSpPr>
          <p:spPr>
            <a:xfrm>
              <a:off x="4392174" y="3394710"/>
              <a:ext cx="9525" cy="9525"/>
            </a:xfrm>
            <a:custGeom>
              <a:avLst/>
              <a:gdLst>
                <a:gd name="connsiteX0" fmla="*/ 12471 w 9525"/>
                <a:gd name="connsiteY0" fmla="*/ 0 h 0"/>
                <a:gd name="connsiteX1" fmla="*/ 4566 w 9525"/>
                <a:gd name="connsiteY1" fmla="*/ 1715 h 0"/>
                <a:gd name="connsiteX2" fmla="*/ 89 w 9525"/>
                <a:gd name="connsiteY2" fmla="*/ 4858 h 0"/>
                <a:gd name="connsiteX3" fmla="*/ 12471 w 9525"/>
                <a:gd name="connsiteY3" fmla="*/ 0 h 0"/>
              </a:gdLst>
              <a:ahLst/>
              <a:cxnLst>
                <a:cxn ang="0">
                  <a:pos x="connsiteX0" y="connsiteY0"/>
                </a:cxn>
                <a:cxn ang="0">
                  <a:pos x="connsiteX1" y="connsiteY1"/>
                </a:cxn>
                <a:cxn ang="0">
                  <a:pos x="connsiteX2" y="connsiteY2"/>
                </a:cxn>
                <a:cxn ang="0">
                  <a:pos x="connsiteX3" y="connsiteY3"/>
                </a:cxn>
              </a:cxnLst>
              <a:rect l="l" t="t" r="r" b="b"/>
              <a:pathLst>
                <a:path w="9525">
                  <a:moveTo>
                    <a:pt x="12471" y="0"/>
                  </a:moveTo>
                  <a:cubicBezTo>
                    <a:pt x="9804" y="571"/>
                    <a:pt x="7233" y="1143"/>
                    <a:pt x="4566" y="1715"/>
                  </a:cubicBezTo>
                  <a:cubicBezTo>
                    <a:pt x="2661" y="2667"/>
                    <a:pt x="-578" y="2857"/>
                    <a:pt x="89" y="4858"/>
                  </a:cubicBezTo>
                  <a:cubicBezTo>
                    <a:pt x="3518" y="2953"/>
                    <a:pt x="14567" y="4286"/>
                    <a:pt x="12471" y="0"/>
                  </a:cubicBezTo>
                  <a:close/>
                </a:path>
              </a:pathLst>
            </a:custGeom>
            <a:grpFill/>
            <a:ln w="9525" cap="flat">
              <a:noFill/>
              <a:prstDash val="solid"/>
              <a:miter/>
            </a:ln>
          </p:spPr>
          <p:txBody>
            <a:bodyPr rtlCol="0" anchor="ctr"/>
            <a:lstStyle/>
            <a:p>
              <a:endParaRPr lang="en-US" noProof="0" dirty="0"/>
            </a:p>
          </p:txBody>
        </p:sp>
        <p:sp>
          <p:nvSpPr>
            <p:cNvPr id="207" name="Freeform: Shape 206">
              <a:extLst>
                <a:ext uri="{FF2B5EF4-FFF2-40B4-BE49-F238E27FC236}">
                  <a16:creationId xmlns:a16="http://schemas.microsoft.com/office/drawing/2014/main" id="{5BEAD65D-7EDE-4094-A14C-1EC345D3004C}"/>
                </a:ext>
              </a:extLst>
            </p:cNvPr>
            <p:cNvSpPr/>
            <p:nvPr/>
          </p:nvSpPr>
          <p:spPr>
            <a:xfrm>
              <a:off x="7546758" y="3402404"/>
              <a:ext cx="38100" cy="9525"/>
            </a:xfrm>
            <a:custGeom>
              <a:avLst/>
              <a:gdLst>
                <a:gd name="connsiteX0" fmla="*/ 29141 w 38100"/>
                <a:gd name="connsiteY0" fmla="*/ 6117 h 9525"/>
                <a:gd name="connsiteX1" fmla="*/ 46858 w 38100"/>
                <a:gd name="connsiteY1" fmla="*/ 116 h 9525"/>
                <a:gd name="connsiteX2" fmla="*/ 3995 w 38100"/>
                <a:gd name="connsiteY2" fmla="*/ 7260 h 9525"/>
                <a:gd name="connsiteX3" fmla="*/ 2090 w 38100"/>
                <a:gd name="connsiteY3" fmla="*/ 9832 h 9525"/>
                <a:gd name="connsiteX4" fmla="*/ 29141 w 38100"/>
                <a:gd name="connsiteY4" fmla="*/ 6117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9525">
                  <a:moveTo>
                    <a:pt x="29141" y="6117"/>
                  </a:moveTo>
                  <a:cubicBezTo>
                    <a:pt x="35332" y="5546"/>
                    <a:pt x="44476" y="4212"/>
                    <a:pt x="46858" y="116"/>
                  </a:cubicBezTo>
                  <a:cubicBezTo>
                    <a:pt x="31237" y="-646"/>
                    <a:pt x="19235" y="2402"/>
                    <a:pt x="3995" y="7260"/>
                  </a:cubicBezTo>
                  <a:cubicBezTo>
                    <a:pt x="1138" y="7736"/>
                    <a:pt x="-2291" y="9641"/>
                    <a:pt x="2090" y="9832"/>
                  </a:cubicBezTo>
                  <a:cubicBezTo>
                    <a:pt x="13234" y="6022"/>
                    <a:pt x="23236" y="6689"/>
                    <a:pt x="29141" y="6117"/>
                  </a:cubicBezTo>
                  <a:close/>
                </a:path>
              </a:pathLst>
            </a:custGeom>
            <a:grpFill/>
            <a:ln w="9525" cap="flat">
              <a:noFill/>
              <a:prstDash val="solid"/>
              <a:miter/>
            </a:ln>
          </p:spPr>
          <p:txBody>
            <a:bodyPr rtlCol="0" anchor="ctr"/>
            <a:lstStyle/>
            <a:p>
              <a:endParaRPr lang="en-US" noProof="0" dirty="0"/>
            </a:p>
          </p:txBody>
        </p:sp>
        <p:sp>
          <p:nvSpPr>
            <p:cNvPr id="208" name="Freeform: Shape 207">
              <a:extLst>
                <a:ext uri="{FF2B5EF4-FFF2-40B4-BE49-F238E27FC236}">
                  <a16:creationId xmlns:a16="http://schemas.microsoft.com/office/drawing/2014/main" id="{B5C59985-1B7D-4672-9574-8D7344E4B110}"/>
                </a:ext>
              </a:extLst>
            </p:cNvPr>
            <p:cNvSpPr/>
            <p:nvPr/>
          </p:nvSpPr>
          <p:spPr>
            <a:xfrm>
              <a:off x="7606665" y="3389037"/>
              <a:ext cx="38100" cy="9525"/>
            </a:xfrm>
            <a:custGeom>
              <a:avLst/>
              <a:gdLst>
                <a:gd name="connsiteX0" fmla="*/ 35052 w 38100"/>
                <a:gd name="connsiteY0" fmla="*/ 5197 h 9525"/>
                <a:gd name="connsiteX1" fmla="*/ 44863 w 38100"/>
                <a:gd name="connsiteY1" fmla="*/ 910 h 9525"/>
                <a:gd name="connsiteX2" fmla="*/ 26384 w 38100"/>
                <a:gd name="connsiteY2" fmla="*/ 4911 h 9525"/>
                <a:gd name="connsiteX3" fmla="*/ 17716 w 38100"/>
                <a:gd name="connsiteY3" fmla="*/ 4625 h 9525"/>
                <a:gd name="connsiteX4" fmla="*/ 0 w 38100"/>
                <a:gd name="connsiteY4" fmla="*/ 10626 h 9525"/>
                <a:gd name="connsiteX5" fmla="*/ 27813 w 38100"/>
                <a:gd name="connsiteY5" fmla="*/ 8911 h 9525"/>
                <a:gd name="connsiteX6" fmla="*/ 35052 w 38100"/>
                <a:gd name="connsiteY6" fmla="*/ 5197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9525">
                  <a:moveTo>
                    <a:pt x="35052" y="5197"/>
                  </a:moveTo>
                  <a:cubicBezTo>
                    <a:pt x="38767" y="3768"/>
                    <a:pt x="45148" y="3958"/>
                    <a:pt x="44863" y="910"/>
                  </a:cubicBezTo>
                  <a:cubicBezTo>
                    <a:pt x="39338" y="-2233"/>
                    <a:pt x="32861" y="3673"/>
                    <a:pt x="26384" y="4911"/>
                  </a:cubicBezTo>
                  <a:cubicBezTo>
                    <a:pt x="23336" y="5482"/>
                    <a:pt x="21717" y="4244"/>
                    <a:pt x="17716" y="4625"/>
                  </a:cubicBezTo>
                  <a:cubicBezTo>
                    <a:pt x="10858" y="5292"/>
                    <a:pt x="2286" y="6625"/>
                    <a:pt x="0" y="10626"/>
                  </a:cubicBezTo>
                  <a:cubicBezTo>
                    <a:pt x="9144" y="10245"/>
                    <a:pt x="22574" y="10245"/>
                    <a:pt x="27813" y="8911"/>
                  </a:cubicBezTo>
                  <a:cubicBezTo>
                    <a:pt x="30766" y="8245"/>
                    <a:pt x="31623" y="6530"/>
                    <a:pt x="35052" y="5197"/>
                  </a:cubicBezTo>
                  <a:close/>
                </a:path>
              </a:pathLst>
            </a:custGeom>
            <a:grpFill/>
            <a:ln w="9525" cap="flat">
              <a:noFill/>
              <a:prstDash val="solid"/>
              <a:miter/>
            </a:ln>
          </p:spPr>
          <p:txBody>
            <a:bodyPr rtlCol="0" anchor="ctr"/>
            <a:lstStyle/>
            <a:p>
              <a:endParaRPr lang="en-US" noProof="0" dirty="0"/>
            </a:p>
          </p:txBody>
        </p:sp>
        <p:sp>
          <p:nvSpPr>
            <p:cNvPr id="209" name="Freeform: Shape 208">
              <a:extLst>
                <a:ext uri="{FF2B5EF4-FFF2-40B4-BE49-F238E27FC236}">
                  <a16:creationId xmlns:a16="http://schemas.microsoft.com/office/drawing/2014/main" id="{4711B5AC-124F-4255-ADD6-53FB0E35BD11}"/>
                </a:ext>
              </a:extLst>
            </p:cNvPr>
            <p:cNvSpPr/>
            <p:nvPr/>
          </p:nvSpPr>
          <p:spPr>
            <a:xfrm>
              <a:off x="7596092" y="3420523"/>
              <a:ext cx="28575" cy="9525"/>
            </a:xfrm>
            <a:custGeom>
              <a:avLst/>
              <a:gdLst>
                <a:gd name="connsiteX0" fmla="*/ 0 w 28575"/>
                <a:gd name="connsiteY0" fmla="*/ 12097 h 9525"/>
                <a:gd name="connsiteX1" fmla="*/ 35338 w 28575"/>
                <a:gd name="connsiteY1" fmla="*/ 0 h 9525"/>
                <a:gd name="connsiteX2" fmla="*/ 0 w 28575"/>
                <a:gd name="connsiteY2" fmla="*/ 12097 h 9525"/>
              </a:gdLst>
              <a:ahLst/>
              <a:cxnLst>
                <a:cxn ang="0">
                  <a:pos x="connsiteX0" y="connsiteY0"/>
                </a:cxn>
                <a:cxn ang="0">
                  <a:pos x="connsiteX1" y="connsiteY1"/>
                </a:cxn>
                <a:cxn ang="0">
                  <a:pos x="connsiteX2" y="connsiteY2"/>
                </a:cxn>
              </a:cxnLst>
              <a:rect l="l" t="t" r="r" b="b"/>
              <a:pathLst>
                <a:path w="28575" h="9525">
                  <a:moveTo>
                    <a:pt x="0" y="12097"/>
                  </a:moveTo>
                  <a:cubicBezTo>
                    <a:pt x="10478" y="10858"/>
                    <a:pt x="37243" y="11144"/>
                    <a:pt x="35338" y="0"/>
                  </a:cubicBezTo>
                  <a:cubicBezTo>
                    <a:pt x="24098" y="4191"/>
                    <a:pt x="762" y="3334"/>
                    <a:pt x="0" y="12097"/>
                  </a:cubicBezTo>
                  <a:close/>
                </a:path>
              </a:pathLst>
            </a:custGeom>
            <a:grpFill/>
            <a:ln w="9525" cap="flat">
              <a:noFill/>
              <a:prstDash val="solid"/>
              <a:miter/>
            </a:ln>
          </p:spPr>
          <p:txBody>
            <a:bodyPr rtlCol="0" anchor="ctr"/>
            <a:lstStyle/>
            <a:p>
              <a:endParaRPr lang="en-US" noProof="0" dirty="0"/>
            </a:p>
          </p:txBody>
        </p:sp>
        <p:sp>
          <p:nvSpPr>
            <p:cNvPr id="210" name="Freeform: Shape 209">
              <a:extLst>
                <a:ext uri="{FF2B5EF4-FFF2-40B4-BE49-F238E27FC236}">
                  <a16:creationId xmlns:a16="http://schemas.microsoft.com/office/drawing/2014/main" id="{7E1F25E2-4916-4C72-B902-B347BFC36A1D}"/>
                </a:ext>
              </a:extLst>
            </p:cNvPr>
            <p:cNvSpPr/>
            <p:nvPr/>
          </p:nvSpPr>
          <p:spPr>
            <a:xfrm>
              <a:off x="4579715" y="3426569"/>
              <a:ext cx="28575" cy="9525"/>
            </a:xfrm>
            <a:custGeom>
              <a:avLst/>
              <a:gdLst>
                <a:gd name="connsiteX0" fmla="*/ 16192 w 28575"/>
                <a:gd name="connsiteY0" fmla="*/ 907 h 9525"/>
                <a:gd name="connsiteX1" fmla="*/ 0 w 28575"/>
                <a:gd name="connsiteY1" fmla="*/ 11004 h 9525"/>
                <a:gd name="connsiteX2" fmla="*/ 34195 w 28575"/>
                <a:gd name="connsiteY2" fmla="*/ 3574 h 9525"/>
                <a:gd name="connsiteX3" fmla="*/ 16192 w 28575"/>
                <a:gd name="connsiteY3" fmla="*/ 907 h 9525"/>
              </a:gdLst>
              <a:ahLst/>
              <a:cxnLst>
                <a:cxn ang="0">
                  <a:pos x="connsiteX0" y="connsiteY0"/>
                </a:cxn>
                <a:cxn ang="0">
                  <a:pos x="connsiteX1" y="connsiteY1"/>
                </a:cxn>
                <a:cxn ang="0">
                  <a:pos x="connsiteX2" y="connsiteY2"/>
                </a:cxn>
                <a:cxn ang="0">
                  <a:pos x="connsiteX3" y="connsiteY3"/>
                </a:cxn>
              </a:cxnLst>
              <a:rect l="l" t="t" r="r" b="b"/>
              <a:pathLst>
                <a:path w="28575" h="9525">
                  <a:moveTo>
                    <a:pt x="16192" y="907"/>
                  </a:moveTo>
                  <a:cubicBezTo>
                    <a:pt x="15335" y="6241"/>
                    <a:pt x="1619" y="6051"/>
                    <a:pt x="0" y="11004"/>
                  </a:cubicBezTo>
                  <a:cubicBezTo>
                    <a:pt x="11430" y="8527"/>
                    <a:pt x="22860" y="6051"/>
                    <a:pt x="34195" y="3574"/>
                  </a:cubicBezTo>
                  <a:cubicBezTo>
                    <a:pt x="33718" y="-4998"/>
                    <a:pt x="19812" y="5098"/>
                    <a:pt x="16192" y="907"/>
                  </a:cubicBezTo>
                  <a:close/>
                </a:path>
              </a:pathLst>
            </a:custGeom>
            <a:grpFill/>
            <a:ln w="9525" cap="flat">
              <a:noFill/>
              <a:prstDash val="solid"/>
              <a:miter/>
            </a:ln>
          </p:spPr>
          <p:txBody>
            <a:bodyPr rtlCol="0" anchor="ctr"/>
            <a:lstStyle/>
            <a:p>
              <a:endParaRPr lang="en-US" noProof="0" dirty="0"/>
            </a:p>
          </p:txBody>
        </p:sp>
        <p:sp>
          <p:nvSpPr>
            <p:cNvPr id="211" name="Freeform: Shape 210">
              <a:extLst>
                <a:ext uri="{FF2B5EF4-FFF2-40B4-BE49-F238E27FC236}">
                  <a16:creationId xmlns:a16="http://schemas.microsoft.com/office/drawing/2014/main" id="{1E7AF21C-6DF5-4E58-AD4A-F1DC56754CA8}"/>
                </a:ext>
              </a:extLst>
            </p:cNvPr>
            <p:cNvSpPr/>
            <p:nvPr/>
          </p:nvSpPr>
          <p:spPr>
            <a:xfrm>
              <a:off x="5121915" y="3846523"/>
              <a:ext cx="9525" cy="9525"/>
            </a:xfrm>
            <a:custGeom>
              <a:avLst/>
              <a:gdLst>
                <a:gd name="connsiteX0" fmla="*/ 154 w 9525"/>
                <a:gd name="connsiteY0" fmla="*/ 4434 h 0"/>
                <a:gd name="connsiteX1" fmla="*/ 9964 w 9525"/>
                <a:gd name="connsiteY1" fmla="*/ 148 h 0"/>
                <a:gd name="connsiteX2" fmla="*/ 154 w 9525"/>
                <a:gd name="connsiteY2" fmla="*/ 4434 h 0"/>
              </a:gdLst>
              <a:ahLst/>
              <a:cxnLst>
                <a:cxn ang="0">
                  <a:pos x="connsiteX0" y="connsiteY0"/>
                </a:cxn>
                <a:cxn ang="0">
                  <a:pos x="connsiteX1" y="connsiteY1"/>
                </a:cxn>
                <a:cxn ang="0">
                  <a:pos x="connsiteX2" y="connsiteY2"/>
                </a:cxn>
              </a:cxnLst>
              <a:rect l="l" t="t" r="r" b="b"/>
              <a:pathLst>
                <a:path w="9525">
                  <a:moveTo>
                    <a:pt x="154" y="4434"/>
                  </a:moveTo>
                  <a:cubicBezTo>
                    <a:pt x="5107" y="7482"/>
                    <a:pt x="11393" y="720"/>
                    <a:pt x="9964" y="148"/>
                  </a:cubicBezTo>
                  <a:cubicBezTo>
                    <a:pt x="7678" y="-804"/>
                    <a:pt x="-1275" y="3101"/>
                    <a:pt x="154" y="4434"/>
                  </a:cubicBezTo>
                  <a:close/>
                </a:path>
              </a:pathLst>
            </a:custGeom>
            <a:grpFill/>
            <a:ln w="9525" cap="flat">
              <a:noFill/>
              <a:prstDash val="solid"/>
              <a:miter/>
            </a:ln>
          </p:spPr>
          <p:txBody>
            <a:bodyPr rtlCol="0" anchor="ctr"/>
            <a:lstStyle/>
            <a:p>
              <a:endParaRPr lang="en-US" noProof="0" dirty="0"/>
            </a:p>
          </p:txBody>
        </p:sp>
        <p:sp>
          <p:nvSpPr>
            <p:cNvPr id="212" name="Freeform: Shape 211">
              <a:extLst>
                <a:ext uri="{FF2B5EF4-FFF2-40B4-BE49-F238E27FC236}">
                  <a16:creationId xmlns:a16="http://schemas.microsoft.com/office/drawing/2014/main" id="{0C472F94-835E-413B-896B-EC1895B48D9D}"/>
                </a:ext>
              </a:extLst>
            </p:cNvPr>
            <p:cNvSpPr/>
            <p:nvPr/>
          </p:nvSpPr>
          <p:spPr>
            <a:xfrm>
              <a:off x="7209758" y="3507867"/>
              <a:ext cx="28575" cy="19050"/>
            </a:xfrm>
            <a:custGeom>
              <a:avLst/>
              <a:gdLst>
                <a:gd name="connsiteX0" fmla="*/ 33909 w 28575"/>
                <a:gd name="connsiteY0" fmla="*/ 10192 h 19050"/>
                <a:gd name="connsiteX1" fmla="*/ 26384 w 28575"/>
                <a:gd name="connsiteY1" fmla="*/ 5239 h 19050"/>
                <a:gd name="connsiteX2" fmla="*/ 30194 w 28575"/>
                <a:gd name="connsiteY2" fmla="*/ 0 h 19050"/>
                <a:gd name="connsiteX3" fmla="*/ 7239 w 28575"/>
                <a:gd name="connsiteY3" fmla="*/ 7144 h 19050"/>
                <a:gd name="connsiteX4" fmla="*/ 0 w 28575"/>
                <a:gd name="connsiteY4" fmla="*/ 26194 h 19050"/>
                <a:gd name="connsiteX5" fmla="*/ 24479 w 28575"/>
                <a:gd name="connsiteY5" fmla="*/ 23050 h 19050"/>
                <a:gd name="connsiteX6" fmla="*/ 33909 w 28575"/>
                <a:gd name="connsiteY6" fmla="*/ 10192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5" h="19050">
                  <a:moveTo>
                    <a:pt x="33909" y="10192"/>
                  </a:moveTo>
                  <a:cubicBezTo>
                    <a:pt x="33242" y="6001"/>
                    <a:pt x="28861" y="6953"/>
                    <a:pt x="26384" y="5239"/>
                  </a:cubicBezTo>
                  <a:cubicBezTo>
                    <a:pt x="29528" y="4286"/>
                    <a:pt x="32385" y="3239"/>
                    <a:pt x="30194" y="0"/>
                  </a:cubicBezTo>
                  <a:cubicBezTo>
                    <a:pt x="23527" y="2762"/>
                    <a:pt x="8382" y="2000"/>
                    <a:pt x="7239" y="7144"/>
                  </a:cubicBezTo>
                  <a:cubicBezTo>
                    <a:pt x="17907" y="12383"/>
                    <a:pt x="95" y="19907"/>
                    <a:pt x="0" y="26194"/>
                  </a:cubicBezTo>
                  <a:cubicBezTo>
                    <a:pt x="8668" y="24384"/>
                    <a:pt x="14383" y="26765"/>
                    <a:pt x="24479" y="23050"/>
                  </a:cubicBezTo>
                  <a:cubicBezTo>
                    <a:pt x="23908" y="17240"/>
                    <a:pt x="23051" y="11240"/>
                    <a:pt x="33909" y="10192"/>
                  </a:cubicBezTo>
                  <a:close/>
                </a:path>
              </a:pathLst>
            </a:custGeom>
            <a:grpFill/>
            <a:ln w="9525" cap="flat">
              <a:noFill/>
              <a:prstDash val="solid"/>
              <a:miter/>
            </a:ln>
          </p:spPr>
          <p:txBody>
            <a:bodyPr rtlCol="0" anchor="ctr"/>
            <a:lstStyle/>
            <a:p>
              <a:endParaRPr lang="en-US" noProof="0" dirty="0"/>
            </a:p>
          </p:txBody>
        </p:sp>
        <p:sp>
          <p:nvSpPr>
            <p:cNvPr id="213" name="Freeform: Shape 212">
              <a:extLst>
                <a:ext uri="{FF2B5EF4-FFF2-40B4-BE49-F238E27FC236}">
                  <a16:creationId xmlns:a16="http://schemas.microsoft.com/office/drawing/2014/main" id="{A78AE536-1EC0-4D97-B3F5-00ED9B87924F}"/>
                </a:ext>
              </a:extLst>
            </p:cNvPr>
            <p:cNvSpPr/>
            <p:nvPr/>
          </p:nvSpPr>
          <p:spPr>
            <a:xfrm>
              <a:off x="4765262" y="3840960"/>
              <a:ext cx="19050" cy="9525"/>
            </a:xfrm>
            <a:custGeom>
              <a:avLst/>
              <a:gdLst>
                <a:gd name="connsiteX0" fmla="*/ 13144 w 19050"/>
                <a:gd name="connsiteY0" fmla="*/ 3902 h 9525"/>
                <a:gd name="connsiteX1" fmla="*/ 6382 w 19050"/>
                <a:gd name="connsiteY1" fmla="*/ 1044 h 9525"/>
                <a:gd name="connsiteX2" fmla="*/ 0 w 19050"/>
                <a:gd name="connsiteY2" fmla="*/ 6855 h 9525"/>
                <a:gd name="connsiteX3" fmla="*/ 27813 w 19050"/>
                <a:gd name="connsiteY3" fmla="*/ 5140 h 9525"/>
                <a:gd name="connsiteX4" fmla="*/ 13144 w 19050"/>
                <a:gd name="connsiteY4" fmla="*/ 3902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9525">
                  <a:moveTo>
                    <a:pt x="13144" y="3902"/>
                  </a:moveTo>
                  <a:cubicBezTo>
                    <a:pt x="11430" y="3711"/>
                    <a:pt x="10954" y="-2385"/>
                    <a:pt x="6382" y="1044"/>
                  </a:cubicBezTo>
                  <a:cubicBezTo>
                    <a:pt x="2762" y="2378"/>
                    <a:pt x="3143" y="5331"/>
                    <a:pt x="0" y="6855"/>
                  </a:cubicBezTo>
                  <a:cubicBezTo>
                    <a:pt x="2762" y="15332"/>
                    <a:pt x="19145" y="4950"/>
                    <a:pt x="27813" y="5140"/>
                  </a:cubicBezTo>
                  <a:cubicBezTo>
                    <a:pt x="27337" y="-2861"/>
                    <a:pt x="18002" y="4473"/>
                    <a:pt x="13144" y="3902"/>
                  </a:cubicBezTo>
                  <a:close/>
                </a:path>
              </a:pathLst>
            </a:custGeom>
            <a:grpFill/>
            <a:ln w="9525" cap="flat">
              <a:noFill/>
              <a:prstDash val="solid"/>
              <a:miter/>
            </a:ln>
          </p:spPr>
          <p:txBody>
            <a:bodyPr rtlCol="0" anchor="ctr"/>
            <a:lstStyle/>
            <a:p>
              <a:endParaRPr lang="en-US" noProof="0" dirty="0"/>
            </a:p>
          </p:txBody>
        </p:sp>
        <p:sp>
          <p:nvSpPr>
            <p:cNvPr id="214" name="Freeform: Shape 213">
              <a:extLst>
                <a:ext uri="{FF2B5EF4-FFF2-40B4-BE49-F238E27FC236}">
                  <a16:creationId xmlns:a16="http://schemas.microsoft.com/office/drawing/2014/main" id="{498BA32F-C010-4F3E-9DAD-5A069C6BA478}"/>
                </a:ext>
              </a:extLst>
            </p:cNvPr>
            <p:cNvSpPr/>
            <p:nvPr/>
          </p:nvSpPr>
          <p:spPr>
            <a:xfrm>
              <a:off x="4548079" y="3438334"/>
              <a:ext cx="9525" cy="9525"/>
            </a:xfrm>
            <a:custGeom>
              <a:avLst/>
              <a:gdLst>
                <a:gd name="connsiteX0" fmla="*/ 17729 w 9525"/>
                <a:gd name="connsiteY0" fmla="*/ 0 h 0"/>
                <a:gd name="connsiteX1" fmla="*/ 13 w 9525"/>
                <a:gd name="connsiteY1" fmla="*/ 6001 h 0"/>
                <a:gd name="connsiteX2" fmla="*/ 17729 w 9525"/>
                <a:gd name="connsiteY2" fmla="*/ 0 h 0"/>
              </a:gdLst>
              <a:ahLst/>
              <a:cxnLst>
                <a:cxn ang="0">
                  <a:pos x="connsiteX0" y="connsiteY0"/>
                </a:cxn>
                <a:cxn ang="0">
                  <a:pos x="connsiteX1" y="connsiteY1"/>
                </a:cxn>
                <a:cxn ang="0">
                  <a:pos x="connsiteX2" y="connsiteY2"/>
                </a:cxn>
              </a:cxnLst>
              <a:rect l="l" t="t" r="r" b="b"/>
              <a:pathLst>
                <a:path w="9525">
                  <a:moveTo>
                    <a:pt x="17729" y="0"/>
                  </a:moveTo>
                  <a:cubicBezTo>
                    <a:pt x="12681" y="2381"/>
                    <a:pt x="-464" y="1238"/>
                    <a:pt x="13" y="6001"/>
                  </a:cubicBezTo>
                  <a:cubicBezTo>
                    <a:pt x="5061" y="3715"/>
                    <a:pt x="18301" y="4763"/>
                    <a:pt x="17729" y="0"/>
                  </a:cubicBezTo>
                  <a:close/>
                </a:path>
              </a:pathLst>
            </a:custGeom>
            <a:grpFill/>
            <a:ln w="9525" cap="flat">
              <a:noFill/>
              <a:prstDash val="solid"/>
              <a:miter/>
            </a:ln>
          </p:spPr>
          <p:txBody>
            <a:bodyPr rtlCol="0" anchor="ctr"/>
            <a:lstStyle/>
            <a:p>
              <a:endParaRPr lang="en-US" noProof="0" dirty="0"/>
            </a:p>
          </p:txBody>
        </p:sp>
        <p:sp>
          <p:nvSpPr>
            <p:cNvPr id="215" name="Freeform: Shape 214">
              <a:extLst>
                <a:ext uri="{FF2B5EF4-FFF2-40B4-BE49-F238E27FC236}">
                  <a16:creationId xmlns:a16="http://schemas.microsoft.com/office/drawing/2014/main" id="{5B0836F3-34B3-4906-BAB1-645333FC206B}"/>
                </a:ext>
              </a:extLst>
            </p:cNvPr>
            <p:cNvSpPr/>
            <p:nvPr/>
          </p:nvSpPr>
          <p:spPr>
            <a:xfrm>
              <a:off x="5246384" y="3835051"/>
              <a:ext cx="9525" cy="9525"/>
            </a:xfrm>
            <a:custGeom>
              <a:avLst/>
              <a:gdLst>
                <a:gd name="connsiteX0" fmla="*/ 9129 w 9525"/>
                <a:gd name="connsiteY0" fmla="*/ 0 h 0"/>
                <a:gd name="connsiteX1" fmla="*/ 80 w 9525"/>
                <a:gd name="connsiteY1" fmla="*/ 6382 h 0"/>
                <a:gd name="connsiteX2" fmla="*/ 9129 w 9525"/>
                <a:gd name="connsiteY2" fmla="*/ 0 h 0"/>
              </a:gdLst>
              <a:ahLst/>
              <a:cxnLst>
                <a:cxn ang="0">
                  <a:pos x="connsiteX0" y="connsiteY0"/>
                </a:cxn>
                <a:cxn ang="0">
                  <a:pos x="connsiteX1" y="connsiteY1"/>
                </a:cxn>
                <a:cxn ang="0">
                  <a:pos x="connsiteX2" y="connsiteY2"/>
                </a:cxn>
              </a:cxnLst>
              <a:rect l="l" t="t" r="r" b="b"/>
              <a:pathLst>
                <a:path w="9525">
                  <a:moveTo>
                    <a:pt x="9129" y="0"/>
                  </a:moveTo>
                  <a:cubicBezTo>
                    <a:pt x="2938" y="762"/>
                    <a:pt x="-586" y="2667"/>
                    <a:pt x="80" y="6382"/>
                  </a:cubicBezTo>
                  <a:cubicBezTo>
                    <a:pt x="5224" y="8668"/>
                    <a:pt x="12749" y="6001"/>
                    <a:pt x="9129" y="0"/>
                  </a:cubicBezTo>
                  <a:close/>
                </a:path>
              </a:pathLst>
            </a:custGeom>
            <a:grpFill/>
            <a:ln w="9525" cap="flat">
              <a:noFill/>
              <a:prstDash val="solid"/>
              <a:miter/>
            </a:ln>
          </p:spPr>
          <p:txBody>
            <a:bodyPr rtlCol="0" anchor="ctr"/>
            <a:lstStyle/>
            <a:p>
              <a:endParaRPr lang="en-US" noProof="0" dirty="0"/>
            </a:p>
          </p:txBody>
        </p:sp>
        <p:sp>
          <p:nvSpPr>
            <p:cNvPr id="216" name="Freeform: Shape 215">
              <a:extLst>
                <a:ext uri="{FF2B5EF4-FFF2-40B4-BE49-F238E27FC236}">
                  <a16:creationId xmlns:a16="http://schemas.microsoft.com/office/drawing/2014/main" id="{F690FD49-ADF7-4B0C-BCE5-2FB24EF4B531}"/>
                </a:ext>
              </a:extLst>
            </p:cNvPr>
            <p:cNvSpPr/>
            <p:nvPr/>
          </p:nvSpPr>
          <p:spPr>
            <a:xfrm>
              <a:off x="7461048" y="3425567"/>
              <a:ext cx="9525" cy="9525"/>
            </a:xfrm>
            <a:custGeom>
              <a:avLst/>
              <a:gdLst>
                <a:gd name="connsiteX0" fmla="*/ 13219 w 9525"/>
                <a:gd name="connsiteY0" fmla="*/ 766 h 0"/>
                <a:gd name="connsiteX1" fmla="*/ 75 w 9525"/>
                <a:gd name="connsiteY1" fmla="*/ 3623 h 0"/>
                <a:gd name="connsiteX2" fmla="*/ 13219 w 9525"/>
                <a:gd name="connsiteY2" fmla="*/ 766 h 0"/>
              </a:gdLst>
              <a:ahLst/>
              <a:cxnLst>
                <a:cxn ang="0">
                  <a:pos x="connsiteX0" y="connsiteY0"/>
                </a:cxn>
                <a:cxn ang="0">
                  <a:pos x="connsiteX1" y="connsiteY1"/>
                </a:cxn>
                <a:cxn ang="0">
                  <a:pos x="connsiteX2" y="connsiteY2"/>
                </a:cxn>
              </a:cxnLst>
              <a:rect l="l" t="t" r="r" b="b"/>
              <a:pathLst>
                <a:path w="9525">
                  <a:moveTo>
                    <a:pt x="13219" y="766"/>
                  </a:moveTo>
                  <a:cubicBezTo>
                    <a:pt x="11219" y="-92"/>
                    <a:pt x="-1068" y="-1235"/>
                    <a:pt x="75" y="3623"/>
                  </a:cubicBezTo>
                  <a:cubicBezTo>
                    <a:pt x="2075" y="4385"/>
                    <a:pt x="14362" y="5623"/>
                    <a:pt x="13219" y="766"/>
                  </a:cubicBezTo>
                  <a:close/>
                </a:path>
              </a:pathLst>
            </a:custGeom>
            <a:grpFill/>
            <a:ln w="9525" cap="flat">
              <a:noFill/>
              <a:prstDash val="solid"/>
              <a:miter/>
            </a:ln>
          </p:spPr>
          <p:txBody>
            <a:bodyPr rtlCol="0" anchor="ctr"/>
            <a:lstStyle/>
            <a:p>
              <a:endParaRPr lang="en-US" noProof="0" dirty="0"/>
            </a:p>
          </p:txBody>
        </p:sp>
        <p:sp>
          <p:nvSpPr>
            <p:cNvPr id="217" name="Freeform: Shape 216">
              <a:extLst>
                <a:ext uri="{FF2B5EF4-FFF2-40B4-BE49-F238E27FC236}">
                  <a16:creationId xmlns:a16="http://schemas.microsoft.com/office/drawing/2014/main" id="{5C2B148A-6C20-44F8-A03B-5EE1D5DA3FA0}"/>
                </a:ext>
              </a:extLst>
            </p:cNvPr>
            <p:cNvSpPr/>
            <p:nvPr/>
          </p:nvSpPr>
          <p:spPr>
            <a:xfrm>
              <a:off x="7311008" y="3482340"/>
              <a:ext cx="85725" cy="19050"/>
            </a:xfrm>
            <a:custGeom>
              <a:avLst/>
              <a:gdLst>
                <a:gd name="connsiteX0" fmla="*/ 69532 w 85725"/>
                <a:gd name="connsiteY0" fmla="*/ 5906 h 19050"/>
                <a:gd name="connsiteX1" fmla="*/ 56769 w 85725"/>
                <a:gd name="connsiteY1" fmla="*/ 2096 h 19050"/>
                <a:gd name="connsiteX2" fmla="*/ 30480 w 85725"/>
                <a:gd name="connsiteY2" fmla="*/ 7810 h 19050"/>
                <a:gd name="connsiteX3" fmla="*/ 36100 w 85725"/>
                <a:gd name="connsiteY3" fmla="*/ 0 h 19050"/>
                <a:gd name="connsiteX4" fmla="*/ 0 w 85725"/>
                <a:gd name="connsiteY4" fmla="*/ 10097 h 19050"/>
                <a:gd name="connsiteX5" fmla="*/ 12002 w 85725"/>
                <a:gd name="connsiteY5" fmla="*/ 11811 h 19050"/>
                <a:gd name="connsiteX6" fmla="*/ 5620 w 85725"/>
                <a:gd name="connsiteY6" fmla="*/ 17621 h 19050"/>
                <a:gd name="connsiteX7" fmla="*/ 16859 w 85725"/>
                <a:gd name="connsiteY7" fmla="*/ 17335 h 19050"/>
                <a:gd name="connsiteX8" fmla="*/ 7811 w 85725"/>
                <a:gd name="connsiteY8" fmla="*/ 23717 h 19050"/>
                <a:gd name="connsiteX9" fmla="*/ 33719 w 85725"/>
                <a:gd name="connsiteY9" fmla="*/ 24670 h 19050"/>
                <a:gd name="connsiteX10" fmla="*/ 30766 w 85725"/>
                <a:gd name="connsiteY10" fmla="*/ 16573 h 19050"/>
                <a:gd name="connsiteX11" fmla="*/ 37910 w 85725"/>
                <a:gd name="connsiteY11" fmla="*/ 12859 h 19050"/>
                <a:gd name="connsiteX12" fmla="*/ 48768 w 85725"/>
                <a:gd name="connsiteY12" fmla="*/ 19241 h 19050"/>
                <a:gd name="connsiteX13" fmla="*/ 69818 w 85725"/>
                <a:gd name="connsiteY13" fmla="*/ 14669 h 19050"/>
                <a:gd name="connsiteX14" fmla="*/ 73628 w 85725"/>
                <a:gd name="connsiteY14" fmla="*/ 9430 h 19050"/>
                <a:gd name="connsiteX15" fmla="*/ 90964 w 85725"/>
                <a:gd name="connsiteY15" fmla="*/ 10001 h 19050"/>
                <a:gd name="connsiteX16" fmla="*/ 69532 w 85725"/>
                <a:gd name="connsiteY16" fmla="*/ 5906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5725" h="19050">
                  <a:moveTo>
                    <a:pt x="69532" y="5906"/>
                  </a:moveTo>
                  <a:cubicBezTo>
                    <a:pt x="66104" y="3429"/>
                    <a:pt x="63246" y="381"/>
                    <a:pt x="56769" y="2096"/>
                  </a:cubicBezTo>
                  <a:cubicBezTo>
                    <a:pt x="53245" y="8382"/>
                    <a:pt x="37719" y="11716"/>
                    <a:pt x="30480" y="7810"/>
                  </a:cubicBezTo>
                  <a:cubicBezTo>
                    <a:pt x="32099" y="5144"/>
                    <a:pt x="40005" y="5048"/>
                    <a:pt x="36100" y="0"/>
                  </a:cubicBezTo>
                  <a:cubicBezTo>
                    <a:pt x="24384" y="3905"/>
                    <a:pt x="3429" y="4286"/>
                    <a:pt x="0" y="10097"/>
                  </a:cubicBezTo>
                  <a:cubicBezTo>
                    <a:pt x="2667" y="12573"/>
                    <a:pt x="10287" y="8192"/>
                    <a:pt x="12002" y="11811"/>
                  </a:cubicBezTo>
                  <a:cubicBezTo>
                    <a:pt x="9239" y="13430"/>
                    <a:pt x="6858" y="15240"/>
                    <a:pt x="5620" y="17621"/>
                  </a:cubicBezTo>
                  <a:cubicBezTo>
                    <a:pt x="9715" y="17145"/>
                    <a:pt x="15050" y="14764"/>
                    <a:pt x="16859" y="17335"/>
                  </a:cubicBezTo>
                  <a:cubicBezTo>
                    <a:pt x="10668" y="18098"/>
                    <a:pt x="7144" y="20002"/>
                    <a:pt x="7811" y="23717"/>
                  </a:cubicBezTo>
                  <a:cubicBezTo>
                    <a:pt x="18669" y="20955"/>
                    <a:pt x="23051" y="27051"/>
                    <a:pt x="33719" y="24670"/>
                  </a:cubicBezTo>
                  <a:cubicBezTo>
                    <a:pt x="36576" y="19717"/>
                    <a:pt x="32480" y="22193"/>
                    <a:pt x="30766" y="16573"/>
                  </a:cubicBezTo>
                  <a:cubicBezTo>
                    <a:pt x="34385" y="15907"/>
                    <a:pt x="36195" y="14383"/>
                    <a:pt x="37910" y="12859"/>
                  </a:cubicBezTo>
                  <a:cubicBezTo>
                    <a:pt x="42386" y="13811"/>
                    <a:pt x="47339" y="14097"/>
                    <a:pt x="48768" y="19241"/>
                  </a:cubicBezTo>
                  <a:cubicBezTo>
                    <a:pt x="56197" y="16193"/>
                    <a:pt x="65056" y="17717"/>
                    <a:pt x="69818" y="14669"/>
                  </a:cubicBezTo>
                  <a:cubicBezTo>
                    <a:pt x="71056" y="13811"/>
                    <a:pt x="67437" y="8382"/>
                    <a:pt x="73628" y="9430"/>
                  </a:cubicBezTo>
                  <a:cubicBezTo>
                    <a:pt x="79915" y="9620"/>
                    <a:pt x="85915" y="17050"/>
                    <a:pt x="90964" y="10001"/>
                  </a:cubicBezTo>
                  <a:cubicBezTo>
                    <a:pt x="88011" y="2858"/>
                    <a:pt x="79248" y="3715"/>
                    <a:pt x="69532" y="5906"/>
                  </a:cubicBezTo>
                  <a:close/>
                </a:path>
              </a:pathLst>
            </a:custGeom>
            <a:grpFill/>
            <a:ln w="9525" cap="flat">
              <a:noFill/>
              <a:prstDash val="solid"/>
              <a:miter/>
            </a:ln>
          </p:spPr>
          <p:txBody>
            <a:bodyPr rtlCol="0" anchor="ctr"/>
            <a:lstStyle/>
            <a:p>
              <a:endParaRPr lang="en-US" noProof="0" dirty="0"/>
            </a:p>
          </p:txBody>
        </p:sp>
        <p:sp>
          <p:nvSpPr>
            <p:cNvPr id="218" name="Freeform: Shape 217">
              <a:extLst>
                <a:ext uri="{FF2B5EF4-FFF2-40B4-BE49-F238E27FC236}">
                  <a16:creationId xmlns:a16="http://schemas.microsoft.com/office/drawing/2014/main" id="{54295729-396E-48EA-ADAD-E5802DF4362C}"/>
                </a:ext>
              </a:extLst>
            </p:cNvPr>
            <p:cNvSpPr/>
            <p:nvPr/>
          </p:nvSpPr>
          <p:spPr>
            <a:xfrm>
              <a:off x="6339863" y="3358946"/>
              <a:ext cx="1352550" cy="304800"/>
            </a:xfrm>
            <a:custGeom>
              <a:avLst/>
              <a:gdLst>
                <a:gd name="connsiteX0" fmla="*/ 1308616 w 1352550"/>
                <a:gd name="connsiteY0" fmla="*/ 7570 h 304800"/>
                <a:gd name="connsiteX1" fmla="*/ 1289471 w 1352550"/>
                <a:gd name="connsiteY1" fmla="*/ 9570 h 304800"/>
                <a:gd name="connsiteX2" fmla="*/ 1273278 w 1352550"/>
                <a:gd name="connsiteY2" fmla="*/ 4331 h 304800"/>
                <a:gd name="connsiteX3" fmla="*/ 1283089 w 1352550"/>
                <a:gd name="connsiteY3" fmla="*/ 45 h 304800"/>
                <a:gd name="connsiteX4" fmla="*/ 1257467 w 1352550"/>
                <a:gd name="connsiteY4" fmla="*/ 7856 h 304800"/>
                <a:gd name="connsiteX5" fmla="*/ 1250704 w 1352550"/>
                <a:gd name="connsiteY5" fmla="*/ 4998 h 304800"/>
                <a:gd name="connsiteX6" fmla="*/ 1239464 w 1352550"/>
                <a:gd name="connsiteY6" fmla="*/ 5284 h 304800"/>
                <a:gd name="connsiteX7" fmla="*/ 1227844 w 1352550"/>
                <a:gd name="connsiteY7" fmla="*/ 12237 h 304800"/>
                <a:gd name="connsiteX8" fmla="*/ 1213937 w 1352550"/>
                <a:gd name="connsiteY8" fmla="*/ 13094 h 304800"/>
                <a:gd name="connsiteX9" fmla="*/ 1210604 w 1352550"/>
                <a:gd name="connsiteY9" fmla="*/ 11666 h 304800"/>
                <a:gd name="connsiteX10" fmla="*/ 1195554 w 1352550"/>
                <a:gd name="connsiteY10" fmla="*/ 17095 h 304800"/>
                <a:gd name="connsiteX11" fmla="*/ 1184219 w 1352550"/>
                <a:gd name="connsiteY11" fmla="*/ 17381 h 304800"/>
                <a:gd name="connsiteX12" fmla="*/ 1174409 w 1352550"/>
                <a:gd name="connsiteY12" fmla="*/ 21667 h 304800"/>
                <a:gd name="connsiteX13" fmla="*/ 1165741 w 1352550"/>
                <a:gd name="connsiteY13" fmla="*/ 21381 h 304800"/>
                <a:gd name="connsiteX14" fmla="*/ 1155930 w 1352550"/>
                <a:gd name="connsiteY14" fmla="*/ 25667 h 304800"/>
                <a:gd name="connsiteX15" fmla="*/ 1147262 w 1352550"/>
                <a:gd name="connsiteY15" fmla="*/ 25382 h 304800"/>
                <a:gd name="connsiteX16" fmla="*/ 1139357 w 1352550"/>
                <a:gd name="connsiteY16" fmla="*/ 27096 h 304800"/>
                <a:gd name="connsiteX17" fmla="*/ 1126974 w 1352550"/>
                <a:gd name="connsiteY17" fmla="*/ 31954 h 304800"/>
                <a:gd name="connsiteX18" fmla="*/ 1154787 w 1352550"/>
                <a:gd name="connsiteY18" fmla="*/ 30239 h 304800"/>
                <a:gd name="connsiteX19" fmla="*/ 1173266 w 1352550"/>
                <a:gd name="connsiteY19" fmla="*/ 26239 h 304800"/>
                <a:gd name="connsiteX20" fmla="*/ 1184505 w 1352550"/>
                <a:gd name="connsiteY20" fmla="*/ 25953 h 304800"/>
                <a:gd name="connsiteX21" fmla="*/ 1194316 w 1352550"/>
                <a:gd name="connsiteY21" fmla="*/ 21667 h 304800"/>
                <a:gd name="connsiteX22" fmla="*/ 1225558 w 1352550"/>
                <a:gd name="connsiteY22" fmla="*/ 21476 h 304800"/>
                <a:gd name="connsiteX23" fmla="*/ 1174790 w 1352550"/>
                <a:gd name="connsiteY23" fmla="*/ 30335 h 304800"/>
                <a:gd name="connsiteX24" fmla="*/ 1160883 w 1352550"/>
                <a:gd name="connsiteY24" fmla="*/ 31192 h 304800"/>
                <a:gd name="connsiteX25" fmla="*/ 1145834 w 1352550"/>
                <a:gd name="connsiteY25" fmla="*/ 36621 h 304800"/>
                <a:gd name="connsiteX26" fmla="*/ 1131927 w 1352550"/>
                <a:gd name="connsiteY26" fmla="*/ 37478 h 304800"/>
                <a:gd name="connsiteX27" fmla="*/ 1024675 w 1352550"/>
                <a:gd name="connsiteY27" fmla="*/ 63005 h 304800"/>
                <a:gd name="connsiteX28" fmla="*/ 1011531 w 1352550"/>
                <a:gd name="connsiteY28" fmla="*/ 65863 h 304800"/>
                <a:gd name="connsiteX29" fmla="*/ 1004768 w 1352550"/>
                <a:gd name="connsiteY29" fmla="*/ 63005 h 304800"/>
                <a:gd name="connsiteX30" fmla="*/ 997625 w 1352550"/>
                <a:gd name="connsiteY30" fmla="*/ 66720 h 304800"/>
                <a:gd name="connsiteX31" fmla="*/ 988957 w 1352550"/>
                <a:gd name="connsiteY31" fmla="*/ 66434 h 304800"/>
                <a:gd name="connsiteX32" fmla="*/ 949428 w 1352550"/>
                <a:gd name="connsiteY32" fmla="*/ 75007 h 304800"/>
                <a:gd name="connsiteX33" fmla="*/ 939617 w 1352550"/>
                <a:gd name="connsiteY33" fmla="*/ 79293 h 304800"/>
                <a:gd name="connsiteX34" fmla="*/ 923044 w 1352550"/>
                <a:gd name="connsiteY34" fmla="*/ 80722 h 304800"/>
                <a:gd name="connsiteX35" fmla="*/ 900089 w 1352550"/>
                <a:gd name="connsiteY35" fmla="*/ 87866 h 304800"/>
                <a:gd name="connsiteX36" fmla="*/ 895231 w 1352550"/>
                <a:gd name="connsiteY36" fmla="*/ 82341 h 304800"/>
                <a:gd name="connsiteX37" fmla="*/ 888087 w 1352550"/>
                <a:gd name="connsiteY37" fmla="*/ 86056 h 304800"/>
                <a:gd name="connsiteX38" fmla="*/ 889611 w 1352550"/>
                <a:gd name="connsiteY38" fmla="*/ 90152 h 304800"/>
                <a:gd name="connsiteX39" fmla="*/ 860655 w 1352550"/>
                <a:gd name="connsiteY39" fmla="*/ 96438 h 304800"/>
                <a:gd name="connsiteX40" fmla="*/ 847892 w 1352550"/>
                <a:gd name="connsiteY40" fmla="*/ 92628 h 304800"/>
                <a:gd name="connsiteX41" fmla="*/ 770739 w 1352550"/>
                <a:gd name="connsiteY41" fmla="*/ 107201 h 304800"/>
                <a:gd name="connsiteX42" fmla="*/ 720733 w 1352550"/>
                <a:gd name="connsiteY42" fmla="*/ 118060 h 304800"/>
                <a:gd name="connsiteX43" fmla="*/ 711684 w 1352550"/>
                <a:gd name="connsiteY43" fmla="*/ 124442 h 304800"/>
                <a:gd name="connsiteX44" fmla="*/ 708255 w 1352550"/>
                <a:gd name="connsiteY44" fmla="*/ 123013 h 304800"/>
                <a:gd name="connsiteX45" fmla="*/ 679299 w 1352550"/>
                <a:gd name="connsiteY45" fmla="*/ 129299 h 304800"/>
                <a:gd name="connsiteX46" fmla="*/ 658249 w 1352550"/>
                <a:gd name="connsiteY46" fmla="*/ 133871 h 304800"/>
                <a:gd name="connsiteX47" fmla="*/ 642437 w 1352550"/>
                <a:gd name="connsiteY47" fmla="*/ 137300 h 304800"/>
                <a:gd name="connsiteX48" fmla="*/ 636437 w 1352550"/>
                <a:gd name="connsiteY48" fmla="*/ 136443 h 304800"/>
                <a:gd name="connsiteX49" fmla="*/ 618720 w 1352550"/>
                <a:gd name="connsiteY49" fmla="*/ 142444 h 304800"/>
                <a:gd name="connsiteX50" fmla="*/ 579191 w 1352550"/>
                <a:gd name="connsiteY50" fmla="*/ 151016 h 304800"/>
                <a:gd name="connsiteX51" fmla="*/ 597956 w 1352550"/>
                <a:gd name="connsiteY51" fmla="*/ 155684 h 304800"/>
                <a:gd name="connsiteX52" fmla="*/ 558427 w 1352550"/>
                <a:gd name="connsiteY52" fmla="*/ 164256 h 304800"/>
                <a:gd name="connsiteX53" fmla="*/ 547854 w 1352550"/>
                <a:gd name="connsiteY53" fmla="*/ 166542 h 304800"/>
                <a:gd name="connsiteX54" fmla="*/ 556141 w 1352550"/>
                <a:gd name="connsiteY54" fmla="*/ 158160 h 304800"/>
                <a:gd name="connsiteX55" fmla="*/ 530995 w 1352550"/>
                <a:gd name="connsiteY55" fmla="*/ 159303 h 304800"/>
                <a:gd name="connsiteX56" fmla="*/ 529471 w 1352550"/>
                <a:gd name="connsiteY56" fmla="*/ 170543 h 304800"/>
                <a:gd name="connsiteX57" fmla="*/ 513659 w 1352550"/>
                <a:gd name="connsiteY57" fmla="*/ 173972 h 304800"/>
                <a:gd name="connsiteX58" fmla="*/ 521184 w 1352550"/>
                <a:gd name="connsiteY58" fmla="*/ 163589 h 304800"/>
                <a:gd name="connsiteX59" fmla="*/ 507277 w 1352550"/>
                <a:gd name="connsiteY59" fmla="*/ 164447 h 304800"/>
                <a:gd name="connsiteX60" fmla="*/ 481655 w 1352550"/>
                <a:gd name="connsiteY60" fmla="*/ 172162 h 304800"/>
                <a:gd name="connsiteX61" fmla="*/ 467749 w 1352550"/>
                <a:gd name="connsiteY61" fmla="*/ 173019 h 304800"/>
                <a:gd name="connsiteX62" fmla="*/ 460605 w 1352550"/>
                <a:gd name="connsiteY62" fmla="*/ 176734 h 304800"/>
                <a:gd name="connsiteX63" fmla="*/ 457176 w 1352550"/>
                <a:gd name="connsiteY63" fmla="*/ 175305 h 304800"/>
                <a:gd name="connsiteX64" fmla="*/ 439459 w 1352550"/>
                <a:gd name="connsiteY64" fmla="*/ 181306 h 304800"/>
                <a:gd name="connsiteX65" fmla="*/ 413171 w 1352550"/>
                <a:gd name="connsiteY65" fmla="*/ 187021 h 304800"/>
                <a:gd name="connsiteX66" fmla="*/ 427839 w 1352550"/>
                <a:gd name="connsiteY66" fmla="*/ 188164 h 304800"/>
                <a:gd name="connsiteX67" fmla="*/ 431173 w 1352550"/>
                <a:gd name="connsiteY67" fmla="*/ 189593 h 304800"/>
                <a:gd name="connsiteX68" fmla="*/ 440983 w 1352550"/>
                <a:gd name="connsiteY68" fmla="*/ 185306 h 304800"/>
                <a:gd name="connsiteX69" fmla="*/ 452223 w 1352550"/>
                <a:gd name="connsiteY69" fmla="*/ 185021 h 304800"/>
                <a:gd name="connsiteX70" fmla="*/ 462034 w 1352550"/>
                <a:gd name="connsiteY70" fmla="*/ 180734 h 304800"/>
                <a:gd name="connsiteX71" fmla="*/ 483084 w 1352550"/>
                <a:gd name="connsiteY71" fmla="*/ 176162 h 304800"/>
                <a:gd name="connsiteX72" fmla="*/ 502229 w 1352550"/>
                <a:gd name="connsiteY72" fmla="*/ 174162 h 304800"/>
                <a:gd name="connsiteX73" fmla="*/ 481941 w 1352550"/>
                <a:gd name="connsiteY73" fmla="*/ 180734 h 304800"/>
                <a:gd name="connsiteX74" fmla="*/ 468797 w 1352550"/>
                <a:gd name="connsiteY74" fmla="*/ 183592 h 304800"/>
                <a:gd name="connsiteX75" fmla="*/ 458224 w 1352550"/>
                <a:gd name="connsiteY75" fmla="*/ 185878 h 304800"/>
                <a:gd name="connsiteX76" fmla="*/ 442412 w 1352550"/>
                <a:gd name="connsiteY76" fmla="*/ 189307 h 304800"/>
                <a:gd name="connsiteX77" fmla="*/ 434888 w 1352550"/>
                <a:gd name="connsiteY77" fmla="*/ 199689 h 304800"/>
                <a:gd name="connsiteX78" fmla="*/ 405170 w 1352550"/>
                <a:gd name="connsiteY78" fmla="*/ 203975 h 304800"/>
                <a:gd name="connsiteX79" fmla="*/ 414218 w 1352550"/>
                <a:gd name="connsiteY79" fmla="*/ 197594 h 304800"/>
                <a:gd name="connsiteX80" fmla="*/ 401074 w 1352550"/>
                <a:gd name="connsiteY80" fmla="*/ 200451 h 304800"/>
                <a:gd name="connsiteX81" fmla="*/ 395454 w 1352550"/>
                <a:gd name="connsiteY81" fmla="*/ 208262 h 304800"/>
                <a:gd name="connsiteX82" fmla="*/ 369832 w 1352550"/>
                <a:gd name="connsiteY82" fmla="*/ 215977 h 304800"/>
                <a:gd name="connsiteX83" fmla="*/ 362307 w 1352550"/>
                <a:gd name="connsiteY83" fmla="*/ 211024 h 304800"/>
                <a:gd name="connsiteX84" fmla="*/ 330684 w 1352550"/>
                <a:gd name="connsiteY84" fmla="*/ 217882 h 304800"/>
                <a:gd name="connsiteX85" fmla="*/ 356687 w 1352550"/>
                <a:gd name="connsiteY85" fmla="*/ 203499 h 304800"/>
                <a:gd name="connsiteX86" fmla="*/ 265247 w 1352550"/>
                <a:gd name="connsiteY86" fmla="*/ 225597 h 304800"/>
                <a:gd name="connsiteX87" fmla="*/ 256199 w 1352550"/>
                <a:gd name="connsiteY87" fmla="*/ 231979 h 304800"/>
                <a:gd name="connsiteX88" fmla="*/ 278773 w 1352550"/>
                <a:gd name="connsiteY88" fmla="*/ 231407 h 304800"/>
                <a:gd name="connsiteX89" fmla="*/ 251722 w 1352550"/>
                <a:gd name="connsiteY89" fmla="*/ 235122 h 304800"/>
                <a:gd name="connsiteX90" fmla="*/ 243435 w 1352550"/>
                <a:gd name="connsiteY90" fmla="*/ 243504 h 304800"/>
                <a:gd name="connsiteX91" fmla="*/ 238958 w 1352550"/>
                <a:gd name="connsiteY91" fmla="*/ 231407 h 304800"/>
                <a:gd name="connsiteX92" fmla="*/ 215241 w 1352550"/>
                <a:gd name="connsiteY92" fmla="*/ 236551 h 304800"/>
                <a:gd name="connsiteX93" fmla="*/ 230672 w 1352550"/>
                <a:gd name="connsiteY93" fmla="*/ 239789 h 304800"/>
                <a:gd name="connsiteX94" fmla="*/ 189333 w 1352550"/>
                <a:gd name="connsiteY94" fmla="*/ 251029 h 304800"/>
                <a:gd name="connsiteX95" fmla="*/ 185904 w 1352550"/>
                <a:gd name="connsiteY95" fmla="*/ 249600 h 304800"/>
                <a:gd name="connsiteX96" fmla="*/ 173522 w 1352550"/>
                <a:gd name="connsiteY96" fmla="*/ 254458 h 304800"/>
                <a:gd name="connsiteX97" fmla="*/ 152471 w 1352550"/>
                <a:gd name="connsiteY97" fmla="*/ 259030 h 304800"/>
                <a:gd name="connsiteX98" fmla="*/ 133326 w 1352550"/>
                <a:gd name="connsiteY98" fmla="*/ 261030 h 304800"/>
                <a:gd name="connsiteX99" fmla="*/ 137136 w 1352550"/>
                <a:gd name="connsiteY99" fmla="*/ 255791 h 304800"/>
                <a:gd name="connsiteX100" fmla="*/ 113419 w 1352550"/>
                <a:gd name="connsiteY100" fmla="*/ 260935 h 304800"/>
                <a:gd name="connsiteX101" fmla="*/ 115705 w 1352550"/>
                <a:gd name="connsiteY101" fmla="*/ 267031 h 304800"/>
                <a:gd name="connsiteX102" fmla="*/ 98750 w 1352550"/>
                <a:gd name="connsiteY102" fmla="*/ 275127 h 304800"/>
                <a:gd name="connsiteX103" fmla="*/ 92749 w 1352550"/>
                <a:gd name="connsiteY103" fmla="*/ 274270 h 304800"/>
                <a:gd name="connsiteX104" fmla="*/ 34837 w 1352550"/>
                <a:gd name="connsiteY104" fmla="*/ 286843 h 304800"/>
                <a:gd name="connsiteX105" fmla="*/ 27694 w 1352550"/>
                <a:gd name="connsiteY105" fmla="*/ 290558 h 304800"/>
                <a:gd name="connsiteX106" fmla="*/ 2833 w 1352550"/>
                <a:gd name="connsiteY106" fmla="*/ 300368 h 304800"/>
                <a:gd name="connsiteX107" fmla="*/ 35219 w 1352550"/>
                <a:gd name="connsiteY107" fmla="*/ 295511 h 304800"/>
                <a:gd name="connsiteX108" fmla="*/ 17502 w 1352550"/>
                <a:gd name="connsiteY108" fmla="*/ 301511 h 304800"/>
                <a:gd name="connsiteX109" fmla="*/ 548 w 1352550"/>
                <a:gd name="connsiteY109" fmla="*/ 309608 h 304800"/>
                <a:gd name="connsiteX110" fmla="*/ 53221 w 1352550"/>
                <a:gd name="connsiteY110" fmla="*/ 298178 h 304800"/>
                <a:gd name="connsiteX111" fmla="*/ 53602 w 1352550"/>
                <a:gd name="connsiteY111" fmla="*/ 306845 h 304800"/>
                <a:gd name="connsiteX112" fmla="*/ 75033 w 1352550"/>
                <a:gd name="connsiteY112" fmla="*/ 295606 h 304800"/>
                <a:gd name="connsiteX113" fmla="*/ 69032 w 1352550"/>
                <a:gd name="connsiteY113" fmla="*/ 294749 h 304800"/>
                <a:gd name="connsiteX114" fmla="*/ 76176 w 1352550"/>
                <a:gd name="connsiteY114" fmla="*/ 291034 h 304800"/>
                <a:gd name="connsiteX115" fmla="*/ 85225 w 1352550"/>
                <a:gd name="connsiteY115" fmla="*/ 299987 h 304800"/>
                <a:gd name="connsiteX116" fmla="*/ 114181 w 1352550"/>
                <a:gd name="connsiteY116" fmla="*/ 293701 h 304800"/>
                <a:gd name="connsiteX117" fmla="*/ 119134 w 1352550"/>
                <a:gd name="connsiteY117" fmla="*/ 283890 h 304800"/>
                <a:gd name="connsiteX118" fmla="*/ 132659 w 1352550"/>
                <a:gd name="connsiteY118" fmla="*/ 289700 h 304800"/>
                <a:gd name="connsiteX119" fmla="*/ 144280 w 1352550"/>
                <a:gd name="connsiteY119" fmla="*/ 282747 h 304800"/>
                <a:gd name="connsiteX120" fmla="*/ 158948 w 1352550"/>
                <a:gd name="connsiteY120" fmla="*/ 283890 h 304800"/>
                <a:gd name="connsiteX121" fmla="*/ 181141 w 1352550"/>
                <a:gd name="connsiteY121" fmla="*/ 274651 h 304800"/>
                <a:gd name="connsiteX122" fmla="*/ 215336 w 1352550"/>
                <a:gd name="connsiteY122" fmla="*/ 267221 h 304800"/>
                <a:gd name="connsiteX123" fmla="*/ 242387 w 1352550"/>
                <a:gd name="connsiteY123" fmla="*/ 263507 h 304800"/>
                <a:gd name="connsiteX124" fmla="*/ 254770 w 1352550"/>
                <a:gd name="connsiteY124" fmla="*/ 258649 h 304800"/>
                <a:gd name="connsiteX125" fmla="*/ 258199 w 1352550"/>
                <a:gd name="connsiteY125" fmla="*/ 260078 h 304800"/>
                <a:gd name="connsiteX126" fmla="*/ 295061 w 1352550"/>
                <a:gd name="connsiteY126" fmla="*/ 252077 h 304800"/>
                <a:gd name="connsiteX127" fmla="*/ 304871 w 1352550"/>
                <a:gd name="connsiteY127" fmla="*/ 247790 h 304800"/>
                <a:gd name="connsiteX128" fmla="*/ 313539 w 1352550"/>
                <a:gd name="connsiteY128" fmla="*/ 248076 h 304800"/>
                <a:gd name="connsiteX129" fmla="*/ 315444 w 1352550"/>
                <a:gd name="connsiteY129" fmla="*/ 245504 h 304800"/>
                <a:gd name="connsiteX130" fmla="*/ 362879 w 1352550"/>
                <a:gd name="connsiteY130" fmla="*/ 235217 h 304800"/>
                <a:gd name="connsiteX131" fmla="*/ 370022 w 1352550"/>
                <a:gd name="connsiteY131" fmla="*/ 231503 h 304800"/>
                <a:gd name="connsiteX132" fmla="*/ 417457 w 1352550"/>
                <a:gd name="connsiteY132" fmla="*/ 221216 h 304800"/>
                <a:gd name="connsiteX133" fmla="*/ 419362 w 1352550"/>
                <a:gd name="connsiteY133" fmla="*/ 218644 h 304800"/>
                <a:gd name="connsiteX134" fmla="*/ 425363 w 1352550"/>
                <a:gd name="connsiteY134" fmla="*/ 219501 h 304800"/>
                <a:gd name="connsiteX135" fmla="*/ 435173 w 1352550"/>
                <a:gd name="connsiteY135" fmla="*/ 215215 h 304800"/>
                <a:gd name="connsiteX136" fmla="*/ 445746 w 1352550"/>
                <a:gd name="connsiteY136" fmla="*/ 212929 h 304800"/>
                <a:gd name="connsiteX137" fmla="*/ 466796 w 1352550"/>
                <a:gd name="connsiteY137" fmla="*/ 208357 h 304800"/>
                <a:gd name="connsiteX138" fmla="*/ 473940 w 1352550"/>
                <a:gd name="connsiteY138" fmla="*/ 204642 h 304800"/>
                <a:gd name="connsiteX139" fmla="*/ 485180 w 1352550"/>
                <a:gd name="connsiteY139" fmla="*/ 204356 h 304800"/>
                <a:gd name="connsiteX140" fmla="*/ 494990 w 1352550"/>
                <a:gd name="connsiteY140" fmla="*/ 200070 h 304800"/>
                <a:gd name="connsiteX141" fmla="*/ 506230 w 1352550"/>
                <a:gd name="connsiteY141" fmla="*/ 199784 h 304800"/>
                <a:gd name="connsiteX142" fmla="*/ 536710 w 1352550"/>
                <a:gd name="connsiteY142" fmla="*/ 197498 h 304800"/>
                <a:gd name="connsiteX143" fmla="*/ 524327 w 1352550"/>
                <a:gd name="connsiteY143" fmla="*/ 202356 h 304800"/>
                <a:gd name="connsiteX144" fmla="*/ 540139 w 1352550"/>
                <a:gd name="connsiteY144" fmla="*/ 198927 h 304800"/>
                <a:gd name="connsiteX145" fmla="*/ 551092 w 1352550"/>
                <a:gd name="connsiteY145" fmla="*/ 189974 h 304800"/>
                <a:gd name="connsiteX146" fmla="*/ 574810 w 1352550"/>
                <a:gd name="connsiteY146" fmla="*/ 184830 h 304800"/>
                <a:gd name="connsiteX147" fmla="*/ 582716 w 1352550"/>
                <a:gd name="connsiteY147" fmla="*/ 183116 h 304800"/>
                <a:gd name="connsiteX148" fmla="*/ 607957 w 1352550"/>
                <a:gd name="connsiteY148" fmla="*/ 181973 h 304800"/>
                <a:gd name="connsiteX149" fmla="*/ 582334 w 1352550"/>
                <a:gd name="connsiteY149" fmla="*/ 205023 h 304800"/>
                <a:gd name="connsiteX150" fmla="*/ 600432 w 1352550"/>
                <a:gd name="connsiteY150" fmla="*/ 192355 h 304800"/>
                <a:gd name="connsiteX151" fmla="*/ 614720 w 1352550"/>
                <a:gd name="connsiteY151" fmla="*/ 184830 h 304800"/>
                <a:gd name="connsiteX152" fmla="*/ 621482 w 1352550"/>
                <a:gd name="connsiteY152" fmla="*/ 172448 h 304800"/>
                <a:gd name="connsiteX153" fmla="*/ 634627 w 1352550"/>
                <a:gd name="connsiteY153" fmla="*/ 169590 h 304800"/>
                <a:gd name="connsiteX154" fmla="*/ 650438 w 1352550"/>
                <a:gd name="connsiteY154" fmla="*/ 166161 h 304800"/>
                <a:gd name="connsiteX155" fmla="*/ 695206 w 1352550"/>
                <a:gd name="connsiteY155" fmla="*/ 156446 h 304800"/>
                <a:gd name="connsiteX156" fmla="*/ 706445 w 1352550"/>
                <a:gd name="connsiteY156" fmla="*/ 156160 h 304800"/>
                <a:gd name="connsiteX157" fmla="*/ 724829 w 1352550"/>
                <a:gd name="connsiteY157" fmla="*/ 152159 h 304800"/>
                <a:gd name="connsiteX158" fmla="*/ 695492 w 1352550"/>
                <a:gd name="connsiteY158" fmla="*/ 165113 h 304800"/>
                <a:gd name="connsiteX159" fmla="*/ 763976 w 1352550"/>
                <a:gd name="connsiteY159" fmla="*/ 150159 h 304800"/>
                <a:gd name="connsiteX160" fmla="*/ 747784 w 1352550"/>
                <a:gd name="connsiteY160" fmla="*/ 144920 h 304800"/>
                <a:gd name="connsiteX161" fmla="*/ 768834 w 1352550"/>
                <a:gd name="connsiteY161" fmla="*/ 140348 h 304800"/>
                <a:gd name="connsiteX162" fmla="*/ 778645 w 1352550"/>
                <a:gd name="connsiteY162" fmla="*/ 136062 h 304800"/>
                <a:gd name="connsiteX163" fmla="*/ 782074 w 1352550"/>
                <a:gd name="connsiteY163" fmla="*/ 137491 h 304800"/>
                <a:gd name="connsiteX164" fmla="*/ 786550 w 1352550"/>
                <a:gd name="connsiteY164" fmla="*/ 134348 h 304800"/>
                <a:gd name="connsiteX165" fmla="*/ 836557 w 1352550"/>
                <a:gd name="connsiteY165" fmla="*/ 123489 h 304800"/>
                <a:gd name="connsiteX166" fmla="*/ 848558 w 1352550"/>
                <a:gd name="connsiteY166" fmla="*/ 125204 h 304800"/>
                <a:gd name="connsiteX167" fmla="*/ 860274 w 1352550"/>
                <a:gd name="connsiteY167" fmla="*/ 118250 h 304800"/>
                <a:gd name="connsiteX168" fmla="*/ 888087 w 1352550"/>
                <a:gd name="connsiteY168" fmla="*/ 116536 h 304800"/>
                <a:gd name="connsiteX169" fmla="*/ 898183 w 1352550"/>
                <a:gd name="connsiteY169" fmla="*/ 120917 h 304800"/>
                <a:gd name="connsiteX170" fmla="*/ 948190 w 1352550"/>
                <a:gd name="connsiteY170" fmla="*/ 110059 h 304800"/>
                <a:gd name="connsiteX171" fmla="*/ 959906 w 1352550"/>
                <a:gd name="connsiteY171" fmla="*/ 103106 h 304800"/>
                <a:gd name="connsiteX172" fmla="*/ 971907 w 1352550"/>
                <a:gd name="connsiteY172" fmla="*/ 104820 h 304800"/>
                <a:gd name="connsiteX173" fmla="*/ 971526 w 1352550"/>
                <a:gd name="connsiteY173" fmla="*/ 96152 h 304800"/>
                <a:gd name="connsiteX174" fmla="*/ 989909 w 1352550"/>
                <a:gd name="connsiteY174" fmla="*/ 92152 h 304800"/>
                <a:gd name="connsiteX175" fmla="*/ 992862 w 1352550"/>
                <a:gd name="connsiteY175" fmla="*/ 100248 h 304800"/>
                <a:gd name="connsiteX176" fmla="*/ 1011245 w 1352550"/>
                <a:gd name="connsiteY176" fmla="*/ 96248 h 304800"/>
                <a:gd name="connsiteX177" fmla="*/ 1005625 w 1352550"/>
                <a:gd name="connsiteY177" fmla="*/ 88723 h 304800"/>
                <a:gd name="connsiteX178" fmla="*/ 1016198 w 1352550"/>
                <a:gd name="connsiteY178" fmla="*/ 86437 h 304800"/>
                <a:gd name="connsiteX179" fmla="*/ 1020294 w 1352550"/>
                <a:gd name="connsiteY179" fmla="*/ 89866 h 304800"/>
                <a:gd name="connsiteX180" fmla="*/ 1025533 w 1352550"/>
                <a:gd name="connsiteY180" fmla="*/ 88723 h 304800"/>
                <a:gd name="connsiteX181" fmla="*/ 1031533 w 1352550"/>
                <a:gd name="connsiteY181" fmla="*/ 89580 h 304800"/>
                <a:gd name="connsiteX182" fmla="*/ 1024009 w 1352550"/>
                <a:gd name="connsiteY182" fmla="*/ 84627 h 304800"/>
                <a:gd name="connsiteX183" fmla="*/ 1075920 w 1352550"/>
                <a:gd name="connsiteY183" fmla="*/ 71102 h 304800"/>
                <a:gd name="connsiteX184" fmla="*/ 1082302 w 1352550"/>
                <a:gd name="connsiteY184" fmla="*/ 80627 h 304800"/>
                <a:gd name="connsiteX185" fmla="*/ 1086112 w 1352550"/>
                <a:gd name="connsiteY185" fmla="*/ 75388 h 304800"/>
                <a:gd name="connsiteX186" fmla="*/ 1092493 w 1352550"/>
                <a:gd name="connsiteY186" fmla="*/ 69578 h 304800"/>
                <a:gd name="connsiteX187" fmla="*/ 1113544 w 1352550"/>
                <a:gd name="connsiteY187" fmla="*/ 65006 h 304800"/>
                <a:gd name="connsiteX188" fmla="*/ 1187267 w 1352550"/>
                <a:gd name="connsiteY188" fmla="*/ 48908 h 304800"/>
                <a:gd name="connsiteX189" fmla="*/ 1198507 w 1352550"/>
                <a:gd name="connsiteY189" fmla="*/ 48623 h 304800"/>
                <a:gd name="connsiteX190" fmla="*/ 1216223 w 1352550"/>
                <a:gd name="connsiteY190" fmla="*/ 42622 h 304800"/>
                <a:gd name="connsiteX191" fmla="*/ 1242512 w 1352550"/>
                <a:gd name="connsiteY191" fmla="*/ 36907 h 304800"/>
                <a:gd name="connsiteX192" fmla="*/ 1256800 w 1352550"/>
                <a:gd name="connsiteY192" fmla="*/ 29382 h 304800"/>
                <a:gd name="connsiteX193" fmla="*/ 1298900 w 1352550"/>
                <a:gd name="connsiteY193" fmla="*/ 20238 h 304800"/>
                <a:gd name="connsiteX194" fmla="*/ 1308330 w 1352550"/>
                <a:gd name="connsiteY194" fmla="*/ 22524 h 304800"/>
                <a:gd name="connsiteX195" fmla="*/ 1331285 w 1352550"/>
                <a:gd name="connsiteY195" fmla="*/ 15380 h 304800"/>
                <a:gd name="connsiteX196" fmla="*/ 1342620 w 1352550"/>
                <a:gd name="connsiteY196" fmla="*/ 15095 h 304800"/>
                <a:gd name="connsiteX197" fmla="*/ 1341858 w 1352550"/>
                <a:gd name="connsiteY197" fmla="*/ 13094 h 304800"/>
                <a:gd name="connsiteX198" fmla="*/ 1347097 w 1352550"/>
                <a:gd name="connsiteY198" fmla="*/ 11951 h 304800"/>
                <a:gd name="connsiteX199" fmla="*/ 1354241 w 1352550"/>
                <a:gd name="connsiteY199" fmla="*/ 8237 h 304800"/>
                <a:gd name="connsiteX200" fmla="*/ 1308616 w 1352550"/>
                <a:gd name="connsiteY200" fmla="*/ 7570 h 304800"/>
                <a:gd name="connsiteX201" fmla="*/ 194477 w 1352550"/>
                <a:gd name="connsiteY201" fmla="*/ 256649 h 304800"/>
                <a:gd name="connsiteX202" fmla="*/ 170759 w 1352550"/>
                <a:gd name="connsiteY202" fmla="*/ 261792 h 304800"/>
                <a:gd name="connsiteX203" fmla="*/ 183142 w 1352550"/>
                <a:gd name="connsiteY203" fmla="*/ 256934 h 304800"/>
                <a:gd name="connsiteX204" fmla="*/ 214003 w 1352550"/>
                <a:gd name="connsiteY204" fmla="*/ 248076 h 304800"/>
                <a:gd name="connsiteX205" fmla="*/ 194477 w 1352550"/>
                <a:gd name="connsiteY205" fmla="*/ 256649 h 304800"/>
                <a:gd name="connsiteX206" fmla="*/ 304681 w 1352550"/>
                <a:gd name="connsiteY206" fmla="*/ 223978 h 304800"/>
                <a:gd name="connsiteX207" fmla="*/ 302395 w 1352550"/>
                <a:gd name="connsiteY207" fmla="*/ 233217 h 304800"/>
                <a:gd name="connsiteX208" fmla="*/ 291536 w 1352550"/>
                <a:gd name="connsiteY208" fmla="*/ 226835 h 304800"/>
                <a:gd name="connsiteX209" fmla="*/ 314491 w 1352550"/>
                <a:gd name="connsiteY209" fmla="*/ 219692 h 304800"/>
                <a:gd name="connsiteX210" fmla="*/ 304681 w 1352550"/>
                <a:gd name="connsiteY210" fmla="*/ 223978 h 304800"/>
                <a:gd name="connsiteX211" fmla="*/ 631198 w 1352550"/>
                <a:gd name="connsiteY211" fmla="*/ 152826 h 304800"/>
                <a:gd name="connsiteX212" fmla="*/ 645104 w 1352550"/>
                <a:gd name="connsiteY212" fmla="*/ 151969 h 304800"/>
                <a:gd name="connsiteX213" fmla="*/ 631198 w 1352550"/>
                <a:gd name="connsiteY213" fmla="*/ 152826 h 304800"/>
                <a:gd name="connsiteX214" fmla="*/ 697397 w 1352550"/>
                <a:gd name="connsiteY214" fmla="*/ 131871 h 304800"/>
                <a:gd name="connsiteX215" fmla="*/ 709779 w 1352550"/>
                <a:gd name="connsiteY215" fmla="*/ 127013 h 304800"/>
                <a:gd name="connsiteX216" fmla="*/ 697397 w 1352550"/>
                <a:gd name="connsiteY216" fmla="*/ 131871 h 304800"/>
                <a:gd name="connsiteX217" fmla="*/ 721876 w 1352550"/>
                <a:gd name="connsiteY217" fmla="*/ 128728 h 304800"/>
                <a:gd name="connsiteX218" fmla="*/ 738830 w 1352550"/>
                <a:gd name="connsiteY218" fmla="*/ 120632 h 304800"/>
                <a:gd name="connsiteX219" fmla="*/ 721876 w 1352550"/>
                <a:gd name="connsiteY219" fmla="*/ 128728 h 304800"/>
                <a:gd name="connsiteX220" fmla="*/ 974288 w 1352550"/>
                <a:gd name="connsiteY220" fmla="*/ 80341 h 304800"/>
                <a:gd name="connsiteX221" fmla="*/ 968288 w 1352550"/>
                <a:gd name="connsiteY221" fmla="*/ 79484 h 304800"/>
                <a:gd name="connsiteX222" fmla="*/ 1010388 w 1352550"/>
                <a:gd name="connsiteY222" fmla="*/ 70340 h 304800"/>
                <a:gd name="connsiteX223" fmla="*/ 974288 w 1352550"/>
                <a:gd name="connsiteY223" fmla="*/ 80341 h 304800"/>
                <a:gd name="connsiteX224" fmla="*/ 1249275 w 1352550"/>
                <a:gd name="connsiteY224" fmla="*/ 16142 h 304800"/>
                <a:gd name="connsiteX225" fmla="*/ 1266992 w 1352550"/>
                <a:gd name="connsiteY225" fmla="*/ 10142 h 304800"/>
                <a:gd name="connsiteX226" fmla="*/ 1249275 w 1352550"/>
                <a:gd name="connsiteY226" fmla="*/ 16142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Lst>
              <a:rect l="l" t="t" r="r" b="b"/>
              <a:pathLst>
                <a:path w="1352550" h="304800">
                  <a:moveTo>
                    <a:pt x="1308616" y="7570"/>
                  </a:moveTo>
                  <a:cubicBezTo>
                    <a:pt x="1303758" y="8332"/>
                    <a:pt x="1294709" y="6236"/>
                    <a:pt x="1289471" y="9570"/>
                  </a:cubicBezTo>
                  <a:cubicBezTo>
                    <a:pt x="1290995" y="-1765"/>
                    <a:pt x="1276421" y="9189"/>
                    <a:pt x="1273278" y="4331"/>
                  </a:cubicBezTo>
                  <a:cubicBezTo>
                    <a:pt x="1277088" y="3093"/>
                    <a:pt x="1283279" y="2903"/>
                    <a:pt x="1283089" y="45"/>
                  </a:cubicBezTo>
                  <a:cubicBezTo>
                    <a:pt x="1270230" y="-431"/>
                    <a:pt x="1266515" y="2903"/>
                    <a:pt x="1257467" y="7856"/>
                  </a:cubicBezTo>
                  <a:cubicBezTo>
                    <a:pt x="1256419" y="5189"/>
                    <a:pt x="1252133" y="6998"/>
                    <a:pt x="1250704" y="4998"/>
                  </a:cubicBezTo>
                  <a:cubicBezTo>
                    <a:pt x="1246894" y="5093"/>
                    <a:pt x="1244608" y="3188"/>
                    <a:pt x="1239464" y="5284"/>
                  </a:cubicBezTo>
                  <a:cubicBezTo>
                    <a:pt x="1230797" y="5570"/>
                    <a:pt x="1236416" y="11951"/>
                    <a:pt x="1227844" y="12237"/>
                  </a:cubicBezTo>
                  <a:cubicBezTo>
                    <a:pt x="1225843" y="8522"/>
                    <a:pt x="1215652" y="12999"/>
                    <a:pt x="1213937" y="13094"/>
                  </a:cubicBezTo>
                  <a:cubicBezTo>
                    <a:pt x="1213271" y="13094"/>
                    <a:pt x="1209365" y="11856"/>
                    <a:pt x="1210604" y="11666"/>
                  </a:cubicBezTo>
                  <a:cubicBezTo>
                    <a:pt x="1204793" y="12809"/>
                    <a:pt x="1200888" y="16142"/>
                    <a:pt x="1195554" y="17095"/>
                  </a:cubicBezTo>
                  <a:cubicBezTo>
                    <a:pt x="1190601" y="18047"/>
                    <a:pt x="1188982" y="16333"/>
                    <a:pt x="1184219" y="17381"/>
                  </a:cubicBezTo>
                  <a:cubicBezTo>
                    <a:pt x="1180505" y="18143"/>
                    <a:pt x="1180409" y="20905"/>
                    <a:pt x="1174409" y="21667"/>
                  </a:cubicBezTo>
                  <a:cubicBezTo>
                    <a:pt x="1170884" y="22143"/>
                    <a:pt x="1170027" y="20238"/>
                    <a:pt x="1165741" y="21381"/>
                  </a:cubicBezTo>
                  <a:cubicBezTo>
                    <a:pt x="1162026" y="22334"/>
                    <a:pt x="1161645" y="24524"/>
                    <a:pt x="1155930" y="25667"/>
                  </a:cubicBezTo>
                  <a:cubicBezTo>
                    <a:pt x="1152692" y="26334"/>
                    <a:pt x="1151453" y="24715"/>
                    <a:pt x="1147262" y="25382"/>
                  </a:cubicBezTo>
                  <a:cubicBezTo>
                    <a:pt x="1142785" y="26048"/>
                    <a:pt x="1144405" y="29763"/>
                    <a:pt x="1139357" y="27096"/>
                  </a:cubicBezTo>
                  <a:cubicBezTo>
                    <a:pt x="1137261" y="25953"/>
                    <a:pt x="1122688" y="30335"/>
                    <a:pt x="1126974" y="31954"/>
                  </a:cubicBezTo>
                  <a:cubicBezTo>
                    <a:pt x="1137261" y="34430"/>
                    <a:pt x="1145452" y="33192"/>
                    <a:pt x="1154787" y="30239"/>
                  </a:cubicBezTo>
                  <a:cubicBezTo>
                    <a:pt x="1164312" y="27287"/>
                    <a:pt x="1164884" y="26144"/>
                    <a:pt x="1173266" y="26239"/>
                  </a:cubicBezTo>
                  <a:cubicBezTo>
                    <a:pt x="1177742" y="26239"/>
                    <a:pt x="1180314" y="26715"/>
                    <a:pt x="1184505" y="25953"/>
                  </a:cubicBezTo>
                  <a:cubicBezTo>
                    <a:pt x="1193554" y="24429"/>
                    <a:pt x="1188601" y="19190"/>
                    <a:pt x="1194316" y="21667"/>
                  </a:cubicBezTo>
                  <a:cubicBezTo>
                    <a:pt x="1203936" y="25763"/>
                    <a:pt x="1218605" y="13285"/>
                    <a:pt x="1225558" y="21476"/>
                  </a:cubicBezTo>
                  <a:cubicBezTo>
                    <a:pt x="1208222" y="21572"/>
                    <a:pt x="1192316" y="27953"/>
                    <a:pt x="1174790" y="30335"/>
                  </a:cubicBezTo>
                  <a:cubicBezTo>
                    <a:pt x="1170313" y="30906"/>
                    <a:pt x="1165550" y="30049"/>
                    <a:pt x="1160883" y="31192"/>
                  </a:cubicBezTo>
                  <a:cubicBezTo>
                    <a:pt x="1156025" y="32335"/>
                    <a:pt x="1150882" y="35669"/>
                    <a:pt x="1145834" y="36621"/>
                  </a:cubicBezTo>
                  <a:cubicBezTo>
                    <a:pt x="1141357" y="37478"/>
                    <a:pt x="1136499" y="36812"/>
                    <a:pt x="1131927" y="37478"/>
                  </a:cubicBezTo>
                  <a:cubicBezTo>
                    <a:pt x="1098780" y="42050"/>
                    <a:pt x="1047250" y="55195"/>
                    <a:pt x="1024675" y="63005"/>
                  </a:cubicBezTo>
                  <a:cubicBezTo>
                    <a:pt x="1020770" y="64339"/>
                    <a:pt x="1015722" y="65196"/>
                    <a:pt x="1011531" y="65863"/>
                  </a:cubicBezTo>
                  <a:cubicBezTo>
                    <a:pt x="1007912" y="66530"/>
                    <a:pt x="1006959" y="62910"/>
                    <a:pt x="1004768" y="63005"/>
                  </a:cubicBezTo>
                  <a:cubicBezTo>
                    <a:pt x="1000768" y="63005"/>
                    <a:pt x="999815" y="66244"/>
                    <a:pt x="997625" y="66720"/>
                  </a:cubicBezTo>
                  <a:cubicBezTo>
                    <a:pt x="994291" y="67482"/>
                    <a:pt x="993243" y="65577"/>
                    <a:pt x="988957" y="66434"/>
                  </a:cubicBezTo>
                  <a:cubicBezTo>
                    <a:pt x="975812" y="69006"/>
                    <a:pt x="958477" y="72149"/>
                    <a:pt x="949428" y="75007"/>
                  </a:cubicBezTo>
                  <a:cubicBezTo>
                    <a:pt x="945618" y="76245"/>
                    <a:pt x="945427" y="78150"/>
                    <a:pt x="939617" y="79293"/>
                  </a:cubicBezTo>
                  <a:cubicBezTo>
                    <a:pt x="933521" y="80531"/>
                    <a:pt x="928854" y="79293"/>
                    <a:pt x="923044" y="80722"/>
                  </a:cubicBezTo>
                  <a:cubicBezTo>
                    <a:pt x="914471" y="82817"/>
                    <a:pt x="908471" y="86818"/>
                    <a:pt x="900089" y="87866"/>
                  </a:cubicBezTo>
                  <a:cubicBezTo>
                    <a:pt x="896755" y="83770"/>
                    <a:pt x="905137" y="79769"/>
                    <a:pt x="895231" y="82341"/>
                  </a:cubicBezTo>
                  <a:cubicBezTo>
                    <a:pt x="892278" y="83294"/>
                    <a:pt x="887611" y="83579"/>
                    <a:pt x="888087" y="86056"/>
                  </a:cubicBezTo>
                  <a:cubicBezTo>
                    <a:pt x="888658" y="88342"/>
                    <a:pt x="893040" y="88342"/>
                    <a:pt x="889611" y="90152"/>
                  </a:cubicBezTo>
                  <a:cubicBezTo>
                    <a:pt x="879991" y="92247"/>
                    <a:pt x="870275" y="94343"/>
                    <a:pt x="860655" y="96438"/>
                  </a:cubicBezTo>
                  <a:cubicBezTo>
                    <a:pt x="853988" y="98534"/>
                    <a:pt x="855702" y="89009"/>
                    <a:pt x="847892" y="92628"/>
                  </a:cubicBezTo>
                  <a:cubicBezTo>
                    <a:pt x="822365" y="96248"/>
                    <a:pt x="798457" y="101201"/>
                    <a:pt x="770739" y="107201"/>
                  </a:cubicBezTo>
                  <a:cubicBezTo>
                    <a:pt x="753213" y="111011"/>
                    <a:pt x="732449" y="113297"/>
                    <a:pt x="720733" y="118060"/>
                  </a:cubicBezTo>
                  <a:cubicBezTo>
                    <a:pt x="715875" y="120060"/>
                    <a:pt x="716637" y="123108"/>
                    <a:pt x="711684" y="124442"/>
                  </a:cubicBezTo>
                  <a:cubicBezTo>
                    <a:pt x="708826" y="125204"/>
                    <a:pt x="709589" y="123108"/>
                    <a:pt x="708255" y="123013"/>
                  </a:cubicBezTo>
                  <a:cubicBezTo>
                    <a:pt x="700540" y="122251"/>
                    <a:pt x="685205" y="127394"/>
                    <a:pt x="679299" y="129299"/>
                  </a:cubicBezTo>
                  <a:cubicBezTo>
                    <a:pt x="669488" y="132538"/>
                    <a:pt x="667869" y="132538"/>
                    <a:pt x="658249" y="133871"/>
                  </a:cubicBezTo>
                  <a:cubicBezTo>
                    <a:pt x="653010" y="134633"/>
                    <a:pt x="646724" y="136824"/>
                    <a:pt x="642437" y="137300"/>
                  </a:cubicBezTo>
                  <a:cubicBezTo>
                    <a:pt x="639675" y="137681"/>
                    <a:pt x="638818" y="136348"/>
                    <a:pt x="636437" y="136443"/>
                  </a:cubicBezTo>
                  <a:cubicBezTo>
                    <a:pt x="626435" y="136919"/>
                    <a:pt x="624245" y="140825"/>
                    <a:pt x="618720" y="142444"/>
                  </a:cubicBezTo>
                  <a:cubicBezTo>
                    <a:pt x="601861" y="147683"/>
                    <a:pt x="588145" y="146349"/>
                    <a:pt x="579191" y="151016"/>
                  </a:cubicBezTo>
                  <a:cubicBezTo>
                    <a:pt x="579953" y="160160"/>
                    <a:pt x="596622" y="147397"/>
                    <a:pt x="597956" y="155684"/>
                  </a:cubicBezTo>
                  <a:cubicBezTo>
                    <a:pt x="586049" y="158636"/>
                    <a:pt x="568047" y="161780"/>
                    <a:pt x="558427" y="164256"/>
                  </a:cubicBezTo>
                  <a:cubicBezTo>
                    <a:pt x="554712" y="165209"/>
                    <a:pt x="550140" y="168638"/>
                    <a:pt x="547854" y="166542"/>
                  </a:cubicBezTo>
                  <a:cubicBezTo>
                    <a:pt x="546997" y="162161"/>
                    <a:pt x="559379" y="163494"/>
                    <a:pt x="556141" y="158160"/>
                  </a:cubicBezTo>
                  <a:cubicBezTo>
                    <a:pt x="550331" y="154922"/>
                    <a:pt x="541187" y="156350"/>
                    <a:pt x="530995" y="159303"/>
                  </a:cubicBezTo>
                  <a:cubicBezTo>
                    <a:pt x="526899" y="161494"/>
                    <a:pt x="534709" y="168828"/>
                    <a:pt x="529471" y="170543"/>
                  </a:cubicBezTo>
                  <a:cubicBezTo>
                    <a:pt x="521946" y="169781"/>
                    <a:pt x="519184" y="179401"/>
                    <a:pt x="513659" y="173972"/>
                  </a:cubicBezTo>
                  <a:cubicBezTo>
                    <a:pt x="515279" y="169685"/>
                    <a:pt x="532042" y="168161"/>
                    <a:pt x="521184" y="163589"/>
                  </a:cubicBezTo>
                  <a:cubicBezTo>
                    <a:pt x="516802" y="160256"/>
                    <a:pt x="510897" y="163780"/>
                    <a:pt x="507277" y="164447"/>
                  </a:cubicBezTo>
                  <a:cubicBezTo>
                    <a:pt x="492799" y="167209"/>
                    <a:pt x="490609" y="170162"/>
                    <a:pt x="481655" y="172162"/>
                  </a:cubicBezTo>
                  <a:cubicBezTo>
                    <a:pt x="476607" y="173305"/>
                    <a:pt x="472607" y="172257"/>
                    <a:pt x="467749" y="173019"/>
                  </a:cubicBezTo>
                  <a:cubicBezTo>
                    <a:pt x="464415" y="173495"/>
                    <a:pt x="464796" y="175972"/>
                    <a:pt x="460605" y="176734"/>
                  </a:cubicBezTo>
                  <a:cubicBezTo>
                    <a:pt x="461367" y="176543"/>
                    <a:pt x="458224" y="175305"/>
                    <a:pt x="457176" y="175305"/>
                  </a:cubicBezTo>
                  <a:cubicBezTo>
                    <a:pt x="447651" y="175210"/>
                    <a:pt x="444413" y="179782"/>
                    <a:pt x="439459" y="181306"/>
                  </a:cubicBezTo>
                  <a:cubicBezTo>
                    <a:pt x="430982" y="184068"/>
                    <a:pt x="422219" y="184354"/>
                    <a:pt x="413171" y="187021"/>
                  </a:cubicBezTo>
                  <a:cubicBezTo>
                    <a:pt x="413551" y="194069"/>
                    <a:pt x="424696" y="188735"/>
                    <a:pt x="427839" y="188164"/>
                  </a:cubicBezTo>
                  <a:cubicBezTo>
                    <a:pt x="429268" y="187878"/>
                    <a:pt x="431840" y="189497"/>
                    <a:pt x="431173" y="189593"/>
                  </a:cubicBezTo>
                  <a:cubicBezTo>
                    <a:pt x="436126" y="188545"/>
                    <a:pt x="436221" y="186164"/>
                    <a:pt x="440983" y="185306"/>
                  </a:cubicBezTo>
                  <a:cubicBezTo>
                    <a:pt x="444793" y="184640"/>
                    <a:pt x="446603" y="186354"/>
                    <a:pt x="452223" y="185021"/>
                  </a:cubicBezTo>
                  <a:cubicBezTo>
                    <a:pt x="455462" y="184259"/>
                    <a:pt x="457081" y="182163"/>
                    <a:pt x="462034" y="180734"/>
                  </a:cubicBezTo>
                  <a:cubicBezTo>
                    <a:pt x="469273" y="178639"/>
                    <a:pt x="475464" y="177686"/>
                    <a:pt x="483084" y="176162"/>
                  </a:cubicBezTo>
                  <a:cubicBezTo>
                    <a:pt x="488608" y="175019"/>
                    <a:pt x="495848" y="171400"/>
                    <a:pt x="502229" y="174162"/>
                  </a:cubicBezTo>
                  <a:cubicBezTo>
                    <a:pt x="497752" y="179401"/>
                    <a:pt x="489561" y="178829"/>
                    <a:pt x="481941" y="180734"/>
                  </a:cubicBezTo>
                  <a:cubicBezTo>
                    <a:pt x="477655" y="181782"/>
                    <a:pt x="472988" y="182354"/>
                    <a:pt x="468797" y="183592"/>
                  </a:cubicBezTo>
                  <a:cubicBezTo>
                    <a:pt x="459748" y="186259"/>
                    <a:pt x="461176" y="187497"/>
                    <a:pt x="458224" y="185878"/>
                  </a:cubicBezTo>
                  <a:cubicBezTo>
                    <a:pt x="454604" y="183973"/>
                    <a:pt x="445174" y="190831"/>
                    <a:pt x="442412" y="189307"/>
                  </a:cubicBezTo>
                  <a:cubicBezTo>
                    <a:pt x="436507" y="191307"/>
                    <a:pt x="438793" y="196832"/>
                    <a:pt x="434888" y="199689"/>
                  </a:cubicBezTo>
                  <a:cubicBezTo>
                    <a:pt x="423934" y="194355"/>
                    <a:pt x="414218" y="213691"/>
                    <a:pt x="405170" y="203975"/>
                  </a:cubicBezTo>
                  <a:cubicBezTo>
                    <a:pt x="409932" y="202642"/>
                    <a:pt x="413456" y="200737"/>
                    <a:pt x="414218" y="197594"/>
                  </a:cubicBezTo>
                  <a:cubicBezTo>
                    <a:pt x="409837" y="198546"/>
                    <a:pt x="405455" y="199499"/>
                    <a:pt x="401074" y="200451"/>
                  </a:cubicBezTo>
                  <a:cubicBezTo>
                    <a:pt x="398978" y="202928"/>
                    <a:pt x="402979" y="208071"/>
                    <a:pt x="395454" y="208262"/>
                  </a:cubicBezTo>
                  <a:cubicBezTo>
                    <a:pt x="387358" y="211881"/>
                    <a:pt x="380309" y="210833"/>
                    <a:pt x="369832" y="215977"/>
                  </a:cubicBezTo>
                  <a:cubicBezTo>
                    <a:pt x="369165" y="211786"/>
                    <a:pt x="364783" y="212738"/>
                    <a:pt x="362307" y="211024"/>
                  </a:cubicBezTo>
                  <a:cubicBezTo>
                    <a:pt x="350210" y="215882"/>
                    <a:pt x="335828" y="213024"/>
                    <a:pt x="330684" y="217882"/>
                  </a:cubicBezTo>
                  <a:cubicBezTo>
                    <a:pt x="330398" y="209214"/>
                    <a:pt x="355258" y="211405"/>
                    <a:pt x="356687" y="203499"/>
                  </a:cubicBezTo>
                  <a:cubicBezTo>
                    <a:pt x="327922" y="210262"/>
                    <a:pt x="283154" y="217977"/>
                    <a:pt x="265247" y="225597"/>
                  </a:cubicBezTo>
                  <a:cubicBezTo>
                    <a:pt x="260961" y="227407"/>
                    <a:pt x="254579" y="227121"/>
                    <a:pt x="256199" y="231979"/>
                  </a:cubicBezTo>
                  <a:cubicBezTo>
                    <a:pt x="263437" y="232169"/>
                    <a:pt x="277439" y="223121"/>
                    <a:pt x="278773" y="231407"/>
                  </a:cubicBezTo>
                  <a:cubicBezTo>
                    <a:pt x="269057" y="226835"/>
                    <a:pt x="260199" y="239123"/>
                    <a:pt x="251722" y="235122"/>
                  </a:cubicBezTo>
                  <a:cubicBezTo>
                    <a:pt x="254484" y="240266"/>
                    <a:pt x="250483" y="242552"/>
                    <a:pt x="243435" y="243504"/>
                  </a:cubicBezTo>
                  <a:cubicBezTo>
                    <a:pt x="238101" y="237789"/>
                    <a:pt x="241530" y="238932"/>
                    <a:pt x="238958" y="231407"/>
                  </a:cubicBezTo>
                  <a:cubicBezTo>
                    <a:pt x="227338" y="235027"/>
                    <a:pt x="222766" y="231122"/>
                    <a:pt x="215241" y="236551"/>
                  </a:cubicBezTo>
                  <a:cubicBezTo>
                    <a:pt x="214289" y="245981"/>
                    <a:pt x="228957" y="233884"/>
                    <a:pt x="230672" y="239789"/>
                  </a:cubicBezTo>
                  <a:cubicBezTo>
                    <a:pt x="218956" y="245504"/>
                    <a:pt x="198668" y="249314"/>
                    <a:pt x="189333" y="251029"/>
                  </a:cubicBezTo>
                  <a:cubicBezTo>
                    <a:pt x="187904" y="251315"/>
                    <a:pt x="185333" y="249695"/>
                    <a:pt x="185904" y="249600"/>
                  </a:cubicBezTo>
                  <a:cubicBezTo>
                    <a:pt x="181523" y="250553"/>
                    <a:pt x="177808" y="253220"/>
                    <a:pt x="173522" y="254458"/>
                  </a:cubicBezTo>
                  <a:cubicBezTo>
                    <a:pt x="166378" y="256649"/>
                    <a:pt x="160091" y="257506"/>
                    <a:pt x="152471" y="259030"/>
                  </a:cubicBezTo>
                  <a:cubicBezTo>
                    <a:pt x="147328" y="260078"/>
                    <a:pt x="138946" y="263888"/>
                    <a:pt x="133326" y="261030"/>
                  </a:cubicBezTo>
                  <a:cubicBezTo>
                    <a:pt x="132374" y="258363"/>
                    <a:pt x="137231" y="258173"/>
                    <a:pt x="137136" y="255791"/>
                  </a:cubicBezTo>
                  <a:cubicBezTo>
                    <a:pt x="129707" y="252839"/>
                    <a:pt x="125230" y="260649"/>
                    <a:pt x="113419" y="260935"/>
                  </a:cubicBezTo>
                  <a:cubicBezTo>
                    <a:pt x="113704" y="264650"/>
                    <a:pt x="119229" y="265316"/>
                    <a:pt x="115705" y="267031"/>
                  </a:cubicBezTo>
                  <a:cubicBezTo>
                    <a:pt x="108180" y="265507"/>
                    <a:pt x="105513" y="273127"/>
                    <a:pt x="98750" y="275127"/>
                  </a:cubicBezTo>
                  <a:cubicBezTo>
                    <a:pt x="99322" y="274937"/>
                    <a:pt x="94654" y="273984"/>
                    <a:pt x="92749" y="274270"/>
                  </a:cubicBezTo>
                  <a:cubicBezTo>
                    <a:pt x="72557" y="276746"/>
                    <a:pt x="51887" y="282271"/>
                    <a:pt x="34837" y="286843"/>
                  </a:cubicBezTo>
                  <a:cubicBezTo>
                    <a:pt x="31504" y="287795"/>
                    <a:pt x="31790" y="289510"/>
                    <a:pt x="27694" y="290558"/>
                  </a:cubicBezTo>
                  <a:cubicBezTo>
                    <a:pt x="18550" y="292939"/>
                    <a:pt x="-310" y="293129"/>
                    <a:pt x="2833" y="300368"/>
                  </a:cubicBezTo>
                  <a:cubicBezTo>
                    <a:pt x="13025" y="299511"/>
                    <a:pt x="28075" y="292082"/>
                    <a:pt x="35219" y="295511"/>
                  </a:cubicBezTo>
                  <a:cubicBezTo>
                    <a:pt x="28456" y="295511"/>
                    <a:pt x="23122" y="299892"/>
                    <a:pt x="17502" y="301511"/>
                  </a:cubicBezTo>
                  <a:cubicBezTo>
                    <a:pt x="9882" y="303797"/>
                    <a:pt x="-2786" y="301226"/>
                    <a:pt x="548" y="309608"/>
                  </a:cubicBezTo>
                  <a:cubicBezTo>
                    <a:pt x="23693" y="304845"/>
                    <a:pt x="32647" y="301416"/>
                    <a:pt x="53221" y="298178"/>
                  </a:cubicBezTo>
                  <a:cubicBezTo>
                    <a:pt x="53411" y="301130"/>
                    <a:pt x="50935" y="302845"/>
                    <a:pt x="53602" y="306845"/>
                  </a:cubicBezTo>
                  <a:cubicBezTo>
                    <a:pt x="60650" y="303035"/>
                    <a:pt x="74652" y="302273"/>
                    <a:pt x="75033" y="295606"/>
                  </a:cubicBezTo>
                  <a:cubicBezTo>
                    <a:pt x="72842" y="295606"/>
                    <a:pt x="69794" y="296654"/>
                    <a:pt x="69032" y="294749"/>
                  </a:cubicBezTo>
                  <a:cubicBezTo>
                    <a:pt x="72366" y="293891"/>
                    <a:pt x="71699" y="291320"/>
                    <a:pt x="76176" y="291034"/>
                  </a:cubicBezTo>
                  <a:cubicBezTo>
                    <a:pt x="86463" y="290367"/>
                    <a:pt x="77319" y="297320"/>
                    <a:pt x="85225" y="299987"/>
                  </a:cubicBezTo>
                  <a:cubicBezTo>
                    <a:pt x="96464" y="297320"/>
                    <a:pt x="103037" y="291701"/>
                    <a:pt x="114181" y="293701"/>
                  </a:cubicBezTo>
                  <a:cubicBezTo>
                    <a:pt x="109514" y="287700"/>
                    <a:pt x="115895" y="286462"/>
                    <a:pt x="119134" y="283890"/>
                  </a:cubicBezTo>
                  <a:cubicBezTo>
                    <a:pt x="123325" y="286271"/>
                    <a:pt x="124753" y="292463"/>
                    <a:pt x="132659" y="289700"/>
                  </a:cubicBezTo>
                  <a:cubicBezTo>
                    <a:pt x="139327" y="288557"/>
                    <a:pt x="139612" y="284747"/>
                    <a:pt x="144280" y="282747"/>
                  </a:cubicBezTo>
                  <a:cubicBezTo>
                    <a:pt x="148375" y="287986"/>
                    <a:pt x="155138" y="284843"/>
                    <a:pt x="158948" y="283890"/>
                  </a:cubicBezTo>
                  <a:cubicBezTo>
                    <a:pt x="164187" y="282652"/>
                    <a:pt x="179618" y="273984"/>
                    <a:pt x="181141" y="274651"/>
                  </a:cubicBezTo>
                  <a:cubicBezTo>
                    <a:pt x="189904" y="278461"/>
                    <a:pt x="211622" y="268079"/>
                    <a:pt x="215336" y="267221"/>
                  </a:cubicBezTo>
                  <a:cubicBezTo>
                    <a:pt x="225909" y="264745"/>
                    <a:pt x="236768" y="264650"/>
                    <a:pt x="242387" y="263507"/>
                  </a:cubicBezTo>
                  <a:cubicBezTo>
                    <a:pt x="246483" y="262745"/>
                    <a:pt x="250674" y="259506"/>
                    <a:pt x="254770" y="258649"/>
                  </a:cubicBezTo>
                  <a:cubicBezTo>
                    <a:pt x="254103" y="258744"/>
                    <a:pt x="256961" y="260173"/>
                    <a:pt x="258199" y="260078"/>
                  </a:cubicBezTo>
                  <a:cubicBezTo>
                    <a:pt x="269343" y="259792"/>
                    <a:pt x="285345" y="255125"/>
                    <a:pt x="295061" y="252077"/>
                  </a:cubicBezTo>
                  <a:cubicBezTo>
                    <a:pt x="299728" y="250553"/>
                    <a:pt x="300299" y="248933"/>
                    <a:pt x="304871" y="247790"/>
                  </a:cubicBezTo>
                  <a:cubicBezTo>
                    <a:pt x="308205" y="246933"/>
                    <a:pt x="309253" y="249219"/>
                    <a:pt x="313539" y="248076"/>
                  </a:cubicBezTo>
                  <a:cubicBezTo>
                    <a:pt x="313063" y="248171"/>
                    <a:pt x="314301" y="245981"/>
                    <a:pt x="315444" y="245504"/>
                  </a:cubicBezTo>
                  <a:cubicBezTo>
                    <a:pt x="329160" y="239504"/>
                    <a:pt x="348305" y="238932"/>
                    <a:pt x="362879" y="235217"/>
                  </a:cubicBezTo>
                  <a:cubicBezTo>
                    <a:pt x="366117" y="234360"/>
                    <a:pt x="366022" y="232646"/>
                    <a:pt x="370022" y="231503"/>
                  </a:cubicBezTo>
                  <a:cubicBezTo>
                    <a:pt x="384310" y="227312"/>
                    <a:pt x="401931" y="225407"/>
                    <a:pt x="417457" y="221216"/>
                  </a:cubicBezTo>
                  <a:cubicBezTo>
                    <a:pt x="419743" y="220549"/>
                    <a:pt x="418695" y="218930"/>
                    <a:pt x="419362" y="218644"/>
                  </a:cubicBezTo>
                  <a:cubicBezTo>
                    <a:pt x="421743" y="217596"/>
                    <a:pt x="423458" y="220168"/>
                    <a:pt x="425363" y="219501"/>
                  </a:cubicBezTo>
                  <a:cubicBezTo>
                    <a:pt x="429077" y="218263"/>
                    <a:pt x="429554" y="216644"/>
                    <a:pt x="435173" y="215215"/>
                  </a:cubicBezTo>
                  <a:cubicBezTo>
                    <a:pt x="444889" y="212738"/>
                    <a:pt x="443746" y="216358"/>
                    <a:pt x="445746" y="212929"/>
                  </a:cubicBezTo>
                  <a:cubicBezTo>
                    <a:pt x="447080" y="210643"/>
                    <a:pt x="466225" y="208547"/>
                    <a:pt x="466796" y="208357"/>
                  </a:cubicBezTo>
                  <a:cubicBezTo>
                    <a:pt x="469940" y="207404"/>
                    <a:pt x="472130" y="205023"/>
                    <a:pt x="473940" y="204642"/>
                  </a:cubicBezTo>
                  <a:cubicBezTo>
                    <a:pt x="477655" y="203785"/>
                    <a:pt x="479655" y="205976"/>
                    <a:pt x="485180" y="204356"/>
                  </a:cubicBezTo>
                  <a:cubicBezTo>
                    <a:pt x="488894" y="203309"/>
                    <a:pt x="489180" y="201213"/>
                    <a:pt x="494990" y="200070"/>
                  </a:cubicBezTo>
                  <a:cubicBezTo>
                    <a:pt x="498515" y="199403"/>
                    <a:pt x="500896" y="200737"/>
                    <a:pt x="506230" y="199784"/>
                  </a:cubicBezTo>
                  <a:cubicBezTo>
                    <a:pt x="515088" y="198165"/>
                    <a:pt x="527375" y="191593"/>
                    <a:pt x="536710" y="197498"/>
                  </a:cubicBezTo>
                  <a:cubicBezTo>
                    <a:pt x="533281" y="199403"/>
                    <a:pt x="522232" y="198070"/>
                    <a:pt x="524327" y="202356"/>
                  </a:cubicBezTo>
                  <a:cubicBezTo>
                    <a:pt x="530709" y="201689"/>
                    <a:pt x="536710" y="203975"/>
                    <a:pt x="540139" y="198927"/>
                  </a:cubicBezTo>
                  <a:cubicBezTo>
                    <a:pt x="540520" y="194546"/>
                    <a:pt x="545187" y="191974"/>
                    <a:pt x="551092" y="189974"/>
                  </a:cubicBezTo>
                  <a:cubicBezTo>
                    <a:pt x="560046" y="188354"/>
                    <a:pt x="569190" y="185592"/>
                    <a:pt x="574810" y="184830"/>
                  </a:cubicBezTo>
                  <a:cubicBezTo>
                    <a:pt x="580049" y="184163"/>
                    <a:pt x="581382" y="185402"/>
                    <a:pt x="582716" y="183116"/>
                  </a:cubicBezTo>
                  <a:cubicBezTo>
                    <a:pt x="585192" y="178639"/>
                    <a:pt x="609290" y="177686"/>
                    <a:pt x="607957" y="181973"/>
                  </a:cubicBezTo>
                  <a:cubicBezTo>
                    <a:pt x="590431" y="185783"/>
                    <a:pt x="574143" y="190164"/>
                    <a:pt x="582334" y="205023"/>
                  </a:cubicBezTo>
                  <a:cubicBezTo>
                    <a:pt x="597860" y="204833"/>
                    <a:pt x="594812" y="196736"/>
                    <a:pt x="600432" y="192355"/>
                  </a:cubicBezTo>
                  <a:cubicBezTo>
                    <a:pt x="609100" y="191498"/>
                    <a:pt x="604051" y="184830"/>
                    <a:pt x="614720" y="184830"/>
                  </a:cubicBezTo>
                  <a:cubicBezTo>
                    <a:pt x="609671" y="177591"/>
                    <a:pt x="617387" y="175781"/>
                    <a:pt x="621482" y="172448"/>
                  </a:cubicBezTo>
                  <a:cubicBezTo>
                    <a:pt x="625959" y="171590"/>
                    <a:pt x="630245" y="170352"/>
                    <a:pt x="634627" y="169590"/>
                  </a:cubicBezTo>
                  <a:cubicBezTo>
                    <a:pt x="646057" y="167590"/>
                    <a:pt x="645200" y="168447"/>
                    <a:pt x="650438" y="166161"/>
                  </a:cubicBezTo>
                  <a:cubicBezTo>
                    <a:pt x="662535" y="160827"/>
                    <a:pt x="683776" y="157970"/>
                    <a:pt x="695206" y="156446"/>
                  </a:cubicBezTo>
                  <a:cubicBezTo>
                    <a:pt x="700159" y="155779"/>
                    <a:pt x="701873" y="157112"/>
                    <a:pt x="706445" y="156160"/>
                  </a:cubicBezTo>
                  <a:cubicBezTo>
                    <a:pt x="712446" y="154922"/>
                    <a:pt x="717685" y="147683"/>
                    <a:pt x="724829" y="152159"/>
                  </a:cubicBezTo>
                  <a:cubicBezTo>
                    <a:pt x="715970" y="160351"/>
                    <a:pt x="702350" y="156065"/>
                    <a:pt x="695492" y="165113"/>
                  </a:cubicBezTo>
                  <a:cubicBezTo>
                    <a:pt x="726257" y="160160"/>
                    <a:pt x="730734" y="157398"/>
                    <a:pt x="763976" y="150159"/>
                  </a:cubicBezTo>
                  <a:cubicBezTo>
                    <a:pt x="764643" y="140063"/>
                    <a:pt x="747212" y="155017"/>
                    <a:pt x="747784" y="144920"/>
                  </a:cubicBezTo>
                  <a:cubicBezTo>
                    <a:pt x="752451" y="140253"/>
                    <a:pt x="760357" y="142444"/>
                    <a:pt x="768834" y="140348"/>
                  </a:cubicBezTo>
                  <a:cubicBezTo>
                    <a:pt x="772549" y="139396"/>
                    <a:pt x="772739" y="137015"/>
                    <a:pt x="778645" y="136062"/>
                  </a:cubicBezTo>
                  <a:cubicBezTo>
                    <a:pt x="780264" y="135776"/>
                    <a:pt x="782359" y="137491"/>
                    <a:pt x="782074" y="137491"/>
                  </a:cubicBezTo>
                  <a:cubicBezTo>
                    <a:pt x="784836" y="137015"/>
                    <a:pt x="784455" y="134824"/>
                    <a:pt x="786550" y="134348"/>
                  </a:cubicBezTo>
                  <a:cubicBezTo>
                    <a:pt x="801791" y="130633"/>
                    <a:pt x="825984" y="123965"/>
                    <a:pt x="836557" y="123489"/>
                  </a:cubicBezTo>
                  <a:cubicBezTo>
                    <a:pt x="841033" y="123299"/>
                    <a:pt x="844748" y="127775"/>
                    <a:pt x="848558" y="125204"/>
                  </a:cubicBezTo>
                  <a:cubicBezTo>
                    <a:pt x="857226" y="124918"/>
                    <a:pt x="851606" y="118536"/>
                    <a:pt x="860274" y="118250"/>
                  </a:cubicBezTo>
                  <a:cubicBezTo>
                    <a:pt x="867513" y="120441"/>
                    <a:pt x="876752" y="119965"/>
                    <a:pt x="888087" y="116536"/>
                  </a:cubicBezTo>
                  <a:cubicBezTo>
                    <a:pt x="886658" y="124632"/>
                    <a:pt x="897517" y="115774"/>
                    <a:pt x="898183" y="120917"/>
                  </a:cubicBezTo>
                  <a:cubicBezTo>
                    <a:pt x="914757" y="115774"/>
                    <a:pt x="933235" y="115298"/>
                    <a:pt x="948190" y="110059"/>
                  </a:cubicBezTo>
                  <a:cubicBezTo>
                    <a:pt x="951809" y="108725"/>
                    <a:pt x="956191" y="103868"/>
                    <a:pt x="959906" y="103106"/>
                  </a:cubicBezTo>
                  <a:cubicBezTo>
                    <a:pt x="961239" y="102820"/>
                    <a:pt x="968383" y="109773"/>
                    <a:pt x="971907" y="104820"/>
                  </a:cubicBezTo>
                  <a:cubicBezTo>
                    <a:pt x="977336" y="100724"/>
                    <a:pt x="964858" y="99772"/>
                    <a:pt x="971526" y="96152"/>
                  </a:cubicBezTo>
                  <a:cubicBezTo>
                    <a:pt x="977622" y="94819"/>
                    <a:pt x="983813" y="93485"/>
                    <a:pt x="989909" y="92152"/>
                  </a:cubicBezTo>
                  <a:cubicBezTo>
                    <a:pt x="990862" y="94819"/>
                    <a:pt x="991909" y="97581"/>
                    <a:pt x="992862" y="100248"/>
                  </a:cubicBezTo>
                  <a:cubicBezTo>
                    <a:pt x="999053" y="98915"/>
                    <a:pt x="1005149" y="97581"/>
                    <a:pt x="1011245" y="96248"/>
                  </a:cubicBezTo>
                  <a:cubicBezTo>
                    <a:pt x="1012865" y="90437"/>
                    <a:pt x="998482" y="92152"/>
                    <a:pt x="1005625" y="88723"/>
                  </a:cubicBezTo>
                  <a:cubicBezTo>
                    <a:pt x="1009150" y="88056"/>
                    <a:pt x="1012579" y="87008"/>
                    <a:pt x="1016198" y="86437"/>
                  </a:cubicBezTo>
                  <a:cubicBezTo>
                    <a:pt x="1020008" y="85770"/>
                    <a:pt x="1018008" y="88628"/>
                    <a:pt x="1020294" y="89866"/>
                  </a:cubicBezTo>
                  <a:cubicBezTo>
                    <a:pt x="1021056" y="90247"/>
                    <a:pt x="1024485" y="88628"/>
                    <a:pt x="1025533" y="88723"/>
                  </a:cubicBezTo>
                  <a:cubicBezTo>
                    <a:pt x="1028105" y="88913"/>
                    <a:pt x="1029343" y="89009"/>
                    <a:pt x="1031533" y="89580"/>
                  </a:cubicBezTo>
                  <a:cubicBezTo>
                    <a:pt x="1030867" y="85389"/>
                    <a:pt x="1026485" y="86342"/>
                    <a:pt x="1024009" y="84627"/>
                  </a:cubicBezTo>
                  <a:cubicBezTo>
                    <a:pt x="1041249" y="80150"/>
                    <a:pt x="1063823" y="77864"/>
                    <a:pt x="1075920" y="71102"/>
                  </a:cubicBezTo>
                  <a:cubicBezTo>
                    <a:pt x="1078492" y="73769"/>
                    <a:pt x="1076682" y="82246"/>
                    <a:pt x="1082302" y="80627"/>
                  </a:cubicBezTo>
                  <a:cubicBezTo>
                    <a:pt x="1081349" y="77960"/>
                    <a:pt x="1086207" y="77769"/>
                    <a:pt x="1086112" y="75388"/>
                  </a:cubicBezTo>
                  <a:cubicBezTo>
                    <a:pt x="1086207" y="72626"/>
                    <a:pt x="1088017" y="70530"/>
                    <a:pt x="1092493" y="69578"/>
                  </a:cubicBezTo>
                  <a:cubicBezTo>
                    <a:pt x="1101161" y="72054"/>
                    <a:pt x="1106591" y="66911"/>
                    <a:pt x="1113544" y="65006"/>
                  </a:cubicBezTo>
                  <a:cubicBezTo>
                    <a:pt x="1136690" y="58529"/>
                    <a:pt x="1162217" y="53766"/>
                    <a:pt x="1187267" y="48908"/>
                  </a:cubicBezTo>
                  <a:cubicBezTo>
                    <a:pt x="1190792" y="48242"/>
                    <a:pt x="1193077" y="49670"/>
                    <a:pt x="1198507" y="48623"/>
                  </a:cubicBezTo>
                  <a:cubicBezTo>
                    <a:pt x="1208603" y="46813"/>
                    <a:pt x="1210127" y="44146"/>
                    <a:pt x="1216223" y="42622"/>
                  </a:cubicBezTo>
                  <a:cubicBezTo>
                    <a:pt x="1224891" y="40336"/>
                    <a:pt x="1234797" y="39764"/>
                    <a:pt x="1242512" y="36907"/>
                  </a:cubicBezTo>
                  <a:cubicBezTo>
                    <a:pt x="1248323" y="34716"/>
                    <a:pt x="1250418" y="28620"/>
                    <a:pt x="1256800" y="29382"/>
                  </a:cubicBezTo>
                  <a:cubicBezTo>
                    <a:pt x="1269087" y="36907"/>
                    <a:pt x="1285851" y="23096"/>
                    <a:pt x="1298900" y="20238"/>
                  </a:cubicBezTo>
                  <a:cubicBezTo>
                    <a:pt x="1303377" y="20905"/>
                    <a:pt x="1302520" y="23191"/>
                    <a:pt x="1308330" y="22524"/>
                  </a:cubicBezTo>
                  <a:cubicBezTo>
                    <a:pt x="1316331" y="21667"/>
                    <a:pt x="1323189" y="17666"/>
                    <a:pt x="1331285" y="15380"/>
                  </a:cubicBezTo>
                  <a:cubicBezTo>
                    <a:pt x="1334714" y="14428"/>
                    <a:pt x="1337096" y="16619"/>
                    <a:pt x="1342620" y="15095"/>
                  </a:cubicBezTo>
                  <a:cubicBezTo>
                    <a:pt x="1342715" y="15095"/>
                    <a:pt x="1341763" y="13190"/>
                    <a:pt x="1341858" y="13094"/>
                  </a:cubicBezTo>
                  <a:cubicBezTo>
                    <a:pt x="1342239" y="12523"/>
                    <a:pt x="1346335" y="12332"/>
                    <a:pt x="1347097" y="11951"/>
                  </a:cubicBezTo>
                  <a:cubicBezTo>
                    <a:pt x="1350145" y="10523"/>
                    <a:pt x="1353002" y="10332"/>
                    <a:pt x="1354241" y="8237"/>
                  </a:cubicBezTo>
                  <a:cubicBezTo>
                    <a:pt x="1348716" y="-6146"/>
                    <a:pt x="1326713" y="4808"/>
                    <a:pt x="1308616" y="7570"/>
                  </a:cubicBezTo>
                  <a:close/>
                  <a:moveTo>
                    <a:pt x="194477" y="256649"/>
                  </a:moveTo>
                  <a:cubicBezTo>
                    <a:pt x="185714" y="258839"/>
                    <a:pt x="176950" y="260268"/>
                    <a:pt x="170759" y="261792"/>
                  </a:cubicBezTo>
                  <a:cubicBezTo>
                    <a:pt x="168664" y="254934"/>
                    <a:pt x="178474" y="258173"/>
                    <a:pt x="183142" y="256934"/>
                  </a:cubicBezTo>
                  <a:cubicBezTo>
                    <a:pt x="191714" y="254553"/>
                    <a:pt x="202858" y="249314"/>
                    <a:pt x="214003" y="248076"/>
                  </a:cubicBezTo>
                  <a:cubicBezTo>
                    <a:pt x="217241" y="255029"/>
                    <a:pt x="201811" y="254839"/>
                    <a:pt x="194477" y="256649"/>
                  </a:cubicBezTo>
                  <a:close/>
                  <a:moveTo>
                    <a:pt x="304681" y="223978"/>
                  </a:moveTo>
                  <a:cubicBezTo>
                    <a:pt x="299918" y="225311"/>
                    <a:pt x="305633" y="231217"/>
                    <a:pt x="302395" y="233217"/>
                  </a:cubicBezTo>
                  <a:cubicBezTo>
                    <a:pt x="295441" y="235694"/>
                    <a:pt x="297156" y="226169"/>
                    <a:pt x="291536" y="226835"/>
                  </a:cubicBezTo>
                  <a:cubicBezTo>
                    <a:pt x="292679" y="221597"/>
                    <a:pt x="307824" y="222454"/>
                    <a:pt x="314491" y="219692"/>
                  </a:cubicBezTo>
                  <a:cubicBezTo>
                    <a:pt x="323826" y="220073"/>
                    <a:pt x="308300" y="223406"/>
                    <a:pt x="304681" y="223978"/>
                  </a:cubicBezTo>
                  <a:close/>
                  <a:moveTo>
                    <a:pt x="631198" y="152826"/>
                  </a:moveTo>
                  <a:cubicBezTo>
                    <a:pt x="634913" y="153874"/>
                    <a:pt x="639294" y="153969"/>
                    <a:pt x="645104" y="151969"/>
                  </a:cubicBezTo>
                  <a:cubicBezTo>
                    <a:pt x="646819" y="155207"/>
                    <a:pt x="629388" y="159875"/>
                    <a:pt x="631198" y="152826"/>
                  </a:cubicBezTo>
                  <a:close/>
                  <a:moveTo>
                    <a:pt x="697397" y="131871"/>
                  </a:moveTo>
                  <a:cubicBezTo>
                    <a:pt x="695301" y="127585"/>
                    <a:pt x="706350" y="128918"/>
                    <a:pt x="709779" y="127013"/>
                  </a:cubicBezTo>
                  <a:cubicBezTo>
                    <a:pt x="711493" y="132157"/>
                    <a:pt x="701778" y="133871"/>
                    <a:pt x="697397" y="131871"/>
                  </a:cubicBezTo>
                  <a:close/>
                  <a:moveTo>
                    <a:pt x="721876" y="128728"/>
                  </a:moveTo>
                  <a:cubicBezTo>
                    <a:pt x="716923" y="121489"/>
                    <a:pt x="733401" y="123489"/>
                    <a:pt x="738830" y="120632"/>
                  </a:cubicBezTo>
                  <a:cubicBezTo>
                    <a:pt x="737021" y="125013"/>
                    <a:pt x="725686" y="125299"/>
                    <a:pt x="721876" y="128728"/>
                  </a:cubicBezTo>
                  <a:close/>
                  <a:moveTo>
                    <a:pt x="974288" y="80341"/>
                  </a:moveTo>
                  <a:cubicBezTo>
                    <a:pt x="973526" y="78436"/>
                    <a:pt x="970478" y="79484"/>
                    <a:pt x="968288" y="79484"/>
                  </a:cubicBezTo>
                  <a:cubicBezTo>
                    <a:pt x="972288" y="68911"/>
                    <a:pt x="1000101" y="70149"/>
                    <a:pt x="1010388" y="70340"/>
                  </a:cubicBezTo>
                  <a:cubicBezTo>
                    <a:pt x="1002577" y="79293"/>
                    <a:pt x="989909" y="75769"/>
                    <a:pt x="974288" y="80341"/>
                  </a:cubicBezTo>
                  <a:close/>
                  <a:moveTo>
                    <a:pt x="1249275" y="16142"/>
                  </a:moveTo>
                  <a:cubicBezTo>
                    <a:pt x="1249847" y="11380"/>
                    <a:pt x="1261086" y="7570"/>
                    <a:pt x="1266992" y="10142"/>
                  </a:cubicBezTo>
                  <a:cubicBezTo>
                    <a:pt x="1267468" y="14809"/>
                    <a:pt x="1254228" y="13666"/>
                    <a:pt x="1249275" y="16142"/>
                  </a:cubicBezTo>
                  <a:close/>
                </a:path>
              </a:pathLst>
            </a:custGeom>
            <a:grpFill/>
            <a:ln w="9525" cap="flat">
              <a:noFill/>
              <a:prstDash val="solid"/>
              <a:miter/>
            </a:ln>
          </p:spPr>
          <p:txBody>
            <a:bodyPr rtlCol="0" anchor="ctr"/>
            <a:lstStyle/>
            <a:p>
              <a:endParaRPr lang="en-US" noProof="0" dirty="0"/>
            </a:p>
          </p:txBody>
        </p:sp>
        <p:sp>
          <p:nvSpPr>
            <p:cNvPr id="219" name="Freeform: Shape 218">
              <a:extLst>
                <a:ext uri="{FF2B5EF4-FFF2-40B4-BE49-F238E27FC236}">
                  <a16:creationId xmlns:a16="http://schemas.microsoft.com/office/drawing/2014/main" id="{B131FD03-7BC3-44FD-B837-D9509160392C}"/>
                </a:ext>
              </a:extLst>
            </p:cNvPr>
            <p:cNvSpPr/>
            <p:nvPr/>
          </p:nvSpPr>
          <p:spPr>
            <a:xfrm>
              <a:off x="7253740" y="3502608"/>
              <a:ext cx="9525" cy="9525"/>
            </a:xfrm>
            <a:custGeom>
              <a:avLst/>
              <a:gdLst>
                <a:gd name="connsiteX0" fmla="*/ 14025 w 9525"/>
                <a:gd name="connsiteY0" fmla="*/ 3640 h 0"/>
                <a:gd name="connsiteX1" fmla="*/ 119 w 9525"/>
                <a:gd name="connsiteY1" fmla="*/ 4497 h 0"/>
                <a:gd name="connsiteX2" fmla="*/ 14025 w 9525"/>
                <a:gd name="connsiteY2" fmla="*/ 3640 h 0"/>
              </a:gdLst>
              <a:ahLst/>
              <a:cxnLst>
                <a:cxn ang="0">
                  <a:pos x="connsiteX0" y="connsiteY0"/>
                </a:cxn>
                <a:cxn ang="0">
                  <a:pos x="connsiteX1" y="connsiteY1"/>
                </a:cxn>
                <a:cxn ang="0">
                  <a:pos x="connsiteX2" y="connsiteY2"/>
                </a:cxn>
              </a:cxnLst>
              <a:rect l="l" t="t" r="r" b="b"/>
              <a:pathLst>
                <a:path w="9525">
                  <a:moveTo>
                    <a:pt x="14025" y="3640"/>
                  </a:moveTo>
                  <a:cubicBezTo>
                    <a:pt x="15835" y="-3313"/>
                    <a:pt x="-1596" y="1259"/>
                    <a:pt x="119" y="4497"/>
                  </a:cubicBezTo>
                  <a:cubicBezTo>
                    <a:pt x="6120" y="2306"/>
                    <a:pt x="7167" y="6974"/>
                    <a:pt x="14025" y="3640"/>
                  </a:cubicBezTo>
                  <a:close/>
                </a:path>
              </a:pathLst>
            </a:custGeom>
            <a:grpFill/>
            <a:ln w="9525" cap="flat">
              <a:noFill/>
              <a:prstDash val="solid"/>
              <a:miter/>
            </a:ln>
          </p:spPr>
          <p:txBody>
            <a:bodyPr rtlCol="0" anchor="ctr"/>
            <a:lstStyle/>
            <a:p>
              <a:endParaRPr lang="en-US" noProof="0" dirty="0"/>
            </a:p>
          </p:txBody>
        </p:sp>
        <p:sp>
          <p:nvSpPr>
            <p:cNvPr id="220" name="Freeform: Shape 219">
              <a:extLst>
                <a:ext uri="{FF2B5EF4-FFF2-40B4-BE49-F238E27FC236}">
                  <a16:creationId xmlns:a16="http://schemas.microsoft.com/office/drawing/2014/main" id="{8E1195DB-A62C-4BA7-84EB-B69A393C5DCE}"/>
                </a:ext>
              </a:extLst>
            </p:cNvPr>
            <p:cNvSpPr/>
            <p:nvPr/>
          </p:nvSpPr>
          <p:spPr>
            <a:xfrm>
              <a:off x="7241476" y="3480313"/>
              <a:ext cx="9525" cy="9525"/>
            </a:xfrm>
            <a:custGeom>
              <a:avLst/>
              <a:gdLst>
                <a:gd name="connsiteX0" fmla="*/ 0 w 9525"/>
                <a:gd name="connsiteY0" fmla="*/ 1075 h 0"/>
                <a:gd name="connsiteX1" fmla="*/ 15430 w 9525"/>
                <a:gd name="connsiteY1" fmla="*/ 4313 h 0"/>
                <a:gd name="connsiteX2" fmla="*/ 0 w 9525"/>
                <a:gd name="connsiteY2" fmla="*/ 1075 h 0"/>
              </a:gdLst>
              <a:ahLst/>
              <a:cxnLst>
                <a:cxn ang="0">
                  <a:pos x="connsiteX0" y="connsiteY0"/>
                </a:cxn>
                <a:cxn ang="0">
                  <a:pos x="connsiteX1" y="connsiteY1"/>
                </a:cxn>
                <a:cxn ang="0">
                  <a:pos x="connsiteX2" y="connsiteY2"/>
                </a:cxn>
              </a:cxnLst>
              <a:rect l="l" t="t" r="r" b="b"/>
              <a:pathLst>
                <a:path w="9525">
                  <a:moveTo>
                    <a:pt x="0" y="1075"/>
                  </a:moveTo>
                  <a:cubicBezTo>
                    <a:pt x="2000" y="7171"/>
                    <a:pt x="11525" y="9647"/>
                    <a:pt x="15430" y="4313"/>
                  </a:cubicBezTo>
                  <a:cubicBezTo>
                    <a:pt x="13621" y="-1497"/>
                    <a:pt x="6763" y="-164"/>
                    <a:pt x="0" y="1075"/>
                  </a:cubicBezTo>
                  <a:close/>
                </a:path>
              </a:pathLst>
            </a:custGeom>
            <a:grpFill/>
            <a:ln w="9525" cap="flat">
              <a:noFill/>
              <a:prstDash val="solid"/>
              <a:miter/>
            </a:ln>
          </p:spPr>
          <p:txBody>
            <a:bodyPr rtlCol="0" anchor="ctr"/>
            <a:lstStyle/>
            <a:p>
              <a:endParaRPr lang="en-US" noProof="0" dirty="0"/>
            </a:p>
          </p:txBody>
        </p:sp>
        <p:sp>
          <p:nvSpPr>
            <p:cNvPr id="221" name="Freeform: Shape 220">
              <a:extLst>
                <a:ext uri="{FF2B5EF4-FFF2-40B4-BE49-F238E27FC236}">
                  <a16:creationId xmlns:a16="http://schemas.microsoft.com/office/drawing/2014/main" id="{49959CAA-0404-438C-9D40-DAA6B744903C}"/>
                </a:ext>
              </a:extLst>
            </p:cNvPr>
            <p:cNvSpPr/>
            <p:nvPr/>
          </p:nvSpPr>
          <p:spPr>
            <a:xfrm>
              <a:off x="7242143" y="3498131"/>
              <a:ext cx="76200" cy="28575"/>
            </a:xfrm>
            <a:custGeom>
              <a:avLst/>
              <a:gdLst>
                <a:gd name="connsiteX0" fmla="*/ 66580 w 76200"/>
                <a:gd name="connsiteY0" fmla="*/ 3544 h 28575"/>
                <a:gd name="connsiteX1" fmla="*/ 47435 w 76200"/>
                <a:gd name="connsiteY1" fmla="*/ 5544 h 28575"/>
                <a:gd name="connsiteX2" fmla="*/ 39910 w 76200"/>
                <a:gd name="connsiteY2" fmla="*/ 592 h 28575"/>
                <a:gd name="connsiteX3" fmla="*/ 31623 w 76200"/>
                <a:gd name="connsiteY3" fmla="*/ 8973 h 28575"/>
                <a:gd name="connsiteX4" fmla="*/ 14669 w 76200"/>
                <a:gd name="connsiteY4" fmla="*/ 17070 h 28575"/>
                <a:gd name="connsiteX5" fmla="*/ 7525 w 76200"/>
                <a:gd name="connsiteY5" fmla="*/ 20785 h 28575"/>
                <a:gd name="connsiteX6" fmla="*/ 5620 w 76200"/>
                <a:gd name="connsiteY6" fmla="*/ 23356 h 28575"/>
                <a:gd name="connsiteX7" fmla="*/ 0 w 76200"/>
                <a:gd name="connsiteY7" fmla="*/ 31167 h 28575"/>
                <a:gd name="connsiteX8" fmla="*/ 73724 w 76200"/>
                <a:gd name="connsiteY8" fmla="*/ 15069 h 28575"/>
                <a:gd name="connsiteX9" fmla="*/ 78200 w 76200"/>
                <a:gd name="connsiteY9" fmla="*/ 11926 h 28575"/>
                <a:gd name="connsiteX10" fmla="*/ 66580 w 76200"/>
                <a:gd name="connsiteY10" fmla="*/ 35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200" h="28575">
                  <a:moveTo>
                    <a:pt x="66580" y="3544"/>
                  </a:moveTo>
                  <a:cubicBezTo>
                    <a:pt x="58484" y="6592"/>
                    <a:pt x="53816" y="4878"/>
                    <a:pt x="47435" y="5544"/>
                  </a:cubicBezTo>
                  <a:cubicBezTo>
                    <a:pt x="46006" y="2401"/>
                    <a:pt x="45244" y="-1504"/>
                    <a:pt x="39910" y="592"/>
                  </a:cubicBezTo>
                  <a:cubicBezTo>
                    <a:pt x="30766" y="687"/>
                    <a:pt x="38767" y="8021"/>
                    <a:pt x="31623" y="8973"/>
                  </a:cubicBezTo>
                  <a:cubicBezTo>
                    <a:pt x="19622" y="9735"/>
                    <a:pt x="18288" y="14498"/>
                    <a:pt x="14669" y="17070"/>
                  </a:cubicBezTo>
                  <a:cubicBezTo>
                    <a:pt x="12097" y="18879"/>
                    <a:pt x="9525" y="19165"/>
                    <a:pt x="7525" y="20785"/>
                  </a:cubicBezTo>
                  <a:cubicBezTo>
                    <a:pt x="6191" y="21927"/>
                    <a:pt x="8382" y="22213"/>
                    <a:pt x="5620" y="23356"/>
                  </a:cubicBezTo>
                  <a:cubicBezTo>
                    <a:pt x="-1048" y="26309"/>
                    <a:pt x="1143" y="27166"/>
                    <a:pt x="0" y="31167"/>
                  </a:cubicBezTo>
                  <a:cubicBezTo>
                    <a:pt x="24575" y="25833"/>
                    <a:pt x="49149" y="20499"/>
                    <a:pt x="73724" y="15069"/>
                  </a:cubicBezTo>
                  <a:cubicBezTo>
                    <a:pt x="77438" y="14403"/>
                    <a:pt x="83629" y="12402"/>
                    <a:pt x="78200" y="11926"/>
                  </a:cubicBezTo>
                  <a:cubicBezTo>
                    <a:pt x="64294" y="16784"/>
                    <a:pt x="68580" y="10688"/>
                    <a:pt x="66580" y="3544"/>
                  </a:cubicBezTo>
                  <a:close/>
                </a:path>
              </a:pathLst>
            </a:custGeom>
            <a:grpFill/>
            <a:ln w="9525" cap="flat">
              <a:noFill/>
              <a:prstDash val="solid"/>
              <a:miter/>
            </a:ln>
          </p:spPr>
          <p:txBody>
            <a:bodyPr rtlCol="0" anchor="ctr"/>
            <a:lstStyle/>
            <a:p>
              <a:endParaRPr lang="en-US" noProof="0" dirty="0"/>
            </a:p>
          </p:txBody>
        </p:sp>
        <p:sp>
          <p:nvSpPr>
            <p:cNvPr id="222" name="Freeform: Shape 221">
              <a:extLst>
                <a:ext uri="{FF2B5EF4-FFF2-40B4-BE49-F238E27FC236}">
                  <a16:creationId xmlns:a16="http://schemas.microsoft.com/office/drawing/2014/main" id="{75DCA05A-6EB2-467C-8A91-466D622716EE}"/>
                </a:ext>
              </a:extLst>
            </p:cNvPr>
            <p:cNvSpPr/>
            <p:nvPr/>
          </p:nvSpPr>
          <p:spPr>
            <a:xfrm>
              <a:off x="7368484" y="3475577"/>
              <a:ext cx="9525" cy="9525"/>
            </a:xfrm>
            <a:custGeom>
              <a:avLst/>
              <a:gdLst>
                <a:gd name="connsiteX0" fmla="*/ 10247 w 9525"/>
                <a:gd name="connsiteY0" fmla="*/ 0 h 0"/>
                <a:gd name="connsiteX1" fmla="*/ 5008 w 9525"/>
                <a:gd name="connsiteY1" fmla="*/ 1143 h 0"/>
                <a:gd name="connsiteX2" fmla="*/ 10247 w 9525"/>
                <a:gd name="connsiteY2" fmla="*/ 0 h 0"/>
              </a:gdLst>
              <a:ahLst/>
              <a:cxnLst>
                <a:cxn ang="0">
                  <a:pos x="connsiteX0" y="connsiteY0"/>
                </a:cxn>
                <a:cxn ang="0">
                  <a:pos x="connsiteX1" y="connsiteY1"/>
                </a:cxn>
                <a:cxn ang="0">
                  <a:pos x="connsiteX2" y="connsiteY2"/>
                </a:cxn>
              </a:cxnLst>
              <a:rect l="l" t="t" r="r" b="b"/>
              <a:pathLst>
                <a:path w="9525">
                  <a:moveTo>
                    <a:pt x="10247" y="0"/>
                  </a:moveTo>
                  <a:cubicBezTo>
                    <a:pt x="8532" y="381"/>
                    <a:pt x="6723" y="762"/>
                    <a:pt x="5008" y="1143"/>
                  </a:cubicBezTo>
                  <a:cubicBezTo>
                    <a:pt x="-9660" y="3715"/>
                    <a:pt x="12819" y="5525"/>
                    <a:pt x="10247" y="0"/>
                  </a:cubicBezTo>
                  <a:close/>
                </a:path>
              </a:pathLst>
            </a:custGeom>
            <a:grpFill/>
            <a:ln w="9525" cap="flat">
              <a:noFill/>
              <a:prstDash val="solid"/>
              <a:miter/>
            </a:ln>
          </p:spPr>
          <p:txBody>
            <a:bodyPr rtlCol="0" anchor="ctr"/>
            <a:lstStyle/>
            <a:p>
              <a:endParaRPr lang="en-US" noProof="0" dirty="0"/>
            </a:p>
          </p:txBody>
        </p:sp>
        <p:sp>
          <p:nvSpPr>
            <p:cNvPr id="223" name="Freeform: Shape 222">
              <a:extLst>
                <a:ext uri="{FF2B5EF4-FFF2-40B4-BE49-F238E27FC236}">
                  <a16:creationId xmlns:a16="http://schemas.microsoft.com/office/drawing/2014/main" id="{E4F0E215-2924-4CE0-BD88-5D17DBBF0B3D}"/>
                </a:ext>
              </a:extLst>
            </p:cNvPr>
            <p:cNvSpPr/>
            <p:nvPr/>
          </p:nvSpPr>
          <p:spPr>
            <a:xfrm>
              <a:off x="7450264" y="3436424"/>
              <a:ext cx="9525" cy="9525"/>
            </a:xfrm>
            <a:custGeom>
              <a:avLst/>
              <a:gdLst>
                <a:gd name="connsiteX0" fmla="*/ 0 w 9525"/>
                <a:gd name="connsiteY0" fmla="*/ 1720 h 0"/>
                <a:gd name="connsiteX1" fmla="*/ 12763 w 9525"/>
                <a:gd name="connsiteY1" fmla="*/ 5530 h 0"/>
                <a:gd name="connsiteX2" fmla="*/ 0 w 9525"/>
                <a:gd name="connsiteY2" fmla="*/ 1720 h 0"/>
              </a:gdLst>
              <a:ahLst/>
              <a:cxnLst>
                <a:cxn ang="0">
                  <a:pos x="connsiteX0" y="connsiteY0"/>
                </a:cxn>
                <a:cxn ang="0">
                  <a:pos x="connsiteX1" y="connsiteY1"/>
                </a:cxn>
                <a:cxn ang="0">
                  <a:pos x="connsiteX2" y="connsiteY2"/>
                </a:cxn>
              </a:cxnLst>
              <a:rect l="l" t="t" r="r" b="b"/>
              <a:pathLst>
                <a:path w="9525">
                  <a:moveTo>
                    <a:pt x="0" y="1720"/>
                  </a:moveTo>
                  <a:cubicBezTo>
                    <a:pt x="1143" y="7245"/>
                    <a:pt x="6096" y="7531"/>
                    <a:pt x="12763" y="5530"/>
                  </a:cubicBezTo>
                  <a:cubicBezTo>
                    <a:pt x="12859" y="-1899"/>
                    <a:pt x="6668" y="-375"/>
                    <a:pt x="0" y="1720"/>
                  </a:cubicBezTo>
                  <a:close/>
                </a:path>
              </a:pathLst>
            </a:custGeom>
            <a:grpFill/>
            <a:ln w="9525" cap="flat">
              <a:noFill/>
              <a:prstDash val="solid"/>
              <a:miter/>
            </a:ln>
          </p:spPr>
          <p:txBody>
            <a:bodyPr rtlCol="0" anchor="ctr"/>
            <a:lstStyle/>
            <a:p>
              <a:endParaRPr lang="en-US" noProof="0" dirty="0"/>
            </a:p>
          </p:txBody>
        </p:sp>
        <p:sp>
          <p:nvSpPr>
            <p:cNvPr id="224" name="Freeform: Shape 223">
              <a:extLst>
                <a:ext uri="{FF2B5EF4-FFF2-40B4-BE49-F238E27FC236}">
                  <a16:creationId xmlns:a16="http://schemas.microsoft.com/office/drawing/2014/main" id="{35CD899C-5AA9-49A5-9543-F92F3C8D41A1}"/>
                </a:ext>
              </a:extLst>
            </p:cNvPr>
            <p:cNvSpPr/>
            <p:nvPr/>
          </p:nvSpPr>
          <p:spPr>
            <a:xfrm>
              <a:off x="7438419" y="3438715"/>
              <a:ext cx="9525" cy="9525"/>
            </a:xfrm>
            <a:custGeom>
              <a:avLst/>
              <a:gdLst>
                <a:gd name="connsiteX0" fmla="*/ 9178 w 9525"/>
                <a:gd name="connsiteY0" fmla="*/ 0 h 0"/>
                <a:gd name="connsiteX1" fmla="*/ 892 w 9525"/>
                <a:gd name="connsiteY1" fmla="*/ 8382 h 0"/>
                <a:gd name="connsiteX2" fmla="*/ 9178 w 9525"/>
                <a:gd name="connsiteY2" fmla="*/ 0 h 0"/>
              </a:gdLst>
              <a:ahLst/>
              <a:cxnLst>
                <a:cxn ang="0">
                  <a:pos x="connsiteX0" y="connsiteY0"/>
                </a:cxn>
                <a:cxn ang="0">
                  <a:pos x="connsiteX1" y="connsiteY1"/>
                </a:cxn>
                <a:cxn ang="0">
                  <a:pos x="connsiteX2" y="connsiteY2"/>
                </a:cxn>
              </a:cxnLst>
              <a:rect l="l" t="t" r="r" b="b"/>
              <a:pathLst>
                <a:path w="9525">
                  <a:moveTo>
                    <a:pt x="9178" y="0"/>
                  </a:moveTo>
                  <a:cubicBezTo>
                    <a:pt x="2034" y="953"/>
                    <a:pt x="-1871" y="3239"/>
                    <a:pt x="892" y="8382"/>
                  </a:cubicBezTo>
                  <a:cubicBezTo>
                    <a:pt x="5559" y="6382"/>
                    <a:pt x="11941" y="5144"/>
                    <a:pt x="9178" y="0"/>
                  </a:cubicBezTo>
                  <a:close/>
                </a:path>
              </a:pathLst>
            </a:custGeom>
            <a:grpFill/>
            <a:ln w="9525" cap="flat">
              <a:noFill/>
              <a:prstDash val="solid"/>
              <a:miter/>
            </a:ln>
          </p:spPr>
          <p:txBody>
            <a:bodyPr rtlCol="0" anchor="ctr"/>
            <a:lstStyle/>
            <a:p>
              <a:endParaRPr lang="en-US" noProof="0" dirty="0"/>
            </a:p>
          </p:txBody>
        </p:sp>
        <p:sp>
          <p:nvSpPr>
            <p:cNvPr id="225" name="Freeform: Shape 224">
              <a:extLst>
                <a:ext uri="{FF2B5EF4-FFF2-40B4-BE49-F238E27FC236}">
                  <a16:creationId xmlns:a16="http://schemas.microsoft.com/office/drawing/2014/main" id="{121CE493-484F-4D4C-A4C5-286EEC35A798}"/>
                </a:ext>
              </a:extLst>
            </p:cNvPr>
            <p:cNvSpPr/>
            <p:nvPr/>
          </p:nvSpPr>
          <p:spPr>
            <a:xfrm>
              <a:off x="7382160" y="3426373"/>
              <a:ext cx="266700" cy="57150"/>
            </a:xfrm>
            <a:custGeom>
              <a:avLst/>
              <a:gdLst>
                <a:gd name="connsiteX0" fmla="*/ 256413 w 266700"/>
                <a:gd name="connsiteY0" fmla="*/ 5675 h 57150"/>
                <a:gd name="connsiteX1" fmla="*/ 225933 w 266700"/>
                <a:gd name="connsiteY1" fmla="*/ 7961 h 57150"/>
                <a:gd name="connsiteX2" fmla="*/ 224790 w 266700"/>
                <a:gd name="connsiteY2" fmla="*/ 12628 h 57150"/>
                <a:gd name="connsiteX3" fmla="*/ 184976 w 266700"/>
                <a:gd name="connsiteY3" fmla="*/ 12533 h 57150"/>
                <a:gd name="connsiteX4" fmla="*/ 194786 w 266700"/>
                <a:gd name="connsiteY4" fmla="*/ 8247 h 57150"/>
                <a:gd name="connsiteX5" fmla="*/ 149257 w 266700"/>
                <a:gd name="connsiteY5" fmla="*/ 15962 h 57150"/>
                <a:gd name="connsiteX6" fmla="*/ 163163 w 266700"/>
                <a:gd name="connsiteY6" fmla="*/ 15105 h 57150"/>
                <a:gd name="connsiteX7" fmla="*/ 172593 w 266700"/>
                <a:gd name="connsiteY7" fmla="*/ 17391 h 57150"/>
                <a:gd name="connsiteX8" fmla="*/ 154210 w 266700"/>
                <a:gd name="connsiteY8" fmla="*/ 21391 h 57150"/>
                <a:gd name="connsiteX9" fmla="*/ 110966 w 266700"/>
                <a:gd name="connsiteY9" fmla="*/ 35203 h 57150"/>
                <a:gd name="connsiteX10" fmla="*/ 96298 w 266700"/>
                <a:gd name="connsiteY10" fmla="*/ 34060 h 57150"/>
                <a:gd name="connsiteX11" fmla="*/ 88011 w 266700"/>
                <a:gd name="connsiteY11" fmla="*/ 42442 h 57150"/>
                <a:gd name="connsiteX12" fmla="*/ 77819 w 266700"/>
                <a:gd name="connsiteY12" fmla="*/ 38060 h 57150"/>
                <a:gd name="connsiteX13" fmla="*/ 61246 w 266700"/>
                <a:gd name="connsiteY13" fmla="*/ 39489 h 57150"/>
                <a:gd name="connsiteX14" fmla="*/ 92107 w 266700"/>
                <a:gd name="connsiteY14" fmla="*/ 30631 h 57150"/>
                <a:gd name="connsiteX15" fmla="*/ 120301 w 266700"/>
                <a:gd name="connsiteY15" fmla="*/ 22249 h 57150"/>
                <a:gd name="connsiteX16" fmla="*/ 51054 w 266700"/>
                <a:gd name="connsiteY16" fmla="*/ 35107 h 57150"/>
                <a:gd name="connsiteX17" fmla="*/ 37529 w 266700"/>
                <a:gd name="connsiteY17" fmla="*/ 44632 h 57150"/>
                <a:gd name="connsiteX18" fmla="*/ 39814 w 266700"/>
                <a:gd name="connsiteY18" fmla="*/ 50728 h 57150"/>
                <a:gd name="connsiteX19" fmla="*/ 27051 w 266700"/>
                <a:gd name="connsiteY19" fmla="*/ 46918 h 57150"/>
                <a:gd name="connsiteX20" fmla="*/ 33433 w 266700"/>
                <a:gd name="connsiteY20" fmla="*/ 41108 h 57150"/>
                <a:gd name="connsiteX21" fmla="*/ 0 w 266700"/>
                <a:gd name="connsiteY21" fmla="*/ 50633 h 57150"/>
                <a:gd name="connsiteX22" fmla="*/ 12002 w 266700"/>
                <a:gd name="connsiteY22" fmla="*/ 52348 h 57150"/>
                <a:gd name="connsiteX23" fmla="*/ 10859 w 266700"/>
                <a:gd name="connsiteY23" fmla="*/ 57015 h 57150"/>
                <a:gd name="connsiteX24" fmla="*/ 19526 w 266700"/>
                <a:gd name="connsiteY24" fmla="*/ 57301 h 57150"/>
                <a:gd name="connsiteX25" fmla="*/ 22860 w 266700"/>
                <a:gd name="connsiteY25" fmla="*/ 58729 h 57150"/>
                <a:gd name="connsiteX26" fmla="*/ 30766 w 266700"/>
                <a:gd name="connsiteY26" fmla="*/ 57015 h 57150"/>
                <a:gd name="connsiteX27" fmla="*/ 40957 w 266700"/>
                <a:gd name="connsiteY27" fmla="*/ 61396 h 57150"/>
                <a:gd name="connsiteX28" fmla="*/ 55245 w 266700"/>
                <a:gd name="connsiteY28" fmla="*/ 53872 h 57150"/>
                <a:gd name="connsiteX29" fmla="*/ 78962 w 266700"/>
                <a:gd name="connsiteY29" fmla="*/ 48728 h 57150"/>
                <a:gd name="connsiteX30" fmla="*/ 89535 w 266700"/>
                <a:gd name="connsiteY30" fmla="*/ 46442 h 57150"/>
                <a:gd name="connsiteX31" fmla="*/ 98203 w 266700"/>
                <a:gd name="connsiteY31" fmla="*/ 46728 h 57150"/>
                <a:gd name="connsiteX32" fmla="*/ 123063 w 266700"/>
                <a:gd name="connsiteY32" fmla="*/ 36917 h 57150"/>
                <a:gd name="connsiteX33" fmla="*/ 131731 w 266700"/>
                <a:gd name="connsiteY33" fmla="*/ 37203 h 57150"/>
                <a:gd name="connsiteX34" fmla="*/ 160687 w 266700"/>
                <a:gd name="connsiteY34" fmla="*/ 30916 h 57150"/>
                <a:gd name="connsiteX35" fmla="*/ 166306 w 266700"/>
                <a:gd name="connsiteY35" fmla="*/ 23106 h 57150"/>
                <a:gd name="connsiteX36" fmla="*/ 173831 w 266700"/>
                <a:gd name="connsiteY36" fmla="*/ 28059 h 57150"/>
                <a:gd name="connsiteX37" fmla="*/ 179070 w 266700"/>
                <a:gd name="connsiteY37" fmla="*/ 26916 h 57150"/>
                <a:gd name="connsiteX38" fmla="*/ 180213 w 266700"/>
                <a:gd name="connsiteY38" fmla="*/ 22249 h 57150"/>
                <a:gd name="connsiteX39" fmla="*/ 192596 w 266700"/>
                <a:gd name="connsiteY39" fmla="*/ 17391 h 57150"/>
                <a:gd name="connsiteX40" fmla="*/ 197453 w 266700"/>
                <a:gd name="connsiteY40" fmla="*/ 22915 h 57150"/>
                <a:gd name="connsiteX41" fmla="*/ 210979 w 266700"/>
                <a:gd name="connsiteY41" fmla="*/ 13390 h 57150"/>
                <a:gd name="connsiteX42" fmla="*/ 218504 w 266700"/>
                <a:gd name="connsiteY42" fmla="*/ 18343 h 57150"/>
                <a:gd name="connsiteX43" fmla="*/ 232791 w 266700"/>
                <a:gd name="connsiteY43" fmla="*/ 10819 h 57150"/>
                <a:gd name="connsiteX44" fmla="*/ 236125 w 266700"/>
                <a:gd name="connsiteY44" fmla="*/ 12247 h 57150"/>
                <a:gd name="connsiteX45" fmla="*/ 260604 w 266700"/>
                <a:gd name="connsiteY45" fmla="*/ 9104 h 57150"/>
                <a:gd name="connsiteX46" fmla="*/ 272320 w 266700"/>
                <a:gd name="connsiteY46" fmla="*/ 2151 h 57150"/>
                <a:gd name="connsiteX47" fmla="*/ 256413 w 266700"/>
                <a:gd name="connsiteY47" fmla="*/ 5675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6700" h="57150">
                  <a:moveTo>
                    <a:pt x="256413" y="5675"/>
                  </a:moveTo>
                  <a:cubicBezTo>
                    <a:pt x="247840" y="4246"/>
                    <a:pt x="235363" y="8152"/>
                    <a:pt x="225933" y="7961"/>
                  </a:cubicBezTo>
                  <a:cubicBezTo>
                    <a:pt x="225933" y="9676"/>
                    <a:pt x="227362" y="11962"/>
                    <a:pt x="224790" y="12628"/>
                  </a:cubicBezTo>
                  <a:cubicBezTo>
                    <a:pt x="216694" y="5485"/>
                    <a:pt x="192405" y="20534"/>
                    <a:pt x="184976" y="12533"/>
                  </a:cubicBezTo>
                  <a:cubicBezTo>
                    <a:pt x="188500" y="12057"/>
                    <a:pt x="204121" y="8723"/>
                    <a:pt x="194786" y="8247"/>
                  </a:cubicBezTo>
                  <a:cubicBezTo>
                    <a:pt x="177927" y="8533"/>
                    <a:pt x="162306" y="14533"/>
                    <a:pt x="149257" y="15962"/>
                  </a:cubicBezTo>
                  <a:cubicBezTo>
                    <a:pt x="149447" y="23773"/>
                    <a:pt x="161925" y="17105"/>
                    <a:pt x="163163" y="15105"/>
                  </a:cubicBezTo>
                  <a:cubicBezTo>
                    <a:pt x="164402" y="18439"/>
                    <a:pt x="170879" y="14629"/>
                    <a:pt x="172593" y="17391"/>
                  </a:cubicBezTo>
                  <a:cubicBezTo>
                    <a:pt x="166497" y="18724"/>
                    <a:pt x="160306" y="20058"/>
                    <a:pt x="154210" y="21391"/>
                  </a:cubicBezTo>
                  <a:cubicBezTo>
                    <a:pt x="152971" y="39965"/>
                    <a:pt x="124587" y="24535"/>
                    <a:pt x="110966" y="35203"/>
                  </a:cubicBezTo>
                  <a:cubicBezTo>
                    <a:pt x="105632" y="35393"/>
                    <a:pt x="104013" y="30440"/>
                    <a:pt x="96298" y="34060"/>
                  </a:cubicBezTo>
                  <a:cubicBezTo>
                    <a:pt x="91535" y="35965"/>
                    <a:pt x="97155" y="42346"/>
                    <a:pt x="88011" y="42442"/>
                  </a:cubicBezTo>
                  <a:cubicBezTo>
                    <a:pt x="84487" y="41203"/>
                    <a:pt x="84392" y="35107"/>
                    <a:pt x="77819" y="38060"/>
                  </a:cubicBezTo>
                  <a:cubicBezTo>
                    <a:pt x="72295" y="40251"/>
                    <a:pt x="65246" y="45775"/>
                    <a:pt x="61246" y="39489"/>
                  </a:cubicBezTo>
                  <a:cubicBezTo>
                    <a:pt x="68104" y="35012"/>
                    <a:pt x="80867" y="33202"/>
                    <a:pt x="92107" y="30631"/>
                  </a:cubicBezTo>
                  <a:cubicBezTo>
                    <a:pt x="104108" y="27773"/>
                    <a:pt x="118872" y="28059"/>
                    <a:pt x="120301" y="22249"/>
                  </a:cubicBezTo>
                  <a:cubicBezTo>
                    <a:pt x="96679" y="27297"/>
                    <a:pt x="76105" y="28154"/>
                    <a:pt x="51054" y="35107"/>
                  </a:cubicBezTo>
                  <a:cubicBezTo>
                    <a:pt x="52102" y="40632"/>
                    <a:pt x="47435" y="43775"/>
                    <a:pt x="37529" y="44632"/>
                  </a:cubicBezTo>
                  <a:cubicBezTo>
                    <a:pt x="37814" y="48347"/>
                    <a:pt x="43339" y="49014"/>
                    <a:pt x="39814" y="50728"/>
                  </a:cubicBezTo>
                  <a:cubicBezTo>
                    <a:pt x="33338" y="52538"/>
                    <a:pt x="30385" y="49395"/>
                    <a:pt x="27051" y="46918"/>
                  </a:cubicBezTo>
                  <a:cubicBezTo>
                    <a:pt x="31623" y="46061"/>
                    <a:pt x="33242" y="43870"/>
                    <a:pt x="33433" y="41108"/>
                  </a:cubicBezTo>
                  <a:cubicBezTo>
                    <a:pt x="23336" y="44728"/>
                    <a:pt x="4477" y="44537"/>
                    <a:pt x="0" y="50633"/>
                  </a:cubicBezTo>
                  <a:cubicBezTo>
                    <a:pt x="4953" y="53586"/>
                    <a:pt x="9430" y="48061"/>
                    <a:pt x="12002" y="52348"/>
                  </a:cubicBezTo>
                  <a:cubicBezTo>
                    <a:pt x="11811" y="52062"/>
                    <a:pt x="8001" y="55967"/>
                    <a:pt x="10859" y="57015"/>
                  </a:cubicBezTo>
                  <a:cubicBezTo>
                    <a:pt x="12478" y="57586"/>
                    <a:pt x="18288" y="57205"/>
                    <a:pt x="19526" y="57301"/>
                  </a:cubicBezTo>
                  <a:cubicBezTo>
                    <a:pt x="20860" y="57396"/>
                    <a:pt x="20288" y="58729"/>
                    <a:pt x="22860" y="58729"/>
                  </a:cubicBezTo>
                  <a:cubicBezTo>
                    <a:pt x="25527" y="58729"/>
                    <a:pt x="28099" y="57110"/>
                    <a:pt x="30766" y="57015"/>
                  </a:cubicBezTo>
                  <a:cubicBezTo>
                    <a:pt x="31909" y="61492"/>
                    <a:pt x="35338" y="63016"/>
                    <a:pt x="40957" y="61396"/>
                  </a:cubicBezTo>
                  <a:cubicBezTo>
                    <a:pt x="49625" y="60539"/>
                    <a:pt x="50197" y="56253"/>
                    <a:pt x="55245" y="53872"/>
                  </a:cubicBezTo>
                  <a:cubicBezTo>
                    <a:pt x="62865" y="59872"/>
                    <a:pt x="74771" y="46918"/>
                    <a:pt x="78962" y="48728"/>
                  </a:cubicBezTo>
                  <a:cubicBezTo>
                    <a:pt x="85344" y="51490"/>
                    <a:pt x="82010" y="47680"/>
                    <a:pt x="89535" y="46442"/>
                  </a:cubicBezTo>
                  <a:cubicBezTo>
                    <a:pt x="92773" y="45871"/>
                    <a:pt x="94107" y="47204"/>
                    <a:pt x="98203" y="46728"/>
                  </a:cubicBezTo>
                  <a:cubicBezTo>
                    <a:pt x="111919" y="45204"/>
                    <a:pt x="114110" y="39108"/>
                    <a:pt x="123063" y="36917"/>
                  </a:cubicBezTo>
                  <a:cubicBezTo>
                    <a:pt x="126016" y="36155"/>
                    <a:pt x="127826" y="37679"/>
                    <a:pt x="131731" y="37203"/>
                  </a:cubicBezTo>
                  <a:cubicBezTo>
                    <a:pt x="140970" y="36060"/>
                    <a:pt x="150400" y="32440"/>
                    <a:pt x="160687" y="30916"/>
                  </a:cubicBezTo>
                  <a:cubicBezTo>
                    <a:pt x="165545" y="29583"/>
                    <a:pt x="160020" y="23868"/>
                    <a:pt x="166306" y="23106"/>
                  </a:cubicBezTo>
                  <a:cubicBezTo>
                    <a:pt x="167735" y="26249"/>
                    <a:pt x="168497" y="30154"/>
                    <a:pt x="173831" y="28059"/>
                  </a:cubicBezTo>
                  <a:cubicBezTo>
                    <a:pt x="175451" y="27487"/>
                    <a:pt x="177546" y="27583"/>
                    <a:pt x="179070" y="26916"/>
                  </a:cubicBezTo>
                  <a:cubicBezTo>
                    <a:pt x="182023" y="25582"/>
                    <a:pt x="178689" y="23296"/>
                    <a:pt x="180213" y="22249"/>
                  </a:cubicBezTo>
                  <a:cubicBezTo>
                    <a:pt x="183547" y="19867"/>
                    <a:pt x="188786" y="20153"/>
                    <a:pt x="192596" y="17391"/>
                  </a:cubicBezTo>
                  <a:cubicBezTo>
                    <a:pt x="195929" y="21487"/>
                    <a:pt x="187547" y="25487"/>
                    <a:pt x="197453" y="22915"/>
                  </a:cubicBezTo>
                  <a:cubicBezTo>
                    <a:pt x="210217" y="23296"/>
                    <a:pt x="201835" y="14533"/>
                    <a:pt x="210979" y="13390"/>
                  </a:cubicBezTo>
                  <a:cubicBezTo>
                    <a:pt x="212407" y="16534"/>
                    <a:pt x="213170" y="20439"/>
                    <a:pt x="218504" y="18343"/>
                  </a:cubicBezTo>
                  <a:cubicBezTo>
                    <a:pt x="226409" y="17200"/>
                    <a:pt x="224885" y="11962"/>
                    <a:pt x="232791" y="10819"/>
                  </a:cubicBezTo>
                  <a:cubicBezTo>
                    <a:pt x="235268" y="9676"/>
                    <a:pt x="234982" y="11581"/>
                    <a:pt x="236125" y="12247"/>
                  </a:cubicBezTo>
                  <a:cubicBezTo>
                    <a:pt x="240982" y="14914"/>
                    <a:pt x="252603" y="11390"/>
                    <a:pt x="260604" y="9104"/>
                  </a:cubicBezTo>
                  <a:cubicBezTo>
                    <a:pt x="266224" y="7485"/>
                    <a:pt x="277844" y="7199"/>
                    <a:pt x="272320" y="2151"/>
                  </a:cubicBezTo>
                  <a:cubicBezTo>
                    <a:pt x="264128" y="-3374"/>
                    <a:pt x="264319" y="3199"/>
                    <a:pt x="256413" y="5675"/>
                  </a:cubicBezTo>
                  <a:close/>
                </a:path>
              </a:pathLst>
            </a:custGeom>
            <a:grpFill/>
            <a:ln w="9525" cap="flat">
              <a:noFill/>
              <a:prstDash val="solid"/>
              <a:miter/>
            </a:ln>
          </p:spPr>
          <p:txBody>
            <a:bodyPr rtlCol="0" anchor="ctr"/>
            <a:lstStyle/>
            <a:p>
              <a:endParaRPr lang="en-US" noProof="0" dirty="0"/>
            </a:p>
          </p:txBody>
        </p:sp>
        <p:sp>
          <p:nvSpPr>
            <p:cNvPr id="226" name="Freeform: Shape 225">
              <a:extLst>
                <a:ext uri="{FF2B5EF4-FFF2-40B4-BE49-F238E27FC236}">
                  <a16:creationId xmlns:a16="http://schemas.microsoft.com/office/drawing/2014/main" id="{0BAB9CF4-F8D7-43CE-9FCB-52B05FEA3DF9}"/>
                </a:ext>
              </a:extLst>
            </p:cNvPr>
            <p:cNvSpPr/>
            <p:nvPr/>
          </p:nvSpPr>
          <p:spPr>
            <a:xfrm>
              <a:off x="7394924" y="3442113"/>
              <a:ext cx="38100" cy="9525"/>
            </a:xfrm>
            <a:custGeom>
              <a:avLst/>
              <a:gdLst>
                <a:gd name="connsiteX0" fmla="*/ 36862 w 38100"/>
                <a:gd name="connsiteY0" fmla="*/ 32 h 9525"/>
                <a:gd name="connsiteX1" fmla="*/ 27813 w 38100"/>
                <a:gd name="connsiteY1" fmla="*/ 6413 h 9525"/>
                <a:gd name="connsiteX2" fmla="*/ 0 w 38100"/>
                <a:gd name="connsiteY2" fmla="*/ 8128 h 9525"/>
                <a:gd name="connsiteX3" fmla="*/ 31147 w 38100"/>
                <a:gd name="connsiteY3" fmla="*/ 7842 h 9525"/>
                <a:gd name="connsiteX4" fmla="*/ 30385 w 38100"/>
                <a:gd name="connsiteY4" fmla="*/ 5842 h 9525"/>
                <a:gd name="connsiteX5" fmla="*/ 36862 w 38100"/>
                <a:gd name="connsiteY5" fmla="*/ 32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100" h="9525">
                  <a:moveTo>
                    <a:pt x="36862" y="32"/>
                  </a:moveTo>
                  <a:cubicBezTo>
                    <a:pt x="27718" y="-445"/>
                    <a:pt x="31623" y="4604"/>
                    <a:pt x="27813" y="6413"/>
                  </a:cubicBezTo>
                  <a:cubicBezTo>
                    <a:pt x="18097" y="7556"/>
                    <a:pt x="11811" y="4127"/>
                    <a:pt x="0" y="8128"/>
                  </a:cubicBezTo>
                  <a:cubicBezTo>
                    <a:pt x="1048" y="15081"/>
                    <a:pt x="22384" y="12033"/>
                    <a:pt x="31147" y="7842"/>
                  </a:cubicBezTo>
                  <a:cubicBezTo>
                    <a:pt x="31337" y="7747"/>
                    <a:pt x="30289" y="6032"/>
                    <a:pt x="30385" y="5842"/>
                  </a:cubicBezTo>
                  <a:cubicBezTo>
                    <a:pt x="31623" y="3746"/>
                    <a:pt x="41910" y="4794"/>
                    <a:pt x="36862" y="32"/>
                  </a:cubicBezTo>
                  <a:close/>
                </a:path>
              </a:pathLst>
            </a:custGeom>
            <a:grpFill/>
            <a:ln w="9525" cap="flat">
              <a:noFill/>
              <a:prstDash val="solid"/>
              <a:miter/>
            </a:ln>
          </p:spPr>
          <p:txBody>
            <a:bodyPr rtlCol="0" anchor="ctr"/>
            <a:lstStyle/>
            <a:p>
              <a:endParaRPr lang="en-US" noProof="0" dirty="0"/>
            </a:p>
          </p:txBody>
        </p:sp>
      </p:grpSp>
      <p:sp>
        <p:nvSpPr>
          <p:cNvPr id="2" name="Title 1">
            <a:extLst>
              <a:ext uri="{FF2B5EF4-FFF2-40B4-BE49-F238E27FC236}">
                <a16:creationId xmlns:a16="http://schemas.microsoft.com/office/drawing/2014/main" id="{161A9C46-73A2-417E-8CB7-4883861DFD85}"/>
              </a:ext>
            </a:extLst>
          </p:cNvPr>
          <p:cNvSpPr>
            <a:spLocks noGrp="1"/>
          </p:cNvSpPr>
          <p:nvPr>
            <p:ph type="title" hasCustomPrompt="1"/>
          </p:nvPr>
        </p:nvSpPr>
        <p:spPr>
          <a:xfrm>
            <a:off x="838200" y="131495"/>
            <a:ext cx="10515600" cy="922925"/>
          </a:xfrm>
        </p:spPr>
        <p:txBody>
          <a:bodyPr>
            <a:normAutofit/>
          </a:bodyPr>
          <a:lstStyle>
            <a:lvl1pPr algn="ctr">
              <a:defRPr sz="3800" b="1">
                <a:solidFill>
                  <a:schemeClr val="bg1"/>
                </a:solidFill>
                <a:effectLst>
                  <a:outerShdw blurRad="50800" dist="38100" dir="2700000" algn="tl" rotWithShape="0">
                    <a:schemeClr val="tx1">
                      <a:alpha val="90000"/>
                    </a:schemeClr>
                  </a:outerShdw>
                </a:effectLst>
              </a:defRPr>
            </a:lvl1pPr>
          </a:lstStyle>
          <a:p>
            <a:r>
              <a:rPr lang="en-US" noProof="0"/>
              <a:t>SLIDE TITLE</a:t>
            </a:r>
          </a:p>
        </p:txBody>
      </p:sp>
      <p:sp>
        <p:nvSpPr>
          <p:cNvPr id="4" name="Date Placeholder 3">
            <a:extLst>
              <a:ext uri="{FF2B5EF4-FFF2-40B4-BE49-F238E27FC236}">
                <a16:creationId xmlns:a16="http://schemas.microsoft.com/office/drawing/2014/main" id="{4AADDAFC-779D-4BD0-8C2F-2D1247146EAA}"/>
              </a:ext>
            </a:extLst>
          </p:cNvPr>
          <p:cNvSpPr>
            <a:spLocks noGrp="1"/>
          </p:cNvSpPr>
          <p:nvPr>
            <p:ph type="dt" sz="half" idx="10"/>
          </p:nvPr>
        </p:nvSpPr>
        <p:spPr/>
        <p:txBody>
          <a:bodyPr/>
          <a:lstStyle/>
          <a:p>
            <a:fld id="{080C6EE8-D429-4C26-8B4B-CB983FD1FF6D}" type="datetime1">
              <a:rPr lang="en-US" noProof="0" smtClean="0"/>
              <a:t>7/4/2025</a:t>
            </a:fld>
            <a:endParaRPr lang="en-US" noProof="0" dirty="0"/>
          </a:p>
        </p:txBody>
      </p:sp>
      <p:sp>
        <p:nvSpPr>
          <p:cNvPr id="5" name="Footer Placeholder 4">
            <a:extLst>
              <a:ext uri="{FF2B5EF4-FFF2-40B4-BE49-F238E27FC236}">
                <a16:creationId xmlns:a16="http://schemas.microsoft.com/office/drawing/2014/main" id="{7D12A23B-DDC0-4D8F-980B-E59F1795914A}"/>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7B1460EA-FD79-4C61-8E55-754DF5428CE1}"/>
              </a:ext>
            </a:extLst>
          </p:cNvPr>
          <p:cNvSpPr>
            <a:spLocks noGrp="1"/>
          </p:cNvSpPr>
          <p:nvPr>
            <p:ph type="sldNum" sz="quarter" idx="12"/>
          </p:nvPr>
        </p:nvSpPr>
        <p:spPr/>
        <p:txBody>
          <a:bodyPr/>
          <a:lstStyle/>
          <a:p>
            <a:fld id="{E60E4630-A9EC-4A3B-8D7B-72D6B7D7ED5F}" type="slidenum">
              <a:rPr lang="en-US" noProof="0" smtClean="0"/>
              <a:t>‹#›</a:t>
            </a:fld>
            <a:endParaRPr lang="en-US" noProof="0" dirty="0"/>
          </a:p>
        </p:txBody>
      </p:sp>
      <p:sp>
        <p:nvSpPr>
          <p:cNvPr id="326" name="Picture Placeholder 14">
            <a:extLst>
              <a:ext uri="{FF2B5EF4-FFF2-40B4-BE49-F238E27FC236}">
                <a16:creationId xmlns:a16="http://schemas.microsoft.com/office/drawing/2014/main" id="{144319EF-969E-47D7-89B0-CA33B040C455}"/>
              </a:ext>
            </a:extLst>
          </p:cNvPr>
          <p:cNvSpPr>
            <a:spLocks noGrp="1"/>
          </p:cNvSpPr>
          <p:nvPr>
            <p:ph type="pic" sz="quarter" idx="17"/>
          </p:nvPr>
        </p:nvSpPr>
        <p:spPr>
          <a:xfrm>
            <a:off x="6468480" y="1027711"/>
            <a:ext cx="4809744" cy="4754880"/>
          </a:xfrm>
          <a:solidFill>
            <a:schemeClr val="tx1"/>
          </a:solidFill>
          <a:ln w="44450" cap="sq">
            <a:solidFill>
              <a:schemeClr val="accent1"/>
            </a:solidFill>
            <a:miter lim="800000"/>
          </a:ln>
        </p:spPr>
        <p:txBody>
          <a:bodyPr anchor="ctr" anchorCtr="0">
            <a:normAutofit/>
          </a:bodyPr>
          <a:lstStyle>
            <a:lvl1pPr marL="0" indent="0" algn="ctr">
              <a:buNone/>
              <a:defRPr sz="1400">
                <a:solidFill>
                  <a:schemeClr val="accent2"/>
                </a:solidFill>
              </a:defRPr>
            </a:lvl1pPr>
          </a:lstStyle>
          <a:p>
            <a:r>
              <a:rPr lang="en-US" noProof="0"/>
              <a:t>Click icon to add picture</a:t>
            </a:r>
            <a:endParaRPr lang="en-US" noProof="0" dirty="0"/>
          </a:p>
        </p:txBody>
      </p:sp>
      <p:sp>
        <p:nvSpPr>
          <p:cNvPr id="10" name="Graphic 2">
            <a:extLst>
              <a:ext uri="{FF2B5EF4-FFF2-40B4-BE49-F238E27FC236}">
                <a16:creationId xmlns:a16="http://schemas.microsoft.com/office/drawing/2014/main" id="{156B8D60-8A2D-4859-A99E-3E0599F53C83}"/>
              </a:ext>
            </a:extLst>
          </p:cNvPr>
          <p:cNvSpPr/>
          <p:nvPr/>
        </p:nvSpPr>
        <p:spPr>
          <a:xfrm>
            <a:off x="1932162" y="5596177"/>
            <a:ext cx="2667600" cy="842400"/>
          </a:xfrm>
          <a:custGeom>
            <a:avLst/>
            <a:gdLst>
              <a:gd name="connsiteX0" fmla="*/ 1929744 w 2000250"/>
              <a:gd name="connsiteY0" fmla="*/ 181180 h 628650"/>
              <a:gd name="connsiteX1" fmla="*/ 1929554 w 2000250"/>
              <a:gd name="connsiteY1" fmla="*/ 179846 h 628650"/>
              <a:gd name="connsiteX2" fmla="*/ 1923839 w 2000250"/>
              <a:gd name="connsiteY2" fmla="*/ 183275 h 628650"/>
              <a:gd name="connsiteX3" fmla="*/ 1929744 w 2000250"/>
              <a:gd name="connsiteY3" fmla="*/ 181180 h 628650"/>
              <a:gd name="connsiteX4" fmla="*/ 1949556 w 2000250"/>
              <a:gd name="connsiteY4" fmla="*/ 192133 h 628650"/>
              <a:gd name="connsiteX5" fmla="*/ 1945461 w 2000250"/>
              <a:gd name="connsiteY5" fmla="*/ 192705 h 628650"/>
              <a:gd name="connsiteX6" fmla="*/ 1949556 w 2000250"/>
              <a:gd name="connsiteY6" fmla="*/ 192133 h 628650"/>
              <a:gd name="connsiteX7" fmla="*/ 1909837 w 2000250"/>
              <a:gd name="connsiteY7" fmla="*/ 202706 h 628650"/>
              <a:gd name="connsiteX8" fmla="*/ 1921934 w 2000250"/>
              <a:gd name="connsiteY8" fmla="*/ 201087 h 628650"/>
              <a:gd name="connsiteX9" fmla="*/ 1909837 w 2000250"/>
              <a:gd name="connsiteY9" fmla="*/ 202706 h 628650"/>
              <a:gd name="connsiteX10" fmla="*/ 1870975 w 2000250"/>
              <a:gd name="connsiteY10" fmla="*/ 205087 h 628650"/>
              <a:gd name="connsiteX11" fmla="*/ 1854973 w 2000250"/>
              <a:gd name="connsiteY11" fmla="*/ 208516 h 628650"/>
              <a:gd name="connsiteX12" fmla="*/ 1870975 w 2000250"/>
              <a:gd name="connsiteY12" fmla="*/ 205087 h 628650"/>
              <a:gd name="connsiteX13" fmla="*/ 1873356 w 2000250"/>
              <a:gd name="connsiteY13" fmla="*/ 207469 h 628650"/>
              <a:gd name="connsiteX14" fmla="*/ 1889740 w 2000250"/>
              <a:gd name="connsiteY14" fmla="*/ 206707 h 628650"/>
              <a:gd name="connsiteX15" fmla="*/ 1891644 w 2000250"/>
              <a:gd name="connsiteY15" fmla="*/ 205087 h 628650"/>
              <a:gd name="connsiteX16" fmla="*/ 1903646 w 2000250"/>
              <a:gd name="connsiteY16" fmla="*/ 202135 h 628650"/>
              <a:gd name="connsiteX17" fmla="*/ 1873356 w 2000250"/>
              <a:gd name="connsiteY17" fmla="*/ 207469 h 628650"/>
              <a:gd name="connsiteX18" fmla="*/ 1907742 w 2000250"/>
              <a:gd name="connsiteY18" fmla="*/ 219280 h 628650"/>
              <a:gd name="connsiteX19" fmla="*/ 1911742 w 2000250"/>
              <a:gd name="connsiteY19" fmla="*/ 218708 h 628650"/>
              <a:gd name="connsiteX20" fmla="*/ 1911456 w 2000250"/>
              <a:gd name="connsiteY20" fmla="*/ 216041 h 628650"/>
              <a:gd name="connsiteX21" fmla="*/ 1907456 w 2000250"/>
              <a:gd name="connsiteY21" fmla="*/ 216613 h 628650"/>
              <a:gd name="connsiteX22" fmla="*/ 1907742 w 2000250"/>
              <a:gd name="connsiteY22" fmla="*/ 219280 h 628650"/>
              <a:gd name="connsiteX23" fmla="*/ 1934507 w 2000250"/>
              <a:gd name="connsiteY23" fmla="*/ 219851 h 628650"/>
              <a:gd name="connsiteX24" fmla="*/ 1928411 w 2000250"/>
              <a:gd name="connsiteY24" fmla="*/ 220613 h 628650"/>
              <a:gd name="connsiteX25" fmla="*/ 1922696 w 2000250"/>
              <a:gd name="connsiteY25" fmla="*/ 224042 h 628650"/>
              <a:gd name="connsiteX26" fmla="*/ 1936698 w 2000250"/>
              <a:gd name="connsiteY26" fmla="*/ 220899 h 628650"/>
              <a:gd name="connsiteX27" fmla="*/ 1940889 w 2000250"/>
              <a:gd name="connsiteY27" fmla="*/ 221661 h 628650"/>
              <a:gd name="connsiteX28" fmla="*/ 1944604 w 2000250"/>
              <a:gd name="connsiteY28" fmla="*/ 218422 h 628650"/>
              <a:gd name="connsiteX29" fmla="*/ 1934507 w 2000250"/>
              <a:gd name="connsiteY29" fmla="*/ 219851 h 628650"/>
              <a:gd name="connsiteX30" fmla="*/ 1952700 w 2000250"/>
              <a:gd name="connsiteY30" fmla="*/ 217470 h 628650"/>
              <a:gd name="connsiteX31" fmla="*/ 1964987 w 2000250"/>
              <a:gd name="connsiteY31" fmla="*/ 217184 h 628650"/>
              <a:gd name="connsiteX32" fmla="*/ 1952700 w 2000250"/>
              <a:gd name="connsiteY32" fmla="*/ 217470 h 628650"/>
              <a:gd name="connsiteX33" fmla="*/ 1934412 w 2000250"/>
              <a:gd name="connsiteY33" fmla="*/ 252331 h 628650"/>
              <a:gd name="connsiteX34" fmla="*/ 1918219 w 2000250"/>
              <a:gd name="connsiteY34" fmla="*/ 254427 h 628650"/>
              <a:gd name="connsiteX35" fmla="*/ 1934412 w 2000250"/>
              <a:gd name="connsiteY35" fmla="*/ 252331 h 628650"/>
              <a:gd name="connsiteX36" fmla="*/ 1948509 w 2000250"/>
              <a:gd name="connsiteY36" fmla="*/ 250522 h 628650"/>
              <a:gd name="connsiteX37" fmla="*/ 1938412 w 2000250"/>
              <a:gd name="connsiteY37" fmla="*/ 251855 h 628650"/>
              <a:gd name="connsiteX38" fmla="*/ 1948509 w 2000250"/>
              <a:gd name="connsiteY38" fmla="*/ 250522 h 628650"/>
              <a:gd name="connsiteX39" fmla="*/ 1900312 w 2000250"/>
              <a:gd name="connsiteY39" fmla="*/ 259475 h 628650"/>
              <a:gd name="connsiteX40" fmla="*/ 1896883 w 2000250"/>
              <a:gd name="connsiteY40" fmla="*/ 265285 h 628650"/>
              <a:gd name="connsiteX41" fmla="*/ 1908409 w 2000250"/>
              <a:gd name="connsiteY41" fmla="*/ 258332 h 628650"/>
              <a:gd name="connsiteX42" fmla="*/ 1900312 w 2000250"/>
              <a:gd name="connsiteY42" fmla="*/ 259475 h 628650"/>
              <a:gd name="connsiteX43" fmla="*/ 1913076 w 2000250"/>
              <a:gd name="connsiteY43" fmla="*/ 263190 h 628650"/>
              <a:gd name="connsiteX44" fmla="*/ 1919172 w 2000250"/>
              <a:gd name="connsiteY44" fmla="*/ 262428 h 628650"/>
              <a:gd name="connsiteX45" fmla="*/ 1918886 w 2000250"/>
              <a:gd name="connsiteY45" fmla="*/ 259761 h 628650"/>
              <a:gd name="connsiteX46" fmla="*/ 1912790 w 2000250"/>
              <a:gd name="connsiteY46" fmla="*/ 260523 h 628650"/>
              <a:gd name="connsiteX47" fmla="*/ 1913076 w 2000250"/>
              <a:gd name="connsiteY47" fmla="*/ 263190 h 628650"/>
              <a:gd name="connsiteX48" fmla="*/ 1899931 w 2000250"/>
              <a:gd name="connsiteY48" fmla="*/ 273001 h 628650"/>
              <a:gd name="connsiteX49" fmla="*/ 1894502 w 2000250"/>
              <a:gd name="connsiteY49" fmla="*/ 279097 h 628650"/>
              <a:gd name="connsiteX50" fmla="*/ 1912695 w 2000250"/>
              <a:gd name="connsiteY50" fmla="*/ 276715 h 628650"/>
              <a:gd name="connsiteX51" fmla="*/ 1922791 w 2000250"/>
              <a:gd name="connsiteY51" fmla="*/ 275382 h 628650"/>
              <a:gd name="connsiteX52" fmla="*/ 1938698 w 2000250"/>
              <a:gd name="connsiteY52" fmla="*/ 270619 h 628650"/>
              <a:gd name="connsiteX53" fmla="*/ 1899931 w 2000250"/>
              <a:gd name="connsiteY53" fmla="*/ 273001 h 628650"/>
              <a:gd name="connsiteX54" fmla="*/ 1878310 w 2000250"/>
              <a:gd name="connsiteY54" fmla="*/ 281287 h 628650"/>
              <a:gd name="connsiteX55" fmla="*/ 1884025 w 2000250"/>
              <a:gd name="connsiteY55" fmla="*/ 277858 h 628650"/>
              <a:gd name="connsiteX56" fmla="*/ 1878310 w 2000250"/>
              <a:gd name="connsiteY56" fmla="*/ 281287 h 628650"/>
              <a:gd name="connsiteX57" fmla="*/ 1974036 w 2000250"/>
              <a:gd name="connsiteY57" fmla="*/ 274239 h 628650"/>
              <a:gd name="connsiteX58" fmla="*/ 1978036 w 2000250"/>
              <a:gd name="connsiteY58" fmla="*/ 273667 h 628650"/>
              <a:gd name="connsiteX59" fmla="*/ 1979751 w 2000250"/>
              <a:gd name="connsiteY59" fmla="*/ 270715 h 628650"/>
              <a:gd name="connsiteX60" fmla="*/ 1973560 w 2000250"/>
              <a:gd name="connsiteY60" fmla="*/ 270143 h 628650"/>
              <a:gd name="connsiteX61" fmla="*/ 1974036 w 2000250"/>
              <a:gd name="connsiteY61" fmla="*/ 274239 h 628650"/>
              <a:gd name="connsiteX62" fmla="*/ 1856878 w 2000250"/>
              <a:gd name="connsiteY62" fmla="*/ 290812 h 628650"/>
              <a:gd name="connsiteX63" fmla="*/ 1859069 w 2000250"/>
              <a:gd name="connsiteY63" fmla="*/ 291860 h 628650"/>
              <a:gd name="connsiteX64" fmla="*/ 1866880 w 2000250"/>
              <a:gd name="connsiteY64" fmla="*/ 288145 h 628650"/>
              <a:gd name="connsiteX65" fmla="*/ 1848306 w 2000250"/>
              <a:gd name="connsiteY65" fmla="*/ 287860 h 628650"/>
              <a:gd name="connsiteX66" fmla="*/ 1856878 w 2000250"/>
              <a:gd name="connsiteY66" fmla="*/ 290812 h 628650"/>
              <a:gd name="connsiteX67" fmla="*/ 1869165 w 2000250"/>
              <a:gd name="connsiteY67" fmla="*/ 290622 h 628650"/>
              <a:gd name="connsiteX68" fmla="*/ 1885358 w 2000250"/>
              <a:gd name="connsiteY68" fmla="*/ 288526 h 628650"/>
              <a:gd name="connsiteX69" fmla="*/ 1869165 w 2000250"/>
              <a:gd name="connsiteY69" fmla="*/ 290622 h 628650"/>
              <a:gd name="connsiteX70" fmla="*/ 1942222 w 2000250"/>
              <a:gd name="connsiteY70" fmla="*/ 282430 h 628650"/>
              <a:gd name="connsiteX71" fmla="*/ 1928030 w 2000250"/>
              <a:gd name="connsiteY71" fmla="*/ 284240 h 628650"/>
              <a:gd name="connsiteX72" fmla="*/ 1942222 w 2000250"/>
              <a:gd name="connsiteY72" fmla="*/ 282430 h 628650"/>
              <a:gd name="connsiteX73" fmla="*/ 1950604 w 2000250"/>
              <a:gd name="connsiteY73" fmla="*/ 284050 h 628650"/>
              <a:gd name="connsiteX74" fmla="*/ 1944413 w 2000250"/>
              <a:gd name="connsiteY74" fmla="*/ 283478 h 628650"/>
              <a:gd name="connsiteX75" fmla="*/ 1950604 w 2000250"/>
              <a:gd name="connsiteY75" fmla="*/ 284050 h 628650"/>
              <a:gd name="connsiteX76" fmla="*/ 1969369 w 2000250"/>
              <a:gd name="connsiteY76" fmla="*/ 285669 h 628650"/>
              <a:gd name="connsiteX77" fmla="*/ 1958796 w 2000250"/>
              <a:gd name="connsiteY77" fmla="*/ 283002 h 628650"/>
              <a:gd name="connsiteX78" fmla="*/ 1969369 w 2000250"/>
              <a:gd name="connsiteY78" fmla="*/ 285669 h 628650"/>
              <a:gd name="connsiteX79" fmla="*/ 1939174 w 2000250"/>
              <a:gd name="connsiteY79" fmla="*/ 291003 h 628650"/>
              <a:gd name="connsiteX80" fmla="*/ 1931554 w 2000250"/>
              <a:gd name="connsiteY80" fmla="*/ 296051 h 628650"/>
              <a:gd name="connsiteX81" fmla="*/ 1945365 w 2000250"/>
              <a:gd name="connsiteY81" fmla="*/ 291574 h 628650"/>
              <a:gd name="connsiteX82" fmla="*/ 1939174 w 2000250"/>
              <a:gd name="connsiteY82" fmla="*/ 291003 h 628650"/>
              <a:gd name="connsiteX83" fmla="*/ 1934698 w 2000250"/>
              <a:gd name="connsiteY83" fmla="*/ 305100 h 628650"/>
              <a:gd name="connsiteX84" fmla="*/ 1924220 w 2000250"/>
              <a:gd name="connsiteY84" fmla="*/ 303766 h 628650"/>
              <a:gd name="connsiteX85" fmla="*/ 1934698 w 2000250"/>
              <a:gd name="connsiteY85" fmla="*/ 305100 h 628650"/>
              <a:gd name="connsiteX86" fmla="*/ 1967273 w 2000250"/>
              <a:gd name="connsiteY86" fmla="*/ 302242 h 628650"/>
              <a:gd name="connsiteX87" fmla="*/ 1971655 w 2000250"/>
              <a:gd name="connsiteY87" fmla="*/ 304338 h 628650"/>
              <a:gd name="connsiteX88" fmla="*/ 1979751 w 2000250"/>
              <a:gd name="connsiteY88" fmla="*/ 303290 h 628650"/>
              <a:gd name="connsiteX89" fmla="*/ 1984132 w 2000250"/>
              <a:gd name="connsiteY89" fmla="*/ 305386 h 628650"/>
              <a:gd name="connsiteX90" fmla="*/ 1990228 w 2000250"/>
              <a:gd name="connsiteY90" fmla="*/ 304624 h 628650"/>
              <a:gd name="connsiteX91" fmla="*/ 1981465 w 2000250"/>
              <a:gd name="connsiteY91" fmla="*/ 300337 h 628650"/>
              <a:gd name="connsiteX92" fmla="*/ 1979275 w 2000250"/>
              <a:gd name="connsiteY92" fmla="*/ 299290 h 628650"/>
              <a:gd name="connsiteX93" fmla="*/ 1971178 w 2000250"/>
              <a:gd name="connsiteY93" fmla="*/ 300337 h 628650"/>
              <a:gd name="connsiteX94" fmla="*/ 1954986 w 2000250"/>
              <a:gd name="connsiteY94" fmla="*/ 302433 h 628650"/>
              <a:gd name="connsiteX95" fmla="*/ 1967273 w 2000250"/>
              <a:gd name="connsiteY95" fmla="*/ 302242 h 628650"/>
              <a:gd name="connsiteX96" fmla="*/ 1942508 w 2000250"/>
              <a:gd name="connsiteY96" fmla="*/ 335199 h 628650"/>
              <a:gd name="connsiteX97" fmla="*/ 1954605 w 2000250"/>
              <a:gd name="connsiteY97" fmla="*/ 333580 h 628650"/>
              <a:gd name="connsiteX98" fmla="*/ 1960701 w 2000250"/>
              <a:gd name="connsiteY98" fmla="*/ 332818 h 628650"/>
              <a:gd name="connsiteX99" fmla="*/ 1968606 w 2000250"/>
              <a:gd name="connsiteY99" fmla="*/ 330436 h 628650"/>
              <a:gd name="connsiteX100" fmla="*/ 1954414 w 2000250"/>
              <a:gd name="connsiteY100" fmla="*/ 332246 h 628650"/>
              <a:gd name="connsiteX101" fmla="*/ 1932697 w 2000250"/>
              <a:gd name="connsiteY101" fmla="*/ 339104 h 628650"/>
              <a:gd name="connsiteX102" fmla="*/ 1942508 w 2000250"/>
              <a:gd name="connsiteY102" fmla="*/ 335199 h 628650"/>
              <a:gd name="connsiteX103" fmla="*/ 1916695 w 2000250"/>
              <a:gd name="connsiteY103" fmla="*/ 342628 h 628650"/>
              <a:gd name="connsiteX104" fmla="*/ 1924982 w 2000250"/>
              <a:gd name="connsiteY104" fmla="*/ 342914 h 628650"/>
              <a:gd name="connsiteX105" fmla="*/ 1916695 w 2000250"/>
              <a:gd name="connsiteY105" fmla="*/ 342628 h 628650"/>
              <a:gd name="connsiteX106" fmla="*/ 1936888 w 2000250"/>
              <a:gd name="connsiteY106" fmla="*/ 339961 h 628650"/>
              <a:gd name="connsiteX107" fmla="*/ 1926982 w 2000250"/>
              <a:gd name="connsiteY107" fmla="*/ 342628 h 628650"/>
              <a:gd name="connsiteX108" fmla="*/ 1936888 w 2000250"/>
              <a:gd name="connsiteY108" fmla="*/ 339961 h 628650"/>
              <a:gd name="connsiteX109" fmla="*/ 1939460 w 2000250"/>
              <a:gd name="connsiteY109" fmla="*/ 343771 h 628650"/>
              <a:gd name="connsiteX110" fmla="*/ 1945556 w 2000250"/>
              <a:gd name="connsiteY110" fmla="*/ 343009 h 628650"/>
              <a:gd name="connsiteX111" fmla="*/ 1938984 w 2000250"/>
              <a:gd name="connsiteY111" fmla="*/ 339771 h 628650"/>
              <a:gd name="connsiteX112" fmla="*/ 1939460 w 2000250"/>
              <a:gd name="connsiteY112" fmla="*/ 343771 h 628650"/>
              <a:gd name="connsiteX113" fmla="*/ 1949556 w 2000250"/>
              <a:gd name="connsiteY113" fmla="*/ 342438 h 628650"/>
              <a:gd name="connsiteX114" fmla="*/ 1959463 w 2000250"/>
              <a:gd name="connsiteY114" fmla="*/ 339771 h 628650"/>
              <a:gd name="connsiteX115" fmla="*/ 1955081 w 2000250"/>
              <a:gd name="connsiteY115" fmla="*/ 337675 h 628650"/>
              <a:gd name="connsiteX116" fmla="*/ 1947175 w 2000250"/>
              <a:gd name="connsiteY116" fmla="*/ 340057 h 628650"/>
              <a:gd name="connsiteX117" fmla="*/ 1949556 w 2000250"/>
              <a:gd name="connsiteY117" fmla="*/ 342438 h 628650"/>
              <a:gd name="connsiteX118" fmla="*/ 1957939 w 2000250"/>
              <a:gd name="connsiteY118" fmla="*/ 360250 h 628650"/>
              <a:gd name="connsiteX119" fmla="*/ 1966225 w 2000250"/>
              <a:gd name="connsiteY119" fmla="*/ 360535 h 628650"/>
              <a:gd name="connsiteX120" fmla="*/ 1965940 w 2000250"/>
              <a:gd name="connsiteY120" fmla="*/ 357868 h 628650"/>
              <a:gd name="connsiteX121" fmla="*/ 1961748 w 2000250"/>
              <a:gd name="connsiteY121" fmla="*/ 357106 h 628650"/>
              <a:gd name="connsiteX122" fmla="*/ 1957939 w 2000250"/>
              <a:gd name="connsiteY122" fmla="*/ 360250 h 628650"/>
              <a:gd name="connsiteX123" fmla="*/ 1982227 w 2000250"/>
              <a:gd name="connsiteY123" fmla="*/ 357106 h 628650"/>
              <a:gd name="connsiteX124" fmla="*/ 2000420 w 2000250"/>
              <a:gd name="connsiteY124" fmla="*/ 354725 h 628650"/>
              <a:gd name="connsiteX125" fmla="*/ 1982227 w 2000250"/>
              <a:gd name="connsiteY125" fmla="*/ 357106 h 628650"/>
              <a:gd name="connsiteX126" fmla="*/ 590244 w 2000250"/>
              <a:gd name="connsiteY126" fmla="*/ 555512 h 628650"/>
              <a:gd name="connsiteX127" fmla="*/ 600245 w 2000250"/>
              <a:gd name="connsiteY127" fmla="*/ 552845 h 628650"/>
              <a:gd name="connsiteX128" fmla="*/ 606627 w 2000250"/>
              <a:gd name="connsiteY128" fmla="*/ 554750 h 628650"/>
              <a:gd name="connsiteX129" fmla="*/ 591482 w 2000250"/>
              <a:gd name="connsiteY129" fmla="*/ 548559 h 628650"/>
              <a:gd name="connsiteX130" fmla="*/ 590244 w 2000250"/>
              <a:gd name="connsiteY130" fmla="*/ 555512 h 628650"/>
              <a:gd name="connsiteX131" fmla="*/ 1963939 w 2000250"/>
              <a:gd name="connsiteY131" fmla="*/ 375775 h 628650"/>
              <a:gd name="connsiteX132" fmla="*/ 1970035 w 2000250"/>
              <a:gd name="connsiteY132" fmla="*/ 375013 h 628650"/>
              <a:gd name="connsiteX133" fmla="*/ 1969750 w 2000250"/>
              <a:gd name="connsiteY133" fmla="*/ 372346 h 628650"/>
              <a:gd name="connsiteX134" fmla="*/ 1963654 w 2000250"/>
              <a:gd name="connsiteY134" fmla="*/ 373108 h 628650"/>
              <a:gd name="connsiteX135" fmla="*/ 1963939 w 2000250"/>
              <a:gd name="connsiteY135" fmla="*/ 375775 h 628650"/>
              <a:gd name="connsiteX136" fmla="*/ 1972512 w 2000250"/>
              <a:gd name="connsiteY136" fmla="*/ 378728 h 628650"/>
              <a:gd name="connsiteX137" fmla="*/ 1984513 w 2000250"/>
              <a:gd name="connsiteY137" fmla="*/ 375775 h 628650"/>
              <a:gd name="connsiteX138" fmla="*/ 1972512 w 2000250"/>
              <a:gd name="connsiteY138" fmla="*/ 378728 h 628650"/>
              <a:gd name="connsiteX139" fmla="*/ 832464 w 2000250"/>
              <a:gd name="connsiteY139" fmla="*/ 536272 h 628650"/>
              <a:gd name="connsiteX140" fmla="*/ 845609 w 2000250"/>
              <a:gd name="connsiteY140" fmla="*/ 526461 h 628650"/>
              <a:gd name="connsiteX141" fmla="*/ 832464 w 2000250"/>
              <a:gd name="connsiteY141" fmla="*/ 536272 h 628650"/>
              <a:gd name="connsiteX142" fmla="*/ 910093 w 2000250"/>
              <a:gd name="connsiteY142" fmla="*/ 531604 h 628650"/>
              <a:gd name="connsiteX143" fmla="*/ 910570 w 2000250"/>
              <a:gd name="connsiteY143" fmla="*/ 535605 h 628650"/>
              <a:gd name="connsiteX144" fmla="*/ 930953 w 2000250"/>
              <a:gd name="connsiteY144" fmla="*/ 534271 h 628650"/>
              <a:gd name="connsiteX145" fmla="*/ 926095 w 2000250"/>
              <a:gd name="connsiteY145" fmla="*/ 528175 h 628650"/>
              <a:gd name="connsiteX146" fmla="*/ 921523 w 2000250"/>
              <a:gd name="connsiteY146" fmla="*/ 524746 h 628650"/>
              <a:gd name="connsiteX147" fmla="*/ 910093 w 2000250"/>
              <a:gd name="connsiteY147" fmla="*/ 531604 h 628650"/>
              <a:gd name="connsiteX148" fmla="*/ 454322 w 2000250"/>
              <a:gd name="connsiteY148" fmla="*/ 586754 h 628650"/>
              <a:gd name="connsiteX149" fmla="*/ 454322 w 2000250"/>
              <a:gd name="connsiteY149" fmla="*/ 586754 h 628650"/>
              <a:gd name="connsiteX150" fmla="*/ 454322 w 2000250"/>
              <a:gd name="connsiteY150" fmla="*/ 586754 h 628650"/>
              <a:gd name="connsiteX151" fmla="*/ 827893 w 2000250"/>
              <a:gd name="connsiteY151" fmla="*/ 549035 h 628650"/>
              <a:gd name="connsiteX152" fmla="*/ 847990 w 2000250"/>
              <a:gd name="connsiteY152" fmla="*/ 545035 h 628650"/>
              <a:gd name="connsiteX153" fmla="*/ 837227 w 2000250"/>
              <a:gd name="connsiteY153" fmla="*/ 541034 h 628650"/>
              <a:gd name="connsiteX154" fmla="*/ 842847 w 2000250"/>
              <a:gd name="connsiteY154" fmla="*/ 536272 h 628650"/>
              <a:gd name="connsiteX155" fmla="*/ 820558 w 2000250"/>
              <a:gd name="connsiteY155" fmla="*/ 539129 h 628650"/>
              <a:gd name="connsiteX156" fmla="*/ 827893 w 2000250"/>
              <a:gd name="connsiteY156" fmla="*/ 549035 h 628650"/>
              <a:gd name="connsiteX157" fmla="*/ 751883 w 2000250"/>
              <a:gd name="connsiteY157" fmla="*/ 549416 h 628650"/>
              <a:gd name="connsiteX158" fmla="*/ 737881 w 2000250"/>
              <a:gd name="connsiteY158" fmla="*/ 552559 h 628650"/>
              <a:gd name="connsiteX159" fmla="*/ 754264 w 2000250"/>
              <a:gd name="connsiteY159" fmla="*/ 551797 h 628650"/>
              <a:gd name="connsiteX160" fmla="*/ 764551 w 2000250"/>
              <a:gd name="connsiteY160" fmla="*/ 551797 h 628650"/>
              <a:gd name="connsiteX161" fmla="*/ 751883 w 2000250"/>
              <a:gd name="connsiteY161" fmla="*/ 549416 h 628650"/>
              <a:gd name="connsiteX162" fmla="*/ 645489 w 2000250"/>
              <a:gd name="connsiteY162" fmla="*/ 569990 h 628650"/>
              <a:gd name="connsiteX163" fmla="*/ 649870 w 2000250"/>
              <a:gd name="connsiteY163" fmla="*/ 572086 h 628650"/>
              <a:gd name="connsiteX164" fmla="*/ 655585 w 2000250"/>
              <a:gd name="connsiteY164" fmla="*/ 568657 h 628650"/>
              <a:gd name="connsiteX165" fmla="*/ 672064 w 2000250"/>
              <a:gd name="connsiteY165" fmla="*/ 569228 h 628650"/>
              <a:gd name="connsiteX166" fmla="*/ 661491 w 2000250"/>
              <a:gd name="connsiteY166" fmla="*/ 566561 h 628650"/>
              <a:gd name="connsiteX167" fmla="*/ 656919 w 2000250"/>
              <a:gd name="connsiteY167" fmla="*/ 563132 h 628650"/>
              <a:gd name="connsiteX168" fmla="*/ 645489 w 2000250"/>
              <a:gd name="connsiteY168" fmla="*/ 569990 h 628650"/>
              <a:gd name="connsiteX169" fmla="*/ 665396 w 2000250"/>
              <a:gd name="connsiteY169" fmla="*/ 564751 h 628650"/>
              <a:gd name="connsiteX170" fmla="*/ 669397 w 2000250"/>
              <a:gd name="connsiteY170" fmla="*/ 564180 h 628650"/>
              <a:gd name="connsiteX171" fmla="*/ 669111 w 2000250"/>
              <a:gd name="connsiteY171" fmla="*/ 561513 h 628650"/>
              <a:gd name="connsiteX172" fmla="*/ 665110 w 2000250"/>
              <a:gd name="connsiteY172" fmla="*/ 562084 h 628650"/>
              <a:gd name="connsiteX173" fmla="*/ 665396 w 2000250"/>
              <a:gd name="connsiteY173" fmla="*/ 564751 h 628650"/>
              <a:gd name="connsiteX174" fmla="*/ 750740 w 2000250"/>
              <a:gd name="connsiteY174" fmla="*/ 556369 h 628650"/>
              <a:gd name="connsiteX175" fmla="*/ 762837 w 2000250"/>
              <a:gd name="connsiteY175" fmla="*/ 554750 h 628650"/>
              <a:gd name="connsiteX176" fmla="*/ 750740 w 2000250"/>
              <a:gd name="connsiteY176" fmla="*/ 556369 h 628650"/>
              <a:gd name="connsiteX177" fmla="*/ 704639 w 2000250"/>
              <a:gd name="connsiteY177" fmla="*/ 566371 h 628650"/>
              <a:gd name="connsiteX178" fmla="*/ 698067 w 2000250"/>
              <a:gd name="connsiteY178" fmla="*/ 563132 h 628650"/>
              <a:gd name="connsiteX179" fmla="*/ 704639 w 2000250"/>
              <a:gd name="connsiteY179" fmla="*/ 566371 h 628650"/>
              <a:gd name="connsiteX180" fmla="*/ 724737 w 2000250"/>
              <a:gd name="connsiteY180" fmla="*/ 562465 h 628650"/>
              <a:gd name="connsiteX181" fmla="*/ 732833 w 2000250"/>
              <a:gd name="connsiteY181" fmla="*/ 561418 h 628650"/>
              <a:gd name="connsiteX182" fmla="*/ 724737 w 2000250"/>
              <a:gd name="connsiteY182" fmla="*/ 562465 h 628650"/>
              <a:gd name="connsiteX183" fmla="*/ 512425 w 2000250"/>
              <a:gd name="connsiteY183" fmla="*/ 591421 h 628650"/>
              <a:gd name="connsiteX184" fmla="*/ 526236 w 2000250"/>
              <a:gd name="connsiteY184" fmla="*/ 586945 h 628650"/>
              <a:gd name="connsiteX185" fmla="*/ 512425 w 2000250"/>
              <a:gd name="connsiteY185" fmla="*/ 591421 h 628650"/>
              <a:gd name="connsiteX186" fmla="*/ 399839 w 2000250"/>
              <a:gd name="connsiteY186" fmla="*/ 611424 h 628650"/>
              <a:gd name="connsiteX187" fmla="*/ 403839 w 2000250"/>
              <a:gd name="connsiteY187" fmla="*/ 610852 h 628650"/>
              <a:gd name="connsiteX188" fmla="*/ 403554 w 2000250"/>
              <a:gd name="connsiteY188" fmla="*/ 608185 h 628650"/>
              <a:gd name="connsiteX189" fmla="*/ 399553 w 2000250"/>
              <a:gd name="connsiteY189" fmla="*/ 608757 h 628650"/>
              <a:gd name="connsiteX190" fmla="*/ 399839 w 2000250"/>
              <a:gd name="connsiteY190" fmla="*/ 611424 h 628650"/>
              <a:gd name="connsiteX191" fmla="*/ 323068 w 2000250"/>
              <a:gd name="connsiteY191" fmla="*/ 622759 h 628650"/>
              <a:gd name="connsiteX192" fmla="*/ 327068 w 2000250"/>
              <a:gd name="connsiteY192" fmla="*/ 622187 h 628650"/>
              <a:gd name="connsiteX193" fmla="*/ 326782 w 2000250"/>
              <a:gd name="connsiteY193" fmla="*/ 619520 h 628650"/>
              <a:gd name="connsiteX194" fmla="*/ 322782 w 2000250"/>
              <a:gd name="connsiteY194" fmla="*/ 620092 h 628650"/>
              <a:gd name="connsiteX195" fmla="*/ 323068 w 2000250"/>
              <a:gd name="connsiteY195" fmla="*/ 622759 h 628650"/>
              <a:gd name="connsiteX196" fmla="*/ 298779 w 2000250"/>
              <a:gd name="connsiteY196" fmla="*/ 625902 h 628650"/>
              <a:gd name="connsiteX197" fmla="*/ 298779 w 2000250"/>
              <a:gd name="connsiteY197" fmla="*/ 625902 h 628650"/>
              <a:gd name="connsiteX198" fmla="*/ 298779 w 2000250"/>
              <a:gd name="connsiteY198" fmla="*/ 625902 h 628650"/>
              <a:gd name="connsiteX199" fmla="*/ 1825636 w 2000250"/>
              <a:gd name="connsiteY199" fmla="*/ 254236 h 628650"/>
              <a:gd name="connsiteX200" fmla="*/ 1845734 w 2000250"/>
              <a:gd name="connsiteY200" fmla="*/ 250236 h 628650"/>
              <a:gd name="connsiteX201" fmla="*/ 1863641 w 2000250"/>
              <a:gd name="connsiteY201" fmla="*/ 245188 h 628650"/>
              <a:gd name="connsiteX202" fmla="*/ 1872214 w 2000250"/>
              <a:gd name="connsiteY202" fmla="*/ 248140 h 628650"/>
              <a:gd name="connsiteX203" fmla="*/ 1886215 w 2000250"/>
              <a:gd name="connsiteY203" fmla="*/ 244997 h 628650"/>
              <a:gd name="connsiteX204" fmla="*/ 1879643 w 2000250"/>
              <a:gd name="connsiteY204" fmla="*/ 241759 h 628650"/>
              <a:gd name="connsiteX205" fmla="*/ 1904122 w 2000250"/>
              <a:gd name="connsiteY205" fmla="*/ 239949 h 628650"/>
              <a:gd name="connsiteX206" fmla="*/ 1917934 w 2000250"/>
              <a:gd name="connsiteY206" fmla="*/ 235472 h 628650"/>
              <a:gd name="connsiteX207" fmla="*/ 1920124 w 2000250"/>
              <a:gd name="connsiteY207" fmla="*/ 236520 h 628650"/>
              <a:gd name="connsiteX208" fmla="*/ 1930030 w 2000250"/>
              <a:gd name="connsiteY208" fmla="*/ 233853 h 628650"/>
              <a:gd name="connsiteX209" fmla="*/ 1938127 w 2000250"/>
              <a:gd name="connsiteY209" fmla="*/ 232805 h 628650"/>
              <a:gd name="connsiteX210" fmla="*/ 1944318 w 2000250"/>
              <a:gd name="connsiteY210" fmla="*/ 233377 h 628650"/>
              <a:gd name="connsiteX211" fmla="*/ 1946509 w 2000250"/>
              <a:gd name="connsiteY211" fmla="*/ 234424 h 628650"/>
              <a:gd name="connsiteX212" fmla="*/ 1956986 w 2000250"/>
              <a:gd name="connsiteY212" fmla="*/ 235758 h 628650"/>
              <a:gd name="connsiteX213" fmla="*/ 1953271 w 2000250"/>
              <a:gd name="connsiteY213" fmla="*/ 238901 h 628650"/>
              <a:gd name="connsiteX214" fmla="*/ 1947175 w 2000250"/>
              <a:gd name="connsiteY214" fmla="*/ 239663 h 628650"/>
              <a:gd name="connsiteX215" fmla="*/ 1974798 w 2000250"/>
              <a:gd name="connsiteY215" fmla="*/ 230614 h 628650"/>
              <a:gd name="connsiteX216" fmla="*/ 1954605 w 2000250"/>
              <a:gd name="connsiteY216" fmla="*/ 233281 h 628650"/>
              <a:gd name="connsiteX217" fmla="*/ 1941841 w 2000250"/>
              <a:gd name="connsiteY217" fmla="*/ 229567 h 628650"/>
              <a:gd name="connsiteX218" fmla="*/ 1931745 w 2000250"/>
              <a:gd name="connsiteY218" fmla="*/ 230900 h 628650"/>
              <a:gd name="connsiteX219" fmla="*/ 1929554 w 2000250"/>
              <a:gd name="connsiteY219" fmla="*/ 229852 h 628650"/>
              <a:gd name="connsiteX220" fmla="*/ 1921744 w 2000250"/>
              <a:gd name="connsiteY220" fmla="*/ 233567 h 628650"/>
              <a:gd name="connsiteX221" fmla="*/ 1919362 w 2000250"/>
              <a:gd name="connsiteY221" fmla="*/ 231186 h 628650"/>
              <a:gd name="connsiteX222" fmla="*/ 1896598 w 2000250"/>
              <a:gd name="connsiteY222" fmla="*/ 230043 h 628650"/>
              <a:gd name="connsiteX223" fmla="*/ 1920410 w 2000250"/>
              <a:gd name="connsiteY223" fmla="*/ 222899 h 628650"/>
              <a:gd name="connsiteX224" fmla="*/ 1901836 w 2000250"/>
              <a:gd name="connsiteY224" fmla="*/ 222613 h 628650"/>
              <a:gd name="connsiteX225" fmla="*/ 1893073 w 2000250"/>
              <a:gd name="connsiteY225" fmla="*/ 218327 h 628650"/>
              <a:gd name="connsiteX226" fmla="*/ 1897931 w 2000250"/>
              <a:gd name="connsiteY226" fmla="*/ 224423 h 628650"/>
              <a:gd name="connsiteX227" fmla="*/ 1889359 w 2000250"/>
              <a:gd name="connsiteY227" fmla="*/ 221470 h 628650"/>
              <a:gd name="connsiteX228" fmla="*/ 1885834 w 2000250"/>
              <a:gd name="connsiteY228" fmla="*/ 225947 h 628650"/>
              <a:gd name="connsiteX229" fmla="*/ 1875547 w 2000250"/>
              <a:gd name="connsiteY229" fmla="*/ 225947 h 628650"/>
              <a:gd name="connsiteX230" fmla="*/ 1871452 w 2000250"/>
              <a:gd name="connsiteY230" fmla="*/ 226519 h 628650"/>
              <a:gd name="connsiteX231" fmla="*/ 1863355 w 2000250"/>
              <a:gd name="connsiteY231" fmla="*/ 227566 h 628650"/>
              <a:gd name="connsiteX232" fmla="*/ 1857259 w 2000250"/>
              <a:gd name="connsiteY232" fmla="*/ 228328 h 628650"/>
              <a:gd name="connsiteX233" fmla="*/ 1845067 w 2000250"/>
              <a:gd name="connsiteY233" fmla="*/ 229948 h 628650"/>
              <a:gd name="connsiteX234" fmla="*/ 1818588 w 2000250"/>
              <a:gd name="connsiteY234" fmla="*/ 232043 h 628650"/>
              <a:gd name="connsiteX235" fmla="*/ 1812301 w 2000250"/>
              <a:gd name="connsiteY235" fmla="*/ 231472 h 628650"/>
              <a:gd name="connsiteX236" fmla="*/ 1844305 w 2000250"/>
              <a:gd name="connsiteY236" fmla="*/ 224614 h 628650"/>
              <a:gd name="connsiteX237" fmla="*/ 1850211 w 2000250"/>
              <a:gd name="connsiteY237" fmla="*/ 222518 h 628650"/>
              <a:gd name="connsiteX238" fmla="*/ 1872309 w 2000250"/>
              <a:gd name="connsiteY238" fmla="*/ 218327 h 628650"/>
              <a:gd name="connsiteX239" fmla="*/ 1880215 w 2000250"/>
              <a:gd name="connsiteY239" fmla="*/ 215946 h 628650"/>
              <a:gd name="connsiteX240" fmla="*/ 1884215 w 2000250"/>
              <a:gd name="connsiteY240" fmla="*/ 215374 h 628650"/>
              <a:gd name="connsiteX241" fmla="*/ 1903932 w 2000250"/>
              <a:gd name="connsiteY241" fmla="*/ 208707 h 628650"/>
              <a:gd name="connsiteX242" fmla="*/ 1863641 w 2000250"/>
              <a:gd name="connsiteY242" fmla="*/ 215279 h 628650"/>
              <a:gd name="connsiteX243" fmla="*/ 1813063 w 2000250"/>
              <a:gd name="connsiteY243" fmla="*/ 221851 h 628650"/>
              <a:gd name="connsiteX244" fmla="*/ 1806872 w 2000250"/>
              <a:gd name="connsiteY244" fmla="*/ 221280 h 628650"/>
              <a:gd name="connsiteX245" fmla="*/ 1792394 w 2000250"/>
              <a:gd name="connsiteY245" fmla="*/ 220423 h 628650"/>
              <a:gd name="connsiteX246" fmla="*/ 1800300 w 2000250"/>
              <a:gd name="connsiteY246" fmla="*/ 218041 h 628650"/>
              <a:gd name="connsiteX247" fmla="*/ 1801538 w 2000250"/>
              <a:gd name="connsiteY247" fmla="*/ 211088 h 628650"/>
              <a:gd name="connsiteX248" fmla="*/ 1815349 w 2000250"/>
              <a:gd name="connsiteY248" fmla="*/ 206611 h 628650"/>
              <a:gd name="connsiteX249" fmla="*/ 1815540 w 2000250"/>
              <a:gd name="connsiteY249" fmla="*/ 207945 h 628650"/>
              <a:gd name="connsiteX250" fmla="*/ 1833733 w 2000250"/>
              <a:gd name="connsiteY250" fmla="*/ 205564 h 628650"/>
              <a:gd name="connsiteX251" fmla="*/ 1841543 w 2000250"/>
              <a:gd name="connsiteY251" fmla="*/ 201849 h 628650"/>
              <a:gd name="connsiteX252" fmla="*/ 1847639 w 2000250"/>
              <a:gd name="connsiteY252" fmla="*/ 201087 h 628650"/>
              <a:gd name="connsiteX253" fmla="*/ 1857545 w 2000250"/>
              <a:gd name="connsiteY253" fmla="*/ 198420 h 628650"/>
              <a:gd name="connsiteX254" fmla="*/ 1863831 w 2000250"/>
              <a:gd name="connsiteY254" fmla="*/ 198991 h 628650"/>
              <a:gd name="connsiteX255" fmla="*/ 1865641 w 2000250"/>
              <a:gd name="connsiteY255" fmla="*/ 197372 h 628650"/>
              <a:gd name="connsiteX256" fmla="*/ 1883834 w 2000250"/>
              <a:gd name="connsiteY256" fmla="*/ 194991 h 628650"/>
              <a:gd name="connsiteX257" fmla="*/ 1887263 w 2000250"/>
              <a:gd name="connsiteY257" fmla="*/ 189181 h 628650"/>
              <a:gd name="connsiteX258" fmla="*/ 1909361 w 2000250"/>
              <a:gd name="connsiteY258" fmla="*/ 184990 h 628650"/>
              <a:gd name="connsiteX259" fmla="*/ 1919172 w 2000250"/>
              <a:gd name="connsiteY259" fmla="*/ 180989 h 628650"/>
              <a:gd name="connsiteX260" fmla="*/ 1886787 w 2000250"/>
              <a:gd name="connsiteY260" fmla="*/ 185180 h 628650"/>
              <a:gd name="connsiteX261" fmla="*/ 1880881 w 2000250"/>
              <a:gd name="connsiteY261" fmla="*/ 187276 h 628650"/>
              <a:gd name="connsiteX262" fmla="*/ 1854592 w 2000250"/>
              <a:gd name="connsiteY262" fmla="*/ 190705 h 628650"/>
              <a:gd name="connsiteX263" fmla="*/ 1848211 w 2000250"/>
              <a:gd name="connsiteY263" fmla="*/ 188800 h 628650"/>
              <a:gd name="connsiteX264" fmla="*/ 1896312 w 2000250"/>
              <a:gd name="connsiteY264" fmla="*/ 178513 h 628650"/>
              <a:gd name="connsiteX265" fmla="*/ 1908409 w 2000250"/>
              <a:gd name="connsiteY265" fmla="*/ 176893 h 628650"/>
              <a:gd name="connsiteX266" fmla="*/ 1912314 w 2000250"/>
              <a:gd name="connsiteY266" fmla="*/ 175084 h 628650"/>
              <a:gd name="connsiteX267" fmla="*/ 1920410 w 2000250"/>
              <a:gd name="connsiteY267" fmla="*/ 174036 h 628650"/>
              <a:gd name="connsiteX268" fmla="*/ 1936222 w 2000250"/>
              <a:gd name="connsiteY268" fmla="*/ 169273 h 628650"/>
              <a:gd name="connsiteX269" fmla="*/ 1948223 w 2000250"/>
              <a:gd name="connsiteY269" fmla="*/ 166321 h 628650"/>
              <a:gd name="connsiteX270" fmla="*/ 1953938 w 2000250"/>
              <a:gd name="connsiteY270" fmla="*/ 162892 h 628650"/>
              <a:gd name="connsiteX271" fmla="*/ 1951843 w 2000250"/>
              <a:gd name="connsiteY271" fmla="*/ 145556 h 628650"/>
              <a:gd name="connsiteX272" fmla="*/ 1920791 w 2000250"/>
              <a:gd name="connsiteY272" fmla="*/ 144127 h 628650"/>
              <a:gd name="connsiteX273" fmla="*/ 1922791 w 2000250"/>
              <a:gd name="connsiteY273" fmla="*/ 143842 h 628650"/>
              <a:gd name="connsiteX274" fmla="*/ 1922125 w 2000250"/>
              <a:gd name="connsiteY274" fmla="*/ 138508 h 628650"/>
              <a:gd name="connsiteX275" fmla="*/ 1923839 w 2000250"/>
              <a:gd name="connsiteY275" fmla="*/ 135555 h 628650"/>
              <a:gd name="connsiteX276" fmla="*/ 1948128 w 2000250"/>
              <a:gd name="connsiteY276" fmla="*/ 132412 h 628650"/>
              <a:gd name="connsiteX277" fmla="*/ 1952128 w 2000250"/>
              <a:gd name="connsiteY277" fmla="*/ 131840 h 628650"/>
              <a:gd name="connsiteX278" fmla="*/ 1945747 w 2000250"/>
              <a:gd name="connsiteY278" fmla="*/ 129935 h 628650"/>
              <a:gd name="connsiteX279" fmla="*/ 1916886 w 2000250"/>
              <a:gd name="connsiteY279" fmla="*/ 129649 h 628650"/>
              <a:gd name="connsiteX280" fmla="*/ 1924696 w 2000250"/>
              <a:gd name="connsiteY280" fmla="*/ 125935 h 628650"/>
              <a:gd name="connsiteX281" fmla="*/ 1926411 w 2000250"/>
              <a:gd name="connsiteY281" fmla="*/ 122982 h 628650"/>
              <a:gd name="connsiteX282" fmla="*/ 1932697 w 2000250"/>
              <a:gd name="connsiteY282" fmla="*/ 123553 h 628650"/>
              <a:gd name="connsiteX283" fmla="*/ 1938317 w 2000250"/>
              <a:gd name="connsiteY283" fmla="*/ 118791 h 628650"/>
              <a:gd name="connsiteX284" fmla="*/ 1944508 w 2000250"/>
              <a:gd name="connsiteY284" fmla="*/ 119362 h 628650"/>
              <a:gd name="connsiteX285" fmla="*/ 1942889 w 2000250"/>
              <a:gd name="connsiteY285" fmla="*/ 106027 h 628650"/>
              <a:gd name="connsiteX286" fmla="*/ 1931935 w 2000250"/>
              <a:gd name="connsiteY286" fmla="*/ 100693 h 628650"/>
              <a:gd name="connsiteX287" fmla="*/ 1908027 w 2000250"/>
              <a:gd name="connsiteY287" fmla="*/ 106504 h 628650"/>
              <a:gd name="connsiteX288" fmla="*/ 1901455 w 2000250"/>
              <a:gd name="connsiteY288" fmla="*/ 103265 h 628650"/>
              <a:gd name="connsiteX289" fmla="*/ 1888787 w 2000250"/>
              <a:gd name="connsiteY289" fmla="*/ 100884 h 628650"/>
              <a:gd name="connsiteX290" fmla="*/ 1910885 w 2000250"/>
              <a:gd name="connsiteY290" fmla="*/ 96693 h 628650"/>
              <a:gd name="connsiteX291" fmla="*/ 1932602 w 2000250"/>
              <a:gd name="connsiteY291" fmla="*/ 89835 h 628650"/>
              <a:gd name="connsiteX292" fmla="*/ 1929744 w 2000250"/>
              <a:gd name="connsiteY292" fmla="*/ 83453 h 628650"/>
              <a:gd name="connsiteX293" fmla="*/ 1932983 w 2000250"/>
              <a:gd name="connsiteY293" fmla="*/ 76309 h 628650"/>
              <a:gd name="connsiteX294" fmla="*/ 1916505 w 2000250"/>
              <a:gd name="connsiteY294" fmla="*/ 75738 h 628650"/>
              <a:gd name="connsiteX295" fmla="*/ 1927935 w 2000250"/>
              <a:gd name="connsiteY295" fmla="*/ 68785 h 628650"/>
              <a:gd name="connsiteX296" fmla="*/ 1905646 w 2000250"/>
              <a:gd name="connsiteY296" fmla="*/ 71642 h 628650"/>
              <a:gd name="connsiteX297" fmla="*/ 1891835 w 2000250"/>
              <a:gd name="connsiteY297" fmla="*/ 76119 h 628650"/>
              <a:gd name="connsiteX298" fmla="*/ 1879548 w 2000250"/>
              <a:gd name="connsiteY298" fmla="*/ 76405 h 628650"/>
              <a:gd name="connsiteX299" fmla="*/ 1911266 w 2000250"/>
              <a:gd name="connsiteY299" fmla="*/ 66880 h 628650"/>
              <a:gd name="connsiteX300" fmla="*/ 1919172 w 2000250"/>
              <a:gd name="connsiteY300" fmla="*/ 64498 h 628650"/>
              <a:gd name="connsiteX301" fmla="*/ 1927268 w 2000250"/>
              <a:gd name="connsiteY301" fmla="*/ 63451 h 628650"/>
              <a:gd name="connsiteX302" fmla="*/ 1926411 w 2000250"/>
              <a:gd name="connsiteY302" fmla="*/ 56783 h 628650"/>
              <a:gd name="connsiteX303" fmla="*/ 1931650 w 2000250"/>
              <a:gd name="connsiteY303" fmla="*/ 49354 h 628650"/>
              <a:gd name="connsiteX304" fmla="*/ 1913076 w 2000250"/>
              <a:gd name="connsiteY304" fmla="*/ 49068 h 628650"/>
              <a:gd name="connsiteX305" fmla="*/ 1900884 w 2000250"/>
              <a:gd name="connsiteY305" fmla="*/ 50687 h 628650"/>
              <a:gd name="connsiteX306" fmla="*/ 1908504 w 2000250"/>
              <a:gd name="connsiteY306" fmla="*/ 45639 h 628650"/>
              <a:gd name="connsiteX307" fmla="*/ 1926411 w 2000250"/>
              <a:gd name="connsiteY307" fmla="*/ 40591 h 628650"/>
              <a:gd name="connsiteX308" fmla="*/ 1932126 w 2000250"/>
              <a:gd name="connsiteY308" fmla="*/ 37162 h 628650"/>
              <a:gd name="connsiteX309" fmla="*/ 1925268 w 2000250"/>
              <a:gd name="connsiteY309" fmla="*/ 31256 h 628650"/>
              <a:gd name="connsiteX310" fmla="*/ 1930030 w 2000250"/>
              <a:gd name="connsiteY310" fmla="*/ 19826 h 628650"/>
              <a:gd name="connsiteX311" fmla="*/ 1922982 w 2000250"/>
              <a:gd name="connsiteY311" fmla="*/ 12587 h 628650"/>
              <a:gd name="connsiteX312" fmla="*/ 1906504 w 2000250"/>
              <a:gd name="connsiteY312" fmla="*/ 12016 h 628650"/>
              <a:gd name="connsiteX313" fmla="*/ 1914123 w 2000250"/>
              <a:gd name="connsiteY313" fmla="*/ 6967 h 628650"/>
              <a:gd name="connsiteX314" fmla="*/ 1923744 w 2000250"/>
              <a:gd name="connsiteY314" fmla="*/ 1633 h 628650"/>
              <a:gd name="connsiteX315" fmla="*/ 1909456 w 2000250"/>
              <a:gd name="connsiteY315" fmla="*/ 2110 h 628650"/>
              <a:gd name="connsiteX316" fmla="*/ 1889359 w 2000250"/>
              <a:gd name="connsiteY316" fmla="*/ 6110 h 628650"/>
              <a:gd name="connsiteX317" fmla="*/ 1854973 w 2000250"/>
              <a:gd name="connsiteY317" fmla="*/ 10587 h 628650"/>
              <a:gd name="connsiteX318" fmla="*/ 1853068 w 2000250"/>
              <a:gd name="connsiteY318" fmla="*/ 12206 h 628650"/>
              <a:gd name="connsiteX319" fmla="*/ 1846877 w 2000250"/>
              <a:gd name="connsiteY319" fmla="*/ 11635 h 628650"/>
              <a:gd name="connsiteX320" fmla="*/ 1840781 w 2000250"/>
              <a:gd name="connsiteY320" fmla="*/ 12397 h 628650"/>
              <a:gd name="connsiteX321" fmla="*/ 1822588 w 2000250"/>
              <a:gd name="connsiteY321" fmla="*/ 14778 h 628650"/>
              <a:gd name="connsiteX322" fmla="*/ 1810111 w 2000250"/>
              <a:gd name="connsiteY322" fmla="*/ 13730 h 628650"/>
              <a:gd name="connsiteX323" fmla="*/ 1800300 w 2000250"/>
              <a:gd name="connsiteY323" fmla="*/ 17731 h 628650"/>
              <a:gd name="connsiteX324" fmla="*/ 1791727 w 2000250"/>
              <a:gd name="connsiteY324" fmla="*/ 14778 h 628650"/>
              <a:gd name="connsiteX325" fmla="*/ 1783917 w 2000250"/>
              <a:gd name="connsiteY325" fmla="*/ 18493 h 628650"/>
              <a:gd name="connsiteX326" fmla="*/ 1779726 w 2000250"/>
              <a:gd name="connsiteY326" fmla="*/ 17731 h 628650"/>
              <a:gd name="connsiteX327" fmla="*/ 1776011 w 2000250"/>
              <a:gd name="connsiteY327" fmla="*/ 20969 h 628650"/>
              <a:gd name="connsiteX328" fmla="*/ 1773820 w 2000250"/>
              <a:gd name="connsiteY328" fmla="*/ 19921 h 628650"/>
              <a:gd name="connsiteX329" fmla="*/ 1767915 w 2000250"/>
              <a:gd name="connsiteY329" fmla="*/ 22017 h 628650"/>
              <a:gd name="connsiteX330" fmla="*/ 1764010 w 2000250"/>
              <a:gd name="connsiteY330" fmla="*/ 23922 h 628650"/>
              <a:gd name="connsiteX331" fmla="*/ 1743436 w 2000250"/>
              <a:gd name="connsiteY331" fmla="*/ 23922 h 628650"/>
              <a:gd name="connsiteX332" fmla="*/ 1732958 w 2000250"/>
              <a:gd name="connsiteY332" fmla="*/ 22588 h 628650"/>
              <a:gd name="connsiteX333" fmla="*/ 1729053 w 2000250"/>
              <a:gd name="connsiteY333" fmla="*/ 24398 h 628650"/>
              <a:gd name="connsiteX334" fmla="*/ 1722862 w 2000250"/>
              <a:gd name="connsiteY334" fmla="*/ 23827 h 628650"/>
              <a:gd name="connsiteX335" fmla="*/ 1708669 w 2000250"/>
              <a:gd name="connsiteY335" fmla="*/ 25636 h 628650"/>
              <a:gd name="connsiteX336" fmla="*/ 1697144 w 2000250"/>
              <a:gd name="connsiteY336" fmla="*/ 32590 h 628650"/>
              <a:gd name="connsiteX337" fmla="*/ 1690286 w 2000250"/>
              <a:gd name="connsiteY337" fmla="*/ 26684 h 628650"/>
              <a:gd name="connsiteX338" fmla="*/ 1670188 w 2000250"/>
              <a:gd name="connsiteY338" fmla="*/ 30685 h 628650"/>
              <a:gd name="connsiteX339" fmla="*/ 1661902 w 2000250"/>
              <a:gd name="connsiteY339" fmla="*/ 30399 h 628650"/>
              <a:gd name="connsiteX340" fmla="*/ 1620944 w 2000250"/>
              <a:gd name="connsiteY340" fmla="*/ 31637 h 628650"/>
              <a:gd name="connsiteX341" fmla="*/ 1607419 w 2000250"/>
              <a:gd name="connsiteY341" fmla="*/ 38781 h 628650"/>
              <a:gd name="connsiteX342" fmla="*/ 1570843 w 2000250"/>
              <a:gd name="connsiteY342" fmla="*/ 42210 h 628650"/>
              <a:gd name="connsiteX343" fmla="*/ 1540172 w 2000250"/>
              <a:gd name="connsiteY343" fmla="*/ 43448 h 628650"/>
              <a:gd name="connsiteX344" fmla="*/ 1536267 w 2000250"/>
              <a:gd name="connsiteY344" fmla="*/ 45258 h 628650"/>
              <a:gd name="connsiteX345" fmla="*/ 1528647 w 2000250"/>
              <a:gd name="connsiteY345" fmla="*/ 50306 h 628650"/>
              <a:gd name="connsiteX346" fmla="*/ 1516455 w 2000250"/>
              <a:gd name="connsiteY346" fmla="*/ 51925 h 628650"/>
              <a:gd name="connsiteX347" fmla="*/ 1512073 w 2000250"/>
              <a:gd name="connsiteY347" fmla="*/ 49830 h 628650"/>
              <a:gd name="connsiteX348" fmla="*/ 1505787 w 2000250"/>
              <a:gd name="connsiteY348" fmla="*/ 49258 h 628650"/>
              <a:gd name="connsiteX349" fmla="*/ 1487594 w 2000250"/>
              <a:gd name="connsiteY349" fmla="*/ 51640 h 628650"/>
              <a:gd name="connsiteX350" fmla="*/ 1481689 w 2000250"/>
              <a:gd name="connsiteY350" fmla="*/ 53735 h 628650"/>
              <a:gd name="connsiteX351" fmla="*/ 1479498 w 2000250"/>
              <a:gd name="connsiteY351" fmla="*/ 52687 h 628650"/>
              <a:gd name="connsiteX352" fmla="*/ 1451304 w 2000250"/>
              <a:gd name="connsiteY352" fmla="*/ 57736 h 628650"/>
              <a:gd name="connsiteX353" fmla="*/ 1437112 w 2000250"/>
              <a:gd name="connsiteY353" fmla="*/ 59545 h 628650"/>
              <a:gd name="connsiteX354" fmla="*/ 1420919 w 2000250"/>
              <a:gd name="connsiteY354" fmla="*/ 61641 h 628650"/>
              <a:gd name="connsiteX355" fmla="*/ 1410823 w 2000250"/>
              <a:gd name="connsiteY355" fmla="*/ 62974 h 628650"/>
              <a:gd name="connsiteX356" fmla="*/ 1400726 w 2000250"/>
              <a:gd name="connsiteY356" fmla="*/ 64308 h 628650"/>
              <a:gd name="connsiteX357" fmla="*/ 1384343 w 2000250"/>
              <a:gd name="connsiteY357" fmla="*/ 65070 h 628650"/>
              <a:gd name="connsiteX358" fmla="*/ 1374342 w 2000250"/>
              <a:gd name="connsiteY358" fmla="*/ 67737 h 628650"/>
              <a:gd name="connsiteX359" fmla="*/ 1366055 w 2000250"/>
              <a:gd name="connsiteY359" fmla="*/ 67451 h 628650"/>
              <a:gd name="connsiteX360" fmla="*/ 1272996 w 2000250"/>
              <a:gd name="connsiteY360" fmla="*/ 79548 h 628650"/>
              <a:gd name="connsiteX361" fmla="*/ 1270805 w 2000250"/>
              <a:gd name="connsiteY361" fmla="*/ 78500 h 628650"/>
              <a:gd name="connsiteX362" fmla="*/ 1264900 w 2000250"/>
              <a:gd name="connsiteY362" fmla="*/ 80596 h 628650"/>
              <a:gd name="connsiteX363" fmla="*/ 1246516 w 2000250"/>
              <a:gd name="connsiteY363" fmla="*/ 81643 h 628650"/>
              <a:gd name="connsiteX364" fmla="*/ 1238611 w 2000250"/>
              <a:gd name="connsiteY364" fmla="*/ 84025 h 628650"/>
              <a:gd name="connsiteX365" fmla="*/ 1230324 w 2000250"/>
              <a:gd name="connsiteY365" fmla="*/ 83739 h 628650"/>
              <a:gd name="connsiteX366" fmla="*/ 1177746 w 2000250"/>
              <a:gd name="connsiteY366" fmla="*/ 90597 h 628650"/>
              <a:gd name="connsiteX367" fmla="*/ 1167459 w 2000250"/>
              <a:gd name="connsiteY367" fmla="*/ 90597 h 628650"/>
              <a:gd name="connsiteX368" fmla="*/ 1159553 w 2000250"/>
              <a:gd name="connsiteY368" fmla="*/ 92978 h 628650"/>
              <a:gd name="connsiteX369" fmla="*/ 1141170 w 2000250"/>
              <a:gd name="connsiteY369" fmla="*/ 94026 h 628650"/>
              <a:gd name="connsiteX370" fmla="*/ 1131169 w 2000250"/>
              <a:gd name="connsiteY370" fmla="*/ 96693 h 628650"/>
              <a:gd name="connsiteX371" fmla="*/ 1120882 w 2000250"/>
              <a:gd name="connsiteY371" fmla="*/ 96693 h 628650"/>
              <a:gd name="connsiteX372" fmla="*/ 1112976 w 2000250"/>
              <a:gd name="connsiteY372" fmla="*/ 99074 h 628650"/>
              <a:gd name="connsiteX373" fmla="*/ 1082496 w 2000250"/>
              <a:gd name="connsiteY373" fmla="*/ 101646 h 628650"/>
              <a:gd name="connsiteX374" fmla="*/ 1050111 w 2000250"/>
              <a:gd name="connsiteY374" fmla="*/ 105837 h 628650"/>
              <a:gd name="connsiteX375" fmla="*/ 1042205 w 2000250"/>
              <a:gd name="connsiteY375" fmla="*/ 108218 h 628650"/>
              <a:gd name="connsiteX376" fmla="*/ 1033918 w 2000250"/>
              <a:gd name="connsiteY376" fmla="*/ 107932 h 628650"/>
              <a:gd name="connsiteX377" fmla="*/ 1026013 w 2000250"/>
              <a:gd name="connsiteY377" fmla="*/ 110314 h 628650"/>
              <a:gd name="connsiteX378" fmla="*/ 979435 w 2000250"/>
              <a:gd name="connsiteY378" fmla="*/ 116314 h 628650"/>
              <a:gd name="connsiteX379" fmla="*/ 971530 w 2000250"/>
              <a:gd name="connsiteY379" fmla="*/ 118696 h 628650"/>
              <a:gd name="connsiteX380" fmla="*/ 965243 w 2000250"/>
              <a:gd name="connsiteY380" fmla="*/ 118124 h 628650"/>
              <a:gd name="connsiteX381" fmla="*/ 949241 w 2000250"/>
              <a:gd name="connsiteY381" fmla="*/ 121553 h 628650"/>
              <a:gd name="connsiteX382" fmla="*/ 890567 w 2000250"/>
              <a:gd name="connsiteY382" fmla="*/ 129173 h 628650"/>
              <a:gd name="connsiteX383" fmla="*/ 884662 w 2000250"/>
              <a:gd name="connsiteY383" fmla="*/ 131269 h 628650"/>
              <a:gd name="connsiteX384" fmla="*/ 846181 w 2000250"/>
              <a:gd name="connsiteY384" fmla="*/ 136222 h 628650"/>
              <a:gd name="connsiteX385" fmla="*/ 840275 w 2000250"/>
              <a:gd name="connsiteY385" fmla="*/ 138317 h 628650"/>
              <a:gd name="connsiteX386" fmla="*/ 820082 w 2000250"/>
              <a:gd name="connsiteY386" fmla="*/ 140984 h 628650"/>
              <a:gd name="connsiteX387" fmla="*/ 814176 w 2000250"/>
              <a:gd name="connsiteY387" fmla="*/ 143080 h 628650"/>
              <a:gd name="connsiteX388" fmla="*/ 807985 w 2000250"/>
              <a:gd name="connsiteY388" fmla="*/ 142508 h 628650"/>
              <a:gd name="connsiteX389" fmla="*/ 800080 w 2000250"/>
              <a:gd name="connsiteY389" fmla="*/ 144889 h 628650"/>
              <a:gd name="connsiteX390" fmla="*/ 785792 w 2000250"/>
              <a:gd name="connsiteY390" fmla="*/ 145366 h 628650"/>
              <a:gd name="connsiteX391" fmla="*/ 782268 w 2000250"/>
              <a:gd name="connsiteY391" fmla="*/ 149842 h 628650"/>
              <a:gd name="connsiteX392" fmla="*/ 753788 w 2000250"/>
              <a:gd name="connsiteY392" fmla="*/ 152224 h 628650"/>
              <a:gd name="connsiteX393" fmla="*/ 737595 w 2000250"/>
              <a:gd name="connsiteY393" fmla="*/ 154319 h 628650"/>
              <a:gd name="connsiteX394" fmla="*/ 727499 w 2000250"/>
              <a:gd name="connsiteY394" fmla="*/ 155653 h 628650"/>
              <a:gd name="connsiteX395" fmla="*/ 693114 w 2000250"/>
              <a:gd name="connsiteY395" fmla="*/ 160129 h 628650"/>
              <a:gd name="connsiteX396" fmla="*/ 689209 w 2000250"/>
              <a:gd name="connsiteY396" fmla="*/ 162034 h 628650"/>
              <a:gd name="connsiteX397" fmla="*/ 674921 w 2000250"/>
              <a:gd name="connsiteY397" fmla="*/ 162511 h 628650"/>
              <a:gd name="connsiteX398" fmla="*/ 664824 w 2000250"/>
              <a:gd name="connsiteY398" fmla="*/ 163844 h 628650"/>
              <a:gd name="connsiteX399" fmla="*/ 660634 w 2000250"/>
              <a:gd name="connsiteY399" fmla="*/ 163082 h 628650"/>
              <a:gd name="connsiteX400" fmla="*/ 650632 w 2000250"/>
              <a:gd name="connsiteY400" fmla="*/ 165749 h 628650"/>
              <a:gd name="connsiteX401" fmla="*/ 648441 w 2000250"/>
              <a:gd name="connsiteY401" fmla="*/ 164701 h 628650"/>
              <a:gd name="connsiteX402" fmla="*/ 638440 w 2000250"/>
              <a:gd name="connsiteY402" fmla="*/ 167368 h 628650"/>
              <a:gd name="connsiteX403" fmla="*/ 632249 w 2000250"/>
              <a:gd name="connsiteY403" fmla="*/ 166797 h 628650"/>
              <a:gd name="connsiteX404" fmla="*/ 593768 w 2000250"/>
              <a:gd name="connsiteY404" fmla="*/ 171750 h 628650"/>
              <a:gd name="connsiteX405" fmla="*/ 587577 w 2000250"/>
              <a:gd name="connsiteY405" fmla="*/ 171178 h 628650"/>
              <a:gd name="connsiteX406" fmla="*/ 569384 w 2000250"/>
              <a:gd name="connsiteY406" fmla="*/ 173560 h 628650"/>
              <a:gd name="connsiteX407" fmla="*/ 553192 w 2000250"/>
              <a:gd name="connsiteY407" fmla="*/ 175655 h 628650"/>
              <a:gd name="connsiteX408" fmla="*/ 520997 w 2000250"/>
              <a:gd name="connsiteY408" fmla="*/ 181180 h 628650"/>
              <a:gd name="connsiteX409" fmla="*/ 508519 w 2000250"/>
              <a:gd name="connsiteY409" fmla="*/ 180132 h 628650"/>
              <a:gd name="connsiteX410" fmla="*/ 472134 w 2000250"/>
              <a:gd name="connsiteY410" fmla="*/ 184894 h 628650"/>
              <a:gd name="connsiteX411" fmla="*/ 464228 w 2000250"/>
              <a:gd name="connsiteY411" fmla="*/ 187276 h 628650"/>
              <a:gd name="connsiteX412" fmla="*/ 454131 w 2000250"/>
              <a:gd name="connsiteY412" fmla="*/ 188609 h 628650"/>
              <a:gd name="connsiteX413" fmla="*/ 442130 w 2000250"/>
              <a:gd name="connsiteY413" fmla="*/ 191467 h 628650"/>
              <a:gd name="connsiteX414" fmla="*/ 433843 w 2000250"/>
              <a:gd name="connsiteY414" fmla="*/ 191181 h 628650"/>
              <a:gd name="connsiteX415" fmla="*/ 407554 w 2000250"/>
              <a:gd name="connsiteY415" fmla="*/ 194610 h 628650"/>
              <a:gd name="connsiteX416" fmla="*/ 405363 w 2000250"/>
              <a:gd name="connsiteY416" fmla="*/ 193562 h 628650"/>
              <a:gd name="connsiteX417" fmla="*/ 393362 w 2000250"/>
              <a:gd name="connsiteY417" fmla="*/ 196515 h 628650"/>
              <a:gd name="connsiteX418" fmla="*/ 385266 w 2000250"/>
              <a:gd name="connsiteY418" fmla="*/ 197563 h 628650"/>
              <a:gd name="connsiteX419" fmla="*/ 376979 w 2000250"/>
              <a:gd name="connsiteY419" fmla="*/ 197277 h 628650"/>
              <a:gd name="connsiteX420" fmla="*/ 344594 w 2000250"/>
              <a:gd name="connsiteY420" fmla="*/ 201468 h 628650"/>
              <a:gd name="connsiteX421" fmla="*/ 336307 w 2000250"/>
              <a:gd name="connsiteY421" fmla="*/ 201182 h 628650"/>
              <a:gd name="connsiteX422" fmla="*/ 328401 w 2000250"/>
              <a:gd name="connsiteY422" fmla="*/ 203563 h 628650"/>
              <a:gd name="connsiteX423" fmla="*/ 320305 w 2000250"/>
              <a:gd name="connsiteY423" fmla="*/ 204611 h 628650"/>
              <a:gd name="connsiteX424" fmla="*/ 312400 w 2000250"/>
              <a:gd name="connsiteY424" fmla="*/ 206992 h 628650"/>
              <a:gd name="connsiteX425" fmla="*/ 310209 w 2000250"/>
              <a:gd name="connsiteY425" fmla="*/ 205945 h 628650"/>
              <a:gd name="connsiteX426" fmla="*/ 283920 w 2000250"/>
              <a:gd name="connsiteY426" fmla="*/ 209374 h 628650"/>
              <a:gd name="connsiteX427" fmla="*/ 267727 w 2000250"/>
              <a:gd name="connsiteY427" fmla="*/ 211469 h 628650"/>
              <a:gd name="connsiteX428" fmla="*/ 249534 w 2000250"/>
              <a:gd name="connsiteY428" fmla="*/ 213850 h 628650"/>
              <a:gd name="connsiteX429" fmla="*/ 237533 w 2000250"/>
              <a:gd name="connsiteY429" fmla="*/ 216803 h 628650"/>
              <a:gd name="connsiteX430" fmla="*/ 233342 w 2000250"/>
              <a:gd name="connsiteY430" fmla="*/ 215946 h 628650"/>
              <a:gd name="connsiteX431" fmla="*/ 225531 w 2000250"/>
              <a:gd name="connsiteY431" fmla="*/ 219661 h 628650"/>
              <a:gd name="connsiteX432" fmla="*/ 219340 w 2000250"/>
              <a:gd name="connsiteY432" fmla="*/ 219089 h 628650"/>
              <a:gd name="connsiteX433" fmla="*/ 203338 w 2000250"/>
              <a:gd name="connsiteY433" fmla="*/ 222518 h 628650"/>
              <a:gd name="connsiteX434" fmla="*/ 185145 w 2000250"/>
              <a:gd name="connsiteY434" fmla="*/ 224899 h 628650"/>
              <a:gd name="connsiteX435" fmla="*/ 179240 w 2000250"/>
              <a:gd name="connsiteY435" fmla="*/ 226995 h 628650"/>
              <a:gd name="connsiteX436" fmla="*/ 159047 w 2000250"/>
              <a:gd name="connsiteY436" fmla="*/ 229662 h 628650"/>
              <a:gd name="connsiteX437" fmla="*/ 146855 w 2000250"/>
              <a:gd name="connsiteY437" fmla="*/ 231281 h 628650"/>
              <a:gd name="connsiteX438" fmla="*/ 135044 w 2000250"/>
              <a:gd name="connsiteY438" fmla="*/ 235567 h 628650"/>
              <a:gd name="connsiteX439" fmla="*/ 126662 w 2000250"/>
              <a:gd name="connsiteY439" fmla="*/ 233948 h 628650"/>
              <a:gd name="connsiteX440" fmla="*/ 94658 w 2000250"/>
              <a:gd name="connsiteY440" fmla="*/ 240806 h 628650"/>
              <a:gd name="connsiteX441" fmla="*/ 84657 w 2000250"/>
              <a:gd name="connsiteY441" fmla="*/ 243473 h 628650"/>
              <a:gd name="connsiteX442" fmla="*/ 80656 w 2000250"/>
              <a:gd name="connsiteY442" fmla="*/ 244045 h 628650"/>
              <a:gd name="connsiteX443" fmla="*/ 74941 w 2000250"/>
              <a:gd name="connsiteY443" fmla="*/ 247474 h 628650"/>
              <a:gd name="connsiteX444" fmla="*/ 70750 w 2000250"/>
              <a:gd name="connsiteY444" fmla="*/ 246712 h 628650"/>
              <a:gd name="connsiteX445" fmla="*/ 67035 w 2000250"/>
              <a:gd name="connsiteY445" fmla="*/ 249950 h 628650"/>
              <a:gd name="connsiteX446" fmla="*/ 55224 w 2000250"/>
              <a:gd name="connsiteY446" fmla="*/ 254236 h 628650"/>
              <a:gd name="connsiteX447" fmla="*/ 51510 w 2000250"/>
              <a:gd name="connsiteY447" fmla="*/ 257475 h 628650"/>
              <a:gd name="connsiteX448" fmla="*/ 52843 w 2000250"/>
              <a:gd name="connsiteY448" fmla="*/ 268143 h 628650"/>
              <a:gd name="connsiteX449" fmla="*/ 54272 w 2000250"/>
              <a:gd name="connsiteY449" fmla="*/ 280144 h 628650"/>
              <a:gd name="connsiteX450" fmla="*/ 58939 w 2000250"/>
              <a:gd name="connsiteY450" fmla="*/ 284907 h 628650"/>
              <a:gd name="connsiteX451" fmla="*/ 55415 w 2000250"/>
              <a:gd name="connsiteY451" fmla="*/ 289479 h 628650"/>
              <a:gd name="connsiteX452" fmla="*/ 33698 w 2000250"/>
              <a:gd name="connsiteY452" fmla="*/ 296337 h 628650"/>
              <a:gd name="connsiteX453" fmla="*/ 29983 w 2000250"/>
              <a:gd name="connsiteY453" fmla="*/ 299575 h 628650"/>
              <a:gd name="connsiteX454" fmla="*/ 24268 w 2000250"/>
              <a:gd name="connsiteY454" fmla="*/ 303004 h 628650"/>
              <a:gd name="connsiteX455" fmla="*/ 31317 w 2000250"/>
              <a:gd name="connsiteY455" fmla="*/ 310243 h 628650"/>
              <a:gd name="connsiteX456" fmla="*/ 23697 w 2000250"/>
              <a:gd name="connsiteY456" fmla="*/ 315292 h 628650"/>
              <a:gd name="connsiteX457" fmla="*/ 17601 w 2000250"/>
              <a:gd name="connsiteY457" fmla="*/ 316054 h 628650"/>
              <a:gd name="connsiteX458" fmla="*/ 11695 w 2000250"/>
              <a:gd name="connsiteY458" fmla="*/ 318149 h 628650"/>
              <a:gd name="connsiteX459" fmla="*/ 170 w 2000250"/>
              <a:gd name="connsiteY459" fmla="*/ 325102 h 628650"/>
              <a:gd name="connsiteX460" fmla="*/ 18839 w 2000250"/>
              <a:gd name="connsiteY460" fmla="*/ 326722 h 628650"/>
              <a:gd name="connsiteX461" fmla="*/ 31126 w 2000250"/>
              <a:gd name="connsiteY461" fmla="*/ 326436 h 628650"/>
              <a:gd name="connsiteX462" fmla="*/ 27697 w 2000250"/>
              <a:gd name="connsiteY462" fmla="*/ 332246 h 628650"/>
              <a:gd name="connsiteX463" fmla="*/ 50271 w 2000250"/>
              <a:gd name="connsiteY463" fmla="*/ 332056 h 628650"/>
              <a:gd name="connsiteX464" fmla="*/ 40651 w 2000250"/>
              <a:gd name="connsiteY464" fmla="*/ 337390 h 628650"/>
              <a:gd name="connsiteX465" fmla="*/ 39318 w 2000250"/>
              <a:gd name="connsiteY465" fmla="*/ 343009 h 628650"/>
              <a:gd name="connsiteX466" fmla="*/ 29316 w 2000250"/>
              <a:gd name="connsiteY466" fmla="*/ 345676 h 628650"/>
              <a:gd name="connsiteX467" fmla="*/ 27411 w 2000250"/>
              <a:gd name="connsiteY467" fmla="*/ 347296 h 628650"/>
              <a:gd name="connsiteX468" fmla="*/ 17791 w 2000250"/>
              <a:gd name="connsiteY468" fmla="*/ 352630 h 628650"/>
              <a:gd name="connsiteX469" fmla="*/ 34174 w 2000250"/>
              <a:gd name="connsiteY469" fmla="*/ 351868 h 628650"/>
              <a:gd name="connsiteX470" fmla="*/ 38270 w 2000250"/>
              <a:gd name="connsiteY470" fmla="*/ 351296 h 628650"/>
              <a:gd name="connsiteX471" fmla="*/ 40651 w 2000250"/>
              <a:gd name="connsiteY471" fmla="*/ 353677 h 628650"/>
              <a:gd name="connsiteX472" fmla="*/ 46842 w 2000250"/>
              <a:gd name="connsiteY472" fmla="*/ 354249 h 628650"/>
              <a:gd name="connsiteX473" fmla="*/ 47795 w 2000250"/>
              <a:gd name="connsiteY473" fmla="*/ 362250 h 628650"/>
              <a:gd name="connsiteX474" fmla="*/ 36270 w 2000250"/>
              <a:gd name="connsiteY474" fmla="*/ 369203 h 628650"/>
              <a:gd name="connsiteX475" fmla="*/ 54843 w 2000250"/>
              <a:gd name="connsiteY475" fmla="*/ 369489 h 628650"/>
              <a:gd name="connsiteX476" fmla="*/ 59034 w 2000250"/>
              <a:gd name="connsiteY476" fmla="*/ 370251 h 628650"/>
              <a:gd name="connsiteX477" fmla="*/ 61225 w 2000250"/>
              <a:gd name="connsiteY477" fmla="*/ 371299 h 628650"/>
              <a:gd name="connsiteX478" fmla="*/ 67321 w 2000250"/>
              <a:gd name="connsiteY478" fmla="*/ 370537 h 628650"/>
              <a:gd name="connsiteX479" fmla="*/ 68178 w 2000250"/>
              <a:gd name="connsiteY479" fmla="*/ 377204 h 628650"/>
              <a:gd name="connsiteX480" fmla="*/ 58082 w 2000250"/>
              <a:gd name="connsiteY480" fmla="*/ 378538 h 628650"/>
              <a:gd name="connsiteX481" fmla="*/ 54367 w 2000250"/>
              <a:gd name="connsiteY481" fmla="*/ 381776 h 628650"/>
              <a:gd name="connsiteX482" fmla="*/ 48462 w 2000250"/>
              <a:gd name="connsiteY482" fmla="*/ 383872 h 628650"/>
              <a:gd name="connsiteX483" fmla="*/ 22935 w 2000250"/>
              <a:gd name="connsiteY483" fmla="*/ 393968 h 628650"/>
              <a:gd name="connsiteX484" fmla="*/ 43318 w 2000250"/>
              <a:gd name="connsiteY484" fmla="*/ 392635 h 628650"/>
              <a:gd name="connsiteX485" fmla="*/ 40556 w 2000250"/>
              <a:gd name="connsiteY485" fmla="*/ 398159 h 628650"/>
              <a:gd name="connsiteX486" fmla="*/ 51795 w 2000250"/>
              <a:gd name="connsiteY486" fmla="*/ 406160 h 628650"/>
              <a:gd name="connsiteX487" fmla="*/ 70464 w 2000250"/>
              <a:gd name="connsiteY487" fmla="*/ 407779 h 628650"/>
              <a:gd name="connsiteX488" fmla="*/ 67226 w 2000250"/>
              <a:gd name="connsiteY488" fmla="*/ 414923 h 628650"/>
              <a:gd name="connsiteX489" fmla="*/ 59320 w 2000250"/>
              <a:gd name="connsiteY489" fmla="*/ 417304 h 628650"/>
              <a:gd name="connsiteX490" fmla="*/ 59606 w 2000250"/>
              <a:gd name="connsiteY490" fmla="*/ 419971 h 628650"/>
              <a:gd name="connsiteX491" fmla="*/ 53986 w 2000250"/>
              <a:gd name="connsiteY491" fmla="*/ 424734 h 628650"/>
              <a:gd name="connsiteX492" fmla="*/ 70655 w 2000250"/>
              <a:gd name="connsiteY492" fmla="*/ 426639 h 628650"/>
              <a:gd name="connsiteX493" fmla="*/ 63035 w 2000250"/>
              <a:gd name="connsiteY493" fmla="*/ 431687 h 628650"/>
              <a:gd name="connsiteX494" fmla="*/ 63511 w 2000250"/>
              <a:gd name="connsiteY494" fmla="*/ 435688 h 628650"/>
              <a:gd name="connsiteX495" fmla="*/ 59796 w 2000250"/>
              <a:gd name="connsiteY495" fmla="*/ 438831 h 628650"/>
              <a:gd name="connsiteX496" fmla="*/ 68369 w 2000250"/>
              <a:gd name="connsiteY496" fmla="*/ 441784 h 628650"/>
              <a:gd name="connsiteX497" fmla="*/ 71226 w 2000250"/>
              <a:gd name="connsiteY497" fmla="*/ 448165 h 628650"/>
              <a:gd name="connsiteX498" fmla="*/ 72369 w 2000250"/>
              <a:gd name="connsiteY498" fmla="*/ 457500 h 628650"/>
              <a:gd name="connsiteX499" fmla="*/ 76941 w 2000250"/>
              <a:gd name="connsiteY499" fmla="*/ 460929 h 628650"/>
              <a:gd name="connsiteX500" fmla="*/ 67131 w 2000250"/>
              <a:gd name="connsiteY500" fmla="*/ 464929 h 628650"/>
              <a:gd name="connsiteX501" fmla="*/ 75513 w 2000250"/>
              <a:gd name="connsiteY501" fmla="*/ 466549 h 628650"/>
              <a:gd name="connsiteX502" fmla="*/ 71607 w 2000250"/>
              <a:gd name="connsiteY502" fmla="*/ 468358 h 628650"/>
              <a:gd name="connsiteX503" fmla="*/ 74084 w 2000250"/>
              <a:gd name="connsiteY503" fmla="*/ 472073 h 628650"/>
              <a:gd name="connsiteX504" fmla="*/ 76941 w 2000250"/>
              <a:gd name="connsiteY504" fmla="*/ 478455 h 628650"/>
              <a:gd name="connsiteX505" fmla="*/ 76084 w 2000250"/>
              <a:gd name="connsiteY505" fmla="*/ 488075 h 628650"/>
              <a:gd name="connsiteX506" fmla="*/ 86943 w 2000250"/>
              <a:gd name="connsiteY506" fmla="*/ 490933 h 628650"/>
              <a:gd name="connsiteX507" fmla="*/ 78846 w 2000250"/>
              <a:gd name="connsiteY507" fmla="*/ 491980 h 628650"/>
              <a:gd name="connsiteX508" fmla="*/ 73893 w 2000250"/>
              <a:gd name="connsiteY508" fmla="*/ 502077 h 628650"/>
              <a:gd name="connsiteX509" fmla="*/ 74846 w 2000250"/>
              <a:gd name="connsiteY509" fmla="*/ 510078 h 628650"/>
              <a:gd name="connsiteX510" fmla="*/ 59130 w 2000250"/>
              <a:gd name="connsiteY510" fmla="*/ 516174 h 628650"/>
              <a:gd name="connsiteX511" fmla="*/ 76179 w 2000250"/>
              <a:gd name="connsiteY511" fmla="*/ 520746 h 628650"/>
              <a:gd name="connsiteX512" fmla="*/ 86181 w 2000250"/>
              <a:gd name="connsiteY512" fmla="*/ 518079 h 628650"/>
              <a:gd name="connsiteX513" fmla="*/ 73322 w 2000250"/>
              <a:gd name="connsiteY513" fmla="*/ 530652 h 628650"/>
              <a:gd name="connsiteX514" fmla="*/ 81609 w 2000250"/>
              <a:gd name="connsiteY514" fmla="*/ 530938 h 628650"/>
              <a:gd name="connsiteX515" fmla="*/ 75989 w 2000250"/>
              <a:gd name="connsiteY515" fmla="*/ 535700 h 628650"/>
              <a:gd name="connsiteX516" fmla="*/ 73798 w 2000250"/>
              <a:gd name="connsiteY516" fmla="*/ 534652 h 628650"/>
              <a:gd name="connsiteX517" fmla="*/ 66369 w 2000250"/>
              <a:gd name="connsiteY517" fmla="*/ 541034 h 628650"/>
              <a:gd name="connsiteX518" fmla="*/ 84752 w 2000250"/>
              <a:gd name="connsiteY518" fmla="*/ 539986 h 628650"/>
              <a:gd name="connsiteX519" fmla="*/ 93134 w 2000250"/>
              <a:gd name="connsiteY519" fmla="*/ 541606 h 628650"/>
              <a:gd name="connsiteX520" fmla="*/ 97039 w 2000250"/>
              <a:gd name="connsiteY520" fmla="*/ 539796 h 628650"/>
              <a:gd name="connsiteX521" fmla="*/ 113232 w 2000250"/>
              <a:gd name="connsiteY521" fmla="*/ 537700 h 628650"/>
              <a:gd name="connsiteX522" fmla="*/ 112565 w 2000250"/>
              <a:gd name="connsiteY522" fmla="*/ 532366 h 628650"/>
              <a:gd name="connsiteX523" fmla="*/ 139044 w 2000250"/>
              <a:gd name="connsiteY523" fmla="*/ 530271 h 628650"/>
              <a:gd name="connsiteX524" fmla="*/ 132282 w 2000250"/>
              <a:gd name="connsiteY524" fmla="*/ 541987 h 628650"/>
              <a:gd name="connsiteX525" fmla="*/ 113898 w 2000250"/>
              <a:gd name="connsiteY525" fmla="*/ 543034 h 628650"/>
              <a:gd name="connsiteX526" fmla="*/ 100087 w 2000250"/>
              <a:gd name="connsiteY526" fmla="*/ 547511 h 628650"/>
              <a:gd name="connsiteX527" fmla="*/ 97896 w 2000250"/>
              <a:gd name="connsiteY527" fmla="*/ 546463 h 628650"/>
              <a:gd name="connsiteX528" fmla="*/ 83609 w 2000250"/>
              <a:gd name="connsiteY528" fmla="*/ 546940 h 628650"/>
              <a:gd name="connsiteX529" fmla="*/ 79227 w 2000250"/>
              <a:gd name="connsiteY529" fmla="*/ 544844 h 628650"/>
              <a:gd name="connsiteX530" fmla="*/ 75322 w 2000250"/>
              <a:gd name="connsiteY530" fmla="*/ 546654 h 628650"/>
              <a:gd name="connsiteX531" fmla="*/ 69131 w 2000250"/>
              <a:gd name="connsiteY531" fmla="*/ 546082 h 628650"/>
              <a:gd name="connsiteX532" fmla="*/ 71988 w 2000250"/>
              <a:gd name="connsiteY532" fmla="*/ 552464 h 628650"/>
              <a:gd name="connsiteX533" fmla="*/ 70464 w 2000250"/>
              <a:gd name="connsiteY533" fmla="*/ 556750 h 628650"/>
              <a:gd name="connsiteX534" fmla="*/ 74846 w 2000250"/>
              <a:gd name="connsiteY534" fmla="*/ 558941 h 628650"/>
              <a:gd name="connsiteX535" fmla="*/ 79418 w 2000250"/>
              <a:gd name="connsiteY535" fmla="*/ 562370 h 628650"/>
              <a:gd name="connsiteX536" fmla="*/ 69512 w 2000250"/>
              <a:gd name="connsiteY536" fmla="*/ 566371 h 628650"/>
              <a:gd name="connsiteX537" fmla="*/ 69798 w 2000250"/>
              <a:gd name="connsiteY537" fmla="*/ 569038 h 628650"/>
              <a:gd name="connsiteX538" fmla="*/ 67893 w 2000250"/>
              <a:gd name="connsiteY538" fmla="*/ 570657 h 628650"/>
              <a:gd name="connsiteX539" fmla="*/ 64178 w 2000250"/>
              <a:gd name="connsiteY539" fmla="*/ 573800 h 628650"/>
              <a:gd name="connsiteX540" fmla="*/ 60463 w 2000250"/>
              <a:gd name="connsiteY540" fmla="*/ 577039 h 628650"/>
              <a:gd name="connsiteX541" fmla="*/ 70750 w 2000250"/>
              <a:gd name="connsiteY541" fmla="*/ 577039 h 628650"/>
              <a:gd name="connsiteX542" fmla="*/ 69321 w 2000250"/>
              <a:gd name="connsiteY542" fmla="*/ 598851 h 628650"/>
              <a:gd name="connsiteX543" fmla="*/ 65797 w 2000250"/>
              <a:gd name="connsiteY543" fmla="*/ 603328 h 628650"/>
              <a:gd name="connsiteX544" fmla="*/ 88848 w 2000250"/>
              <a:gd name="connsiteY544" fmla="*/ 607138 h 628650"/>
              <a:gd name="connsiteX545" fmla="*/ 82085 w 2000250"/>
              <a:gd name="connsiteY545" fmla="*/ 602566 h 628650"/>
              <a:gd name="connsiteX546" fmla="*/ 91705 w 2000250"/>
              <a:gd name="connsiteY546" fmla="*/ 597232 h 628650"/>
              <a:gd name="connsiteX547" fmla="*/ 97992 w 2000250"/>
              <a:gd name="connsiteY547" fmla="*/ 597803 h 628650"/>
              <a:gd name="connsiteX548" fmla="*/ 96658 w 2000250"/>
              <a:gd name="connsiteY548" fmla="*/ 603423 h 628650"/>
              <a:gd name="connsiteX549" fmla="*/ 105040 w 2000250"/>
              <a:gd name="connsiteY549" fmla="*/ 605042 h 628650"/>
              <a:gd name="connsiteX550" fmla="*/ 99325 w 2000250"/>
              <a:gd name="connsiteY550" fmla="*/ 608471 h 628650"/>
              <a:gd name="connsiteX551" fmla="*/ 113327 w 2000250"/>
              <a:gd name="connsiteY551" fmla="*/ 605328 h 628650"/>
              <a:gd name="connsiteX552" fmla="*/ 108660 w 2000250"/>
              <a:gd name="connsiteY552" fmla="*/ 600565 h 628650"/>
              <a:gd name="connsiteX553" fmla="*/ 130567 w 2000250"/>
              <a:gd name="connsiteY553" fmla="*/ 595041 h 628650"/>
              <a:gd name="connsiteX554" fmla="*/ 133044 w 2000250"/>
              <a:gd name="connsiteY554" fmla="*/ 598756 h 628650"/>
              <a:gd name="connsiteX555" fmla="*/ 141616 w 2000250"/>
              <a:gd name="connsiteY555" fmla="*/ 601708 h 628650"/>
              <a:gd name="connsiteX556" fmla="*/ 145331 w 2000250"/>
              <a:gd name="connsiteY556" fmla="*/ 598565 h 628650"/>
              <a:gd name="connsiteX557" fmla="*/ 158761 w 2000250"/>
              <a:gd name="connsiteY557" fmla="*/ 607614 h 628650"/>
              <a:gd name="connsiteX558" fmla="*/ 157523 w 2000250"/>
              <a:gd name="connsiteY558" fmla="*/ 614567 h 628650"/>
              <a:gd name="connsiteX559" fmla="*/ 129043 w 2000250"/>
              <a:gd name="connsiteY559" fmla="*/ 616948 h 628650"/>
              <a:gd name="connsiteX560" fmla="*/ 122947 w 2000250"/>
              <a:gd name="connsiteY560" fmla="*/ 617710 h 628650"/>
              <a:gd name="connsiteX561" fmla="*/ 120756 w 2000250"/>
              <a:gd name="connsiteY561" fmla="*/ 616663 h 628650"/>
              <a:gd name="connsiteX562" fmla="*/ 100182 w 2000250"/>
              <a:gd name="connsiteY562" fmla="*/ 616663 h 628650"/>
              <a:gd name="connsiteX563" fmla="*/ 98277 w 2000250"/>
              <a:gd name="connsiteY563" fmla="*/ 618282 h 628650"/>
              <a:gd name="connsiteX564" fmla="*/ 92086 w 2000250"/>
              <a:gd name="connsiteY564" fmla="*/ 617710 h 628650"/>
              <a:gd name="connsiteX565" fmla="*/ 79894 w 2000250"/>
              <a:gd name="connsiteY565" fmla="*/ 619330 h 628650"/>
              <a:gd name="connsiteX566" fmla="*/ 67893 w 2000250"/>
              <a:gd name="connsiteY566" fmla="*/ 622282 h 628650"/>
              <a:gd name="connsiteX567" fmla="*/ 88467 w 2000250"/>
              <a:gd name="connsiteY567" fmla="*/ 622282 h 628650"/>
              <a:gd name="connsiteX568" fmla="*/ 93039 w 2000250"/>
              <a:gd name="connsiteY568" fmla="*/ 625711 h 628650"/>
              <a:gd name="connsiteX569" fmla="*/ 140759 w 2000250"/>
              <a:gd name="connsiteY569" fmla="*/ 629045 h 628650"/>
              <a:gd name="connsiteX570" fmla="*/ 157618 w 2000250"/>
              <a:gd name="connsiteY570" fmla="*/ 632284 h 628650"/>
              <a:gd name="connsiteX571" fmla="*/ 159809 w 2000250"/>
              <a:gd name="connsiteY571" fmla="*/ 633331 h 628650"/>
              <a:gd name="connsiteX572" fmla="*/ 167905 w 2000250"/>
              <a:gd name="connsiteY572" fmla="*/ 632284 h 628650"/>
              <a:gd name="connsiteX573" fmla="*/ 176192 w 2000250"/>
              <a:gd name="connsiteY573" fmla="*/ 632569 h 628650"/>
              <a:gd name="connsiteX574" fmla="*/ 184002 w 2000250"/>
              <a:gd name="connsiteY574" fmla="*/ 628855 h 628650"/>
              <a:gd name="connsiteX575" fmla="*/ 194480 w 2000250"/>
              <a:gd name="connsiteY575" fmla="*/ 630188 h 628650"/>
              <a:gd name="connsiteX576" fmla="*/ 206291 w 2000250"/>
              <a:gd name="connsiteY576" fmla="*/ 625902 h 628650"/>
              <a:gd name="connsiteX577" fmla="*/ 217054 w 2000250"/>
              <a:gd name="connsiteY577" fmla="*/ 629902 h 628650"/>
              <a:gd name="connsiteX578" fmla="*/ 247058 w 2000250"/>
              <a:gd name="connsiteY578" fmla="*/ 623330 h 628650"/>
              <a:gd name="connsiteX579" fmla="*/ 266013 w 2000250"/>
              <a:gd name="connsiteY579" fmla="*/ 609995 h 628650"/>
              <a:gd name="connsiteX580" fmla="*/ 265632 w 2000250"/>
              <a:gd name="connsiteY580" fmla="*/ 623616 h 628650"/>
              <a:gd name="connsiteX581" fmla="*/ 297826 w 2000250"/>
              <a:gd name="connsiteY581" fmla="*/ 618091 h 628650"/>
              <a:gd name="connsiteX582" fmla="*/ 309351 w 2000250"/>
              <a:gd name="connsiteY582" fmla="*/ 611138 h 628650"/>
              <a:gd name="connsiteX583" fmla="*/ 311256 w 2000250"/>
              <a:gd name="connsiteY583" fmla="*/ 609519 h 628650"/>
              <a:gd name="connsiteX584" fmla="*/ 323544 w 2000250"/>
              <a:gd name="connsiteY584" fmla="*/ 609233 h 628650"/>
              <a:gd name="connsiteX585" fmla="*/ 331830 w 2000250"/>
              <a:gd name="connsiteY585" fmla="*/ 609519 h 628650"/>
              <a:gd name="connsiteX586" fmla="*/ 332497 w 2000250"/>
              <a:gd name="connsiteY586" fmla="*/ 614853 h 628650"/>
              <a:gd name="connsiteX587" fmla="*/ 348404 w 2000250"/>
              <a:gd name="connsiteY587" fmla="*/ 610090 h 628650"/>
              <a:gd name="connsiteX588" fmla="*/ 353643 w 2000250"/>
              <a:gd name="connsiteY588" fmla="*/ 602661 h 628650"/>
              <a:gd name="connsiteX589" fmla="*/ 358691 w 2000250"/>
              <a:gd name="connsiteY589" fmla="*/ 610090 h 628650"/>
              <a:gd name="connsiteX590" fmla="*/ 370693 w 2000250"/>
              <a:gd name="connsiteY590" fmla="*/ 607138 h 628650"/>
              <a:gd name="connsiteX591" fmla="*/ 380694 w 2000250"/>
              <a:gd name="connsiteY591" fmla="*/ 604471 h 628650"/>
              <a:gd name="connsiteX592" fmla="*/ 392028 w 2000250"/>
              <a:gd name="connsiteY592" fmla="*/ 596184 h 628650"/>
              <a:gd name="connsiteX593" fmla="*/ 397077 w 2000250"/>
              <a:gd name="connsiteY593" fmla="*/ 603613 h 628650"/>
              <a:gd name="connsiteX594" fmla="*/ 429271 w 2000250"/>
              <a:gd name="connsiteY594" fmla="*/ 598089 h 628650"/>
              <a:gd name="connsiteX595" fmla="*/ 432700 w 2000250"/>
              <a:gd name="connsiteY595" fmla="*/ 592279 h 628650"/>
              <a:gd name="connsiteX596" fmla="*/ 444321 w 2000250"/>
              <a:gd name="connsiteY596" fmla="*/ 586659 h 628650"/>
              <a:gd name="connsiteX597" fmla="*/ 451083 w 2000250"/>
              <a:gd name="connsiteY597" fmla="*/ 591231 h 628650"/>
              <a:gd name="connsiteX598" fmla="*/ 459275 w 2000250"/>
              <a:gd name="connsiteY598" fmla="*/ 573895 h 628650"/>
              <a:gd name="connsiteX599" fmla="*/ 465657 w 2000250"/>
              <a:gd name="connsiteY599" fmla="*/ 591993 h 628650"/>
              <a:gd name="connsiteX600" fmla="*/ 485754 w 2000250"/>
              <a:gd name="connsiteY600" fmla="*/ 587992 h 628650"/>
              <a:gd name="connsiteX601" fmla="*/ 510234 w 2000250"/>
              <a:gd name="connsiteY601" fmla="*/ 569895 h 628650"/>
              <a:gd name="connsiteX602" fmla="*/ 505757 w 2000250"/>
              <a:gd name="connsiteY602" fmla="*/ 583992 h 628650"/>
              <a:gd name="connsiteX603" fmla="*/ 523759 w 2000250"/>
              <a:gd name="connsiteY603" fmla="*/ 580277 h 628650"/>
              <a:gd name="connsiteX604" fmla="*/ 529379 w 2000250"/>
              <a:gd name="connsiteY604" fmla="*/ 575515 h 628650"/>
              <a:gd name="connsiteX605" fmla="*/ 530903 w 2000250"/>
              <a:gd name="connsiteY605" fmla="*/ 571228 h 628650"/>
              <a:gd name="connsiteX606" fmla="*/ 540809 w 2000250"/>
              <a:gd name="connsiteY606" fmla="*/ 568561 h 628650"/>
              <a:gd name="connsiteX607" fmla="*/ 541952 w 2000250"/>
              <a:gd name="connsiteY607" fmla="*/ 577896 h 628650"/>
              <a:gd name="connsiteX608" fmla="*/ 554144 w 2000250"/>
              <a:gd name="connsiteY608" fmla="*/ 576277 h 628650"/>
              <a:gd name="connsiteX609" fmla="*/ 569194 w 2000250"/>
              <a:gd name="connsiteY609" fmla="*/ 564847 h 628650"/>
              <a:gd name="connsiteX610" fmla="*/ 572908 w 2000250"/>
              <a:gd name="connsiteY610" fmla="*/ 561608 h 628650"/>
              <a:gd name="connsiteX611" fmla="*/ 580814 w 2000250"/>
              <a:gd name="connsiteY611" fmla="*/ 559227 h 628650"/>
              <a:gd name="connsiteX612" fmla="*/ 576051 w 2000250"/>
              <a:gd name="connsiteY612" fmla="*/ 570657 h 628650"/>
              <a:gd name="connsiteX613" fmla="*/ 593959 w 2000250"/>
              <a:gd name="connsiteY613" fmla="*/ 565609 h 628650"/>
              <a:gd name="connsiteX614" fmla="*/ 605770 w 2000250"/>
              <a:gd name="connsiteY614" fmla="*/ 561322 h 628650"/>
              <a:gd name="connsiteX615" fmla="*/ 599197 w 2000250"/>
              <a:gd name="connsiteY615" fmla="*/ 558084 h 628650"/>
              <a:gd name="connsiteX616" fmla="*/ 582719 w 2000250"/>
              <a:gd name="connsiteY616" fmla="*/ 557512 h 628650"/>
              <a:gd name="connsiteX617" fmla="*/ 578052 w 2000250"/>
              <a:gd name="connsiteY617" fmla="*/ 552750 h 628650"/>
              <a:gd name="connsiteX618" fmla="*/ 581481 w 2000250"/>
              <a:gd name="connsiteY618" fmla="*/ 546940 h 628650"/>
              <a:gd name="connsiteX619" fmla="*/ 585481 w 2000250"/>
              <a:gd name="connsiteY619" fmla="*/ 546368 h 628650"/>
              <a:gd name="connsiteX620" fmla="*/ 587196 w 2000250"/>
              <a:gd name="connsiteY620" fmla="*/ 543415 h 628650"/>
              <a:gd name="connsiteX621" fmla="*/ 593387 w 2000250"/>
              <a:gd name="connsiteY621" fmla="*/ 543987 h 628650"/>
              <a:gd name="connsiteX622" fmla="*/ 601293 w 2000250"/>
              <a:gd name="connsiteY622" fmla="*/ 541606 h 628650"/>
              <a:gd name="connsiteX623" fmla="*/ 605674 w 2000250"/>
              <a:gd name="connsiteY623" fmla="*/ 543701 h 628650"/>
              <a:gd name="connsiteX624" fmla="*/ 612056 w 2000250"/>
              <a:gd name="connsiteY624" fmla="*/ 545606 h 628650"/>
              <a:gd name="connsiteX625" fmla="*/ 610151 w 2000250"/>
              <a:gd name="connsiteY625" fmla="*/ 563418 h 628650"/>
              <a:gd name="connsiteX626" fmla="*/ 626343 w 2000250"/>
              <a:gd name="connsiteY626" fmla="*/ 561322 h 628650"/>
              <a:gd name="connsiteX627" fmla="*/ 629772 w 2000250"/>
              <a:gd name="connsiteY627" fmla="*/ 555417 h 628650"/>
              <a:gd name="connsiteX628" fmla="*/ 646822 w 2000250"/>
              <a:gd name="connsiteY628" fmla="*/ 559989 h 628650"/>
              <a:gd name="connsiteX629" fmla="*/ 652537 w 2000250"/>
              <a:gd name="connsiteY629" fmla="*/ 556560 h 628650"/>
              <a:gd name="connsiteX630" fmla="*/ 649585 w 2000250"/>
              <a:gd name="connsiteY630" fmla="*/ 548845 h 628650"/>
              <a:gd name="connsiteX631" fmla="*/ 675683 w 2000250"/>
              <a:gd name="connsiteY631" fmla="*/ 544082 h 628650"/>
              <a:gd name="connsiteX632" fmla="*/ 679874 w 2000250"/>
              <a:gd name="connsiteY632" fmla="*/ 544844 h 628650"/>
              <a:gd name="connsiteX633" fmla="*/ 686922 w 2000250"/>
              <a:gd name="connsiteY633" fmla="*/ 552083 h 628650"/>
              <a:gd name="connsiteX634" fmla="*/ 708830 w 2000250"/>
              <a:gd name="connsiteY634" fmla="*/ 546559 h 628650"/>
              <a:gd name="connsiteX635" fmla="*/ 713402 w 2000250"/>
              <a:gd name="connsiteY635" fmla="*/ 549988 h 628650"/>
              <a:gd name="connsiteX636" fmla="*/ 716450 w 2000250"/>
              <a:gd name="connsiteY636" fmla="*/ 541415 h 628650"/>
              <a:gd name="connsiteX637" fmla="*/ 724546 w 2000250"/>
              <a:gd name="connsiteY637" fmla="*/ 540367 h 628650"/>
              <a:gd name="connsiteX638" fmla="*/ 734357 w 2000250"/>
              <a:gd name="connsiteY638" fmla="*/ 536367 h 628650"/>
              <a:gd name="connsiteX639" fmla="*/ 738072 w 2000250"/>
              <a:gd name="connsiteY639" fmla="*/ 533224 h 628650"/>
              <a:gd name="connsiteX640" fmla="*/ 742072 w 2000250"/>
              <a:gd name="connsiteY640" fmla="*/ 532652 h 628650"/>
              <a:gd name="connsiteX641" fmla="*/ 736643 w 2000250"/>
              <a:gd name="connsiteY641" fmla="*/ 538748 h 628650"/>
              <a:gd name="connsiteX642" fmla="*/ 739310 w 2000250"/>
              <a:gd name="connsiteY642" fmla="*/ 543796 h 628650"/>
              <a:gd name="connsiteX643" fmla="*/ 752169 w 2000250"/>
              <a:gd name="connsiteY643" fmla="*/ 531319 h 628650"/>
              <a:gd name="connsiteX644" fmla="*/ 753788 w 2000250"/>
              <a:gd name="connsiteY644" fmla="*/ 544654 h 628650"/>
              <a:gd name="connsiteX645" fmla="*/ 771028 w 2000250"/>
              <a:gd name="connsiteY645" fmla="*/ 534271 h 628650"/>
              <a:gd name="connsiteX646" fmla="*/ 779315 w 2000250"/>
              <a:gd name="connsiteY646" fmla="*/ 534557 h 628650"/>
              <a:gd name="connsiteX647" fmla="*/ 792841 w 2000250"/>
              <a:gd name="connsiteY647" fmla="*/ 527413 h 628650"/>
              <a:gd name="connsiteX648" fmla="*/ 798079 w 2000250"/>
              <a:gd name="connsiteY648" fmla="*/ 536176 h 628650"/>
              <a:gd name="connsiteX649" fmla="*/ 790459 w 2000250"/>
              <a:gd name="connsiteY649" fmla="*/ 541225 h 628650"/>
              <a:gd name="connsiteX650" fmla="*/ 783887 w 2000250"/>
              <a:gd name="connsiteY650" fmla="*/ 537986 h 628650"/>
              <a:gd name="connsiteX651" fmla="*/ 783030 w 2000250"/>
              <a:gd name="connsiteY651" fmla="*/ 547606 h 628650"/>
              <a:gd name="connsiteX652" fmla="*/ 771409 w 2000250"/>
              <a:gd name="connsiteY652" fmla="*/ 553226 h 628650"/>
              <a:gd name="connsiteX653" fmla="*/ 781506 w 2000250"/>
              <a:gd name="connsiteY653" fmla="*/ 551893 h 628650"/>
              <a:gd name="connsiteX654" fmla="*/ 783697 w 2000250"/>
              <a:gd name="connsiteY654" fmla="*/ 552940 h 628650"/>
              <a:gd name="connsiteX655" fmla="*/ 789793 w 2000250"/>
              <a:gd name="connsiteY655" fmla="*/ 552178 h 628650"/>
              <a:gd name="connsiteX656" fmla="*/ 793317 w 2000250"/>
              <a:gd name="connsiteY656" fmla="*/ 547702 h 628650"/>
              <a:gd name="connsiteX657" fmla="*/ 785220 w 2000250"/>
              <a:gd name="connsiteY657" fmla="*/ 548749 h 628650"/>
              <a:gd name="connsiteX658" fmla="*/ 796841 w 2000250"/>
              <a:gd name="connsiteY658" fmla="*/ 543225 h 628650"/>
              <a:gd name="connsiteX659" fmla="*/ 805604 w 2000250"/>
              <a:gd name="connsiteY659" fmla="*/ 547511 h 628650"/>
              <a:gd name="connsiteX660" fmla="*/ 816177 w 2000250"/>
              <a:gd name="connsiteY660" fmla="*/ 550178 h 628650"/>
              <a:gd name="connsiteX661" fmla="*/ 813034 w 2000250"/>
              <a:gd name="connsiteY661" fmla="*/ 541129 h 628650"/>
              <a:gd name="connsiteX662" fmla="*/ 800556 w 2000250"/>
              <a:gd name="connsiteY662" fmla="*/ 540082 h 628650"/>
              <a:gd name="connsiteX663" fmla="*/ 813605 w 2000250"/>
              <a:gd name="connsiteY663" fmla="*/ 528937 h 628650"/>
              <a:gd name="connsiteX664" fmla="*/ 825797 w 2000250"/>
              <a:gd name="connsiteY664" fmla="*/ 527318 h 628650"/>
              <a:gd name="connsiteX665" fmla="*/ 818177 w 2000250"/>
              <a:gd name="connsiteY665" fmla="*/ 532366 h 628650"/>
              <a:gd name="connsiteX666" fmla="*/ 820653 w 2000250"/>
              <a:gd name="connsiteY666" fmla="*/ 536081 h 628650"/>
              <a:gd name="connsiteX667" fmla="*/ 830274 w 2000250"/>
              <a:gd name="connsiteY667" fmla="*/ 530747 h 628650"/>
              <a:gd name="connsiteX668" fmla="*/ 831036 w 2000250"/>
              <a:gd name="connsiteY668" fmla="*/ 519793 h 628650"/>
              <a:gd name="connsiteX669" fmla="*/ 846562 w 2000250"/>
              <a:gd name="connsiteY669" fmla="*/ 512364 h 628650"/>
              <a:gd name="connsiteX670" fmla="*/ 851134 w 2000250"/>
              <a:gd name="connsiteY670" fmla="*/ 515793 h 628650"/>
              <a:gd name="connsiteX671" fmla="*/ 853610 w 2000250"/>
              <a:gd name="connsiteY671" fmla="*/ 519508 h 628650"/>
              <a:gd name="connsiteX672" fmla="*/ 865612 w 2000250"/>
              <a:gd name="connsiteY672" fmla="*/ 516555 h 628650"/>
              <a:gd name="connsiteX673" fmla="*/ 876756 w 2000250"/>
              <a:gd name="connsiteY673" fmla="*/ 523222 h 628650"/>
              <a:gd name="connsiteX674" fmla="*/ 871326 w 2000250"/>
              <a:gd name="connsiteY674" fmla="*/ 529318 h 628650"/>
              <a:gd name="connsiteX675" fmla="*/ 868088 w 2000250"/>
              <a:gd name="connsiteY675" fmla="*/ 536462 h 628650"/>
              <a:gd name="connsiteX676" fmla="*/ 861706 w 2000250"/>
              <a:gd name="connsiteY676" fmla="*/ 534557 h 628650"/>
              <a:gd name="connsiteX677" fmla="*/ 859801 w 2000250"/>
              <a:gd name="connsiteY677" fmla="*/ 536176 h 628650"/>
              <a:gd name="connsiteX678" fmla="*/ 849514 w 2000250"/>
              <a:gd name="connsiteY678" fmla="*/ 536176 h 628650"/>
              <a:gd name="connsiteX679" fmla="*/ 854563 w 2000250"/>
              <a:gd name="connsiteY679" fmla="*/ 543606 h 628650"/>
              <a:gd name="connsiteX680" fmla="*/ 874756 w 2000250"/>
              <a:gd name="connsiteY680" fmla="*/ 540939 h 628650"/>
              <a:gd name="connsiteX681" fmla="*/ 892663 w 2000250"/>
              <a:gd name="connsiteY681" fmla="*/ 535891 h 628650"/>
              <a:gd name="connsiteX682" fmla="*/ 885900 w 2000250"/>
              <a:gd name="connsiteY682" fmla="*/ 531319 h 628650"/>
              <a:gd name="connsiteX683" fmla="*/ 906093 w 2000250"/>
              <a:gd name="connsiteY683" fmla="*/ 528652 h 628650"/>
              <a:gd name="connsiteX684" fmla="*/ 899520 w 2000250"/>
              <a:gd name="connsiteY684" fmla="*/ 525413 h 628650"/>
              <a:gd name="connsiteX685" fmla="*/ 904283 w 2000250"/>
              <a:gd name="connsiteY685" fmla="*/ 513983 h 628650"/>
              <a:gd name="connsiteX686" fmla="*/ 930382 w 2000250"/>
              <a:gd name="connsiteY686" fmla="*/ 509221 h 628650"/>
              <a:gd name="connsiteX687" fmla="*/ 925428 w 2000250"/>
              <a:gd name="connsiteY687" fmla="*/ 519317 h 628650"/>
              <a:gd name="connsiteX688" fmla="*/ 931810 w 2000250"/>
              <a:gd name="connsiteY688" fmla="*/ 521222 h 628650"/>
              <a:gd name="connsiteX689" fmla="*/ 930096 w 2000250"/>
              <a:gd name="connsiteY689" fmla="*/ 524175 h 628650"/>
              <a:gd name="connsiteX690" fmla="*/ 938668 w 2000250"/>
              <a:gd name="connsiteY690" fmla="*/ 527128 h 628650"/>
              <a:gd name="connsiteX691" fmla="*/ 939145 w 2000250"/>
              <a:gd name="connsiteY691" fmla="*/ 531128 h 628650"/>
              <a:gd name="connsiteX692" fmla="*/ 963243 w 2000250"/>
              <a:gd name="connsiteY692" fmla="*/ 526651 h 628650"/>
              <a:gd name="connsiteX693" fmla="*/ 958004 w 2000250"/>
              <a:gd name="connsiteY693" fmla="*/ 517888 h 628650"/>
              <a:gd name="connsiteX694" fmla="*/ 974482 w 2000250"/>
              <a:gd name="connsiteY694" fmla="*/ 518460 h 628650"/>
              <a:gd name="connsiteX695" fmla="*/ 973149 w 2000250"/>
              <a:gd name="connsiteY695" fmla="*/ 524080 h 628650"/>
              <a:gd name="connsiteX696" fmla="*/ 969624 w 2000250"/>
              <a:gd name="connsiteY696" fmla="*/ 528556 h 628650"/>
              <a:gd name="connsiteX697" fmla="*/ 991341 w 2000250"/>
              <a:gd name="connsiteY697" fmla="*/ 521698 h 628650"/>
              <a:gd name="connsiteX698" fmla="*/ 984007 w 2000250"/>
              <a:gd name="connsiteY698" fmla="*/ 511792 h 628650"/>
              <a:gd name="connsiteX699" fmla="*/ 1003914 w 2000250"/>
              <a:gd name="connsiteY699" fmla="*/ 506458 h 628650"/>
              <a:gd name="connsiteX700" fmla="*/ 1012868 w 2000250"/>
              <a:gd name="connsiteY700" fmla="*/ 512078 h 628650"/>
              <a:gd name="connsiteX701" fmla="*/ 1013725 w 2000250"/>
              <a:gd name="connsiteY701" fmla="*/ 518746 h 628650"/>
              <a:gd name="connsiteX702" fmla="*/ 1052492 w 2000250"/>
              <a:gd name="connsiteY702" fmla="*/ 516460 h 628650"/>
              <a:gd name="connsiteX703" fmla="*/ 1051540 w 2000250"/>
              <a:gd name="connsiteY703" fmla="*/ 508459 h 628650"/>
              <a:gd name="connsiteX704" fmla="*/ 1065256 w 2000250"/>
              <a:gd name="connsiteY704" fmla="*/ 502648 h 628650"/>
              <a:gd name="connsiteX705" fmla="*/ 1080877 w 2000250"/>
              <a:gd name="connsiteY705" fmla="*/ 512840 h 628650"/>
              <a:gd name="connsiteX706" fmla="*/ 1133455 w 2000250"/>
              <a:gd name="connsiteY706" fmla="*/ 505982 h 628650"/>
              <a:gd name="connsiteX707" fmla="*/ 1139074 w 2000250"/>
              <a:gd name="connsiteY707" fmla="*/ 501220 h 628650"/>
              <a:gd name="connsiteX708" fmla="*/ 1153743 w 2000250"/>
              <a:gd name="connsiteY708" fmla="*/ 503410 h 628650"/>
              <a:gd name="connsiteX709" fmla="*/ 1173936 w 2000250"/>
              <a:gd name="connsiteY709" fmla="*/ 500743 h 628650"/>
              <a:gd name="connsiteX710" fmla="*/ 1179841 w 2000250"/>
              <a:gd name="connsiteY710" fmla="*/ 498648 h 628650"/>
              <a:gd name="connsiteX711" fmla="*/ 1193557 w 2000250"/>
              <a:gd name="connsiteY711" fmla="*/ 492838 h 628650"/>
              <a:gd name="connsiteX712" fmla="*/ 1182889 w 2000250"/>
              <a:gd name="connsiteY712" fmla="*/ 490171 h 628650"/>
              <a:gd name="connsiteX713" fmla="*/ 1214798 w 2000250"/>
              <a:gd name="connsiteY713" fmla="*/ 481979 h 628650"/>
              <a:gd name="connsiteX714" fmla="*/ 1217941 w 2000250"/>
              <a:gd name="connsiteY714" fmla="*/ 491028 h 628650"/>
              <a:gd name="connsiteX715" fmla="*/ 1241754 w 2000250"/>
              <a:gd name="connsiteY715" fmla="*/ 483884 h 628650"/>
              <a:gd name="connsiteX716" fmla="*/ 1250612 w 2000250"/>
              <a:gd name="connsiteY716" fmla="*/ 489504 h 628650"/>
              <a:gd name="connsiteX717" fmla="*/ 1284807 w 2000250"/>
              <a:gd name="connsiteY717" fmla="*/ 483694 h 628650"/>
              <a:gd name="connsiteX718" fmla="*/ 1288045 w 2000250"/>
              <a:gd name="connsiteY718" fmla="*/ 476550 h 628650"/>
              <a:gd name="connsiteX719" fmla="*/ 1298047 w 2000250"/>
              <a:gd name="connsiteY719" fmla="*/ 473883 h 628650"/>
              <a:gd name="connsiteX720" fmla="*/ 1302238 w 2000250"/>
              <a:gd name="connsiteY720" fmla="*/ 474645 h 628650"/>
              <a:gd name="connsiteX721" fmla="*/ 1306905 w 2000250"/>
              <a:gd name="connsiteY721" fmla="*/ 479407 h 628650"/>
              <a:gd name="connsiteX722" fmla="*/ 1341290 w 2000250"/>
              <a:gd name="connsiteY722" fmla="*/ 474931 h 628650"/>
              <a:gd name="connsiteX723" fmla="*/ 1349196 w 2000250"/>
              <a:gd name="connsiteY723" fmla="*/ 472549 h 628650"/>
              <a:gd name="connsiteX724" fmla="*/ 1357483 w 2000250"/>
              <a:gd name="connsiteY724" fmla="*/ 472835 h 628650"/>
              <a:gd name="connsiteX725" fmla="*/ 1365388 w 2000250"/>
              <a:gd name="connsiteY725" fmla="*/ 470454 h 628650"/>
              <a:gd name="connsiteX726" fmla="*/ 1422062 w 2000250"/>
              <a:gd name="connsiteY726" fmla="*/ 463120 h 628650"/>
              <a:gd name="connsiteX727" fmla="*/ 1427968 w 2000250"/>
              <a:gd name="connsiteY727" fmla="*/ 461024 h 628650"/>
              <a:gd name="connsiteX728" fmla="*/ 1436254 w 2000250"/>
              <a:gd name="connsiteY728" fmla="*/ 461310 h 628650"/>
              <a:gd name="connsiteX729" fmla="*/ 1454447 w 2000250"/>
              <a:gd name="connsiteY729" fmla="*/ 458929 h 628650"/>
              <a:gd name="connsiteX730" fmla="*/ 1462734 w 2000250"/>
              <a:gd name="connsiteY730" fmla="*/ 459214 h 628650"/>
              <a:gd name="connsiteX731" fmla="*/ 1478736 w 2000250"/>
              <a:gd name="connsiteY731" fmla="*/ 455785 h 628650"/>
              <a:gd name="connsiteX732" fmla="*/ 1493023 w 2000250"/>
              <a:gd name="connsiteY732" fmla="*/ 455309 h 628650"/>
              <a:gd name="connsiteX733" fmla="*/ 1505120 w 2000250"/>
              <a:gd name="connsiteY733" fmla="*/ 453690 h 628650"/>
              <a:gd name="connsiteX734" fmla="*/ 1511216 w 2000250"/>
              <a:gd name="connsiteY734" fmla="*/ 452928 h 628650"/>
              <a:gd name="connsiteX735" fmla="*/ 1598370 w 2000250"/>
              <a:gd name="connsiteY735" fmla="*/ 442927 h 628650"/>
              <a:gd name="connsiteX736" fmla="*/ 1618468 w 2000250"/>
              <a:gd name="connsiteY736" fmla="*/ 438926 h 628650"/>
              <a:gd name="connsiteX737" fmla="*/ 1630755 w 2000250"/>
              <a:gd name="connsiteY737" fmla="*/ 438640 h 628650"/>
              <a:gd name="connsiteX738" fmla="*/ 1636660 w 2000250"/>
              <a:gd name="connsiteY738" fmla="*/ 436545 h 628650"/>
              <a:gd name="connsiteX739" fmla="*/ 1654663 w 2000250"/>
              <a:gd name="connsiteY739" fmla="*/ 432830 h 628650"/>
              <a:gd name="connsiteX740" fmla="*/ 1666950 w 2000250"/>
              <a:gd name="connsiteY740" fmla="*/ 432544 h 628650"/>
              <a:gd name="connsiteX741" fmla="*/ 1674856 w 2000250"/>
              <a:gd name="connsiteY741" fmla="*/ 430163 h 628650"/>
              <a:gd name="connsiteX742" fmla="*/ 1701144 w 2000250"/>
              <a:gd name="connsiteY742" fmla="*/ 426734 h 628650"/>
              <a:gd name="connsiteX743" fmla="*/ 1709050 w 2000250"/>
              <a:gd name="connsiteY743" fmla="*/ 424353 h 628650"/>
              <a:gd name="connsiteX744" fmla="*/ 1721338 w 2000250"/>
              <a:gd name="connsiteY744" fmla="*/ 424067 h 628650"/>
              <a:gd name="connsiteX745" fmla="*/ 1769915 w 2000250"/>
              <a:gd name="connsiteY745" fmla="*/ 417781 h 628650"/>
              <a:gd name="connsiteX746" fmla="*/ 1783726 w 2000250"/>
              <a:gd name="connsiteY746" fmla="*/ 413304 h 628650"/>
              <a:gd name="connsiteX747" fmla="*/ 1809825 w 2000250"/>
              <a:gd name="connsiteY747" fmla="*/ 408541 h 628650"/>
              <a:gd name="connsiteX748" fmla="*/ 1822112 w 2000250"/>
              <a:gd name="connsiteY748" fmla="*/ 408256 h 628650"/>
              <a:gd name="connsiteX749" fmla="*/ 1824303 w 2000250"/>
              <a:gd name="connsiteY749" fmla="*/ 409303 h 628650"/>
              <a:gd name="connsiteX750" fmla="*/ 1834209 w 2000250"/>
              <a:gd name="connsiteY750" fmla="*/ 406636 h 628650"/>
              <a:gd name="connsiteX751" fmla="*/ 1844305 w 2000250"/>
              <a:gd name="connsiteY751" fmla="*/ 405303 h 628650"/>
              <a:gd name="connsiteX752" fmla="*/ 1862498 w 2000250"/>
              <a:gd name="connsiteY752" fmla="*/ 402922 h 628650"/>
              <a:gd name="connsiteX753" fmla="*/ 1870404 w 2000250"/>
              <a:gd name="connsiteY753" fmla="*/ 400540 h 628650"/>
              <a:gd name="connsiteX754" fmla="*/ 1876500 w 2000250"/>
              <a:gd name="connsiteY754" fmla="*/ 399778 h 628650"/>
              <a:gd name="connsiteX755" fmla="*/ 1880596 w 2000250"/>
              <a:gd name="connsiteY755" fmla="*/ 399207 h 628650"/>
              <a:gd name="connsiteX756" fmla="*/ 1880405 w 2000250"/>
              <a:gd name="connsiteY756" fmla="*/ 397873 h 628650"/>
              <a:gd name="connsiteX757" fmla="*/ 1890692 w 2000250"/>
              <a:gd name="connsiteY757" fmla="*/ 397873 h 628650"/>
              <a:gd name="connsiteX758" fmla="*/ 1892597 w 2000250"/>
              <a:gd name="connsiteY758" fmla="*/ 396254 h 628650"/>
              <a:gd name="connsiteX759" fmla="*/ 1906408 w 2000250"/>
              <a:gd name="connsiteY759" fmla="*/ 391777 h 628650"/>
              <a:gd name="connsiteX760" fmla="*/ 1910504 w 2000250"/>
              <a:gd name="connsiteY760" fmla="*/ 391206 h 628650"/>
              <a:gd name="connsiteX761" fmla="*/ 1918410 w 2000250"/>
              <a:gd name="connsiteY761" fmla="*/ 388825 h 628650"/>
              <a:gd name="connsiteX762" fmla="*/ 1940127 w 2000250"/>
              <a:gd name="connsiteY762" fmla="*/ 381967 h 628650"/>
              <a:gd name="connsiteX763" fmla="*/ 1954414 w 2000250"/>
              <a:gd name="connsiteY763" fmla="*/ 381490 h 628650"/>
              <a:gd name="connsiteX764" fmla="*/ 1951747 w 2000250"/>
              <a:gd name="connsiteY764" fmla="*/ 376442 h 628650"/>
              <a:gd name="connsiteX765" fmla="*/ 1955462 w 2000250"/>
              <a:gd name="connsiteY765" fmla="*/ 373204 h 628650"/>
              <a:gd name="connsiteX766" fmla="*/ 1951557 w 2000250"/>
              <a:gd name="connsiteY766" fmla="*/ 375013 h 628650"/>
              <a:gd name="connsiteX767" fmla="*/ 1947366 w 2000250"/>
              <a:gd name="connsiteY767" fmla="*/ 374251 h 628650"/>
              <a:gd name="connsiteX768" fmla="*/ 1937555 w 2000250"/>
              <a:gd name="connsiteY768" fmla="*/ 378252 h 628650"/>
              <a:gd name="connsiteX769" fmla="*/ 1933364 w 2000250"/>
              <a:gd name="connsiteY769" fmla="*/ 377490 h 628650"/>
              <a:gd name="connsiteX770" fmla="*/ 1917172 w 2000250"/>
              <a:gd name="connsiteY770" fmla="*/ 379585 h 628650"/>
              <a:gd name="connsiteX771" fmla="*/ 1911076 w 2000250"/>
              <a:gd name="connsiteY771" fmla="*/ 380347 h 628650"/>
              <a:gd name="connsiteX772" fmla="*/ 1905361 w 2000250"/>
              <a:gd name="connsiteY772" fmla="*/ 383776 h 628650"/>
              <a:gd name="connsiteX773" fmla="*/ 1895264 w 2000250"/>
              <a:gd name="connsiteY773" fmla="*/ 385110 h 628650"/>
              <a:gd name="connsiteX774" fmla="*/ 1890692 w 2000250"/>
              <a:gd name="connsiteY774" fmla="*/ 381681 h 628650"/>
              <a:gd name="connsiteX775" fmla="*/ 1878214 w 2000250"/>
              <a:gd name="connsiteY775" fmla="*/ 380633 h 628650"/>
              <a:gd name="connsiteX776" fmla="*/ 1879548 w 2000250"/>
              <a:gd name="connsiteY776" fmla="*/ 375013 h 628650"/>
              <a:gd name="connsiteX777" fmla="*/ 1885453 w 2000250"/>
              <a:gd name="connsiteY777" fmla="*/ 372918 h 628650"/>
              <a:gd name="connsiteX778" fmla="*/ 1900312 w 2000250"/>
              <a:gd name="connsiteY778" fmla="*/ 376442 h 628650"/>
              <a:gd name="connsiteX779" fmla="*/ 1910123 w 2000250"/>
              <a:gd name="connsiteY779" fmla="*/ 372442 h 628650"/>
              <a:gd name="connsiteX780" fmla="*/ 1920601 w 2000250"/>
              <a:gd name="connsiteY780" fmla="*/ 373775 h 628650"/>
              <a:gd name="connsiteX781" fmla="*/ 1926030 w 2000250"/>
              <a:gd name="connsiteY781" fmla="*/ 367679 h 628650"/>
              <a:gd name="connsiteX782" fmla="*/ 1934412 w 2000250"/>
              <a:gd name="connsiteY782" fmla="*/ 369298 h 628650"/>
              <a:gd name="connsiteX783" fmla="*/ 1927554 w 2000250"/>
              <a:gd name="connsiteY783" fmla="*/ 363393 h 628650"/>
              <a:gd name="connsiteX784" fmla="*/ 1931554 w 2000250"/>
              <a:gd name="connsiteY784" fmla="*/ 362821 h 628650"/>
              <a:gd name="connsiteX785" fmla="*/ 1933745 w 2000250"/>
              <a:gd name="connsiteY785" fmla="*/ 363869 h 628650"/>
              <a:gd name="connsiteX786" fmla="*/ 1941651 w 2000250"/>
              <a:gd name="connsiteY786" fmla="*/ 361488 h 628650"/>
              <a:gd name="connsiteX787" fmla="*/ 1948033 w 2000250"/>
              <a:gd name="connsiteY787" fmla="*/ 363393 h 628650"/>
              <a:gd name="connsiteX788" fmla="*/ 1951557 w 2000250"/>
              <a:gd name="connsiteY788" fmla="*/ 358916 h 628650"/>
              <a:gd name="connsiteX789" fmla="*/ 1930506 w 2000250"/>
              <a:gd name="connsiteY789" fmla="*/ 354916 h 628650"/>
              <a:gd name="connsiteX790" fmla="*/ 1991371 w 2000250"/>
              <a:gd name="connsiteY790" fmla="*/ 348343 h 628650"/>
              <a:gd name="connsiteX791" fmla="*/ 1970607 w 2000250"/>
              <a:gd name="connsiteY791" fmla="*/ 347010 h 628650"/>
              <a:gd name="connsiteX792" fmla="*/ 1964415 w 2000250"/>
              <a:gd name="connsiteY792" fmla="*/ 346438 h 628650"/>
              <a:gd name="connsiteX793" fmla="*/ 1944032 w 2000250"/>
              <a:gd name="connsiteY793" fmla="*/ 347772 h 628650"/>
              <a:gd name="connsiteX794" fmla="*/ 1933745 w 2000250"/>
              <a:gd name="connsiteY794" fmla="*/ 347772 h 628650"/>
              <a:gd name="connsiteX795" fmla="*/ 1905075 w 2000250"/>
              <a:gd name="connsiteY795" fmla="*/ 348820 h 628650"/>
              <a:gd name="connsiteX796" fmla="*/ 1912314 w 2000250"/>
              <a:gd name="connsiteY796" fmla="*/ 341104 h 628650"/>
              <a:gd name="connsiteX797" fmla="*/ 1907742 w 2000250"/>
              <a:gd name="connsiteY797" fmla="*/ 337675 h 628650"/>
              <a:gd name="connsiteX798" fmla="*/ 1895550 w 2000250"/>
              <a:gd name="connsiteY798" fmla="*/ 339295 h 628650"/>
              <a:gd name="connsiteX799" fmla="*/ 1889835 w 2000250"/>
              <a:gd name="connsiteY799" fmla="*/ 342724 h 628650"/>
              <a:gd name="connsiteX800" fmla="*/ 1881453 w 2000250"/>
              <a:gd name="connsiteY800" fmla="*/ 341104 h 628650"/>
              <a:gd name="connsiteX801" fmla="*/ 1877738 w 2000250"/>
              <a:gd name="connsiteY801" fmla="*/ 344248 h 628650"/>
              <a:gd name="connsiteX802" fmla="*/ 1875547 w 2000250"/>
              <a:gd name="connsiteY802" fmla="*/ 343200 h 628650"/>
              <a:gd name="connsiteX803" fmla="*/ 1864975 w 2000250"/>
              <a:gd name="connsiteY803" fmla="*/ 340533 h 628650"/>
              <a:gd name="connsiteX804" fmla="*/ 1881167 w 2000250"/>
              <a:gd name="connsiteY804" fmla="*/ 338437 h 628650"/>
              <a:gd name="connsiteX805" fmla="*/ 1890597 w 2000250"/>
              <a:gd name="connsiteY805" fmla="*/ 331770 h 628650"/>
              <a:gd name="connsiteX806" fmla="*/ 1950985 w 2000250"/>
              <a:gd name="connsiteY806" fmla="*/ 321197 h 628650"/>
              <a:gd name="connsiteX807" fmla="*/ 1959558 w 2000250"/>
              <a:gd name="connsiteY807" fmla="*/ 324150 h 628650"/>
              <a:gd name="connsiteX808" fmla="*/ 1993752 w 2000250"/>
              <a:gd name="connsiteY808" fmla="*/ 318340 h 628650"/>
              <a:gd name="connsiteX809" fmla="*/ 1983180 w 2000250"/>
              <a:gd name="connsiteY809" fmla="*/ 315673 h 628650"/>
              <a:gd name="connsiteX810" fmla="*/ 1978608 w 2000250"/>
              <a:gd name="connsiteY810" fmla="*/ 312244 h 628650"/>
              <a:gd name="connsiteX811" fmla="*/ 1950128 w 2000250"/>
              <a:gd name="connsiteY811" fmla="*/ 314625 h 628650"/>
              <a:gd name="connsiteX812" fmla="*/ 1949842 w 2000250"/>
              <a:gd name="connsiteY812" fmla="*/ 311958 h 628650"/>
              <a:gd name="connsiteX813" fmla="*/ 1937555 w 2000250"/>
              <a:gd name="connsiteY813" fmla="*/ 312244 h 628650"/>
              <a:gd name="connsiteX814" fmla="*/ 1945365 w 2000250"/>
              <a:gd name="connsiteY814" fmla="*/ 308529 h 628650"/>
              <a:gd name="connsiteX815" fmla="*/ 1924601 w 2000250"/>
              <a:gd name="connsiteY815" fmla="*/ 307195 h 628650"/>
              <a:gd name="connsiteX816" fmla="*/ 1917457 w 2000250"/>
              <a:gd name="connsiteY816" fmla="*/ 316244 h 628650"/>
              <a:gd name="connsiteX817" fmla="*/ 1908694 w 2000250"/>
              <a:gd name="connsiteY817" fmla="*/ 311958 h 628650"/>
              <a:gd name="connsiteX818" fmla="*/ 1918791 w 2000250"/>
              <a:gd name="connsiteY818" fmla="*/ 310624 h 628650"/>
              <a:gd name="connsiteX819" fmla="*/ 1905361 w 2000250"/>
              <a:gd name="connsiteY819" fmla="*/ 301576 h 628650"/>
              <a:gd name="connsiteX820" fmla="*/ 1872976 w 2000250"/>
              <a:gd name="connsiteY820" fmla="*/ 305767 h 628650"/>
              <a:gd name="connsiteX821" fmla="*/ 1864879 w 2000250"/>
              <a:gd name="connsiteY821" fmla="*/ 306814 h 628650"/>
              <a:gd name="connsiteX822" fmla="*/ 1872785 w 2000250"/>
              <a:gd name="connsiteY822" fmla="*/ 304433 h 628650"/>
              <a:gd name="connsiteX823" fmla="*/ 1892883 w 2000250"/>
              <a:gd name="connsiteY823" fmla="*/ 300433 h 628650"/>
              <a:gd name="connsiteX824" fmla="*/ 1898788 w 2000250"/>
              <a:gd name="connsiteY824" fmla="*/ 298337 h 628650"/>
              <a:gd name="connsiteX825" fmla="*/ 1928983 w 2000250"/>
              <a:gd name="connsiteY825" fmla="*/ 293098 h 628650"/>
              <a:gd name="connsiteX826" fmla="*/ 1904027 w 2000250"/>
              <a:gd name="connsiteY826" fmla="*/ 290908 h 628650"/>
              <a:gd name="connsiteX827" fmla="*/ 1896121 w 2000250"/>
              <a:gd name="connsiteY827" fmla="*/ 293289 h 628650"/>
              <a:gd name="connsiteX828" fmla="*/ 1887835 w 2000250"/>
              <a:gd name="connsiteY828" fmla="*/ 293003 h 628650"/>
              <a:gd name="connsiteX829" fmla="*/ 1857355 w 2000250"/>
              <a:gd name="connsiteY829" fmla="*/ 295575 h 628650"/>
              <a:gd name="connsiteX830" fmla="*/ 1855164 w 2000250"/>
              <a:gd name="connsiteY830" fmla="*/ 294527 h 628650"/>
              <a:gd name="connsiteX831" fmla="*/ 1850973 w 2000250"/>
              <a:gd name="connsiteY831" fmla="*/ 293765 h 628650"/>
              <a:gd name="connsiteX832" fmla="*/ 1846972 w 2000250"/>
              <a:gd name="connsiteY832" fmla="*/ 294337 h 628650"/>
              <a:gd name="connsiteX833" fmla="*/ 1842115 w 2000250"/>
              <a:gd name="connsiteY833" fmla="*/ 288241 h 628650"/>
              <a:gd name="connsiteX834" fmla="*/ 1832209 w 2000250"/>
              <a:gd name="connsiteY834" fmla="*/ 290908 h 628650"/>
              <a:gd name="connsiteX835" fmla="*/ 1830018 w 2000250"/>
              <a:gd name="connsiteY835" fmla="*/ 289860 h 628650"/>
              <a:gd name="connsiteX836" fmla="*/ 1817826 w 2000250"/>
              <a:gd name="connsiteY836" fmla="*/ 291479 h 628650"/>
              <a:gd name="connsiteX837" fmla="*/ 1843829 w 2000250"/>
              <a:gd name="connsiteY837" fmla="*/ 285383 h 628650"/>
              <a:gd name="connsiteX838" fmla="*/ 1857640 w 2000250"/>
              <a:gd name="connsiteY838" fmla="*/ 280906 h 628650"/>
              <a:gd name="connsiteX839" fmla="*/ 1870118 w 2000250"/>
              <a:gd name="connsiteY839" fmla="*/ 281954 h 628650"/>
              <a:gd name="connsiteX840" fmla="*/ 1867642 w 2000250"/>
              <a:gd name="connsiteY840" fmla="*/ 278239 h 628650"/>
              <a:gd name="connsiteX841" fmla="*/ 1869547 w 2000250"/>
              <a:gd name="connsiteY841" fmla="*/ 276620 h 628650"/>
              <a:gd name="connsiteX842" fmla="*/ 1881548 w 2000250"/>
              <a:gd name="connsiteY842" fmla="*/ 273667 h 628650"/>
              <a:gd name="connsiteX843" fmla="*/ 1853068 w 2000250"/>
              <a:gd name="connsiteY843" fmla="*/ 276049 h 628650"/>
              <a:gd name="connsiteX844" fmla="*/ 1846877 w 2000250"/>
              <a:gd name="connsiteY844" fmla="*/ 275477 h 628650"/>
              <a:gd name="connsiteX845" fmla="*/ 1840972 w 2000250"/>
              <a:gd name="connsiteY845" fmla="*/ 277573 h 628650"/>
              <a:gd name="connsiteX846" fmla="*/ 1834780 w 2000250"/>
              <a:gd name="connsiteY846" fmla="*/ 277001 h 628650"/>
              <a:gd name="connsiteX847" fmla="*/ 1826875 w 2000250"/>
              <a:gd name="connsiteY847" fmla="*/ 279382 h 628650"/>
              <a:gd name="connsiteX848" fmla="*/ 1818588 w 2000250"/>
              <a:gd name="connsiteY848" fmla="*/ 279097 h 628650"/>
              <a:gd name="connsiteX849" fmla="*/ 1793823 w 2000250"/>
              <a:gd name="connsiteY849" fmla="*/ 278239 h 628650"/>
              <a:gd name="connsiteX850" fmla="*/ 1816111 w 2000250"/>
              <a:gd name="connsiteY850" fmla="*/ 275382 h 628650"/>
              <a:gd name="connsiteX851" fmla="*/ 1825731 w 2000250"/>
              <a:gd name="connsiteY851" fmla="*/ 270048 h 628650"/>
              <a:gd name="connsiteX852" fmla="*/ 1834114 w 2000250"/>
              <a:gd name="connsiteY852" fmla="*/ 271667 h 628650"/>
              <a:gd name="connsiteX853" fmla="*/ 1848115 w 2000250"/>
              <a:gd name="connsiteY853" fmla="*/ 268524 h 628650"/>
              <a:gd name="connsiteX854" fmla="*/ 1854688 w 2000250"/>
              <a:gd name="connsiteY854" fmla="*/ 271762 h 628650"/>
              <a:gd name="connsiteX855" fmla="*/ 1870880 w 2000250"/>
              <a:gd name="connsiteY855" fmla="*/ 269667 h 628650"/>
              <a:gd name="connsiteX856" fmla="*/ 1872785 w 2000250"/>
              <a:gd name="connsiteY856" fmla="*/ 268048 h 628650"/>
              <a:gd name="connsiteX857" fmla="*/ 1892978 w 2000250"/>
              <a:gd name="connsiteY857" fmla="*/ 265381 h 628650"/>
              <a:gd name="connsiteX858" fmla="*/ 1892311 w 2000250"/>
              <a:gd name="connsiteY858" fmla="*/ 260047 h 628650"/>
              <a:gd name="connsiteX859" fmla="*/ 1913743 w 2000250"/>
              <a:gd name="connsiteY859" fmla="*/ 250522 h 628650"/>
              <a:gd name="connsiteX860" fmla="*/ 1935840 w 2000250"/>
              <a:gd name="connsiteY860" fmla="*/ 246331 h 628650"/>
              <a:gd name="connsiteX861" fmla="*/ 1917267 w 2000250"/>
              <a:gd name="connsiteY861" fmla="*/ 246045 h 628650"/>
              <a:gd name="connsiteX862" fmla="*/ 1890978 w 2000250"/>
              <a:gd name="connsiteY862" fmla="*/ 249474 h 628650"/>
              <a:gd name="connsiteX863" fmla="*/ 1880881 w 2000250"/>
              <a:gd name="connsiteY863" fmla="*/ 250807 h 628650"/>
              <a:gd name="connsiteX864" fmla="*/ 1850497 w 2000250"/>
              <a:gd name="connsiteY864" fmla="*/ 254713 h 628650"/>
              <a:gd name="connsiteX865" fmla="*/ 1840400 w 2000250"/>
              <a:gd name="connsiteY865" fmla="*/ 256046 h 628650"/>
              <a:gd name="connsiteX866" fmla="*/ 1832113 w 2000250"/>
              <a:gd name="connsiteY866" fmla="*/ 255760 h 628650"/>
              <a:gd name="connsiteX867" fmla="*/ 1817826 w 2000250"/>
              <a:gd name="connsiteY867" fmla="*/ 256237 h 628650"/>
              <a:gd name="connsiteX868" fmla="*/ 1825636 w 2000250"/>
              <a:gd name="connsiteY868" fmla="*/ 254236 h 628650"/>
              <a:gd name="connsiteX869" fmla="*/ 1752484 w 2000250"/>
              <a:gd name="connsiteY869" fmla="*/ 26875 h 628650"/>
              <a:gd name="connsiteX870" fmla="*/ 1756580 w 2000250"/>
              <a:gd name="connsiteY870" fmla="*/ 26303 h 628650"/>
              <a:gd name="connsiteX871" fmla="*/ 1756866 w 2000250"/>
              <a:gd name="connsiteY871" fmla="*/ 28970 h 628650"/>
              <a:gd name="connsiteX872" fmla="*/ 1752770 w 2000250"/>
              <a:gd name="connsiteY872" fmla="*/ 29542 h 628650"/>
              <a:gd name="connsiteX873" fmla="*/ 1752484 w 2000250"/>
              <a:gd name="connsiteY873" fmla="*/ 26875 h 628650"/>
              <a:gd name="connsiteX874" fmla="*/ 1860784 w 2000250"/>
              <a:gd name="connsiteY874" fmla="*/ 104884 h 628650"/>
              <a:gd name="connsiteX875" fmla="*/ 1853164 w 2000250"/>
              <a:gd name="connsiteY875" fmla="*/ 109933 h 628650"/>
              <a:gd name="connsiteX876" fmla="*/ 1840495 w 2000250"/>
              <a:gd name="connsiteY876" fmla="*/ 107551 h 628650"/>
              <a:gd name="connsiteX877" fmla="*/ 1860784 w 2000250"/>
              <a:gd name="connsiteY877" fmla="*/ 104884 h 628650"/>
              <a:gd name="connsiteX878" fmla="*/ 1949271 w 2000250"/>
              <a:gd name="connsiteY878" fmla="*/ 155653 h 628650"/>
              <a:gd name="connsiteX879" fmla="*/ 1943842 w 2000250"/>
              <a:gd name="connsiteY879" fmla="*/ 161749 h 628650"/>
              <a:gd name="connsiteX880" fmla="*/ 1939651 w 2000250"/>
              <a:gd name="connsiteY880" fmla="*/ 160987 h 628650"/>
              <a:gd name="connsiteX881" fmla="*/ 1927649 w 2000250"/>
              <a:gd name="connsiteY881" fmla="*/ 163939 h 628650"/>
              <a:gd name="connsiteX882" fmla="*/ 1925458 w 2000250"/>
              <a:gd name="connsiteY882" fmla="*/ 162892 h 628650"/>
              <a:gd name="connsiteX883" fmla="*/ 1923553 w 2000250"/>
              <a:gd name="connsiteY883" fmla="*/ 164511 h 628650"/>
              <a:gd name="connsiteX884" fmla="*/ 1917362 w 2000250"/>
              <a:gd name="connsiteY884" fmla="*/ 163939 h 628650"/>
              <a:gd name="connsiteX885" fmla="*/ 1913457 w 2000250"/>
              <a:gd name="connsiteY885" fmla="*/ 165844 h 628650"/>
              <a:gd name="connsiteX886" fmla="*/ 1911266 w 2000250"/>
              <a:gd name="connsiteY886" fmla="*/ 164797 h 628650"/>
              <a:gd name="connsiteX887" fmla="*/ 1903360 w 2000250"/>
              <a:gd name="connsiteY887" fmla="*/ 167178 h 628650"/>
              <a:gd name="connsiteX888" fmla="*/ 1897074 w 2000250"/>
              <a:gd name="connsiteY888" fmla="*/ 166606 h 628650"/>
              <a:gd name="connsiteX889" fmla="*/ 1876500 w 2000250"/>
              <a:gd name="connsiteY889" fmla="*/ 166606 h 628650"/>
              <a:gd name="connsiteX890" fmla="*/ 1866689 w 2000250"/>
              <a:gd name="connsiteY890" fmla="*/ 170607 h 628650"/>
              <a:gd name="connsiteX891" fmla="*/ 1843734 w 2000250"/>
              <a:gd name="connsiteY891" fmla="*/ 168130 h 628650"/>
              <a:gd name="connsiteX892" fmla="*/ 1857450 w 2000250"/>
              <a:gd name="connsiteY892" fmla="*/ 162320 h 628650"/>
              <a:gd name="connsiteX893" fmla="*/ 1877643 w 2000250"/>
              <a:gd name="connsiteY893" fmla="*/ 159653 h 628650"/>
              <a:gd name="connsiteX894" fmla="*/ 1883739 w 2000250"/>
              <a:gd name="connsiteY894" fmla="*/ 158891 h 628650"/>
              <a:gd name="connsiteX895" fmla="*/ 1889644 w 2000250"/>
              <a:gd name="connsiteY895" fmla="*/ 156796 h 628650"/>
              <a:gd name="connsiteX896" fmla="*/ 1895836 w 2000250"/>
              <a:gd name="connsiteY896" fmla="*/ 157367 h 628650"/>
              <a:gd name="connsiteX897" fmla="*/ 1910028 w 2000250"/>
              <a:gd name="connsiteY897" fmla="*/ 155557 h 628650"/>
              <a:gd name="connsiteX898" fmla="*/ 1920124 w 2000250"/>
              <a:gd name="connsiteY898" fmla="*/ 154224 h 628650"/>
              <a:gd name="connsiteX899" fmla="*/ 1924315 w 2000250"/>
              <a:gd name="connsiteY899" fmla="*/ 154986 h 628650"/>
              <a:gd name="connsiteX900" fmla="*/ 1926220 w 2000250"/>
              <a:gd name="connsiteY900" fmla="*/ 153367 h 628650"/>
              <a:gd name="connsiteX901" fmla="*/ 1932412 w 2000250"/>
              <a:gd name="connsiteY901" fmla="*/ 153938 h 628650"/>
              <a:gd name="connsiteX902" fmla="*/ 1936507 w 2000250"/>
              <a:gd name="connsiteY902" fmla="*/ 153367 h 628650"/>
              <a:gd name="connsiteX903" fmla="*/ 1938889 w 2000250"/>
              <a:gd name="connsiteY903" fmla="*/ 155748 h 628650"/>
              <a:gd name="connsiteX904" fmla="*/ 1949271 w 2000250"/>
              <a:gd name="connsiteY904" fmla="*/ 155653 h 628650"/>
              <a:gd name="connsiteX905" fmla="*/ 1808872 w 2000250"/>
              <a:gd name="connsiteY905" fmla="*/ 234805 h 628650"/>
              <a:gd name="connsiteX906" fmla="*/ 1800586 w 2000250"/>
              <a:gd name="connsiteY906" fmla="*/ 234520 h 628650"/>
              <a:gd name="connsiteX907" fmla="*/ 1808872 w 2000250"/>
              <a:gd name="connsiteY907" fmla="*/ 234805 h 628650"/>
              <a:gd name="connsiteX908" fmla="*/ 86466 w 2000250"/>
              <a:gd name="connsiteY908" fmla="*/ 520841 h 628650"/>
              <a:gd name="connsiteX909" fmla="*/ 92562 w 2000250"/>
              <a:gd name="connsiteY909" fmla="*/ 520079 h 628650"/>
              <a:gd name="connsiteX910" fmla="*/ 93039 w 2000250"/>
              <a:gd name="connsiteY910" fmla="*/ 524080 h 628650"/>
              <a:gd name="connsiteX911" fmla="*/ 86943 w 2000250"/>
              <a:gd name="connsiteY911" fmla="*/ 524842 h 628650"/>
              <a:gd name="connsiteX912" fmla="*/ 86466 w 2000250"/>
              <a:gd name="connsiteY912" fmla="*/ 520841 h 628650"/>
              <a:gd name="connsiteX913" fmla="*/ 1844496 w 2000250"/>
              <a:gd name="connsiteY913" fmla="*/ 307291 h 628650"/>
              <a:gd name="connsiteX914" fmla="*/ 1852592 w 2000250"/>
              <a:gd name="connsiteY914" fmla="*/ 306243 h 628650"/>
              <a:gd name="connsiteX915" fmla="*/ 1852878 w 2000250"/>
              <a:gd name="connsiteY915" fmla="*/ 308910 h 628650"/>
              <a:gd name="connsiteX916" fmla="*/ 1844781 w 2000250"/>
              <a:gd name="connsiteY916" fmla="*/ 309958 h 628650"/>
              <a:gd name="connsiteX917" fmla="*/ 1844496 w 2000250"/>
              <a:gd name="connsiteY917" fmla="*/ 307291 h 628650"/>
              <a:gd name="connsiteX918" fmla="*/ 1885644 w 2000250"/>
              <a:gd name="connsiteY918" fmla="*/ 307386 h 628650"/>
              <a:gd name="connsiteX919" fmla="*/ 1878024 w 2000250"/>
              <a:gd name="connsiteY919" fmla="*/ 312434 h 628650"/>
              <a:gd name="connsiteX920" fmla="*/ 1885644 w 2000250"/>
              <a:gd name="connsiteY920" fmla="*/ 307386 h 628650"/>
              <a:gd name="connsiteX921" fmla="*/ 1918315 w 2000250"/>
              <a:gd name="connsiteY921" fmla="*/ 322150 h 628650"/>
              <a:gd name="connsiteX922" fmla="*/ 1898217 w 2000250"/>
              <a:gd name="connsiteY922" fmla="*/ 326150 h 628650"/>
              <a:gd name="connsiteX923" fmla="*/ 1918315 w 2000250"/>
              <a:gd name="connsiteY923" fmla="*/ 322150 h 628650"/>
              <a:gd name="connsiteX924" fmla="*/ 1924030 w 2000250"/>
              <a:gd name="connsiteY924" fmla="*/ 318625 h 628650"/>
              <a:gd name="connsiteX925" fmla="*/ 1932126 w 2000250"/>
              <a:gd name="connsiteY925" fmla="*/ 317578 h 628650"/>
              <a:gd name="connsiteX926" fmla="*/ 1924030 w 2000250"/>
              <a:gd name="connsiteY926" fmla="*/ 318625 h 628650"/>
              <a:gd name="connsiteX927" fmla="*/ 123804 w 2000250"/>
              <a:gd name="connsiteY927" fmla="*/ 556560 h 628650"/>
              <a:gd name="connsiteX928" fmla="*/ 126471 w 2000250"/>
              <a:gd name="connsiteY928" fmla="*/ 561608 h 628650"/>
              <a:gd name="connsiteX929" fmla="*/ 123804 w 2000250"/>
              <a:gd name="connsiteY929" fmla="*/ 556560 h 628650"/>
              <a:gd name="connsiteX930" fmla="*/ 1850973 w 2000250"/>
              <a:gd name="connsiteY930" fmla="*/ 343009 h 628650"/>
              <a:gd name="connsiteX931" fmla="*/ 1849735 w 2000250"/>
              <a:gd name="connsiteY931" fmla="*/ 349963 h 628650"/>
              <a:gd name="connsiteX932" fmla="*/ 1845258 w 2000250"/>
              <a:gd name="connsiteY932" fmla="*/ 346534 h 628650"/>
              <a:gd name="connsiteX933" fmla="*/ 1828875 w 2000250"/>
              <a:gd name="connsiteY933" fmla="*/ 347296 h 628650"/>
              <a:gd name="connsiteX934" fmla="*/ 1850973 w 2000250"/>
              <a:gd name="connsiteY934" fmla="*/ 343009 h 628650"/>
              <a:gd name="connsiteX935" fmla="*/ 593387 w 2000250"/>
              <a:gd name="connsiteY935" fmla="*/ 530747 h 628650"/>
              <a:gd name="connsiteX936" fmla="*/ 601960 w 2000250"/>
              <a:gd name="connsiteY936" fmla="*/ 533700 h 628650"/>
              <a:gd name="connsiteX937" fmla="*/ 612532 w 2000250"/>
              <a:gd name="connsiteY937" fmla="*/ 536367 h 628650"/>
              <a:gd name="connsiteX938" fmla="*/ 572242 w 2000250"/>
              <a:gd name="connsiteY938" fmla="*/ 542939 h 628650"/>
              <a:gd name="connsiteX939" fmla="*/ 579481 w 2000250"/>
              <a:gd name="connsiteY939" fmla="*/ 535224 h 628650"/>
              <a:gd name="connsiteX940" fmla="*/ 589958 w 2000250"/>
              <a:gd name="connsiteY940" fmla="*/ 536557 h 628650"/>
              <a:gd name="connsiteX941" fmla="*/ 593387 w 2000250"/>
              <a:gd name="connsiteY941" fmla="*/ 530747 h 628650"/>
              <a:gd name="connsiteX942" fmla="*/ 554049 w 2000250"/>
              <a:gd name="connsiteY942" fmla="*/ 545320 h 628650"/>
              <a:gd name="connsiteX943" fmla="*/ 533856 w 2000250"/>
              <a:gd name="connsiteY943" fmla="*/ 547987 h 628650"/>
              <a:gd name="connsiteX944" fmla="*/ 554049 w 2000250"/>
              <a:gd name="connsiteY944" fmla="*/ 545320 h 628650"/>
              <a:gd name="connsiteX945" fmla="*/ 855420 w 2000250"/>
              <a:gd name="connsiteY945" fmla="*/ 504839 h 628650"/>
              <a:gd name="connsiteX946" fmla="*/ 863516 w 2000250"/>
              <a:gd name="connsiteY946" fmla="*/ 503791 h 628650"/>
              <a:gd name="connsiteX947" fmla="*/ 855420 w 2000250"/>
              <a:gd name="connsiteY947" fmla="*/ 504839 h 628650"/>
              <a:gd name="connsiteX948" fmla="*/ 1864879 w 2000250"/>
              <a:gd name="connsiteY948" fmla="*/ 372346 h 628650"/>
              <a:gd name="connsiteX949" fmla="*/ 1876309 w 2000250"/>
              <a:gd name="connsiteY949" fmla="*/ 381681 h 628650"/>
              <a:gd name="connsiteX950" fmla="*/ 1855545 w 2000250"/>
              <a:gd name="connsiteY950" fmla="*/ 380347 h 628650"/>
              <a:gd name="connsiteX951" fmla="*/ 1864879 w 2000250"/>
              <a:gd name="connsiteY951" fmla="*/ 372346 h 628650"/>
              <a:gd name="connsiteX952" fmla="*/ 1911361 w 2000250"/>
              <a:gd name="connsiteY952" fmla="*/ 366346 h 628650"/>
              <a:gd name="connsiteX953" fmla="*/ 1915552 w 2000250"/>
              <a:gd name="connsiteY953" fmla="*/ 367108 h 628650"/>
              <a:gd name="connsiteX954" fmla="*/ 1915838 w 2000250"/>
              <a:gd name="connsiteY954" fmla="*/ 369775 h 628650"/>
              <a:gd name="connsiteX955" fmla="*/ 1905742 w 2000250"/>
              <a:gd name="connsiteY955" fmla="*/ 371108 h 628650"/>
              <a:gd name="connsiteX956" fmla="*/ 1911361 w 2000250"/>
              <a:gd name="connsiteY956" fmla="*/ 366346 h 628650"/>
              <a:gd name="connsiteX957" fmla="*/ 873803 w 2000250"/>
              <a:gd name="connsiteY957" fmla="*/ 503791 h 628650"/>
              <a:gd name="connsiteX958" fmla="*/ 883042 w 2000250"/>
              <a:gd name="connsiteY958" fmla="*/ 512078 h 628650"/>
              <a:gd name="connsiteX959" fmla="*/ 870564 w 2000250"/>
              <a:gd name="connsiteY959" fmla="*/ 511030 h 628650"/>
              <a:gd name="connsiteX960" fmla="*/ 873803 w 2000250"/>
              <a:gd name="connsiteY960" fmla="*/ 503791 h 628650"/>
              <a:gd name="connsiteX961" fmla="*/ 959052 w 2000250"/>
              <a:gd name="connsiteY961" fmla="*/ 495409 h 628650"/>
              <a:gd name="connsiteX962" fmla="*/ 951146 w 2000250"/>
              <a:gd name="connsiteY962" fmla="*/ 497791 h 628650"/>
              <a:gd name="connsiteX963" fmla="*/ 939811 w 2000250"/>
              <a:gd name="connsiteY963" fmla="*/ 506077 h 628650"/>
              <a:gd name="connsiteX964" fmla="*/ 938954 w 2000250"/>
              <a:gd name="connsiteY964" fmla="*/ 499410 h 628650"/>
              <a:gd name="connsiteX965" fmla="*/ 959052 w 2000250"/>
              <a:gd name="connsiteY965" fmla="*/ 495409 h 628650"/>
              <a:gd name="connsiteX966" fmla="*/ 392981 w 2000250"/>
              <a:gd name="connsiteY966" fmla="*/ 573038 h 628650"/>
              <a:gd name="connsiteX967" fmla="*/ 379265 w 2000250"/>
              <a:gd name="connsiteY967" fmla="*/ 578848 h 628650"/>
              <a:gd name="connsiteX968" fmla="*/ 378789 w 2000250"/>
              <a:gd name="connsiteY968" fmla="*/ 574848 h 628650"/>
              <a:gd name="connsiteX969" fmla="*/ 392981 w 2000250"/>
              <a:gd name="connsiteY969" fmla="*/ 573038 h 628650"/>
              <a:gd name="connsiteX970" fmla="*/ 538523 w 2000250"/>
              <a:gd name="connsiteY970" fmla="*/ 552750 h 628650"/>
              <a:gd name="connsiteX971" fmla="*/ 531094 w 2000250"/>
              <a:gd name="connsiteY971" fmla="*/ 559132 h 628650"/>
              <a:gd name="connsiteX972" fmla="*/ 538523 w 2000250"/>
              <a:gd name="connsiteY972" fmla="*/ 552750 h 628650"/>
              <a:gd name="connsiteX973" fmla="*/ 1813540 w 2000250"/>
              <a:gd name="connsiteY973" fmla="*/ 389872 h 628650"/>
              <a:gd name="connsiteX974" fmla="*/ 1821826 w 2000250"/>
              <a:gd name="connsiteY974" fmla="*/ 390158 h 628650"/>
              <a:gd name="connsiteX975" fmla="*/ 1813540 w 2000250"/>
              <a:gd name="connsiteY975" fmla="*/ 389872 h 628650"/>
              <a:gd name="connsiteX976" fmla="*/ 439844 w 2000250"/>
              <a:gd name="connsiteY976" fmla="*/ 569704 h 628650"/>
              <a:gd name="connsiteX977" fmla="*/ 447940 w 2000250"/>
              <a:gd name="connsiteY977" fmla="*/ 568657 h 628650"/>
              <a:gd name="connsiteX978" fmla="*/ 450322 w 2000250"/>
              <a:gd name="connsiteY978" fmla="*/ 571038 h 628650"/>
              <a:gd name="connsiteX979" fmla="*/ 439177 w 2000250"/>
              <a:gd name="connsiteY979" fmla="*/ 580658 h 628650"/>
              <a:gd name="connsiteX980" fmla="*/ 439844 w 2000250"/>
              <a:gd name="connsiteY980" fmla="*/ 569704 h 628650"/>
              <a:gd name="connsiteX981" fmla="*/ 294493 w 2000250"/>
              <a:gd name="connsiteY981" fmla="*/ 591231 h 628650"/>
              <a:gd name="connsiteX982" fmla="*/ 306494 w 2000250"/>
              <a:gd name="connsiteY982" fmla="*/ 588278 h 628650"/>
              <a:gd name="connsiteX983" fmla="*/ 294493 w 2000250"/>
              <a:gd name="connsiteY983" fmla="*/ 591231 h 628650"/>
              <a:gd name="connsiteX984" fmla="*/ 389838 w 2000250"/>
              <a:gd name="connsiteY984" fmla="*/ 580182 h 628650"/>
              <a:gd name="connsiteX985" fmla="*/ 389838 w 2000250"/>
              <a:gd name="connsiteY985" fmla="*/ 580182 h 628650"/>
              <a:gd name="connsiteX986" fmla="*/ 389838 w 2000250"/>
              <a:gd name="connsiteY986" fmla="*/ 580182 h 628650"/>
              <a:gd name="connsiteX987" fmla="*/ 937906 w 2000250"/>
              <a:gd name="connsiteY987" fmla="*/ 507697 h 628650"/>
              <a:gd name="connsiteX988" fmla="*/ 952099 w 2000250"/>
              <a:gd name="connsiteY988" fmla="*/ 505887 h 628650"/>
              <a:gd name="connsiteX989" fmla="*/ 934572 w 2000250"/>
              <a:gd name="connsiteY989" fmla="*/ 513602 h 628650"/>
              <a:gd name="connsiteX990" fmla="*/ 937906 w 2000250"/>
              <a:gd name="connsiteY990" fmla="*/ 507697 h 628650"/>
              <a:gd name="connsiteX991" fmla="*/ 986674 w 2000250"/>
              <a:gd name="connsiteY991" fmla="*/ 502648 h 628650"/>
              <a:gd name="connsiteX992" fmla="*/ 979245 w 2000250"/>
              <a:gd name="connsiteY992" fmla="*/ 509030 h 628650"/>
              <a:gd name="connsiteX993" fmla="*/ 986674 w 2000250"/>
              <a:gd name="connsiteY993" fmla="*/ 502648 h 628650"/>
              <a:gd name="connsiteX994" fmla="*/ 1008963 w 2000250"/>
              <a:gd name="connsiteY994" fmla="*/ 499791 h 628650"/>
              <a:gd name="connsiteX995" fmla="*/ 1001247 w 2000250"/>
              <a:gd name="connsiteY995" fmla="*/ 503506 h 628650"/>
              <a:gd name="connsiteX996" fmla="*/ 1008963 w 2000250"/>
              <a:gd name="connsiteY996" fmla="*/ 499791 h 628650"/>
              <a:gd name="connsiteX997" fmla="*/ 1041824 w 2000250"/>
              <a:gd name="connsiteY997" fmla="*/ 499600 h 628650"/>
              <a:gd name="connsiteX998" fmla="*/ 1037252 w 2000250"/>
              <a:gd name="connsiteY998" fmla="*/ 496171 h 628650"/>
              <a:gd name="connsiteX999" fmla="*/ 1041443 w 2000250"/>
              <a:gd name="connsiteY999" fmla="*/ 496933 h 628650"/>
              <a:gd name="connsiteX1000" fmla="*/ 1041824 w 2000250"/>
              <a:gd name="connsiteY1000" fmla="*/ 499600 h 628650"/>
              <a:gd name="connsiteX1001" fmla="*/ 679874 w 2000250"/>
              <a:gd name="connsiteY1001" fmla="*/ 565609 h 628650"/>
              <a:gd name="connsiteX1002" fmla="*/ 678541 w 2000250"/>
              <a:gd name="connsiteY1002" fmla="*/ 554941 h 628650"/>
              <a:gd name="connsiteX1003" fmla="*/ 679874 w 2000250"/>
              <a:gd name="connsiteY1003" fmla="*/ 565609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Lst>
            <a:rect l="l" t="t" r="r" b="b"/>
            <a:pathLst>
              <a:path w="2000250" h="628650">
                <a:moveTo>
                  <a:pt x="1929744" y="181180"/>
                </a:moveTo>
                <a:cubicBezTo>
                  <a:pt x="1929744" y="181180"/>
                  <a:pt x="1929554" y="179846"/>
                  <a:pt x="1929554" y="179846"/>
                </a:cubicBezTo>
                <a:cubicBezTo>
                  <a:pt x="1936888" y="179560"/>
                  <a:pt x="1926506" y="184609"/>
                  <a:pt x="1923839" y="183275"/>
                </a:cubicBezTo>
                <a:cubicBezTo>
                  <a:pt x="1922315" y="182513"/>
                  <a:pt x="1928792" y="181370"/>
                  <a:pt x="1929744" y="181180"/>
                </a:cubicBezTo>
                <a:close/>
                <a:moveTo>
                  <a:pt x="1949556" y="192133"/>
                </a:moveTo>
                <a:cubicBezTo>
                  <a:pt x="1948223" y="192324"/>
                  <a:pt x="1946890" y="192514"/>
                  <a:pt x="1945461" y="192705"/>
                </a:cubicBezTo>
                <a:cubicBezTo>
                  <a:pt x="1934412" y="193753"/>
                  <a:pt x="1950509" y="195848"/>
                  <a:pt x="1949556" y="192133"/>
                </a:cubicBezTo>
                <a:close/>
                <a:moveTo>
                  <a:pt x="1909837" y="202706"/>
                </a:moveTo>
                <a:cubicBezTo>
                  <a:pt x="1913838" y="202135"/>
                  <a:pt x="1917934" y="201658"/>
                  <a:pt x="1921934" y="201087"/>
                </a:cubicBezTo>
                <a:cubicBezTo>
                  <a:pt x="1920029" y="196229"/>
                  <a:pt x="1910218" y="198420"/>
                  <a:pt x="1909837" y="202706"/>
                </a:cubicBezTo>
                <a:close/>
                <a:moveTo>
                  <a:pt x="1870975" y="205087"/>
                </a:moveTo>
                <a:cubicBezTo>
                  <a:pt x="1866213" y="206516"/>
                  <a:pt x="1856116" y="205278"/>
                  <a:pt x="1854973" y="208516"/>
                </a:cubicBezTo>
                <a:cubicBezTo>
                  <a:pt x="1861831" y="207945"/>
                  <a:pt x="1868118" y="209659"/>
                  <a:pt x="1870975" y="205087"/>
                </a:cubicBezTo>
                <a:close/>
                <a:moveTo>
                  <a:pt x="1873356" y="207469"/>
                </a:moveTo>
                <a:cubicBezTo>
                  <a:pt x="1877071" y="208516"/>
                  <a:pt x="1885072" y="208135"/>
                  <a:pt x="1889740" y="206707"/>
                </a:cubicBezTo>
                <a:cubicBezTo>
                  <a:pt x="1890597" y="206421"/>
                  <a:pt x="1892026" y="204992"/>
                  <a:pt x="1891644" y="205087"/>
                </a:cubicBezTo>
                <a:cubicBezTo>
                  <a:pt x="1896026" y="204135"/>
                  <a:pt x="1901836" y="205278"/>
                  <a:pt x="1903646" y="202135"/>
                </a:cubicBezTo>
                <a:cubicBezTo>
                  <a:pt x="1897360" y="201373"/>
                  <a:pt x="1875738" y="202325"/>
                  <a:pt x="1873356" y="207469"/>
                </a:cubicBezTo>
                <a:close/>
                <a:moveTo>
                  <a:pt x="1907742" y="219280"/>
                </a:moveTo>
                <a:cubicBezTo>
                  <a:pt x="1909075" y="219089"/>
                  <a:pt x="1910409" y="218899"/>
                  <a:pt x="1911742" y="218708"/>
                </a:cubicBezTo>
                <a:cubicBezTo>
                  <a:pt x="1911647" y="217851"/>
                  <a:pt x="1911552" y="216898"/>
                  <a:pt x="1911456" y="216041"/>
                </a:cubicBezTo>
                <a:cubicBezTo>
                  <a:pt x="1910123" y="216232"/>
                  <a:pt x="1908790" y="216422"/>
                  <a:pt x="1907456" y="216613"/>
                </a:cubicBezTo>
                <a:cubicBezTo>
                  <a:pt x="1907456" y="217470"/>
                  <a:pt x="1907647" y="218327"/>
                  <a:pt x="1907742" y="219280"/>
                </a:cubicBezTo>
                <a:close/>
                <a:moveTo>
                  <a:pt x="1934507" y="219851"/>
                </a:moveTo>
                <a:cubicBezTo>
                  <a:pt x="1931269" y="220042"/>
                  <a:pt x="1930792" y="218232"/>
                  <a:pt x="1928411" y="220613"/>
                </a:cubicBezTo>
                <a:cubicBezTo>
                  <a:pt x="1927173" y="221851"/>
                  <a:pt x="1919934" y="220804"/>
                  <a:pt x="1922696" y="224042"/>
                </a:cubicBezTo>
                <a:cubicBezTo>
                  <a:pt x="1928506" y="224423"/>
                  <a:pt x="1933269" y="221566"/>
                  <a:pt x="1936698" y="220899"/>
                </a:cubicBezTo>
                <a:cubicBezTo>
                  <a:pt x="1936888" y="220899"/>
                  <a:pt x="1938698" y="222137"/>
                  <a:pt x="1940889" y="221661"/>
                </a:cubicBezTo>
                <a:cubicBezTo>
                  <a:pt x="1943175" y="221185"/>
                  <a:pt x="1943842" y="219661"/>
                  <a:pt x="1944604" y="218422"/>
                </a:cubicBezTo>
                <a:cubicBezTo>
                  <a:pt x="1942222" y="217089"/>
                  <a:pt x="1938508" y="219661"/>
                  <a:pt x="1934507" y="219851"/>
                </a:cubicBezTo>
                <a:close/>
                <a:moveTo>
                  <a:pt x="1952700" y="217470"/>
                </a:moveTo>
                <a:cubicBezTo>
                  <a:pt x="1933269" y="219756"/>
                  <a:pt x="1967083" y="220423"/>
                  <a:pt x="1964987" y="217184"/>
                </a:cubicBezTo>
                <a:cubicBezTo>
                  <a:pt x="1961368" y="218803"/>
                  <a:pt x="1957177" y="216898"/>
                  <a:pt x="1952700" y="217470"/>
                </a:cubicBezTo>
                <a:close/>
                <a:moveTo>
                  <a:pt x="1934412" y="252331"/>
                </a:moveTo>
                <a:cubicBezTo>
                  <a:pt x="1925268" y="253760"/>
                  <a:pt x="1926601" y="254427"/>
                  <a:pt x="1918219" y="254427"/>
                </a:cubicBezTo>
                <a:cubicBezTo>
                  <a:pt x="1916505" y="258999"/>
                  <a:pt x="1937174" y="256237"/>
                  <a:pt x="1934412" y="252331"/>
                </a:cubicBezTo>
                <a:close/>
                <a:moveTo>
                  <a:pt x="1948509" y="250522"/>
                </a:moveTo>
                <a:cubicBezTo>
                  <a:pt x="1945175" y="250998"/>
                  <a:pt x="1941746" y="251379"/>
                  <a:pt x="1938412" y="251855"/>
                </a:cubicBezTo>
                <a:cubicBezTo>
                  <a:pt x="1935840" y="256332"/>
                  <a:pt x="1952128" y="254141"/>
                  <a:pt x="1948509" y="250522"/>
                </a:cubicBezTo>
                <a:close/>
                <a:moveTo>
                  <a:pt x="1900312" y="259475"/>
                </a:moveTo>
                <a:cubicBezTo>
                  <a:pt x="1907265" y="260618"/>
                  <a:pt x="1893740" y="261952"/>
                  <a:pt x="1896883" y="265285"/>
                </a:cubicBezTo>
                <a:cubicBezTo>
                  <a:pt x="1905837" y="265476"/>
                  <a:pt x="1905551" y="261190"/>
                  <a:pt x="1908409" y="258332"/>
                </a:cubicBezTo>
                <a:cubicBezTo>
                  <a:pt x="1907075" y="258142"/>
                  <a:pt x="1900217" y="256141"/>
                  <a:pt x="1900312" y="259475"/>
                </a:cubicBezTo>
                <a:close/>
                <a:moveTo>
                  <a:pt x="1913076" y="263190"/>
                </a:moveTo>
                <a:cubicBezTo>
                  <a:pt x="1915076" y="262904"/>
                  <a:pt x="1917076" y="262618"/>
                  <a:pt x="1919172" y="262428"/>
                </a:cubicBezTo>
                <a:cubicBezTo>
                  <a:pt x="1919077" y="261571"/>
                  <a:pt x="1918981" y="260618"/>
                  <a:pt x="1918886" y="259761"/>
                </a:cubicBezTo>
                <a:cubicBezTo>
                  <a:pt x="1916886" y="260047"/>
                  <a:pt x="1914886" y="260332"/>
                  <a:pt x="1912790" y="260523"/>
                </a:cubicBezTo>
                <a:cubicBezTo>
                  <a:pt x="1912885" y="261475"/>
                  <a:pt x="1912981" y="262333"/>
                  <a:pt x="1913076" y="263190"/>
                </a:cubicBezTo>
                <a:close/>
                <a:moveTo>
                  <a:pt x="1899931" y="273001"/>
                </a:moveTo>
                <a:cubicBezTo>
                  <a:pt x="1894502" y="273763"/>
                  <a:pt x="1890597" y="277287"/>
                  <a:pt x="1894502" y="279097"/>
                </a:cubicBezTo>
                <a:cubicBezTo>
                  <a:pt x="1901265" y="278049"/>
                  <a:pt x="1908599" y="277573"/>
                  <a:pt x="1912695" y="276715"/>
                </a:cubicBezTo>
                <a:cubicBezTo>
                  <a:pt x="1919648" y="275287"/>
                  <a:pt x="1918029" y="275382"/>
                  <a:pt x="1922791" y="275382"/>
                </a:cubicBezTo>
                <a:cubicBezTo>
                  <a:pt x="1930697" y="275477"/>
                  <a:pt x="1935269" y="273763"/>
                  <a:pt x="1938698" y="270619"/>
                </a:cubicBezTo>
                <a:cubicBezTo>
                  <a:pt x="1922125" y="272620"/>
                  <a:pt x="1915648" y="273096"/>
                  <a:pt x="1899931" y="273001"/>
                </a:cubicBezTo>
                <a:close/>
                <a:moveTo>
                  <a:pt x="1878310" y="281287"/>
                </a:moveTo>
                <a:cubicBezTo>
                  <a:pt x="1881834" y="280906"/>
                  <a:pt x="1883358" y="279573"/>
                  <a:pt x="1884025" y="277858"/>
                </a:cubicBezTo>
                <a:cubicBezTo>
                  <a:pt x="1880881" y="278335"/>
                  <a:pt x="1877071" y="278525"/>
                  <a:pt x="1878310" y="281287"/>
                </a:cubicBezTo>
                <a:close/>
                <a:moveTo>
                  <a:pt x="1974036" y="274239"/>
                </a:moveTo>
                <a:cubicBezTo>
                  <a:pt x="1975369" y="274048"/>
                  <a:pt x="1976703" y="273858"/>
                  <a:pt x="1978036" y="273667"/>
                </a:cubicBezTo>
                <a:cubicBezTo>
                  <a:pt x="1977846" y="272334"/>
                  <a:pt x="1979465" y="271858"/>
                  <a:pt x="1979751" y="270715"/>
                </a:cubicBezTo>
                <a:cubicBezTo>
                  <a:pt x="1977179" y="271000"/>
                  <a:pt x="1976703" y="269381"/>
                  <a:pt x="1973560" y="270143"/>
                </a:cubicBezTo>
                <a:cubicBezTo>
                  <a:pt x="1973750" y="271572"/>
                  <a:pt x="1973940" y="272905"/>
                  <a:pt x="1974036" y="274239"/>
                </a:cubicBezTo>
                <a:close/>
                <a:moveTo>
                  <a:pt x="1856878" y="290812"/>
                </a:moveTo>
                <a:cubicBezTo>
                  <a:pt x="1856688" y="290812"/>
                  <a:pt x="1857926" y="291860"/>
                  <a:pt x="1859069" y="291860"/>
                </a:cubicBezTo>
                <a:cubicBezTo>
                  <a:pt x="1864689" y="292051"/>
                  <a:pt x="1866498" y="289955"/>
                  <a:pt x="1866880" y="288145"/>
                </a:cubicBezTo>
                <a:cubicBezTo>
                  <a:pt x="1857355" y="290908"/>
                  <a:pt x="1857831" y="285097"/>
                  <a:pt x="1848306" y="287860"/>
                </a:cubicBezTo>
                <a:cubicBezTo>
                  <a:pt x="1848306" y="295099"/>
                  <a:pt x="1852878" y="291003"/>
                  <a:pt x="1856878" y="290812"/>
                </a:cubicBezTo>
                <a:close/>
                <a:moveTo>
                  <a:pt x="1869165" y="290622"/>
                </a:moveTo>
                <a:cubicBezTo>
                  <a:pt x="1878405" y="289193"/>
                  <a:pt x="1876976" y="288526"/>
                  <a:pt x="1885358" y="288526"/>
                </a:cubicBezTo>
                <a:cubicBezTo>
                  <a:pt x="1887073" y="283954"/>
                  <a:pt x="1866403" y="286621"/>
                  <a:pt x="1869165" y="290622"/>
                </a:cubicBezTo>
                <a:close/>
                <a:moveTo>
                  <a:pt x="1942222" y="282430"/>
                </a:moveTo>
                <a:cubicBezTo>
                  <a:pt x="1938603" y="282907"/>
                  <a:pt x="1930030" y="280335"/>
                  <a:pt x="1928030" y="284240"/>
                </a:cubicBezTo>
                <a:cubicBezTo>
                  <a:pt x="1935269" y="282240"/>
                  <a:pt x="1939651" y="289003"/>
                  <a:pt x="1942222" y="282430"/>
                </a:cubicBezTo>
                <a:close/>
                <a:moveTo>
                  <a:pt x="1950604" y="284050"/>
                </a:moveTo>
                <a:cubicBezTo>
                  <a:pt x="1955081" y="280240"/>
                  <a:pt x="1943556" y="281478"/>
                  <a:pt x="1944413" y="283478"/>
                </a:cubicBezTo>
                <a:cubicBezTo>
                  <a:pt x="1944318" y="283383"/>
                  <a:pt x="1951366" y="283478"/>
                  <a:pt x="1950604" y="284050"/>
                </a:cubicBezTo>
                <a:close/>
                <a:moveTo>
                  <a:pt x="1969369" y="285669"/>
                </a:moveTo>
                <a:cubicBezTo>
                  <a:pt x="1971845" y="280430"/>
                  <a:pt x="1961082" y="279287"/>
                  <a:pt x="1958796" y="283002"/>
                </a:cubicBezTo>
                <a:cubicBezTo>
                  <a:pt x="1965463" y="281097"/>
                  <a:pt x="1961939" y="288050"/>
                  <a:pt x="1969369" y="285669"/>
                </a:cubicBezTo>
                <a:close/>
                <a:moveTo>
                  <a:pt x="1939174" y="291003"/>
                </a:moveTo>
                <a:cubicBezTo>
                  <a:pt x="1940222" y="294432"/>
                  <a:pt x="1927649" y="291193"/>
                  <a:pt x="1931554" y="296051"/>
                </a:cubicBezTo>
                <a:cubicBezTo>
                  <a:pt x="1937269" y="295099"/>
                  <a:pt x="1945556" y="295384"/>
                  <a:pt x="1945365" y="291574"/>
                </a:cubicBezTo>
                <a:cubicBezTo>
                  <a:pt x="1942603" y="291955"/>
                  <a:pt x="1940889" y="291479"/>
                  <a:pt x="1939174" y="291003"/>
                </a:cubicBezTo>
                <a:close/>
                <a:moveTo>
                  <a:pt x="1934698" y="305100"/>
                </a:moveTo>
                <a:cubicBezTo>
                  <a:pt x="1935745" y="301576"/>
                  <a:pt x="1925363" y="300623"/>
                  <a:pt x="1924220" y="303766"/>
                </a:cubicBezTo>
                <a:cubicBezTo>
                  <a:pt x="1930411" y="301957"/>
                  <a:pt x="1928602" y="306910"/>
                  <a:pt x="1934698" y="305100"/>
                </a:cubicBezTo>
                <a:close/>
                <a:moveTo>
                  <a:pt x="1967273" y="302242"/>
                </a:moveTo>
                <a:cubicBezTo>
                  <a:pt x="1968035" y="302242"/>
                  <a:pt x="1970607" y="304338"/>
                  <a:pt x="1971655" y="304338"/>
                </a:cubicBezTo>
                <a:cubicBezTo>
                  <a:pt x="1974131" y="304528"/>
                  <a:pt x="1977369" y="303004"/>
                  <a:pt x="1979751" y="303290"/>
                </a:cubicBezTo>
                <a:cubicBezTo>
                  <a:pt x="1980703" y="303385"/>
                  <a:pt x="1982608" y="305100"/>
                  <a:pt x="1984132" y="305386"/>
                </a:cubicBezTo>
                <a:cubicBezTo>
                  <a:pt x="1986799" y="305957"/>
                  <a:pt x="1987942" y="306243"/>
                  <a:pt x="1990228" y="304624"/>
                </a:cubicBezTo>
                <a:cubicBezTo>
                  <a:pt x="1992895" y="299861"/>
                  <a:pt x="1982227" y="300242"/>
                  <a:pt x="1981465" y="300337"/>
                </a:cubicBezTo>
                <a:cubicBezTo>
                  <a:pt x="1979465" y="300528"/>
                  <a:pt x="1980037" y="299290"/>
                  <a:pt x="1979275" y="299290"/>
                </a:cubicBezTo>
                <a:cubicBezTo>
                  <a:pt x="1976798" y="299099"/>
                  <a:pt x="1973655" y="300337"/>
                  <a:pt x="1971178" y="300337"/>
                </a:cubicBezTo>
                <a:cubicBezTo>
                  <a:pt x="1967368" y="300433"/>
                  <a:pt x="1956605" y="298528"/>
                  <a:pt x="1954986" y="302433"/>
                </a:cubicBezTo>
                <a:cubicBezTo>
                  <a:pt x="1958415" y="304338"/>
                  <a:pt x="1963082" y="301957"/>
                  <a:pt x="1967273" y="302242"/>
                </a:cubicBezTo>
                <a:close/>
                <a:moveTo>
                  <a:pt x="1942508" y="335199"/>
                </a:moveTo>
                <a:cubicBezTo>
                  <a:pt x="1945937" y="334342"/>
                  <a:pt x="1950033" y="334532"/>
                  <a:pt x="1954605" y="333580"/>
                </a:cubicBezTo>
                <a:cubicBezTo>
                  <a:pt x="1956605" y="333294"/>
                  <a:pt x="1958701" y="333008"/>
                  <a:pt x="1960701" y="332818"/>
                </a:cubicBezTo>
                <a:cubicBezTo>
                  <a:pt x="1964797" y="332913"/>
                  <a:pt x="1979275" y="329865"/>
                  <a:pt x="1968606" y="330436"/>
                </a:cubicBezTo>
                <a:cubicBezTo>
                  <a:pt x="1963844" y="331008"/>
                  <a:pt x="1959177" y="331675"/>
                  <a:pt x="1954414" y="332246"/>
                </a:cubicBezTo>
                <a:cubicBezTo>
                  <a:pt x="1947842" y="330627"/>
                  <a:pt x="1931935" y="333294"/>
                  <a:pt x="1932697" y="339104"/>
                </a:cubicBezTo>
                <a:cubicBezTo>
                  <a:pt x="1936602" y="338628"/>
                  <a:pt x="1938508" y="336151"/>
                  <a:pt x="1942508" y="335199"/>
                </a:cubicBezTo>
                <a:close/>
                <a:moveTo>
                  <a:pt x="1916695" y="342628"/>
                </a:moveTo>
                <a:cubicBezTo>
                  <a:pt x="1919458" y="342724"/>
                  <a:pt x="1920791" y="344057"/>
                  <a:pt x="1924982" y="342914"/>
                </a:cubicBezTo>
                <a:cubicBezTo>
                  <a:pt x="1925935" y="338152"/>
                  <a:pt x="1916600" y="338723"/>
                  <a:pt x="1916695" y="342628"/>
                </a:cubicBezTo>
                <a:close/>
                <a:moveTo>
                  <a:pt x="1936888" y="339961"/>
                </a:moveTo>
                <a:cubicBezTo>
                  <a:pt x="1934031" y="341104"/>
                  <a:pt x="1926220" y="339771"/>
                  <a:pt x="1926982" y="342628"/>
                </a:cubicBezTo>
                <a:cubicBezTo>
                  <a:pt x="1929744" y="344152"/>
                  <a:pt x="1937174" y="343390"/>
                  <a:pt x="1936888" y="339961"/>
                </a:cubicBezTo>
                <a:close/>
                <a:moveTo>
                  <a:pt x="1939460" y="343771"/>
                </a:moveTo>
                <a:cubicBezTo>
                  <a:pt x="1941460" y="343486"/>
                  <a:pt x="1943556" y="343200"/>
                  <a:pt x="1945556" y="343009"/>
                </a:cubicBezTo>
                <a:cubicBezTo>
                  <a:pt x="1945556" y="340057"/>
                  <a:pt x="1943365" y="339009"/>
                  <a:pt x="1938984" y="339771"/>
                </a:cubicBezTo>
                <a:cubicBezTo>
                  <a:pt x="1939079" y="341104"/>
                  <a:pt x="1939269" y="342438"/>
                  <a:pt x="1939460" y="343771"/>
                </a:cubicBezTo>
                <a:close/>
                <a:moveTo>
                  <a:pt x="1949556" y="342438"/>
                </a:moveTo>
                <a:cubicBezTo>
                  <a:pt x="1952414" y="341295"/>
                  <a:pt x="1960225" y="342628"/>
                  <a:pt x="1959463" y="339771"/>
                </a:cubicBezTo>
                <a:cubicBezTo>
                  <a:pt x="1956891" y="339961"/>
                  <a:pt x="1957272" y="337866"/>
                  <a:pt x="1955081" y="337675"/>
                </a:cubicBezTo>
                <a:cubicBezTo>
                  <a:pt x="1952414" y="337390"/>
                  <a:pt x="1947271" y="338818"/>
                  <a:pt x="1947175" y="340057"/>
                </a:cubicBezTo>
                <a:cubicBezTo>
                  <a:pt x="1948794" y="340057"/>
                  <a:pt x="1949747" y="340819"/>
                  <a:pt x="1949556" y="342438"/>
                </a:cubicBezTo>
                <a:close/>
                <a:moveTo>
                  <a:pt x="1957939" y="360250"/>
                </a:moveTo>
                <a:cubicBezTo>
                  <a:pt x="1960701" y="360345"/>
                  <a:pt x="1962034" y="361678"/>
                  <a:pt x="1966225" y="360535"/>
                </a:cubicBezTo>
                <a:cubicBezTo>
                  <a:pt x="1966130" y="359678"/>
                  <a:pt x="1966035" y="358726"/>
                  <a:pt x="1965940" y="357868"/>
                </a:cubicBezTo>
                <a:cubicBezTo>
                  <a:pt x="1963939" y="358154"/>
                  <a:pt x="1963368" y="357106"/>
                  <a:pt x="1961748" y="357106"/>
                </a:cubicBezTo>
                <a:cubicBezTo>
                  <a:pt x="1961844" y="358821"/>
                  <a:pt x="1958224" y="358821"/>
                  <a:pt x="1957939" y="360250"/>
                </a:cubicBezTo>
                <a:close/>
                <a:moveTo>
                  <a:pt x="1982227" y="357106"/>
                </a:moveTo>
                <a:cubicBezTo>
                  <a:pt x="1987656" y="358154"/>
                  <a:pt x="1997372" y="359678"/>
                  <a:pt x="2000420" y="354725"/>
                </a:cubicBezTo>
                <a:cubicBezTo>
                  <a:pt x="1995848" y="354154"/>
                  <a:pt x="1983847" y="351487"/>
                  <a:pt x="1982227" y="357106"/>
                </a:cubicBezTo>
                <a:close/>
                <a:moveTo>
                  <a:pt x="590244" y="555512"/>
                </a:moveTo>
                <a:cubicBezTo>
                  <a:pt x="595197" y="555417"/>
                  <a:pt x="594340" y="552464"/>
                  <a:pt x="600245" y="552845"/>
                </a:cubicBezTo>
                <a:cubicBezTo>
                  <a:pt x="600245" y="555226"/>
                  <a:pt x="602626" y="555703"/>
                  <a:pt x="606627" y="554750"/>
                </a:cubicBezTo>
                <a:cubicBezTo>
                  <a:pt x="603960" y="550654"/>
                  <a:pt x="600054" y="547606"/>
                  <a:pt x="591482" y="548559"/>
                </a:cubicBezTo>
                <a:cubicBezTo>
                  <a:pt x="593577" y="552178"/>
                  <a:pt x="589006" y="552464"/>
                  <a:pt x="590244" y="555512"/>
                </a:cubicBezTo>
                <a:close/>
                <a:moveTo>
                  <a:pt x="1963939" y="375775"/>
                </a:moveTo>
                <a:cubicBezTo>
                  <a:pt x="1965940" y="375490"/>
                  <a:pt x="1967940" y="375204"/>
                  <a:pt x="1970035" y="375013"/>
                </a:cubicBezTo>
                <a:cubicBezTo>
                  <a:pt x="1969940" y="374156"/>
                  <a:pt x="1969845" y="373204"/>
                  <a:pt x="1969750" y="372346"/>
                </a:cubicBezTo>
                <a:cubicBezTo>
                  <a:pt x="1967749" y="372632"/>
                  <a:pt x="1965654" y="372918"/>
                  <a:pt x="1963654" y="373108"/>
                </a:cubicBezTo>
                <a:cubicBezTo>
                  <a:pt x="1963749" y="373966"/>
                  <a:pt x="1963844" y="374823"/>
                  <a:pt x="1963939" y="375775"/>
                </a:cubicBezTo>
                <a:close/>
                <a:moveTo>
                  <a:pt x="1972512" y="378728"/>
                </a:moveTo>
                <a:cubicBezTo>
                  <a:pt x="1977274" y="378157"/>
                  <a:pt x="1978227" y="375680"/>
                  <a:pt x="1984513" y="375775"/>
                </a:cubicBezTo>
                <a:cubicBezTo>
                  <a:pt x="1983180" y="368346"/>
                  <a:pt x="1973560" y="375299"/>
                  <a:pt x="1972512" y="378728"/>
                </a:cubicBezTo>
                <a:close/>
                <a:moveTo>
                  <a:pt x="832464" y="536272"/>
                </a:moveTo>
                <a:cubicBezTo>
                  <a:pt x="842275" y="535605"/>
                  <a:pt x="844085" y="531128"/>
                  <a:pt x="845609" y="526461"/>
                </a:cubicBezTo>
                <a:cubicBezTo>
                  <a:pt x="836751" y="527509"/>
                  <a:pt x="832845" y="530938"/>
                  <a:pt x="832464" y="536272"/>
                </a:cubicBezTo>
                <a:close/>
                <a:moveTo>
                  <a:pt x="910093" y="531604"/>
                </a:moveTo>
                <a:cubicBezTo>
                  <a:pt x="913618" y="531700"/>
                  <a:pt x="909903" y="533414"/>
                  <a:pt x="910570" y="535605"/>
                </a:cubicBezTo>
                <a:cubicBezTo>
                  <a:pt x="918570" y="534081"/>
                  <a:pt x="922095" y="536557"/>
                  <a:pt x="930953" y="534271"/>
                </a:cubicBezTo>
                <a:cubicBezTo>
                  <a:pt x="932763" y="529509"/>
                  <a:pt x="927143" y="528556"/>
                  <a:pt x="926095" y="528175"/>
                </a:cubicBezTo>
                <a:cubicBezTo>
                  <a:pt x="924286" y="527509"/>
                  <a:pt x="926762" y="522460"/>
                  <a:pt x="921523" y="524746"/>
                </a:cubicBezTo>
                <a:cubicBezTo>
                  <a:pt x="919237" y="527794"/>
                  <a:pt x="910379" y="527604"/>
                  <a:pt x="910093" y="531604"/>
                </a:cubicBezTo>
                <a:close/>
                <a:moveTo>
                  <a:pt x="454322" y="586754"/>
                </a:moveTo>
                <a:cubicBezTo>
                  <a:pt x="453179" y="594755"/>
                  <a:pt x="463180" y="586183"/>
                  <a:pt x="454322" y="586754"/>
                </a:cubicBezTo>
                <a:lnTo>
                  <a:pt x="454322" y="586754"/>
                </a:lnTo>
                <a:close/>
                <a:moveTo>
                  <a:pt x="827893" y="549035"/>
                </a:moveTo>
                <a:cubicBezTo>
                  <a:pt x="832179" y="545892"/>
                  <a:pt x="842942" y="549702"/>
                  <a:pt x="847990" y="545035"/>
                </a:cubicBezTo>
                <a:cubicBezTo>
                  <a:pt x="844847" y="543320"/>
                  <a:pt x="837322" y="545320"/>
                  <a:pt x="837227" y="541034"/>
                </a:cubicBezTo>
                <a:cubicBezTo>
                  <a:pt x="835989" y="537986"/>
                  <a:pt x="846562" y="540558"/>
                  <a:pt x="842847" y="536272"/>
                </a:cubicBezTo>
                <a:cubicBezTo>
                  <a:pt x="833131" y="537034"/>
                  <a:pt x="828559" y="541034"/>
                  <a:pt x="820558" y="539129"/>
                </a:cubicBezTo>
                <a:cubicBezTo>
                  <a:pt x="821320" y="543892"/>
                  <a:pt x="828655" y="543034"/>
                  <a:pt x="827893" y="549035"/>
                </a:cubicBezTo>
                <a:close/>
                <a:moveTo>
                  <a:pt x="751883" y="549416"/>
                </a:moveTo>
                <a:cubicBezTo>
                  <a:pt x="745597" y="549797"/>
                  <a:pt x="741787" y="552274"/>
                  <a:pt x="737881" y="552559"/>
                </a:cubicBezTo>
                <a:cubicBezTo>
                  <a:pt x="739024" y="559989"/>
                  <a:pt x="749692" y="553417"/>
                  <a:pt x="754264" y="551797"/>
                </a:cubicBezTo>
                <a:cubicBezTo>
                  <a:pt x="759884" y="549988"/>
                  <a:pt x="759789" y="553036"/>
                  <a:pt x="764551" y="551797"/>
                </a:cubicBezTo>
                <a:cubicBezTo>
                  <a:pt x="763885" y="548178"/>
                  <a:pt x="755407" y="549226"/>
                  <a:pt x="751883" y="549416"/>
                </a:cubicBezTo>
                <a:close/>
                <a:moveTo>
                  <a:pt x="645489" y="569990"/>
                </a:moveTo>
                <a:cubicBezTo>
                  <a:pt x="645774" y="571705"/>
                  <a:pt x="649203" y="570752"/>
                  <a:pt x="649870" y="572086"/>
                </a:cubicBezTo>
                <a:cubicBezTo>
                  <a:pt x="653871" y="571990"/>
                  <a:pt x="653680" y="569800"/>
                  <a:pt x="655585" y="568657"/>
                </a:cubicBezTo>
                <a:cubicBezTo>
                  <a:pt x="659110" y="570562"/>
                  <a:pt x="665015" y="570371"/>
                  <a:pt x="672064" y="569228"/>
                </a:cubicBezTo>
                <a:cubicBezTo>
                  <a:pt x="672445" y="564942"/>
                  <a:pt x="667206" y="565513"/>
                  <a:pt x="661491" y="566561"/>
                </a:cubicBezTo>
                <a:cubicBezTo>
                  <a:pt x="661300" y="564275"/>
                  <a:pt x="659491" y="563323"/>
                  <a:pt x="656919" y="563132"/>
                </a:cubicBezTo>
                <a:cubicBezTo>
                  <a:pt x="655299" y="566466"/>
                  <a:pt x="643393" y="564847"/>
                  <a:pt x="645489" y="569990"/>
                </a:cubicBezTo>
                <a:close/>
                <a:moveTo>
                  <a:pt x="665396" y="564751"/>
                </a:moveTo>
                <a:cubicBezTo>
                  <a:pt x="666730" y="564561"/>
                  <a:pt x="668063" y="564370"/>
                  <a:pt x="669397" y="564180"/>
                </a:cubicBezTo>
                <a:cubicBezTo>
                  <a:pt x="669301" y="563323"/>
                  <a:pt x="669206" y="562370"/>
                  <a:pt x="669111" y="561513"/>
                </a:cubicBezTo>
                <a:cubicBezTo>
                  <a:pt x="667777" y="561703"/>
                  <a:pt x="666444" y="561894"/>
                  <a:pt x="665110" y="562084"/>
                </a:cubicBezTo>
                <a:cubicBezTo>
                  <a:pt x="665206" y="562942"/>
                  <a:pt x="665301" y="563799"/>
                  <a:pt x="665396" y="564751"/>
                </a:cubicBezTo>
                <a:close/>
                <a:moveTo>
                  <a:pt x="750740" y="556369"/>
                </a:moveTo>
                <a:cubicBezTo>
                  <a:pt x="755693" y="554274"/>
                  <a:pt x="760837" y="559132"/>
                  <a:pt x="762837" y="554750"/>
                </a:cubicBezTo>
                <a:cubicBezTo>
                  <a:pt x="758932" y="552750"/>
                  <a:pt x="754550" y="552845"/>
                  <a:pt x="750740" y="556369"/>
                </a:cubicBezTo>
                <a:close/>
                <a:moveTo>
                  <a:pt x="704639" y="566371"/>
                </a:moveTo>
                <a:cubicBezTo>
                  <a:pt x="710449" y="563227"/>
                  <a:pt x="700734" y="558465"/>
                  <a:pt x="698067" y="563132"/>
                </a:cubicBezTo>
                <a:cubicBezTo>
                  <a:pt x="702734" y="562180"/>
                  <a:pt x="700829" y="566752"/>
                  <a:pt x="704639" y="566371"/>
                </a:cubicBezTo>
                <a:close/>
                <a:moveTo>
                  <a:pt x="724737" y="562465"/>
                </a:moveTo>
                <a:cubicBezTo>
                  <a:pt x="727404" y="562084"/>
                  <a:pt x="730166" y="561799"/>
                  <a:pt x="732833" y="561418"/>
                </a:cubicBezTo>
                <a:cubicBezTo>
                  <a:pt x="732738" y="556941"/>
                  <a:pt x="722641" y="557322"/>
                  <a:pt x="724737" y="562465"/>
                </a:cubicBezTo>
                <a:close/>
                <a:moveTo>
                  <a:pt x="512425" y="591421"/>
                </a:moveTo>
                <a:cubicBezTo>
                  <a:pt x="518616" y="590564"/>
                  <a:pt x="527188" y="593422"/>
                  <a:pt x="526236" y="586945"/>
                </a:cubicBezTo>
                <a:cubicBezTo>
                  <a:pt x="519092" y="589707"/>
                  <a:pt x="515187" y="586373"/>
                  <a:pt x="512425" y="591421"/>
                </a:cubicBezTo>
                <a:close/>
                <a:moveTo>
                  <a:pt x="399839" y="611424"/>
                </a:moveTo>
                <a:cubicBezTo>
                  <a:pt x="401173" y="611233"/>
                  <a:pt x="402506" y="611043"/>
                  <a:pt x="403839" y="610852"/>
                </a:cubicBezTo>
                <a:cubicBezTo>
                  <a:pt x="403744" y="609995"/>
                  <a:pt x="403649" y="609043"/>
                  <a:pt x="403554" y="608185"/>
                </a:cubicBezTo>
                <a:cubicBezTo>
                  <a:pt x="402220" y="608376"/>
                  <a:pt x="400887" y="608566"/>
                  <a:pt x="399553" y="608757"/>
                </a:cubicBezTo>
                <a:cubicBezTo>
                  <a:pt x="399553" y="609614"/>
                  <a:pt x="399649" y="610567"/>
                  <a:pt x="399839" y="611424"/>
                </a:cubicBezTo>
                <a:close/>
                <a:moveTo>
                  <a:pt x="323068" y="622759"/>
                </a:moveTo>
                <a:cubicBezTo>
                  <a:pt x="324401" y="622568"/>
                  <a:pt x="325734" y="622378"/>
                  <a:pt x="327068" y="622187"/>
                </a:cubicBezTo>
                <a:cubicBezTo>
                  <a:pt x="326973" y="621330"/>
                  <a:pt x="326877" y="620377"/>
                  <a:pt x="326782" y="619520"/>
                </a:cubicBezTo>
                <a:cubicBezTo>
                  <a:pt x="325449" y="619711"/>
                  <a:pt x="324115" y="619901"/>
                  <a:pt x="322782" y="620092"/>
                </a:cubicBezTo>
                <a:cubicBezTo>
                  <a:pt x="322877" y="620949"/>
                  <a:pt x="322972" y="621901"/>
                  <a:pt x="323068" y="622759"/>
                </a:cubicBezTo>
                <a:close/>
                <a:moveTo>
                  <a:pt x="298779" y="625902"/>
                </a:moveTo>
                <a:cubicBezTo>
                  <a:pt x="306113" y="629045"/>
                  <a:pt x="304303" y="620187"/>
                  <a:pt x="298779" y="625902"/>
                </a:cubicBezTo>
                <a:lnTo>
                  <a:pt x="298779" y="625902"/>
                </a:lnTo>
                <a:close/>
                <a:moveTo>
                  <a:pt x="1825636" y="254236"/>
                </a:moveTo>
                <a:cubicBezTo>
                  <a:pt x="1832018" y="252617"/>
                  <a:pt x="1838971" y="251950"/>
                  <a:pt x="1845734" y="250236"/>
                </a:cubicBezTo>
                <a:cubicBezTo>
                  <a:pt x="1851544" y="248807"/>
                  <a:pt x="1857164" y="244616"/>
                  <a:pt x="1863641" y="245188"/>
                </a:cubicBezTo>
                <a:cubicBezTo>
                  <a:pt x="1867642" y="245188"/>
                  <a:pt x="1865927" y="250141"/>
                  <a:pt x="1872214" y="248140"/>
                </a:cubicBezTo>
                <a:cubicBezTo>
                  <a:pt x="1881167" y="247569"/>
                  <a:pt x="1878405" y="243187"/>
                  <a:pt x="1886215" y="244997"/>
                </a:cubicBezTo>
                <a:cubicBezTo>
                  <a:pt x="1892502" y="242330"/>
                  <a:pt x="1877833" y="245473"/>
                  <a:pt x="1879643" y="241759"/>
                </a:cubicBezTo>
                <a:cubicBezTo>
                  <a:pt x="1886025" y="237758"/>
                  <a:pt x="1897836" y="239187"/>
                  <a:pt x="1904122" y="239949"/>
                </a:cubicBezTo>
                <a:cubicBezTo>
                  <a:pt x="1906027" y="235377"/>
                  <a:pt x="1913647" y="235853"/>
                  <a:pt x="1917934" y="235472"/>
                </a:cubicBezTo>
                <a:cubicBezTo>
                  <a:pt x="1919267" y="235377"/>
                  <a:pt x="1920315" y="236520"/>
                  <a:pt x="1920124" y="236520"/>
                </a:cubicBezTo>
                <a:cubicBezTo>
                  <a:pt x="1924315" y="236234"/>
                  <a:pt x="1927649" y="232710"/>
                  <a:pt x="1930030" y="233853"/>
                </a:cubicBezTo>
                <a:cubicBezTo>
                  <a:pt x="1934221" y="235853"/>
                  <a:pt x="1933269" y="232900"/>
                  <a:pt x="1938127" y="232805"/>
                </a:cubicBezTo>
                <a:cubicBezTo>
                  <a:pt x="1940794" y="232710"/>
                  <a:pt x="1941079" y="233662"/>
                  <a:pt x="1944318" y="233377"/>
                </a:cubicBezTo>
                <a:cubicBezTo>
                  <a:pt x="1946413" y="233186"/>
                  <a:pt x="1945651" y="234329"/>
                  <a:pt x="1946509" y="234424"/>
                </a:cubicBezTo>
                <a:cubicBezTo>
                  <a:pt x="1950604" y="234901"/>
                  <a:pt x="1955176" y="232900"/>
                  <a:pt x="1956986" y="235758"/>
                </a:cubicBezTo>
                <a:cubicBezTo>
                  <a:pt x="1954319" y="236139"/>
                  <a:pt x="1955462" y="238330"/>
                  <a:pt x="1953271" y="238901"/>
                </a:cubicBezTo>
                <a:cubicBezTo>
                  <a:pt x="1950890" y="238996"/>
                  <a:pt x="1948414" y="237091"/>
                  <a:pt x="1947175" y="239663"/>
                </a:cubicBezTo>
                <a:cubicBezTo>
                  <a:pt x="1955081" y="240520"/>
                  <a:pt x="1978989" y="239663"/>
                  <a:pt x="1974798" y="230614"/>
                </a:cubicBezTo>
                <a:cubicBezTo>
                  <a:pt x="1965082" y="232805"/>
                  <a:pt x="1961082" y="230043"/>
                  <a:pt x="1954605" y="233281"/>
                </a:cubicBezTo>
                <a:cubicBezTo>
                  <a:pt x="1952033" y="230614"/>
                  <a:pt x="1944413" y="232234"/>
                  <a:pt x="1941841" y="229567"/>
                </a:cubicBezTo>
                <a:cubicBezTo>
                  <a:pt x="1938603" y="229567"/>
                  <a:pt x="1934983" y="230995"/>
                  <a:pt x="1931745" y="230900"/>
                </a:cubicBezTo>
                <a:cubicBezTo>
                  <a:pt x="1931459" y="230900"/>
                  <a:pt x="1928316" y="230043"/>
                  <a:pt x="1929554" y="229852"/>
                </a:cubicBezTo>
                <a:cubicBezTo>
                  <a:pt x="1924601" y="230805"/>
                  <a:pt x="1924315" y="233472"/>
                  <a:pt x="1921744" y="233567"/>
                </a:cubicBezTo>
                <a:cubicBezTo>
                  <a:pt x="1921744" y="233567"/>
                  <a:pt x="1919648" y="231281"/>
                  <a:pt x="1919362" y="231186"/>
                </a:cubicBezTo>
                <a:cubicBezTo>
                  <a:pt x="1912981" y="228328"/>
                  <a:pt x="1902598" y="233662"/>
                  <a:pt x="1896598" y="230043"/>
                </a:cubicBezTo>
                <a:cubicBezTo>
                  <a:pt x="1896883" y="223947"/>
                  <a:pt x="1916981" y="227471"/>
                  <a:pt x="1920410" y="222899"/>
                </a:cubicBezTo>
                <a:cubicBezTo>
                  <a:pt x="1915171" y="221947"/>
                  <a:pt x="1908218" y="222518"/>
                  <a:pt x="1901836" y="222613"/>
                </a:cubicBezTo>
                <a:cubicBezTo>
                  <a:pt x="1902789" y="217851"/>
                  <a:pt x="1899931" y="216422"/>
                  <a:pt x="1893073" y="218327"/>
                </a:cubicBezTo>
                <a:cubicBezTo>
                  <a:pt x="1891549" y="222328"/>
                  <a:pt x="1904980" y="220613"/>
                  <a:pt x="1897931" y="224423"/>
                </a:cubicBezTo>
                <a:cubicBezTo>
                  <a:pt x="1891549" y="226423"/>
                  <a:pt x="1893359" y="221470"/>
                  <a:pt x="1889359" y="221470"/>
                </a:cubicBezTo>
                <a:cubicBezTo>
                  <a:pt x="1888597" y="223185"/>
                  <a:pt x="1887549" y="224804"/>
                  <a:pt x="1885834" y="225947"/>
                </a:cubicBezTo>
                <a:cubicBezTo>
                  <a:pt x="1881548" y="223280"/>
                  <a:pt x="1878500" y="224995"/>
                  <a:pt x="1875547" y="225947"/>
                </a:cubicBezTo>
                <a:cubicBezTo>
                  <a:pt x="1874404" y="226233"/>
                  <a:pt x="1872690" y="226328"/>
                  <a:pt x="1871452" y="226519"/>
                </a:cubicBezTo>
                <a:cubicBezTo>
                  <a:pt x="1864403" y="227185"/>
                  <a:pt x="1867737" y="226138"/>
                  <a:pt x="1863355" y="227566"/>
                </a:cubicBezTo>
                <a:cubicBezTo>
                  <a:pt x="1861831" y="228043"/>
                  <a:pt x="1858879" y="228233"/>
                  <a:pt x="1857259" y="228328"/>
                </a:cubicBezTo>
                <a:cubicBezTo>
                  <a:pt x="1848401" y="229186"/>
                  <a:pt x="1849544" y="228424"/>
                  <a:pt x="1845067" y="229948"/>
                </a:cubicBezTo>
                <a:cubicBezTo>
                  <a:pt x="1835638" y="233091"/>
                  <a:pt x="1824303" y="231853"/>
                  <a:pt x="1818588" y="232043"/>
                </a:cubicBezTo>
                <a:cubicBezTo>
                  <a:pt x="1821064" y="231948"/>
                  <a:pt x="1811635" y="234424"/>
                  <a:pt x="1812301" y="231472"/>
                </a:cubicBezTo>
                <a:cubicBezTo>
                  <a:pt x="1820683" y="225852"/>
                  <a:pt x="1833066" y="226709"/>
                  <a:pt x="1844305" y="224614"/>
                </a:cubicBezTo>
                <a:cubicBezTo>
                  <a:pt x="1846877" y="224137"/>
                  <a:pt x="1847068" y="223090"/>
                  <a:pt x="1850211" y="222518"/>
                </a:cubicBezTo>
                <a:cubicBezTo>
                  <a:pt x="1859450" y="220708"/>
                  <a:pt x="1867737" y="219280"/>
                  <a:pt x="1872309" y="218327"/>
                </a:cubicBezTo>
                <a:cubicBezTo>
                  <a:pt x="1876214" y="217470"/>
                  <a:pt x="1878500" y="217756"/>
                  <a:pt x="1880215" y="215946"/>
                </a:cubicBezTo>
                <a:cubicBezTo>
                  <a:pt x="1880596" y="215470"/>
                  <a:pt x="1883548" y="215660"/>
                  <a:pt x="1884215" y="215374"/>
                </a:cubicBezTo>
                <a:cubicBezTo>
                  <a:pt x="1890121" y="212993"/>
                  <a:pt x="1899836" y="212326"/>
                  <a:pt x="1903932" y="208707"/>
                </a:cubicBezTo>
                <a:cubicBezTo>
                  <a:pt x="1891264" y="209278"/>
                  <a:pt x="1871166" y="213850"/>
                  <a:pt x="1863641" y="215279"/>
                </a:cubicBezTo>
                <a:cubicBezTo>
                  <a:pt x="1847258" y="218422"/>
                  <a:pt x="1828780" y="220708"/>
                  <a:pt x="1813063" y="221851"/>
                </a:cubicBezTo>
                <a:cubicBezTo>
                  <a:pt x="1810492" y="222042"/>
                  <a:pt x="1810015" y="221089"/>
                  <a:pt x="1806872" y="221280"/>
                </a:cubicBezTo>
                <a:cubicBezTo>
                  <a:pt x="1803157" y="221470"/>
                  <a:pt x="1792680" y="225280"/>
                  <a:pt x="1792394" y="220423"/>
                </a:cubicBezTo>
                <a:cubicBezTo>
                  <a:pt x="1792489" y="218422"/>
                  <a:pt x="1797156" y="218613"/>
                  <a:pt x="1800300" y="218041"/>
                </a:cubicBezTo>
                <a:cubicBezTo>
                  <a:pt x="1803824" y="215184"/>
                  <a:pt x="1797442" y="214422"/>
                  <a:pt x="1801538" y="211088"/>
                </a:cubicBezTo>
                <a:cubicBezTo>
                  <a:pt x="1807348" y="211183"/>
                  <a:pt x="1810111" y="207564"/>
                  <a:pt x="1815349" y="206611"/>
                </a:cubicBezTo>
                <a:cubicBezTo>
                  <a:pt x="1815444" y="206611"/>
                  <a:pt x="1815444" y="207850"/>
                  <a:pt x="1815540" y="207945"/>
                </a:cubicBezTo>
                <a:cubicBezTo>
                  <a:pt x="1817254" y="208802"/>
                  <a:pt x="1832590" y="205849"/>
                  <a:pt x="1833733" y="205564"/>
                </a:cubicBezTo>
                <a:cubicBezTo>
                  <a:pt x="1836781" y="204992"/>
                  <a:pt x="1838971" y="202516"/>
                  <a:pt x="1841543" y="201849"/>
                </a:cubicBezTo>
                <a:cubicBezTo>
                  <a:pt x="1844877" y="200992"/>
                  <a:pt x="1844877" y="203849"/>
                  <a:pt x="1847639" y="201087"/>
                </a:cubicBezTo>
                <a:cubicBezTo>
                  <a:pt x="1847925" y="200801"/>
                  <a:pt x="1859164" y="198134"/>
                  <a:pt x="1857545" y="198420"/>
                </a:cubicBezTo>
                <a:cubicBezTo>
                  <a:pt x="1860022" y="197944"/>
                  <a:pt x="1860593" y="199563"/>
                  <a:pt x="1863831" y="198991"/>
                </a:cubicBezTo>
                <a:cubicBezTo>
                  <a:pt x="1863546" y="199087"/>
                  <a:pt x="1864689" y="197658"/>
                  <a:pt x="1865641" y="197372"/>
                </a:cubicBezTo>
                <a:cubicBezTo>
                  <a:pt x="1872023" y="195467"/>
                  <a:pt x="1878119" y="196610"/>
                  <a:pt x="1883834" y="194991"/>
                </a:cubicBezTo>
                <a:cubicBezTo>
                  <a:pt x="1882881" y="192038"/>
                  <a:pt x="1883739" y="189943"/>
                  <a:pt x="1887263" y="189181"/>
                </a:cubicBezTo>
                <a:cubicBezTo>
                  <a:pt x="1896788" y="188895"/>
                  <a:pt x="1904980" y="186037"/>
                  <a:pt x="1909361" y="184990"/>
                </a:cubicBezTo>
                <a:cubicBezTo>
                  <a:pt x="1912981" y="184132"/>
                  <a:pt x="1921648" y="184990"/>
                  <a:pt x="1919172" y="180989"/>
                </a:cubicBezTo>
                <a:cubicBezTo>
                  <a:pt x="1908218" y="182989"/>
                  <a:pt x="1896502" y="183180"/>
                  <a:pt x="1886787" y="185180"/>
                </a:cubicBezTo>
                <a:cubicBezTo>
                  <a:pt x="1884120" y="185752"/>
                  <a:pt x="1884120" y="186799"/>
                  <a:pt x="1880881" y="187276"/>
                </a:cubicBezTo>
                <a:cubicBezTo>
                  <a:pt x="1871166" y="188800"/>
                  <a:pt x="1862593" y="188609"/>
                  <a:pt x="1854592" y="190705"/>
                </a:cubicBezTo>
                <a:cubicBezTo>
                  <a:pt x="1854306" y="188514"/>
                  <a:pt x="1848877" y="190705"/>
                  <a:pt x="1848211" y="188800"/>
                </a:cubicBezTo>
                <a:cubicBezTo>
                  <a:pt x="1864594" y="187561"/>
                  <a:pt x="1880310" y="182132"/>
                  <a:pt x="1896312" y="178513"/>
                </a:cubicBezTo>
                <a:cubicBezTo>
                  <a:pt x="1900598" y="177560"/>
                  <a:pt x="1903932" y="177846"/>
                  <a:pt x="1908409" y="176893"/>
                </a:cubicBezTo>
                <a:cubicBezTo>
                  <a:pt x="1910409" y="176512"/>
                  <a:pt x="1910599" y="175560"/>
                  <a:pt x="1912314" y="175084"/>
                </a:cubicBezTo>
                <a:cubicBezTo>
                  <a:pt x="1914790" y="174322"/>
                  <a:pt x="1917838" y="174703"/>
                  <a:pt x="1920410" y="174036"/>
                </a:cubicBezTo>
                <a:cubicBezTo>
                  <a:pt x="1925363" y="172798"/>
                  <a:pt x="1931554" y="170321"/>
                  <a:pt x="1936222" y="169273"/>
                </a:cubicBezTo>
                <a:cubicBezTo>
                  <a:pt x="1942794" y="167845"/>
                  <a:pt x="1946127" y="167654"/>
                  <a:pt x="1948223" y="166321"/>
                </a:cubicBezTo>
                <a:cubicBezTo>
                  <a:pt x="1950319" y="165082"/>
                  <a:pt x="1951938" y="164130"/>
                  <a:pt x="1953938" y="162892"/>
                </a:cubicBezTo>
                <a:cubicBezTo>
                  <a:pt x="1951081" y="157081"/>
                  <a:pt x="1951557" y="151366"/>
                  <a:pt x="1951843" y="145556"/>
                </a:cubicBezTo>
                <a:cubicBezTo>
                  <a:pt x="1938793" y="145270"/>
                  <a:pt x="1925649" y="149842"/>
                  <a:pt x="1920791" y="144127"/>
                </a:cubicBezTo>
                <a:cubicBezTo>
                  <a:pt x="1920791" y="144127"/>
                  <a:pt x="1922791" y="143937"/>
                  <a:pt x="1922791" y="143842"/>
                </a:cubicBezTo>
                <a:cubicBezTo>
                  <a:pt x="1926601" y="140508"/>
                  <a:pt x="1922791" y="140698"/>
                  <a:pt x="1922125" y="138508"/>
                </a:cubicBezTo>
                <a:cubicBezTo>
                  <a:pt x="1921744" y="137269"/>
                  <a:pt x="1923744" y="136698"/>
                  <a:pt x="1923839" y="135555"/>
                </a:cubicBezTo>
                <a:cubicBezTo>
                  <a:pt x="1935555" y="134698"/>
                  <a:pt x="1938984" y="131650"/>
                  <a:pt x="1948128" y="132412"/>
                </a:cubicBezTo>
                <a:cubicBezTo>
                  <a:pt x="1948318" y="133745"/>
                  <a:pt x="1951843" y="133650"/>
                  <a:pt x="1952128" y="131840"/>
                </a:cubicBezTo>
                <a:cubicBezTo>
                  <a:pt x="1948890" y="132126"/>
                  <a:pt x="1950128" y="128602"/>
                  <a:pt x="1945747" y="129935"/>
                </a:cubicBezTo>
                <a:cubicBezTo>
                  <a:pt x="1940222" y="126316"/>
                  <a:pt x="1919743" y="135555"/>
                  <a:pt x="1916886" y="129649"/>
                </a:cubicBezTo>
                <a:cubicBezTo>
                  <a:pt x="1916219" y="126316"/>
                  <a:pt x="1922506" y="126887"/>
                  <a:pt x="1924696" y="125935"/>
                </a:cubicBezTo>
                <a:cubicBezTo>
                  <a:pt x="1925363" y="125649"/>
                  <a:pt x="1925458" y="123363"/>
                  <a:pt x="1926411" y="122982"/>
                </a:cubicBezTo>
                <a:cubicBezTo>
                  <a:pt x="1928602" y="122125"/>
                  <a:pt x="1929744" y="124792"/>
                  <a:pt x="1932697" y="123553"/>
                </a:cubicBezTo>
                <a:cubicBezTo>
                  <a:pt x="1931935" y="120696"/>
                  <a:pt x="1933840" y="119077"/>
                  <a:pt x="1938317" y="118791"/>
                </a:cubicBezTo>
                <a:cubicBezTo>
                  <a:pt x="1942698" y="115552"/>
                  <a:pt x="1940603" y="118886"/>
                  <a:pt x="1944508" y="119362"/>
                </a:cubicBezTo>
                <a:cubicBezTo>
                  <a:pt x="1948985" y="115076"/>
                  <a:pt x="1941365" y="112219"/>
                  <a:pt x="1942889" y="106027"/>
                </a:cubicBezTo>
                <a:cubicBezTo>
                  <a:pt x="1934602" y="108218"/>
                  <a:pt x="1932221" y="105361"/>
                  <a:pt x="1931935" y="100693"/>
                </a:cubicBezTo>
                <a:cubicBezTo>
                  <a:pt x="1920981" y="101170"/>
                  <a:pt x="1914790" y="104027"/>
                  <a:pt x="1908027" y="106504"/>
                </a:cubicBezTo>
                <a:cubicBezTo>
                  <a:pt x="1904980" y="106123"/>
                  <a:pt x="1902789" y="105075"/>
                  <a:pt x="1901455" y="103265"/>
                </a:cubicBezTo>
                <a:cubicBezTo>
                  <a:pt x="1895359" y="104122"/>
                  <a:pt x="1888215" y="105742"/>
                  <a:pt x="1888787" y="100884"/>
                </a:cubicBezTo>
                <a:cubicBezTo>
                  <a:pt x="1895740" y="97550"/>
                  <a:pt x="1903837" y="98407"/>
                  <a:pt x="1910885" y="96693"/>
                </a:cubicBezTo>
                <a:cubicBezTo>
                  <a:pt x="1918981" y="94693"/>
                  <a:pt x="1924506" y="90311"/>
                  <a:pt x="1932602" y="89835"/>
                </a:cubicBezTo>
                <a:cubicBezTo>
                  <a:pt x="1933840" y="85834"/>
                  <a:pt x="1929364" y="86787"/>
                  <a:pt x="1929744" y="83453"/>
                </a:cubicBezTo>
                <a:cubicBezTo>
                  <a:pt x="1933745" y="81929"/>
                  <a:pt x="1937555" y="78405"/>
                  <a:pt x="1932983" y="76309"/>
                </a:cubicBezTo>
                <a:cubicBezTo>
                  <a:pt x="1932793" y="74119"/>
                  <a:pt x="1917076" y="81358"/>
                  <a:pt x="1916505" y="75738"/>
                </a:cubicBezTo>
                <a:cubicBezTo>
                  <a:pt x="1920029" y="73357"/>
                  <a:pt x="1926792" y="72404"/>
                  <a:pt x="1927935" y="68785"/>
                </a:cubicBezTo>
                <a:cubicBezTo>
                  <a:pt x="1922315" y="68308"/>
                  <a:pt x="1914409" y="69832"/>
                  <a:pt x="1905646" y="71642"/>
                </a:cubicBezTo>
                <a:cubicBezTo>
                  <a:pt x="1901265" y="72595"/>
                  <a:pt x="1897074" y="75166"/>
                  <a:pt x="1891835" y="76119"/>
                </a:cubicBezTo>
                <a:cubicBezTo>
                  <a:pt x="1888597" y="76690"/>
                  <a:pt x="1882786" y="78405"/>
                  <a:pt x="1879548" y="76405"/>
                </a:cubicBezTo>
                <a:cubicBezTo>
                  <a:pt x="1880691" y="68880"/>
                  <a:pt x="1901931" y="68785"/>
                  <a:pt x="1911266" y="66880"/>
                </a:cubicBezTo>
                <a:cubicBezTo>
                  <a:pt x="1917457" y="65641"/>
                  <a:pt x="1915838" y="62879"/>
                  <a:pt x="1919172" y="64498"/>
                </a:cubicBezTo>
                <a:cubicBezTo>
                  <a:pt x="1920601" y="65260"/>
                  <a:pt x="1925554" y="62974"/>
                  <a:pt x="1927268" y="63451"/>
                </a:cubicBezTo>
                <a:cubicBezTo>
                  <a:pt x="1932316" y="59641"/>
                  <a:pt x="1921458" y="60593"/>
                  <a:pt x="1926411" y="56783"/>
                </a:cubicBezTo>
                <a:cubicBezTo>
                  <a:pt x="1928316" y="54021"/>
                  <a:pt x="1937174" y="52021"/>
                  <a:pt x="1931650" y="49354"/>
                </a:cubicBezTo>
                <a:cubicBezTo>
                  <a:pt x="1924411" y="53068"/>
                  <a:pt x="1918410" y="50973"/>
                  <a:pt x="1913076" y="49068"/>
                </a:cubicBezTo>
                <a:cubicBezTo>
                  <a:pt x="1913647" y="51259"/>
                  <a:pt x="1900884" y="52878"/>
                  <a:pt x="1900884" y="50687"/>
                </a:cubicBezTo>
                <a:cubicBezTo>
                  <a:pt x="1901169" y="47925"/>
                  <a:pt x="1905932" y="47353"/>
                  <a:pt x="1908504" y="45639"/>
                </a:cubicBezTo>
                <a:cubicBezTo>
                  <a:pt x="1916314" y="44877"/>
                  <a:pt x="1923268" y="43639"/>
                  <a:pt x="1926411" y="40591"/>
                </a:cubicBezTo>
                <a:cubicBezTo>
                  <a:pt x="1930411" y="40495"/>
                  <a:pt x="1930221" y="38305"/>
                  <a:pt x="1932126" y="37162"/>
                </a:cubicBezTo>
                <a:cubicBezTo>
                  <a:pt x="1933078" y="32399"/>
                  <a:pt x="1923744" y="36495"/>
                  <a:pt x="1925268" y="31256"/>
                </a:cubicBezTo>
                <a:cubicBezTo>
                  <a:pt x="1924982" y="26494"/>
                  <a:pt x="1930316" y="24589"/>
                  <a:pt x="1930030" y="19826"/>
                </a:cubicBezTo>
                <a:cubicBezTo>
                  <a:pt x="1928506" y="16683"/>
                  <a:pt x="1921839" y="18016"/>
                  <a:pt x="1922982" y="12587"/>
                </a:cubicBezTo>
                <a:cubicBezTo>
                  <a:pt x="1918981" y="11158"/>
                  <a:pt x="1909552" y="14302"/>
                  <a:pt x="1906504" y="12016"/>
                </a:cubicBezTo>
                <a:cubicBezTo>
                  <a:pt x="1911076" y="11254"/>
                  <a:pt x="1912314" y="7920"/>
                  <a:pt x="1914123" y="6967"/>
                </a:cubicBezTo>
                <a:cubicBezTo>
                  <a:pt x="1917648" y="5253"/>
                  <a:pt x="1926220" y="6682"/>
                  <a:pt x="1923744" y="1633"/>
                </a:cubicBezTo>
                <a:cubicBezTo>
                  <a:pt x="1921458" y="-1986"/>
                  <a:pt x="1913933" y="1443"/>
                  <a:pt x="1909456" y="2110"/>
                </a:cubicBezTo>
                <a:cubicBezTo>
                  <a:pt x="1900598" y="3443"/>
                  <a:pt x="1893645" y="5348"/>
                  <a:pt x="1889359" y="6110"/>
                </a:cubicBezTo>
                <a:cubicBezTo>
                  <a:pt x="1878405" y="7920"/>
                  <a:pt x="1861641" y="9444"/>
                  <a:pt x="1854973" y="10587"/>
                </a:cubicBezTo>
                <a:cubicBezTo>
                  <a:pt x="1852687" y="10968"/>
                  <a:pt x="1854211" y="11539"/>
                  <a:pt x="1853068" y="12206"/>
                </a:cubicBezTo>
                <a:cubicBezTo>
                  <a:pt x="1847925" y="15254"/>
                  <a:pt x="1849925" y="12206"/>
                  <a:pt x="1846877" y="11635"/>
                </a:cubicBezTo>
                <a:cubicBezTo>
                  <a:pt x="1845258" y="11349"/>
                  <a:pt x="1842591" y="12492"/>
                  <a:pt x="1840781" y="12397"/>
                </a:cubicBezTo>
                <a:cubicBezTo>
                  <a:pt x="1831637" y="12111"/>
                  <a:pt x="1828208" y="12587"/>
                  <a:pt x="1822588" y="14778"/>
                </a:cubicBezTo>
                <a:cubicBezTo>
                  <a:pt x="1818302" y="14587"/>
                  <a:pt x="1816397" y="12206"/>
                  <a:pt x="1810111" y="13730"/>
                </a:cubicBezTo>
                <a:cubicBezTo>
                  <a:pt x="1805062" y="14206"/>
                  <a:pt x="1804110" y="16683"/>
                  <a:pt x="1800300" y="17731"/>
                </a:cubicBezTo>
                <a:cubicBezTo>
                  <a:pt x="1797442" y="16778"/>
                  <a:pt x="1793918" y="16302"/>
                  <a:pt x="1791727" y="14778"/>
                </a:cubicBezTo>
                <a:cubicBezTo>
                  <a:pt x="1786965" y="14778"/>
                  <a:pt x="1788108" y="16969"/>
                  <a:pt x="1783917" y="18493"/>
                </a:cubicBezTo>
                <a:cubicBezTo>
                  <a:pt x="1784107" y="18397"/>
                  <a:pt x="1781726" y="17064"/>
                  <a:pt x="1779726" y="17731"/>
                </a:cubicBezTo>
                <a:cubicBezTo>
                  <a:pt x="1778678" y="18016"/>
                  <a:pt x="1778011" y="20302"/>
                  <a:pt x="1776011" y="20969"/>
                </a:cubicBezTo>
                <a:cubicBezTo>
                  <a:pt x="1777154" y="20588"/>
                  <a:pt x="1774297" y="19921"/>
                  <a:pt x="1773820" y="19921"/>
                </a:cubicBezTo>
                <a:cubicBezTo>
                  <a:pt x="1771344" y="19826"/>
                  <a:pt x="1769153" y="21350"/>
                  <a:pt x="1767915" y="22017"/>
                </a:cubicBezTo>
                <a:cubicBezTo>
                  <a:pt x="1766581" y="22779"/>
                  <a:pt x="1765152" y="22969"/>
                  <a:pt x="1764010" y="23922"/>
                </a:cubicBezTo>
                <a:cubicBezTo>
                  <a:pt x="1759152" y="21731"/>
                  <a:pt x="1748293" y="24017"/>
                  <a:pt x="1743436" y="23922"/>
                </a:cubicBezTo>
                <a:cubicBezTo>
                  <a:pt x="1740578" y="23827"/>
                  <a:pt x="1736577" y="22398"/>
                  <a:pt x="1732958" y="22588"/>
                </a:cubicBezTo>
                <a:cubicBezTo>
                  <a:pt x="1732768" y="22588"/>
                  <a:pt x="1731434" y="24303"/>
                  <a:pt x="1729053" y="24398"/>
                </a:cubicBezTo>
                <a:cubicBezTo>
                  <a:pt x="1726481" y="24493"/>
                  <a:pt x="1725910" y="23731"/>
                  <a:pt x="1722862" y="23827"/>
                </a:cubicBezTo>
                <a:cubicBezTo>
                  <a:pt x="1718575" y="23922"/>
                  <a:pt x="1713813" y="25351"/>
                  <a:pt x="1708669" y="25636"/>
                </a:cubicBezTo>
                <a:cubicBezTo>
                  <a:pt x="1704383" y="27732"/>
                  <a:pt x="1702478" y="30970"/>
                  <a:pt x="1697144" y="32590"/>
                </a:cubicBezTo>
                <a:cubicBezTo>
                  <a:pt x="1698668" y="27351"/>
                  <a:pt x="1692381" y="28875"/>
                  <a:pt x="1690286" y="26684"/>
                </a:cubicBezTo>
                <a:cubicBezTo>
                  <a:pt x="1684190" y="26113"/>
                  <a:pt x="1677046" y="29732"/>
                  <a:pt x="1670188" y="30685"/>
                </a:cubicBezTo>
                <a:cubicBezTo>
                  <a:pt x="1667712" y="30970"/>
                  <a:pt x="1665807" y="30113"/>
                  <a:pt x="1661902" y="30399"/>
                </a:cubicBezTo>
                <a:cubicBezTo>
                  <a:pt x="1644947" y="31637"/>
                  <a:pt x="1627612" y="36304"/>
                  <a:pt x="1620944" y="31637"/>
                </a:cubicBezTo>
                <a:cubicBezTo>
                  <a:pt x="1612943" y="32304"/>
                  <a:pt x="1615419" y="38114"/>
                  <a:pt x="1607419" y="38781"/>
                </a:cubicBezTo>
                <a:cubicBezTo>
                  <a:pt x="1593607" y="39638"/>
                  <a:pt x="1581987" y="35828"/>
                  <a:pt x="1570843" y="42210"/>
                </a:cubicBezTo>
                <a:cubicBezTo>
                  <a:pt x="1560175" y="39924"/>
                  <a:pt x="1552936" y="43829"/>
                  <a:pt x="1540172" y="43448"/>
                </a:cubicBezTo>
                <a:cubicBezTo>
                  <a:pt x="1539886" y="44591"/>
                  <a:pt x="1538648" y="45258"/>
                  <a:pt x="1536267" y="45258"/>
                </a:cubicBezTo>
                <a:cubicBezTo>
                  <a:pt x="1533695" y="46972"/>
                  <a:pt x="1532743" y="49354"/>
                  <a:pt x="1528647" y="50306"/>
                </a:cubicBezTo>
                <a:cubicBezTo>
                  <a:pt x="1527409" y="47449"/>
                  <a:pt x="1517788" y="50687"/>
                  <a:pt x="1516455" y="51925"/>
                </a:cubicBezTo>
                <a:cubicBezTo>
                  <a:pt x="1516264" y="50211"/>
                  <a:pt x="1512740" y="51163"/>
                  <a:pt x="1512073" y="49830"/>
                </a:cubicBezTo>
                <a:cubicBezTo>
                  <a:pt x="1509502" y="50116"/>
                  <a:pt x="1509025" y="48496"/>
                  <a:pt x="1505787" y="49258"/>
                </a:cubicBezTo>
                <a:cubicBezTo>
                  <a:pt x="1498072" y="51735"/>
                  <a:pt x="1492547" y="51259"/>
                  <a:pt x="1487594" y="51640"/>
                </a:cubicBezTo>
                <a:cubicBezTo>
                  <a:pt x="1484737" y="51830"/>
                  <a:pt x="1483403" y="53545"/>
                  <a:pt x="1481689" y="53735"/>
                </a:cubicBezTo>
                <a:cubicBezTo>
                  <a:pt x="1482165" y="53640"/>
                  <a:pt x="1480355" y="52687"/>
                  <a:pt x="1479498" y="52687"/>
                </a:cubicBezTo>
                <a:cubicBezTo>
                  <a:pt x="1469020" y="52306"/>
                  <a:pt x="1456066" y="56688"/>
                  <a:pt x="1451304" y="57736"/>
                </a:cubicBezTo>
                <a:cubicBezTo>
                  <a:pt x="1446541" y="58783"/>
                  <a:pt x="1441969" y="59355"/>
                  <a:pt x="1437112" y="59545"/>
                </a:cubicBezTo>
                <a:cubicBezTo>
                  <a:pt x="1429206" y="59831"/>
                  <a:pt x="1428063" y="60498"/>
                  <a:pt x="1420919" y="61641"/>
                </a:cubicBezTo>
                <a:cubicBezTo>
                  <a:pt x="1417681" y="62212"/>
                  <a:pt x="1414061" y="62689"/>
                  <a:pt x="1410823" y="62974"/>
                </a:cubicBezTo>
                <a:cubicBezTo>
                  <a:pt x="1402822" y="63546"/>
                  <a:pt x="1404441" y="63070"/>
                  <a:pt x="1400726" y="64308"/>
                </a:cubicBezTo>
                <a:cubicBezTo>
                  <a:pt x="1394249" y="66499"/>
                  <a:pt x="1388439" y="64594"/>
                  <a:pt x="1384343" y="65070"/>
                </a:cubicBezTo>
                <a:cubicBezTo>
                  <a:pt x="1380628" y="65451"/>
                  <a:pt x="1378342" y="67261"/>
                  <a:pt x="1374342" y="67737"/>
                </a:cubicBezTo>
                <a:cubicBezTo>
                  <a:pt x="1371675" y="68023"/>
                  <a:pt x="1370151" y="67165"/>
                  <a:pt x="1366055" y="67451"/>
                </a:cubicBezTo>
                <a:cubicBezTo>
                  <a:pt x="1337385" y="69737"/>
                  <a:pt x="1298237" y="77167"/>
                  <a:pt x="1272996" y="79548"/>
                </a:cubicBezTo>
                <a:cubicBezTo>
                  <a:pt x="1271948" y="79643"/>
                  <a:pt x="1270329" y="78500"/>
                  <a:pt x="1270805" y="78500"/>
                </a:cubicBezTo>
                <a:cubicBezTo>
                  <a:pt x="1267757" y="78881"/>
                  <a:pt x="1266805" y="80119"/>
                  <a:pt x="1264900" y="80596"/>
                </a:cubicBezTo>
                <a:cubicBezTo>
                  <a:pt x="1256422" y="82691"/>
                  <a:pt x="1251088" y="80977"/>
                  <a:pt x="1246516" y="81643"/>
                </a:cubicBezTo>
                <a:cubicBezTo>
                  <a:pt x="1243659" y="82024"/>
                  <a:pt x="1242992" y="83548"/>
                  <a:pt x="1238611" y="84025"/>
                </a:cubicBezTo>
                <a:cubicBezTo>
                  <a:pt x="1234801" y="84406"/>
                  <a:pt x="1233943" y="83548"/>
                  <a:pt x="1230324" y="83739"/>
                </a:cubicBezTo>
                <a:cubicBezTo>
                  <a:pt x="1213084" y="84787"/>
                  <a:pt x="1194986" y="89454"/>
                  <a:pt x="1177746" y="90597"/>
                </a:cubicBezTo>
                <a:cubicBezTo>
                  <a:pt x="1173650" y="90883"/>
                  <a:pt x="1171459" y="90121"/>
                  <a:pt x="1167459" y="90597"/>
                </a:cubicBezTo>
                <a:cubicBezTo>
                  <a:pt x="1165078" y="90883"/>
                  <a:pt x="1163268" y="92216"/>
                  <a:pt x="1159553" y="92978"/>
                </a:cubicBezTo>
                <a:cubicBezTo>
                  <a:pt x="1150885" y="94693"/>
                  <a:pt x="1145932" y="93454"/>
                  <a:pt x="1141170" y="94026"/>
                </a:cubicBezTo>
                <a:cubicBezTo>
                  <a:pt x="1138312" y="94407"/>
                  <a:pt x="1134121" y="96312"/>
                  <a:pt x="1131169" y="96693"/>
                </a:cubicBezTo>
                <a:cubicBezTo>
                  <a:pt x="1126978" y="97169"/>
                  <a:pt x="1124406" y="96121"/>
                  <a:pt x="1120882" y="96693"/>
                </a:cubicBezTo>
                <a:cubicBezTo>
                  <a:pt x="1118215" y="97074"/>
                  <a:pt x="1116976" y="98407"/>
                  <a:pt x="1112976" y="99074"/>
                </a:cubicBezTo>
                <a:cubicBezTo>
                  <a:pt x="1103356" y="100693"/>
                  <a:pt x="1092973" y="100598"/>
                  <a:pt x="1082496" y="101646"/>
                </a:cubicBezTo>
                <a:cubicBezTo>
                  <a:pt x="1072304" y="102694"/>
                  <a:pt x="1060207" y="103837"/>
                  <a:pt x="1050111" y="105837"/>
                </a:cubicBezTo>
                <a:cubicBezTo>
                  <a:pt x="1046491" y="106599"/>
                  <a:pt x="1045729" y="107742"/>
                  <a:pt x="1042205" y="108218"/>
                </a:cubicBezTo>
                <a:cubicBezTo>
                  <a:pt x="1039347" y="108599"/>
                  <a:pt x="1038300" y="107266"/>
                  <a:pt x="1033918" y="107932"/>
                </a:cubicBezTo>
                <a:cubicBezTo>
                  <a:pt x="1031251" y="108313"/>
                  <a:pt x="1030013" y="109552"/>
                  <a:pt x="1026013" y="110314"/>
                </a:cubicBezTo>
                <a:cubicBezTo>
                  <a:pt x="1011249" y="112981"/>
                  <a:pt x="994199" y="113457"/>
                  <a:pt x="979435" y="116314"/>
                </a:cubicBezTo>
                <a:cubicBezTo>
                  <a:pt x="975816" y="117076"/>
                  <a:pt x="974959" y="118315"/>
                  <a:pt x="971530" y="118696"/>
                </a:cubicBezTo>
                <a:cubicBezTo>
                  <a:pt x="969148" y="118981"/>
                  <a:pt x="968291" y="118029"/>
                  <a:pt x="965243" y="118124"/>
                </a:cubicBezTo>
                <a:cubicBezTo>
                  <a:pt x="956956" y="118505"/>
                  <a:pt x="953813" y="120601"/>
                  <a:pt x="949241" y="121553"/>
                </a:cubicBezTo>
                <a:cubicBezTo>
                  <a:pt x="931239" y="125077"/>
                  <a:pt x="910665" y="125935"/>
                  <a:pt x="890567" y="129173"/>
                </a:cubicBezTo>
                <a:cubicBezTo>
                  <a:pt x="888091" y="129554"/>
                  <a:pt x="887805" y="130697"/>
                  <a:pt x="884662" y="131269"/>
                </a:cubicBezTo>
                <a:cubicBezTo>
                  <a:pt x="871326" y="133840"/>
                  <a:pt x="858087" y="133745"/>
                  <a:pt x="846181" y="136222"/>
                </a:cubicBezTo>
                <a:cubicBezTo>
                  <a:pt x="843609" y="136793"/>
                  <a:pt x="843514" y="137746"/>
                  <a:pt x="840275" y="138317"/>
                </a:cubicBezTo>
                <a:cubicBezTo>
                  <a:pt x="834370" y="139365"/>
                  <a:pt x="826273" y="139555"/>
                  <a:pt x="820082" y="140984"/>
                </a:cubicBezTo>
                <a:cubicBezTo>
                  <a:pt x="817606" y="141556"/>
                  <a:pt x="815605" y="142889"/>
                  <a:pt x="814176" y="143080"/>
                </a:cubicBezTo>
                <a:cubicBezTo>
                  <a:pt x="811510" y="143461"/>
                  <a:pt x="811224" y="141937"/>
                  <a:pt x="807985" y="142508"/>
                </a:cubicBezTo>
                <a:cubicBezTo>
                  <a:pt x="805033" y="143080"/>
                  <a:pt x="804556" y="144508"/>
                  <a:pt x="800080" y="144889"/>
                </a:cubicBezTo>
                <a:cubicBezTo>
                  <a:pt x="796460" y="145270"/>
                  <a:pt x="790078" y="143365"/>
                  <a:pt x="785792" y="145366"/>
                </a:cubicBezTo>
                <a:cubicBezTo>
                  <a:pt x="782458" y="145842"/>
                  <a:pt x="785125" y="149176"/>
                  <a:pt x="782268" y="149842"/>
                </a:cubicBezTo>
                <a:cubicBezTo>
                  <a:pt x="774267" y="145556"/>
                  <a:pt x="763408" y="150414"/>
                  <a:pt x="753788" y="152224"/>
                </a:cubicBezTo>
                <a:cubicBezTo>
                  <a:pt x="749121" y="153081"/>
                  <a:pt x="742072" y="153367"/>
                  <a:pt x="737595" y="154319"/>
                </a:cubicBezTo>
                <a:cubicBezTo>
                  <a:pt x="730928" y="155748"/>
                  <a:pt x="731690" y="155748"/>
                  <a:pt x="727499" y="155653"/>
                </a:cubicBezTo>
                <a:cubicBezTo>
                  <a:pt x="717784" y="155367"/>
                  <a:pt x="701305" y="158415"/>
                  <a:pt x="693114" y="160129"/>
                </a:cubicBezTo>
                <a:cubicBezTo>
                  <a:pt x="691114" y="160510"/>
                  <a:pt x="690923" y="161558"/>
                  <a:pt x="689209" y="162034"/>
                </a:cubicBezTo>
                <a:cubicBezTo>
                  <a:pt x="682351" y="163939"/>
                  <a:pt x="679017" y="162511"/>
                  <a:pt x="674921" y="162511"/>
                </a:cubicBezTo>
                <a:cubicBezTo>
                  <a:pt x="667396" y="162606"/>
                  <a:pt x="667777" y="162987"/>
                  <a:pt x="664824" y="163844"/>
                </a:cubicBezTo>
                <a:cubicBezTo>
                  <a:pt x="663015" y="164416"/>
                  <a:pt x="660824" y="162987"/>
                  <a:pt x="660634" y="163082"/>
                </a:cubicBezTo>
                <a:cubicBezTo>
                  <a:pt x="656252" y="163749"/>
                  <a:pt x="653585" y="165463"/>
                  <a:pt x="650632" y="165749"/>
                </a:cubicBezTo>
                <a:cubicBezTo>
                  <a:pt x="649108" y="165940"/>
                  <a:pt x="648537" y="164701"/>
                  <a:pt x="648441" y="164701"/>
                </a:cubicBezTo>
                <a:cubicBezTo>
                  <a:pt x="645489" y="164797"/>
                  <a:pt x="641964" y="166987"/>
                  <a:pt x="638440" y="167368"/>
                </a:cubicBezTo>
                <a:cubicBezTo>
                  <a:pt x="635964" y="167654"/>
                  <a:pt x="635392" y="166606"/>
                  <a:pt x="632249" y="166797"/>
                </a:cubicBezTo>
                <a:cubicBezTo>
                  <a:pt x="619295" y="167749"/>
                  <a:pt x="607198" y="170416"/>
                  <a:pt x="593768" y="171750"/>
                </a:cubicBezTo>
                <a:cubicBezTo>
                  <a:pt x="591387" y="172036"/>
                  <a:pt x="590529" y="171083"/>
                  <a:pt x="587577" y="171178"/>
                </a:cubicBezTo>
                <a:cubicBezTo>
                  <a:pt x="581862" y="171369"/>
                  <a:pt x="574432" y="172417"/>
                  <a:pt x="569384" y="173560"/>
                </a:cubicBezTo>
                <a:cubicBezTo>
                  <a:pt x="561669" y="175274"/>
                  <a:pt x="560431" y="175179"/>
                  <a:pt x="553192" y="175655"/>
                </a:cubicBezTo>
                <a:cubicBezTo>
                  <a:pt x="541381" y="176417"/>
                  <a:pt x="527950" y="180322"/>
                  <a:pt x="520997" y="181180"/>
                </a:cubicBezTo>
                <a:cubicBezTo>
                  <a:pt x="517568" y="181561"/>
                  <a:pt x="510996" y="177941"/>
                  <a:pt x="508519" y="180132"/>
                </a:cubicBezTo>
                <a:cubicBezTo>
                  <a:pt x="502995" y="184894"/>
                  <a:pt x="476992" y="184228"/>
                  <a:pt x="472134" y="184894"/>
                </a:cubicBezTo>
                <a:cubicBezTo>
                  <a:pt x="468609" y="185371"/>
                  <a:pt x="467371" y="186323"/>
                  <a:pt x="464228" y="187276"/>
                </a:cubicBezTo>
                <a:cubicBezTo>
                  <a:pt x="457275" y="189276"/>
                  <a:pt x="456894" y="188704"/>
                  <a:pt x="454131" y="188609"/>
                </a:cubicBezTo>
                <a:cubicBezTo>
                  <a:pt x="447845" y="188419"/>
                  <a:pt x="447940" y="190800"/>
                  <a:pt x="442130" y="191467"/>
                </a:cubicBezTo>
                <a:cubicBezTo>
                  <a:pt x="439463" y="191752"/>
                  <a:pt x="437939" y="190800"/>
                  <a:pt x="433843" y="191181"/>
                </a:cubicBezTo>
                <a:cubicBezTo>
                  <a:pt x="425366" y="192038"/>
                  <a:pt x="412698" y="194134"/>
                  <a:pt x="407554" y="194610"/>
                </a:cubicBezTo>
                <a:cubicBezTo>
                  <a:pt x="406411" y="194705"/>
                  <a:pt x="404982" y="193562"/>
                  <a:pt x="405363" y="193562"/>
                </a:cubicBezTo>
                <a:cubicBezTo>
                  <a:pt x="401649" y="193943"/>
                  <a:pt x="395457" y="197467"/>
                  <a:pt x="393362" y="196515"/>
                </a:cubicBezTo>
                <a:cubicBezTo>
                  <a:pt x="389361" y="194515"/>
                  <a:pt x="390885" y="196991"/>
                  <a:pt x="385266" y="197563"/>
                </a:cubicBezTo>
                <a:cubicBezTo>
                  <a:pt x="382599" y="197848"/>
                  <a:pt x="381075" y="196991"/>
                  <a:pt x="376979" y="197277"/>
                </a:cubicBezTo>
                <a:cubicBezTo>
                  <a:pt x="366501" y="198134"/>
                  <a:pt x="355643" y="200801"/>
                  <a:pt x="344594" y="201468"/>
                </a:cubicBezTo>
                <a:cubicBezTo>
                  <a:pt x="340879" y="201658"/>
                  <a:pt x="339831" y="200706"/>
                  <a:pt x="336307" y="201182"/>
                </a:cubicBezTo>
                <a:cubicBezTo>
                  <a:pt x="333545" y="201563"/>
                  <a:pt x="332593" y="202992"/>
                  <a:pt x="328401" y="203563"/>
                </a:cubicBezTo>
                <a:cubicBezTo>
                  <a:pt x="320877" y="204516"/>
                  <a:pt x="322115" y="202706"/>
                  <a:pt x="320305" y="204611"/>
                </a:cubicBezTo>
                <a:cubicBezTo>
                  <a:pt x="319638" y="205278"/>
                  <a:pt x="313638" y="206802"/>
                  <a:pt x="312400" y="206992"/>
                </a:cubicBezTo>
                <a:cubicBezTo>
                  <a:pt x="313066" y="206897"/>
                  <a:pt x="310971" y="205945"/>
                  <a:pt x="310209" y="205945"/>
                </a:cubicBezTo>
                <a:cubicBezTo>
                  <a:pt x="302589" y="205659"/>
                  <a:pt x="290968" y="207850"/>
                  <a:pt x="283920" y="209374"/>
                </a:cubicBezTo>
                <a:cubicBezTo>
                  <a:pt x="276205" y="210993"/>
                  <a:pt x="275157" y="210993"/>
                  <a:pt x="267727" y="211469"/>
                </a:cubicBezTo>
                <a:cubicBezTo>
                  <a:pt x="262870" y="211755"/>
                  <a:pt x="256107" y="212898"/>
                  <a:pt x="249534" y="213850"/>
                </a:cubicBezTo>
                <a:cubicBezTo>
                  <a:pt x="243724" y="214708"/>
                  <a:pt x="238485" y="216708"/>
                  <a:pt x="237533" y="216803"/>
                </a:cubicBezTo>
                <a:cubicBezTo>
                  <a:pt x="236485" y="216898"/>
                  <a:pt x="236295" y="215089"/>
                  <a:pt x="233342" y="215946"/>
                </a:cubicBezTo>
                <a:cubicBezTo>
                  <a:pt x="230008" y="216898"/>
                  <a:pt x="228675" y="219089"/>
                  <a:pt x="225531" y="219661"/>
                </a:cubicBezTo>
                <a:cubicBezTo>
                  <a:pt x="223436" y="220042"/>
                  <a:pt x="222102" y="218994"/>
                  <a:pt x="219340" y="219089"/>
                </a:cubicBezTo>
                <a:cubicBezTo>
                  <a:pt x="211053" y="219470"/>
                  <a:pt x="207910" y="221661"/>
                  <a:pt x="203338" y="222518"/>
                </a:cubicBezTo>
                <a:cubicBezTo>
                  <a:pt x="197433" y="223661"/>
                  <a:pt x="190765" y="223852"/>
                  <a:pt x="185145" y="224899"/>
                </a:cubicBezTo>
                <a:cubicBezTo>
                  <a:pt x="182574" y="225376"/>
                  <a:pt x="182478" y="226423"/>
                  <a:pt x="179240" y="226995"/>
                </a:cubicBezTo>
                <a:cubicBezTo>
                  <a:pt x="172382" y="228233"/>
                  <a:pt x="165524" y="228614"/>
                  <a:pt x="159047" y="229662"/>
                </a:cubicBezTo>
                <a:cubicBezTo>
                  <a:pt x="154856" y="230329"/>
                  <a:pt x="151046" y="232424"/>
                  <a:pt x="146855" y="231281"/>
                </a:cubicBezTo>
                <a:cubicBezTo>
                  <a:pt x="145236" y="233853"/>
                  <a:pt x="140854" y="235091"/>
                  <a:pt x="135044" y="235567"/>
                </a:cubicBezTo>
                <a:cubicBezTo>
                  <a:pt x="131234" y="235853"/>
                  <a:pt x="128186" y="235567"/>
                  <a:pt x="126662" y="233948"/>
                </a:cubicBezTo>
                <a:cubicBezTo>
                  <a:pt x="114660" y="236901"/>
                  <a:pt x="101230" y="239377"/>
                  <a:pt x="94658" y="240806"/>
                </a:cubicBezTo>
                <a:cubicBezTo>
                  <a:pt x="88657" y="242140"/>
                  <a:pt x="86943" y="242806"/>
                  <a:pt x="84657" y="243473"/>
                </a:cubicBezTo>
                <a:cubicBezTo>
                  <a:pt x="83418" y="243854"/>
                  <a:pt x="81799" y="243568"/>
                  <a:pt x="80656" y="244045"/>
                </a:cubicBezTo>
                <a:cubicBezTo>
                  <a:pt x="78465" y="244902"/>
                  <a:pt x="77132" y="247093"/>
                  <a:pt x="74941" y="247474"/>
                </a:cubicBezTo>
                <a:cubicBezTo>
                  <a:pt x="74179" y="247569"/>
                  <a:pt x="73417" y="245664"/>
                  <a:pt x="70750" y="246712"/>
                </a:cubicBezTo>
                <a:cubicBezTo>
                  <a:pt x="69988" y="246997"/>
                  <a:pt x="67988" y="249379"/>
                  <a:pt x="67035" y="249950"/>
                </a:cubicBezTo>
                <a:cubicBezTo>
                  <a:pt x="62368" y="252331"/>
                  <a:pt x="57987" y="252331"/>
                  <a:pt x="55224" y="254236"/>
                </a:cubicBezTo>
                <a:cubicBezTo>
                  <a:pt x="53986" y="255094"/>
                  <a:pt x="53986" y="257094"/>
                  <a:pt x="51510" y="257475"/>
                </a:cubicBezTo>
                <a:cubicBezTo>
                  <a:pt x="54081" y="260809"/>
                  <a:pt x="51700" y="263952"/>
                  <a:pt x="52843" y="268143"/>
                </a:cubicBezTo>
                <a:cubicBezTo>
                  <a:pt x="54081" y="272715"/>
                  <a:pt x="56463" y="275572"/>
                  <a:pt x="54272" y="280144"/>
                </a:cubicBezTo>
                <a:cubicBezTo>
                  <a:pt x="53224" y="283954"/>
                  <a:pt x="58653" y="282335"/>
                  <a:pt x="58939" y="284907"/>
                </a:cubicBezTo>
                <a:cubicBezTo>
                  <a:pt x="56177" y="285669"/>
                  <a:pt x="56939" y="288145"/>
                  <a:pt x="55415" y="289479"/>
                </a:cubicBezTo>
                <a:cubicBezTo>
                  <a:pt x="50652" y="293575"/>
                  <a:pt x="40842" y="293670"/>
                  <a:pt x="33698" y="296337"/>
                </a:cubicBezTo>
                <a:cubicBezTo>
                  <a:pt x="32936" y="296623"/>
                  <a:pt x="30936" y="299099"/>
                  <a:pt x="29983" y="299575"/>
                </a:cubicBezTo>
                <a:cubicBezTo>
                  <a:pt x="27507" y="300814"/>
                  <a:pt x="22458" y="299766"/>
                  <a:pt x="24268" y="303004"/>
                </a:cubicBezTo>
                <a:cubicBezTo>
                  <a:pt x="24173" y="307481"/>
                  <a:pt x="34365" y="303195"/>
                  <a:pt x="31317" y="310243"/>
                </a:cubicBezTo>
                <a:cubicBezTo>
                  <a:pt x="29697" y="311672"/>
                  <a:pt x="26554" y="314339"/>
                  <a:pt x="23697" y="315292"/>
                </a:cubicBezTo>
                <a:cubicBezTo>
                  <a:pt x="20458" y="316339"/>
                  <a:pt x="20458" y="313196"/>
                  <a:pt x="17601" y="316054"/>
                </a:cubicBezTo>
                <a:cubicBezTo>
                  <a:pt x="17505" y="316149"/>
                  <a:pt x="11600" y="318244"/>
                  <a:pt x="11695" y="318149"/>
                </a:cubicBezTo>
                <a:cubicBezTo>
                  <a:pt x="5599" y="319959"/>
                  <a:pt x="-1164" y="320626"/>
                  <a:pt x="170" y="325102"/>
                </a:cubicBezTo>
                <a:cubicBezTo>
                  <a:pt x="8552" y="322435"/>
                  <a:pt x="12648" y="326436"/>
                  <a:pt x="18839" y="326722"/>
                </a:cubicBezTo>
                <a:cubicBezTo>
                  <a:pt x="22649" y="326912"/>
                  <a:pt x="26459" y="324626"/>
                  <a:pt x="31126" y="326436"/>
                </a:cubicBezTo>
                <a:cubicBezTo>
                  <a:pt x="31412" y="329103"/>
                  <a:pt x="25792" y="328817"/>
                  <a:pt x="27697" y="332246"/>
                </a:cubicBezTo>
                <a:cubicBezTo>
                  <a:pt x="35317" y="332056"/>
                  <a:pt x="48271" y="327388"/>
                  <a:pt x="50271" y="332056"/>
                </a:cubicBezTo>
                <a:cubicBezTo>
                  <a:pt x="46842" y="333675"/>
                  <a:pt x="44747" y="336056"/>
                  <a:pt x="40651" y="337390"/>
                </a:cubicBezTo>
                <a:cubicBezTo>
                  <a:pt x="40556" y="339390"/>
                  <a:pt x="41985" y="342247"/>
                  <a:pt x="39318" y="343009"/>
                </a:cubicBezTo>
                <a:cubicBezTo>
                  <a:pt x="33031" y="343867"/>
                  <a:pt x="33698" y="344343"/>
                  <a:pt x="29316" y="345676"/>
                </a:cubicBezTo>
                <a:cubicBezTo>
                  <a:pt x="27697" y="346153"/>
                  <a:pt x="28078" y="347010"/>
                  <a:pt x="27411" y="347296"/>
                </a:cubicBezTo>
                <a:cubicBezTo>
                  <a:pt x="24744" y="348439"/>
                  <a:pt x="16648" y="348915"/>
                  <a:pt x="17791" y="352630"/>
                </a:cubicBezTo>
                <a:cubicBezTo>
                  <a:pt x="25602" y="354535"/>
                  <a:pt x="30840" y="349867"/>
                  <a:pt x="34174" y="351868"/>
                </a:cubicBezTo>
                <a:cubicBezTo>
                  <a:pt x="34746" y="352249"/>
                  <a:pt x="37508" y="351106"/>
                  <a:pt x="38270" y="351296"/>
                </a:cubicBezTo>
                <a:cubicBezTo>
                  <a:pt x="39318" y="351677"/>
                  <a:pt x="39413" y="353487"/>
                  <a:pt x="40651" y="353677"/>
                </a:cubicBezTo>
                <a:cubicBezTo>
                  <a:pt x="42461" y="353963"/>
                  <a:pt x="47033" y="349963"/>
                  <a:pt x="46842" y="354249"/>
                </a:cubicBezTo>
                <a:cubicBezTo>
                  <a:pt x="47128" y="356916"/>
                  <a:pt x="47509" y="359583"/>
                  <a:pt x="47795" y="362250"/>
                </a:cubicBezTo>
                <a:cubicBezTo>
                  <a:pt x="41413" y="363298"/>
                  <a:pt x="35793" y="364726"/>
                  <a:pt x="36270" y="369203"/>
                </a:cubicBezTo>
                <a:cubicBezTo>
                  <a:pt x="40746" y="371584"/>
                  <a:pt x="48366" y="369489"/>
                  <a:pt x="54843" y="369489"/>
                </a:cubicBezTo>
                <a:cubicBezTo>
                  <a:pt x="56653" y="369489"/>
                  <a:pt x="57606" y="370441"/>
                  <a:pt x="59034" y="370251"/>
                </a:cubicBezTo>
                <a:cubicBezTo>
                  <a:pt x="60749" y="370060"/>
                  <a:pt x="60844" y="371299"/>
                  <a:pt x="61225" y="371299"/>
                </a:cubicBezTo>
                <a:cubicBezTo>
                  <a:pt x="63511" y="371299"/>
                  <a:pt x="65607" y="367965"/>
                  <a:pt x="67321" y="370537"/>
                </a:cubicBezTo>
                <a:cubicBezTo>
                  <a:pt x="67607" y="372727"/>
                  <a:pt x="67893" y="375013"/>
                  <a:pt x="68178" y="377204"/>
                </a:cubicBezTo>
                <a:cubicBezTo>
                  <a:pt x="65130" y="378157"/>
                  <a:pt x="61035" y="377490"/>
                  <a:pt x="58082" y="378538"/>
                </a:cubicBezTo>
                <a:cubicBezTo>
                  <a:pt x="57320" y="378823"/>
                  <a:pt x="55320" y="381300"/>
                  <a:pt x="54367" y="381776"/>
                </a:cubicBezTo>
                <a:cubicBezTo>
                  <a:pt x="52748" y="382633"/>
                  <a:pt x="49700" y="383395"/>
                  <a:pt x="48462" y="383872"/>
                </a:cubicBezTo>
                <a:cubicBezTo>
                  <a:pt x="39699" y="387110"/>
                  <a:pt x="27697" y="388063"/>
                  <a:pt x="22935" y="393968"/>
                </a:cubicBezTo>
                <a:cubicBezTo>
                  <a:pt x="31793" y="392920"/>
                  <a:pt x="37317" y="389587"/>
                  <a:pt x="43318" y="392635"/>
                </a:cubicBezTo>
                <a:cubicBezTo>
                  <a:pt x="44271" y="394921"/>
                  <a:pt x="38651" y="394730"/>
                  <a:pt x="40556" y="398159"/>
                </a:cubicBezTo>
                <a:cubicBezTo>
                  <a:pt x="52367" y="395873"/>
                  <a:pt x="53891" y="399969"/>
                  <a:pt x="51795" y="406160"/>
                </a:cubicBezTo>
                <a:cubicBezTo>
                  <a:pt x="55891" y="407113"/>
                  <a:pt x="67035" y="403017"/>
                  <a:pt x="70464" y="407779"/>
                </a:cubicBezTo>
                <a:cubicBezTo>
                  <a:pt x="69893" y="410446"/>
                  <a:pt x="66559" y="411685"/>
                  <a:pt x="67226" y="414923"/>
                </a:cubicBezTo>
                <a:cubicBezTo>
                  <a:pt x="66273" y="416828"/>
                  <a:pt x="61320" y="415876"/>
                  <a:pt x="59320" y="417304"/>
                </a:cubicBezTo>
                <a:cubicBezTo>
                  <a:pt x="58844" y="417590"/>
                  <a:pt x="59796" y="419495"/>
                  <a:pt x="59606" y="419971"/>
                </a:cubicBezTo>
                <a:cubicBezTo>
                  <a:pt x="58939" y="422829"/>
                  <a:pt x="53034" y="421876"/>
                  <a:pt x="53986" y="424734"/>
                </a:cubicBezTo>
                <a:cubicBezTo>
                  <a:pt x="60844" y="424258"/>
                  <a:pt x="71322" y="420638"/>
                  <a:pt x="70655" y="426639"/>
                </a:cubicBezTo>
                <a:cubicBezTo>
                  <a:pt x="70845" y="429592"/>
                  <a:pt x="64940" y="429782"/>
                  <a:pt x="63035" y="431687"/>
                </a:cubicBezTo>
                <a:cubicBezTo>
                  <a:pt x="62178" y="432544"/>
                  <a:pt x="64083" y="434735"/>
                  <a:pt x="63511" y="435688"/>
                </a:cubicBezTo>
                <a:cubicBezTo>
                  <a:pt x="63035" y="436545"/>
                  <a:pt x="57320" y="436450"/>
                  <a:pt x="59796" y="438831"/>
                </a:cubicBezTo>
                <a:cubicBezTo>
                  <a:pt x="60654" y="441498"/>
                  <a:pt x="68750" y="437974"/>
                  <a:pt x="68369" y="441784"/>
                </a:cubicBezTo>
                <a:cubicBezTo>
                  <a:pt x="65321" y="443974"/>
                  <a:pt x="70274" y="445308"/>
                  <a:pt x="71226" y="448165"/>
                </a:cubicBezTo>
                <a:cubicBezTo>
                  <a:pt x="72179" y="451118"/>
                  <a:pt x="71512" y="453785"/>
                  <a:pt x="72369" y="457500"/>
                </a:cubicBezTo>
                <a:cubicBezTo>
                  <a:pt x="72846" y="459595"/>
                  <a:pt x="77608" y="457881"/>
                  <a:pt x="76941" y="460929"/>
                </a:cubicBezTo>
                <a:cubicBezTo>
                  <a:pt x="71893" y="461405"/>
                  <a:pt x="68655" y="462739"/>
                  <a:pt x="67131" y="464929"/>
                </a:cubicBezTo>
                <a:cubicBezTo>
                  <a:pt x="72084" y="463691"/>
                  <a:pt x="74465" y="464453"/>
                  <a:pt x="75513" y="466549"/>
                </a:cubicBezTo>
                <a:cubicBezTo>
                  <a:pt x="75417" y="466263"/>
                  <a:pt x="71703" y="468358"/>
                  <a:pt x="71607" y="468358"/>
                </a:cubicBezTo>
                <a:cubicBezTo>
                  <a:pt x="70655" y="470168"/>
                  <a:pt x="73131" y="471692"/>
                  <a:pt x="74084" y="472073"/>
                </a:cubicBezTo>
                <a:cubicBezTo>
                  <a:pt x="76560" y="473026"/>
                  <a:pt x="74846" y="477883"/>
                  <a:pt x="76941" y="478455"/>
                </a:cubicBezTo>
                <a:cubicBezTo>
                  <a:pt x="76656" y="481693"/>
                  <a:pt x="74370" y="483884"/>
                  <a:pt x="76084" y="488075"/>
                </a:cubicBezTo>
                <a:cubicBezTo>
                  <a:pt x="79132" y="489790"/>
                  <a:pt x="86276" y="487599"/>
                  <a:pt x="86943" y="490933"/>
                </a:cubicBezTo>
                <a:cubicBezTo>
                  <a:pt x="84276" y="491314"/>
                  <a:pt x="81513" y="491599"/>
                  <a:pt x="78846" y="491980"/>
                </a:cubicBezTo>
                <a:cubicBezTo>
                  <a:pt x="80466" y="496933"/>
                  <a:pt x="79037" y="500458"/>
                  <a:pt x="73893" y="502077"/>
                </a:cubicBezTo>
                <a:cubicBezTo>
                  <a:pt x="74179" y="504744"/>
                  <a:pt x="74560" y="507411"/>
                  <a:pt x="74846" y="510078"/>
                </a:cubicBezTo>
                <a:cubicBezTo>
                  <a:pt x="68083" y="511411"/>
                  <a:pt x="62273" y="513126"/>
                  <a:pt x="59130" y="516174"/>
                </a:cubicBezTo>
                <a:cubicBezTo>
                  <a:pt x="68750" y="514269"/>
                  <a:pt x="77037" y="513507"/>
                  <a:pt x="76179" y="520746"/>
                </a:cubicBezTo>
                <a:cubicBezTo>
                  <a:pt x="81513" y="521508"/>
                  <a:pt x="82561" y="514078"/>
                  <a:pt x="86181" y="518079"/>
                </a:cubicBezTo>
                <a:cubicBezTo>
                  <a:pt x="79037" y="520936"/>
                  <a:pt x="72750" y="524080"/>
                  <a:pt x="73322" y="530652"/>
                </a:cubicBezTo>
                <a:cubicBezTo>
                  <a:pt x="76370" y="530461"/>
                  <a:pt x="80751" y="529223"/>
                  <a:pt x="81609" y="530938"/>
                </a:cubicBezTo>
                <a:cubicBezTo>
                  <a:pt x="80275" y="533224"/>
                  <a:pt x="78180" y="535414"/>
                  <a:pt x="75989" y="535700"/>
                </a:cubicBezTo>
                <a:cubicBezTo>
                  <a:pt x="75608" y="535795"/>
                  <a:pt x="72369" y="535319"/>
                  <a:pt x="73798" y="534652"/>
                </a:cubicBezTo>
                <a:cubicBezTo>
                  <a:pt x="70274" y="536462"/>
                  <a:pt x="68464" y="537700"/>
                  <a:pt x="66369" y="541034"/>
                </a:cubicBezTo>
                <a:cubicBezTo>
                  <a:pt x="73227" y="540653"/>
                  <a:pt x="78751" y="539605"/>
                  <a:pt x="84752" y="539986"/>
                </a:cubicBezTo>
                <a:cubicBezTo>
                  <a:pt x="87514" y="540177"/>
                  <a:pt x="90372" y="541796"/>
                  <a:pt x="93134" y="541606"/>
                </a:cubicBezTo>
                <a:cubicBezTo>
                  <a:pt x="93515" y="541606"/>
                  <a:pt x="94563" y="539796"/>
                  <a:pt x="97039" y="539796"/>
                </a:cubicBezTo>
                <a:cubicBezTo>
                  <a:pt x="102087" y="539605"/>
                  <a:pt x="107517" y="540844"/>
                  <a:pt x="113232" y="537700"/>
                </a:cubicBezTo>
                <a:cubicBezTo>
                  <a:pt x="114851" y="534938"/>
                  <a:pt x="106659" y="533986"/>
                  <a:pt x="112565" y="532366"/>
                </a:cubicBezTo>
                <a:cubicBezTo>
                  <a:pt x="120852" y="532176"/>
                  <a:pt x="133901" y="527794"/>
                  <a:pt x="139044" y="530271"/>
                </a:cubicBezTo>
                <a:cubicBezTo>
                  <a:pt x="138473" y="535033"/>
                  <a:pt x="136187" y="538939"/>
                  <a:pt x="132282" y="541987"/>
                </a:cubicBezTo>
                <a:cubicBezTo>
                  <a:pt x="124090" y="544082"/>
                  <a:pt x="121614" y="541320"/>
                  <a:pt x="113898" y="543034"/>
                </a:cubicBezTo>
                <a:cubicBezTo>
                  <a:pt x="107802" y="545606"/>
                  <a:pt x="104659" y="547130"/>
                  <a:pt x="100087" y="547511"/>
                </a:cubicBezTo>
                <a:cubicBezTo>
                  <a:pt x="98087" y="547702"/>
                  <a:pt x="98658" y="546463"/>
                  <a:pt x="97896" y="546463"/>
                </a:cubicBezTo>
                <a:cubicBezTo>
                  <a:pt x="92372" y="545987"/>
                  <a:pt x="87609" y="547511"/>
                  <a:pt x="83609" y="546940"/>
                </a:cubicBezTo>
                <a:cubicBezTo>
                  <a:pt x="82180" y="546749"/>
                  <a:pt x="81609" y="544844"/>
                  <a:pt x="79227" y="544844"/>
                </a:cubicBezTo>
                <a:cubicBezTo>
                  <a:pt x="79513" y="544844"/>
                  <a:pt x="77227" y="546559"/>
                  <a:pt x="75322" y="546654"/>
                </a:cubicBezTo>
                <a:cubicBezTo>
                  <a:pt x="74751" y="546654"/>
                  <a:pt x="71988" y="544463"/>
                  <a:pt x="69131" y="546082"/>
                </a:cubicBezTo>
                <a:cubicBezTo>
                  <a:pt x="65797" y="549035"/>
                  <a:pt x="71607" y="549130"/>
                  <a:pt x="71988" y="552464"/>
                </a:cubicBezTo>
                <a:cubicBezTo>
                  <a:pt x="72179" y="554179"/>
                  <a:pt x="69512" y="554655"/>
                  <a:pt x="70464" y="556750"/>
                </a:cubicBezTo>
                <a:cubicBezTo>
                  <a:pt x="72465" y="556941"/>
                  <a:pt x="73417" y="558179"/>
                  <a:pt x="74846" y="558941"/>
                </a:cubicBezTo>
                <a:cubicBezTo>
                  <a:pt x="76656" y="559798"/>
                  <a:pt x="79799" y="559608"/>
                  <a:pt x="79418" y="562370"/>
                </a:cubicBezTo>
                <a:cubicBezTo>
                  <a:pt x="76751" y="564085"/>
                  <a:pt x="71988" y="564656"/>
                  <a:pt x="69512" y="566371"/>
                </a:cubicBezTo>
                <a:cubicBezTo>
                  <a:pt x="69417" y="567228"/>
                  <a:pt x="70083" y="568180"/>
                  <a:pt x="69798" y="569038"/>
                </a:cubicBezTo>
                <a:cubicBezTo>
                  <a:pt x="69417" y="570466"/>
                  <a:pt x="68559" y="569800"/>
                  <a:pt x="67893" y="570657"/>
                </a:cubicBezTo>
                <a:cubicBezTo>
                  <a:pt x="67321" y="571419"/>
                  <a:pt x="65035" y="573038"/>
                  <a:pt x="64178" y="573800"/>
                </a:cubicBezTo>
                <a:cubicBezTo>
                  <a:pt x="62940" y="574848"/>
                  <a:pt x="61892" y="575991"/>
                  <a:pt x="60463" y="577039"/>
                </a:cubicBezTo>
                <a:cubicBezTo>
                  <a:pt x="63511" y="577420"/>
                  <a:pt x="70750" y="574086"/>
                  <a:pt x="70750" y="577039"/>
                </a:cubicBezTo>
                <a:cubicBezTo>
                  <a:pt x="64273" y="583801"/>
                  <a:pt x="66845" y="593612"/>
                  <a:pt x="69321" y="598851"/>
                </a:cubicBezTo>
                <a:cubicBezTo>
                  <a:pt x="69417" y="600946"/>
                  <a:pt x="64273" y="600565"/>
                  <a:pt x="65797" y="603328"/>
                </a:cubicBezTo>
                <a:cubicBezTo>
                  <a:pt x="72465" y="605518"/>
                  <a:pt x="80466" y="606471"/>
                  <a:pt x="88848" y="607138"/>
                </a:cubicBezTo>
                <a:cubicBezTo>
                  <a:pt x="91229" y="601708"/>
                  <a:pt x="79799" y="608090"/>
                  <a:pt x="82085" y="602566"/>
                </a:cubicBezTo>
                <a:cubicBezTo>
                  <a:pt x="90467" y="603328"/>
                  <a:pt x="88943" y="599232"/>
                  <a:pt x="91705" y="597232"/>
                </a:cubicBezTo>
                <a:cubicBezTo>
                  <a:pt x="92277" y="598756"/>
                  <a:pt x="95039" y="598279"/>
                  <a:pt x="97992" y="597803"/>
                </a:cubicBezTo>
                <a:cubicBezTo>
                  <a:pt x="98754" y="600280"/>
                  <a:pt x="96087" y="601042"/>
                  <a:pt x="96658" y="603423"/>
                </a:cubicBezTo>
                <a:cubicBezTo>
                  <a:pt x="101230" y="602470"/>
                  <a:pt x="104278" y="602756"/>
                  <a:pt x="105040" y="605042"/>
                </a:cubicBezTo>
                <a:cubicBezTo>
                  <a:pt x="101897" y="605614"/>
                  <a:pt x="97992" y="605804"/>
                  <a:pt x="99325" y="608471"/>
                </a:cubicBezTo>
                <a:cubicBezTo>
                  <a:pt x="103421" y="607138"/>
                  <a:pt x="112851" y="608376"/>
                  <a:pt x="113327" y="605328"/>
                </a:cubicBezTo>
                <a:cubicBezTo>
                  <a:pt x="109707" y="605423"/>
                  <a:pt x="108469" y="603613"/>
                  <a:pt x="108660" y="600565"/>
                </a:cubicBezTo>
                <a:cubicBezTo>
                  <a:pt x="117518" y="599422"/>
                  <a:pt x="127519" y="598946"/>
                  <a:pt x="130567" y="595041"/>
                </a:cubicBezTo>
                <a:cubicBezTo>
                  <a:pt x="135234" y="596374"/>
                  <a:pt x="128376" y="598660"/>
                  <a:pt x="133044" y="598756"/>
                </a:cubicBezTo>
                <a:cubicBezTo>
                  <a:pt x="133901" y="601423"/>
                  <a:pt x="138759" y="600756"/>
                  <a:pt x="141616" y="601708"/>
                </a:cubicBezTo>
                <a:cubicBezTo>
                  <a:pt x="139902" y="599708"/>
                  <a:pt x="144950" y="595422"/>
                  <a:pt x="145331" y="598565"/>
                </a:cubicBezTo>
                <a:cubicBezTo>
                  <a:pt x="143807" y="606757"/>
                  <a:pt x="155904" y="603232"/>
                  <a:pt x="158761" y="607614"/>
                </a:cubicBezTo>
                <a:cubicBezTo>
                  <a:pt x="157237" y="609424"/>
                  <a:pt x="156570" y="611519"/>
                  <a:pt x="157523" y="614567"/>
                </a:cubicBezTo>
                <a:cubicBezTo>
                  <a:pt x="146664" y="617139"/>
                  <a:pt x="134282" y="620187"/>
                  <a:pt x="129043" y="616948"/>
                </a:cubicBezTo>
                <a:cubicBezTo>
                  <a:pt x="128567" y="616663"/>
                  <a:pt x="123709" y="617615"/>
                  <a:pt x="122947" y="617710"/>
                </a:cubicBezTo>
                <a:cubicBezTo>
                  <a:pt x="121137" y="617901"/>
                  <a:pt x="121233" y="616663"/>
                  <a:pt x="120756" y="616663"/>
                </a:cubicBezTo>
                <a:cubicBezTo>
                  <a:pt x="111612" y="616472"/>
                  <a:pt x="104278" y="619234"/>
                  <a:pt x="100182" y="616663"/>
                </a:cubicBezTo>
                <a:cubicBezTo>
                  <a:pt x="99135" y="615996"/>
                  <a:pt x="97611" y="618282"/>
                  <a:pt x="98277" y="618282"/>
                </a:cubicBezTo>
                <a:cubicBezTo>
                  <a:pt x="95610" y="618377"/>
                  <a:pt x="95229" y="617520"/>
                  <a:pt x="92086" y="617710"/>
                </a:cubicBezTo>
                <a:cubicBezTo>
                  <a:pt x="88276" y="617996"/>
                  <a:pt x="84180" y="618949"/>
                  <a:pt x="79894" y="619330"/>
                </a:cubicBezTo>
                <a:cubicBezTo>
                  <a:pt x="76560" y="619615"/>
                  <a:pt x="68369" y="617425"/>
                  <a:pt x="67893" y="622282"/>
                </a:cubicBezTo>
                <a:cubicBezTo>
                  <a:pt x="73893" y="623044"/>
                  <a:pt x="80751" y="623044"/>
                  <a:pt x="88467" y="622282"/>
                </a:cubicBezTo>
                <a:cubicBezTo>
                  <a:pt x="89229" y="624092"/>
                  <a:pt x="92086" y="624092"/>
                  <a:pt x="93039" y="625711"/>
                </a:cubicBezTo>
                <a:cubicBezTo>
                  <a:pt x="111231" y="624854"/>
                  <a:pt x="122090" y="630188"/>
                  <a:pt x="140759" y="629045"/>
                </a:cubicBezTo>
                <a:cubicBezTo>
                  <a:pt x="146093" y="631522"/>
                  <a:pt x="150189" y="632950"/>
                  <a:pt x="157618" y="632284"/>
                </a:cubicBezTo>
                <a:cubicBezTo>
                  <a:pt x="159237" y="632093"/>
                  <a:pt x="159618" y="633331"/>
                  <a:pt x="159809" y="633331"/>
                </a:cubicBezTo>
                <a:cubicBezTo>
                  <a:pt x="162476" y="633236"/>
                  <a:pt x="165238" y="632379"/>
                  <a:pt x="167905" y="632284"/>
                </a:cubicBezTo>
                <a:cubicBezTo>
                  <a:pt x="171429" y="632093"/>
                  <a:pt x="172858" y="633141"/>
                  <a:pt x="176192" y="632569"/>
                </a:cubicBezTo>
                <a:cubicBezTo>
                  <a:pt x="179907" y="631903"/>
                  <a:pt x="181431" y="630188"/>
                  <a:pt x="184002" y="628855"/>
                </a:cubicBezTo>
                <a:cubicBezTo>
                  <a:pt x="187908" y="628950"/>
                  <a:pt x="188098" y="632188"/>
                  <a:pt x="194480" y="630188"/>
                </a:cubicBezTo>
                <a:cubicBezTo>
                  <a:pt x="200957" y="629998"/>
                  <a:pt x="198576" y="625521"/>
                  <a:pt x="206291" y="625902"/>
                </a:cubicBezTo>
                <a:cubicBezTo>
                  <a:pt x="212101" y="625330"/>
                  <a:pt x="210482" y="631141"/>
                  <a:pt x="217054" y="629902"/>
                </a:cubicBezTo>
                <a:cubicBezTo>
                  <a:pt x="229627" y="628950"/>
                  <a:pt x="233913" y="623997"/>
                  <a:pt x="247058" y="623330"/>
                </a:cubicBezTo>
                <a:cubicBezTo>
                  <a:pt x="252773" y="618663"/>
                  <a:pt x="254868" y="612091"/>
                  <a:pt x="266013" y="609995"/>
                </a:cubicBezTo>
                <a:cubicBezTo>
                  <a:pt x="272680" y="613900"/>
                  <a:pt x="264203" y="618377"/>
                  <a:pt x="265632" y="623616"/>
                </a:cubicBezTo>
                <a:cubicBezTo>
                  <a:pt x="277443" y="622282"/>
                  <a:pt x="284777" y="618758"/>
                  <a:pt x="297826" y="618091"/>
                </a:cubicBezTo>
                <a:cubicBezTo>
                  <a:pt x="302398" y="615710"/>
                  <a:pt x="304398" y="611995"/>
                  <a:pt x="309351" y="611138"/>
                </a:cubicBezTo>
                <a:cubicBezTo>
                  <a:pt x="311637" y="610757"/>
                  <a:pt x="310209" y="610090"/>
                  <a:pt x="311256" y="609519"/>
                </a:cubicBezTo>
                <a:cubicBezTo>
                  <a:pt x="317638" y="606185"/>
                  <a:pt x="318876" y="608471"/>
                  <a:pt x="323544" y="609233"/>
                </a:cubicBezTo>
                <a:cubicBezTo>
                  <a:pt x="326592" y="609805"/>
                  <a:pt x="328782" y="609138"/>
                  <a:pt x="331830" y="609519"/>
                </a:cubicBezTo>
                <a:cubicBezTo>
                  <a:pt x="329735" y="611805"/>
                  <a:pt x="329926" y="613138"/>
                  <a:pt x="332497" y="614853"/>
                </a:cubicBezTo>
                <a:cubicBezTo>
                  <a:pt x="339165" y="613900"/>
                  <a:pt x="339736" y="610090"/>
                  <a:pt x="348404" y="610090"/>
                </a:cubicBezTo>
                <a:cubicBezTo>
                  <a:pt x="351166" y="608090"/>
                  <a:pt x="350976" y="604661"/>
                  <a:pt x="353643" y="602661"/>
                </a:cubicBezTo>
                <a:cubicBezTo>
                  <a:pt x="358881" y="602089"/>
                  <a:pt x="358215" y="606566"/>
                  <a:pt x="358691" y="610090"/>
                </a:cubicBezTo>
                <a:cubicBezTo>
                  <a:pt x="365073" y="610090"/>
                  <a:pt x="369740" y="608090"/>
                  <a:pt x="370693" y="607138"/>
                </a:cubicBezTo>
                <a:cubicBezTo>
                  <a:pt x="372598" y="605137"/>
                  <a:pt x="382980" y="607900"/>
                  <a:pt x="380694" y="604471"/>
                </a:cubicBezTo>
                <a:cubicBezTo>
                  <a:pt x="374217" y="601613"/>
                  <a:pt x="383170" y="595708"/>
                  <a:pt x="392028" y="596184"/>
                </a:cubicBezTo>
                <a:cubicBezTo>
                  <a:pt x="392124" y="599994"/>
                  <a:pt x="399172" y="597898"/>
                  <a:pt x="397077" y="603613"/>
                </a:cubicBezTo>
                <a:cubicBezTo>
                  <a:pt x="409174" y="605518"/>
                  <a:pt x="416508" y="595612"/>
                  <a:pt x="429271" y="598089"/>
                </a:cubicBezTo>
                <a:cubicBezTo>
                  <a:pt x="431938" y="596946"/>
                  <a:pt x="428985" y="592945"/>
                  <a:pt x="432700" y="592279"/>
                </a:cubicBezTo>
                <a:cubicBezTo>
                  <a:pt x="436701" y="590469"/>
                  <a:pt x="440320" y="588469"/>
                  <a:pt x="444321" y="586659"/>
                </a:cubicBezTo>
                <a:cubicBezTo>
                  <a:pt x="447654" y="587230"/>
                  <a:pt x="444702" y="593231"/>
                  <a:pt x="451083" y="591231"/>
                </a:cubicBezTo>
                <a:cubicBezTo>
                  <a:pt x="449940" y="583611"/>
                  <a:pt x="447369" y="575229"/>
                  <a:pt x="459275" y="573895"/>
                </a:cubicBezTo>
                <a:cubicBezTo>
                  <a:pt x="463752" y="579801"/>
                  <a:pt x="462132" y="588659"/>
                  <a:pt x="465657" y="591993"/>
                </a:cubicBezTo>
                <a:cubicBezTo>
                  <a:pt x="476039" y="590659"/>
                  <a:pt x="481563" y="589707"/>
                  <a:pt x="485754" y="587992"/>
                </a:cubicBezTo>
                <a:cubicBezTo>
                  <a:pt x="492898" y="581420"/>
                  <a:pt x="498327" y="574086"/>
                  <a:pt x="510234" y="569895"/>
                </a:cubicBezTo>
                <a:cubicBezTo>
                  <a:pt x="509567" y="574943"/>
                  <a:pt x="509948" y="580563"/>
                  <a:pt x="505757" y="583992"/>
                </a:cubicBezTo>
                <a:cubicBezTo>
                  <a:pt x="513853" y="583801"/>
                  <a:pt x="516806" y="577229"/>
                  <a:pt x="523759" y="580277"/>
                </a:cubicBezTo>
                <a:cubicBezTo>
                  <a:pt x="523950" y="577229"/>
                  <a:pt x="527855" y="577801"/>
                  <a:pt x="529379" y="575515"/>
                </a:cubicBezTo>
                <a:cubicBezTo>
                  <a:pt x="529855" y="574848"/>
                  <a:pt x="524617" y="571609"/>
                  <a:pt x="530903" y="571228"/>
                </a:cubicBezTo>
                <a:cubicBezTo>
                  <a:pt x="536713" y="571609"/>
                  <a:pt x="535951" y="568657"/>
                  <a:pt x="540809" y="568561"/>
                </a:cubicBezTo>
                <a:cubicBezTo>
                  <a:pt x="536618" y="571990"/>
                  <a:pt x="543000" y="572848"/>
                  <a:pt x="541952" y="577896"/>
                </a:cubicBezTo>
                <a:cubicBezTo>
                  <a:pt x="546048" y="577324"/>
                  <a:pt x="550048" y="576848"/>
                  <a:pt x="554144" y="576277"/>
                </a:cubicBezTo>
                <a:cubicBezTo>
                  <a:pt x="556621" y="570562"/>
                  <a:pt x="563860" y="568085"/>
                  <a:pt x="569194" y="564847"/>
                </a:cubicBezTo>
                <a:cubicBezTo>
                  <a:pt x="570622" y="563989"/>
                  <a:pt x="571099" y="562656"/>
                  <a:pt x="572908" y="561608"/>
                </a:cubicBezTo>
                <a:cubicBezTo>
                  <a:pt x="575099" y="560465"/>
                  <a:pt x="576909" y="559513"/>
                  <a:pt x="580814" y="559227"/>
                </a:cubicBezTo>
                <a:cubicBezTo>
                  <a:pt x="581576" y="564180"/>
                  <a:pt x="572623" y="564370"/>
                  <a:pt x="576051" y="570657"/>
                </a:cubicBezTo>
                <a:cubicBezTo>
                  <a:pt x="584624" y="570276"/>
                  <a:pt x="587101" y="566847"/>
                  <a:pt x="593959" y="565609"/>
                </a:cubicBezTo>
                <a:cubicBezTo>
                  <a:pt x="596245" y="562656"/>
                  <a:pt x="605008" y="566847"/>
                  <a:pt x="605770" y="561322"/>
                </a:cubicBezTo>
                <a:cubicBezTo>
                  <a:pt x="600436" y="561227"/>
                  <a:pt x="602626" y="557798"/>
                  <a:pt x="599197" y="558084"/>
                </a:cubicBezTo>
                <a:cubicBezTo>
                  <a:pt x="594340" y="558560"/>
                  <a:pt x="589577" y="554655"/>
                  <a:pt x="582719" y="557512"/>
                </a:cubicBezTo>
                <a:cubicBezTo>
                  <a:pt x="582338" y="554845"/>
                  <a:pt x="577004" y="556560"/>
                  <a:pt x="578052" y="552750"/>
                </a:cubicBezTo>
                <a:cubicBezTo>
                  <a:pt x="577766" y="549892"/>
                  <a:pt x="581004" y="547321"/>
                  <a:pt x="581481" y="546940"/>
                </a:cubicBezTo>
                <a:cubicBezTo>
                  <a:pt x="581957" y="546463"/>
                  <a:pt x="584910" y="546940"/>
                  <a:pt x="585481" y="546368"/>
                </a:cubicBezTo>
                <a:cubicBezTo>
                  <a:pt x="586910" y="545130"/>
                  <a:pt x="584624" y="544368"/>
                  <a:pt x="587196" y="543415"/>
                </a:cubicBezTo>
                <a:cubicBezTo>
                  <a:pt x="586053" y="543796"/>
                  <a:pt x="591673" y="544177"/>
                  <a:pt x="593387" y="543987"/>
                </a:cubicBezTo>
                <a:cubicBezTo>
                  <a:pt x="596816" y="543511"/>
                  <a:pt x="598150" y="541606"/>
                  <a:pt x="601293" y="541606"/>
                </a:cubicBezTo>
                <a:cubicBezTo>
                  <a:pt x="601388" y="541606"/>
                  <a:pt x="604817" y="543511"/>
                  <a:pt x="605674" y="543701"/>
                </a:cubicBezTo>
                <a:cubicBezTo>
                  <a:pt x="608341" y="544368"/>
                  <a:pt x="611580" y="543130"/>
                  <a:pt x="612056" y="545606"/>
                </a:cubicBezTo>
                <a:cubicBezTo>
                  <a:pt x="602626" y="549607"/>
                  <a:pt x="614342" y="559036"/>
                  <a:pt x="610151" y="563418"/>
                </a:cubicBezTo>
                <a:cubicBezTo>
                  <a:pt x="615580" y="562751"/>
                  <a:pt x="620914" y="561989"/>
                  <a:pt x="626343" y="561322"/>
                </a:cubicBezTo>
                <a:cubicBezTo>
                  <a:pt x="625391" y="558370"/>
                  <a:pt x="626248" y="556274"/>
                  <a:pt x="629772" y="555417"/>
                </a:cubicBezTo>
                <a:cubicBezTo>
                  <a:pt x="632535" y="559417"/>
                  <a:pt x="637107" y="561894"/>
                  <a:pt x="646822" y="559989"/>
                </a:cubicBezTo>
                <a:cubicBezTo>
                  <a:pt x="647108" y="558084"/>
                  <a:pt x="651109" y="557893"/>
                  <a:pt x="652537" y="556560"/>
                </a:cubicBezTo>
                <a:cubicBezTo>
                  <a:pt x="653490" y="552274"/>
                  <a:pt x="648537" y="553131"/>
                  <a:pt x="649585" y="548845"/>
                </a:cubicBezTo>
                <a:cubicBezTo>
                  <a:pt x="657205" y="546749"/>
                  <a:pt x="665587" y="545035"/>
                  <a:pt x="675683" y="544082"/>
                </a:cubicBezTo>
                <a:cubicBezTo>
                  <a:pt x="676255" y="545035"/>
                  <a:pt x="677588" y="545416"/>
                  <a:pt x="679874" y="544844"/>
                </a:cubicBezTo>
                <a:cubicBezTo>
                  <a:pt x="683017" y="546559"/>
                  <a:pt x="684732" y="549511"/>
                  <a:pt x="686922" y="552083"/>
                </a:cubicBezTo>
                <a:cubicBezTo>
                  <a:pt x="696447" y="551321"/>
                  <a:pt x="702734" y="548940"/>
                  <a:pt x="708830" y="546559"/>
                </a:cubicBezTo>
                <a:cubicBezTo>
                  <a:pt x="709306" y="548654"/>
                  <a:pt x="709116" y="551226"/>
                  <a:pt x="713402" y="549988"/>
                </a:cubicBezTo>
                <a:cubicBezTo>
                  <a:pt x="716069" y="549226"/>
                  <a:pt x="710068" y="543225"/>
                  <a:pt x="716450" y="541415"/>
                </a:cubicBezTo>
                <a:cubicBezTo>
                  <a:pt x="719117" y="541034"/>
                  <a:pt x="721879" y="540748"/>
                  <a:pt x="724546" y="540367"/>
                </a:cubicBezTo>
                <a:cubicBezTo>
                  <a:pt x="723213" y="536843"/>
                  <a:pt x="731118" y="537796"/>
                  <a:pt x="734357" y="536367"/>
                </a:cubicBezTo>
                <a:cubicBezTo>
                  <a:pt x="735310" y="535986"/>
                  <a:pt x="737024" y="533795"/>
                  <a:pt x="738072" y="533224"/>
                </a:cubicBezTo>
                <a:cubicBezTo>
                  <a:pt x="739596" y="532366"/>
                  <a:pt x="741501" y="531414"/>
                  <a:pt x="742072" y="532652"/>
                </a:cubicBezTo>
                <a:cubicBezTo>
                  <a:pt x="744358" y="536653"/>
                  <a:pt x="737119" y="536081"/>
                  <a:pt x="736643" y="538748"/>
                </a:cubicBezTo>
                <a:cubicBezTo>
                  <a:pt x="731881" y="539701"/>
                  <a:pt x="739405" y="541987"/>
                  <a:pt x="739310" y="543796"/>
                </a:cubicBezTo>
                <a:cubicBezTo>
                  <a:pt x="750073" y="542844"/>
                  <a:pt x="745787" y="534462"/>
                  <a:pt x="752169" y="531319"/>
                </a:cubicBezTo>
                <a:cubicBezTo>
                  <a:pt x="755598" y="533319"/>
                  <a:pt x="756645" y="541796"/>
                  <a:pt x="753788" y="544654"/>
                </a:cubicBezTo>
                <a:cubicBezTo>
                  <a:pt x="763218" y="542939"/>
                  <a:pt x="761599" y="535986"/>
                  <a:pt x="771028" y="534271"/>
                </a:cubicBezTo>
                <a:cubicBezTo>
                  <a:pt x="774076" y="534081"/>
                  <a:pt x="778458" y="532843"/>
                  <a:pt x="779315" y="534557"/>
                </a:cubicBezTo>
                <a:cubicBezTo>
                  <a:pt x="787316" y="533890"/>
                  <a:pt x="784839" y="528080"/>
                  <a:pt x="792841" y="527413"/>
                </a:cubicBezTo>
                <a:cubicBezTo>
                  <a:pt x="795793" y="529318"/>
                  <a:pt x="798746" y="531223"/>
                  <a:pt x="798079" y="536176"/>
                </a:cubicBezTo>
                <a:cubicBezTo>
                  <a:pt x="791412" y="535891"/>
                  <a:pt x="795793" y="540939"/>
                  <a:pt x="790459" y="541225"/>
                </a:cubicBezTo>
                <a:cubicBezTo>
                  <a:pt x="792174" y="537605"/>
                  <a:pt x="785220" y="534176"/>
                  <a:pt x="783887" y="537986"/>
                </a:cubicBezTo>
                <a:cubicBezTo>
                  <a:pt x="787983" y="538462"/>
                  <a:pt x="778934" y="542939"/>
                  <a:pt x="783030" y="547606"/>
                </a:cubicBezTo>
                <a:cubicBezTo>
                  <a:pt x="777029" y="548464"/>
                  <a:pt x="770647" y="549035"/>
                  <a:pt x="771409" y="553226"/>
                </a:cubicBezTo>
                <a:cubicBezTo>
                  <a:pt x="777315" y="553036"/>
                  <a:pt x="778839" y="554750"/>
                  <a:pt x="781506" y="551893"/>
                </a:cubicBezTo>
                <a:cubicBezTo>
                  <a:pt x="782363" y="550940"/>
                  <a:pt x="784268" y="552845"/>
                  <a:pt x="783697" y="552940"/>
                </a:cubicBezTo>
                <a:cubicBezTo>
                  <a:pt x="787316" y="552369"/>
                  <a:pt x="786268" y="554179"/>
                  <a:pt x="789793" y="552178"/>
                </a:cubicBezTo>
                <a:cubicBezTo>
                  <a:pt x="791983" y="550940"/>
                  <a:pt x="792269" y="549321"/>
                  <a:pt x="793317" y="547702"/>
                </a:cubicBezTo>
                <a:cubicBezTo>
                  <a:pt x="789412" y="546940"/>
                  <a:pt x="787030" y="552559"/>
                  <a:pt x="785220" y="548749"/>
                </a:cubicBezTo>
                <a:cubicBezTo>
                  <a:pt x="785983" y="545416"/>
                  <a:pt x="792460" y="544749"/>
                  <a:pt x="796841" y="543225"/>
                </a:cubicBezTo>
                <a:cubicBezTo>
                  <a:pt x="796841" y="547225"/>
                  <a:pt x="802747" y="547511"/>
                  <a:pt x="805604" y="547511"/>
                </a:cubicBezTo>
                <a:cubicBezTo>
                  <a:pt x="811033" y="547511"/>
                  <a:pt x="809986" y="551702"/>
                  <a:pt x="816177" y="550178"/>
                </a:cubicBezTo>
                <a:cubicBezTo>
                  <a:pt x="817415" y="544749"/>
                  <a:pt x="807604" y="545701"/>
                  <a:pt x="813034" y="541129"/>
                </a:cubicBezTo>
                <a:cubicBezTo>
                  <a:pt x="807890" y="541701"/>
                  <a:pt x="803318" y="541606"/>
                  <a:pt x="800556" y="540082"/>
                </a:cubicBezTo>
                <a:cubicBezTo>
                  <a:pt x="808747" y="538272"/>
                  <a:pt x="806366" y="531223"/>
                  <a:pt x="813605" y="528937"/>
                </a:cubicBezTo>
                <a:cubicBezTo>
                  <a:pt x="818939" y="529699"/>
                  <a:pt x="822749" y="523603"/>
                  <a:pt x="825797" y="527318"/>
                </a:cubicBezTo>
                <a:cubicBezTo>
                  <a:pt x="825607" y="530176"/>
                  <a:pt x="818368" y="529509"/>
                  <a:pt x="818177" y="532366"/>
                </a:cubicBezTo>
                <a:cubicBezTo>
                  <a:pt x="820558" y="532271"/>
                  <a:pt x="820653" y="534176"/>
                  <a:pt x="820653" y="536081"/>
                </a:cubicBezTo>
                <a:cubicBezTo>
                  <a:pt x="828845" y="536748"/>
                  <a:pt x="825035" y="531509"/>
                  <a:pt x="830274" y="530747"/>
                </a:cubicBezTo>
                <a:cubicBezTo>
                  <a:pt x="826559" y="526937"/>
                  <a:pt x="830655" y="524746"/>
                  <a:pt x="831036" y="519793"/>
                </a:cubicBezTo>
                <a:cubicBezTo>
                  <a:pt x="837703" y="518079"/>
                  <a:pt x="840466" y="514364"/>
                  <a:pt x="846562" y="512364"/>
                </a:cubicBezTo>
                <a:cubicBezTo>
                  <a:pt x="847324" y="514174"/>
                  <a:pt x="850181" y="514174"/>
                  <a:pt x="851134" y="515793"/>
                </a:cubicBezTo>
                <a:cubicBezTo>
                  <a:pt x="852753" y="518555"/>
                  <a:pt x="845895" y="520746"/>
                  <a:pt x="853610" y="519508"/>
                </a:cubicBezTo>
                <a:cubicBezTo>
                  <a:pt x="856753" y="522937"/>
                  <a:pt x="862468" y="517317"/>
                  <a:pt x="865612" y="516555"/>
                </a:cubicBezTo>
                <a:cubicBezTo>
                  <a:pt x="864564" y="522841"/>
                  <a:pt x="876089" y="518365"/>
                  <a:pt x="876756" y="523222"/>
                </a:cubicBezTo>
                <a:cubicBezTo>
                  <a:pt x="877518" y="526556"/>
                  <a:pt x="874184" y="527794"/>
                  <a:pt x="871326" y="529318"/>
                </a:cubicBezTo>
                <a:cubicBezTo>
                  <a:pt x="871993" y="532557"/>
                  <a:pt x="872470" y="535700"/>
                  <a:pt x="868088" y="536462"/>
                </a:cubicBezTo>
                <a:cubicBezTo>
                  <a:pt x="867421" y="535510"/>
                  <a:pt x="863326" y="534367"/>
                  <a:pt x="861706" y="534557"/>
                </a:cubicBezTo>
                <a:cubicBezTo>
                  <a:pt x="861039" y="534652"/>
                  <a:pt x="858753" y="536176"/>
                  <a:pt x="859801" y="536176"/>
                </a:cubicBezTo>
                <a:cubicBezTo>
                  <a:pt x="855801" y="536081"/>
                  <a:pt x="854086" y="533224"/>
                  <a:pt x="849514" y="536176"/>
                </a:cubicBezTo>
                <a:cubicBezTo>
                  <a:pt x="849038" y="540463"/>
                  <a:pt x="856087" y="538367"/>
                  <a:pt x="854563" y="543606"/>
                </a:cubicBezTo>
                <a:cubicBezTo>
                  <a:pt x="861325" y="542749"/>
                  <a:pt x="868088" y="541891"/>
                  <a:pt x="874756" y="540939"/>
                </a:cubicBezTo>
                <a:cubicBezTo>
                  <a:pt x="879232" y="542463"/>
                  <a:pt x="893901" y="541034"/>
                  <a:pt x="892663" y="535891"/>
                </a:cubicBezTo>
                <a:cubicBezTo>
                  <a:pt x="895044" y="530461"/>
                  <a:pt x="883614" y="536843"/>
                  <a:pt x="885900" y="531319"/>
                </a:cubicBezTo>
                <a:cubicBezTo>
                  <a:pt x="889138" y="527699"/>
                  <a:pt x="902473" y="532843"/>
                  <a:pt x="906093" y="528652"/>
                </a:cubicBezTo>
                <a:cubicBezTo>
                  <a:pt x="903045" y="528271"/>
                  <a:pt x="900949" y="527223"/>
                  <a:pt x="899520" y="525413"/>
                </a:cubicBezTo>
                <a:cubicBezTo>
                  <a:pt x="901902" y="521984"/>
                  <a:pt x="907141" y="519984"/>
                  <a:pt x="904283" y="513983"/>
                </a:cubicBezTo>
                <a:cubicBezTo>
                  <a:pt x="909426" y="511602"/>
                  <a:pt x="927810" y="504839"/>
                  <a:pt x="930382" y="509221"/>
                </a:cubicBezTo>
                <a:cubicBezTo>
                  <a:pt x="931810" y="514078"/>
                  <a:pt x="922571" y="513793"/>
                  <a:pt x="925428" y="519317"/>
                </a:cubicBezTo>
                <a:cubicBezTo>
                  <a:pt x="926857" y="519793"/>
                  <a:pt x="931524" y="519889"/>
                  <a:pt x="931810" y="521222"/>
                </a:cubicBezTo>
                <a:cubicBezTo>
                  <a:pt x="931906" y="521508"/>
                  <a:pt x="928381" y="522841"/>
                  <a:pt x="930096" y="524175"/>
                </a:cubicBezTo>
                <a:cubicBezTo>
                  <a:pt x="930763" y="524651"/>
                  <a:pt x="937239" y="524080"/>
                  <a:pt x="938668" y="527128"/>
                </a:cubicBezTo>
                <a:cubicBezTo>
                  <a:pt x="939240" y="528366"/>
                  <a:pt x="938668" y="529890"/>
                  <a:pt x="939145" y="531128"/>
                </a:cubicBezTo>
                <a:cubicBezTo>
                  <a:pt x="946955" y="531128"/>
                  <a:pt x="959242" y="531509"/>
                  <a:pt x="963243" y="526651"/>
                </a:cubicBezTo>
                <a:cubicBezTo>
                  <a:pt x="962957" y="522460"/>
                  <a:pt x="956385" y="523699"/>
                  <a:pt x="958004" y="517888"/>
                </a:cubicBezTo>
                <a:cubicBezTo>
                  <a:pt x="962386" y="514555"/>
                  <a:pt x="973339" y="514459"/>
                  <a:pt x="974482" y="518460"/>
                </a:cubicBezTo>
                <a:cubicBezTo>
                  <a:pt x="970768" y="519031"/>
                  <a:pt x="974006" y="522079"/>
                  <a:pt x="973149" y="524080"/>
                </a:cubicBezTo>
                <a:cubicBezTo>
                  <a:pt x="972577" y="525223"/>
                  <a:pt x="967720" y="526175"/>
                  <a:pt x="969624" y="528556"/>
                </a:cubicBezTo>
                <a:cubicBezTo>
                  <a:pt x="978673" y="529128"/>
                  <a:pt x="987436" y="526747"/>
                  <a:pt x="991341" y="521698"/>
                </a:cubicBezTo>
                <a:cubicBezTo>
                  <a:pt x="987532" y="519603"/>
                  <a:pt x="986198" y="515317"/>
                  <a:pt x="984007" y="511792"/>
                </a:cubicBezTo>
                <a:cubicBezTo>
                  <a:pt x="990961" y="507887"/>
                  <a:pt x="993151" y="509030"/>
                  <a:pt x="1003914" y="506458"/>
                </a:cubicBezTo>
                <a:cubicBezTo>
                  <a:pt x="997438" y="512269"/>
                  <a:pt x="1010963" y="509030"/>
                  <a:pt x="1012868" y="512078"/>
                </a:cubicBezTo>
                <a:cubicBezTo>
                  <a:pt x="1013154" y="514269"/>
                  <a:pt x="1013439" y="516555"/>
                  <a:pt x="1013725" y="518746"/>
                </a:cubicBezTo>
                <a:cubicBezTo>
                  <a:pt x="1021631" y="521603"/>
                  <a:pt x="1041443" y="521127"/>
                  <a:pt x="1052492" y="516460"/>
                </a:cubicBezTo>
                <a:cubicBezTo>
                  <a:pt x="1056588" y="513126"/>
                  <a:pt x="1050968" y="512745"/>
                  <a:pt x="1051540" y="508459"/>
                </a:cubicBezTo>
                <a:cubicBezTo>
                  <a:pt x="1055159" y="506077"/>
                  <a:pt x="1059255" y="503887"/>
                  <a:pt x="1065256" y="502648"/>
                </a:cubicBezTo>
                <a:cubicBezTo>
                  <a:pt x="1070494" y="505982"/>
                  <a:pt x="1080019" y="505696"/>
                  <a:pt x="1080877" y="512840"/>
                </a:cubicBezTo>
                <a:cubicBezTo>
                  <a:pt x="1096879" y="512935"/>
                  <a:pt x="1117738" y="509602"/>
                  <a:pt x="1133455" y="505982"/>
                </a:cubicBezTo>
                <a:cubicBezTo>
                  <a:pt x="1135455" y="504458"/>
                  <a:pt x="1133455" y="500934"/>
                  <a:pt x="1139074" y="501220"/>
                </a:cubicBezTo>
                <a:cubicBezTo>
                  <a:pt x="1144313" y="501696"/>
                  <a:pt x="1147456" y="503887"/>
                  <a:pt x="1153743" y="503410"/>
                </a:cubicBezTo>
                <a:cubicBezTo>
                  <a:pt x="1158601" y="501410"/>
                  <a:pt x="1166602" y="502267"/>
                  <a:pt x="1173936" y="500743"/>
                </a:cubicBezTo>
                <a:cubicBezTo>
                  <a:pt x="1176508" y="500267"/>
                  <a:pt x="1176698" y="499315"/>
                  <a:pt x="1179841" y="498648"/>
                </a:cubicBezTo>
                <a:cubicBezTo>
                  <a:pt x="1185461" y="497505"/>
                  <a:pt x="1194415" y="497600"/>
                  <a:pt x="1193557" y="492838"/>
                </a:cubicBezTo>
                <a:cubicBezTo>
                  <a:pt x="1191938" y="490266"/>
                  <a:pt x="1184032" y="493219"/>
                  <a:pt x="1182889" y="490171"/>
                </a:cubicBezTo>
                <a:cubicBezTo>
                  <a:pt x="1188128" y="483694"/>
                  <a:pt x="1203463" y="482360"/>
                  <a:pt x="1214798" y="481979"/>
                </a:cubicBezTo>
                <a:cubicBezTo>
                  <a:pt x="1215846" y="485027"/>
                  <a:pt x="1218608" y="486551"/>
                  <a:pt x="1217941" y="491028"/>
                </a:cubicBezTo>
                <a:cubicBezTo>
                  <a:pt x="1230895" y="491123"/>
                  <a:pt x="1233277" y="485980"/>
                  <a:pt x="1241754" y="483884"/>
                </a:cubicBezTo>
                <a:cubicBezTo>
                  <a:pt x="1244135" y="486265"/>
                  <a:pt x="1247373" y="487885"/>
                  <a:pt x="1250612" y="489504"/>
                </a:cubicBezTo>
                <a:cubicBezTo>
                  <a:pt x="1262233" y="487694"/>
                  <a:pt x="1276520" y="487123"/>
                  <a:pt x="1284807" y="483694"/>
                </a:cubicBezTo>
                <a:cubicBezTo>
                  <a:pt x="1289379" y="480360"/>
                  <a:pt x="1280711" y="478455"/>
                  <a:pt x="1288045" y="476550"/>
                </a:cubicBezTo>
                <a:cubicBezTo>
                  <a:pt x="1293856" y="476931"/>
                  <a:pt x="1293094" y="473978"/>
                  <a:pt x="1298047" y="473883"/>
                </a:cubicBezTo>
                <a:cubicBezTo>
                  <a:pt x="1298618" y="474835"/>
                  <a:pt x="1299952" y="475216"/>
                  <a:pt x="1302238" y="474645"/>
                </a:cubicBezTo>
                <a:cubicBezTo>
                  <a:pt x="1300428" y="479122"/>
                  <a:pt x="1305857" y="477502"/>
                  <a:pt x="1306905" y="479407"/>
                </a:cubicBezTo>
                <a:cubicBezTo>
                  <a:pt x="1318144" y="477312"/>
                  <a:pt x="1329860" y="477217"/>
                  <a:pt x="1341290" y="474931"/>
                </a:cubicBezTo>
                <a:cubicBezTo>
                  <a:pt x="1344910" y="474169"/>
                  <a:pt x="1345672" y="473026"/>
                  <a:pt x="1349196" y="472549"/>
                </a:cubicBezTo>
                <a:cubicBezTo>
                  <a:pt x="1351958" y="472168"/>
                  <a:pt x="1353101" y="473502"/>
                  <a:pt x="1357483" y="472835"/>
                </a:cubicBezTo>
                <a:cubicBezTo>
                  <a:pt x="1360150" y="472454"/>
                  <a:pt x="1361388" y="471216"/>
                  <a:pt x="1365388" y="470454"/>
                </a:cubicBezTo>
                <a:cubicBezTo>
                  <a:pt x="1383581" y="467215"/>
                  <a:pt x="1404346" y="466453"/>
                  <a:pt x="1422062" y="463120"/>
                </a:cubicBezTo>
                <a:cubicBezTo>
                  <a:pt x="1424539" y="462643"/>
                  <a:pt x="1426539" y="461215"/>
                  <a:pt x="1427968" y="461024"/>
                </a:cubicBezTo>
                <a:cubicBezTo>
                  <a:pt x="1430444" y="460738"/>
                  <a:pt x="1432349" y="461500"/>
                  <a:pt x="1436254" y="461310"/>
                </a:cubicBezTo>
                <a:cubicBezTo>
                  <a:pt x="1442255" y="460929"/>
                  <a:pt x="1448446" y="459595"/>
                  <a:pt x="1454447" y="458929"/>
                </a:cubicBezTo>
                <a:cubicBezTo>
                  <a:pt x="1457209" y="458643"/>
                  <a:pt x="1458543" y="459595"/>
                  <a:pt x="1462734" y="459214"/>
                </a:cubicBezTo>
                <a:cubicBezTo>
                  <a:pt x="1470830" y="458357"/>
                  <a:pt x="1472544" y="456643"/>
                  <a:pt x="1478736" y="455785"/>
                </a:cubicBezTo>
                <a:cubicBezTo>
                  <a:pt x="1483308" y="455214"/>
                  <a:pt x="1488165" y="455881"/>
                  <a:pt x="1493023" y="455309"/>
                </a:cubicBezTo>
                <a:cubicBezTo>
                  <a:pt x="1502072" y="454261"/>
                  <a:pt x="1500167" y="453404"/>
                  <a:pt x="1505120" y="453690"/>
                </a:cubicBezTo>
                <a:cubicBezTo>
                  <a:pt x="1506835" y="453785"/>
                  <a:pt x="1509406" y="453023"/>
                  <a:pt x="1511216" y="452928"/>
                </a:cubicBezTo>
                <a:cubicBezTo>
                  <a:pt x="1539791" y="450261"/>
                  <a:pt x="1575986" y="443879"/>
                  <a:pt x="1598370" y="442927"/>
                </a:cubicBezTo>
                <a:cubicBezTo>
                  <a:pt x="1605323" y="442641"/>
                  <a:pt x="1611229" y="439974"/>
                  <a:pt x="1618468" y="438926"/>
                </a:cubicBezTo>
                <a:cubicBezTo>
                  <a:pt x="1622277" y="438355"/>
                  <a:pt x="1626469" y="439212"/>
                  <a:pt x="1630755" y="438640"/>
                </a:cubicBezTo>
                <a:cubicBezTo>
                  <a:pt x="1633041" y="438355"/>
                  <a:pt x="1633803" y="437212"/>
                  <a:pt x="1636660" y="436545"/>
                </a:cubicBezTo>
                <a:cubicBezTo>
                  <a:pt x="1645042" y="434640"/>
                  <a:pt x="1649043" y="433783"/>
                  <a:pt x="1654663" y="432830"/>
                </a:cubicBezTo>
                <a:cubicBezTo>
                  <a:pt x="1658758" y="432163"/>
                  <a:pt x="1662854" y="433116"/>
                  <a:pt x="1666950" y="432544"/>
                </a:cubicBezTo>
                <a:cubicBezTo>
                  <a:pt x="1669426" y="432163"/>
                  <a:pt x="1670950" y="430925"/>
                  <a:pt x="1674856" y="430163"/>
                </a:cubicBezTo>
                <a:cubicBezTo>
                  <a:pt x="1683333" y="428544"/>
                  <a:pt x="1692477" y="427972"/>
                  <a:pt x="1701144" y="426734"/>
                </a:cubicBezTo>
                <a:cubicBezTo>
                  <a:pt x="1703812" y="426353"/>
                  <a:pt x="1705050" y="425020"/>
                  <a:pt x="1709050" y="424353"/>
                </a:cubicBezTo>
                <a:cubicBezTo>
                  <a:pt x="1713051" y="423686"/>
                  <a:pt x="1717527" y="424543"/>
                  <a:pt x="1721338" y="424067"/>
                </a:cubicBezTo>
                <a:cubicBezTo>
                  <a:pt x="1738006" y="422353"/>
                  <a:pt x="1756009" y="420829"/>
                  <a:pt x="1769915" y="417781"/>
                </a:cubicBezTo>
                <a:cubicBezTo>
                  <a:pt x="1774297" y="416828"/>
                  <a:pt x="1779059" y="414256"/>
                  <a:pt x="1783726" y="413304"/>
                </a:cubicBezTo>
                <a:cubicBezTo>
                  <a:pt x="1788775" y="412256"/>
                  <a:pt x="1810301" y="408827"/>
                  <a:pt x="1809825" y="408541"/>
                </a:cubicBezTo>
                <a:cubicBezTo>
                  <a:pt x="1812777" y="409970"/>
                  <a:pt x="1818112" y="408732"/>
                  <a:pt x="1822112" y="408256"/>
                </a:cubicBezTo>
                <a:cubicBezTo>
                  <a:pt x="1823350" y="408160"/>
                  <a:pt x="1824589" y="409303"/>
                  <a:pt x="1824303" y="409303"/>
                </a:cubicBezTo>
                <a:cubicBezTo>
                  <a:pt x="1827446" y="409018"/>
                  <a:pt x="1830494" y="407303"/>
                  <a:pt x="1834209" y="406636"/>
                </a:cubicBezTo>
                <a:cubicBezTo>
                  <a:pt x="1841924" y="405303"/>
                  <a:pt x="1842210" y="407208"/>
                  <a:pt x="1844305" y="405303"/>
                </a:cubicBezTo>
                <a:cubicBezTo>
                  <a:pt x="1846401" y="403493"/>
                  <a:pt x="1860784" y="403303"/>
                  <a:pt x="1862498" y="402922"/>
                </a:cubicBezTo>
                <a:cubicBezTo>
                  <a:pt x="1866022" y="402160"/>
                  <a:pt x="1866975" y="400921"/>
                  <a:pt x="1870404" y="400540"/>
                </a:cubicBezTo>
                <a:cubicBezTo>
                  <a:pt x="1873738" y="400159"/>
                  <a:pt x="1874023" y="402350"/>
                  <a:pt x="1876500" y="399778"/>
                </a:cubicBezTo>
                <a:cubicBezTo>
                  <a:pt x="1876976" y="399302"/>
                  <a:pt x="1879834" y="399588"/>
                  <a:pt x="1880596" y="399207"/>
                </a:cubicBezTo>
                <a:cubicBezTo>
                  <a:pt x="1880786" y="399112"/>
                  <a:pt x="1880215" y="398064"/>
                  <a:pt x="1880405" y="397873"/>
                </a:cubicBezTo>
                <a:cubicBezTo>
                  <a:pt x="1882596" y="395587"/>
                  <a:pt x="1890787" y="397873"/>
                  <a:pt x="1890692" y="397873"/>
                </a:cubicBezTo>
                <a:cubicBezTo>
                  <a:pt x="1890216" y="397969"/>
                  <a:pt x="1891740" y="396540"/>
                  <a:pt x="1892597" y="396254"/>
                </a:cubicBezTo>
                <a:cubicBezTo>
                  <a:pt x="1898502" y="394444"/>
                  <a:pt x="1904122" y="394063"/>
                  <a:pt x="1906408" y="391777"/>
                </a:cubicBezTo>
                <a:cubicBezTo>
                  <a:pt x="1906694" y="391492"/>
                  <a:pt x="1909837" y="391396"/>
                  <a:pt x="1910504" y="391206"/>
                </a:cubicBezTo>
                <a:cubicBezTo>
                  <a:pt x="1914409" y="390349"/>
                  <a:pt x="1916124" y="390158"/>
                  <a:pt x="1918410" y="388825"/>
                </a:cubicBezTo>
                <a:cubicBezTo>
                  <a:pt x="1924411" y="385300"/>
                  <a:pt x="1933936" y="385205"/>
                  <a:pt x="1940127" y="381967"/>
                </a:cubicBezTo>
                <a:cubicBezTo>
                  <a:pt x="1946604" y="380347"/>
                  <a:pt x="1949652" y="381681"/>
                  <a:pt x="1954414" y="381490"/>
                </a:cubicBezTo>
                <a:cubicBezTo>
                  <a:pt x="1954510" y="378919"/>
                  <a:pt x="1951747" y="378823"/>
                  <a:pt x="1951747" y="376442"/>
                </a:cubicBezTo>
                <a:cubicBezTo>
                  <a:pt x="1954224" y="375966"/>
                  <a:pt x="1956510" y="375394"/>
                  <a:pt x="1955462" y="373204"/>
                </a:cubicBezTo>
                <a:cubicBezTo>
                  <a:pt x="1953557" y="372727"/>
                  <a:pt x="1951938" y="375013"/>
                  <a:pt x="1951557" y="375013"/>
                </a:cubicBezTo>
                <a:cubicBezTo>
                  <a:pt x="1950223" y="375299"/>
                  <a:pt x="1946985" y="374251"/>
                  <a:pt x="1947366" y="374251"/>
                </a:cubicBezTo>
                <a:cubicBezTo>
                  <a:pt x="1943746" y="375204"/>
                  <a:pt x="1942508" y="377014"/>
                  <a:pt x="1937555" y="378252"/>
                </a:cubicBezTo>
                <a:cubicBezTo>
                  <a:pt x="1937079" y="376823"/>
                  <a:pt x="1935555" y="377490"/>
                  <a:pt x="1933364" y="377490"/>
                </a:cubicBezTo>
                <a:cubicBezTo>
                  <a:pt x="1924411" y="377490"/>
                  <a:pt x="1925554" y="377871"/>
                  <a:pt x="1917172" y="379585"/>
                </a:cubicBezTo>
                <a:cubicBezTo>
                  <a:pt x="1915171" y="379966"/>
                  <a:pt x="1913076" y="380062"/>
                  <a:pt x="1911076" y="380347"/>
                </a:cubicBezTo>
                <a:cubicBezTo>
                  <a:pt x="1901169" y="381967"/>
                  <a:pt x="1909361" y="381776"/>
                  <a:pt x="1905361" y="383776"/>
                </a:cubicBezTo>
                <a:cubicBezTo>
                  <a:pt x="1902027" y="384253"/>
                  <a:pt x="1898598" y="384634"/>
                  <a:pt x="1895264" y="385110"/>
                </a:cubicBezTo>
                <a:cubicBezTo>
                  <a:pt x="1892406" y="385110"/>
                  <a:pt x="1892597" y="382443"/>
                  <a:pt x="1890692" y="381681"/>
                </a:cubicBezTo>
                <a:cubicBezTo>
                  <a:pt x="1885453" y="382252"/>
                  <a:pt x="1880977" y="382157"/>
                  <a:pt x="1878214" y="380633"/>
                </a:cubicBezTo>
                <a:cubicBezTo>
                  <a:pt x="1886501" y="379966"/>
                  <a:pt x="1878976" y="377680"/>
                  <a:pt x="1879548" y="375013"/>
                </a:cubicBezTo>
                <a:cubicBezTo>
                  <a:pt x="1882310" y="374728"/>
                  <a:pt x="1883929" y="373775"/>
                  <a:pt x="1885453" y="372918"/>
                </a:cubicBezTo>
                <a:cubicBezTo>
                  <a:pt x="1889644" y="374728"/>
                  <a:pt x="1901931" y="369584"/>
                  <a:pt x="1900312" y="376442"/>
                </a:cubicBezTo>
                <a:cubicBezTo>
                  <a:pt x="1906694" y="376633"/>
                  <a:pt x="1903741" y="372251"/>
                  <a:pt x="1910123" y="372442"/>
                </a:cubicBezTo>
                <a:cubicBezTo>
                  <a:pt x="1916219" y="370632"/>
                  <a:pt x="1914505" y="375585"/>
                  <a:pt x="1920601" y="373775"/>
                </a:cubicBezTo>
                <a:cubicBezTo>
                  <a:pt x="1919839" y="370441"/>
                  <a:pt x="1923172" y="369203"/>
                  <a:pt x="1926030" y="367679"/>
                </a:cubicBezTo>
                <a:cubicBezTo>
                  <a:pt x="1930506" y="366346"/>
                  <a:pt x="1934507" y="375966"/>
                  <a:pt x="1934412" y="369298"/>
                </a:cubicBezTo>
                <a:cubicBezTo>
                  <a:pt x="1945651" y="364060"/>
                  <a:pt x="1925173" y="369775"/>
                  <a:pt x="1927554" y="363393"/>
                </a:cubicBezTo>
                <a:cubicBezTo>
                  <a:pt x="1928887" y="363393"/>
                  <a:pt x="1930316" y="362821"/>
                  <a:pt x="1931554" y="362821"/>
                </a:cubicBezTo>
                <a:cubicBezTo>
                  <a:pt x="1932316" y="362821"/>
                  <a:pt x="1934221" y="363869"/>
                  <a:pt x="1933745" y="363869"/>
                </a:cubicBezTo>
                <a:cubicBezTo>
                  <a:pt x="1937460" y="363679"/>
                  <a:pt x="1939841" y="361678"/>
                  <a:pt x="1941651" y="361488"/>
                </a:cubicBezTo>
                <a:cubicBezTo>
                  <a:pt x="1944413" y="361202"/>
                  <a:pt x="1945556" y="363869"/>
                  <a:pt x="1948033" y="363393"/>
                </a:cubicBezTo>
                <a:cubicBezTo>
                  <a:pt x="1950604" y="362917"/>
                  <a:pt x="1951843" y="360821"/>
                  <a:pt x="1951557" y="358916"/>
                </a:cubicBezTo>
                <a:cubicBezTo>
                  <a:pt x="1946413" y="355868"/>
                  <a:pt x="1930983" y="361774"/>
                  <a:pt x="1930506" y="354916"/>
                </a:cubicBezTo>
                <a:cubicBezTo>
                  <a:pt x="1949366" y="349105"/>
                  <a:pt x="1972702" y="349391"/>
                  <a:pt x="1991371" y="348343"/>
                </a:cubicBezTo>
                <a:cubicBezTo>
                  <a:pt x="1988895" y="342247"/>
                  <a:pt x="1978036" y="346724"/>
                  <a:pt x="1970607" y="347010"/>
                </a:cubicBezTo>
                <a:cubicBezTo>
                  <a:pt x="1967940" y="347105"/>
                  <a:pt x="1967654" y="346248"/>
                  <a:pt x="1964415" y="346438"/>
                </a:cubicBezTo>
                <a:cubicBezTo>
                  <a:pt x="1954795" y="347010"/>
                  <a:pt x="1950223" y="347772"/>
                  <a:pt x="1944032" y="347772"/>
                </a:cubicBezTo>
                <a:cubicBezTo>
                  <a:pt x="1940603" y="347772"/>
                  <a:pt x="1936793" y="347581"/>
                  <a:pt x="1933745" y="347772"/>
                </a:cubicBezTo>
                <a:cubicBezTo>
                  <a:pt x="1921934" y="348343"/>
                  <a:pt x="1910599" y="351868"/>
                  <a:pt x="1905075" y="348820"/>
                </a:cubicBezTo>
                <a:cubicBezTo>
                  <a:pt x="1901169" y="343105"/>
                  <a:pt x="1913171" y="345295"/>
                  <a:pt x="1912314" y="341104"/>
                </a:cubicBezTo>
                <a:cubicBezTo>
                  <a:pt x="1909742" y="340914"/>
                  <a:pt x="1907932" y="339961"/>
                  <a:pt x="1907742" y="337675"/>
                </a:cubicBezTo>
                <a:cubicBezTo>
                  <a:pt x="1903646" y="338247"/>
                  <a:pt x="1899646" y="338723"/>
                  <a:pt x="1895550" y="339295"/>
                </a:cubicBezTo>
                <a:cubicBezTo>
                  <a:pt x="1892406" y="339866"/>
                  <a:pt x="1894407" y="342914"/>
                  <a:pt x="1889835" y="342724"/>
                </a:cubicBezTo>
                <a:cubicBezTo>
                  <a:pt x="1885834" y="346724"/>
                  <a:pt x="1886215" y="339866"/>
                  <a:pt x="1881453" y="341104"/>
                </a:cubicBezTo>
                <a:cubicBezTo>
                  <a:pt x="1880500" y="341390"/>
                  <a:pt x="1880024" y="344343"/>
                  <a:pt x="1877738" y="344248"/>
                </a:cubicBezTo>
                <a:cubicBezTo>
                  <a:pt x="1878500" y="344248"/>
                  <a:pt x="1875643" y="343200"/>
                  <a:pt x="1875547" y="343200"/>
                </a:cubicBezTo>
                <a:cubicBezTo>
                  <a:pt x="1871547" y="342057"/>
                  <a:pt x="1864879" y="344724"/>
                  <a:pt x="1864975" y="340533"/>
                </a:cubicBezTo>
                <a:cubicBezTo>
                  <a:pt x="1870404" y="339866"/>
                  <a:pt x="1875738" y="339104"/>
                  <a:pt x="1881167" y="338437"/>
                </a:cubicBezTo>
                <a:cubicBezTo>
                  <a:pt x="1883834" y="335961"/>
                  <a:pt x="1885739" y="333103"/>
                  <a:pt x="1890597" y="331770"/>
                </a:cubicBezTo>
                <a:cubicBezTo>
                  <a:pt x="1911361" y="328531"/>
                  <a:pt x="1936412" y="327484"/>
                  <a:pt x="1950985" y="321197"/>
                </a:cubicBezTo>
                <a:cubicBezTo>
                  <a:pt x="1951843" y="323864"/>
                  <a:pt x="1958701" y="321483"/>
                  <a:pt x="1959558" y="324150"/>
                </a:cubicBezTo>
                <a:cubicBezTo>
                  <a:pt x="1967844" y="320721"/>
                  <a:pt x="1982227" y="320245"/>
                  <a:pt x="1993752" y="318340"/>
                </a:cubicBezTo>
                <a:cubicBezTo>
                  <a:pt x="1994038" y="314244"/>
                  <a:pt x="1986799" y="316435"/>
                  <a:pt x="1983180" y="315673"/>
                </a:cubicBezTo>
                <a:cubicBezTo>
                  <a:pt x="1983465" y="313006"/>
                  <a:pt x="1980132" y="313387"/>
                  <a:pt x="1978608" y="312244"/>
                </a:cubicBezTo>
                <a:cubicBezTo>
                  <a:pt x="1967749" y="313006"/>
                  <a:pt x="1958605" y="314911"/>
                  <a:pt x="1950128" y="314625"/>
                </a:cubicBezTo>
                <a:cubicBezTo>
                  <a:pt x="1949747" y="314625"/>
                  <a:pt x="1950223" y="312053"/>
                  <a:pt x="1949842" y="311958"/>
                </a:cubicBezTo>
                <a:cubicBezTo>
                  <a:pt x="1947080" y="311386"/>
                  <a:pt x="1939555" y="314911"/>
                  <a:pt x="1937555" y="312244"/>
                </a:cubicBezTo>
                <a:cubicBezTo>
                  <a:pt x="1937555" y="306910"/>
                  <a:pt x="1943937" y="312434"/>
                  <a:pt x="1945365" y="308529"/>
                </a:cubicBezTo>
                <a:cubicBezTo>
                  <a:pt x="1939555" y="307100"/>
                  <a:pt x="1928983" y="309767"/>
                  <a:pt x="1924601" y="307195"/>
                </a:cubicBezTo>
                <a:cubicBezTo>
                  <a:pt x="1922791" y="310053"/>
                  <a:pt x="1927363" y="314815"/>
                  <a:pt x="1917457" y="316244"/>
                </a:cubicBezTo>
                <a:cubicBezTo>
                  <a:pt x="1913743" y="315482"/>
                  <a:pt x="1910790" y="314053"/>
                  <a:pt x="1908694" y="311958"/>
                </a:cubicBezTo>
                <a:cubicBezTo>
                  <a:pt x="1912028" y="311482"/>
                  <a:pt x="1915457" y="311101"/>
                  <a:pt x="1918791" y="310624"/>
                </a:cubicBezTo>
                <a:cubicBezTo>
                  <a:pt x="1919267" y="303385"/>
                  <a:pt x="1902598" y="310720"/>
                  <a:pt x="1905361" y="301576"/>
                </a:cubicBezTo>
                <a:cubicBezTo>
                  <a:pt x="1895645" y="303195"/>
                  <a:pt x="1880881" y="304338"/>
                  <a:pt x="1872976" y="305767"/>
                </a:cubicBezTo>
                <a:cubicBezTo>
                  <a:pt x="1870309" y="306243"/>
                  <a:pt x="1865737" y="309481"/>
                  <a:pt x="1864879" y="306814"/>
                </a:cubicBezTo>
                <a:cubicBezTo>
                  <a:pt x="1864975" y="304624"/>
                  <a:pt x="1869737" y="305195"/>
                  <a:pt x="1872785" y="304433"/>
                </a:cubicBezTo>
                <a:cubicBezTo>
                  <a:pt x="1879357" y="302814"/>
                  <a:pt x="1885834" y="301957"/>
                  <a:pt x="1892883" y="300433"/>
                </a:cubicBezTo>
                <a:cubicBezTo>
                  <a:pt x="1895455" y="299861"/>
                  <a:pt x="1895550" y="298813"/>
                  <a:pt x="1898788" y="298337"/>
                </a:cubicBezTo>
                <a:cubicBezTo>
                  <a:pt x="1910218" y="296432"/>
                  <a:pt x="1923363" y="297956"/>
                  <a:pt x="1928983" y="293098"/>
                </a:cubicBezTo>
                <a:cubicBezTo>
                  <a:pt x="1920505" y="294337"/>
                  <a:pt x="1913743" y="290908"/>
                  <a:pt x="1904027" y="290908"/>
                </a:cubicBezTo>
                <a:cubicBezTo>
                  <a:pt x="1901646" y="290908"/>
                  <a:pt x="1900217" y="293003"/>
                  <a:pt x="1896121" y="293289"/>
                </a:cubicBezTo>
                <a:cubicBezTo>
                  <a:pt x="1893835" y="293384"/>
                  <a:pt x="1891359" y="293098"/>
                  <a:pt x="1887835" y="293003"/>
                </a:cubicBezTo>
                <a:cubicBezTo>
                  <a:pt x="1879167" y="292813"/>
                  <a:pt x="1866403" y="295480"/>
                  <a:pt x="1857355" y="295575"/>
                </a:cubicBezTo>
                <a:cubicBezTo>
                  <a:pt x="1857259" y="295575"/>
                  <a:pt x="1856497" y="294527"/>
                  <a:pt x="1855164" y="294527"/>
                </a:cubicBezTo>
                <a:cubicBezTo>
                  <a:pt x="1852592" y="294432"/>
                  <a:pt x="1852402" y="294622"/>
                  <a:pt x="1850973" y="293765"/>
                </a:cubicBezTo>
                <a:cubicBezTo>
                  <a:pt x="1850401" y="293384"/>
                  <a:pt x="1847639" y="294622"/>
                  <a:pt x="1846972" y="294337"/>
                </a:cubicBezTo>
                <a:cubicBezTo>
                  <a:pt x="1844115" y="293194"/>
                  <a:pt x="1843067" y="290146"/>
                  <a:pt x="1842115" y="288241"/>
                </a:cubicBezTo>
                <a:cubicBezTo>
                  <a:pt x="1836971" y="289098"/>
                  <a:pt x="1836590" y="291003"/>
                  <a:pt x="1832209" y="290908"/>
                </a:cubicBezTo>
                <a:cubicBezTo>
                  <a:pt x="1831827" y="290908"/>
                  <a:pt x="1828875" y="290050"/>
                  <a:pt x="1830018" y="289860"/>
                </a:cubicBezTo>
                <a:cubicBezTo>
                  <a:pt x="1825922" y="290527"/>
                  <a:pt x="1821922" y="294813"/>
                  <a:pt x="1817826" y="291479"/>
                </a:cubicBezTo>
                <a:cubicBezTo>
                  <a:pt x="1822969" y="287002"/>
                  <a:pt x="1834399" y="287574"/>
                  <a:pt x="1843829" y="285383"/>
                </a:cubicBezTo>
                <a:cubicBezTo>
                  <a:pt x="1848020" y="284431"/>
                  <a:pt x="1855069" y="281859"/>
                  <a:pt x="1857640" y="280906"/>
                </a:cubicBezTo>
                <a:cubicBezTo>
                  <a:pt x="1861927" y="281097"/>
                  <a:pt x="1863831" y="283478"/>
                  <a:pt x="1870118" y="281954"/>
                </a:cubicBezTo>
                <a:cubicBezTo>
                  <a:pt x="1874500" y="280144"/>
                  <a:pt x="1867261" y="279954"/>
                  <a:pt x="1867642" y="278239"/>
                </a:cubicBezTo>
                <a:cubicBezTo>
                  <a:pt x="1867737" y="277954"/>
                  <a:pt x="1870880" y="277763"/>
                  <a:pt x="1869547" y="276620"/>
                </a:cubicBezTo>
                <a:cubicBezTo>
                  <a:pt x="1872976" y="275382"/>
                  <a:pt x="1881643" y="276715"/>
                  <a:pt x="1881548" y="273667"/>
                </a:cubicBezTo>
                <a:cubicBezTo>
                  <a:pt x="1872309" y="272143"/>
                  <a:pt x="1862022" y="275382"/>
                  <a:pt x="1853068" y="276049"/>
                </a:cubicBezTo>
                <a:cubicBezTo>
                  <a:pt x="1850401" y="276239"/>
                  <a:pt x="1850115" y="275096"/>
                  <a:pt x="1846877" y="275477"/>
                </a:cubicBezTo>
                <a:cubicBezTo>
                  <a:pt x="1844019" y="275858"/>
                  <a:pt x="1842591" y="277382"/>
                  <a:pt x="1840972" y="277573"/>
                </a:cubicBezTo>
                <a:cubicBezTo>
                  <a:pt x="1838305" y="277954"/>
                  <a:pt x="1838114" y="276430"/>
                  <a:pt x="1834780" y="277001"/>
                </a:cubicBezTo>
                <a:cubicBezTo>
                  <a:pt x="1831827" y="277573"/>
                  <a:pt x="1831256" y="278906"/>
                  <a:pt x="1826875" y="279382"/>
                </a:cubicBezTo>
                <a:cubicBezTo>
                  <a:pt x="1824112" y="279668"/>
                  <a:pt x="1822874" y="278620"/>
                  <a:pt x="1818588" y="279097"/>
                </a:cubicBezTo>
                <a:cubicBezTo>
                  <a:pt x="1812111" y="279859"/>
                  <a:pt x="1796299" y="284716"/>
                  <a:pt x="1793823" y="278239"/>
                </a:cubicBezTo>
                <a:cubicBezTo>
                  <a:pt x="1803634" y="278525"/>
                  <a:pt x="1810015" y="273001"/>
                  <a:pt x="1816111" y="275382"/>
                </a:cubicBezTo>
                <a:cubicBezTo>
                  <a:pt x="1817159" y="272524"/>
                  <a:pt x="1821064" y="271096"/>
                  <a:pt x="1825731" y="270048"/>
                </a:cubicBezTo>
                <a:cubicBezTo>
                  <a:pt x="1828780" y="270334"/>
                  <a:pt x="1831065" y="271381"/>
                  <a:pt x="1834114" y="271667"/>
                </a:cubicBezTo>
                <a:cubicBezTo>
                  <a:pt x="1835352" y="268238"/>
                  <a:pt x="1845067" y="272905"/>
                  <a:pt x="1848115" y="268524"/>
                </a:cubicBezTo>
                <a:cubicBezTo>
                  <a:pt x="1847830" y="271667"/>
                  <a:pt x="1854116" y="269286"/>
                  <a:pt x="1854688" y="271762"/>
                </a:cubicBezTo>
                <a:cubicBezTo>
                  <a:pt x="1861260" y="268048"/>
                  <a:pt x="1866213" y="270429"/>
                  <a:pt x="1870880" y="269667"/>
                </a:cubicBezTo>
                <a:cubicBezTo>
                  <a:pt x="1870499" y="269762"/>
                  <a:pt x="1871833" y="268333"/>
                  <a:pt x="1872785" y="268048"/>
                </a:cubicBezTo>
                <a:cubicBezTo>
                  <a:pt x="1879643" y="265952"/>
                  <a:pt x="1885263" y="267286"/>
                  <a:pt x="1892978" y="265381"/>
                </a:cubicBezTo>
                <a:cubicBezTo>
                  <a:pt x="1895359" y="261952"/>
                  <a:pt x="1887168" y="261094"/>
                  <a:pt x="1892311" y="260047"/>
                </a:cubicBezTo>
                <a:cubicBezTo>
                  <a:pt x="1900598" y="259189"/>
                  <a:pt x="1905361" y="252808"/>
                  <a:pt x="1913743" y="250522"/>
                </a:cubicBezTo>
                <a:cubicBezTo>
                  <a:pt x="1922601" y="248140"/>
                  <a:pt x="1931078" y="250426"/>
                  <a:pt x="1935840" y="246331"/>
                </a:cubicBezTo>
                <a:cubicBezTo>
                  <a:pt x="1929268" y="247188"/>
                  <a:pt x="1924125" y="245664"/>
                  <a:pt x="1917267" y="246045"/>
                </a:cubicBezTo>
                <a:cubicBezTo>
                  <a:pt x="1909361" y="246426"/>
                  <a:pt x="1897074" y="248998"/>
                  <a:pt x="1890978" y="249474"/>
                </a:cubicBezTo>
                <a:cubicBezTo>
                  <a:pt x="1882977" y="250141"/>
                  <a:pt x="1884501" y="249569"/>
                  <a:pt x="1880881" y="250807"/>
                </a:cubicBezTo>
                <a:cubicBezTo>
                  <a:pt x="1871642" y="253951"/>
                  <a:pt x="1858402" y="253379"/>
                  <a:pt x="1850497" y="254713"/>
                </a:cubicBezTo>
                <a:cubicBezTo>
                  <a:pt x="1843448" y="255951"/>
                  <a:pt x="1842115" y="257094"/>
                  <a:pt x="1840400" y="256046"/>
                </a:cubicBezTo>
                <a:cubicBezTo>
                  <a:pt x="1839543" y="255570"/>
                  <a:pt x="1833542" y="255665"/>
                  <a:pt x="1832113" y="255760"/>
                </a:cubicBezTo>
                <a:cubicBezTo>
                  <a:pt x="1829542" y="255951"/>
                  <a:pt x="1816016" y="262523"/>
                  <a:pt x="1817826" y="256237"/>
                </a:cubicBezTo>
                <a:cubicBezTo>
                  <a:pt x="1817826" y="254427"/>
                  <a:pt x="1822588" y="255094"/>
                  <a:pt x="1825636" y="254236"/>
                </a:cubicBezTo>
                <a:close/>
                <a:moveTo>
                  <a:pt x="1752484" y="26875"/>
                </a:moveTo>
                <a:cubicBezTo>
                  <a:pt x="1753818" y="26684"/>
                  <a:pt x="1755151" y="26494"/>
                  <a:pt x="1756580" y="26303"/>
                </a:cubicBezTo>
                <a:cubicBezTo>
                  <a:pt x="1756675" y="27160"/>
                  <a:pt x="1756771" y="28113"/>
                  <a:pt x="1756866" y="28970"/>
                </a:cubicBezTo>
                <a:cubicBezTo>
                  <a:pt x="1755532" y="29161"/>
                  <a:pt x="1754199" y="29351"/>
                  <a:pt x="1752770" y="29542"/>
                </a:cubicBezTo>
                <a:cubicBezTo>
                  <a:pt x="1752770" y="28589"/>
                  <a:pt x="1752580" y="27732"/>
                  <a:pt x="1752484" y="26875"/>
                </a:cubicBezTo>
                <a:close/>
                <a:moveTo>
                  <a:pt x="1860784" y="104884"/>
                </a:moveTo>
                <a:cubicBezTo>
                  <a:pt x="1861069" y="108504"/>
                  <a:pt x="1856973" y="111933"/>
                  <a:pt x="1853164" y="109933"/>
                </a:cubicBezTo>
                <a:cubicBezTo>
                  <a:pt x="1847163" y="110695"/>
                  <a:pt x="1840876" y="111647"/>
                  <a:pt x="1840495" y="107551"/>
                </a:cubicBezTo>
                <a:cubicBezTo>
                  <a:pt x="1849735" y="107742"/>
                  <a:pt x="1854878" y="102313"/>
                  <a:pt x="1860784" y="104884"/>
                </a:cubicBezTo>
                <a:close/>
                <a:moveTo>
                  <a:pt x="1949271" y="155653"/>
                </a:moveTo>
                <a:cubicBezTo>
                  <a:pt x="1948985" y="158415"/>
                  <a:pt x="1944127" y="158986"/>
                  <a:pt x="1943842" y="161749"/>
                </a:cubicBezTo>
                <a:cubicBezTo>
                  <a:pt x="1941556" y="163082"/>
                  <a:pt x="1940222" y="160891"/>
                  <a:pt x="1939651" y="160987"/>
                </a:cubicBezTo>
                <a:cubicBezTo>
                  <a:pt x="1937841" y="161177"/>
                  <a:pt x="1934031" y="163368"/>
                  <a:pt x="1927649" y="163939"/>
                </a:cubicBezTo>
                <a:cubicBezTo>
                  <a:pt x="1927459" y="163939"/>
                  <a:pt x="1927268" y="162415"/>
                  <a:pt x="1925458" y="162892"/>
                </a:cubicBezTo>
                <a:cubicBezTo>
                  <a:pt x="1924982" y="162987"/>
                  <a:pt x="1925554" y="164320"/>
                  <a:pt x="1923553" y="164511"/>
                </a:cubicBezTo>
                <a:cubicBezTo>
                  <a:pt x="1920315" y="164797"/>
                  <a:pt x="1920029" y="163844"/>
                  <a:pt x="1917362" y="163939"/>
                </a:cubicBezTo>
                <a:cubicBezTo>
                  <a:pt x="1915838" y="164035"/>
                  <a:pt x="1915457" y="165844"/>
                  <a:pt x="1913457" y="165844"/>
                </a:cubicBezTo>
                <a:cubicBezTo>
                  <a:pt x="1912790" y="165844"/>
                  <a:pt x="1913266" y="164416"/>
                  <a:pt x="1911266" y="164797"/>
                </a:cubicBezTo>
                <a:cubicBezTo>
                  <a:pt x="1907742" y="165368"/>
                  <a:pt x="1907170" y="166797"/>
                  <a:pt x="1903360" y="167178"/>
                </a:cubicBezTo>
                <a:cubicBezTo>
                  <a:pt x="1900027" y="167464"/>
                  <a:pt x="1899836" y="166606"/>
                  <a:pt x="1897074" y="166606"/>
                </a:cubicBezTo>
                <a:cubicBezTo>
                  <a:pt x="1889073" y="166702"/>
                  <a:pt x="1881262" y="170607"/>
                  <a:pt x="1876500" y="166606"/>
                </a:cubicBezTo>
                <a:cubicBezTo>
                  <a:pt x="1870118" y="166416"/>
                  <a:pt x="1873071" y="170797"/>
                  <a:pt x="1866689" y="170607"/>
                </a:cubicBezTo>
                <a:cubicBezTo>
                  <a:pt x="1862022" y="164416"/>
                  <a:pt x="1847068" y="172893"/>
                  <a:pt x="1843734" y="168130"/>
                </a:cubicBezTo>
                <a:cubicBezTo>
                  <a:pt x="1843162" y="163082"/>
                  <a:pt x="1852497" y="163177"/>
                  <a:pt x="1857450" y="162320"/>
                </a:cubicBezTo>
                <a:cubicBezTo>
                  <a:pt x="1862022" y="161463"/>
                  <a:pt x="1875643" y="161463"/>
                  <a:pt x="1877643" y="159653"/>
                </a:cubicBezTo>
                <a:cubicBezTo>
                  <a:pt x="1880500" y="157177"/>
                  <a:pt x="1880119" y="159367"/>
                  <a:pt x="1883739" y="158891"/>
                </a:cubicBezTo>
                <a:cubicBezTo>
                  <a:pt x="1886977" y="158415"/>
                  <a:pt x="1887073" y="157177"/>
                  <a:pt x="1889644" y="156796"/>
                </a:cubicBezTo>
                <a:cubicBezTo>
                  <a:pt x="1892978" y="156224"/>
                  <a:pt x="1893264" y="157748"/>
                  <a:pt x="1895836" y="157367"/>
                </a:cubicBezTo>
                <a:cubicBezTo>
                  <a:pt x="1901741" y="156510"/>
                  <a:pt x="1904884" y="152986"/>
                  <a:pt x="1910028" y="155557"/>
                </a:cubicBezTo>
                <a:cubicBezTo>
                  <a:pt x="1912028" y="156510"/>
                  <a:pt x="1912790" y="155367"/>
                  <a:pt x="1920124" y="154224"/>
                </a:cubicBezTo>
                <a:cubicBezTo>
                  <a:pt x="1921744" y="153938"/>
                  <a:pt x="1922315" y="155367"/>
                  <a:pt x="1924315" y="154986"/>
                </a:cubicBezTo>
                <a:cubicBezTo>
                  <a:pt x="1924030" y="154986"/>
                  <a:pt x="1924887" y="153557"/>
                  <a:pt x="1926220" y="153367"/>
                </a:cubicBezTo>
                <a:cubicBezTo>
                  <a:pt x="1927554" y="153176"/>
                  <a:pt x="1929935" y="154129"/>
                  <a:pt x="1932412" y="153938"/>
                </a:cubicBezTo>
                <a:cubicBezTo>
                  <a:pt x="1933650" y="153843"/>
                  <a:pt x="1935364" y="153271"/>
                  <a:pt x="1936507" y="153367"/>
                </a:cubicBezTo>
                <a:cubicBezTo>
                  <a:pt x="1937555" y="153462"/>
                  <a:pt x="1938031" y="155653"/>
                  <a:pt x="1938889" y="155748"/>
                </a:cubicBezTo>
                <a:cubicBezTo>
                  <a:pt x="1941841" y="156034"/>
                  <a:pt x="1944985" y="154891"/>
                  <a:pt x="1949271" y="155653"/>
                </a:cubicBezTo>
                <a:close/>
                <a:moveTo>
                  <a:pt x="1808872" y="234805"/>
                </a:moveTo>
                <a:cubicBezTo>
                  <a:pt x="1804681" y="235948"/>
                  <a:pt x="1803348" y="234615"/>
                  <a:pt x="1800586" y="234520"/>
                </a:cubicBezTo>
                <a:cubicBezTo>
                  <a:pt x="1800490" y="230614"/>
                  <a:pt x="1809825" y="230043"/>
                  <a:pt x="1808872" y="234805"/>
                </a:cubicBezTo>
                <a:close/>
                <a:moveTo>
                  <a:pt x="86466" y="520841"/>
                </a:moveTo>
                <a:cubicBezTo>
                  <a:pt x="88467" y="520555"/>
                  <a:pt x="90467" y="520270"/>
                  <a:pt x="92562" y="520079"/>
                </a:cubicBezTo>
                <a:cubicBezTo>
                  <a:pt x="92753" y="521413"/>
                  <a:pt x="92848" y="522746"/>
                  <a:pt x="93039" y="524080"/>
                </a:cubicBezTo>
                <a:cubicBezTo>
                  <a:pt x="91038" y="524365"/>
                  <a:pt x="89038" y="524651"/>
                  <a:pt x="86943" y="524842"/>
                </a:cubicBezTo>
                <a:cubicBezTo>
                  <a:pt x="86847" y="523508"/>
                  <a:pt x="86657" y="522175"/>
                  <a:pt x="86466" y="520841"/>
                </a:cubicBezTo>
                <a:close/>
                <a:moveTo>
                  <a:pt x="1844496" y="307291"/>
                </a:moveTo>
                <a:cubicBezTo>
                  <a:pt x="1847163" y="306910"/>
                  <a:pt x="1849925" y="306624"/>
                  <a:pt x="1852592" y="306243"/>
                </a:cubicBezTo>
                <a:cubicBezTo>
                  <a:pt x="1852687" y="307100"/>
                  <a:pt x="1852783" y="308053"/>
                  <a:pt x="1852878" y="308910"/>
                </a:cubicBezTo>
                <a:cubicBezTo>
                  <a:pt x="1850211" y="309291"/>
                  <a:pt x="1847448" y="309577"/>
                  <a:pt x="1844781" y="309958"/>
                </a:cubicBezTo>
                <a:cubicBezTo>
                  <a:pt x="1844781" y="309100"/>
                  <a:pt x="1844591" y="308243"/>
                  <a:pt x="1844496" y="307291"/>
                </a:cubicBezTo>
                <a:close/>
                <a:moveTo>
                  <a:pt x="1885644" y="307386"/>
                </a:moveTo>
                <a:cubicBezTo>
                  <a:pt x="1886692" y="310815"/>
                  <a:pt x="1883358" y="312148"/>
                  <a:pt x="1878024" y="312434"/>
                </a:cubicBezTo>
                <a:cubicBezTo>
                  <a:pt x="1876976" y="309005"/>
                  <a:pt x="1880310" y="307672"/>
                  <a:pt x="1885644" y="307386"/>
                </a:cubicBezTo>
                <a:close/>
                <a:moveTo>
                  <a:pt x="1918315" y="322150"/>
                </a:moveTo>
                <a:cubicBezTo>
                  <a:pt x="1914790" y="325007"/>
                  <a:pt x="1905075" y="324817"/>
                  <a:pt x="1898217" y="326150"/>
                </a:cubicBezTo>
                <a:cubicBezTo>
                  <a:pt x="1899646" y="321578"/>
                  <a:pt x="1916314" y="315482"/>
                  <a:pt x="1918315" y="322150"/>
                </a:cubicBezTo>
                <a:close/>
                <a:moveTo>
                  <a:pt x="1924030" y="318625"/>
                </a:moveTo>
                <a:cubicBezTo>
                  <a:pt x="1926697" y="318244"/>
                  <a:pt x="1929459" y="317959"/>
                  <a:pt x="1932126" y="317578"/>
                </a:cubicBezTo>
                <a:cubicBezTo>
                  <a:pt x="1934317" y="322531"/>
                  <a:pt x="1923077" y="323959"/>
                  <a:pt x="1924030" y="318625"/>
                </a:cubicBezTo>
                <a:close/>
                <a:moveTo>
                  <a:pt x="123804" y="556560"/>
                </a:moveTo>
                <a:cubicBezTo>
                  <a:pt x="130758" y="554464"/>
                  <a:pt x="127805" y="560465"/>
                  <a:pt x="126471" y="561608"/>
                </a:cubicBezTo>
                <a:cubicBezTo>
                  <a:pt x="120375" y="561227"/>
                  <a:pt x="123900" y="559894"/>
                  <a:pt x="123804" y="556560"/>
                </a:cubicBezTo>
                <a:close/>
                <a:moveTo>
                  <a:pt x="1850973" y="343009"/>
                </a:moveTo>
                <a:cubicBezTo>
                  <a:pt x="1852021" y="346057"/>
                  <a:pt x="1851259" y="348153"/>
                  <a:pt x="1849735" y="349963"/>
                </a:cubicBezTo>
                <a:cubicBezTo>
                  <a:pt x="1847163" y="349677"/>
                  <a:pt x="1845353" y="348820"/>
                  <a:pt x="1845258" y="346534"/>
                </a:cubicBezTo>
                <a:cubicBezTo>
                  <a:pt x="1837638" y="348439"/>
                  <a:pt x="1835638" y="348724"/>
                  <a:pt x="1828875" y="347296"/>
                </a:cubicBezTo>
                <a:cubicBezTo>
                  <a:pt x="1834876" y="342914"/>
                  <a:pt x="1841734" y="343676"/>
                  <a:pt x="1850973" y="343009"/>
                </a:cubicBezTo>
                <a:close/>
                <a:moveTo>
                  <a:pt x="593387" y="530747"/>
                </a:moveTo>
                <a:cubicBezTo>
                  <a:pt x="598435" y="529890"/>
                  <a:pt x="599959" y="531985"/>
                  <a:pt x="601960" y="533700"/>
                </a:cubicBezTo>
                <a:cubicBezTo>
                  <a:pt x="607103" y="533224"/>
                  <a:pt x="612437" y="532557"/>
                  <a:pt x="612532" y="536367"/>
                </a:cubicBezTo>
                <a:cubicBezTo>
                  <a:pt x="599007" y="535224"/>
                  <a:pt x="586148" y="544273"/>
                  <a:pt x="572242" y="542939"/>
                </a:cubicBezTo>
                <a:cubicBezTo>
                  <a:pt x="573194" y="539701"/>
                  <a:pt x="578528" y="538462"/>
                  <a:pt x="579481" y="535224"/>
                </a:cubicBezTo>
                <a:cubicBezTo>
                  <a:pt x="585576" y="533414"/>
                  <a:pt x="583767" y="538367"/>
                  <a:pt x="589958" y="536557"/>
                </a:cubicBezTo>
                <a:cubicBezTo>
                  <a:pt x="592625" y="535414"/>
                  <a:pt x="593387" y="533319"/>
                  <a:pt x="593387" y="530747"/>
                </a:cubicBezTo>
                <a:close/>
                <a:moveTo>
                  <a:pt x="554049" y="545320"/>
                </a:moveTo>
                <a:cubicBezTo>
                  <a:pt x="547858" y="544368"/>
                  <a:pt x="543667" y="547511"/>
                  <a:pt x="533856" y="547987"/>
                </a:cubicBezTo>
                <a:cubicBezTo>
                  <a:pt x="531475" y="542082"/>
                  <a:pt x="555859" y="536176"/>
                  <a:pt x="554049" y="545320"/>
                </a:cubicBezTo>
                <a:close/>
                <a:moveTo>
                  <a:pt x="855420" y="504839"/>
                </a:moveTo>
                <a:cubicBezTo>
                  <a:pt x="855324" y="501505"/>
                  <a:pt x="862183" y="503601"/>
                  <a:pt x="863516" y="503791"/>
                </a:cubicBezTo>
                <a:cubicBezTo>
                  <a:pt x="863611" y="507125"/>
                  <a:pt x="856658" y="505125"/>
                  <a:pt x="855420" y="504839"/>
                </a:cubicBezTo>
                <a:close/>
                <a:moveTo>
                  <a:pt x="1864879" y="372346"/>
                </a:moveTo>
                <a:cubicBezTo>
                  <a:pt x="1873071" y="374061"/>
                  <a:pt x="1863260" y="383205"/>
                  <a:pt x="1876309" y="381681"/>
                </a:cubicBezTo>
                <a:cubicBezTo>
                  <a:pt x="1871928" y="388920"/>
                  <a:pt x="1863451" y="379395"/>
                  <a:pt x="1855545" y="380347"/>
                </a:cubicBezTo>
                <a:cubicBezTo>
                  <a:pt x="1853926" y="375394"/>
                  <a:pt x="1862212" y="375204"/>
                  <a:pt x="1864879" y="372346"/>
                </a:cubicBezTo>
                <a:close/>
                <a:moveTo>
                  <a:pt x="1911361" y="366346"/>
                </a:moveTo>
                <a:cubicBezTo>
                  <a:pt x="1912981" y="366346"/>
                  <a:pt x="1913552" y="367393"/>
                  <a:pt x="1915552" y="367108"/>
                </a:cubicBezTo>
                <a:cubicBezTo>
                  <a:pt x="1915648" y="367965"/>
                  <a:pt x="1915743" y="368917"/>
                  <a:pt x="1915838" y="369775"/>
                </a:cubicBezTo>
                <a:cubicBezTo>
                  <a:pt x="1912504" y="370251"/>
                  <a:pt x="1909075" y="370632"/>
                  <a:pt x="1905742" y="371108"/>
                </a:cubicBezTo>
                <a:cubicBezTo>
                  <a:pt x="1905742" y="368536"/>
                  <a:pt x="1912409" y="369298"/>
                  <a:pt x="1911361" y="366346"/>
                </a:cubicBezTo>
                <a:close/>
                <a:moveTo>
                  <a:pt x="873803" y="503791"/>
                </a:moveTo>
                <a:cubicBezTo>
                  <a:pt x="879899" y="503982"/>
                  <a:pt x="882852" y="506839"/>
                  <a:pt x="883042" y="512078"/>
                </a:cubicBezTo>
                <a:cubicBezTo>
                  <a:pt x="876184" y="514078"/>
                  <a:pt x="874279" y="511697"/>
                  <a:pt x="870564" y="511030"/>
                </a:cubicBezTo>
                <a:cubicBezTo>
                  <a:pt x="872565" y="509125"/>
                  <a:pt x="875994" y="507887"/>
                  <a:pt x="873803" y="503791"/>
                </a:cubicBezTo>
                <a:close/>
                <a:moveTo>
                  <a:pt x="959052" y="495409"/>
                </a:moveTo>
                <a:cubicBezTo>
                  <a:pt x="958861" y="498553"/>
                  <a:pt x="954003" y="499124"/>
                  <a:pt x="951146" y="497791"/>
                </a:cubicBezTo>
                <a:cubicBezTo>
                  <a:pt x="944669" y="499219"/>
                  <a:pt x="950574" y="506744"/>
                  <a:pt x="939811" y="506077"/>
                </a:cubicBezTo>
                <a:cubicBezTo>
                  <a:pt x="939526" y="503887"/>
                  <a:pt x="939240" y="501601"/>
                  <a:pt x="938954" y="499410"/>
                </a:cubicBezTo>
                <a:cubicBezTo>
                  <a:pt x="945717" y="498172"/>
                  <a:pt x="952289" y="492742"/>
                  <a:pt x="959052" y="495409"/>
                </a:cubicBezTo>
                <a:close/>
                <a:moveTo>
                  <a:pt x="392981" y="573038"/>
                </a:moveTo>
                <a:cubicBezTo>
                  <a:pt x="391838" y="576658"/>
                  <a:pt x="387076" y="578467"/>
                  <a:pt x="379265" y="578848"/>
                </a:cubicBezTo>
                <a:cubicBezTo>
                  <a:pt x="379075" y="577515"/>
                  <a:pt x="378979" y="576181"/>
                  <a:pt x="378789" y="574848"/>
                </a:cubicBezTo>
                <a:cubicBezTo>
                  <a:pt x="382313" y="571705"/>
                  <a:pt x="388314" y="573038"/>
                  <a:pt x="392981" y="573038"/>
                </a:cubicBezTo>
                <a:close/>
                <a:moveTo>
                  <a:pt x="538523" y="552750"/>
                </a:moveTo>
                <a:cubicBezTo>
                  <a:pt x="539952" y="556750"/>
                  <a:pt x="537475" y="558941"/>
                  <a:pt x="531094" y="559132"/>
                </a:cubicBezTo>
                <a:cubicBezTo>
                  <a:pt x="530903" y="555703"/>
                  <a:pt x="533379" y="553607"/>
                  <a:pt x="538523" y="552750"/>
                </a:cubicBezTo>
                <a:close/>
                <a:moveTo>
                  <a:pt x="1813540" y="389872"/>
                </a:moveTo>
                <a:cubicBezTo>
                  <a:pt x="1812587" y="387586"/>
                  <a:pt x="1824589" y="386062"/>
                  <a:pt x="1821826" y="390158"/>
                </a:cubicBezTo>
                <a:cubicBezTo>
                  <a:pt x="1818207" y="390825"/>
                  <a:pt x="1817350" y="389110"/>
                  <a:pt x="1813540" y="389872"/>
                </a:cubicBezTo>
                <a:close/>
                <a:moveTo>
                  <a:pt x="439844" y="569704"/>
                </a:moveTo>
                <a:cubicBezTo>
                  <a:pt x="442511" y="569323"/>
                  <a:pt x="445273" y="569038"/>
                  <a:pt x="447940" y="568657"/>
                </a:cubicBezTo>
                <a:cubicBezTo>
                  <a:pt x="447845" y="570276"/>
                  <a:pt x="448702" y="570943"/>
                  <a:pt x="450322" y="571038"/>
                </a:cubicBezTo>
                <a:cubicBezTo>
                  <a:pt x="450893" y="576277"/>
                  <a:pt x="447178" y="579515"/>
                  <a:pt x="439177" y="580658"/>
                </a:cubicBezTo>
                <a:cubicBezTo>
                  <a:pt x="435462" y="578658"/>
                  <a:pt x="440034" y="573610"/>
                  <a:pt x="439844" y="569704"/>
                </a:cubicBezTo>
                <a:close/>
                <a:moveTo>
                  <a:pt x="294493" y="591231"/>
                </a:moveTo>
                <a:cubicBezTo>
                  <a:pt x="294397" y="588278"/>
                  <a:pt x="302970" y="589516"/>
                  <a:pt x="306494" y="588278"/>
                </a:cubicBezTo>
                <a:cubicBezTo>
                  <a:pt x="305827" y="592850"/>
                  <a:pt x="299064" y="591231"/>
                  <a:pt x="294493" y="591231"/>
                </a:cubicBezTo>
                <a:close/>
                <a:moveTo>
                  <a:pt x="389838" y="580182"/>
                </a:moveTo>
                <a:cubicBezTo>
                  <a:pt x="384980" y="585706"/>
                  <a:pt x="376407" y="578944"/>
                  <a:pt x="389838" y="580182"/>
                </a:cubicBezTo>
                <a:lnTo>
                  <a:pt x="389838" y="580182"/>
                </a:lnTo>
                <a:close/>
                <a:moveTo>
                  <a:pt x="937906" y="507697"/>
                </a:moveTo>
                <a:cubicBezTo>
                  <a:pt x="943812" y="508363"/>
                  <a:pt x="946479" y="507982"/>
                  <a:pt x="952099" y="505887"/>
                </a:cubicBezTo>
                <a:cubicBezTo>
                  <a:pt x="953432" y="514555"/>
                  <a:pt x="945050" y="512269"/>
                  <a:pt x="934572" y="513602"/>
                </a:cubicBezTo>
                <a:cubicBezTo>
                  <a:pt x="935335" y="511411"/>
                  <a:pt x="937144" y="509792"/>
                  <a:pt x="937906" y="507697"/>
                </a:cubicBezTo>
                <a:close/>
                <a:moveTo>
                  <a:pt x="986674" y="502648"/>
                </a:moveTo>
                <a:cubicBezTo>
                  <a:pt x="985150" y="505220"/>
                  <a:pt x="979531" y="505792"/>
                  <a:pt x="979245" y="509030"/>
                </a:cubicBezTo>
                <a:cubicBezTo>
                  <a:pt x="970101" y="508268"/>
                  <a:pt x="977530" y="501886"/>
                  <a:pt x="986674" y="502648"/>
                </a:cubicBezTo>
                <a:close/>
                <a:moveTo>
                  <a:pt x="1008963" y="499791"/>
                </a:moveTo>
                <a:cubicBezTo>
                  <a:pt x="1008772" y="502172"/>
                  <a:pt x="1005820" y="503315"/>
                  <a:pt x="1001247" y="503506"/>
                </a:cubicBezTo>
                <a:cubicBezTo>
                  <a:pt x="998581" y="499791"/>
                  <a:pt x="1005343" y="500553"/>
                  <a:pt x="1008963" y="499791"/>
                </a:cubicBezTo>
                <a:close/>
                <a:moveTo>
                  <a:pt x="1041824" y="499600"/>
                </a:moveTo>
                <a:cubicBezTo>
                  <a:pt x="1041919" y="499886"/>
                  <a:pt x="1026393" y="495695"/>
                  <a:pt x="1037252" y="496171"/>
                </a:cubicBezTo>
                <a:cubicBezTo>
                  <a:pt x="1036014" y="496076"/>
                  <a:pt x="1042014" y="497314"/>
                  <a:pt x="1041443" y="496933"/>
                </a:cubicBezTo>
                <a:cubicBezTo>
                  <a:pt x="1042205" y="497410"/>
                  <a:pt x="1041253" y="499029"/>
                  <a:pt x="1041824" y="499600"/>
                </a:cubicBezTo>
                <a:close/>
                <a:moveTo>
                  <a:pt x="679874" y="565609"/>
                </a:moveTo>
                <a:cubicBezTo>
                  <a:pt x="675397" y="559703"/>
                  <a:pt x="687685" y="555703"/>
                  <a:pt x="678541" y="554941"/>
                </a:cubicBezTo>
                <a:cubicBezTo>
                  <a:pt x="680350" y="559417"/>
                  <a:pt x="669968" y="564466"/>
                  <a:pt x="679874" y="565609"/>
                </a:cubicBezTo>
                <a:close/>
              </a:path>
            </a:pathLst>
          </a:custGeom>
          <a:gradFill>
            <a:gsLst>
              <a:gs pos="0">
                <a:schemeClr val="bg2"/>
              </a:gs>
              <a:gs pos="100000">
                <a:schemeClr val="accent2"/>
              </a:gs>
            </a:gsLst>
            <a:lin ang="5400000" scaled="1"/>
          </a:gradFill>
          <a:ln w="9525" cap="flat">
            <a:noFill/>
            <a:prstDash val="solid"/>
            <a:miter/>
          </a:ln>
        </p:spPr>
        <p:txBody>
          <a:bodyPr rtlCol="0" anchor="ctr"/>
          <a:lstStyle/>
          <a:p>
            <a:endParaRPr lang="en-US" noProof="0" dirty="0"/>
          </a:p>
        </p:txBody>
      </p:sp>
      <p:sp>
        <p:nvSpPr>
          <p:cNvPr id="22" name="Text Placeholder 21">
            <a:extLst>
              <a:ext uri="{FF2B5EF4-FFF2-40B4-BE49-F238E27FC236}">
                <a16:creationId xmlns:a16="http://schemas.microsoft.com/office/drawing/2014/main" id="{B5F072AC-6047-43CD-851E-7A1C67DC7D2F}"/>
              </a:ext>
            </a:extLst>
          </p:cNvPr>
          <p:cNvSpPr>
            <a:spLocks noGrp="1"/>
          </p:cNvSpPr>
          <p:nvPr userDrawn="1">
            <p:ph type="body" sz="quarter" idx="15" hasCustomPrompt="1"/>
          </p:nvPr>
        </p:nvSpPr>
        <p:spPr>
          <a:xfrm rot="21059781">
            <a:off x="2120905" y="5851049"/>
            <a:ext cx="2332783" cy="465530"/>
          </a:xfrm>
        </p:spPr>
        <p:txBody>
          <a:bodyPr>
            <a:noAutofit/>
          </a:bodyPr>
          <a:lstStyle>
            <a:lvl1pPr marL="0" indent="0" algn="ctr">
              <a:buNone/>
              <a:defRPr sz="1800">
                <a:solidFill>
                  <a:schemeClr val="tx1"/>
                </a:solidFill>
              </a:defRPr>
            </a:lvl1pPr>
          </a:lstStyle>
          <a:p>
            <a:pPr lvl="0"/>
            <a:r>
              <a:rPr lang="en-US" noProof="0"/>
              <a:t>photo title</a:t>
            </a:r>
          </a:p>
        </p:txBody>
      </p:sp>
      <p:sp>
        <p:nvSpPr>
          <p:cNvPr id="12" name="Graphic 10">
            <a:extLst>
              <a:ext uri="{FF2B5EF4-FFF2-40B4-BE49-F238E27FC236}">
                <a16:creationId xmlns:a16="http://schemas.microsoft.com/office/drawing/2014/main" id="{4DCFAA82-7970-4B90-AFFC-21E56F86F4B9}"/>
              </a:ext>
            </a:extLst>
          </p:cNvPr>
          <p:cNvSpPr/>
          <p:nvPr/>
        </p:nvSpPr>
        <p:spPr>
          <a:xfrm>
            <a:off x="7631712" y="5592959"/>
            <a:ext cx="2671200" cy="871200"/>
          </a:xfrm>
          <a:custGeom>
            <a:avLst/>
            <a:gdLst>
              <a:gd name="connsiteX0" fmla="*/ 1468125 w 2000250"/>
              <a:gd name="connsiteY0" fmla="*/ 32861 h 647700"/>
              <a:gd name="connsiteX1" fmla="*/ 1502796 w 2000250"/>
              <a:gd name="connsiteY1" fmla="*/ 30290 h 647700"/>
              <a:gd name="connsiteX2" fmla="*/ 1496795 w 2000250"/>
              <a:gd name="connsiteY2" fmla="*/ 32385 h 647700"/>
              <a:gd name="connsiteX3" fmla="*/ 1468125 w 2000250"/>
              <a:gd name="connsiteY3" fmla="*/ 32861 h 647700"/>
              <a:gd name="connsiteX4" fmla="*/ 1249050 w 2000250"/>
              <a:gd name="connsiteY4" fmla="*/ 62008 h 647700"/>
              <a:gd name="connsiteX5" fmla="*/ 1242954 w 2000250"/>
              <a:gd name="connsiteY5" fmla="*/ 62675 h 647700"/>
              <a:gd name="connsiteX6" fmla="*/ 1236953 w 2000250"/>
              <a:gd name="connsiteY6" fmla="*/ 64770 h 647700"/>
              <a:gd name="connsiteX7" fmla="*/ 1249050 w 2000250"/>
              <a:gd name="connsiteY7" fmla="*/ 62008 h 647700"/>
              <a:gd name="connsiteX8" fmla="*/ 1087029 w 2000250"/>
              <a:gd name="connsiteY8" fmla="*/ 86106 h 647700"/>
              <a:gd name="connsiteX9" fmla="*/ 1092840 w 2000250"/>
              <a:gd name="connsiteY9" fmla="*/ 82582 h 647700"/>
              <a:gd name="connsiteX10" fmla="*/ 1088744 w 2000250"/>
              <a:gd name="connsiteY10" fmla="*/ 83058 h 647700"/>
              <a:gd name="connsiteX11" fmla="*/ 1087029 w 2000250"/>
              <a:gd name="connsiteY11" fmla="*/ 86106 h 647700"/>
              <a:gd name="connsiteX12" fmla="*/ 1129416 w 2000250"/>
              <a:gd name="connsiteY12" fmla="*/ 78486 h 647700"/>
              <a:gd name="connsiteX13" fmla="*/ 1099031 w 2000250"/>
              <a:gd name="connsiteY13" fmla="*/ 83344 h 647700"/>
              <a:gd name="connsiteX14" fmla="*/ 1129416 w 2000250"/>
              <a:gd name="connsiteY14" fmla="*/ 78486 h 647700"/>
              <a:gd name="connsiteX15" fmla="*/ 1153990 w 2000250"/>
              <a:gd name="connsiteY15" fmla="*/ 77057 h 647700"/>
              <a:gd name="connsiteX16" fmla="*/ 1172183 w 2000250"/>
              <a:gd name="connsiteY16" fmla="*/ 73533 h 647700"/>
              <a:gd name="connsiteX17" fmla="*/ 1141703 w 2000250"/>
              <a:gd name="connsiteY17" fmla="*/ 76962 h 647700"/>
              <a:gd name="connsiteX18" fmla="*/ 1137607 w 2000250"/>
              <a:gd name="connsiteY18" fmla="*/ 77438 h 647700"/>
              <a:gd name="connsiteX19" fmla="*/ 1133702 w 2000250"/>
              <a:gd name="connsiteY19" fmla="*/ 79343 h 647700"/>
              <a:gd name="connsiteX20" fmla="*/ 1153990 w 2000250"/>
              <a:gd name="connsiteY20" fmla="*/ 77057 h 647700"/>
              <a:gd name="connsiteX21" fmla="*/ 1824550 w 2000250"/>
              <a:gd name="connsiteY21" fmla="*/ 762 h 647700"/>
              <a:gd name="connsiteX22" fmla="*/ 1749398 w 2000250"/>
              <a:gd name="connsiteY22" fmla="*/ 9335 h 647700"/>
              <a:gd name="connsiteX23" fmla="*/ 1741111 w 2000250"/>
              <a:gd name="connsiteY23" fmla="*/ 8858 h 647700"/>
              <a:gd name="connsiteX24" fmla="*/ 1733110 w 2000250"/>
              <a:gd name="connsiteY24" fmla="*/ 11144 h 647700"/>
              <a:gd name="connsiteX25" fmla="*/ 1726919 w 2000250"/>
              <a:gd name="connsiteY25" fmla="*/ 10478 h 647700"/>
              <a:gd name="connsiteX26" fmla="*/ 1720918 w 2000250"/>
              <a:gd name="connsiteY26" fmla="*/ 12573 h 647700"/>
              <a:gd name="connsiteX27" fmla="*/ 1712631 w 2000250"/>
              <a:gd name="connsiteY27" fmla="*/ 12097 h 647700"/>
              <a:gd name="connsiteX28" fmla="*/ 1704631 w 2000250"/>
              <a:gd name="connsiteY28" fmla="*/ 14383 h 647700"/>
              <a:gd name="connsiteX29" fmla="*/ 1702440 w 2000250"/>
              <a:gd name="connsiteY29" fmla="*/ 13240 h 647700"/>
              <a:gd name="connsiteX30" fmla="*/ 1694343 w 2000250"/>
              <a:gd name="connsiteY30" fmla="*/ 14192 h 647700"/>
              <a:gd name="connsiteX31" fmla="*/ 1686247 w 2000250"/>
              <a:gd name="connsiteY31" fmla="*/ 15145 h 647700"/>
              <a:gd name="connsiteX32" fmla="*/ 1667959 w 2000250"/>
              <a:gd name="connsiteY32" fmla="*/ 17240 h 647700"/>
              <a:gd name="connsiteX33" fmla="*/ 1623382 w 2000250"/>
              <a:gd name="connsiteY33" fmla="*/ 23717 h 647700"/>
              <a:gd name="connsiteX34" fmla="*/ 1586806 w 2000250"/>
              <a:gd name="connsiteY34" fmla="*/ 27908 h 647700"/>
              <a:gd name="connsiteX35" fmla="*/ 1570518 w 2000250"/>
              <a:gd name="connsiteY35" fmla="*/ 29718 h 647700"/>
              <a:gd name="connsiteX36" fmla="*/ 1560327 w 2000250"/>
              <a:gd name="connsiteY36" fmla="*/ 30861 h 647700"/>
              <a:gd name="connsiteX37" fmla="*/ 1556231 w 2000250"/>
              <a:gd name="connsiteY37" fmla="*/ 31337 h 647700"/>
              <a:gd name="connsiteX38" fmla="*/ 1501367 w 2000250"/>
              <a:gd name="connsiteY38" fmla="*/ 37624 h 647700"/>
              <a:gd name="connsiteX39" fmla="*/ 1499462 w 2000250"/>
              <a:gd name="connsiteY39" fmla="*/ 39243 h 647700"/>
              <a:gd name="connsiteX40" fmla="*/ 1495271 w 2000250"/>
              <a:gd name="connsiteY40" fmla="*/ 38291 h 647700"/>
              <a:gd name="connsiteX41" fmla="*/ 1485270 w 2000250"/>
              <a:gd name="connsiteY41" fmla="*/ 40862 h 647700"/>
              <a:gd name="connsiteX42" fmla="*/ 1476983 w 2000250"/>
              <a:gd name="connsiteY42" fmla="*/ 40386 h 647700"/>
              <a:gd name="connsiteX43" fmla="*/ 1470982 w 2000250"/>
              <a:gd name="connsiteY43" fmla="*/ 42482 h 647700"/>
              <a:gd name="connsiteX44" fmla="*/ 1464791 w 2000250"/>
              <a:gd name="connsiteY44" fmla="*/ 41815 h 647700"/>
              <a:gd name="connsiteX45" fmla="*/ 1462886 w 2000250"/>
              <a:gd name="connsiteY45" fmla="*/ 43434 h 647700"/>
              <a:gd name="connsiteX46" fmla="*/ 1458790 w 2000250"/>
              <a:gd name="connsiteY46" fmla="*/ 43910 h 647700"/>
              <a:gd name="connsiteX47" fmla="*/ 1430310 w 2000250"/>
              <a:gd name="connsiteY47" fmla="*/ 47149 h 647700"/>
              <a:gd name="connsiteX48" fmla="*/ 1418118 w 2000250"/>
              <a:gd name="connsiteY48" fmla="*/ 48578 h 647700"/>
              <a:gd name="connsiteX49" fmla="*/ 1401831 w 2000250"/>
              <a:gd name="connsiteY49" fmla="*/ 50387 h 647700"/>
              <a:gd name="connsiteX50" fmla="*/ 1377447 w 2000250"/>
              <a:gd name="connsiteY50" fmla="*/ 53150 h 647700"/>
              <a:gd name="connsiteX51" fmla="*/ 1369446 w 2000250"/>
              <a:gd name="connsiteY51" fmla="*/ 55436 h 647700"/>
              <a:gd name="connsiteX52" fmla="*/ 1363254 w 2000250"/>
              <a:gd name="connsiteY52" fmla="*/ 54769 h 647700"/>
              <a:gd name="connsiteX53" fmla="*/ 1357254 w 2000250"/>
              <a:gd name="connsiteY53" fmla="*/ 56864 h 647700"/>
              <a:gd name="connsiteX54" fmla="*/ 1355063 w 2000250"/>
              <a:gd name="connsiteY54" fmla="*/ 55721 h 647700"/>
              <a:gd name="connsiteX55" fmla="*/ 1350967 w 2000250"/>
              <a:gd name="connsiteY55" fmla="*/ 56198 h 647700"/>
              <a:gd name="connsiteX56" fmla="*/ 1300199 w 2000250"/>
              <a:gd name="connsiteY56" fmla="*/ 62008 h 647700"/>
              <a:gd name="connsiteX57" fmla="*/ 1294198 w 2000250"/>
              <a:gd name="connsiteY57" fmla="*/ 64103 h 647700"/>
              <a:gd name="connsiteX58" fmla="*/ 1259622 w 2000250"/>
              <a:gd name="connsiteY58" fmla="*/ 68009 h 647700"/>
              <a:gd name="connsiteX59" fmla="*/ 1251621 w 2000250"/>
              <a:gd name="connsiteY59" fmla="*/ 70295 h 647700"/>
              <a:gd name="connsiteX60" fmla="*/ 1231524 w 2000250"/>
              <a:gd name="connsiteY60" fmla="*/ 75438 h 647700"/>
              <a:gd name="connsiteX61" fmla="*/ 1238286 w 2000250"/>
              <a:gd name="connsiteY61" fmla="*/ 81725 h 647700"/>
              <a:gd name="connsiteX62" fmla="*/ 1248192 w 2000250"/>
              <a:gd name="connsiteY62" fmla="*/ 77724 h 647700"/>
              <a:gd name="connsiteX63" fmla="*/ 1256670 w 2000250"/>
              <a:gd name="connsiteY63" fmla="*/ 80963 h 647700"/>
              <a:gd name="connsiteX64" fmla="*/ 1278768 w 2000250"/>
              <a:gd name="connsiteY64" fmla="*/ 75629 h 647700"/>
              <a:gd name="connsiteX65" fmla="*/ 1282482 w 2000250"/>
              <a:gd name="connsiteY65" fmla="*/ 70961 h 647700"/>
              <a:gd name="connsiteX66" fmla="*/ 1284864 w 2000250"/>
              <a:gd name="connsiteY66" fmla="*/ 74962 h 647700"/>
              <a:gd name="connsiteX67" fmla="*/ 1289055 w 2000250"/>
              <a:gd name="connsiteY67" fmla="*/ 75914 h 647700"/>
              <a:gd name="connsiteX68" fmla="*/ 1293246 w 2000250"/>
              <a:gd name="connsiteY68" fmla="*/ 76867 h 647700"/>
              <a:gd name="connsiteX69" fmla="*/ 1295151 w 2000250"/>
              <a:gd name="connsiteY69" fmla="*/ 75248 h 647700"/>
              <a:gd name="connsiteX70" fmla="*/ 1325726 w 2000250"/>
              <a:gd name="connsiteY70" fmla="*/ 73152 h 647700"/>
              <a:gd name="connsiteX71" fmla="*/ 1327631 w 2000250"/>
              <a:gd name="connsiteY71" fmla="*/ 71533 h 647700"/>
              <a:gd name="connsiteX72" fmla="*/ 1335918 w 2000250"/>
              <a:gd name="connsiteY72" fmla="*/ 72009 h 647700"/>
              <a:gd name="connsiteX73" fmla="*/ 1348014 w 2000250"/>
              <a:gd name="connsiteY73" fmla="*/ 69247 h 647700"/>
              <a:gd name="connsiteX74" fmla="*/ 1357825 w 2000250"/>
              <a:gd name="connsiteY74" fmla="*/ 63913 h 647700"/>
              <a:gd name="connsiteX75" fmla="*/ 1351443 w 2000250"/>
              <a:gd name="connsiteY75" fmla="*/ 61817 h 647700"/>
              <a:gd name="connsiteX76" fmla="*/ 1371922 w 2000250"/>
              <a:gd name="connsiteY76" fmla="*/ 60865 h 647700"/>
              <a:gd name="connsiteX77" fmla="*/ 1380399 w 2000250"/>
              <a:gd name="connsiteY77" fmla="*/ 64103 h 647700"/>
              <a:gd name="connsiteX78" fmla="*/ 1390020 w 2000250"/>
              <a:gd name="connsiteY78" fmla="*/ 57341 h 647700"/>
              <a:gd name="connsiteX79" fmla="*/ 1414404 w 2000250"/>
              <a:gd name="connsiteY79" fmla="*/ 54578 h 647700"/>
              <a:gd name="connsiteX80" fmla="*/ 1410975 w 2000250"/>
              <a:gd name="connsiteY80" fmla="*/ 62008 h 647700"/>
              <a:gd name="connsiteX81" fmla="*/ 1441455 w 2000250"/>
              <a:gd name="connsiteY81" fmla="*/ 58579 h 647700"/>
              <a:gd name="connsiteX82" fmla="*/ 1428977 w 2000250"/>
              <a:gd name="connsiteY82" fmla="*/ 57150 h 647700"/>
              <a:gd name="connsiteX83" fmla="*/ 1418404 w 2000250"/>
              <a:gd name="connsiteY83" fmla="*/ 54102 h 647700"/>
              <a:gd name="connsiteX84" fmla="*/ 1440597 w 2000250"/>
              <a:gd name="connsiteY84" fmla="*/ 50197 h 647700"/>
              <a:gd name="connsiteX85" fmla="*/ 1449075 w 2000250"/>
              <a:gd name="connsiteY85" fmla="*/ 53435 h 647700"/>
              <a:gd name="connsiteX86" fmla="*/ 1454790 w 2000250"/>
              <a:gd name="connsiteY86" fmla="*/ 48578 h 647700"/>
              <a:gd name="connsiteX87" fmla="*/ 1475649 w 2000250"/>
              <a:gd name="connsiteY87" fmla="*/ 51911 h 647700"/>
              <a:gd name="connsiteX88" fmla="*/ 1487365 w 2000250"/>
              <a:gd name="connsiteY88" fmla="*/ 44958 h 647700"/>
              <a:gd name="connsiteX89" fmla="*/ 1509749 w 2000250"/>
              <a:gd name="connsiteY89" fmla="*/ 42386 h 647700"/>
              <a:gd name="connsiteX90" fmla="*/ 1517845 w 2000250"/>
              <a:gd name="connsiteY90" fmla="*/ 41434 h 647700"/>
              <a:gd name="connsiteX91" fmla="*/ 1536038 w 2000250"/>
              <a:gd name="connsiteY91" fmla="*/ 37910 h 647700"/>
              <a:gd name="connsiteX92" fmla="*/ 1546325 w 2000250"/>
              <a:gd name="connsiteY92" fmla="*/ 38195 h 647700"/>
              <a:gd name="connsiteX93" fmla="*/ 1550230 w 2000250"/>
              <a:gd name="connsiteY93" fmla="*/ 36290 h 647700"/>
              <a:gd name="connsiteX94" fmla="*/ 1564708 w 2000250"/>
              <a:gd name="connsiteY94" fmla="*/ 37433 h 647700"/>
              <a:gd name="connsiteX95" fmla="*/ 1556802 w 2000250"/>
              <a:gd name="connsiteY95" fmla="*/ 41148 h 647700"/>
              <a:gd name="connsiteX96" fmla="*/ 1550992 w 2000250"/>
              <a:gd name="connsiteY96" fmla="*/ 44672 h 647700"/>
              <a:gd name="connsiteX97" fmla="*/ 1593283 w 2000250"/>
              <a:gd name="connsiteY97" fmla="*/ 35624 h 647700"/>
              <a:gd name="connsiteX98" fmla="*/ 1568613 w 2000250"/>
              <a:gd name="connsiteY98" fmla="*/ 35624 h 647700"/>
              <a:gd name="connsiteX99" fmla="*/ 1590807 w 2000250"/>
              <a:gd name="connsiteY99" fmla="*/ 31718 h 647700"/>
              <a:gd name="connsiteX100" fmla="*/ 1598808 w 2000250"/>
              <a:gd name="connsiteY100" fmla="*/ 29432 h 647700"/>
              <a:gd name="connsiteX101" fmla="*/ 1607094 w 2000250"/>
              <a:gd name="connsiteY101" fmla="*/ 29909 h 647700"/>
              <a:gd name="connsiteX102" fmla="*/ 1615095 w 2000250"/>
              <a:gd name="connsiteY102" fmla="*/ 27623 h 647700"/>
              <a:gd name="connsiteX103" fmla="*/ 1623382 w 2000250"/>
              <a:gd name="connsiteY103" fmla="*/ 28099 h 647700"/>
              <a:gd name="connsiteX104" fmla="*/ 1645766 w 2000250"/>
              <a:gd name="connsiteY104" fmla="*/ 25527 h 647700"/>
              <a:gd name="connsiteX105" fmla="*/ 1651767 w 2000250"/>
              <a:gd name="connsiteY105" fmla="*/ 23432 h 647700"/>
              <a:gd name="connsiteX106" fmla="*/ 1653957 w 2000250"/>
              <a:gd name="connsiteY106" fmla="*/ 24575 h 647700"/>
              <a:gd name="connsiteX107" fmla="*/ 1666149 w 2000250"/>
              <a:gd name="connsiteY107" fmla="*/ 23146 h 647700"/>
              <a:gd name="connsiteX108" fmla="*/ 1698630 w 2000250"/>
              <a:gd name="connsiteY108" fmla="*/ 19431 h 647700"/>
              <a:gd name="connsiteX109" fmla="*/ 1708631 w 2000250"/>
              <a:gd name="connsiteY109" fmla="*/ 16859 h 647700"/>
              <a:gd name="connsiteX110" fmla="*/ 1720918 w 2000250"/>
              <a:gd name="connsiteY110" fmla="*/ 16859 h 647700"/>
              <a:gd name="connsiteX111" fmla="*/ 1759399 w 2000250"/>
              <a:gd name="connsiteY111" fmla="*/ 11049 h 647700"/>
              <a:gd name="connsiteX112" fmla="*/ 1771686 w 2000250"/>
              <a:gd name="connsiteY112" fmla="*/ 11049 h 647700"/>
              <a:gd name="connsiteX113" fmla="*/ 1783878 w 2000250"/>
              <a:gd name="connsiteY113" fmla="*/ 9620 h 647700"/>
              <a:gd name="connsiteX114" fmla="*/ 1794070 w 2000250"/>
              <a:gd name="connsiteY114" fmla="*/ 8477 h 647700"/>
              <a:gd name="connsiteX115" fmla="*/ 1804262 w 2000250"/>
              <a:gd name="connsiteY115" fmla="*/ 7334 h 647700"/>
              <a:gd name="connsiteX116" fmla="*/ 1814263 w 2000250"/>
              <a:gd name="connsiteY116" fmla="*/ 4763 h 647700"/>
              <a:gd name="connsiteX117" fmla="*/ 1822550 w 2000250"/>
              <a:gd name="connsiteY117" fmla="*/ 5239 h 647700"/>
              <a:gd name="connsiteX118" fmla="*/ 1826455 w 2000250"/>
              <a:gd name="connsiteY118" fmla="*/ 3334 h 647700"/>
              <a:gd name="connsiteX119" fmla="*/ 1832646 w 2000250"/>
              <a:gd name="connsiteY119" fmla="*/ 4001 h 647700"/>
              <a:gd name="connsiteX120" fmla="*/ 1842552 w 2000250"/>
              <a:gd name="connsiteY120" fmla="*/ 0 h 647700"/>
              <a:gd name="connsiteX121" fmla="*/ 1824550 w 2000250"/>
              <a:gd name="connsiteY121" fmla="*/ 762 h 647700"/>
              <a:gd name="connsiteX122" fmla="*/ 774228 w 2000250"/>
              <a:gd name="connsiteY122" fmla="*/ 123158 h 647700"/>
              <a:gd name="connsiteX123" fmla="*/ 784230 w 2000250"/>
              <a:gd name="connsiteY123" fmla="*/ 120587 h 647700"/>
              <a:gd name="connsiteX124" fmla="*/ 743463 w 2000250"/>
              <a:gd name="connsiteY124" fmla="*/ 123825 h 647700"/>
              <a:gd name="connsiteX125" fmla="*/ 739653 w 2000250"/>
              <a:gd name="connsiteY125" fmla="*/ 127064 h 647700"/>
              <a:gd name="connsiteX126" fmla="*/ 774228 w 2000250"/>
              <a:gd name="connsiteY126" fmla="*/ 123158 h 647700"/>
              <a:gd name="connsiteX127" fmla="*/ 818710 w 2000250"/>
              <a:gd name="connsiteY127" fmla="*/ 115253 h 647700"/>
              <a:gd name="connsiteX128" fmla="*/ 812614 w 2000250"/>
              <a:gd name="connsiteY128" fmla="*/ 115919 h 647700"/>
              <a:gd name="connsiteX129" fmla="*/ 806613 w 2000250"/>
              <a:gd name="connsiteY129" fmla="*/ 118015 h 647700"/>
              <a:gd name="connsiteX130" fmla="*/ 818710 w 2000250"/>
              <a:gd name="connsiteY130" fmla="*/ 115253 h 647700"/>
              <a:gd name="connsiteX131" fmla="*/ 1644242 w 2000250"/>
              <a:gd name="connsiteY131" fmla="*/ 26956 h 647700"/>
              <a:gd name="connsiteX132" fmla="*/ 1624144 w 2000250"/>
              <a:gd name="connsiteY132" fmla="*/ 32099 h 647700"/>
              <a:gd name="connsiteX133" fmla="*/ 1616143 w 2000250"/>
              <a:gd name="connsiteY133" fmla="*/ 34385 h 647700"/>
              <a:gd name="connsiteX134" fmla="*/ 1644623 w 2000250"/>
              <a:gd name="connsiteY134" fmla="*/ 31147 h 647700"/>
              <a:gd name="connsiteX135" fmla="*/ 1656910 w 2000250"/>
              <a:gd name="connsiteY135" fmla="*/ 31147 h 647700"/>
              <a:gd name="connsiteX136" fmla="*/ 1703487 w 2000250"/>
              <a:gd name="connsiteY136" fmla="*/ 24384 h 647700"/>
              <a:gd name="connsiteX137" fmla="*/ 1711774 w 2000250"/>
              <a:gd name="connsiteY137" fmla="*/ 24860 h 647700"/>
              <a:gd name="connsiteX138" fmla="*/ 1719680 w 2000250"/>
              <a:gd name="connsiteY138" fmla="*/ 21146 h 647700"/>
              <a:gd name="connsiteX139" fmla="*/ 1644242 w 2000250"/>
              <a:gd name="connsiteY139" fmla="*/ 26956 h 647700"/>
              <a:gd name="connsiteX140" fmla="*/ 1520798 w 2000250"/>
              <a:gd name="connsiteY140" fmla="*/ 46673 h 647700"/>
              <a:gd name="connsiteX141" fmla="*/ 1524894 w 2000250"/>
              <a:gd name="connsiteY141" fmla="*/ 46196 h 647700"/>
              <a:gd name="connsiteX142" fmla="*/ 1524608 w 2000250"/>
              <a:gd name="connsiteY142" fmla="*/ 43434 h 647700"/>
              <a:gd name="connsiteX143" fmla="*/ 1520512 w 2000250"/>
              <a:gd name="connsiteY143" fmla="*/ 43910 h 647700"/>
              <a:gd name="connsiteX144" fmla="*/ 1520798 w 2000250"/>
              <a:gd name="connsiteY144" fmla="*/ 46673 h 647700"/>
              <a:gd name="connsiteX145" fmla="*/ 1742254 w 2000250"/>
              <a:gd name="connsiteY145" fmla="*/ 21431 h 647700"/>
              <a:gd name="connsiteX146" fmla="*/ 1754351 w 2000250"/>
              <a:gd name="connsiteY146" fmla="*/ 18669 h 647700"/>
              <a:gd name="connsiteX147" fmla="*/ 1742254 w 2000250"/>
              <a:gd name="connsiteY147" fmla="*/ 21431 h 647700"/>
              <a:gd name="connsiteX148" fmla="*/ 1766543 w 2000250"/>
              <a:gd name="connsiteY148" fmla="*/ 17336 h 647700"/>
              <a:gd name="connsiteX149" fmla="*/ 1762447 w 2000250"/>
              <a:gd name="connsiteY149" fmla="*/ 17812 h 647700"/>
              <a:gd name="connsiteX150" fmla="*/ 1766543 w 2000250"/>
              <a:gd name="connsiteY150" fmla="*/ 17336 h 647700"/>
              <a:gd name="connsiteX151" fmla="*/ 1789022 w 2000250"/>
              <a:gd name="connsiteY151" fmla="*/ 16193 h 647700"/>
              <a:gd name="connsiteX152" fmla="*/ 1774830 w 2000250"/>
              <a:gd name="connsiteY152" fmla="*/ 17812 h 647700"/>
              <a:gd name="connsiteX153" fmla="*/ 1770734 w 2000250"/>
              <a:gd name="connsiteY153" fmla="*/ 18288 h 647700"/>
              <a:gd name="connsiteX154" fmla="*/ 1789022 w 2000250"/>
              <a:gd name="connsiteY154" fmla="*/ 16193 h 647700"/>
              <a:gd name="connsiteX155" fmla="*/ 1626811 w 2000250"/>
              <a:gd name="connsiteY155" fmla="*/ 38862 h 647700"/>
              <a:gd name="connsiteX156" fmla="*/ 1616810 w 2000250"/>
              <a:gd name="connsiteY156" fmla="*/ 41434 h 647700"/>
              <a:gd name="connsiteX157" fmla="*/ 1580234 w 2000250"/>
              <a:gd name="connsiteY157" fmla="*/ 45625 h 647700"/>
              <a:gd name="connsiteX158" fmla="*/ 1574138 w 2000250"/>
              <a:gd name="connsiteY158" fmla="*/ 46292 h 647700"/>
              <a:gd name="connsiteX159" fmla="*/ 1567947 w 2000250"/>
              <a:gd name="connsiteY159" fmla="*/ 45625 h 647700"/>
              <a:gd name="connsiteX160" fmla="*/ 1561946 w 2000250"/>
              <a:gd name="connsiteY160" fmla="*/ 47720 h 647700"/>
              <a:gd name="connsiteX161" fmla="*/ 1545658 w 2000250"/>
              <a:gd name="connsiteY161" fmla="*/ 49530 h 647700"/>
              <a:gd name="connsiteX162" fmla="*/ 1531656 w 2000250"/>
              <a:gd name="connsiteY162" fmla="*/ 53912 h 647700"/>
              <a:gd name="connsiteX163" fmla="*/ 1570233 w 2000250"/>
              <a:gd name="connsiteY163" fmla="*/ 49530 h 647700"/>
              <a:gd name="connsiteX164" fmla="*/ 1614905 w 2000250"/>
              <a:gd name="connsiteY164" fmla="*/ 44482 h 647700"/>
              <a:gd name="connsiteX165" fmla="*/ 1616810 w 2000250"/>
              <a:gd name="connsiteY165" fmla="*/ 42862 h 647700"/>
              <a:gd name="connsiteX166" fmla="*/ 1621001 w 2000250"/>
              <a:gd name="connsiteY166" fmla="*/ 43815 h 647700"/>
              <a:gd name="connsiteX167" fmla="*/ 1624906 w 2000250"/>
              <a:gd name="connsiteY167" fmla="*/ 41910 h 647700"/>
              <a:gd name="connsiteX168" fmla="*/ 1653100 w 2000250"/>
              <a:gd name="connsiteY168" fmla="*/ 35909 h 647700"/>
              <a:gd name="connsiteX169" fmla="*/ 1626811 w 2000250"/>
              <a:gd name="connsiteY169" fmla="*/ 38862 h 647700"/>
              <a:gd name="connsiteX170" fmla="*/ 1728633 w 2000250"/>
              <a:gd name="connsiteY170" fmla="*/ 30099 h 647700"/>
              <a:gd name="connsiteX171" fmla="*/ 1732729 w 2000250"/>
              <a:gd name="connsiteY171" fmla="*/ 29623 h 647700"/>
              <a:gd name="connsiteX172" fmla="*/ 1732443 w 2000250"/>
              <a:gd name="connsiteY172" fmla="*/ 26861 h 647700"/>
              <a:gd name="connsiteX173" fmla="*/ 1728348 w 2000250"/>
              <a:gd name="connsiteY173" fmla="*/ 27337 h 647700"/>
              <a:gd name="connsiteX174" fmla="*/ 1728633 w 2000250"/>
              <a:gd name="connsiteY174" fmla="*/ 30099 h 647700"/>
              <a:gd name="connsiteX175" fmla="*/ 1486889 w 2000250"/>
              <a:gd name="connsiteY175" fmla="*/ 57626 h 647700"/>
              <a:gd name="connsiteX176" fmla="*/ 1476602 w 2000250"/>
              <a:gd name="connsiteY176" fmla="*/ 57341 h 647700"/>
              <a:gd name="connsiteX177" fmla="*/ 1466601 w 2000250"/>
              <a:gd name="connsiteY177" fmla="*/ 59912 h 647700"/>
              <a:gd name="connsiteX178" fmla="*/ 1462410 w 2000250"/>
              <a:gd name="connsiteY178" fmla="*/ 58960 h 647700"/>
              <a:gd name="connsiteX179" fmla="*/ 1456695 w 2000250"/>
              <a:gd name="connsiteY179" fmla="*/ 63818 h 647700"/>
              <a:gd name="connsiteX180" fmla="*/ 1468887 w 2000250"/>
              <a:gd name="connsiteY180" fmla="*/ 62389 h 647700"/>
              <a:gd name="connsiteX181" fmla="*/ 1497176 w 2000250"/>
              <a:gd name="connsiteY181" fmla="*/ 57722 h 647700"/>
              <a:gd name="connsiteX182" fmla="*/ 1515464 w 2000250"/>
              <a:gd name="connsiteY182" fmla="*/ 55626 h 647700"/>
              <a:gd name="connsiteX183" fmla="*/ 1525465 w 2000250"/>
              <a:gd name="connsiteY183" fmla="*/ 53054 h 647700"/>
              <a:gd name="connsiteX184" fmla="*/ 1486889 w 2000250"/>
              <a:gd name="connsiteY184" fmla="*/ 57626 h 647700"/>
              <a:gd name="connsiteX185" fmla="*/ 1831122 w 2000250"/>
              <a:gd name="connsiteY185" fmla="*/ 28385 h 647700"/>
              <a:gd name="connsiteX186" fmla="*/ 1825027 w 2000250"/>
              <a:gd name="connsiteY186" fmla="*/ 29051 h 647700"/>
              <a:gd name="connsiteX187" fmla="*/ 1819026 w 2000250"/>
              <a:gd name="connsiteY187" fmla="*/ 31147 h 647700"/>
              <a:gd name="connsiteX188" fmla="*/ 1831122 w 2000250"/>
              <a:gd name="connsiteY188" fmla="*/ 28385 h 647700"/>
              <a:gd name="connsiteX189" fmla="*/ 1814549 w 2000250"/>
              <a:gd name="connsiteY189" fmla="*/ 48673 h 647700"/>
              <a:gd name="connsiteX190" fmla="*/ 1808739 w 2000250"/>
              <a:gd name="connsiteY190" fmla="*/ 52197 h 647700"/>
              <a:gd name="connsiteX191" fmla="*/ 1820645 w 2000250"/>
              <a:gd name="connsiteY191" fmla="*/ 48006 h 647700"/>
              <a:gd name="connsiteX192" fmla="*/ 1826646 w 2000250"/>
              <a:gd name="connsiteY192" fmla="*/ 45911 h 647700"/>
              <a:gd name="connsiteX193" fmla="*/ 1816454 w 2000250"/>
              <a:gd name="connsiteY193" fmla="*/ 47054 h 647700"/>
              <a:gd name="connsiteX194" fmla="*/ 1812358 w 2000250"/>
              <a:gd name="connsiteY194" fmla="*/ 47530 h 647700"/>
              <a:gd name="connsiteX195" fmla="*/ 1814549 w 2000250"/>
              <a:gd name="connsiteY195" fmla="*/ 48673 h 647700"/>
              <a:gd name="connsiteX196" fmla="*/ 1861412 w 2000250"/>
              <a:gd name="connsiteY196" fmla="*/ 44768 h 647700"/>
              <a:gd name="connsiteX197" fmla="*/ 1867222 w 2000250"/>
              <a:gd name="connsiteY197" fmla="*/ 41243 h 647700"/>
              <a:gd name="connsiteX198" fmla="*/ 1861412 w 2000250"/>
              <a:gd name="connsiteY198" fmla="*/ 44768 h 647700"/>
              <a:gd name="connsiteX199" fmla="*/ 1871604 w 2000250"/>
              <a:gd name="connsiteY199" fmla="*/ 43625 h 647700"/>
              <a:gd name="connsiteX200" fmla="*/ 1875414 w 2000250"/>
              <a:gd name="connsiteY200" fmla="*/ 40386 h 647700"/>
              <a:gd name="connsiteX201" fmla="*/ 1871604 w 2000250"/>
              <a:gd name="connsiteY201" fmla="*/ 43625 h 647700"/>
              <a:gd name="connsiteX202" fmla="*/ 1932564 w 2000250"/>
              <a:gd name="connsiteY202" fmla="*/ 36671 h 647700"/>
              <a:gd name="connsiteX203" fmla="*/ 1922562 w 2000250"/>
              <a:gd name="connsiteY203" fmla="*/ 39243 h 647700"/>
              <a:gd name="connsiteX204" fmla="*/ 1932564 w 2000250"/>
              <a:gd name="connsiteY204" fmla="*/ 36671 h 647700"/>
              <a:gd name="connsiteX205" fmla="*/ 1934659 w 2000250"/>
              <a:gd name="connsiteY205" fmla="*/ 37814 h 647700"/>
              <a:gd name="connsiteX206" fmla="*/ 1936945 w 2000250"/>
              <a:gd name="connsiteY206" fmla="*/ 40386 h 647700"/>
              <a:gd name="connsiteX207" fmla="*/ 1940755 w 2000250"/>
              <a:gd name="connsiteY207" fmla="*/ 37148 h 647700"/>
              <a:gd name="connsiteX208" fmla="*/ 1934659 w 2000250"/>
              <a:gd name="connsiteY208" fmla="*/ 37814 h 647700"/>
              <a:gd name="connsiteX209" fmla="*/ 1849220 w 2000250"/>
              <a:gd name="connsiteY209" fmla="*/ 29242 h 647700"/>
              <a:gd name="connsiteX210" fmla="*/ 1855030 w 2000250"/>
              <a:gd name="connsiteY210" fmla="*/ 25718 h 647700"/>
              <a:gd name="connsiteX211" fmla="*/ 1849220 w 2000250"/>
              <a:gd name="connsiteY211" fmla="*/ 29242 h 647700"/>
              <a:gd name="connsiteX212" fmla="*/ 1790927 w 2000250"/>
              <a:gd name="connsiteY212" fmla="*/ 59912 h 647700"/>
              <a:gd name="connsiteX213" fmla="*/ 1797023 w 2000250"/>
              <a:gd name="connsiteY213" fmla="*/ 59246 h 647700"/>
              <a:gd name="connsiteX214" fmla="*/ 1796737 w 2000250"/>
              <a:gd name="connsiteY214" fmla="*/ 56483 h 647700"/>
              <a:gd name="connsiteX215" fmla="*/ 1790641 w 2000250"/>
              <a:gd name="connsiteY215" fmla="*/ 57150 h 647700"/>
              <a:gd name="connsiteX216" fmla="*/ 1790927 w 2000250"/>
              <a:gd name="connsiteY216" fmla="*/ 59912 h 647700"/>
              <a:gd name="connsiteX217" fmla="*/ 1932564 w 2000250"/>
              <a:gd name="connsiteY217" fmla="*/ 59341 h 647700"/>
              <a:gd name="connsiteX218" fmla="*/ 1910370 w 2000250"/>
              <a:gd name="connsiteY218" fmla="*/ 63246 h 647700"/>
              <a:gd name="connsiteX219" fmla="*/ 1932564 w 2000250"/>
              <a:gd name="connsiteY219" fmla="*/ 59341 h 647700"/>
              <a:gd name="connsiteX220" fmla="*/ 366463 w 2000250"/>
              <a:gd name="connsiteY220" fmla="*/ 574834 h 647700"/>
              <a:gd name="connsiteX221" fmla="*/ 339031 w 2000250"/>
              <a:gd name="connsiteY221" fmla="*/ 579787 h 647700"/>
              <a:gd name="connsiteX222" fmla="*/ 366463 w 2000250"/>
              <a:gd name="connsiteY222" fmla="*/ 574834 h 647700"/>
              <a:gd name="connsiteX223" fmla="*/ 1969140 w 2000250"/>
              <a:gd name="connsiteY223" fmla="*/ 55150 h 647700"/>
              <a:gd name="connsiteX224" fmla="*/ 1955043 w 2000250"/>
              <a:gd name="connsiteY224" fmla="*/ 58198 h 647700"/>
              <a:gd name="connsiteX225" fmla="*/ 1969140 w 2000250"/>
              <a:gd name="connsiteY225" fmla="*/ 55150 h 647700"/>
              <a:gd name="connsiteX226" fmla="*/ 1965330 w 2000250"/>
              <a:gd name="connsiteY226" fmla="*/ 81153 h 647700"/>
              <a:gd name="connsiteX227" fmla="*/ 1983522 w 2000250"/>
              <a:gd name="connsiteY227" fmla="*/ 77629 h 647700"/>
              <a:gd name="connsiteX228" fmla="*/ 1965330 w 2000250"/>
              <a:gd name="connsiteY228" fmla="*/ 81153 h 647700"/>
              <a:gd name="connsiteX229" fmla="*/ 1976093 w 2000250"/>
              <a:gd name="connsiteY229" fmla="*/ 86963 h 647700"/>
              <a:gd name="connsiteX230" fmla="*/ 1979998 w 2000250"/>
              <a:gd name="connsiteY230" fmla="*/ 85058 h 647700"/>
              <a:gd name="connsiteX231" fmla="*/ 1965901 w 2000250"/>
              <a:gd name="connsiteY231" fmla="*/ 88106 h 647700"/>
              <a:gd name="connsiteX232" fmla="*/ 1976093 w 2000250"/>
              <a:gd name="connsiteY232" fmla="*/ 86963 h 647700"/>
              <a:gd name="connsiteX233" fmla="*/ 1952661 w 2000250"/>
              <a:gd name="connsiteY233" fmla="*/ 99632 h 647700"/>
              <a:gd name="connsiteX234" fmla="*/ 1940184 w 2000250"/>
              <a:gd name="connsiteY234" fmla="*/ 98203 h 647700"/>
              <a:gd name="connsiteX235" fmla="*/ 1952661 w 2000250"/>
              <a:gd name="connsiteY235" fmla="*/ 99632 h 647700"/>
              <a:gd name="connsiteX236" fmla="*/ 1966663 w 2000250"/>
              <a:gd name="connsiteY236" fmla="*/ 97822 h 647700"/>
              <a:gd name="connsiteX237" fmla="*/ 1972473 w 2000250"/>
              <a:gd name="connsiteY237" fmla="*/ 94298 h 647700"/>
              <a:gd name="connsiteX238" fmla="*/ 1966663 w 2000250"/>
              <a:gd name="connsiteY238" fmla="*/ 97822 h 647700"/>
              <a:gd name="connsiteX239" fmla="*/ 1931611 w 2000250"/>
              <a:gd name="connsiteY239" fmla="*/ 241459 h 647700"/>
              <a:gd name="connsiteX240" fmla="*/ 1937326 w 2000250"/>
              <a:gd name="connsiteY240" fmla="*/ 237935 h 647700"/>
              <a:gd name="connsiteX241" fmla="*/ 1931611 w 2000250"/>
              <a:gd name="connsiteY241" fmla="*/ 241459 h 647700"/>
              <a:gd name="connsiteX242" fmla="*/ 1979141 w 2000250"/>
              <a:gd name="connsiteY242" fmla="*/ 242602 h 647700"/>
              <a:gd name="connsiteX243" fmla="*/ 1978665 w 2000250"/>
              <a:gd name="connsiteY243" fmla="*/ 238411 h 647700"/>
              <a:gd name="connsiteX244" fmla="*/ 1979141 w 2000250"/>
              <a:gd name="connsiteY244" fmla="*/ 242602 h 647700"/>
              <a:gd name="connsiteX245" fmla="*/ 627829 w 2000250"/>
              <a:gd name="connsiteY245" fmla="*/ 521113 h 647700"/>
              <a:gd name="connsiteX246" fmla="*/ 630020 w 2000250"/>
              <a:gd name="connsiteY246" fmla="*/ 522256 h 647700"/>
              <a:gd name="connsiteX247" fmla="*/ 640021 w 2000250"/>
              <a:gd name="connsiteY247" fmla="*/ 519684 h 647700"/>
              <a:gd name="connsiteX248" fmla="*/ 619733 w 2000250"/>
              <a:gd name="connsiteY248" fmla="*/ 521970 h 647700"/>
              <a:gd name="connsiteX249" fmla="*/ 627829 w 2000250"/>
              <a:gd name="connsiteY249" fmla="*/ 521113 h 647700"/>
              <a:gd name="connsiteX250" fmla="*/ 630496 w 2000250"/>
              <a:gd name="connsiteY250" fmla="*/ 527876 h 647700"/>
              <a:gd name="connsiteX251" fmla="*/ 634592 w 2000250"/>
              <a:gd name="connsiteY251" fmla="*/ 527399 h 647700"/>
              <a:gd name="connsiteX252" fmla="*/ 634306 w 2000250"/>
              <a:gd name="connsiteY252" fmla="*/ 524637 h 647700"/>
              <a:gd name="connsiteX253" fmla="*/ 630210 w 2000250"/>
              <a:gd name="connsiteY253" fmla="*/ 525113 h 647700"/>
              <a:gd name="connsiteX254" fmla="*/ 630496 w 2000250"/>
              <a:gd name="connsiteY254" fmla="*/ 527876 h 647700"/>
              <a:gd name="connsiteX255" fmla="*/ 636592 w 2000250"/>
              <a:gd name="connsiteY255" fmla="*/ 527209 h 647700"/>
              <a:gd name="connsiteX256" fmla="*/ 646498 w 2000250"/>
              <a:gd name="connsiteY256" fmla="*/ 523208 h 647700"/>
              <a:gd name="connsiteX257" fmla="*/ 636592 w 2000250"/>
              <a:gd name="connsiteY257" fmla="*/ 527209 h 647700"/>
              <a:gd name="connsiteX258" fmla="*/ 656785 w 2000250"/>
              <a:gd name="connsiteY258" fmla="*/ 523494 h 647700"/>
              <a:gd name="connsiteX259" fmla="*/ 656785 w 2000250"/>
              <a:gd name="connsiteY259" fmla="*/ 523494 h 647700"/>
              <a:gd name="connsiteX260" fmla="*/ 656785 w 2000250"/>
              <a:gd name="connsiteY260" fmla="*/ 523494 h 647700"/>
              <a:gd name="connsiteX261" fmla="*/ 744701 w 2000250"/>
              <a:gd name="connsiteY261" fmla="*/ 519113 h 647700"/>
              <a:gd name="connsiteX262" fmla="*/ 742510 w 2000250"/>
              <a:gd name="connsiteY262" fmla="*/ 517970 h 647700"/>
              <a:gd name="connsiteX263" fmla="*/ 718126 w 2000250"/>
              <a:gd name="connsiteY263" fmla="*/ 520732 h 647700"/>
              <a:gd name="connsiteX264" fmla="*/ 698028 w 2000250"/>
              <a:gd name="connsiteY264" fmla="*/ 525875 h 647700"/>
              <a:gd name="connsiteX265" fmla="*/ 744701 w 2000250"/>
              <a:gd name="connsiteY265" fmla="*/ 519113 h 647700"/>
              <a:gd name="connsiteX266" fmla="*/ 518577 w 2000250"/>
              <a:gd name="connsiteY266" fmla="*/ 557213 h 647700"/>
              <a:gd name="connsiteX267" fmla="*/ 514386 w 2000250"/>
              <a:gd name="connsiteY267" fmla="*/ 556260 h 647700"/>
              <a:gd name="connsiteX268" fmla="*/ 518577 w 2000250"/>
              <a:gd name="connsiteY268" fmla="*/ 557213 h 647700"/>
              <a:gd name="connsiteX269" fmla="*/ 524864 w 2000250"/>
              <a:gd name="connsiteY269" fmla="*/ 557975 h 647700"/>
              <a:gd name="connsiteX270" fmla="*/ 532865 w 2000250"/>
              <a:gd name="connsiteY270" fmla="*/ 555689 h 647700"/>
              <a:gd name="connsiteX271" fmla="*/ 524864 w 2000250"/>
              <a:gd name="connsiteY271" fmla="*/ 557975 h 647700"/>
              <a:gd name="connsiteX272" fmla="*/ 541056 w 2000250"/>
              <a:gd name="connsiteY272" fmla="*/ 556070 h 647700"/>
              <a:gd name="connsiteX273" fmla="*/ 545152 w 2000250"/>
              <a:gd name="connsiteY273" fmla="*/ 555593 h 647700"/>
              <a:gd name="connsiteX274" fmla="*/ 544866 w 2000250"/>
              <a:gd name="connsiteY274" fmla="*/ 552831 h 647700"/>
              <a:gd name="connsiteX275" fmla="*/ 540771 w 2000250"/>
              <a:gd name="connsiteY275" fmla="*/ 553307 h 647700"/>
              <a:gd name="connsiteX276" fmla="*/ 541056 w 2000250"/>
              <a:gd name="connsiteY276" fmla="*/ 556070 h 647700"/>
              <a:gd name="connsiteX277" fmla="*/ 248829 w 2000250"/>
              <a:gd name="connsiteY277" fmla="*/ 593312 h 647700"/>
              <a:gd name="connsiteX278" fmla="*/ 228732 w 2000250"/>
              <a:gd name="connsiteY278" fmla="*/ 598456 h 647700"/>
              <a:gd name="connsiteX279" fmla="*/ 191965 w 2000250"/>
              <a:gd name="connsiteY279" fmla="*/ 602171 h 647700"/>
              <a:gd name="connsiteX280" fmla="*/ 173772 w 2000250"/>
              <a:gd name="connsiteY280" fmla="*/ 605695 h 647700"/>
              <a:gd name="connsiteX281" fmla="*/ 121194 w 2000250"/>
              <a:gd name="connsiteY281" fmla="*/ 614553 h 647700"/>
              <a:gd name="connsiteX282" fmla="*/ 76236 w 2000250"/>
              <a:gd name="connsiteY282" fmla="*/ 619316 h 647700"/>
              <a:gd name="connsiteX283" fmla="*/ 60139 w 2000250"/>
              <a:gd name="connsiteY283" fmla="*/ 622554 h 647700"/>
              <a:gd name="connsiteX284" fmla="*/ 131862 w 2000250"/>
              <a:gd name="connsiteY284" fmla="*/ 617601 h 647700"/>
              <a:gd name="connsiteX285" fmla="*/ 172344 w 2000250"/>
              <a:gd name="connsiteY285" fmla="*/ 611600 h 647700"/>
              <a:gd name="connsiteX286" fmla="*/ 227017 w 2000250"/>
              <a:gd name="connsiteY286" fmla="*/ 601599 h 647700"/>
              <a:gd name="connsiteX287" fmla="*/ 237304 w 2000250"/>
              <a:gd name="connsiteY287" fmla="*/ 601885 h 647700"/>
              <a:gd name="connsiteX288" fmla="*/ 239209 w 2000250"/>
              <a:gd name="connsiteY288" fmla="*/ 600266 h 647700"/>
              <a:gd name="connsiteX289" fmla="*/ 247496 w 2000250"/>
              <a:gd name="connsiteY289" fmla="*/ 600742 h 647700"/>
              <a:gd name="connsiteX290" fmla="*/ 251401 w 2000250"/>
              <a:gd name="connsiteY290" fmla="*/ 598837 h 647700"/>
              <a:gd name="connsiteX291" fmla="*/ 261402 w 2000250"/>
              <a:gd name="connsiteY291" fmla="*/ 596265 h 647700"/>
              <a:gd name="connsiteX292" fmla="*/ 269308 w 2000250"/>
              <a:gd name="connsiteY292" fmla="*/ 592550 h 647700"/>
              <a:gd name="connsiteX293" fmla="*/ 248829 w 2000250"/>
              <a:gd name="connsiteY293" fmla="*/ 593312 h 647700"/>
              <a:gd name="connsiteX294" fmla="*/ 679645 w 2000250"/>
              <a:gd name="connsiteY294" fmla="*/ 549212 h 647700"/>
              <a:gd name="connsiteX295" fmla="*/ 679645 w 2000250"/>
              <a:gd name="connsiteY295" fmla="*/ 549212 h 647700"/>
              <a:gd name="connsiteX296" fmla="*/ 679645 w 2000250"/>
              <a:gd name="connsiteY296" fmla="*/ 549212 h 647700"/>
              <a:gd name="connsiteX297" fmla="*/ 548010 w 2000250"/>
              <a:gd name="connsiteY297" fmla="*/ 568452 h 647700"/>
              <a:gd name="connsiteX298" fmla="*/ 541914 w 2000250"/>
              <a:gd name="connsiteY298" fmla="*/ 569119 h 647700"/>
              <a:gd name="connsiteX299" fmla="*/ 548010 w 2000250"/>
              <a:gd name="connsiteY299" fmla="*/ 568452 h 647700"/>
              <a:gd name="connsiteX300" fmla="*/ 556392 w 2000250"/>
              <a:gd name="connsiteY300" fmla="*/ 570357 h 647700"/>
              <a:gd name="connsiteX301" fmla="*/ 560487 w 2000250"/>
              <a:gd name="connsiteY301" fmla="*/ 569881 h 647700"/>
              <a:gd name="connsiteX302" fmla="*/ 554296 w 2000250"/>
              <a:gd name="connsiteY302" fmla="*/ 569214 h 647700"/>
              <a:gd name="connsiteX303" fmla="*/ 556392 w 2000250"/>
              <a:gd name="connsiteY303" fmla="*/ 570357 h 647700"/>
              <a:gd name="connsiteX304" fmla="*/ 651737 w 2000250"/>
              <a:gd name="connsiteY304" fmla="*/ 558070 h 647700"/>
              <a:gd name="connsiteX305" fmla="*/ 668215 w 2000250"/>
              <a:gd name="connsiteY305" fmla="*/ 559022 h 647700"/>
              <a:gd name="connsiteX306" fmla="*/ 674216 w 2000250"/>
              <a:gd name="connsiteY306" fmla="*/ 556927 h 647700"/>
              <a:gd name="connsiteX307" fmla="*/ 684122 w 2000250"/>
              <a:gd name="connsiteY307" fmla="*/ 552926 h 647700"/>
              <a:gd name="connsiteX308" fmla="*/ 651737 w 2000250"/>
              <a:gd name="connsiteY308" fmla="*/ 558070 h 647700"/>
              <a:gd name="connsiteX309" fmla="*/ 700600 w 2000250"/>
              <a:gd name="connsiteY309" fmla="*/ 553879 h 647700"/>
              <a:gd name="connsiteX310" fmla="*/ 708506 w 2000250"/>
              <a:gd name="connsiteY310" fmla="*/ 550164 h 647700"/>
              <a:gd name="connsiteX311" fmla="*/ 700600 w 2000250"/>
              <a:gd name="connsiteY311" fmla="*/ 553879 h 647700"/>
              <a:gd name="connsiteX312" fmla="*/ 619257 w 2000250"/>
              <a:gd name="connsiteY312" fmla="*/ 561785 h 647700"/>
              <a:gd name="connsiteX313" fmla="*/ 613161 w 2000250"/>
              <a:gd name="connsiteY313" fmla="*/ 562451 h 647700"/>
              <a:gd name="connsiteX314" fmla="*/ 607160 w 2000250"/>
              <a:gd name="connsiteY314" fmla="*/ 564547 h 647700"/>
              <a:gd name="connsiteX315" fmla="*/ 619257 w 2000250"/>
              <a:gd name="connsiteY315" fmla="*/ 561785 h 647700"/>
              <a:gd name="connsiteX316" fmla="*/ 631449 w 2000250"/>
              <a:gd name="connsiteY316" fmla="*/ 560356 h 647700"/>
              <a:gd name="connsiteX317" fmla="*/ 625353 w 2000250"/>
              <a:gd name="connsiteY317" fmla="*/ 561023 h 647700"/>
              <a:gd name="connsiteX318" fmla="*/ 621447 w 2000250"/>
              <a:gd name="connsiteY318" fmla="*/ 562928 h 647700"/>
              <a:gd name="connsiteX319" fmla="*/ 631449 w 2000250"/>
              <a:gd name="connsiteY319" fmla="*/ 560356 h 647700"/>
              <a:gd name="connsiteX320" fmla="*/ 637735 w 2000250"/>
              <a:gd name="connsiteY320" fmla="*/ 562451 h 647700"/>
              <a:gd name="connsiteX321" fmla="*/ 643545 w 2000250"/>
              <a:gd name="connsiteY321" fmla="*/ 558927 h 647700"/>
              <a:gd name="connsiteX322" fmla="*/ 637735 w 2000250"/>
              <a:gd name="connsiteY322" fmla="*/ 562451 h 647700"/>
              <a:gd name="connsiteX323" fmla="*/ 284358 w 2000250"/>
              <a:gd name="connsiteY323" fmla="*/ 604076 h 647700"/>
              <a:gd name="connsiteX324" fmla="*/ 280167 w 2000250"/>
              <a:gd name="connsiteY324" fmla="*/ 603123 h 647700"/>
              <a:gd name="connsiteX325" fmla="*/ 284358 w 2000250"/>
              <a:gd name="connsiteY325" fmla="*/ 604076 h 647700"/>
              <a:gd name="connsiteX326" fmla="*/ 219302 w 2000250"/>
              <a:gd name="connsiteY326" fmla="*/ 611505 h 647700"/>
              <a:gd name="connsiteX327" fmla="*/ 217302 w 2000250"/>
              <a:gd name="connsiteY327" fmla="*/ 611696 h 647700"/>
              <a:gd name="connsiteX328" fmla="*/ 213206 w 2000250"/>
              <a:gd name="connsiteY328" fmla="*/ 612172 h 647700"/>
              <a:gd name="connsiteX329" fmla="*/ 140435 w 2000250"/>
              <a:gd name="connsiteY329" fmla="*/ 624745 h 647700"/>
              <a:gd name="connsiteX330" fmla="*/ 75570 w 2000250"/>
              <a:gd name="connsiteY330" fmla="*/ 633508 h 647700"/>
              <a:gd name="connsiteX331" fmla="*/ 65568 w 2000250"/>
              <a:gd name="connsiteY331" fmla="*/ 636079 h 647700"/>
              <a:gd name="connsiteX332" fmla="*/ 130719 w 2000250"/>
              <a:gd name="connsiteY332" fmla="*/ 630079 h 647700"/>
              <a:gd name="connsiteX333" fmla="*/ 195489 w 2000250"/>
              <a:gd name="connsiteY333" fmla="*/ 619887 h 647700"/>
              <a:gd name="connsiteX334" fmla="*/ 215682 w 2000250"/>
              <a:gd name="connsiteY334" fmla="*/ 616172 h 647700"/>
              <a:gd name="connsiteX335" fmla="*/ 239781 w 2000250"/>
              <a:gd name="connsiteY335" fmla="*/ 610552 h 647700"/>
              <a:gd name="connsiteX336" fmla="*/ 241971 w 2000250"/>
              <a:gd name="connsiteY336" fmla="*/ 611696 h 647700"/>
              <a:gd name="connsiteX337" fmla="*/ 256068 w 2000250"/>
              <a:gd name="connsiteY337" fmla="*/ 608648 h 647700"/>
              <a:gd name="connsiteX338" fmla="*/ 265974 w 2000250"/>
              <a:gd name="connsiteY338" fmla="*/ 604647 h 647700"/>
              <a:gd name="connsiteX339" fmla="*/ 219302 w 2000250"/>
              <a:gd name="connsiteY339" fmla="*/ 611505 h 647700"/>
              <a:gd name="connsiteX340" fmla="*/ 84428 w 2000250"/>
              <a:gd name="connsiteY340" fmla="*/ 641033 h 647700"/>
              <a:gd name="connsiteX341" fmla="*/ 76141 w 2000250"/>
              <a:gd name="connsiteY341" fmla="*/ 640556 h 647700"/>
              <a:gd name="connsiteX342" fmla="*/ 84428 w 2000250"/>
              <a:gd name="connsiteY342" fmla="*/ 641033 h 647700"/>
              <a:gd name="connsiteX343" fmla="*/ 497432 w 2000250"/>
              <a:gd name="connsiteY343" fmla="*/ 577310 h 647700"/>
              <a:gd name="connsiteX344" fmla="*/ 505338 w 2000250"/>
              <a:gd name="connsiteY344" fmla="*/ 573596 h 647700"/>
              <a:gd name="connsiteX345" fmla="*/ 497432 w 2000250"/>
              <a:gd name="connsiteY345" fmla="*/ 577310 h 647700"/>
              <a:gd name="connsiteX346" fmla="*/ 295502 w 2000250"/>
              <a:gd name="connsiteY346" fmla="*/ 578930 h 647700"/>
              <a:gd name="connsiteX347" fmla="*/ 303408 w 2000250"/>
              <a:gd name="connsiteY347" fmla="*/ 575215 h 647700"/>
              <a:gd name="connsiteX348" fmla="*/ 295502 w 2000250"/>
              <a:gd name="connsiteY348" fmla="*/ 578930 h 647700"/>
              <a:gd name="connsiteX349" fmla="*/ 1586235 w 2000250"/>
              <a:gd name="connsiteY349" fmla="*/ 22193 h 647700"/>
              <a:gd name="connsiteX350" fmla="*/ 1583949 w 2000250"/>
              <a:gd name="connsiteY350" fmla="*/ 19622 h 647700"/>
              <a:gd name="connsiteX351" fmla="*/ 1580043 w 2000250"/>
              <a:gd name="connsiteY351" fmla="*/ 21527 h 647700"/>
              <a:gd name="connsiteX352" fmla="*/ 1584139 w 2000250"/>
              <a:gd name="connsiteY352" fmla="*/ 21050 h 647700"/>
              <a:gd name="connsiteX353" fmla="*/ 1586235 w 2000250"/>
              <a:gd name="connsiteY353" fmla="*/ 22193 h 647700"/>
              <a:gd name="connsiteX354" fmla="*/ 1603856 w 2000250"/>
              <a:gd name="connsiteY354" fmla="*/ 57055 h 647700"/>
              <a:gd name="connsiteX355" fmla="*/ 1616048 w 2000250"/>
              <a:gd name="connsiteY355" fmla="*/ 55626 h 647700"/>
              <a:gd name="connsiteX356" fmla="*/ 1640527 w 2000250"/>
              <a:gd name="connsiteY356" fmla="*/ 54293 h 647700"/>
              <a:gd name="connsiteX357" fmla="*/ 1654529 w 2000250"/>
              <a:gd name="connsiteY357" fmla="*/ 49911 h 647700"/>
              <a:gd name="connsiteX358" fmla="*/ 1670817 w 2000250"/>
              <a:gd name="connsiteY358" fmla="*/ 48101 h 647700"/>
              <a:gd name="connsiteX359" fmla="*/ 1685199 w 2000250"/>
              <a:gd name="connsiteY359" fmla="*/ 47911 h 647700"/>
              <a:gd name="connsiteX360" fmla="*/ 1689105 w 2000250"/>
              <a:gd name="connsiteY360" fmla="*/ 46006 h 647700"/>
              <a:gd name="connsiteX361" fmla="*/ 1717585 w 2000250"/>
              <a:gd name="connsiteY361" fmla="*/ 42767 h 647700"/>
              <a:gd name="connsiteX362" fmla="*/ 1725585 w 2000250"/>
              <a:gd name="connsiteY362" fmla="*/ 40481 h 647700"/>
              <a:gd name="connsiteX363" fmla="*/ 1733872 w 2000250"/>
              <a:gd name="connsiteY363" fmla="*/ 40958 h 647700"/>
              <a:gd name="connsiteX364" fmla="*/ 1737777 w 2000250"/>
              <a:gd name="connsiteY364" fmla="*/ 39053 h 647700"/>
              <a:gd name="connsiteX365" fmla="*/ 1756065 w 2000250"/>
              <a:gd name="connsiteY365" fmla="*/ 36957 h 647700"/>
              <a:gd name="connsiteX366" fmla="*/ 1758256 w 2000250"/>
              <a:gd name="connsiteY366" fmla="*/ 38100 h 647700"/>
              <a:gd name="connsiteX367" fmla="*/ 1766257 w 2000250"/>
              <a:gd name="connsiteY367" fmla="*/ 35814 h 647700"/>
              <a:gd name="connsiteX368" fmla="*/ 1772448 w 2000250"/>
              <a:gd name="connsiteY368" fmla="*/ 36481 h 647700"/>
              <a:gd name="connsiteX369" fmla="*/ 1782450 w 2000250"/>
              <a:gd name="connsiteY369" fmla="*/ 33909 h 647700"/>
              <a:gd name="connsiteX370" fmla="*/ 1784640 w 2000250"/>
              <a:gd name="connsiteY370" fmla="*/ 35052 h 647700"/>
              <a:gd name="connsiteX371" fmla="*/ 1798737 w 2000250"/>
              <a:gd name="connsiteY371" fmla="*/ 32004 h 647700"/>
              <a:gd name="connsiteX372" fmla="*/ 1802928 w 2000250"/>
              <a:gd name="connsiteY372" fmla="*/ 32957 h 647700"/>
              <a:gd name="connsiteX373" fmla="*/ 1798642 w 2000250"/>
              <a:gd name="connsiteY373" fmla="*/ 30575 h 647700"/>
              <a:gd name="connsiteX374" fmla="*/ 1761971 w 2000250"/>
              <a:gd name="connsiteY374" fmla="*/ 33338 h 647700"/>
              <a:gd name="connsiteX375" fmla="*/ 1747874 w 2000250"/>
              <a:gd name="connsiteY375" fmla="*/ 36386 h 647700"/>
              <a:gd name="connsiteX376" fmla="*/ 1747779 w 2000250"/>
              <a:gd name="connsiteY376" fmla="*/ 34957 h 647700"/>
              <a:gd name="connsiteX377" fmla="*/ 1731491 w 2000250"/>
              <a:gd name="connsiteY377" fmla="*/ 36767 h 647700"/>
              <a:gd name="connsiteX378" fmla="*/ 1729586 w 2000250"/>
              <a:gd name="connsiteY378" fmla="*/ 38386 h 647700"/>
              <a:gd name="connsiteX379" fmla="*/ 1727395 w 2000250"/>
              <a:gd name="connsiteY379" fmla="*/ 37243 h 647700"/>
              <a:gd name="connsiteX380" fmla="*/ 1719394 w 2000250"/>
              <a:gd name="connsiteY380" fmla="*/ 39529 h 647700"/>
              <a:gd name="connsiteX381" fmla="*/ 1717203 w 2000250"/>
              <a:gd name="connsiteY381" fmla="*/ 38386 h 647700"/>
              <a:gd name="connsiteX382" fmla="*/ 1713298 w 2000250"/>
              <a:gd name="connsiteY382" fmla="*/ 40291 h 647700"/>
              <a:gd name="connsiteX383" fmla="*/ 1711107 w 2000250"/>
              <a:gd name="connsiteY383" fmla="*/ 39148 h 647700"/>
              <a:gd name="connsiteX384" fmla="*/ 1664340 w 2000250"/>
              <a:gd name="connsiteY384" fmla="*/ 44482 h 647700"/>
              <a:gd name="connsiteX385" fmla="*/ 1660149 w 2000250"/>
              <a:gd name="connsiteY385" fmla="*/ 43529 h 647700"/>
              <a:gd name="connsiteX386" fmla="*/ 1658244 w 2000250"/>
              <a:gd name="connsiteY386" fmla="*/ 45149 h 647700"/>
              <a:gd name="connsiteX387" fmla="*/ 1621763 w 2000250"/>
              <a:gd name="connsiteY387" fmla="*/ 50673 h 647700"/>
              <a:gd name="connsiteX388" fmla="*/ 1611381 w 2000250"/>
              <a:gd name="connsiteY388" fmla="*/ 49054 h 647700"/>
              <a:gd name="connsiteX389" fmla="*/ 1576805 w 2000250"/>
              <a:gd name="connsiteY389" fmla="*/ 52959 h 647700"/>
              <a:gd name="connsiteX390" fmla="*/ 1507844 w 2000250"/>
              <a:gd name="connsiteY390" fmla="*/ 62198 h 647700"/>
              <a:gd name="connsiteX391" fmla="*/ 1503748 w 2000250"/>
              <a:gd name="connsiteY391" fmla="*/ 62675 h 647700"/>
              <a:gd name="connsiteX392" fmla="*/ 1489651 w 2000250"/>
              <a:gd name="connsiteY392" fmla="*/ 65723 h 647700"/>
              <a:gd name="connsiteX393" fmla="*/ 1481364 w 2000250"/>
              <a:gd name="connsiteY393" fmla="*/ 65246 h 647700"/>
              <a:gd name="connsiteX394" fmla="*/ 1477459 w 2000250"/>
              <a:gd name="connsiteY394" fmla="*/ 67151 h 647700"/>
              <a:gd name="connsiteX395" fmla="*/ 1471268 w 2000250"/>
              <a:gd name="connsiteY395" fmla="*/ 66485 h 647700"/>
              <a:gd name="connsiteX396" fmla="*/ 1467363 w 2000250"/>
              <a:gd name="connsiteY396" fmla="*/ 68390 h 647700"/>
              <a:gd name="connsiteX397" fmla="*/ 1459266 w 2000250"/>
              <a:gd name="connsiteY397" fmla="*/ 69342 h 647700"/>
              <a:gd name="connsiteX398" fmla="*/ 1367827 w 2000250"/>
              <a:gd name="connsiteY398" fmla="*/ 79724 h 647700"/>
              <a:gd name="connsiteX399" fmla="*/ 1349443 w 2000250"/>
              <a:gd name="connsiteY399" fmla="*/ 80391 h 647700"/>
              <a:gd name="connsiteX400" fmla="*/ 1335441 w 2000250"/>
              <a:gd name="connsiteY400" fmla="*/ 84773 h 647700"/>
              <a:gd name="connsiteX401" fmla="*/ 1329250 w 2000250"/>
              <a:gd name="connsiteY401" fmla="*/ 84106 h 647700"/>
              <a:gd name="connsiteX402" fmla="*/ 1327060 w 2000250"/>
              <a:gd name="connsiteY402" fmla="*/ 82963 h 647700"/>
              <a:gd name="connsiteX403" fmla="*/ 1316772 w 2000250"/>
              <a:gd name="connsiteY403" fmla="*/ 82677 h 647700"/>
              <a:gd name="connsiteX404" fmla="*/ 1326774 w 2000250"/>
              <a:gd name="connsiteY404" fmla="*/ 80105 h 647700"/>
              <a:gd name="connsiteX405" fmla="*/ 1336965 w 2000250"/>
              <a:gd name="connsiteY405" fmla="*/ 78962 h 647700"/>
              <a:gd name="connsiteX406" fmla="*/ 1359349 w 2000250"/>
              <a:gd name="connsiteY406" fmla="*/ 76391 h 647700"/>
              <a:gd name="connsiteX407" fmla="*/ 1365350 w 2000250"/>
              <a:gd name="connsiteY407" fmla="*/ 74295 h 647700"/>
              <a:gd name="connsiteX408" fmla="*/ 1373637 w 2000250"/>
              <a:gd name="connsiteY408" fmla="*/ 74771 h 647700"/>
              <a:gd name="connsiteX409" fmla="*/ 1375542 w 2000250"/>
              <a:gd name="connsiteY409" fmla="*/ 73152 h 647700"/>
              <a:gd name="connsiteX410" fmla="*/ 1397925 w 2000250"/>
              <a:gd name="connsiteY410" fmla="*/ 70580 h 647700"/>
              <a:gd name="connsiteX411" fmla="*/ 1405927 w 2000250"/>
              <a:gd name="connsiteY411" fmla="*/ 68294 h 647700"/>
              <a:gd name="connsiteX412" fmla="*/ 1412118 w 2000250"/>
              <a:gd name="connsiteY412" fmla="*/ 68961 h 647700"/>
              <a:gd name="connsiteX413" fmla="*/ 1417928 w 2000250"/>
              <a:gd name="connsiteY413" fmla="*/ 65437 h 647700"/>
              <a:gd name="connsiteX414" fmla="*/ 1354968 w 2000250"/>
              <a:gd name="connsiteY414" fmla="*/ 72581 h 647700"/>
              <a:gd name="connsiteX415" fmla="*/ 1346871 w 2000250"/>
              <a:gd name="connsiteY415" fmla="*/ 73533 h 647700"/>
              <a:gd name="connsiteX416" fmla="*/ 1338775 w 2000250"/>
              <a:gd name="connsiteY416" fmla="*/ 74486 h 647700"/>
              <a:gd name="connsiteX417" fmla="*/ 1322678 w 2000250"/>
              <a:gd name="connsiteY417" fmla="*/ 77724 h 647700"/>
              <a:gd name="connsiteX418" fmla="*/ 1320487 w 2000250"/>
              <a:gd name="connsiteY418" fmla="*/ 76581 h 647700"/>
              <a:gd name="connsiteX419" fmla="*/ 1310486 w 2000250"/>
              <a:gd name="connsiteY419" fmla="*/ 79153 h 647700"/>
              <a:gd name="connsiteX420" fmla="*/ 1308295 w 2000250"/>
              <a:gd name="connsiteY420" fmla="*/ 78010 h 647700"/>
              <a:gd name="connsiteX421" fmla="*/ 1304390 w 2000250"/>
              <a:gd name="connsiteY421" fmla="*/ 79915 h 647700"/>
              <a:gd name="connsiteX422" fmla="*/ 1296103 w 2000250"/>
              <a:gd name="connsiteY422" fmla="*/ 79439 h 647700"/>
              <a:gd name="connsiteX423" fmla="*/ 1288102 w 2000250"/>
              <a:gd name="connsiteY423" fmla="*/ 81725 h 647700"/>
              <a:gd name="connsiteX424" fmla="*/ 1259622 w 2000250"/>
              <a:gd name="connsiteY424" fmla="*/ 84963 h 647700"/>
              <a:gd name="connsiteX425" fmla="*/ 1255717 w 2000250"/>
              <a:gd name="connsiteY425" fmla="*/ 86868 h 647700"/>
              <a:gd name="connsiteX426" fmla="*/ 1249526 w 2000250"/>
              <a:gd name="connsiteY426" fmla="*/ 86201 h 647700"/>
              <a:gd name="connsiteX427" fmla="*/ 1243525 w 2000250"/>
              <a:gd name="connsiteY427" fmla="*/ 88297 h 647700"/>
              <a:gd name="connsiteX428" fmla="*/ 1241335 w 2000250"/>
              <a:gd name="connsiteY428" fmla="*/ 87154 h 647700"/>
              <a:gd name="connsiteX429" fmla="*/ 1237239 w 2000250"/>
              <a:gd name="connsiteY429" fmla="*/ 87630 h 647700"/>
              <a:gd name="connsiteX430" fmla="*/ 1229238 w 2000250"/>
              <a:gd name="connsiteY430" fmla="*/ 89916 h 647700"/>
              <a:gd name="connsiteX431" fmla="*/ 1219046 w 2000250"/>
              <a:gd name="connsiteY431" fmla="*/ 91059 h 647700"/>
              <a:gd name="connsiteX432" fmla="*/ 1214760 w 2000250"/>
              <a:gd name="connsiteY432" fmla="*/ 88678 h 647700"/>
              <a:gd name="connsiteX433" fmla="*/ 1212569 w 2000250"/>
              <a:gd name="connsiteY433" fmla="*/ 87535 h 647700"/>
              <a:gd name="connsiteX434" fmla="*/ 1206378 w 2000250"/>
              <a:gd name="connsiteY434" fmla="*/ 86868 h 647700"/>
              <a:gd name="connsiteX435" fmla="*/ 1220475 w 2000250"/>
              <a:gd name="connsiteY435" fmla="*/ 83820 h 647700"/>
              <a:gd name="connsiteX436" fmla="*/ 1221618 w 2000250"/>
              <a:gd name="connsiteY436" fmla="*/ 73724 h 647700"/>
              <a:gd name="connsiteX437" fmla="*/ 1201425 w 2000250"/>
              <a:gd name="connsiteY437" fmla="*/ 77438 h 647700"/>
              <a:gd name="connsiteX438" fmla="*/ 1191233 w 2000250"/>
              <a:gd name="connsiteY438" fmla="*/ 78581 h 647700"/>
              <a:gd name="connsiteX439" fmla="*/ 1185137 w 2000250"/>
              <a:gd name="connsiteY439" fmla="*/ 79248 h 647700"/>
              <a:gd name="connsiteX440" fmla="*/ 1182946 w 2000250"/>
              <a:gd name="connsiteY440" fmla="*/ 78105 h 647700"/>
              <a:gd name="connsiteX441" fmla="*/ 1179041 w 2000250"/>
              <a:gd name="connsiteY441" fmla="*/ 80010 h 647700"/>
              <a:gd name="connsiteX442" fmla="*/ 1160753 w 2000250"/>
              <a:gd name="connsiteY442" fmla="*/ 82106 h 647700"/>
              <a:gd name="connsiteX443" fmla="*/ 1101984 w 2000250"/>
              <a:gd name="connsiteY443" fmla="*/ 90202 h 647700"/>
              <a:gd name="connsiteX444" fmla="*/ 1081505 w 2000250"/>
              <a:gd name="connsiteY444" fmla="*/ 91154 h 647700"/>
              <a:gd name="connsiteX445" fmla="*/ 1038928 w 2000250"/>
              <a:gd name="connsiteY445" fmla="*/ 97441 h 647700"/>
              <a:gd name="connsiteX446" fmla="*/ 1026641 w 2000250"/>
              <a:gd name="connsiteY446" fmla="*/ 97441 h 647700"/>
              <a:gd name="connsiteX447" fmla="*/ 1018640 w 2000250"/>
              <a:gd name="connsiteY447" fmla="*/ 99727 h 647700"/>
              <a:gd name="connsiteX448" fmla="*/ 1010353 w 2000250"/>
              <a:gd name="connsiteY448" fmla="*/ 99251 h 647700"/>
              <a:gd name="connsiteX449" fmla="*/ 1002352 w 2000250"/>
              <a:gd name="connsiteY449" fmla="*/ 101537 h 647700"/>
              <a:gd name="connsiteX450" fmla="*/ 951584 w 2000250"/>
              <a:gd name="connsiteY450" fmla="*/ 107347 h 647700"/>
              <a:gd name="connsiteX451" fmla="*/ 949393 w 2000250"/>
              <a:gd name="connsiteY451" fmla="*/ 106204 h 647700"/>
              <a:gd name="connsiteX452" fmla="*/ 937296 w 2000250"/>
              <a:gd name="connsiteY452" fmla="*/ 108966 h 647700"/>
              <a:gd name="connsiteX453" fmla="*/ 926914 w 2000250"/>
              <a:gd name="connsiteY453" fmla="*/ 107347 h 647700"/>
              <a:gd name="connsiteX454" fmla="*/ 961299 w 2000250"/>
              <a:gd name="connsiteY454" fmla="*/ 102013 h 647700"/>
              <a:gd name="connsiteX455" fmla="*/ 963204 w 2000250"/>
              <a:gd name="connsiteY455" fmla="*/ 100394 h 647700"/>
              <a:gd name="connsiteX456" fmla="*/ 965395 w 2000250"/>
              <a:gd name="connsiteY456" fmla="*/ 101537 h 647700"/>
              <a:gd name="connsiteX457" fmla="*/ 971396 w 2000250"/>
              <a:gd name="connsiteY457" fmla="*/ 99441 h 647700"/>
              <a:gd name="connsiteX458" fmla="*/ 1005972 w 2000250"/>
              <a:gd name="connsiteY458" fmla="*/ 95536 h 647700"/>
              <a:gd name="connsiteX459" fmla="*/ 1018164 w 2000250"/>
              <a:gd name="connsiteY459" fmla="*/ 94107 h 647700"/>
              <a:gd name="connsiteX460" fmla="*/ 1071027 w 2000250"/>
              <a:gd name="connsiteY460" fmla="*/ 88106 h 647700"/>
              <a:gd name="connsiteX461" fmla="*/ 1085124 w 2000250"/>
              <a:gd name="connsiteY461" fmla="*/ 85058 h 647700"/>
              <a:gd name="connsiteX462" fmla="*/ 1048548 w 2000250"/>
              <a:gd name="connsiteY462" fmla="*/ 89249 h 647700"/>
              <a:gd name="connsiteX463" fmla="*/ 1026069 w 2000250"/>
              <a:gd name="connsiteY463" fmla="*/ 90392 h 647700"/>
              <a:gd name="connsiteX464" fmla="*/ 1016068 w 2000250"/>
              <a:gd name="connsiteY464" fmla="*/ 92964 h 647700"/>
              <a:gd name="connsiteX465" fmla="*/ 1011877 w 2000250"/>
              <a:gd name="connsiteY465" fmla="*/ 92012 h 647700"/>
              <a:gd name="connsiteX466" fmla="*/ 991589 w 2000250"/>
              <a:gd name="connsiteY466" fmla="*/ 94298 h 647700"/>
              <a:gd name="connsiteX467" fmla="*/ 973301 w 2000250"/>
              <a:gd name="connsiteY467" fmla="*/ 96393 h 647700"/>
              <a:gd name="connsiteX468" fmla="*/ 942821 w 2000250"/>
              <a:gd name="connsiteY468" fmla="*/ 99822 h 647700"/>
              <a:gd name="connsiteX469" fmla="*/ 932820 w 2000250"/>
              <a:gd name="connsiteY469" fmla="*/ 102394 h 647700"/>
              <a:gd name="connsiteX470" fmla="*/ 928629 w 2000250"/>
              <a:gd name="connsiteY470" fmla="*/ 101441 h 647700"/>
              <a:gd name="connsiteX471" fmla="*/ 922533 w 2000250"/>
              <a:gd name="connsiteY471" fmla="*/ 102108 h 647700"/>
              <a:gd name="connsiteX472" fmla="*/ 881861 w 2000250"/>
              <a:gd name="connsiteY472" fmla="*/ 106775 h 647700"/>
              <a:gd name="connsiteX473" fmla="*/ 871860 w 2000250"/>
              <a:gd name="connsiteY473" fmla="*/ 109347 h 647700"/>
              <a:gd name="connsiteX474" fmla="*/ 863573 w 2000250"/>
              <a:gd name="connsiteY474" fmla="*/ 108871 h 647700"/>
              <a:gd name="connsiteX475" fmla="*/ 839284 w 2000250"/>
              <a:gd name="connsiteY475" fmla="*/ 113062 h 647700"/>
              <a:gd name="connsiteX476" fmla="*/ 833188 w 2000250"/>
              <a:gd name="connsiteY476" fmla="*/ 113729 h 647700"/>
              <a:gd name="connsiteX477" fmla="*/ 831283 w 2000250"/>
              <a:gd name="connsiteY477" fmla="*/ 115348 h 647700"/>
              <a:gd name="connsiteX478" fmla="*/ 841475 w 2000250"/>
              <a:gd name="connsiteY478" fmla="*/ 114205 h 647700"/>
              <a:gd name="connsiteX479" fmla="*/ 852048 w 2000250"/>
              <a:gd name="connsiteY479" fmla="*/ 117253 h 647700"/>
              <a:gd name="connsiteX480" fmla="*/ 839951 w 2000250"/>
              <a:gd name="connsiteY480" fmla="*/ 120015 h 647700"/>
              <a:gd name="connsiteX481" fmla="*/ 831664 w 2000250"/>
              <a:gd name="connsiteY481" fmla="*/ 119539 h 647700"/>
              <a:gd name="connsiteX482" fmla="*/ 811376 w 2000250"/>
              <a:gd name="connsiteY482" fmla="*/ 121825 h 647700"/>
              <a:gd name="connsiteX483" fmla="*/ 809376 w 2000250"/>
              <a:gd name="connsiteY483" fmla="*/ 122015 h 647700"/>
              <a:gd name="connsiteX484" fmla="*/ 805280 w 2000250"/>
              <a:gd name="connsiteY484" fmla="*/ 122492 h 647700"/>
              <a:gd name="connsiteX485" fmla="*/ 762608 w 2000250"/>
              <a:gd name="connsiteY485" fmla="*/ 127349 h 647700"/>
              <a:gd name="connsiteX486" fmla="*/ 752607 w 2000250"/>
              <a:gd name="connsiteY486" fmla="*/ 129921 h 647700"/>
              <a:gd name="connsiteX487" fmla="*/ 732128 w 2000250"/>
              <a:gd name="connsiteY487" fmla="*/ 130873 h 647700"/>
              <a:gd name="connsiteX488" fmla="*/ 707458 w 2000250"/>
              <a:gd name="connsiteY488" fmla="*/ 130873 h 647700"/>
              <a:gd name="connsiteX489" fmla="*/ 737652 w 2000250"/>
              <a:gd name="connsiteY489" fmla="*/ 124587 h 647700"/>
              <a:gd name="connsiteX490" fmla="*/ 636021 w 2000250"/>
              <a:gd name="connsiteY490" fmla="*/ 136112 h 647700"/>
              <a:gd name="connsiteX491" fmla="*/ 626019 w 2000250"/>
              <a:gd name="connsiteY491" fmla="*/ 138684 h 647700"/>
              <a:gd name="connsiteX492" fmla="*/ 617733 w 2000250"/>
              <a:gd name="connsiteY492" fmla="*/ 138208 h 647700"/>
              <a:gd name="connsiteX493" fmla="*/ 585252 w 2000250"/>
              <a:gd name="connsiteY493" fmla="*/ 141923 h 647700"/>
              <a:gd name="connsiteX494" fmla="*/ 574965 w 2000250"/>
              <a:gd name="connsiteY494" fmla="*/ 141637 h 647700"/>
              <a:gd name="connsiteX495" fmla="*/ 548676 w 2000250"/>
              <a:gd name="connsiteY495" fmla="*/ 146018 h 647700"/>
              <a:gd name="connsiteX496" fmla="*/ 461142 w 2000250"/>
              <a:gd name="connsiteY496" fmla="*/ 154591 h 647700"/>
              <a:gd name="connsiteX497" fmla="*/ 444854 w 2000250"/>
              <a:gd name="connsiteY497" fmla="*/ 156401 h 647700"/>
              <a:gd name="connsiteX498" fmla="*/ 430757 w 2000250"/>
              <a:gd name="connsiteY498" fmla="*/ 159449 h 647700"/>
              <a:gd name="connsiteX499" fmla="*/ 343413 w 2000250"/>
              <a:gd name="connsiteY499" fmla="*/ 169355 h 647700"/>
              <a:gd name="connsiteX500" fmla="*/ 333411 w 2000250"/>
              <a:gd name="connsiteY500" fmla="*/ 171926 h 647700"/>
              <a:gd name="connsiteX501" fmla="*/ 321124 w 2000250"/>
              <a:gd name="connsiteY501" fmla="*/ 171926 h 647700"/>
              <a:gd name="connsiteX502" fmla="*/ 319219 w 2000250"/>
              <a:gd name="connsiteY502" fmla="*/ 173545 h 647700"/>
              <a:gd name="connsiteX503" fmla="*/ 302931 w 2000250"/>
              <a:gd name="connsiteY503" fmla="*/ 175355 h 647700"/>
              <a:gd name="connsiteX504" fmla="*/ 272547 w 2000250"/>
              <a:gd name="connsiteY504" fmla="*/ 180213 h 647700"/>
              <a:gd name="connsiteX505" fmla="*/ 240162 w 2000250"/>
              <a:gd name="connsiteY505" fmla="*/ 185357 h 647700"/>
              <a:gd name="connsiteX506" fmla="*/ 220064 w 2000250"/>
              <a:gd name="connsiteY506" fmla="*/ 190500 h 647700"/>
              <a:gd name="connsiteX507" fmla="*/ 217873 w 2000250"/>
              <a:gd name="connsiteY507" fmla="*/ 189357 h 647700"/>
              <a:gd name="connsiteX508" fmla="*/ 213968 w 2000250"/>
              <a:gd name="connsiteY508" fmla="*/ 191262 h 647700"/>
              <a:gd name="connsiteX509" fmla="*/ 203776 w 2000250"/>
              <a:gd name="connsiteY509" fmla="*/ 192405 h 647700"/>
              <a:gd name="connsiteX510" fmla="*/ 199680 w 2000250"/>
              <a:gd name="connsiteY510" fmla="*/ 192881 h 647700"/>
              <a:gd name="connsiteX511" fmla="*/ 173391 w 2000250"/>
              <a:gd name="connsiteY511" fmla="*/ 197263 h 647700"/>
              <a:gd name="connsiteX512" fmla="*/ 145197 w 2000250"/>
              <a:gd name="connsiteY512" fmla="*/ 203264 h 647700"/>
              <a:gd name="connsiteX513" fmla="*/ 119194 w 2000250"/>
              <a:gd name="connsiteY513" fmla="*/ 210503 h 647700"/>
              <a:gd name="connsiteX514" fmla="*/ 93000 w 2000250"/>
              <a:gd name="connsiteY514" fmla="*/ 216313 h 647700"/>
              <a:gd name="connsiteX515" fmla="*/ 80808 w 2000250"/>
              <a:gd name="connsiteY515" fmla="*/ 217742 h 647700"/>
              <a:gd name="connsiteX516" fmla="*/ 76903 w 2000250"/>
              <a:gd name="connsiteY516" fmla="*/ 219647 h 647700"/>
              <a:gd name="connsiteX517" fmla="*/ 70712 w 2000250"/>
              <a:gd name="connsiteY517" fmla="*/ 218980 h 647700"/>
              <a:gd name="connsiteX518" fmla="*/ 56615 w 2000250"/>
              <a:gd name="connsiteY518" fmla="*/ 222028 h 647700"/>
              <a:gd name="connsiteX519" fmla="*/ 22706 w 2000250"/>
              <a:gd name="connsiteY519" fmla="*/ 232982 h 647700"/>
              <a:gd name="connsiteX520" fmla="*/ 29183 w 2000250"/>
              <a:gd name="connsiteY520" fmla="*/ 236506 h 647700"/>
              <a:gd name="connsiteX521" fmla="*/ 31945 w 2000250"/>
              <a:gd name="connsiteY521" fmla="*/ 244697 h 647700"/>
              <a:gd name="connsiteX522" fmla="*/ 18610 w 2000250"/>
              <a:gd name="connsiteY522" fmla="*/ 257270 h 647700"/>
              <a:gd name="connsiteX523" fmla="*/ 6894 w 2000250"/>
              <a:gd name="connsiteY523" fmla="*/ 264224 h 647700"/>
              <a:gd name="connsiteX524" fmla="*/ 30231 w 2000250"/>
              <a:gd name="connsiteY524" fmla="*/ 272891 h 647700"/>
              <a:gd name="connsiteX525" fmla="*/ 22992 w 2000250"/>
              <a:gd name="connsiteY525" fmla="*/ 283655 h 647700"/>
              <a:gd name="connsiteX526" fmla="*/ 21944 w 2000250"/>
              <a:gd name="connsiteY526" fmla="*/ 293751 h 647700"/>
              <a:gd name="connsiteX527" fmla="*/ 6228 w 2000250"/>
              <a:gd name="connsiteY527" fmla="*/ 301181 h 647700"/>
              <a:gd name="connsiteX528" fmla="*/ 5180 w 2000250"/>
              <a:gd name="connsiteY528" fmla="*/ 312611 h 647700"/>
              <a:gd name="connsiteX529" fmla="*/ 5275 w 2000250"/>
              <a:gd name="connsiteY529" fmla="*/ 314039 h 647700"/>
              <a:gd name="connsiteX530" fmla="*/ 3370 w 2000250"/>
              <a:gd name="connsiteY530" fmla="*/ 315659 h 647700"/>
              <a:gd name="connsiteX531" fmla="*/ 2227 w 2000250"/>
              <a:gd name="connsiteY531" fmla="*/ 325755 h 647700"/>
              <a:gd name="connsiteX532" fmla="*/ 703 w 2000250"/>
              <a:gd name="connsiteY532" fmla="*/ 331565 h 647700"/>
              <a:gd name="connsiteX533" fmla="*/ 3084 w 2000250"/>
              <a:gd name="connsiteY533" fmla="*/ 335566 h 647700"/>
              <a:gd name="connsiteX534" fmla="*/ 5656 w 2000250"/>
              <a:gd name="connsiteY534" fmla="*/ 363664 h 647700"/>
              <a:gd name="connsiteX535" fmla="*/ 11752 w 2000250"/>
              <a:gd name="connsiteY535" fmla="*/ 385667 h 647700"/>
              <a:gd name="connsiteX536" fmla="*/ 9847 w 2000250"/>
              <a:gd name="connsiteY536" fmla="*/ 387287 h 647700"/>
              <a:gd name="connsiteX537" fmla="*/ 12133 w 2000250"/>
              <a:gd name="connsiteY537" fmla="*/ 389858 h 647700"/>
              <a:gd name="connsiteX538" fmla="*/ 11085 w 2000250"/>
              <a:gd name="connsiteY538" fmla="*/ 401288 h 647700"/>
              <a:gd name="connsiteX539" fmla="*/ 11943 w 2000250"/>
              <a:gd name="connsiteY539" fmla="*/ 409670 h 647700"/>
              <a:gd name="connsiteX540" fmla="*/ 8418 w 2000250"/>
              <a:gd name="connsiteY540" fmla="*/ 415766 h 647700"/>
              <a:gd name="connsiteX541" fmla="*/ 10990 w 2000250"/>
              <a:gd name="connsiteY541" fmla="*/ 421196 h 647700"/>
              <a:gd name="connsiteX542" fmla="*/ 9180 w 2000250"/>
              <a:gd name="connsiteY542" fmla="*/ 424244 h 647700"/>
              <a:gd name="connsiteX543" fmla="*/ 13562 w 2000250"/>
              <a:gd name="connsiteY543" fmla="*/ 449199 h 647700"/>
              <a:gd name="connsiteX544" fmla="*/ 14324 w 2000250"/>
              <a:gd name="connsiteY544" fmla="*/ 457581 h 647700"/>
              <a:gd name="connsiteX545" fmla="*/ 24992 w 2000250"/>
              <a:gd name="connsiteY545" fmla="*/ 462058 h 647700"/>
              <a:gd name="connsiteX546" fmla="*/ 31469 w 2000250"/>
              <a:gd name="connsiteY546" fmla="*/ 465582 h 647700"/>
              <a:gd name="connsiteX547" fmla="*/ 19563 w 2000250"/>
              <a:gd name="connsiteY547" fmla="*/ 469773 h 647700"/>
              <a:gd name="connsiteX548" fmla="*/ 28230 w 2000250"/>
              <a:gd name="connsiteY548" fmla="*/ 474440 h 647700"/>
              <a:gd name="connsiteX549" fmla="*/ 24801 w 2000250"/>
              <a:gd name="connsiteY549" fmla="*/ 481965 h 647700"/>
              <a:gd name="connsiteX550" fmla="*/ 31564 w 2000250"/>
              <a:gd name="connsiteY550" fmla="*/ 488252 h 647700"/>
              <a:gd name="connsiteX551" fmla="*/ 25849 w 2000250"/>
              <a:gd name="connsiteY551" fmla="*/ 493109 h 647700"/>
              <a:gd name="connsiteX552" fmla="*/ 24611 w 2000250"/>
              <a:gd name="connsiteY552" fmla="*/ 501777 h 647700"/>
              <a:gd name="connsiteX553" fmla="*/ 35184 w 2000250"/>
              <a:gd name="connsiteY553" fmla="*/ 504825 h 647700"/>
              <a:gd name="connsiteX554" fmla="*/ 43851 w 2000250"/>
              <a:gd name="connsiteY554" fmla="*/ 509492 h 647700"/>
              <a:gd name="connsiteX555" fmla="*/ 68331 w 2000250"/>
              <a:gd name="connsiteY555" fmla="*/ 508159 h 647700"/>
              <a:gd name="connsiteX556" fmla="*/ 48519 w 2000250"/>
              <a:gd name="connsiteY556" fmla="*/ 516064 h 647700"/>
              <a:gd name="connsiteX557" fmla="*/ 44423 w 2000250"/>
              <a:gd name="connsiteY557" fmla="*/ 516541 h 647700"/>
              <a:gd name="connsiteX558" fmla="*/ 38422 w 2000250"/>
              <a:gd name="connsiteY558" fmla="*/ 518636 h 647700"/>
              <a:gd name="connsiteX559" fmla="*/ 30516 w 2000250"/>
              <a:gd name="connsiteY559" fmla="*/ 522351 h 647700"/>
              <a:gd name="connsiteX560" fmla="*/ 61092 w 2000250"/>
              <a:gd name="connsiteY560" fmla="*/ 520256 h 647700"/>
              <a:gd name="connsiteX561" fmla="*/ 55472 w 2000250"/>
              <a:gd name="connsiteY561" fmla="*/ 526542 h 647700"/>
              <a:gd name="connsiteX562" fmla="*/ 58044 w 2000250"/>
              <a:gd name="connsiteY562" fmla="*/ 531876 h 647700"/>
              <a:gd name="connsiteX563" fmla="*/ 30516 w 2000250"/>
              <a:gd name="connsiteY563" fmla="*/ 544925 h 647700"/>
              <a:gd name="connsiteX564" fmla="*/ 54805 w 2000250"/>
              <a:gd name="connsiteY564" fmla="*/ 540734 h 647700"/>
              <a:gd name="connsiteX565" fmla="*/ 53376 w 2000250"/>
              <a:gd name="connsiteY565" fmla="*/ 547973 h 647700"/>
              <a:gd name="connsiteX566" fmla="*/ 67854 w 2000250"/>
              <a:gd name="connsiteY566" fmla="*/ 549116 h 647700"/>
              <a:gd name="connsiteX567" fmla="*/ 62044 w 2000250"/>
              <a:gd name="connsiteY567" fmla="*/ 552641 h 647700"/>
              <a:gd name="connsiteX568" fmla="*/ 68521 w 2000250"/>
              <a:gd name="connsiteY568" fmla="*/ 556165 h 647700"/>
              <a:gd name="connsiteX569" fmla="*/ 62806 w 2000250"/>
              <a:gd name="connsiteY569" fmla="*/ 561023 h 647700"/>
              <a:gd name="connsiteX570" fmla="*/ 75284 w 2000250"/>
              <a:gd name="connsiteY570" fmla="*/ 562451 h 647700"/>
              <a:gd name="connsiteX571" fmla="*/ 71474 w 2000250"/>
              <a:gd name="connsiteY571" fmla="*/ 565690 h 647700"/>
              <a:gd name="connsiteX572" fmla="*/ 69664 w 2000250"/>
              <a:gd name="connsiteY572" fmla="*/ 568738 h 647700"/>
              <a:gd name="connsiteX573" fmla="*/ 68616 w 2000250"/>
              <a:gd name="connsiteY573" fmla="*/ 580168 h 647700"/>
              <a:gd name="connsiteX574" fmla="*/ 63282 w 2000250"/>
              <a:gd name="connsiteY574" fmla="*/ 589312 h 647700"/>
              <a:gd name="connsiteX575" fmla="*/ 73665 w 2000250"/>
              <a:gd name="connsiteY575" fmla="*/ 590931 h 647700"/>
              <a:gd name="connsiteX576" fmla="*/ 75855 w 2000250"/>
              <a:gd name="connsiteY576" fmla="*/ 592074 h 647700"/>
              <a:gd name="connsiteX577" fmla="*/ 96144 w 2000250"/>
              <a:gd name="connsiteY577" fmla="*/ 589788 h 647700"/>
              <a:gd name="connsiteX578" fmla="*/ 98144 w 2000250"/>
              <a:gd name="connsiteY578" fmla="*/ 589598 h 647700"/>
              <a:gd name="connsiteX579" fmla="*/ 106240 w 2000250"/>
              <a:gd name="connsiteY579" fmla="*/ 588645 h 647700"/>
              <a:gd name="connsiteX580" fmla="*/ 112431 w 2000250"/>
              <a:gd name="connsiteY580" fmla="*/ 589312 h 647700"/>
              <a:gd name="connsiteX581" fmla="*/ 116337 w 2000250"/>
              <a:gd name="connsiteY581" fmla="*/ 587407 h 647700"/>
              <a:gd name="connsiteX582" fmla="*/ 128529 w 2000250"/>
              <a:gd name="connsiteY582" fmla="*/ 585978 h 647700"/>
              <a:gd name="connsiteX583" fmla="*/ 156437 w 2000250"/>
              <a:gd name="connsiteY583" fmla="*/ 584073 h 647700"/>
              <a:gd name="connsiteX584" fmla="*/ 189774 w 2000250"/>
              <a:gd name="connsiteY584" fmla="*/ 582073 h 647700"/>
              <a:gd name="connsiteX585" fmla="*/ 206062 w 2000250"/>
              <a:gd name="connsiteY585" fmla="*/ 580263 h 647700"/>
              <a:gd name="connsiteX586" fmla="*/ 207967 w 2000250"/>
              <a:gd name="connsiteY586" fmla="*/ 578644 h 647700"/>
              <a:gd name="connsiteX587" fmla="*/ 214158 w 2000250"/>
              <a:gd name="connsiteY587" fmla="*/ 579311 h 647700"/>
              <a:gd name="connsiteX588" fmla="*/ 216063 w 2000250"/>
              <a:gd name="connsiteY588" fmla="*/ 577691 h 647700"/>
              <a:gd name="connsiteX589" fmla="*/ 226350 w 2000250"/>
              <a:gd name="connsiteY589" fmla="*/ 577977 h 647700"/>
              <a:gd name="connsiteX590" fmla="*/ 222445 w 2000250"/>
              <a:gd name="connsiteY590" fmla="*/ 579882 h 647700"/>
              <a:gd name="connsiteX591" fmla="*/ 196156 w 2000250"/>
              <a:gd name="connsiteY591" fmla="*/ 584264 h 647700"/>
              <a:gd name="connsiteX592" fmla="*/ 188155 w 2000250"/>
              <a:gd name="connsiteY592" fmla="*/ 586550 h 647700"/>
              <a:gd name="connsiteX593" fmla="*/ 165390 w 2000250"/>
              <a:gd name="connsiteY593" fmla="*/ 588264 h 647700"/>
              <a:gd name="connsiteX594" fmla="*/ 147483 w 2000250"/>
              <a:gd name="connsiteY594" fmla="*/ 591026 h 647700"/>
              <a:gd name="connsiteX595" fmla="*/ 117956 w 2000250"/>
              <a:gd name="connsiteY595" fmla="*/ 595122 h 647700"/>
              <a:gd name="connsiteX596" fmla="*/ 104907 w 2000250"/>
              <a:gd name="connsiteY596" fmla="*/ 595789 h 647700"/>
              <a:gd name="connsiteX597" fmla="*/ 84714 w 2000250"/>
              <a:gd name="connsiteY597" fmla="*/ 599504 h 647700"/>
              <a:gd name="connsiteX598" fmla="*/ 80904 w 2000250"/>
              <a:gd name="connsiteY598" fmla="*/ 602742 h 647700"/>
              <a:gd name="connsiteX599" fmla="*/ 93381 w 2000250"/>
              <a:gd name="connsiteY599" fmla="*/ 604171 h 647700"/>
              <a:gd name="connsiteX600" fmla="*/ 109669 w 2000250"/>
              <a:gd name="connsiteY600" fmla="*/ 602361 h 647700"/>
              <a:gd name="connsiteX601" fmla="*/ 155675 w 2000250"/>
              <a:gd name="connsiteY601" fmla="*/ 597503 h 647700"/>
              <a:gd name="connsiteX602" fmla="*/ 198918 w 2000250"/>
              <a:gd name="connsiteY602" fmla="*/ 591122 h 647700"/>
              <a:gd name="connsiteX603" fmla="*/ 215206 w 2000250"/>
              <a:gd name="connsiteY603" fmla="*/ 589217 h 647700"/>
              <a:gd name="connsiteX604" fmla="*/ 237399 w 2000250"/>
              <a:gd name="connsiteY604" fmla="*/ 585311 h 647700"/>
              <a:gd name="connsiteX605" fmla="*/ 259593 w 2000250"/>
              <a:gd name="connsiteY605" fmla="*/ 581406 h 647700"/>
              <a:gd name="connsiteX606" fmla="*/ 267117 w 2000250"/>
              <a:gd name="connsiteY606" fmla="*/ 573500 h 647700"/>
              <a:gd name="connsiteX607" fmla="*/ 234447 w 2000250"/>
              <a:gd name="connsiteY607" fmla="*/ 575786 h 647700"/>
              <a:gd name="connsiteX608" fmla="*/ 250544 w 2000250"/>
              <a:gd name="connsiteY608" fmla="*/ 572548 h 647700"/>
              <a:gd name="connsiteX609" fmla="*/ 256545 w 2000250"/>
              <a:gd name="connsiteY609" fmla="*/ 570452 h 647700"/>
              <a:gd name="connsiteX610" fmla="*/ 258735 w 2000250"/>
              <a:gd name="connsiteY610" fmla="*/ 571595 h 647700"/>
              <a:gd name="connsiteX611" fmla="*/ 262641 w 2000250"/>
              <a:gd name="connsiteY611" fmla="*/ 569690 h 647700"/>
              <a:gd name="connsiteX612" fmla="*/ 295026 w 2000250"/>
              <a:gd name="connsiteY612" fmla="*/ 564547 h 647700"/>
              <a:gd name="connsiteX613" fmla="*/ 307408 w 2000250"/>
              <a:gd name="connsiteY613" fmla="*/ 563118 h 647700"/>
              <a:gd name="connsiteX614" fmla="*/ 335697 w 2000250"/>
              <a:gd name="connsiteY614" fmla="*/ 558451 h 647700"/>
              <a:gd name="connsiteX615" fmla="*/ 349890 w 2000250"/>
              <a:gd name="connsiteY615" fmla="*/ 556832 h 647700"/>
              <a:gd name="connsiteX616" fmla="*/ 378179 w 2000250"/>
              <a:gd name="connsiteY616" fmla="*/ 552164 h 647700"/>
              <a:gd name="connsiteX617" fmla="*/ 408659 w 2000250"/>
              <a:gd name="connsiteY617" fmla="*/ 548735 h 647700"/>
              <a:gd name="connsiteX618" fmla="*/ 416660 w 2000250"/>
              <a:gd name="connsiteY618" fmla="*/ 546449 h 647700"/>
              <a:gd name="connsiteX619" fmla="*/ 422851 w 2000250"/>
              <a:gd name="connsiteY619" fmla="*/ 547116 h 647700"/>
              <a:gd name="connsiteX620" fmla="*/ 430852 w 2000250"/>
              <a:gd name="connsiteY620" fmla="*/ 544830 h 647700"/>
              <a:gd name="connsiteX621" fmla="*/ 569060 w 2000250"/>
              <a:gd name="connsiteY621" fmla="*/ 529114 h 647700"/>
              <a:gd name="connsiteX622" fmla="*/ 571251 w 2000250"/>
              <a:gd name="connsiteY622" fmla="*/ 530257 h 647700"/>
              <a:gd name="connsiteX623" fmla="*/ 588967 w 2000250"/>
              <a:gd name="connsiteY623" fmla="*/ 523970 h 647700"/>
              <a:gd name="connsiteX624" fmla="*/ 593158 w 2000250"/>
              <a:gd name="connsiteY624" fmla="*/ 524923 h 647700"/>
              <a:gd name="connsiteX625" fmla="*/ 595063 w 2000250"/>
              <a:gd name="connsiteY625" fmla="*/ 523304 h 647700"/>
              <a:gd name="connsiteX626" fmla="*/ 597254 w 2000250"/>
              <a:gd name="connsiteY626" fmla="*/ 524447 h 647700"/>
              <a:gd name="connsiteX627" fmla="*/ 684122 w 2000250"/>
              <a:gd name="connsiteY627" fmla="*/ 508635 h 647700"/>
              <a:gd name="connsiteX628" fmla="*/ 696219 w 2000250"/>
              <a:gd name="connsiteY628" fmla="*/ 505873 h 647700"/>
              <a:gd name="connsiteX629" fmla="*/ 710601 w 2000250"/>
              <a:gd name="connsiteY629" fmla="*/ 505682 h 647700"/>
              <a:gd name="connsiteX630" fmla="*/ 720793 w 2000250"/>
              <a:gd name="connsiteY630" fmla="*/ 504539 h 647700"/>
              <a:gd name="connsiteX631" fmla="*/ 726794 w 2000250"/>
              <a:gd name="connsiteY631" fmla="*/ 502444 h 647700"/>
              <a:gd name="connsiteX632" fmla="*/ 728985 w 2000250"/>
              <a:gd name="connsiteY632" fmla="*/ 503587 h 647700"/>
              <a:gd name="connsiteX633" fmla="*/ 736986 w 2000250"/>
              <a:gd name="connsiteY633" fmla="*/ 501301 h 647700"/>
              <a:gd name="connsiteX634" fmla="*/ 749273 w 2000250"/>
              <a:gd name="connsiteY634" fmla="*/ 501301 h 647700"/>
              <a:gd name="connsiteX635" fmla="*/ 771752 w 2000250"/>
              <a:gd name="connsiteY635" fmla="*/ 500158 h 647700"/>
              <a:gd name="connsiteX636" fmla="*/ 766323 w 2000250"/>
              <a:gd name="connsiteY636" fmla="*/ 507873 h 647700"/>
              <a:gd name="connsiteX637" fmla="*/ 752130 w 2000250"/>
              <a:gd name="connsiteY637" fmla="*/ 509492 h 647700"/>
              <a:gd name="connsiteX638" fmla="*/ 743653 w 2000250"/>
              <a:gd name="connsiteY638" fmla="*/ 506254 h 647700"/>
              <a:gd name="connsiteX639" fmla="*/ 736033 w 2000250"/>
              <a:gd name="connsiteY639" fmla="*/ 512826 h 647700"/>
              <a:gd name="connsiteX640" fmla="*/ 723841 w 2000250"/>
              <a:gd name="connsiteY640" fmla="*/ 514255 h 647700"/>
              <a:gd name="connsiteX641" fmla="*/ 717269 w 2000250"/>
              <a:gd name="connsiteY641" fmla="*/ 509302 h 647700"/>
              <a:gd name="connsiteX642" fmla="*/ 711173 w 2000250"/>
              <a:gd name="connsiteY642" fmla="*/ 509969 h 647700"/>
              <a:gd name="connsiteX643" fmla="*/ 708982 w 2000250"/>
              <a:gd name="connsiteY643" fmla="*/ 508826 h 647700"/>
              <a:gd name="connsiteX644" fmla="*/ 696885 w 2000250"/>
              <a:gd name="connsiteY644" fmla="*/ 511588 h 647700"/>
              <a:gd name="connsiteX645" fmla="*/ 664596 w 2000250"/>
              <a:gd name="connsiteY645" fmla="*/ 518065 h 647700"/>
              <a:gd name="connsiteX646" fmla="*/ 694980 w 2000250"/>
              <a:gd name="connsiteY646" fmla="*/ 513207 h 647700"/>
              <a:gd name="connsiteX647" fmla="*/ 705363 w 2000250"/>
              <a:gd name="connsiteY647" fmla="*/ 514826 h 647700"/>
              <a:gd name="connsiteX648" fmla="*/ 701457 w 2000250"/>
              <a:gd name="connsiteY648" fmla="*/ 516731 h 647700"/>
              <a:gd name="connsiteX649" fmla="*/ 691266 w 2000250"/>
              <a:gd name="connsiteY649" fmla="*/ 517874 h 647700"/>
              <a:gd name="connsiteX650" fmla="*/ 689361 w 2000250"/>
              <a:gd name="connsiteY650" fmla="*/ 519494 h 647700"/>
              <a:gd name="connsiteX651" fmla="*/ 687170 w 2000250"/>
              <a:gd name="connsiteY651" fmla="*/ 518351 h 647700"/>
              <a:gd name="connsiteX652" fmla="*/ 660976 w 2000250"/>
              <a:gd name="connsiteY652" fmla="*/ 524161 h 647700"/>
              <a:gd name="connsiteX653" fmla="*/ 703648 w 2000250"/>
              <a:gd name="connsiteY653" fmla="*/ 519303 h 647700"/>
              <a:gd name="connsiteX654" fmla="*/ 715745 w 2000250"/>
              <a:gd name="connsiteY654" fmla="*/ 516541 h 647700"/>
              <a:gd name="connsiteX655" fmla="*/ 711268 w 2000250"/>
              <a:gd name="connsiteY655" fmla="*/ 512826 h 647700"/>
              <a:gd name="connsiteX656" fmla="*/ 719555 w 2000250"/>
              <a:gd name="connsiteY656" fmla="*/ 513302 h 647700"/>
              <a:gd name="connsiteX657" fmla="*/ 726032 w 2000250"/>
              <a:gd name="connsiteY657" fmla="*/ 516827 h 647700"/>
              <a:gd name="connsiteX658" fmla="*/ 750416 w 2000250"/>
              <a:gd name="connsiteY658" fmla="*/ 514064 h 647700"/>
              <a:gd name="connsiteX659" fmla="*/ 748797 w 2000250"/>
              <a:gd name="connsiteY659" fmla="*/ 518541 h 647700"/>
              <a:gd name="connsiteX660" fmla="*/ 752607 w 2000250"/>
              <a:gd name="connsiteY660" fmla="*/ 515303 h 647700"/>
              <a:gd name="connsiteX661" fmla="*/ 760512 w 2000250"/>
              <a:gd name="connsiteY661" fmla="*/ 511588 h 647700"/>
              <a:gd name="connsiteX662" fmla="*/ 766894 w 2000250"/>
              <a:gd name="connsiteY662" fmla="*/ 513683 h 647700"/>
              <a:gd name="connsiteX663" fmla="*/ 773276 w 2000250"/>
              <a:gd name="connsiteY663" fmla="*/ 515779 h 647700"/>
              <a:gd name="connsiteX664" fmla="*/ 801851 w 2000250"/>
              <a:gd name="connsiteY664" fmla="*/ 513969 h 647700"/>
              <a:gd name="connsiteX665" fmla="*/ 807566 w 2000250"/>
              <a:gd name="connsiteY665" fmla="*/ 509111 h 647700"/>
              <a:gd name="connsiteX666" fmla="*/ 832426 w 2000250"/>
              <a:gd name="connsiteY666" fmla="*/ 511969 h 647700"/>
              <a:gd name="connsiteX667" fmla="*/ 822425 w 2000250"/>
              <a:gd name="connsiteY667" fmla="*/ 514540 h 647700"/>
              <a:gd name="connsiteX668" fmla="*/ 812424 w 2000250"/>
              <a:gd name="connsiteY668" fmla="*/ 517112 h 647700"/>
              <a:gd name="connsiteX669" fmla="*/ 804327 w 2000250"/>
              <a:gd name="connsiteY669" fmla="*/ 518065 h 647700"/>
              <a:gd name="connsiteX670" fmla="*/ 802137 w 2000250"/>
              <a:gd name="connsiteY670" fmla="*/ 516922 h 647700"/>
              <a:gd name="connsiteX671" fmla="*/ 788135 w 2000250"/>
              <a:gd name="connsiteY671" fmla="*/ 521303 h 647700"/>
              <a:gd name="connsiteX672" fmla="*/ 775848 w 2000250"/>
              <a:gd name="connsiteY672" fmla="*/ 521303 h 647700"/>
              <a:gd name="connsiteX673" fmla="*/ 770133 w 2000250"/>
              <a:gd name="connsiteY673" fmla="*/ 526161 h 647700"/>
              <a:gd name="connsiteX674" fmla="*/ 753654 w 2000250"/>
              <a:gd name="connsiteY674" fmla="*/ 525209 h 647700"/>
              <a:gd name="connsiteX675" fmla="*/ 751845 w 2000250"/>
              <a:gd name="connsiteY675" fmla="*/ 528257 h 647700"/>
              <a:gd name="connsiteX676" fmla="*/ 754035 w 2000250"/>
              <a:gd name="connsiteY676" fmla="*/ 529400 h 647700"/>
              <a:gd name="connsiteX677" fmla="*/ 739462 w 2000250"/>
              <a:gd name="connsiteY677" fmla="*/ 526828 h 647700"/>
              <a:gd name="connsiteX678" fmla="*/ 700886 w 2000250"/>
              <a:gd name="connsiteY678" fmla="*/ 531209 h 647700"/>
              <a:gd name="connsiteX679" fmla="*/ 705458 w 2000250"/>
              <a:gd name="connsiteY679" fmla="*/ 536353 h 647700"/>
              <a:gd name="connsiteX680" fmla="*/ 692885 w 2000250"/>
              <a:gd name="connsiteY680" fmla="*/ 533495 h 647700"/>
              <a:gd name="connsiteX681" fmla="*/ 682979 w 2000250"/>
              <a:gd name="connsiteY681" fmla="*/ 537496 h 647700"/>
              <a:gd name="connsiteX682" fmla="*/ 622495 w 2000250"/>
              <a:gd name="connsiteY682" fmla="*/ 542544 h 647700"/>
              <a:gd name="connsiteX683" fmla="*/ 597635 w 2000250"/>
              <a:gd name="connsiteY683" fmla="*/ 542639 h 647700"/>
              <a:gd name="connsiteX684" fmla="*/ 589920 w 2000250"/>
              <a:gd name="connsiteY684" fmla="*/ 547783 h 647700"/>
              <a:gd name="connsiteX685" fmla="*/ 569631 w 2000250"/>
              <a:gd name="connsiteY685" fmla="*/ 550069 h 647700"/>
              <a:gd name="connsiteX686" fmla="*/ 565536 w 2000250"/>
              <a:gd name="connsiteY686" fmla="*/ 550545 h 647700"/>
              <a:gd name="connsiteX687" fmla="*/ 561630 w 2000250"/>
              <a:gd name="connsiteY687" fmla="*/ 552450 h 647700"/>
              <a:gd name="connsiteX688" fmla="*/ 551343 w 2000250"/>
              <a:gd name="connsiteY688" fmla="*/ 552164 h 647700"/>
              <a:gd name="connsiteX689" fmla="*/ 561726 w 2000250"/>
              <a:gd name="connsiteY689" fmla="*/ 553784 h 647700"/>
              <a:gd name="connsiteX690" fmla="*/ 561821 w 2000250"/>
              <a:gd name="connsiteY690" fmla="*/ 555212 h 647700"/>
              <a:gd name="connsiteX691" fmla="*/ 578109 w 2000250"/>
              <a:gd name="connsiteY691" fmla="*/ 553403 h 647700"/>
              <a:gd name="connsiteX692" fmla="*/ 586395 w 2000250"/>
              <a:gd name="connsiteY692" fmla="*/ 553879 h 647700"/>
              <a:gd name="connsiteX693" fmla="*/ 588300 w 2000250"/>
              <a:gd name="connsiteY693" fmla="*/ 552260 h 647700"/>
              <a:gd name="connsiteX694" fmla="*/ 679550 w 2000250"/>
              <a:gd name="connsiteY694" fmla="*/ 543687 h 647700"/>
              <a:gd name="connsiteX695" fmla="*/ 689551 w 2000250"/>
              <a:gd name="connsiteY695" fmla="*/ 541115 h 647700"/>
              <a:gd name="connsiteX696" fmla="*/ 754607 w 2000250"/>
              <a:gd name="connsiteY696" fmla="*/ 533686 h 647700"/>
              <a:gd name="connsiteX697" fmla="*/ 775086 w 2000250"/>
              <a:gd name="connsiteY697" fmla="*/ 532733 h 647700"/>
              <a:gd name="connsiteX698" fmla="*/ 783372 w 2000250"/>
              <a:gd name="connsiteY698" fmla="*/ 533210 h 647700"/>
              <a:gd name="connsiteX699" fmla="*/ 755178 w 2000250"/>
              <a:gd name="connsiteY699" fmla="*/ 539210 h 647700"/>
              <a:gd name="connsiteX700" fmla="*/ 728985 w 2000250"/>
              <a:gd name="connsiteY700" fmla="*/ 545021 h 647700"/>
              <a:gd name="connsiteX701" fmla="*/ 738986 w 2000250"/>
              <a:gd name="connsiteY701" fmla="*/ 542449 h 647700"/>
              <a:gd name="connsiteX702" fmla="*/ 739653 w 2000250"/>
              <a:gd name="connsiteY702" fmla="*/ 549497 h 647700"/>
              <a:gd name="connsiteX703" fmla="*/ 747368 w 2000250"/>
              <a:gd name="connsiteY703" fmla="*/ 544354 h 647700"/>
              <a:gd name="connsiteX704" fmla="*/ 769752 w 2000250"/>
              <a:gd name="connsiteY704" fmla="*/ 541782 h 647700"/>
              <a:gd name="connsiteX705" fmla="*/ 771942 w 2000250"/>
              <a:gd name="connsiteY705" fmla="*/ 542925 h 647700"/>
              <a:gd name="connsiteX706" fmla="*/ 788230 w 2000250"/>
              <a:gd name="connsiteY706" fmla="*/ 541115 h 647700"/>
              <a:gd name="connsiteX707" fmla="*/ 772133 w 2000250"/>
              <a:gd name="connsiteY707" fmla="*/ 544354 h 647700"/>
              <a:gd name="connsiteX708" fmla="*/ 770228 w 2000250"/>
              <a:gd name="connsiteY708" fmla="*/ 545973 h 647700"/>
              <a:gd name="connsiteX709" fmla="*/ 766132 w 2000250"/>
              <a:gd name="connsiteY709" fmla="*/ 546449 h 647700"/>
              <a:gd name="connsiteX710" fmla="*/ 733842 w 2000250"/>
              <a:gd name="connsiteY710" fmla="*/ 552926 h 647700"/>
              <a:gd name="connsiteX711" fmla="*/ 723841 w 2000250"/>
              <a:gd name="connsiteY711" fmla="*/ 555498 h 647700"/>
              <a:gd name="connsiteX712" fmla="*/ 709649 w 2000250"/>
              <a:gd name="connsiteY712" fmla="*/ 557117 h 647700"/>
              <a:gd name="connsiteX713" fmla="*/ 705553 w 2000250"/>
              <a:gd name="connsiteY713" fmla="*/ 557594 h 647700"/>
              <a:gd name="connsiteX714" fmla="*/ 695552 w 2000250"/>
              <a:gd name="connsiteY714" fmla="*/ 560165 h 647700"/>
              <a:gd name="connsiteX715" fmla="*/ 687646 w 2000250"/>
              <a:gd name="connsiteY715" fmla="*/ 563880 h 647700"/>
              <a:gd name="connsiteX716" fmla="*/ 685455 w 2000250"/>
              <a:gd name="connsiteY716" fmla="*/ 562737 h 647700"/>
              <a:gd name="connsiteX717" fmla="*/ 683550 w 2000250"/>
              <a:gd name="connsiteY717" fmla="*/ 564356 h 647700"/>
              <a:gd name="connsiteX718" fmla="*/ 628686 w 2000250"/>
              <a:gd name="connsiteY718" fmla="*/ 570643 h 647700"/>
              <a:gd name="connsiteX719" fmla="*/ 573822 w 2000250"/>
              <a:gd name="connsiteY719" fmla="*/ 576929 h 647700"/>
              <a:gd name="connsiteX720" fmla="*/ 555439 w 2000250"/>
              <a:gd name="connsiteY720" fmla="*/ 577596 h 647700"/>
              <a:gd name="connsiteX721" fmla="*/ 543247 w 2000250"/>
              <a:gd name="connsiteY721" fmla="*/ 579025 h 647700"/>
              <a:gd name="connsiteX722" fmla="*/ 535246 w 2000250"/>
              <a:gd name="connsiteY722" fmla="*/ 581311 h 647700"/>
              <a:gd name="connsiteX723" fmla="*/ 529055 w 2000250"/>
              <a:gd name="connsiteY723" fmla="*/ 580644 h 647700"/>
              <a:gd name="connsiteX724" fmla="*/ 515053 w 2000250"/>
              <a:gd name="connsiteY724" fmla="*/ 585026 h 647700"/>
              <a:gd name="connsiteX725" fmla="*/ 490574 w 2000250"/>
              <a:gd name="connsiteY725" fmla="*/ 586359 h 647700"/>
              <a:gd name="connsiteX726" fmla="*/ 486383 w 2000250"/>
              <a:gd name="connsiteY726" fmla="*/ 585407 h 647700"/>
              <a:gd name="connsiteX727" fmla="*/ 480287 w 2000250"/>
              <a:gd name="connsiteY727" fmla="*/ 586073 h 647700"/>
              <a:gd name="connsiteX728" fmla="*/ 472286 w 2000250"/>
              <a:gd name="connsiteY728" fmla="*/ 588359 h 647700"/>
              <a:gd name="connsiteX729" fmla="*/ 437710 w 2000250"/>
              <a:gd name="connsiteY729" fmla="*/ 592265 h 647700"/>
              <a:gd name="connsiteX730" fmla="*/ 425518 w 2000250"/>
              <a:gd name="connsiteY730" fmla="*/ 593693 h 647700"/>
              <a:gd name="connsiteX731" fmla="*/ 409421 w 2000250"/>
              <a:gd name="connsiteY731" fmla="*/ 596932 h 647700"/>
              <a:gd name="connsiteX732" fmla="*/ 378941 w 2000250"/>
              <a:gd name="connsiteY732" fmla="*/ 600361 h 647700"/>
              <a:gd name="connsiteX733" fmla="*/ 358748 w 2000250"/>
              <a:gd name="connsiteY733" fmla="*/ 604076 h 647700"/>
              <a:gd name="connsiteX734" fmla="*/ 348461 w 2000250"/>
              <a:gd name="connsiteY734" fmla="*/ 603790 h 647700"/>
              <a:gd name="connsiteX735" fmla="*/ 346556 w 2000250"/>
              <a:gd name="connsiteY735" fmla="*/ 605409 h 647700"/>
              <a:gd name="connsiteX736" fmla="*/ 330268 w 2000250"/>
              <a:gd name="connsiteY736" fmla="*/ 607219 h 647700"/>
              <a:gd name="connsiteX737" fmla="*/ 285691 w 2000250"/>
              <a:gd name="connsiteY737" fmla="*/ 613696 h 647700"/>
              <a:gd name="connsiteX738" fmla="*/ 249210 w 2000250"/>
              <a:gd name="connsiteY738" fmla="*/ 619220 h 647700"/>
              <a:gd name="connsiteX739" fmla="*/ 233113 w 2000250"/>
              <a:gd name="connsiteY739" fmla="*/ 622459 h 647700"/>
              <a:gd name="connsiteX740" fmla="*/ 230922 w 2000250"/>
              <a:gd name="connsiteY740" fmla="*/ 621316 h 647700"/>
              <a:gd name="connsiteX741" fmla="*/ 222921 w 2000250"/>
              <a:gd name="connsiteY741" fmla="*/ 623602 h 647700"/>
              <a:gd name="connsiteX742" fmla="*/ 200538 w 2000250"/>
              <a:gd name="connsiteY742" fmla="*/ 626174 h 647700"/>
              <a:gd name="connsiteX743" fmla="*/ 188441 w 2000250"/>
              <a:gd name="connsiteY743" fmla="*/ 628936 h 647700"/>
              <a:gd name="connsiteX744" fmla="*/ 186250 w 2000250"/>
              <a:gd name="connsiteY744" fmla="*/ 627793 h 647700"/>
              <a:gd name="connsiteX745" fmla="*/ 182345 w 2000250"/>
              <a:gd name="connsiteY745" fmla="*/ 629698 h 647700"/>
              <a:gd name="connsiteX746" fmla="*/ 159961 w 2000250"/>
              <a:gd name="connsiteY746" fmla="*/ 632270 h 647700"/>
              <a:gd name="connsiteX747" fmla="*/ 151960 w 2000250"/>
              <a:gd name="connsiteY747" fmla="*/ 634556 h 647700"/>
              <a:gd name="connsiteX748" fmla="*/ 149674 w 2000250"/>
              <a:gd name="connsiteY748" fmla="*/ 631984 h 647700"/>
              <a:gd name="connsiteX749" fmla="*/ 149960 w 2000250"/>
              <a:gd name="connsiteY749" fmla="*/ 634746 h 647700"/>
              <a:gd name="connsiteX750" fmla="*/ 139673 w 2000250"/>
              <a:gd name="connsiteY750" fmla="*/ 634460 h 647700"/>
              <a:gd name="connsiteX751" fmla="*/ 137768 w 2000250"/>
              <a:gd name="connsiteY751" fmla="*/ 636079 h 647700"/>
              <a:gd name="connsiteX752" fmla="*/ 135577 w 2000250"/>
              <a:gd name="connsiteY752" fmla="*/ 634937 h 647700"/>
              <a:gd name="connsiteX753" fmla="*/ 129576 w 2000250"/>
              <a:gd name="connsiteY753" fmla="*/ 637032 h 647700"/>
              <a:gd name="connsiteX754" fmla="*/ 111384 w 2000250"/>
              <a:gd name="connsiteY754" fmla="*/ 640556 h 647700"/>
              <a:gd name="connsiteX755" fmla="*/ 62616 w 2000250"/>
              <a:gd name="connsiteY755" fmla="*/ 646081 h 647700"/>
              <a:gd name="connsiteX756" fmla="*/ 46518 w 2000250"/>
              <a:gd name="connsiteY756" fmla="*/ 649319 h 647700"/>
              <a:gd name="connsiteX757" fmla="*/ 63282 w 2000250"/>
              <a:gd name="connsiteY757" fmla="*/ 653034 h 647700"/>
              <a:gd name="connsiteX758" fmla="*/ 103764 w 2000250"/>
              <a:gd name="connsiteY758" fmla="*/ 647033 h 647700"/>
              <a:gd name="connsiteX759" fmla="*/ 132053 w 2000250"/>
              <a:gd name="connsiteY759" fmla="*/ 642366 h 647700"/>
              <a:gd name="connsiteX760" fmla="*/ 160342 w 2000250"/>
              <a:gd name="connsiteY760" fmla="*/ 637699 h 647700"/>
              <a:gd name="connsiteX761" fmla="*/ 257497 w 2000250"/>
              <a:gd name="connsiteY761" fmla="*/ 622364 h 647700"/>
              <a:gd name="connsiteX762" fmla="*/ 277785 w 2000250"/>
              <a:gd name="connsiteY762" fmla="*/ 620077 h 647700"/>
              <a:gd name="connsiteX763" fmla="*/ 279690 w 2000250"/>
              <a:gd name="connsiteY763" fmla="*/ 618458 h 647700"/>
              <a:gd name="connsiteX764" fmla="*/ 287977 w 2000250"/>
              <a:gd name="connsiteY764" fmla="*/ 618935 h 647700"/>
              <a:gd name="connsiteX765" fmla="*/ 295978 w 2000250"/>
              <a:gd name="connsiteY765" fmla="*/ 616649 h 647700"/>
              <a:gd name="connsiteX766" fmla="*/ 316171 w 2000250"/>
              <a:gd name="connsiteY766" fmla="*/ 612934 h 647700"/>
              <a:gd name="connsiteX767" fmla="*/ 336459 w 2000250"/>
              <a:gd name="connsiteY767" fmla="*/ 610648 h 647700"/>
              <a:gd name="connsiteX768" fmla="*/ 346461 w 2000250"/>
              <a:gd name="connsiteY768" fmla="*/ 608076 h 647700"/>
              <a:gd name="connsiteX769" fmla="*/ 413421 w 2000250"/>
              <a:gd name="connsiteY769" fmla="*/ 599027 h 647700"/>
              <a:gd name="connsiteX770" fmla="*/ 519054 w 2000250"/>
              <a:gd name="connsiteY770" fmla="*/ 587026 h 647700"/>
              <a:gd name="connsiteX771" fmla="*/ 525245 w 2000250"/>
              <a:gd name="connsiteY771" fmla="*/ 587693 h 647700"/>
              <a:gd name="connsiteX772" fmla="*/ 527150 w 2000250"/>
              <a:gd name="connsiteY772" fmla="*/ 586073 h 647700"/>
              <a:gd name="connsiteX773" fmla="*/ 539437 w 2000250"/>
              <a:gd name="connsiteY773" fmla="*/ 586073 h 647700"/>
              <a:gd name="connsiteX774" fmla="*/ 557725 w 2000250"/>
              <a:gd name="connsiteY774" fmla="*/ 583978 h 647700"/>
              <a:gd name="connsiteX775" fmla="*/ 568012 w 2000250"/>
              <a:gd name="connsiteY775" fmla="*/ 584264 h 647700"/>
              <a:gd name="connsiteX776" fmla="*/ 576013 w 2000250"/>
              <a:gd name="connsiteY776" fmla="*/ 581978 h 647700"/>
              <a:gd name="connsiteX777" fmla="*/ 584300 w 2000250"/>
              <a:gd name="connsiteY777" fmla="*/ 582454 h 647700"/>
              <a:gd name="connsiteX778" fmla="*/ 586300 w 2000250"/>
              <a:gd name="connsiteY778" fmla="*/ 582263 h 647700"/>
              <a:gd name="connsiteX779" fmla="*/ 588205 w 2000250"/>
              <a:gd name="connsiteY779" fmla="*/ 580644 h 647700"/>
              <a:gd name="connsiteX780" fmla="*/ 592396 w 2000250"/>
              <a:gd name="connsiteY780" fmla="*/ 581597 h 647700"/>
              <a:gd name="connsiteX781" fmla="*/ 602397 w 2000250"/>
              <a:gd name="connsiteY781" fmla="*/ 579025 h 647700"/>
              <a:gd name="connsiteX782" fmla="*/ 610684 w 2000250"/>
              <a:gd name="connsiteY782" fmla="*/ 579501 h 647700"/>
              <a:gd name="connsiteX783" fmla="*/ 626972 w 2000250"/>
              <a:gd name="connsiteY783" fmla="*/ 577691 h 647700"/>
              <a:gd name="connsiteX784" fmla="*/ 637259 w 2000250"/>
              <a:gd name="connsiteY784" fmla="*/ 577977 h 647700"/>
              <a:gd name="connsiteX785" fmla="*/ 649356 w 2000250"/>
              <a:gd name="connsiteY785" fmla="*/ 575215 h 647700"/>
              <a:gd name="connsiteX786" fmla="*/ 659643 w 2000250"/>
              <a:gd name="connsiteY786" fmla="*/ 575501 h 647700"/>
              <a:gd name="connsiteX787" fmla="*/ 663548 w 2000250"/>
              <a:gd name="connsiteY787" fmla="*/ 573596 h 647700"/>
              <a:gd name="connsiteX788" fmla="*/ 671835 w 2000250"/>
              <a:gd name="connsiteY788" fmla="*/ 574072 h 647700"/>
              <a:gd name="connsiteX789" fmla="*/ 673740 w 2000250"/>
              <a:gd name="connsiteY789" fmla="*/ 572453 h 647700"/>
              <a:gd name="connsiteX790" fmla="*/ 679931 w 2000250"/>
              <a:gd name="connsiteY790" fmla="*/ 573119 h 647700"/>
              <a:gd name="connsiteX791" fmla="*/ 687932 w 2000250"/>
              <a:gd name="connsiteY791" fmla="*/ 570833 h 647700"/>
              <a:gd name="connsiteX792" fmla="*/ 712316 w 2000250"/>
              <a:gd name="connsiteY792" fmla="*/ 568071 h 647700"/>
              <a:gd name="connsiteX793" fmla="*/ 742986 w 2000250"/>
              <a:gd name="connsiteY793" fmla="*/ 563404 h 647700"/>
              <a:gd name="connsiteX794" fmla="*/ 726222 w 2000250"/>
              <a:gd name="connsiteY794" fmla="*/ 569786 h 647700"/>
              <a:gd name="connsiteX795" fmla="*/ 736414 w 2000250"/>
              <a:gd name="connsiteY795" fmla="*/ 568643 h 647700"/>
              <a:gd name="connsiteX796" fmla="*/ 740510 w 2000250"/>
              <a:gd name="connsiteY796" fmla="*/ 568166 h 647700"/>
              <a:gd name="connsiteX797" fmla="*/ 744606 w 2000250"/>
              <a:gd name="connsiteY797" fmla="*/ 567690 h 647700"/>
              <a:gd name="connsiteX798" fmla="*/ 752702 w 2000250"/>
              <a:gd name="connsiteY798" fmla="*/ 566738 h 647700"/>
              <a:gd name="connsiteX799" fmla="*/ 756798 w 2000250"/>
              <a:gd name="connsiteY799" fmla="*/ 566261 h 647700"/>
              <a:gd name="connsiteX800" fmla="*/ 773181 w 2000250"/>
              <a:gd name="connsiteY800" fmla="*/ 565785 h 647700"/>
              <a:gd name="connsiteX801" fmla="*/ 775086 w 2000250"/>
              <a:gd name="connsiteY801" fmla="*/ 564166 h 647700"/>
              <a:gd name="connsiteX802" fmla="*/ 781277 w 2000250"/>
              <a:gd name="connsiteY802" fmla="*/ 564833 h 647700"/>
              <a:gd name="connsiteX803" fmla="*/ 807566 w 2000250"/>
              <a:gd name="connsiteY803" fmla="*/ 560451 h 647700"/>
              <a:gd name="connsiteX804" fmla="*/ 815853 w 2000250"/>
              <a:gd name="connsiteY804" fmla="*/ 560927 h 647700"/>
              <a:gd name="connsiteX805" fmla="*/ 823854 w 2000250"/>
              <a:gd name="connsiteY805" fmla="*/ 558641 h 647700"/>
              <a:gd name="connsiteX806" fmla="*/ 834236 w 2000250"/>
              <a:gd name="connsiteY806" fmla="*/ 560261 h 647700"/>
              <a:gd name="connsiteX807" fmla="*/ 846142 w 2000250"/>
              <a:gd name="connsiteY807" fmla="*/ 556070 h 647700"/>
              <a:gd name="connsiteX808" fmla="*/ 848333 w 2000250"/>
              <a:gd name="connsiteY808" fmla="*/ 557213 h 647700"/>
              <a:gd name="connsiteX809" fmla="*/ 852238 w 2000250"/>
              <a:gd name="connsiteY809" fmla="*/ 555308 h 647700"/>
              <a:gd name="connsiteX810" fmla="*/ 888814 w 2000250"/>
              <a:gd name="connsiteY810" fmla="*/ 551117 h 647700"/>
              <a:gd name="connsiteX811" fmla="*/ 895196 w 2000250"/>
              <a:gd name="connsiteY811" fmla="*/ 553212 h 647700"/>
              <a:gd name="connsiteX812" fmla="*/ 905197 w 2000250"/>
              <a:gd name="connsiteY812" fmla="*/ 550640 h 647700"/>
              <a:gd name="connsiteX813" fmla="*/ 917389 w 2000250"/>
              <a:gd name="connsiteY813" fmla="*/ 549212 h 647700"/>
              <a:gd name="connsiteX814" fmla="*/ 922152 w 2000250"/>
              <a:gd name="connsiteY814" fmla="*/ 549593 h 647700"/>
              <a:gd name="connsiteX815" fmla="*/ 926247 w 2000250"/>
              <a:gd name="connsiteY815" fmla="*/ 549116 h 647700"/>
              <a:gd name="connsiteX816" fmla="*/ 936249 w 2000250"/>
              <a:gd name="connsiteY816" fmla="*/ 546545 h 647700"/>
              <a:gd name="connsiteX817" fmla="*/ 950822 w 2000250"/>
              <a:gd name="connsiteY817" fmla="*/ 549116 h 647700"/>
              <a:gd name="connsiteX818" fmla="*/ 962728 w 2000250"/>
              <a:gd name="connsiteY818" fmla="*/ 544925 h 647700"/>
              <a:gd name="connsiteX819" fmla="*/ 970824 w 2000250"/>
              <a:gd name="connsiteY819" fmla="*/ 543973 h 647700"/>
              <a:gd name="connsiteX820" fmla="*/ 978921 w 2000250"/>
              <a:gd name="connsiteY820" fmla="*/ 543020 h 647700"/>
              <a:gd name="connsiteX821" fmla="*/ 980826 w 2000250"/>
              <a:gd name="connsiteY821" fmla="*/ 541401 h 647700"/>
              <a:gd name="connsiteX822" fmla="*/ 985017 w 2000250"/>
              <a:gd name="connsiteY822" fmla="*/ 542354 h 647700"/>
              <a:gd name="connsiteX823" fmla="*/ 1003305 w 2000250"/>
              <a:gd name="connsiteY823" fmla="*/ 540258 h 647700"/>
              <a:gd name="connsiteX824" fmla="*/ 1013211 w 2000250"/>
              <a:gd name="connsiteY824" fmla="*/ 536258 h 647700"/>
              <a:gd name="connsiteX825" fmla="*/ 1043595 w 2000250"/>
              <a:gd name="connsiteY825" fmla="*/ 531400 h 647700"/>
              <a:gd name="connsiteX826" fmla="*/ 1045786 w 2000250"/>
              <a:gd name="connsiteY826" fmla="*/ 532543 h 647700"/>
              <a:gd name="connsiteX827" fmla="*/ 1056073 w 2000250"/>
              <a:gd name="connsiteY827" fmla="*/ 532829 h 647700"/>
              <a:gd name="connsiteX828" fmla="*/ 1065979 w 2000250"/>
              <a:gd name="connsiteY828" fmla="*/ 528828 h 647700"/>
              <a:gd name="connsiteX829" fmla="*/ 1096554 w 2000250"/>
              <a:gd name="connsiteY829" fmla="*/ 526733 h 647700"/>
              <a:gd name="connsiteX830" fmla="*/ 1108651 w 2000250"/>
              <a:gd name="connsiteY830" fmla="*/ 523970 h 647700"/>
              <a:gd name="connsiteX831" fmla="*/ 1137131 w 2000250"/>
              <a:gd name="connsiteY831" fmla="*/ 520732 h 647700"/>
              <a:gd name="connsiteX832" fmla="*/ 1147132 w 2000250"/>
              <a:gd name="connsiteY832" fmla="*/ 518160 h 647700"/>
              <a:gd name="connsiteX833" fmla="*/ 1173516 w 2000250"/>
              <a:gd name="connsiteY833" fmla="*/ 515112 h 647700"/>
              <a:gd name="connsiteX834" fmla="*/ 1181517 w 2000250"/>
              <a:gd name="connsiteY834" fmla="*/ 512826 h 647700"/>
              <a:gd name="connsiteX835" fmla="*/ 1191900 w 2000250"/>
              <a:gd name="connsiteY835" fmla="*/ 514445 h 647700"/>
              <a:gd name="connsiteX836" fmla="*/ 1191804 w 2000250"/>
              <a:gd name="connsiteY836" fmla="*/ 513017 h 647700"/>
              <a:gd name="connsiteX837" fmla="*/ 1195900 w 2000250"/>
              <a:gd name="connsiteY837" fmla="*/ 512540 h 647700"/>
              <a:gd name="connsiteX838" fmla="*/ 1244668 w 2000250"/>
              <a:gd name="connsiteY838" fmla="*/ 507016 h 647700"/>
              <a:gd name="connsiteX839" fmla="*/ 1260956 w 2000250"/>
              <a:gd name="connsiteY839" fmla="*/ 505206 h 647700"/>
              <a:gd name="connsiteX840" fmla="*/ 1271243 w 2000250"/>
              <a:gd name="connsiteY840" fmla="*/ 505492 h 647700"/>
              <a:gd name="connsiteX841" fmla="*/ 1273148 w 2000250"/>
              <a:gd name="connsiteY841" fmla="*/ 503873 h 647700"/>
              <a:gd name="connsiteX842" fmla="*/ 1291531 w 2000250"/>
              <a:gd name="connsiteY842" fmla="*/ 503206 h 647700"/>
              <a:gd name="connsiteX843" fmla="*/ 1324011 w 2000250"/>
              <a:gd name="connsiteY843" fmla="*/ 499491 h 647700"/>
              <a:gd name="connsiteX844" fmla="*/ 1334013 w 2000250"/>
              <a:gd name="connsiteY844" fmla="*/ 496919 h 647700"/>
              <a:gd name="connsiteX845" fmla="*/ 1351920 w 2000250"/>
              <a:gd name="connsiteY845" fmla="*/ 494729 h 647700"/>
              <a:gd name="connsiteX846" fmla="*/ 1359921 w 2000250"/>
              <a:gd name="connsiteY846" fmla="*/ 492443 h 647700"/>
              <a:gd name="connsiteX847" fmla="*/ 1364112 w 2000250"/>
              <a:gd name="connsiteY847" fmla="*/ 493395 h 647700"/>
              <a:gd name="connsiteX848" fmla="*/ 1386495 w 2000250"/>
              <a:gd name="connsiteY848" fmla="*/ 490823 h 647700"/>
              <a:gd name="connsiteX849" fmla="*/ 1430310 w 2000250"/>
              <a:gd name="connsiteY849" fmla="*/ 484632 h 647700"/>
              <a:gd name="connsiteX850" fmla="*/ 1446503 w 2000250"/>
              <a:gd name="connsiteY850" fmla="*/ 482537 h 647700"/>
              <a:gd name="connsiteX851" fmla="*/ 1448408 w 2000250"/>
              <a:gd name="connsiteY851" fmla="*/ 480917 h 647700"/>
              <a:gd name="connsiteX852" fmla="*/ 1456695 w 2000250"/>
              <a:gd name="connsiteY852" fmla="*/ 481298 h 647700"/>
              <a:gd name="connsiteX853" fmla="*/ 1464696 w 2000250"/>
              <a:gd name="connsiteY853" fmla="*/ 478822 h 647700"/>
              <a:gd name="connsiteX854" fmla="*/ 1468887 w 2000250"/>
              <a:gd name="connsiteY854" fmla="*/ 479679 h 647700"/>
              <a:gd name="connsiteX855" fmla="*/ 1474792 w 2000250"/>
              <a:gd name="connsiteY855" fmla="*/ 477488 h 647700"/>
              <a:gd name="connsiteX856" fmla="*/ 1481079 w 2000250"/>
              <a:gd name="connsiteY856" fmla="*/ 478155 h 647700"/>
              <a:gd name="connsiteX857" fmla="*/ 1485174 w 2000250"/>
              <a:gd name="connsiteY857" fmla="*/ 477679 h 647700"/>
              <a:gd name="connsiteX858" fmla="*/ 1493080 w 2000250"/>
              <a:gd name="connsiteY858" fmla="*/ 475202 h 647700"/>
              <a:gd name="connsiteX859" fmla="*/ 1521465 w 2000250"/>
              <a:gd name="connsiteY859" fmla="*/ 471583 h 647700"/>
              <a:gd name="connsiteX860" fmla="*/ 1529561 w 2000250"/>
              <a:gd name="connsiteY860" fmla="*/ 470535 h 647700"/>
              <a:gd name="connsiteX861" fmla="*/ 1550040 w 2000250"/>
              <a:gd name="connsiteY861" fmla="*/ 469392 h 647700"/>
              <a:gd name="connsiteX862" fmla="*/ 1594712 w 2000250"/>
              <a:gd name="connsiteY862" fmla="*/ 463772 h 647700"/>
              <a:gd name="connsiteX863" fmla="*/ 1602999 w 2000250"/>
              <a:gd name="connsiteY863" fmla="*/ 464153 h 647700"/>
              <a:gd name="connsiteX864" fmla="*/ 1610904 w 2000250"/>
              <a:gd name="connsiteY864" fmla="*/ 461772 h 647700"/>
              <a:gd name="connsiteX865" fmla="*/ 1613095 w 2000250"/>
              <a:gd name="connsiteY865" fmla="*/ 462915 h 647700"/>
              <a:gd name="connsiteX866" fmla="*/ 1660530 w 2000250"/>
              <a:gd name="connsiteY866" fmla="*/ 455771 h 647700"/>
              <a:gd name="connsiteX867" fmla="*/ 1668626 w 2000250"/>
              <a:gd name="connsiteY867" fmla="*/ 454724 h 647700"/>
              <a:gd name="connsiteX868" fmla="*/ 1670817 w 2000250"/>
              <a:gd name="connsiteY868" fmla="*/ 455867 h 647700"/>
              <a:gd name="connsiteX869" fmla="*/ 1674722 w 2000250"/>
              <a:gd name="connsiteY869" fmla="*/ 453962 h 647700"/>
              <a:gd name="connsiteX870" fmla="*/ 1681008 w 2000250"/>
              <a:gd name="connsiteY870" fmla="*/ 454628 h 647700"/>
              <a:gd name="connsiteX871" fmla="*/ 1688914 w 2000250"/>
              <a:gd name="connsiteY871" fmla="*/ 452152 h 647700"/>
              <a:gd name="connsiteX872" fmla="*/ 1691105 w 2000250"/>
              <a:gd name="connsiteY872" fmla="*/ 453295 h 647700"/>
              <a:gd name="connsiteX873" fmla="*/ 1692915 w 2000250"/>
              <a:gd name="connsiteY873" fmla="*/ 451676 h 647700"/>
              <a:gd name="connsiteX874" fmla="*/ 1701202 w 2000250"/>
              <a:gd name="connsiteY874" fmla="*/ 452057 h 647700"/>
              <a:gd name="connsiteX875" fmla="*/ 1717394 w 2000250"/>
              <a:gd name="connsiteY875" fmla="*/ 449961 h 647700"/>
              <a:gd name="connsiteX876" fmla="*/ 1719585 w 2000250"/>
              <a:gd name="connsiteY876" fmla="*/ 451104 h 647700"/>
              <a:gd name="connsiteX877" fmla="*/ 1725490 w 2000250"/>
              <a:gd name="connsiteY877" fmla="*/ 448913 h 647700"/>
              <a:gd name="connsiteX878" fmla="*/ 1747969 w 2000250"/>
              <a:gd name="connsiteY878" fmla="*/ 447485 h 647700"/>
              <a:gd name="connsiteX879" fmla="*/ 1759971 w 2000250"/>
              <a:gd name="connsiteY879" fmla="*/ 444532 h 647700"/>
              <a:gd name="connsiteX880" fmla="*/ 1768257 w 2000250"/>
              <a:gd name="connsiteY880" fmla="*/ 444913 h 647700"/>
              <a:gd name="connsiteX881" fmla="*/ 1772163 w 2000250"/>
              <a:gd name="connsiteY881" fmla="*/ 443008 h 647700"/>
              <a:gd name="connsiteX882" fmla="*/ 1772353 w 2000250"/>
              <a:gd name="connsiteY882" fmla="*/ 444437 h 647700"/>
              <a:gd name="connsiteX883" fmla="*/ 1784355 w 2000250"/>
              <a:gd name="connsiteY883" fmla="*/ 441484 h 647700"/>
              <a:gd name="connsiteX884" fmla="*/ 1788546 w 2000250"/>
              <a:gd name="connsiteY884" fmla="*/ 442341 h 647700"/>
              <a:gd name="connsiteX885" fmla="*/ 1847410 w 2000250"/>
              <a:gd name="connsiteY885" fmla="*/ 434912 h 647700"/>
              <a:gd name="connsiteX886" fmla="*/ 1853697 w 2000250"/>
              <a:gd name="connsiteY886" fmla="*/ 435578 h 647700"/>
              <a:gd name="connsiteX887" fmla="*/ 1853506 w 2000250"/>
              <a:gd name="connsiteY887" fmla="*/ 434150 h 647700"/>
              <a:gd name="connsiteX888" fmla="*/ 1861602 w 2000250"/>
              <a:gd name="connsiteY888" fmla="*/ 433102 h 647700"/>
              <a:gd name="connsiteX889" fmla="*/ 1936660 w 2000250"/>
              <a:gd name="connsiteY889" fmla="*/ 423577 h 647700"/>
              <a:gd name="connsiteX890" fmla="*/ 1938564 w 2000250"/>
              <a:gd name="connsiteY890" fmla="*/ 421958 h 647700"/>
              <a:gd name="connsiteX891" fmla="*/ 1942756 w 2000250"/>
              <a:gd name="connsiteY891" fmla="*/ 422815 h 647700"/>
              <a:gd name="connsiteX892" fmla="*/ 1950661 w 2000250"/>
              <a:gd name="connsiteY892" fmla="*/ 420434 h 647700"/>
              <a:gd name="connsiteX893" fmla="*/ 1983427 w 2000250"/>
              <a:gd name="connsiteY893" fmla="*/ 419100 h 647700"/>
              <a:gd name="connsiteX894" fmla="*/ 2004382 w 2000250"/>
              <a:gd name="connsiteY894" fmla="*/ 405098 h 647700"/>
              <a:gd name="connsiteX895" fmla="*/ 1989809 w 2000250"/>
              <a:gd name="connsiteY895" fmla="*/ 404146 h 647700"/>
              <a:gd name="connsiteX896" fmla="*/ 1992857 w 2000250"/>
              <a:gd name="connsiteY896" fmla="*/ 395288 h 647700"/>
              <a:gd name="connsiteX897" fmla="*/ 2000286 w 2000250"/>
              <a:gd name="connsiteY897" fmla="*/ 388715 h 647700"/>
              <a:gd name="connsiteX898" fmla="*/ 1993905 w 2000250"/>
              <a:gd name="connsiteY898" fmla="*/ 386715 h 647700"/>
              <a:gd name="connsiteX899" fmla="*/ 1999334 w 2000250"/>
              <a:gd name="connsiteY899" fmla="*/ 380333 h 647700"/>
              <a:gd name="connsiteX900" fmla="*/ 1998477 w 2000250"/>
              <a:gd name="connsiteY900" fmla="*/ 373380 h 647700"/>
              <a:gd name="connsiteX901" fmla="*/ 1999810 w 2000250"/>
              <a:gd name="connsiteY901" fmla="*/ 367570 h 647700"/>
              <a:gd name="connsiteX902" fmla="*/ 1996762 w 2000250"/>
              <a:gd name="connsiteY902" fmla="*/ 359474 h 647700"/>
              <a:gd name="connsiteX903" fmla="*/ 2001715 w 2000250"/>
              <a:gd name="connsiteY903" fmla="*/ 348901 h 647700"/>
              <a:gd name="connsiteX904" fmla="*/ 1992952 w 2000250"/>
              <a:gd name="connsiteY904" fmla="*/ 344329 h 647700"/>
              <a:gd name="connsiteX905" fmla="*/ 1999715 w 2000250"/>
              <a:gd name="connsiteY905" fmla="*/ 332137 h 647700"/>
              <a:gd name="connsiteX906" fmla="*/ 1991238 w 2000250"/>
              <a:gd name="connsiteY906" fmla="*/ 330327 h 647700"/>
              <a:gd name="connsiteX907" fmla="*/ 1996191 w 2000250"/>
              <a:gd name="connsiteY907" fmla="*/ 319754 h 647700"/>
              <a:gd name="connsiteX908" fmla="*/ 1993524 w 2000250"/>
              <a:gd name="connsiteY908" fmla="*/ 314420 h 647700"/>
              <a:gd name="connsiteX909" fmla="*/ 1950280 w 2000250"/>
              <a:gd name="connsiteY909" fmla="*/ 314230 h 647700"/>
              <a:gd name="connsiteX910" fmla="*/ 1929992 w 2000250"/>
              <a:gd name="connsiteY910" fmla="*/ 316802 h 647700"/>
              <a:gd name="connsiteX911" fmla="*/ 1919514 w 2000250"/>
              <a:gd name="connsiteY911" fmla="*/ 315278 h 647700"/>
              <a:gd name="connsiteX912" fmla="*/ 1899226 w 2000250"/>
              <a:gd name="connsiteY912" fmla="*/ 317849 h 647700"/>
              <a:gd name="connsiteX913" fmla="*/ 1886558 w 2000250"/>
              <a:gd name="connsiteY913" fmla="*/ 315182 h 647700"/>
              <a:gd name="connsiteX914" fmla="*/ 1882653 w 2000250"/>
              <a:gd name="connsiteY914" fmla="*/ 317087 h 647700"/>
              <a:gd name="connsiteX915" fmla="*/ 1878271 w 2000250"/>
              <a:gd name="connsiteY915" fmla="*/ 314801 h 647700"/>
              <a:gd name="connsiteX916" fmla="*/ 1864269 w 2000250"/>
              <a:gd name="connsiteY916" fmla="*/ 318040 h 647700"/>
              <a:gd name="connsiteX917" fmla="*/ 1849887 w 2000250"/>
              <a:gd name="connsiteY917" fmla="*/ 318421 h 647700"/>
              <a:gd name="connsiteX918" fmla="*/ 1839409 w 2000250"/>
              <a:gd name="connsiteY918" fmla="*/ 316897 h 647700"/>
              <a:gd name="connsiteX919" fmla="*/ 1800738 w 2000250"/>
              <a:gd name="connsiteY919" fmla="*/ 320421 h 647700"/>
              <a:gd name="connsiteX920" fmla="*/ 1790451 w 2000250"/>
              <a:gd name="connsiteY920" fmla="*/ 320326 h 647700"/>
              <a:gd name="connsiteX921" fmla="*/ 1751684 w 2000250"/>
              <a:gd name="connsiteY921" fmla="*/ 323850 h 647700"/>
              <a:gd name="connsiteX922" fmla="*/ 1680151 w 2000250"/>
              <a:gd name="connsiteY922" fmla="*/ 328708 h 647700"/>
              <a:gd name="connsiteX923" fmla="*/ 1676056 w 2000250"/>
              <a:gd name="connsiteY923" fmla="*/ 329184 h 647700"/>
              <a:gd name="connsiteX924" fmla="*/ 1663387 w 2000250"/>
              <a:gd name="connsiteY924" fmla="*/ 326517 h 647700"/>
              <a:gd name="connsiteX925" fmla="*/ 1683675 w 2000250"/>
              <a:gd name="connsiteY925" fmla="*/ 323945 h 647700"/>
              <a:gd name="connsiteX926" fmla="*/ 1718346 w 2000250"/>
              <a:gd name="connsiteY926" fmla="*/ 320993 h 647700"/>
              <a:gd name="connsiteX927" fmla="*/ 1775496 w 2000250"/>
              <a:gd name="connsiteY927" fmla="*/ 316611 h 647700"/>
              <a:gd name="connsiteX928" fmla="*/ 1797975 w 2000250"/>
              <a:gd name="connsiteY928" fmla="*/ 315182 h 647700"/>
              <a:gd name="connsiteX929" fmla="*/ 1810358 w 2000250"/>
              <a:gd name="connsiteY929" fmla="*/ 314992 h 647700"/>
              <a:gd name="connsiteX930" fmla="*/ 1812263 w 2000250"/>
              <a:gd name="connsiteY930" fmla="*/ 313373 h 647700"/>
              <a:gd name="connsiteX931" fmla="*/ 1826646 w 2000250"/>
              <a:gd name="connsiteY931" fmla="*/ 312992 h 647700"/>
              <a:gd name="connsiteX932" fmla="*/ 1842838 w 2000250"/>
              <a:gd name="connsiteY932" fmla="*/ 310896 h 647700"/>
              <a:gd name="connsiteX933" fmla="*/ 1850935 w 2000250"/>
              <a:gd name="connsiteY933" fmla="*/ 309848 h 647700"/>
              <a:gd name="connsiteX934" fmla="*/ 1859221 w 2000250"/>
              <a:gd name="connsiteY934" fmla="*/ 310229 h 647700"/>
              <a:gd name="connsiteX935" fmla="*/ 1869508 w 2000250"/>
              <a:gd name="connsiteY935" fmla="*/ 310325 h 647700"/>
              <a:gd name="connsiteX936" fmla="*/ 1877414 w 2000250"/>
              <a:gd name="connsiteY936" fmla="*/ 307848 h 647700"/>
              <a:gd name="connsiteX937" fmla="*/ 1885701 w 2000250"/>
              <a:gd name="connsiteY937" fmla="*/ 308229 h 647700"/>
              <a:gd name="connsiteX938" fmla="*/ 1897893 w 2000250"/>
              <a:gd name="connsiteY938" fmla="*/ 306705 h 647700"/>
              <a:gd name="connsiteX939" fmla="*/ 1907894 w 2000250"/>
              <a:gd name="connsiteY939" fmla="*/ 304038 h 647700"/>
              <a:gd name="connsiteX940" fmla="*/ 1895607 w 2000250"/>
              <a:gd name="connsiteY940" fmla="*/ 304229 h 647700"/>
              <a:gd name="connsiteX941" fmla="*/ 1885129 w 2000250"/>
              <a:gd name="connsiteY941" fmla="*/ 302705 h 647700"/>
              <a:gd name="connsiteX942" fmla="*/ 1875128 w 2000250"/>
              <a:gd name="connsiteY942" fmla="*/ 305372 h 647700"/>
              <a:gd name="connsiteX943" fmla="*/ 1870937 w 2000250"/>
              <a:gd name="connsiteY943" fmla="*/ 304514 h 647700"/>
              <a:gd name="connsiteX944" fmla="*/ 1844362 w 2000250"/>
              <a:gd name="connsiteY944" fmla="*/ 306419 h 647700"/>
              <a:gd name="connsiteX945" fmla="*/ 1837981 w 2000250"/>
              <a:gd name="connsiteY945" fmla="*/ 304419 h 647700"/>
              <a:gd name="connsiteX946" fmla="*/ 1847982 w 2000250"/>
              <a:gd name="connsiteY946" fmla="*/ 301752 h 647700"/>
              <a:gd name="connsiteX947" fmla="*/ 1860174 w 2000250"/>
              <a:gd name="connsiteY947" fmla="*/ 300228 h 647700"/>
              <a:gd name="connsiteX948" fmla="*/ 1870365 w 2000250"/>
              <a:gd name="connsiteY948" fmla="*/ 298895 h 647700"/>
              <a:gd name="connsiteX949" fmla="*/ 1872556 w 2000250"/>
              <a:gd name="connsiteY949" fmla="*/ 300038 h 647700"/>
              <a:gd name="connsiteX950" fmla="*/ 1885034 w 2000250"/>
              <a:gd name="connsiteY950" fmla="*/ 301276 h 647700"/>
              <a:gd name="connsiteX951" fmla="*/ 1895035 w 2000250"/>
              <a:gd name="connsiteY951" fmla="*/ 298609 h 647700"/>
              <a:gd name="connsiteX952" fmla="*/ 1903512 w 2000250"/>
              <a:gd name="connsiteY952" fmla="*/ 300419 h 647700"/>
              <a:gd name="connsiteX953" fmla="*/ 1907608 w 2000250"/>
              <a:gd name="connsiteY953" fmla="*/ 299942 h 647700"/>
              <a:gd name="connsiteX954" fmla="*/ 1909799 w 2000250"/>
              <a:gd name="connsiteY954" fmla="*/ 301085 h 647700"/>
              <a:gd name="connsiteX955" fmla="*/ 1936183 w 2000250"/>
              <a:gd name="connsiteY955" fmla="*/ 297752 h 647700"/>
              <a:gd name="connsiteX956" fmla="*/ 1968854 w 2000250"/>
              <a:gd name="connsiteY956" fmla="*/ 294989 h 647700"/>
              <a:gd name="connsiteX957" fmla="*/ 1956376 w 2000250"/>
              <a:gd name="connsiteY957" fmla="*/ 293751 h 647700"/>
              <a:gd name="connsiteX958" fmla="*/ 1935707 w 2000250"/>
              <a:gd name="connsiteY958" fmla="*/ 293561 h 647700"/>
              <a:gd name="connsiteX959" fmla="*/ 1915133 w 2000250"/>
              <a:gd name="connsiteY959" fmla="*/ 293370 h 647700"/>
              <a:gd name="connsiteX960" fmla="*/ 1849696 w 2000250"/>
              <a:gd name="connsiteY960" fmla="*/ 297371 h 647700"/>
              <a:gd name="connsiteX961" fmla="*/ 1806738 w 2000250"/>
              <a:gd name="connsiteY961" fmla="*/ 299942 h 647700"/>
              <a:gd name="connsiteX962" fmla="*/ 1802547 w 2000250"/>
              <a:gd name="connsiteY962" fmla="*/ 299085 h 647700"/>
              <a:gd name="connsiteX963" fmla="*/ 1796452 w 2000250"/>
              <a:gd name="connsiteY963" fmla="*/ 299847 h 647700"/>
              <a:gd name="connsiteX964" fmla="*/ 1755494 w 2000250"/>
              <a:gd name="connsiteY964" fmla="*/ 302228 h 647700"/>
              <a:gd name="connsiteX965" fmla="*/ 1751398 w 2000250"/>
              <a:gd name="connsiteY965" fmla="*/ 302705 h 647700"/>
              <a:gd name="connsiteX966" fmla="*/ 1749207 w 2000250"/>
              <a:gd name="connsiteY966" fmla="*/ 301562 h 647700"/>
              <a:gd name="connsiteX967" fmla="*/ 1736730 w 2000250"/>
              <a:gd name="connsiteY967" fmla="*/ 300323 h 647700"/>
              <a:gd name="connsiteX968" fmla="*/ 1748731 w 2000250"/>
              <a:gd name="connsiteY968" fmla="*/ 297371 h 647700"/>
              <a:gd name="connsiteX969" fmla="*/ 1750922 w 2000250"/>
              <a:gd name="connsiteY969" fmla="*/ 298514 h 647700"/>
              <a:gd name="connsiteX970" fmla="*/ 1769210 w 2000250"/>
              <a:gd name="connsiteY970" fmla="*/ 296228 h 647700"/>
              <a:gd name="connsiteX971" fmla="*/ 1781402 w 2000250"/>
              <a:gd name="connsiteY971" fmla="*/ 294704 h 647700"/>
              <a:gd name="connsiteX972" fmla="*/ 1783593 w 2000250"/>
              <a:gd name="connsiteY972" fmla="*/ 295847 h 647700"/>
              <a:gd name="connsiteX973" fmla="*/ 1791689 w 2000250"/>
              <a:gd name="connsiteY973" fmla="*/ 294799 h 647700"/>
              <a:gd name="connsiteX974" fmla="*/ 1793880 w 2000250"/>
              <a:gd name="connsiteY974" fmla="*/ 295942 h 647700"/>
              <a:gd name="connsiteX975" fmla="*/ 1803881 w 2000250"/>
              <a:gd name="connsiteY975" fmla="*/ 293275 h 647700"/>
              <a:gd name="connsiteX976" fmla="*/ 1812168 w 2000250"/>
              <a:gd name="connsiteY976" fmla="*/ 293656 h 647700"/>
              <a:gd name="connsiteX977" fmla="*/ 1848839 w 2000250"/>
              <a:gd name="connsiteY977" fmla="*/ 290417 h 647700"/>
              <a:gd name="connsiteX978" fmla="*/ 1875604 w 2000250"/>
              <a:gd name="connsiteY978" fmla="*/ 289846 h 647700"/>
              <a:gd name="connsiteX979" fmla="*/ 1902179 w 2000250"/>
              <a:gd name="connsiteY979" fmla="*/ 287941 h 647700"/>
              <a:gd name="connsiteX980" fmla="*/ 1924658 w 2000250"/>
              <a:gd name="connsiteY980" fmla="*/ 286512 h 647700"/>
              <a:gd name="connsiteX981" fmla="*/ 1949137 w 2000250"/>
              <a:gd name="connsiteY981" fmla="*/ 284798 h 647700"/>
              <a:gd name="connsiteX982" fmla="*/ 1961520 w 2000250"/>
              <a:gd name="connsiteY982" fmla="*/ 284607 h 647700"/>
              <a:gd name="connsiteX983" fmla="*/ 1987618 w 2000250"/>
              <a:gd name="connsiteY983" fmla="*/ 278511 h 647700"/>
              <a:gd name="connsiteX984" fmla="*/ 1972950 w 2000250"/>
              <a:gd name="connsiteY984" fmla="*/ 276130 h 647700"/>
              <a:gd name="connsiteX985" fmla="*/ 1963996 w 2000250"/>
              <a:gd name="connsiteY985" fmla="*/ 270129 h 647700"/>
              <a:gd name="connsiteX986" fmla="*/ 1974855 w 2000250"/>
              <a:gd name="connsiteY986" fmla="*/ 257366 h 647700"/>
              <a:gd name="connsiteX987" fmla="*/ 1982475 w 2000250"/>
              <a:gd name="connsiteY987" fmla="*/ 252127 h 647700"/>
              <a:gd name="connsiteX988" fmla="*/ 1953423 w 2000250"/>
              <a:gd name="connsiteY988" fmla="*/ 250127 h 647700"/>
              <a:gd name="connsiteX989" fmla="*/ 1936850 w 2000250"/>
              <a:gd name="connsiteY989" fmla="*/ 249365 h 647700"/>
              <a:gd name="connsiteX990" fmla="*/ 1946185 w 2000250"/>
              <a:gd name="connsiteY990" fmla="*/ 241078 h 647700"/>
              <a:gd name="connsiteX991" fmla="*/ 1960758 w 2000250"/>
              <a:gd name="connsiteY991" fmla="*/ 242030 h 647700"/>
              <a:gd name="connsiteX992" fmla="*/ 1960948 w 2000250"/>
              <a:gd name="connsiteY992" fmla="*/ 243459 h 647700"/>
              <a:gd name="connsiteX993" fmla="*/ 1970568 w 2000250"/>
              <a:gd name="connsiteY993" fmla="*/ 237935 h 647700"/>
              <a:gd name="connsiteX994" fmla="*/ 1958186 w 2000250"/>
              <a:gd name="connsiteY994" fmla="*/ 238125 h 647700"/>
              <a:gd name="connsiteX995" fmla="*/ 1941803 w 2000250"/>
              <a:gd name="connsiteY995" fmla="*/ 238792 h 647700"/>
              <a:gd name="connsiteX996" fmla="*/ 1938088 w 2000250"/>
              <a:gd name="connsiteY996" fmla="*/ 242126 h 647700"/>
              <a:gd name="connsiteX997" fmla="*/ 1932373 w 2000250"/>
              <a:gd name="connsiteY997" fmla="*/ 245650 h 647700"/>
              <a:gd name="connsiteX998" fmla="*/ 1929706 w 2000250"/>
              <a:gd name="connsiteY998" fmla="*/ 240316 h 647700"/>
              <a:gd name="connsiteX999" fmla="*/ 1898464 w 2000250"/>
              <a:gd name="connsiteY999" fmla="*/ 237173 h 647700"/>
              <a:gd name="connsiteX1000" fmla="*/ 1924658 w 2000250"/>
              <a:gd name="connsiteY1000" fmla="*/ 232410 h 647700"/>
              <a:gd name="connsiteX1001" fmla="*/ 1926563 w 2000250"/>
              <a:gd name="connsiteY1001" fmla="*/ 230791 h 647700"/>
              <a:gd name="connsiteX1002" fmla="*/ 1928754 w 2000250"/>
              <a:gd name="connsiteY1002" fmla="*/ 231934 h 647700"/>
              <a:gd name="connsiteX1003" fmla="*/ 1946851 w 2000250"/>
              <a:gd name="connsiteY1003" fmla="*/ 228219 h 647700"/>
              <a:gd name="connsiteX1004" fmla="*/ 1938374 w 2000250"/>
              <a:gd name="connsiteY1004" fmla="*/ 226409 h 647700"/>
              <a:gd name="connsiteX1005" fmla="*/ 1932468 w 2000250"/>
              <a:gd name="connsiteY1005" fmla="*/ 228600 h 647700"/>
              <a:gd name="connsiteX1006" fmla="*/ 1918086 w 2000250"/>
              <a:gd name="connsiteY1006" fmla="*/ 228981 h 647700"/>
              <a:gd name="connsiteX1007" fmla="*/ 1913895 w 2000250"/>
              <a:gd name="connsiteY1007" fmla="*/ 228124 h 647700"/>
              <a:gd name="connsiteX1008" fmla="*/ 1911990 w 2000250"/>
              <a:gd name="connsiteY1008" fmla="*/ 229743 h 647700"/>
              <a:gd name="connsiteX1009" fmla="*/ 1911799 w 2000250"/>
              <a:gd name="connsiteY1009" fmla="*/ 228314 h 647700"/>
              <a:gd name="connsiteX1010" fmla="*/ 1901607 w 2000250"/>
              <a:gd name="connsiteY1010" fmla="*/ 229648 h 647700"/>
              <a:gd name="connsiteX1011" fmla="*/ 1899417 w 2000250"/>
              <a:gd name="connsiteY1011" fmla="*/ 228505 h 647700"/>
              <a:gd name="connsiteX1012" fmla="*/ 1889320 w 2000250"/>
              <a:gd name="connsiteY1012" fmla="*/ 229743 h 647700"/>
              <a:gd name="connsiteX1013" fmla="*/ 1879033 w 2000250"/>
              <a:gd name="connsiteY1013" fmla="*/ 229648 h 647700"/>
              <a:gd name="connsiteX1014" fmla="*/ 1819883 w 2000250"/>
              <a:gd name="connsiteY1014" fmla="*/ 234315 h 647700"/>
              <a:gd name="connsiteX1015" fmla="*/ 1805500 w 2000250"/>
              <a:gd name="connsiteY1015" fmla="*/ 234696 h 647700"/>
              <a:gd name="connsiteX1016" fmla="*/ 1756446 w 2000250"/>
              <a:gd name="connsiteY1016" fmla="*/ 238125 h 647700"/>
              <a:gd name="connsiteX1017" fmla="*/ 1683104 w 2000250"/>
              <a:gd name="connsiteY1017" fmla="*/ 244602 h 647700"/>
              <a:gd name="connsiteX1018" fmla="*/ 1678913 w 2000250"/>
              <a:gd name="connsiteY1018" fmla="*/ 243745 h 647700"/>
              <a:gd name="connsiteX1019" fmla="*/ 1672817 w 2000250"/>
              <a:gd name="connsiteY1019" fmla="*/ 244507 h 647700"/>
              <a:gd name="connsiteX1020" fmla="*/ 1668626 w 2000250"/>
              <a:gd name="connsiteY1020" fmla="*/ 243650 h 647700"/>
              <a:gd name="connsiteX1021" fmla="*/ 1666721 w 2000250"/>
              <a:gd name="connsiteY1021" fmla="*/ 245269 h 647700"/>
              <a:gd name="connsiteX1022" fmla="*/ 1664530 w 2000250"/>
              <a:gd name="connsiteY1022" fmla="*/ 244126 h 647700"/>
              <a:gd name="connsiteX1023" fmla="*/ 1641861 w 2000250"/>
              <a:gd name="connsiteY1023" fmla="*/ 244126 h 647700"/>
              <a:gd name="connsiteX1024" fmla="*/ 1651957 w 2000250"/>
              <a:gd name="connsiteY1024" fmla="*/ 242792 h 647700"/>
              <a:gd name="connsiteX1025" fmla="*/ 1660053 w 2000250"/>
              <a:gd name="connsiteY1025" fmla="*/ 241745 h 647700"/>
              <a:gd name="connsiteX1026" fmla="*/ 1662244 w 2000250"/>
              <a:gd name="connsiteY1026" fmla="*/ 242888 h 647700"/>
              <a:gd name="connsiteX1027" fmla="*/ 1674246 w 2000250"/>
              <a:gd name="connsiteY1027" fmla="*/ 239935 h 647700"/>
              <a:gd name="connsiteX1028" fmla="*/ 1684533 w 2000250"/>
              <a:gd name="connsiteY1028" fmla="*/ 240030 h 647700"/>
              <a:gd name="connsiteX1029" fmla="*/ 1692534 w 2000250"/>
              <a:gd name="connsiteY1029" fmla="*/ 237649 h 647700"/>
              <a:gd name="connsiteX1030" fmla="*/ 1696725 w 2000250"/>
              <a:gd name="connsiteY1030" fmla="*/ 238506 h 647700"/>
              <a:gd name="connsiteX1031" fmla="*/ 1702630 w 2000250"/>
              <a:gd name="connsiteY1031" fmla="*/ 236315 h 647700"/>
              <a:gd name="connsiteX1032" fmla="*/ 1704821 w 2000250"/>
              <a:gd name="connsiteY1032" fmla="*/ 237458 h 647700"/>
              <a:gd name="connsiteX1033" fmla="*/ 1719013 w 2000250"/>
              <a:gd name="connsiteY1033" fmla="*/ 235649 h 647700"/>
              <a:gd name="connsiteX1034" fmla="*/ 1721204 w 2000250"/>
              <a:gd name="connsiteY1034" fmla="*/ 236792 h 647700"/>
              <a:gd name="connsiteX1035" fmla="*/ 1723109 w 2000250"/>
              <a:gd name="connsiteY1035" fmla="*/ 235172 h 647700"/>
              <a:gd name="connsiteX1036" fmla="*/ 1725300 w 2000250"/>
              <a:gd name="connsiteY1036" fmla="*/ 236315 h 647700"/>
              <a:gd name="connsiteX1037" fmla="*/ 1741492 w 2000250"/>
              <a:gd name="connsiteY1037" fmla="*/ 234220 h 647700"/>
              <a:gd name="connsiteX1038" fmla="*/ 1778354 w 2000250"/>
              <a:gd name="connsiteY1038" fmla="*/ 232410 h 647700"/>
              <a:gd name="connsiteX1039" fmla="*/ 1804738 w 2000250"/>
              <a:gd name="connsiteY1039" fmla="*/ 229076 h 647700"/>
              <a:gd name="connsiteX1040" fmla="*/ 1815025 w 2000250"/>
              <a:gd name="connsiteY1040" fmla="*/ 229172 h 647700"/>
              <a:gd name="connsiteX1041" fmla="*/ 1822931 w 2000250"/>
              <a:gd name="connsiteY1041" fmla="*/ 226695 h 647700"/>
              <a:gd name="connsiteX1042" fmla="*/ 1825122 w 2000250"/>
              <a:gd name="connsiteY1042" fmla="*/ 227838 h 647700"/>
              <a:gd name="connsiteX1043" fmla="*/ 1869794 w 2000250"/>
              <a:gd name="connsiteY1043" fmla="*/ 222218 h 647700"/>
              <a:gd name="connsiteX1044" fmla="*/ 1878081 w 2000250"/>
              <a:gd name="connsiteY1044" fmla="*/ 222599 h 647700"/>
              <a:gd name="connsiteX1045" fmla="*/ 1883986 w 2000250"/>
              <a:gd name="connsiteY1045" fmla="*/ 220408 h 647700"/>
              <a:gd name="connsiteX1046" fmla="*/ 1890273 w 2000250"/>
              <a:gd name="connsiteY1046" fmla="*/ 221075 h 647700"/>
              <a:gd name="connsiteX1047" fmla="*/ 1898369 w 2000250"/>
              <a:gd name="connsiteY1047" fmla="*/ 220028 h 647700"/>
              <a:gd name="connsiteX1048" fmla="*/ 1912752 w 2000250"/>
              <a:gd name="connsiteY1048" fmla="*/ 219647 h 647700"/>
              <a:gd name="connsiteX1049" fmla="*/ 1916657 w 2000250"/>
              <a:gd name="connsiteY1049" fmla="*/ 217742 h 647700"/>
              <a:gd name="connsiteX1050" fmla="*/ 1932849 w 2000250"/>
              <a:gd name="connsiteY1050" fmla="*/ 215646 h 647700"/>
              <a:gd name="connsiteX1051" fmla="*/ 1935040 w 2000250"/>
              <a:gd name="connsiteY1051" fmla="*/ 216789 h 647700"/>
              <a:gd name="connsiteX1052" fmla="*/ 1938945 w 2000250"/>
              <a:gd name="connsiteY1052" fmla="*/ 214884 h 647700"/>
              <a:gd name="connsiteX1053" fmla="*/ 1943136 w 2000250"/>
              <a:gd name="connsiteY1053" fmla="*/ 215741 h 647700"/>
              <a:gd name="connsiteX1054" fmla="*/ 1945041 w 2000250"/>
              <a:gd name="connsiteY1054" fmla="*/ 214122 h 647700"/>
              <a:gd name="connsiteX1055" fmla="*/ 1955328 w 2000250"/>
              <a:gd name="connsiteY1055" fmla="*/ 214217 h 647700"/>
              <a:gd name="connsiteX1056" fmla="*/ 1961234 w 2000250"/>
              <a:gd name="connsiteY1056" fmla="*/ 212027 h 647700"/>
              <a:gd name="connsiteX1057" fmla="*/ 1966949 w 2000250"/>
              <a:gd name="connsiteY1057" fmla="*/ 208502 h 647700"/>
              <a:gd name="connsiteX1058" fmla="*/ 1970473 w 2000250"/>
              <a:gd name="connsiteY1058" fmla="*/ 203835 h 647700"/>
              <a:gd name="connsiteX1059" fmla="*/ 1980284 w 2000250"/>
              <a:gd name="connsiteY1059" fmla="*/ 199739 h 647700"/>
              <a:gd name="connsiteX1060" fmla="*/ 1943232 w 2000250"/>
              <a:gd name="connsiteY1060" fmla="*/ 200216 h 647700"/>
              <a:gd name="connsiteX1061" fmla="*/ 1936850 w 2000250"/>
              <a:gd name="connsiteY1061" fmla="*/ 198215 h 647700"/>
              <a:gd name="connsiteX1062" fmla="*/ 1961329 w 2000250"/>
              <a:gd name="connsiteY1062" fmla="*/ 196501 h 647700"/>
              <a:gd name="connsiteX1063" fmla="*/ 1976855 w 2000250"/>
              <a:gd name="connsiteY1063" fmla="*/ 188881 h 647700"/>
              <a:gd name="connsiteX1064" fmla="*/ 1946089 w 2000250"/>
              <a:gd name="connsiteY1064" fmla="*/ 189929 h 647700"/>
              <a:gd name="connsiteX1065" fmla="*/ 1943898 w 2000250"/>
              <a:gd name="connsiteY1065" fmla="*/ 188786 h 647700"/>
              <a:gd name="connsiteX1066" fmla="*/ 1931516 w 2000250"/>
              <a:gd name="connsiteY1066" fmla="*/ 188976 h 647700"/>
              <a:gd name="connsiteX1067" fmla="*/ 1943708 w 2000250"/>
              <a:gd name="connsiteY1067" fmla="*/ 187452 h 647700"/>
              <a:gd name="connsiteX1068" fmla="*/ 1947423 w 2000250"/>
              <a:gd name="connsiteY1068" fmla="*/ 184118 h 647700"/>
              <a:gd name="connsiteX1069" fmla="*/ 1949328 w 2000250"/>
              <a:gd name="connsiteY1069" fmla="*/ 182499 h 647700"/>
              <a:gd name="connsiteX1070" fmla="*/ 1959329 w 2000250"/>
              <a:gd name="connsiteY1070" fmla="*/ 179832 h 647700"/>
              <a:gd name="connsiteX1071" fmla="*/ 1948470 w 2000250"/>
              <a:gd name="connsiteY1071" fmla="*/ 175546 h 647700"/>
              <a:gd name="connsiteX1072" fmla="*/ 1964568 w 2000250"/>
              <a:gd name="connsiteY1072" fmla="*/ 172117 h 647700"/>
              <a:gd name="connsiteX1073" fmla="*/ 1955995 w 2000250"/>
              <a:gd name="connsiteY1073" fmla="*/ 168974 h 647700"/>
              <a:gd name="connsiteX1074" fmla="*/ 1945518 w 2000250"/>
              <a:gd name="connsiteY1074" fmla="*/ 167450 h 647700"/>
              <a:gd name="connsiteX1075" fmla="*/ 1952947 w 2000250"/>
              <a:gd name="connsiteY1075" fmla="*/ 160782 h 647700"/>
              <a:gd name="connsiteX1076" fmla="*/ 1955995 w 2000250"/>
              <a:gd name="connsiteY1076" fmla="*/ 151829 h 647700"/>
              <a:gd name="connsiteX1077" fmla="*/ 1884462 w 2000250"/>
              <a:gd name="connsiteY1077" fmla="*/ 156686 h 647700"/>
              <a:gd name="connsiteX1078" fmla="*/ 1855887 w 2000250"/>
              <a:gd name="connsiteY1078" fmla="*/ 158877 h 647700"/>
              <a:gd name="connsiteX1079" fmla="*/ 1847124 w 2000250"/>
              <a:gd name="connsiteY1079" fmla="*/ 154305 h 647700"/>
              <a:gd name="connsiteX1080" fmla="*/ 1891987 w 2000250"/>
              <a:gd name="connsiteY1080" fmla="*/ 150019 h 647700"/>
              <a:gd name="connsiteX1081" fmla="*/ 1902084 w 2000250"/>
              <a:gd name="connsiteY1081" fmla="*/ 148685 h 647700"/>
              <a:gd name="connsiteX1082" fmla="*/ 1922372 w 2000250"/>
              <a:gd name="connsiteY1082" fmla="*/ 146114 h 647700"/>
              <a:gd name="connsiteX1083" fmla="*/ 1942660 w 2000250"/>
              <a:gd name="connsiteY1083" fmla="*/ 143542 h 647700"/>
              <a:gd name="connsiteX1084" fmla="*/ 1933707 w 2000250"/>
              <a:gd name="connsiteY1084" fmla="*/ 137541 h 647700"/>
              <a:gd name="connsiteX1085" fmla="*/ 1954852 w 2000250"/>
              <a:gd name="connsiteY1085" fmla="*/ 146018 h 647700"/>
              <a:gd name="connsiteX1086" fmla="*/ 1952185 w 2000250"/>
              <a:gd name="connsiteY1086" fmla="*/ 139256 h 647700"/>
              <a:gd name="connsiteX1087" fmla="*/ 1941803 w 2000250"/>
              <a:gd name="connsiteY1087" fmla="*/ 137636 h 647700"/>
              <a:gd name="connsiteX1088" fmla="*/ 1947613 w 2000250"/>
              <a:gd name="connsiteY1088" fmla="*/ 134112 h 647700"/>
              <a:gd name="connsiteX1089" fmla="*/ 1955519 w 2000250"/>
              <a:gd name="connsiteY1089" fmla="*/ 130397 h 647700"/>
              <a:gd name="connsiteX1090" fmla="*/ 1924658 w 2000250"/>
              <a:gd name="connsiteY1090" fmla="*/ 129635 h 647700"/>
              <a:gd name="connsiteX1091" fmla="*/ 1910275 w 2000250"/>
              <a:gd name="connsiteY1091" fmla="*/ 129826 h 647700"/>
              <a:gd name="connsiteX1092" fmla="*/ 1920181 w 2000250"/>
              <a:gd name="connsiteY1092" fmla="*/ 125825 h 647700"/>
              <a:gd name="connsiteX1093" fmla="*/ 1924086 w 2000250"/>
              <a:gd name="connsiteY1093" fmla="*/ 123920 h 647700"/>
              <a:gd name="connsiteX1094" fmla="*/ 1930468 w 2000250"/>
              <a:gd name="connsiteY1094" fmla="*/ 126016 h 647700"/>
              <a:gd name="connsiteX1095" fmla="*/ 1925801 w 2000250"/>
              <a:gd name="connsiteY1095" fmla="*/ 119444 h 647700"/>
              <a:gd name="connsiteX1096" fmla="*/ 1943422 w 2000250"/>
              <a:gd name="connsiteY1096" fmla="*/ 110300 h 647700"/>
              <a:gd name="connsiteX1097" fmla="*/ 1928944 w 2000250"/>
              <a:gd name="connsiteY1097" fmla="*/ 109157 h 647700"/>
              <a:gd name="connsiteX1098" fmla="*/ 1930563 w 2000250"/>
              <a:gd name="connsiteY1098" fmla="*/ 104680 h 647700"/>
              <a:gd name="connsiteX1099" fmla="*/ 1924467 w 2000250"/>
              <a:gd name="connsiteY1099" fmla="*/ 105347 h 647700"/>
              <a:gd name="connsiteX1100" fmla="*/ 1922277 w 2000250"/>
              <a:gd name="connsiteY1100" fmla="*/ 104204 h 647700"/>
              <a:gd name="connsiteX1101" fmla="*/ 1911990 w 2000250"/>
              <a:gd name="connsiteY1101" fmla="*/ 103918 h 647700"/>
              <a:gd name="connsiteX1102" fmla="*/ 1921800 w 2000250"/>
              <a:gd name="connsiteY1102" fmla="*/ 98584 h 647700"/>
              <a:gd name="connsiteX1103" fmla="*/ 1864555 w 2000250"/>
              <a:gd name="connsiteY1103" fmla="*/ 100870 h 647700"/>
              <a:gd name="connsiteX1104" fmla="*/ 1829979 w 2000250"/>
              <a:gd name="connsiteY1104" fmla="*/ 104775 h 647700"/>
              <a:gd name="connsiteX1105" fmla="*/ 1819692 w 2000250"/>
              <a:gd name="connsiteY1105" fmla="*/ 104489 h 647700"/>
              <a:gd name="connsiteX1106" fmla="*/ 1760637 w 2000250"/>
              <a:gd name="connsiteY1106" fmla="*/ 109823 h 647700"/>
              <a:gd name="connsiteX1107" fmla="*/ 1752351 w 2000250"/>
              <a:gd name="connsiteY1107" fmla="*/ 109347 h 647700"/>
              <a:gd name="connsiteX1108" fmla="*/ 1961996 w 2000250"/>
              <a:gd name="connsiteY1108" fmla="*/ 89726 h 647700"/>
              <a:gd name="connsiteX1109" fmla="*/ 1955614 w 2000250"/>
              <a:gd name="connsiteY1109" fmla="*/ 87630 h 647700"/>
              <a:gd name="connsiteX1110" fmla="*/ 1947327 w 2000250"/>
              <a:gd name="connsiteY1110" fmla="*/ 87154 h 647700"/>
              <a:gd name="connsiteX1111" fmla="*/ 1945422 w 2000250"/>
              <a:gd name="connsiteY1111" fmla="*/ 88773 h 647700"/>
              <a:gd name="connsiteX1112" fmla="*/ 1935135 w 2000250"/>
              <a:gd name="connsiteY1112" fmla="*/ 88487 h 647700"/>
              <a:gd name="connsiteX1113" fmla="*/ 1916562 w 2000250"/>
              <a:gd name="connsiteY1113" fmla="*/ 87725 h 647700"/>
              <a:gd name="connsiteX1114" fmla="*/ 1944851 w 2000250"/>
              <a:gd name="connsiteY1114" fmla="*/ 83058 h 647700"/>
              <a:gd name="connsiteX1115" fmla="*/ 1936374 w 2000250"/>
              <a:gd name="connsiteY1115" fmla="*/ 79820 h 647700"/>
              <a:gd name="connsiteX1116" fmla="*/ 1920086 w 2000250"/>
              <a:gd name="connsiteY1116" fmla="*/ 81629 h 647700"/>
              <a:gd name="connsiteX1117" fmla="*/ 1909799 w 2000250"/>
              <a:gd name="connsiteY1117" fmla="*/ 81344 h 647700"/>
              <a:gd name="connsiteX1118" fmla="*/ 1868746 w 2000250"/>
              <a:gd name="connsiteY1118" fmla="*/ 81725 h 647700"/>
              <a:gd name="connsiteX1119" fmla="*/ 1864650 w 2000250"/>
              <a:gd name="connsiteY1119" fmla="*/ 82201 h 647700"/>
              <a:gd name="connsiteX1120" fmla="*/ 1858459 w 2000250"/>
              <a:gd name="connsiteY1120" fmla="*/ 81534 h 647700"/>
              <a:gd name="connsiteX1121" fmla="*/ 1852363 w 2000250"/>
              <a:gd name="connsiteY1121" fmla="*/ 82201 h 647700"/>
              <a:gd name="connsiteX1122" fmla="*/ 1850172 w 2000250"/>
              <a:gd name="connsiteY1122" fmla="*/ 81058 h 647700"/>
              <a:gd name="connsiteX1123" fmla="*/ 1839885 w 2000250"/>
              <a:gd name="connsiteY1123" fmla="*/ 80772 h 647700"/>
              <a:gd name="connsiteX1124" fmla="*/ 1834075 w 2000250"/>
              <a:gd name="connsiteY1124" fmla="*/ 84296 h 647700"/>
              <a:gd name="connsiteX1125" fmla="*/ 1801690 w 2000250"/>
              <a:gd name="connsiteY1125" fmla="*/ 89440 h 647700"/>
              <a:gd name="connsiteX1126" fmla="*/ 1801595 w 2000250"/>
              <a:gd name="connsiteY1126" fmla="*/ 88011 h 647700"/>
              <a:gd name="connsiteX1127" fmla="*/ 1791308 w 2000250"/>
              <a:gd name="connsiteY1127" fmla="*/ 87725 h 647700"/>
              <a:gd name="connsiteX1128" fmla="*/ 1791022 w 2000250"/>
              <a:gd name="connsiteY1128" fmla="*/ 84963 h 647700"/>
              <a:gd name="connsiteX1129" fmla="*/ 1789212 w 2000250"/>
              <a:gd name="connsiteY1129" fmla="*/ 88011 h 647700"/>
              <a:gd name="connsiteX1130" fmla="*/ 1781307 w 2000250"/>
              <a:gd name="connsiteY1130" fmla="*/ 91726 h 647700"/>
              <a:gd name="connsiteX1131" fmla="*/ 1780926 w 2000250"/>
              <a:gd name="connsiteY1131" fmla="*/ 87535 h 647700"/>
              <a:gd name="connsiteX1132" fmla="*/ 1778640 w 2000250"/>
              <a:gd name="connsiteY1132" fmla="*/ 84963 h 647700"/>
              <a:gd name="connsiteX1133" fmla="*/ 1768638 w 2000250"/>
              <a:gd name="connsiteY1133" fmla="*/ 87535 h 647700"/>
              <a:gd name="connsiteX1134" fmla="*/ 1762161 w 2000250"/>
              <a:gd name="connsiteY1134" fmla="*/ 84011 h 647700"/>
              <a:gd name="connsiteX1135" fmla="*/ 1752256 w 2000250"/>
              <a:gd name="connsiteY1135" fmla="*/ 88011 h 647700"/>
              <a:gd name="connsiteX1136" fmla="*/ 1735491 w 2000250"/>
              <a:gd name="connsiteY1136" fmla="*/ 84201 h 647700"/>
              <a:gd name="connsiteX1137" fmla="*/ 1765876 w 2000250"/>
              <a:gd name="connsiteY1137" fmla="*/ 79343 h 647700"/>
              <a:gd name="connsiteX1138" fmla="*/ 1767877 w 2000250"/>
              <a:gd name="connsiteY1138" fmla="*/ 79153 h 647700"/>
              <a:gd name="connsiteX1139" fmla="*/ 1780068 w 2000250"/>
              <a:gd name="connsiteY1139" fmla="*/ 77724 h 647700"/>
              <a:gd name="connsiteX1140" fmla="*/ 1781973 w 2000250"/>
              <a:gd name="connsiteY1140" fmla="*/ 76105 h 647700"/>
              <a:gd name="connsiteX1141" fmla="*/ 1790260 w 2000250"/>
              <a:gd name="connsiteY1141" fmla="*/ 76581 h 647700"/>
              <a:gd name="connsiteX1142" fmla="*/ 1818740 w 2000250"/>
              <a:gd name="connsiteY1142" fmla="*/ 73343 h 647700"/>
              <a:gd name="connsiteX1143" fmla="*/ 1820931 w 2000250"/>
              <a:gd name="connsiteY1143" fmla="*/ 74486 h 647700"/>
              <a:gd name="connsiteX1144" fmla="*/ 1833027 w 2000250"/>
              <a:gd name="connsiteY1144" fmla="*/ 71723 h 647700"/>
              <a:gd name="connsiteX1145" fmla="*/ 1847124 w 2000250"/>
              <a:gd name="connsiteY1145" fmla="*/ 68675 h 647700"/>
              <a:gd name="connsiteX1146" fmla="*/ 1834552 w 2000250"/>
              <a:gd name="connsiteY1146" fmla="*/ 65818 h 647700"/>
              <a:gd name="connsiteX1147" fmla="*/ 1826550 w 2000250"/>
              <a:gd name="connsiteY1147" fmla="*/ 68104 h 647700"/>
              <a:gd name="connsiteX1148" fmla="*/ 1820169 w 2000250"/>
              <a:gd name="connsiteY1148" fmla="*/ 66008 h 647700"/>
              <a:gd name="connsiteX1149" fmla="*/ 1812263 w 2000250"/>
              <a:gd name="connsiteY1149" fmla="*/ 69723 h 647700"/>
              <a:gd name="connsiteX1150" fmla="*/ 1806072 w 2000250"/>
              <a:gd name="connsiteY1150" fmla="*/ 69056 h 647700"/>
              <a:gd name="connsiteX1151" fmla="*/ 1803881 w 2000250"/>
              <a:gd name="connsiteY1151" fmla="*/ 67913 h 647700"/>
              <a:gd name="connsiteX1152" fmla="*/ 1791784 w 2000250"/>
              <a:gd name="connsiteY1152" fmla="*/ 70676 h 647700"/>
              <a:gd name="connsiteX1153" fmla="*/ 1768924 w 2000250"/>
              <a:gd name="connsiteY1153" fmla="*/ 67628 h 647700"/>
              <a:gd name="connsiteX1154" fmla="*/ 1762923 w 2000250"/>
              <a:gd name="connsiteY1154" fmla="*/ 69723 h 647700"/>
              <a:gd name="connsiteX1155" fmla="*/ 1760733 w 2000250"/>
              <a:gd name="connsiteY1155" fmla="*/ 68580 h 647700"/>
              <a:gd name="connsiteX1156" fmla="*/ 1740063 w 2000250"/>
              <a:gd name="connsiteY1156" fmla="*/ 66675 h 647700"/>
              <a:gd name="connsiteX1157" fmla="*/ 1788450 w 2000250"/>
              <a:gd name="connsiteY1157" fmla="*/ 56959 h 647700"/>
              <a:gd name="connsiteX1158" fmla="*/ 1786164 w 2000250"/>
              <a:gd name="connsiteY1158" fmla="*/ 54388 h 647700"/>
              <a:gd name="connsiteX1159" fmla="*/ 1792356 w 2000250"/>
              <a:gd name="connsiteY1159" fmla="*/ 55055 h 647700"/>
              <a:gd name="connsiteX1160" fmla="*/ 1791975 w 2000250"/>
              <a:gd name="connsiteY1160" fmla="*/ 50864 h 647700"/>
              <a:gd name="connsiteX1161" fmla="*/ 1799881 w 2000250"/>
              <a:gd name="connsiteY1161" fmla="*/ 47149 h 647700"/>
              <a:gd name="connsiteX1162" fmla="*/ 1759209 w 2000250"/>
              <a:gd name="connsiteY1162" fmla="*/ 51816 h 647700"/>
              <a:gd name="connsiteX1163" fmla="*/ 1742540 w 2000250"/>
              <a:gd name="connsiteY1163" fmla="*/ 49435 h 647700"/>
              <a:gd name="connsiteX1164" fmla="*/ 1736349 w 2000250"/>
              <a:gd name="connsiteY1164" fmla="*/ 48768 h 647700"/>
              <a:gd name="connsiteX1165" fmla="*/ 1732443 w 2000250"/>
              <a:gd name="connsiteY1165" fmla="*/ 50673 h 647700"/>
              <a:gd name="connsiteX1166" fmla="*/ 1730253 w 2000250"/>
              <a:gd name="connsiteY1166" fmla="*/ 49530 h 647700"/>
              <a:gd name="connsiteX1167" fmla="*/ 1726157 w 2000250"/>
              <a:gd name="connsiteY1167" fmla="*/ 50006 h 647700"/>
              <a:gd name="connsiteX1168" fmla="*/ 1711965 w 2000250"/>
              <a:gd name="connsiteY1168" fmla="*/ 51626 h 647700"/>
              <a:gd name="connsiteX1169" fmla="*/ 1705869 w 2000250"/>
              <a:gd name="connsiteY1169" fmla="*/ 52292 h 647700"/>
              <a:gd name="connsiteX1170" fmla="*/ 1683390 w 2000250"/>
              <a:gd name="connsiteY1170" fmla="*/ 53435 h 647700"/>
              <a:gd name="connsiteX1171" fmla="*/ 1681199 w 2000250"/>
              <a:gd name="connsiteY1171" fmla="*/ 52292 h 647700"/>
              <a:gd name="connsiteX1172" fmla="*/ 1675198 w 2000250"/>
              <a:gd name="connsiteY1172" fmla="*/ 54388 h 647700"/>
              <a:gd name="connsiteX1173" fmla="*/ 1666911 w 2000250"/>
              <a:gd name="connsiteY1173" fmla="*/ 53912 h 647700"/>
              <a:gd name="connsiteX1174" fmla="*/ 1648623 w 2000250"/>
              <a:gd name="connsiteY1174" fmla="*/ 56007 h 647700"/>
              <a:gd name="connsiteX1175" fmla="*/ 1636717 w 2000250"/>
              <a:gd name="connsiteY1175" fmla="*/ 60198 h 647700"/>
              <a:gd name="connsiteX1176" fmla="*/ 1618143 w 2000250"/>
              <a:gd name="connsiteY1176" fmla="*/ 59436 h 647700"/>
              <a:gd name="connsiteX1177" fmla="*/ 1595379 w 2000250"/>
              <a:gd name="connsiteY1177" fmla="*/ 57817 h 647700"/>
              <a:gd name="connsiteX1178" fmla="*/ 1603856 w 2000250"/>
              <a:gd name="connsiteY1178" fmla="*/ 57055 h 647700"/>
              <a:gd name="connsiteX1179" fmla="*/ 871860 w 2000250"/>
              <a:gd name="connsiteY1179" fmla="*/ 113443 h 647700"/>
              <a:gd name="connsiteX1180" fmla="*/ 894053 w 2000250"/>
              <a:gd name="connsiteY1180" fmla="*/ 109538 h 647700"/>
              <a:gd name="connsiteX1181" fmla="*/ 912627 w 2000250"/>
              <a:gd name="connsiteY1181" fmla="*/ 110300 h 647700"/>
              <a:gd name="connsiteX1182" fmla="*/ 900530 w 2000250"/>
              <a:gd name="connsiteY1182" fmla="*/ 113062 h 647700"/>
              <a:gd name="connsiteX1183" fmla="*/ 871860 w 2000250"/>
              <a:gd name="connsiteY1183" fmla="*/ 113443 h 647700"/>
              <a:gd name="connsiteX1184" fmla="*/ 1154847 w 2000250"/>
              <a:gd name="connsiteY1184" fmla="*/ 86868 h 647700"/>
              <a:gd name="connsiteX1185" fmla="*/ 1158943 w 2000250"/>
              <a:gd name="connsiteY1185" fmla="*/ 86392 h 647700"/>
              <a:gd name="connsiteX1186" fmla="*/ 1153133 w 2000250"/>
              <a:gd name="connsiteY1186" fmla="*/ 89916 h 647700"/>
              <a:gd name="connsiteX1187" fmla="*/ 1154847 w 2000250"/>
              <a:gd name="connsiteY1187" fmla="*/ 86868 h 647700"/>
              <a:gd name="connsiteX1188" fmla="*/ 1081981 w 2000250"/>
              <a:gd name="connsiteY1188" fmla="*/ 98012 h 647700"/>
              <a:gd name="connsiteX1189" fmla="*/ 1090268 w 2000250"/>
              <a:gd name="connsiteY1189" fmla="*/ 98489 h 647700"/>
              <a:gd name="connsiteX1190" fmla="*/ 1081981 w 2000250"/>
              <a:gd name="connsiteY1190" fmla="*/ 98012 h 647700"/>
              <a:gd name="connsiteX1191" fmla="*/ 1173707 w 2000250"/>
              <a:gd name="connsiteY1191" fmla="*/ 90392 h 647700"/>
              <a:gd name="connsiteX1192" fmla="*/ 1149799 w 2000250"/>
              <a:gd name="connsiteY1192" fmla="*/ 98774 h 647700"/>
              <a:gd name="connsiteX1193" fmla="*/ 1173707 w 2000250"/>
              <a:gd name="connsiteY1193" fmla="*/ 90392 h 647700"/>
              <a:gd name="connsiteX1194" fmla="*/ 1241525 w 2000250"/>
              <a:gd name="connsiteY1194" fmla="*/ 91250 h 647700"/>
              <a:gd name="connsiteX1195" fmla="*/ 1284292 w 2000250"/>
              <a:gd name="connsiteY1195" fmla="*/ 87821 h 647700"/>
              <a:gd name="connsiteX1196" fmla="*/ 1264194 w 2000250"/>
              <a:gd name="connsiteY1196" fmla="*/ 92964 h 647700"/>
              <a:gd name="connsiteX1197" fmla="*/ 1250097 w 2000250"/>
              <a:gd name="connsiteY1197" fmla="*/ 96012 h 647700"/>
              <a:gd name="connsiteX1198" fmla="*/ 1241525 w 2000250"/>
              <a:gd name="connsiteY1198" fmla="*/ 91250 h 647700"/>
              <a:gd name="connsiteX1199" fmla="*/ 1569280 w 2000250"/>
              <a:gd name="connsiteY1199" fmla="*/ 60960 h 647700"/>
              <a:gd name="connsiteX1200" fmla="*/ 1553659 w 2000250"/>
              <a:gd name="connsiteY1200" fmla="*/ 69818 h 647700"/>
              <a:gd name="connsiteX1201" fmla="*/ 1543277 w 2000250"/>
              <a:gd name="connsiteY1201" fmla="*/ 68199 h 647700"/>
              <a:gd name="connsiteX1202" fmla="*/ 1531371 w 2000250"/>
              <a:gd name="connsiteY1202" fmla="*/ 72390 h 647700"/>
              <a:gd name="connsiteX1203" fmla="*/ 1524989 w 2000250"/>
              <a:gd name="connsiteY1203" fmla="*/ 70295 h 647700"/>
              <a:gd name="connsiteX1204" fmla="*/ 1528894 w 2000250"/>
              <a:gd name="connsiteY1204" fmla="*/ 68390 h 647700"/>
              <a:gd name="connsiteX1205" fmla="*/ 1538800 w 2000250"/>
              <a:gd name="connsiteY1205" fmla="*/ 64389 h 647700"/>
              <a:gd name="connsiteX1206" fmla="*/ 1569280 w 2000250"/>
              <a:gd name="connsiteY1206" fmla="*/ 60960 h 647700"/>
              <a:gd name="connsiteX1207" fmla="*/ 1755589 w 2000250"/>
              <a:gd name="connsiteY1207" fmla="*/ 55436 h 647700"/>
              <a:gd name="connsiteX1208" fmla="*/ 1767877 w 2000250"/>
              <a:gd name="connsiteY1208" fmla="*/ 55436 h 647700"/>
              <a:gd name="connsiteX1209" fmla="*/ 1755589 w 2000250"/>
              <a:gd name="connsiteY1209" fmla="*/ 55436 h 647700"/>
              <a:gd name="connsiteX1210" fmla="*/ 1774068 w 2000250"/>
              <a:gd name="connsiteY1210" fmla="*/ 54674 h 647700"/>
              <a:gd name="connsiteX1211" fmla="*/ 1778640 w 2000250"/>
              <a:gd name="connsiteY1211" fmla="*/ 59817 h 647700"/>
              <a:gd name="connsiteX1212" fmla="*/ 1774068 w 2000250"/>
              <a:gd name="connsiteY1212" fmla="*/ 54674 h 647700"/>
              <a:gd name="connsiteX1213" fmla="*/ 1732158 w 2000250"/>
              <a:gd name="connsiteY1213" fmla="*/ 68009 h 647700"/>
              <a:gd name="connsiteX1214" fmla="*/ 1736444 w 2000250"/>
              <a:gd name="connsiteY1214" fmla="*/ 70390 h 647700"/>
              <a:gd name="connsiteX1215" fmla="*/ 1734539 w 2000250"/>
              <a:gd name="connsiteY1215" fmla="*/ 72009 h 647700"/>
              <a:gd name="connsiteX1216" fmla="*/ 1732158 w 2000250"/>
              <a:gd name="connsiteY1216" fmla="*/ 68009 h 647700"/>
              <a:gd name="connsiteX1217" fmla="*/ 1572138 w 2000250"/>
              <a:gd name="connsiteY1217" fmla="*/ 114586 h 647700"/>
              <a:gd name="connsiteX1218" fmla="*/ 1561946 w 2000250"/>
              <a:gd name="connsiteY1218" fmla="*/ 115729 h 647700"/>
              <a:gd name="connsiteX1219" fmla="*/ 1572138 w 2000250"/>
              <a:gd name="connsiteY1219" fmla="*/ 114586 h 647700"/>
              <a:gd name="connsiteX1220" fmla="*/ 1482698 w 2000250"/>
              <a:gd name="connsiteY1220" fmla="*/ 124682 h 647700"/>
              <a:gd name="connsiteX1221" fmla="*/ 1482698 w 2000250"/>
              <a:gd name="connsiteY1221" fmla="*/ 124682 h 647700"/>
              <a:gd name="connsiteX1222" fmla="*/ 1482698 w 2000250"/>
              <a:gd name="connsiteY1222" fmla="*/ 124682 h 647700"/>
              <a:gd name="connsiteX1223" fmla="*/ 1853602 w 2000250"/>
              <a:gd name="connsiteY1223" fmla="*/ 93821 h 647700"/>
              <a:gd name="connsiteX1224" fmla="*/ 1863603 w 2000250"/>
              <a:gd name="connsiteY1224" fmla="*/ 91250 h 647700"/>
              <a:gd name="connsiteX1225" fmla="*/ 1869699 w 2000250"/>
              <a:gd name="connsiteY1225" fmla="*/ 90583 h 647700"/>
              <a:gd name="connsiteX1226" fmla="*/ 1871889 w 2000250"/>
              <a:gd name="connsiteY1226" fmla="*/ 91726 h 647700"/>
              <a:gd name="connsiteX1227" fmla="*/ 1898274 w 2000250"/>
              <a:gd name="connsiteY1227" fmla="*/ 88678 h 647700"/>
              <a:gd name="connsiteX1228" fmla="*/ 1906560 w 2000250"/>
              <a:gd name="connsiteY1228" fmla="*/ 89154 h 647700"/>
              <a:gd name="connsiteX1229" fmla="*/ 1880176 w 2000250"/>
              <a:gd name="connsiteY1229" fmla="*/ 92202 h 647700"/>
              <a:gd name="connsiteX1230" fmla="*/ 1853602 w 2000250"/>
              <a:gd name="connsiteY1230" fmla="*/ 93821 h 647700"/>
              <a:gd name="connsiteX1231" fmla="*/ 1871318 w 2000250"/>
              <a:gd name="connsiteY1231" fmla="*/ 108871 h 647700"/>
              <a:gd name="connsiteX1232" fmla="*/ 1856935 w 2000250"/>
              <a:gd name="connsiteY1232" fmla="*/ 109061 h 647700"/>
              <a:gd name="connsiteX1233" fmla="*/ 1871318 w 2000250"/>
              <a:gd name="connsiteY1233" fmla="*/ 108871 h 647700"/>
              <a:gd name="connsiteX1234" fmla="*/ 1925325 w 2000250"/>
              <a:gd name="connsiteY1234" fmla="*/ 188309 h 647700"/>
              <a:gd name="connsiteX1235" fmla="*/ 1917514 w 2000250"/>
              <a:gd name="connsiteY1235" fmla="*/ 192119 h 647700"/>
              <a:gd name="connsiteX1236" fmla="*/ 1925325 w 2000250"/>
              <a:gd name="connsiteY1236" fmla="*/ 188309 h 647700"/>
              <a:gd name="connsiteX1237" fmla="*/ 1883605 w 2000250"/>
              <a:gd name="connsiteY1237" fmla="*/ 236220 h 647700"/>
              <a:gd name="connsiteX1238" fmla="*/ 1883605 w 2000250"/>
              <a:gd name="connsiteY1238" fmla="*/ 236220 h 647700"/>
              <a:gd name="connsiteX1239" fmla="*/ 1883605 w 2000250"/>
              <a:gd name="connsiteY1239" fmla="*/ 236220 h 647700"/>
              <a:gd name="connsiteX1240" fmla="*/ 1880557 w 2000250"/>
              <a:gd name="connsiteY1240" fmla="*/ 245078 h 647700"/>
              <a:gd name="connsiteX1241" fmla="*/ 1884653 w 2000250"/>
              <a:gd name="connsiteY1241" fmla="*/ 244602 h 647700"/>
              <a:gd name="connsiteX1242" fmla="*/ 1884939 w 2000250"/>
              <a:gd name="connsiteY1242" fmla="*/ 247364 h 647700"/>
              <a:gd name="connsiteX1243" fmla="*/ 1880843 w 2000250"/>
              <a:gd name="connsiteY1243" fmla="*/ 247841 h 647700"/>
              <a:gd name="connsiteX1244" fmla="*/ 1880557 w 2000250"/>
              <a:gd name="connsiteY1244" fmla="*/ 245078 h 647700"/>
              <a:gd name="connsiteX1245" fmla="*/ 1567280 w 2000250"/>
              <a:gd name="connsiteY1245" fmla="*/ 313277 h 647700"/>
              <a:gd name="connsiteX1246" fmla="*/ 1557279 w 2000250"/>
              <a:gd name="connsiteY1246" fmla="*/ 315944 h 647700"/>
              <a:gd name="connsiteX1247" fmla="*/ 1532799 w 2000250"/>
              <a:gd name="connsiteY1247" fmla="*/ 317659 h 647700"/>
              <a:gd name="connsiteX1248" fmla="*/ 1552897 w 2000250"/>
              <a:gd name="connsiteY1248" fmla="*/ 313658 h 647700"/>
              <a:gd name="connsiteX1249" fmla="*/ 1554897 w 2000250"/>
              <a:gd name="connsiteY1249" fmla="*/ 313373 h 647700"/>
              <a:gd name="connsiteX1250" fmla="*/ 1567280 w 2000250"/>
              <a:gd name="connsiteY1250" fmla="*/ 313277 h 647700"/>
              <a:gd name="connsiteX1251" fmla="*/ 1734729 w 2000250"/>
              <a:gd name="connsiteY1251" fmla="*/ 300514 h 647700"/>
              <a:gd name="connsiteX1252" fmla="*/ 1712536 w 2000250"/>
              <a:gd name="connsiteY1252" fmla="*/ 304705 h 647700"/>
              <a:gd name="connsiteX1253" fmla="*/ 1734729 w 2000250"/>
              <a:gd name="connsiteY1253" fmla="*/ 300514 h 647700"/>
              <a:gd name="connsiteX1254" fmla="*/ 1461743 w 2000250"/>
              <a:gd name="connsiteY1254" fmla="*/ 343662 h 647700"/>
              <a:gd name="connsiteX1255" fmla="*/ 1429644 w 2000250"/>
              <a:gd name="connsiteY1255" fmla="*/ 350615 h 647700"/>
              <a:gd name="connsiteX1256" fmla="*/ 1443550 w 2000250"/>
              <a:gd name="connsiteY1256" fmla="*/ 346043 h 647700"/>
              <a:gd name="connsiteX1257" fmla="*/ 1461743 w 2000250"/>
              <a:gd name="connsiteY1257" fmla="*/ 343662 h 647700"/>
              <a:gd name="connsiteX1258" fmla="*/ 1744350 w 2000250"/>
              <a:gd name="connsiteY1258" fmla="*/ 312134 h 647700"/>
              <a:gd name="connsiteX1259" fmla="*/ 1758352 w 2000250"/>
              <a:gd name="connsiteY1259" fmla="*/ 308896 h 647700"/>
              <a:gd name="connsiteX1260" fmla="*/ 1744350 w 2000250"/>
              <a:gd name="connsiteY1260" fmla="*/ 312134 h 647700"/>
              <a:gd name="connsiteX1261" fmla="*/ 1762447 w 2000250"/>
              <a:gd name="connsiteY1261" fmla="*/ 308420 h 647700"/>
              <a:gd name="connsiteX1262" fmla="*/ 1766638 w 2000250"/>
              <a:gd name="connsiteY1262" fmla="*/ 309277 h 647700"/>
              <a:gd name="connsiteX1263" fmla="*/ 1762447 w 2000250"/>
              <a:gd name="connsiteY1263" fmla="*/ 308420 h 647700"/>
              <a:gd name="connsiteX1264" fmla="*/ 1687771 w 2000250"/>
              <a:gd name="connsiteY1264" fmla="*/ 339090 h 647700"/>
              <a:gd name="connsiteX1265" fmla="*/ 1696058 w 2000250"/>
              <a:gd name="connsiteY1265" fmla="*/ 339471 h 647700"/>
              <a:gd name="connsiteX1266" fmla="*/ 1687771 w 2000250"/>
              <a:gd name="connsiteY1266" fmla="*/ 339090 h 647700"/>
              <a:gd name="connsiteX1267" fmla="*/ 1707869 w 2000250"/>
              <a:gd name="connsiteY1267" fmla="*/ 335185 h 647700"/>
              <a:gd name="connsiteX1268" fmla="*/ 1713965 w 2000250"/>
              <a:gd name="connsiteY1268" fmla="*/ 334423 h 647700"/>
              <a:gd name="connsiteX1269" fmla="*/ 1714251 w 2000250"/>
              <a:gd name="connsiteY1269" fmla="*/ 337185 h 647700"/>
              <a:gd name="connsiteX1270" fmla="*/ 1708155 w 2000250"/>
              <a:gd name="connsiteY1270" fmla="*/ 337947 h 647700"/>
              <a:gd name="connsiteX1271" fmla="*/ 1707869 w 2000250"/>
              <a:gd name="connsiteY1271" fmla="*/ 335185 h 647700"/>
              <a:gd name="connsiteX1272" fmla="*/ 1766924 w 2000250"/>
              <a:gd name="connsiteY1272" fmla="*/ 329089 h 647700"/>
              <a:gd name="connsiteX1273" fmla="*/ 1783116 w 2000250"/>
              <a:gd name="connsiteY1273" fmla="*/ 326993 h 647700"/>
              <a:gd name="connsiteX1274" fmla="*/ 1795499 w 2000250"/>
              <a:gd name="connsiteY1274" fmla="*/ 326803 h 647700"/>
              <a:gd name="connsiteX1275" fmla="*/ 1803595 w 2000250"/>
              <a:gd name="connsiteY1275" fmla="*/ 325755 h 647700"/>
              <a:gd name="connsiteX1276" fmla="*/ 1809882 w 2000250"/>
              <a:gd name="connsiteY1276" fmla="*/ 326422 h 647700"/>
              <a:gd name="connsiteX1277" fmla="*/ 1791975 w 2000250"/>
              <a:gd name="connsiteY1277" fmla="*/ 331565 h 647700"/>
              <a:gd name="connsiteX1278" fmla="*/ 1787784 w 2000250"/>
              <a:gd name="connsiteY1278" fmla="*/ 330708 h 647700"/>
              <a:gd name="connsiteX1279" fmla="*/ 1773591 w 2000250"/>
              <a:gd name="connsiteY1279" fmla="*/ 332518 h 647700"/>
              <a:gd name="connsiteX1280" fmla="*/ 1771401 w 2000250"/>
              <a:gd name="connsiteY1280" fmla="*/ 331375 h 647700"/>
              <a:gd name="connsiteX1281" fmla="*/ 1766924 w 2000250"/>
              <a:gd name="connsiteY1281" fmla="*/ 329089 h 647700"/>
              <a:gd name="connsiteX1282" fmla="*/ 1816263 w 2000250"/>
              <a:gd name="connsiteY1282" fmla="*/ 328517 h 647700"/>
              <a:gd name="connsiteX1283" fmla="*/ 1820169 w 2000250"/>
              <a:gd name="connsiteY1283" fmla="*/ 326612 h 647700"/>
              <a:gd name="connsiteX1284" fmla="*/ 1826265 w 2000250"/>
              <a:gd name="connsiteY1284" fmla="*/ 325850 h 647700"/>
              <a:gd name="connsiteX1285" fmla="*/ 1816263 w 2000250"/>
              <a:gd name="connsiteY1285" fmla="*/ 328517 h 647700"/>
              <a:gd name="connsiteX1286" fmla="*/ 579442 w 2000250"/>
              <a:gd name="connsiteY1286" fmla="*/ 485489 h 647700"/>
              <a:gd name="connsiteX1287" fmla="*/ 573632 w 2000250"/>
              <a:gd name="connsiteY1287" fmla="*/ 489014 h 647700"/>
              <a:gd name="connsiteX1288" fmla="*/ 565345 w 2000250"/>
              <a:gd name="connsiteY1288" fmla="*/ 488537 h 647700"/>
              <a:gd name="connsiteX1289" fmla="*/ 549438 w 2000250"/>
              <a:gd name="connsiteY1289" fmla="*/ 494633 h 647700"/>
              <a:gd name="connsiteX1290" fmla="*/ 546867 w 2000250"/>
              <a:gd name="connsiteY1290" fmla="*/ 489204 h 647700"/>
              <a:gd name="connsiteX1291" fmla="*/ 552867 w 2000250"/>
              <a:gd name="connsiteY1291" fmla="*/ 487109 h 647700"/>
              <a:gd name="connsiteX1292" fmla="*/ 558963 w 2000250"/>
              <a:gd name="connsiteY1292" fmla="*/ 486442 h 647700"/>
              <a:gd name="connsiteX1293" fmla="*/ 565155 w 2000250"/>
              <a:gd name="connsiteY1293" fmla="*/ 487109 h 647700"/>
              <a:gd name="connsiteX1294" fmla="*/ 579442 w 2000250"/>
              <a:gd name="connsiteY1294" fmla="*/ 485489 h 647700"/>
              <a:gd name="connsiteX1295" fmla="*/ 504385 w 2000250"/>
              <a:gd name="connsiteY1295" fmla="*/ 495395 h 647700"/>
              <a:gd name="connsiteX1296" fmla="*/ 488097 w 2000250"/>
              <a:gd name="connsiteY1296" fmla="*/ 497205 h 647700"/>
              <a:gd name="connsiteX1297" fmla="*/ 504385 w 2000250"/>
              <a:gd name="connsiteY1297" fmla="*/ 495395 h 647700"/>
              <a:gd name="connsiteX1298" fmla="*/ 506481 w 2000250"/>
              <a:gd name="connsiteY1298" fmla="*/ 496634 h 647700"/>
              <a:gd name="connsiteX1299" fmla="*/ 512481 w 2000250"/>
              <a:gd name="connsiteY1299" fmla="*/ 494538 h 647700"/>
              <a:gd name="connsiteX1300" fmla="*/ 526864 w 2000250"/>
              <a:gd name="connsiteY1300" fmla="*/ 494348 h 647700"/>
              <a:gd name="connsiteX1301" fmla="*/ 539342 w 2000250"/>
              <a:gd name="connsiteY1301" fmla="*/ 495776 h 647700"/>
              <a:gd name="connsiteX1302" fmla="*/ 537151 w 2000250"/>
              <a:gd name="connsiteY1302" fmla="*/ 494633 h 647700"/>
              <a:gd name="connsiteX1303" fmla="*/ 531150 w 2000250"/>
              <a:gd name="connsiteY1303" fmla="*/ 496729 h 647700"/>
              <a:gd name="connsiteX1304" fmla="*/ 525340 w 2000250"/>
              <a:gd name="connsiteY1304" fmla="*/ 500253 h 647700"/>
              <a:gd name="connsiteX1305" fmla="*/ 515053 w 2000250"/>
              <a:gd name="connsiteY1305" fmla="*/ 499967 h 647700"/>
              <a:gd name="connsiteX1306" fmla="*/ 506481 w 2000250"/>
              <a:gd name="connsiteY1306" fmla="*/ 496634 h 647700"/>
              <a:gd name="connsiteX1307" fmla="*/ 799089 w 2000250"/>
              <a:gd name="connsiteY1307" fmla="*/ 463296 h 647700"/>
              <a:gd name="connsiteX1308" fmla="*/ 813186 w 2000250"/>
              <a:gd name="connsiteY1308" fmla="*/ 460248 h 647700"/>
              <a:gd name="connsiteX1309" fmla="*/ 799089 w 2000250"/>
              <a:gd name="connsiteY1309" fmla="*/ 463296 h 647700"/>
              <a:gd name="connsiteX1310" fmla="*/ 742605 w 2000250"/>
              <a:gd name="connsiteY1310" fmla="*/ 473964 h 647700"/>
              <a:gd name="connsiteX1311" fmla="*/ 738700 w 2000250"/>
              <a:gd name="connsiteY1311" fmla="*/ 475869 h 647700"/>
              <a:gd name="connsiteX1312" fmla="*/ 734509 w 2000250"/>
              <a:gd name="connsiteY1312" fmla="*/ 474917 h 647700"/>
              <a:gd name="connsiteX1313" fmla="*/ 732604 w 2000250"/>
              <a:gd name="connsiteY1313" fmla="*/ 476536 h 647700"/>
              <a:gd name="connsiteX1314" fmla="*/ 716126 w 2000250"/>
              <a:gd name="connsiteY1314" fmla="*/ 475583 h 647700"/>
              <a:gd name="connsiteX1315" fmla="*/ 713078 w 2000250"/>
              <a:gd name="connsiteY1315" fmla="*/ 487299 h 647700"/>
              <a:gd name="connsiteX1316" fmla="*/ 725175 w 2000250"/>
              <a:gd name="connsiteY1316" fmla="*/ 484537 h 647700"/>
              <a:gd name="connsiteX1317" fmla="*/ 729366 w 2000250"/>
              <a:gd name="connsiteY1317" fmla="*/ 485489 h 647700"/>
              <a:gd name="connsiteX1318" fmla="*/ 739272 w 2000250"/>
              <a:gd name="connsiteY1318" fmla="*/ 481489 h 647700"/>
              <a:gd name="connsiteX1319" fmla="*/ 753750 w 2000250"/>
              <a:gd name="connsiteY1319" fmla="*/ 482632 h 647700"/>
              <a:gd name="connsiteX1320" fmla="*/ 751940 w 2000250"/>
              <a:gd name="connsiteY1320" fmla="*/ 485680 h 647700"/>
              <a:gd name="connsiteX1321" fmla="*/ 747749 w 2000250"/>
              <a:gd name="connsiteY1321" fmla="*/ 484727 h 647700"/>
              <a:gd name="connsiteX1322" fmla="*/ 739843 w 2000250"/>
              <a:gd name="connsiteY1322" fmla="*/ 488442 h 647700"/>
              <a:gd name="connsiteX1323" fmla="*/ 731556 w 2000250"/>
              <a:gd name="connsiteY1323" fmla="*/ 487966 h 647700"/>
              <a:gd name="connsiteX1324" fmla="*/ 723270 w 2000250"/>
              <a:gd name="connsiteY1324" fmla="*/ 487489 h 647700"/>
              <a:gd name="connsiteX1325" fmla="*/ 713078 w 2000250"/>
              <a:gd name="connsiteY1325" fmla="*/ 488633 h 647700"/>
              <a:gd name="connsiteX1326" fmla="*/ 694790 w 2000250"/>
              <a:gd name="connsiteY1326" fmla="*/ 490728 h 647700"/>
              <a:gd name="connsiteX1327" fmla="*/ 708887 w 2000250"/>
              <a:gd name="connsiteY1327" fmla="*/ 487680 h 647700"/>
              <a:gd name="connsiteX1328" fmla="*/ 705934 w 2000250"/>
              <a:gd name="connsiteY1328" fmla="*/ 478060 h 647700"/>
              <a:gd name="connsiteX1329" fmla="*/ 689646 w 2000250"/>
              <a:gd name="connsiteY1329" fmla="*/ 479870 h 647700"/>
              <a:gd name="connsiteX1330" fmla="*/ 677550 w 2000250"/>
              <a:gd name="connsiteY1330" fmla="*/ 482632 h 647700"/>
              <a:gd name="connsiteX1331" fmla="*/ 675359 w 2000250"/>
              <a:gd name="connsiteY1331" fmla="*/ 481489 h 647700"/>
              <a:gd name="connsiteX1332" fmla="*/ 665358 w 2000250"/>
              <a:gd name="connsiteY1332" fmla="*/ 484061 h 647700"/>
              <a:gd name="connsiteX1333" fmla="*/ 657071 w 2000250"/>
              <a:gd name="connsiteY1333" fmla="*/ 483584 h 647700"/>
              <a:gd name="connsiteX1334" fmla="*/ 666977 w 2000250"/>
              <a:gd name="connsiteY1334" fmla="*/ 479584 h 647700"/>
              <a:gd name="connsiteX1335" fmla="*/ 673168 w 2000250"/>
              <a:gd name="connsiteY1335" fmla="*/ 480251 h 647700"/>
              <a:gd name="connsiteX1336" fmla="*/ 677073 w 2000250"/>
              <a:gd name="connsiteY1336" fmla="*/ 478346 h 647700"/>
              <a:gd name="connsiteX1337" fmla="*/ 679264 w 2000250"/>
              <a:gd name="connsiteY1337" fmla="*/ 479489 h 647700"/>
              <a:gd name="connsiteX1338" fmla="*/ 681169 w 2000250"/>
              <a:gd name="connsiteY1338" fmla="*/ 477869 h 647700"/>
              <a:gd name="connsiteX1339" fmla="*/ 691361 w 2000250"/>
              <a:gd name="connsiteY1339" fmla="*/ 476726 h 647700"/>
              <a:gd name="connsiteX1340" fmla="*/ 695552 w 2000250"/>
              <a:gd name="connsiteY1340" fmla="*/ 477679 h 647700"/>
              <a:gd name="connsiteX1341" fmla="*/ 699457 w 2000250"/>
              <a:gd name="connsiteY1341" fmla="*/ 475774 h 647700"/>
              <a:gd name="connsiteX1342" fmla="*/ 701648 w 2000250"/>
              <a:gd name="connsiteY1342" fmla="*/ 476917 h 647700"/>
              <a:gd name="connsiteX1343" fmla="*/ 709554 w 2000250"/>
              <a:gd name="connsiteY1343" fmla="*/ 473202 h 647700"/>
              <a:gd name="connsiteX1344" fmla="*/ 711840 w 2000250"/>
              <a:gd name="connsiteY1344" fmla="*/ 475774 h 647700"/>
              <a:gd name="connsiteX1345" fmla="*/ 713649 w 2000250"/>
              <a:gd name="connsiteY1345" fmla="*/ 472726 h 647700"/>
              <a:gd name="connsiteX1346" fmla="*/ 725937 w 2000250"/>
              <a:gd name="connsiteY1346" fmla="*/ 472726 h 647700"/>
              <a:gd name="connsiteX1347" fmla="*/ 742605 w 2000250"/>
              <a:gd name="connsiteY1347" fmla="*/ 473964 h 647700"/>
              <a:gd name="connsiteX1348" fmla="*/ 640974 w 2000250"/>
              <a:gd name="connsiteY1348" fmla="*/ 485585 h 647700"/>
              <a:gd name="connsiteX1349" fmla="*/ 651261 w 2000250"/>
              <a:gd name="connsiteY1349" fmla="*/ 485870 h 647700"/>
              <a:gd name="connsiteX1350" fmla="*/ 640974 w 2000250"/>
              <a:gd name="connsiteY1350" fmla="*/ 485585 h 647700"/>
              <a:gd name="connsiteX1351" fmla="*/ 1420214 w 2000250"/>
              <a:gd name="connsiteY1351" fmla="*/ 392906 h 647700"/>
              <a:gd name="connsiteX1352" fmla="*/ 1436597 w 2000250"/>
              <a:gd name="connsiteY1352" fmla="*/ 392239 h 647700"/>
              <a:gd name="connsiteX1353" fmla="*/ 1420214 w 2000250"/>
              <a:gd name="connsiteY1353" fmla="*/ 392906 h 647700"/>
              <a:gd name="connsiteX1354" fmla="*/ 1562898 w 2000250"/>
              <a:gd name="connsiteY1354" fmla="*/ 380524 h 647700"/>
              <a:gd name="connsiteX1355" fmla="*/ 1566613 w 2000250"/>
              <a:gd name="connsiteY1355" fmla="*/ 377190 h 647700"/>
              <a:gd name="connsiteX1356" fmla="*/ 1572519 w 2000250"/>
              <a:gd name="connsiteY1356" fmla="*/ 374999 h 647700"/>
              <a:gd name="connsiteX1357" fmla="*/ 1595379 w 2000250"/>
              <a:gd name="connsiteY1357" fmla="*/ 376333 h 647700"/>
              <a:gd name="connsiteX1358" fmla="*/ 1583663 w 2000250"/>
              <a:gd name="connsiteY1358" fmla="*/ 382048 h 647700"/>
              <a:gd name="connsiteX1359" fmla="*/ 1581472 w 2000250"/>
              <a:gd name="connsiteY1359" fmla="*/ 380905 h 647700"/>
              <a:gd name="connsiteX1360" fmla="*/ 1579662 w 2000250"/>
              <a:gd name="connsiteY1360" fmla="*/ 382524 h 647700"/>
              <a:gd name="connsiteX1361" fmla="*/ 1561089 w 2000250"/>
              <a:gd name="connsiteY1361" fmla="*/ 382048 h 647700"/>
              <a:gd name="connsiteX1362" fmla="*/ 1553183 w 2000250"/>
              <a:gd name="connsiteY1362" fmla="*/ 384429 h 647700"/>
              <a:gd name="connsiteX1363" fmla="*/ 1549087 w 2000250"/>
              <a:gd name="connsiteY1363" fmla="*/ 384905 h 647700"/>
              <a:gd name="connsiteX1364" fmla="*/ 1547182 w 2000250"/>
              <a:gd name="connsiteY1364" fmla="*/ 386525 h 647700"/>
              <a:gd name="connsiteX1365" fmla="*/ 1524703 w 2000250"/>
              <a:gd name="connsiteY1365" fmla="*/ 387953 h 647700"/>
              <a:gd name="connsiteX1366" fmla="*/ 1520798 w 2000250"/>
              <a:gd name="connsiteY1366" fmla="*/ 389858 h 647700"/>
              <a:gd name="connsiteX1367" fmla="*/ 1502034 w 2000250"/>
              <a:gd name="connsiteY1367" fmla="*/ 387953 h 647700"/>
              <a:gd name="connsiteX1368" fmla="*/ 1490032 w 2000250"/>
              <a:gd name="connsiteY1368" fmla="*/ 390906 h 647700"/>
              <a:gd name="connsiteX1369" fmla="*/ 1481745 w 2000250"/>
              <a:gd name="connsiteY1369" fmla="*/ 390525 h 647700"/>
              <a:gd name="connsiteX1370" fmla="*/ 1463457 w 2000250"/>
              <a:gd name="connsiteY1370" fmla="*/ 392811 h 647700"/>
              <a:gd name="connsiteX1371" fmla="*/ 1463267 w 2000250"/>
              <a:gd name="connsiteY1371" fmla="*/ 391382 h 647700"/>
              <a:gd name="connsiteX1372" fmla="*/ 1459362 w 2000250"/>
              <a:gd name="connsiteY1372" fmla="*/ 393287 h 647700"/>
              <a:gd name="connsiteX1373" fmla="*/ 1449075 w 2000250"/>
              <a:gd name="connsiteY1373" fmla="*/ 393192 h 647700"/>
              <a:gd name="connsiteX1374" fmla="*/ 1440978 w 2000250"/>
              <a:gd name="connsiteY1374" fmla="*/ 394240 h 647700"/>
              <a:gd name="connsiteX1375" fmla="*/ 1440597 w 2000250"/>
              <a:gd name="connsiteY1375" fmla="*/ 391478 h 647700"/>
              <a:gd name="connsiteX1376" fmla="*/ 1444693 w 2000250"/>
              <a:gd name="connsiteY1376" fmla="*/ 391001 h 647700"/>
              <a:gd name="connsiteX1377" fmla="*/ 1473268 w 2000250"/>
              <a:gd name="connsiteY1377" fmla="*/ 388811 h 647700"/>
              <a:gd name="connsiteX1378" fmla="*/ 1481174 w 2000250"/>
              <a:gd name="connsiteY1378" fmla="*/ 386429 h 647700"/>
              <a:gd name="connsiteX1379" fmla="*/ 1487079 w 2000250"/>
              <a:gd name="connsiteY1379" fmla="*/ 384239 h 647700"/>
              <a:gd name="connsiteX1380" fmla="*/ 1513654 w 2000250"/>
              <a:gd name="connsiteY1380" fmla="*/ 382334 h 647700"/>
              <a:gd name="connsiteX1381" fmla="*/ 1517560 w 2000250"/>
              <a:gd name="connsiteY1381" fmla="*/ 380429 h 647700"/>
              <a:gd name="connsiteX1382" fmla="*/ 1525846 w 2000250"/>
              <a:gd name="connsiteY1382" fmla="*/ 380810 h 647700"/>
              <a:gd name="connsiteX1383" fmla="*/ 1533847 w 2000250"/>
              <a:gd name="connsiteY1383" fmla="*/ 378428 h 647700"/>
              <a:gd name="connsiteX1384" fmla="*/ 1554326 w 2000250"/>
              <a:gd name="connsiteY1384" fmla="*/ 377285 h 647700"/>
              <a:gd name="connsiteX1385" fmla="*/ 1562898 w 2000250"/>
              <a:gd name="connsiteY1385" fmla="*/ 380524 h 647700"/>
              <a:gd name="connsiteX1386" fmla="*/ 1927992 w 2000250"/>
              <a:gd name="connsiteY1386" fmla="*/ 349853 h 647700"/>
              <a:gd name="connsiteX1387" fmla="*/ 1858840 w 2000250"/>
              <a:gd name="connsiteY1387" fmla="*/ 357188 h 647700"/>
              <a:gd name="connsiteX1388" fmla="*/ 1795785 w 2000250"/>
              <a:gd name="connsiteY1388" fmla="*/ 363760 h 647700"/>
              <a:gd name="connsiteX1389" fmla="*/ 1756923 w 2000250"/>
              <a:gd name="connsiteY1389" fmla="*/ 365855 h 647700"/>
              <a:gd name="connsiteX1390" fmla="*/ 1755018 w 2000250"/>
              <a:gd name="connsiteY1390" fmla="*/ 367475 h 647700"/>
              <a:gd name="connsiteX1391" fmla="*/ 1720347 w 2000250"/>
              <a:gd name="connsiteY1391" fmla="*/ 370427 h 647700"/>
              <a:gd name="connsiteX1392" fmla="*/ 1697868 w 2000250"/>
              <a:gd name="connsiteY1392" fmla="*/ 371856 h 647700"/>
              <a:gd name="connsiteX1393" fmla="*/ 1695677 w 2000250"/>
              <a:gd name="connsiteY1393" fmla="*/ 370713 h 647700"/>
              <a:gd name="connsiteX1394" fmla="*/ 1677389 w 2000250"/>
              <a:gd name="connsiteY1394" fmla="*/ 372999 h 647700"/>
              <a:gd name="connsiteX1395" fmla="*/ 1659006 w 2000250"/>
              <a:gd name="connsiteY1395" fmla="*/ 373952 h 647700"/>
              <a:gd name="connsiteX1396" fmla="*/ 1654910 w 2000250"/>
              <a:gd name="connsiteY1396" fmla="*/ 374428 h 647700"/>
              <a:gd name="connsiteX1397" fmla="*/ 1648814 w 2000250"/>
              <a:gd name="connsiteY1397" fmla="*/ 375190 h 647700"/>
              <a:gd name="connsiteX1398" fmla="*/ 1646623 w 2000250"/>
              <a:gd name="connsiteY1398" fmla="*/ 374047 h 647700"/>
              <a:gd name="connsiteX1399" fmla="*/ 1642432 w 2000250"/>
              <a:gd name="connsiteY1399" fmla="*/ 373189 h 647700"/>
              <a:gd name="connsiteX1400" fmla="*/ 1639860 w 2000250"/>
              <a:gd name="connsiteY1400" fmla="*/ 369284 h 647700"/>
              <a:gd name="connsiteX1401" fmla="*/ 1643766 w 2000250"/>
              <a:gd name="connsiteY1401" fmla="*/ 367379 h 647700"/>
              <a:gd name="connsiteX1402" fmla="*/ 1647957 w 2000250"/>
              <a:gd name="connsiteY1402" fmla="*/ 368237 h 647700"/>
              <a:gd name="connsiteX1403" fmla="*/ 1649766 w 2000250"/>
              <a:gd name="connsiteY1403" fmla="*/ 366617 h 647700"/>
              <a:gd name="connsiteX1404" fmla="*/ 1658053 w 2000250"/>
              <a:gd name="connsiteY1404" fmla="*/ 366998 h 647700"/>
              <a:gd name="connsiteX1405" fmla="*/ 1706916 w 2000250"/>
              <a:gd name="connsiteY1405" fmla="*/ 362236 h 647700"/>
              <a:gd name="connsiteX1406" fmla="*/ 1711012 w 2000250"/>
              <a:gd name="connsiteY1406" fmla="*/ 361760 h 647700"/>
              <a:gd name="connsiteX1407" fmla="*/ 1733491 w 2000250"/>
              <a:gd name="connsiteY1407" fmla="*/ 360331 h 647700"/>
              <a:gd name="connsiteX1408" fmla="*/ 1739587 w 2000250"/>
              <a:gd name="connsiteY1408" fmla="*/ 359569 h 647700"/>
              <a:gd name="connsiteX1409" fmla="*/ 1749874 w 2000250"/>
              <a:gd name="connsiteY1409" fmla="*/ 359664 h 647700"/>
              <a:gd name="connsiteX1410" fmla="*/ 1757970 w 2000250"/>
              <a:gd name="connsiteY1410" fmla="*/ 358616 h 647700"/>
              <a:gd name="connsiteX1411" fmla="*/ 1778259 w 2000250"/>
              <a:gd name="connsiteY1411" fmla="*/ 356045 h 647700"/>
              <a:gd name="connsiteX1412" fmla="*/ 1859888 w 2000250"/>
              <a:gd name="connsiteY1412" fmla="*/ 349949 h 647700"/>
              <a:gd name="connsiteX1413" fmla="*/ 1888463 w 2000250"/>
              <a:gd name="connsiteY1413" fmla="*/ 347758 h 647700"/>
              <a:gd name="connsiteX1414" fmla="*/ 1906846 w 2000250"/>
              <a:gd name="connsiteY1414" fmla="*/ 346805 h 647700"/>
              <a:gd name="connsiteX1415" fmla="*/ 1914942 w 2000250"/>
              <a:gd name="connsiteY1415" fmla="*/ 345758 h 647700"/>
              <a:gd name="connsiteX1416" fmla="*/ 1915133 w 2000250"/>
              <a:gd name="connsiteY1416" fmla="*/ 347186 h 647700"/>
              <a:gd name="connsiteX1417" fmla="*/ 1927992 w 2000250"/>
              <a:gd name="connsiteY1417" fmla="*/ 349853 h 647700"/>
              <a:gd name="connsiteX1418" fmla="*/ 647641 w 2000250"/>
              <a:gd name="connsiteY1418" fmla="*/ 490442 h 647700"/>
              <a:gd name="connsiteX1419" fmla="*/ 651737 w 2000250"/>
              <a:gd name="connsiteY1419" fmla="*/ 489966 h 647700"/>
              <a:gd name="connsiteX1420" fmla="*/ 647641 w 2000250"/>
              <a:gd name="connsiteY1420" fmla="*/ 490442 h 647700"/>
              <a:gd name="connsiteX1421" fmla="*/ 657928 w 2000250"/>
              <a:gd name="connsiteY1421" fmla="*/ 490728 h 647700"/>
              <a:gd name="connsiteX1422" fmla="*/ 665929 w 2000250"/>
              <a:gd name="connsiteY1422" fmla="*/ 488442 h 647700"/>
              <a:gd name="connsiteX1423" fmla="*/ 657928 w 2000250"/>
              <a:gd name="connsiteY1423" fmla="*/ 490728 h 647700"/>
              <a:gd name="connsiteX1424" fmla="*/ 1597474 w 2000250"/>
              <a:gd name="connsiteY1424" fmla="*/ 376142 h 647700"/>
              <a:gd name="connsiteX1425" fmla="*/ 1605380 w 2000250"/>
              <a:gd name="connsiteY1425" fmla="*/ 373761 h 647700"/>
              <a:gd name="connsiteX1426" fmla="*/ 1597474 w 2000250"/>
              <a:gd name="connsiteY1426" fmla="*/ 376142 h 647700"/>
              <a:gd name="connsiteX1427" fmla="*/ 776038 w 2000250"/>
              <a:gd name="connsiteY1427" fmla="*/ 480155 h 647700"/>
              <a:gd name="connsiteX1428" fmla="*/ 766132 w 2000250"/>
              <a:gd name="connsiteY1428" fmla="*/ 484156 h 647700"/>
              <a:gd name="connsiteX1429" fmla="*/ 759941 w 2000250"/>
              <a:gd name="connsiteY1429" fmla="*/ 483489 h 647700"/>
              <a:gd name="connsiteX1430" fmla="*/ 776038 w 2000250"/>
              <a:gd name="connsiteY1430" fmla="*/ 480155 h 647700"/>
              <a:gd name="connsiteX1431" fmla="*/ 1571757 w 2000250"/>
              <a:gd name="connsiteY1431" fmla="*/ 385096 h 647700"/>
              <a:gd name="connsiteX1432" fmla="*/ 1572423 w 2000250"/>
              <a:gd name="connsiteY1432" fmla="*/ 390715 h 647700"/>
              <a:gd name="connsiteX1433" fmla="*/ 1571757 w 2000250"/>
              <a:gd name="connsiteY1433" fmla="*/ 385096 h 647700"/>
              <a:gd name="connsiteX1434" fmla="*/ 670977 w 2000250"/>
              <a:gd name="connsiteY1434" fmla="*/ 499110 h 647700"/>
              <a:gd name="connsiteX1435" fmla="*/ 697362 w 2000250"/>
              <a:gd name="connsiteY1435" fmla="*/ 496062 h 647700"/>
              <a:gd name="connsiteX1436" fmla="*/ 670977 w 2000250"/>
              <a:gd name="connsiteY1436" fmla="*/ 499110 h 647700"/>
              <a:gd name="connsiteX1437" fmla="*/ 839665 w 2000250"/>
              <a:gd name="connsiteY1437" fmla="*/ 479965 h 647700"/>
              <a:gd name="connsiteX1438" fmla="*/ 847952 w 2000250"/>
              <a:gd name="connsiteY1438" fmla="*/ 480441 h 647700"/>
              <a:gd name="connsiteX1439" fmla="*/ 839665 w 2000250"/>
              <a:gd name="connsiteY1439" fmla="*/ 479965 h 647700"/>
              <a:gd name="connsiteX1440" fmla="*/ 1667959 w 2000250"/>
              <a:gd name="connsiteY1440" fmla="*/ 379952 h 647700"/>
              <a:gd name="connsiteX1441" fmla="*/ 1678246 w 2000250"/>
              <a:gd name="connsiteY1441" fmla="*/ 380048 h 647700"/>
              <a:gd name="connsiteX1442" fmla="*/ 1667959 w 2000250"/>
              <a:gd name="connsiteY1442" fmla="*/ 379952 h 647700"/>
              <a:gd name="connsiteX1443" fmla="*/ 1688343 w 2000250"/>
              <a:gd name="connsiteY1443" fmla="*/ 378809 h 647700"/>
              <a:gd name="connsiteX1444" fmla="*/ 1753589 w 2000250"/>
              <a:gd name="connsiteY1444" fmla="*/ 373380 h 647700"/>
              <a:gd name="connsiteX1445" fmla="*/ 1743588 w 2000250"/>
              <a:gd name="connsiteY1445" fmla="*/ 376047 h 647700"/>
              <a:gd name="connsiteX1446" fmla="*/ 1723109 w 2000250"/>
              <a:gd name="connsiteY1446" fmla="*/ 377190 h 647700"/>
              <a:gd name="connsiteX1447" fmla="*/ 1713108 w 2000250"/>
              <a:gd name="connsiteY1447" fmla="*/ 379857 h 647700"/>
              <a:gd name="connsiteX1448" fmla="*/ 1710917 w 2000250"/>
              <a:gd name="connsiteY1448" fmla="*/ 378714 h 647700"/>
              <a:gd name="connsiteX1449" fmla="*/ 1696725 w 2000250"/>
              <a:gd name="connsiteY1449" fmla="*/ 380524 h 647700"/>
              <a:gd name="connsiteX1450" fmla="*/ 1688343 w 2000250"/>
              <a:gd name="connsiteY1450" fmla="*/ 378809 h 647700"/>
              <a:gd name="connsiteX1451" fmla="*/ 1794356 w 2000250"/>
              <a:gd name="connsiteY1451" fmla="*/ 369570 h 647700"/>
              <a:gd name="connsiteX1452" fmla="*/ 1843219 w 2000250"/>
              <a:gd name="connsiteY1452" fmla="*/ 364808 h 647700"/>
              <a:gd name="connsiteX1453" fmla="*/ 1811120 w 2000250"/>
              <a:gd name="connsiteY1453" fmla="*/ 371761 h 647700"/>
              <a:gd name="connsiteX1454" fmla="*/ 1780545 w 2000250"/>
              <a:gd name="connsiteY1454" fmla="*/ 374237 h 647700"/>
              <a:gd name="connsiteX1455" fmla="*/ 1774258 w 2000250"/>
              <a:gd name="connsiteY1455" fmla="*/ 373571 h 647700"/>
              <a:gd name="connsiteX1456" fmla="*/ 1780164 w 2000250"/>
              <a:gd name="connsiteY1456" fmla="*/ 371380 h 647700"/>
              <a:gd name="connsiteX1457" fmla="*/ 1794356 w 2000250"/>
              <a:gd name="connsiteY1457" fmla="*/ 369570 h 647700"/>
              <a:gd name="connsiteX1458" fmla="*/ 1280292 w 2000250"/>
              <a:gd name="connsiteY1458" fmla="*/ 448247 h 647700"/>
              <a:gd name="connsiteX1459" fmla="*/ 1284864 w 2000250"/>
              <a:gd name="connsiteY1459" fmla="*/ 453390 h 647700"/>
              <a:gd name="connsiteX1460" fmla="*/ 1278768 w 2000250"/>
              <a:gd name="connsiteY1460" fmla="*/ 454057 h 647700"/>
              <a:gd name="connsiteX1461" fmla="*/ 1280292 w 2000250"/>
              <a:gd name="connsiteY1461" fmla="*/ 448247 h 647700"/>
              <a:gd name="connsiteX1462" fmla="*/ 1628145 w 2000250"/>
              <a:gd name="connsiteY1462" fmla="*/ 409194 h 647700"/>
              <a:gd name="connsiteX1463" fmla="*/ 1622430 w 2000250"/>
              <a:gd name="connsiteY1463" fmla="*/ 412718 h 647700"/>
              <a:gd name="connsiteX1464" fmla="*/ 1584235 w 2000250"/>
              <a:gd name="connsiteY1464" fmla="*/ 420434 h 647700"/>
              <a:gd name="connsiteX1465" fmla="*/ 1573757 w 2000250"/>
              <a:gd name="connsiteY1465" fmla="*/ 418910 h 647700"/>
              <a:gd name="connsiteX1466" fmla="*/ 1537086 w 2000250"/>
              <a:gd name="connsiteY1466" fmla="*/ 422148 h 647700"/>
              <a:gd name="connsiteX1467" fmla="*/ 1526799 w 2000250"/>
              <a:gd name="connsiteY1467" fmla="*/ 422053 h 647700"/>
              <a:gd name="connsiteX1468" fmla="*/ 1508511 w 2000250"/>
              <a:gd name="connsiteY1468" fmla="*/ 424339 h 647700"/>
              <a:gd name="connsiteX1469" fmla="*/ 1497843 w 2000250"/>
              <a:gd name="connsiteY1469" fmla="*/ 421386 h 647700"/>
              <a:gd name="connsiteX1470" fmla="*/ 1501748 w 2000250"/>
              <a:gd name="connsiteY1470" fmla="*/ 419481 h 647700"/>
              <a:gd name="connsiteX1471" fmla="*/ 1505653 w 2000250"/>
              <a:gd name="connsiteY1471" fmla="*/ 417576 h 647700"/>
              <a:gd name="connsiteX1472" fmla="*/ 1554516 w 2000250"/>
              <a:gd name="connsiteY1472" fmla="*/ 412814 h 647700"/>
              <a:gd name="connsiteX1473" fmla="*/ 1566994 w 2000250"/>
              <a:gd name="connsiteY1473" fmla="*/ 414052 h 647700"/>
              <a:gd name="connsiteX1474" fmla="*/ 1597474 w 2000250"/>
              <a:gd name="connsiteY1474" fmla="*/ 410147 h 647700"/>
              <a:gd name="connsiteX1475" fmla="*/ 1615762 w 2000250"/>
              <a:gd name="connsiteY1475" fmla="*/ 407861 h 647700"/>
              <a:gd name="connsiteX1476" fmla="*/ 1628145 w 2000250"/>
              <a:gd name="connsiteY1476" fmla="*/ 409194 h 647700"/>
              <a:gd name="connsiteX1477" fmla="*/ 1176850 w 2000250"/>
              <a:gd name="connsiteY1477" fmla="*/ 462820 h 647700"/>
              <a:gd name="connsiteX1478" fmla="*/ 1179231 w 2000250"/>
              <a:gd name="connsiteY1478" fmla="*/ 466820 h 647700"/>
              <a:gd name="connsiteX1479" fmla="*/ 1175136 w 2000250"/>
              <a:gd name="connsiteY1479" fmla="*/ 467297 h 647700"/>
              <a:gd name="connsiteX1480" fmla="*/ 1176850 w 2000250"/>
              <a:gd name="connsiteY1480" fmla="*/ 462820 h 647700"/>
              <a:gd name="connsiteX1481" fmla="*/ 1239906 w 2000250"/>
              <a:gd name="connsiteY1481" fmla="*/ 455676 h 647700"/>
              <a:gd name="connsiteX1482" fmla="*/ 1223904 w 2000250"/>
              <a:gd name="connsiteY1482" fmla="*/ 460343 h 647700"/>
              <a:gd name="connsiteX1483" fmla="*/ 1239906 w 2000250"/>
              <a:gd name="connsiteY1483" fmla="*/ 455676 h 647700"/>
              <a:gd name="connsiteX1484" fmla="*/ 1069408 w 2000250"/>
              <a:gd name="connsiteY1484" fmla="*/ 477869 h 647700"/>
              <a:gd name="connsiteX1485" fmla="*/ 1073980 w 2000250"/>
              <a:gd name="connsiteY1485" fmla="*/ 483013 h 647700"/>
              <a:gd name="connsiteX1486" fmla="*/ 1067884 w 2000250"/>
              <a:gd name="connsiteY1486" fmla="*/ 483680 h 647700"/>
              <a:gd name="connsiteX1487" fmla="*/ 1069408 w 2000250"/>
              <a:gd name="connsiteY1487" fmla="*/ 477869 h 647700"/>
              <a:gd name="connsiteX1488" fmla="*/ 1013020 w 2000250"/>
              <a:gd name="connsiteY1488" fmla="*/ 489966 h 647700"/>
              <a:gd name="connsiteX1489" fmla="*/ 996637 w 2000250"/>
              <a:gd name="connsiteY1489" fmla="*/ 490442 h 647700"/>
              <a:gd name="connsiteX1490" fmla="*/ 1004543 w 2000250"/>
              <a:gd name="connsiteY1490" fmla="*/ 486728 h 647700"/>
              <a:gd name="connsiteX1491" fmla="*/ 1004638 w 2000250"/>
              <a:gd name="connsiteY1491" fmla="*/ 488156 h 647700"/>
              <a:gd name="connsiteX1492" fmla="*/ 1013020 w 2000250"/>
              <a:gd name="connsiteY1492" fmla="*/ 489966 h 647700"/>
              <a:gd name="connsiteX1493" fmla="*/ 1020831 w 2000250"/>
              <a:gd name="connsiteY1493" fmla="*/ 484823 h 647700"/>
              <a:gd name="connsiteX1494" fmla="*/ 1024926 w 2000250"/>
              <a:gd name="connsiteY1494" fmla="*/ 484346 h 647700"/>
              <a:gd name="connsiteX1495" fmla="*/ 1025212 w 2000250"/>
              <a:gd name="connsiteY1495" fmla="*/ 487109 h 647700"/>
              <a:gd name="connsiteX1496" fmla="*/ 1021116 w 2000250"/>
              <a:gd name="connsiteY1496" fmla="*/ 487585 h 647700"/>
              <a:gd name="connsiteX1497" fmla="*/ 1020831 w 2000250"/>
              <a:gd name="connsiteY1497" fmla="*/ 484823 h 647700"/>
              <a:gd name="connsiteX1498" fmla="*/ 935677 w 2000250"/>
              <a:gd name="connsiteY1498" fmla="*/ 497396 h 647700"/>
              <a:gd name="connsiteX1499" fmla="*/ 915579 w 2000250"/>
              <a:gd name="connsiteY1499" fmla="*/ 502539 h 647700"/>
              <a:gd name="connsiteX1500" fmla="*/ 909483 w 2000250"/>
              <a:gd name="connsiteY1500" fmla="*/ 503206 h 647700"/>
              <a:gd name="connsiteX1501" fmla="*/ 905292 w 2000250"/>
              <a:gd name="connsiteY1501" fmla="*/ 502253 h 647700"/>
              <a:gd name="connsiteX1502" fmla="*/ 903387 w 2000250"/>
              <a:gd name="connsiteY1502" fmla="*/ 503873 h 647700"/>
              <a:gd name="connsiteX1503" fmla="*/ 895291 w 2000250"/>
              <a:gd name="connsiteY1503" fmla="*/ 504825 h 647700"/>
              <a:gd name="connsiteX1504" fmla="*/ 891005 w 2000250"/>
              <a:gd name="connsiteY1504" fmla="*/ 502444 h 647700"/>
              <a:gd name="connsiteX1505" fmla="*/ 895101 w 2000250"/>
              <a:gd name="connsiteY1505" fmla="*/ 501968 h 647700"/>
              <a:gd name="connsiteX1506" fmla="*/ 921390 w 2000250"/>
              <a:gd name="connsiteY1506" fmla="*/ 497586 h 647700"/>
              <a:gd name="connsiteX1507" fmla="*/ 929676 w 2000250"/>
              <a:gd name="connsiteY1507" fmla="*/ 498062 h 647700"/>
              <a:gd name="connsiteX1508" fmla="*/ 933582 w 2000250"/>
              <a:gd name="connsiteY1508" fmla="*/ 496157 h 647700"/>
              <a:gd name="connsiteX1509" fmla="*/ 935677 w 2000250"/>
              <a:gd name="connsiteY1509" fmla="*/ 497396 h 647700"/>
              <a:gd name="connsiteX1510" fmla="*/ 1658720 w 2000250"/>
              <a:gd name="connsiteY1510" fmla="*/ 406718 h 647700"/>
              <a:gd name="connsiteX1511" fmla="*/ 1671198 w 2000250"/>
              <a:gd name="connsiteY1511" fmla="*/ 407956 h 647700"/>
              <a:gd name="connsiteX1512" fmla="*/ 1658720 w 2000250"/>
              <a:gd name="connsiteY1512" fmla="*/ 406718 h 647700"/>
              <a:gd name="connsiteX1513" fmla="*/ 1904941 w 2000250"/>
              <a:gd name="connsiteY1513" fmla="*/ 381095 h 647700"/>
              <a:gd name="connsiteX1514" fmla="*/ 1894940 w 2000250"/>
              <a:gd name="connsiteY1514" fmla="*/ 383762 h 647700"/>
              <a:gd name="connsiteX1515" fmla="*/ 1895131 w 2000250"/>
              <a:gd name="connsiteY1515" fmla="*/ 385191 h 647700"/>
              <a:gd name="connsiteX1516" fmla="*/ 1866746 w 2000250"/>
              <a:gd name="connsiteY1516" fmla="*/ 388811 h 647700"/>
              <a:gd name="connsiteX1517" fmla="*/ 1805691 w 2000250"/>
              <a:gd name="connsiteY1517" fmla="*/ 395097 h 647700"/>
              <a:gd name="connsiteX1518" fmla="*/ 1791308 w 2000250"/>
              <a:gd name="connsiteY1518" fmla="*/ 395478 h 647700"/>
              <a:gd name="connsiteX1519" fmla="*/ 1777306 w 2000250"/>
              <a:gd name="connsiteY1519" fmla="*/ 398717 h 647700"/>
              <a:gd name="connsiteX1520" fmla="*/ 1744635 w 2000250"/>
              <a:gd name="connsiteY1520" fmla="*/ 401479 h 647700"/>
              <a:gd name="connsiteX1521" fmla="*/ 1740730 w 2000250"/>
              <a:gd name="connsiteY1521" fmla="*/ 403384 h 647700"/>
              <a:gd name="connsiteX1522" fmla="*/ 1738539 w 2000250"/>
              <a:gd name="connsiteY1522" fmla="*/ 402241 h 647700"/>
              <a:gd name="connsiteX1523" fmla="*/ 1734158 w 2000250"/>
              <a:gd name="connsiteY1523" fmla="*/ 399955 h 647700"/>
              <a:gd name="connsiteX1524" fmla="*/ 1766638 w 2000250"/>
              <a:gd name="connsiteY1524" fmla="*/ 395859 h 647700"/>
              <a:gd name="connsiteX1525" fmla="*/ 1805214 w 2000250"/>
              <a:gd name="connsiteY1525" fmla="*/ 391001 h 647700"/>
              <a:gd name="connsiteX1526" fmla="*/ 1807024 w 2000250"/>
              <a:gd name="connsiteY1526" fmla="*/ 389382 h 647700"/>
              <a:gd name="connsiteX1527" fmla="*/ 1815311 w 2000250"/>
              <a:gd name="connsiteY1527" fmla="*/ 389763 h 647700"/>
              <a:gd name="connsiteX1528" fmla="*/ 1835409 w 2000250"/>
              <a:gd name="connsiteY1528" fmla="*/ 385763 h 647700"/>
              <a:gd name="connsiteX1529" fmla="*/ 1851601 w 2000250"/>
              <a:gd name="connsiteY1529" fmla="*/ 383667 h 647700"/>
              <a:gd name="connsiteX1530" fmla="*/ 1853792 w 2000250"/>
              <a:gd name="connsiteY1530" fmla="*/ 384810 h 647700"/>
              <a:gd name="connsiteX1531" fmla="*/ 1855697 w 2000250"/>
              <a:gd name="connsiteY1531" fmla="*/ 383191 h 647700"/>
              <a:gd name="connsiteX1532" fmla="*/ 1874080 w 2000250"/>
              <a:gd name="connsiteY1532" fmla="*/ 382238 h 647700"/>
              <a:gd name="connsiteX1533" fmla="*/ 1884272 w 2000250"/>
              <a:gd name="connsiteY1533" fmla="*/ 380905 h 647700"/>
              <a:gd name="connsiteX1534" fmla="*/ 1904941 w 2000250"/>
              <a:gd name="connsiteY1534" fmla="*/ 381095 h 647700"/>
              <a:gd name="connsiteX1535" fmla="*/ 823473 w 2000250"/>
              <a:gd name="connsiteY1535" fmla="*/ 527209 h 647700"/>
              <a:gd name="connsiteX1536" fmla="*/ 803375 w 2000250"/>
              <a:gd name="connsiteY1536" fmla="*/ 532352 h 647700"/>
              <a:gd name="connsiteX1537" fmla="*/ 813281 w 2000250"/>
              <a:gd name="connsiteY1537" fmla="*/ 528352 h 647700"/>
              <a:gd name="connsiteX1538" fmla="*/ 813186 w 2000250"/>
              <a:gd name="connsiteY1538" fmla="*/ 526923 h 647700"/>
              <a:gd name="connsiteX1539" fmla="*/ 823473 w 2000250"/>
              <a:gd name="connsiteY1539" fmla="*/ 527209 h 647700"/>
              <a:gd name="connsiteX1540" fmla="*/ 1904465 w 2000250"/>
              <a:gd name="connsiteY1540" fmla="*/ 44101 h 647700"/>
              <a:gd name="connsiteX1541" fmla="*/ 1910085 w 2000250"/>
              <a:gd name="connsiteY1541" fmla="*/ 37814 h 647700"/>
              <a:gd name="connsiteX1542" fmla="*/ 1893797 w 2000250"/>
              <a:gd name="connsiteY1542" fmla="*/ 39624 h 647700"/>
              <a:gd name="connsiteX1543" fmla="*/ 1888082 w 2000250"/>
              <a:gd name="connsiteY1543" fmla="*/ 44482 h 647700"/>
              <a:gd name="connsiteX1544" fmla="*/ 1894273 w 2000250"/>
              <a:gd name="connsiteY1544" fmla="*/ 45149 h 647700"/>
              <a:gd name="connsiteX1545" fmla="*/ 1904274 w 2000250"/>
              <a:gd name="connsiteY1545" fmla="*/ 42577 h 647700"/>
              <a:gd name="connsiteX1546" fmla="*/ 1904465 w 2000250"/>
              <a:gd name="connsiteY1546" fmla="*/ 44101 h 647700"/>
              <a:gd name="connsiteX1547" fmla="*/ 479049 w 2000250"/>
              <a:gd name="connsiteY1547" fmla="*/ 560927 h 647700"/>
              <a:gd name="connsiteX1548" fmla="*/ 466666 w 2000250"/>
              <a:gd name="connsiteY1548" fmla="*/ 563880 h 647700"/>
              <a:gd name="connsiteX1549" fmla="*/ 479049 w 2000250"/>
              <a:gd name="connsiteY1549" fmla="*/ 560927 h 647700"/>
              <a:gd name="connsiteX1550" fmla="*/ 481716 w 2000250"/>
              <a:gd name="connsiteY1550" fmla="*/ 561975 h 647700"/>
              <a:gd name="connsiteX1551" fmla="*/ 484573 w 2000250"/>
              <a:gd name="connsiteY1551" fmla="*/ 564452 h 647700"/>
              <a:gd name="connsiteX1552" fmla="*/ 489240 w 2000250"/>
              <a:gd name="connsiteY1552" fmla="*/ 561023 h 647700"/>
              <a:gd name="connsiteX1553" fmla="*/ 481716 w 2000250"/>
              <a:gd name="connsiteY1553" fmla="*/ 561975 h 647700"/>
              <a:gd name="connsiteX1554" fmla="*/ 444473 w 2000250"/>
              <a:gd name="connsiteY1554" fmla="*/ 569595 h 647700"/>
              <a:gd name="connsiteX1555" fmla="*/ 451331 w 2000250"/>
              <a:gd name="connsiteY1555" fmla="*/ 563023 h 647700"/>
              <a:gd name="connsiteX1556" fmla="*/ 431233 w 2000250"/>
              <a:gd name="connsiteY1556" fmla="*/ 565595 h 647700"/>
              <a:gd name="connsiteX1557" fmla="*/ 424185 w 2000250"/>
              <a:gd name="connsiteY1557" fmla="*/ 570738 h 647700"/>
              <a:gd name="connsiteX1558" fmla="*/ 431900 w 2000250"/>
              <a:gd name="connsiteY1558" fmla="*/ 571214 h 647700"/>
              <a:gd name="connsiteX1559" fmla="*/ 444282 w 2000250"/>
              <a:gd name="connsiteY1559" fmla="*/ 568166 h 647700"/>
              <a:gd name="connsiteX1560" fmla="*/ 444473 w 2000250"/>
              <a:gd name="connsiteY1560" fmla="*/ 569595 h 647700"/>
              <a:gd name="connsiteX1561" fmla="*/ 1967616 w 2000250"/>
              <a:gd name="connsiteY1561" fmla="*/ 38386 h 647700"/>
              <a:gd name="connsiteX1562" fmla="*/ 1971331 w 2000250"/>
              <a:gd name="connsiteY1562" fmla="*/ 33719 h 647700"/>
              <a:gd name="connsiteX1563" fmla="*/ 1965330 w 2000250"/>
              <a:gd name="connsiteY1563" fmla="*/ 35814 h 647700"/>
              <a:gd name="connsiteX1564" fmla="*/ 1967616 w 2000250"/>
              <a:gd name="connsiteY1564" fmla="*/ 38386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Lst>
            <a:rect l="l" t="t" r="r" b="b"/>
            <a:pathLst>
              <a:path w="2000250" h="647700">
                <a:moveTo>
                  <a:pt x="1468125" y="32861"/>
                </a:moveTo>
                <a:cubicBezTo>
                  <a:pt x="1481745" y="30290"/>
                  <a:pt x="1489461" y="32671"/>
                  <a:pt x="1502796" y="30290"/>
                </a:cubicBezTo>
                <a:cubicBezTo>
                  <a:pt x="1502700" y="32099"/>
                  <a:pt x="1499176" y="31718"/>
                  <a:pt x="1496795" y="32385"/>
                </a:cubicBezTo>
                <a:cubicBezTo>
                  <a:pt x="1492794" y="33528"/>
                  <a:pt x="1468887" y="40672"/>
                  <a:pt x="1468125" y="32861"/>
                </a:cubicBezTo>
                <a:close/>
                <a:moveTo>
                  <a:pt x="1249050" y="62008"/>
                </a:moveTo>
                <a:cubicBezTo>
                  <a:pt x="1247049" y="62198"/>
                  <a:pt x="1244954" y="62484"/>
                  <a:pt x="1242954" y="62675"/>
                </a:cubicBezTo>
                <a:cubicBezTo>
                  <a:pt x="1240572" y="63151"/>
                  <a:pt x="1237143" y="63056"/>
                  <a:pt x="1236953" y="64770"/>
                </a:cubicBezTo>
                <a:cubicBezTo>
                  <a:pt x="1240477" y="63532"/>
                  <a:pt x="1249145" y="65151"/>
                  <a:pt x="1249050" y="62008"/>
                </a:cubicBezTo>
                <a:close/>
                <a:moveTo>
                  <a:pt x="1087029" y="86106"/>
                </a:moveTo>
                <a:cubicBezTo>
                  <a:pt x="1090173" y="85630"/>
                  <a:pt x="1094078" y="85535"/>
                  <a:pt x="1092840" y="82582"/>
                </a:cubicBezTo>
                <a:cubicBezTo>
                  <a:pt x="1091506" y="82772"/>
                  <a:pt x="1090173" y="82867"/>
                  <a:pt x="1088744" y="83058"/>
                </a:cubicBezTo>
                <a:cubicBezTo>
                  <a:pt x="1088934" y="84487"/>
                  <a:pt x="1087315" y="84963"/>
                  <a:pt x="1087029" y="86106"/>
                </a:cubicBezTo>
                <a:close/>
                <a:moveTo>
                  <a:pt x="1129416" y="78486"/>
                </a:moveTo>
                <a:cubicBezTo>
                  <a:pt x="1119414" y="80486"/>
                  <a:pt x="1103412" y="79629"/>
                  <a:pt x="1099031" y="83344"/>
                </a:cubicBezTo>
                <a:cubicBezTo>
                  <a:pt x="1105317" y="84296"/>
                  <a:pt x="1126939" y="83820"/>
                  <a:pt x="1129416" y="78486"/>
                </a:cubicBezTo>
                <a:close/>
                <a:moveTo>
                  <a:pt x="1153990" y="77057"/>
                </a:moveTo>
                <a:cubicBezTo>
                  <a:pt x="1161420" y="76105"/>
                  <a:pt x="1168373" y="76676"/>
                  <a:pt x="1172183" y="73533"/>
                </a:cubicBezTo>
                <a:cubicBezTo>
                  <a:pt x="1161991" y="74676"/>
                  <a:pt x="1151895" y="75819"/>
                  <a:pt x="1141703" y="76962"/>
                </a:cubicBezTo>
                <a:cubicBezTo>
                  <a:pt x="1140369" y="77153"/>
                  <a:pt x="1139036" y="77248"/>
                  <a:pt x="1137607" y="77438"/>
                </a:cubicBezTo>
                <a:cubicBezTo>
                  <a:pt x="1136083" y="77915"/>
                  <a:pt x="1133607" y="77915"/>
                  <a:pt x="1133702" y="79343"/>
                </a:cubicBezTo>
                <a:cubicBezTo>
                  <a:pt x="1139703" y="78677"/>
                  <a:pt x="1147418" y="77915"/>
                  <a:pt x="1153990" y="77057"/>
                </a:cubicBezTo>
                <a:close/>
                <a:moveTo>
                  <a:pt x="1824550" y="762"/>
                </a:moveTo>
                <a:cubicBezTo>
                  <a:pt x="1799595" y="2572"/>
                  <a:pt x="1774258" y="8192"/>
                  <a:pt x="1749398" y="9335"/>
                </a:cubicBezTo>
                <a:cubicBezTo>
                  <a:pt x="1745683" y="9525"/>
                  <a:pt x="1744731" y="8477"/>
                  <a:pt x="1741111" y="8858"/>
                </a:cubicBezTo>
                <a:cubicBezTo>
                  <a:pt x="1738539" y="9144"/>
                  <a:pt x="1737111" y="10573"/>
                  <a:pt x="1733110" y="11144"/>
                </a:cubicBezTo>
                <a:cubicBezTo>
                  <a:pt x="1730253" y="11621"/>
                  <a:pt x="1728633" y="10287"/>
                  <a:pt x="1726919" y="10478"/>
                </a:cubicBezTo>
                <a:cubicBezTo>
                  <a:pt x="1724252" y="10763"/>
                  <a:pt x="1724347" y="12383"/>
                  <a:pt x="1720918" y="12573"/>
                </a:cubicBezTo>
                <a:cubicBezTo>
                  <a:pt x="1717965" y="12764"/>
                  <a:pt x="1717013" y="11716"/>
                  <a:pt x="1712631" y="12097"/>
                </a:cubicBezTo>
                <a:cubicBezTo>
                  <a:pt x="1708726" y="12478"/>
                  <a:pt x="1708250" y="14002"/>
                  <a:pt x="1704631" y="14383"/>
                </a:cubicBezTo>
                <a:cubicBezTo>
                  <a:pt x="1705202" y="14288"/>
                  <a:pt x="1703297" y="13240"/>
                  <a:pt x="1702440" y="13240"/>
                </a:cubicBezTo>
                <a:cubicBezTo>
                  <a:pt x="1700535" y="13145"/>
                  <a:pt x="1696153" y="13621"/>
                  <a:pt x="1694343" y="14192"/>
                </a:cubicBezTo>
                <a:cubicBezTo>
                  <a:pt x="1688914" y="15812"/>
                  <a:pt x="1692438" y="14478"/>
                  <a:pt x="1686247" y="15145"/>
                </a:cubicBezTo>
                <a:cubicBezTo>
                  <a:pt x="1679865" y="15812"/>
                  <a:pt x="1674341" y="16574"/>
                  <a:pt x="1667959" y="17240"/>
                </a:cubicBezTo>
                <a:cubicBezTo>
                  <a:pt x="1650814" y="19050"/>
                  <a:pt x="1633479" y="22098"/>
                  <a:pt x="1623382" y="23717"/>
                </a:cubicBezTo>
                <a:cubicBezTo>
                  <a:pt x="1607952" y="26194"/>
                  <a:pt x="1595855" y="27527"/>
                  <a:pt x="1586806" y="27908"/>
                </a:cubicBezTo>
                <a:cubicBezTo>
                  <a:pt x="1581758" y="28099"/>
                  <a:pt x="1575567" y="29528"/>
                  <a:pt x="1570518" y="29718"/>
                </a:cubicBezTo>
                <a:cubicBezTo>
                  <a:pt x="1564518" y="30004"/>
                  <a:pt x="1562803" y="28289"/>
                  <a:pt x="1560327" y="30861"/>
                </a:cubicBezTo>
                <a:cubicBezTo>
                  <a:pt x="1560041" y="31242"/>
                  <a:pt x="1556898" y="31147"/>
                  <a:pt x="1556231" y="31337"/>
                </a:cubicBezTo>
                <a:cubicBezTo>
                  <a:pt x="1539562" y="34957"/>
                  <a:pt x="1514797" y="35528"/>
                  <a:pt x="1501367" y="37624"/>
                </a:cubicBezTo>
                <a:cubicBezTo>
                  <a:pt x="1499843" y="37814"/>
                  <a:pt x="1499557" y="39243"/>
                  <a:pt x="1499462" y="39243"/>
                </a:cubicBezTo>
                <a:cubicBezTo>
                  <a:pt x="1497843" y="39624"/>
                  <a:pt x="1495271" y="38291"/>
                  <a:pt x="1495271" y="38291"/>
                </a:cubicBezTo>
                <a:cubicBezTo>
                  <a:pt x="1490604" y="39148"/>
                  <a:pt x="1489175" y="40386"/>
                  <a:pt x="1485270" y="40862"/>
                </a:cubicBezTo>
                <a:cubicBezTo>
                  <a:pt x="1481460" y="41339"/>
                  <a:pt x="1480698" y="40100"/>
                  <a:pt x="1476983" y="40386"/>
                </a:cubicBezTo>
                <a:cubicBezTo>
                  <a:pt x="1474125" y="40577"/>
                  <a:pt x="1472697" y="42291"/>
                  <a:pt x="1470982" y="42482"/>
                </a:cubicBezTo>
                <a:cubicBezTo>
                  <a:pt x="1468315" y="42767"/>
                  <a:pt x="1468125" y="41243"/>
                  <a:pt x="1464791" y="41815"/>
                </a:cubicBezTo>
                <a:cubicBezTo>
                  <a:pt x="1465077" y="41720"/>
                  <a:pt x="1463838" y="43148"/>
                  <a:pt x="1462886" y="43434"/>
                </a:cubicBezTo>
                <a:cubicBezTo>
                  <a:pt x="1461648" y="43815"/>
                  <a:pt x="1460124" y="43720"/>
                  <a:pt x="1458790" y="43910"/>
                </a:cubicBezTo>
                <a:cubicBezTo>
                  <a:pt x="1445646" y="46101"/>
                  <a:pt x="1439740" y="46768"/>
                  <a:pt x="1430310" y="47149"/>
                </a:cubicBezTo>
                <a:cubicBezTo>
                  <a:pt x="1426119" y="47339"/>
                  <a:pt x="1421738" y="48006"/>
                  <a:pt x="1418118" y="48578"/>
                </a:cubicBezTo>
                <a:cubicBezTo>
                  <a:pt x="1408022" y="50006"/>
                  <a:pt x="1406879" y="50673"/>
                  <a:pt x="1401831" y="50387"/>
                </a:cubicBezTo>
                <a:cubicBezTo>
                  <a:pt x="1394211" y="50006"/>
                  <a:pt x="1383828" y="51911"/>
                  <a:pt x="1377447" y="53150"/>
                </a:cubicBezTo>
                <a:cubicBezTo>
                  <a:pt x="1373827" y="53912"/>
                  <a:pt x="1372970" y="55055"/>
                  <a:pt x="1369446" y="55436"/>
                </a:cubicBezTo>
                <a:cubicBezTo>
                  <a:pt x="1366779" y="55721"/>
                  <a:pt x="1366588" y="54197"/>
                  <a:pt x="1363254" y="54769"/>
                </a:cubicBezTo>
                <a:cubicBezTo>
                  <a:pt x="1360587" y="55150"/>
                  <a:pt x="1360683" y="56674"/>
                  <a:pt x="1357254" y="56864"/>
                </a:cubicBezTo>
                <a:cubicBezTo>
                  <a:pt x="1357539" y="56864"/>
                  <a:pt x="1356111" y="55721"/>
                  <a:pt x="1355063" y="55721"/>
                </a:cubicBezTo>
                <a:cubicBezTo>
                  <a:pt x="1353825" y="55626"/>
                  <a:pt x="1352206" y="56102"/>
                  <a:pt x="1350967" y="56198"/>
                </a:cubicBezTo>
                <a:cubicBezTo>
                  <a:pt x="1334394" y="57722"/>
                  <a:pt x="1316296" y="58769"/>
                  <a:pt x="1300199" y="62008"/>
                </a:cubicBezTo>
                <a:cubicBezTo>
                  <a:pt x="1297532" y="62484"/>
                  <a:pt x="1297532" y="63627"/>
                  <a:pt x="1294198" y="64103"/>
                </a:cubicBezTo>
                <a:cubicBezTo>
                  <a:pt x="1282959" y="65723"/>
                  <a:pt x="1271052" y="66199"/>
                  <a:pt x="1259622" y="68009"/>
                </a:cubicBezTo>
                <a:cubicBezTo>
                  <a:pt x="1255812" y="68580"/>
                  <a:pt x="1255241" y="69723"/>
                  <a:pt x="1251621" y="70295"/>
                </a:cubicBezTo>
                <a:cubicBezTo>
                  <a:pt x="1244382" y="71628"/>
                  <a:pt x="1236477" y="70580"/>
                  <a:pt x="1231524" y="75438"/>
                </a:cubicBezTo>
                <a:cubicBezTo>
                  <a:pt x="1230857" y="80391"/>
                  <a:pt x="1244763" y="76200"/>
                  <a:pt x="1238286" y="81725"/>
                </a:cubicBezTo>
                <a:cubicBezTo>
                  <a:pt x="1244668" y="82106"/>
                  <a:pt x="1240287" y="76581"/>
                  <a:pt x="1248192" y="77724"/>
                </a:cubicBezTo>
                <a:cubicBezTo>
                  <a:pt x="1253527" y="76676"/>
                  <a:pt x="1250288" y="82963"/>
                  <a:pt x="1256670" y="80963"/>
                </a:cubicBezTo>
                <a:cubicBezTo>
                  <a:pt x="1262194" y="78200"/>
                  <a:pt x="1269052" y="76105"/>
                  <a:pt x="1278768" y="75629"/>
                </a:cubicBezTo>
                <a:cubicBezTo>
                  <a:pt x="1284197" y="75438"/>
                  <a:pt x="1272862" y="70771"/>
                  <a:pt x="1282482" y="70961"/>
                </a:cubicBezTo>
                <a:cubicBezTo>
                  <a:pt x="1288960" y="70771"/>
                  <a:pt x="1284387" y="74390"/>
                  <a:pt x="1284864" y="74962"/>
                </a:cubicBezTo>
                <a:cubicBezTo>
                  <a:pt x="1285435" y="75629"/>
                  <a:pt x="1289721" y="74105"/>
                  <a:pt x="1289055" y="75914"/>
                </a:cubicBezTo>
                <a:cubicBezTo>
                  <a:pt x="1291341" y="75533"/>
                  <a:pt x="1292198" y="76105"/>
                  <a:pt x="1293246" y="76867"/>
                </a:cubicBezTo>
                <a:cubicBezTo>
                  <a:pt x="1294293" y="77629"/>
                  <a:pt x="1295817" y="75152"/>
                  <a:pt x="1295151" y="75248"/>
                </a:cubicBezTo>
                <a:cubicBezTo>
                  <a:pt x="1303437" y="74771"/>
                  <a:pt x="1317630" y="75533"/>
                  <a:pt x="1325726" y="73152"/>
                </a:cubicBezTo>
                <a:cubicBezTo>
                  <a:pt x="1326297" y="72962"/>
                  <a:pt x="1328488" y="71438"/>
                  <a:pt x="1327631" y="71533"/>
                </a:cubicBezTo>
                <a:cubicBezTo>
                  <a:pt x="1330393" y="71152"/>
                  <a:pt x="1331536" y="72771"/>
                  <a:pt x="1335918" y="72009"/>
                </a:cubicBezTo>
                <a:cubicBezTo>
                  <a:pt x="1340680" y="71152"/>
                  <a:pt x="1343728" y="68390"/>
                  <a:pt x="1348014" y="69247"/>
                </a:cubicBezTo>
                <a:cubicBezTo>
                  <a:pt x="1348491" y="63532"/>
                  <a:pt x="1359063" y="67532"/>
                  <a:pt x="1357825" y="63913"/>
                </a:cubicBezTo>
                <a:cubicBezTo>
                  <a:pt x="1357635" y="63437"/>
                  <a:pt x="1348491" y="65437"/>
                  <a:pt x="1351443" y="61817"/>
                </a:cubicBezTo>
                <a:cubicBezTo>
                  <a:pt x="1358397" y="61436"/>
                  <a:pt x="1363350" y="62675"/>
                  <a:pt x="1371922" y="60865"/>
                </a:cubicBezTo>
                <a:cubicBezTo>
                  <a:pt x="1375923" y="60960"/>
                  <a:pt x="1374018" y="66104"/>
                  <a:pt x="1380399" y="64103"/>
                </a:cubicBezTo>
                <a:cubicBezTo>
                  <a:pt x="1386114" y="63151"/>
                  <a:pt x="1382304" y="57150"/>
                  <a:pt x="1390020" y="57341"/>
                </a:cubicBezTo>
                <a:cubicBezTo>
                  <a:pt x="1400688" y="57055"/>
                  <a:pt x="1408212" y="53626"/>
                  <a:pt x="1414404" y="54578"/>
                </a:cubicBezTo>
                <a:cubicBezTo>
                  <a:pt x="1413832" y="57912"/>
                  <a:pt x="1405736" y="59341"/>
                  <a:pt x="1410975" y="62008"/>
                </a:cubicBezTo>
                <a:cubicBezTo>
                  <a:pt x="1418404" y="59150"/>
                  <a:pt x="1429263" y="61055"/>
                  <a:pt x="1441455" y="58579"/>
                </a:cubicBezTo>
                <a:cubicBezTo>
                  <a:pt x="1442121" y="53340"/>
                  <a:pt x="1433358" y="57436"/>
                  <a:pt x="1428977" y="57150"/>
                </a:cubicBezTo>
                <a:cubicBezTo>
                  <a:pt x="1423357" y="56769"/>
                  <a:pt x="1420119" y="57150"/>
                  <a:pt x="1418404" y="54102"/>
                </a:cubicBezTo>
                <a:cubicBezTo>
                  <a:pt x="1425453" y="52578"/>
                  <a:pt x="1431453" y="50483"/>
                  <a:pt x="1440597" y="50197"/>
                </a:cubicBezTo>
                <a:cubicBezTo>
                  <a:pt x="1444598" y="50292"/>
                  <a:pt x="1442693" y="55436"/>
                  <a:pt x="1449075" y="53435"/>
                </a:cubicBezTo>
                <a:cubicBezTo>
                  <a:pt x="1453837" y="53340"/>
                  <a:pt x="1450980" y="49149"/>
                  <a:pt x="1454790" y="48578"/>
                </a:cubicBezTo>
                <a:cubicBezTo>
                  <a:pt x="1457838" y="53054"/>
                  <a:pt x="1466791" y="52387"/>
                  <a:pt x="1475649" y="51911"/>
                </a:cubicBezTo>
                <a:cubicBezTo>
                  <a:pt x="1481174" y="50483"/>
                  <a:pt x="1481745" y="46292"/>
                  <a:pt x="1487365" y="44958"/>
                </a:cubicBezTo>
                <a:cubicBezTo>
                  <a:pt x="1496700" y="42482"/>
                  <a:pt x="1502891" y="43053"/>
                  <a:pt x="1509749" y="42386"/>
                </a:cubicBezTo>
                <a:cubicBezTo>
                  <a:pt x="1516131" y="41815"/>
                  <a:pt x="1514607" y="39243"/>
                  <a:pt x="1517845" y="41434"/>
                </a:cubicBezTo>
                <a:cubicBezTo>
                  <a:pt x="1521084" y="43625"/>
                  <a:pt x="1535847" y="38005"/>
                  <a:pt x="1536038" y="37910"/>
                </a:cubicBezTo>
                <a:cubicBezTo>
                  <a:pt x="1539372" y="37529"/>
                  <a:pt x="1542991" y="38576"/>
                  <a:pt x="1546325" y="38195"/>
                </a:cubicBezTo>
                <a:cubicBezTo>
                  <a:pt x="1548420" y="38005"/>
                  <a:pt x="1548611" y="36767"/>
                  <a:pt x="1550230" y="36290"/>
                </a:cubicBezTo>
                <a:cubicBezTo>
                  <a:pt x="1556802" y="34576"/>
                  <a:pt x="1561851" y="36290"/>
                  <a:pt x="1564708" y="37433"/>
                </a:cubicBezTo>
                <a:cubicBezTo>
                  <a:pt x="1558517" y="36767"/>
                  <a:pt x="1557279" y="40672"/>
                  <a:pt x="1556802" y="41148"/>
                </a:cubicBezTo>
                <a:cubicBezTo>
                  <a:pt x="1555564" y="42482"/>
                  <a:pt x="1548325" y="41148"/>
                  <a:pt x="1550992" y="44672"/>
                </a:cubicBezTo>
                <a:cubicBezTo>
                  <a:pt x="1561756" y="41243"/>
                  <a:pt x="1586330" y="44196"/>
                  <a:pt x="1593283" y="35624"/>
                </a:cubicBezTo>
                <a:cubicBezTo>
                  <a:pt x="1583853" y="36671"/>
                  <a:pt x="1573281" y="38672"/>
                  <a:pt x="1568613" y="35624"/>
                </a:cubicBezTo>
                <a:cubicBezTo>
                  <a:pt x="1575281" y="33242"/>
                  <a:pt x="1584425" y="32861"/>
                  <a:pt x="1590807" y="31718"/>
                </a:cubicBezTo>
                <a:cubicBezTo>
                  <a:pt x="1594521" y="31052"/>
                  <a:pt x="1595283" y="29909"/>
                  <a:pt x="1598808" y="29432"/>
                </a:cubicBezTo>
                <a:cubicBezTo>
                  <a:pt x="1601475" y="29051"/>
                  <a:pt x="1602808" y="30575"/>
                  <a:pt x="1607094" y="29909"/>
                </a:cubicBezTo>
                <a:cubicBezTo>
                  <a:pt x="1610047" y="29432"/>
                  <a:pt x="1610714" y="28004"/>
                  <a:pt x="1615095" y="27623"/>
                </a:cubicBezTo>
                <a:cubicBezTo>
                  <a:pt x="1617572" y="27337"/>
                  <a:pt x="1619382" y="28289"/>
                  <a:pt x="1623382" y="28099"/>
                </a:cubicBezTo>
                <a:cubicBezTo>
                  <a:pt x="1630145" y="27813"/>
                  <a:pt x="1637765" y="26670"/>
                  <a:pt x="1645766" y="25527"/>
                </a:cubicBezTo>
                <a:cubicBezTo>
                  <a:pt x="1649004" y="25051"/>
                  <a:pt x="1650338" y="24860"/>
                  <a:pt x="1651767" y="23432"/>
                </a:cubicBezTo>
                <a:cubicBezTo>
                  <a:pt x="1652624" y="22479"/>
                  <a:pt x="1654529" y="24479"/>
                  <a:pt x="1653957" y="24575"/>
                </a:cubicBezTo>
                <a:cubicBezTo>
                  <a:pt x="1661863" y="23146"/>
                  <a:pt x="1662149" y="22955"/>
                  <a:pt x="1666149" y="23146"/>
                </a:cubicBezTo>
                <a:cubicBezTo>
                  <a:pt x="1675293" y="23717"/>
                  <a:pt x="1692057" y="20669"/>
                  <a:pt x="1698630" y="19431"/>
                </a:cubicBezTo>
                <a:cubicBezTo>
                  <a:pt x="1702344" y="18764"/>
                  <a:pt x="1704821" y="17336"/>
                  <a:pt x="1708631" y="16859"/>
                </a:cubicBezTo>
                <a:cubicBezTo>
                  <a:pt x="1713108" y="16383"/>
                  <a:pt x="1716537" y="17145"/>
                  <a:pt x="1720918" y="16859"/>
                </a:cubicBezTo>
                <a:cubicBezTo>
                  <a:pt x="1735396" y="16097"/>
                  <a:pt x="1750255" y="12097"/>
                  <a:pt x="1759399" y="11049"/>
                </a:cubicBezTo>
                <a:cubicBezTo>
                  <a:pt x="1763781" y="10573"/>
                  <a:pt x="1767877" y="11240"/>
                  <a:pt x="1771686" y="11049"/>
                </a:cubicBezTo>
                <a:cubicBezTo>
                  <a:pt x="1775496" y="10859"/>
                  <a:pt x="1779497" y="9906"/>
                  <a:pt x="1783878" y="9620"/>
                </a:cubicBezTo>
                <a:cubicBezTo>
                  <a:pt x="1790451" y="9239"/>
                  <a:pt x="1792165" y="10382"/>
                  <a:pt x="1794070" y="8477"/>
                </a:cubicBezTo>
                <a:cubicBezTo>
                  <a:pt x="1794927" y="7620"/>
                  <a:pt x="1802643" y="7620"/>
                  <a:pt x="1804262" y="7334"/>
                </a:cubicBezTo>
                <a:cubicBezTo>
                  <a:pt x="1807405" y="6668"/>
                  <a:pt x="1811120" y="5239"/>
                  <a:pt x="1814263" y="4763"/>
                </a:cubicBezTo>
                <a:cubicBezTo>
                  <a:pt x="1817978" y="4191"/>
                  <a:pt x="1818931" y="5429"/>
                  <a:pt x="1822550" y="5239"/>
                </a:cubicBezTo>
                <a:cubicBezTo>
                  <a:pt x="1824550" y="5143"/>
                  <a:pt x="1824836" y="3715"/>
                  <a:pt x="1826455" y="3334"/>
                </a:cubicBezTo>
                <a:cubicBezTo>
                  <a:pt x="1829313" y="2762"/>
                  <a:pt x="1831122" y="4286"/>
                  <a:pt x="1832646" y="4001"/>
                </a:cubicBezTo>
                <a:cubicBezTo>
                  <a:pt x="1835980" y="3429"/>
                  <a:pt x="1840933" y="2000"/>
                  <a:pt x="1842552" y="0"/>
                </a:cubicBezTo>
                <a:cubicBezTo>
                  <a:pt x="1836933" y="1429"/>
                  <a:pt x="1830646" y="286"/>
                  <a:pt x="1824550" y="762"/>
                </a:cubicBezTo>
                <a:close/>
                <a:moveTo>
                  <a:pt x="774228" y="123158"/>
                </a:moveTo>
                <a:cubicBezTo>
                  <a:pt x="777562" y="122682"/>
                  <a:pt x="782706" y="123539"/>
                  <a:pt x="784230" y="120587"/>
                </a:cubicBezTo>
                <a:cubicBezTo>
                  <a:pt x="765180" y="123063"/>
                  <a:pt x="761274" y="121825"/>
                  <a:pt x="743463" y="123825"/>
                </a:cubicBezTo>
                <a:cubicBezTo>
                  <a:pt x="740986" y="124301"/>
                  <a:pt x="738700" y="124778"/>
                  <a:pt x="739653" y="127064"/>
                </a:cubicBezTo>
                <a:cubicBezTo>
                  <a:pt x="750416" y="125635"/>
                  <a:pt x="766037" y="124206"/>
                  <a:pt x="774228" y="123158"/>
                </a:cubicBezTo>
                <a:close/>
                <a:moveTo>
                  <a:pt x="818710" y="115253"/>
                </a:moveTo>
                <a:cubicBezTo>
                  <a:pt x="816710" y="115443"/>
                  <a:pt x="814614" y="115729"/>
                  <a:pt x="812614" y="115919"/>
                </a:cubicBezTo>
                <a:cubicBezTo>
                  <a:pt x="810233" y="116396"/>
                  <a:pt x="806804" y="116300"/>
                  <a:pt x="806613" y="118015"/>
                </a:cubicBezTo>
                <a:cubicBezTo>
                  <a:pt x="810138" y="116777"/>
                  <a:pt x="818710" y="118301"/>
                  <a:pt x="818710" y="115253"/>
                </a:cubicBezTo>
                <a:close/>
                <a:moveTo>
                  <a:pt x="1644242" y="26956"/>
                </a:moveTo>
                <a:cubicBezTo>
                  <a:pt x="1637098" y="28766"/>
                  <a:pt x="1628621" y="30956"/>
                  <a:pt x="1624144" y="32099"/>
                </a:cubicBezTo>
                <a:cubicBezTo>
                  <a:pt x="1621191" y="32861"/>
                  <a:pt x="1616524" y="32290"/>
                  <a:pt x="1616143" y="34385"/>
                </a:cubicBezTo>
                <a:cubicBezTo>
                  <a:pt x="1622715" y="36290"/>
                  <a:pt x="1638146" y="33528"/>
                  <a:pt x="1644623" y="31147"/>
                </a:cubicBezTo>
                <a:cubicBezTo>
                  <a:pt x="1647195" y="33623"/>
                  <a:pt x="1653386" y="31528"/>
                  <a:pt x="1656910" y="31147"/>
                </a:cubicBezTo>
                <a:cubicBezTo>
                  <a:pt x="1673484" y="29623"/>
                  <a:pt x="1691677" y="27813"/>
                  <a:pt x="1703487" y="24384"/>
                </a:cubicBezTo>
                <a:cubicBezTo>
                  <a:pt x="1706250" y="24479"/>
                  <a:pt x="1707583" y="25908"/>
                  <a:pt x="1711774" y="24860"/>
                </a:cubicBezTo>
                <a:cubicBezTo>
                  <a:pt x="1709964" y="21241"/>
                  <a:pt x="1721490" y="24765"/>
                  <a:pt x="1719680" y="21146"/>
                </a:cubicBezTo>
                <a:cubicBezTo>
                  <a:pt x="1695391" y="22289"/>
                  <a:pt x="1667388" y="26670"/>
                  <a:pt x="1644242" y="26956"/>
                </a:cubicBezTo>
                <a:close/>
                <a:moveTo>
                  <a:pt x="1520798" y="46673"/>
                </a:moveTo>
                <a:cubicBezTo>
                  <a:pt x="1522131" y="46482"/>
                  <a:pt x="1523465" y="46387"/>
                  <a:pt x="1524894" y="46196"/>
                </a:cubicBezTo>
                <a:cubicBezTo>
                  <a:pt x="1524798" y="45244"/>
                  <a:pt x="1524703" y="44291"/>
                  <a:pt x="1524608" y="43434"/>
                </a:cubicBezTo>
                <a:cubicBezTo>
                  <a:pt x="1523274" y="43625"/>
                  <a:pt x="1521941" y="43720"/>
                  <a:pt x="1520512" y="43910"/>
                </a:cubicBezTo>
                <a:cubicBezTo>
                  <a:pt x="1520607" y="44768"/>
                  <a:pt x="1520703" y="45720"/>
                  <a:pt x="1520798" y="46673"/>
                </a:cubicBezTo>
                <a:close/>
                <a:moveTo>
                  <a:pt x="1742254" y="21431"/>
                </a:moveTo>
                <a:cubicBezTo>
                  <a:pt x="1745778" y="20193"/>
                  <a:pt x="1754351" y="21812"/>
                  <a:pt x="1754351" y="18669"/>
                </a:cubicBezTo>
                <a:cubicBezTo>
                  <a:pt x="1747207" y="20765"/>
                  <a:pt x="1743492" y="16288"/>
                  <a:pt x="1742254" y="21431"/>
                </a:cubicBezTo>
                <a:close/>
                <a:moveTo>
                  <a:pt x="1766543" y="17336"/>
                </a:moveTo>
                <a:cubicBezTo>
                  <a:pt x="1765210" y="17526"/>
                  <a:pt x="1763876" y="17621"/>
                  <a:pt x="1762447" y="17812"/>
                </a:cubicBezTo>
                <a:cubicBezTo>
                  <a:pt x="1751303" y="18669"/>
                  <a:pt x="1767305" y="21241"/>
                  <a:pt x="1766543" y="17336"/>
                </a:cubicBezTo>
                <a:close/>
                <a:moveTo>
                  <a:pt x="1789022" y="16193"/>
                </a:moveTo>
                <a:cubicBezTo>
                  <a:pt x="1780259" y="15431"/>
                  <a:pt x="1781021" y="16955"/>
                  <a:pt x="1774830" y="17812"/>
                </a:cubicBezTo>
                <a:cubicBezTo>
                  <a:pt x="1774830" y="17812"/>
                  <a:pt x="1770924" y="15335"/>
                  <a:pt x="1770734" y="18288"/>
                </a:cubicBezTo>
                <a:cubicBezTo>
                  <a:pt x="1773401" y="19526"/>
                  <a:pt x="1787022" y="19241"/>
                  <a:pt x="1789022" y="16193"/>
                </a:cubicBezTo>
                <a:close/>
                <a:moveTo>
                  <a:pt x="1626811" y="38862"/>
                </a:moveTo>
                <a:cubicBezTo>
                  <a:pt x="1623668" y="39338"/>
                  <a:pt x="1620429" y="40767"/>
                  <a:pt x="1616810" y="41434"/>
                </a:cubicBezTo>
                <a:cubicBezTo>
                  <a:pt x="1605761" y="43339"/>
                  <a:pt x="1592235" y="44291"/>
                  <a:pt x="1580234" y="45625"/>
                </a:cubicBezTo>
                <a:cubicBezTo>
                  <a:pt x="1575948" y="46101"/>
                  <a:pt x="1575948" y="44768"/>
                  <a:pt x="1574138" y="46292"/>
                </a:cubicBezTo>
                <a:cubicBezTo>
                  <a:pt x="1572519" y="47720"/>
                  <a:pt x="1567756" y="45625"/>
                  <a:pt x="1567947" y="45625"/>
                </a:cubicBezTo>
                <a:cubicBezTo>
                  <a:pt x="1565565" y="45911"/>
                  <a:pt x="1564899" y="47054"/>
                  <a:pt x="1561946" y="47720"/>
                </a:cubicBezTo>
                <a:cubicBezTo>
                  <a:pt x="1552707" y="49721"/>
                  <a:pt x="1548706" y="46958"/>
                  <a:pt x="1545658" y="49530"/>
                </a:cubicBezTo>
                <a:cubicBezTo>
                  <a:pt x="1542229" y="52483"/>
                  <a:pt x="1527465" y="47720"/>
                  <a:pt x="1531656" y="53912"/>
                </a:cubicBezTo>
                <a:cubicBezTo>
                  <a:pt x="1543182" y="53626"/>
                  <a:pt x="1556993" y="51149"/>
                  <a:pt x="1570233" y="49530"/>
                </a:cubicBezTo>
                <a:cubicBezTo>
                  <a:pt x="1584615" y="47816"/>
                  <a:pt x="1604618" y="46006"/>
                  <a:pt x="1614905" y="44482"/>
                </a:cubicBezTo>
                <a:cubicBezTo>
                  <a:pt x="1616429" y="44291"/>
                  <a:pt x="1616619" y="42862"/>
                  <a:pt x="1616810" y="42862"/>
                </a:cubicBezTo>
                <a:cubicBezTo>
                  <a:pt x="1618429" y="42482"/>
                  <a:pt x="1621096" y="43815"/>
                  <a:pt x="1621001" y="43815"/>
                </a:cubicBezTo>
                <a:cubicBezTo>
                  <a:pt x="1623001" y="43434"/>
                  <a:pt x="1623287" y="42386"/>
                  <a:pt x="1624906" y="41910"/>
                </a:cubicBezTo>
                <a:cubicBezTo>
                  <a:pt x="1635765" y="38957"/>
                  <a:pt x="1647766" y="42196"/>
                  <a:pt x="1653100" y="35909"/>
                </a:cubicBezTo>
                <a:cubicBezTo>
                  <a:pt x="1644813" y="37814"/>
                  <a:pt x="1636146" y="37529"/>
                  <a:pt x="1626811" y="38862"/>
                </a:cubicBezTo>
                <a:close/>
                <a:moveTo>
                  <a:pt x="1728633" y="30099"/>
                </a:moveTo>
                <a:cubicBezTo>
                  <a:pt x="1729967" y="29909"/>
                  <a:pt x="1731300" y="29813"/>
                  <a:pt x="1732729" y="29623"/>
                </a:cubicBezTo>
                <a:cubicBezTo>
                  <a:pt x="1732634" y="28670"/>
                  <a:pt x="1732539" y="27718"/>
                  <a:pt x="1732443" y="26861"/>
                </a:cubicBezTo>
                <a:cubicBezTo>
                  <a:pt x="1731110" y="27051"/>
                  <a:pt x="1729777" y="27146"/>
                  <a:pt x="1728348" y="27337"/>
                </a:cubicBezTo>
                <a:cubicBezTo>
                  <a:pt x="1728538" y="28194"/>
                  <a:pt x="1728538" y="29147"/>
                  <a:pt x="1728633" y="30099"/>
                </a:cubicBezTo>
                <a:close/>
                <a:moveTo>
                  <a:pt x="1486889" y="57626"/>
                </a:moveTo>
                <a:cubicBezTo>
                  <a:pt x="1483650" y="57722"/>
                  <a:pt x="1479745" y="56959"/>
                  <a:pt x="1476602" y="57341"/>
                </a:cubicBezTo>
                <a:cubicBezTo>
                  <a:pt x="1474030" y="57626"/>
                  <a:pt x="1469649" y="59341"/>
                  <a:pt x="1466601" y="59912"/>
                </a:cubicBezTo>
                <a:cubicBezTo>
                  <a:pt x="1464505" y="60293"/>
                  <a:pt x="1464124" y="58865"/>
                  <a:pt x="1462410" y="58960"/>
                </a:cubicBezTo>
                <a:cubicBezTo>
                  <a:pt x="1459743" y="59150"/>
                  <a:pt x="1454694" y="62008"/>
                  <a:pt x="1456695" y="63818"/>
                </a:cubicBezTo>
                <a:cubicBezTo>
                  <a:pt x="1462505" y="61912"/>
                  <a:pt x="1462791" y="61817"/>
                  <a:pt x="1468887" y="62389"/>
                </a:cubicBezTo>
                <a:cubicBezTo>
                  <a:pt x="1476983" y="59531"/>
                  <a:pt x="1488032" y="58007"/>
                  <a:pt x="1497176" y="57722"/>
                </a:cubicBezTo>
                <a:cubicBezTo>
                  <a:pt x="1504986" y="57531"/>
                  <a:pt x="1508701" y="57055"/>
                  <a:pt x="1515464" y="55626"/>
                </a:cubicBezTo>
                <a:cubicBezTo>
                  <a:pt x="1518988" y="54864"/>
                  <a:pt x="1524036" y="56102"/>
                  <a:pt x="1525465" y="53054"/>
                </a:cubicBezTo>
                <a:cubicBezTo>
                  <a:pt x="1514226" y="51435"/>
                  <a:pt x="1499843" y="57150"/>
                  <a:pt x="1486889" y="57626"/>
                </a:cubicBezTo>
                <a:close/>
                <a:moveTo>
                  <a:pt x="1831122" y="28385"/>
                </a:moveTo>
                <a:cubicBezTo>
                  <a:pt x="1829122" y="28575"/>
                  <a:pt x="1827027" y="28861"/>
                  <a:pt x="1825027" y="29051"/>
                </a:cubicBezTo>
                <a:cubicBezTo>
                  <a:pt x="1822645" y="29528"/>
                  <a:pt x="1819216" y="29432"/>
                  <a:pt x="1819026" y="31147"/>
                </a:cubicBezTo>
                <a:cubicBezTo>
                  <a:pt x="1822645" y="29909"/>
                  <a:pt x="1831218" y="31528"/>
                  <a:pt x="1831122" y="28385"/>
                </a:cubicBezTo>
                <a:close/>
                <a:moveTo>
                  <a:pt x="1814549" y="48673"/>
                </a:moveTo>
                <a:cubicBezTo>
                  <a:pt x="1812168" y="49625"/>
                  <a:pt x="1810072" y="50673"/>
                  <a:pt x="1808739" y="52197"/>
                </a:cubicBezTo>
                <a:cubicBezTo>
                  <a:pt x="1815311" y="52864"/>
                  <a:pt x="1816930" y="49435"/>
                  <a:pt x="1820645" y="48006"/>
                </a:cubicBezTo>
                <a:cubicBezTo>
                  <a:pt x="1822740" y="47149"/>
                  <a:pt x="1826646" y="47816"/>
                  <a:pt x="1826646" y="45911"/>
                </a:cubicBezTo>
                <a:cubicBezTo>
                  <a:pt x="1824360" y="44577"/>
                  <a:pt x="1819883" y="46768"/>
                  <a:pt x="1816454" y="47054"/>
                </a:cubicBezTo>
                <a:cubicBezTo>
                  <a:pt x="1816359" y="47054"/>
                  <a:pt x="1812644" y="44577"/>
                  <a:pt x="1812358" y="47530"/>
                </a:cubicBezTo>
                <a:cubicBezTo>
                  <a:pt x="1813596" y="47434"/>
                  <a:pt x="1814835" y="47434"/>
                  <a:pt x="1814549" y="48673"/>
                </a:cubicBezTo>
                <a:close/>
                <a:moveTo>
                  <a:pt x="1861412" y="44768"/>
                </a:moveTo>
                <a:cubicBezTo>
                  <a:pt x="1864936" y="44482"/>
                  <a:pt x="1866556" y="43053"/>
                  <a:pt x="1867222" y="41243"/>
                </a:cubicBezTo>
                <a:cubicBezTo>
                  <a:pt x="1864079" y="41815"/>
                  <a:pt x="1860174" y="41910"/>
                  <a:pt x="1861412" y="44768"/>
                </a:cubicBezTo>
                <a:close/>
                <a:moveTo>
                  <a:pt x="1871604" y="43625"/>
                </a:moveTo>
                <a:cubicBezTo>
                  <a:pt x="1873318" y="44482"/>
                  <a:pt x="1882557" y="42005"/>
                  <a:pt x="1875414" y="40386"/>
                </a:cubicBezTo>
                <a:cubicBezTo>
                  <a:pt x="1876461" y="41339"/>
                  <a:pt x="1870651" y="43148"/>
                  <a:pt x="1871604" y="43625"/>
                </a:cubicBezTo>
                <a:close/>
                <a:moveTo>
                  <a:pt x="1932564" y="36671"/>
                </a:moveTo>
                <a:cubicBezTo>
                  <a:pt x="1929706" y="37814"/>
                  <a:pt x="1921896" y="36195"/>
                  <a:pt x="1922562" y="39243"/>
                </a:cubicBezTo>
                <a:cubicBezTo>
                  <a:pt x="1925229" y="40862"/>
                  <a:pt x="1932659" y="40291"/>
                  <a:pt x="1932564" y="36671"/>
                </a:cubicBezTo>
                <a:close/>
                <a:moveTo>
                  <a:pt x="1934659" y="37814"/>
                </a:moveTo>
                <a:cubicBezTo>
                  <a:pt x="1935231" y="38862"/>
                  <a:pt x="1934945" y="40577"/>
                  <a:pt x="1936945" y="40386"/>
                </a:cubicBezTo>
                <a:cubicBezTo>
                  <a:pt x="1936755" y="38576"/>
                  <a:pt x="1940374" y="38672"/>
                  <a:pt x="1940755" y="37148"/>
                </a:cubicBezTo>
                <a:cubicBezTo>
                  <a:pt x="1937802" y="36957"/>
                  <a:pt x="1937231" y="35814"/>
                  <a:pt x="1934659" y="37814"/>
                </a:cubicBezTo>
                <a:close/>
                <a:moveTo>
                  <a:pt x="1849220" y="29242"/>
                </a:moveTo>
                <a:cubicBezTo>
                  <a:pt x="1852744" y="28956"/>
                  <a:pt x="1854363" y="27527"/>
                  <a:pt x="1855030" y="25718"/>
                </a:cubicBezTo>
                <a:cubicBezTo>
                  <a:pt x="1851887" y="26289"/>
                  <a:pt x="1847982" y="26384"/>
                  <a:pt x="1849220" y="29242"/>
                </a:cubicBezTo>
                <a:close/>
                <a:moveTo>
                  <a:pt x="1790927" y="59912"/>
                </a:moveTo>
                <a:cubicBezTo>
                  <a:pt x="1792927" y="59722"/>
                  <a:pt x="1795023" y="59436"/>
                  <a:pt x="1797023" y="59246"/>
                </a:cubicBezTo>
                <a:cubicBezTo>
                  <a:pt x="1796928" y="58293"/>
                  <a:pt x="1796832" y="57341"/>
                  <a:pt x="1796737" y="56483"/>
                </a:cubicBezTo>
                <a:cubicBezTo>
                  <a:pt x="1794737" y="56674"/>
                  <a:pt x="1792641" y="56959"/>
                  <a:pt x="1790641" y="57150"/>
                </a:cubicBezTo>
                <a:cubicBezTo>
                  <a:pt x="1790736" y="58007"/>
                  <a:pt x="1790832" y="58960"/>
                  <a:pt x="1790927" y="59912"/>
                </a:cubicBezTo>
                <a:close/>
                <a:moveTo>
                  <a:pt x="1932564" y="59341"/>
                </a:moveTo>
                <a:cubicBezTo>
                  <a:pt x="1924277" y="63246"/>
                  <a:pt x="1913704" y="60293"/>
                  <a:pt x="1910370" y="63246"/>
                </a:cubicBezTo>
                <a:cubicBezTo>
                  <a:pt x="1915514" y="63722"/>
                  <a:pt x="1931230" y="64770"/>
                  <a:pt x="1932564" y="59341"/>
                </a:cubicBezTo>
                <a:close/>
                <a:moveTo>
                  <a:pt x="366463" y="574834"/>
                </a:moveTo>
                <a:cubicBezTo>
                  <a:pt x="356271" y="579120"/>
                  <a:pt x="343127" y="576644"/>
                  <a:pt x="339031" y="579787"/>
                </a:cubicBezTo>
                <a:cubicBezTo>
                  <a:pt x="345508" y="579977"/>
                  <a:pt x="364939" y="580263"/>
                  <a:pt x="366463" y="574834"/>
                </a:cubicBezTo>
                <a:close/>
                <a:moveTo>
                  <a:pt x="1969140" y="55150"/>
                </a:moveTo>
                <a:cubicBezTo>
                  <a:pt x="1965044" y="56483"/>
                  <a:pt x="1955614" y="54959"/>
                  <a:pt x="1955043" y="58198"/>
                </a:cubicBezTo>
                <a:cubicBezTo>
                  <a:pt x="1962186" y="56198"/>
                  <a:pt x="1967616" y="60865"/>
                  <a:pt x="1969140" y="55150"/>
                </a:cubicBezTo>
                <a:close/>
                <a:moveTo>
                  <a:pt x="1965330" y="81153"/>
                </a:moveTo>
                <a:cubicBezTo>
                  <a:pt x="1972092" y="78010"/>
                  <a:pt x="1977807" y="81915"/>
                  <a:pt x="1983522" y="77629"/>
                </a:cubicBezTo>
                <a:cubicBezTo>
                  <a:pt x="1977236" y="79915"/>
                  <a:pt x="1965901" y="74200"/>
                  <a:pt x="1965330" y="81153"/>
                </a:cubicBezTo>
                <a:close/>
                <a:moveTo>
                  <a:pt x="1976093" y="86963"/>
                </a:moveTo>
                <a:cubicBezTo>
                  <a:pt x="1980570" y="85916"/>
                  <a:pt x="1988475" y="85249"/>
                  <a:pt x="1979998" y="85058"/>
                </a:cubicBezTo>
                <a:cubicBezTo>
                  <a:pt x="1975902" y="86392"/>
                  <a:pt x="1966473" y="84868"/>
                  <a:pt x="1965901" y="88106"/>
                </a:cubicBezTo>
                <a:cubicBezTo>
                  <a:pt x="1970664" y="90011"/>
                  <a:pt x="1971616" y="88011"/>
                  <a:pt x="1976093" y="86963"/>
                </a:cubicBezTo>
                <a:close/>
                <a:moveTo>
                  <a:pt x="1952661" y="99632"/>
                </a:moveTo>
                <a:cubicBezTo>
                  <a:pt x="1954090" y="94298"/>
                  <a:pt x="1944470" y="98584"/>
                  <a:pt x="1940184" y="98203"/>
                </a:cubicBezTo>
                <a:cubicBezTo>
                  <a:pt x="1938755" y="103442"/>
                  <a:pt x="1948375" y="99251"/>
                  <a:pt x="1952661" y="99632"/>
                </a:cubicBezTo>
                <a:close/>
                <a:moveTo>
                  <a:pt x="1966663" y="97822"/>
                </a:moveTo>
                <a:cubicBezTo>
                  <a:pt x="1970187" y="97536"/>
                  <a:pt x="1971807" y="96107"/>
                  <a:pt x="1972473" y="94298"/>
                </a:cubicBezTo>
                <a:cubicBezTo>
                  <a:pt x="1969330" y="94869"/>
                  <a:pt x="1965520" y="94964"/>
                  <a:pt x="1966663" y="97822"/>
                </a:cubicBezTo>
                <a:close/>
                <a:moveTo>
                  <a:pt x="1931611" y="241459"/>
                </a:moveTo>
                <a:cubicBezTo>
                  <a:pt x="1935135" y="241078"/>
                  <a:pt x="1936660" y="239744"/>
                  <a:pt x="1937326" y="237935"/>
                </a:cubicBezTo>
                <a:cubicBezTo>
                  <a:pt x="1934183" y="238411"/>
                  <a:pt x="1930278" y="238601"/>
                  <a:pt x="1931611" y="241459"/>
                </a:cubicBezTo>
                <a:close/>
                <a:moveTo>
                  <a:pt x="1979141" y="242602"/>
                </a:moveTo>
                <a:cubicBezTo>
                  <a:pt x="1979236" y="240887"/>
                  <a:pt x="1982379" y="238982"/>
                  <a:pt x="1978665" y="238411"/>
                </a:cubicBezTo>
                <a:cubicBezTo>
                  <a:pt x="1978569" y="240030"/>
                  <a:pt x="1975426" y="242030"/>
                  <a:pt x="1979141" y="242602"/>
                </a:cubicBezTo>
                <a:close/>
                <a:moveTo>
                  <a:pt x="627829" y="521113"/>
                </a:moveTo>
                <a:cubicBezTo>
                  <a:pt x="627543" y="521113"/>
                  <a:pt x="628972" y="522256"/>
                  <a:pt x="630020" y="522256"/>
                </a:cubicBezTo>
                <a:cubicBezTo>
                  <a:pt x="633735" y="522446"/>
                  <a:pt x="640878" y="521589"/>
                  <a:pt x="640021" y="519684"/>
                </a:cubicBezTo>
                <a:cubicBezTo>
                  <a:pt x="636783" y="518351"/>
                  <a:pt x="622305" y="518922"/>
                  <a:pt x="619733" y="521970"/>
                </a:cubicBezTo>
                <a:cubicBezTo>
                  <a:pt x="621352" y="524351"/>
                  <a:pt x="625067" y="521208"/>
                  <a:pt x="627829" y="521113"/>
                </a:cubicBezTo>
                <a:close/>
                <a:moveTo>
                  <a:pt x="630496" y="527876"/>
                </a:moveTo>
                <a:cubicBezTo>
                  <a:pt x="631830" y="527685"/>
                  <a:pt x="633163" y="527590"/>
                  <a:pt x="634592" y="527399"/>
                </a:cubicBezTo>
                <a:cubicBezTo>
                  <a:pt x="634497" y="526447"/>
                  <a:pt x="634401" y="525494"/>
                  <a:pt x="634306" y="524637"/>
                </a:cubicBezTo>
                <a:cubicBezTo>
                  <a:pt x="632973" y="524828"/>
                  <a:pt x="631639" y="524923"/>
                  <a:pt x="630210" y="525113"/>
                </a:cubicBezTo>
                <a:cubicBezTo>
                  <a:pt x="630306" y="525971"/>
                  <a:pt x="630401" y="526923"/>
                  <a:pt x="630496" y="527876"/>
                </a:cubicBezTo>
                <a:close/>
                <a:moveTo>
                  <a:pt x="636592" y="527209"/>
                </a:moveTo>
                <a:cubicBezTo>
                  <a:pt x="641640" y="526828"/>
                  <a:pt x="646498" y="526352"/>
                  <a:pt x="646498" y="523208"/>
                </a:cubicBezTo>
                <a:cubicBezTo>
                  <a:pt x="641450" y="523589"/>
                  <a:pt x="636592" y="524065"/>
                  <a:pt x="636592" y="527209"/>
                </a:cubicBezTo>
                <a:close/>
                <a:moveTo>
                  <a:pt x="656785" y="523494"/>
                </a:moveTo>
                <a:cubicBezTo>
                  <a:pt x="649546" y="519970"/>
                  <a:pt x="651070" y="529304"/>
                  <a:pt x="656785" y="523494"/>
                </a:cubicBezTo>
                <a:lnTo>
                  <a:pt x="656785" y="523494"/>
                </a:lnTo>
                <a:close/>
                <a:moveTo>
                  <a:pt x="744701" y="519113"/>
                </a:moveTo>
                <a:cubicBezTo>
                  <a:pt x="746796" y="518827"/>
                  <a:pt x="746130" y="517112"/>
                  <a:pt x="742510" y="517970"/>
                </a:cubicBezTo>
                <a:cubicBezTo>
                  <a:pt x="735843" y="518827"/>
                  <a:pt x="726794" y="519589"/>
                  <a:pt x="718126" y="520732"/>
                </a:cubicBezTo>
                <a:cubicBezTo>
                  <a:pt x="710601" y="521684"/>
                  <a:pt x="696790" y="521113"/>
                  <a:pt x="698028" y="525875"/>
                </a:cubicBezTo>
                <a:cubicBezTo>
                  <a:pt x="717269" y="522732"/>
                  <a:pt x="726413" y="522446"/>
                  <a:pt x="744701" y="519113"/>
                </a:cubicBezTo>
                <a:close/>
                <a:moveTo>
                  <a:pt x="518577" y="557213"/>
                </a:moveTo>
                <a:cubicBezTo>
                  <a:pt x="516577" y="557403"/>
                  <a:pt x="516101" y="556355"/>
                  <a:pt x="514386" y="556260"/>
                </a:cubicBezTo>
                <a:cubicBezTo>
                  <a:pt x="508862" y="559784"/>
                  <a:pt x="518958" y="560261"/>
                  <a:pt x="518577" y="557213"/>
                </a:cubicBezTo>
                <a:close/>
                <a:moveTo>
                  <a:pt x="524864" y="557975"/>
                </a:moveTo>
                <a:cubicBezTo>
                  <a:pt x="521625" y="556641"/>
                  <a:pt x="532960" y="557879"/>
                  <a:pt x="532865" y="555689"/>
                </a:cubicBezTo>
                <a:cubicBezTo>
                  <a:pt x="527150" y="553403"/>
                  <a:pt x="518387" y="555403"/>
                  <a:pt x="524864" y="557975"/>
                </a:cubicBezTo>
                <a:close/>
                <a:moveTo>
                  <a:pt x="541056" y="556070"/>
                </a:moveTo>
                <a:cubicBezTo>
                  <a:pt x="542390" y="555879"/>
                  <a:pt x="543723" y="555784"/>
                  <a:pt x="545152" y="555593"/>
                </a:cubicBezTo>
                <a:cubicBezTo>
                  <a:pt x="545057" y="554641"/>
                  <a:pt x="544962" y="553688"/>
                  <a:pt x="544866" y="552831"/>
                </a:cubicBezTo>
                <a:cubicBezTo>
                  <a:pt x="543533" y="553022"/>
                  <a:pt x="542199" y="553117"/>
                  <a:pt x="540771" y="553307"/>
                </a:cubicBezTo>
                <a:cubicBezTo>
                  <a:pt x="540961" y="554260"/>
                  <a:pt x="541056" y="555212"/>
                  <a:pt x="541056" y="556070"/>
                </a:cubicBezTo>
                <a:close/>
                <a:moveTo>
                  <a:pt x="248829" y="593312"/>
                </a:moveTo>
                <a:cubicBezTo>
                  <a:pt x="241971" y="594265"/>
                  <a:pt x="235685" y="597122"/>
                  <a:pt x="228732" y="598456"/>
                </a:cubicBezTo>
                <a:cubicBezTo>
                  <a:pt x="217397" y="600647"/>
                  <a:pt x="204252" y="600075"/>
                  <a:pt x="191965" y="602171"/>
                </a:cubicBezTo>
                <a:cubicBezTo>
                  <a:pt x="186060" y="603218"/>
                  <a:pt x="179583" y="604647"/>
                  <a:pt x="173772" y="605695"/>
                </a:cubicBezTo>
                <a:cubicBezTo>
                  <a:pt x="157485" y="608552"/>
                  <a:pt x="134339" y="612458"/>
                  <a:pt x="121194" y="614553"/>
                </a:cubicBezTo>
                <a:cubicBezTo>
                  <a:pt x="106716" y="616839"/>
                  <a:pt x="86809" y="617601"/>
                  <a:pt x="76236" y="619316"/>
                </a:cubicBezTo>
                <a:cubicBezTo>
                  <a:pt x="70807" y="620173"/>
                  <a:pt x="64521" y="619220"/>
                  <a:pt x="60139" y="622554"/>
                </a:cubicBezTo>
                <a:cubicBezTo>
                  <a:pt x="80142" y="625697"/>
                  <a:pt x="116527" y="620554"/>
                  <a:pt x="131862" y="617601"/>
                </a:cubicBezTo>
                <a:cubicBezTo>
                  <a:pt x="147102" y="614648"/>
                  <a:pt x="160437" y="613982"/>
                  <a:pt x="172344" y="611600"/>
                </a:cubicBezTo>
                <a:cubicBezTo>
                  <a:pt x="191775" y="607695"/>
                  <a:pt x="209586" y="602647"/>
                  <a:pt x="227017" y="601599"/>
                </a:cubicBezTo>
                <a:cubicBezTo>
                  <a:pt x="232923" y="601218"/>
                  <a:pt x="233399" y="603028"/>
                  <a:pt x="237304" y="601885"/>
                </a:cubicBezTo>
                <a:cubicBezTo>
                  <a:pt x="237971" y="601694"/>
                  <a:pt x="239876" y="600170"/>
                  <a:pt x="239209" y="600266"/>
                </a:cubicBezTo>
                <a:cubicBezTo>
                  <a:pt x="243019" y="599599"/>
                  <a:pt x="243876" y="601409"/>
                  <a:pt x="247496" y="600742"/>
                </a:cubicBezTo>
                <a:cubicBezTo>
                  <a:pt x="249591" y="600361"/>
                  <a:pt x="249782" y="599313"/>
                  <a:pt x="251401" y="598837"/>
                </a:cubicBezTo>
                <a:cubicBezTo>
                  <a:pt x="256830" y="597313"/>
                  <a:pt x="259593" y="596837"/>
                  <a:pt x="261402" y="596265"/>
                </a:cubicBezTo>
                <a:cubicBezTo>
                  <a:pt x="266546" y="594741"/>
                  <a:pt x="269213" y="595789"/>
                  <a:pt x="269308" y="592550"/>
                </a:cubicBezTo>
                <a:cubicBezTo>
                  <a:pt x="261593" y="592931"/>
                  <a:pt x="256068" y="592360"/>
                  <a:pt x="248829" y="593312"/>
                </a:cubicBezTo>
                <a:close/>
                <a:moveTo>
                  <a:pt x="679645" y="549212"/>
                </a:moveTo>
                <a:cubicBezTo>
                  <a:pt x="670977" y="545211"/>
                  <a:pt x="675264" y="554260"/>
                  <a:pt x="679645" y="549212"/>
                </a:cubicBezTo>
                <a:lnTo>
                  <a:pt x="679645" y="549212"/>
                </a:lnTo>
                <a:close/>
                <a:moveTo>
                  <a:pt x="548010" y="568452"/>
                </a:moveTo>
                <a:cubicBezTo>
                  <a:pt x="546009" y="568643"/>
                  <a:pt x="543914" y="568928"/>
                  <a:pt x="541914" y="569119"/>
                </a:cubicBezTo>
                <a:cubicBezTo>
                  <a:pt x="530103" y="570452"/>
                  <a:pt x="548867" y="572167"/>
                  <a:pt x="548010" y="568452"/>
                </a:cubicBezTo>
                <a:close/>
                <a:moveTo>
                  <a:pt x="556392" y="570357"/>
                </a:moveTo>
                <a:cubicBezTo>
                  <a:pt x="557725" y="570167"/>
                  <a:pt x="559059" y="570071"/>
                  <a:pt x="560487" y="569881"/>
                </a:cubicBezTo>
                <a:cubicBezTo>
                  <a:pt x="563345" y="566071"/>
                  <a:pt x="553248" y="566547"/>
                  <a:pt x="554296" y="569214"/>
                </a:cubicBezTo>
                <a:cubicBezTo>
                  <a:pt x="555439" y="569119"/>
                  <a:pt x="556582" y="569119"/>
                  <a:pt x="556392" y="570357"/>
                </a:cubicBezTo>
                <a:close/>
                <a:moveTo>
                  <a:pt x="651737" y="558070"/>
                </a:moveTo>
                <a:cubicBezTo>
                  <a:pt x="651451" y="562642"/>
                  <a:pt x="663262" y="559784"/>
                  <a:pt x="668215" y="559022"/>
                </a:cubicBezTo>
                <a:cubicBezTo>
                  <a:pt x="670596" y="558641"/>
                  <a:pt x="671263" y="557594"/>
                  <a:pt x="674216" y="556927"/>
                </a:cubicBezTo>
                <a:cubicBezTo>
                  <a:pt x="678597" y="555974"/>
                  <a:pt x="686884" y="556927"/>
                  <a:pt x="684122" y="552926"/>
                </a:cubicBezTo>
                <a:cubicBezTo>
                  <a:pt x="672120" y="555498"/>
                  <a:pt x="667072" y="555879"/>
                  <a:pt x="651737" y="558070"/>
                </a:cubicBezTo>
                <a:close/>
                <a:moveTo>
                  <a:pt x="700600" y="553879"/>
                </a:moveTo>
                <a:cubicBezTo>
                  <a:pt x="704124" y="553117"/>
                  <a:pt x="710887" y="554165"/>
                  <a:pt x="708506" y="550164"/>
                </a:cubicBezTo>
                <a:cubicBezTo>
                  <a:pt x="703839" y="550259"/>
                  <a:pt x="700886" y="551402"/>
                  <a:pt x="700600" y="553879"/>
                </a:cubicBezTo>
                <a:close/>
                <a:moveTo>
                  <a:pt x="619257" y="561785"/>
                </a:moveTo>
                <a:cubicBezTo>
                  <a:pt x="617256" y="561975"/>
                  <a:pt x="615161" y="562261"/>
                  <a:pt x="613161" y="562451"/>
                </a:cubicBezTo>
                <a:cubicBezTo>
                  <a:pt x="610779" y="562928"/>
                  <a:pt x="607350" y="562832"/>
                  <a:pt x="607160" y="564547"/>
                </a:cubicBezTo>
                <a:cubicBezTo>
                  <a:pt x="610684" y="563309"/>
                  <a:pt x="619257" y="564833"/>
                  <a:pt x="619257" y="561785"/>
                </a:cubicBezTo>
                <a:close/>
                <a:moveTo>
                  <a:pt x="631449" y="560356"/>
                </a:moveTo>
                <a:cubicBezTo>
                  <a:pt x="629448" y="560546"/>
                  <a:pt x="627353" y="560832"/>
                  <a:pt x="625353" y="561023"/>
                </a:cubicBezTo>
                <a:cubicBezTo>
                  <a:pt x="623829" y="561499"/>
                  <a:pt x="621352" y="561499"/>
                  <a:pt x="621447" y="562928"/>
                </a:cubicBezTo>
                <a:cubicBezTo>
                  <a:pt x="624305" y="561785"/>
                  <a:pt x="632020" y="563404"/>
                  <a:pt x="631449" y="560356"/>
                </a:cubicBezTo>
                <a:close/>
                <a:moveTo>
                  <a:pt x="637735" y="562451"/>
                </a:moveTo>
                <a:cubicBezTo>
                  <a:pt x="637545" y="560165"/>
                  <a:pt x="643260" y="561023"/>
                  <a:pt x="643545" y="558927"/>
                </a:cubicBezTo>
                <a:cubicBezTo>
                  <a:pt x="639354" y="558260"/>
                  <a:pt x="631068" y="561594"/>
                  <a:pt x="637735" y="562451"/>
                </a:cubicBezTo>
                <a:close/>
                <a:moveTo>
                  <a:pt x="284358" y="604076"/>
                </a:moveTo>
                <a:cubicBezTo>
                  <a:pt x="289977" y="600551"/>
                  <a:pt x="279881" y="600075"/>
                  <a:pt x="280167" y="603123"/>
                </a:cubicBezTo>
                <a:cubicBezTo>
                  <a:pt x="282167" y="602933"/>
                  <a:pt x="282643" y="603980"/>
                  <a:pt x="284358" y="604076"/>
                </a:cubicBezTo>
                <a:close/>
                <a:moveTo>
                  <a:pt x="219302" y="611505"/>
                </a:moveTo>
                <a:cubicBezTo>
                  <a:pt x="217873" y="611696"/>
                  <a:pt x="219302" y="609600"/>
                  <a:pt x="217302" y="611696"/>
                </a:cubicBezTo>
                <a:cubicBezTo>
                  <a:pt x="217016" y="611981"/>
                  <a:pt x="213873" y="612077"/>
                  <a:pt x="213206" y="612172"/>
                </a:cubicBezTo>
                <a:cubicBezTo>
                  <a:pt x="191584" y="616553"/>
                  <a:pt x="159675" y="620840"/>
                  <a:pt x="140435" y="624745"/>
                </a:cubicBezTo>
                <a:cubicBezTo>
                  <a:pt x="119766" y="628841"/>
                  <a:pt x="95286" y="630841"/>
                  <a:pt x="75570" y="633508"/>
                </a:cubicBezTo>
                <a:cubicBezTo>
                  <a:pt x="72141" y="633984"/>
                  <a:pt x="67664" y="632936"/>
                  <a:pt x="65568" y="636079"/>
                </a:cubicBezTo>
                <a:cubicBezTo>
                  <a:pt x="86523" y="637508"/>
                  <a:pt x="112717" y="633794"/>
                  <a:pt x="130719" y="630079"/>
                </a:cubicBezTo>
                <a:cubicBezTo>
                  <a:pt x="150246" y="626078"/>
                  <a:pt x="178249" y="623126"/>
                  <a:pt x="195489" y="619887"/>
                </a:cubicBezTo>
                <a:cubicBezTo>
                  <a:pt x="202347" y="618649"/>
                  <a:pt x="208824" y="617411"/>
                  <a:pt x="215682" y="616172"/>
                </a:cubicBezTo>
                <a:cubicBezTo>
                  <a:pt x="223588" y="614744"/>
                  <a:pt x="237399" y="613124"/>
                  <a:pt x="239781" y="610552"/>
                </a:cubicBezTo>
                <a:cubicBezTo>
                  <a:pt x="240733" y="609505"/>
                  <a:pt x="242448" y="611696"/>
                  <a:pt x="241971" y="611696"/>
                </a:cubicBezTo>
                <a:cubicBezTo>
                  <a:pt x="249115" y="611029"/>
                  <a:pt x="253878" y="609314"/>
                  <a:pt x="256068" y="608648"/>
                </a:cubicBezTo>
                <a:cubicBezTo>
                  <a:pt x="261021" y="607219"/>
                  <a:pt x="267784" y="609505"/>
                  <a:pt x="265974" y="604647"/>
                </a:cubicBezTo>
                <a:cubicBezTo>
                  <a:pt x="249115" y="606362"/>
                  <a:pt x="235685" y="608838"/>
                  <a:pt x="219302" y="611505"/>
                </a:cubicBezTo>
                <a:close/>
                <a:moveTo>
                  <a:pt x="84428" y="641033"/>
                </a:moveTo>
                <a:cubicBezTo>
                  <a:pt x="87285" y="636746"/>
                  <a:pt x="75284" y="638175"/>
                  <a:pt x="76141" y="640556"/>
                </a:cubicBezTo>
                <a:cubicBezTo>
                  <a:pt x="78999" y="640652"/>
                  <a:pt x="80237" y="642080"/>
                  <a:pt x="84428" y="641033"/>
                </a:cubicBezTo>
                <a:close/>
                <a:moveTo>
                  <a:pt x="497432" y="577310"/>
                </a:moveTo>
                <a:cubicBezTo>
                  <a:pt x="501242" y="576644"/>
                  <a:pt x="504099" y="575596"/>
                  <a:pt x="505338" y="573596"/>
                </a:cubicBezTo>
                <a:cubicBezTo>
                  <a:pt x="501718" y="574358"/>
                  <a:pt x="495051" y="573310"/>
                  <a:pt x="497432" y="577310"/>
                </a:cubicBezTo>
                <a:close/>
                <a:moveTo>
                  <a:pt x="295502" y="578930"/>
                </a:moveTo>
                <a:cubicBezTo>
                  <a:pt x="299312" y="578263"/>
                  <a:pt x="302169" y="577215"/>
                  <a:pt x="303408" y="575215"/>
                </a:cubicBezTo>
                <a:cubicBezTo>
                  <a:pt x="299788" y="575882"/>
                  <a:pt x="293025" y="574929"/>
                  <a:pt x="295502" y="578930"/>
                </a:cubicBezTo>
                <a:close/>
                <a:moveTo>
                  <a:pt x="1586235" y="22193"/>
                </a:moveTo>
                <a:cubicBezTo>
                  <a:pt x="1586711" y="21812"/>
                  <a:pt x="1584044" y="19622"/>
                  <a:pt x="1583949" y="19622"/>
                </a:cubicBezTo>
                <a:cubicBezTo>
                  <a:pt x="1580710" y="19050"/>
                  <a:pt x="1577377" y="20384"/>
                  <a:pt x="1580043" y="21527"/>
                </a:cubicBezTo>
                <a:cubicBezTo>
                  <a:pt x="1580710" y="21812"/>
                  <a:pt x="1583187" y="21050"/>
                  <a:pt x="1584139" y="21050"/>
                </a:cubicBezTo>
                <a:cubicBezTo>
                  <a:pt x="1584139" y="21050"/>
                  <a:pt x="1584901" y="23432"/>
                  <a:pt x="1586235" y="22193"/>
                </a:cubicBezTo>
                <a:close/>
                <a:moveTo>
                  <a:pt x="1603856" y="57055"/>
                </a:moveTo>
                <a:cubicBezTo>
                  <a:pt x="1612905" y="56483"/>
                  <a:pt x="1609095" y="57055"/>
                  <a:pt x="1616048" y="55626"/>
                </a:cubicBezTo>
                <a:cubicBezTo>
                  <a:pt x="1626240" y="53531"/>
                  <a:pt x="1632717" y="55436"/>
                  <a:pt x="1640527" y="54293"/>
                </a:cubicBezTo>
                <a:cubicBezTo>
                  <a:pt x="1645194" y="53531"/>
                  <a:pt x="1650147" y="50768"/>
                  <a:pt x="1654529" y="49911"/>
                </a:cubicBezTo>
                <a:cubicBezTo>
                  <a:pt x="1659577" y="48863"/>
                  <a:pt x="1665102" y="48482"/>
                  <a:pt x="1670817" y="48101"/>
                </a:cubicBezTo>
                <a:cubicBezTo>
                  <a:pt x="1678437" y="47530"/>
                  <a:pt x="1680913" y="48387"/>
                  <a:pt x="1685199" y="47911"/>
                </a:cubicBezTo>
                <a:cubicBezTo>
                  <a:pt x="1687295" y="47720"/>
                  <a:pt x="1687485" y="46482"/>
                  <a:pt x="1689105" y="46006"/>
                </a:cubicBezTo>
                <a:cubicBezTo>
                  <a:pt x="1698344" y="43529"/>
                  <a:pt x="1709869" y="44101"/>
                  <a:pt x="1717585" y="42767"/>
                </a:cubicBezTo>
                <a:cubicBezTo>
                  <a:pt x="1721299" y="42101"/>
                  <a:pt x="1721966" y="40958"/>
                  <a:pt x="1725585" y="40481"/>
                </a:cubicBezTo>
                <a:cubicBezTo>
                  <a:pt x="1729395" y="39910"/>
                  <a:pt x="1730157" y="41339"/>
                  <a:pt x="1733872" y="40958"/>
                </a:cubicBezTo>
                <a:cubicBezTo>
                  <a:pt x="1735968" y="40767"/>
                  <a:pt x="1736158" y="39529"/>
                  <a:pt x="1737777" y="39053"/>
                </a:cubicBezTo>
                <a:cubicBezTo>
                  <a:pt x="1747302" y="36481"/>
                  <a:pt x="1752541" y="40672"/>
                  <a:pt x="1756065" y="36957"/>
                </a:cubicBezTo>
                <a:cubicBezTo>
                  <a:pt x="1757018" y="35909"/>
                  <a:pt x="1758637" y="38100"/>
                  <a:pt x="1758256" y="38100"/>
                </a:cubicBezTo>
                <a:cubicBezTo>
                  <a:pt x="1761971" y="38005"/>
                  <a:pt x="1764828" y="37243"/>
                  <a:pt x="1766257" y="35814"/>
                </a:cubicBezTo>
                <a:cubicBezTo>
                  <a:pt x="1767305" y="34766"/>
                  <a:pt x="1772067" y="36481"/>
                  <a:pt x="1772448" y="36481"/>
                </a:cubicBezTo>
                <a:cubicBezTo>
                  <a:pt x="1779021" y="36862"/>
                  <a:pt x="1777592" y="34290"/>
                  <a:pt x="1782450" y="33909"/>
                </a:cubicBezTo>
                <a:cubicBezTo>
                  <a:pt x="1782164" y="33909"/>
                  <a:pt x="1783593" y="35052"/>
                  <a:pt x="1784640" y="35052"/>
                </a:cubicBezTo>
                <a:cubicBezTo>
                  <a:pt x="1791403" y="35433"/>
                  <a:pt x="1793403" y="31814"/>
                  <a:pt x="1798737" y="32004"/>
                </a:cubicBezTo>
                <a:cubicBezTo>
                  <a:pt x="1799309" y="33052"/>
                  <a:pt x="1800547" y="33433"/>
                  <a:pt x="1802928" y="32957"/>
                </a:cubicBezTo>
                <a:cubicBezTo>
                  <a:pt x="1802738" y="31147"/>
                  <a:pt x="1799214" y="32099"/>
                  <a:pt x="1798642" y="30575"/>
                </a:cubicBezTo>
                <a:cubicBezTo>
                  <a:pt x="1786355" y="33242"/>
                  <a:pt x="1773496" y="32385"/>
                  <a:pt x="1761971" y="33338"/>
                </a:cubicBezTo>
                <a:cubicBezTo>
                  <a:pt x="1757304" y="33719"/>
                  <a:pt x="1752827" y="35719"/>
                  <a:pt x="1747874" y="36386"/>
                </a:cubicBezTo>
                <a:cubicBezTo>
                  <a:pt x="1747779" y="36386"/>
                  <a:pt x="1747874" y="35052"/>
                  <a:pt x="1747779" y="34957"/>
                </a:cubicBezTo>
                <a:cubicBezTo>
                  <a:pt x="1746255" y="33909"/>
                  <a:pt x="1731586" y="36767"/>
                  <a:pt x="1731491" y="36767"/>
                </a:cubicBezTo>
                <a:cubicBezTo>
                  <a:pt x="1730062" y="37052"/>
                  <a:pt x="1729681" y="38386"/>
                  <a:pt x="1729586" y="38386"/>
                </a:cubicBezTo>
                <a:cubicBezTo>
                  <a:pt x="1728062" y="38767"/>
                  <a:pt x="1727300" y="37243"/>
                  <a:pt x="1727395" y="37243"/>
                </a:cubicBezTo>
                <a:cubicBezTo>
                  <a:pt x="1724633" y="37624"/>
                  <a:pt x="1720252" y="39624"/>
                  <a:pt x="1719394" y="39529"/>
                </a:cubicBezTo>
                <a:cubicBezTo>
                  <a:pt x="1718632" y="39529"/>
                  <a:pt x="1719489" y="38100"/>
                  <a:pt x="1717203" y="38386"/>
                </a:cubicBezTo>
                <a:cubicBezTo>
                  <a:pt x="1715108" y="38576"/>
                  <a:pt x="1714917" y="40100"/>
                  <a:pt x="1713298" y="40291"/>
                </a:cubicBezTo>
                <a:cubicBezTo>
                  <a:pt x="1713870" y="40196"/>
                  <a:pt x="1711965" y="39148"/>
                  <a:pt x="1711107" y="39148"/>
                </a:cubicBezTo>
                <a:cubicBezTo>
                  <a:pt x="1696153" y="38291"/>
                  <a:pt x="1677960" y="42958"/>
                  <a:pt x="1664340" y="44482"/>
                </a:cubicBezTo>
                <a:cubicBezTo>
                  <a:pt x="1662339" y="44672"/>
                  <a:pt x="1661768" y="43339"/>
                  <a:pt x="1660149" y="43529"/>
                </a:cubicBezTo>
                <a:cubicBezTo>
                  <a:pt x="1660720" y="43434"/>
                  <a:pt x="1659006" y="44958"/>
                  <a:pt x="1658244" y="45149"/>
                </a:cubicBezTo>
                <a:cubicBezTo>
                  <a:pt x="1643385" y="49435"/>
                  <a:pt x="1627383" y="44291"/>
                  <a:pt x="1621763" y="50673"/>
                </a:cubicBezTo>
                <a:cubicBezTo>
                  <a:pt x="1617858" y="50483"/>
                  <a:pt x="1617762" y="47054"/>
                  <a:pt x="1611381" y="49054"/>
                </a:cubicBezTo>
                <a:cubicBezTo>
                  <a:pt x="1600808" y="53150"/>
                  <a:pt x="1587282" y="55340"/>
                  <a:pt x="1576805" y="52959"/>
                </a:cubicBezTo>
                <a:cubicBezTo>
                  <a:pt x="1559279" y="59817"/>
                  <a:pt x="1525275" y="61246"/>
                  <a:pt x="1507844" y="62198"/>
                </a:cubicBezTo>
                <a:cubicBezTo>
                  <a:pt x="1504701" y="62389"/>
                  <a:pt x="1506034" y="64199"/>
                  <a:pt x="1503748" y="62675"/>
                </a:cubicBezTo>
                <a:cubicBezTo>
                  <a:pt x="1501748" y="61341"/>
                  <a:pt x="1491366" y="65437"/>
                  <a:pt x="1489651" y="65723"/>
                </a:cubicBezTo>
                <a:cubicBezTo>
                  <a:pt x="1485841" y="66199"/>
                  <a:pt x="1485079" y="64961"/>
                  <a:pt x="1481364" y="65246"/>
                </a:cubicBezTo>
                <a:cubicBezTo>
                  <a:pt x="1479269" y="65437"/>
                  <a:pt x="1479078" y="66770"/>
                  <a:pt x="1477459" y="67151"/>
                </a:cubicBezTo>
                <a:cubicBezTo>
                  <a:pt x="1474602" y="67723"/>
                  <a:pt x="1472887" y="66199"/>
                  <a:pt x="1471268" y="66485"/>
                </a:cubicBezTo>
                <a:cubicBezTo>
                  <a:pt x="1469172" y="66770"/>
                  <a:pt x="1468982" y="67913"/>
                  <a:pt x="1467363" y="68390"/>
                </a:cubicBezTo>
                <a:cubicBezTo>
                  <a:pt x="1464981" y="69056"/>
                  <a:pt x="1461743" y="68961"/>
                  <a:pt x="1459266" y="69342"/>
                </a:cubicBezTo>
                <a:cubicBezTo>
                  <a:pt x="1429072" y="73343"/>
                  <a:pt x="1394973" y="78010"/>
                  <a:pt x="1367827" y="79724"/>
                </a:cubicBezTo>
                <a:cubicBezTo>
                  <a:pt x="1360968" y="80201"/>
                  <a:pt x="1355635" y="79248"/>
                  <a:pt x="1349443" y="80391"/>
                </a:cubicBezTo>
                <a:cubicBezTo>
                  <a:pt x="1344681" y="81248"/>
                  <a:pt x="1340394" y="84392"/>
                  <a:pt x="1335441" y="84773"/>
                </a:cubicBezTo>
                <a:cubicBezTo>
                  <a:pt x="1332584" y="85058"/>
                  <a:pt x="1330965" y="83915"/>
                  <a:pt x="1329250" y="84106"/>
                </a:cubicBezTo>
                <a:cubicBezTo>
                  <a:pt x="1327345" y="84296"/>
                  <a:pt x="1327726" y="82963"/>
                  <a:pt x="1327060" y="82963"/>
                </a:cubicBezTo>
                <a:cubicBezTo>
                  <a:pt x="1322773" y="82582"/>
                  <a:pt x="1319439" y="85725"/>
                  <a:pt x="1316772" y="82677"/>
                </a:cubicBezTo>
                <a:cubicBezTo>
                  <a:pt x="1319916" y="80486"/>
                  <a:pt x="1323345" y="80486"/>
                  <a:pt x="1326774" y="80105"/>
                </a:cubicBezTo>
                <a:cubicBezTo>
                  <a:pt x="1334203" y="79248"/>
                  <a:pt x="1335156" y="80772"/>
                  <a:pt x="1336965" y="78962"/>
                </a:cubicBezTo>
                <a:cubicBezTo>
                  <a:pt x="1338775" y="77057"/>
                  <a:pt x="1357635" y="76676"/>
                  <a:pt x="1359349" y="76391"/>
                </a:cubicBezTo>
                <a:cubicBezTo>
                  <a:pt x="1362111" y="76010"/>
                  <a:pt x="1363540" y="74581"/>
                  <a:pt x="1365350" y="74295"/>
                </a:cubicBezTo>
                <a:cubicBezTo>
                  <a:pt x="1369160" y="73628"/>
                  <a:pt x="1369922" y="75343"/>
                  <a:pt x="1373637" y="74771"/>
                </a:cubicBezTo>
                <a:cubicBezTo>
                  <a:pt x="1373256" y="74867"/>
                  <a:pt x="1374589" y="73438"/>
                  <a:pt x="1375542" y="73152"/>
                </a:cubicBezTo>
                <a:cubicBezTo>
                  <a:pt x="1383066" y="70961"/>
                  <a:pt x="1392401" y="71533"/>
                  <a:pt x="1397925" y="70580"/>
                </a:cubicBezTo>
                <a:cubicBezTo>
                  <a:pt x="1401450" y="70009"/>
                  <a:pt x="1404021" y="68580"/>
                  <a:pt x="1405927" y="68294"/>
                </a:cubicBezTo>
                <a:cubicBezTo>
                  <a:pt x="1408403" y="67913"/>
                  <a:pt x="1408974" y="69342"/>
                  <a:pt x="1412118" y="68961"/>
                </a:cubicBezTo>
                <a:cubicBezTo>
                  <a:pt x="1415642" y="68580"/>
                  <a:pt x="1417261" y="67342"/>
                  <a:pt x="1417928" y="65437"/>
                </a:cubicBezTo>
                <a:cubicBezTo>
                  <a:pt x="1396306" y="68961"/>
                  <a:pt x="1372398" y="69247"/>
                  <a:pt x="1354968" y="72581"/>
                </a:cubicBezTo>
                <a:cubicBezTo>
                  <a:pt x="1348681" y="73819"/>
                  <a:pt x="1349729" y="75057"/>
                  <a:pt x="1346871" y="73533"/>
                </a:cubicBezTo>
                <a:cubicBezTo>
                  <a:pt x="1346014" y="73057"/>
                  <a:pt x="1340013" y="74390"/>
                  <a:pt x="1338775" y="74486"/>
                </a:cubicBezTo>
                <a:cubicBezTo>
                  <a:pt x="1331536" y="75057"/>
                  <a:pt x="1324488" y="75819"/>
                  <a:pt x="1322678" y="77724"/>
                </a:cubicBezTo>
                <a:cubicBezTo>
                  <a:pt x="1321821" y="78677"/>
                  <a:pt x="1319916" y="76676"/>
                  <a:pt x="1320487" y="76581"/>
                </a:cubicBezTo>
                <a:cubicBezTo>
                  <a:pt x="1316582" y="77248"/>
                  <a:pt x="1313724" y="78772"/>
                  <a:pt x="1310486" y="79153"/>
                </a:cubicBezTo>
                <a:cubicBezTo>
                  <a:pt x="1308295" y="79439"/>
                  <a:pt x="1309152" y="78105"/>
                  <a:pt x="1308295" y="78010"/>
                </a:cubicBezTo>
                <a:cubicBezTo>
                  <a:pt x="1306390" y="77724"/>
                  <a:pt x="1304581" y="79820"/>
                  <a:pt x="1304390" y="79915"/>
                </a:cubicBezTo>
                <a:cubicBezTo>
                  <a:pt x="1300675" y="80105"/>
                  <a:pt x="1299627" y="78962"/>
                  <a:pt x="1296103" y="79439"/>
                </a:cubicBezTo>
                <a:cubicBezTo>
                  <a:pt x="1293436" y="79820"/>
                  <a:pt x="1292198" y="81153"/>
                  <a:pt x="1288102" y="81725"/>
                </a:cubicBezTo>
                <a:cubicBezTo>
                  <a:pt x="1278768" y="83153"/>
                  <a:pt x="1269528" y="83725"/>
                  <a:pt x="1259622" y="84963"/>
                </a:cubicBezTo>
                <a:cubicBezTo>
                  <a:pt x="1257527" y="85249"/>
                  <a:pt x="1257336" y="86582"/>
                  <a:pt x="1255717" y="86868"/>
                </a:cubicBezTo>
                <a:cubicBezTo>
                  <a:pt x="1253241" y="87249"/>
                  <a:pt x="1252669" y="85820"/>
                  <a:pt x="1249526" y="86201"/>
                </a:cubicBezTo>
                <a:cubicBezTo>
                  <a:pt x="1246859" y="86487"/>
                  <a:pt x="1246954" y="88106"/>
                  <a:pt x="1243525" y="88297"/>
                </a:cubicBezTo>
                <a:cubicBezTo>
                  <a:pt x="1243906" y="88297"/>
                  <a:pt x="1242382" y="87154"/>
                  <a:pt x="1241335" y="87154"/>
                </a:cubicBezTo>
                <a:cubicBezTo>
                  <a:pt x="1240191" y="87059"/>
                  <a:pt x="1238477" y="87440"/>
                  <a:pt x="1237239" y="87630"/>
                </a:cubicBezTo>
                <a:cubicBezTo>
                  <a:pt x="1234572" y="88011"/>
                  <a:pt x="1233238" y="89249"/>
                  <a:pt x="1229238" y="89916"/>
                </a:cubicBezTo>
                <a:cubicBezTo>
                  <a:pt x="1225904" y="90488"/>
                  <a:pt x="1222380" y="90488"/>
                  <a:pt x="1219046" y="91059"/>
                </a:cubicBezTo>
                <a:cubicBezTo>
                  <a:pt x="1216379" y="91535"/>
                  <a:pt x="1216950" y="88583"/>
                  <a:pt x="1214760" y="88678"/>
                </a:cubicBezTo>
                <a:cubicBezTo>
                  <a:pt x="1212474" y="88868"/>
                  <a:pt x="1213617" y="87725"/>
                  <a:pt x="1212569" y="87535"/>
                </a:cubicBezTo>
                <a:cubicBezTo>
                  <a:pt x="1211807" y="87344"/>
                  <a:pt x="1205997" y="90964"/>
                  <a:pt x="1206378" y="86868"/>
                </a:cubicBezTo>
                <a:cubicBezTo>
                  <a:pt x="1208854" y="84677"/>
                  <a:pt x="1215045" y="84487"/>
                  <a:pt x="1220475" y="83820"/>
                </a:cubicBezTo>
                <a:cubicBezTo>
                  <a:pt x="1219046" y="79534"/>
                  <a:pt x="1223713" y="78486"/>
                  <a:pt x="1221618" y="73724"/>
                </a:cubicBezTo>
                <a:cubicBezTo>
                  <a:pt x="1214760" y="73914"/>
                  <a:pt x="1208664" y="76391"/>
                  <a:pt x="1201425" y="77438"/>
                </a:cubicBezTo>
                <a:cubicBezTo>
                  <a:pt x="1193900" y="78581"/>
                  <a:pt x="1193138" y="76581"/>
                  <a:pt x="1191233" y="78581"/>
                </a:cubicBezTo>
                <a:cubicBezTo>
                  <a:pt x="1190852" y="78962"/>
                  <a:pt x="1185804" y="79248"/>
                  <a:pt x="1185137" y="79248"/>
                </a:cubicBezTo>
                <a:cubicBezTo>
                  <a:pt x="1184089" y="79343"/>
                  <a:pt x="1182470" y="78105"/>
                  <a:pt x="1182946" y="78105"/>
                </a:cubicBezTo>
                <a:cubicBezTo>
                  <a:pt x="1180851" y="78391"/>
                  <a:pt x="1180660" y="79534"/>
                  <a:pt x="1179041" y="80010"/>
                </a:cubicBezTo>
                <a:cubicBezTo>
                  <a:pt x="1172564" y="81725"/>
                  <a:pt x="1166182" y="81439"/>
                  <a:pt x="1160753" y="82106"/>
                </a:cubicBezTo>
                <a:cubicBezTo>
                  <a:pt x="1140846" y="84487"/>
                  <a:pt x="1115700" y="87916"/>
                  <a:pt x="1101984" y="90202"/>
                </a:cubicBezTo>
                <a:cubicBezTo>
                  <a:pt x="1092459" y="91821"/>
                  <a:pt x="1087887" y="90488"/>
                  <a:pt x="1081505" y="91154"/>
                </a:cubicBezTo>
                <a:cubicBezTo>
                  <a:pt x="1067598" y="92488"/>
                  <a:pt x="1052739" y="96012"/>
                  <a:pt x="1038928" y="97441"/>
                </a:cubicBezTo>
                <a:cubicBezTo>
                  <a:pt x="1035023" y="97822"/>
                  <a:pt x="1030546" y="97155"/>
                  <a:pt x="1026641" y="97441"/>
                </a:cubicBezTo>
                <a:cubicBezTo>
                  <a:pt x="1022926" y="97727"/>
                  <a:pt x="1020545" y="99536"/>
                  <a:pt x="1018640" y="99727"/>
                </a:cubicBezTo>
                <a:cubicBezTo>
                  <a:pt x="1015782" y="100013"/>
                  <a:pt x="1014830" y="98489"/>
                  <a:pt x="1010353" y="99251"/>
                </a:cubicBezTo>
                <a:cubicBezTo>
                  <a:pt x="1007496" y="99727"/>
                  <a:pt x="1006638" y="100965"/>
                  <a:pt x="1002352" y="101537"/>
                </a:cubicBezTo>
                <a:cubicBezTo>
                  <a:pt x="987303" y="103632"/>
                  <a:pt x="963109" y="108014"/>
                  <a:pt x="951584" y="107347"/>
                </a:cubicBezTo>
                <a:cubicBezTo>
                  <a:pt x="951012" y="107347"/>
                  <a:pt x="948631" y="106204"/>
                  <a:pt x="949393" y="106204"/>
                </a:cubicBezTo>
                <a:cubicBezTo>
                  <a:pt x="945869" y="106490"/>
                  <a:pt x="941583" y="108680"/>
                  <a:pt x="937296" y="108966"/>
                </a:cubicBezTo>
                <a:cubicBezTo>
                  <a:pt x="934058" y="109252"/>
                  <a:pt x="929581" y="110014"/>
                  <a:pt x="926914" y="107347"/>
                </a:cubicBezTo>
                <a:cubicBezTo>
                  <a:pt x="937677" y="103251"/>
                  <a:pt x="948917" y="103823"/>
                  <a:pt x="961299" y="102013"/>
                </a:cubicBezTo>
                <a:cubicBezTo>
                  <a:pt x="963014" y="101727"/>
                  <a:pt x="962919" y="100489"/>
                  <a:pt x="963204" y="100394"/>
                </a:cubicBezTo>
                <a:cubicBezTo>
                  <a:pt x="964443" y="100108"/>
                  <a:pt x="965967" y="101441"/>
                  <a:pt x="965395" y="101537"/>
                </a:cubicBezTo>
                <a:cubicBezTo>
                  <a:pt x="967967" y="100870"/>
                  <a:pt x="968062" y="99917"/>
                  <a:pt x="971396" y="99441"/>
                </a:cubicBezTo>
                <a:cubicBezTo>
                  <a:pt x="982635" y="97631"/>
                  <a:pt x="997780" y="96203"/>
                  <a:pt x="1005972" y="95536"/>
                </a:cubicBezTo>
                <a:cubicBezTo>
                  <a:pt x="1015020" y="94774"/>
                  <a:pt x="1011210" y="95631"/>
                  <a:pt x="1018164" y="94107"/>
                </a:cubicBezTo>
                <a:cubicBezTo>
                  <a:pt x="1035404" y="90583"/>
                  <a:pt x="1056359" y="89916"/>
                  <a:pt x="1071027" y="88106"/>
                </a:cubicBezTo>
                <a:cubicBezTo>
                  <a:pt x="1075885" y="87535"/>
                  <a:pt x="1081695" y="88297"/>
                  <a:pt x="1085124" y="85058"/>
                </a:cubicBezTo>
                <a:cubicBezTo>
                  <a:pt x="1072932" y="83915"/>
                  <a:pt x="1060836" y="88773"/>
                  <a:pt x="1048548" y="89249"/>
                </a:cubicBezTo>
                <a:cubicBezTo>
                  <a:pt x="1040928" y="89535"/>
                  <a:pt x="1034070" y="88964"/>
                  <a:pt x="1026069" y="90392"/>
                </a:cubicBezTo>
                <a:cubicBezTo>
                  <a:pt x="1022640" y="90964"/>
                  <a:pt x="1019497" y="92583"/>
                  <a:pt x="1016068" y="92964"/>
                </a:cubicBezTo>
                <a:cubicBezTo>
                  <a:pt x="1014068" y="93250"/>
                  <a:pt x="1013592" y="92107"/>
                  <a:pt x="1011877" y="92012"/>
                </a:cubicBezTo>
                <a:cubicBezTo>
                  <a:pt x="1004924" y="91726"/>
                  <a:pt x="997494" y="93440"/>
                  <a:pt x="991589" y="94298"/>
                </a:cubicBezTo>
                <a:cubicBezTo>
                  <a:pt x="980635" y="95917"/>
                  <a:pt x="980254" y="96298"/>
                  <a:pt x="973301" y="96393"/>
                </a:cubicBezTo>
                <a:cubicBezTo>
                  <a:pt x="962919" y="96488"/>
                  <a:pt x="951870" y="98298"/>
                  <a:pt x="942821" y="99822"/>
                </a:cubicBezTo>
                <a:cubicBezTo>
                  <a:pt x="940154" y="100298"/>
                  <a:pt x="935677" y="102013"/>
                  <a:pt x="932820" y="102394"/>
                </a:cubicBezTo>
                <a:cubicBezTo>
                  <a:pt x="930724" y="102584"/>
                  <a:pt x="930343" y="101537"/>
                  <a:pt x="928629" y="101441"/>
                </a:cubicBezTo>
                <a:cubicBezTo>
                  <a:pt x="926724" y="101346"/>
                  <a:pt x="924438" y="102013"/>
                  <a:pt x="922533" y="102108"/>
                </a:cubicBezTo>
                <a:cubicBezTo>
                  <a:pt x="909864" y="102965"/>
                  <a:pt x="894434" y="104585"/>
                  <a:pt x="881861" y="106775"/>
                </a:cubicBezTo>
                <a:cubicBezTo>
                  <a:pt x="878337" y="107347"/>
                  <a:pt x="874908" y="108966"/>
                  <a:pt x="871860" y="109347"/>
                </a:cubicBezTo>
                <a:cubicBezTo>
                  <a:pt x="869002" y="109633"/>
                  <a:pt x="867954" y="108204"/>
                  <a:pt x="863573" y="108871"/>
                </a:cubicBezTo>
                <a:cubicBezTo>
                  <a:pt x="855381" y="110109"/>
                  <a:pt x="847761" y="113348"/>
                  <a:pt x="839284" y="113062"/>
                </a:cubicBezTo>
                <a:cubicBezTo>
                  <a:pt x="837284" y="113252"/>
                  <a:pt x="835188" y="113538"/>
                  <a:pt x="833188" y="113729"/>
                </a:cubicBezTo>
                <a:cubicBezTo>
                  <a:pt x="830997" y="113919"/>
                  <a:pt x="828045" y="114967"/>
                  <a:pt x="831283" y="115348"/>
                </a:cubicBezTo>
                <a:cubicBezTo>
                  <a:pt x="834712" y="114967"/>
                  <a:pt x="838046" y="114586"/>
                  <a:pt x="841475" y="114205"/>
                </a:cubicBezTo>
                <a:cubicBezTo>
                  <a:pt x="842427" y="117443"/>
                  <a:pt x="850428" y="114586"/>
                  <a:pt x="852048" y="117253"/>
                </a:cubicBezTo>
                <a:cubicBezTo>
                  <a:pt x="845571" y="116681"/>
                  <a:pt x="842332" y="119729"/>
                  <a:pt x="839951" y="120015"/>
                </a:cubicBezTo>
                <a:cubicBezTo>
                  <a:pt x="837570" y="120301"/>
                  <a:pt x="835569" y="119348"/>
                  <a:pt x="831664" y="119539"/>
                </a:cubicBezTo>
                <a:cubicBezTo>
                  <a:pt x="823854" y="119920"/>
                  <a:pt x="817281" y="121348"/>
                  <a:pt x="811376" y="121825"/>
                </a:cubicBezTo>
                <a:cubicBezTo>
                  <a:pt x="809947" y="121920"/>
                  <a:pt x="811376" y="120015"/>
                  <a:pt x="809376" y="122015"/>
                </a:cubicBezTo>
                <a:cubicBezTo>
                  <a:pt x="809090" y="122301"/>
                  <a:pt x="805851" y="122396"/>
                  <a:pt x="805280" y="122492"/>
                </a:cubicBezTo>
                <a:cubicBezTo>
                  <a:pt x="790992" y="124111"/>
                  <a:pt x="776705" y="125444"/>
                  <a:pt x="762608" y="127349"/>
                </a:cubicBezTo>
                <a:cubicBezTo>
                  <a:pt x="758512" y="127921"/>
                  <a:pt x="756036" y="129350"/>
                  <a:pt x="752607" y="129921"/>
                </a:cubicBezTo>
                <a:cubicBezTo>
                  <a:pt x="743463" y="131350"/>
                  <a:pt x="738986" y="130397"/>
                  <a:pt x="732128" y="130873"/>
                </a:cubicBezTo>
                <a:cubicBezTo>
                  <a:pt x="721460" y="131540"/>
                  <a:pt x="711554" y="135636"/>
                  <a:pt x="707458" y="130873"/>
                </a:cubicBezTo>
                <a:cubicBezTo>
                  <a:pt x="716793" y="125444"/>
                  <a:pt x="731556" y="130397"/>
                  <a:pt x="737652" y="124587"/>
                </a:cubicBezTo>
                <a:cubicBezTo>
                  <a:pt x="705934" y="129921"/>
                  <a:pt x="668025" y="130207"/>
                  <a:pt x="636021" y="136112"/>
                </a:cubicBezTo>
                <a:cubicBezTo>
                  <a:pt x="632973" y="136684"/>
                  <a:pt x="629353" y="138303"/>
                  <a:pt x="626019" y="138684"/>
                </a:cubicBezTo>
                <a:cubicBezTo>
                  <a:pt x="623448" y="138970"/>
                  <a:pt x="621733" y="137922"/>
                  <a:pt x="617733" y="138208"/>
                </a:cubicBezTo>
                <a:cubicBezTo>
                  <a:pt x="607255" y="138875"/>
                  <a:pt x="595920" y="140970"/>
                  <a:pt x="585252" y="141923"/>
                </a:cubicBezTo>
                <a:cubicBezTo>
                  <a:pt x="582204" y="142208"/>
                  <a:pt x="577728" y="141542"/>
                  <a:pt x="574965" y="141637"/>
                </a:cubicBezTo>
                <a:cubicBezTo>
                  <a:pt x="561345" y="142399"/>
                  <a:pt x="555630" y="145066"/>
                  <a:pt x="548676" y="146018"/>
                </a:cubicBezTo>
                <a:cubicBezTo>
                  <a:pt x="520197" y="150209"/>
                  <a:pt x="482859" y="153257"/>
                  <a:pt x="461142" y="154591"/>
                </a:cubicBezTo>
                <a:cubicBezTo>
                  <a:pt x="455808" y="154877"/>
                  <a:pt x="450283" y="155543"/>
                  <a:pt x="444854" y="156401"/>
                </a:cubicBezTo>
                <a:cubicBezTo>
                  <a:pt x="440091" y="157163"/>
                  <a:pt x="435900" y="158591"/>
                  <a:pt x="430757" y="159449"/>
                </a:cubicBezTo>
                <a:cubicBezTo>
                  <a:pt x="401515" y="163925"/>
                  <a:pt x="368654" y="164687"/>
                  <a:pt x="343413" y="169355"/>
                </a:cubicBezTo>
                <a:cubicBezTo>
                  <a:pt x="339698" y="170021"/>
                  <a:pt x="337126" y="171355"/>
                  <a:pt x="333411" y="171926"/>
                </a:cubicBezTo>
                <a:cubicBezTo>
                  <a:pt x="329220" y="172498"/>
                  <a:pt x="325220" y="171450"/>
                  <a:pt x="321124" y="171926"/>
                </a:cubicBezTo>
                <a:cubicBezTo>
                  <a:pt x="321886" y="171831"/>
                  <a:pt x="319886" y="173355"/>
                  <a:pt x="319219" y="173545"/>
                </a:cubicBezTo>
                <a:cubicBezTo>
                  <a:pt x="313790" y="175355"/>
                  <a:pt x="307313" y="174879"/>
                  <a:pt x="302931" y="175355"/>
                </a:cubicBezTo>
                <a:cubicBezTo>
                  <a:pt x="291025" y="176784"/>
                  <a:pt x="279500" y="179165"/>
                  <a:pt x="272547" y="180213"/>
                </a:cubicBezTo>
                <a:cubicBezTo>
                  <a:pt x="260926" y="181928"/>
                  <a:pt x="245877" y="183452"/>
                  <a:pt x="240162" y="185357"/>
                </a:cubicBezTo>
                <a:cubicBezTo>
                  <a:pt x="233780" y="187452"/>
                  <a:pt x="226160" y="189357"/>
                  <a:pt x="220064" y="190500"/>
                </a:cubicBezTo>
                <a:cubicBezTo>
                  <a:pt x="217968" y="190881"/>
                  <a:pt x="218540" y="189357"/>
                  <a:pt x="217873" y="189357"/>
                </a:cubicBezTo>
                <a:cubicBezTo>
                  <a:pt x="215873" y="189262"/>
                  <a:pt x="215492" y="191072"/>
                  <a:pt x="213968" y="191262"/>
                </a:cubicBezTo>
                <a:cubicBezTo>
                  <a:pt x="207681" y="191738"/>
                  <a:pt x="205776" y="190310"/>
                  <a:pt x="203776" y="192405"/>
                </a:cubicBezTo>
                <a:cubicBezTo>
                  <a:pt x="203490" y="192691"/>
                  <a:pt x="200347" y="192786"/>
                  <a:pt x="199680" y="192881"/>
                </a:cubicBezTo>
                <a:cubicBezTo>
                  <a:pt x="187774" y="195263"/>
                  <a:pt x="180535" y="195263"/>
                  <a:pt x="173391" y="197263"/>
                </a:cubicBezTo>
                <a:cubicBezTo>
                  <a:pt x="164533" y="199739"/>
                  <a:pt x="152246" y="201358"/>
                  <a:pt x="145197" y="203264"/>
                </a:cubicBezTo>
                <a:cubicBezTo>
                  <a:pt x="136339" y="205740"/>
                  <a:pt x="127290" y="208598"/>
                  <a:pt x="119194" y="210503"/>
                </a:cubicBezTo>
                <a:cubicBezTo>
                  <a:pt x="111098" y="212408"/>
                  <a:pt x="95572" y="213741"/>
                  <a:pt x="93000" y="216313"/>
                </a:cubicBezTo>
                <a:cubicBezTo>
                  <a:pt x="91857" y="217551"/>
                  <a:pt x="81856" y="217551"/>
                  <a:pt x="80808" y="217742"/>
                </a:cubicBezTo>
                <a:cubicBezTo>
                  <a:pt x="78808" y="218027"/>
                  <a:pt x="78522" y="219361"/>
                  <a:pt x="76903" y="219647"/>
                </a:cubicBezTo>
                <a:cubicBezTo>
                  <a:pt x="74331" y="220028"/>
                  <a:pt x="73950" y="218408"/>
                  <a:pt x="70712" y="218980"/>
                </a:cubicBezTo>
                <a:cubicBezTo>
                  <a:pt x="67092" y="219551"/>
                  <a:pt x="61377" y="222885"/>
                  <a:pt x="56615" y="222028"/>
                </a:cubicBezTo>
                <a:cubicBezTo>
                  <a:pt x="49947" y="228219"/>
                  <a:pt x="33945" y="229267"/>
                  <a:pt x="22706" y="232982"/>
                </a:cubicBezTo>
                <a:cubicBezTo>
                  <a:pt x="21658" y="236887"/>
                  <a:pt x="27183" y="235172"/>
                  <a:pt x="29183" y="236506"/>
                </a:cubicBezTo>
                <a:cubicBezTo>
                  <a:pt x="29469" y="239840"/>
                  <a:pt x="33088" y="240220"/>
                  <a:pt x="31945" y="244697"/>
                </a:cubicBezTo>
                <a:cubicBezTo>
                  <a:pt x="30326" y="250317"/>
                  <a:pt x="23658" y="253365"/>
                  <a:pt x="18610" y="257270"/>
                </a:cubicBezTo>
                <a:cubicBezTo>
                  <a:pt x="15753" y="260128"/>
                  <a:pt x="4608" y="258604"/>
                  <a:pt x="6894" y="264224"/>
                </a:cubicBezTo>
                <a:cubicBezTo>
                  <a:pt x="6228" y="276987"/>
                  <a:pt x="26421" y="263271"/>
                  <a:pt x="30231" y="272891"/>
                </a:cubicBezTo>
                <a:cubicBezTo>
                  <a:pt x="32898" y="279273"/>
                  <a:pt x="21087" y="277749"/>
                  <a:pt x="22992" y="283655"/>
                </a:cubicBezTo>
                <a:cubicBezTo>
                  <a:pt x="20420" y="285845"/>
                  <a:pt x="21658" y="290036"/>
                  <a:pt x="21944" y="293751"/>
                </a:cubicBezTo>
                <a:cubicBezTo>
                  <a:pt x="16705" y="296228"/>
                  <a:pt x="11466" y="298704"/>
                  <a:pt x="6228" y="301181"/>
                </a:cubicBezTo>
                <a:cubicBezTo>
                  <a:pt x="8037" y="305943"/>
                  <a:pt x="5847" y="311277"/>
                  <a:pt x="5180" y="312611"/>
                </a:cubicBezTo>
                <a:cubicBezTo>
                  <a:pt x="4989" y="312992"/>
                  <a:pt x="5275" y="313658"/>
                  <a:pt x="5275" y="314039"/>
                </a:cubicBezTo>
                <a:cubicBezTo>
                  <a:pt x="5275" y="315563"/>
                  <a:pt x="3656" y="314992"/>
                  <a:pt x="3370" y="315659"/>
                </a:cubicBezTo>
                <a:cubicBezTo>
                  <a:pt x="1465" y="319659"/>
                  <a:pt x="2799" y="322326"/>
                  <a:pt x="2227" y="325755"/>
                </a:cubicBezTo>
                <a:cubicBezTo>
                  <a:pt x="2132" y="326517"/>
                  <a:pt x="-1488" y="330422"/>
                  <a:pt x="703" y="331565"/>
                </a:cubicBezTo>
                <a:cubicBezTo>
                  <a:pt x="3084" y="332899"/>
                  <a:pt x="1941" y="332899"/>
                  <a:pt x="3084" y="335566"/>
                </a:cubicBezTo>
                <a:cubicBezTo>
                  <a:pt x="6990" y="344138"/>
                  <a:pt x="4704" y="356045"/>
                  <a:pt x="5656" y="363664"/>
                </a:cubicBezTo>
                <a:cubicBezTo>
                  <a:pt x="6609" y="371570"/>
                  <a:pt x="11657" y="378143"/>
                  <a:pt x="11752" y="385667"/>
                </a:cubicBezTo>
                <a:cubicBezTo>
                  <a:pt x="11752" y="386429"/>
                  <a:pt x="9847" y="387668"/>
                  <a:pt x="9847" y="387287"/>
                </a:cubicBezTo>
                <a:cubicBezTo>
                  <a:pt x="9942" y="388715"/>
                  <a:pt x="11657" y="388715"/>
                  <a:pt x="12133" y="389858"/>
                </a:cubicBezTo>
                <a:cubicBezTo>
                  <a:pt x="14229" y="394716"/>
                  <a:pt x="11276" y="397383"/>
                  <a:pt x="11085" y="401288"/>
                </a:cubicBezTo>
                <a:cubicBezTo>
                  <a:pt x="11085" y="404051"/>
                  <a:pt x="12514" y="407480"/>
                  <a:pt x="11943" y="409670"/>
                </a:cubicBezTo>
                <a:cubicBezTo>
                  <a:pt x="11466" y="411861"/>
                  <a:pt x="8514" y="413290"/>
                  <a:pt x="8418" y="415766"/>
                </a:cubicBezTo>
                <a:cubicBezTo>
                  <a:pt x="8228" y="418433"/>
                  <a:pt x="10800" y="419767"/>
                  <a:pt x="10990" y="421196"/>
                </a:cubicBezTo>
                <a:cubicBezTo>
                  <a:pt x="11181" y="422624"/>
                  <a:pt x="9466" y="423005"/>
                  <a:pt x="9180" y="424244"/>
                </a:cubicBezTo>
                <a:cubicBezTo>
                  <a:pt x="7371" y="432721"/>
                  <a:pt x="9561" y="447485"/>
                  <a:pt x="13562" y="449199"/>
                </a:cubicBezTo>
                <a:cubicBezTo>
                  <a:pt x="16229" y="450342"/>
                  <a:pt x="12324" y="456724"/>
                  <a:pt x="14324" y="457581"/>
                </a:cubicBezTo>
                <a:cubicBezTo>
                  <a:pt x="18801" y="458343"/>
                  <a:pt x="21944" y="461867"/>
                  <a:pt x="24992" y="462058"/>
                </a:cubicBezTo>
                <a:cubicBezTo>
                  <a:pt x="30040" y="462344"/>
                  <a:pt x="31564" y="461963"/>
                  <a:pt x="31469" y="465582"/>
                </a:cubicBezTo>
                <a:cubicBezTo>
                  <a:pt x="29088" y="467868"/>
                  <a:pt x="21944" y="467487"/>
                  <a:pt x="19563" y="469773"/>
                </a:cubicBezTo>
                <a:cubicBezTo>
                  <a:pt x="18039" y="475107"/>
                  <a:pt x="28802" y="469868"/>
                  <a:pt x="28230" y="474440"/>
                </a:cubicBezTo>
                <a:cubicBezTo>
                  <a:pt x="30135" y="478631"/>
                  <a:pt x="22896" y="477774"/>
                  <a:pt x="24801" y="481965"/>
                </a:cubicBezTo>
                <a:cubicBezTo>
                  <a:pt x="25278" y="485585"/>
                  <a:pt x="33660" y="482441"/>
                  <a:pt x="31564" y="488252"/>
                </a:cubicBezTo>
                <a:cubicBezTo>
                  <a:pt x="29373" y="490442"/>
                  <a:pt x="27278" y="490728"/>
                  <a:pt x="25849" y="493109"/>
                </a:cubicBezTo>
                <a:cubicBezTo>
                  <a:pt x="24325" y="495586"/>
                  <a:pt x="25468" y="498920"/>
                  <a:pt x="24611" y="501777"/>
                </a:cubicBezTo>
                <a:cubicBezTo>
                  <a:pt x="26706" y="504063"/>
                  <a:pt x="28802" y="506254"/>
                  <a:pt x="35184" y="504825"/>
                </a:cubicBezTo>
                <a:cubicBezTo>
                  <a:pt x="38327" y="506159"/>
                  <a:pt x="38136" y="510350"/>
                  <a:pt x="43851" y="509492"/>
                </a:cubicBezTo>
                <a:cubicBezTo>
                  <a:pt x="48233" y="507206"/>
                  <a:pt x="66426" y="503492"/>
                  <a:pt x="68331" y="508159"/>
                </a:cubicBezTo>
                <a:cubicBezTo>
                  <a:pt x="65568" y="512731"/>
                  <a:pt x="51090" y="513493"/>
                  <a:pt x="48519" y="516064"/>
                </a:cubicBezTo>
                <a:cubicBezTo>
                  <a:pt x="48233" y="516350"/>
                  <a:pt x="45090" y="516446"/>
                  <a:pt x="44423" y="516541"/>
                </a:cubicBezTo>
                <a:cubicBezTo>
                  <a:pt x="41089" y="517208"/>
                  <a:pt x="39946" y="517112"/>
                  <a:pt x="38422" y="518636"/>
                </a:cubicBezTo>
                <a:cubicBezTo>
                  <a:pt x="36517" y="520637"/>
                  <a:pt x="26135" y="517589"/>
                  <a:pt x="30516" y="522351"/>
                </a:cubicBezTo>
                <a:cubicBezTo>
                  <a:pt x="40518" y="521875"/>
                  <a:pt x="54138" y="518160"/>
                  <a:pt x="61092" y="520256"/>
                </a:cubicBezTo>
                <a:cubicBezTo>
                  <a:pt x="62044" y="523875"/>
                  <a:pt x="53281" y="522256"/>
                  <a:pt x="55472" y="526542"/>
                </a:cubicBezTo>
                <a:cubicBezTo>
                  <a:pt x="56234" y="528352"/>
                  <a:pt x="58615" y="528923"/>
                  <a:pt x="58044" y="531876"/>
                </a:cubicBezTo>
                <a:cubicBezTo>
                  <a:pt x="49185" y="536353"/>
                  <a:pt x="35946" y="538544"/>
                  <a:pt x="30516" y="544925"/>
                </a:cubicBezTo>
                <a:cubicBezTo>
                  <a:pt x="39184" y="543878"/>
                  <a:pt x="44518" y="540925"/>
                  <a:pt x="54805" y="540734"/>
                </a:cubicBezTo>
                <a:cubicBezTo>
                  <a:pt x="55758" y="543878"/>
                  <a:pt x="54996" y="546164"/>
                  <a:pt x="53376" y="547973"/>
                </a:cubicBezTo>
                <a:cubicBezTo>
                  <a:pt x="59187" y="547592"/>
                  <a:pt x="67188" y="545211"/>
                  <a:pt x="67854" y="549116"/>
                </a:cubicBezTo>
                <a:cubicBezTo>
                  <a:pt x="64330" y="549402"/>
                  <a:pt x="62711" y="550831"/>
                  <a:pt x="62044" y="552641"/>
                </a:cubicBezTo>
                <a:cubicBezTo>
                  <a:pt x="66426" y="551879"/>
                  <a:pt x="68616" y="553022"/>
                  <a:pt x="68521" y="556165"/>
                </a:cubicBezTo>
                <a:cubicBezTo>
                  <a:pt x="69664" y="559403"/>
                  <a:pt x="59187" y="556451"/>
                  <a:pt x="62806" y="561023"/>
                </a:cubicBezTo>
                <a:cubicBezTo>
                  <a:pt x="70617" y="561785"/>
                  <a:pt x="71950" y="558641"/>
                  <a:pt x="75284" y="562451"/>
                </a:cubicBezTo>
                <a:cubicBezTo>
                  <a:pt x="66997" y="563213"/>
                  <a:pt x="70521" y="563690"/>
                  <a:pt x="71474" y="565690"/>
                </a:cubicBezTo>
                <a:cubicBezTo>
                  <a:pt x="72236" y="567214"/>
                  <a:pt x="69855" y="568071"/>
                  <a:pt x="69664" y="568738"/>
                </a:cubicBezTo>
                <a:cubicBezTo>
                  <a:pt x="68902" y="571976"/>
                  <a:pt x="68997" y="576644"/>
                  <a:pt x="68616" y="580168"/>
                </a:cubicBezTo>
                <a:cubicBezTo>
                  <a:pt x="65854" y="582644"/>
                  <a:pt x="64806" y="586169"/>
                  <a:pt x="63282" y="589312"/>
                </a:cubicBezTo>
                <a:cubicBezTo>
                  <a:pt x="67950" y="590074"/>
                  <a:pt x="69378" y="591312"/>
                  <a:pt x="73665" y="590931"/>
                </a:cubicBezTo>
                <a:cubicBezTo>
                  <a:pt x="75474" y="590836"/>
                  <a:pt x="75379" y="592074"/>
                  <a:pt x="75855" y="592074"/>
                </a:cubicBezTo>
                <a:cubicBezTo>
                  <a:pt x="81380" y="592265"/>
                  <a:pt x="88809" y="590455"/>
                  <a:pt x="96144" y="589788"/>
                </a:cubicBezTo>
                <a:cubicBezTo>
                  <a:pt x="97572" y="589693"/>
                  <a:pt x="96144" y="591693"/>
                  <a:pt x="98144" y="589598"/>
                </a:cubicBezTo>
                <a:cubicBezTo>
                  <a:pt x="101382" y="586169"/>
                  <a:pt x="103573" y="591503"/>
                  <a:pt x="106240" y="588645"/>
                </a:cubicBezTo>
                <a:cubicBezTo>
                  <a:pt x="107669" y="587121"/>
                  <a:pt x="112622" y="589407"/>
                  <a:pt x="112431" y="589312"/>
                </a:cubicBezTo>
                <a:cubicBezTo>
                  <a:pt x="114336" y="589407"/>
                  <a:pt x="114908" y="587693"/>
                  <a:pt x="116337" y="587407"/>
                </a:cubicBezTo>
                <a:cubicBezTo>
                  <a:pt x="120623" y="586740"/>
                  <a:pt x="124719" y="586454"/>
                  <a:pt x="128529" y="585978"/>
                </a:cubicBezTo>
                <a:cubicBezTo>
                  <a:pt x="141006" y="584359"/>
                  <a:pt x="148912" y="585311"/>
                  <a:pt x="156437" y="584073"/>
                </a:cubicBezTo>
                <a:cubicBezTo>
                  <a:pt x="168057" y="582168"/>
                  <a:pt x="182345" y="583406"/>
                  <a:pt x="189774" y="582073"/>
                </a:cubicBezTo>
                <a:cubicBezTo>
                  <a:pt x="195013" y="581120"/>
                  <a:pt x="203871" y="580549"/>
                  <a:pt x="206062" y="580263"/>
                </a:cubicBezTo>
                <a:cubicBezTo>
                  <a:pt x="207681" y="580073"/>
                  <a:pt x="207777" y="578644"/>
                  <a:pt x="207967" y="578644"/>
                </a:cubicBezTo>
                <a:cubicBezTo>
                  <a:pt x="210825" y="577977"/>
                  <a:pt x="212539" y="579596"/>
                  <a:pt x="214158" y="579311"/>
                </a:cubicBezTo>
                <a:cubicBezTo>
                  <a:pt x="213873" y="579406"/>
                  <a:pt x="215111" y="577977"/>
                  <a:pt x="216063" y="577691"/>
                </a:cubicBezTo>
                <a:cubicBezTo>
                  <a:pt x="219683" y="576644"/>
                  <a:pt x="226827" y="575882"/>
                  <a:pt x="226350" y="577977"/>
                </a:cubicBezTo>
                <a:cubicBezTo>
                  <a:pt x="226255" y="579596"/>
                  <a:pt x="224445" y="579215"/>
                  <a:pt x="222445" y="579882"/>
                </a:cubicBezTo>
                <a:cubicBezTo>
                  <a:pt x="214539" y="582359"/>
                  <a:pt x="205681" y="582740"/>
                  <a:pt x="196156" y="584264"/>
                </a:cubicBezTo>
                <a:cubicBezTo>
                  <a:pt x="192441" y="584835"/>
                  <a:pt x="191679" y="585883"/>
                  <a:pt x="188155" y="586550"/>
                </a:cubicBezTo>
                <a:cubicBezTo>
                  <a:pt x="178535" y="588455"/>
                  <a:pt x="171391" y="587216"/>
                  <a:pt x="165390" y="588264"/>
                </a:cubicBezTo>
                <a:cubicBezTo>
                  <a:pt x="158437" y="589502"/>
                  <a:pt x="149960" y="590360"/>
                  <a:pt x="147483" y="591026"/>
                </a:cubicBezTo>
                <a:cubicBezTo>
                  <a:pt x="134339" y="594551"/>
                  <a:pt x="130529" y="593122"/>
                  <a:pt x="117956" y="595122"/>
                </a:cubicBezTo>
                <a:cubicBezTo>
                  <a:pt x="114717" y="595598"/>
                  <a:pt x="108526" y="595217"/>
                  <a:pt x="104907" y="595789"/>
                </a:cubicBezTo>
                <a:cubicBezTo>
                  <a:pt x="96906" y="597122"/>
                  <a:pt x="88714" y="597789"/>
                  <a:pt x="84714" y="599504"/>
                </a:cubicBezTo>
                <a:cubicBezTo>
                  <a:pt x="82618" y="600361"/>
                  <a:pt x="79665" y="600170"/>
                  <a:pt x="80904" y="602742"/>
                </a:cubicBezTo>
                <a:cubicBezTo>
                  <a:pt x="81951" y="606743"/>
                  <a:pt x="89857" y="604361"/>
                  <a:pt x="93381" y="604171"/>
                </a:cubicBezTo>
                <a:cubicBezTo>
                  <a:pt x="99001" y="603790"/>
                  <a:pt x="105097" y="603218"/>
                  <a:pt x="109669" y="602361"/>
                </a:cubicBezTo>
                <a:cubicBezTo>
                  <a:pt x="123576" y="599504"/>
                  <a:pt x="144531" y="599504"/>
                  <a:pt x="155675" y="597503"/>
                </a:cubicBezTo>
                <a:cubicBezTo>
                  <a:pt x="168915" y="595122"/>
                  <a:pt x="185393" y="594074"/>
                  <a:pt x="198918" y="591122"/>
                </a:cubicBezTo>
                <a:cubicBezTo>
                  <a:pt x="204062" y="589979"/>
                  <a:pt x="209777" y="590264"/>
                  <a:pt x="215206" y="589217"/>
                </a:cubicBezTo>
                <a:cubicBezTo>
                  <a:pt x="224541" y="587312"/>
                  <a:pt x="232637" y="586550"/>
                  <a:pt x="237399" y="585311"/>
                </a:cubicBezTo>
                <a:cubicBezTo>
                  <a:pt x="245305" y="583121"/>
                  <a:pt x="250639" y="582073"/>
                  <a:pt x="259593" y="581406"/>
                </a:cubicBezTo>
                <a:cubicBezTo>
                  <a:pt x="256354" y="575691"/>
                  <a:pt x="269118" y="578549"/>
                  <a:pt x="267117" y="573500"/>
                </a:cubicBezTo>
                <a:cubicBezTo>
                  <a:pt x="260069" y="571214"/>
                  <a:pt x="237209" y="581120"/>
                  <a:pt x="234447" y="575786"/>
                </a:cubicBezTo>
                <a:cubicBezTo>
                  <a:pt x="238923" y="572738"/>
                  <a:pt x="246067" y="573405"/>
                  <a:pt x="250544" y="572548"/>
                </a:cubicBezTo>
                <a:cubicBezTo>
                  <a:pt x="252830" y="572072"/>
                  <a:pt x="255306" y="570548"/>
                  <a:pt x="256545" y="570452"/>
                </a:cubicBezTo>
                <a:cubicBezTo>
                  <a:pt x="257783" y="570357"/>
                  <a:pt x="258926" y="571595"/>
                  <a:pt x="258735" y="571595"/>
                </a:cubicBezTo>
                <a:cubicBezTo>
                  <a:pt x="260831" y="571405"/>
                  <a:pt x="261021" y="570071"/>
                  <a:pt x="262641" y="569690"/>
                </a:cubicBezTo>
                <a:cubicBezTo>
                  <a:pt x="273309" y="567690"/>
                  <a:pt x="283786" y="566452"/>
                  <a:pt x="295026" y="564547"/>
                </a:cubicBezTo>
                <a:cubicBezTo>
                  <a:pt x="303503" y="563118"/>
                  <a:pt x="299312" y="564452"/>
                  <a:pt x="307408" y="563118"/>
                </a:cubicBezTo>
                <a:cubicBezTo>
                  <a:pt x="318552" y="561308"/>
                  <a:pt x="329601" y="560070"/>
                  <a:pt x="335697" y="558451"/>
                </a:cubicBezTo>
                <a:cubicBezTo>
                  <a:pt x="344746" y="556165"/>
                  <a:pt x="345413" y="556641"/>
                  <a:pt x="349890" y="556832"/>
                </a:cubicBezTo>
                <a:cubicBezTo>
                  <a:pt x="360939" y="557213"/>
                  <a:pt x="371988" y="553307"/>
                  <a:pt x="378179" y="552164"/>
                </a:cubicBezTo>
                <a:cubicBezTo>
                  <a:pt x="388275" y="550450"/>
                  <a:pt x="398943" y="550069"/>
                  <a:pt x="408659" y="548735"/>
                </a:cubicBezTo>
                <a:cubicBezTo>
                  <a:pt x="412469" y="548164"/>
                  <a:pt x="413040" y="547021"/>
                  <a:pt x="416660" y="546449"/>
                </a:cubicBezTo>
                <a:cubicBezTo>
                  <a:pt x="419613" y="545973"/>
                  <a:pt x="421041" y="547307"/>
                  <a:pt x="422851" y="547116"/>
                </a:cubicBezTo>
                <a:cubicBezTo>
                  <a:pt x="425423" y="546926"/>
                  <a:pt x="426756" y="545306"/>
                  <a:pt x="430852" y="544830"/>
                </a:cubicBezTo>
                <a:cubicBezTo>
                  <a:pt x="474762" y="539020"/>
                  <a:pt x="528674" y="532257"/>
                  <a:pt x="569060" y="529114"/>
                </a:cubicBezTo>
                <a:cubicBezTo>
                  <a:pt x="570679" y="529019"/>
                  <a:pt x="571060" y="530257"/>
                  <a:pt x="571251" y="530257"/>
                </a:cubicBezTo>
                <a:cubicBezTo>
                  <a:pt x="574203" y="530257"/>
                  <a:pt x="587253" y="524161"/>
                  <a:pt x="588967" y="523970"/>
                </a:cubicBezTo>
                <a:cubicBezTo>
                  <a:pt x="591063" y="523780"/>
                  <a:pt x="591444" y="524923"/>
                  <a:pt x="593158" y="524923"/>
                </a:cubicBezTo>
                <a:cubicBezTo>
                  <a:pt x="595158" y="524923"/>
                  <a:pt x="594587" y="523399"/>
                  <a:pt x="595063" y="523304"/>
                </a:cubicBezTo>
                <a:cubicBezTo>
                  <a:pt x="596778" y="522827"/>
                  <a:pt x="597159" y="524447"/>
                  <a:pt x="597254" y="524447"/>
                </a:cubicBezTo>
                <a:cubicBezTo>
                  <a:pt x="626115" y="521970"/>
                  <a:pt x="657642" y="513398"/>
                  <a:pt x="684122" y="508635"/>
                </a:cubicBezTo>
                <a:cubicBezTo>
                  <a:pt x="688218" y="507873"/>
                  <a:pt x="691742" y="506444"/>
                  <a:pt x="696219" y="505873"/>
                </a:cubicBezTo>
                <a:cubicBezTo>
                  <a:pt x="700600" y="505301"/>
                  <a:pt x="706315" y="506063"/>
                  <a:pt x="710601" y="505682"/>
                </a:cubicBezTo>
                <a:cubicBezTo>
                  <a:pt x="717650" y="505111"/>
                  <a:pt x="717174" y="502063"/>
                  <a:pt x="720793" y="504539"/>
                </a:cubicBezTo>
                <a:cubicBezTo>
                  <a:pt x="721269" y="504920"/>
                  <a:pt x="724889" y="502349"/>
                  <a:pt x="726794" y="502444"/>
                </a:cubicBezTo>
                <a:cubicBezTo>
                  <a:pt x="727365" y="502444"/>
                  <a:pt x="729747" y="503587"/>
                  <a:pt x="728985" y="503587"/>
                </a:cubicBezTo>
                <a:cubicBezTo>
                  <a:pt x="731747" y="503396"/>
                  <a:pt x="732604" y="501491"/>
                  <a:pt x="736986" y="501301"/>
                </a:cubicBezTo>
                <a:cubicBezTo>
                  <a:pt x="741462" y="501015"/>
                  <a:pt x="744987" y="501682"/>
                  <a:pt x="749273" y="501301"/>
                </a:cubicBezTo>
                <a:cubicBezTo>
                  <a:pt x="756226" y="500634"/>
                  <a:pt x="765180" y="495872"/>
                  <a:pt x="771752" y="500158"/>
                </a:cubicBezTo>
                <a:cubicBezTo>
                  <a:pt x="769085" y="502253"/>
                  <a:pt x="771466" y="507111"/>
                  <a:pt x="766323" y="507873"/>
                </a:cubicBezTo>
                <a:cubicBezTo>
                  <a:pt x="761560" y="508445"/>
                  <a:pt x="756798" y="508921"/>
                  <a:pt x="752130" y="509492"/>
                </a:cubicBezTo>
                <a:cubicBezTo>
                  <a:pt x="754893" y="503587"/>
                  <a:pt x="743272" y="509969"/>
                  <a:pt x="743653" y="506254"/>
                </a:cubicBezTo>
                <a:cubicBezTo>
                  <a:pt x="736128" y="505778"/>
                  <a:pt x="742510" y="512731"/>
                  <a:pt x="736033" y="512826"/>
                </a:cubicBezTo>
                <a:cubicBezTo>
                  <a:pt x="731461" y="510254"/>
                  <a:pt x="730318" y="514160"/>
                  <a:pt x="723841" y="514255"/>
                </a:cubicBezTo>
                <a:cubicBezTo>
                  <a:pt x="726508" y="508445"/>
                  <a:pt x="718317" y="511969"/>
                  <a:pt x="717269" y="509302"/>
                </a:cubicBezTo>
                <a:cubicBezTo>
                  <a:pt x="715269" y="509492"/>
                  <a:pt x="713173" y="509873"/>
                  <a:pt x="711173" y="509969"/>
                </a:cubicBezTo>
                <a:cubicBezTo>
                  <a:pt x="710030" y="510064"/>
                  <a:pt x="708601" y="508826"/>
                  <a:pt x="708982" y="508826"/>
                </a:cubicBezTo>
                <a:cubicBezTo>
                  <a:pt x="706029" y="509111"/>
                  <a:pt x="700600" y="511016"/>
                  <a:pt x="696885" y="511588"/>
                </a:cubicBezTo>
                <a:cubicBezTo>
                  <a:pt x="684979" y="513493"/>
                  <a:pt x="667834" y="512540"/>
                  <a:pt x="664596" y="518065"/>
                </a:cubicBezTo>
                <a:cubicBezTo>
                  <a:pt x="679169" y="515969"/>
                  <a:pt x="685360" y="517589"/>
                  <a:pt x="694980" y="513207"/>
                </a:cubicBezTo>
                <a:cubicBezTo>
                  <a:pt x="694409" y="517208"/>
                  <a:pt x="705934" y="510826"/>
                  <a:pt x="705363" y="514826"/>
                </a:cubicBezTo>
                <a:cubicBezTo>
                  <a:pt x="703362" y="515112"/>
                  <a:pt x="702981" y="516160"/>
                  <a:pt x="701457" y="516731"/>
                </a:cubicBezTo>
                <a:cubicBezTo>
                  <a:pt x="694599" y="519017"/>
                  <a:pt x="694885" y="517779"/>
                  <a:pt x="691266" y="517874"/>
                </a:cubicBezTo>
                <a:cubicBezTo>
                  <a:pt x="689265" y="517874"/>
                  <a:pt x="689837" y="519398"/>
                  <a:pt x="689361" y="519494"/>
                </a:cubicBezTo>
                <a:cubicBezTo>
                  <a:pt x="687837" y="519875"/>
                  <a:pt x="687075" y="518351"/>
                  <a:pt x="687170" y="518351"/>
                </a:cubicBezTo>
                <a:cubicBezTo>
                  <a:pt x="676026" y="519875"/>
                  <a:pt x="665358" y="518541"/>
                  <a:pt x="660976" y="524161"/>
                </a:cubicBezTo>
                <a:cubicBezTo>
                  <a:pt x="674787" y="522446"/>
                  <a:pt x="692313" y="520827"/>
                  <a:pt x="703648" y="519303"/>
                </a:cubicBezTo>
                <a:cubicBezTo>
                  <a:pt x="707172" y="518827"/>
                  <a:pt x="713554" y="519494"/>
                  <a:pt x="715745" y="516541"/>
                </a:cubicBezTo>
                <a:cubicBezTo>
                  <a:pt x="713935" y="516350"/>
                  <a:pt x="705172" y="514922"/>
                  <a:pt x="711268" y="512826"/>
                </a:cubicBezTo>
                <a:cubicBezTo>
                  <a:pt x="714316" y="512731"/>
                  <a:pt x="718698" y="511493"/>
                  <a:pt x="719555" y="513302"/>
                </a:cubicBezTo>
                <a:cubicBezTo>
                  <a:pt x="719269" y="516636"/>
                  <a:pt x="725556" y="514160"/>
                  <a:pt x="726032" y="516827"/>
                </a:cubicBezTo>
                <a:cubicBezTo>
                  <a:pt x="734128" y="515874"/>
                  <a:pt x="742320" y="515017"/>
                  <a:pt x="750416" y="514064"/>
                </a:cubicBezTo>
                <a:cubicBezTo>
                  <a:pt x="750511" y="515874"/>
                  <a:pt x="748035" y="516350"/>
                  <a:pt x="748797" y="518541"/>
                </a:cubicBezTo>
                <a:cubicBezTo>
                  <a:pt x="754035" y="520065"/>
                  <a:pt x="754797" y="513588"/>
                  <a:pt x="752607" y="515303"/>
                </a:cubicBezTo>
                <a:cubicBezTo>
                  <a:pt x="755369" y="513112"/>
                  <a:pt x="755369" y="514064"/>
                  <a:pt x="760512" y="511588"/>
                </a:cubicBezTo>
                <a:cubicBezTo>
                  <a:pt x="763465" y="511588"/>
                  <a:pt x="764132" y="513493"/>
                  <a:pt x="766894" y="513683"/>
                </a:cubicBezTo>
                <a:cubicBezTo>
                  <a:pt x="767085" y="515969"/>
                  <a:pt x="772609" y="513779"/>
                  <a:pt x="773276" y="515779"/>
                </a:cubicBezTo>
                <a:cubicBezTo>
                  <a:pt x="782229" y="511588"/>
                  <a:pt x="791659" y="514826"/>
                  <a:pt x="801851" y="513969"/>
                </a:cubicBezTo>
                <a:cubicBezTo>
                  <a:pt x="806613" y="513874"/>
                  <a:pt x="803756" y="509683"/>
                  <a:pt x="807566" y="509111"/>
                </a:cubicBezTo>
                <a:cubicBezTo>
                  <a:pt x="805756" y="518732"/>
                  <a:pt x="828426" y="507302"/>
                  <a:pt x="832426" y="511969"/>
                </a:cubicBezTo>
                <a:cubicBezTo>
                  <a:pt x="829664" y="514255"/>
                  <a:pt x="825949" y="513683"/>
                  <a:pt x="822425" y="514540"/>
                </a:cubicBezTo>
                <a:cubicBezTo>
                  <a:pt x="819663" y="515207"/>
                  <a:pt x="815376" y="516731"/>
                  <a:pt x="812424" y="517112"/>
                </a:cubicBezTo>
                <a:cubicBezTo>
                  <a:pt x="806042" y="517970"/>
                  <a:pt x="806994" y="515112"/>
                  <a:pt x="804327" y="518065"/>
                </a:cubicBezTo>
                <a:cubicBezTo>
                  <a:pt x="803280" y="519113"/>
                  <a:pt x="801756" y="516922"/>
                  <a:pt x="802137" y="516922"/>
                </a:cubicBezTo>
                <a:cubicBezTo>
                  <a:pt x="793659" y="516922"/>
                  <a:pt x="791945" y="519017"/>
                  <a:pt x="788135" y="521303"/>
                </a:cubicBezTo>
                <a:cubicBezTo>
                  <a:pt x="785563" y="519970"/>
                  <a:pt x="780801" y="520541"/>
                  <a:pt x="775848" y="521303"/>
                </a:cubicBezTo>
                <a:cubicBezTo>
                  <a:pt x="771085" y="521399"/>
                  <a:pt x="773943" y="525590"/>
                  <a:pt x="770133" y="526161"/>
                </a:cubicBezTo>
                <a:cubicBezTo>
                  <a:pt x="766608" y="524161"/>
                  <a:pt x="761370" y="523685"/>
                  <a:pt x="753654" y="525209"/>
                </a:cubicBezTo>
                <a:cubicBezTo>
                  <a:pt x="753750" y="526637"/>
                  <a:pt x="752130" y="527018"/>
                  <a:pt x="751845" y="528257"/>
                </a:cubicBezTo>
                <a:cubicBezTo>
                  <a:pt x="754035" y="527971"/>
                  <a:pt x="757083" y="528352"/>
                  <a:pt x="754035" y="529400"/>
                </a:cubicBezTo>
                <a:cubicBezTo>
                  <a:pt x="749463" y="529304"/>
                  <a:pt x="745272" y="527018"/>
                  <a:pt x="739462" y="526828"/>
                </a:cubicBezTo>
                <a:cubicBezTo>
                  <a:pt x="727937" y="526447"/>
                  <a:pt x="712792" y="529685"/>
                  <a:pt x="700886" y="531209"/>
                </a:cubicBezTo>
                <a:cubicBezTo>
                  <a:pt x="698790" y="536067"/>
                  <a:pt x="707553" y="531495"/>
                  <a:pt x="705458" y="536353"/>
                </a:cubicBezTo>
                <a:cubicBezTo>
                  <a:pt x="698314" y="537877"/>
                  <a:pt x="694885" y="536353"/>
                  <a:pt x="692885" y="533495"/>
                </a:cubicBezTo>
                <a:cubicBezTo>
                  <a:pt x="686503" y="533210"/>
                  <a:pt x="689361" y="537782"/>
                  <a:pt x="682979" y="537496"/>
                </a:cubicBezTo>
                <a:cubicBezTo>
                  <a:pt x="682312" y="535019"/>
                  <a:pt x="628496" y="540449"/>
                  <a:pt x="622495" y="542544"/>
                </a:cubicBezTo>
                <a:cubicBezTo>
                  <a:pt x="618399" y="543020"/>
                  <a:pt x="601635" y="542163"/>
                  <a:pt x="597635" y="542639"/>
                </a:cubicBezTo>
                <a:cubicBezTo>
                  <a:pt x="596016" y="544925"/>
                  <a:pt x="594968" y="547402"/>
                  <a:pt x="589920" y="547783"/>
                </a:cubicBezTo>
                <a:cubicBezTo>
                  <a:pt x="581633" y="549688"/>
                  <a:pt x="575918" y="549307"/>
                  <a:pt x="569631" y="550069"/>
                </a:cubicBezTo>
                <a:cubicBezTo>
                  <a:pt x="566488" y="550450"/>
                  <a:pt x="567726" y="551974"/>
                  <a:pt x="565536" y="550545"/>
                </a:cubicBezTo>
                <a:cubicBezTo>
                  <a:pt x="564297" y="549688"/>
                  <a:pt x="561726" y="552260"/>
                  <a:pt x="561630" y="552450"/>
                </a:cubicBezTo>
                <a:cubicBezTo>
                  <a:pt x="561630" y="552545"/>
                  <a:pt x="553344" y="550545"/>
                  <a:pt x="551343" y="552164"/>
                </a:cubicBezTo>
                <a:cubicBezTo>
                  <a:pt x="551724" y="558927"/>
                  <a:pt x="558392" y="553784"/>
                  <a:pt x="561726" y="553784"/>
                </a:cubicBezTo>
                <a:cubicBezTo>
                  <a:pt x="561821" y="553784"/>
                  <a:pt x="561726" y="555117"/>
                  <a:pt x="561821" y="555212"/>
                </a:cubicBezTo>
                <a:cubicBezTo>
                  <a:pt x="563440" y="556355"/>
                  <a:pt x="576204" y="553498"/>
                  <a:pt x="578109" y="553403"/>
                </a:cubicBezTo>
                <a:cubicBezTo>
                  <a:pt x="581442" y="553117"/>
                  <a:pt x="584681" y="554069"/>
                  <a:pt x="586395" y="553879"/>
                </a:cubicBezTo>
                <a:cubicBezTo>
                  <a:pt x="587348" y="553784"/>
                  <a:pt x="589062" y="552164"/>
                  <a:pt x="588300" y="552260"/>
                </a:cubicBezTo>
                <a:cubicBezTo>
                  <a:pt x="596111" y="551879"/>
                  <a:pt x="672311" y="544449"/>
                  <a:pt x="679550" y="543687"/>
                </a:cubicBezTo>
                <a:cubicBezTo>
                  <a:pt x="682407" y="543401"/>
                  <a:pt x="686979" y="541592"/>
                  <a:pt x="689551" y="541115"/>
                </a:cubicBezTo>
                <a:cubicBezTo>
                  <a:pt x="710316" y="537496"/>
                  <a:pt x="735843" y="535686"/>
                  <a:pt x="754607" y="533686"/>
                </a:cubicBezTo>
                <a:cubicBezTo>
                  <a:pt x="762608" y="532829"/>
                  <a:pt x="771085" y="530543"/>
                  <a:pt x="775086" y="532733"/>
                </a:cubicBezTo>
                <a:cubicBezTo>
                  <a:pt x="780134" y="531971"/>
                  <a:pt x="781182" y="529304"/>
                  <a:pt x="783372" y="533210"/>
                </a:cubicBezTo>
                <a:cubicBezTo>
                  <a:pt x="776038" y="535496"/>
                  <a:pt x="765846" y="537401"/>
                  <a:pt x="755178" y="539210"/>
                </a:cubicBezTo>
                <a:cubicBezTo>
                  <a:pt x="746130" y="540830"/>
                  <a:pt x="733747" y="539591"/>
                  <a:pt x="728985" y="545021"/>
                </a:cubicBezTo>
                <a:cubicBezTo>
                  <a:pt x="734795" y="545497"/>
                  <a:pt x="734033" y="542449"/>
                  <a:pt x="738986" y="542449"/>
                </a:cubicBezTo>
                <a:cubicBezTo>
                  <a:pt x="741748" y="543973"/>
                  <a:pt x="742034" y="547307"/>
                  <a:pt x="739653" y="549497"/>
                </a:cubicBezTo>
                <a:cubicBezTo>
                  <a:pt x="746320" y="549974"/>
                  <a:pt x="743558" y="545402"/>
                  <a:pt x="747368" y="544354"/>
                </a:cubicBezTo>
                <a:cubicBezTo>
                  <a:pt x="754321" y="546449"/>
                  <a:pt x="762417" y="541973"/>
                  <a:pt x="769752" y="541782"/>
                </a:cubicBezTo>
                <a:cubicBezTo>
                  <a:pt x="771180" y="541782"/>
                  <a:pt x="771752" y="542925"/>
                  <a:pt x="771942" y="542925"/>
                </a:cubicBezTo>
                <a:cubicBezTo>
                  <a:pt x="774038" y="543020"/>
                  <a:pt x="785277" y="537115"/>
                  <a:pt x="788230" y="541115"/>
                </a:cubicBezTo>
                <a:cubicBezTo>
                  <a:pt x="785468" y="547402"/>
                  <a:pt x="778134" y="543211"/>
                  <a:pt x="772133" y="544354"/>
                </a:cubicBezTo>
                <a:cubicBezTo>
                  <a:pt x="772323" y="544354"/>
                  <a:pt x="771276" y="545687"/>
                  <a:pt x="770228" y="545973"/>
                </a:cubicBezTo>
                <a:cubicBezTo>
                  <a:pt x="768990" y="546354"/>
                  <a:pt x="767466" y="546164"/>
                  <a:pt x="766132" y="546449"/>
                </a:cubicBezTo>
                <a:cubicBezTo>
                  <a:pt x="755274" y="548831"/>
                  <a:pt x="744606" y="550926"/>
                  <a:pt x="733842" y="552926"/>
                </a:cubicBezTo>
                <a:cubicBezTo>
                  <a:pt x="730128" y="553593"/>
                  <a:pt x="726984" y="555117"/>
                  <a:pt x="723841" y="555498"/>
                </a:cubicBezTo>
                <a:cubicBezTo>
                  <a:pt x="715745" y="556451"/>
                  <a:pt x="711935" y="554736"/>
                  <a:pt x="709649" y="557117"/>
                </a:cubicBezTo>
                <a:cubicBezTo>
                  <a:pt x="709268" y="557594"/>
                  <a:pt x="706315" y="557308"/>
                  <a:pt x="705553" y="557594"/>
                </a:cubicBezTo>
                <a:cubicBezTo>
                  <a:pt x="702219" y="558832"/>
                  <a:pt x="698409" y="559308"/>
                  <a:pt x="695552" y="560165"/>
                </a:cubicBezTo>
                <a:cubicBezTo>
                  <a:pt x="691170" y="561404"/>
                  <a:pt x="692504" y="562547"/>
                  <a:pt x="687646" y="563880"/>
                </a:cubicBezTo>
                <a:cubicBezTo>
                  <a:pt x="687837" y="563880"/>
                  <a:pt x="687170" y="562261"/>
                  <a:pt x="685455" y="562737"/>
                </a:cubicBezTo>
                <a:cubicBezTo>
                  <a:pt x="684884" y="562928"/>
                  <a:pt x="685455" y="563975"/>
                  <a:pt x="683550" y="564356"/>
                </a:cubicBezTo>
                <a:cubicBezTo>
                  <a:pt x="667358" y="567309"/>
                  <a:pt x="647546" y="568452"/>
                  <a:pt x="628686" y="570643"/>
                </a:cubicBezTo>
                <a:cubicBezTo>
                  <a:pt x="610113" y="572738"/>
                  <a:pt x="591348" y="576072"/>
                  <a:pt x="573822" y="576929"/>
                </a:cubicBezTo>
                <a:cubicBezTo>
                  <a:pt x="567536" y="577215"/>
                  <a:pt x="561440" y="576644"/>
                  <a:pt x="555439" y="577596"/>
                </a:cubicBezTo>
                <a:cubicBezTo>
                  <a:pt x="547152" y="578930"/>
                  <a:pt x="547914" y="579215"/>
                  <a:pt x="543247" y="579025"/>
                </a:cubicBezTo>
                <a:cubicBezTo>
                  <a:pt x="539723" y="578834"/>
                  <a:pt x="536484" y="580073"/>
                  <a:pt x="535246" y="581311"/>
                </a:cubicBezTo>
                <a:cubicBezTo>
                  <a:pt x="534198" y="582454"/>
                  <a:pt x="529341" y="580644"/>
                  <a:pt x="529055" y="580644"/>
                </a:cubicBezTo>
                <a:cubicBezTo>
                  <a:pt x="521721" y="580263"/>
                  <a:pt x="520292" y="585311"/>
                  <a:pt x="515053" y="585026"/>
                </a:cubicBezTo>
                <a:cubicBezTo>
                  <a:pt x="505814" y="581311"/>
                  <a:pt x="500004" y="585597"/>
                  <a:pt x="490574" y="586359"/>
                </a:cubicBezTo>
                <a:cubicBezTo>
                  <a:pt x="488478" y="586550"/>
                  <a:pt x="488097" y="585502"/>
                  <a:pt x="486383" y="585407"/>
                </a:cubicBezTo>
                <a:cubicBezTo>
                  <a:pt x="484668" y="585311"/>
                  <a:pt x="482001" y="585788"/>
                  <a:pt x="480287" y="586073"/>
                </a:cubicBezTo>
                <a:cubicBezTo>
                  <a:pt x="478001" y="586454"/>
                  <a:pt x="475715" y="587502"/>
                  <a:pt x="472286" y="588359"/>
                </a:cubicBezTo>
                <a:cubicBezTo>
                  <a:pt x="460475" y="591598"/>
                  <a:pt x="449331" y="590360"/>
                  <a:pt x="437710" y="592265"/>
                </a:cubicBezTo>
                <a:cubicBezTo>
                  <a:pt x="429423" y="593598"/>
                  <a:pt x="430090" y="593789"/>
                  <a:pt x="425518" y="593693"/>
                </a:cubicBezTo>
                <a:cubicBezTo>
                  <a:pt x="418374" y="593408"/>
                  <a:pt x="414088" y="596170"/>
                  <a:pt x="409421" y="596932"/>
                </a:cubicBezTo>
                <a:cubicBezTo>
                  <a:pt x="399324" y="598742"/>
                  <a:pt x="388752" y="598551"/>
                  <a:pt x="378941" y="600361"/>
                </a:cubicBezTo>
                <a:cubicBezTo>
                  <a:pt x="371892" y="601694"/>
                  <a:pt x="366082" y="603695"/>
                  <a:pt x="358748" y="604076"/>
                </a:cubicBezTo>
                <a:cubicBezTo>
                  <a:pt x="354652" y="604266"/>
                  <a:pt x="352080" y="603409"/>
                  <a:pt x="348461" y="603790"/>
                </a:cubicBezTo>
                <a:cubicBezTo>
                  <a:pt x="346270" y="604076"/>
                  <a:pt x="347413" y="605028"/>
                  <a:pt x="346556" y="605409"/>
                </a:cubicBezTo>
                <a:cubicBezTo>
                  <a:pt x="340079" y="608171"/>
                  <a:pt x="330363" y="607219"/>
                  <a:pt x="330268" y="607219"/>
                </a:cubicBezTo>
                <a:cubicBezTo>
                  <a:pt x="315600" y="606362"/>
                  <a:pt x="294073" y="612458"/>
                  <a:pt x="285691" y="613696"/>
                </a:cubicBezTo>
                <a:cubicBezTo>
                  <a:pt x="272070" y="615696"/>
                  <a:pt x="257592" y="617125"/>
                  <a:pt x="249210" y="619220"/>
                </a:cubicBezTo>
                <a:cubicBezTo>
                  <a:pt x="243305" y="620744"/>
                  <a:pt x="238161" y="622078"/>
                  <a:pt x="233113" y="622459"/>
                </a:cubicBezTo>
                <a:cubicBezTo>
                  <a:pt x="231970" y="622554"/>
                  <a:pt x="230541" y="621316"/>
                  <a:pt x="230922" y="621316"/>
                </a:cubicBezTo>
                <a:cubicBezTo>
                  <a:pt x="228255" y="621602"/>
                  <a:pt x="227112" y="623126"/>
                  <a:pt x="222921" y="623602"/>
                </a:cubicBezTo>
                <a:cubicBezTo>
                  <a:pt x="215778" y="624459"/>
                  <a:pt x="207300" y="625031"/>
                  <a:pt x="200538" y="626174"/>
                </a:cubicBezTo>
                <a:cubicBezTo>
                  <a:pt x="195870" y="626936"/>
                  <a:pt x="191203" y="628745"/>
                  <a:pt x="188441" y="628936"/>
                </a:cubicBezTo>
                <a:cubicBezTo>
                  <a:pt x="186822" y="629031"/>
                  <a:pt x="186441" y="627793"/>
                  <a:pt x="186250" y="627793"/>
                </a:cubicBezTo>
                <a:cubicBezTo>
                  <a:pt x="184440" y="627793"/>
                  <a:pt x="182535" y="629602"/>
                  <a:pt x="182345" y="629698"/>
                </a:cubicBezTo>
                <a:cubicBezTo>
                  <a:pt x="172629" y="630460"/>
                  <a:pt x="167105" y="629984"/>
                  <a:pt x="159961" y="632270"/>
                </a:cubicBezTo>
                <a:cubicBezTo>
                  <a:pt x="157770" y="628555"/>
                  <a:pt x="157104" y="635603"/>
                  <a:pt x="151960" y="634556"/>
                </a:cubicBezTo>
                <a:cubicBezTo>
                  <a:pt x="150531" y="634270"/>
                  <a:pt x="152436" y="631508"/>
                  <a:pt x="149674" y="631984"/>
                </a:cubicBezTo>
                <a:cubicBezTo>
                  <a:pt x="149388" y="631984"/>
                  <a:pt x="150150" y="634556"/>
                  <a:pt x="149960" y="634746"/>
                </a:cubicBezTo>
                <a:cubicBezTo>
                  <a:pt x="147483" y="636842"/>
                  <a:pt x="141483" y="634365"/>
                  <a:pt x="139673" y="634460"/>
                </a:cubicBezTo>
                <a:cubicBezTo>
                  <a:pt x="139673" y="634460"/>
                  <a:pt x="139387" y="635889"/>
                  <a:pt x="137768" y="636079"/>
                </a:cubicBezTo>
                <a:cubicBezTo>
                  <a:pt x="136625" y="636175"/>
                  <a:pt x="135101" y="634937"/>
                  <a:pt x="135577" y="634937"/>
                </a:cubicBezTo>
                <a:cubicBezTo>
                  <a:pt x="133196" y="635318"/>
                  <a:pt x="132529" y="636365"/>
                  <a:pt x="129576" y="637032"/>
                </a:cubicBezTo>
                <a:cubicBezTo>
                  <a:pt x="121099" y="638842"/>
                  <a:pt x="117099" y="639604"/>
                  <a:pt x="111384" y="640556"/>
                </a:cubicBezTo>
                <a:cubicBezTo>
                  <a:pt x="95667" y="642938"/>
                  <a:pt x="76141" y="644462"/>
                  <a:pt x="62616" y="646081"/>
                </a:cubicBezTo>
                <a:cubicBezTo>
                  <a:pt x="56520" y="646843"/>
                  <a:pt x="47376" y="646652"/>
                  <a:pt x="46518" y="649319"/>
                </a:cubicBezTo>
                <a:cubicBezTo>
                  <a:pt x="54234" y="649415"/>
                  <a:pt x="56996" y="652844"/>
                  <a:pt x="63282" y="653034"/>
                </a:cubicBezTo>
                <a:cubicBezTo>
                  <a:pt x="74903" y="653510"/>
                  <a:pt x="88238" y="649605"/>
                  <a:pt x="103764" y="647033"/>
                </a:cubicBezTo>
                <a:cubicBezTo>
                  <a:pt x="114908" y="645224"/>
                  <a:pt x="125385" y="643509"/>
                  <a:pt x="132053" y="642366"/>
                </a:cubicBezTo>
                <a:cubicBezTo>
                  <a:pt x="143292" y="640556"/>
                  <a:pt x="153675" y="638937"/>
                  <a:pt x="160342" y="637699"/>
                </a:cubicBezTo>
                <a:cubicBezTo>
                  <a:pt x="195108" y="631412"/>
                  <a:pt x="230732" y="627126"/>
                  <a:pt x="257497" y="622364"/>
                </a:cubicBezTo>
                <a:cubicBezTo>
                  <a:pt x="264260" y="621125"/>
                  <a:pt x="274166" y="621125"/>
                  <a:pt x="277785" y="620077"/>
                </a:cubicBezTo>
                <a:cubicBezTo>
                  <a:pt x="278357" y="619887"/>
                  <a:pt x="280548" y="618363"/>
                  <a:pt x="279690" y="618458"/>
                </a:cubicBezTo>
                <a:cubicBezTo>
                  <a:pt x="282453" y="618077"/>
                  <a:pt x="283596" y="619697"/>
                  <a:pt x="287977" y="618935"/>
                </a:cubicBezTo>
                <a:cubicBezTo>
                  <a:pt x="290644" y="618458"/>
                  <a:pt x="291978" y="617315"/>
                  <a:pt x="295978" y="616649"/>
                </a:cubicBezTo>
                <a:cubicBezTo>
                  <a:pt x="305217" y="614934"/>
                  <a:pt x="310266" y="613886"/>
                  <a:pt x="316171" y="612934"/>
                </a:cubicBezTo>
                <a:cubicBezTo>
                  <a:pt x="322743" y="611886"/>
                  <a:pt x="329792" y="611696"/>
                  <a:pt x="336459" y="610648"/>
                </a:cubicBezTo>
                <a:cubicBezTo>
                  <a:pt x="340174" y="609981"/>
                  <a:pt x="342746" y="608648"/>
                  <a:pt x="346461" y="608076"/>
                </a:cubicBezTo>
                <a:cubicBezTo>
                  <a:pt x="368749" y="604838"/>
                  <a:pt x="397229" y="601790"/>
                  <a:pt x="413421" y="599027"/>
                </a:cubicBezTo>
                <a:cubicBezTo>
                  <a:pt x="445235" y="593503"/>
                  <a:pt x="489145" y="589883"/>
                  <a:pt x="519054" y="587026"/>
                </a:cubicBezTo>
                <a:cubicBezTo>
                  <a:pt x="521721" y="586740"/>
                  <a:pt x="523816" y="587883"/>
                  <a:pt x="525245" y="587693"/>
                </a:cubicBezTo>
                <a:cubicBezTo>
                  <a:pt x="524769" y="587788"/>
                  <a:pt x="526293" y="586264"/>
                  <a:pt x="527150" y="586073"/>
                </a:cubicBezTo>
                <a:cubicBezTo>
                  <a:pt x="532674" y="584454"/>
                  <a:pt x="534484" y="586454"/>
                  <a:pt x="539437" y="586073"/>
                </a:cubicBezTo>
                <a:cubicBezTo>
                  <a:pt x="545628" y="585597"/>
                  <a:pt x="551629" y="584359"/>
                  <a:pt x="557725" y="583978"/>
                </a:cubicBezTo>
                <a:cubicBezTo>
                  <a:pt x="560964" y="583787"/>
                  <a:pt x="564964" y="584549"/>
                  <a:pt x="568012" y="584264"/>
                </a:cubicBezTo>
                <a:cubicBezTo>
                  <a:pt x="571632" y="583883"/>
                  <a:pt x="574108" y="582168"/>
                  <a:pt x="576013" y="581978"/>
                </a:cubicBezTo>
                <a:cubicBezTo>
                  <a:pt x="578871" y="581692"/>
                  <a:pt x="579918" y="583025"/>
                  <a:pt x="584300" y="582454"/>
                </a:cubicBezTo>
                <a:cubicBezTo>
                  <a:pt x="584967" y="582359"/>
                  <a:pt x="585633" y="582359"/>
                  <a:pt x="586300" y="582263"/>
                </a:cubicBezTo>
                <a:cubicBezTo>
                  <a:pt x="587824" y="582073"/>
                  <a:pt x="588015" y="580644"/>
                  <a:pt x="588205" y="580644"/>
                </a:cubicBezTo>
                <a:cubicBezTo>
                  <a:pt x="589824" y="580263"/>
                  <a:pt x="592396" y="581597"/>
                  <a:pt x="592396" y="581597"/>
                </a:cubicBezTo>
                <a:cubicBezTo>
                  <a:pt x="596016" y="580930"/>
                  <a:pt x="599159" y="579311"/>
                  <a:pt x="602397" y="579025"/>
                </a:cubicBezTo>
                <a:cubicBezTo>
                  <a:pt x="604969" y="578739"/>
                  <a:pt x="606684" y="579692"/>
                  <a:pt x="610684" y="579501"/>
                </a:cubicBezTo>
                <a:cubicBezTo>
                  <a:pt x="616494" y="579215"/>
                  <a:pt x="622400" y="577882"/>
                  <a:pt x="626972" y="577691"/>
                </a:cubicBezTo>
                <a:cubicBezTo>
                  <a:pt x="630782" y="577501"/>
                  <a:pt x="633735" y="578263"/>
                  <a:pt x="637259" y="577977"/>
                </a:cubicBezTo>
                <a:cubicBezTo>
                  <a:pt x="640688" y="577596"/>
                  <a:pt x="645736" y="575691"/>
                  <a:pt x="649356" y="575215"/>
                </a:cubicBezTo>
                <a:cubicBezTo>
                  <a:pt x="653261" y="574739"/>
                  <a:pt x="655547" y="575786"/>
                  <a:pt x="659643" y="575501"/>
                </a:cubicBezTo>
                <a:cubicBezTo>
                  <a:pt x="661738" y="575310"/>
                  <a:pt x="661929" y="573977"/>
                  <a:pt x="663548" y="573596"/>
                </a:cubicBezTo>
                <a:cubicBezTo>
                  <a:pt x="667358" y="572834"/>
                  <a:pt x="668215" y="574643"/>
                  <a:pt x="671835" y="574072"/>
                </a:cubicBezTo>
                <a:cubicBezTo>
                  <a:pt x="673168" y="573881"/>
                  <a:pt x="673835" y="572453"/>
                  <a:pt x="673740" y="572453"/>
                </a:cubicBezTo>
                <a:cubicBezTo>
                  <a:pt x="676216" y="571976"/>
                  <a:pt x="676692" y="573691"/>
                  <a:pt x="679931" y="573119"/>
                </a:cubicBezTo>
                <a:cubicBezTo>
                  <a:pt x="682788" y="572738"/>
                  <a:pt x="683646" y="571310"/>
                  <a:pt x="687932" y="570833"/>
                </a:cubicBezTo>
                <a:cubicBezTo>
                  <a:pt x="696028" y="569786"/>
                  <a:pt x="704029" y="568928"/>
                  <a:pt x="712316" y="568071"/>
                </a:cubicBezTo>
                <a:cubicBezTo>
                  <a:pt x="720031" y="567214"/>
                  <a:pt x="738224" y="563975"/>
                  <a:pt x="742986" y="563404"/>
                </a:cubicBezTo>
                <a:cubicBezTo>
                  <a:pt x="752321" y="566357"/>
                  <a:pt x="722984" y="566452"/>
                  <a:pt x="726222" y="569786"/>
                </a:cubicBezTo>
                <a:cubicBezTo>
                  <a:pt x="729651" y="569500"/>
                  <a:pt x="732985" y="568928"/>
                  <a:pt x="736414" y="568643"/>
                </a:cubicBezTo>
                <a:cubicBezTo>
                  <a:pt x="739462" y="568357"/>
                  <a:pt x="738700" y="569976"/>
                  <a:pt x="740510" y="568166"/>
                </a:cubicBezTo>
                <a:cubicBezTo>
                  <a:pt x="740796" y="567881"/>
                  <a:pt x="744034" y="567785"/>
                  <a:pt x="744606" y="567690"/>
                </a:cubicBezTo>
                <a:cubicBezTo>
                  <a:pt x="752035" y="566833"/>
                  <a:pt x="750797" y="568738"/>
                  <a:pt x="752702" y="566738"/>
                </a:cubicBezTo>
                <a:cubicBezTo>
                  <a:pt x="752988" y="566452"/>
                  <a:pt x="756131" y="566357"/>
                  <a:pt x="756798" y="566261"/>
                </a:cubicBezTo>
                <a:cubicBezTo>
                  <a:pt x="764418" y="564737"/>
                  <a:pt x="768704" y="566452"/>
                  <a:pt x="773181" y="565785"/>
                </a:cubicBezTo>
                <a:cubicBezTo>
                  <a:pt x="774514" y="565595"/>
                  <a:pt x="775181" y="564166"/>
                  <a:pt x="775086" y="564166"/>
                </a:cubicBezTo>
                <a:cubicBezTo>
                  <a:pt x="777467" y="563785"/>
                  <a:pt x="778229" y="565214"/>
                  <a:pt x="781277" y="564833"/>
                </a:cubicBezTo>
                <a:cubicBezTo>
                  <a:pt x="792231" y="563785"/>
                  <a:pt x="801184" y="561118"/>
                  <a:pt x="807566" y="560451"/>
                </a:cubicBezTo>
                <a:cubicBezTo>
                  <a:pt x="811376" y="559975"/>
                  <a:pt x="812233" y="561308"/>
                  <a:pt x="815853" y="560927"/>
                </a:cubicBezTo>
                <a:cubicBezTo>
                  <a:pt x="819567" y="560546"/>
                  <a:pt x="820425" y="558641"/>
                  <a:pt x="823854" y="558641"/>
                </a:cubicBezTo>
                <a:cubicBezTo>
                  <a:pt x="827759" y="558641"/>
                  <a:pt x="830331" y="561308"/>
                  <a:pt x="834236" y="560261"/>
                </a:cubicBezTo>
                <a:cubicBezTo>
                  <a:pt x="836522" y="558356"/>
                  <a:pt x="842332" y="556832"/>
                  <a:pt x="846142" y="556070"/>
                </a:cubicBezTo>
                <a:cubicBezTo>
                  <a:pt x="848238" y="555689"/>
                  <a:pt x="847666" y="557213"/>
                  <a:pt x="848333" y="557213"/>
                </a:cubicBezTo>
                <a:cubicBezTo>
                  <a:pt x="850238" y="557308"/>
                  <a:pt x="850809" y="555593"/>
                  <a:pt x="852238" y="555308"/>
                </a:cubicBezTo>
                <a:cubicBezTo>
                  <a:pt x="865764" y="553307"/>
                  <a:pt x="875574" y="553022"/>
                  <a:pt x="888814" y="551117"/>
                </a:cubicBezTo>
                <a:cubicBezTo>
                  <a:pt x="891957" y="551783"/>
                  <a:pt x="890814" y="553307"/>
                  <a:pt x="895196" y="553212"/>
                </a:cubicBezTo>
                <a:cubicBezTo>
                  <a:pt x="898149" y="553117"/>
                  <a:pt x="900625" y="551498"/>
                  <a:pt x="905197" y="550640"/>
                </a:cubicBezTo>
                <a:cubicBezTo>
                  <a:pt x="909388" y="549783"/>
                  <a:pt x="914627" y="549974"/>
                  <a:pt x="917389" y="549212"/>
                </a:cubicBezTo>
                <a:cubicBezTo>
                  <a:pt x="919961" y="548545"/>
                  <a:pt x="920913" y="550926"/>
                  <a:pt x="922152" y="549593"/>
                </a:cubicBezTo>
                <a:cubicBezTo>
                  <a:pt x="922533" y="549212"/>
                  <a:pt x="925581" y="549307"/>
                  <a:pt x="926247" y="549116"/>
                </a:cubicBezTo>
                <a:cubicBezTo>
                  <a:pt x="929772" y="547973"/>
                  <a:pt x="934058" y="548831"/>
                  <a:pt x="936249" y="546545"/>
                </a:cubicBezTo>
                <a:cubicBezTo>
                  <a:pt x="938058" y="549974"/>
                  <a:pt x="951203" y="543782"/>
                  <a:pt x="950822" y="549116"/>
                </a:cubicBezTo>
                <a:cubicBezTo>
                  <a:pt x="956346" y="547973"/>
                  <a:pt x="956442" y="545497"/>
                  <a:pt x="962728" y="544925"/>
                </a:cubicBezTo>
                <a:cubicBezTo>
                  <a:pt x="969586" y="544259"/>
                  <a:pt x="967872" y="546545"/>
                  <a:pt x="970824" y="543973"/>
                </a:cubicBezTo>
                <a:cubicBezTo>
                  <a:pt x="974920" y="540449"/>
                  <a:pt x="976635" y="543687"/>
                  <a:pt x="978921" y="543020"/>
                </a:cubicBezTo>
                <a:cubicBezTo>
                  <a:pt x="979683" y="542830"/>
                  <a:pt x="978540" y="541592"/>
                  <a:pt x="980826" y="541401"/>
                </a:cubicBezTo>
                <a:cubicBezTo>
                  <a:pt x="982921" y="541211"/>
                  <a:pt x="983302" y="542258"/>
                  <a:pt x="985017" y="542354"/>
                </a:cubicBezTo>
                <a:cubicBezTo>
                  <a:pt x="991303" y="542544"/>
                  <a:pt x="998256" y="541115"/>
                  <a:pt x="1003305" y="540258"/>
                </a:cubicBezTo>
                <a:cubicBezTo>
                  <a:pt x="1006734" y="539687"/>
                  <a:pt x="1010067" y="537020"/>
                  <a:pt x="1013211" y="536258"/>
                </a:cubicBezTo>
                <a:cubicBezTo>
                  <a:pt x="1023212" y="533876"/>
                  <a:pt x="1039976" y="535115"/>
                  <a:pt x="1043595" y="531400"/>
                </a:cubicBezTo>
                <a:cubicBezTo>
                  <a:pt x="1044548" y="530352"/>
                  <a:pt x="1046167" y="532543"/>
                  <a:pt x="1045786" y="532543"/>
                </a:cubicBezTo>
                <a:cubicBezTo>
                  <a:pt x="1050168" y="532352"/>
                  <a:pt x="1052454" y="531114"/>
                  <a:pt x="1056073" y="532829"/>
                </a:cubicBezTo>
                <a:cubicBezTo>
                  <a:pt x="1058169" y="529590"/>
                  <a:pt x="1062931" y="529495"/>
                  <a:pt x="1065979" y="528828"/>
                </a:cubicBezTo>
                <a:cubicBezTo>
                  <a:pt x="1075790" y="526923"/>
                  <a:pt x="1086553" y="527971"/>
                  <a:pt x="1096554" y="526733"/>
                </a:cubicBezTo>
                <a:cubicBezTo>
                  <a:pt x="1100936" y="526256"/>
                  <a:pt x="1104079" y="524732"/>
                  <a:pt x="1108651" y="523970"/>
                </a:cubicBezTo>
                <a:cubicBezTo>
                  <a:pt x="1117795" y="522351"/>
                  <a:pt x="1126939" y="522256"/>
                  <a:pt x="1137131" y="520732"/>
                </a:cubicBezTo>
                <a:cubicBezTo>
                  <a:pt x="1140655" y="520160"/>
                  <a:pt x="1143608" y="518827"/>
                  <a:pt x="1147132" y="518160"/>
                </a:cubicBezTo>
                <a:cubicBezTo>
                  <a:pt x="1155514" y="516731"/>
                  <a:pt x="1167516" y="516160"/>
                  <a:pt x="1173516" y="515112"/>
                </a:cubicBezTo>
                <a:cubicBezTo>
                  <a:pt x="1176755" y="514540"/>
                  <a:pt x="1179993" y="512921"/>
                  <a:pt x="1181517" y="512826"/>
                </a:cubicBezTo>
                <a:cubicBezTo>
                  <a:pt x="1185232" y="512445"/>
                  <a:pt x="1188375" y="514731"/>
                  <a:pt x="1191900" y="514445"/>
                </a:cubicBezTo>
                <a:cubicBezTo>
                  <a:pt x="1191995" y="514445"/>
                  <a:pt x="1191709" y="513112"/>
                  <a:pt x="1191804" y="513017"/>
                </a:cubicBezTo>
                <a:cubicBezTo>
                  <a:pt x="1192090" y="512731"/>
                  <a:pt x="1195233" y="512636"/>
                  <a:pt x="1195900" y="512540"/>
                </a:cubicBezTo>
                <a:cubicBezTo>
                  <a:pt x="1211807" y="509397"/>
                  <a:pt x="1230285" y="507778"/>
                  <a:pt x="1244668" y="507016"/>
                </a:cubicBezTo>
                <a:cubicBezTo>
                  <a:pt x="1252955" y="506539"/>
                  <a:pt x="1254955" y="506349"/>
                  <a:pt x="1260956" y="505206"/>
                </a:cubicBezTo>
                <a:cubicBezTo>
                  <a:pt x="1266766" y="503968"/>
                  <a:pt x="1269814" y="505778"/>
                  <a:pt x="1271243" y="505492"/>
                </a:cubicBezTo>
                <a:cubicBezTo>
                  <a:pt x="1271814" y="505301"/>
                  <a:pt x="1271243" y="504254"/>
                  <a:pt x="1273148" y="503873"/>
                </a:cubicBezTo>
                <a:cubicBezTo>
                  <a:pt x="1281720" y="502253"/>
                  <a:pt x="1285816" y="503492"/>
                  <a:pt x="1291531" y="503206"/>
                </a:cubicBezTo>
                <a:cubicBezTo>
                  <a:pt x="1302485" y="502634"/>
                  <a:pt x="1315915" y="500920"/>
                  <a:pt x="1324011" y="499491"/>
                </a:cubicBezTo>
                <a:cubicBezTo>
                  <a:pt x="1327536" y="498920"/>
                  <a:pt x="1331346" y="497205"/>
                  <a:pt x="1334013" y="496919"/>
                </a:cubicBezTo>
                <a:cubicBezTo>
                  <a:pt x="1337061" y="496634"/>
                  <a:pt x="1348586" y="494824"/>
                  <a:pt x="1351920" y="494729"/>
                </a:cubicBezTo>
                <a:cubicBezTo>
                  <a:pt x="1355730" y="494633"/>
                  <a:pt x="1356301" y="492728"/>
                  <a:pt x="1359921" y="492443"/>
                </a:cubicBezTo>
                <a:cubicBezTo>
                  <a:pt x="1362016" y="492252"/>
                  <a:pt x="1362397" y="493300"/>
                  <a:pt x="1364112" y="493395"/>
                </a:cubicBezTo>
                <a:cubicBezTo>
                  <a:pt x="1371256" y="493776"/>
                  <a:pt x="1380685" y="491966"/>
                  <a:pt x="1386495" y="490823"/>
                </a:cubicBezTo>
                <a:cubicBezTo>
                  <a:pt x="1398021" y="488537"/>
                  <a:pt x="1421357" y="486347"/>
                  <a:pt x="1430310" y="484632"/>
                </a:cubicBezTo>
                <a:cubicBezTo>
                  <a:pt x="1436502" y="483394"/>
                  <a:pt x="1442693" y="483203"/>
                  <a:pt x="1446503" y="482537"/>
                </a:cubicBezTo>
                <a:cubicBezTo>
                  <a:pt x="1447741" y="482346"/>
                  <a:pt x="1448694" y="480822"/>
                  <a:pt x="1448408" y="480917"/>
                </a:cubicBezTo>
                <a:cubicBezTo>
                  <a:pt x="1451075" y="480536"/>
                  <a:pt x="1452504" y="481965"/>
                  <a:pt x="1456695" y="481298"/>
                </a:cubicBezTo>
                <a:cubicBezTo>
                  <a:pt x="1460505" y="480727"/>
                  <a:pt x="1461076" y="479298"/>
                  <a:pt x="1464696" y="478822"/>
                </a:cubicBezTo>
                <a:cubicBezTo>
                  <a:pt x="1466696" y="478536"/>
                  <a:pt x="1467267" y="479679"/>
                  <a:pt x="1468887" y="479679"/>
                </a:cubicBezTo>
                <a:cubicBezTo>
                  <a:pt x="1471935" y="479774"/>
                  <a:pt x="1473840" y="478536"/>
                  <a:pt x="1474792" y="477488"/>
                </a:cubicBezTo>
                <a:cubicBezTo>
                  <a:pt x="1475840" y="476345"/>
                  <a:pt x="1480698" y="478060"/>
                  <a:pt x="1481079" y="478155"/>
                </a:cubicBezTo>
                <a:cubicBezTo>
                  <a:pt x="1482222" y="478250"/>
                  <a:pt x="1483936" y="477774"/>
                  <a:pt x="1485174" y="477679"/>
                </a:cubicBezTo>
                <a:cubicBezTo>
                  <a:pt x="1487746" y="477298"/>
                  <a:pt x="1489175" y="475964"/>
                  <a:pt x="1493080" y="475202"/>
                </a:cubicBezTo>
                <a:cubicBezTo>
                  <a:pt x="1501177" y="473678"/>
                  <a:pt x="1516702" y="471392"/>
                  <a:pt x="1521465" y="471583"/>
                </a:cubicBezTo>
                <a:cubicBezTo>
                  <a:pt x="1527085" y="471869"/>
                  <a:pt x="1524989" y="471773"/>
                  <a:pt x="1529561" y="470535"/>
                </a:cubicBezTo>
                <a:cubicBezTo>
                  <a:pt x="1538229" y="468344"/>
                  <a:pt x="1544515" y="469773"/>
                  <a:pt x="1550040" y="469392"/>
                </a:cubicBezTo>
                <a:cubicBezTo>
                  <a:pt x="1564232" y="468439"/>
                  <a:pt x="1579853" y="465296"/>
                  <a:pt x="1594712" y="463772"/>
                </a:cubicBezTo>
                <a:cubicBezTo>
                  <a:pt x="1598522" y="463391"/>
                  <a:pt x="1599379" y="464630"/>
                  <a:pt x="1602999" y="464153"/>
                </a:cubicBezTo>
                <a:cubicBezTo>
                  <a:pt x="1606713" y="463677"/>
                  <a:pt x="1607475" y="461867"/>
                  <a:pt x="1610904" y="461772"/>
                </a:cubicBezTo>
                <a:cubicBezTo>
                  <a:pt x="1610809" y="461772"/>
                  <a:pt x="1611857" y="462820"/>
                  <a:pt x="1613095" y="462915"/>
                </a:cubicBezTo>
                <a:cubicBezTo>
                  <a:pt x="1627954" y="463582"/>
                  <a:pt x="1648147" y="456057"/>
                  <a:pt x="1660530" y="455771"/>
                </a:cubicBezTo>
                <a:cubicBezTo>
                  <a:pt x="1663197" y="455676"/>
                  <a:pt x="1665959" y="454914"/>
                  <a:pt x="1668626" y="454724"/>
                </a:cubicBezTo>
                <a:cubicBezTo>
                  <a:pt x="1670436" y="454628"/>
                  <a:pt x="1670340" y="455867"/>
                  <a:pt x="1670817" y="455867"/>
                </a:cubicBezTo>
                <a:cubicBezTo>
                  <a:pt x="1672817" y="455962"/>
                  <a:pt x="1673198" y="454152"/>
                  <a:pt x="1674722" y="453962"/>
                </a:cubicBezTo>
                <a:cubicBezTo>
                  <a:pt x="1677579" y="453676"/>
                  <a:pt x="1679294" y="454724"/>
                  <a:pt x="1681008" y="454628"/>
                </a:cubicBezTo>
                <a:cubicBezTo>
                  <a:pt x="1683771" y="454343"/>
                  <a:pt x="1684628" y="452628"/>
                  <a:pt x="1688914" y="452152"/>
                </a:cubicBezTo>
                <a:cubicBezTo>
                  <a:pt x="1689200" y="452152"/>
                  <a:pt x="1689295" y="453485"/>
                  <a:pt x="1691105" y="453295"/>
                </a:cubicBezTo>
                <a:cubicBezTo>
                  <a:pt x="1692248" y="453104"/>
                  <a:pt x="1693391" y="451580"/>
                  <a:pt x="1692915" y="451676"/>
                </a:cubicBezTo>
                <a:cubicBezTo>
                  <a:pt x="1696725" y="451295"/>
                  <a:pt x="1697582" y="452342"/>
                  <a:pt x="1701202" y="452057"/>
                </a:cubicBezTo>
                <a:cubicBezTo>
                  <a:pt x="1707488" y="451485"/>
                  <a:pt x="1713489" y="450342"/>
                  <a:pt x="1717394" y="449961"/>
                </a:cubicBezTo>
                <a:cubicBezTo>
                  <a:pt x="1718442" y="449866"/>
                  <a:pt x="1720061" y="451009"/>
                  <a:pt x="1719585" y="451104"/>
                </a:cubicBezTo>
                <a:cubicBezTo>
                  <a:pt x="1722633" y="450723"/>
                  <a:pt x="1723585" y="449389"/>
                  <a:pt x="1725490" y="448913"/>
                </a:cubicBezTo>
                <a:cubicBezTo>
                  <a:pt x="1734920" y="446532"/>
                  <a:pt x="1741683" y="448247"/>
                  <a:pt x="1747969" y="447485"/>
                </a:cubicBezTo>
                <a:cubicBezTo>
                  <a:pt x="1752446" y="446913"/>
                  <a:pt x="1755399" y="445199"/>
                  <a:pt x="1759971" y="444532"/>
                </a:cubicBezTo>
                <a:cubicBezTo>
                  <a:pt x="1763781" y="444056"/>
                  <a:pt x="1764638" y="445103"/>
                  <a:pt x="1768257" y="444913"/>
                </a:cubicBezTo>
                <a:cubicBezTo>
                  <a:pt x="1768734" y="444913"/>
                  <a:pt x="1769496" y="443008"/>
                  <a:pt x="1772163" y="443008"/>
                </a:cubicBezTo>
                <a:cubicBezTo>
                  <a:pt x="1772258" y="443008"/>
                  <a:pt x="1772163" y="444341"/>
                  <a:pt x="1772353" y="444437"/>
                </a:cubicBezTo>
                <a:cubicBezTo>
                  <a:pt x="1774925" y="446151"/>
                  <a:pt x="1783021" y="441674"/>
                  <a:pt x="1784355" y="441484"/>
                </a:cubicBezTo>
                <a:cubicBezTo>
                  <a:pt x="1786450" y="441293"/>
                  <a:pt x="1786831" y="442341"/>
                  <a:pt x="1788546" y="442341"/>
                </a:cubicBezTo>
                <a:cubicBezTo>
                  <a:pt x="1808167" y="442817"/>
                  <a:pt x="1836552" y="433959"/>
                  <a:pt x="1847410" y="434912"/>
                </a:cubicBezTo>
                <a:cubicBezTo>
                  <a:pt x="1849315" y="435102"/>
                  <a:pt x="1852649" y="435674"/>
                  <a:pt x="1853697" y="435578"/>
                </a:cubicBezTo>
                <a:cubicBezTo>
                  <a:pt x="1853792" y="435578"/>
                  <a:pt x="1853411" y="434245"/>
                  <a:pt x="1853506" y="434150"/>
                </a:cubicBezTo>
                <a:cubicBezTo>
                  <a:pt x="1854268" y="433483"/>
                  <a:pt x="1860364" y="433292"/>
                  <a:pt x="1861602" y="433102"/>
                </a:cubicBezTo>
                <a:cubicBezTo>
                  <a:pt x="1886653" y="429101"/>
                  <a:pt x="1914181" y="427482"/>
                  <a:pt x="1936660" y="423577"/>
                </a:cubicBezTo>
                <a:cubicBezTo>
                  <a:pt x="1938469" y="423291"/>
                  <a:pt x="1937993" y="422053"/>
                  <a:pt x="1938564" y="421958"/>
                </a:cubicBezTo>
                <a:cubicBezTo>
                  <a:pt x="1940469" y="421386"/>
                  <a:pt x="1941231" y="423196"/>
                  <a:pt x="1942756" y="422815"/>
                </a:cubicBezTo>
                <a:cubicBezTo>
                  <a:pt x="1945708" y="422148"/>
                  <a:pt x="1946375" y="421100"/>
                  <a:pt x="1950661" y="420434"/>
                </a:cubicBezTo>
                <a:cubicBezTo>
                  <a:pt x="1964663" y="418148"/>
                  <a:pt x="1974950" y="417481"/>
                  <a:pt x="1983427" y="419100"/>
                </a:cubicBezTo>
                <a:cubicBezTo>
                  <a:pt x="1988285" y="413290"/>
                  <a:pt x="2003144" y="412718"/>
                  <a:pt x="2004382" y="405098"/>
                </a:cubicBezTo>
                <a:cubicBezTo>
                  <a:pt x="1998000" y="406146"/>
                  <a:pt x="1992095" y="406718"/>
                  <a:pt x="1989809" y="404146"/>
                </a:cubicBezTo>
                <a:cubicBezTo>
                  <a:pt x="1991333" y="401479"/>
                  <a:pt x="1989714" y="397097"/>
                  <a:pt x="1992857" y="395288"/>
                </a:cubicBezTo>
                <a:cubicBezTo>
                  <a:pt x="1994381" y="392621"/>
                  <a:pt x="2000001" y="392049"/>
                  <a:pt x="2000286" y="388715"/>
                </a:cubicBezTo>
                <a:cubicBezTo>
                  <a:pt x="1996953" y="385858"/>
                  <a:pt x="1994190" y="392239"/>
                  <a:pt x="1993905" y="386715"/>
                </a:cubicBezTo>
                <a:cubicBezTo>
                  <a:pt x="1993143" y="383286"/>
                  <a:pt x="1996477" y="381953"/>
                  <a:pt x="1999334" y="380333"/>
                </a:cubicBezTo>
                <a:cubicBezTo>
                  <a:pt x="1996953" y="376238"/>
                  <a:pt x="1996095" y="375095"/>
                  <a:pt x="1998477" y="373380"/>
                </a:cubicBezTo>
                <a:cubicBezTo>
                  <a:pt x="1999239" y="372809"/>
                  <a:pt x="1999906" y="368427"/>
                  <a:pt x="1999810" y="367570"/>
                </a:cubicBezTo>
                <a:cubicBezTo>
                  <a:pt x="1999620" y="364617"/>
                  <a:pt x="1995714" y="363188"/>
                  <a:pt x="1996762" y="359474"/>
                </a:cubicBezTo>
                <a:cubicBezTo>
                  <a:pt x="1995333" y="354330"/>
                  <a:pt x="2004573" y="354806"/>
                  <a:pt x="2001715" y="348901"/>
                </a:cubicBezTo>
                <a:cubicBezTo>
                  <a:pt x="2000096" y="346234"/>
                  <a:pt x="1991428" y="349853"/>
                  <a:pt x="1992952" y="344329"/>
                </a:cubicBezTo>
                <a:cubicBezTo>
                  <a:pt x="1994762" y="340043"/>
                  <a:pt x="1996191" y="335566"/>
                  <a:pt x="1999715" y="332137"/>
                </a:cubicBezTo>
                <a:cubicBezTo>
                  <a:pt x="1995810" y="329946"/>
                  <a:pt x="1993619" y="334804"/>
                  <a:pt x="1991238" y="330327"/>
                </a:cubicBezTo>
                <a:cubicBezTo>
                  <a:pt x="1996191" y="328517"/>
                  <a:pt x="1993238" y="322612"/>
                  <a:pt x="1996191" y="319754"/>
                </a:cubicBezTo>
                <a:cubicBezTo>
                  <a:pt x="1989333" y="319183"/>
                  <a:pt x="1989999" y="318040"/>
                  <a:pt x="1993524" y="314420"/>
                </a:cubicBezTo>
                <a:cubicBezTo>
                  <a:pt x="1978379" y="317659"/>
                  <a:pt x="1964949" y="313373"/>
                  <a:pt x="1950280" y="314230"/>
                </a:cubicBezTo>
                <a:cubicBezTo>
                  <a:pt x="1943803" y="314611"/>
                  <a:pt x="1936755" y="316802"/>
                  <a:pt x="1929992" y="316802"/>
                </a:cubicBezTo>
                <a:cubicBezTo>
                  <a:pt x="1925896" y="316802"/>
                  <a:pt x="1923515" y="315087"/>
                  <a:pt x="1919514" y="315278"/>
                </a:cubicBezTo>
                <a:cubicBezTo>
                  <a:pt x="1913228" y="315563"/>
                  <a:pt x="1906370" y="317278"/>
                  <a:pt x="1899226" y="317849"/>
                </a:cubicBezTo>
                <a:cubicBezTo>
                  <a:pt x="1895321" y="317183"/>
                  <a:pt x="1891130" y="315468"/>
                  <a:pt x="1886558" y="315182"/>
                </a:cubicBezTo>
                <a:cubicBezTo>
                  <a:pt x="1884462" y="315087"/>
                  <a:pt x="1883129" y="316992"/>
                  <a:pt x="1882653" y="317087"/>
                </a:cubicBezTo>
                <a:cubicBezTo>
                  <a:pt x="1880176" y="317468"/>
                  <a:pt x="1879414" y="314706"/>
                  <a:pt x="1878271" y="314801"/>
                </a:cubicBezTo>
                <a:cubicBezTo>
                  <a:pt x="1873128" y="315278"/>
                  <a:pt x="1869699" y="317754"/>
                  <a:pt x="1864269" y="318040"/>
                </a:cubicBezTo>
                <a:cubicBezTo>
                  <a:pt x="1860174" y="318230"/>
                  <a:pt x="1854363" y="318707"/>
                  <a:pt x="1849887" y="318421"/>
                </a:cubicBezTo>
                <a:cubicBezTo>
                  <a:pt x="1846553" y="318230"/>
                  <a:pt x="1843410" y="316897"/>
                  <a:pt x="1839409" y="316897"/>
                </a:cubicBezTo>
                <a:cubicBezTo>
                  <a:pt x="1827598" y="316992"/>
                  <a:pt x="1814263" y="319469"/>
                  <a:pt x="1800738" y="320421"/>
                </a:cubicBezTo>
                <a:cubicBezTo>
                  <a:pt x="1797690" y="320612"/>
                  <a:pt x="1793689" y="320040"/>
                  <a:pt x="1790451" y="320326"/>
                </a:cubicBezTo>
                <a:cubicBezTo>
                  <a:pt x="1776163" y="321659"/>
                  <a:pt x="1760828" y="323279"/>
                  <a:pt x="1751684" y="323850"/>
                </a:cubicBezTo>
                <a:cubicBezTo>
                  <a:pt x="1726824" y="325279"/>
                  <a:pt x="1701392" y="327946"/>
                  <a:pt x="1680151" y="328708"/>
                </a:cubicBezTo>
                <a:cubicBezTo>
                  <a:pt x="1676913" y="328803"/>
                  <a:pt x="1678437" y="330803"/>
                  <a:pt x="1676056" y="329184"/>
                </a:cubicBezTo>
                <a:cubicBezTo>
                  <a:pt x="1673388" y="327470"/>
                  <a:pt x="1661387" y="332804"/>
                  <a:pt x="1663387" y="326517"/>
                </a:cubicBezTo>
                <a:cubicBezTo>
                  <a:pt x="1669864" y="324231"/>
                  <a:pt x="1676627" y="324707"/>
                  <a:pt x="1683675" y="323945"/>
                </a:cubicBezTo>
                <a:cubicBezTo>
                  <a:pt x="1696915" y="322421"/>
                  <a:pt x="1710060" y="321564"/>
                  <a:pt x="1718346" y="320993"/>
                </a:cubicBezTo>
                <a:cubicBezTo>
                  <a:pt x="1736063" y="319754"/>
                  <a:pt x="1761399" y="317278"/>
                  <a:pt x="1775496" y="316611"/>
                </a:cubicBezTo>
                <a:cubicBezTo>
                  <a:pt x="1784831" y="316135"/>
                  <a:pt x="1792356" y="315468"/>
                  <a:pt x="1797975" y="315182"/>
                </a:cubicBezTo>
                <a:cubicBezTo>
                  <a:pt x="1805024" y="314801"/>
                  <a:pt x="1808167" y="313563"/>
                  <a:pt x="1810358" y="314992"/>
                </a:cubicBezTo>
                <a:cubicBezTo>
                  <a:pt x="1811596" y="315754"/>
                  <a:pt x="1812644" y="313277"/>
                  <a:pt x="1812263" y="313373"/>
                </a:cubicBezTo>
                <a:cubicBezTo>
                  <a:pt x="1819216" y="311753"/>
                  <a:pt x="1821216" y="313182"/>
                  <a:pt x="1826646" y="312992"/>
                </a:cubicBezTo>
                <a:cubicBezTo>
                  <a:pt x="1836075" y="312611"/>
                  <a:pt x="1839504" y="311944"/>
                  <a:pt x="1842838" y="310896"/>
                </a:cubicBezTo>
                <a:cubicBezTo>
                  <a:pt x="1845029" y="310229"/>
                  <a:pt x="1848648" y="310039"/>
                  <a:pt x="1850935" y="309848"/>
                </a:cubicBezTo>
                <a:cubicBezTo>
                  <a:pt x="1853316" y="309658"/>
                  <a:pt x="1855602" y="310229"/>
                  <a:pt x="1859221" y="310229"/>
                </a:cubicBezTo>
                <a:cubicBezTo>
                  <a:pt x="1862841" y="310229"/>
                  <a:pt x="1866746" y="310515"/>
                  <a:pt x="1869508" y="310325"/>
                </a:cubicBezTo>
                <a:cubicBezTo>
                  <a:pt x="1872175" y="310134"/>
                  <a:pt x="1873223" y="308229"/>
                  <a:pt x="1877414" y="307848"/>
                </a:cubicBezTo>
                <a:cubicBezTo>
                  <a:pt x="1880081" y="307658"/>
                  <a:pt x="1881700" y="308420"/>
                  <a:pt x="1885701" y="308229"/>
                </a:cubicBezTo>
                <a:cubicBezTo>
                  <a:pt x="1889987" y="308039"/>
                  <a:pt x="1893416" y="307372"/>
                  <a:pt x="1897893" y="306705"/>
                </a:cubicBezTo>
                <a:cubicBezTo>
                  <a:pt x="1900750" y="306229"/>
                  <a:pt x="1906465" y="306896"/>
                  <a:pt x="1907894" y="304038"/>
                </a:cubicBezTo>
                <a:cubicBezTo>
                  <a:pt x="1903989" y="303181"/>
                  <a:pt x="1900179" y="304514"/>
                  <a:pt x="1895607" y="304229"/>
                </a:cubicBezTo>
                <a:cubicBezTo>
                  <a:pt x="1892082" y="304038"/>
                  <a:pt x="1888939" y="302609"/>
                  <a:pt x="1885129" y="302705"/>
                </a:cubicBezTo>
                <a:cubicBezTo>
                  <a:pt x="1882272" y="302800"/>
                  <a:pt x="1877795" y="305086"/>
                  <a:pt x="1875128" y="305372"/>
                </a:cubicBezTo>
                <a:cubicBezTo>
                  <a:pt x="1873128" y="305657"/>
                  <a:pt x="1872652" y="304514"/>
                  <a:pt x="1870937" y="304514"/>
                </a:cubicBezTo>
                <a:cubicBezTo>
                  <a:pt x="1859697" y="304229"/>
                  <a:pt x="1851030" y="306800"/>
                  <a:pt x="1844362" y="306419"/>
                </a:cubicBezTo>
                <a:cubicBezTo>
                  <a:pt x="1841219" y="306229"/>
                  <a:pt x="1837314" y="307848"/>
                  <a:pt x="1837981" y="304419"/>
                </a:cubicBezTo>
                <a:cubicBezTo>
                  <a:pt x="1838933" y="301562"/>
                  <a:pt x="1845886" y="302038"/>
                  <a:pt x="1847982" y="301752"/>
                </a:cubicBezTo>
                <a:cubicBezTo>
                  <a:pt x="1851982" y="301181"/>
                  <a:pt x="1857031" y="300514"/>
                  <a:pt x="1860174" y="300228"/>
                </a:cubicBezTo>
                <a:cubicBezTo>
                  <a:pt x="1866270" y="299657"/>
                  <a:pt x="1868460" y="300990"/>
                  <a:pt x="1870365" y="298895"/>
                </a:cubicBezTo>
                <a:cubicBezTo>
                  <a:pt x="1871318" y="297847"/>
                  <a:pt x="1872937" y="300038"/>
                  <a:pt x="1872556" y="300038"/>
                </a:cubicBezTo>
                <a:cubicBezTo>
                  <a:pt x="1879224" y="299752"/>
                  <a:pt x="1884653" y="297561"/>
                  <a:pt x="1885034" y="301276"/>
                </a:cubicBezTo>
                <a:cubicBezTo>
                  <a:pt x="1889987" y="301181"/>
                  <a:pt x="1889130" y="298133"/>
                  <a:pt x="1895035" y="298609"/>
                </a:cubicBezTo>
                <a:cubicBezTo>
                  <a:pt x="1895607" y="300038"/>
                  <a:pt x="1900560" y="300133"/>
                  <a:pt x="1903512" y="300419"/>
                </a:cubicBezTo>
                <a:cubicBezTo>
                  <a:pt x="1906275" y="300704"/>
                  <a:pt x="1906179" y="301371"/>
                  <a:pt x="1907608" y="299942"/>
                </a:cubicBezTo>
                <a:cubicBezTo>
                  <a:pt x="1908561" y="298895"/>
                  <a:pt x="1910180" y="301085"/>
                  <a:pt x="1909799" y="301085"/>
                </a:cubicBezTo>
                <a:cubicBezTo>
                  <a:pt x="1917800" y="300895"/>
                  <a:pt x="1926563" y="298514"/>
                  <a:pt x="1936183" y="297752"/>
                </a:cubicBezTo>
                <a:cubicBezTo>
                  <a:pt x="1946280" y="296894"/>
                  <a:pt x="1961234" y="298323"/>
                  <a:pt x="1968854" y="294989"/>
                </a:cubicBezTo>
                <a:cubicBezTo>
                  <a:pt x="1968568" y="289751"/>
                  <a:pt x="1959615" y="293751"/>
                  <a:pt x="1956376" y="293751"/>
                </a:cubicBezTo>
                <a:cubicBezTo>
                  <a:pt x="1949328" y="293751"/>
                  <a:pt x="1942089" y="293275"/>
                  <a:pt x="1935707" y="293561"/>
                </a:cubicBezTo>
                <a:cubicBezTo>
                  <a:pt x="1928754" y="293846"/>
                  <a:pt x="1921991" y="293084"/>
                  <a:pt x="1915133" y="293370"/>
                </a:cubicBezTo>
                <a:cubicBezTo>
                  <a:pt x="1894273" y="294037"/>
                  <a:pt x="1866460" y="298037"/>
                  <a:pt x="1849696" y="297371"/>
                </a:cubicBezTo>
                <a:cubicBezTo>
                  <a:pt x="1836837" y="296894"/>
                  <a:pt x="1820550" y="299371"/>
                  <a:pt x="1806738" y="299942"/>
                </a:cubicBezTo>
                <a:cubicBezTo>
                  <a:pt x="1804643" y="300038"/>
                  <a:pt x="1804262" y="299085"/>
                  <a:pt x="1802547" y="299085"/>
                </a:cubicBezTo>
                <a:cubicBezTo>
                  <a:pt x="1800547" y="299085"/>
                  <a:pt x="1798452" y="299847"/>
                  <a:pt x="1796452" y="299847"/>
                </a:cubicBezTo>
                <a:cubicBezTo>
                  <a:pt x="1784450" y="300038"/>
                  <a:pt x="1764257" y="302419"/>
                  <a:pt x="1755494" y="302228"/>
                </a:cubicBezTo>
                <a:cubicBezTo>
                  <a:pt x="1754160" y="302228"/>
                  <a:pt x="1752732" y="302800"/>
                  <a:pt x="1751398" y="302705"/>
                </a:cubicBezTo>
                <a:cubicBezTo>
                  <a:pt x="1750255" y="302609"/>
                  <a:pt x="1749112" y="301562"/>
                  <a:pt x="1749207" y="301562"/>
                </a:cubicBezTo>
                <a:cubicBezTo>
                  <a:pt x="1746350" y="301466"/>
                  <a:pt x="1736920" y="305467"/>
                  <a:pt x="1736730" y="300323"/>
                </a:cubicBezTo>
                <a:cubicBezTo>
                  <a:pt x="1743302" y="299752"/>
                  <a:pt x="1747112" y="299180"/>
                  <a:pt x="1748731" y="297371"/>
                </a:cubicBezTo>
                <a:cubicBezTo>
                  <a:pt x="1749684" y="296323"/>
                  <a:pt x="1751493" y="298418"/>
                  <a:pt x="1750922" y="298514"/>
                </a:cubicBezTo>
                <a:cubicBezTo>
                  <a:pt x="1757589" y="297656"/>
                  <a:pt x="1763304" y="296704"/>
                  <a:pt x="1769210" y="296228"/>
                </a:cubicBezTo>
                <a:cubicBezTo>
                  <a:pt x="1775306" y="295751"/>
                  <a:pt x="1778449" y="297942"/>
                  <a:pt x="1781402" y="294704"/>
                </a:cubicBezTo>
                <a:cubicBezTo>
                  <a:pt x="1782354" y="293656"/>
                  <a:pt x="1784069" y="295847"/>
                  <a:pt x="1783593" y="295847"/>
                </a:cubicBezTo>
                <a:cubicBezTo>
                  <a:pt x="1786260" y="295656"/>
                  <a:pt x="1789022" y="295085"/>
                  <a:pt x="1791689" y="294799"/>
                </a:cubicBezTo>
                <a:cubicBezTo>
                  <a:pt x="1792832" y="294704"/>
                  <a:pt x="1794261" y="295942"/>
                  <a:pt x="1793880" y="295942"/>
                </a:cubicBezTo>
                <a:cubicBezTo>
                  <a:pt x="1797880" y="295561"/>
                  <a:pt x="1799881" y="293561"/>
                  <a:pt x="1803881" y="293275"/>
                </a:cubicBezTo>
                <a:cubicBezTo>
                  <a:pt x="1806643" y="293084"/>
                  <a:pt x="1808072" y="293846"/>
                  <a:pt x="1812168" y="293656"/>
                </a:cubicBezTo>
                <a:cubicBezTo>
                  <a:pt x="1826741" y="292799"/>
                  <a:pt x="1836361" y="291275"/>
                  <a:pt x="1848839" y="290417"/>
                </a:cubicBezTo>
                <a:cubicBezTo>
                  <a:pt x="1857983" y="289751"/>
                  <a:pt x="1866556" y="290608"/>
                  <a:pt x="1875604" y="289846"/>
                </a:cubicBezTo>
                <a:cubicBezTo>
                  <a:pt x="1886463" y="288989"/>
                  <a:pt x="1895607" y="288322"/>
                  <a:pt x="1902179" y="287941"/>
                </a:cubicBezTo>
                <a:cubicBezTo>
                  <a:pt x="1912371" y="287369"/>
                  <a:pt x="1918276" y="286417"/>
                  <a:pt x="1924658" y="286512"/>
                </a:cubicBezTo>
                <a:cubicBezTo>
                  <a:pt x="1933040" y="286607"/>
                  <a:pt x="1940565" y="285369"/>
                  <a:pt x="1949137" y="284798"/>
                </a:cubicBezTo>
                <a:cubicBezTo>
                  <a:pt x="1953614" y="284512"/>
                  <a:pt x="1957424" y="285179"/>
                  <a:pt x="1961520" y="284607"/>
                </a:cubicBezTo>
                <a:cubicBezTo>
                  <a:pt x="1970664" y="283274"/>
                  <a:pt x="1979141" y="280797"/>
                  <a:pt x="1987618" y="278511"/>
                </a:cubicBezTo>
                <a:cubicBezTo>
                  <a:pt x="1987618" y="273368"/>
                  <a:pt x="1976569" y="278035"/>
                  <a:pt x="1972950" y="276130"/>
                </a:cubicBezTo>
                <a:cubicBezTo>
                  <a:pt x="1974760" y="269843"/>
                  <a:pt x="1965806" y="273272"/>
                  <a:pt x="1963996" y="270129"/>
                </a:cubicBezTo>
                <a:cubicBezTo>
                  <a:pt x="1968282" y="266224"/>
                  <a:pt x="1973521" y="262795"/>
                  <a:pt x="1974855" y="257366"/>
                </a:cubicBezTo>
                <a:cubicBezTo>
                  <a:pt x="1980189" y="257080"/>
                  <a:pt x="1983522" y="255746"/>
                  <a:pt x="1982475" y="252127"/>
                </a:cubicBezTo>
                <a:cubicBezTo>
                  <a:pt x="1970664" y="253365"/>
                  <a:pt x="1962758" y="251174"/>
                  <a:pt x="1953423" y="250127"/>
                </a:cubicBezTo>
                <a:cubicBezTo>
                  <a:pt x="1949423" y="248603"/>
                  <a:pt x="1939993" y="251746"/>
                  <a:pt x="1936850" y="249365"/>
                </a:cubicBezTo>
                <a:cubicBezTo>
                  <a:pt x="1939231" y="246221"/>
                  <a:pt x="1940850" y="242697"/>
                  <a:pt x="1946185" y="241078"/>
                </a:cubicBezTo>
                <a:cubicBezTo>
                  <a:pt x="1946089" y="246602"/>
                  <a:pt x="1957138" y="242411"/>
                  <a:pt x="1960758" y="242030"/>
                </a:cubicBezTo>
                <a:cubicBezTo>
                  <a:pt x="1960853" y="242030"/>
                  <a:pt x="1960853" y="243364"/>
                  <a:pt x="1960948" y="243459"/>
                </a:cubicBezTo>
                <a:cubicBezTo>
                  <a:pt x="1967711" y="246983"/>
                  <a:pt x="1969521" y="239840"/>
                  <a:pt x="1970568" y="237935"/>
                </a:cubicBezTo>
                <a:cubicBezTo>
                  <a:pt x="1964282" y="236696"/>
                  <a:pt x="1963806" y="239935"/>
                  <a:pt x="1958186" y="238125"/>
                </a:cubicBezTo>
                <a:cubicBezTo>
                  <a:pt x="1951709" y="239268"/>
                  <a:pt x="1949328" y="236696"/>
                  <a:pt x="1941803" y="238792"/>
                </a:cubicBezTo>
                <a:cubicBezTo>
                  <a:pt x="1939898" y="239554"/>
                  <a:pt x="1939231" y="240983"/>
                  <a:pt x="1938088" y="242126"/>
                </a:cubicBezTo>
                <a:cubicBezTo>
                  <a:pt x="1936564" y="243459"/>
                  <a:pt x="1935612" y="245269"/>
                  <a:pt x="1932373" y="245650"/>
                </a:cubicBezTo>
                <a:cubicBezTo>
                  <a:pt x="1928277" y="243459"/>
                  <a:pt x="1928468" y="244983"/>
                  <a:pt x="1929706" y="240316"/>
                </a:cubicBezTo>
                <a:cubicBezTo>
                  <a:pt x="1920467" y="243173"/>
                  <a:pt x="1904941" y="241554"/>
                  <a:pt x="1898464" y="237173"/>
                </a:cubicBezTo>
                <a:cubicBezTo>
                  <a:pt x="1906179" y="230410"/>
                  <a:pt x="1914657" y="233458"/>
                  <a:pt x="1924658" y="232410"/>
                </a:cubicBezTo>
                <a:cubicBezTo>
                  <a:pt x="1925039" y="232410"/>
                  <a:pt x="1924372" y="230695"/>
                  <a:pt x="1926563" y="230791"/>
                </a:cubicBezTo>
                <a:cubicBezTo>
                  <a:pt x="1926658" y="230791"/>
                  <a:pt x="1927515" y="231839"/>
                  <a:pt x="1928754" y="231934"/>
                </a:cubicBezTo>
                <a:cubicBezTo>
                  <a:pt x="1934850" y="232410"/>
                  <a:pt x="1944279" y="233744"/>
                  <a:pt x="1946851" y="228219"/>
                </a:cubicBezTo>
                <a:cubicBezTo>
                  <a:pt x="1942279" y="229267"/>
                  <a:pt x="1938850" y="226695"/>
                  <a:pt x="1938374" y="226409"/>
                </a:cubicBezTo>
                <a:cubicBezTo>
                  <a:pt x="1936755" y="225552"/>
                  <a:pt x="1933135" y="228600"/>
                  <a:pt x="1932468" y="228600"/>
                </a:cubicBezTo>
                <a:cubicBezTo>
                  <a:pt x="1927515" y="228695"/>
                  <a:pt x="1922277" y="229076"/>
                  <a:pt x="1918086" y="228981"/>
                </a:cubicBezTo>
                <a:cubicBezTo>
                  <a:pt x="1916181" y="228981"/>
                  <a:pt x="1915419" y="228029"/>
                  <a:pt x="1913895" y="228124"/>
                </a:cubicBezTo>
                <a:cubicBezTo>
                  <a:pt x="1914085" y="228124"/>
                  <a:pt x="1913609" y="229648"/>
                  <a:pt x="1911990" y="229743"/>
                </a:cubicBezTo>
                <a:cubicBezTo>
                  <a:pt x="1911894" y="229743"/>
                  <a:pt x="1911894" y="228410"/>
                  <a:pt x="1911799" y="228314"/>
                </a:cubicBezTo>
                <a:cubicBezTo>
                  <a:pt x="1910942" y="227743"/>
                  <a:pt x="1903131" y="229457"/>
                  <a:pt x="1901607" y="229648"/>
                </a:cubicBezTo>
                <a:cubicBezTo>
                  <a:pt x="1900083" y="229743"/>
                  <a:pt x="1899512" y="228505"/>
                  <a:pt x="1899417" y="228505"/>
                </a:cubicBezTo>
                <a:cubicBezTo>
                  <a:pt x="1896083" y="228600"/>
                  <a:pt x="1892654" y="229553"/>
                  <a:pt x="1889320" y="229743"/>
                </a:cubicBezTo>
                <a:cubicBezTo>
                  <a:pt x="1885510" y="230029"/>
                  <a:pt x="1882272" y="229362"/>
                  <a:pt x="1879033" y="229648"/>
                </a:cubicBezTo>
                <a:cubicBezTo>
                  <a:pt x="1858554" y="231077"/>
                  <a:pt x="1836837" y="233648"/>
                  <a:pt x="1819883" y="234315"/>
                </a:cubicBezTo>
                <a:cubicBezTo>
                  <a:pt x="1815025" y="234506"/>
                  <a:pt x="1810453" y="234410"/>
                  <a:pt x="1805500" y="234696"/>
                </a:cubicBezTo>
                <a:cubicBezTo>
                  <a:pt x="1788736" y="235649"/>
                  <a:pt x="1768257" y="238982"/>
                  <a:pt x="1756446" y="238125"/>
                </a:cubicBezTo>
                <a:cubicBezTo>
                  <a:pt x="1734825" y="236506"/>
                  <a:pt x="1707964" y="242792"/>
                  <a:pt x="1683104" y="244602"/>
                </a:cubicBezTo>
                <a:cubicBezTo>
                  <a:pt x="1681008" y="244793"/>
                  <a:pt x="1680627" y="243745"/>
                  <a:pt x="1678913" y="243745"/>
                </a:cubicBezTo>
                <a:cubicBezTo>
                  <a:pt x="1676913" y="243745"/>
                  <a:pt x="1674817" y="244507"/>
                  <a:pt x="1672817" y="244507"/>
                </a:cubicBezTo>
                <a:cubicBezTo>
                  <a:pt x="1670912" y="244602"/>
                  <a:pt x="1670150" y="243459"/>
                  <a:pt x="1668626" y="243650"/>
                </a:cubicBezTo>
                <a:cubicBezTo>
                  <a:pt x="1668816" y="243650"/>
                  <a:pt x="1668245" y="245078"/>
                  <a:pt x="1666721" y="245269"/>
                </a:cubicBezTo>
                <a:cubicBezTo>
                  <a:pt x="1665102" y="245459"/>
                  <a:pt x="1664625" y="244126"/>
                  <a:pt x="1664530" y="244126"/>
                </a:cubicBezTo>
                <a:cubicBezTo>
                  <a:pt x="1657196" y="244412"/>
                  <a:pt x="1647195" y="248888"/>
                  <a:pt x="1641861" y="244126"/>
                </a:cubicBezTo>
                <a:cubicBezTo>
                  <a:pt x="1648433" y="243364"/>
                  <a:pt x="1649290" y="241078"/>
                  <a:pt x="1651957" y="242792"/>
                </a:cubicBezTo>
                <a:cubicBezTo>
                  <a:pt x="1652814" y="243364"/>
                  <a:pt x="1658720" y="241745"/>
                  <a:pt x="1660053" y="241745"/>
                </a:cubicBezTo>
                <a:cubicBezTo>
                  <a:pt x="1660625" y="241745"/>
                  <a:pt x="1663102" y="242792"/>
                  <a:pt x="1662244" y="242888"/>
                </a:cubicBezTo>
                <a:cubicBezTo>
                  <a:pt x="1666340" y="242507"/>
                  <a:pt x="1670150" y="240316"/>
                  <a:pt x="1674246" y="239935"/>
                </a:cubicBezTo>
                <a:cubicBezTo>
                  <a:pt x="1677579" y="239649"/>
                  <a:pt x="1680723" y="240506"/>
                  <a:pt x="1684533" y="240030"/>
                </a:cubicBezTo>
                <a:cubicBezTo>
                  <a:pt x="1688343" y="239554"/>
                  <a:pt x="1688819" y="238125"/>
                  <a:pt x="1692534" y="237649"/>
                </a:cubicBezTo>
                <a:cubicBezTo>
                  <a:pt x="1694629" y="237363"/>
                  <a:pt x="1695010" y="238697"/>
                  <a:pt x="1696725" y="238506"/>
                </a:cubicBezTo>
                <a:cubicBezTo>
                  <a:pt x="1699296" y="238316"/>
                  <a:pt x="1699296" y="236601"/>
                  <a:pt x="1702630" y="236315"/>
                </a:cubicBezTo>
                <a:cubicBezTo>
                  <a:pt x="1702344" y="236315"/>
                  <a:pt x="1703773" y="237363"/>
                  <a:pt x="1704821" y="237458"/>
                </a:cubicBezTo>
                <a:cubicBezTo>
                  <a:pt x="1710060" y="237649"/>
                  <a:pt x="1714632" y="236030"/>
                  <a:pt x="1719013" y="235649"/>
                </a:cubicBezTo>
                <a:cubicBezTo>
                  <a:pt x="1720632" y="235553"/>
                  <a:pt x="1721013" y="236792"/>
                  <a:pt x="1721204" y="236792"/>
                </a:cubicBezTo>
                <a:cubicBezTo>
                  <a:pt x="1723299" y="236792"/>
                  <a:pt x="1722537" y="235268"/>
                  <a:pt x="1723109" y="235172"/>
                </a:cubicBezTo>
                <a:cubicBezTo>
                  <a:pt x="1724919" y="234696"/>
                  <a:pt x="1725014" y="236315"/>
                  <a:pt x="1725300" y="236315"/>
                </a:cubicBezTo>
                <a:cubicBezTo>
                  <a:pt x="1730729" y="236030"/>
                  <a:pt x="1736158" y="234506"/>
                  <a:pt x="1741492" y="234220"/>
                </a:cubicBezTo>
                <a:cubicBezTo>
                  <a:pt x="1752160" y="233648"/>
                  <a:pt x="1770258" y="233077"/>
                  <a:pt x="1778354" y="232410"/>
                </a:cubicBezTo>
                <a:cubicBezTo>
                  <a:pt x="1787022" y="231648"/>
                  <a:pt x="1796070" y="229933"/>
                  <a:pt x="1804738" y="229076"/>
                </a:cubicBezTo>
                <a:cubicBezTo>
                  <a:pt x="1808358" y="228695"/>
                  <a:pt x="1811406" y="229457"/>
                  <a:pt x="1815025" y="229172"/>
                </a:cubicBezTo>
                <a:cubicBezTo>
                  <a:pt x="1818168" y="228886"/>
                  <a:pt x="1821788" y="226695"/>
                  <a:pt x="1822931" y="226695"/>
                </a:cubicBezTo>
                <a:cubicBezTo>
                  <a:pt x="1823693" y="226695"/>
                  <a:pt x="1822931" y="228124"/>
                  <a:pt x="1825122" y="227838"/>
                </a:cubicBezTo>
                <a:cubicBezTo>
                  <a:pt x="1840933" y="226028"/>
                  <a:pt x="1855221" y="222980"/>
                  <a:pt x="1869794" y="222218"/>
                </a:cubicBezTo>
                <a:cubicBezTo>
                  <a:pt x="1873604" y="222028"/>
                  <a:pt x="1874461" y="222885"/>
                  <a:pt x="1878081" y="222599"/>
                </a:cubicBezTo>
                <a:cubicBezTo>
                  <a:pt x="1880652" y="222314"/>
                  <a:pt x="1880748" y="220790"/>
                  <a:pt x="1883986" y="220408"/>
                </a:cubicBezTo>
                <a:cubicBezTo>
                  <a:pt x="1886367" y="220123"/>
                  <a:pt x="1887225" y="221170"/>
                  <a:pt x="1890273" y="221075"/>
                </a:cubicBezTo>
                <a:cubicBezTo>
                  <a:pt x="1892940" y="220980"/>
                  <a:pt x="1895702" y="220218"/>
                  <a:pt x="1898369" y="220028"/>
                </a:cubicBezTo>
                <a:cubicBezTo>
                  <a:pt x="1903608" y="219742"/>
                  <a:pt x="1908751" y="220123"/>
                  <a:pt x="1912752" y="219647"/>
                </a:cubicBezTo>
                <a:cubicBezTo>
                  <a:pt x="1914752" y="219456"/>
                  <a:pt x="1915038" y="218218"/>
                  <a:pt x="1916657" y="217742"/>
                </a:cubicBezTo>
                <a:cubicBezTo>
                  <a:pt x="1922277" y="216122"/>
                  <a:pt x="1928373" y="216027"/>
                  <a:pt x="1932849" y="215646"/>
                </a:cubicBezTo>
                <a:cubicBezTo>
                  <a:pt x="1934659" y="215456"/>
                  <a:pt x="1934564" y="216789"/>
                  <a:pt x="1935040" y="216789"/>
                </a:cubicBezTo>
                <a:cubicBezTo>
                  <a:pt x="1937040" y="216884"/>
                  <a:pt x="1937326" y="214979"/>
                  <a:pt x="1938945" y="214884"/>
                </a:cubicBezTo>
                <a:cubicBezTo>
                  <a:pt x="1941327" y="214694"/>
                  <a:pt x="1941898" y="214979"/>
                  <a:pt x="1943136" y="215741"/>
                </a:cubicBezTo>
                <a:cubicBezTo>
                  <a:pt x="1944184" y="216408"/>
                  <a:pt x="1945708" y="214027"/>
                  <a:pt x="1945041" y="214122"/>
                </a:cubicBezTo>
                <a:cubicBezTo>
                  <a:pt x="1949423" y="213932"/>
                  <a:pt x="1951328" y="215265"/>
                  <a:pt x="1955328" y="214217"/>
                </a:cubicBezTo>
                <a:cubicBezTo>
                  <a:pt x="1955519" y="212503"/>
                  <a:pt x="1958377" y="212312"/>
                  <a:pt x="1961234" y="212027"/>
                </a:cubicBezTo>
                <a:cubicBezTo>
                  <a:pt x="1961520" y="210026"/>
                  <a:pt x="1965520" y="209836"/>
                  <a:pt x="1966949" y="208502"/>
                </a:cubicBezTo>
                <a:cubicBezTo>
                  <a:pt x="1968473" y="207074"/>
                  <a:pt x="1966663" y="204026"/>
                  <a:pt x="1970473" y="203835"/>
                </a:cubicBezTo>
                <a:cubicBezTo>
                  <a:pt x="1975521" y="203359"/>
                  <a:pt x="1978855" y="202025"/>
                  <a:pt x="1980284" y="199739"/>
                </a:cubicBezTo>
                <a:cubicBezTo>
                  <a:pt x="1970664" y="197453"/>
                  <a:pt x="1952566" y="200692"/>
                  <a:pt x="1943232" y="200216"/>
                </a:cubicBezTo>
                <a:cubicBezTo>
                  <a:pt x="1940088" y="200025"/>
                  <a:pt x="1936088" y="201644"/>
                  <a:pt x="1936850" y="198215"/>
                </a:cubicBezTo>
                <a:cubicBezTo>
                  <a:pt x="1944756" y="196120"/>
                  <a:pt x="1953804" y="198025"/>
                  <a:pt x="1961329" y="196501"/>
                </a:cubicBezTo>
                <a:cubicBezTo>
                  <a:pt x="1968473" y="195072"/>
                  <a:pt x="1977617" y="192691"/>
                  <a:pt x="1976855" y="188881"/>
                </a:cubicBezTo>
                <a:cubicBezTo>
                  <a:pt x="1966282" y="190024"/>
                  <a:pt x="1955805" y="189071"/>
                  <a:pt x="1946089" y="189929"/>
                </a:cubicBezTo>
                <a:cubicBezTo>
                  <a:pt x="1944565" y="190024"/>
                  <a:pt x="1943994" y="188786"/>
                  <a:pt x="1943898" y="188786"/>
                </a:cubicBezTo>
                <a:cubicBezTo>
                  <a:pt x="1940088" y="188881"/>
                  <a:pt x="1934754" y="191548"/>
                  <a:pt x="1931516" y="188976"/>
                </a:cubicBezTo>
                <a:cubicBezTo>
                  <a:pt x="1934850" y="185928"/>
                  <a:pt x="1939707" y="188595"/>
                  <a:pt x="1943708" y="187452"/>
                </a:cubicBezTo>
                <a:cubicBezTo>
                  <a:pt x="1944851" y="187071"/>
                  <a:pt x="1945137" y="184499"/>
                  <a:pt x="1947423" y="184118"/>
                </a:cubicBezTo>
                <a:cubicBezTo>
                  <a:pt x="1949518" y="183737"/>
                  <a:pt x="1948470" y="182785"/>
                  <a:pt x="1949328" y="182499"/>
                </a:cubicBezTo>
                <a:cubicBezTo>
                  <a:pt x="1953328" y="180785"/>
                  <a:pt x="1956948" y="182499"/>
                  <a:pt x="1959329" y="179832"/>
                </a:cubicBezTo>
                <a:cubicBezTo>
                  <a:pt x="1957900" y="172974"/>
                  <a:pt x="1950280" y="180594"/>
                  <a:pt x="1948470" y="175546"/>
                </a:cubicBezTo>
                <a:cubicBezTo>
                  <a:pt x="1953233" y="174117"/>
                  <a:pt x="1963425" y="175451"/>
                  <a:pt x="1964568" y="172117"/>
                </a:cubicBezTo>
                <a:cubicBezTo>
                  <a:pt x="1961234" y="171641"/>
                  <a:pt x="1959234" y="169640"/>
                  <a:pt x="1955995" y="168974"/>
                </a:cubicBezTo>
                <a:cubicBezTo>
                  <a:pt x="1952757" y="168212"/>
                  <a:pt x="1948280" y="169164"/>
                  <a:pt x="1945518" y="167450"/>
                </a:cubicBezTo>
                <a:cubicBezTo>
                  <a:pt x="1946470" y="164402"/>
                  <a:pt x="1955710" y="165735"/>
                  <a:pt x="1952947" y="160782"/>
                </a:cubicBezTo>
                <a:cubicBezTo>
                  <a:pt x="1958091" y="159925"/>
                  <a:pt x="1956471" y="155543"/>
                  <a:pt x="1955995" y="151829"/>
                </a:cubicBezTo>
                <a:cubicBezTo>
                  <a:pt x="1931421" y="154686"/>
                  <a:pt x="1904560" y="155353"/>
                  <a:pt x="1884462" y="156686"/>
                </a:cubicBezTo>
                <a:cubicBezTo>
                  <a:pt x="1873699" y="157353"/>
                  <a:pt x="1863127" y="159449"/>
                  <a:pt x="1855887" y="158877"/>
                </a:cubicBezTo>
                <a:cubicBezTo>
                  <a:pt x="1851220" y="158496"/>
                  <a:pt x="1845600" y="160115"/>
                  <a:pt x="1847124" y="154305"/>
                </a:cubicBezTo>
                <a:cubicBezTo>
                  <a:pt x="1861126" y="152400"/>
                  <a:pt x="1879224" y="152876"/>
                  <a:pt x="1891987" y="150019"/>
                </a:cubicBezTo>
                <a:cubicBezTo>
                  <a:pt x="1898940" y="148495"/>
                  <a:pt x="1897321" y="148590"/>
                  <a:pt x="1902084" y="148685"/>
                </a:cubicBezTo>
                <a:cubicBezTo>
                  <a:pt x="1909513" y="148876"/>
                  <a:pt x="1915990" y="146685"/>
                  <a:pt x="1922372" y="146114"/>
                </a:cubicBezTo>
                <a:cubicBezTo>
                  <a:pt x="1929516" y="145542"/>
                  <a:pt x="1938088" y="148019"/>
                  <a:pt x="1942660" y="143542"/>
                </a:cubicBezTo>
                <a:cubicBezTo>
                  <a:pt x="1936850" y="144113"/>
                  <a:pt x="1932849" y="142970"/>
                  <a:pt x="1933707" y="137541"/>
                </a:cubicBezTo>
                <a:cubicBezTo>
                  <a:pt x="1938660" y="135731"/>
                  <a:pt x="1947423" y="146495"/>
                  <a:pt x="1954852" y="146018"/>
                </a:cubicBezTo>
                <a:cubicBezTo>
                  <a:pt x="1955424" y="142589"/>
                  <a:pt x="1950852" y="143351"/>
                  <a:pt x="1952185" y="139256"/>
                </a:cubicBezTo>
                <a:cubicBezTo>
                  <a:pt x="1952757" y="135255"/>
                  <a:pt x="1941231" y="141637"/>
                  <a:pt x="1941803" y="137636"/>
                </a:cubicBezTo>
                <a:cubicBezTo>
                  <a:pt x="1945327" y="137351"/>
                  <a:pt x="1946946" y="135922"/>
                  <a:pt x="1947613" y="134112"/>
                </a:cubicBezTo>
                <a:cubicBezTo>
                  <a:pt x="1945803" y="130492"/>
                  <a:pt x="1957233" y="134017"/>
                  <a:pt x="1955519" y="130397"/>
                </a:cubicBezTo>
                <a:cubicBezTo>
                  <a:pt x="1947137" y="129635"/>
                  <a:pt x="1934850" y="129159"/>
                  <a:pt x="1924658" y="129635"/>
                </a:cubicBezTo>
                <a:cubicBezTo>
                  <a:pt x="1919324" y="129921"/>
                  <a:pt x="1912561" y="133541"/>
                  <a:pt x="1910275" y="129826"/>
                </a:cubicBezTo>
                <a:cubicBezTo>
                  <a:pt x="1911323" y="127254"/>
                  <a:pt x="1919895" y="128873"/>
                  <a:pt x="1920181" y="125825"/>
                </a:cubicBezTo>
                <a:cubicBezTo>
                  <a:pt x="1920562" y="124682"/>
                  <a:pt x="1921705" y="124016"/>
                  <a:pt x="1924086" y="123920"/>
                </a:cubicBezTo>
                <a:cubicBezTo>
                  <a:pt x="1920753" y="128016"/>
                  <a:pt x="1925134" y="128302"/>
                  <a:pt x="1930468" y="126016"/>
                </a:cubicBezTo>
                <a:cubicBezTo>
                  <a:pt x="1933992" y="120301"/>
                  <a:pt x="1928277" y="123158"/>
                  <a:pt x="1925801" y="119444"/>
                </a:cubicBezTo>
                <a:cubicBezTo>
                  <a:pt x="1934278" y="117824"/>
                  <a:pt x="1941993" y="115729"/>
                  <a:pt x="1943422" y="110300"/>
                </a:cubicBezTo>
                <a:cubicBezTo>
                  <a:pt x="1936088" y="112109"/>
                  <a:pt x="1935326" y="108109"/>
                  <a:pt x="1928944" y="109157"/>
                </a:cubicBezTo>
                <a:cubicBezTo>
                  <a:pt x="1928849" y="107347"/>
                  <a:pt x="1931325" y="106966"/>
                  <a:pt x="1930563" y="104680"/>
                </a:cubicBezTo>
                <a:cubicBezTo>
                  <a:pt x="1928563" y="104870"/>
                  <a:pt x="1926468" y="105251"/>
                  <a:pt x="1924467" y="105347"/>
                </a:cubicBezTo>
                <a:cubicBezTo>
                  <a:pt x="1922848" y="105442"/>
                  <a:pt x="1922562" y="104204"/>
                  <a:pt x="1922277" y="104204"/>
                </a:cubicBezTo>
                <a:cubicBezTo>
                  <a:pt x="1919133" y="104204"/>
                  <a:pt x="1913323" y="106775"/>
                  <a:pt x="1911990" y="103918"/>
                </a:cubicBezTo>
                <a:cubicBezTo>
                  <a:pt x="1914847" y="101917"/>
                  <a:pt x="1920181" y="101251"/>
                  <a:pt x="1921800" y="98584"/>
                </a:cubicBezTo>
                <a:cubicBezTo>
                  <a:pt x="1903512" y="100584"/>
                  <a:pt x="1884177" y="99346"/>
                  <a:pt x="1864555" y="100870"/>
                </a:cubicBezTo>
                <a:cubicBezTo>
                  <a:pt x="1852649" y="101727"/>
                  <a:pt x="1842076" y="103823"/>
                  <a:pt x="1829979" y="104775"/>
                </a:cubicBezTo>
                <a:cubicBezTo>
                  <a:pt x="1826741" y="105061"/>
                  <a:pt x="1822931" y="104394"/>
                  <a:pt x="1819692" y="104489"/>
                </a:cubicBezTo>
                <a:cubicBezTo>
                  <a:pt x="1803881" y="105347"/>
                  <a:pt x="1766352" y="113633"/>
                  <a:pt x="1760637" y="109823"/>
                </a:cubicBezTo>
                <a:cubicBezTo>
                  <a:pt x="1759113" y="108776"/>
                  <a:pt x="1751970" y="112014"/>
                  <a:pt x="1752351" y="109347"/>
                </a:cubicBezTo>
                <a:cubicBezTo>
                  <a:pt x="1827027" y="100203"/>
                  <a:pt x="1892178" y="96584"/>
                  <a:pt x="1961996" y="89726"/>
                </a:cubicBezTo>
                <a:cubicBezTo>
                  <a:pt x="1962282" y="86297"/>
                  <a:pt x="1959424" y="87821"/>
                  <a:pt x="1955614" y="87630"/>
                </a:cubicBezTo>
                <a:cubicBezTo>
                  <a:pt x="1952566" y="87440"/>
                  <a:pt x="1951804" y="86487"/>
                  <a:pt x="1947327" y="87154"/>
                </a:cubicBezTo>
                <a:cubicBezTo>
                  <a:pt x="1946089" y="87344"/>
                  <a:pt x="1945137" y="88868"/>
                  <a:pt x="1945422" y="88773"/>
                </a:cubicBezTo>
                <a:cubicBezTo>
                  <a:pt x="1942565" y="89154"/>
                  <a:pt x="1937898" y="88297"/>
                  <a:pt x="1935135" y="88487"/>
                </a:cubicBezTo>
                <a:cubicBezTo>
                  <a:pt x="1928277" y="88964"/>
                  <a:pt x="1919991" y="92202"/>
                  <a:pt x="1916562" y="87725"/>
                </a:cubicBezTo>
                <a:cubicBezTo>
                  <a:pt x="1926849" y="86678"/>
                  <a:pt x="1933135" y="83439"/>
                  <a:pt x="1944851" y="83058"/>
                </a:cubicBezTo>
                <a:cubicBezTo>
                  <a:pt x="1945327" y="79629"/>
                  <a:pt x="1938660" y="79820"/>
                  <a:pt x="1936374" y="79820"/>
                </a:cubicBezTo>
                <a:cubicBezTo>
                  <a:pt x="1931611" y="79629"/>
                  <a:pt x="1924467" y="81534"/>
                  <a:pt x="1920086" y="81629"/>
                </a:cubicBezTo>
                <a:cubicBezTo>
                  <a:pt x="1916943" y="81725"/>
                  <a:pt x="1912752" y="81248"/>
                  <a:pt x="1909799" y="81344"/>
                </a:cubicBezTo>
                <a:cubicBezTo>
                  <a:pt x="1896083" y="81915"/>
                  <a:pt x="1873985" y="85344"/>
                  <a:pt x="1868746" y="81725"/>
                </a:cubicBezTo>
                <a:cubicBezTo>
                  <a:pt x="1868365" y="81439"/>
                  <a:pt x="1865317" y="82201"/>
                  <a:pt x="1864650" y="82201"/>
                </a:cubicBezTo>
                <a:cubicBezTo>
                  <a:pt x="1861317" y="82296"/>
                  <a:pt x="1860174" y="82677"/>
                  <a:pt x="1858459" y="81534"/>
                </a:cubicBezTo>
                <a:cubicBezTo>
                  <a:pt x="1857983" y="81248"/>
                  <a:pt x="1853125" y="82201"/>
                  <a:pt x="1852363" y="82201"/>
                </a:cubicBezTo>
                <a:cubicBezTo>
                  <a:pt x="1850458" y="82391"/>
                  <a:pt x="1850744" y="81058"/>
                  <a:pt x="1850172" y="81058"/>
                </a:cubicBezTo>
                <a:cubicBezTo>
                  <a:pt x="1845886" y="80772"/>
                  <a:pt x="1842743" y="82582"/>
                  <a:pt x="1839885" y="80772"/>
                </a:cubicBezTo>
                <a:cubicBezTo>
                  <a:pt x="1840838" y="84106"/>
                  <a:pt x="1837599" y="83153"/>
                  <a:pt x="1834075" y="84296"/>
                </a:cubicBezTo>
                <a:cubicBezTo>
                  <a:pt x="1825693" y="86868"/>
                  <a:pt x="1811120" y="89249"/>
                  <a:pt x="1801690" y="89440"/>
                </a:cubicBezTo>
                <a:cubicBezTo>
                  <a:pt x="1801595" y="89440"/>
                  <a:pt x="1801690" y="88106"/>
                  <a:pt x="1801595" y="88011"/>
                </a:cubicBezTo>
                <a:cubicBezTo>
                  <a:pt x="1799309" y="86392"/>
                  <a:pt x="1789784" y="91821"/>
                  <a:pt x="1791308" y="87725"/>
                </a:cubicBezTo>
                <a:cubicBezTo>
                  <a:pt x="1791594" y="85820"/>
                  <a:pt x="1799499" y="84106"/>
                  <a:pt x="1791022" y="84963"/>
                </a:cubicBezTo>
                <a:cubicBezTo>
                  <a:pt x="1790165" y="82772"/>
                  <a:pt x="1788165" y="85439"/>
                  <a:pt x="1789212" y="88011"/>
                </a:cubicBezTo>
                <a:cubicBezTo>
                  <a:pt x="1788069" y="90011"/>
                  <a:pt x="1785117" y="91154"/>
                  <a:pt x="1781307" y="91726"/>
                </a:cubicBezTo>
                <a:cubicBezTo>
                  <a:pt x="1780831" y="90107"/>
                  <a:pt x="1777402" y="88964"/>
                  <a:pt x="1780926" y="87535"/>
                </a:cubicBezTo>
                <a:cubicBezTo>
                  <a:pt x="1781211" y="85725"/>
                  <a:pt x="1783783" y="84296"/>
                  <a:pt x="1778640" y="84963"/>
                </a:cubicBezTo>
                <a:cubicBezTo>
                  <a:pt x="1773020" y="81820"/>
                  <a:pt x="1776830" y="88392"/>
                  <a:pt x="1768638" y="87535"/>
                </a:cubicBezTo>
                <a:cubicBezTo>
                  <a:pt x="1766448" y="86392"/>
                  <a:pt x="1764257" y="85249"/>
                  <a:pt x="1762161" y="84011"/>
                </a:cubicBezTo>
                <a:cubicBezTo>
                  <a:pt x="1755780" y="83630"/>
                  <a:pt x="1758637" y="88297"/>
                  <a:pt x="1752256" y="88011"/>
                </a:cubicBezTo>
                <a:cubicBezTo>
                  <a:pt x="1750541" y="83439"/>
                  <a:pt x="1739302" y="87059"/>
                  <a:pt x="1735491" y="84201"/>
                </a:cubicBezTo>
                <a:cubicBezTo>
                  <a:pt x="1745016" y="81725"/>
                  <a:pt x="1754541" y="80772"/>
                  <a:pt x="1765876" y="79343"/>
                </a:cubicBezTo>
                <a:cubicBezTo>
                  <a:pt x="1767305" y="79153"/>
                  <a:pt x="1765590" y="77534"/>
                  <a:pt x="1767877" y="79153"/>
                </a:cubicBezTo>
                <a:cubicBezTo>
                  <a:pt x="1769115" y="80010"/>
                  <a:pt x="1779211" y="77915"/>
                  <a:pt x="1780068" y="77724"/>
                </a:cubicBezTo>
                <a:cubicBezTo>
                  <a:pt x="1781116" y="77534"/>
                  <a:pt x="1782450" y="76010"/>
                  <a:pt x="1781973" y="76105"/>
                </a:cubicBezTo>
                <a:cubicBezTo>
                  <a:pt x="1784450" y="75819"/>
                  <a:pt x="1786260" y="76772"/>
                  <a:pt x="1790260" y="76581"/>
                </a:cubicBezTo>
                <a:cubicBezTo>
                  <a:pt x="1800357" y="76105"/>
                  <a:pt x="1811501" y="73914"/>
                  <a:pt x="1818740" y="73343"/>
                </a:cubicBezTo>
                <a:cubicBezTo>
                  <a:pt x="1819788" y="73247"/>
                  <a:pt x="1821407" y="74486"/>
                  <a:pt x="1820931" y="74486"/>
                </a:cubicBezTo>
                <a:cubicBezTo>
                  <a:pt x="1824455" y="74105"/>
                  <a:pt x="1829503" y="72295"/>
                  <a:pt x="1833027" y="71723"/>
                </a:cubicBezTo>
                <a:cubicBezTo>
                  <a:pt x="1837981" y="70866"/>
                  <a:pt x="1843219" y="72009"/>
                  <a:pt x="1847124" y="68675"/>
                </a:cubicBezTo>
                <a:cubicBezTo>
                  <a:pt x="1842743" y="67056"/>
                  <a:pt x="1839219" y="66199"/>
                  <a:pt x="1834552" y="65818"/>
                </a:cubicBezTo>
                <a:cubicBezTo>
                  <a:pt x="1831027" y="65627"/>
                  <a:pt x="1828074" y="68199"/>
                  <a:pt x="1826550" y="68104"/>
                </a:cubicBezTo>
                <a:cubicBezTo>
                  <a:pt x="1825312" y="68104"/>
                  <a:pt x="1823883" y="64294"/>
                  <a:pt x="1820169" y="66008"/>
                </a:cubicBezTo>
                <a:cubicBezTo>
                  <a:pt x="1816168" y="66485"/>
                  <a:pt x="1817978" y="70104"/>
                  <a:pt x="1812263" y="69723"/>
                </a:cubicBezTo>
                <a:cubicBezTo>
                  <a:pt x="1811787" y="67913"/>
                  <a:pt x="1808929" y="68771"/>
                  <a:pt x="1806072" y="69056"/>
                </a:cubicBezTo>
                <a:cubicBezTo>
                  <a:pt x="1804643" y="69152"/>
                  <a:pt x="1803881" y="67913"/>
                  <a:pt x="1803881" y="67913"/>
                </a:cubicBezTo>
                <a:cubicBezTo>
                  <a:pt x="1799023" y="68104"/>
                  <a:pt x="1795689" y="69818"/>
                  <a:pt x="1791784" y="70676"/>
                </a:cubicBezTo>
                <a:cubicBezTo>
                  <a:pt x="1788927" y="64389"/>
                  <a:pt x="1773115" y="70485"/>
                  <a:pt x="1768924" y="67628"/>
                </a:cubicBezTo>
                <a:cubicBezTo>
                  <a:pt x="1767591" y="66770"/>
                  <a:pt x="1763400" y="69723"/>
                  <a:pt x="1762923" y="69723"/>
                </a:cubicBezTo>
                <a:cubicBezTo>
                  <a:pt x="1762352" y="69723"/>
                  <a:pt x="1762638" y="68485"/>
                  <a:pt x="1760733" y="68580"/>
                </a:cubicBezTo>
                <a:cubicBezTo>
                  <a:pt x="1753494" y="68771"/>
                  <a:pt x="1741397" y="73724"/>
                  <a:pt x="1740063" y="66675"/>
                </a:cubicBezTo>
                <a:cubicBezTo>
                  <a:pt x="1757494" y="64103"/>
                  <a:pt x="1779783" y="64199"/>
                  <a:pt x="1788450" y="56959"/>
                </a:cubicBezTo>
                <a:cubicBezTo>
                  <a:pt x="1786260" y="56864"/>
                  <a:pt x="1783402" y="55245"/>
                  <a:pt x="1786164" y="54388"/>
                </a:cubicBezTo>
                <a:cubicBezTo>
                  <a:pt x="1788736" y="54197"/>
                  <a:pt x="1789117" y="55912"/>
                  <a:pt x="1792356" y="55055"/>
                </a:cubicBezTo>
                <a:cubicBezTo>
                  <a:pt x="1792927" y="52959"/>
                  <a:pt x="1794546" y="52387"/>
                  <a:pt x="1791975" y="50864"/>
                </a:cubicBezTo>
                <a:cubicBezTo>
                  <a:pt x="1796642" y="50768"/>
                  <a:pt x="1799595" y="49625"/>
                  <a:pt x="1799881" y="47149"/>
                </a:cubicBezTo>
                <a:cubicBezTo>
                  <a:pt x="1784260" y="50578"/>
                  <a:pt x="1770829" y="47149"/>
                  <a:pt x="1759209" y="51816"/>
                </a:cubicBezTo>
                <a:cubicBezTo>
                  <a:pt x="1754637" y="47911"/>
                  <a:pt x="1749017" y="49149"/>
                  <a:pt x="1742540" y="49435"/>
                </a:cubicBezTo>
                <a:cubicBezTo>
                  <a:pt x="1739778" y="49530"/>
                  <a:pt x="1738063" y="48673"/>
                  <a:pt x="1736349" y="48768"/>
                </a:cubicBezTo>
                <a:cubicBezTo>
                  <a:pt x="1734253" y="48863"/>
                  <a:pt x="1734063" y="50483"/>
                  <a:pt x="1732443" y="50673"/>
                </a:cubicBezTo>
                <a:cubicBezTo>
                  <a:pt x="1733015" y="50578"/>
                  <a:pt x="1731110" y="49530"/>
                  <a:pt x="1730253" y="49530"/>
                </a:cubicBezTo>
                <a:cubicBezTo>
                  <a:pt x="1729110" y="49435"/>
                  <a:pt x="1727395" y="49816"/>
                  <a:pt x="1726157" y="50006"/>
                </a:cubicBezTo>
                <a:cubicBezTo>
                  <a:pt x="1716727" y="51340"/>
                  <a:pt x="1716822" y="52102"/>
                  <a:pt x="1711965" y="51626"/>
                </a:cubicBezTo>
                <a:cubicBezTo>
                  <a:pt x="1710060" y="51435"/>
                  <a:pt x="1707774" y="52387"/>
                  <a:pt x="1705869" y="52292"/>
                </a:cubicBezTo>
                <a:cubicBezTo>
                  <a:pt x="1699201" y="52197"/>
                  <a:pt x="1689676" y="52959"/>
                  <a:pt x="1683390" y="53435"/>
                </a:cubicBezTo>
                <a:cubicBezTo>
                  <a:pt x="1682056" y="53531"/>
                  <a:pt x="1681008" y="52292"/>
                  <a:pt x="1681199" y="52292"/>
                </a:cubicBezTo>
                <a:cubicBezTo>
                  <a:pt x="1678722" y="52483"/>
                  <a:pt x="1678437" y="54007"/>
                  <a:pt x="1675198" y="54388"/>
                </a:cubicBezTo>
                <a:cubicBezTo>
                  <a:pt x="1672531" y="54674"/>
                  <a:pt x="1671007" y="53626"/>
                  <a:pt x="1666911" y="53912"/>
                </a:cubicBezTo>
                <a:cubicBezTo>
                  <a:pt x="1659768" y="54483"/>
                  <a:pt x="1652910" y="54959"/>
                  <a:pt x="1648623" y="56007"/>
                </a:cubicBezTo>
                <a:cubicBezTo>
                  <a:pt x="1644337" y="57055"/>
                  <a:pt x="1641194" y="59722"/>
                  <a:pt x="1636717" y="60198"/>
                </a:cubicBezTo>
                <a:cubicBezTo>
                  <a:pt x="1631097" y="60865"/>
                  <a:pt x="1623763" y="59436"/>
                  <a:pt x="1618143" y="59436"/>
                </a:cubicBezTo>
                <a:cubicBezTo>
                  <a:pt x="1608618" y="59436"/>
                  <a:pt x="1596331" y="63627"/>
                  <a:pt x="1595379" y="57817"/>
                </a:cubicBezTo>
                <a:cubicBezTo>
                  <a:pt x="1598427" y="57817"/>
                  <a:pt x="1601094" y="57245"/>
                  <a:pt x="1603856" y="57055"/>
                </a:cubicBezTo>
                <a:close/>
                <a:moveTo>
                  <a:pt x="871860" y="113443"/>
                </a:moveTo>
                <a:cubicBezTo>
                  <a:pt x="874146" y="110871"/>
                  <a:pt x="886909" y="110014"/>
                  <a:pt x="894053" y="109538"/>
                </a:cubicBezTo>
                <a:cubicBezTo>
                  <a:pt x="901292" y="108966"/>
                  <a:pt x="908436" y="107061"/>
                  <a:pt x="912627" y="110300"/>
                </a:cubicBezTo>
                <a:cubicBezTo>
                  <a:pt x="910436" y="113252"/>
                  <a:pt x="904911" y="112490"/>
                  <a:pt x="900530" y="113062"/>
                </a:cubicBezTo>
                <a:cubicBezTo>
                  <a:pt x="891291" y="114205"/>
                  <a:pt x="878432" y="115348"/>
                  <a:pt x="871860" y="113443"/>
                </a:cubicBezTo>
                <a:close/>
                <a:moveTo>
                  <a:pt x="1154847" y="86868"/>
                </a:moveTo>
                <a:cubicBezTo>
                  <a:pt x="1156181" y="86678"/>
                  <a:pt x="1157514" y="86582"/>
                  <a:pt x="1158943" y="86392"/>
                </a:cubicBezTo>
                <a:cubicBezTo>
                  <a:pt x="1160181" y="89249"/>
                  <a:pt x="1156276" y="89440"/>
                  <a:pt x="1153133" y="89916"/>
                </a:cubicBezTo>
                <a:cubicBezTo>
                  <a:pt x="1153419" y="88773"/>
                  <a:pt x="1155038" y="88297"/>
                  <a:pt x="1154847" y="86868"/>
                </a:cubicBezTo>
                <a:close/>
                <a:moveTo>
                  <a:pt x="1081981" y="98012"/>
                </a:moveTo>
                <a:cubicBezTo>
                  <a:pt x="1085601" y="97441"/>
                  <a:pt x="1086458" y="99251"/>
                  <a:pt x="1090268" y="98489"/>
                </a:cubicBezTo>
                <a:cubicBezTo>
                  <a:pt x="1091125" y="100870"/>
                  <a:pt x="1079028" y="102298"/>
                  <a:pt x="1081981" y="98012"/>
                </a:cubicBezTo>
                <a:close/>
                <a:moveTo>
                  <a:pt x="1173707" y="90392"/>
                </a:moveTo>
                <a:cubicBezTo>
                  <a:pt x="1177041" y="99346"/>
                  <a:pt x="1158848" y="96584"/>
                  <a:pt x="1149799" y="98774"/>
                </a:cubicBezTo>
                <a:cubicBezTo>
                  <a:pt x="1147608" y="90488"/>
                  <a:pt x="1163896" y="92297"/>
                  <a:pt x="1173707" y="90392"/>
                </a:cubicBezTo>
                <a:close/>
                <a:moveTo>
                  <a:pt x="1241525" y="91250"/>
                </a:moveTo>
                <a:cubicBezTo>
                  <a:pt x="1257622" y="88583"/>
                  <a:pt x="1268004" y="90678"/>
                  <a:pt x="1284292" y="87821"/>
                </a:cubicBezTo>
                <a:cubicBezTo>
                  <a:pt x="1284864" y="93059"/>
                  <a:pt x="1271338" y="91631"/>
                  <a:pt x="1264194" y="92964"/>
                </a:cubicBezTo>
                <a:cubicBezTo>
                  <a:pt x="1258765" y="93917"/>
                  <a:pt x="1253907" y="96107"/>
                  <a:pt x="1250097" y="96012"/>
                </a:cubicBezTo>
                <a:cubicBezTo>
                  <a:pt x="1248573" y="93155"/>
                  <a:pt x="1239810" y="96679"/>
                  <a:pt x="1241525" y="91250"/>
                </a:cubicBezTo>
                <a:close/>
                <a:moveTo>
                  <a:pt x="1569280" y="60960"/>
                </a:moveTo>
                <a:cubicBezTo>
                  <a:pt x="1568613" y="69152"/>
                  <a:pt x="1556517" y="64484"/>
                  <a:pt x="1553659" y="69818"/>
                </a:cubicBezTo>
                <a:cubicBezTo>
                  <a:pt x="1549754" y="69628"/>
                  <a:pt x="1548325" y="67342"/>
                  <a:pt x="1543277" y="68199"/>
                </a:cubicBezTo>
                <a:cubicBezTo>
                  <a:pt x="1535562" y="67532"/>
                  <a:pt x="1537848" y="72295"/>
                  <a:pt x="1531371" y="72390"/>
                </a:cubicBezTo>
                <a:cubicBezTo>
                  <a:pt x="1530323" y="70771"/>
                  <a:pt x="1528513" y="69818"/>
                  <a:pt x="1524989" y="70295"/>
                </a:cubicBezTo>
                <a:cubicBezTo>
                  <a:pt x="1524894" y="68866"/>
                  <a:pt x="1527465" y="69056"/>
                  <a:pt x="1528894" y="68390"/>
                </a:cubicBezTo>
                <a:cubicBezTo>
                  <a:pt x="1530037" y="67913"/>
                  <a:pt x="1535276" y="65342"/>
                  <a:pt x="1538800" y="64389"/>
                </a:cubicBezTo>
                <a:cubicBezTo>
                  <a:pt x="1548992" y="61912"/>
                  <a:pt x="1561279" y="61341"/>
                  <a:pt x="1569280" y="60960"/>
                </a:cubicBezTo>
                <a:close/>
                <a:moveTo>
                  <a:pt x="1755589" y="55436"/>
                </a:moveTo>
                <a:cubicBezTo>
                  <a:pt x="1755399" y="53245"/>
                  <a:pt x="1770353" y="50673"/>
                  <a:pt x="1767877" y="55436"/>
                </a:cubicBezTo>
                <a:cubicBezTo>
                  <a:pt x="1765400" y="54102"/>
                  <a:pt x="1760637" y="54674"/>
                  <a:pt x="1755589" y="55436"/>
                </a:cubicBezTo>
                <a:close/>
                <a:moveTo>
                  <a:pt x="1774068" y="54674"/>
                </a:moveTo>
                <a:cubicBezTo>
                  <a:pt x="1777687" y="55531"/>
                  <a:pt x="1782164" y="56959"/>
                  <a:pt x="1778640" y="59817"/>
                </a:cubicBezTo>
                <a:cubicBezTo>
                  <a:pt x="1775020" y="59912"/>
                  <a:pt x="1773782" y="58007"/>
                  <a:pt x="1774068" y="54674"/>
                </a:cubicBezTo>
                <a:close/>
                <a:moveTo>
                  <a:pt x="1732158" y="68009"/>
                </a:moveTo>
                <a:cubicBezTo>
                  <a:pt x="1735587" y="67056"/>
                  <a:pt x="1736063" y="68675"/>
                  <a:pt x="1736444" y="70390"/>
                </a:cubicBezTo>
                <a:cubicBezTo>
                  <a:pt x="1734729" y="70295"/>
                  <a:pt x="1734539" y="71152"/>
                  <a:pt x="1734539" y="72009"/>
                </a:cubicBezTo>
                <a:cubicBezTo>
                  <a:pt x="1732158" y="72009"/>
                  <a:pt x="1732634" y="69628"/>
                  <a:pt x="1732158" y="68009"/>
                </a:cubicBezTo>
                <a:close/>
                <a:moveTo>
                  <a:pt x="1572138" y="114586"/>
                </a:moveTo>
                <a:cubicBezTo>
                  <a:pt x="1565756" y="114300"/>
                  <a:pt x="1568137" y="114014"/>
                  <a:pt x="1561946" y="115729"/>
                </a:cubicBezTo>
                <a:cubicBezTo>
                  <a:pt x="1560517" y="112871"/>
                  <a:pt x="1573662" y="109252"/>
                  <a:pt x="1572138" y="114586"/>
                </a:cubicBezTo>
                <a:close/>
                <a:moveTo>
                  <a:pt x="1482698" y="124682"/>
                </a:moveTo>
                <a:cubicBezTo>
                  <a:pt x="1476983" y="130588"/>
                  <a:pt x="1475459" y="121253"/>
                  <a:pt x="1482698" y="124682"/>
                </a:cubicBezTo>
                <a:lnTo>
                  <a:pt x="1482698" y="124682"/>
                </a:lnTo>
                <a:close/>
                <a:moveTo>
                  <a:pt x="1853602" y="93821"/>
                </a:moveTo>
                <a:cubicBezTo>
                  <a:pt x="1850839" y="92488"/>
                  <a:pt x="1862364" y="90392"/>
                  <a:pt x="1863603" y="91250"/>
                </a:cubicBezTo>
                <a:cubicBezTo>
                  <a:pt x="1865793" y="92773"/>
                  <a:pt x="1865317" y="90583"/>
                  <a:pt x="1869699" y="90583"/>
                </a:cubicBezTo>
                <a:cubicBezTo>
                  <a:pt x="1869889" y="90583"/>
                  <a:pt x="1870270" y="91916"/>
                  <a:pt x="1871889" y="91726"/>
                </a:cubicBezTo>
                <a:cubicBezTo>
                  <a:pt x="1876652" y="91345"/>
                  <a:pt x="1887796" y="89821"/>
                  <a:pt x="1898274" y="88678"/>
                </a:cubicBezTo>
                <a:cubicBezTo>
                  <a:pt x="1899036" y="90488"/>
                  <a:pt x="1903417" y="89249"/>
                  <a:pt x="1906560" y="89154"/>
                </a:cubicBezTo>
                <a:cubicBezTo>
                  <a:pt x="1900560" y="93631"/>
                  <a:pt x="1888558" y="91631"/>
                  <a:pt x="1880176" y="92202"/>
                </a:cubicBezTo>
                <a:cubicBezTo>
                  <a:pt x="1871032" y="92869"/>
                  <a:pt x="1861317" y="95345"/>
                  <a:pt x="1853602" y="93821"/>
                </a:cubicBezTo>
                <a:close/>
                <a:moveTo>
                  <a:pt x="1871318" y="108871"/>
                </a:moveTo>
                <a:cubicBezTo>
                  <a:pt x="1865889" y="109442"/>
                  <a:pt x="1859793" y="110681"/>
                  <a:pt x="1856935" y="109061"/>
                </a:cubicBezTo>
                <a:cubicBezTo>
                  <a:pt x="1858745" y="105251"/>
                  <a:pt x="1871223" y="103346"/>
                  <a:pt x="1871318" y="108871"/>
                </a:cubicBezTo>
                <a:close/>
                <a:moveTo>
                  <a:pt x="1925325" y="188309"/>
                </a:moveTo>
                <a:cubicBezTo>
                  <a:pt x="1927896" y="192215"/>
                  <a:pt x="1921134" y="191357"/>
                  <a:pt x="1917514" y="192119"/>
                </a:cubicBezTo>
                <a:cubicBezTo>
                  <a:pt x="1917705" y="189643"/>
                  <a:pt x="1920657" y="188500"/>
                  <a:pt x="1925325" y="188309"/>
                </a:cubicBezTo>
                <a:close/>
                <a:moveTo>
                  <a:pt x="1883605" y="236220"/>
                </a:moveTo>
                <a:cubicBezTo>
                  <a:pt x="1895702" y="236601"/>
                  <a:pt x="1877033" y="243745"/>
                  <a:pt x="1883605" y="236220"/>
                </a:cubicBezTo>
                <a:lnTo>
                  <a:pt x="1883605" y="236220"/>
                </a:lnTo>
                <a:close/>
                <a:moveTo>
                  <a:pt x="1880557" y="245078"/>
                </a:moveTo>
                <a:cubicBezTo>
                  <a:pt x="1881891" y="244888"/>
                  <a:pt x="1883224" y="244697"/>
                  <a:pt x="1884653" y="244602"/>
                </a:cubicBezTo>
                <a:cubicBezTo>
                  <a:pt x="1884748" y="245555"/>
                  <a:pt x="1884843" y="246507"/>
                  <a:pt x="1884939" y="247364"/>
                </a:cubicBezTo>
                <a:cubicBezTo>
                  <a:pt x="1883605" y="247555"/>
                  <a:pt x="1882272" y="247745"/>
                  <a:pt x="1880843" y="247841"/>
                </a:cubicBezTo>
                <a:cubicBezTo>
                  <a:pt x="1880748" y="246983"/>
                  <a:pt x="1880652" y="246031"/>
                  <a:pt x="1880557" y="245078"/>
                </a:cubicBezTo>
                <a:close/>
                <a:moveTo>
                  <a:pt x="1567280" y="313277"/>
                </a:moveTo>
                <a:cubicBezTo>
                  <a:pt x="1569852" y="318040"/>
                  <a:pt x="1561089" y="315659"/>
                  <a:pt x="1557279" y="315944"/>
                </a:cubicBezTo>
                <a:cubicBezTo>
                  <a:pt x="1549944" y="316421"/>
                  <a:pt x="1540229" y="317373"/>
                  <a:pt x="1532799" y="317659"/>
                </a:cubicBezTo>
                <a:cubicBezTo>
                  <a:pt x="1534038" y="312706"/>
                  <a:pt x="1549849" y="316992"/>
                  <a:pt x="1552897" y="313658"/>
                </a:cubicBezTo>
                <a:cubicBezTo>
                  <a:pt x="1554802" y="311658"/>
                  <a:pt x="1553373" y="313373"/>
                  <a:pt x="1554897" y="313373"/>
                </a:cubicBezTo>
                <a:cubicBezTo>
                  <a:pt x="1558517" y="313563"/>
                  <a:pt x="1565946" y="310420"/>
                  <a:pt x="1567280" y="313277"/>
                </a:cubicBezTo>
                <a:close/>
                <a:moveTo>
                  <a:pt x="1734729" y="300514"/>
                </a:moveTo>
                <a:cubicBezTo>
                  <a:pt x="1733967" y="305562"/>
                  <a:pt x="1721680" y="301752"/>
                  <a:pt x="1712536" y="304705"/>
                </a:cubicBezTo>
                <a:cubicBezTo>
                  <a:pt x="1714917" y="298323"/>
                  <a:pt x="1725300" y="303752"/>
                  <a:pt x="1734729" y="300514"/>
                </a:cubicBezTo>
                <a:close/>
                <a:moveTo>
                  <a:pt x="1461743" y="343662"/>
                </a:moveTo>
                <a:cubicBezTo>
                  <a:pt x="1459838" y="353378"/>
                  <a:pt x="1441550" y="346424"/>
                  <a:pt x="1429644" y="350615"/>
                </a:cubicBezTo>
                <a:cubicBezTo>
                  <a:pt x="1428501" y="345662"/>
                  <a:pt x="1439645" y="346805"/>
                  <a:pt x="1443550" y="346043"/>
                </a:cubicBezTo>
                <a:cubicBezTo>
                  <a:pt x="1450027" y="344710"/>
                  <a:pt x="1456695" y="342614"/>
                  <a:pt x="1461743" y="343662"/>
                </a:cubicBezTo>
                <a:close/>
                <a:moveTo>
                  <a:pt x="1744350" y="312134"/>
                </a:moveTo>
                <a:cubicBezTo>
                  <a:pt x="1744826" y="308896"/>
                  <a:pt x="1754256" y="310325"/>
                  <a:pt x="1758352" y="308896"/>
                </a:cubicBezTo>
                <a:cubicBezTo>
                  <a:pt x="1757113" y="314420"/>
                  <a:pt x="1750350" y="310991"/>
                  <a:pt x="1744350" y="312134"/>
                </a:cubicBezTo>
                <a:close/>
                <a:moveTo>
                  <a:pt x="1762447" y="308420"/>
                </a:moveTo>
                <a:cubicBezTo>
                  <a:pt x="1764162" y="308515"/>
                  <a:pt x="1764638" y="309563"/>
                  <a:pt x="1766638" y="309277"/>
                </a:cubicBezTo>
                <a:cubicBezTo>
                  <a:pt x="1767019" y="312230"/>
                  <a:pt x="1756923" y="311944"/>
                  <a:pt x="1762447" y="308420"/>
                </a:cubicBezTo>
                <a:close/>
                <a:moveTo>
                  <a:pt x="1687771" y="339090"/>
                </a:moveTo>
                <a:cubicBezTo>
                  <a:pt x="1686819" y="336709"/>
                  <a:pt x="1698820" y="335185"/>
                  <a:pt x="1696058" y="339471"/>
                </a:cubicBezTo>
                <a:cubicBezTo>
                  <a:pt x="1691867" y="340614"/>
                  <a:pt x="1690533" y="339185"/>
                  <a:pt x="1687771" y="339090"/>
                </a:cubicBezTo>
                <a:close/>
                <a:moveTo>
                  <a:pt x="1707869" y="335185"/>
                </a:moveTo>
                <a:cubicBezTo>
                  <a:pt x="1709869" y="334899"/>
                  <a:pt x="1711965" y="334709"/>
                  <a:pt x="1713965" y="334423"/>
                </a:cubicBezTo>
                <a:cubicBezTo>
                  <a:pt x="1714060" y="335375"/>
                  <a:pt x="1714156" y="336328"/>
                  <a:pt x="1714251" y="337185"/>
                </a:cubicBezTo>
                <a:cubicBezTo>
                  <a:pt x="1712250" y="337471"/>
                  <a:pt x="1710155" y="337661"/>
                  <a:pt x="1708155" y="337947"/>
                </a:cubicBezTo>
                <a:cubicBezTo>
                  <a:pt x="1708155" y="336995"/>
                  <a:pt x="1708060" y="336042"/>
                  <a:pt x="1707869" y="335185"/>
                </a:cubicBezTo>
                <a:close/>
                <a:moveTo>
                  <a:pt x="1766924" y="329089"/>
                </a:moveTo>
                <a:cubicBezTo>
                  <a:pt x="1771972" y="329660"/>
                  <a:pt x="1777592" y="327565"/>
                  <a:pt x="1783116" y="326993"/>
                </a:cubicBezTo>
                <a:cubicBezTo>
                  <a:pt x="1788165" y="326422"/>
                  <a:pt x="1789879" y="328517"/>
                  <a:pt x="1795499" y="326803"/>
                </a:cubicBezTo>
                <a:cubicBezTo>
                  <a:pt x="1799023" y="325755"/>
                  <a:pt x="1797309" y="324993"/>
                  <a:pt x="1803595" y="325755"/>
                </a:cubicBezTo>
                <a:cubicBezTo>
                  <a:pt x="1805405" y="325946"/>
                  <a:pt x="1806929" y="327089"/>
                  <a:pt x="1809882" y="326422"/>
                </a:cubicBezTo>
                <a:cubicBezTo>
                  <a:pt x="1808262" y="331089"/>
                  <a:pt x="1797594" y="330899"/>
                  <a:pt x="1791975" y="331565"/>
                </a:cubicBezTo>
                <a:cubicBezTo>
                  <a:pt x="1788736" y="331946"/>
                  <a:pt x="1789403" y="331470"/>
                  <a:pt x="1787784" y="330708"/>
                </a:cubicBezTo>
                <a:cubicBezTo>
                  <a:pt x="1783593" y="328613"/>
                  <a:pt x="1783021" y="332899"/>
                  <a:pt x="1773591" y="332518"/>
                </a:cubicBezTo>
                <a:cubicBezTo>
                  <a:pt x="1773115" y="332518"/>
                  <a:pt x="1773210" y="331184"/>
                  <a:pt x="1771401" y="331375"/>
                </a:cubicBezTo>
                <a:cubicBezTo>
                  <a:pt x="1767877" y="331661"/>
                  <a:pt x="1767400" y="331280"/>
                  <a:pt x="1766924" y="329089"/>
                </a:cubicBezTo>
                <a:close/>
                <a:moveTo>
                  <a:pt x="1816263" y="328517"/>
                </a:moveTo>
                <a:cubicBezTo>
                  <a:pt x="1816168" y="327184"/>
                  <a:pt x="1818645" y="327089"/>
                  <a:pt x="1820169" y="326612"/>
                </a:cubicBezTo>
                <a:cubicBezTo>
                  <a:pt x="1822169" y="326327"/>
                  <a:pt x="1824264" y="326136"/>
                  <a:pt x="1826265" y="325850"/>
                </a:cubicBezTo>
                <a:cubicBezTo>
                  <a:pt x="1827027" y="328803"/>
                  <a:pt x="1819121" y="327374"/>
                  <a:pt x="1816263" y="328517"/>
                </a:cubicBezTo>
                <a:close/>
                <a:moveTo>
                  <a:pt x="579442" y="485489"/>
                </a:moveTo>
                <a:cubicBezTo>
                  <a:pt x="580680" y="488347"/>
                  <a:pt x="576775" y="488537"/>
                  <a:pt x="573632" y="489014"/>
                </a:cubicBezTo>
                <a:cubicBezTo>
                  <a:pt x="570393" y="489299"/>
                  <a:pt x="565917" y="490538"/>
                  <a:pt x="565345" y="488537"/>
                </a:cubicBezTo>
                <a:cubicBezTo>
                  <a:pt x="558963" y="489966"/>
                  <a:pt x="557249" y="493967"/>
                  <a:pt x="549438" y="494633"/>
                </a:cubicBezTo>
                <a:cubicBezTo>
                  <a:pt x="549438" y="492062"/>
                  <a:pt x="546676" y="491966"/>
                  <a:pt x="546867" y="489204"/>
                </a:cubicBezTo>
                <a:cubicBezTo>
                  <a:pt x="547438" y="489109"/>
                  <a:pt x="551343" y="486251"/>
                  <a:pt x="552867" y="487109"/>
                </a:cubicBezTo>
                <a:cubicBezTo>
                  <a:pt x="556106" y="488918"/>
                  <a:pt x="555344" y="486918"/>
                  <a:pt x="558963" y="486442"/>
                </a:cubicBezTo>
                <a:cubicBezTo>
                  <a:pt x="562297" y="485965"/>
                  <a:pt x="562583" y="487489"/>
                  <a:pt x="565155" y="487109"/>
                </a:cubicBezTo>
                <a:cubicBezTo>
                  <a:pt x="569727" y="486537"/>
                  <a:pt x="574870" y="482156"/>
                  <a:pt x="579442" y="485489"/>
                </a:cubicBezTo>
                <a:close/>
                <a:moveTo>
                  <a:pt x="504385" y="495395"/>
                </a:moveTo>
                <a:cubicBezTo>
                  <a:pt x="504099" y="497967"/>
                  <a:pt x="488097" y="502920"/>
                  <a:pt x="488097" y="497205"/>
                </a:cubicBezTo>
                <a:cubicBezTo>
                  <a:pt x="495527" y="494824"/>
                  <a:pt x="499527" y="494729"/>
                  <a:pt x="504385" y="495395"/>
                </a:cubicBezTo>
                <a:close/>
                <a:moveTo>
                  <a:pt x="506481" y="496634"/>
                </a:moveTo>
                <a:cubicBezTo>
                  <a:pt x="506576" y="494824"/>
                  <a:pt x="510100" y="495205"/>
                  <a:pt x="512481" y="494538"/>
                </a:cubicBezTo>
                <a:cubicBezTo>
                  <a:pt x="516101" y="493586"/>
                  <a:pt x="524388" y="489490"/>
                  <a:pt x="526864" y="494348"/>
                </a:cubicBezTo>
                <a:cubicBezTo>
                  <a:pt x="531531" y="492824"/>
                  <a:pt x="539437" y="489680"/>
                  <a:pt x="539342" y="495776"/>
                </a:cubicBezTo>
                <a:cubicBezTo>
                  <a:pt x="537627" y="496253"/>
                  <a:pt x="537342" y="495490"/>
                  <a:pt x="537151" y="494633"/>
                </a:cubicBezTo>
                <a:cubicBezTo>
                  <a:pt x="537342" y="491490"/>
                  <a:pt x="532960" y="495776"/>
                  <a:pt x="531150" y="496729"/>
                </a:cubicBezTo>
                <a:cubicBezTo>
                  <a:pt x="529245" y="497777"/>
                  <a:pt x="525912" y="498443"/>
                  <a:pt x="525340" y="500253"/>
                </a:cubicBezTo>
                <a:cubicBezTo>
                  <a:pt x="522578" y="498253"/>
                  <a:pt x="518577" y="500729"/>
                  <a:pt x="515053" y="499967"/>
                </a:cubicBezTo>
                <a:cubicBezTo>
                  <a:pt x="512386" y="499301"/>
                  <a:pt x="511243" y="494538"/>
                  <a:pt x="506481" y="496634"/>
                </a:cubicBezTo>
                <a:close/>
                <a:moveTo>
                  <a:pt x="799089" y="463296"/>
                </a:moveTo>
                <a:cubicBezTo>
                  <a:pt x="799660" y="460058"/>
                  <a:pt x="809090" y="461582"/>
                  <a:pt x="813186" y="460248"/>
                </a:cubicBezTo>
                <a:cubicBezTo>
                  <a:pt x="813567" y="464344"/>
                  <a:pt x="802041" y="464915"/>
                  <a:pt x="799089" y="463296"/>
                </a:cubicBezTo>
                <a:close/>
                <a:moveTo>
                  <a:pt x="742605" y="473964"/>
                </a:moveTo>
                <a:cubicBezTo>
                  <a:pt x="740986" y="474440"/>
                  <a:pt x="740700" y="475583"/>
                  <a:pt x="738700" y="475869"/>
                </a:cubicBezTo>
                <a:cubicBezTo>
                  <a:pt x="736986" y="476060"/>
                  <a:pt x="736605" y="474536"/>
                  <a:pt x="734509" y="474917"/>
                </a:cubicBezTo>
                <a:cubicBezTo>
                  <a:pt x="734604" y="474917"/>
                  <a:pt x="733938" y="476345"/>
                  <a:pt x="732604" y="476536"/>
                </a:cubicBezTo>
                <a:cubicBezTo>
                  <a:pt x="728032" y="477203"/>
                  <a:pt x="719841" y="478060"/>
                  <a:pt x="716126" y="475583"/>
                </a:cubicBezTo>
                <a:cubicBezTo>
                  <a:pt x="708411" y="478060"/>
                  <a:pt x="711173" y="482251"/>
                  <a:pt x="713078" y="487299"/>
                </a:cubicBezTo>
                <a:cubicBezTo>
                  <a:pt x="716983" y="488252"/>
                  <a:pt x="720888" y="485204"/>
                  <a:pt x="725175" y="484537"/>
                </a:cubicBezTo>
                <a:cubicBezTo>
                  <a:pt x="727080" y="484251"/>
                  <a:pt x="729651" y="485394"/>
                  <a:pt x="729366" y="485489"/>
                </a:cubicBezTo>
                <a:cubicBezTo>
                  <a:pt x="734319" y="484251"/>
                  <a:pt x="735271" y="481870"/>
                  <a:pt x="739272" y="481489"/>
                </a:cubicBezTo>
                <a:cubicBezTo>
                  <a:pt x="743558" y="481108"/>
                  <a:pt x="748606" y="481489"/>
                  <a:pt x="753750" y="482632"/>
                </a:cubicBezTo>
                <a:cubicBezTo>
                  <a:pt x="752892" y="482822"/>
                  <a:pt x="752511" y="485489"/>
                  <a:pt x="751940" y="485680"/>
                </a:cubicBezTo>
                <a:cubicBezTo>
                  <a:pt x="750511" y="486156"/>
                  <a:pt x="749559" y="484156"/>
                  <a:pt x="747749" y="484727"/>
                </a:cubicBezTo>
                <a:cubicBezTo>
                  <a:pt x="745368" y="485489"/>
                  <a:pt x="742224" y="488061"/>
                  <a:pt x="739843" y="488442"/>
                </a:cubicBezTo>
                <a:cubicBezTo>
                  <a:pt x="738700" y="488633"/>
                  <a:pt x="732318" y="488442"/>
                  <a:pt x="731556" y="487966"/>
                </a:cubicBezTo>
                <a:cubicBezTo>
                  <a:pt x="728318" y="485775"/>
                  <a:pt x="728889" y="490538"/>
                  <a:pt x="723270" y="487489"/>
                </a:cubicBezTo>
                <a:cubicBezTo>
                  <a:pt x="722222" y="486918"/>
                  <a:pt x="714697" y="488442"/>
                  <a:pt x="713078" y="488633"/>
                </a:cubicBezTo>
                <a:cubicBezTo>
                  <a:pt x="706791" y="489299"/>
                  <a:pt x="701076" y="492728"/>
                  <a:pt x="694790" y="490728"/>
                </a:cubicBezTo>
                <a:cubicBezTo>
                  <a:pt x="695361" y="487489"/>
                  <a:pt x="704791" y="489014"/>
                  <a:pt x="708887" y="487680"/>
                </a:cubicBezTo>
                <a:cubicBezTo>
                  <a:pt x="708506" y="483965"/>
                  <a:pt x="708887" y="479584"/>
                  <a:pt x="705934" y="478060"/>
                </a:cubicBezTo>
                <a:cubicBezTo>
                  <a:pt x="700886" y="480060"/>
                  <a:pt x="695552" y="478917"/>
                  <a:pt x="689646" y="479870"/>
                </a:cubicBezTo>
                <a:cubicBezTo>
                  <a:pt x="685646" y="480536"/>
                  <a:pt x="684312" y="483299"/>
                  <a:pt x="677550" y="482632"/>
                </a:cubicBezTo>
                <a:cubicBezTo>
                  <a:pt x="676883" y="482537"/>
                  <a:pt x="674787" y="481489"/>
                  <a:pt x="675359" y="481489"/>
                </a:cubicBezTo>
                <a:cubicBezTo>
                  <a:pt x="671454" y="481870"/>
                  <a:pt x="669739" y="483680"/>
                  <a:pt x="665358" y="484061"/>
                </a:cubicBezTo>
                <a:cubicBezTo>
                  <a:pt x="661738" y="484346"/>
                  <a:pt x="660881" y="483108"/>
                  <a:pt x="657071" y="483584"/>
                </a:cubicBezTo>
                <a:cubicBezTo>
                  <a:pt x="657261" y="482441"/>
                  <a:pt x="664500" y="480060"/>
                  <a:pt x="666977" y="479584"/>
                </a:cubicBezTo>
                <a:cubicBezTo>
                  <a:pt x="670215" y="479012"/>
                  <a:pt x="670596" y="480346"/>
                  <a:pt x="673168" y="480251"/>
                </a:cubicBezTo>
                <a:cubicBezTo>
                  <a:pt x="674692" y="480155"/>
                  <a:pt x="675073" y="478250"/>
                  <a:pt x="677073" y="478346"/>
                </a:cubicBezTo>
                <a:cubicBezTo>
                  <a:pt x="677740" y="478346"/>
                  <a:pt x="677169" y="479965"/>
                  <a:pt x="679264" y="479489"/>
                </a:cubicBezTo>
                <a:cubicBezTo>
                  <a:pt x="678883" y="479584"/>
                  <a:pt x="680312" y="478060"/>
                  <a:pt x="681169" y="477869"/>
                </a:cubicBezTo>
                <a:cubicBezTo>
                  <a:pt x="683550" y="477203"/>
                  <a:pt x="688884" y="476631"/>
                  <a:pt x="691361" y="476726"/>
                </a:cubicBezTo>
                <a:cubicBezTo>
                  <a:pt x="693075" y="476822"/>
                  <a:pt x="693456" y="477774"/>
                  <a:pt x="695552" y="477679"/>
                </a:cubicBezTo>
                <a:cubicBezTo>
                  <a:pt x="697171" y="477584"/>
                  <a:pt x="697457" y="475869"/>
                  <a:pt x="699457" y="475774"/>
                </a:cubicBezTo>
                <a:cubicBezTo>
                  <a:pt x="700219" y="475774"/>
                  <a:pt x="702600" y="476631"/>
                  <a:pt x="701648" y="476917"/>
                </a:cubicBezTo>
                <a:cubicBezTo>
                  <a:pt x="707172" y="475298"/>
                  <a:pt x="704696" y="473869"/>
                  <a:pt x="709554" y="473202"/>
                </a:cubicBezTo>
                <a:cubicBezTo>
                  <a:pt x="709173" y="473297"/>
                  <a:pt x="710411" y="476917"/>
                  <a:pt x="711840" y="475774"/>
                </a:cubicBezTo>
                <a:cubicBezTo>
                  <a:pt x="713840" y="475488"/>
                  <a:pt x="713268" y="473869"/>
                  <a:pt x="713649" y="472726"/>
                </a:cubicBezTo>
                <a:cubicBezTo>
                  <a:pt x="718031" y="472059"/>
                  <a:pt x="721460" y="473107"/>
                  <a:pt x="725937" y="472726"/>
                </a:cubicBezTo>
                <a:cubicBezTo>
                  <a:pt x="733271" y="472345"/>
                  <a:pt x="742034" y="466630"/>
                  <a:pt x="742605" y="473964"/>
                </a:cubicBezTo>
                <a:close/>
                <a:moveTo>
                  <a:pt x="640974" y="485585"/>
                </a:moveTo>
                <a:cubicBezTo>
                  <a:pt x="640402" y="483299"/>
                  <a:pt x="654023" y="481203"/>
                  <a:pt x="651261" y="485870"/>
                </a:cubicBezTo>
                <a:cubicBezTo>
                  <a:pt x="648879" y="484918"/>
                  <a:pt x="645736" y="484537"/>
                  <a:pt x="640974" y="485585"/>
                </a:cubicBezTo>
                <a:close/>
                <a:moveTo>
                  <a:pt x="1420214" y="392906"/>
                </a:moveTo>
                <a:cubicBezTo>
                  <a:pt x="1427072" y="391382"/>
                  <a:pt x="1431644" y="392049"/>
                  <a:pt x="1436597" y="392239"/>
                </a:cubicBezTo>
                <a:cubicBezTo>
                  <a:pt x="1436883" y="396526"/>
                  <a:pt x="1418499" y="399193"/>
                  <a:pt x="1420214" y="392906"/>
                </a:cubicBezTo>
                <a:close/>
                <a:moveTo>
                  <a:pt x="1562898" y="380524"/>
                </a:moveTo>
                <a:cubicBezTo>
                  <a:pt x="1567280" y="381381"/>
                  <a:pt x="1565375" y="377952"/>
                  <a:pt x="1566613" y="377190"/>
                </a:cubicBezTo>
                <a:cubicBezTo>
                  <a:pt x="1568518" y="376047"/>
                  <a:pt x="1573185" y="377381"/>
                  <a:pt x="1572519" y="374999"/>
                </a:cubicBezTo>
                <a:cubicBezTo>
                  <a:pt x="1578710" y="376714"/>
                  <a:pt x="1591854" y="372237"/>
                  <a:pt x="1595379" y="376333"/>
                </a:cubicBezTo>
                <a:cubicBezTo>
                  <a:pt x="1596998" y="380524"/>
                  <a:pt x="1588997" y="380905"/>
                  <a:pt x="1583663" y="382048"/>
                </a:cubicBezTo>
                <a:cubicBezTo>
                  <a:pt x="1584139" y="381953"/>
                  <a:pt x="1582806" y="380524"/>
                  <a:pt x="1581472" y="380905"/>
                </a:cubicBezTo>
                <a:cubicBezTo>
                  <a:pt x="1581282" y="381000"/>
                  <a:pt x="1581091" y="382238"/>
                  <a:pt x="1579662" y="382524"/>
                </a:cubicBezTo>
                <a:cubicBezTo>
                  <a:pt x="1574138" y="383667"/>
                  <a:pt x="1565185" y="384429"/>
                  <a:pt x="1561089" y="382048"/>
                </a:cubicBezTo>
                <a:cubicBezTo>
                  <a:pt x="1559469" y="383191"/>
                  <a:pt x="1554326" y="383191"/>
                  <a:pt x="1553183" y="384429"/>
                </a:cubicBezTo>
                <a:cubicBezTo>
                  <a:pt x="1551087" y="386715"/>
                  <a:pt x="1552231" y="383953"/>
                  <a:pt x="1549087" y="384905"/>
                </a:cubicBezTo>
                <a:cubicBezTo>
                  <a:pt x="1548611" y="385096"/>
                  <a:pt x="1549087" y="386239"/>
                  <a:pt x="1547182" y="386525"/>
                </a:cubicBezTo>
                <a:cubicBezTo>
                  <a:pt x="1542991" y="387191"/>
                  <a:pt x="1533657" y="385382"/>
                  <a:pt x="1524703" y="387953"/>
                </a:cubicBezTo>
                <a:cubicBezTo>
                  <a:pt x="1523179" y="388430"/>
                  <a:pt x="1522798" y="389763"/>
                  <a:pt x="1520798" y="389858"/>
                </a:cubicBezTo>
                <a:cubicBezTo>
                  <a:pt x="1514416" y="390335"/>
                  <a:pt x="1506320" y="390335"/>
                  <a:pt x="1502034" y="387953"/>
                </a:cubicBezTo>
                <a:cubicBezTo>
                  <a:pt x="1498319" y="389287"/>
                  <a:pt x="1493937" y="390430"/>
                  <a:pt x="1490032" y="390906"/>
                </a:cubicBezTo>
                <a:cubicBezTo>
                  <a:pt x="1485556" y="391478"/>
                  <a:pt x="1484793" y="390430"/>
                  <a:pt x="1481745" y="390525"/>
                </a:cubicBezTo>
                <a:cubicBezTo>
                  <a:pt x="1480126" y="390620"/>
                  <a:pt x="1465267" y="393954"/>
                  <a:pt x="1463457" y="392811"/>
                </a:cubicBezTo>
                <a:cubicBezTo>
                  <a:pt x="1463362" y="392716"/>
                  <a:pt x="1463457" y="391382"/>
                  <a:pt x="1463267" y="391382"/>
                </a:cubicBezTo>
                <a:cubicBezTo>
                  <a:pt x="1460505" y="391382"/>
                  <a:pt x="1460028" y="393192"/>
                  <a:pt x="1459362" y="393287"/>
                </a:cubicBezTo>
                <a:cubicBezTo>
                  <a:pt x="1456028" y="393668"/>
                  <a:pt x="1452408" y="392811"/>
                  <a:pt x="1449075" y="393192"/>
                </a:cubicBezTo>
                <a:cubicBezTo>
                  <a:pt x="1445836" y="393478"/>
                  <a:pt x="1443455" y="396431"/>
                  <a:pt x="1440978" y="394240"/>
                </a:cubicBezTo>
                <a:cubicBezTo>
                  <a:pt x="1439550" y="393192"/>
                  <a:pt x="1438216" y="392049"/>
                  <a:pt x="1440597" y="391478"/>
                </a:cubicBezTo>
                <a:cubicBezTo>
                  <a:pt x="1442312" y="390430"/>
                  <a:pt x="1444027" y="389287"/>
                  <a:pt x="1444693" y="391001"/>
                </a:cubicBezTo>
                <a:cubicBezTo>
                  <a:pt x="1458600" y="389287"/>
                  <a:pt x="1462505" y="385477"/>
                  <a:pt x="1473268" y="388811"/>
                </a:cubicBezTo>
                <a:cubicBezTo>
                  <a:pt x="1474792" y="387096"/>
                  <a:pt x="1477935" y="387287"/>
                  <a:pt x="1481174" y="386429"/>
                </a:cubicBezTo>
                <a:cubicBezTo>
                  <a:pt x="1485174" y="385382"/>
                  <a:pt x="1485079" y="386048"/>
                  <a:pt x="1487079" y="384239"/>
                </a:cubicBezTo>
                <a:cubicBezTo>
                  <a:pt x="1488222" y="383191"/>
                  <a:pt x="1506701" y="384239"/>
                  <a:pt x="1513654" y="382334"/>
                </a:cubicBezTo>
                <a:cubicBezTo>
                  <a:pt x="1515273" y="381857"/>
                  <a:pt x="1515464" y="380714"/>
                  <a:pt x="1517560" y="380429"/>
                </a:cubicBezTo>
                <a:cubicBezTo>
                  <a:pt x="1521179" y="379952"/>
                  <a:pt x="1522036" y="381190"/>
                  <a:pt x="1525846" y="380810"/>
                </a:cubicBezTo>
                <a:cubicBezTo>
                  <a:pt x="1530132" y="380333"/>
                  <a:pt x="1531085" y="378619"/>
                  <a:pt x="1533847" y="378428"/>
                </a:cubicBezTo>
                <a:cubicBezTo>
                  <a:pt x="1540896" y="377762"/>
                  <a:pt x="1547277" y="379476"/>
                  <a:pt x="1554326" y="377285"/>
                </a:cubicBezTo>
                <a:cubicBezTo>
                  <a:pt x="1560708" y="375285"/>
                  <a:pt x="1557660" y="381572"/>
                  <a:pt x="1562898" y="380524"/>
                </a:cubicBezTo>
                <a:close/>
                <a:moveTo>
                  <a:pt x="1927992" y="349853"/>
                </a:moveTo>
                <a:cubicBezTo>
                  <a:pt x="1904846" y="353187"/>
                  <a:pt x="1881414" y="355283"/>
                  <a:pt x="1858840" y="357188"/>
                </a:cubicBezTo>
                <a:cubicBezTo>
                  <a:pt x="1837123" y="359093"/>
                  <a:pt x="1816644" y="361760"/>
                  <a:pt x="1795785" y="363760"/>
                </a:cubicBezTo>
                <a:cubicBezTo>
                  <a:pt x="1782640" y="364998"/>
                  <a:pt x="1770258" y="364617"/>
                  <a:pt x="1756923" y="365855"/>
                </a:cubicBezTo>
                <a:cubicBezTo>
                  <a:pt x="1757494" y="365760"/>
                  <a:pt x="1756161" y="368237"/>
                  <a:pt x="1755018" y="367475"/>
                </a:cubicBezTo>
                <a:cubicBezTo>
                  <a:pt x="1751017" y="364808"/>
                  <a:pt x="1730824" y="369570"/>
                  <a:pt x="1720347" y="370427"/>
                </a:cubicBezTo>
                <a:cubicBezTo>
                  <a:pt x="1713108" y="370999"/>
                  <a:pt x="1705107" y="371475"/>
                  <a:pt x="1697868" y="371856"/>
                </a:cubicBezTo>
                <a:cubicBezTo>
                  <a:pt x="1697963" y="371856"/>
                  <a:pt x="1697106" y="370618"/>
                  <a:pt x="1695677" y="370713"/>
                </a:cubicBezTo>
                <a:cubicBezTo>
                  <a:pt x="1690724" y="371189"/>
                  <a:pt x="1684533" y="372523"/>
                  <a:pt x="1677389" y="372999"/>
                </a:cubicBezTo>
                <a:cubicBezTo>
                  <a:pt x="1678818" y="372904"/>
                  <a:pt x="1662244" y="370999"/>
                  <a:pt x="1659006" y="373952"/>
                </a:cubicBezTo>
                <a:cubicBezTo>
                  <a:pt x="1657291" y="375476"/>
                  <a:pt x="1658053" y="374523"/>
                  <a:pt x="1654910" y="374428"/>
                </a:cubicBezTo>
                <a:cubicBezTo>
                  <a:pt x="1653005" y="374428"/>
                  <a:pt x="1650624" y="375380"/>
                  <a:pt x="1648814" y="375190"/>
                </a:cubicBezTo>
                <a:cubicBezTo>
                  <a:pt x="1647957" y="375095"/>
                  <a:pt x="1648719" y="373856"/>
                  <a:pt x="1646623" y="374047"/>
                </a:cubicBezTo>
                <a:cubicBezTo>
                  <a:pt x="1644909" y="374237"/>
                  <a:pt x="1644432" y="372713"/>
                  <a:pt x="1642432" y="373189"/>
                </a:cubicBezTo>
                <a:cubicBezTo>
                  <a:pt x="1641194" y="372237"/>
                  <a:pt x="1640051" y="371189"/>
                  <a:pt x="1639860" y="369284"/>
                </a:cubicBezTo>
                <a:cubicBezTo>
                  <a:pt x="1641480" y="368808"/>
                  <a:pt x="1641765" y="367665"/>
                  <a:pt x="1643766" y="367379"/>
                </a:cubicBezTo>
                <a:cubicBezTo>
                  <a:pt x="1645385" y="367284"/>
                  <a:pt x="1646052" y="368713"/>
                  <a:pt x="1647957" y="368237"/>
                </a:cubicBezTo>
                <a:cubicBezTo>
                  <a:pt x="1649100" y="367951"/>
                  <a:pt x="1650147" y="366522"/>
                  <a:pt x="1649766" y="366617"/>
                </a:cubicBezTo>
                <a:cubicBezTo>
                  <a:pt x="1654053" y="366236"/>
                  <a:pt x="1655291" y="367284"/>
                  <a:pt x="1658053" y="366998"/>
                </a:cubicBezTo>
                <a:cubicBezTo>
                  <a:pt x="1674246" y="365474"/>
                  <a:pt x="1688533" y="363474"/>
                  <a:pt x="1706916" y="362236"/>
                </a:cubicBezTo>
                <a:cubicBezTo>
                  <a:pt x="1708155" y="362140"/>
                  <a:pt x="1709679" y="361664"/>
                  <a:pt x="1711012" y="361760"/>
                </a:cubicBezTo>
                <a:cubicBezTo>
                  <a:pt x="1714441" y="361950"/>
                  <a:pt x="1723681" y="361283"/>
                  <a:pt x="1733491" y="360331"/>
                </a:cubicBezTo>
                <a:cubicBezTo>
                  <a:pt x="1735301" y="360140"/>
                  <a:pt x="1737873" y="359378"/>
                  <a:pt x="1739587" y="359569"/>
                </a:cubicBezTo>
                <a:cubicBezTo>
                  <a:pt x="1740349" y="359664"/>
                  <a:pt x="1747398" y="361950"/>
                  <a:pt x="1749874" y="359664"/>
                </a:cubicBezTo>
                <a:cubicBezTo>
                  <a:pt x="1752351" y="357473"/>
                  <a:pt x="1751684" y="358902"/>
                  <a:pt x="1757970" y="358616"/>
                </a:cubicBezTo>
                <a:cubicBezTo>
                  <a:pt x="1763876" y="358331"/>
                  <a:pt x="1770448" y="356235"/>
                  <a:pt x="1778259" y="356045"/>
                </a:cubicBezTo>
                <a:cubicBezTo>
                  <a:pt x="1799023" y="355473"/>
                  <a:pt x="1833885" y="351949"/>
                  <a:pt x="1859888" y="349949"/>
                </a:cubicBezTo>
                <a:cubicBezTo>
                  <a:pt x="1869413" y="349187"/>
                  <a:pt x="1876938" y="348520"/>
                  <a:pt x="1888463" y="347758"/>
                </a:cubicBezTo>
                <a:cubicBezTo>
                  <a:pt x="1894559" y="347377"/>
                  <a:pt x="1897797" y="347663"/>
                  <a:pt x="1906846" y="346805"/>
                </a:cubicBezTo>
                <a:cubicBezTo>
                  <a:pt x="1908180" y="346710"/>
                  <a:pt x="1914085" y="345281"/>
                  <a:pt x="1914942" y="345758"/>
                </a:cubicBezTo>
                <a:cubicBezTo>
                  <a:pt x="1915133" y="345853"/>
                  <a:pt x="1914942" y="347186"/>
                  <a:pt x="1915133" y="347186"/>
                </a:cubicBezTo>
                <a:cubicBezTo>
                  <a:pt x="1918752" y="347282"/>
                  <a:pt x="1927325" y="344519"/>
                  <a:pt x="1927992" y="349853"/>
                </a:cubicBezTo>
                <a:close/>
                <a:moveTo>
                  <a:pt x="647641" y="490442"/>
                </a:moveTo>
                <a:cubicBezTo>
                  <a:pt x="648975" y="490252"/>
                  <a:pt x="650308" y="490157"/>
                  <a:pt x="651737" y="489966"/>
                </a:cubicBezTo>
                <a:cubicBezTo>
                  <a:pt x="652499" y="493871"/>
                  <a:pt x="636497" y="491395"/>
                  <a:pt x="647641" y="490442"/>
                </a:cubicBezTo>
                <a:close/>
                <a:moveTo>
                  <a:pt x="657928" y="490728"/>
                </a:moveTo>
                <a:cubicBezTo>
                  <a:pt x="658404" y="488728"/>
                  <a:pt x="662881" y="489014"/>
                  <a:pt x="665929" y="488442"/>
                </a:cubicBezTo>
                <a:cubicBezTo>
                  <a:pt x="665643" y="491681"/>
                  <a:pt x="660786" y="492252"/>
                  <a:pt x="657928" y="490728"/>
                </a:cubicBezTo>
                <a:close/>
                <a:moveTo>
                  <a:pt x="1597474" y="376142"/>
                </a:moveTo>
                <a:cubicBezTo>
                  <a:pt x="1597855" y="374142"/>
                  <a:pt x="1602427" y="374333"/>
                  <a:pt x="1605380" y="373761"/>
                </a:cubicBezTo>
                <a:cubicBezTo>
                  <a:pt x="1605189" y="377000"/>
                  <a:pt x="1600332" y="377571"/>
                  <a:pt x="1597474" y="376142"/>
                </a:cubicBezTo>
                <a:close/>
                <a:moveTo>
                  <a:pt x="776038" y="480155"/>
                </a:moveTo>
                <a:cubicBezTo>
                  <a:pt x="777276" y="483965"/>
                  <a:pt x="764894" y="480346"/>
                  <a:pt x="766132" y="484156"/>
                </a:cubicBezTo>
                <a:cubicBezTo>
                  <a:pt x="764418" y="483584"/>
                  <a:pt x="762703" y="483108"/>
                  <a:pt x="759941" y="483489"/>
                </a:cubicBezTo>
                <a:cubicBezTo>
                  <a:pt x="761655" y="477393"/>
                  <a:pt x="768894" y="481965"/>
                  <a:pt x="776038" y="480155"/>
                </a:cubicBezTo>
                <a:close/>
                <a:moveTo>
                  <a:pt x="1571757" y="385096"/>
                </a:moveTo>
                <a:cubicBezTo>
                  <a:pt x="1571947" y="387001"/>
                  <a:pt x="1572233" y="388811"/>
                  <a:pt x="1572423" y="390715"/>
                </a:cubicBezTo>
                <a:cubicBezTo>
                  <a:pt x="1564708" y="392811"/>
                  <a:pt x="1563756" y="385001"/>
                  <a:pt x="1571757" y="385096"/>
                </a:cubicBezTo>
                <a:close/>
                <a:moveTo>
                  <a:pt x="670977" y="499110"/>
                </a:moveTo>
                <a:cubicBezTo>
                  <a:pt x="673930" y="496157"/>
                  <a:pt x="691837" y="494729"/>
                  <a:pt x="697362" y="496062"/>
                </a:cubicBezTo>
                <a:cubicBezTo>
                  <a:pt x="694885" y="500444"/>
                  <a:pt x="678502" y="499586"/>
                  <a:pt x="670977" y="499110"/>
                </a:cubicBezTo>
                <a:close/>
                <a:moveTo>
                  <a:pt x="839665" y="479965"/>
                </a:moveTo>
                <a:cubicBezTo>
                  <a:pt x="838808" y="477584"/>
                  <a:pt x="850809" y="476155"/>
                  <a:pt x="847952" y="480441"/>
                </a:cubicBezTo>
                <a:cubicBezTo>
                  <a:pt x="843761" y="481489"/>
                  <a:pt x="842427" y="480060"/>
                  <a:pt x="839665" y="479965"/>
                </a:cubicBezTo>
                <a:close/>
                <a:moveTo>
                  <a:pt x="1667959" y="379952"/>
                </a:moveTo>
                <a:cubicBezTo>
                  <a:pt x="1673579" y="378047"/>
                  <a:pt x="1673484" y="381286"/>
                  <a:pt x="1678246" y="380048"/>
                </a:cubicBezTo>
                <a:cubicBezTo>
                  <a:pt x="1676817" y="383381"/>
                  <a:pt x="1667388" y="385763"/>
                  <a:pt x="1667959" y="379952"/>
                </a:cubicBezTo>
                <a:close/>
                <a:moveTo>
                  <a:pt x="1688343" y="378809"/>
                </a:moveTo>
                <a:cubicBezTo>
                  <a:pt x="1709488" y="377952"/>
                  <a:pt x="1737492" y="374237"/>
                  <a:pt x="1753589" y="373380"/>
                </a:cubicBezTo>
                <a:cubicBezTo>
                  <a:pt x="1753208" y="376428"/>
                  <a:pt x="1747588" y="375095"/>
                  <a:pt x="1743588" y="376047"/>
                </a:cubicBezTo>
                <a:cubicBezTo>
                  <a:pt x="1738730" y="377190"/>
                  <a:pt x="1728824" y="381000"/>
                  <a:pt x="1723109" y="377190"/>
                </a:cubicBezTo>
                <a:cubicBezTo>
                  <a:pt x="1720537" y="379095"/>
                  <a:pt x="1718061" y="379095"/>
                  <a:pt x="1713108" y="379857"/>
                </a:cubicBezTo>
                <a:cubicBezTo>
                  <a:pt x="1713679" y="379762"/>
                  <a:pt x="1711774" y="377762"/>
                  <a:pt x="1710917" y="378714"/>
                </a:cubicBezTo>
                <a:cubicBezTo>
                  <a:pt x="1708631" y="381190"/>
                  <a:pt x="1703202" y="380619"/>
                  <a:pt x="1696725" y="380524"/>
                </a:cubicBezTo>
                <a:cubicBezTo>
                  <a:pt x="1693962" y="380524"/>
                  <a:pt x="1686914" y="383381"/>
                  <a:pt x="1688343" y="378809"/>
                </a:cubicBezTo>
                <a:close/>
                <a:moveTo>
                  <a:pt x="1794356" y="369570"/>
                </a:moveTo>
                <a:cubicBezTo>
                  <a:pt x="1812453" y="366332"/>
                  <a:pt x="1826550" y="366713"/>
                  <a:pt x="1843219" y="364808"/>
                </a:cubicBezTo>
                <a:cubicBezTo>
                  <a:pt x="1846077" y="369761"/>
                  <a:pt x="1828265" y="370618"/>
                  <a:pt x="1811120" y="371761"/>
                </a:cubicBezTo>
                <a:cubicBezTo>
                  <a:pt x="1805786" y="372142"/>
                  <a:pt x="1788736" y="373666"/>
                  <a:pt x="1780545" y="374237"/>
                </a:cubicBezTo>
                <a:cubicBezTo>
                  <a:pt x="1777306" y="374428"/>
                  <a:pt x="1776925" y="373571"/>
                  <a:pt x="1774258" y="373571"/>
                </a:cubicBezTo>
                <a:cubicBezTo>
                  <a:pt x="1761876" y="373666"/>
                  <a:pt x="1773687" y="372332"/>
                  <a:pt x="1780164" y="371380"/>
                </a:cubicBezTo>
                <a:cubicBezTo>
                  <a:pt x="1785688" y="370618"/>
                  <a:pt x="1789879" y="370237"/>
                  <a:pt x="1794356" y="369570"/>
                </a:cubicBezTo>
                <a:close/>
                <a:moveTo>
                  <a:pt x="1280292" y="448247"/>
                </a:moveTo>
                <a:cubicBezTo>
                  <a:pt x="1283911" y="448151"/>
                  <a:pt x="1285149" y="450152"/>
                  <a:pt x="1284864" y="453390"/>
                </a:cubicBezTo>
                <a:cubicBezTo>
                  <a:pt x="1282863" y="453581"/>
                  <a:pt x="1280768" y="453866"/>
                  <a:pt x="1278768" y="454057"/>
                </a:cubicBezTo>
                <a:cubicBezTo>
                  <a:pt x="1277625" y="451295"/>
                  <a:pt x="1279815" y="450247"/>
                  <a:pt x="1280292" y="448247"/>
                </a:cubicBezTo>
                <a:close/>
                <a:moveTo>
                  <a:pt x="1628145" y="409194"/>
                </a:moveTo>
                <a:cubicBezTo>
                  <a:pt x="1629669" y="412433"/>
                  <a:pt x="1625192" y="411671"/>
                  <a:pt x="1622430" y="412718"/>
                </a:cubicBezTo>
                <a:cubicBezTo>
                  <a:pt x="1615667" y="415195"/>
                  <a:pt x="1593950" y="414623"/>
                  <a:pt x="1584235" y="420434"/>
                </a:cubicBezTo>
                <a:cubicBezTo>
                  <a:pt x="1580615" y="421481"/>
                  <a:pt x="1577567" y="419005"/>
                  <a:pt x="1573757" y="418910"/>
                </a:cubicBezTo>
                <a:cubicBezTo>
                  <a:pt x="1563375" y="418719"/>
                  <a:pt x="1550135" y="421196"/>
                  <a:pt x="1537086" y="422148"/>
                </a:cubicBezTo>
                <a:cubicBezTo>
                  <a:pt x="1534228" y="422339"/>
                  <a:pt x="1529847" y="421767"/>
                  <a:pt x="1526799" y="422053"/>
                </a:cubicBezTo>
                <a:cubicBezTo>
                  <a:pt x="1521179" y="422434"/>
                  <a:pt x="1514892" y="424244"/>
                  <a:pt x="1508511" y="424339"/>
                </a:cubicBezTo>
                <a:cubicBezTo>
                  <a:pt x="1505463" y="424434"/>
                  <a:pt x="1497747" y="425958"/>
                  <a:pt x="1497843" y="421386"/>
                </a:cubicBezTo>
                <a:cubicBezTo>
                  <a:pt x="1499462" y="420910"/>
                  <a:pt x="1499652" y="419767"/>
                  <a:pt x="1501748" y="419481"/>
                </a:cubicBezTo>
                <a:cubicBezTo>
                  <a:pt x="1503367" y="419005"/>
                  <a:pt x="1503558" y="417862"/>
                  <a:pt x="1505653" y="417576"/>
                </a:cubicBezTo>
                <a:cubicBezTo>
                  <a:pt x="1522322" y="415766"/>
                  <a:pt x="1538610" y="412718"/>
                  <a:pt x="1554516" y="412814"/>
                </a:cubicBezTo>
                <a:cubicBezTo>
                  <a:pt x="1558803" y="412814"/>
                  <a:pt x="1563279" y="414242"/>
                  <a:pt x="1566994" y="414052"/>
                </a:cubicBezTo>
                <a:cubicBezTo>
                  <a:pt x="1574424" y="413671"/>
                  <a:pt x="1588711" y="412814"/>
                  <a:pt x="1597474" y="410147"/>
                </a:cubicBezTo>
                <a:cubicBezTo>
                  <a:pt x="1600808" y="409099"/>
                  <a:pt x="1605952" y="408051"/>
                  <a:pt x="1615762" y="407861"/>
                </a:cubicBezTo>
                <a:cubicBezTo>
                  <a:pt x="1620048" y="407765"/>
                  <a:pt x="1625573" y="406146"/>
                  <a:pt x="1628145" y="409194"/>
                </a:cubicBezTo>
                <a:close/>
                <a:moveTo>
                  <a:pt x="1176850" y="462820"/>
                </a:moveTo>
                <a:cubicBezTo>
                  <a:pt x="1181136" y="463106"/>
                  <a:pt x="1181327" y="464534"/>
                  <a:pt x="1179231" y="466820"/>
                </a:cubicBezTo>
                <a:cubicBezTo>
                  <a:pt x="1177898" y="467011"/>
                  <a:pt x="1176564" y="467106"/>
                  <a:pt x="1175136" y="467297"/>
                </a:cubicBezTo>
                <a:cubicBezTo>
                  <a:pt x="1174469" y="465106"/>
                  <a:pt x="1176945" y="464630"/>
                  <a:pt x="1176850" y="462820"/>
                </a:cubicBezTo>
                <a:close/>
                <a:moveTo>
                  <a:pt x="1239906" y="455676"/>
                </a:moveTo>
                <a:cubicBezTo>
                  <a:pt x="1242954" y="464058"/>
                  <a:pt x="1230000" y="460629"/>
                  <a:pt x="1223904" y="460343"/>
                </a:cubicBezTo>
                <a:cubicBezTo>
                  <a:pt x="1223904" y="455962"/>
                  <a:pt x="1233714" y="456819"/>
                  <a:pt x="1239906" y="455676"/>
                </a:cubicBezTo>
                <a:close/>
                <a:moveTo>
                  <a:pt x="1069408" y="477869"/>
                </a:moveTo>
                <a:cubicBezTo>
                  <a:pt x="1073028" y="477774"/>
                  <a:pt x="1074266" y="479774"/>
                  <a:pt x="1073980" y="483013"/>
                </a:cubicBezTo>
                <a:cubicBezTo>
                  <a:pt x="1071980" y="483203"/>
                  <a:pt x="1069884" y="483489"/>
                  <a:pt x="1067884" y="483680"/>
                </a:cubicBezTo>
                <a:cubicBezTo>
                  <a:pt x="1066741" y="480917"/>
                  <a:pt x="1068932" y="479870"/>
                  <a:pt x="1069408" y="477869"/>
                </a:cubicBezTo>
                <a:close/>
                <a:moveTo>
                  <a:pt x="1013020" y="489966"/>
                </a:moveTo>
                <a:cubicBezTo>
                  <a:pt x="1005686" y="488633"/>
                  <a:pt x="1003971" y="491776"/>
                  <a:pt x="996637" y="490442"/>
                </a:cubicBezTo>
                <a:cubicBezTo>
                  <a:pt x="994827" y="489776"/>
                  <a:pt x="1001685" y="484823"/>
                  <a:pt x="1004543" y="486728"/>
                </a:cubicBezTo>
                <a:cubicBezTo>
                  <a:pt x="1004638" y="486823"/>
                  <a:pt x="1004543" y="488156"/>
                  <a:pt x="1004638" y="488156"/>
                </a:cubicBezTo>
                <a:cubicBezTo>
                  <a:pt x="1006829" y="488156"/>
                  <a:pt x="1015211" y="485680"/>
                  <a:pt x="1013020" y="489966"/>
                </a:cubicBezTo>
                <a:close/>
                <a:moveTo>
                  <a:pt x="1020831" y="484823"/>
                </a:moveTo>
                <a:cubicBezTo>
                  <a:pt x="1022164" y="484632"/>
                  <a:pt x="1023498" y="484537"/>
                  <a:pt x="1024926" y="484346"/>
                </a:cubicBezTo>
                <a:cubicBezTo>
                  <a:pt x="1025022" y="485299"/>
                  <a:pt x="1025117" y="486251"/>
                  <a:pt x="1025212" y="487109"/>
                </a:cubicBezTo>
                <a:cubicBezTo>
                  <a:pt x="1023879" y="487299"/>
                  <a:pt x="1022545" y="487394"/>
                  <a:pt x="1021116" y="487585"/>
                </a:cubicBezTo>
                <a:cubicBezTo>
                  <a:pt x="1020926" y="486728"/>
                  <a:pt x="1020831" y="485775"/>
                  <a:pt x="1020831" y="484823"/>
                </a:cubicBezTo>
                <a:close/>
                <a:moveTo>
                  <a:pt x="935677" y="497396"/>
                </a:moveTo>
                <a:cubicBezTo>
                  <a:pt x="936534" y="502349"/>
                  <a:pt x="922723" y="501587"/>
                  <a:pt x="915579" y="502539"/>
                </a:cubicBezTo>
                <a:cubicBezTo>
                  <a:pt x="913770" y="502730"/>
                  <a:pt x="911293" y="503301"/>
                  <a:pt x="909483" y="503206"/>
                </a:cubicBezTo>
                <a:cubicBezTo>
                  <a:pt x="907769" y="503111"/>
                  <a:pt x="907293" y="502063"/>
                  <a:pt x="905292" y="502253"/>
                </a:cubicBezTo>
                <a:cubicBezTo>
                  <a:pt x="905769" y="502158"/>
                  <a:pt x="904530" y="503682"/>
                  <a:pt x="903387" y="503873"/>
                </a:cubicBezTo>
                <a:cubicBezTo>
                  <a:pt x="900720" y="504254"/>
                  <a:pt x="897958" y="504444"/>
                  <a:pt x="895291" y="504825"/>
                </a:cubicBezTo>
                <a:cubicBezTo>
                  <a:pt x="891862" y="505778"/>
                  <a:pt x="891386" y="504158"/>
                  <a:pt x="891005" y="502444"/>
                </a:cubicBezTo>
                <a:cubicBezTo>
                  <a:pt x="892719" y="501396"/>
                  <a:pt x="894529" y="500348"/>
                  <a:pt x="895101" y="501968"/>
                </a:cubicBezTo>
                <a:cubicBezTo>
                  <a:pt x="897672" y="499586"/>
                  <a:pt x="911674" y="498443"/>
                  <a:pt x="921390" y="497586"/>
                </a:cubicBezTo>
                <a:cubicBezTo>
                  <a:pt x="925676" y="497205"/>
                  <a:pt x="926819" y="498253"/>
                  <a:pt x="929676" y="498062"/>
                </a:cubicBezTo>
                <a:cubicBezTo>
                  <a:pt x="929962" y="498062"/>
                  <a:pt x="931677" y="496062"/>
                  <a:pt x="933582" y="496157"/>
                </a:cubicBezTo>
                <a:cubicBezTo>
                  <a:pt x="935106" y="496348"/>
                  <a:pt x="935582" y="496157"/>
                  <a:pt x="935677" y="497396"/>
                </a:cubicBezTo>
                <a:close/>
                <a:moveTo>
                  <a:pt x="1658720" y="406718"/>
                </a:moveTo>
                <a:cubicBezTo>
                  <a:pt x="1663006" y="407003"/>
                  <a:pt x="1672531" y="402717"/>
                  <a:pt x="1671198" y="407956"/>
                </a:cubicBezTo>
                <a:cubicBezTo>
                  <a:pt x="1667007" y="407670"/>
                  <a:pt x="1657386" y="411956"/>
                  <a:pt x="1658720" y="406718"/>
                </a:cubicBezTo>
                <a:close/>
                <a:moveTo>
                  <a:pt x="1904941" y="381095"/>
                </a:moveTo>
                <a:cubicBezTo>
                  <a:pt x="1907227" y="384715"/>
                  <a:pt x="1896940" y="381667"/>
                  <a:pt x="1894940" y="383762"/>
                </a:cubicBezTo>
                <a:cubicBezTo>
                  <a:pt x="1894845" y="383858"/>
                  <a:pt x="1895226" y="385096"/>
                  <a:pt x="1895131" y="385191"/>
                </a:cubicBezTo>
                <a:cubicBezTo>
                  <a:pt x="1887225" y="386906"/>
                  <a:pt x="1876081" y="388239"/>
                  <a:pt x="1866746" y="388811"/>
                </a:cubicBezTo>
                <a:cubicBezTo>
                  <a:pt x="1852173" y="389763"/>
                  <a:pt x="1826169" y="393287"/>
                  <a:pt x="1805691" y="395097"/>
                </a:cubicBezTo>
                <a:cubicBezTo>
                  <a:pt x="1800357" y="395573"/>
                  <a:pt x="1795499" y="395002"/>
                  <a:pt x="1791308" y="395478"/>
                </a:cubicBezTo>
                <a:cubicBezTo>
                  <a:pt x="1787022" y="396050"/>
                  <a:pt x="1784831" y="397383"/>
                  <a:pt x="1777306" y="398717"/>
                </a:cubicBezTo>
                <a:cubicBezTo>
                  <a:pt x="1766448" y="400526"/>
                  <a:pt x="1755685" y="401003"/>
                  <a:pt x="1744635" y="401479"/>
                </a:cubicBezTo>
                <a:cubicBezTo>
                  <a:pt x="1743016" y="401574"/>
                  <a:pt x="1742731" y="403479"/>
                  <a:pt x="1740730" y="403384"/>
                </a:cubicBezTo>
                <a:cubicBezTo>
                  <a:pt x="1741111" y="403384"/>
                  <a:pt x="1739111" y="402336"/>
                  <a:pt x="1738539" y="402241"/>
                </a:cubicBezTo>
                <a:cubicBezTo>
                  <a:pt x="1735872" y="401764"/>
                  <a:pt x="1734063" y="402717"/>
                  <a:pt x="1734158" y="399955"/>
                </a:cubicBezTo>
                <a:cubicBezTo>
                  <a:pt x="1745016" y="400336"/>
                  <a:pt x="1756351" y="396907"/>
                  <a:pt x="1766638" y="395859"/>
                </a:cubicBezTo>
                <a:cubicBezTo>
                  <a:pt x="1779973" y="394526"/>
                  <a:pt x="1788736" y="394526"/>
                  <a:pt x="1805214" y="391001"/>
                </a:cubicBezTo>
                <a:cubicBezTo>
                  <a:pt x="1804833" y="391097"/>
                  <a:pt x="1805881" y="388525"/>
                  <a:pt x="1807024" y="389382"/>
                </a:cubicBezTo>
                <a:cubicBezTo>
                  <a:pt x="1808358" y="390239"/>
                  <a:pt x="1811120" y="389573"/>
                  <a:pt x="1815311" y="389763"/>
                </a:cubicBezTo>
                <a:cubicBezTo>
                  <a:pt x="1820454" y="389954"/>
                  <a:pt x="1828551" y="386715"/>
                  <a:pt x="1835409" y="385763"/>
                </a:cubicBezTo>
                <a:cubicBezTo>
                  <a:pt x="1840743" y="385096"/>
                  <a:pt x="1846267" y="384048"/>
                  <a:pt x="1851601" y="383667"/>
                </a:cubicBezTo>
                <a:cubicBezTo>
                  <a:pt x="1851601" y="383667"/>
                  <a:pt x="1852268" y="385001"/>
                  <a:pt x="1853792" y="384810"/>
                </a:cubicBezTo>
                <a:cubicBezTo>
                  <a:pt x="1855316" y="384620"/>
                  <a:pt x="1855792" y="383096"/>
                  <a:pt x="1855697" y="383191"/>
                </a:cubicBezTo>
                <a:cubicBezTo>
                  <a:pt x="1858078" y="383000"/>
                  <a:pt x="1866460" y="384620"/>
                  <a:pt x="1874080" y="382238"/>
                </a:cubicBezTo>
                <a:cubicBezTo>
                  <a:pt x="1877033" y="381286"/>
                  <a:pt x="1876938" y="380714"/>
                  <a:pt x="1884272" y="380905"/>
                </a:cubicBezTo>
                <a:cubicBezTo>
                  <a:pt x="1889320" y="381095"/>
                  <a:pt x="1896940" y="380905"/>
                  <a:pt x="1904941" y="381095"/>
                </a:cubicBezTo>
                <a:close/>
                <a:moveTo>
                  <a:pt x="823473" y="527209"/>
                </a:moveTo>
                <a:cubicBezTo>
                  <a:pt x="822901" y="532257"/>
                  <a:pt x="810423" y="530733"/>
                  <a:pt x="803375" y="532352"/>
                </a:cubicBezTo>
                <a:cubicBezTo>
                  <a:pt x="798708" y="527209"/>
                  <a:pt x="810709" y="530638"/>
                  <a:pt x="813281" y="528352"/>
                </a:cubicBezTo>
                <a:cubicBezTo>
                  <a:pt x="813376" y="528257"/>
                  <a:pt x="813090" y="526923"/>
                  <a:pt x="813186" y="526923"/>
                </a:cubicBezTo>
                <a:cubicBezTo>
                  <a:pt x="817662" y="526161"/>
                  <a:pt x="821282" y="526256"/>
                  <a:pt x="823473" y="527209"/>
                </a:cubicBezTo>
                <a:close/>
                <a:moveTo>
                  <a:pt x="1904465" y="44101"/>
                </a:moveTo>
                <a:cubicBezTo>
                  <a:pt x="1905036" y="41339"/>
                  <a:pt x="1913799" y="42958"/>
                  <a:pt x="1910085" y="37814"/>
                </a:cubicBezTo>
                <a:cubicBezTo>
                  <a:pt x="1904656" y="38386"/>
                  <a:pt x="1899226" y="39053"/>
                  <a:pt x="1893797" y="39624"/>
                </a:cubicBezTo>
                <a:cubicBezTo>
                  <a:pt x="1897416" y="44291"/>
                  <a:pt x="1886939" y="41243"/>
                  <a:pt x="1888082" y="44482"/>
                </a:cubicBezTo>
                <a:cubicBezTo>
                  <a:pt x="1890844" y="44101"/>
                  <a:pt x="1892559" y="44672"/>
                  <a:pt x="1894273" y="45149"/>
                </a:cubicBezTo>
                <a:cubicBezTo>
                  <a:pt x="1893606" y="41148"/>
                  <a:pt x="1904084" y="38576"/>
                  <a:pt x="1904274" y="42577"/>
                </a:cubicBezTo>
                <a:cubicBezTo>
                  <a:pt x="1903227" y="42862"/>
                  <a:pt x="1902179" y="44101"/>
                  <a:pt x="1904465" y="44101"/>
                </a:cubicBezTo>
                <a:close/>
                <a:moveTo>
                  <a:pt x="479049" y="560927"/>
                </a:moveTo>
                <a:cubicBezTo>
                  <a:pt x="475524" y="562166"/>
                  <a:pt x="465904" y="560927"/>
                  <a:pt x="466666" y="563880"/>
                </a:cubicBezTo>
                <a:cubicBezTo>
                  <a:pt x="470095" y="565404"/>
                  <a:pt x="479239" y="564547"/>
                  <a:pt x="479049" y="560927"/>
                </a:cubicBezTo>
                <a:close/>
                <a:moveTo>
                  <a:pt x="481716" y="561975"/>
                </a:moveTo>
                <a:cubicBezTo>
                  <a:pt x="482382" y="563023"/>
                  <a:pt x="482097" y="564737"/>
                  <a:pt x="484573" y="564452"/>
                </a:cubicBezTo>
                <a:cubicBezTo>
                  <a:pt x="484383" y="562642"/>
                  <a:pt x="488859" y="562642"/>
                  <a:pt x="489240" y="561023"/>
                </a:cubicBezTo>
                <a:cubicBezTo>
                  <a:pt x="485621" y="560927"/>
                  <a:pt x="484859" y="559880"/>
                  <a:pt x="481716" y="561975"/>
                </a:cubicBezTo>
                <a:close/>
                <a:moveTo>
                  <a:pt x="444473" y="569595"/>
                </a:moveTo>
                <a:cubicBezTo>
                  <a:pt x="445140" y="566738"/>
                  <a:pt x="455998" y="567976"/>
                  <a:pt x="451331" y="563023"/>
                </a:cubicBezTo>
                <a:cubicBezTo>
                  <a:pt x="444663" y="563880"/>
                  <a:pt x="437901" y="564737"/>
                  <a:pt x="431233" y="565595"/>
                </a:cubicBezTo>
                <a:cubicBezTo>
                  <a:pt x="435710" y="570071"/>
                  <a:pt x="422851" y="567500"/>
                  <a:pt x="424185" y="570738"/>
                </a:cubicBezTo>
                <a:cubicBezTo>
                  <a:pt x="427614" y="570262"/>
                  <a:pt x="429804" y="570738"/>
                  <a:pt x="431900" y="571214"/>
                </a:cubicBezTo>
                <a:cubicBezTo>
                  <a:pt x="431043" y="567309"/>
                  <a:pt x="443997" y="564261"/>
                  <a:pt x="444282" y="568166"/>
                </a:cubicBezTo>
                <a:cubicBezTo>
                  <a:pt x="442854" y="568357"/>
                  <a:pt x="441520" y="569690"/>
                  <a:pt x="444473" y="569595"/>
                </a:cubicBezTo>
                <a:close/>
                <a:moveTo>
                  <a:pt x="1967616" y="38386"/>
                </a:moveTo>
                <a:cubicBezTo>
                  <a:pt x="1967616" y="36195"/>
                  <a:pt x="1972664" y="36671"/>
                  <a:pt x="1971331" y="33719"/>
                </a:cubicBezTo>
                <a:cubicBezTo>
                  <a:pt x="1968949" y="34195"/>
                  <a:pt x="1965520" y="34100"/>
                  <a:pt x="1965330" y="35814"/>
                </a:cubicBezTo>
                <a:cubicBezTo>
                  <a:pt x="1969140" y="35719"/>
                  <a:pt x="1964377" y="38195"/>
                  <a:pt x="1967616" y="38386"/>
                </a:cubicBezTo>
                <a:close/>
              </a:path>
            </a:pathLst>
          </a:custGeom>
          <a:gradFill>
            <a:gsLst>
              <a:gs pos="0">
                <a:schemeClr val="bg2"/>
              </a:gs>
              <a:gs pos="100000">
                <a:schemeClr val="accent2"/>
              </a:gs>
            </a:gsLst>
            <a:lin ang="5400000" scaled="1"/>
          </a:gradFill>
          <a:ln w="9525" cap="flat">
            <a:noFill/>
            <a:prstDash val="solid"/>
            <a:miter/>
          </a:ln>
        </p:spPr>
        <p:txBody>
          <a:bodyPr rtlCol="0" anchor="ctr"/>
          <a:lstStyle/>
          <a:p>
            <a:endParaRPr lang="en-US" noProof="0" dirty="0"/>
          </a:p>
        </p:txBody>
      </p:sp>
      <p:sp>
        <p:nvSpPr>
          <p:cNvPr id="32" name="Text Placeholder 21">
            <a:extLst>
              <a:ext uri="{FF2B5EF4-FFF2-40B4-BE49-F238E27FC236}">
                <a16:creationId xmlns:a16="http://schemas.microsoft.com/office/drawing/2014/main" id="{C02A30D5-988D-4394-BEF0-1B45A36A6281}"/>
              </a:ext>
            </a:extLst>
          </p:cNvPr>
          <p:cNvSpPr>
            <a:spLocks noGrp="1"/>
          </p:cNvSpPr>
          <p:nvPr userDrawn="1">
            <p:ph type="body" sz="quarter" idx="16" hasCustomPrompt="1"/>
          </p:nvPr>
        </p:nvSpPr>
        <p:spPr>
          <a:xfrm rot="21231751">
            <a:off x="7727666" y="5844164"/>
            <a:ext cx="2332597" cy="463989"/>
          </a:xfrm>
        </p:spPr>
        <p:txBody>
          <a:bodyPr>
            <a:noAutofit/>
          </a:bodyPr>
          <a:lstStyle>
            <a:lvl1pPr marL="0" indent="0" algn="ctr">
              <a:buNone/>
              <a:defRPr sz="1800">
                <a:solidFill>
                  <a:schemeClr val="tx1"/>
                </a:solidFill>
              </a:defRPr>
            </a:lvl1pPr>
          </a:lstStyle>
          <a:p>
            <a:pPr lvl="0"/>
            <a:r>
              <a:rPr lang="en-US" noProof="0"/>
              <a:t>photo title</a:t>
            </a:r>
          </a:p>
        </p:txBody>
      </p:sp>
    </p:spTree>
    <p:extLst>
      <p:ext uri="{BB962C8B-B14F-4D97-AF65-F5344CB8AC3E}">
        <p14:creationId xmlns:p14="http://schemas.microsoft.com/office/powerpoint/2010/main" val="940550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8E36636D-D922-432D-A958-524484B5923D}" type="datetimeFigureOut">
              <a:rPr lang="en-US" dirty="0"/>
              <a:pPr/>
              <a:t>7/4/2025</a:t>
            </a:fld>
            <a:endParaRPr lang="en-US" dirty="0"/>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F28FB93-0A08-4E7D-8E63-9EFA29F1E093}"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2" r:id="rId10"/>
    <p:sldLayoutId id="2147483853" r:id="rId11"/>
    <p:sldLayoutId id="2147483854" r:id="rId12"/>
    <p:sldLayoutId id="2147483855" r:id="rId13"/>
    <p:sldLayoutId id="2147483858" r:id="rId14"/>
    <p:sldLayoutId id="2147483859" r:id="rId15"/>
    <p:sldLayoutId id="2147483850" r:id="rId16"/>
    <p:sldLayoutId id="2147483851" r:id="rId17"/>
    <p:sldLayoutId id="2147483860" r:id="rId18"/>
    <p:sldLayoutId id="2147483861" r:id="rId19"/>
    <p:sldLayoutId id="2147483862" r:id="rId20"/>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hyperlink" Target="https://bibtheo.com/paths"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diagramLayout" Target="../diagrams/layout1.xml"/><Relationship Id="rId7" Type="http://schemas.openxmlformats.org/officeDocument/2006/relationships/image" Target="../media/image1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hyperlink" Target="https://publicdomainpictures.net/view-image.php?image=124160&amp;picture=spirala-negru"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6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6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3.xml"/><Relationship Id="rId1" Type="http://schemas.openxmlformats.org/officeDocument/2006/relationships/slideLayout" Target="../slideLayouts/slideLayout20.xml"/><Relationship Id="rId4" Type="http://schemas.openxmlformats.org/officeDocument/2006/relationships/image" Target="../media/image21.emf"/></Relationships>
</file>

<file path=ppt/slides/_rels/slide6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4.xml"/><Relationship Id="rId1" Type="http://schemas.openxmlformats.org/officeDocument/2006/relationships/slideLayout" Target="../slideLayouts/slideLayout20.xml"/><Relationship Id="rId4" Type="http://schemas.openxmlformats.org/officeDocument/2006/relationships/image" Target="../media/image23.emf"/></Relationships>
</file>

<file path=ppt/slides/_rels/slide6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25.emf"/></Relationships>
</file>

<file path=ppt/slides/_rels/slide6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6.xml"/><Relationship Id="rId1" Type="http://schemas.openxmlformats.org/officeDocument/2006/relationships/slideLayout" Target="../slideLayouts/slideLayout20.xml"/><Relationship Id="rId4" Type="http://schemas.openxmlformats.org/officeDocument/2006/relationships/image" Target="../media/image27.emf"/></Relationships>
</file>

<file path=ppt/slides/_rels/slide67.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29.emf"/></Relationships>
</file>

<file path=ppt/slides/_rels/slide68.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8.xml"/><Relationship Id="rId1" Type="http://schemas.openxmlformats.org/officeDocument/2006/relationships/slideLayout" Target="../slideLayouts/slideLayout20.xml"/><Relationship Id="rId4" Type="http://schemas.openxmlformats.org/officeDocument/2006/relationships/image" Target="../media/image31.emf"/></Relationships>
</file>

<file path=ppt/slides/_rels/slide6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9.xml"/><Relationship Id="rId1" Type="http://schemas.openxmlformats.org/officeDocument/2006/relationships/slideLayout" Target="../slideLayouts/slideLayout20.xml"/><Relationship Id="rId4" Type="http://schemas.openxmlformats.org/officeDocument/2006/relationships/image" Target="../media/image33.emf"/></Relationships>
</file>

<file path=ppt/slides/_rels/slide70.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0.xml"/><Relationship Id="rId1" Type="http://schemas.openxmlformats.org/officeDocument/2006/relationships/slideLayout" Target="../slideLayouts/slideLayout20.xml"/><Relationship Id="rId4" Type="http://schemas.openxmlformats.org/officeDocument/2006/relationships/image" Target="../media/image35.emf"/></Relationships>
</file>

<file path=ppt/slides/_rels/slide71.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1.xml"/><Relationship Id="rId1" Type="http://schemas.openxmlformats.org/officeDocument/2006/relationships/slideLayout" Target="../slideLayouts/slideLayout20.xml"/><Relationship Id="rId4" Type="http://schemas.openxmlformats.org/officeDocument/2006/relationships/image" Target="../media/image37.emf"/></Relationships>
</file>

<file path=ppt/slides/_rels/slide72.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2.xml"/><Relationship Id="rId1" Type="http://schemas.openxmlformats.org/officeDocument/2006/relationships/slideLayout" Target="../slideLayouts/slideLayout20.xml"/><Relationship Id="rId4" Type="http://schemas.openxmlformats.org/officeDocument/2006/relationships/image" Target="../media/image39.emf"/></Relationships>
</file>

<file path=ppt/slides/_rels/slide73.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3.xml"/><Relationship Id="rId1" Type="http://schemas.openxmlformats.org/officeDocument/2006/relationships/slideLayout" Target="../slideLayouts/slideLayout20.xml"/><Relationship Id="rId4" Type="http://schemas.openxmlformats.org/officeDocument/2006/relationships/image" Target="../media/image41.emf"/></Relationships>
</file>

<file path=ppt/slides/_rels/slide74.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7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7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7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hyperlink" Target="https://bibtheo.com/plagiarism"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s://www.mckinsey.com/featured-insights/mckinsey-explainers/what-is-generative-ai" TargetMode="External"/><Relationship Id="rId2" Type="http://schemas.openxmlformats.org/officeDocument/2006/relationships/hyperlink" Target="https://www.techtarget.com/searchenterpriseai/definition/generative-AI" TargetMode="External"/><Relationship Id="rId1" Type="http://schemas.openxmlformats.org/officeDocument/2006/relationships/slideLayout" Target="../slideLayouts/slideLayout2.xml"/><Relationship Id="rId6" Type="http://schemas.openxmlformats.org/officeDocument/2006/relationships/hyperlink" Target="https://youtu.be/wvWpdrfoEv0?si=MWJ4azgWOLL3NWsW" TargetMode="External"/><Relationship Id="rId5" Type="http://schemas.openxmlformats.org/officeDocument/2006/relationships/hyperlink" Target="https://youtu.be/R9OHn5ZF4Uo?si=hdEkTI05mqaYFNIy" TargetMode="External"/><Relationship Id="rId4" Type="http://schemas.openxmlformats.org/officeDocument/2006/relationships/hyperlink" Target="https://youtu.be/NbEbs6I3eLw?si=LRnRdyYHtWXECXck" TargetMode="Externa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hyperlink" Target="https://committees.parliament.uk/writtenevidence/126981/pdf/" TargetMode="Externa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hyperlink" Target="https://www.rollingstone.com/culture/culture-features/women-warnings-ai-danger-risk-before-chatgpt-1234804367/" TargetMode="Externa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hyperlink" Target="https://dx.doi.org/10.2139/ssrn.5104064" TargetMode="Externa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https://arxiv.org/pdf/2506.08872" TargetMode="External"/><Relationship Id="rId2" Type="http://schemas.openxmlformats.org/officeDocument/2006/relationships/hyperlink" Target="https://doi.org/10.48550/arXiv.2506.08872" TargetMode="Externa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hyperlink" Target="https://arxiv.org/pdf/2506.08872" TargetMode="External"/><Relationship Id="rId2" Type="http://schemas.openxmlformats.org/officeDocument/2006/relationships/hyperlink" Target="https://doi.org/10.48550/arXiv.2506.08872" TargetMode="Externa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hyperlink" Target="https://arxiv.org/pdf/2506.08872" TargetMode="External"/><Relationship Id="rId2" Type="http://schemas.openxmlformats.org/officeDocument/2006/relationships/hyperlink" Target="https://doi.org/10.48550/arXiv.2506.08872" TargetMode="Externa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hyperlink" Target="https://ml-site.cdn-apple.com/papers/the-illusion-of-thinking.pdf" TargetMode="Externa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4A304-A47C-415F-B73C-E08B0CE4F12D}"/>
              </a:ext>
            </a:extLst>
          </p:cNvPr>
          <p:cNvSpPr>
            <a:spLocks noGrp="1"/>
          </p:cNvSpPr>
          <p:nvPr>
            <p:ph type="ctrTitle"/>
          </p:nvPr>
        </p:nvSpPr>
        <p:spPr/>
        <p:txBody>
          <a:bodyPr/>
          <a:lstStyle/>
          <a:p>
            <a:r>
              <a:rPr lang="en-US" dirty="0"/>
              <a:t>What is a Dissertation?</a:t>
            </a:r>
          </a:p>
        </p:txBody>
      </p:sp>
      <p:sp>
        <p:nvSpPr>
          <p:cNvPr id="3" name="Subtitle 2">
            <a:extLst>
              <a:ext uri="{FF2B5EF4-FFF2-40B4-BE49-F238E27FC236}">
                <a16:creationId xmlns:a16="http://schemas.microsoft.com/office/drawing/2014/main" id="{EA25696C-9327-44AE-A8EA-3DD6BCCFEA6D}"/>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779897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831AF-A056-492D-B6A7-434E014150D6}"/>
              </a:ext>
            </a:extLst>
          </p:cNvPr>
          <p:cNvSpPr>
            <a:spLocks noGrp="1"/>
          </p:cNvSpPr>
          <p:nvPr>
            <p:ph type="title"/>
          </p:nvPr>
        </p:nvSpPr>
        <p:spPr/>
        <p:txBody>
          <a:bodyPr/>
          <a:lstStyle/>
          <a:p>
            <a:r>
              <a:rPr lang="en-US" dirty="0"/>
              <a:t>Contents</a:t>
            </a:r>
          </a:p>
        </p:txBody>
      </p:sp>
      <p:sp>
        <p:nvSpPr>
          <p:cNvPr id="3" name="Content Placeholder 2">
            <a:extLst>
              <a:ext uri="{FF2B5EF4-FFF2-40B4-BE49-F238E27FC236}">
                <a16:creationId xmlns:a16="http://schemas.microsoft.com/office/drawing/2014/main" id="{BFFE0B25-9EB5-4C95-AFF7-B14B85A847C1}"/>
              </a:ext>
            </a:extLst>
          </p:cNvPr>
          <p:cNvSpPr>
            <a:spLocks noGrp="1"/>
          </p:cNvSpPr>
          <p:nvPr>
            <p:ph idx="1"/>
          </p:nvPr>
        </p:nvSpPr>
        <p:spPr/>
        <p:txBody>
          <a:bodyPr/>
          <a:lstStyle/>
          <a:p>
            <a:pPr marL="551250" indent="-514350">
              <a:buFont typeface="+mj-lt"/>
              <a:buAutoNum type="arabicPeriod"/>
            </a:pPr>
            <a:r>
              <a:rPr lang="en-US" sz="3200" dirty="0"/>
              <a:t>Pre-Session Assignment: X, Y, &amp; Z (discussion)</a:t>
            </a:r>
          </a:p>
          <a:p>
            <a:pPr marL="551250" indent="-514350">
              <a:buFont typeface="+mj-lt"/>
              <a:buAutoNum type="arabicPeriod"/>
            </a:pPr>
            <a:r>
              <a:rPr lang="en-US" sz="3200" dirty="0"/>
              <a:t>Tyndale Journal Key Questions for Peer Review</a:t>
            </a:r>
          </a:p>
          <a:p>
            <a:pPr marL="551250" indent="-514350">
              <a:buFont typeface="+mj-lt"/>
              <a:buAutoNum type="arabicPeriod"/>
            </a:pPr>
            <a:r>
              <a:rPr lang="en-US" sz="3200" dirty="0"/>
              <a:t>What is a Dissertation?  Matt Might’s Guide to a Ph.D.</a:t>
            </a:r>
          </a:p>
          <a:p>
            <a:pPr marL="551250" indent="-514350">
              <a:buFont typeface="+mj-lt"/>
              <a:buAutoNum type="arabicPeriod"/>
            </a:pPr>
            <a:r>
              <a:rPr lang="en-US" sz="3200" dirty="0"/>
              <a:t>What is a Dissertation? Turabian &amp; Roberts</a:t>
            </a:r>
          </a:p>
          <a:p>
            <a:endParaRPr lang="en-US" dirty="0"/>
          </a:p>
        </p:txBody>
      </p:sp>
    </p:spTree>
    <p:extLst>
      <p:ext uri="{BB962C8B-B14F-4D97-AF65-F5344CB8AC3E}">
        <p14:creationId xmlns:p14="http://schemas.microsoft.com/office/powerpoint/2010/main" val="2605619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AE985-189F-4F08-9AA8-C481C3C87B46}"/>
              </a:ext>
            </a:extLst>
          </p:cNvPr>
          <p:cNvSpPr>
            <a:spLocks noGrp="1"/>
          </p:cNvSpPr>
          <p:nvPr>
            <p:ph type="title"/>
          </p:nvPr>
        </p:nvSpPr>
        <p:spPr/>
        <p:txBody>
          <a:bodyPr/>
          <a:lstStyle/>
          <a:p>
            <a:r>
              <a:rPr lang="en-US" dirty="0"/>
              <a:t>Pre-Session Dissertation Assignment</a:t>
            </a:r>
          </a:p>
        </p:txBody>
      </p:sp>
      <p:sp>
        <p:nvSpPr>
          <p:cNvPr id="3" name="Text Placeholder 2">
            <a:extLst>
              <a:ext uri="{FF2B5EF4-FFF2-40B4-BE49-F238E27FC236}">
                <a16:creationId xmlns:a16="http://schemas.microsoft.com/office/drawing/2014/main" id="{7175FBA0-9DA3-4AD6-952C-534337F4B8AD}"/>
              </a:ext>
            </a:extLst>
          </p:cNvPr>
          <p:cNvSpPr>
            <a:spLocks noGrp="1"/>
          </p:cNvSpPr>
          <p:nvPr>
            <p:ph type="body" idx="1"/>
          </p:nvPr>
        </p:nvSpPr>
        <p:spPr/>
        <p:txBody>
          <a:bodyPr/>
          <a:lstStyle/>
          <a:p>
            <a:r>
              <a:rPr lang="en-US" dirty="0"/>
              <a:t>X, Y, &amp; Z</a:t>
            </a:r>
          </a:p>
        </p:txBody>
      </p:sp>
    </p:spTree>
    <p:extLst>
      <p:ext uri="{BB962C8B-B14F-4D97-AF65-F5344CB8AC3E}">
        <p14:creationId xmlns:p14="http://schemas.microsoft.com/office/powerpoint/2010/main" val="3547213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2223B-BB34-4885-8F11-21C0C4A1B3CA}"/>
              </a:ext>
            </a:extLst>
          </p:cNvPr>
          <p:cNvSpPr>
            <a:spLocks noGrp="1"/>
          </p:cNvSpPr>
          <p:nvPr>
            <p:ph type="title"/>
          </p:nvPr>
        </p:nvSpPr>
        <p:spPr/>
        <p:txBody>
          <a:bodyPr>
            <a:normAutofit fontScale="90000"/>
          </a:bodyPr>
          <a:lstStyle/>
          <a:p>
            <a:r>
              <a:rPr lang="en-US" dirty="0"/>
              <a:t>Discussion Question</a:t>
            </a:r>
            <a:br>
              <a:rPr lang="en-US" dirty="0"/>
            </a:br>
            <a:r>
              <a:rPr lang="en-US" dirty="0"/>
              <a:t>Pre-Session Assignment: Dissertation Analysis</a:t>
            </a:r>
          </a:p>
        </p:txBody>
      </p:sp>
      <p:sp>
        <p:nvSpPr>
          <p:cNvPr id="3" name="Content Placeholder 2">
            <a:extLst>
              <a:ext uri="{FF2B5EF4-FFF2-40B4-BE49-F238E27FC236}">
                <a16:creationId xmlns:a16="http://schemas.microsoft.com/office/drawing/2014/main" id="{AEEFB380-F3C8-41C6-8BDB-B827E705C635}"/>
              </a:ext>
            </a:extLst>
          </p:cNvPr>
          <p:cNvSpPr>
            <a:spLocks noGrp="1"/>
          </p:cNvSpPr>
          <p:nvPr>
            <p:ph idx="1"/>
          </p:nvPr>
        </p:nvSpPr>
        <p:spPr>
          <a:xfrm>
            <a:off x="913795" y="2056540"/>
            <a:ext cx="10668605" cy="4058751"/>
          </a:xfrm>
        </p:spPr>
        <p:txBody>
          <a:bodyPr/>
          <a:lstStyle/>
          <a:p>
            <a:pPr marL="36900" indent="0">
              <a:buNone/>
            </a:pPr>
            <a:r>
              <a:rPr lang="en-US" sz="3200" dirty="0"/>
              <a:t>Step 4 of the assignment asked you to describe your two dissertations using this formula: </a:t>
            </a:r>
          </a:p>
          <a:p>
            <a:pPr marL="36900" indent="0">
              <a:buNone/>
            </a:pPr>
            <a:endParaRPr lang="en-US" sz="3200" dirty="0"/>
          </a:p>
          <a:p>
            <a:pPr marL="0" indent="0" algn="ctr">
              <a:buNone/>
            </a:pPr>
            <a:r>
              <a:rPr lang="en-US" sz="3200" dirty="0">
                <a:effectLst/>
              </a:rPr>
              <a:t>“This dissertation studied X, </a:t>
            </a:r>
          </a:p>
          <a:p>
            <a:pPr marL="0" indent="0" algn="ctr">
              <a:buNone/>
            </a:pPr>
            <a:r>
              <a:rPr lang="en-US" sz="3200" dirty="0">
                <a:effectLst/>
              </a:rPr>
              <a:t>because it wanted to find out Y, </a:t>
            </a:r>
          </a:p>
          <a:p>
            <a:pPr marL="0" indent="0" algn="ctr">
              <a:buNone/>
            </a:pPr>
            <a:r>
              <a:rPr lang="en-US" sz="3200" dirty="0">
                <a:effectLst/>
              </a:rPr>
              <a:t>so that it can help others understand Z.”</a:t>
            </a:r>
          </a:p>
          <a:p>
            <a:pPr marL="0" indent="0">
              <a:buNone/>
            </a:pPr>
            <a:endParaRPr lang="en-US" sz="3200" dirty="0">
              <a:effectLst/>
            </a:endParaRPr>
          </a:p>
          <a:p>
            <a:endParaRPr lang="en-US" dirty="0"/>
          </a:p>
        </p:txBody>
      </p:sp>
    </p:spTree>
    <p:extLst>
      <p:ext uri="{BB962C8B-B14F-4D97-AF65-F5344CB8AC3E}">
        <p14:creationId xmlns:p14="http://schemas.microsoft.com/office/powerpoint/2010/main" val="672302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4990D-A34B-4A86-8AD5-A19DFDED7FEE}"/>
              </a:ext>
            </a:extLst>
          </p:cNvPr>
          <p:cNvSpPr>
            <a:spLocks noGrp="1"/>
          </p:cNvSpPr>
          <p:nvPr>
            <p:ph type="title"/>
          </p:nvPr>
        </p:nvSpPr>
        <p:spPr/>
        <p:txBody>
          <a:bodyPr/>
          <a:lstStyle/>
          <a:p>
            <a:r>
              <a:rPr lang="en-US" dirty="0"/>
              <a:t>Tyndale Journal</a:t>
            </a:r>
          </a:p>
        </p:txBody>
      </p:sp>
      <p:sp>
        <p:nvSpPr>
          <p:cNvPr id="3" name="Text Placeholder 2">
            <a:extLst>
              <a:ext uri="{FF2B5EF4-FFF2-40B4-BE49-F238E27FC236}">
                <a16:creationId xmlns:a16="http://schemas.microsoft.com/office/drawing/2014/main" id="{40BD46F8-DC0D-4ECF-A29A-81B7D2929531}"/>
              </a:ext>
            </a:extLst>
          </p:cNvPr>
          <p:cNvSpPr>
            <a:spLocks noGrp="1"/>
          </p:cNvSpPr>
          <p:nvPr>
            <p:ph type="body" idx="1"/>
          </p:nvPr>
        </p:nvSpPr>
        <p:spPr/>
        <p:txBody>
          <a:bodyPr/>
          <a:lstStyle/>
          <a:p>
            <a:r>
              <a:rPr lang="en-US" dirty="0"/>
              <a:t>“</a:t>
            </a:r>
            <a:r>
              <a:rPr lang="en-US" i="1" dirty="0"/>
              <a:t>Tyndale Bulletin</a:t>
            </a:r>
            <a:r>
              <a:rPr lang="en-US" dirty="0"/>
              <a:t> Peer Review: The Key Questions”  </a:t>
            </a:r>
          </a:p>
          <a:p>
            <a:r>
              <a:rPr lang="en-US" dirty="0"/>
              <a:t>TyndaleBulletin.org. Online: 7 July 2022. </a:t>
            </a:r>
          </a:p>
          <a:p>
            <a:endParaRPr lang="en-US" dirty="0"/>
          </a:p>
        </p:txBody>
      </p:sp>
    </p:spTree>
    <p:extLst>
      <p:ext uri="{BB962C8B-B14F-4D97-AF65-F5344CB8AC3E}">
        <p14:creationId xmlns:p14="http://schemas.microsoft.com/office/powerpoint/2010/main" val="4013786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1A0EE-7FD9-48EF-89A9-A61DE4C5D9DE}"/>
              </a:ext>
            </a:extLst>
          </p:cNvPr>
          <p:cNvSpPr>
            <a:spLocks noGrp="1"/>
          </p:cNvSpPr>
          <p:nvPr>
            <p:ph type="title"/>
          </p:nvPr>
        </p:nvSpPr>
        <p:spPr/>
        <p:txBody>
          <a:bodyPr/>
          <a:lstStyle/>
          <a:p>
            <a:r>
              <a:rPr lang="en-US" dirty="0"/>
              <a:t>Key Questions for Peer-Reviewers</a:t>
            </a:r>
          </a:p>
        </p:txBody>
      </p:sp>
      <p:sp>
        <p:nvSpPr>
          <p:cNvPr id="3" name="Content Placeholder 2">
            <a:extLst>
              <a:ext uri="{FF2B5EF4-FFF2-40B4-BE49-F238E27FC236}">
                <a16:creationId xmlns:a16="http://schemas.microsoft.com/office/drawing/2014/main" id="{2E0A0224-957F-40A4-8362-D47A5807E3C3}"/>
              </a:ext>
            </a:extLst>
          </p:cNvPr>
          <p:cNvSpPr>
            <a:spLocks noGrp="1"/>
          </p:cNvSpPr>
          <p:nvPr>
            <p:ph idx="1"/>
          </p:nvPr>
        </p:nvSpPr>
        <p:spPr/>
        <p:txBody>
          <a:bodyPr/>
          <a:lstStyle/>
          <a:p>
            <a:pPr marL="466725" indent="-430213">
              <a:lnSpc>
                <a:spcPct val="150000"/>
              </a:lnSpc>
              <a:buNone/>
            </a:pPr>
            <a:r>
              <a:rPr lang="en-US" dirty="0"/>
              <a:t>1. “Please provide a summary of the author’s essay: What is the essay’s thesis and/or purpose? What are its supporting arguments? What are the main data used to make the arguments? </a:t>
            </a:r>
          </a:p>
          <a:p>
            <a:pPr marL="871200" lvl="1" indent="-457200">
              <a:lnSpc>
                <a:spcPct val="150000"/>
              </a:lnSpc>
            </a:pPr>
            <a:r>
              <a:rPr lang="en-US" dirty="0"/>
              <a:t>The main body of the paper should itself be constructed in such a way that readers can follow without undue effort how the argument unfolds, and can see how each paragraph serves the argument. Carefully crafted headings and subheadings are invariably highly beneficial, and authors should take care to ensure that their case is developed in a logical sequence without unnecessary duplication.”</a:t>
            </a:r>
          </a:p>
        </p:txBody>
      </p:sp>
    </p:spTree>
    <p:extLst>
      <p:ext uri="{BB962C8B-B14F-4D97-AF65-F5344CB8AC3E}">
        <p14:creationId xmlns:p14="http://schemas.microsoft.com/office/powerpoint/2010/main" val="2385251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1A0EE-7FD9-48EF-89A9-A61DE4C5D9DE}"/>
              </a:ext>
            </a:extLst>
          </p:cNvPr>
          <p:cNvSpPr>
            <a:spLocks noGrp="1"/>
          </p:cNvSpPr>
          <p:nvPr>
            <p:ph type="title"/>
          </p:nvPr>
        </p:nvSpPr>
        <p:spPr/>
        <p:txBody>
          <a:bodyPr/>
          <a:lstStyle/>
          <a:p>
            <a:r>
              <a:rPr lang="en-US" dirty="0"/>
              <a:t>Key Questions for Peer-Reviewers</a:t>
            </a:r>
          </a:p>
        </p:txBody>
      </p:sp>
      <p:sp>
        <p:nvSpPr>
          <p:cNvPr id="3" name="Content Placeholder 2">
            <a:extLst>
              <a:ext uri="{FF2B5EF4-FFF2-40B4-BE49-F238E27FC236}">
                <a16:creationId xmlns:a16="http://schemas.microsoft.com/office/drawing/2014/main" id="{2E0A0224-957F-40A4-8362-D47A5807E3C3}"/>
              </a:ext>
            </a:extLst>
          </p:cNvPr>
          <p:cNvSpPr>
            <a:spLocks noGrp="1"/>
          </p:cNvSpPr>
          <p:nvPr>
            <p:ph idx="1"/>
          </p:nvPr>
        </p:nvSpPr>
        <p:spPr/>
        <p:txBody>
          <a:bodyPr/>
          <a:lstStyle/>
          <a:p>
            <a:pPr marL="466725" indent="-430213">
              <a:lnSpc>
                <a:spcPct val="150000"/>
              </a:lnSpc>
              <a:buNone/>
            </a:pPr>
            <a:r>
              <a:rPr lang="en-US" dirty="0"/>
              <a:t>2. “Is the author’s argument valid and true? Are the data interpreted correctly? Were the arguments made on the basis of the data logical? If not, please explain with reference to particular segments of the article.</a:t>
            </a:r>
          </a:p>
          <a:p>
            <a:pPr marL="871200" lvl="1" indent="-457200">
              <a:lnSpc>
                <a:spcPct val="150000"/>
              </a:lnSpc>
            </a:pPr>
            <a:r>
              <a:rPr lang="en-US" dirty="0"/>
              <a:t>With this set of questions, reviewers are asked to consider whether the central claims of the article stand up to scrutiny. Authors need to ensure that their approach is methodologically sound, and that the argument itself is free from fallacies and </a:t>
            </a:r>
            <a:r>
              <a:rPr lang="en-US" i="1" dirty="0"/>
              <a:t>non sequiturs…</a:t>
            </a:r>
            <a:r>
              <a:rPr lang="en-US" dirty="0"/>
              <a:t>when engaging biblical material (and of course other ancient documents) it is crucial that the primary sources are handled with appropriate care, and that authors show awareness of the relevant technical questions</a:t>
            </a:r>
            <a:r>
              <a:rPr lang="en-US" i="1" dirty="0"/>
              <a:t> .</a:t>
            </a:r>
            <a:r>
              <a:rPr lang="en-US" dirty="0"/>
              <a:t>”</a:t>
            </a:r>
          </a:p>
        </p:txBody>
      </p:sp>
    </p:spTree>
    <p:extLst>
      <p:ext uri="{BB962C8B-B14F-4D97-AF65-F5344CB8AC3E}">
        <p14:creationId xmlns:p14="http://schemas.microsoft.com/office/powerpoint/2010/main" val="2393005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1A0EE-7FD9-48EF-89A9-A61DE4C5D9DE}"/>
              </a:ext>
            </a:extLst>
          </p:cNvPr>
          <p:cNvSpPr>
            <a:spLocks noGrp="1"/>
          </p:cNvSpPr>
          <p:nvPr>
            <p:ph type="title"/>
          </p:nvPr>
        </p:nvSpPr>
        <p:spPr/>
        <p:txBody>
          <a:bodyPr/>
          <a:lstStyle/>
          <a:p>
            <a:r>
              <a:rPr lang="en-US" dirty="0"/>
              <a:t>Key Questions for Peer-Reviewers</a:t>
            </a:r>
          </a:p>
        </p:txBody>
      </p:sp>
      <p:sp>
        <p:nvSpPr>
          <p:cNvPr id="3" name="Content Placeholder 2">
            <a:extLst>
              <a:ext uri="{FF2B5EF4-FFF2-40B4-BE49-F238E27FC236}">
                <a16:creationId xmlns:a16="http://schemas.microsoft.com/office/drawing/2014/main" id="{2E0A0224-957F-40A4-8362-D47A5807E3C3}"/>
              </a:ext>
            </a:extLst>
          </p:cNvPr>
          <p:cNvSpPr>
            <a:spLocks noGrp="1"/>
          </p:cNvSpPr>
          <p:nvPr>
            <p:ph idx="1"/>
          </p:nvPr>
        </p:nvSpPr>
        <p:spPr>
          <a:xfrm>
            <a:off x="913795" y="1732449"/>
            <a:ext cx="10353762" cy="4058751"/>
          </a:xfrm>
        </p:spPr>
        <p:txBody>
          <a:bodyPr/>
          <a:lstStyle/>
          <a:p>
            <a:pPr marL="466725" indent="-430213">
              <a:lnSpc>
                <a:spcPct val="150000"/>
              </a:lnSpc>
              <a:buNone/>
            </a:pPr>
            <a:r>
              <a:rPr lang="en-US" dirty="0"/>
              <a:t>3. “Had the author engaged unfairly or uncharitably with any other authors or their arguments?</a:t>
            </a:r>
          </a:p>
          <a:p>
            <a:pPr marL="871200" lvl="1" indent="-457200">
              <a:lnSpc>
                <a:spcPct val="150000"/>
              </a:lnSpc>
            </a:pPr>
            <a:r>
              <a:rPr lang="en-US" dirty="0"/>
              <a:t>Whilst scholarly disagreement—indeed sometimes very sharp disagreement—is of course inevitable in academic discourse, we believe this should be done in a way that is courteous and respectful…It is also crucial that the arguments of other scholars are not misrepresented; indeed to do so seriously undermines the credibility of an author’s own claims. Thus a charitable approach to the work of others, seeking to understand them as fully as possible before critiquing them, is essential. ”</a:t>
            </a:r>
          </a:p>
        </p:txBody>
      </p:sp>
    </p:spTree>
    <p:extLst>
      <p:ext uri="{BB962C8B-B14F-4D97-AF65-F5344CB8AC3E}">
        <p14:creationId xmlns:p14="http://schemas.microsoft.com/office/powerpoint/2010/main" val="32892424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1A0EE-7FD9-48EF-89A9-A61DE4C5D9DE}"/>
              </a:ext>
            </a:extLst>
          </p:cNvPr>
          <p:cNvSpPr>
            <a:spLocks noGrp="1"/>
          </p:cNvSpPr>
          <p:nvPr>
            <p:ph type="title"/>
          </p:nvPr>
        </p:nvSpPr>
        <p:spPr/>
        <p:txBody>
          <a:bodyPr/>
          <a:lstStyle/>
          <a:p>
            <a:r>
              <a:rPr lang="en-US" dirty="0"/>
              <a:t>Key Questions for Peer-Reviewers</a:t>
            </a:r>
          </a:p>
        </p:txBody>
      </p:sp>
      <p:sp>
        <p:nvSpPr>
          <p:cNvPr id="3" name="Content Placeholder 2">
            <a:extLst>
              <a:ext uri="{FF2B5EF4-FFF2-40B4-BE49-F238E27FC236}">
                <a16:creationId xmlns:a16="http://schemas.microsoft.com/office/drawing/2014/main" id="{2E0A0224-957F-40A4-8362-D47A5807E3C3}"/>
              </a:ext>
            </a:extLst>
          </p:cNvPr>
          <p:cNvSpPr>
            <a:spLocks noGrp="1"/>
          </p:cNvSpPr>
          <p:nvPr>
            <p:ph idx="1"/>
          </p:nvPr>
        </p:nvSpPr>
        <p:spPr>
          <a:xfrm>
            <a:off x="913795" y="1732449"/>
            <a:ext cx="10353762" cy="4058751"/>
          </a:xfrm>
        </p:spPr>
        <p:txBody>
          <a:bodyPr/>
          <a:lstStyle/>
          <a:p>
            <a:pPr marL="466725" indent="-430213">
              <a:lnSpc>
                <a:spcPct val="150000"/>
              </a:lnSpc>
              <a:buNone/>
            </a:pPr>
            <a:r>
              <a:rPr lang="en-US" dirty="0"/>
              <a:t>4. “Has the author failed to engage with any relevant scholarly literature? If so, please cite it.</a:t>
            </a:r>
          </a:p>
          <a:p>
            <a:pPr marL="871200" lvl="1" indent="-457200">
              <a:lnSpc>
                <a:spcPct val="150000"/>
              </a:lnSpc>
            </a:pPr>
            <a:r>
              <a:rPr lang="en-US" dirty="0"/>
              <a:t> The concern here is…whether there is any secondary literature not addressed by the author that would make a substantive difference to the article, or indeed undermine the thesis being advanced. Authors should therefore aim to acknowledge and to interact proactively with alternative viewpoints on the question under discussion. If there are significant counterarguments in the secondary literature of which the author shows no knowledge, an outcome of revise and resubmit is the best that can be expected.”</a:t>
            </a:r>
          </a:p>
        </p:txBody>
      </p:sp>
    </p:spTree>
    <p:extLst>
      <p:ext uri="{BB962C8B-B14F-4D97-AF65-F5344CB8AC3E}">
        <p14:creationId xmlns:p14="http://schemas.microsoft.com/office/powerpoint/2010/main" val="1893895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1A0EE-7FD9-48EF-89A9-A61DE4C5D9DE}"/>
              </a:ext>
            </a:extLst>
          </p:cNvPr>
          <p:cNvSpPr>
            <a:spLocks noGrp="1"/>
          </p:cNvSpPr>
          <p:nvPr>
            <p:ph type="title"/>
          </p:nvPr>
        </p:nvSpPr>
        <p:spPr/>
        <p:txBody>
          <a:bodyPr/>
          <a:lstStyle/>
          <a:p>
            <a:r>
              <a:rPr lang="en-US" dirty="0"/>
              <a:t>Key Questions for Peer-Reviewers</a:t>
            </a:r>
          </a:p>
        </p:txBody>
      </p:sp>
      <p:sp>
        <p:nvSpPr>
          <p:cNvPr id="3" name="Content Placeholder 2">
            <a:extLst>
              <a:ext uri="{FF2B5EF4-FFF2-40B4-BE49-F238E27FC236}">
                <a16:creationId xmlns:a16="http://schemas.microsoft.com/office/drawing/2014/main" id="{2E0A0224-957F-40A4-8362-D47A5807E3C3}"/>
              </a:ext>
            </a:extLst>
          </p:cNvPr>
          <p:cNvSpPr>
            <a:spLocks noGrp="1"/>
          </p:cNvSpPr>
          <p:nvPr>
            <p:ph idx="1"/>
          </p:nvPr>
        </p:nvSpPr>
        <p:spPr>
          <a:xfrm>
            <a:off x="913795" y="1732449"/>
            <a:ext cx="10353762" cy="4058751"/>
          </a:xfrm>
        </p:spPr>
        <p:txBody>
          <a:bodyPr/>
          <a:lstStyle/>
          <a:p>
            <a:pPr marL="466725" indent="-430213">
              <a:lnSpc>
                <a:spcPct val="150000"/>
              </a:lnSpc>
              <a:buNone/>
            </a:pPr>
            <a:r>
              <a:rPr lang="en-US" dirty="0"/>
              <a:t>5. “What is the contribution to knowledge that is made in this paper?</a:t>
            </a:r>
          </a:p>
        </p:txBody>
      </p:sp>
    </p:spTree>
    <p:extLst>
      <p:ext uri="{BB962C8B-B14F-4D97-AF65-F5344CB8AC3E}">
        <p14:creationId xmlns:p14="http://schemas.microsoft.com/office/powerpoint/2010/main" val="3781509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EFC07-082D-4385-BF4B-372ACCE7573C}"/>
              </a:ext>
            </a:extLst>
          </p:cNvPr>
          <p:cNvSpPr>
            <a:spLocks noGrp="1"/>
          </p:cNvSpPr>
          <p:nvPr>
            <p:ph type="title"/>
          </p:nvPr>
        </p:nvSpPr>
        <p:spPr/>
        <p:txBody>
          <a:bodyPr/>
          <a:lstStyle/>
          <a:p>
            <a:r>
              <a:rPr lang="en-US" dirty="0"/>
              <a:t>Summary of Key Questions for Peer-Review</a:t>
            </a:r>
          </a:p>
        </p:txBody>
      </p:sp>
      <p:sp>
        <p:nvSpPr>
          <p:cNvPr id="3" name="Content Placeholder 2">
            <a:extLst>
              <a:ext uri="{FF2B5EF4-FFF2-40B4-BE49-F238E27FC236}">
                <a16:creationId xmlns:a16="http://schemas.microsoft.com/office/drawing/2014/main" id="{05BD8CD9-D1A1-487B-AC63-306C5CDB63A0}"/>
              </a:ext>
            </a:extLst>
          </p:cNvPr>
          <p:cNvSpPr>
            <a:spLocks noGrp="1"/>
          </p:cNvSpPr>
          <p:nvPr>
            <p:ph idx="1"/>
          </p:nvPr>
        </p:nvSpPr>
        <p:spPr>
          <a:xfrm>
            <a:off x="913795" y="1732449"/>
            <a:ext cx="10899514" cy="4515951"/>
          </a:xfrm>
        </p:spPr>
        <p:txBody>
          <a:bodyPr>
            <a:normAutofit lnSpcReduction="10000"/>
          </a:bodyPr>
          <a:lstStyle/>
          <a:p>
            <a:pPr marL="494100" indent="-457200">
              <a:buFont typeface="+mj-lt"/>
              <a:buAutoNum type="arabicPeriod"/>
            </a:pPr>
            <a:r>
              <a:rPr lang="en-US" sz="2400" dirty="0"/>
              <a:t>“Please provide a summary of the author’s essay: What is the essay’s thesis and/or purpose? What are its supporting arguments? What are the main data used to make the arguments?” </a:t>
            </a:r>
          </a:p>
          <a:p>
            <a:pPr marL="494100" indent="-457200">
              <a:buFont typeface="+mj-lt"/>
              <a:buAutoNum type="arabicPeriod"/>
            </a:pPr>
            <a:r>
              <a:rPr lang="en-US" sz="2400" dirty="0"/>
              <a:t>“Is the author’s argument valid and true? Are the data interpreted correctly? Were the arguments made on the basis of the data logical? If not, please explain with reference to particular segments of the article.”</a:t>
            </a:r>
          </a:p>
          <a:p>
            <a:pPr marL="494100" indent="-457200">
              <a:buFont typeface="+mj-lt"/>
              <a:buAutoNum type="arabicPeriod"/>
            </a:pPr>
            <a:r>
              <a:rPr lang="en-US" sz="2400" dirty="0"/>
              <a:t>“Had the author engaged unfairly or uncharitably with any other authors or their arguments?”</a:t>
            </a:r>
          </a:p>
          <a:p>
            <a:pPr marL="494100" indent="-457200">
              <a:buFont typeface="+mj-lt"/>
              <a:buAutoNum type="arabicPeriod"/>
            </a:pPr>
            <a:r>
              <a:rPr lang="en-US" sz="2400" dirty="0"/>
              <a:t>“Has the author failed to engage with any relevant scholarly literature? If so, please cite it.”</a:t>
            </a:r>
          </a:p>
          <a:p>
            <a:pPr marL="494100" indent="-457200">
              <a:buFont typeface="+mj-lt"/>
              <a:buAutoNum type="arabicPeriod"/>
            </a:pPr>
            <a:r>
              <a:rPr lang="en-US" sz="2400" dirty="0"/>
              <a:t>“What is the contribution to knowledge that is made in this paper?”</a:t>
            </a:r>
          </a:p>
          <a:p>
            <a:endParaRPr lang="en-US" dirty="0"/>
          </a:p>
          <a:p>
            <a:endParaRPr lang="en-US" dirty="0"/>
          </a:p>
          <a:p>
            <a:endParaRPr lang="en-US" dirty="0"/>
          </a:p>
        </p:txBody>
      </p:sp>
    </p:spTree>
    <p:extLst>
      <p:ext uri="{BB962C8B-B14F-4D97-AF65-F5344CB8AC3E}">
        <p14:creationId xmlns:p14="http://schemas.microsoft.com/office/powerpoint/2010/main" val="3103169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41F7B-0423-D7E4-55ED-AA3AE33BBE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839313-7DF4-3DEB-BA6C-86EA46AC56F5}"/>
              </a:ext>
            </a:extLst>
          </p:cNvPr>
          <p:cNvSpPr>
            <a:spLocks noGrp="1"/>
          </p:cNvSpPr>
          <p:nvPr>
            <p:ph type="title"/>
          </p:nvPr>
        </p:nvSpPr>
        <p:spPr>
          <a:xfrm>
            <a:off x="1140125" y="1761066"/>
            <a:ext cx="10143225" cy="1828813"/>
          </a:xfrm>
        </p:spPr>
        <p:txBody>
          <a:bodyPr>
            <a:normAutofit fontScale="90000"/>
          </a:bodyPr>
          <a:lstStyle/>
          <a:p>
            <a:r>
              <a:rPr lang="en-US" dirty="0"/>
              <a:t>What is a Dissertation?</a:t>
            </a:r>
            <a:br>
              <a:rPr lang="en-US" dirty="0"/>
            </a:br>
            <a:br>
              <a:rPr lang="en-US" dirty="0"/>
            </a:br>
            <a:r>
              <a:rPr lang="en-US" dirty="0"/>
              <a:t>On Intellectual Humility &amp; Intellectual Curiosity</a:t>
            </a:r>
            <a:br>
              <a:rPr lang="en-US" dirty="0"/>
            </a:br>
            <a:endParaRPr lang="en-US" dirty="0"/>
          </a:p>
        </p:txBody>
      </p:sp>
      <p:sp>
        <p:nvSpPr>
          <p:cNvPr id="3" name="Text Placeholder 2">
            <a:extLst>
              <a:ext uri="{FF2B5EF4-FFF2-40B4-BE49-F238E27FC236}">
                <a16:creationId xmlns:a16="http://schemas.microsoft.com/office/drawing/2014/main" id="{3F878EA6-FA33-09A1-C3C6-160B3AA6BB97}"/>
              </a:ext>
            </a:extLst>
          </p:cNvPr>
          <p:cNvSpPr>
            <a:spLocks noGrp="1"/>
          </p:cNvSpPr>
          <p:nvPr>
            <p:ph type="body" idx="1"/>
          </p:nvPr>
        </p:nvSpPr>
        <p:spPr/>
        <p:txBody>
          <a:bodyPr/>
          <a:lstStyle/>
          <a:p>
            <a:r>
              <a:rPr lang="en-US" dirty="0"/>
              <a:t>1. The More You Know by Instagram @WeThinkDeeply </a:t>
            </a:r>
          </a:p>
          <a:p>
            <a:r>
              <a:rPr lang="en-US" dirty="0"/>
              <a:t>2. The Illustrated Guide to a Ph.D. by Matt Might @ Matt.might.net </a:t>
            </a:r>
          </a:p>
        </p:txBody>
      </p:sp>
    </p:spTree>
    <p:extLst>
      <p:ext uri="{BB962C8B-B14F-4D97-AF65-F5344CB8AC3E}">
        <p14:creationId xmlns:p14="http://schemas.microsoft.com/office/powerpoint/2010/main" val="2620135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screenshot of a computer&#10;&#10;AI-generated content may be incorrect.">
            <a:extLst>
              <a:ext uri="{FF2B5EF4-FFF2-40B4-BE49-F238E27FC236}">
                <a16:creationId xmlns:a16="http://schemas.microsoft.com/office/drawing/2014/main" id="{4D4A54A0-33BF-4BF8-49AF-66EC1A2FBFC5}"/>
              </a:ext>
            </a:extLst>
          </p:cNvPr>
          <p:cNvPicPr>
            <a:picLocks noGrp="1" noChangeAspect="1"/>
          </p:cNvPicPr>
          <p:nvPr>
            <p:ph type="pic" sz="quarter" idx="13"/>
          </p:nvPr>
        </p:nvPicPr>
        <p:blipFill>
          <a:blip r:embed="rId2"/>
          <a:srcRect l="45" t="23952" r="-45" b="25766"/>
          <a:stretch>
            <a:fillRect/>
          </a:stretch>
        </p:blipFill>
        <p:spPr>
          <a:xfrm>
            <a:off x="920562" y="179193"/>
            <a:ext cx="10360152" cy="6273366"/>
          </a:xfrm>
        </p:spPr>
      </p:pic>
      <p:sp>
        <p:nvSpPr>
          <p:cNvPr id="6" name="Text Placeholder 5">
            <a:extLst>
              <a:ext uri="{FF2B5EF4-FFF2-40B4-BE49-F238E27FC236}">
                <a16:creationId xmlns:a16="http://schemas.microsoft.com/office/drawing/2014/main" id="{53C3D3F8-48A0-2A44-BCED-CB14E94C9EE9}"/>
              </a:ext>
            </a:extLst>
          </p:cNvPr>
          <p:cNvSpPr>
            <a:spLocks noGrp="1"/>
          </p:cNvSpPr>
          <p:nvPr>
            <p:ph type="body" sz="quarter" idx="15"/>
          </p:nvPr>
        </p:nvSpPr>
        <p:spPr>
          <a:xfrm>
            <a:off x="838200" y="6446042"/>
            <a:ext cx="4544683" cy="465530"/>
          </a:xfrm>
        </p:spPr>
        <p:txBody>
          <a:bodyPr/>
          <a:lstStyle/>
          <a:p>
            <a:r>
              <a:rPr lang="en-US" dirty="0"/>
              <a:t>Instagram @wethinkdeeply, July 17, 2025.</a:t>
            </a:r>
          </a:p>
        </p:txBody>
      </p:sp>
    </p:spTree>
    <p:extLst>
      <p:ext uri="{BB962C8B-B14F-4D97-AF65-F5344CB8AC3E}">
        <p14:creationId xmlns:p14="http://schemas.microsoft.com/office/powerpoint/2010/main" val="4281441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AC44A-B0E3-4469-9B72-C15C8593A7F9}"/>
              </a:ext>
            </a:extLst>
          </p:cNvPr>
          <p:cNvSpPr>
            <a:spLocks noGrp="1"/>
          </p:cNvSpPr>
          <p:nvPr>
            <p:ph type="title"/>
          </p:nvPr>
        </p:nvSpPr>
        <p:spPr/>
        <p:txBody>
          <a:bodyPr/>
          <a:lstStyle/>
          <a:p>
            <a:r>
              <a:rPr lang="en-US" dirty="0"/>
              <a:t>What is a Dissertation?</a:t>
            </a:r>
            <a:br>
              <a:rPr lang="en-US" dirty="0"/>
            </a:br>
            <a:r>
              <a:rPr lang="en-US" dirty="0"/>
              <a:t>The Illustrated Guide to a Ph.D.</a:t>
            </a:r>
          </a:p>
        </p:txBody>
      </p:sp>
      <p:sp>
        <p:nvSpPr>
          <p:cNvPr id="3" name="Text Placeholder 2">
            <a:extLst>
              <a:ext uri="{FF2B5EF4-FFF2-40B4-BE49-F238E27FC236}">
                <a16:creationId xmlns:a16="http://schemas.microsoft.com/office/drawing/2014/main" id="{519A7E56-D9A2-4D23-A90D-0B7A84CAA83B}"/>
              </a:ext>
            </a:extLst>
          </p:cNvPr>
          <p:cNvSpPr>
            <a:spLocks noGrp="1"/>
          </p:cNvSpPr>
          <p:nvPr>
            <p:ph type="body" idx="1"/>
          </p:nvPr>
        </p:nvSpPr>
        <p:spPr/>
        <p:txBody>
          <a:bodyPr/>
          <a:lstStyle/>
          <a:p>
            <a:r>
              <a:rPr lang="en-US" dirty="0"/>
              <a:t>Matt Might</a:t>
            </a:r>
          </a:p>
          <a:p>
            <a:r>
              <a:rPr lang="en-US" dirty="0"/>
              <a:t>Matt.might.net </a:t>
            </a:r>
          </a:p>
        </p:txBody>
      </p:sp>
    </p:spTree>
    <p:extLst>
      <p:ext uri="{BB962C8B-B14F-4D97-AF65-F5344CB8AC3E}">
        <p14:creationId xmlns:p14="http://schemas.microsoft.com/office/powerpoint/2010/main" val="3274542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object 2"/>
          <p:cNvSpPr/>
          <p:nvPr/>
        </p:nvSpPr>
        <p:spPr>
          <a:xfrm>
            <a:off x="2863493" y="196491"/>
            <a:ext cx="6465095" cy="6465095"/>
          </a:xfrm>
          <a:custGeom>
            <a:avLst/>
            <a:gdLst/>
            <a:ahLst/>
            <a:cxnLst/>
            <a:rect l="l" t="t" r="r" b="b"/>
            <a:pathLst>
              <a:path w="9194800" h="9194800">
                <a:moveTo>
                  <a:pt x="7848195" y="1346492"/>
                </a:moveTo>
                <a:lnTo>
                  <a:pt x="7882283" y="1380934"/>
                </a:lnTo>
                <a:lnTo>
                  <a:pt x="7915935" y="1415644"/>
                </a:lnTo>
                <a:lnTo>
                  <a:pt x="7949149" y="1450619"/>
                </a:lnTo>
                <a:lnTo>
                  <a:pt x="7981927" y="1485855"/>
                </a:lnTo>
                <a:lnTo>
                  <a:pt x="8014267" y="1521349"/>
                </a:lnTo>
                <a:lnTo>
                  <a:pt x="8046170" y="1557097"/>
                </a:lnTo>
                <a:lnTo>
                  <a:pt x="8077637" y="1593096"/>
                </a:lnTo>
                <a:lnTo>
                  <a:pt x="8108666" y="1629342"/>
                </a:lnTo>
                <a:lnTo>
                  <a:pt x="8139258" y="1665832"/>
                </a:lnTo>
                <a:lnTo>
                  <a:pt x="8169414" y="1702562"/>
                </a:lnTo>
                <a:lnTo>
                  <a:pt x="8199132" y="1739529"/>
                </a:lnTo>
                <a:lnTo>
                  <a:pt x="8228413" y="1776730"/>
                </a:lnTo>
                <a:lnTo>
                  <a:pt x="8257257" y="1814161"/>
                </a:lnTo>
                <a:lnTo>
                  <a:pt x="8285664" y="1851818"/>
                </a:lnTo>
                <a:lnTo>
                  <a:pt x="8313634" y="1889698"/>
                </a:lnTo>
                <a:lnTo>
                  <a:pt x="8341167" y="1927799"/>
                </a:lnTo>
                <a:lnTo>
                  <a:pt x="8368263" y="1966115"/>
                </a:lnTo>
                <a:lnTo>
                  <a:pt x="8394922" y="2004644"/>
                </a:lnTo>
                <a:lnTo>
                  <a:pt x="8421144" y="2043382"/>
                </a:lnTo>
                <a:lnTo>
                  <a:pt x="8446929" y="2082326"/>
                </a:lnTo>
                <a:lnTo>
                  <a:pt x="8472277" y="2121473"/>
                </a:lnTo>
                <a:lnTo>
                  <a:pt x="8497187" y="2160818"/>
                </a:lnTo>
                <a:lnTo>
                  <a:pt x="8521661" y="2200359"/>
                </a:lnTo>
                <a:lnTo>
                  <a:pt x="8545698" y="2240092"/>
                </a:lnTo>
                <a:lnTo>
                  <a:pt x="8569298" y="2280013"/>
                </a:lnTo>
                <a:lnTo>
                  <a:pt x="8592460" y="2320119"/>
                </a:lnTo>
                <a:lnTo>
                  <a:pt x="8615186" y="2360407"/>
                </a:lnTo>
                <a:lnTo>
                  <a:pt x="8637475" y="2400874"/>
                </a:lnTo>
                <a:lnTo>
                  <a:pt x="8659326" y="2441514"/>
                </a:lnTo>
                <a:lnTo>
                  <a:pt x="8680741" y="2482326"/>
                </a:lnTo>
                <a:lnTo>
                  <a:pt x="8701718" y="2523306"/>
                </a:lnTo>
                <a:lnTo>
                  <a:pt x="8722259" y="2564450"/>
                </a:lnTo>
                <a:lnTo>
                  <a:pt x="8742362" y="2605755"/>
                </a:lnTo>
                <a:lnTo>
                  <a:pt x="8762029" y="2647217"/>
                </a:lnTo>
                <a:lnTo>
                  <a:pt x="8781258" y="2688834"/>
                </a:lnTo>
                <a:lnTo>
                  <a:pt x="8800051" y="2730600"/>
                </a:lnTo>
                <a:lnTo>
                  <a:pt x="8818406" y="2772514"/>
                </a:lnTo>
                <a:lnTo>
                  <a:pt x="8836324" y="2814571"/>
                </a:lnTo>
                <a:lnTo>
                  <a:pt x="8853806" y="2856769"/>
                </a:lnTo>
                <a:lnTo>
                  <a:pt x="8870850" y="2899103"/>
                </a:lnTo>
                <a:lnTo>
                  <a:pt x="8887457" y="2941570"/>
                </a:lnTo>
                <a:lnTo>
                  <a:pt x="8903627" y="2984167"/>
                </a:lnTo>
                <a:lnTo>
                  <a:pt x="8919360" y="3026890"/>
                </a:lnTo>
                <a:lnTo>
                  <a:pt x="8934657" y="3069736"/>
                </a:lnTo>
                <a:lnTo>
                  <a:pt x="8949516" y="3112701"/>
                </a:lnTo>
                <a:lnTo>
                  <a:pt x="8963938" y="3155782"/>
                </a:lnTo>
                <a:lnTo>
                  <a:pt x="8977923" y="3198976"/>
                </a:lnTo>
                <a:lnTo>
                  <a:pt x="8991471" y="3242278"/>
                </a:lnTo>
                <a:lnTo>
                  <a:pt x="9004582" y="3285686"/>
                </a:lnTo>
                <a:lnTo>
                  <a:pt x="9017256" y="3329196"/>
                </a:lnTo>
                <a:lnTo>
                  <a:pt x="9029492" y="3372805"/>
                </a:lnTo>
                <a:lnTo>
                  <a:pt x="9041292" y="3416509"/>
                </a:lnTo>
                <a:lnTo>
                  <a:pt x="9052655" y="3460304"/>
                </a:lnTo>
                <a:lnTo>
                  <a:pt x="9063581" y="3504188"/>
                </a:lnTo>
                <a:lnTo>
                  <a:pt x="9074070" y="3548156"/>
                </a:lnTo>
                <a:lnTo>
                  <a:pt x="9084121" y="3592206"/>
                </a:lnTo>
                <a:lnTo>
                  <a:pt x="9093736" y="3636334"/>
                </a:lnTo>
                <a:lnTo>
                  <a:pt x="9102914" y="3680535"/>
                </a:lnTo>
                <a:lnTo>
                  <a:pt x="9111654" y="3724808"/>
                </a:lnTo>
                <a:lnTo>
                  <a:pt x="9119958" y="3769148"/>
                </a:lnTo>
                <a:lnTo>
                  <a:pt x="9127825" y="3813553"/>
                </a:lnTo>
                <a:lnTo>
                  <a:pt x="9135254" y="3858017"/>
                </a:lnTo>
                <a:lnTo>
                  <a:pt x="9142247" y="3902539"/>
                </a:lnTo>
                <a:lnTo>
                  <a:pt x="9148802" y="3947115"/>
                </a:lnTo>
                <a:lnTo>
                  <a:pt x="9154921" y="3991740"/>
                </a:lnTo>
                <a:lnTo>
                  <a:pt x="9160602" y="4036413"/>
                </a:lnTo>
                <a:lnTo>
                  <a:pt x="9165846" y="4081128"/>
                </a:lnTo>
                <a:lnTo>
                  <a:pt x="9170654" y="4125883"/>
                </a:lnTo>
                <a:lnTo>
                  <a:pt x="9175024" y="4170675"/>
                </a:lnTo>
                <a:lnTo>
                  <a:pt x="9178957" y="4215500"/>
                </a:lnTo>
                <a:lnTo>
                  <a:pt x="9182454" y="4260354"/>
                </a:lnTo>
                <a:lnTo>
                  <a:pt x="9185513" y="4305233"/>
                </a:lnTo>
                <a:lnTo>
                  <a:pt x="9188135" y="4350136"/>
                </a:lnTo>
                <a:lnTo>
                  <a:pt x="9190320" y="4395057"/>
                </a:lnTo>
                <a:lnTo>
                  <a:pt x="9192068" y="4439994"/>
                </a:lnTo>
                <a:lnTo>
                  <a:pt x="9193379" y="4484943"/>
                </a:lnTo>
                <a:lnTo>
                  <a:pt x="9194254" y="4529901"/>
                </a:lnTo>
                <a:lnTo>
                  <a:pt x="9194691" y="4574864"/>
                </a:lnTo>
                <a:lnTo>
                  <a:pt x="9194691" y="4619828"/>
                </a:lnTo>
                <a:lnTo>
                  <a:pt x="9194254" y="4664791"/>
                </a:lnTo>
                <a:lnTo>
                  <a:pt x="9193379" y="4709749"/>
                </a:lnTo>
                <a:lnTo>
                  <a:pt x="9192068" y="4754698"/>
                </a:lnTo>
                <a:lnTo>
                  <a:pt x="9190320" y="4799635"/>
                </a:lnTo>
                <a:lnTo>
                  <a:pt x="9188135" y="4844556"/>
                </a:lnTo>
                <a:lnTo>
                  <a:pt x="9185513" y="4889458"/>
                </a:lnTo>
                <a:lnTo>
                  <a:pt x="9182454" y="4934338"/>
                </a:lnTo>
                <a:lnTo>
                  <a:pt x="9178957" y="4979192"/>
                </a:lnTo>
                <a:lnTo>
                  <a:pt x="9175024" y="5024017"/>
                </a:lnTo>
                <a:lnTo>
                  <a:pt x="9170654" y="5068808"/>
                </a:lnTo>
                <a:lnTo>
                  <a:pt x="9165846" y="5113563"/>
                </a:lnTo>
                <a:lnTo>
                  <a:pt x="9160602" y="5158279"/>
                </a:lnTo>
                <a:lnTo>
                  <a:pt x="9154921" y="5202951"/>
                </a:lnTo>
                <a:lnTo>
                  <a:pt x="9148802" y="5247577"/>
                </a:lnTo>
                <a:lnTo>
                  <a:pt x="9142247" y="5292152"/>
                </a:lnTo>
                <a:lnTo>
                  <a:pt x="9135254" y="5336674"/>
                </a:lnTo>
                <a:lnTo>
                  <a:pt x="9127825" y="5381139"/>
                </a:lnTo>
                <a:lnTo>
                  <a:pt x="9119958" y="5425543"/>
                </a:lnTo>
                <a:lnTo>
                  <a:pt x="9111654" y="5469883"/>
                </a:lnTo>
                <a:lnTo>
                  <a:pt x="9102914" y="5514156"/>
                </a:lnTo>
                <a:lnTo>
                  <a:pt x="9093736" y="5558358"/>
                </a:lnTo>
                <a:lnTo>
                  <a:pt x="9084121" y="5602485"/>
                </a:lnTo>
                <a:lnTo>
                  <a:pt x="9074070" y="5646535"/>
                </a:lnTo>
                <a:lnTo>
                  <a:pt x="9063581" y="5690503"/>
                </a:lnTo>
                <a:lnTo>
                  <a:pt x="9052655" y="5734387"/>
                </a:lnTo>
                <a:lnTo>
                  <a:pt x="9041292" y="5778182"/>
                </a:lnTo>
                <a:lnTo>
                  <a:pt x="9029492" y="5821886"/>
                </a:lnTo>
                <a:lnTo>
                  <a:pt x="9017256" y="5865495"/>
                </a:lnTo>
                <a:lnTo>
                  <a:pt x="9004582" y="5909005"/>
                </a:lnTo>
                <a:lnTo>
                  <a:pt x="8991471" y="5952413"/>
                </a:lnTo>
                <a:lnTo>
                  <a:pt x="8977923" y="5995715"/>
                </a:lnTo>
                <a:lnTo>
                  <a:pt x="8963938" y="6038909"/>
                </a:lnTo>
                <a:lnTo>
                  <a:pt x="8949516" y="6081990"/>
                </a:lnTo>
                <a:lnTo>
                  <a:pt x="8934657" y="6124955"/>
                </a:lnTo>
                <a:lnTo>
                  <a:pt x="8919360" y="6167801"/>
                </a:lnTo>
                <a:lnTo>
                  <a:pt x="8903627" y="6210524"/>
                </a:lnTo>
                <a:lnTo>
                  <a:pt x="8887457" y="6253121"/>
                </a:lnTo>
                <a:lnTo>
                  <a:pt x="8870850" y="6295588"/>
                </a:lnTo>
                <a:lnTo>
                  <a:pt x="8853806" y="6337922"/>
                </a:lnTo>
                <a:lnTo>
                  <a:pt x="8836324" y="6380119"/>
                </a:lnTo>
                <a:lnTo>
                  <a:pt x="8818406" y="6422177"/>
                </a:lnTo>
                <a:lnTo>
                  <a:pt x="8800051" y="6464090"/>
                </a:lnTo>
                <a:lnTo>
                  <a:pt x="8781258" y="6505857"/>
                </a:lnTo>
                <a:lnTo>
                  <a:pt x="8762029" y="6547473"/>
                </a:lnTo>
                <a:lnTo>
                  <a:pt x="8742362" y="6588935"/>
                </a:lnTo>
                <a:lnTo>
                  <a:pt x="8722259" y="6630240"/>
                </a:lnTo>
                <a:lnTo>
                  <a:pt x="8701718" y="6671384"/>
                </a:lnTo>
                <a:lnTo>
                  <a:pt x="8680741" y="6712364"/>
                </a:lnTo>
                <a:lnTo>
                  <a:pt x="8659326" y="6753176"/>
                </a:lnTo>
                <a:lnTo>
                  <a:pt x="8637475" y="6793817"/>
                </a:lnTo>
                <a:lnTo>
                  <a:pt x="8615186" y="6834283"/>
                </a:lnTo>
                <a:lnTo>
                  <a:pt x="8592460" y="6874571"/>
                </a:lnTo>
                <a:lnTo>
                  <a:pt x="8569298" y="6914677"/>
                </a:lnTo>
                <a:lnTo>
                  <a:pt x="8545698" y="6954598"/>
                </a:lnTo>
                <a:lnTo>
                  <a:pt x="8521661" y="6994331"/>
                </a:lnTo>
                <a:lnTo>
                  <a:pt x="8497187" y="7033872"/>
                </a:lnTo>
                <a:lnTo>
                  <a:pt x="8472277" y="7073217"/>
                </a:lnTo>
                <a:lnTo>
                  <a:pt x="8446929" y="7112363"/>
                </a:lnTo>
                <a:lnTo>
                  <a:pt x="8421144" y="7151307"/>
                </a:lnTo>
                <a:lnTo>
                  <a:pt x="8394922" y="7190046"/>
                </a:lnTo>
                <a:lnTo>
                  <a:pt x="8368263" y="7228574"/>
                </a:lnTo>
                <a:lnTo>
                  <a:pt x="8341167" y="7266891"/>
                </a:lnTo>
                <a:lnTo>
                  <a:pt x="8313634" y="7304991"/>
                </a:lnTo>
                <a:lnTo>
                  <a:pt x="8285664" y="7342871"/>
                </a:lnTo>
                <a:lnTo>
                  <a:pt x="8257257" y="7380528"/>
                </a:lnTo>
                <a:lnTo>
                  <a:pt x="8228413" y="7417959"/>
                </a:lnTo>
                <a:lnTo>
                  <a:pt x="8199132" y="7455160"/>
                </a:lnTo>
                <a:lnTo>
                  <a:pt x="8169414" y="7492127"/>
                </a:lnTo>
                <a:lnTo>
                  <a:pt x="8139258" y="7528857"/>
                </a:lnTo>
                <a:lnTo>
                  <a:pt x="8108666" y="7565347"/>
                </a:lnTo>
                <a:lnTo>
                  <a:pt x="8077637" y="7601593"/>
                </a:lnTo>
                <a:lnTo>
                  <a:pt x="8046170" y="7637592"/>
                </a:lnTo>
                <a:lnTo>
                  <a:pt x="8014267" y="7673339"/>
                </a:lnTo>
                <a:lnTo>
                  <a:pt x="7981927" y="7708833"/>
                </a:lnTo>
                <a:lnTo>
                  <a:pt x="7949149" y="7744069"/>
                </a:lnTo>
                <a:lnTo>
                  <a:pt x="7915935" y="7779044"/>
                </a:lnTo>
                <a:lnTo>
                  <a:pt x="7882283" y="7813754"/>
                </a:lnTo>
                <a:lnTo>
                  <a:pt x="7848195" y="7848196"/>
                </a:lnTo>
                <a:lnTo>
                  <a:pt x="7813753" y="7882284"/>
                </a:lnTo>
                <a:lnTo>
                  <a:pt x="7779043" y="7915936"/>
                </a:lnTo>
                <a:lnTo>
                  <a:pt x="7744068" y="7949150"/>
                </a:lnTo>
                <a:lnTo>
                  <a:pt x="7708832" y="7981928"/>
                </a:lnTo>
                <a:lnTo>
                  <a:pt x="7673339" y="8014268"/>
                </a:lnTo>
                <a:lnTo>
                  <a:pt x="7637591" y="8046171"/>
                </a:lnTo>
                <a:lnTo>
                  <a:pt x="7601592" y="8077638"/>
                </a:lnTo>
                <a:lnTo>
                  <a:pt x="7565346" y="8108667"/>
                </a:lnTo>
                <a:lnTo>
                  <a:pt x="7528856" y="8139259"/>
                </a:lnTo>
                <a:lnTo>
                  <a:pt x="7492126" y="8169414"/>
                </a:lnTo>
                <a:lnTo>
                  <a:pt x="7455159" y="8199133"/>
                </a:lnTo>
                <a:lnTo>
                  <a:pt x="7417958" y="8228414"/>
                </a:lnTo>
                <a:lnTo>
                  <a:pt x="7380527" y="8257258"/>
                </a:lnTo>
                <a:lnTo>
                  <a:pt x="7342870" y="8285665"/>
                </a:lnTo>
                <a:lnTo>
                  <a:pt x="7304990" y="8313635"/>
                </a:lnTo>
                <a:lnTo>
                  <a:pt x="7266890" y="8341168"/>
                </a:lnTo>
                <a:lnTo>
                  <a:pt x="7228574" y="8368264"/>
                </a:lnTo>
                <a:lnTo>
                  <a:pt x="7190045" y="8394923"/>
                </a:lnTo>
                <a:lnTo>
                  <a:pt x="7151306" y="8421145"/>
                </a:lnTo>
                <a:lnTo>
                  <a:pt x="7112362" y="8446930"/>
                </a:lnTo>
                <a:lnTo>
                  <a:pt x="7073216" y="8472278"/>
                </a:lnTo>
                <a:lnTo>
                  <a:pt x="7033871" y="8497188"/>
                </a:lnTo>
                <a:lnTo>
                  <a:pt x="6994330" y="8521662"/>
                </a:lnTo>
                <a:lnTo>
                  <a:pt x="6954597" y="8545699"/>
                </a:lnTo>
                <a:lnTo>
                  <a:pt x="6914676" y="8569299"/>
                </a:lnTo>
                <a:lnTo>
                  <a:pt x="6874570" y="8592461"/>
                </a:lnTo>
                <a:lnTo>
                  <a:pt x="6834282" y="8615187"/>
                </a:lnTo>
                <a:lnTo>
                  <a:pt x="6793816" y="8637476"/>
                </a:lnTo>
                <a:lnTo>
                  <a:pt x="6753175" y="8659327"/>
                </a:lnTo>
                <a:lnTo>
                  <a:pt x="6712363" y="8680742"/>
                </a:lnTo>
                <a:lnTo>
                  <a:pt x="6671383" y="8701719"/>
                </a:lnTo>
                <a:lnTo>
                  <a:pt x="6630239" y="8722260"/>
                </a:lnTo>
                <a:lnTo>
                  <a:pt x="6588934" y="8742363"/>
                </a:lnTo>
                <a:lnTo>
                  <a:pt x="6547472" y="8762030"/>
                </a:lnTo>
                <a:lnTo>
                  <a:pt x="6505856" y="8781259"/>
                </a:lnTo>
                <a:lnTo>
                  <a:pt x="6464089" y="8800052"/>
                </a:lnTo>
                <a:lnTo>
                  <a:pt x="6422176" y="8818407"/>
                </a:lnTo>
                <a:lnTo>
                  <a:pt x="6380118" y="8836325"/>
                </a:lnTo>
                <a:lnTo>
                  <a:pt x="6337921" y="8853807"/>
                </a:lnTo>
                <a:lnTo>
                  <a:pt x="6295587" y="8870851"/>
                </a:lnTo>
                <a:lnTo>
                  <a:pt x="6253120" y="8887458"/>
                </a:lnTo>
                <a:lnTo>
                  <a:pt x="6210523" y="8903628"/>
                </a:lnTo>
                <a:lnTo>
                  <a:pt x="6167800" y="8919361"/>
                </a:lnTo>
                <a:lnTo>
                  <a:pt x="6124954" y="8934658"/>
                </a:lnTo>
                <a:lnTo>
                  <a:pt x="6081989" y="8949517"/>
                </a:lnTo>
                <a:lnTo>
                  <a:pt x="6038908" y="8963939"/>
                </a:lnTo>
                <a:lnTo>
                  <a:pt x="5995714" y="8977924"/>
                </a:lnTo>
                <a:lnTo>
                  <a:pt x="5952412" y="8991472"/>
                </a:lnTo>
                <a:lnTo>
                  <a:pt x="5909004" y="9004583"/>
                </a:lnTo>
                <a:lnTo>
                  <a:pt x="5865494" y="9017257"/>
                </a:lnTo>
                <a:lnTo>
                  <a:pt x="5821885" y="9029493"/>
                </a:lnTo>
                <a:lnTo>
                  <a:pt x="5778181" y="9041293"/>
                </a:lnTo>
                <a:lnTo>
                  <a:pt x="5734386" y="9052656"/>
                </a:lnTo>
                <a:lnTo>
                  <a:pt x="5690502" y="9063582"/>
                </a:lnTo>
                <a:lnTo>
                  <a:pt x="5646534" y="9074071"/>
                </a:lnTo>
                <a:lnTo>
                  <a:pt x="5602484" y="9084122"/>
                </a:lnTo>
                <a:lnTo>
                  <a:pt x="5558357" y="9093737"/>
                </a:lnTo>
                <a:lnTo>
                  <a:pt x="5514155" y="9102915"/>
                </a:lnTo>
                <a:lnTo>
                  <a:pt x="5469882" y="9111655"/>
                </a:lnTo>
                <a:lnTo>
                  <a:pt x="5425542" y="9119959"/>
                </a:lnTo>
                <a:lnTo>
                  <a:pt x="5381138" y="9127826"/>
                </a:lnTo>
                <a:lnTo>
                  <a:pt x="5336673" y="9135255"/>
                </a:lnTo>
                <a:lnTo>
                  <a:pt x="5292151" y="9142248"/>
                </a:lnTo>
                <a:lnTo>
                  <a:pt x="5247576" y="9148803"/>
                </a:lnTo>
                <a:lnTo>
                  <a:pt x="5202950" y="9154922"/>
                </a:lnTo>
                <a:lnTo>
                  <a:pt x="5158278" y="9160603"/>
                </a:lnTo>
                <a:lnTo>
                  <a:pt x="5113563" y="9165847"/>
                </a:lnTo>
                <a:lnTo>
                  <a:pt x="5068807" y="9170655"/>
                </a:lnTo>
                <a:lnTo>
                  <a:pt x="5024016" y="9175025"/>
                </a:lnTo>
                <a:lnTo>
                  <a:pt x="4979191" y="9178958"/>
                </a:lnTo>
                <a:lnTo>
                  <a:pt x="4934337" y="9182455"/>
                </a:lnTo>
                <a:lnTo>
                  <a:pt x="4889457" y="9185514"/>
                </a:lnTo>
                <a:lnTo>
                  <a:pt x="4844555" y="9188136"/>
                </a:lnTo>
                <a:lnTo>
                  <a:pt x="4799634" y="9190321"/>
                </a:lnTo>
                <a:lnTo>
                  <a:pt x="4754697" y="9192069"/>
                </a:lnTo>
                <a:lnTo>
                  <a:pt x="4709748" y="9193380"/>
                </a:lnTo>
                <a:lnTo>
                  <a:pt x="4664790" y="9194255"/>
                </a:lnTo>
                <a:lnTo>
                  <a:pt x="4619827" y="9194692"/>
                </a:lnTo>
                <a:lnTo>
                  <a:pt x="4574863" y="9194692"/>
                </a:lnTo>
                <a:lnTo>
                  <a:pt x="4529900" y="9194255"/>
                </a:lnTo>
                <a:lnTo>
                  <a:pt x="4484942" y="9193380"/>
                </a:lnTo>
                <a:lnTo>
                  <a:pt x="4439993" y="9192069"/>
                </a:lnTo>
                <a:lnTo>
                  <a:pt x="4395056" y="9190321"/>
                </a:lnTo>
                <a:lnTo>
                  <a:pt x="4350135" y="9188136"/>
                </a:lnTo>
                <a:lnTo>
                  <a:pt x="4305233" y="9185514"/>
                </a:lnTo>
                <a:lnTo>
                  <a:pt x="4260353" y="9182455"/>
                </a:lnTo>
                <a:lnTo>
                  <a:pt x="4215499" y="9178958"/>
                </a:lnTo>
                <a:lnTo>
                  <a:pt x="4170674" y="9175025"/>
                </a:lnTo>
                <a:lnTo>
                  <a:pt x="4125883" y="9170655"/>
                </a:lnTo>
                <a:lnTo>
                  <a:pt x="4081127" y="9165847"/>
                </a:lnTo>
                <a:lnTo>
                  <a:pt x="4036412" y="9160603"/>
                </a:lnTo>
                <a:lnTo>
                  <a:pt x="3991740" y="9154922"/>
                </a:lnTo>
                <a:lnTo>
                  <a:pt x="3947114" y="9148803"/>
                </a:lnTo>
                <a:lnTo>
                  <a:pt x="3902539" y="9142248"/>
                </a:lnTo>
                <a:lnTo>
                  <a:pt x="3858017" y="9135255"/>
                </a:lnTo>
                <a:lnTo>
                  <a:pt x="3813552" y="9127826"/>
                </a:lnTo>
                <a:lnTo>
                  <a:pt x="3769148" y="9119959"/>
                </a:lnTo>
                <a:lnTo>
                  <a:pt x="3724808" y="9111655"/>
                </a:lnTo>
                <a:lnTo>
                  <a:pt x="3680535" y="9102915"/>
                </a:lnTo>
                <a:lnTo>
                  <a:pt x="3636333" y="9093737"/>
                </a:lnTo>
                <a:lnTo>
                  <a:pt x="3592205" y="9084122"/>
                </a:lnTo>
                <a:lnTo>
                  <a:pt x="3548156" y="9074071"/>
                </a:lnTo>
                <a:lnTo>
                  <a:pt x="3504187" y="9063582"/>
                </a:lnTo>
                <a:lnTo>
                  <a:pt x="3460304" y="9052656"/>
                </a:lnTo>
                <a:lnTo>
                  <a:pt x="3416508" y="9041293"/>
                </a:lnTo>
                <a:lnTo>
                  <a:pt x="3372804" y="9029493"/>
                </a:lnTo>
                <a:lnTo>
                  <a:pt x="3329196" y="9017257"/>
                </a:lnTo>
                <a:lnTo>
                  <a:pt x="3285686" y="9004583"/>
                </a:lnTo>
                <a:lnTo>
                  <a:pt x="3242278" y="8991472"/>
                </a:lnTo>
                <a:lnTo>
                  <a:pt x="3198975" y="8977924"/>
                </a:lnTo>
                <a:lnTo>
                  <a:pt x="3155782" y="8963939"/>
                </a:lnTo>
                <a:lnTo>
                  <a:pt x="3112701" y="8949517"/>
                </a:lnTo>
                <a:lnTo>
                  <a:pt x="3069735" y="8934658"/>
                </a:lnTo>
                <a:lnTo>
                  <a:pt x="3026889" y="8919361"/>
                </a:lnTo>
                <a:lnTo>
                  <a:pt x="2984166" y="8903628"/>
                </a:lnTo>
                <a:lnTo>
                  <a:pt x="2941569" y="8887458"/>
                </a:lnTo>
                <a:lnTo>
                  <a:pt x="2899102" y="8870851"/>
                </a:lnTo>
                <a:lnTo>
                  <a:pt x="2856768" y="8853807"/>
                </a:lnTo>
                <a:lnTo>
                  <a:pt x="2814571" y="8836325"/>
                </a:lnTo>
                <a:lnTo>
                  <a:pt x="2772514" y="8818407"/>
                </a:lnTo>
                <a:lnTo>
                  <a:pt x="2730600" y="8800052"/>
                </a:lnTo>
                <a:lnTo>
                  <a:pt x="2688833" y="8781259"/>
                </a:lnTo>
                <a:lnTo>
                  <a:pt x="2647217" y="8762030"/>
                </a:lnTo>
                <a:lnTo>
                  <a:pt x="2605755" y="8742363"/>
                </a:lnTo>
                <a:lnTo>
                  <a:pt x="2564450" y="8722260"/>
                </a:lnTo>
                <a:lnTo>
                  <a:pt x="2523306" y="8701719"/>
                </a:lnTo>
                <a:lnTo>
                  <a:pt x="2482326" y="8680742"/>
                </a:lnTo>
                <a:lnTo>
                  <a:pt x="2441514" y="8659327"/>
                </a:lnTo>
                <a:lnTo>
                  <a:pt x="2400873" y="8637476"/>
                </a:lnTo>
                <a:lnTo>
                  <a:pt x="2360407" y="8615187"/>
                </a:lnTo>
                <a:lnTo>
                  <a:pt x="2320119" y="8592461"/>
                </a:lnTo>
                <a:lnTo>
                  <a:pt x="2280013" y="8569299"/>
                </a:lnTo>
                <a:lnTo>
                  <a:pt x="2240092" y="8545699"/>
                </a:lnTo>
                <a:lnTo>
                  <a:pt x="2200359" y="8521662"/>
                </a:lnTo>
                <a:lnTo>
                  <a:pt x="2160818" y="8497188"/>
                </a:lnTo>
                <a:lnTo>
                  <a:pt x="2121473" y="8472278"/>
                </a:lnTo>
                <a:lnTo>
                  <a:pt x="2082326" y="8446930"/>
                </a:lnTo>
                <a:lnTo>
                  <a:pt x="2043382" y="8421145"/>
                </a:lnTo>
                <a:lnTo>
                  <a:pt x="2004644" y="8394923"/>
                </a:lnTo>
                <a:lnTo>
                  <a:pt x="1966115" y="8368264"/>
                </a:lnTo>
                <a:lnTo>
                  <a:pt x="1927799" y="8341168"/>
                </a:lnTo>
                <a:lnTo>
                  <a:pt x="1889698" y="8313635"/>
                </a:lnTo>
                <a:lnTo>
                  <a:pt x="1851818" y="8285665"/>
                </a:lnTo>
                <a:lnTo>
                  <a:pt x="1814161" y="8257258"/>
                </a:lnTo>
                <a:lnTo>
                  <a:pt x="1776730" y="8228414"/>
                </a:lnTo>
                <a:lnTo>
                  <a:pt x="1739529" y="8199133"/>
                </a:lnTo>
                <a:lnTo>
                  <a:pt x="1702562" y="8169414"/>
                </a:lnTo>
                <a:lnTo>
                  <a:pt x="1665832" y="8139259"/>
                </a:lnTo>
                <a:lnTo>
                  <a:pt x="1629342" y="8108667"/>
                </a:lnTo>
                <a:lnTo>
                  <a:pt x="1593096" y="8077638"/>
                </a:lnTo>
                <a:lnTo>
                  <a:pt x="1557097" y="8046171"/>
                </a:lnTo>
                <a:lnTo>
                  <a:pt x="1521349" y="8014268"/>
                </a:lnTo>
                <a:lnTo>
                  <a:pt x="1485855" y="7981928"/>
                </a:lnTo>
                <a:lnTo>
                  <a:pt x="1450619" y="7949150"/>
                </a:lnTo>
                <a:lnTo>
                  <a:pt x="1415645" y="7915936"/>
                </a:lnTo>
                <a:lnTo>
                  <a:pt x="1380934" y="7882284"/>
                </a:lnTo>
                <a:lnTo>
                  <a:pt x="1346492" y="7848196"/>
                </a:lnTo>
                <a:lnTo>
                  <a:pt x="1312404" y="7813754"/>
                </a:lnTo>
                <a:lnTo>
                  <a:pt x="1278752" y="7779044"/>
                </a:lnTo>
                <a:lnTo>
                  <a:pt x="1245538" y="7744069"/>
                </a:lnTo>
                <a:lnTo>
                  <a:pt x="1212761" y="7708833"/>
                </a:lnTo>
                <a:lnTo>
                  <a:pt x="1180420" y="7673339"/>
                </a:lnTo>
                <a:lnTo>
                  <a:pt x="1148517" y="7637592"/>
                </a:lnTo>
                <a:lnTo>
                  <a:pt x="1117051" y="7601593"/>
                </a:lnTo>
                <a:lnTo>
                  <a:pt x="1086022" y="7565347"/>
                </a:lnTo>
                <a:lnTo>
                  <a:pt x="1055430" y="7528857"/>
                </a:lnTo>
                <a:lnTo>
                  <a:pt x="1025274" y="7492127"/>
                </a:lnTo>
                <a:lnTo>
                  <a:pt x="995556" y="7455160"/>
                </a:lnTo>
                <a:lnTo>
                  <a:pt x="966275" y="7417959"/>
                </a:lnTo>
                <a:lnTo>
                  <a:pt x="937431" y="7380528"/>
                </a:lnTo>
                <a:lnTo>
                  <a:pt x="909024" y="7342871"/>
                </a:lnTo>
                <a:lnTo>
                  <a:pt x="881054" y="7304991"/>
                </a:lnTo>
                <a:lnTo>
                  <a:pt x="853521" y="7266891"/>
                </a:lnTo>
                <a:lnTo>
                  <a:pt x="826425" y="7228574"/>
                </a:lnTo>
                <a:lnTo>
                  <a:pt x="799766" y="7190046"/>
                </a:lnTo>
                <a:lnTo>
                  <a:pt x="773544" y="7151307"/>
                </a:lnTo>
                <a:lnTo>
                  <a:pt x="747760" y="7112363"/>
                </a:lnTo>
                <a:lnTo>
                  <a:pt x="722412" y="7073217"/>
                </a:lnTo>
                <a:lnTo>
                  <a:pt x="697501" y="7033872"/>
                </a:lnTo>
                <a:lnTo>
                  <a:pt x="673027" y="6994331"/>
                </a:lnTo>
                <a:lnTo>
                  <a:pt x="648991" y="6954598"/>
                </a:lnTo>
                <a:lnTo>
                  <a:pt x="625391" y="6914677"/>
                </a:lnTo>
                <a:lnTo>
                  <a:pt x="602228" y="6874571"/>
                </a:lnTo>
                <a:lnTo>
                  <a:pt x="579503" y="6834283"/>
                </a:lnTo>
                <a:lnTo>
                  <a:pt x="557214" y="6793817"/>
                </a:lnTo>
                <a:lnTo>
                  <a:pt x="535363" y="6753176"/>
                </a:lnTo>
                <a:lnTo>
                  <a:pt x="513948" y="6712364"/>
                </a:lnTo>
                <a:lnTo>
                  <a:pt x="492971" y="6671384"/>
                </a:lnTo>
                <a:lnTo>
                  <a:pt x="472430" y="6630240"/>
                </a:lnTo>
                <a:lnTo>
                  <a:pt x="452327" y="6588935"/>
                </a:lnTo>
                <a:lnTo>
                  <a:pt x="432660" y="6547473"/>
                </a:lnTo>
                <a:lnTo>
                  <a:pt x="413431" y="6505857"/>
                </a:lnTo>
                <a:lnTo>
                  <a:pt x="394639" y="6464090"/>
                </a:lnTo>
                <a:lnTo>
                  <a:pt x="376283" y="6422177"/>
                </a:lnTo>
                <a:lnTo>
                  <a:pt x="358365" y="6380119"/>
                </a:lnTo>
                <a:lnTo>
                  <a:pt x="340884" y="6337922"/>
                </a:lnTo>
                <a:lnTo>
                  <a:pt x="323840" y="6295588"/>
                </a:lnTo>
                <a:lnTo>
                  <a:pt x="307232" y="6253121"/>
                </a:lnTo>
                <a:lnTo>
                  <a:pt x="291062" y="6210524"/>
                </a:lnTo>
                <a:lnTo>
                  <a:pt x="275329" y="6167801"/>
                </a:lnTo>
                <a:lnTo>
                  <a:pt x="260033" y="6124955"/>
                </a:lnTo>
                <a:lnTo>
                  <a:pt x="245174" y="6081990"/>
                </a:lnTo>
                <a:lnTo>
                  <a:pt x="230752" y="6038909"/>
                </a:lnTo>
                <a:lnTo>
                  <a:pt x="216767" y="5995715"/>
                </a:lnTo>
                <a:lnTo>
                  <a:pt x="203219" y="5952413"/>
                </a:lnTo>
                <a:lnTo>
                  <a:pt x="190108" y="5909005"/>
                </a:lnTo>
                <a:lnTo>
                  <a:pt x="177434" y="5865495"/>
                </a:lnTo>
                <a:lnTo>
                  <a:pt x="165197" y="5821886"/>
                </a:lnTo>
                <a:lnTo>
                  <a:pt x="153397" y="5778182"/>
                </a:lnTo>
                <a:lnTo>
                  <a:pt x="142035" y="5734387"/>
                </a:lnTo>
                <a:lnTo>
                  <a:pt x="131109" y="5690503"/>
                </a:lnTo>
                <a:lnTo>
                  <a:pt x="120620" y="5646535"/>
                </a:lnTo>
                <a:lnTo>
                  <a:pt x="110568" y="5602485"/>
                </a:lnTo>
                <a:lnTo>
                  <a:pt x="100954" y="5558358"/>
                </a:lnTo>
                <a:lnTo>
                  <a:pt x="91776" y="5514156"/>
                </a:lnTo>
                <a:lnTo>
                  <a:pt x="83035" y="5469883"/>
                </a:lnTo>
                <a:lnTo>
                  <a:pt x="74732" y="5425543"/>
                </a:lnTo>
                <a:lnTo>
                  <a:pt x="66865" y="5381139"/>
                </a:lnTo>
                <a:lnTo>
                  <a:pt x="59436" y="5336674"/>
                </a:lnTo>
                <a:lnTo>
                  <a:pt x="52443" y="5292152"/>
                </a:lnTo>
                <a:lnTo>
                  <a:pt x="45888" y="5247577"/>
                </a:lnTo>
                <a:lnTo>
                  <a:pt x="39769" y="5202951"/>
                </a:lnTo>
                <a:lnTo>
                  <a:pt x="34088" y="5158279"/>
                </a:lnTo>
                <a:lnTo>
                  <a:pt x="28844" y="5113563"/>
                </a:lnTo>
                <a:lnTo>
                  <a:pt x="24036" y="5068808"/>
                </a:lnTo>
                <a:lnTo>
                  <a:pt x="19666" y="5024017"/>
                </a:lnTo>
                <a:lnTo>
                  <a:pt x="15733" y="4979192"/>
                </a:lnTo>
                <a:lnTo>
                  <a:pt x="12236" y="4934338"/>
                </a:lnTo>
                <a:lnTo>
                  <a:pt x="9177" y="4889458"/>
                </a:lnTo>
                <a:lnTo>
                  <a:pt x="6555" y="4844556"/>
                </a:lnTo>
                <a:lnTo>
                  <a:pt x="4370" y="4799635"/>
                </a:lnTo>
                <a:lnTo>
                  <a:pt x="2622" y="4754698"/>
                </a:lnTo>
                <a:lnTo>
                  <a:pt x="1311" y="4709749"/>
                </a:lnTo>
                <a:lnTo>
                  <a:pt x="437" y="4664791"/>
                </a:lnTo>
                <a:lnTo>
                  <a:pt x="0" y="4619828"/>
                </a:lnTo>
                <a:lnTo>
                  <a:pt x="0" y="4574864"/>
                </a:lnTo>
                <a:lnTo>
                  <a:pt x="437" y="4529901"/>
                </a:lnTo>
                <a:lnTo>
                  <a:pt x="1311" y="4484943"/>
                </a:lnTo>
                <a:lnTo>
                  <a:pt x="2622" y="4439994"/>
                </a:lnTo>
                <a:lnTo>
                  <a:pt x="4370" y="4395057"/>
                </a:lnTo>
                <a:lnTo>
                  <a:pt x="6555" y="4350136"/>
                </a:lnTo>
                <a:lnTo>
                  <a:pt x="9177" y="4305233"/>
                </a:lnTo>
                <a:lnTo>
                  <a:pt x="12236" y="4260354"/>
                </a:lnTo>
                <a:lnTo>
                  <a:pt x="15733" y="4215500"/>
                </a:lnTo>
                <a:lnTo>
                  <a:pt x="19666" y="4170675"/>
                </a:lnTo>
                <a:lnTo>
                  <a:pt x="24036" y="4125883"/>
                </a:lnTo>
                <a:lnTo>
                  <a:pt x="28844" y="4081128"/>
                </a:lnTo>
                <a:lnTo>
                  <a:pt x="34088" y="4036413"/>
                </a:lnTo>
                <a:lnTo>
                  <a:pt x="39769" y="3991740"/>
                </a:lnTo>
                <a:lnTo>
                  <a:pt x="45888" y="3947115"/>
                </a:lnTo>
                <a:lnTo>
                  <a:pt x="52443" y="3902539"/>
                </a:lnTo>
                <a:lnTo>
                  <a:pt x="59436" y="3858017"/>
                </a:lnTo>
                <a:lnTo>
                  <a:pt x="66865" y="3813553"/>
                </a:lnTo>
                <a:lnTo>
                  <a:pt x="74732" y="3769148"/>
                </a:lnTo>
                <a:lnTo>
                  <a:pt x="83035" y="3724808"/>
                </a:lnTo>
                <a:lnTo>
                  <a:pt x="91776" y="3680535"/>
                </a:lnTo>
                <a:lnTo>
                  <a:pt x="100954" y="3636334"/>
                </a:lnTo>
                <a:lnTo>
                  <a:pt x="110568" y="3592206"/>
                </a:lnTo>
                <a:lnTo>
                  <a:pt x="120620" y="3548156"/>
                </a:lnTo>
                <a:lnTo>
                  <a:pt x="131109" y="3504188"/>
                </a:lnTo>
                <a:lnTo>
                  <a:pt x="142035" y="3460304"/>
                </a:lnTo>
                <a:lnTo>
                  <a:pt x="153397" y="3416509"/>
                </a:lnTo>
                <a:lnTo>
                  <a:pt x="165197" y="3372805"/>
                </a:lnTo>
                <a:lnTo>
                  <a:pt x="177434" y="3329196"/>
                </a:lnTo>
                <a:lnTo>
                  <a:pt x="190108" y="3285686"/>
                </a:lnTo>
                <a:lnTo>
                  <a:pt x="203219" y="3242278"/>
                </a:lnTo>
                <a:lnTo>
                  <a:pt x="216767" y="3198976"/>
                </a:lnTo>
                <a:lnTo>
                  <a:pt x="230752" y="3155782"/>
                </a:lnTo>
                <a:lnTo>
                  <a:pt x="245174" y="3112701"/>
                </a:lnTo>
                <a:lnTo>
                  <a:pt x="260033" y="3069736"/>
                </a:lnTo>
                <a:lnTo>
                  <a:pt x="275329" y="3026890"/>
                </a:lnTo>
                <a:lnTo>
                  <a:pt x="291062" y="2984167"/>
                </a:lnTo>
                <a:lnTo>
                  <a:pt x="307232" y="2941570"/>
                </a:lnTo>
                <a:lnTo>
                  <a:pt x="323840" y="2899103"/>
                </a:lnTo>
                <a:lnTo>
                  <a:pt x="340884" y="2856769"/>
                </a:lnTo>
                <a:lnTo>
                  <a:pt x="358365" y="2814571"/>
                </a:lnTo>
                <a:lnTo>
                  <a:pt x="376283" y="2772514"/>
                </a:lnTo>
                <a:lnTo>
                  <a:pt x="394639" y="2730600"/>
                </a:lnTo>
                <a:lnTo>
                  <a:pt x="413431" y="2688834"/>
                </a:lnTo>
                <a:lnTo>
                  <a:pt x="432660" y="2647217"/>
                </a:lnTo>
                <a:lnTo>
                  <a:pt x="452327" y="2605755"/>
                </a:lnTo>
                <a:lnTo>
                  <a:pt x="472430" y="2564450"/>
                </a:lnTo>
                <a:lnTo>
                  <a:pt x="492971" y="2523306"/>
                </a:lnTo>
                <a:lnTo>
                  <a:pt x="513948" y="2482326"/>
                </a:lnTo>
                <a:lnTo>
                  <a:pt x="535363" y="2441514"/>
                </a:lnTo>
                <a:lnTo>
                  <a:pt x="557214" y="2400874"/>
                </a:lnTo>
                <a:lnTo>
                  <a:pt x="579503" y="2360407"/>
                </a:lnTo>
                <a:lnTo>
                  <a:pt x="602228" y="2320119"/>
                </a:lnTo>
                <a:lnTo>
                  <a:pt x="625391" y="2280013"/>
                </a:lnTo>
                <a:lnTo>
                  <a:pt x="648991" y="2240092"/>
                </a:lnTo>
                <a:lnTo>
                  <a:pt x="673027" y="2200359"/>
                </a:lnTo>
                <a:lnTo>
                  <a:pt x="697501" y="2160818"/>
                </a:lnTo>
                <a:lnTo>
                  <a:pt x="722412" y="2121473"/>
                </a:lnTo>
                <a:lnTo>
                  <a:pt x="747760" y="2082326"/>
                </a:lnTo>
                <a:lnTo>
                  <a:pt x="773544" y="2043382"/>
                </a:lnTo>
                <a:lnTo>
                  <a:pt x="799766" y="2004644"/>
                </a:lnTo>
                <a:lnTo>
                  <a:pt x="826425" y="1966115"/>
                </a:lnTo>
                <a:lnTo>
                  <a:pt x="853521" y="1927799"/>
                </a:lnTo>
                <a:lnTo>
                  <a:pt x="881054" y="1889698"/>
                </a:lnTo>
                <a:lnTo>
                  <a:pt x="909024" y="1851818"/>
                </a:lnTo>
                <a:lnTo>
                  <a:pt x="937431" y="1814161"/>
                </a:lnTo>
                <a:lnTo>
                  <a:pt x="966275" y="1776730"/>
                </a:lnTo>
                <a:lnTo>
                  <a:pt x="995556" y="1739529"/>
                </a:lnTo>
                <a:lnTo>
                  <a:pt x="1025274" y="1702562"/>
                </a:lnTo>
                <a:lnTo>
                  <a:pt x="1055430" y="1665832"/>
                </a:lnTo>
                <a:lnTo>
                  <a:pt x="1086022" y="1629342"/>
                </a:lnTo>
                <a:lnTo>
                  <a:pt x="1117051" y="1593096"/>
                </a:lnTo>
                <a:lnTo>
                  <a:pt x="1148517" y="1557097"/>
                </a:lnTo>
                <a:lnTo>
                  <a:pt x="1180420" y="1521349"/>
                </a:lnTo>
                <a:lnTo>
                  <a:pt x="1212761" y="1485855"/>
                </a:lnTo>
                <a:lnTo>
                  <a:pt x="1245538" y="1450619"/>
                </a:lnTo>
                <a:lnTo>
                  <a:pt x="1278752" y="1415644"/>
                </a:lnTo>
                <a:lnTo>
                  <a:pt x="1312404" y="1380934"/>
                </a:lnTo>
                <a:lnTo>
                  <a:pt x="1346492" y="1346492"/>
                </a:lnTo>
                <a:lnTo>
                  <a:pt x="1380934" y="1312404"/>
                </a:lnTo>
                <a:lnTo>
                  <a:pt x="1415645" y="1278752"/>
                </a:lnTo>
                <a:lnTo>
                  <a:pt x="1450619" y="1245538"/>
                </a:lnTo>
                <a:lnTo>
                  <a:pt x="1485855" y="1212760"/>
                </a:lnTo>
                <a:lnTo>
                  <a:pt x="1521349" y="1180420"/>
                </a:lnTo>
                <a:lnTo>
                  <a:pt x="1557097" y="1148517"/>
                </a:lnTo>
                <a:lnTo>
                  <a:pt x="1593096" y="1117051"/>
                </a:lnTo>
                <a:lnTo>
                  <a:pt x="1629342" y="1086021"/>
                </a:lnTo>
                <a:lnTo>
                  <a:pt x="1665832" y="1055429"/>
                </a:lnTo>
                <a:lnTo>
                  <a:pt x="1702562" y="1025274"/>
                </a:lnTo>
                <a:lnTo>
                  <a:pt x="1739529" y="995556"/>
                </a:lnTo>
                <a:lnTo>
                  <a:pt x="1776730" y="966275"/>
                </a:lnTo>
                <a:lnTo>
                  <a:pt x="1814161" y="937431"/>
                </a:lnTo>
                <a:lnTo>
                  <a:pt x="1851818" y="909024"/>
                </a:lnTo>
                <a:lnTo>
                  <a:pt x="1889698" y="881054"/>
                </a:lnTo>
                <a:lnTo>
                  <a:pt x="1927799" y="853521"/>
                </a:lnTo>
                <a:lnTo>
                  <a:pt x="1966115" y="826425"/>
                </a:lnTo>
                <a:lnTo>
                  <a:pt x="2004644" y="799766"/>
                </a:lnTo>
                <a:lnTo>
                  <a:pt x="2043382" y="773544"/>
                </a:lnTo>
                <a:lnTo>
                  <a:pt x="2082326" y="747759"/>
                </a:lnTo>
                <a:lnTo>
                  <a:pt x="2121473" y="722412"/>
                </a:lnTo>
                <a:lnTo>
                  <a:pt x="2160818" y="697501"/>
                </a:lnTo>
                <a:lnTo>
                  <a:pt x="2200359" y="673027"/>
                </a:lnTo>
                <a:lnTo>
                  <a:pt x="2240092" y="648990"/>
                </a:lnTo>
                <a:lnTo>
                  <a:pt x="2280013" y="625391"/>
                </a:lnTo>
                <a:lnTo>
                  <a:pt x="2320119" y="602228"/>
                </a:lnTo>
                <a:lnTo>
                  <a:pt x="2360407" y="579503"/>
                </a:lnTo>
                <a:lnTo>
                  <a:pt x="2400873" y="557214"/>
                </a:lnTo>
                <a:lnTo>
                  <a:pt x="2441514" y="535362"/>
                </a:lnTo>
                <a:lnTo>
                  <a:pt x="2482326" y="513948"/>
                </a:lnTo>
                <a:lnTo>
                  <a:pt x="2523306" y="492970"/>
                </a:lnTo>
                <a:lnTo>
                  <a:pt x="2564450" y="472430"/>
                </a:lnTo>
                <a:lnTo>
                  <a:pt x="2605755" y="452327"/>
                </a:lnTo>
                <a:lnTo>
                  <a:pt x="2647217" y="432660"/>
                </a:lnTo>
                <a:lnTo>
                  <a:pt x="2688833" y="413431"/>
                </a:lnTo>
                <a:lnTo>
                  <a:pt x="2730600" y="394638"/>
                </a:lnTo>
                <a:lnTo>
                  <a:pt x="2772514" y="376283"/>
                </a:lnTo>
                <a:lnTo>
                  <a:pt x="2814571" y="358365"/>
                </a:lnTo>
                <a:lnTo>
                  <a:pt x="2856768" y="340884"/>
                </a:lnTo>
                <a:lnTo>
                  <a:pt x="2899102" y="323839"/>
                </a:lnTo>
                <a:lnTo>
                  <a:pt x="2941569" y="307232"/>
                </a:lnTo>
                <a:lnTo>
                  <a:pt x="2984166" y="291062"/>
                </a:lnTo>
                <a:lnTo>
                  <a:pt x="3026889" y="275329"/>
                </a:lnTo>
                <a:lnTo>
                  <a:pt x="3069735" y="260033"/>
                </a:lnTo>
                <a:lnTo>
                  <a:pt x="3112701" y="245174"/>
                </a:lnTo>
                <a:lnTo>
                  <a:pt x="3155782" y="230752"/>
                </a:lnTo>
                <a:lnTo>
                  <a:pt x="3198975" y="216767"/>
                </a:lnTo>
                <a:lnTo>
                  <a:pt x="3242278" y="203219"/>
                </a:lnTo>
                <a:lnTo>
                  <a:pt x="3285686" y="190108"/>
                </a:lnTo>
                <a:lnTo>
                  <a:pt x="3329196" y="177434"/>
                </a:lnTo>
                <a:lnTo>
                  <a:pt x="3372804" y="165197"/>
                </a:lnTo>
                <a:lnTo>
                  <a:pt x="3416508" y="153397"/>
                </a:lnTo>
                <a:lnTo>
                  <a:pt x="3460304" y="142035"/>
                </a:lnTo>
                <a:lnTo>
                  <a:pt x="3504187" y="131109"/>
                </a:lnTo>
                <a:lnTo>
                  <a:pt x="3548156" y="120620"/>
                </a:lnTo>
                <a:lnTo>
                  <a:pt x="3592205" y="110568"/>
                </a:lnTo>
                <a:lnTo>
                  <a:pt x="3636333" y="100954"/>
                </a:lnTo>
                <a:lnTo>
                  <a:pt x="3680535" y="91776"/>
                </a:lnTo>
                <a:lnTo>
                  <a:pt x="3724808" y="83035"/>
                </a:lnTo>
                <a:lnTo>
                  <a:pt x="3769148" y="74732"/>
                </a:lnTo>
                <a:lnTo>
                  <a:pt x="3813552" y="66865"/>
                </a:lnTo>
                <a:lnTo>
                  <a:pt x="3858017" y="59436"/>
                </a:lnTo>
                <a:lnTo>
                  <a:pt x="3902539" y="52443"/>
                </a:lnTo>
                <a:lnTo>
                  <a:pt x="3947114" y="45888"/>
                </a:lnTo>
                <a:lnTo>
                  <a:pt x="3991740" y="39769"/>
                </a:lnTo>
                <a:lnTo>
                  <a:pt x="4036412" y="34088"/>
                </a:lnTo>
                <a:lnTo>
                  <a:pt x="4081127" y="28844"/>
                </a:lnTo>
                <a:lnTo>
                  <a:pt x="4125883" y="24036"/>
                </a:lnTo>
                <a:lnTo>
                  <a:pt x="4170674" y="19666"/>
                </a:lnTo>
                <a:lnTo>
                  <a:pt x="4215499" y="15733"/>
                </a:lnTo>
                <a:lnTo>
                  <a:pt x="4260353" y="12236"/>
                </a:lnTo>
                <a:lnTo>
                  <a:pt x="4305233" y="9177"/>
                </a:lnTo>
                <a:lnTo>
                  <a:pt x="4350135" y="6555"/>
                </a:lnTo>
                <a:lnTo>
                  <a:pt x="4395056" y="4370"/>
                </a:lnTo>
                <a:lnTo>
                  <a:pt x="4439993" y="2622"/>
                </a:lnTo>
                <a:lnTo>
                  <a:pt x="4484942" y="1311"/>
                </a:lnTo>
                <a:lnTo>
                  <a:pt x="4529900" y="437"/>
                </a:lnTo>
                <a:lnTo>
                  <a:pt x="4574863" y="0"/>
                </a:lnTo>
                <a:lnTo>
                  <a:pt x="4619827" y="0"/>
                </a:lnTo>
                <a:lnTo>
                  <a:pt x="4664790" y="437"/>
                </a:lnTo>
                <a:lnTo>
                  <a:pt x="4709748" y="1311"/>
                </a:lnTo>
                <a:lnTo>
                  <a:pt x="4754697" y="2622"/>
                </a:lnTo>
                <a:lnTo>
                  <a:pt x="4799634" y="4370"/>
                </a:lnTo>
                <a:lnTo>
                  <a:pt x="4844555" y="6555"/>
                </a:lnTo>
                <a:lnTo>
                  <a:pt x="4889457" y="9177"/>
                </a:lnTo>
                <a:lnTo>
                  <a:pt x="4934337" y="12236"/>
                </a:lnTo>
                <a:lnTo>
                  <a:pt x="4979191" y="15733"/>
                </a:lnTo>
                <a:lnTo>
                  <a:pt x="5024016" y="19666"/>
                </a:lnTo>
                <a:lnTo>
                  <a:pt x="5068807" y="24036"/>
                </a:lnTo>
                <a:lnTo>
                  <a:pt x="5113563" y="28844"/>
                </a:lnTo>
                <a:lnTo>
                  <a:pt x="5158278" y="34088"/>
                </a:lnTo>
                <a:lnTo>
                  <a:pt x="5202950" y="39769"/>
                </a:lnTo>
                <a:lnTo>
                  <a:pt x="5247576" y="45888"/>
                </a:lnTo>
                <a:lnTo>
                  <a:pt x="5292151" y="52443"/>
                </a:lnTo>
                <a:lnTo>
                  <a:pt x="5336673" y="59436"/>
                </a:lnTo>
                <a:lnTo>
                  <a:pt x="5381138" y="66865"/>
                </a:lnTo>
                <a:lnTo>
                  <a:pt x="5425542" y="74732"/>
                </a:lnTo>
                <a:lnTo>
                  <a:pt x="5469882" y="83035"/>
                </a:lnTo>
                <a:lnTo>
                  <a:pt x="5514155" y="91776"/>
                </a:lnTo>
                <a:lnTo>
                  <a:pt x="5558357" y="100954"/>
                </a:lnTo>
                <a:lnTo>
                  <a:pt x="5602484" y="110568"/>
                </a:lnTo>
                <a:lnTo>
                  <a:pt x="5646534" y="120620"/>
                </a:lnTo>
                <a:lnTo>
                  <a:pt x="5690502" y="131109"/>
                </a:lnTo>
                <a:lnTo>
                  <a:pt x="5734386" y="142035"/>
                </a:lnTo>
                <a:lnTo>
                  <a:pt x="5778181" y="153397"/>
                </a:lnTo>
                <a:lnTo>
                  <a:pt x="5821885" y="165197"/>
                </a:lnTo>
                <a:lnTo>
                  <a:pt x="5865494" y="177434"/>
                </a:lnTo>
                <a:lnTo>
                  <a:pt x="5909004" y="190108"/>
                </a:lnTo>
                <a:lnTo>
                  <a:pt x="5952412" y="203219"/>
                </a:lnTo>
                <a:lnTo>
                  <a:pt x="5995714" y="216767"/>
                </a:lnTo>
                <a:lnTo>
                  <a:pt x="6038908" y="230752"/>
                </a:lnTo>
                <a:lnTo>
                  <a:pt x="6081989" y="245174"/>
                </a:lnTo>
                <a:lnTo>
                  <a:pt x="6124954" y="260033"/>
                </a:lnTo>
                <a:lnTo>
                  <a:pt x="6167800" y="275329"/>
                </a:lnTo>
                <a:lnTo>
                  <a:pt x="6210523" y="291062"/>
                </a:lnTo>
                <a:lnTo>
                  <a:pt x="6253120" y="307232"/>
                </a:lnTo>
                <a:lnTo>
                  <a:pt x="6295587" y="323839"/>
                </a:lnTo>
                <a:lnTo>
                  <a:pt x="6337921" y="340884"/>
                </a:lnTo>
                <a:lnTo>
                  <a:pt x="6380118" y="358365"/>
                </a:lnTo>
                <a:lnTo>
                  <a:pt x="6422176" y="376283"/>
                </a:lnTo>
                <a:lnTo>
                  <a:pt x="6464089" y="394638"/>
                </a:lnTo>
                <a:lnTo>
                  <a:pt x="6505856" y="413431"/>
                </a:lnTo>
                <a:lnTo>
                  <a:pt x="6547472" y="432660"/>
                </a:lnTo>
                <a:lnTo>
                  <a:pt x="6588934" y="452327"/>
                </a:lnTo>
                <a:lnTo>
                  <a:pt x="6630239" y="472430"/>
                </a:lnTo>
                <a:lnTo>
                  <a:pt x="6671383" y="492970"/>
                </a:lnTo>
                <a:lnTo>
                  <a:pt x="6712363" y="513948"/>
                </a:lnTo>
                <a:lnTo>
                  <a:pt x="6753175" y="535362"/>
                </a:lnTo>
                <a:lnTo>
                  <a:pt x="6793816" y="557214"/>
                </a:lnTo>
                <a:lnTo>
                  <a:pt x="6834282" y="579503"/>
                </a:lnTo>
                <a:lnTo>
                  <a:pt x="6874570" y="602228"/>
                </a:lnTo>
                <a:lnTo>
                  <a:pt x="6914676" y="625391"/>
                </a:lnTo>
                <a:lnTo>
                  <a:pt x="6954597" y="648990"/>
                </a:lnTo>
                <a:lnTo>
                  <a:pt x="6994330" y="673027"/>
                </a:lnTo>
                <a:lnTo>
                  <a:pt x="7033871" y="697501"/>
                </a:lnTo>
                <a:lnTo>
                  <a:pt x="7073216" y="722412"/>
                </a:lnTo>
                <a:lnTo>
                  <a:pt x="7112362" y="747759"/>
                </a:lnTo>
                <a:lnTo>
                  <a:pt x="7151306" y="773544"/>
                </a:lnTo>
                <a:lnTo>
                  <a:pt x="7190045" y="799766"/>
                </a:lnTo>
                <a:lnTo>
                  <a:pt x="7228574" y="826425"/>
                </a:lnTo>
                <a:lnTo>
                  <a:pt x="7266890" y="853521"/>
                </a:lnTo>
                <a:lnTo>
                  <a:pt x="7304990" y="881054"/>
                </a:lnTo>
                <a:lnTo>
                  <a:pt x="7342870" y="909024"/>
                </a:lnTo>
                <a:lnTo>
                  <a:pt x="7380527" y="937431"/>
                </a:lnTo>
                <a:lnTo>
                  <a:pt x="7417958" y="966275"/>
                </a:lnTo>
                <a:lnTo>
                  <a:pt x="7455159" y="995556"/>
                </a:lnTo>
                <a:lnTo>
                  <a:pt x="7492126" y="1025274"/>
                </a:lnTo>
                <a:lnTo>
                  <a:pt x="7528856" y="1055429"/>
                </a:lnTo>
                <a:lnTo>
                  <a:pt x="7565346" y="1086021"/>
                </a:lnTo>
                <a:lnTo>
                  <a:pt x="7601592" y="1117051"/>
                </a:lnTo>
                <a:lnTo>
                  <a:pt x="7637591" y="1148517"/>
                </a:lnTo>
                <a:lnTo>
                  <a:pt x="7673339" y="1180420"/>
                </a:lnTo>
                <a:lnTo>
                  <a:pt x="7708832" y="1212760"/>
                </a:lnTo>
                <a:lnTo>
                  <a:pt x="7744068" y="1245538"/>
                </a:lnTo>
                <a:lnTo>
                  <a:pt x="7779043" y="1278752"/>
                </a:lnTo>
                <a:lnTo>
                  <a:pt x="7813753" y="1312404"/>
                </a:lnTo>
                <a:lnTo>
                  <a:pt x="7848195" y="1346492"/>
                </a:lnTo>
              </a:path>
            </a:pathLst>
          </a:custGeom>
          <a:solidFill>
            <a:schemeClr val="tx1"/>
          </a:solidFill>
          <a:ln w="25400">
            <a:solidFill>
              <a:srgbClr val="000000"/>
            </a:solidFill>
          </a:ln>
        </p:spPr>
        <p:txBody>
          <a:bodyPr wrap="square" lIns="0" tIns="0" rIns="0" bIns="0" rtlCol="0"/>
          <a:lstStyle/>
          <a:p>
            <a:endParaRPr sz="1265"/>
          </a:p>
        </p:txBody>
      </p:sp>
      <p:sp>
        <p:nvSpPr>
          <p:cNvPr id="6" name="Text Placeholder 5">
            <a:extLst>
              <a:ext uri="{FF2B5EF4-FFF2-40B4-BE49-F238E27FC236}">
                <a16:creationId xmlns:a16="http://schemas.microsoft.com/office/drawing/2014/main" id="{5C4EE1AC-F5E5-4632-B6EA-07F547D5C733}"/>
              </a:ext>
            </a:extLst>
          </p:cNvPr>
          <p:cNvSpPr>
            <a:spLocks noGrp="1"/>
          </p:cNvSpPr>
          <p:nvPr>
            <p:ph type="body" idx="1"/>
          </p:nvPr>
        </p:nvSpPr>
        <p:spPr>
          <a:xfrm rot="20071618">
            <a:off x="3875" y="5802991"/>
            <a:ext cx="3670612" cy="394576"/>
          </a:xfrm>
        </p:spPr>
        <p:txBody>
          <a:bodyPr>
            <a:normAutofit/>
          </a:bodyPr>
          <a:lstStyle/>
          <a:p>
            <a:r>
              <a:rPr lang="en-US" sz="1800" dirty="0">
                <a:ln>
                  <a:noFill/>
                </a:ln>
                <a:solidFill>
                  <a:schemeClr val="bg1"/>
                </a:solidFill>
                <a:effectLst/>
              </a:rPr>
              <a:t>Sum of human knowledge</a:t>
            </a:r>
          </a:p>
        </p:txBody>
      </p:sp>
    </p:spTree>
    <p:extLst>
      <p:ext uri="{BB962C8B-B14F-4D97-AF65-F5344CB8AC3E}">
        <p14:creationId xmlns:p14="http://schemas.microsoft.com/office/powerpoint/2010/main" val="2960213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object 2"/>
          <p:cNvSpPr/>
          <p:nvPr/>
        </p:nvSpPr>
        <p:spPr>
          <a:xfrm>
            <a:off x="2863493" y="196491"/>
            <a:ext cx="6465095" cy="6465095"/>
          </a:xfrm>
          <a:custGeom>
            <a:avLst/>
            <a:gdLst/>
            <a:ahLst/>
            <a:cxnLst/>
            <a:rect l="l" t="t" r="r" b="b"/>
            <a:pathLst>
              <a:path w="9194800" h="9194800">
                <a:moveTo>
                  <a:pt x="7848195" y="1346492"/>
                </a:moveTo>
                <a:lnTo>
                  <a:pt x="7882283" y="1380934"/>
                </a:lnTo>
                <a:lnTo>
                  <a:pt x="7915935" y="1415644"/>
                </a:lnTo>
                <a:lnTo>
                  <a:pt x="7949149" y="1450619"/>
                </a:lnTo>
                <a:lnTo>
                  <a:pt x="7981927" y="1485855"/>
                </a:lnTo>
                <a:lnTo>
                  <a:pt x="8014267" y="1521349"/>
                </a:lnTo>
                <a:lnTo>
                  <a:pt x="8046170" y="1557097"/>
                </a:lnTo>
                <a:lnTo>
                  <a:pt x="8077637" y="1593096"/>
                </a:lnTo>
                <a:lnTo>
                  <a:pt x="8108666" y="1629342"/>
                </a:lnTo>
                <a:lnTo>
                  <a:pt x="8139258" y="1665832"/>
                </a:lnTo>
                <a:lnTo>
                  <a:pt x="8169414" y="1702562"/>
                </a:lnTo>
                <a:lnTo>
                  <a:pt x="8199132" y="1739529"/>
                </a:lnTo>
                <a:lnTo>
                  <a:pt x="8228413" y="1776730"/>
                </a:lnTo>
                <a:lnTo>
                  <a:pt x="8257257" y="1814161"/>
                </a:lnTo>
                <a:lnTo>
                  <a:pt x="8285664" y="1851818"/>
                </a:lnTo>
                <a:lnTo>
                  <a:pt x="8313634" y="1889698"/>
                </a:lnTo>
                <a:lnTo>
                  <a:pt x="8341167" y="1927799"/>
                </a:lnTo>
                <a:lnTo>
                  <a:pt x="8368263" y="1966115"/>
                </a:lnTo>
                <a:lnTo>
                  <a:pt x="8394922" y="2004644"/>
                </a:lnTo>
                <a:lnTo>
                  <a:pt x="8421144" y="2043382"/>
                </a:lnTo>
                <a:lnTo>
                  <a:pt x="8446929" y="2082326"/>
                </a:lnTo>
                <a:lnTo>
                  <a:pt x="8472277" y="2121473"/>
                </a:lnTo>
                <a:lnTo>
                  <a:pt x="8497187" y="2160818"/>
                </a:lnTo>
                <a:lnTo>
                  <a:pt x="8521661" y="2200359"/>
                </a:lnTo>
                <a:lnTo>
                  <a:pt x="8545698" y="2240092"/>
                </a:lnTo>
                <a:lnTo>
                  <a:pt x="8569298" y="2280013"/>
                </a:lnTo>
                <a:lnTo>
                  <a:pt x="8592460" y="2320119"/>
                </a:lnTo>
                <a:lnTo>
                  <a:pt x="8615186" y="2360407"/>
                </a:lnTo>
                <a:lnTo>
                  <a:pt x="8637475" y="2400874"/>
                </a:lnTo>
                <a:lnTo>
                  <a:pt x="8659326" y="2441514"/>
                </a:lnTo>
                <a:lnTo>
                  <a:pt x="8680741" y="2482326"/>
                </a:lnTo>
                <a:lnTo>
                  <a:pt x="8701718" y="2523306"/>
                </a:lnTo>
                <a:lnTo>
                  <a:pt x="8722259" y="2564450"/>
                </a:lnTo>
                <a:lnTo>
                  <a:pt x="8742362" y="2605755"/>
                </a:lnTo>
                <a:lnTo>
                  <a:pt x="8762029" y="2647217"/>
                </a:lnTo>
                <a:lnTo>
                  <a:pt x="8781258" y="2688834"/>
                </a:lnTo>
                <a:lnTo>
                  <a:pt x="8800051" y="2730600"/>
                </a:lnTo>
                <a:lnTo>
                  <a:pt x="8818406" y="2772514"/>
                </a:lnTo>
                <a:lnTo>
                  <a:pt x="8836324" y="2814571"/>
                </a:lnTo>
                <a:lnTo>
                  <a:pt x="8853806" y="2856769"/>
                </a:lnTo>
                <a:lnTo>
                  <a:pt x="8870850" y="2899103"/>
                </a:lnTo>
                <a:lnTo>
                  <a:pt x="8887457" y="2941570"/>
                </a:lnTo>
                <a:lnTo>
                  <a:pt x="8903627" y="2984167"/>
                </a:lnTo>
                <a:lnTo>
                  <a:pt x="8919360" y="3026890"/>
                </a:lnTo>
                <a:lnTo>
                  <a:pt x="8934657" y="3069736"/>
                </a:lnTo>
                <a:lnTo>
                  <a:pt x="8949516" y="3112701"/>
                </a:lnTo>
                <a:lnTo>
                  <a:pt x="8963938" y="3155782"/>
                </a:lnTo>
                <a:lnTo>
                  <a:pt x="8977923" y="3198976"/>
                </a:lnTo>
                <a:lnTo>
                  <a:pt x="8991471" y="3242278"/>
                </a:lnTo>
                <a:lnTo>
                  <a:pt x="9004582" y="3285686"/>
                </a:lnTo>
                <a:lnTo>
                  <a:pt x="9017256" y="3329196"/>
                </a:lnTo>
                <a:lnTo>
                  <a:pt x="9029492" y="3372805"/>
                </a:lnTo>
                <a:lnTo>
                  <a:pt x="9041292" y="3416509"/>
                </a:lnTo>
                <a:lnTo>
                  <a:pt x="9052655" y="3460304"/>
                </a:lnTo>
                <a:lnTo>
                  <a:pt x="9063581" y="3504188"/>
                </a:lnTo>
                <a:lnTo>
                  <a:pt x="9074070" y="3548156"/>
                </a:lnTo>
                <a:lnTo>
                  <a:pt x="9084121" y="3592206"/>
                </a:lnTo>
                <a:lnTo>
                  <a:pt x="9093736" y="3636334"/>
                </a:lnTo>
                <a:lnTo>
                  <a:pt x="9102914" y="3680535"/>
                </a:lnTo>
                <a:lnTo>
                  <a:pt x="9111654" y="3724808"/>
                </a:lnTo>
                <a:lnTo>
                  <a:pt x="9119958" y="3769148"/>
                </a:lnTo>
                <a:lnTo>
                  <a:pt x="9127825" y="3813553"/>
                </a:lnTo>
                <a:lnTo>
                  <a:pt x="9135254" y="3858017"/>
                </a:lnTo>
                <a:lnTo>
                  <a:pt x="9142247" y="3902539"/>
                </a:lnTo>
                <a:lnTo>
                  <a:pt x="9148802" y="3947115"/>
                </a:lnTo>
                <a:lnTo>
                  <a:pt x="9154921" y="3991740"/>
                </a:lnTo>
                <a:lnTo>
                  <a:pt x="9160602" y="4036413"/>
                </a:lnTo>
                <a:lnTo>
                  <a:pt x="9165846" y="4081128"/>
                </a:lnTo>
                <a:lnTo>
                  <a:pt x="9170654" y="4125883"/>
                </a:lnTo>
                <a:lnTo>
                  <a:pt x="9175024" y="4170675"/>
                </a:lnTo>
                <a:lnTo>
                  <a:pt x="9178957" y="4215500"/>
                </a:lnTo>
                <a:lnTo>
                  <a:pt x="9182454" y="4260354"/>
                </a:lnTo>
                <a:lnTo>
                  <a:pt x="9185513" y="4305233"/>
                </a:lnTo>
                <a:lnTo>
                  <a:pt x="9188135" y="4350136"/>
                </a:lnTo>
                <a:lnTo>
                  <a:pt x="9190320" y="4395057"/>
                </a:lnTo>
                <a:lnTo>
                  <a:pt x="9192068" y="4439994"/>
                </a:lnTo>
                <a:lnTo>
                  <a:pt x="9193379" y="4484943"/>
                </a:lnTo>
                <a:lnTo>
                  <a:pt x="9194254" y="4529901"/>
                </a:lnTo>
                <a:lnTo>
                  <a:pt x="9194691" y="4574864"/>
                </a:lnTo>
                <a:lnTo>
                  <a:pt x="9194691" y="4619828"/>
                </a:lnTo>
                <a:lnTo>
                  <a:pt x="9194254" y="4664791"/>
                </a:lnTo>
                <a:lnTo>
                  <a:pt x="9193379" y="4709749"/>
                </a:lnTo>
                <a:lnTo>
                  <a:pt x="9192068" y="4754698"/>
                </a:lnTo>
                <a:lnTo>
                  <a:pt x="9190320" y="4799635"/>
                </a:lnTo>
                <a:lnTo>
                  <a:pt x="9188135" y="4844556"/>
                </a:lnTo>
                <a:lnTo>
                  <a:pt x="9185513" y="4889458"/>
                </a:lnTo>
                <a:lnTo>
                  <a:pt x="9182454" y="4934338"/>
                </a:lnTo>
                <a:lnTo>
                  <a:pt x="9178957" y="4979192"/>
                </a:lnTo>
                <a:lnTo>
                  <a:pt x="9175024" y="5024017"/>
                </a:lnTo>
                <a:lnTo>
                  <a:pt x="9170654" y="5068808"/>
                </a:lnTo>
                <a:lnTo>
                  <a:pt x="9165846" y="5113563"/>
                </a:lnTo>
                <a:lnTo>
                  <a:pt x="9160602" y="5158279"/>
                </a:lnTo>
                <a:lnTo>
                  <a:pt x="9154921" y="5202951"/>
                </a:lnTo>
                <a:lnTo>
                  <a:pt x="9148802" y="5247577"/>
                </a:lnTo>
                <a:lnTo>
                  <a:pt x="9142247" y="5292152"/>
                </a:lnTo>
                <a:lnTo>
                  <a:pt x="9135254" y="5336674"/>
                </a:lnTo>
                <a:lnTo>
                  <a:pt x="9127825" y="5381139"/>
                </a:lnTo>
                <a:lnTo>
                  <a:pt x="9119958" y="5425543"/>
                </a:lnTo>
                <a:lnTo>
                  <a:pt x="9111654" y="5469883"/>
                </a:lnTo>
                <a:lnTo>
                  <a:pt x="9102914" y="5514156"/>
                </a:lnTo>
                <a:lnTo>
                  <a:pt x="9093736" y="5558358"/>
                </a:lnTo>
                <a:lnTo>
                  <a:pt x="9084121" y="5602485"/>
                </a:lnTo>
                <a:lnTo>
                  <a:pt x="9074070" y="5646535"/>
                </a:lnTo>
                <a:lnTo>
                  <a:pt x="9063581" y="5690503"/>
                </a:lnTo>
                <a:lnTo>
                  <a:pt x="9052655" y="5734387"/>
                </a:lnTo>
                <a:lnTo>
                  <a:pt x="9041292" y="5778182"/>
                </a:lnTo>
                <a:lnTo>
                  <a:pt x="9029492" y="5821886"/>
                </a:lnTo>
                <a:lnTo>
                  <a:pt x="9017256" y="5865495"/>
                </a:lnTo>
                <a:lnTo>
                  <a:pt x="9004582" y="5909005"/>
                </a:lnTo>
                <a:lnTo>
                  <a:pt x="8991471" y="5952413"/>
                </a:lnTo>
                <a:lnTo>
                  <a:pt x="8977923" y="5995715"/>
                </a:lnTo>
                <a:lnTo>
                  <a:pt x="8963938" y="6038909"/>
                </a:lnTo>
                <a:lnTo>
                  <a:pt x="8949516" y="6081990"/>
                </a:lnTo>
                <a:lnTo>
                  <a:pt x="8934657" y="6124955"/>
                </a:lnTo>
                <a:lnTo>
                  <a:pt x="8919360" y="6167801"/>
                </a:lnTo>
                <a:lnTo>
                  <a:pt x="8903627" y="6210524"/>
                </a:lnTo>
                <a:lnTo>
                  <a:pt x="8887457" y="6253121"/>
                </a:lnTo>
                <a:lnTo>
                  <a:pt x="8870850" y="6295588"/>
                </a:lnTo>
                <a:lnTo>
                  <a:pt x="8853806" y="6337922"/>
                </a:lnTo>
                <a:lnTo>
                  <a:pt x="8836324" y="6380119"/>
                </a:lnTo>
                <a:lnTo>
                  <a:pt x="8818406" y="6422177"/>
                </a:lnTo>
                <a:lnTo>
                  <a:pt x="8800051" y="6464090"/>
                </a:lnTo>
                <a:lnTo>
                  <a:pt x="8781258" y="6505857"/>
                </a:lnTo>
                <a:lnTo>
                  <a:pt x="8762029" y="6547473"/>
                </a:lnTo>
                <a:lnTo>
                  <a:pt x="8742362" y="6588935"/>
                </a:lnTo>
                <a:lnTo>
                  <a:pt x="8722259" y="6630240"/>
                </a:lnTo>
                <a:lnTo>
                  <a:pt x="8701718" y="6671384"/>
                </a:lnTo>
                <a:lnTo>
                  <a:pt x="8680741" y="6712364"/>
                </a:lnTo>
                <a:lnTo>
                  <a:pt x="8659326" y="6753176"/>
                </a:lnTo>
                <a:lnTo>
                  <a:pt x="8637475" y="6793817"/>
                </a:lnTo>
                <a:lnTo>
                  <a:pt x="8615186" y="6834283"/>
                </a:lnTo>
                <a:lnTo>
                  <a:pt x="8592460" y="6874571"/>
                </a:lnTo>
                <a:lnTo>
                  <a:pt x="8569298" y="6914677"/>
                </a:lnTo>
                <a:lnTo>
                  <a:pt x="8545698" y="6954598"/>
                </a:lnTo>
                <a:lnTo>
                  <a:pt x="8521661" y="6994331"/>
                </a:lnTo>
                <a:lnTo>
                  <a:pt x="8497187" y="7033872"/>
                </a:lnTo>
                <a:lnTo>
                  <a:pt x="8472277" y="7073217"/>
                </a:lnTo>
                <a:lnTo>
                  <a:pt x="8446929" y="7112363"/>
                </a:lnTo>
                <a:lnTo>
                  <a:pt x="8421144" y="7151307"/>
                </a:lnTo>
                <a:lnTo>
                  <a:pt x="8394922" y="7190046"/>
                </a:lnTo>
                <a:lnTo>
                  <a:pt x="8368263" y="7228574"/>
                </a:lnTo>
                <a:lnTo>
                  <a:pt x="8341167" y="7266891"/>
                </a:lnTo>
                <a:lnTo>
                  <a:pt x="8313634" y="7304991"/>
                </a:lnTo>
                <a:lnTo>
                  <a:pt x="8285664" y="7342871"/>
                </a:lnTo>
                <a:lnTo>
                  <a:pt x="8257257" y="7380528"/>
                </a:lnTo>
                <a:lnTo>
                  <a:pt x="8228413" y="7417959"/>
                </a:lnTo>
                <a:lnTo>
                  <a:pt x="8199132" y="7455160"/>
                </a:lnTo>
                <a:lnTo>
                  <a:pt x="8169414" y="7492127"/>
                </a:lnTo>
                <a:lnTo>
                  <a:pt x="8139258" y="7528857"/>
                </a:lnTo>
                <a:lnTo>
                  <a:pt x="8108666" y="7565347"/>
                </a:lnTo>
                <a:lnTo>
                  <a:pt x="8077637" y="7601593"/>
                </a:lnTo>
                <a:lnTo>
                  <a:pt x="8046170" y="7637592"/>
                </a:lnTo>
                <a:lnTo>
                  <a:pt x="8014267" y="7673339"/>
                </a:lnTo>
                <a:lnTo>
                  <a:pt x="7981927" y="7708833"/>
                </a:lnTo>
                <a:lnTo>
                  <a:pt x="7949149" y="7744069"/>
                </a:lnTo>
                <a:lnTo>
                  <a:pt x="7915935" y="7779044"/>
                </a:lnTo>
                <a:lnTo>
                  <a:pt x="7882283" y="7813754"/>
                </a:lnTo>
                <a:lnTo>
                  <a:pt x="7848195" y="7848196"/>
                </a:lnTo>
                <a:lnTo>
                  <a:pt x="7813753" y="7882284"/>
                </a:lnTo>
                <a:lnTo>
                  <a:pt x="7779043" y="7915936"/>
                </a:lnTo>
                <a:lnTo>
                  <a:pt x="7744068" y="7949150"/>
                </a:lnTo>
                <a:lnTo>
                  <a:pt x="7708832" y="7981928"/>
                </a:lnTo>
                <a:lnTo>
                  <a:pt x="7673339" y="8014268"/>
                </a:lnTo>
                <a:lnTo>
                  <a:pt x="7637591" y="8046171"/>
                </a:lnTo>
                <a:lnTo>
                  <a:pt x="7601592" y="8077638"/>
                </a:lnTo>
                <a:lnTo>
                  <a:pt x="7565346" y="8108667"/>
                </a:lnTo>
                <a:lnTo>
                  <a:pt x="7528856" y="8139259"/>
                </a:lnTo>
                <a:lnTo>
                  <a:pt x="7492126" y="8169414"/>
                </a:lnTo>
                <a:lnTo>
                  <a:pt x="7455159" y="8199133"/>
                </a:lnTo>
                <a:lnTo>
                  <a:pt x="7417958" y="8228414"/>
                </a:lnTo>
                <a:lnTo>
                  <a:pt x="7380527" y="8257258"/>
                </a:lnTo>
                <a:lnTo>
                  <a:pt x="7342870" y="8285665"/>
                </a:lnTo>
                <a:lnTo>
                  <a:pt x="7304990" y="8313635"/>
                </a:lnTo>
                <a:lnTo>
                  <a:pt x="7266890" y="8341168"/>
                </a:lnTo>
                <a:lnTo>
                  <a:pt x="7228574" y="8368264"/>
                </a:lnTo>
                <a:lnTo>
                  <a:pt x="7190045" y="8394923"/>
                </a:lnTo>
                <a:lnTo>
                  <a:pt x="7151306" y="8421145"/>
                </a:lnTo>
                <a:lnTo>
                  <a:pt x="7112362" y="8446930"/>
                </a:lnTo>
                <a:lnTo>
                  <a:pt x="7073216" y="8472278"/>
                </a:lnTo>
                <a:lnTo>
                  <a:pt x="7033871" y="8497188"/>
                </a:lnTo>
                <a:lnTo>
                  <a:pt x="6994330" y="8521662"/>
                </a:lnTo>
                <a:lnTo>
                  <a:pt x="6954597" y="8545699"/>
                </a:lnTo>
                <a:lnTo>
                  <a:pt x="6914676" y="8569299"/>
                </a:lnTo>
                <a:lnTo>
                  <a:pt x="6874570" y="8592461"/>
                </a:lnTo>
                <a:lnTo>
                  <a:pt x="6834282" y="8615187"/>
                </a:lnTo>
                <a:lnTo>
                  <a:pt x="6793816" y="8637476"/>
                </a:lnTo>
                <a:lnTo>
                  <a:pt x="6753175" y="8659327"/>
                </a:lnTo>
                <a:lnTo>
                  <a:pt x="6712363" y="8680742"/>
                </a:lnTo>
                <a:lnTo>
                  <a:pt x="6671383" y="8701719"/>
                </a:lnTo>
                <a:lnTo>
                  <a:pt x="6630239" y="8722260"/>
                </a:lnTo>
                <a:lnTo>
                  <a:pt x="6588934" y="8742363"/>
                </a:lnTo>
                <a:lnTo>
                  <a:pt x="6547472" y="8762030"/>
                </a:lnTo>
                <a:lnTo>
                  <a:pt x="6505856" y="8781259"/>
                </a:lnTo>
                <a:lnTo>
                  <a:pt x="6464089" y="8800052"/>
                </a:lnTo>
                <a:lnTo>
                  <a:pt x="6422176" y="8818407"/>
                </a:lnTo>
                <a:lnTo>
                  <a:pt x="6380118" y="8836325"/>
                </a:lnTo>
                <a:lnTo>
                  <a:pt x="6337921" y="8853807"/>
                </a:lnTo>
                <a:lnTo>
                  <a:pt x="6295587" y="8870851"/>
                </a:lnTo>
                <a:lnTo>
                  <a:pt x="6253120" y="8887458"/>
                </a:lnTo>
                <a:lnTo>
                  <a:pt x="6210523" y="8903628"/>
                </a:lnTo>
                <a:lnTo>
                  <a:pt x="6167800" y="8919361"/>
                </a:lnTo>
                <a:lnTo>
                  <a:pt x="6124954" y="8934658"/>
                </a:lnTo>
                <a:lnTo>
                  <a:pt x="6081989" y="8949517"/>
                </a:lnTo>
                <a:lnTo>
                  <a:pt x="6038908" y="8963939"/>
                </a:lnTo>
                <a:lnTo>
                  <a:pt x="5995714" y="8977924"/>
                </a:lnTo>
                <a:lnTo>
                  <a:pt x="5952412" y="8991472"/>
                </a:lnTo>
                <a:lnTo>
                  <a:pt x="5909004" y="9004583"/>
                </a:lnTo>
                <a:lnTo>
                  <a:pt x="5865494" y="9017257"/>
                </a:lnTo>
                <a:lnTo>
                  <a:pt x="5821885" y="9029493"/>
                </a:lnTo>
                <a:lnTo>
                  <a:pt x="5778181" y="9041293"/>
                </a:lnTo>
                <a:lnTo>
                  <a:pt x="5734386" y="9052656"/>
                </a:lnTo>
                <a:lnTo>
                  <a:pt x="5690502" y="9063582"/>
                </a:lnTo>
                <a:lnTo>
                  <a:pt x="5646534" y="9074071"/>
                </a:lnTo>
                <a:lnTo>
                  <a:pt x="5602484" y="9084122"/>
                </a:lnTo>
                <a:lnTo>
                  <a:pt x="5558357" y="9093737"/>
                </a:lnTo>
                <a:lnTo>
                  <a:pt x="5514155" y="9102915"/>
                </a:lnTo>
                <a:lnTo>
                  <a:pt x="5469882" y="9111655"/>
                </a:lnTo>
                <a:lnTo>
                  <a:pt x="5425542" y="9119959"/>
                </a:lnTo>
                <a:lnTo>
                  <a:pt x="5381138" y="9127826"/>
                </a:lnTo>
                <a:lnTo>
                  <a:pt x="5336673" y="9135255"/>
                </a:lnTo>
                <a:lnTo>
                  <a:pt x="5292151" y="9142248"/>
                </a:lnTo>
                <a:lnTo>
                  <a:pt x="5247576" y="9148803"/>
                </a:lnTo>
                <a:lnTo>
                  <a:pt x="5202950" y="9154922"/>
                </a:lnTo>
                <a:lnTo>
                  <a:pt x="5158278" y="9160603"/>
                </a:lnTo>
                <a:lnTo>
                  <a:pt x="5113563" y="9165847"/>
                </a:lnTo>
                <a:lnTo>
                  <a:pt x="5068807" y="9170655"/>
                </a:lnTo>
                <a:lnTo>
                  <a:pt x="5024016" y="9175025"/>
                </a:lnTo>
                <a:lnTo>
                  <a:pt x="4979191" y="9178958"/>
                </a:lnTo>
                <a:lnTo>
                  <a:pt x="4934337" y="9182455"/>
                </a:lnTo>
                <a:lnTo>
                  <a:pt x="4889457" y="9185514"/>
                </a:lnTo>
                <a:lnTo>
                  <a:pt x="4844555" y="9188136"/>
                </a:lnTo>
                <a:lnTo>
                  <a:pt x="4799634" y="9190321"/>
                </a:lnTo>
                <a:lnTo>
                  <a:pt x="4754697" y="9192069"/>
                </a:lnTo>
                <a:lnTo>
                  <a:pt x="4709748" y="9193380"/>
                </a:lnTo>
                <a:lnTo>
                  <a:pt x="4664790" y="9194255"/>
                </a:lnTo>
                <a:lnTo>
                  <a:pt x="4619827" y="9194692"/>
                </a:lnTo>
                <a:lnTo>
                  <a:pt x="4574863" y="9194692"/>
                </a:lnTo>
                <a:lnTo>
                  <a:pt x="4529900" y="9194255"/>
                </a:lnTo>
                <a:lnTo>
                  <a:pt x="4484942" y="9193380"/>
                </a:lnTo>
                <a:lnTo>
                  <a:pt x="4439993" y="9192069"/>
                </a:lnTo>
                <a:lnTo>
                  <a:pt x="4395056" y="9190321"/>
                </a:lnTo>
                <a:lnTo>
                  <a:pt x="4350135" y="9188136"/>
                </a:lnTo>
                <a:lnTo>
                  <a:pt x="4305233" y="9185514"/>
                </a:lnTo>
                <a:lnTo>
                  <a:pt x="4260353" y="9182455"/>
                </a:lnTo>
                <a:lnTo>
                  <a:pt x="4215499" y="9178958"/>
                </a:lnTo>
                <a:lnTo>
                  <a:pt x="4170674" y="9175025"/>
                </a:lnTo>
                <a:lnTo>
                  <a:pt x="4125883" y="9170655"/>
                </a:lnTo>
                <a:lnTo>
                  <a:pt x="4081127" y="9165847"/>
                </a:lnTo>
                <a:lnTo>
                  <a:pt x="4036412" y="9160603"/>
                </a:lnTo>
                <a:lnTo>
                  <a:pt x="3991740" y="9154922"/>
                </a:lnTo>
                <a:lnTo>
                  <a:pt x="3947114" y="9148803"/>
                </a:lnTo>
                <a:lnTo>
                  <a:pt x="3902539" y="9142248"/>
                </a:lnTo>
                <a:lnTo>
                  <a:pt x="3858017" y="9135255"/>
                </a:lnTo>
                <a:lnTo>
                  <a:pt x="3813552" y="9127826"/>
                </a:lnTo>
                <a:lnTo>
                  <a:pt x="3769148" y="9119959"/>
                </a:lnTo>
                <a:lnTo>
                  <a:pt x="3724808" y="9111655"/>
                </a:lnTo>
                <a:lnTo>
                  <a:pt x="3680535" y="9102915"/>
                </a:lnTo>
                <a:lnTo>
                  <a:pt x="3636333" y="9093737"/>
                </a:lnTo>
                <a:lnTo>
                  <a:pt x="3592205" y="9084122"/>
                </a:lnTo>
                <a:lnTo>
                  <a:pt x="3548156" y="9074071"/>
                </a:lnTo>
                <a:lnTo>
                  <a:pt x="3504187" y="9063582"/>
                </a:lnTo>
                <a:lnTo>
                  <a:pt x="3460304" y="9052656"/>
                </a:lnTo>
                <a:lnTo>
                  <a:pt x="3416508" y="9041293"/>
                </a:lnTo>
                <a:lnTo>
                  <a:pt x="3372804" y="9029493"/>
                </a:lnTo>
                <a:lnTo>
                  <a:pt x="3329196" y="9017257"/>
                </a:lnTo>
                <a:lnTo>
                  <a:pt x="3285686" y="9004583"/>
                </a:lnTo>
                <a:lnTo>
                  <a:pt x="3242278" y="8991472"/>
                </a:lnTo>
                <a:lnTo>
                  <a:pt x="3198975" y="8977924"/>
                </a:lnTo>
                <a:lnTo>
                  <a:pt x="3155782" y="8963939"/>
                </a:lnTo>
                <a:lnTo>
                  <a:pt x="3112701" y="8949517"/>
                </a:lnTo>
                <a:lnTo>
                  <a:pt x="3069735" y="8934658"/>
                </a:lnTo>
                <a:lnTo>
                  <a:pt x="3026889" y="8919361"/>
                </a:lnTo>
                <a:lnTo>
                  <a:pt x="2984166" y="8903628"/>
                </a:lnTo>
                <a:lnTo>
                  <a:pt x="2941569" y="8887458"/>
                </a:lnTo>
                <a:lnTo>
                  <a:pt x="2899102" y="8870851"/>
                </a:lnTo>
                <a:lnTo>
                  <a:pt x="2856768" y="8853807"/>
                </a:lnTo>
                <a:lnTo>
                  <a:pt x="2814571" y="8836325"/>
                </a:lnTo>
                <a:lnTo>
                  <a:pt x="2772514" y="8818407"/>
                </a:lnTo>
                <a:lnTo>
                  <a:pt x="2730600" y="8800052"/>
                </a:lnTo>
                <a:lnTo>
                  <a:pt x="2688833" y="8781259"/>
                </a:lnTo>
                <a:lnTo>
                  <a:pt x="2647217" y="8762030"/>
                </a:lnTo>
                <a:lnTo>
                  <a:pt x="2605755" y="8742363"/>
                </a:lnTo>
                <a:lnTo>
                  <a:pt x="2564450" y="8722260"/>
                </a:lnTo>
                <a:lnTo>
                  <a:pt x="2523306" y="8701719"/>
                </a:lnTo>
                <a:lnTo>
                  <a:pt x="2482326" y="8680742"/>
                </a:lnTo>
                <a:lnTo>
                  <a:pt x="2441514" y="8659327"/>
                </a:lnTo>
                <a:lnTo>
                  <a:pt x="2400873" y="8637476"/>
                </a:lnTo>
                <a:lnTo>
                  <a:pt x="2360407" y="8615187"/>
                </a:lnTo>
                <a:lnTo>
                  <a:pt x="2320119" y="8592461"/>
                </a:lnTo>
                <a:lnTo>
                  <a:pt x="2280013" y="8569299"/>
                </a:lnTo>
                <a:lnTo>
                  <a:pt x="2240092" y="8545699"/>
                </a:lnTo>
                <a:lnTo>
                  <a:pt x="2200359" y="8521662"/>
                </a:lnTo>
                <a:lnTo>
                  <a:pt x="2160818" y="8497188"/>
                </a:lnTo>
                <a:lnTo>
                  <a:pt x="2121473" y="8472278"/>
                </a:lnTo>
                <a:lnTo>
                  <a:pt x="2082326" y="8446930"/>
                </a:lnTo>
                <a:lnTo>
                  <a:pt x="2043382" y="8421145"/>
                </a:lnTo>
                <a:lnTo>
                  <a:pt x="2004644" y="8394923"/>
                </a:lnTo>
                <a:lnTo>
                  <a:pt x="1966115" y="8368264"/>
                </a:lnTo>
                <a:lnTo>
                  <a:pt x="1927799" y="8341168"/>
                </a:lnTo>
                <a:lnTo>
                  <a:pt x="1889698" y="8313635"/>
                </a:lnTo>
                <a:lnTo>
                  <a:pt x="1851818" y="8285665"/>
                </a:lnTo>
                <a:lnTo>
                  <a:pt x="1814161" y="8257258"/>
                </a:lnTo>
                <a:lnTo>
                  <a:pt x="1776730" y="8228414"/>
                </a:lnTo>
                <a:lnTo>
                  <a:pt x="1739529" y="8199133"/>
                </a:lnTo>
                <a:lnTo>
                  <a:pt x="1702562" y="8169414"/>
                </a:lnTo>
                <a:lnTo>
                  <a:pt x="1665832" y="8139259"/>
                </a:lnTo>
                <a:lnTo>
                  <a:pt x="1629342" y="8108667"/>
                </a:lnTo>
                <a:lnTo>
                  <a:pt x="1593096" y="8077638"/>
                </a:lnTo>
                <a:lnTo>
                  <a:pt x="1557097" y="8046171"/>
                </a:lnTo>
                <a:lnTo>
                  <a:pt x="1521349" y="8014268"/>
                </a:lnTo>
                <a:lnTo>
                  <a:pt x="1485855" y="7981928"/>
                </a:lnTo>
                <a:lnTo>
                  <a:pt x="1450619" y="7949150"/>
                </a:lnTo>
                <a:lnTo>
                  <a:pt x="1415645" y="7915936"/>
                </a:lnTo>
                <a:lnTo>
                  <a:pt x="1380934" y="7882284"/>
                </a:lnTo>
                <a:lnTo>
                  <a:pt x="1346492" y="7848196"/>
                </a:lnTo>
                <a:lnTo>
                  <a:pt x="1312404" y="7813754"/>
                </a:lnTo>
                <a:lnTo>
                  <a:pt x="1278752" y="7779044"/>
                </a:lnTo>
                <a:lnTo>
                  <a:pt x="1245538" y="7744069"/>
                </a:lnTo>
                <a:lnTo>
                  <a:pt x="1212761" y="7708833"/>
                </a:lnTo>
                <a:lnTo>
                  <a:pt x="1180420" y="7673339"/>
                </a:lnTo>
                <a:lnTo>
                  <a:pt x="1148517" y="7637592"/>
                </a:lnTo>
                <a:lnTo>
                  <a:pt x="1117051" y="7601593"/>
                </a:lnTo>
                <a:lnTo>
                  <a:pt x="1086022" y="7565347"/>
                </a:lnTo>
                <a:lnTo>
                  <a:pt x="1055430" y="7528857"/>
                </a:lnTo>
                <a:lnTo>
                  <a:pt x="1025274" y="7492127"/>
                </a:lnTo>
                <a:lnTo>
                  <a:pt x="995556" y="7455160"/>
                </a:lnTo>
                <a:lnTo>
                  <a:pt x="966275" y="7417959"/>
                </a:lnTo>
                <a:lnTo>
                  <a:pt x="937431" y="7380528"/>
                </a:lnTo>
                <a:lnTo>
                  <a:pt x="909024" y="7342871"/>
                </a:lnTo>
                <a:lnTo>
                  <a:pt x="881054" y="7304991"/>
                </a:lnTo>
                <a:lnTo>
                  <a:pt x="853521" y="7266891"/>
                </a:lnTo>
                <a:lnTo>
                  <a:pt x="826425" y="7228574"/>
                </a:lnTo>
                <a:lnTo>
                  <a:pt x="799766" y="7190046"/>
                </a:lnTo>
                <a:lnTo>
                  <a:pt x="773544" y="7151307"/>
                </a:lnTo>
                <a:lnTo>
                  <a:pt x="747760" y="7112363"/>
                </a:lnTo>
                <a:lnTo>
                  <a:pt x="722412" y="7073217"/>
                </a:lnTo>
                <a:lnTo>
                  <a:pt x="697501" y="7033872"/>
                </a:lnTo>
                <a:lnTo>
                  <a:pt x="673027" y="6994331"/>
                </a:lnTo>
                <a:lnTo>
                  <a:pt x="648991" y="6954598"/>
                </a:lnTo>
                <a:lnTo>
                  <a:pt x="625391" y="6914677"/>
                </a:lnTo>
                <a:lnTo>
                  <a:pt x="602228" y="6874571"/>
                </a:lnTo>
                <a:lnTo>
                  <a:pt x="579503" y="6834283"/>
                </a:lnTo>
                <a:lnTo>
                  <a:pt x="557214" y="6793817"/>
                </a:lnTo>
                <a:lnTo>
                  <a:pt x="535363" y="6753176"/>
                </a:lnTo>
                <a:lnTo>
                  <a:pt x="513948" y="6712364"/>
                </a:lnTo>
                <a:lnTo>
                  <a:pt x="492971" y="6671384"/>
                </a:lnTo>
                <a:lnTo>
                  <a:pt x="472430" y="6630240"/>
                </a:lnTo>
                <a:lnTo>
                  <a:pt x="452327" y="6588935"/>
                </a:lnTo>
                <a:lnTo>
                  <a:pt x="432660" y="6547473"/>
                </a:lnTo>
                <a:lnTo>
                  <a:pt x="413431" y="6505857"/>
                </a:lnTo>
                <a:lnTo>
                  <a:pt x="394639" y="6464090"/>
                </a:lnTo>
                <a:lnTo>
                  <a:pt x="376283" y="6422177"/>
                </a:lnTo>
                <a:lnTo>
                  <a:pt x="358365" y="6380119"/>
                </a:lnTo>
                <a:lnTo>
                  <a:pt x="340884" y="6337922"/>
                </a:lnTo>
                <a:lnTo>
                  <a:pt x="323840" y="6295588"/>
                </a:lnTo>
                <a:lnTo>
                  <a:pt x="307232" y="6253121"/>
                </a:lnTo>
                <a:lnTo>
                  <a:pt x="291062" y="6210524"/>
                </a:lnTo>
                <a:lnTo>
                  <a:pt x="275329" y="6167801"/>
                </a:lnTo>
                <a:lnTo>
                  <a:pt x="260033" y="6124955"/>
                </a:lnTo>
                <a:lnTo>
                  <a:pt x="245174" y="6081990"/>
                </a:lnTo>
                <a:lnTo>
                  <a:pt x="230752" y="6038909"/>
                </a:lnTo>
                <a:lnTo>
                  <a:pt x="216767" y="5995715"/>
                </a:lnTo>
                <a:lnTo>
                  <a:pt x="203219" y="5952413"/>
                </a:lnTo>
                <a:lnTo>
                  <a:pt x="190108" y="5909005"/>
                </a:lnTo>
                <a:lnTo>
                  <a:pt x="177434" y="5865495"/>
                </a:lnTo>
                <a:lnTo>
                  <a:pt x="165197" y="5821886"/>
                </a:lnTo>
                <a:lnTo>
                  <a:pt x="153397" y="5778182"/>
                </a:lnTo>
                <a:lnTo>
                  <a:pt x="142035" y="5734387"/>
                </a:lnTo>
                <a:lnTo>
                  <a:pt x="131109" y="5690503"/>
                </a:lnTo>
                <a:lnTo>
                  <a:pt x="120620" y="5646535"/>
                </a:lnTo>
                <a:lnTo>
                  <a:pt x="110568" y="5602485"/>
                </a:lnTo>
                <a:lnTo>
                  <a:pt x="100954" y="5558358"/>
                </a:lnTo>
                <a:lnTo>
                  <a:pt x="91776" y="5514156"/>
                </a:lnTo>
                <a:lnTo>
                  <a:pt x="83035" y="5469883"/>
                </a:lnTo>
                <a:lnTo>
                  <a:pt x="74732" y="5425543"/>
                </a:lnTo>
                <a:lnTo>
                  <a:pt x="66865" y="5381139"/>
                </a:lnTo>
                <a:lnTo>
                  <a:pt x="59436" y="5336674"/>
                </a:lnTo>
                <a:lnTo>
                  <a:pt x="52443" y="5292152"/>
                </a:lnTo>
                <a:lnTo>
                  <a:pt x="45888" y="5247577"/>
                </a:lnTo>
                <a:lnTo>
                  <a:pt x="39769" y="5202951"/>
                </a:lnTo>
                <a:lnTo>
                  <a:pt x="34088" y="5158279"/>
                </a:lnTo>
                <a:lnTo>
                  <a:pt x="28844" y="5113563"/>
                </a:lnTo>
                <a:lnTo>
                  <a:pt x="24036" y="5068808"/>
                </a:lnTo>
                <a:lnTo>
                  <a:pt x="19666" y="5024017"/>
                </a:lnTo>
                <a:lnTo>
                  <a:pt x="15733" y="4979192"/>
                </a:lnTo>
                <a:lnTo>
                  <a:pt x="12236" y="4934338"/>
                </a:lnTo>
                <a:lnTo>
                  <a:pt x="9177" y="4889458"/>
                </a:lnTo>
                <a:lnTo>
                  <a:pt x="6555" y="4844556"/>
                </a:lnTo>
                <a:lnTo>
                  <a:pt x="4370" y="4799635"/>
                </a:lnTo>
                <a:lnTo>
                  <a:pt x="2622" y="4754698"/>
                </a:lnTo>
                <a:lnTo>
                  <a:pt x="1311" y="4709749"/>
                </a:lnTo>
                <a:lnTo>
                  <a:pt x="437" y="4664791"/>
                </a:lnTo>
                <a:lnTo>
                  <a:pt x="0" y="4619828"/>
                </a:lnTo>
                <a:lnTo>
                  <a:pt x="0" y="4574864"/>
                </a:lnTo>
                <a:lnTo>
                  <a:pt x="437" y="4529901"/>
                </a:lnTo>
                <a:lnTo>
                  <a:pt x="1311" y="4484943"/>
                </a:lnTo>
                <a:lnTo>
                  <a:pt x="2622" y="4439994"/>
                </a:lnTo>
                <a:lnTo>
                  <a:pt x="4370" y="4395057"/>
                </a:lnTo>
                <a:lnTo>
                  <a:pt x="6555" y="4350136"/>
                </a:lnTo>
                <a:lnTo>
                  <a:pt x="9177" y="4305233"/>
                </a:lnTo>
                <a:lnTo>
                  <a:pt x="12236" y="4260354"/>
                </a:lnTo>
                <a:lnTo>
                  <a:pt x="15733" y="4215500"/>
                </a:lnTo>
                <a:lnTo>
                  <a:pt x="19666" y="4170675"/>
                </a:lnTo>
                <a:lnTo>
                  <a:pt x="24036" y="4125883"/>
                </a:lnTo>
                <a:lnTo>
                  <a:pt x="28844" y="4081128"/>
                </a:lnTo>
                <a:lnTo>
                  <a:pt x="34088" y="4036413"/>
                </a:lnTo>
                <a:lnTo>
                  <a:pt x="39769" y="3991740"/>
                </a:lnTo>
                <a:lnTo>
                  <a:pt x="45888" y="3947115"/>
                </a:lnTo>
                <a:lnTo>
                  <a:pt x="52443" y="3902539"/>
                </a:lnTo>
                <a:lnTo>
                  <a:pt x="59436" y="3858017"/>
                </a:lnTo>
                <a:lnTo>
                  <a:pt x="66865" y="3813553"/>
                </a:lnTo>
                <a:lnTo>
                  <a:pt x="74732" y="3769148"/>
                </a:lnTo>
                <a:lnTo>
                  <a:pt x="83035" y="3724808"/>
                </a:lnTo>
                <a:lnTo>
                  <a:pt x="91776" y="3680535"/>
                </a:lnTo>
                <a:lnTo>
                  <a:pt x="100954" y="3636334"/>
                </a:lnTo>
                <a:lnTo>
                  <a:pt x="110568" y="3592206"/>
                </a:lnTo>
                <a:lnTo>
                  <a:pt x="120620" y="3548156"/>
                </a:lnTo>
                <a:lnTo>
                  <a:pt x="131109" y="3504188"/>
                </a:lnTo>
                <a:lnTo>
                  <a:pt x="142035" y="3460304"/>
                </a:lnTo>
                <a:lnTo>
                  <a:pt x="153397" y="3416509"/>
                </a:lnTo>
                <a:lnTo>
                  <a:pt x="165197" y="3372805"/>
                </a:lnTo>
                <a:lnTo>
                  <a:pt x="177434" y="3329196"/>
                </a:lnTo>
                <a:lnTo>
                  <a:pt x="190108" y="3285686"/>
                </a:lnTo>
                <a:lnTo>
                  <a:pt x="203219" y="3242278"/>
                </a:lnTo>
                <a:lnTo>
                  <a:pt x="216767" y="3198976"/>
                </a:lnTo>
                <a:lnTo>
                  <a:pt x="230752" y="3155782"/>
                </a:lnTo>
                <a:lnTo>
                  <a:pt x="245174" y="3112701"/>
                </a:lnTo>
                <a:lnTo>
                  <a:pt x="260033" y="3069736"/>
                </a:lnTo>
                <a:lnTo>
                  <a:pt x="275329" y="3026890"/>
                </a:lnTo>
                <a:lnTo>
                  <a:pt x="291062" y="2984167"/>
                </a:lnTo>
                <a:lnTo>
                  <a:pt x="307232" y="2941570"/>
                </a:lnTo>
                <a:lnTo>
                  <a:pt x="323840" y="2899103"/>
                </a:lnTo>
                <a:lnTo>
                  <a:pt x="340884" y="2856769"/>
                </a:lnTo>
                <a:lnTo>
                  <a:pt x="358365" y="2814571"/>
                </a:lnTo>
                <a:lnTo>
                  <a:pt x="376283" y="2772514"/>
                </a:lnTo>
                <a:lnTo>
                  <a:pt x="394639" y="2730600"/>
                </a:lnTo>
                <a:lnTo>
                  <a:pt x="413431" y="2688834"/>
                </a:lnTo>
                <a:lnTo>
                  <a:pt x="432660" y="2647217"/>
                </a:lnTo>
                <a:lnTo>
                  <a:pt x="452327" y="2605755"/>
                </a:lnTo>
                <a:lnTo>
                  <a:pt x="472430" y="2564450"/>
                </a:lnTo>
                <a:lnTo>
                  <a:pt x="492971" y="2523306"/>
                </a:lnTo>
                <a:lnTo>
                  <a:pt x="513948" y="2482326"/>
                </a:lnTo>
                <a:lnTo>
                  <a:pt x="535363" y="2441514"/>
                </a:lnTo>
                <a:lnTo>
                  <a:pt x="557214" y="2400874"/>
                </a:lnTo>
                <a:lnTo>
                  <a:pt x="579503" y="2360407"/>
                </a:lnTo>
                <a:lnTo>
                  <a:pt x="602228" y="2320119"/>
                </a:lnTo>
                <a:lnTo>
                  <a:pt x="625391" y="2280013"/>
                </a:lnTo>
                <a:lnTo>
                  <a:pt x="648991" y="2240092"/>
                </a:lnTo>
                <a:lnTo>
                  <a:pt x="673027" y="2200359"/>
                </a:lnTo>
                <a:lnTo>
                  <a:pt x="697501" y="2160818"/>
                </a:lnTo>
                <a:lnTo>
                  <a:pt x="722412" y="2121473"/>
                </a:lnTo>
                <a:lnTo>
                  <a:pt x="747760" y="2082326"/>
                </a:lnTo>
                <a:lnTo>
                  <a:pt x="773544" y="2043382"/>
                </a:lnTo>
                <a:lnTo>
                  <a:pt x="799766" y="2004644"/>
                </a:lnTo>
                <a:lnTo>
                  <a:pt x="826425" y="1966115"/>
                </a:lnTo>
                <a:lnTo>
                  <a:pt x="853521" y="1927799"/>
                </a:lnTo>
                <a:lnTo>
                  <a:pt x="881054" y="1889698"/>
                </a:lnTo>
                <a:lnTo>
                  <a:pt x="909024" y="1851818"/>
                </a:lnTo>
                <a:lnTo>
                  <a:pt x="937431" y="1814161"/>
                </a:lnTo>
                <a:lnTo>
                  <a:pt x="966275" y="1776730"/>
                </a:lnTo>
                <a:lnTo>
                  <a:pt x="995556" y="1739529"/>
                </a:lnTo>
                <a:lnTo>
                  <a:pt x="1025274" y="1702562"/>
                </a:lnTo>
                <a:lnTo>
                  <a:pt x="1055430" y="1665832"/>
                </a:lnTo>
                <a:lnTo>
                  <a:pt x="1086022" y="1629342"/>
                </a:lnTo>
                <a:lnTo>
                  <a:pt x="1117051" y="1593096"/>
                </a:lnTo>
                <a:lnTo>
                  <a:pt x="1148517" y="1557097"/>
                </a:lnTo>
                <a:lnTo>
                  <a:pt x="1180420" y="1521349"/>
                </a:lnTo>
                <a:lnTo>
                  <a:pt x="1212761" y="1485855"/>
                </a:lnTo>
                <a:lnTo>
                  <a:pt x="1245538" y="1450619"/>
                </a:lnTo>
                <a:lnTo>
                  <a:pt x="1278752" y="1415644"/>
                </a:lnTo>
                <a:lnTo>
                  <a:pt x="1312404" y="1380934"/>
                </a:lnTo>
                <a:lnTo>
                  <a:pt x="1346492" y="1346492"/>
                </a:lnTo>
                <a:lnTo>
                  <a:pt x="1380934" y="1312404"/>
                </a:lnTo>
                <a:lnTo>
                  <a:pt x="1415645" y="1278752"/>
                </a:lnTo>
                <a:lnTo>
                  <a:pt x="1450619" y="1245538"/>
                </a:lnTo>
                <a:lnTo>
                  <a:pt x="1485855" y="1212760"/>
                </a:lnTo>
                <a:lnTo>
                  <a:pt x="1521349" y="1180420"/>
                </a:lnTo>
                <a:lnTo>
                  <a:pt x="1557097" y="1148517"/>
                </a:lnTo>
                <a:lnTo>
                  <a:pt x="1593096" y="1117051"/>
                </a:lnTo>
                <a:lnTo>
                  <a:pt x="1629342" y="1086021"/>
                </a:lnTo>
                <a:lnTo>
                  <a:pt x="1665832" y="1055429"/>
                </a:lnTo>
                <a:lnTo>
                  <a:pt x="1702562" y="1025274"/>
                </a:lnTo>
                <a:lnTo>
                  <a:pt x="1739529" y="995556"/>
                </a:lnTo>
                <a:lnTo>
                  <a:pt x="1776730" y="966275"/>
                </a:lnTo>
                <a:lnTo>
                  <a:pt x="1814161" y="937431"/>
                </a:lnTo>
                <a:lnTo>
                  <a:pt x="1851818" y="909024"/>
                </a:lnTo>
                <a:lnTo>
                  <a:pt x="1889698" y="881054"/>
                </a:lnTo>
                <a:lnTo>
                  <a:pt x="1927799" y="853521"/>
                </a:lnTo>
                <a:lnTo>
                  <a:pt x="1966115" y="826425"/>
                </a:lnTo>
                <a:lnTo>
                  <a:pt x="2004644" y="799766"/>
                </a:lnTo>
                <a:lnTo>
                  <a:pt x="2043382" y="773544"/>
                </a:lnTo>
                <a:lnTo>
                  <a:pt x="2082326" y="747759"/>
                </a:lnTo>
                <a:lnTo>
                  <a:pt x="2121473" y="722412"/>
                </a:lnTo>
                <a:lnTo>
                  <a:pt x="2160818" y="697501"/>
                </a:lnTo>
                <a:lnTo>
                  <a:pt x="2200359" y="673027"/>
                </a:lnTo>
                <a:lnTo>
                  <a:pt x="2240092" y="648990"/>
                </a:lnTo>
                <a:lnTo>
                  <a:pt x="2280013" y="625391"/>
                </a:lnTo>
                <a:lnTo>
                  <a:pt x="2320119" y="602228"/>
                </a:lnTo>
                <a:lnTo>
                  <a:pt x="2360407" y="579503"/>
                </a:lnTo>
                <a:lnTo>
                  <a:pt x="2400873" y="557214"/>
                </a:lnTo>
                <a:lnTo>
                  <a:pt x="2441514" y="535362"/>
                </a:lnTo>
                <a:lnTo>
                  <a:pt x="2482326" y="513948"/>
                </a:lnTo>
                <a:lnTo>
                  <a:pt x="2523306" y="492970"/>
                </a:lnTo>
                <a:lnTo>
                  <a:pt x="2564450" y="472430"/>
                </a:lnTo>
                <a:lnTo>
                  <a:pt x="2605755" y="452327"/>
                </a:lnTo>
                <a:lnTo>
                  <a:pt x="2647217" y="432660"/>
                </a:lnTo>
                <a:lnTo>
                  <a:pt x="2688833" y="413431"/>
                </a:lnTo>
                <a:lnTo>
                  <a:pt x="2730600" y="394638"/>
                </a:lnTo>
                <a:lnTo>
                  <a:pt x="2772514" y="376283"/>
                </a:lnTo>
                <a:lnTo>
                  <a:pt x="2814571" y="358365"/>
                </a:lnTo>
                <a:lnTo>
                  <a:pt x="2856768" y="340884"/>
                </a:lnTo>
                <a:lnTo>
                  <a:pt x="2899102" y="323839"/>
                </a:lnTo>
                <a:lnTo>
                  <a:pt x="2941569" y="307232"/>
                </a:lnTo>
                <a:lnTo>
                  <a:pt x="2984166" y="291062"/>
                </a:lnTo>
                <a:lnTo>
                  <a:pt x="3026889" y="275329"/>
                </a:lnTo>
                <a:lnTo>
                  <a:pt x="3069735" y="260033"/>
                </a:lnTo>
                <a:lnTo>
                  <a:pt x="3112701" y="245174"/>
                </a:lnTo>
                <a:lnTo>
                  <a:pt x="3155782" y="230752"/>
                </a:lnTo>
                <a:lnTo>
                  <a:pt x="3198975" y="216767"/>
                </a:lnTo>
                <a:lnTo>
                  <a:pt x="3242278" y="203219"/>
                </a:lnTo>
                <a:lnTo>
                  <a:pt x="3285686" y="190108"/>
                </a:lnTo>
                <a:lnTo>
                  <a:pt x="3329196" y="177434"/>
                </a:lnTo>
                <a:lnTo>
                  <a:pt x="3372804" y="165197"/>
                </a:lnTo>
                <a:lnTo>
                  <a:pt x="3416508" y="153397"/>
                </a:lnTo>
                <a:lnTo>
                  <a:pt x="3460304" y="142035"/>
                </a:lnTo>
                <a:lnTo>
                  <a:pt x="3504187" y="131109"/>
                </a:lnTo>
                <a:lnTo>
                  <a:pt x="3548156" y="120620"/>
                </a:lnTo>
                <a:lnTo>
                  <a:pt x="3592205" y="110568"/>
                </a:lnTo>
                <a:lnTo>
                  <a:pt x="3636333" y="100954"/>
                </a:lnTo>
                <a:lnTo>
                  <a:pt x="3680535" y="91776"/>
                </a:lnTo>
                <a:lnTo>
                  <a:pt x="3724808" y="83035"/>
                </a:lnTo>
                <a:lnTo>
                  <a:pt x="3769148" y="74732"/>
                </a:lnTo>
                <a:lnTo>
                  <a:pt x="3813552" y="66865"/>
                </a:lnTo>
                <a:lnTo>
                  <a:pt x="3858017" y="59436"/>
                </a:lnTo>
                <a:lnTo>
                  <a:pt x="3902539" y="52443"/>
                </a:lnTo>
                <a:lnTo>
                  <a:pt x="3947114" y="45888"/>
                </a:lnTo>
                <a:lnTo>
                  <a:pt x="3991740" y="39769"/>
                </a:lnTo>
                <a:lnTo>
                  <a:pt x="4036412" y="34088"/>
                </a:lnTo>
                <a:lnTo>
                  <a:pt x="4081127" y="28844"/>
                </a:lnTo>
                <a:lnTo>
                  <a:pt x="4125883" y="24036"/>
                </a:lnTo>
                <a:lnTo>
                  <a:pt x="4170674" y="19666"/>
                </a:lnTo>
                <a:lnTo>
                  <a:pt x="4215499" y="15733"/>
                </a:lnTo>
                <a:lnTo>
                  <a:pt x="4260353" y="12236"/>
                </a:lnTo>
                <a:lnTo>
                  <a:pt x="4305233" y="9177"/>
                </a:lnTo>
                <a:lnTo>
                  <a:pt x="4350135" y="6555"/>
                </a:lnTo>
                <a:lnTo>
                  <a:pt x="4395056" y="4370"/>
                </a:lnTo>
                <a:lnTo>
                  <a:pt x="4439993" y="2622"/>
                </a:lnTo>
                <a:lnTo>
                  <a:pt x="4484942" y="1311"/>
                </a:lnTo>
                <a:lnTo>
                  <a:pt x="4529900" y="437"/>
                </a:lnTo>
                <a:lnTo>
                  <a:pt x="4574863" y="0"/>
                </a:lnTo>
                <a:lnTo>
                  <a:pt x="4619827" y="0"/>
                </a:lnTo>
                <a:lnTo>
                  <a:pt x="4664790" y="437"/>
                </a:lnTo>
                <a:lnTo>
                  <a:pt x="4709748" y="1311"/>
                </a:lnTo>
                <a:lnTo>
                  <a:pt x="4754697" y="2622"/>
                </a:lnTo>
                <a:lnTo>
                  <a:pt x="4799634" y="4370"/>
                </a:lnTo>
                <a:lnTo>
                  <a:pt x="4844555" y="6555"/>
                </a:lnTo>
                <a:lnTo>
                  <a:pt x="4889457" y="9177"/>
                </a:lnTo>
                <a:lnTo>
                  <a:pt x="4934337" y="12236"/>
                </a:lnTo>
                <a:lnTo>
                  <a:pt x="4979191" y="15733"/>
                </a:lnTo>
                <a:lnTo>
                  <a:pt x="5024016" y="19666"/>
                </a:lnTo>
                <a:lnTo>
                  <a:pt x="5068807" y="24036"/>
                </a:lnTo>
                <a:lnTo>
                  <a:pt x="5113563" y="28844"/>
                </a:lnTo>
                <a:lnTo>
                  <a:pt x="5158278" y="34088"/>
                </a:lnTo>
                <a:lnTo>
                  <a:pt x="5202950" y="39769"/>
                </a:lnTo>
                <a:lnTo>
                  <a:pt x="5247576" y="45888"/>
                </a:lnTo>
                <a:lnTo>
                  <a:pt x="5292151" y="52443"/>
                </a:lnTo>
                <a:lnTo>
                  <a:pt x="5336673" y="59436"/>
                </a:lnTo>
                <a:lnTo>
                  <a:pt x="5381138" y="66865"/>
                </a:lnTo>
                <a:lnTo>
                  <a:pt x="5425542" y="74732"/>
                </a:lnTo>
                <a:lnTo>
                  <a:pt x="5469882" y="83035"/>
                </a:lnTo>
                <a:lnTo>
                  <a:pt x="5514155" y="91776"/>
                </a:lnTo>
                <a:lnTo>
                  <a:pt x="5558357" y="100954"/>
                </a:lnTo>
                <a:lnTo>
                  <a:pt x="5602484" y="110568"/>
                </a:lnTo>
                <a:lnTo>
                  <a:pt x="5646534" y="120620"/>
                </a:lnTo>
                <a:lnTo>
                  <a:pt x="5690502" y="131109"/>
                </a:lnTo>
                <a:lnTo>
                  <a:pt x="5734386" y="142035"/>
                </a:lnTo>
                <a:lnTo>
                  <a:pt x="5778181" y="153397"/>
                </a:lnTo>
                <a:lnTo>
                  <a:pt x="5821885" y="165197"/>
                </a:lnTo>
                <a:lnTo>
                  <a:pt x="5865494" y="177434"/>
                </a:lnTo>
                <a:lnTo>
                  <a:pt x="5909004" y="190108"/>
                </a:lnTo>
                <a:lnTo>
                  <a:pt x="5952412" y="203219"/>
                </a:lnTo>
                <a:lnTo>
                  <a:pt x="5995714" y="216767"/>
                </a:lnTo>
                <a:lnTo>
                  <a:pt x="6038908" y="230752"/>
                </a:lnTo>
                <a:lnTo>
                  <a:pt x="6081989" y="245174"/>
                </a:lnTo>
                <a:lnTo>
                  <a:pt x="6124954" y="260033"/>
                </a:lnTo>
                <a:lnTo>
                  <a:pt x="6167800" y="275329"/>
                </a:lnTo>
                <a:lnTo>
                  <a:pt x="6210523" y="291062"/>
                </a:lnTo>
                <a:lnTo>
                  <a:pt x="6253120" y="307232"/>
                </a:lnTo>
                <a:lnTo>
                  <a:pt x="6295587" y="323839"/>
                </a:lnTo>
                <a:lnTo>
                  <a:pt x="6337921" y="340884"/>
                </a:lnTo>
                <a:lnTo>
                  <a:pt x="6380118" y="358365"/>
                </a:lnTo>
                <a:lnTo>
                  <a:pt x="6422176" y="376283"/>
                </a:lnTo>
                <a:lnTo>
                  <a:pt x="6464089" y="394638"/>
                </a:lnTo>
                <a:lnTo>
                  <a:pt x="6505856" y="413431"/>
                </a:lnTo>
                <a:lnTo>
                  <a:pt x="6547472" y="432660"/>
                </a:lnTo>
                <a:lnTo>
                  <a:pt x="6588934" y="452327"/>
                </a:lnTo>
                <a:lnTo>
                  <a:pt x="6630239" y="472430"/>
                </a:lnTo>
                <a:lnTo>
                  <a:pt x="6671383" y="492970"/>
                </a:lnTo>
                <a:lnTo>
                  <a:pt x="6712363" y="513948"/>
                </a:lnTo>
                <a:lnTo>
                  <a:pt x="6753175" y="535362"/>
                </a:lnTo>
                <a:lnTo>
                  <a:pt x="6793816" y="557214"/>
                </a:lnTo>
                <a:lnTo>
                  <a:pt x="6834282" y="579503"/>
                </a:lnTo>
                <a:lnTo>
                  <a:pt x="6874570" y="602228"/>
                </a:lnTo>
                <a:lnTo>
                  <a:pt x="6914676" y="625391"/>
                </a:lnTo>
                <a:lnTo>
                  <a:pt x="6954597" y="648990"/>
                </a:lnTo>
                <a:lnTo>
                  <a:pt x="6994330" y="673027"/>
                </a:lnTo>
                <a:lnTo>
                  <a:pt x="7033871" y="697501"/>
                </a:lnTo>
                <a:lnTo>
                  <a:pt x="7073216" y="722412"/>
                </a:lnTo>
                <a:lnTo>
                  <a:pt x="7112362" y="747759"/>
                </a:lnTo>
                <a:lnTo>
                  <a:pt x="7151306" y="773544"/>
                </a:lnTo>
                <a:lnTo>
                  <a:pt x="7190045" y="799766"/>
                </a:lnTo>
                <a:lnTo>
                  <a:pt x="7228574" y="826425"/>
                </a:lnTo>
                <a:lnTo>
                  <a:pt x="7266890" y="853521"/>
                </a:lnTo>
                <a:lnTo>
                  <a:pt x="7304990" y="881054"/>
                </a:lnTo>
                <a:lnTo>
                  <a:pt x="7342870" y="909024"/>
                </a:lnTo>
                <a:lnTo>
                  <a:pt x="7380527" y="937431"/>
                </a:lnTo>
                <a:lnTo>
                  <a:pt x="7417958" y="966275"/>
                </a:lnTo>
                <a:lnTo>
                  <a:pt x="7455159" y="995556"/>
                </a:lnTo>
                <a:lnTo>
                  <a:pt x="7492126" y="1025274"/>
                </a:lnTo>
                <a:lnTo>
                  <a:pt x="7528856" y="1055429"/>
                </a:lnTo>
                <a:lnTo>
                  <a:pt x="7565346" y="1086021"/>
                </a:lnTo>
                <a:lnTo>
                  <a:pt x="7601592" y="1117051"/>
                </a:lnTo>
                <a:lnTo>
                  <a:pt x="7637591" y="1148517"/>
                </a:lnTo>
                <a:lnTo>
                  <a:pt x="7673339" y="1180420"/>
                </a:lnTo>
                <a:lnTo>
                  <a:pt x="7708832" y="1212760"/>
                </a:lnTo>
                <a:lnTo>
                  <a:pt x="7744068" y="1245538"/>
                </a:lnTo>
                <a:lnTo>
                  <a:pt x="7779043" y="1278752"/>
                </a:lnTo>
                <a:lnTo>
                  <a:pt x="7813753" y="1312404"/>
                </a:lnTo>
                <a:lnTo>
                  <a:pt x="7848195" y="1346492"/>
                </a:lnTo>
              </a:path>
            </a:pathLst>
          </a:custGeom>
          <a:solidFill>
            <a:schemeClr val="tx1"/>
          </a:solidFill>
          <a:ln w="25400">
            <a:solidFill>
              <a:srgbClr val="000000"/>
            </a:solidFill>
          </a:ln>
        </p:spPr>
        <p:txBody>
          <a:bodyPr wrap="square" lIns="0" tIns="0" rIns="0" bIns="0" rtlCol="0"/>
          <a:lstStyle/>
          <a:p>
            <a:endParaRPr sz="1265"/>
          </a:p>
        </p:txBody>
      </p:sp>
      <p:sp>
        <p:nvSpPr>
          <p:cNvPr id="3" name="object 3"/>
          <p:cNvSpPr/>
          <p:nvPr/>
        </p:nvSpPr>
        <p:spPr>
          <a:xfrm>
            <a:off x="5716762" y="3049762"/>
            <a:ext cx="740719" cy="740719"/>
          </a:xfrm>
          <a:custGeom>
            <a:avLst/>
            <a:gdLst/>
            <a:ahLst/>
            <a:cxnLst/>
            <a:rect l="l" t="t" r="r" b="b"/>
            <a:pathLst>
              <a:path w="1053465" h="1053464">
                <a:moveTo>
                  <a:pt x="526517" y="0"/>
                </a:moveTo>
                <a:lnTo>
                  <a:pt x="481645" y="1903"/>
                </a:lnTo>
                <a:lnTo>
                  <a:pt x="437036" y="7615"/>
                </a:lnTo>
                <a:lnTo>
                  <a:pt x="392953" y="17134"/>
                </a:lnTo>
                <a:lnTo>
                  <a:pt x="349658" y="30461"/>
                </a:lnTo>
                <a:lnTo>
                  <a:pt x="307414" y="47596"/>
                </a:lnTo>
                <a:lnTo>
                  <a:pt x="266485" y="68539"/>
                </a:lnTo>
                <a:lnTo>
                  <a:pt x="227134" y="93289"/>
                </a:lnTo>
                <a:lnTo>
                  <a:pt x="189622" y="121847"/>
                </a:lnTo>
                <a:lnTo>
                  <a:pt x="154213" y="154213"/>
                </a:lnTo>
                <a:lnTo>
                  <a:pt x="121847" y="189622"/>
                </a:lnTo>
                <a:lnTo>
                  <a:pt x="93289" y="227134"/>
                </a:lnTo>
                <a:lnTo>
                  <a:pt x="68539" y="266485"/>
                </a:lnTo>
                <a:lnTo>
                  <a:pt x="47596" y="307414"/>
                </a:lnTo>
                <a:lnTo>
                  <a:pt x="30461" y="349658"/>
                </a:lnTo>
                <a:lnTo>
                  <a:pt x="17134" y="392953"/>
                </a:lnTo>
                <a:lnTo>
                  <a:pt x="7615" y="437036"/>
                </a:lnTo>
                <a:lnTo>
                  <a:pt x="1903" y="481645"/>
                </a:lnTo>
                <a:lnTo>
                  <a:pt x="0" y="526517"/>
                </a:lnTo>
                <a:lnTo>
                  <a:pt x="1903" y="571389"/>
                </a:lnTo>
                <a:lnTo>
                  <a:pt x="7615" y="615999"/>
                </a:lnTo>
                <a:lnTo>
                  <a:pt x="17134" y="660082"/>
                </a:lnTo>
                <a:lnTo>
                  <a:pt x="30461" y="703377"/>
                </a:lnTo>
                <a:lnTo>
                  <a:pt x="47596" y="745620"/>
                </a:lnTo>
                <a:lnTo>
                  <a:pt x="68539" y="786549"/>
                </a:lnTo>
                <a:lnTo>
                  <a:pt x="93289" y="825901"/>
                </a:lnTo>
                <a:lnTo>
                  <a:pt x="121847" y="863413"/>
                </a:lnTo>
                <a:lnTo>
                  <a:pt x="154213" y="898822"/>
                </a:lnTo>
                <a:lnTo>
                  <a:pt x="189622" y="931187"/>
                </a:lnTo>
                <a:lnTo>
                  <a:pt x="227134" y="959746"/>
                </a:lnTo>
                <a:lnTo>
                  <a:pt x="266485" y="984496"/>
                </a:lnTo>
                <a:lnTo>
                  <a:pt x="307414" y="1005438"/>
                </a:lnTo>
                <a:lnTo>
                  <a:pt x="349658" y="1022573"/>
                </a:lnTo>
                <a:lnTo>
                  <a:pt x="392953" y="1035900"/>
                </a:lnTo>
                <a:lnTo>
                  <a:pt x="437036" y="1045420"/>
                </a:lnTo>
                <a:lnTo>
                  <a:pt x="481645" y="1051131"/>
                </a:lnTo>
                <a:lnTo>
                  <a:pt x="526517" y="1053035"/>
                </a:lnTo>
                <a:lnTo>
                  <a:pt x="571389" y="1051131"/>
                </a:lnTo>
                <a:lnTo>
                  <a:pt x="615999" y="1045420"/>
                </a:lnTo>
                <a:lnTo>
                  <a:pt x="660082" y="1035900"/>
                </a:lnTo>
                <a:lnTo>
                  <a:pt x="703377" y="1022573"/>
                </a:lnTo>
                <a:lnTo>
                  <a:pt x="745620" y="1005438"/>
                </a:lnTo>
                <a:lnTo>
                  <a:pt x="786549" y="984496"/>
                </a:lnTo>
                <a:lnTo>
                  <a:pt x="825901" y="959746"/>
                </a:lnTo>
                <a:lnTo>
                  <a:pt x="863413" y="931187"/>
                </a:lnTo>
                <a:lnTo>
                  <a:pt x="898822" y="898822"/>
                </a:lnTo>
                <a:lnTo>
                  <a:pt x="931187" y="863413"/>
                </a:lnTo>
                <a:lnTo>
                  <a:pt x="959746" y="825901"/>
                </a:lnTo>
                <a:lnTo>
                  <a:pt x="984496" y="786549"/>
                </a:lnTo>
                <a:lnTo>
                  <a:pt x="1005438" y="745620"/>
                </a:lnTo>
                <a:lnTo>
                  <a:pt x="1022573" y="703377"/>
                </a:lnTo>
                <a:lnTo>
                  <a:pt x="1035900" y="660082"/>
                </a:lnTo>
                <a:lnTo>
                  <a:pt x="1045420" y="615999"/>
                </a:lnTo>
                <a:lnTo>
                  <a:pt x="1051131" y="571389"/>
                </a:lnTo>
                <a:lnTo>
                  <a:pt x="1053035" y="526517"/>
                </a:lnTo>
                <a:lnTo>
                  <a:pt x="1051131" y="481645"/>
                </a:lnTo>
                <a:lnTo>
                  <a:pt x="1045420" y="437036"/>
                </a:lnTo>
                <a:lnTo>
                  <a:pt x="1035900" y="392953"/>
                </a:lnTo>
                <a:lnTo>
                  <a:pt x="1022573" y="349658"/>
                </a:lnTo>
                <a:lnTo>
                  <a:pt x="1005438" y="307414"/>
                </a:lnTo>
                <a:lnTo>
                  <a:pt x="984496" y="266485"/>
                </a:lnTo>
                <a:lnTo>
                  <a:pt x="959746" y="227134"/>
                </a:lnTo>
                <a:lnTo>
                  <a:pt x="931187" y="189622"/>
                </a:lnTo>
                <a:lnTo>
                  <a:pt x="898822" y="154213"/>
                </a:lnTo>
                <a:lnTo>
                  <a:pt x="863413" y="121847"/>
                </a:lnTo>
                <a:lnTo>
                  <a:pt x="825901" y="93289"/>
                </a:lnTo>
                <a:lnTo>
                  <a:pt x="786549" y="68539"/>
                </a:lnTo>
                <a:lnTo>
                  <a:pt x="745620" y="47596"/>
                </a:lnTo>
                <a:lnTo>
                  <a:pt x="703377" y="30461"/>
                </a:lnTo>
                <a:lnTo>
                  <a:pt x="660082" y="17134"/>
                </a:lnTo>
                <a:lnTo>
                  <a:pt x="615999" y="7615"/>
                </a:lnTo>
                <a:lnTo>
                  <a:pt x="571389" y="1903"/>
                </a:lnTo>
                <a:lnTo>
                  <a:pt x="526517" y="0"/>
                </a:lnTo>
                <a:close/>
              </a:path>
            </a:pathLst>
          </a:custGeom>
          <a:solidFill>
            <a:srgbClr val="0056D6"/>
          </a:solidFill>
        </p:spPr>
        <p:txBody>
          <a:bodyPr wrap="square" lIns="0" tIns="0" rIns="0" bIns="0" rtlCol="0"/>
          <a:lstStyle/>
          <a:p>
            <a:endParaRPr sz="1265"/>
          </a:p>
        </p:txBody>
      </p:sp>
      <p:sp>
        <p:nvSpPr>
          <p:cNvPr id="5" name="Text Placeholder 5">
            <a:extLst>
              <a:ext uri="{FF2B5EF4-FFF2-40B4-BE49-F238E27FC236}">
                <a16:creationId xmlns:a16="http://schemas.microsoft.com/office/drawing/2014/main" id="{9715E11C-E697-4BCC-878D-7899D75A5E0A}"/>
              </a:ext>
            </a:extLst>
          </p:cNvPr>
          <p:cNvSpPr txBox="1">
            <a:spLocks/>
          </p:cNvSpPr>
          <p:nvPr/>
        </p:nvSpPr>
        <p:spPr>
          <a:xfrm rot="20022167">
            <a:off x="1258593" y="5259949"/>
            <a:ext cx="2909929" cy="465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solidFill>
                  <a:schemeClr val="bg1"/>
                </a:solidFill>
                <a:ea typeface="Tahoma" panose="020B0604030504040204" pitchFamily="34" charset="0"/>
                <a:cs typeface="Tahoma" panose="020B0604030504040204" pitchFamily="34" charset="0"/>
              </a:rPr>
              <a:t>Elementary-Jr. High </a:t>
            </a:r>
          </a:p>
          <a:p>
            <a:pPr marL="0" indent="0">
              <a:buNone/>
            </a:pPr>
            <a:r>
              <a:rPr lang="en-US" sz="1800" dirty="0">
                <a:solidFill>
                  <a:schemeClr val="bg1"/>
                </a:solidFill>
                <a:ea typeface="Tahoma" panose="020B0604030504040204" pitchFamily="34" charset="0"/>
                <a:cs typeface="Tahoma" panose="020B0604030504040204" pitchFamily="34" charset="0"/>
              </a:rPr>
              <a:t>(5-13 year </a:t>
            </a:r>
            <a:r>
              <a:rPr lang="en-US" sz="1800" dirty="0" err="1">
                <a:solidFill>
                  <a:schemeClr val="bg1"/>
                </a:solidFill>
                <a:ea typeface="Tahoma" panose="020B0604030504040204" pitchFamily="34" charset="0"/>
                <a:cs typeface="Tahoma" panose="020B0604030504040204" pitchFamily="34" charset="0"/>
              </a:rPr>
              <a:t>olds</a:t>
            </a:r>
            <a:r>
              <a:rPr lang="en-US" sz="1800" dirty="0">
                <a:solidFill>
                  <a:schemeClr val="bg1"/>
                </a:solidFill>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2738989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object 2"/>
          <p:cNvSpPr/>
          <p:nvPr/>
        </p:nvSpPr>
        <p:spPr>
          <a:xfrm>
            <a:off x="2863493" y="196491"/>
            <a:ext cx="6465095" cy="6465095"/>
          </a:xfrm>
          <a:custGeom>
            <a:avLst/>
            <a:gdLst/>
            <a:ahLst/>
            <a:cxnLst/>
            <a:rect l="l" t="t" r="r" b="b"/>
            <a:pathLst>
              <a:path w="9194800" h="9194800">
                <a:moveTo>
                  <a:pt x="7848195" y="1346492"/>
                </a:moveTo>
                <a:lnTo>
                  <a:pt x="7882283" y="1380934"/>
                </a:lnTo>
                <a:lnTo>
                  <a:pt x="7915935" y="1415644"/>
                </a:lnTo>
                <a:lnTo>
                  <a:pt x="7949149" y="1450619"/>
                </a:lnTo>
                <a:lnTo>
                  <a:pt x="7981927" y="1485855"/>
                </a:lnTo>
                <a:lnTo>
                  <a:pt x="8014267" y="1521349"/>
                </a:lnTo>
                <a:lnTo>
                  <a:pt x="8046170" y="1557097"/>
                </a:lnTo>
                <a:lnTo>
                  <a:pt x="8077637" y="1593096"/>
                </a:lnTo>
                <a:lnTo>
                  <a:pt x="8108666" y="1629342"/>
                </a:lnTo>
                <a:lnTo>
                  <a:pt x="8139258" y="1665832"/>
                </a:lnTo>
                <a:lnTo>
                  <a:pt x="8169414" y="1702562"/>
                </a:lnTo>
                <a:lnTo>
                  <a:pt x="8199132" y="1739529"/>
                </a:lnTo>
                <a:lnTo>
                  <a:pt x="8228413" y="1776730"/>
                </a:lnTo>
                <a:lnTo>
                  <a:pt x="8257257" y="1814161"/>
                </a:lnTo>
                <a:lnTo>
                  <a:pt x="8285664" y="1851818"/>
                </a:lnTo>
                <a:lnTo>
                  <a:pt x="8313634" y="1889698"/>
                </a:lnTo>
                <a:lnTo>
                  <a:pt x="8341167" y="1927799"/>
                </a:lnTo>
                <a:lnTo>
                  <a:pt x="8368263" y="1966115"/>
                </a:lnTo>
                <a:lnTo>
                  <a:pt x="8394922" y="2004644"/>
                </a:lnTo>
                <a:lnTo>
                  <a:pt x="8421144" y="2043382"/>
                </a:lnTo>
                <a:lnTo>
                  <a:pt x="8446929" y="2082326"/>
                </a:lnTo>
                <a:lnTo>
                  <a:pt x="8472277" y="2121473"/>
                </a:lnTo>
                <a:lnTo>
                  <a:pt x="8497187" y="2160818"/>
                </a:lnTo>
                <a:lnTo>
                  <a:pt x="8521661" y="2200359"/>
                </a:lnTo>
                <a:lnTo>
                  <a:pt x="8545698" y="2240092"/>
                </a:lnTo>
                <a:lnTo>
                  <a:pt x="8569298" y="2280013"/>
                </a:lnTo>
                <a:lnTo>
                  <a:pt x="8592460" y="2320119"/>
                </a:lnTo>
                <a:lnTo>
                  <a:pt x="8615186" y="2360407"/>
                </a:lnTo>
                <a:lnTo>
                  <a:pt x="8637475" y="2400874"/>
                </a:lnTo>
                <a:lnTo>
                  <a:pt x="8659326" y="2441514"/>
                </a:lnTo>
                <a:lnTo>
                  <a:pt x="8680741" y="2482326"/>
                </a:lnTo>
                <a:lnTo>
                  <a:pt x="8701718" y="2523306"/>
                </a:lnTo>
                <a:lnTo>
                  <a:pt x="8722259" y="2564450"/>
                </a:lnTo>
                <a:lnTo>
                  <a:pt x="8742362" y="2605755"/>
                </a:lnTo>
                <a:lnTo>
                  <a:pt x="8762029" y="2647217"/>
                </a:lnTo>
                <a:lnTo>
                  <a:pt x="8781258" y="2688834"/>
                </a:lnTo>
                <a:lnTo>
                  <a:pt x="8800051" y="2730600"/>
                </a:lnTo>
                <a:lnTo>
                  <a:pt x="8818406" y="2772514"/>
                </a:lnTo>
                <a:lnTo>
                  <a:pt x="8836324" y="2814571"/>
                </a:lnTo>
                <a:lnTo>
                  <a:pt x="8853806" y="2856769"/>
                </a:lnTo>
                <a:lnTo>
                  <a:pt x="8870850" y="2899103"/>
                </a:lnTo>
                <a:lnTo>
                  <a:pt x="8887457" y="2941570"/>
                </a:lnTo>
                <a:lnTo>
                  <a:pt x="8903627" y="2984167"/>
                </a:lnTo>
                <a:lnTo>
                  <a:pt x="8919360" y="3026890"/>
                </a:lnTo>
                <a:lnTo>
                  <a:pt x="8934657" y="3069736"/>
                </a:lnTo>
                <a:lnTo>
                  <a:pt x="8949516" y="3112701"/>
                </a:lnTo>
                <a:lnTo>
                  <a:pt x="8963938" y="3155782"/>
                </a:lnTo>
                <a:lnTo>
                  <a:pt x="8977923" y="3198976"/>
                </a:lnTo>
                <a:lnTo>
                  <a:pt x="8991471" y="3242278"/>
                </a:lnTo>
                <a:lnTo>
                  <a:pt x="9004582" y="3285686"/>
                </a:lnTo>
                <a:lnTo>
                  <a:pt x="9017256" y="3329196"/>
                </a:lnTo>
                <a:lnTo>
                  <a:pt x="9029492" y="3372805"/>
                </a:lnTo>
                <a:lnTo>
                  <a:pt x="9041292" y="3416509"/>
                </a:lnTo>
                <a:lnTo>
                  <a:pt x="9052655" y="3460304"/>
                </a:lnTo>
                <a:lnTo>
                  <a:pt x="9063581" y="3504188"/>
                </a:lnTo>
                <a:lnTo>
                  <a:pt x="9074070" y="3548156"/>
                </a:lnTo>
                <a:lnTo>
                  <a:pt x="9084121" y="3592206"/>
                </a:lnTo>
                <a:lnTo>
                  <a:pt x="9093736" y="3636334"/>
                </a:lnTo>
                <a:lnTo>
                  <a:pt x="9102914" y="3680535"/>
                </a:lnTo>
                <a:lnTo>
                  <a:pt x="9111654" y="3724808"/>
                </a:lnTo>
                <a:lnTo>
                  <a:pt x="9119958" y="3769148"/>
                </a:lnTo>
                <a:lnTo>
                  <a:pt x="9127825" y="3813553"/>
                </a:lnTo>
                <a:lnTo>
                  <a:pt x="9135254" y="3858017"/>
                </a:lnTo>
                <a:lnTo>
                  <a:pt x="9142247" y="3902539"/>
                </a:lnTo>
                <a:lnTo>
                  <a:pt x="9148802" y="3947115"/>
                </a:lnTo>
                <a:lnTo>
                  <a:pt x="9154921" y="3991740"/>
                </a:lnTo>
                <a:lnTo>
                  <a:pt x="9160602" y="4036413"/>
                </a:lnTo>
                <a:lnTo>
                  <a:pt x="9165846" y="4081128"/>
                </a:lnTo>
                <a:lnTo>
                  <a:pt x="9170654" y="4125883"/>
                </a:lnTo>
                <a:lnTo>
                  <a:pt x="9175024" y="4170675"/>
                </a:lnTo>
                <a:lnTo>
                  <a:pt x="9178957" y="4215500"/>
                </a:lnTo>
                <a:lnTo>
                  <a:pt x="9182454" y="4260354"/>
                </a:lnTo>
                <a:lnTo>
                  <a:pt x="9185513" y="4305233"/>
                </a:lnTo>
                <a:lnTo>
                  <a:pt x="9188135" y="4350136"/>
                </a:lnTo>
                <a:lnTo>
                  <a:pt x="9190320" y="4395057"/>
                </a:lnTo>
                <a:lnTo>
                  <a:pt x="9192068" y="4439994"/>
                </a:lnTo>
                <a:lnTo>
                  <a:pt x="9193379" y="4484943"/>
                </a:lnTo>
                <a:lnTo>
                  <a:pt x="9194254" y="4529901"/>
                </a:lnTo>
                <a:lnTo>
                  <a:pt x="9194691" y="4574864"/>
                </a:lnTo>
                <a:lnTo>
                  <a:pt x="9194691" y="4619828"/>
                </a:lnTo>
                <a:lnTo>
                  <a:pt x="9194254" y="4664791"/>
                </a:lnTo>
                <a:lnTo>
                  <a:pt x="9193379" y="4709749"/>
                </a:lnTo>
                <a:lnTo>
                  <a:pt x="9192068" y="4754698"/>
                </a:lnTo>
                <a:lnTo>
                  <a:pt x="9190320" y="4799635"/>
                </a:lnTo>
                <a:lnTo>
                  <a:pt x="9188135" y="4844556"/>
                </a:lnTo>
                <a:lnTo>
                  <a:pt x="9185513" y="4889458"/>
                </a:lnTo>
                <a:lnTo>
                  <a:pt x="9182454" y="4934338"/>
                </a:lnTo>
                <a:lnTo>
                  <a:pt x="9178957" y="4979192"/>
                </a:lnTo>
                <a:lnTo>
                  <a:pt x="9175024" y="5024017"/>
                </a:lnTo>
                <a:lnTo>
                  <a:pt x="9170654" y="5068808"/>
                </a:lnTo>
                <a:lnTo>
                  <a:pt x="9165846" y="5113563"/>
                </a:lnTo>
                <a:lnTo>
                  <a:pt x="9160602" y="5158279"/>
                </a:lnTo>
                <a:lnTo>
                  <a:pt x="9154921" y="5202951"/>
                </a:lnTo>
                <a:lnTo>
                  <a:pt x="9148802" y="5247577"/>
                </a:lnTo>
                <a:lnTo>
                  <a:pt x="9142247" y="5292152"/>
                </a:lnTo>
                <a:lnTo>
                  <a:pt x="9135254" y="5336674"/>
                </a:lnTo>
                <a:lnTo>
                  <a:pt x="9127825" y="5381139"/>
                </a:lnTo>
                <a:lnTo>
                  <a:pt x="9119958" y="5425543"/>
                </a:lnTo>
                <a:lnTo>
                  <a:pt x="9111654" y="5469883"/>
                </a:lnTo>
                <a:lnTo>
                  <a:pt x="9102914" y="5514156"/>
                </a:lnTo>
                <a:lnTo>
                  <a:pt x="9093736" y="5558358"/>
                </a:lnTo>
                <a:lnTo>
                  <a:pt x="9084121" y="5602485"/>
                </a:lnTo>
                <a:lnTo>
                  <a:pt x="9074070" y="5646535"/>
                </a:lnTo>
                <a:lnTo>
                  <a:pt x="9063581" y="5690503"/>
                </a:lnTo>
                <a:lnTo>
                  <a:pt x="9052655" y="5734387"/>
                </a:lnTo>
                <a:lnTo>
                  <a:pt x="9041292" y="5778182"/>
                </a:lnTo>
                <a:lnTo>
                  <a:pt x="9029492" y="5821886"/>
                </a:lnTo>
                <a:lnTo>
                  <a:pt x="9017256" y="5865495"/>
                </a:lnTo>
                <a:lnTo>
                  <a:pt x="9004582" y="5909005"/>
                </a:lnTo>
                <a:lnTo>
                  <a:pt x="8991471" y="5952413"/>
                </a:lnTo>
                <a:lnTo>
                  <a:pt x="8977923" y="5995715"/>
                </a:lnTo>
                <a:lnTo>
                  <a:pt x="8963938" y="6038909"/>
                </a:lnTo>
                <a:lnTo>
                  <a:pt x="8949516" y="6081990"/>
                </a:lnTo>
                <a:lnTo>
                  <a:pt x="8934657" y="6124955"/>
                </a:lnTo>
                <a:lnTo>
                  <a:pt x="8919360" y="6167801"/>
                </a:lnTo>
                <a:lnTo>
                  <a:pt x="8903627" y="6210524"/>
                </a:lnTo>
                <a:lnTo>
                  <a:pt x="8887457" y="6253121"/>
                </a:lnTo>
                <a:lnTo>
                  <a:pt x="8870850" y="6295588"/>
                </a:lnTo>
                <a:lnTo>
                  <a:pt x="8853806" y="6337922"/>
                </a:lnTo>
                <a:lnTo>
                  <a:pt x="8836324" y="6380119"/>
                </a:lnTo>
                <a:lnTo>
                  <a:pt x="8818406" y="6422177"/>
                </a:lnTo>
                <a:lnTo>
                  <a:pt x="8800051" y="6464090"/>
                </a:lnTo>
                <a:lnTo>
                  <a:pt x="8781258" y="6505857"/>
                </a:lnTo>
                <a:lnTo>
                  <a:pt x="8762029" y="6547473"/>
                </a:lnTo>
                <a:lnTo>
                  <a:pt x="8742362" y="6588935"/>
                </a:lnTo>
                <a:lnTo>
                  <a:pt x="8722259" y="6630240"/>
                </a:lnTo>
                <a:lnTo>
                  <a:pt x="8701718" y="6671384"/>
                </a:lnTo>
                <a:lnTo>
                  <a:pt x="8680741" y="6712364"/>
                </a:lnTo>
                <a:lnTo>
                  <a:pt x="8659326" y="6753176"/>
                </a:lnTo>
                <a:lnTo>
                  <a:pt x="8637475" y="6793817"/>
                </a:lnTo>
                <a:lnTo>
                  <a:pt x="8615186" y="6834283"/>
                </a:lnTo>
                <a:lnTo>
                  <a:pt x="8592460" y="6874571"/>
                </a:lnTo>
                <a:lnTo>
                  <a:pt x="8569298" y="6914677"/>
                </a:lnTo>
                <a:lnTo>
                  <a:pt x="8545698" y="6954598"/>
                </a:lnTo>
                <a:lnTo>
                  <a:pt x="8521661" y="6994331"/>
                </a:lnTo>
                <a:lnTo>
                  <a:pt x="8497187" y="7033872"/>
                </a:lnTo>
                <a:lnTo>
                  <a:pt x="8472277" y="7073217"/>
                </a:lnTo>
                <a:lnTo>
                  <a:pt x="8446929" y="7112363"/>
                </a:lnTo>
                <a:lnTo>
                  <a:pt x="8421144" y="7151307"/>
                </a:lnTo>
                <a:lnTo>
                  <a:pt x="8394922" y="7190046"/>
                </a:lnTo>
                <a:lnTo>
                  <a:pt x="8368263" y="7228574"/>
                </a:lnTo>
                <a:lnTo>
                  <a:pt x="8341167" y="7266891"/>
                </a:lnTo>
                <a:lnTo>
                  <a:pt x="8313634" y="7304991"/>
                </a:lnTo>
                <a:lnTo>
                  <a:pt x="8285664" y="7342871"/>
                </a:lnTo>
                <a:lnTo>
                  <a:pt x="8257257" y="7380528"/>
                </a:lnTo>
                <a:lnTo>
                  <a:pt x="8228413" y="7417959"/>
                </a:lnTo>
                <a:lnTo>
                  <a:pt x="8199132" y="7455160"/>
                </a:lnTo>
                <a:lnTo>
                  <a:pt x="8169414" y="7492127"/>
                </a:lnTo>
                <a:lnTo>
                  <a:pt x="8139258" y="7528857"/>
                </a:lnTo>
                <a:lnTo>
                  <a:pt x="8108666" y="7565347"/>
                </a:lnTo>
                <a:lnTo>
                  <a:pt x="8077637" y="7601593"/>
                </a:lnTo>
                <a:lnTo>
                  <a:pt x="8046170" y="7637592"/>
                </a:lnTo>
                <a:lnTo>
                  <a:pt x="8014267" y="7673339"/>
                </a:lnTo>
                <a:lnTo>
                  <a:pt x="7981927" y="7708833"/>
                </a:lnTo>
                <a:lnTo>
                  <a:pt x="7949149" y="7744069"/>
                </a:lnTo>
                <a:lnTo>
                  <a:pt x="7915935" y="7779044"/>
                </a:lnTo>
                <a:lnTo>
                  <a:pt x="7882283" y="7813754"/>
                </a:lnTo>
                <a:lnTo>
                  <a:pt x="7848195" y="7848196"/>
                </a:lnTo>
                <a:lnTo>
                  <a:pt x="7813753" y="7882284"/>
                </a:lnTo>
                <a:lnTo>
                  <a:pt x="7779043" y="7915936"/>
                </a:lnTo>
                <a:lnTo>
                  <a:pt x="7744068" y="7949150"/>
                </a:lnTo>
                <a:lnTo>
                  <a:pt x="7708832" y="7981928"/>
                </a:lnTo>
                <a:lnTo>
                  <a:pt x="7673339" y="8014268"/>
                </a:lnTo>
                <a:lnTo>
                  <a:pt x="7637591" y="8046171"/>
                </a:lnTo>
                <a:lnTo>
                  <a:pt x="7601592" y="8077638"/>
                </a:lnTo>
                <a:lnTo>
                  <a:pt x="7565346" y="8108667"/>
                </a:lnTo>
                <a:lnTo>
                  <a:pt x="7528856" y="8139259"/>
                </a:lnTo>
                <a:lnTo>
                  <a:pt x="7492126" y="8169414"/>
                </a:lnTo>
                <a:lnTo>
                  <a:pt x="7455159" y="8199133"/>
                </a:lnTo>
                <a:lnTo>
                  <a:pt x="7417958" y="8228414"/>
                </a:lnTo>
                <a:lnTo>
                  <a:pt x="7380527" y="8257258"/>
                </a:lnTo>
                <a:lnTo>
                  <a:pt x="7342870" y="8285665"/>
                </a:lnTo>
                <a:lnTo>
                  <a:pt x="7304990" y="8313635"/>
                </a:lnTo>
                <a:lnTo>
                  <a:pt x="7266890" y="8341168"/>
                </a:lnTo>
                <a:lnTo>
                  <a:pt x="7228574" y="8368264"/>
                </a:lnTo>
                <a:lnTo>
                  <a:pt x="7190045" y="8394923"/>
                </a:lnTo>
                <a:lnTo>
                  <a:pt x="7151306" y="8421145"/>
                </a:lnTo>
                <a:lnTo>
                  <a:pt x="7112362" y="8446930"/>
                </a:lnTo>
                <a:lnTo>
                  <a:pt x="7073216" y="8472278"/>
                </a:lnTo>
                <a:lnTo>
                  <a:pt x="7033871" y="8497188"/>
                </a:lnTo>
                <a:lnTo>
                  <a:pt x="6994330" y="8521662"/>
                </a:lnTo>
                <a:lnTo>
                  <a:pt x="6954597" y="8545699"/>
                </a:lnTo>
                <a:lnTo>
                  <a:pt x="6914676" y="8569299"/>
                </a:lnTo>
                <a:lnTo>
                  <a:pt x="6874570" y="8592461"/>
                </a:lnTo>
                <a:lnTo>
                  <a:pt x="6834282" y="8615187"/>
                </a:lnTo>
                <a:lnTo>
                  <a:pt x="6793816" y="8637476"/>
                </a:lnTo>
                <a:lnTo>
                  <a:pt x="6753175" y="8659327"/>
                </a:lnTo>
                <a:lnTo>
                  <a:pt x="6712363" y="8680742"/>
                </a:lnTo>
                <a:lnTo>
                  <a:pt x="6671383" y="8701719"/>
                </a:lnTo>
                <a:lnTo>
                  <a:pt x="6630239" y="8722260"/>
                </a:lnTo>
                <a:lnTo>
                  <a:pt x="6588934" y="8742363"/>
                </a:lnTo>
                <a:lnTo>
                  <a:pt x="6547472" y="8762030"/>
                </a:lnTo>
                <a:lnTo>
                  <a:pt x="6505856" y="8781259"/>
                </a:lnTo>
                <a:lnTo>
                  <a:pt x="6464089" y="8800052"/>
                </a:lnTo>
                <a:lnTo>
                  <a:pt x="6422176" y="8818407"/>
                </a:lnTo>
                <a:lnTo>
                  <a:pt x="6380118" y="8836325"/>
                </a:lnTo>
                <a:lnTo>
                  <a:pt x="6337921" y="8853807"/>
                </a:lnTo>
                <a:lnTo>
                  <a:pt x="6295587" y="8870851"/>
                </a:lnTo>
                <a:lnTo>
                  <a:pt x="6253120" y="8887458"/>
                </a:lnTo>
                <a:lnTo>
                  <a:pt x="6210523" y="8903628"/>
                </a:lnTo>
                <a:lnTo>
                  <a:pt x="6167800" y="8919361"/>
                </a:lnTo>
                <a:lnTo>
                  <a:pt x="6124954" y="8934658"/>
                </a:lnTo>
                <a:lnTo>
                  <a:pt x="6081989" y="8949517"/>
                </a:lnTo>
                <a:lnTo>
                  <a:pt x="6038908" y="8963939"/>
                </a:lnTo>
                <a:lnTo>
                  <a:pt x="5995714" y="8977924"/>
                </a:lnTo>
                <a:lnTo>
                  <a:pt x="5952412" y="8991472"/>
                </a:lnTo>
                <a:lnTo>
                  <a:pt x="5909004" y="9004583"/>
                </a:lnTo>
                <a:lnTo>
                  <a:pt x="5865494" y="9017257"/>
                </a:lnTo>
                <a:lnTo>
                  <a:pt x="5821885" y="9029493"/>
                </a:lnTo>
                <a:lnTo>
                  <a:pt x="5778181" y="9041293"/>
                </a:lnTo>
                <a:lnTo>
                  <a:pt x="5734386" y="9052656"/>
                </a:lnTo>
                <a:lnTo>
                  <a:pt x="5690502" y="9063582"/>
                </a:lnTo>
                <a:lnTo>
                  <a:pt x="5646534" y="9074071"/>
                </a:lnTo>
                <a:lnTo>
                  <a:pt x="5602484" y="9084122"/>
                </a:lnTo>
                <a:lnTo>
                  <a:pt x="5558357" y="9093737"/>
                </a:lnTo>
                <a:lnTo>
                  <a:pt x="5514155" y="9102915"/>
                </a:lnTo>
                <a:lnTo>
                  <a:pt x="5469882" y="9111655"/>
                </a:lnTo>
                <a:lnTo>
                  <a:pt x="5425542" y="9119959"/>
                </a:lnTo>
                <a:lnTo>
                  <a:pt x="5381138" y="9127826"/>
                </a:lnTo>
                <a:lnTo>
                  <a:pt x="5336673" y="9135255"/>
                </a:lnTo>
                <a:lnTo>
                  <a:pt x="5292151" y="9142248"/>
                </a:lnTo>
                <a:lnTo>
                  <a:pt x="5247576" y="9148803"/>
                </a:lnTo>
                <a:lnTo>
                  <a:pt x="5202950" y="9154922"/>
                </a:lnTo>
                <a:lnTo>
                  <a:pt x="5158278" y="9160603"/>
                </a:lnTo>
                <a:lnTo>
                  <a:pt x="5113563" y="9165847"/>
                </a:lnTo>
                <a:lnTo>
                  <a:pt x="5068807" y="9170655"/>
                </a:lnTo>
                <a:lnTo>
                  <a:pt x="5024016" y="9175025"/>
                </a:lnTo>
                <a:lnTo>
                  <a:pt x="4979191" y="9178958"/>
                </a:lnTo>
                <a:lnTo>
                  <a:pt x="4934337" y="9182455"/>
                </a:lnTo>
                <a:lnTo>
                  <a:pt x="4889457" y="9185514"/>
                </a:lnTo>
                <a:lnTo>
                  <a:pt x="4844555" y="9188136"/>
                </a:lnTo>
                <a:lnTo>
                  <a:pt x="4799634" y="9190321"/>
                </a:lnTo>
                <a:lnTo>
                  <a:pt x="4754697" y="9192069"/>
                </a:lnTo>
                <a:lnTo>
                  <a:pt x="4709748" y="9193380"/>
                </a:lnTo>
                <a:lnTo>
                  <a:pt x="4664790" y="9194255"/>
                </a:lnTo>
                <a:lnTo>
                  <a:pt x="4619827" y="9194692"/>
                </a:lnTo>
                <a:lnTo>
                  <a:pt x="4574863" y="9194692"/>
                </a:lnTo>
                <a:lnTo>
                  <a:pt x="4529900" y="9194255"/>
                </a:lnTo>
                <a:lnTo>
                  <a:pt x="4484942" y="9193380"/>
                </a:lnTo>
                <a:lnTo>
                  <a:pt x="4439993" y="9192069"/>
                </a:lnTo>
                <a:lnTo>
                  <a:pt x="4395056" y="9190321"/>
                </a:lnTo>
                <a:lnTo>
                  <a:pt x="4350135" y="9188136"/>
                </a:lnTo>
                <a:lnTo>
                  <a:pt x="4305233" y="9185514"/>
                </a:lnTo>
                <a:lnTo>
                  <a:pt x="4260353" y="9182455"/>
                </a:lnTo>
                <a:lnTo>
                  <a:pt x="4215499" y="9178958"/>
                </a:lnTo>
                <a:lnTo>
                  <a:pt x="4170674" y="9175025"/>
                </a:lnTo>
                <a:lnTo>
                  <a:pt x="4125883" y="9170655"/>
                </a:lnTo>
                <a:lnTo>
                  <a:pt x="4081127" y="9165847"/>
                </a:lnTo>
                <a:lnTo>
                  <a:pt x="4036412" y="9160603"/>
                </a:lnTo>
                <a:lnTo>
                  <a:pt x="3991740" y="9154922"/>
                </a:lnTo>
                <a:lnTo>
                  <a:pt x="3947114" y="9148803"/>
                </a:lnTo>
                <a:lnTo>
                  <a:pt x="3902539" y="9142248"/>
                </a:lnTo>
                <a:lnTo>
                  <a:pt x="3858017" y="9135255"/>
                </a:lnTo>
                <a:lnTo>
                  <a:pt x="3813552" y="9127826"/>
                </a:lnTo>
                <a:lnTo>
                  <a:pt x="3769148" y="9119959"/>
                </a:lnTo>
                <a:lnTo>
                  <a:pt x="3724808" y="9111655"/>
                </a:lnTo>
                <a:lnTo>
                  <a:pt x="3680535" y="9102915"/>
                </a:lnTo>
                <a:lnTo>
                  <a:pt x="3636333" y="9093737"/>
                </a:lnTo>
                <a:lnTo>
                  <a:pt x="3592205" y="9084122"/>
                </a:lnTo>
                <a:lnTo>
                  <a:pt x="3548156" y="9074071"/>
                </a:lnTo>
                <a:lnTo>
                  <a:pt x="3504187" y="9063582"/>
                </a:lnTo>
                <a:lnTo>
                  <a:pt x="3460304" y="9052656"/>
                </a:lnTo>
                <a:lnTo>
                  <a:pt x="3416508" y="9041293"/>
                </a:lnTo>
                <a:lnTo>
                  <a:pt x="3372804" y="9029493"/>
                </a:lnTo>
                <a:lnTo>
                  <a:pt x="3329196" y="9017257"/>
                </a:lnTo>
                <a:lnTo>
                  <a:pt x="3285686" y="9004583"/>
                </a:lnTo>
                <a:lnTo>
                  <a:pt x="3242278" y="8991472"/>
                </a:lnTo>
                <a:lnTo>
                  <a:pt x="3198975" y="8977924"/>
                </a:lnTo>
                <a:lnTo>
                  <a:pt x="3155782" y="8963939"/>
                </a:lnTo>
                <a:lnTo>
                  <a:pt x="3112701" y="8949517"/>
                </a:lnTo>
                <a:lnTo>
                  <a:pt x="3069735" y="8934658"/>
                </a:lnTo>
                <a:lnTo>
                  <a:pt x="3026889" y="8919361"/>
                </a:lnTo>
                <a:lnTo>
                  <a:pt x="2984166" y="8903628"/>
                </a:lnTo>
                <a:lnTo>
                  <a:pt x="2941569" y="8887458"/>
                </a:lnTo>
                <a:lnTo>
                  <a:pt x="2899102" y="8870851"/>
                </a:lnTo>
                <a:lnTo>
                  <a:pt x="2856768" y="8853807"/>
                </a:lnTo>
                <a:lnTo>
                  <a:pt x="2814571" y="8836325"/>
                </a:lnTo>
                <a:lnTo>
                  <a:pt x="2772514" y="8818407"/>
                </a:lnTo>
                <a:lnTo>
                  <a:pt x="2730600" y="8800052"/>
                </a:lnTo>
                <a:lnTo>
                  <a:pt x="2688833" y="8781259"/>
                </a:lnTo>
                <a:lnTo>
                  <a:pt x="2647217" y="8762030"/>
                </a:lnTo>
                <a:lnTo>
                  <a:pt x="2605755" y="8742363"/>
                </a:lnTo>
                <a:lnTo>
                  <a:pt x="2564450" y="8722260"/>
                </a:lnTo>
                <a:lnTo>
                  <a:pt x="2523306" y="8701719"/>
                </a:lnTo>
                <a:lnTo>
                  <a:pt x="2482326" y="8680742"/>
                </a:lnTo>
                <a:lnTo>
                  <a:pt x="2441514" y="8659327"/>
                </a:lnTo>
                <a:lnTo>
                  <a:pt x="2400873" y="8637476"/>
                </a:lnTo>
                <a:lnTo>
                  <a:pt x="2360407" y="8615187"/>
                </a:lnTo>
                <a:lnTo>
                  <a:pt x="2320119" y="8592461"/>
                </a:lnTo>
                <a:lnTo>
                  <a:pt x="2280013" y="8569299"/>
                </a:lnTo>
                <a:lnTo>
                  <a:pt x="2240092" y="8545699"/>
                </a:lnTo>
                <a:lnTo>
                  <a:pt x="2200359" y="8521662"/>
                </a:lnTo>
                <a:lnTo>
                  <a:pt x="2160818" y="8497188"/>
                </a:lnTo>
                <a:lnTo>
                  <a:pt x="2121473" y="8472278"/>
                </a:lnTo>
                <a:lnTo>
                  <a:pt x="2082326" y="8446930"/>
                </a:lnTo>
                <a:lnTo>
                  <a:pt x="2043382" y="8421145"/>
                </a:lnTo>
                <a:lnTo>
                  <a:pt x="2004644" y="8394923"/>
                </a:lnTo>
                <a:lnTo>
                  <a:pt x="1966115" y="8368264"/>
                </a:lnTo>
                <a:lnTo>
                  <a:pt x="1927799" y="8341168"/>
                </a:lnTo>
                <a:lnTo>
                  <a:pt x="1889698" y="8313635"/>
                </a:lnTo>
                <a:lnTo>
                  <a:pt x="1851818" y="8285665"/>
                </a:lnTo>
                <a:lnTo>
                  <a:pt x="1814161" y="8257258"/>
                </a:lnTo>
                <a:lnTo>
                  <a:pt x="1776730" y="8228414"/>
                </a:lnTo>
                <a:lnTo>
                  <a:pt x="1739529" y="8199133"/>
                </a:lnTo>
                <a:lnTo>
                  <a:pt x="1702562" y="8169414"/>
                </a:lnTo>
                <a:lnTo>
                  <a:pt x="1665832" y="8139259"/>
                </a:lnTo>
                <a:lnTo>
                  <a:pt x="1629342" y="8108667"/>
                </a:lnTo>
                <a:lnTo>
                  <a:pt x="1593096" y="8077638"/>
                </a:lnTo>
                <a:lnTo>
                  <a:pt x="1557097" y="8046171"/>
                </a:lnTo>
                <a:lnTo>
                  <a:pt x="1521349" y="8014268"/>
                </a:lnTo>
                <a:lnTo>
                  <a:pt x="1485855" y="7981928"/>
                </a:lnTo>
                <a:lnTo>
                  <a:pt x="1450619" y="7949150"/>
                </a:lnTo>
                <a:lnTo>
                  <a:pt x="1415645" y="7915936"/>
                </a:lnTo>
                <a:lnTo>
                  <a:pt x="1380934" y="7882284"/>
                </a:lnTo>
                <a:lnTo>
                  <a:pt x="1346492" y="7848196"/>
                </a:lnTo>
                <a:lnTo>
                  <a:pt x="1312404" y="7813754"/>
                </a:lnTo>
                <a:lnTo>
                  <a:pt x="1278752" y="7779044"/>
                </a:lnTo>
                <a:lnTo>
                  <a:pt x="1245538" y="7744069"/>
                </a:lnTo>
                <a:lnTo>
                  <a:pt x="1212761" y="7708833"/>
                </a:lnTo>
                <a:lnTo>
                  <a:pt x="1180420" y="7673339"/>
                </a:lnTo>
                <a:lnTo>
                  <a:pt x="1148517" y="7637592"/>
                </a:lnTo>
                <a:lnTo>
                  <a:pt x="1117051" y="7601593"/>
                </a:lnTo>
                <a:lnTo>
                  <a:pt x="1086022" y="7565347"/>
                </a:lnTo>
                <a:lnTo>
                  <a:pt x="1055430" y="7528857"/>
                </a:lnTo>
                <a:lnTo>
                  <a:pt x="1025274" y="7492127"/>
                </a:lnTo>
                <a:lnTo>
                  <a:pt x="995556" y="7455160"/>
                </a:lnTo>
                <a:lnTo>
                  <a:pt x="966275" y="7417959"/>
                </a:lnTo>
                <a:lnTo>
                  <a:pt x="937431" y="7380528"/>
                </a:lnTo>
                <a:lnTo>
                  <a:pt x="909024" y="7342871"/>
                </a:lnTo>
                <a:lnTo>
                  <a:pt x="881054" y="7304991"/>
                </a:lnTo>
                <a:lnTo>
                  <a:pt x="853521" y="7266891"/>
                </a:lnTo>
                <a:lnTo>
                  <a:pt x="826425" y="7228574"/>
                </a:lnTo>
                <a:lnTo>
                  <a:pt x="799766" y="7190046"/>
                </a:lnTo>
                <a:lnTo>
                  <a:pt x="773544" y="7151307"/>
                </a:lnTo>
                <a:lnTo>
                  <a:pt x="747760" y="7112363"/>
                </a:lnTo>
                <a:lnTo>
                  <a:pt x="722412" y="7073217"/>
                </a:lnTo>
                <a:lnTo>
                  <a:pt x="697501" y="7033872"/>
                </a:lnTo>
                <a:lnTo>
                  <a:pt x="673027" y="6994331"/>
                </a:lnTo>
                <a:lnTo>
                  <a:pt x="648991" y="6954598"/>
                </a:lnTo>
                <a:lnTo>
                  <a:pt x="625391" y="6914677"/>
                </a:lnTo>
                <a:lnTo>
                  <a:pt x="602228" y="6874571"/>
                </a:lnTo>
                <a:lnTo>
                  <a:pt x="579503" y="6834283"/>
                </a:lnTo>
                <a:lnTo>
                  <a:pt x="557214" y="6793817"/>
                </a:lnTo>
                <a:lnTo>
                  <a:pt x="535363" y="6753176"/>
                </a:lnTo>
                <a:lnTo>
                  <a:pt x="513948" y="6712364"/>
                </a:lnTo>
                <a:lnTo>
                  <a:pt x="492971" y="6671384"/>
                </a:lnTo>
                <a:lnTo>
                  <a:pt x="472430" y="6630240"/>
                </a:lnTo>
                <a:lnTo>
                  <a:pt x="452327" y="6588935"/>
                </a:lnTo>
                <a:lnTo>
                  <a:pt x="432660" y="6547473"/>
                </a:lnTo>
                <a:lnTo>
                  <a:pt x="413431" y="6505857"/>
                </a:lnTo>
                <a:lnTo>
                  <a:pt x="394639" y="6464090"/>
                </a:lnTo>
                <a:lnTo>
                  <a:pt x="376283" y="6422177"/>
                </a:lnTo>
                <a:lnTo>
                  <a:pt x="358365" y="6380119"/>
                </a:lnTo>
                <a:lnTo>
                  <a:pt x="340884" y="6337922"/>
                </a:lnTo>
                <a:lnTo>
                  <a:pt x="323840" y="6295588"/>
                </a:lnTo>
                <a:lnTo>
                  <a:pt x="307232" y="6253121"/>
                </a:lnTo>
                <a:lnTo>
                  <a:pt x="291062" y="6210524"/>
                </a:lnTo>
                <a:lnTo>
                  <a:pt x="275329" y="6167801"/>
                </a:lnTo>
                <a:lnTo>
                  <a:pt x="260033" y="6124955"/>
                </a:lnTo>
                <a:lnTo>
                  <a:pt x="245174" y="6081990"/>
                </a:lnTo>
                <a:lnTo>
                  <a:pt x="230752" y="6038909"/>
                </a:lnTo>
                <a:lnTo>
                  <a:pt x="216767" y="5995715"/>
                </a:lnTo>
                <a:lnTo>
                  <a:pt x="203219" y="5952413"/>
                </a:lnTo>
                <a:lnTo>
                  <a:pt x="190108" y="5909005"/>
                </a:lnTo>
                <a:lnTo>
                  <a:pt x="177434" y="5865495"/>
                </a:lnTo>
                <a:lnTo>
                  <a:pt x="165197" y="5821886"/>
                </a:lnTo>
                <a:lnTo>
                  <a:pt x="153397" y="5778182"/>
                </a:lnTo>
                <a:lnTo>
                  <a:pt x="142035" y="5734387"/>
                </a:lnTo>
                <a:lnTo>
                  <a:pt x="131109" y="5690503"/>
                </a:lnTo>
                <a:lnTo>
                  <a:pt x="120620" y="5646535"/>
                </a:lnTo>
                <a:lnTo>
                  <a:pt x="110568" y="5602485"/>
                </a:lnTo>
                <a:lnTo>
                  <a:pt x="100954" y="5558358"/>
                </a:lnTo>
                <a:lnTo>
                  <a:pt x="91776" y="5514156"/>
                </a:lnTo>
                <a:lnTo>
                  <a:pt x="83035" y="5469883"/>
                </a:lnTo>
                <a:lnTo>
                  <a:pt x="74732" y="5425543"/>
                </a:lnTo>
                <a:lnTo>
                  <a:pt x="66865" y="5381139"/>
                </a:lnTo>
                <a:lnTo>
                  <a:pt x="59436" y="5336674"/>
                </a:lnTo>
                <a:lnTo>
                  <a:pt x="52443" y="5292152"/>
                </a:lnTo>
                <a:lnTo>
                  <a:pt x="45888" y="5247577"/>
                </a:lnTo>
                <a:lnTo>
                  <a:pt x="39769" y="5202951"/>
                </a:lnTo>
                <a:lnTo>
                  <a:pt x="34088" y="5158279"/>
                </a:lnTo>
                <a:lnTo>
                  <a:pt x="28844" y="5113563"/>
                </a:lnTo>
                <a:lnTo>
                  <a:pt x="24036" y="5068808"/>
                </a:lnTo>
                <a:lnTo>
                  <a:pt x="19666" y="5024017"/>
                </a:lnTo>
                <a:lnTo>
                  <a:pt x="15733" y="4979192"/>
                </a:lnTo>
                <a:lnTo>
                  <a:pt x="12236" y="4934338"/>
                </a:lnTo>
                <a:lnTo>
                  <a:pt x="9177" y="4889458"/>
                </a:lnTo>
                <a:lnTo>
                  <a:pt x="6555" y="4844556"/>
                </a:lnTo>
                <a:lnTo>
                  <a:pt x="4370" y="4799635"/>
                </a:lnTo>
                <a:lnTo>
                  <a:pt x="2622" y="4754698"/>
                </a:lnTo>
                <a:lnTo>
                  <a:pt x="1311" y="4709749"/>
                </a:lnTo>
                <a:lnTo>
                  <a:pt x="437" y="4664791"/>
                </a:lnTo>
                <a:lnTo>
                  <a:pt x="0" y="4619828"/>
                </a:lnTo>
                <a:lnTo>
                  <a:pt x="0" y="4574864"/>
                </a:lnTo>
                <a:lnTo>
                  <a:pt x="437" y="4529901"/>
                </a:lnTo>
                <a:lnTo>
                  <a:pt x="1311" y="4484943"/>
                </a:lnTo>
                <a:lnTo>
                  <a:pt x="2622" y="4439994"/>
                </a:lnTo>
                <a:lnTo>
                  <a:pt x="4370" y="4395057"/>
                </a:lnTo>
                <a:lnTo>
                  <a:pt x="6555" y="4350136"/>
                </a:lnTo>
                <a:lnTo>
                  <a:pt x="9177" y="4305233"/>
                </a:lnTo>
                <a:lnTo>
                  <a:pt x="12236" y="4260354"/>
                </a:lnTo>
                <a:lnTo>
                  <a:pt x="15733" y="4215500"/>
                </a:lnTo>
                <a:lnTo>
                  <a:pt x="19666" y="4170675"/>
                </a:lnTo>
                <a:lnTo>
                  <a:pt x="24036" y="4125883"/>
                </a:lnTo>
                <a:lnTo>
                  <a:pt x="28844" y="4081128"/>
                </a:lnTo>
                <a:lnTo>
                  <a:pt x="34088" y="4036413"/>
                </a:lnTo>
                <a:lnTo>
                  <a:pt x="39769" y="3991740"/>
                </a:lnTo>
                <a:lnTo>
                  <a:pt x="45888" y="3947115"/>
                </a:lnTo>
                <a:lnTo>
                  <a:pt x="52443" y="3902539"/>
                </a:lnTo>
                <a:lnTo>
                  <a:pt x="59436" y="3858017"/>
                </a:lnTo>
                <a:lnTo>
                  <a:pt x="66865" y="3813553"/>
                </a:lnTo>
                <a:lnTo>
                  <a:pt x="74732" y="3769148"/>
                </a:lnTo>
                <a:lnTo>
                  <a:pt x="83035" y="3724808"/>
                </a:lnTo>
                <a:lnTo>
                  <a:pt x="91776" y="3680535"/>
                </a:lnTo>
                <a:lnTo>
                  <a:pt x="100954" y="3636334"/>
                </a:lnTo>
                <a:lnTo>
                  <a:pt x="110568" y="3592206"/>
                </a:lnTo>
                <a:lnTo>
                  <a:pt x="120620" y="3548156"/>
                </a:lnTo>
                <a:lnTo>
                  <a:pt x="131109" y="3504188"/>
                </a:lnTo>
                <a:lnTo>
                  <a:pt x="142035" y="3460304"/>
                </a:lnTo>
                <a:lnTo>
                  <a:pt x="153397" y="3416509"/>
                </a:lnTo>
                <a:lnTo>
                  <a:pt x="165197" y="3372805"/>
                </a:lnTo>
                <a:lnTo>
                  <a:pt x="177434" y="3329196"/>
                </a:lnTo>
                <a:lnTo>
                  <a:pt x="190108" y="3285686"/>
                </a:lnTo>
                <a:lnTo>
                  <a:pt x="203219" y="3242278"/>
                </a:lnTo>
                <a:lnTo>
                  <a:pt x="216767" y="3198976"/>
                </a:lnTo>
                <a:lnTo>
                  <a:pt x="230752" y="3155782"/>
                </a:lnTo>
                <a:lnTo>
                  <a:pt x="245174" y="3112701"/>
                </a:lnTo>
                <a:lnTo>
                  <a:pt x="260033" y="3069736"/>
                </a:lnTo>
                <a:lnTo>
                  <a:pt x="275329" y="3026890"/>
                </a:lnTo>
                <a:lnTo>
                  <a:pt x="291062" y="2984167"/>
                </a:lnTo>
                <a:lnTo>
                  <a:pt x="307232" y="2941570"/>
                </a:lnTo>
                <a:lnTo>
                  <a:pt x="323840" y="2899103"/>
                </a:lnTo>
                <a:lnTo>
                  <a:pt x="340884" y="2856769"/>
                </a:lnTo>
                <a:lnTo>
                  <a:pt x="358365" y="2814571"/>
                </a:lnTo>
                <a:lnTo>
                  <a:pt x="376283" y="2772514"/>
                </a:lnTo>
                <a:lnTo>
                  <a:pt x="394639" y="2730600"/>
                </a:lnTo>
                <a:lnTo>
                  <a:pt x="413431" y="2688834"/>
                </a:lnTo>
                <a:lnTo>
                  <a:pt x="432660" y="2647217"/>
                </a:lnTo>
                <a:lnTo>
                  <a:pt x="452327" y="2605755"/>
                </a:lnTo>
                <a:lnTo>
                  <a:pt x="472430" y="2564450"/>
                </a:lnTo>
                <a:lnTo>
                  <a:pt x="492971" y="2523306"/>
                </a:lnTo>
                <a:lnTo>
                  <a:pt x="513948" y="2482326"/>
                </a:lnTo>
                <a:lnTo>
                  <a:pt x="535363" y="2441514"/>
                </a:lnTo>
                <a:lnTo>
                  <a:pt x="557214" y="2400874"/>
                </a:lnTo>
                <a:lnTo>
                  <a:pt x="579503" y="2360407"/>
                </a:lnTo>
                <a:lnTo>
                  <a:pt x="602228" y="2320119"/>
                </a:lnTo>
                <a:lnTo>
                  <a:pt x="625391" y="2280013"/>
                </a:lnTo>
                <a:lnTo>
                  <a:pt x="648991" y="2240092"/>
                </a:lnTo>
                <a:lnTo>
                  <a:pt x="673027" y="2200359"/>
                </a:lnTo>
                <a:lnTo>
                  <a:pt x="697501" y="2160818"/>
                </a:lnTo>
                <a:lnTo>
                  <a:pt x="722412" y="2121473"/>
                </a:lnTo>
                <a:lnTo>
                  <a:pt x="747760" y="2082326"/>
                </a:lnTo>
                <a:lnTo>
                  <a:pt x="773544" y="2043382"/>
                </a:lnTo>
                <a:lnTo>
                  <a:pt x="799766" y="2004644"/>
                </a:lnTo>
                <a:lnTo>
                  <a:pt x="826425" y="1966115"/>
                </a:lnTo>
                <a:lnTo>
                  <a:pt x="853521" y="1927799"/>
                </a:lnTo>
                <a:lnTo>
                  <a:pt x="881054" y="1889698"/>
                </a:lnTo>
                <a:lnTo>
                  <a:pt x="909024" y="1851818"/>
                </a:lnTo>
                <a:lnTo>
                  <a:pt x="937431" y="1814161"/>
                </a:lnTo>
                <a:lnTo>
                  <a:pt x="966275" y="1776730"/>
                </a:lnTo>
                <a:lnTo>
                  <a:pt x="995556" y="1739529"/>
                </a:lnTo>
                <a:lnTo>
                  <a:pt x="1025274" y="1702562"/>
                </a:lnTo>
                <a:lnTo>
                  <a:pt x="1055430" y="1665832"/>
                </a:lnTo>
                <a:lnTo>
                  <a:pt x="1086022" y="1629342"/>
                </a:lnTo>
                <a:lnTo>
                  <a:pt x="1117051" y="1593096"/>
                </a:lnTo>
                <a:lnTo>
                  <a:pt x="1148517" y="1557097"/>
                </a:lnTo>
                <a:lnTo>
                  <a:pt x="1180420" y="1521349"/>
                </a:lnTo>
                <a:lnTo>
                  <a:pt x="1212761" y="1485855"/>
                </a:lnTo>
                <a:lnTo>
                  <a:pt x="1245538" y="1450619"/>
                </a:lnTo>
                <a:lnTo>
                  <a:pt x="1278752" y="1415644"/>
                </a:lnTo>
                <a:lnTo>
                  <a:pt x="1312404" y="1380934"/>
                </a:lnTo>
                <a:lnTo>
                  <a:pt x="1346492" y="1346492"/>
                </a:lnTo>
                <a:lnTo>
                  <a:pt x="1380934" y="1312404"/>
                </a:lnTo>
                <a:lnTo>
                  <a:pt x="1415645" y="1278752"/>
                </a:lnTo>
                <a:lnTo>
                  <a:pt x="1450619" y="1245538"/>
                </a:lnTo>
                <a:lnTo>
                  <a:pt x="1485855" y="1212760"/>
                </a:lnTo>
                <a:lnTo>
                  <a:pt x="1521349" y="1180420"/>
                </a:lnTo>
                <a:lnTo>
                  <a:pt x="1557097" y="1148517"/>
                </a:lnTo>
                <a:lnTo>
                  <a:pt x="1593096" y="1117051"/>
                </a:lnTo>
                <a:lnTo>
                  <a:pt x="1629342" y="1086021"/>
                </a:lnTo>
                <a:lnTo>
                  <a:pt x="1665832" y="1055429"/>
                </a:lnTo>
                <a:lnTo>
                  <a:pt x="1702562" y="1025274"/>
                </a:lnTo>
                <a:lnTo>
                  <a:pt x="1739529" y="995556"/>
                </a:lnTo>
                <a:lnTo>
                  <a:pt x="1776730" y="966275"/>
                </a:lnTo>
                <a:lnTo>
                  <a:pt x="1814161" y="937431"/>
                </a:lnTo>
                <a:lnTo>
                  <a:pt x="1851818" y="909024"/>
                </a:lnTo>
                <a:lnTo>
                  <a:pt x="1889698" y="881054"/>
                </a:lnTo>
                <a:lnTo>
                  <a:pt x="1927799" y="853521"/>
                </a:lnTo>
                <a:lnTo>
                  <a:pt x="1966115" y="826425"/>
                </a:lnTo>
                <a:lnTo>
                  <a:pt x="2004644" y="799766"/>
                </a:lnTo>
                <a:lnTo>
                  <a:pt x="2043382" y="773544"/>
                </a:lnTo>
                <a:lnTo>
                  <a:pt x="2082326" y="747759"/>
                </a:lnTo>
                <a:lnTo>
                  <a:pt x="2121473" y="722412"/>
                </a:lnTo>
                <a:lnTo>
                  <a:pt x="2160818" y="697501"/>
                </a:lnTo>
                <a:lnTo>
                  <a:pt x="2200359" y="673027"/>
                </a:lnTo>
                <a:lnTo>
                  <a:pt x="2240092" y="648990"/>
                </a:lnTo>
                <a:lnTo>
                  <a:pt x="2280013" y="625391"/>
                </a:lnTo>
                <a:lnTo>
                  <a:pt x="2320119" y="602228"/>
                </a:lnTo>
                <a:lnTo>
                  <a:pt x="2360407" y="579503"/>
                </a:lnTo>
                <a:lnTo>
                  <a:pt x="2400873" y="557214"/>
                </a:lnTo>
                <a:lnTo>
                  <a:pt x="2441514" y="535362"/>
                </a:lnTo>
                <a:lnTo>
                  <a:pt x="2482326" y="513948"/>
                </a:lnTo>
                <a:lnTo>
                  <a:pt x="2523306" y="492970"/>
                </a:lnTo>
                <a:lnTo>
                  <a:pt x="2564450" y="472430"/>
                </a:lnTo>
                <a:lnTo>
                  <a:pt x="2605755" y="452327"/>
                </a:lnTo>
                <a:lnTo>
                  <a:pt x="2647217" y="432660"/>
                </a:lnTo>
                <a:lnTo>
                  <a:pt x="2688833" y="413431"/>
                </a:lnTo>
                <a:lnTo>
                  <a:pt x="2730600" y="394638"/>
                </a:lnTo>
                <a:lnTo>
                  <a:pt x="2772514" y="376283"/>
                </a:lnTo>
                <a:lnTo>
                  <a:pt x="2814571" y="358365"/>
                </a:lnTo>
                <a:lnTo>
                  <a:pt x="2856768" y="340884"/>
                </a:lnTo>
                <a:lnTo>
                  <a:pt x="2899102" y="323839"/>
                </a:lnTo>
                <a:lnTo>
                  <a:pt x="2941569" y="307232"/>
                </a:lnTo>
                <a:lnTo>
                  <a:pt x="2984166" y="291062"/>
                </a:lnTo>
                <a:lnTo>
                  <a:pt x="3026889" y="275329"/>
                </a:lnTo>
                <a:lnTo>
                  <a:pt x="3069735" y="260033"/>
                </a:lnTo>
                <a:lnTo>
                  <a:pt x="3112701" y="245174"/>
                </a:lnTo>
                <a:lnTo>
                  <a:pt x="3155782" y="230752"/>
                </a:lnTo>
                <a:lnTo>
                  <a:pt x="3198975" y="216767"/>
                </a:lnTo>
                <a:lnTo>
                  <a:pt x="3242278" y="203219"/>
                </a:lnTo>
                <a:lnTo>
                  <a:pt x="3285686" y="190108"/>
                </a:lnTo>
                <a:lnTo>
                  <a:pt x="3329196" y="177434"/>
                </a:lnTo>
                <a:lnTo>
                  <a:pt x="3372804" y="165197"/>
                </a:lnTo>
                <a:lnTo>
                  <a:pt x="3416508" y="153397"/>
                </a:lnTo>
                <a:lnTo>
                  <a:pt x="3460304" y="142035"/>
                </a:lnTo>
                <a:lnTo>
                  <a:pt x="3504187" y="131109"/>
                </a:lnTo>
                <a:lnTo>
                  <a:pt x="3548156" y="120620"/>
                </a:lnTo>
                <a:lnTo>
                  <a:pt x="3592205" y="110568"/>
                </a:lnTo>
                <a:lnTo>
                  <a:pt x="3636333" y="100954"/>
                </a:lnTo>
                <a:lnTo>
                  <a:pt x="3680535" y="91776"/>
                </a:lnTo>
                <a:lnTo>
                  <a:pt x="3724808" y="83035"/>
                </a:lnTo>
                <a:lnTo>
                  <a:pt x="3769148" y="74732"/>
                </a:lnTo>
                <a:lnTo>
                  <a:pt x="3813552" y="66865"/>
                </a:lnTo>
                <a:lnTo>
                  <a:pt x="3858017" y="59436"/>
                </a:lnTo>
                <a:lnTo>
                  <a:pt x="3902539" y="52443"/>
                </a:lnTo>
                <a:lnTo>
                  <a:pt x="3947114" y="45888"/>
                </a:lnTo>
                <a:lnTo>
                  <a:pt x="3991740" y="39769"/>
                </a:lnTo>
                <a:lnTo>
                  <a:pt x="4036412" y="34088"/>
                </a:lnTo>
                <a:lnTo>
                  <a:pt x="4081127" y="28844"/>
                </a:lnTo>
                <a:lnTo>
                  <a:pt x="4125883" y="24036"/>
                </a:lnTo>
                <a:lnTo>
                  <a:pt x="4170674" y="19666"/>
                </a:lnTo>
                <a:lnTo>
                  <a:pt x="4215499" y="15733"/>
                </a:lnTo>
                <a:lnTo>
                  <a:pt x="4260353" y="12236"/>
                </a:lnTo>
                <a:lnTo>
                  <a:pt x="4305233" y="9177"/>
                </a:lnTo>
                <a:lnTo>
                  <a:pt x="4350135" y="6555"/>
                </a:lnTo>
                <a:lnTo>
                  <a:pt x="4395056" y="4370"/>
                </a:lnTo>
                <a:lnTo>
                  <a:pt x="4439993" y="2622"/>
                </a:lnTo>
                <a:lnTo>
                  <a:pt x="4484942" y="1311"/>
                </a:lnTo>
                <a:lnTo>
                  <a:pt x="4529900" y="437"/>
                </a:lnTo>
                <a:lnTo>
                  <a:pt x="4574863" y="0"/>
                </a:lnTo>
                <a:lnTo>
                  <a:pt x="4619827" y="0"/>
                </a:lnTo>
                <a:lnTo>
                  <a:pt x="4664790" y="437"/>
                </a:lnTo>
                <a:lnTo>
                  <a:pt x="4709748" y="1311"/>
                </a:lnTo>
                <a:lnTo>
                  <a:pt x="4754697" y="2622"/>
                </a:lnTo>
                <a:lnTo>
                  <a:pt x="4799634" y="4370"/>
                </a:lnTo>
                <a:lnTo>
                  <a:pt x="4844555" y="6555"/>
                </a:lnTo>
                <a:lnTo>
                  <a:pt x="4889457" y="9177"/>
                </a:lnTo>
                <a:lnTo>
                  <a:pt x="4934337" y="12236"/>
                </a:lnTo>
                <a:lnTo>
                  <a:pt x="4979191" y="15733"/>
                </a:lnTo>
                <a:lnTo>
                  <a:pt x="5024016" y="19666"/>
                </a:lnTo>
                <a:lnTo>
                  <a:pt x="5068807" y="24036"/>
                </a:lnTo>
                <a:lnTo>
                  <a:pt x="5113563" y="28844"/>
                </a:lnTo>
                <a:lnTo>
                  <a:pt x="5158278" y="34088"/>
                </a:lnTo>
                <a:lnTo>
                  <a:pt x="5202950" y="39769"/>
                </a:lnTo>
                <a:lnTo>
                  <a:pt x="5247576" y="45888"/>
                </a:lnTo>
                <a:lnTo>
                  <a:pt x="5292151" y="52443"/>
                </a:lnTo>
                <a:lnTo>
                  <a:pt x="5336673" y="59436"/>
                </a:lnTo>
                <a:lnTo>
                  <a:pt x="5381138" y="66865"/>
                </a:lnTo>
                <a:lnTo>
                  <a:pt x="5425542" y="74732"/>
                </a:lnTo>
                <a:lnTo>
                  <a:pt x="5469882" y="83035"/>
                </a:lnTo>
                <a:lnTo>
                  <a:pt x="5514155" y="91776"/>
                </a:lnTo>
                <a:lnTo>
                  <a:pt x="5558357" y="100954"/>
                </a:lnTo>
                <a:lnTo>
                  <a:pt x="5602484" y="110568"/>
                </a:lnTo>
                <a:lnTo>
                  <a:pt x="5646534" y="120620"/>
                </a:lnTo>
                <a:lnTo>
                  <a:pt x="5690502" y="131109"/>
                </a:lnTo>
                <a:lnTo>
                  <a:pt x="5734386" y="142035"/>
                </a:lnTo>
                <a:lnTo>
                  <a:pt x="5778181" y="153397"/>
                </a:lnTo>
                <a:lnTo>
                  <a:pt x="5821885" y="165197"/>
                </a:lnTo>
                <a:lnTo>
                  <a:pt x="5865494" y="177434"/>
                </a:lnTo>
                <a:lnTo>
                  <a:pt x="5909004" y="190108"/>
                </a:lnTo>
                <a:lnTo>
                  <a:pt x="5952412" y="203219"/>
                </a:lnTo>
                <a:lnTo>
                  <a:pt x="5995714" y="216767"/>
                </a:lnTo>
                <a:lnTo>
                  <a:pt x="6038908" y="230752"/>
                </a:lnTo>
                <a:lnTo>
                  <a:pt x="6081989" y="245174"/>
                </a:lnTo>
                <a:lnTo>
                  <a:pt x="6124954" y="260033"/>
                </a:lnTo>
                <a:lnTo>
                  <a:pt x="6167800" y="275329"/>
                </a:lnTo>
                <a:lnTo>
                  <a:pt x="6210523" y="291062"/>
                </a:lnTo>
                <a:lnTo>
                  <a:pt x="6253120" y="307232"/>
                </a:lnTo>
                <a:lnTo>
                  <a:pt x="6295587" y="323839"/>
                </a:lnTo>
                <a:lnTo>
                  <a:pt x="6337921" y="340884"/>
                </a:lnTo>
                <a:lnTo>
                  <a:pt x="6380118" y="358365"/>
                </a:lnTo>
                <a:lnTo>
                  <a:pt x="6422176" y="376283"/>
                </a:lnTo>
                <a:lnTo>
                  <a:pt x="6464089" y="394638"/>
                </a:lnTo>
                <a:lnTo>
                  <a:pt x="6505856" y="413431"/>
                </a:lnTo>
                <a:lnTo>
                  <a:pt x="6547472" y="432660"/>
                </a:lnTo>
                <a:lnTo>
                  <a:pt x="6588934" y="452327"/>
                </a:lnTo>
                <a:lnTo>
                  <a:pt x="6630239" y="472430"/>
                </a:lnTo>
                <a:lnTo>
                  <a:pt x="6671383" y="492970"/>
                </a:lnTo>
                <a:lnTo>
                  <a:pt x="6712363" y="513948"/>
                </a:lnTo>
                <a:lnTo>
                  <a:pt x="6753175" y="535362"/>
                </a:lnTo>
                <a:lnTo>
                  <a:pt x="6793816" y="557214"/>
                </a:lnTo>
                <a:lnTo>
                  <a:pt x="6834282" y="579503"/>
                </a:lnTo>
                <a:lnTo>
                  <a:pt x="6874570" y="602228"/>
                </a:lnTo>
                <a:lnTo>
                  <a:pt x="6914676" y="625391"/>
                </a:lnTo>
                <a:lnTo>
                  <a:pt x="6954597" y="648990"/>
                </a:lnTo>
                <a:lnTo>
                  <a:pt x="6994330" y="673027"/>
                </a:lnTo>
                <a:lnTo>
                  <a:pt x="7033871" y="697501"/>
                </a:lnTo>
                <a:lnTo>
                  <a:pt x="7073216" y="722412"/>
                </a:lnTo>
                <a:lnTo>
                  <a:pt x="7112362" y="747759"/>
                </a:lnTo>
                <a:lnTo>
                  <a:pt x="7151306" y="773544"/>
                </a:lnTo>
                <a:lnTo>
                  <a:pt x="7190045" y="799766"/>
                </a:lnTo>
                <a:lnTo>
                  <a:pt x="7228574" y="826425"/>
                </a:lnTo>
                <a:lnTo>
                  <a:pt x="7266890" y="853521"/>
                </a:lnTo>
                <a:lnTo>
                  <a:pt x="7304990" y="881054"/>
                </a:lnTo>
                <a:lnTo>
                  <a:pt x="7342870" y="909024"/>
                </a:lnTo>
                <a:lnTo>
                  <a:pt x="7380527" y="937431"/>
                </a:lnTo>
                <a:lnTo>
                  <a:pt x="7417958" y="966275"/>
                </a:lnTo>
                <a:lnTo>
                  <a:pt x="7455159" y="995556"/>
                </a:lnTo>
                <a:lnTo>
                  <a:pt x="7492126" y="1025274"/>
                </a:lnTo>
                <a:lnTo>
                  <a:pt x="7528856" y="1055429"/>
                </a:lnTo>
                <a:lnTo>
                  <a:pt x="7565346" y="1086021"/>
                </a:lnTo>
                <a:lnTo>
                  <a:pt x="7601592" y="1117051"/>
                </a:lnTo>
                <a:lnTo>
                  <a:pt x="7637591" y="1148517"/>
                </a:lnTo>
                <a:lnTo>
                  <a:pt x="7673339" y="1180420"/>
                </a:lnTo>
                <a:lnTo>
                  <a:pt x="7708832" y="1212760"/>
                </a:lnTo>
                <a:lnTo>
                  <a:pt x="7744068" y="1245538"/>
                </a:lnTo>
                <a:lnTo>
                  <a:pt x="7779043" y="1278752"/>
                </a:lnTo>
                <a:lnTo>
                  <a:pt x="7813753" y="1312404"/>
                </a:lnTo>
                <a:lnTo>
                  <a:pt x="7848195" y="1346492"/>
                </a:lnTo>
              </a:path>
            </a:pathLst>
          </a:custGeom>
          <a:solidFill>
            <a:schemeClr val="tx1"/>
          </a:solidFill>
          <a:ln w="25400">
            <a:solidFill>
              <a:srgbClr val="000000"/>
            </a:solidFill>
          </a:ln>
        </p:spPr>
        <p:txBody>
          <a:bodyPr wrap="square" lIns="0" tIns="0" rIns="0" bIns="0" rtlCol="0"/>
          <a:lstStyle/>
          <a:p>
            <a:endParaRPr sz="1265"/>
          </a:p>
        </p:txBody>
      </p:sp>
      <p:sp>
        <p:nvSpPr>
          <p:cNvPr id="3" name="object 3"/>
          <p:cNvSpPr/>
          <p:nvPr/>
        </p:nvSpPr>
        <p:spPr>
          <a:xfrm>
            <a:off x="5463937" y="2796937"/>
            <a:ext cx="1246139" cy="1246139"/>
          </a:xfrm>
          <a:custGeom>
            <a:avLst/>
            <a:gdLst/>
            <a:ahLst/>
            <a:cxnLst/>
            <a:rect l="l" t="t" r="r" b="b"/>
            <a:pathLst>
              <a:path w="1772284" h="1772285">
                <a:moveTo>
                  <a:pt x="886089" y="0"/>
                </a:moveTo>
                <a:lnTo>
                  <a:pt x="840751" y="1153"/>
                </a:lnTo>
                <a:lnTo>
                  <a:pt x="795509" y="4613"/>
                </a:lnTo>
                <a:lnTo>
                  <a:pt x="750457" y="10381"/>
                </a:lnTo>
                <a:lnTo>
                  <a:pt x="705692" y="18455"/>
                </a:lnTo>
                <a:lnTo>
                  <a:pt x="661310" y="28836"/>
                </a:lnTo>
                <a:lnTo>
                  <a:pt x="617405" y="41524"/>
                </a:lnTo>
                <a:lnTo>
                  <a:pt x="574074" y="56519"/>
                </a:lnTo>
                <a:lnTo>
                  <a:pt x="531411" y="73821"/>
                </a:lnTo>
                <a:lnTo>
                  <a:pt x="489513" y="93430"/>
                </a:lnTo>
                <a:lnTo>
                  <a:pt x="448475" y="115346"/>
                </a:lnTo>
                <a:lnTo>
                  <a:pt x="408392" y="139569"/>
                </a:lnTo>
                <a:lnTo>
                  <a:pt x="369361" y="166098"/>
                </a:lnTo>
                <a:lnTo>
                  <a:pt x="331476" y="194935"/>
                </a:lnTo>
                <a:lnTo>
                  <a:pt x="294834" y="226079"/>
                </a:lnTo>
                <a:lnTo>
                  <a:pt x="259529" y="259529"/>
                </a:lnTo>
                <a:lnTo>
                  <a:pt x="226079" y="294834"/>
                </a:lnTo>
                <a:lnTo>
                  <a:pt x="194935" y="331476"/>
                </a:lnTo>
                <a:lnTo>
                  <a:pt x="166098" y="369361"/>
                </a:lnTo>
                <a:lnTo>
                  <a:pt x="139569" y="408392"/>
                </a:lnTo>
                <a:lnTo>
                  <a:pt x="115346" y="448475"/>
                </a:lnTo>
                <a:lnTo>
                  <a:pt x="93430" y="489513"/>
                </a:lnTo>
                <a:lnTo>
                  <a:pt x="73821" y="531411"/>
                </a:lnTo>
                <a:lnTo>
                  <a:pt x="56519" y="574074"/>
                </a:lnTo>
                <a:lnTo>
                  <a:pt x="41524" y="617405"/>
                </a:lnTo>
                <a:lnTo>
                  <a:pt x="28836" y="661310"/>
                </a:lnTo>
                <a:lnTo>
                  <a:pt x="18455" y="705692"/>
                </a:lnTo>
                <a:lnTo>
                  <a:pt x="10381" y="750457"/>
                </a:lnTo>
                <a:lnTo>
                  <a:pt x="4613" y="795509"/>
                </a:lnTo>
                <a:lnTo>
                  <a:pt x="1153" y="840751"/>
                </a:lnTo>
                <a:lnTo>
                  <a:pt x="0" y="886089"/>
                </a:lnTo>
                <a:lnTo>
                  <a:pt x="1153" y="931427"/>
                </a:lnTo>
                <a:lnTo>
                  <a:pt x="4613" y="976670"/>
                </a:lnTo>
                <a:lnTo>
                  <a:pt x="10381" y="1021721"/>
                </a:lnTo>
                <a:lnTo>
                  <a:pt x="18455" y="1066486"/>
                </a:lnTo>
                <a:lnTo>
                  <a:pt x="28836" y="1110869"/>
                </a:lnTo>
                <a:lnTo>
                  <a:pt x="41524" y="1154774"/>
                </a:lnTo>
                <a:lnTo>
                  <a:pt x="56519" y="1198105"/>
                </a:lnTo>
                <a:lnTo>
                  <a:pt x="73821" y="1240768"/>
                </a:lnTo>
                <a:lnTo>
                  <a:pt x="93430" y="1282666"/>
                </a:lnTo>
                <a:lnTo>
                  <a:pt x="115346" y="1323704"/>
                </a:lnTo>
                <a:lnTo>
                  <a:pt x="139569" y="1363786"/>
                </a:lnTo>
                <a:lnTo>
                  <a:pt x="166098" y="1402818"/>
                </a:lnTo>
                <a:lnTo>
                  <a:pt x="194935" y="1440702"/>
                </a:lnTo>
                <a:lnTo>
                  <a:pt x="226079" y="1477345"/>
                </a:lnTo>
                <a:lnTo>
                  <a:pt x="259529" y="1512650"/>
                </a:lnTo>
                <a:lnTo>
                  <a:pt x="294834" y="1546100"/>
                </a:lnTo>
                <a:lnTo>
                  <a:pt x="331476" y="1577244"/>
                </a:lnTo>
                <a:lnTo>
                  <a:pt x="369361" y="1606081"/>
                </a:lnTo>
                <a:lnTo>
                  <a:pt x="408392" y="1632611"/>
                </a:lnTo>
                <a:lnTo>
                  <a:pt x="448475" y="1656834"/>
                </a:lnTo>
                <a:lnTo>
                  <a:pt x="489513" y="1678750"/>
                </a:lnTo>
                <a:lnTo>
                  <a:pt x="531411" y="1698359"/>
                </a:lnTo>
                <a:lnTo>
                  <a:pt x="574074" y="1715661"/>
                </a:lnTo>
                <a:lnTo>
                  <a:pt x="617405" y="1730656"/>
                </a:lnTo>
                <a:lnTo>
                  <a:pt x="661310" y="1743344"/>
                </a:lnTo>
                <a:lnTo>
                  <a:pt x="705692" y="1753725"/>
                </a:lnTo>
                <a:lnTo>
                  <a:pt x="750457" y="1761800"/>
                </a:lnTo>
                <a:lnTo>
                  <a:pt x="795509" y="1767567"/>
                </a:lnTo>
                <a:lnTo>
                  <a:pt x="840751" y="1771028"/>
                </a:lnTo>
                <a:lnTo>
                  <a:pt x="886089" y="1772181"/>
                </a:lnTo>
                <a:lnTo>
                  <a:pt x="931428" y="1771028"/>
                </a:lnTo>
                <a:lnTo>
                  <a:pt x="976670" y="1767567"/>
                </a:lnTo>
                <a:lnTo>
                  <a:pt x="1021722" y="1761800"/>
                </a:lnTo>
                <a:lnTo>
                  <a:pt x="1066487" y="1753725"/>
                </a:lnTo>
                <a:lnTo>
                  <a:pt x="1110869" y="1743344"/>
                </a:lnTo>
                <a:lnTo>
                  <a:pt x="1154774" y="1730656"/>
                </a:lnTo>
                <a:lnTo>
                  <a:pt x="1198105" y="1715661"/>
                </a:lnTo>
                <a:lnTo>
                  <a:pt x="1240768" y="1698359"/>
                </a:lnTo>
                <a:lnTo>
                  <a:pt x="1282666" y="1678750"/>
                </a:lnTo>
                <a:lnTo>
                  <a:pt x="1323704" y="1656834"/>
                </a:lnTo>
                <a:lnTo>
                  <a:pt x="1363787" y="1632611"/>
                </a:lnTo>
                <a:lnTo>
                  <a:pt x="1402819" y="1606081"/>
                </a:lnTo>
                <a:lnTo>
                  <a:pt x="1440703" y="1577244"/>
                </a:lnTo>
                <a:lnTo>
                  <a:pt x="1477346" y="1546100"/>
                </a:lnTo>
                <a:lnTo>
                  <a:pt x="1512651" y="1512650"/>
                </a:lnTo>
                <a:lnTo>
                  <a:pt x="1546101" y="1477345"/>
                </a:lnTo>
                <a:lnTo>
                  <a:pt x="1577245" y="1440702"/>
                </a:lnTo>
                <a:lnTo>
                  <a:pt x="1606082" y="1402818"/>
                </a:lnTo>
                <a:lnTo>
                  <a:pt x="1632612" y="1363786"/>
                </a:lnTo>
                <a:lnTo>
                  <a:pt x="1656834" y="1323704"/>
                </a:lnTo>
                <a:lnTo>
                  <a:pt x="1678750" y="1282666"/>
                </a:lnTo>
                <a:lnTo>
                  <a:pt x="1698359" y="1240768"/>
                </a:lnTo>
                <a:lnTo>
                  <a:pt x="1715661" y="1198105"/>
                </a:lnTo>
                <a:lnTo>
                  <a:pt x="1730656" y="1154774"/>
                </a:lnTo>
                <a:lnTo>
                  <a:pt x="1743345" y="1110869"/>
                </a:lnTo>
                <a:lnTo>
                  <a:pt x="1753726" y="1066486"/>
                </a:lnTo>
                <a:lnTo>
                  <a:pt x="1761800" y="1021721"/>
                </a:lnTo>
                <a:lnTo>
                  <a:pt x="1767567" y="976670"/>
                </a:lnTo>
                <a:lnTo>
                  <a:pt x="1771028" y="931427"/>
                </a:lnTo>
                <a:lnTo>
                  <a:pt x="1772181" y="886089"/>
                </a:lnTo>
                <a:lnTo>
                  <a:pt x="1771028" y="840751"/>
                </a:lnTo>
                <a:lnTo>
                  <a:pt x="1767567" y="795509"/>
                </a:lnTo>
                <a:lnTo>
                  <a:pt x="1761800" y="750457"/>
                </a:lnTo>
                <a:lnTo>
                  <a:pt x="1753726" y="705692"/>
                </a:lnTo>
                <a:lnTo>
                  <a:pt x="1743345" y="661310"/>
                </a:lnTo>
                <a:lnTo>
                  <a:pt x="1730656" y="617405"/>
                </a:lnTo>
                <a:lnTo>
                  <a:pt x="1715661" y="574074"/>
                </a:lnTo>
                <a:lnTo>
                  <a:pt x="1698359" y="531411"/>
                </a:lnTo>
                <a:lnTo>
                  <a:pt x="1678750" y="489513"/>
                </a:lnTo>
                <a:lnTo>
                  <a:pt x="1656834" y="448475"/>
                </a:lnTo>
                <a:lnTo>
                  <a:pt x="1632612" y="408392"/>
                </a:lnTo>
                <a:lnTo>
                  <a:pt x="1606082" y="369361"/>
                </a:lnTo>
                <a:lnTo>
                  <a:pt x="1577245" y="331476"/>
                </a:lnTo>
                <a:lnTo>
                  <a:pt x="1546101" y="294834"/>
                </a:lnTo>
                <a:lnTo>
                  <a:pt x="1512651" y="259529"/>
                </a:lnTo>
                <a:lnTo>
                  <a:pt x="1477346" y="226079"/>
                </a:lnTo>
                <a:lnTo>
                  <a:pt x="1440703" y="194935"/>
                </a:lnTo>
                <a:lnTo>
                  <a:pt x="1402819" y="166098"/>
                </a:lnTo>
                <a:lnTo>
                  <a:pt x="1363787" y="139569"/>
                </a:lnTo>
                <a:lnTo>
                  <a:pt x="1323704" y="115346"/>
                </a:lnTo>
                <a:lnTo>
                  <a:pt x="1282666" y="93430"/>
                </a:lnTo>
                <a:lnTo>
                  <a:pt x="1240768" y="73821"/>
                </a:lnTo>
                <a:lnTo>
                  <a:pt x="1198105" y="56519"/>
                </a:lnTo>
                <a:lnTo>
                  <a:pt x="1154774" y="41524"/>
                </a:lnTo>
                <a:lnTo>
                  <a:pt x="1110869" y="28836"/>
                </a:lnTo>
                <a:lnTo>
                  <a:pt x="1066487" y="18455"/>
                </a:lnTo>
                <a:lnTo>
                  <a:pt x="1021722" y="10381"/>
                </a:lnTo>
                <a:lnTo>
                  <a:pt x="976670" y="4613"/>
                </a:lnTo>
                <a:lnTo>
                  <a:pt x="931428" y="1153"/>
                </a:lnTo>
                <a:lnTo>
                  <a:pt x="886089" y="0"/>
                </a:lnTo>
                <a:close/>
              </a:path>
            </a:pathLst>
          </a:custGeom>
          <a:solidFill>
            <a:srgbClr val="96D35F"/>
          </a:solidFill>
        </p:spPr>
        <p:txBody>
          <a:bodyPr wrap="square" lIns="0" tIns="0" rIns="0" bIns="0" rtlCol="0"/>
          <a:lstStyle/>
          <a:p>
            <a:endParaRPr sz="1265"/>
          </a:p>
        </p:txBody>
      </p:sp>
      <p:sp>
        <p:nvSpPr>
          <p:cNvPr id="4" name="object 4"/>
          <p:cNvSpPr/>
          <p:nvPr/>
        </p:nvSpPr>
        <p:spPr>
          <a:xfrm>
            <a:off x="5716762" y="3049762"/>
            <a:ext cx="740719" cy="740719"/>
          </a:xfrm>
          <a:custGeom>
            <a:avLst/>
            <a:gdLst/>
            <a:ahLst/>
            <a:cxnLst/>
            <a:rect l="l" t="t" r="r" b="b"/>
            <a:pathLst>
              <a:path w="1053465" h="1053464">
                <a:moveTo>
                  <a:pt x="526517" y="0"/>
                </a:moveTo>
                <a:lnTo>
                  <a:pt x="481645" y="1903"/>
                </a:lnTo>
                <a:lnTo>
                  <a:pt x="437036" y="7615"/>
                </a:lnTo>
                <a:lnTo>
                  <a:pt x="392953" y="17134"/>
                </a:lnTo>
                <a:lnTo>
                  <a:pt x="349658" y="30461"/>
                </a:lnTo>
                <a:lnTo>
                  <a:pt x="307414" y="47596"/>
                </a:lnTo>
                <a:lnTo>
                  <a:pt x="266485" y="68539"/>
                </a:lnTo>
                <a:lnTo>
                  <a:pt x="227134" y="93289"/>
                </a:lnTo>
                <a:lnTo>
                  <a:pt x="189622" y="121847"/>
                </a:lnTo>
                <a:lnTo>
                  <a:pt x="154213" y="154213"/>
                </a:lnTo>
                <a:lnTo>
                  <a:pt x="121847" y="189622"/>
                </a:lnTo>
                <a:lnTo>
                  <a:pt x="93289" y="227134"/>
                </a:lnTo>
                <a:lnTo>
                  <a:pt x="68539" y="266485"/>
                </a:lnTo>
                <a:lnTo>
                  <a:pt x="47596" y="307414"/>
                </a:lnTo>
                <a:lnTo>
                  <a:pt x="30461" y="349658"/>
                </a:lnTo>
                <a:lnTo>
                  <a:pt x="17134" y="392953"/>
                </a:lnTo>
                <a:lnTo>
                  <a:pt x="7615" y="437036"/>
                </a:lnTo>
                <a:lnTo>
                  <a:pt x="1903" y="481645"/>
                </a:lnTo>
                <a:lnTo>
                  <a:pt x="0" y="526517"/>
                </a:lnTo>
                <a:lnTo>
                  <a:pt x="1903" y="571389"/>
                </a:lnTo>
                <a:lnTo>
                  <a:pt x="7615" y="615999"/>
                </a:lnTo>
                <a:lnTo>
                  <a:pt x="17134" y="660082"/>
                </a:lnTo>
                <a:lnTo>
                  <a:pt x="30461" y="703377"/>
                </a:lnTo>
                <a:lnTo>
                  <a:pt x="47596" y="745620"/>
                </a:lnTo>
                <a:lnTo>
                  <a:pt x="68539" y="786549"/>
                </a:lnTo>
                <a:lnTo>
                  <a:pt x="93289" y="825901"/>
                </a:lnTo>
                <a:lnTo>
                  <a:pt x="121847" y="863413"/>
                </a:lnTo>
                <a:lnTo>
                  <a:pt x="154213" y="898822"/>
                </a:lnTo>
                <a:lnTo>
                  <a:pt x="189622" y="931187"/>
                </a:lnTo>
                <a:lnTo>
                  <a:pt x="227134" y="959746"/>
                </a:lnTo>
                <a:lnTo>
                  <a:pt x="266485" y="984496"/>
                </a:lnTo>
                <a:lnTo>
                  <a:pt x="307414" y="1005438"/>
                </a:lnTo>
                <a:lnTo>
                  <a:pt x="349658" y="1022573"/>
                </a:lnTo>
                <a:lnTo>
                  <a:pt x="392953" y="1035900"/>
                </a:lnTo>
                <a:lnTo>
                  <a:pt x="437036" y="1045420"/>
                </a:lnTo>
                <a:lnTo>
                  <a:pt x="481645" y="1051131"/>
                </a:lnTo>
                <a:lnTo>
                  <a:pt x="526517" y="1053035"/>
                </a:lnTo>
                <a:lnTo>
                  <a:pt x="571389" y="1051131"/>
                </a:lnTo>
                <a:lnTo>
                  <a:pt x="615999" y="1045420"/>
                </a:lnTo>
                <a:lnTo>
                  <a:pt x="660082" y="1035900"/>
                </a:lnTo>
                <a:lnTo>
                  <a:pt x="703377" y="1022573"/>
                </a:lnTo>
                <a:lnTo>
                  <a:pt x="745620" y="1005438"/>
                </a:lnTo>
                <a:lnTo>
                  <a:pt x="786549" y="984496"/>
                </a:lnTo>
                <a:lnTo>
                  <a:pt x="825901" y="959746"/>
                </a:lnTo>
                <a:lnTo>
                  <a:pt x="863413" y="931187"/>
                </a:lnTo>
                <a:lnTo>
                  <a:pt x="898822" y="898822"/>
                </a:lnTo>
                <a:lnTo>
                  <a:pt x="931187" y="863413"/>
                </a:lnTo>
                <a:lnTo>
                  <a:pt x="959746" y="825901"/>
                </a:lnTo>
                <a:lnTo>
                  <a:pt x="984496" y="786549"/>
                </a:lnTo>
                <a:lnTo>
                  <a:pt x="1005438" y="745620"/>
                </a:lnTo>
                <a:lnTo>
                  <a:pt x="1022573" y="703377"/>
                </a:lnTo>
                <a:lnTo>
                  <a:pt x="1035900" y="660082"/>
                </a:lnTo>
                <a:lnTo>
                  <a:pt x="1045420" y="615999"/>
                </a:lnTo>
                <a:lnTo>
                  <a:pt x="1051131" y="571389"/>
                </a:lnTo>
                <a:lnTo>
                  <a:pt x="1053035" y="526517"/>
                </a:lnTo>
                <a:lnTo>
                  <a:pt x="1051131" y="481645"/>
                </a:lnTo>
                <a:lnTo>
                  <a:pt x="1045420" y="437036"/>
                </a:lnTo>
                <a:lnTo>
                  <a:pt x="1035900" y="392953"/>
                </a:lnTo>
                <a:lnTo>
                  <a:pt x="1022573" y="349658"/>
                </a:lnTo>
                <a:lnTo>
                  <a:pt x="1005438" y="307414"/>
                </a:lnTo>
                <a:lnTo>
                  <a:pt x="984496" y="266485"/>
                </a:lnTo>
                <a:lnTo>
                  <a:pt x="959746" y="227134"/>
                </a:lnTo>
                <a:lnTo>
                  <a:pt x="931187" y="189622"/>
                </a:lnTo>
                <a:lnTo>
                  <a:pt x="898822" y="154213"/>
                </a:lnTo>
                <a:lnTo>
                  <a:pt x="863413" y="121847"/>
                </a:lnTo>
                <a:lnTo>
                  <a:pt x="825901" y="93289"/>
                </a:lnTo>
                <a:lnTo>
                  <a:pt x="786549" y="68539"/>
                </a:lnTo>
                <a:lnTo>
                  <a:pt x="745620" y="47596"/>
                </a:lnTo>
                <a:lnTo>
                  <a:pt x="703377" y="30461"/>
                </a:lnTo>
                <a:lnTo>
                  <a:pt x="660082" y="17134"/>
                </a:lnTo>
                <a:lnTo>
                  <a:pt x="615999" y="7615"/>
                </a:lnTo>
                <a:lnTo>
                  <a:pt x="571389" y="1903"/>
                </a:lnTo>
                <a:lnTo>
                  <a:pt x="526517" y="0"/>
                </a:lnTo>
                <a:close/>
              </a:path>
            </a:pathLst>
          </a:custGeom>
          <a:solidFill>
            <a:srgbClr val="0056D6"/>
          </a:solidFill>
        </p:spPr>
        <p:txBody>
          <a:bodyPr wrap="square" lIns="0" tIns="0" rIns="0" bIns="0" rtlCol="0"/>
          <a:lstStyle/>
          <a:p>
            <a:endParaRPr sz="1265"/>
          </a:p>
        </p:txBody>
      </p:sp>
      <p:sp>
        <p:nvSpPr>
          <p:cNvPr id="6" name="Text Placeholder 5">
            <a:extLst>
              <a:ext uri="{FF2B5EF4-FFF2-40B4-BE49-F238E27FC236}">
                <a16:creationId xmlns:a16="http://schemas.microsoft.com/office/drawing/2014/main" id="{1E8B7B46-EDB9-4E3F-938B-C8753DD6215F}"/>
              </a:ext>
            </a:extLst>
          </p:cNvPr>
          <p:cNvSpPr txBox="1">
            <a:spLocks/>
          </p:cNvSpPr>
          <p:nvPr/>
        </p:nvSpPr>
        <p:spPr>
          <a:xfrm rot="20104163">
            <a:off x="1027356" y="5446367"/>
            <a:ext cx="2332783" cy="465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solidFill>
                  <a:schemeClr val="bg1"/>
                </a:solidFill>
                <a:ea typeface="Tahoma" panose="020B0604030504040204" pitchFamily="34" charset="0"/>
                <a:cs typeface="Tahoma" panose="020B0604030504040204" pitchFamily="34" charset="0"/>
              </a:rPr>
              <a:t>High School</a:t>
            </a:r>
          </a:p>
          <a:p>
            <a:pPr marL="0" indent="0">
              <a:buNone/>
            </a:pPr>
            <a:r>
              <a:rPr lang="en-US" sz="1800" dirty="0">
                <a:solidFill>
                  <a:schemeClr val="bg1"/>
                </a:solidFill>
                <a:ea typeface="Tahoma" panose="020B0604030504040204" pitchFamily="34" charset="0"/>
                <a:cs typeface="Tahoma" panose="020B0604030504040204" pitchFamily="34" charset="0"/>
              </a:rPr>
              <a:t>(13-18 year </a:t>
            </a:r>
            <a:r>
              <a:rPr lang="en-US" sz="1800" dirty="0" err="1">
                <a:solidFill>
                  <a:schemeClr val="bg1"/>
                </a:solidFill>
                <a:ea typeface="Tahoma" panose="020B0604030504040204" pitchFamily="34" charset="0"/>
                <a:cs typeface="Tahoma" panose="020B0604030504040204" pitchFamily="34" charset="0"/>
              </a:rPr>
              <a:t>olds</a:t>
            </a:r>
            <a:r>
              <a:rPr lang="en-US" sz="1800" dirty="0">
                <a:solidFill>
                  <a:schemeClr val="bg1"/>
                </a:solidFill>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3388700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object 2"/>
          <p:cNvSpPr/>
          <p:nvPr/>
        </p:nvSpPr>
        <p:spPr>
          <a:xfrm>
            <a:off x="2854562" y="187561"/>
            <a:ext cx="6482876" cy="6482877"/>
          </a:xfrm>
          <a:prstGeom prst="rect">
            <a:avLst/>
          </a:prstGeom>
          <a:blipFill>
            <a:blip r:embed="rId2" cstate="print"/>
            <a:stretch>
              <a:fillRect/>
            </a:stretch>
          </a:blipFill>
        </p:spPr>
        <p:txBody>
          <a:bodyPr wrap="square" lIns="0" tIns="0" rIns="0" bIns="0" rtlCol="0"/>
          <a:lstStyle/>
          <a:p>
            <a:endParaRPr sz="1265" dirty="0">
              <a:ln w="0"/>
              <a:effectLst>
                <a:outerShdw blurRad="38100" dist="19050" dir="2700000" algn="tl" rotWithShape="0">
                  <a:schemeClr val="dk1">
                    <a:alpha val="40000"/>
                  </a:schemeClr>
                </a:outerShdw>
              </a:effectLst>
            </a:endParaRPr>
          </a:p>
        </p:txBody>
      </p:sp>
      <p:sp>
        <p:nvSpPr>
          <p:cNvPr id="4" name="Text Placeholder 5">
            <a:extLst>
              <a:ext uri="{FF2B5EF4-FFF2-40B4-BE49-F238E27FC236}">
                <a16:creationId xmlns:a16="http://schemas.microsoft.com/office/drawing/2014/main" id="{9FC9DF45-CE11-4184-9C74-53931717B517}"/>
              </a:ext>
            </a:extLst>
          </p:cNvPr>
          <p:cNvSpPr txBox="1">
            <a:spLocks/>
          </p:cNvSpPr>
          <p:nvPr/>
        </p:nvSpPr>
        <p:spPr>
          <a:xfrm rot="20232206">
            <a:off x="1507999" y="5415199"/>
            <a:ext cx="2332783" cy="9519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solidFill>
                  <a:schemeClr val="bg1"/>
                </a:solidFill>
                <a:ea typeface="Tahoma" panose="020B0604030504040204" pitchFamily="34" charset="0"/>
                <a:cs typeface="Tahoma" panose="020B0604030504040204" pitchFamily="34" charset="0"/>
              </a:rPr>
              <a:t>University</a:t>
            </a:r>
          </a:p>
          <a:p>
            <a:pPr marL="0" indent="0">
              <a:buNone/>
            </a:pPr>
            <a:r>
              <a:rPr lang="en-US" sz="1800" dirty="0">
                <a:solidFill>
                  <a:schemeClr val="bg1"/>
                </a:solidFill>
                <a:ea typeface="Tahoma" panose="020B0604030504040204" pitchFamily="34" charset="0"/>
                <a:cs typeface="Tahoma" panose="020B0604030504040204" pitchFamily="34" charset="0"/>
              </a:rPr>
              <a:t>(4 year Bachelor’s Degree, Usu. 18-22 year olds)</a:t>
            </a:r>
          </a:p>
        </p:txBody>
      </p:sp>
    </p:spTree>
    <p:extLst>
      <p:ext uri="{BB962C8B-B14F-4D97-AF65-F5344CB8AC3E}">
        <p14:creationId xmlns:p14="http://schemas.microsoft.com/office/powerpoint/2010/main" val="3964346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object 2"/>
          <p:cNvSpPr/>
          <p:nvPr/>
        </p:nvSpPr>
        <p:spPr>
          <a:xfrm>
            <a:off x="2854563" y="187563"/>
            <a:ext cx="6482876" cy="6482877"/>
          </a:xfrm>
          <a:prstGeom prst="rect">
            <a:avLst/>
          </a:prstGeom>
          <a:blipFill>
            <a:blip r:embed="rId2" cstate="print"/>
            <a:stretch>
              <a:fillRect/>
            </a:stretch>
          </a:blipFill>
        </p:spPr>
        <p:txBody>
          <a:bodyPr wrap="square" lIns="0" tIns="0" rIns="0" bIns="0" rtlCol="0"/>
          <a:lstStyle/>
          <a:p>
            <a:endParaRPr sz="1265"/>
          </a:p>
        </p:txBody>
      </p:sp>
      <p:sp>
        <p:nvSpPr>
          <p:cNvPr id="4" name="Text Placeholder 5">
            <a:extLst>
              <a:ext uri="{FF2B5EF4-FFF2-40B4-BE49-F238E27FC236}">
                <a16:creationId xmlns:a16="http://schemas.microsoft.com/office/drawing/2014/main" id="{7E03A233-4C6D-4344-887A-E7992FC6DD83}"/>
              </a:ext>
            </a:extLst>
          </p:cNvPr>
          <p:cNvSpPr txBox="1">
            <a:spLocks/>
          </p:cNvSpPr>
          <p:nvPr/>
        </p:nvSpPr>
        <p:spPr>
          <a:xfrm rot="20150780">
            <a:off x="1511455" y="5721496"/>
            <a:ext cx="2462401" cy="465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solidFill>
                  <a:schemeClr val="bg1"/>
                </a:solidFill>
                <a:ea typeface="Tahoma" panose="020B0604030504040204" pitchFamily="34" charset="0"/>
                <a:cs typeface="Tahoma" panose="020B0604030504040204" pitchFamily="34" charset="0"/>
              </a:rPr>
              <a:t>Graduate School,</a:t>
            </a:r>
          </a:p>
          <a:p>
            <a:pPr marL="0" indent="0">
              <a:buNone/>
            </a:pPr>
            <a:r>
              <a:rPr lang="en-US" sz="1800" dirty="0">
                <a:solidFill>
                  <a:schemeClr val="bg1"/>
                </a:solidFill>
                <a:ea typeface="Tahoma" panose="020B0604030504040204" pitchFamily="34" charset="0"/>
                <a:cs typeface="Tahoma" panose="020B0604030504040204" pitchFamily="34" charset="0"/>
              </a:rPr>
              <a:t>Master’s Degree</a:t>
            </a:r>
          </a:p>
        </p:txBody>
      </p:sp>
    </p:spTree>
    <p:extLst>
      <p:ext uri="{BB962C8B-B14F-4D97-AF65-F5344CB8AC3E}">
        <p14:creationId xmlns:p14="http://schemas.microsoft.com/office/powerpoint/2010/main" val="2878911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object 2"/>
          <p:cNvSpPr/>
          <p:nvPr/>
        </p:nvSpPr>
        <p:spPr>
          <a:xfrm>
            <a:off x="2854563" y="187563"/>
            <a:ext cx="6482876" cy="6482877"/>
          </a:xfrm>
          <a:prstGeom prst="rect">
            <a:avLst/>
          </a:prstGeom>
          <a:blipFill>
            <a:blip r:embed="rId2" cstate="print"/>
            <a:stretch>
              <a:fillRect/>
            </a:stretch>
          </a:blipFill>
        </p:spPr>
        <p:txBody>
          <a:bodyPr wrap="square" lIns="0" tIns="0" rIns="0" bIns="0" rtlCol="0"/>
          <a:lstStyle/>
          <a:p>
            <a:endParaRPr sz="1265"/>
          </a:p>
        </p:txBody>
      </p:sp>
      <p:sp>
        <p:nvSpPr>
          <p:cNvPr id="4" name="Text Placeholder 5">
            <a:extLst>
              <a:ext uri="{FF2B5EF4-FFF2-40B4-BE49-F238E27FC236}">
                <a16:creationId xmlns:a16="http://schemas.microsoft.com/office/drawing/2014/main" id="{887E8248-EFAD-4B90-BC5E-AD307D8C7A7C}"/>
              </a:ext>
            </a:extLst>
          </p:cNvPr>
          <p:cNvSpPr txBox="1">
            <a:spLocks/>
          </p:cNvSpPr>
          <p:nvPr/>
        </p:nvSpPr>
        <p:spPr>
          <a:xfrm rot="20012238">
            <a:off x="1546057" y="5898574"/>
            <a:ext cx="2332783" cy="465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solidFill>
                  <a:schemeClr val="bg1"/>
                </a:solidFill>
                <a:ea typeface="Tahoma" panose="020B0604030504040204" pitchFamily="34" charset="0"/>
                <a:cs typeface="Tahoma" panose="020B0604030504040204" pitchFamily="34" charset="0"/>
              </a:rPr>
              <a:t>Doctoral Candidate</a:t>
            </a:r>
          </a:p>
        </p:txBody>
      </p:sp>
    </p:spTree>
    <p:extLst>
      <p:ext uri="{BB962C8B-B14F-4D97-AF65-F5344CB8AC3E}">
        <p14:creationId xmlns:p14="http://schemas.microsoft.com/office/powerpoint/2010/main" val="35638129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object 2"/>
          <p:cNvSpPr/>
          <p:nvPr/>
        </p:nvSpPr>
        <p:spPr>
          <a:xfrm>
            <a:off x="2854563" y="187563"/>
            <a:ext cx="6482876" cy="6482877"/>
          </a:xfrm>
          <a:prstGeom prst="rect">
            <a:avLst/>
          </a:prstGeom>
          <a:blipFill>
            <a:blip r:embed="rId2" cstate="print"/>
            <a:stretch>
              <a:fillRect/>
            </a:stretch>
          </a:blipFill>
        </p:spPr>
        <p:txBody>
          <a:bodyPr wrap="square" lIns="0" tIns="0" rIns="0" bIns="0" rtlCol="0"/>
          <a:lstStyle/>
          <a:p>
            <a:endParaRPr sz="1265"/>
          </a:p>
        </p:txBody>
      </p:sp>
      <p:sp>
        <p:nvSpPr>
          <p:cNvPr id="5" name="Rectangle 4">
            <a:extLst>
              <a:ext uri="{FF2B5EF4-FFF2-40B4-BE49-F238E27FC236}">
                <a16:creationId xmlns:a16="http://schemas.microsoft.com/office/drawing/2014/main" id="{6E8D853E-3030-4C1D-ADE1-3D38E01FCAB7}"/>
              </a:ext>
            </a:extLst>
          </p:cNvPr>
          <p:cNvSpPr/>
          <p:nvPr/>
        </p:nvSpPr>
        <p:spPr>
          <a:xfrm rot="20005041">
            <a:off x="1707896" y="5933949"/>
            <a:ext cx="2209033" cy="369332"/>
          </a:xfrm>
          <a:prstGeom prst="rect">
            <a:avLst/>
          </a:prstGeom>
        </p:spPr>
        <p:txBody>
          <a:bodyPr wrap="square">
            <a:spAutoFit/>
          </a:bodyPr>
          <a:lstStyle/>
          <a:p>
            <a:r>
              <a:rPr lang="en-US" dirty="0">
                <a:solidFill>
                  <a:schemeClr val="bg1"/>
                </a:solidFill>
                <a:ea typeface="Tahoma" panose="020B0604030504040204" pitchFamily="34" charset="0"/>
                <a:cs typeface="Tahoma" panose="020B0604030504040204" pitchFamily="34" charset="0"/>
              </a:rPr>
              <a:t>Doctoral Candidate</a:t>
            </a:r>
          </a:p>
        </p:txBody>
      </p:sp>
    </p:spTree>
    <p:extLst>
      <p:ext uri="{BB962C8B-B14F-4D97-AF65-F5344CB8AC3E}">
        <p14:creationId xmlns:p14="http://schemas.microsoft.com/office/powerpoint/2010/main" val="1834565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object 2"/>
          <p:cNvSpPr/>
          <p:nvPr/>
        </p:nvSpPr>
        <p:spPr>
          <a:xfrm>
            <a:off x="1524000" y="3670101"/>
            <a:ext cx="4640312" cy="3187899"/>
          </a:xfrm>
          <a:custGeom>
            <a:avLst/>
            <a:gdLst/>
            <a:ahLst/>
            <a:cxnLst/>
            <a:rect l="l" t="t" r="r" b="b"/>
            <a:pathLst>
              <a:path w="6599555" h="4533900">
                <a:moveTo>
                  <a:pt x="6493436" y="50800"/>
                </a:moveTo>
                <a:lnTo>
                  <a:pt x="5933331" y="50800"/>
                </a:lnTo>
                <a:lnTo>
                  <a:pt x="5902346" y="63500"/>
                </a:lnTo>
                <a:lnTo>
                  <a:pt x="5838303" y="88900"/>
                </a:lnTo>
                <a:lnTo>
                  <a:pt x="5805247" y="88900"/>
                </a:lnTo>
                <a:lnTo>
                  <a:pt x="5771502" y="101600"/>
                </a:lnTo>
                <a:lnTo>
                  <a:pt x="5701950" y="127000"/>
                </a:lnTo>
                <a:lnTo>
                  <a:pt x="5592478" y="165100"/>
                </a:lnTo>
                <a:lnTo>
                  <a:pt x="5554619" y="190500"/>
                </a:lnTo>
                <a:lnTo>
                  <a:pt x="5436951" y="228600"/>
                </a:lnTo>
                <a:lnTo>
                  <a:pt x="5396367" y="254000"/>
                </a:lnTo>
                <a:lnTo>
                  <a:pt x="5355103" y="266700"/>
                </a:lnTo>
                <a:lnTo>
                  <a:pt x="5313162" y="292100"/>
                </a:lnTo>
                <a:lnTo>
                  <a:pt x="5270543" y="304800"/>
                </a:lnTo>
                <a:lnTo>
                  <a:pt x="5183277" y="355600"/>
                </a:lnTo>
                <a:lnTo>
                  <a:pt x="5138631" y="368300"/>
                </a:lnTo>
                <a:lnTo>
                  <a:pt x="5093312" y="393700"/>
                </a:lnTo>
                <a:lnTo>
                  <a:pt x="5000654" y="444500"/>
                </a:lnTo>
                <a:lnTo>
                  <a:pt x="4905312" y="495300"/>
                </a:lnTo>
                <a:lnTo>
                  <a:pt x="4807291" y="546100"/>
                </a:lnTo>
                <a:lnTo>
                  <a:pt x="4655253" y="622300"/>
                </a:lnTo>
                <a:lnTo>
                  <a:pt x="4603242" y="660400"/>
                </a:lnTo>
                <a:lnTo>
                  <a:pt x="4497228" y="711200"/>
                </a:lnTo>
                <a:lnTo>
                  <a:pt x="4443227" y="749300"/>
                </a:lnTo>
                <a:lnTo>
                  <a:pt x="4388564" y="774700"/>
                </a:lnTo>
                <a:lnTo>
                  <a:pt x="4333240" y="812800"/>
                </a:lnTo>
                <a:lnTo>
                  <a:pt x="4277256" y="838200"/>
                </a:lnTo>
                <a:lnTo>
                  <a:pt x="4163312" y="914400"/>
                </a:lnTo>
                <a:lnTo>
                  <a:pt x="3958053" y="1041400"/>
                </a:lnTo>
                <a:lnTo>
                  <a:pt x="3621340" y="1244600"/>
                </a:lnTo>
                <a:lnTo>
                  <a:pt x="3578579" y="1282700"/>
                </a:lnTo>
                <a:lnTo>
                  <a:pt x="3406142" y="1384300"/>
                </a:lnTo>
                <a:lnTo>
                  <a:pt x="3362694" y="1422400"/>
                </a:lnTo>
                <a:lnTo>
                  <a:pt x="3275410" y="1473200"/>
                </a:lnTo>
                <a:lnTo>
                  <a:pt x="3231577" y="1511300"/>
                </a:lnTo>
                <a:lnTo>
                  <a:pt x="3143542" y="1562100"/>
                </a:lnTo>
                <a:lnTo>
                  <a:pt x="3099344" y="1600200"/>
                </a:lnTo>
                <a:lnTo>
                  <a:pt x="3010597" y="1651000"/>
                </a:lnTo>
                <a:lnTo>
                  <a:pt x="2966053" y="1689100"/>
                </a:lnTo>
                <a:lnTo>
                  <a:pt x="2921399" y="1714500"/>
                </a:lnTo>
                <a:lnTo>
                  <a:pt x="2876636" y="1752600"/>
                </a:lnTo>
                <a:lnTo>
                  <a:pt x="2831767" y="1778000"/>
                </a:lnTo>
                <a:lnTo>
                  <a:pt x="2786793" y="1816100"/>
                </a:lnTo>
                <a:lnTo>
                  <a:pt x="2696543" y="1866900"/>
                </a:lnTo>
                <a:lnTo>
                  <a:pt x="2605904" y="1943100"/>
                </a:lnTo>
                <a:lnTo>
                  <a:pt x="2560443" y="1968500"/>
                </a:lnTo>
                <a:lnTo>
                  <a:pt x="2514892" y="2006600"/>
                </a:lnTo>
                <a:lnTo>
                  <a:pt x="2469252" y="2032000"/>
                </a:lnTo>
                <a:lnTo>
                  <a:pt x="2423526" y="2070100"/>
                </a:lnTo>
                <a:lnTo>
                  <a:pt x="2377716" y="2095500"/>
                </a:lnTo>
                <a:lnTo>
                  <a:pt x="2285852" y="2171700"/>
                </a:lnTo>
                <a:lnTo>
                  <a:pt x="2239803" y="2197100"/>
                </a:lnTo>
                <a:lnTo>
                  <a:pt x="2147482" y="2273300"/>
                </a:lnTo>
                <a:lnTo>
                  <a:pt x="2101214" y="2298700"/>
                </a:lnTo>
                <a:lnTo>
                  <a:pt x="2008474" y="2374900"/>
                </a:lnTo>
                <a:lnTo>
                  <a:pt x="1962007" y="2400300"/>
                </a:lnTo>
                <a:lnTo>
                  <a:pt x="1868889" y="2476500"/>
                </a:lnTo>
                <a:lnTo>
                  <a:pt x="1822243" y="2501900"/>
                </a:lnTo>
                <a:lnTo>
                  <a:pt x="1635128" y="2654300"/>
                </a:lnTo>
                <a:lnTo>
                  <a:pt x="1588228" y="2679700"/>
                </a:lnTo>
                <a:lnTo>
                  <a:pt x="1400208" y="2832100"/>
                </a:lnTo>
                <a:lnTo>
                  <a:pt x="1353109" y="2857500"/>
                </a:lnTo>
                <a:lnTo>
                  <a:pt x="880671" y="3238500"/>
                </a:lnTo>
                <a:lnTo>
                  <a:pt x="833330" y="3263900"/>
                </a:lnTo>
                <a:lnTo>
                  <a:pt x="312507" y="3683000"/>
                </a:lnTo>
                <a:lnTo>
                  <a:pt x="265209" y="3733800"/>
                </a:lnTo>
                <a:lnTo>
                  <a:pt x="29037" y="3924300"/>
                </a:lnTo>
                <a:lnTo>
                  <a:pt x="0" y="3949700"/>
                </a:lnTo>
                <a:lnTo>
                  <a:pt x="0" y="4533900"/>
                </a:lnTo>
                <a:lnTo>
                  <a:pt x="3195780" y="4533900"/>
                </a:lnTo>
                <a:lnTo>
                  <a:pt x="3219776" y="4521200"/>
                </a:lnTo>
                <a:lnTo>
                  <a:pt x="3262360" y="4483100"/>
                </a:lnTo>
                <a:lnTo>
                  <a:pt x="3304798" y="4432300"/>
                </a:lnTo>
                <a:lnTo>
                  <a:pt x="3473038" y="4279900"/>
                </a:lnTo>
                <a:lnTo>
                  <a:pt x="3514709" y="4229100"/>
                </a:lnTo>
                <a:lnTo>
                  <a:pt x="3720619" y="4038600"/>
                </a:lnTo>
                <a:lnTo>
                  <a:pt x="3761297" y="4000500"/>
                </a:lnTo>
                <a:lnTo>
                  <a:pt x="3801801" y="3949700"/>
                </a:lnTo>
                <a:lnTo>
                  <a:pt x="3962039" y="3797300"/>
                </a:lnTo>
                <a:lnTo>
                  <a:pt x="4041060" y="3721100"/>
                </a:lnTo>
                <a:lnTo>
                  <a:pt x="4080289" y="3670300"/>
                </a:lnTo>
                <a:lnTo>
                  <a:pt x="4196819" y="3556000"/>
                </a:lnTo>
                <a:lnTo>
                  <a:pt x="4311568" y="3441700"/>
                </a:lnTo>
                <a:lnTo>
                  <a:pt x="4424478" y="3327400"/>
                </a:lnTo>
                <a:lnTo>
                  <a:pt x="4535488" y="3213100"/>
                </a:lnTo>
                <a:lnTo>
                  <a:pt x="4572059" y="3162300"/>
                </a:lnTo>
                <a:lnTo>
                  <a:pt x="4680443" y="3048000"/>
                </a:lnTo>
                <a:lnTo>
                  <a:pt x="4751569" y="2971800"/>
                </a:lnTo>
                <a:lnTo>
                  <a:pt x="4821771" y="2895600"/>
                </a:lnTo>
                <a:lnTo>
                  <a:pt x="4891031" y="2819400"/>
                </a:lnTo>
                <a:lnTo>
                  <a:pt x="4959331" y="2743200"/>
                </a:lnTo>
                <a:lnTo>
                  <a:pt x="4993116" y="2717800"/>
                </a:lnTo>
                <a:lnTo>
                  <a:pt x="5059943" y="2641600"/>
                </a:lnTo>
                <a:lnTo>
                  <a:pt x="5125767" y="2565400"/>
                </a:lnTo>
                <a:lnTo>
                  <a:pt x="5190568" y="2489200"/>
                </a:lnTo>
                <a:lnTo>
                  <a:pt x="5254329" y="2413000"/>
                </a:lnTo>
                <a:lnTo>
                  <a:pt x="5285815" y="2374900"/>
                </a:lnTo>
                <a:lnTo>
                  <a:pt x="5317033" y="2349500"/>
                </a:lnTo>
                <a:lnTo>
                  <a:pt x="5347983" y="2311400"/>
                </a:lnTo>
                <a:lnTo>
                  <a:pt x="5391303" y="2260600"/>
                </a:lnTo>
                <a:lnTo>
                  <a:pt x="5433843" y="2209800"/>
                </a:lnTo>
                <a:lnTo>
                  <a:pt x="5475605" y="2159000"/>
                </a:lnTo>
                <a:lnTo>
                  <a:pt x="5516589" y="2108200"/>
                </a:lnTo>
                <a:lnTo>
                  <a:pt x="5556797" y="2057400"/>
                </a:lnTo>
                <a:lnTo>
                  <a:pt x="5596229" y="2006600"/>
                </a:lnTo>
                <a:lnTo>
                  <a:pt x="5634886" y="1968500"/>
                </a:lnTo>
                <a:lnTo>
                  <a:pt x="5672770" y="1917700"/>
                </a:lnTo>
                <a:lnTo>
                  <a:pt x="5709880" y="1866900"/>
                </a:lnTo>
                <a:lnTo>
                  <a:pt x="5746218" y="1828800"/>
                </a:lnTo>
                <a:lnTo>
                  <a:pt x="5781784" y="1778000"/>
                </a:lnTo>
                <a:lnTo>
                  <a:pt x="5816581" y="1727200"/>
                </a:lnTo>
                <a:lnTo>
                  <a:pt x="5850607" y="1689100"/>
                </a:lnTo>
                <a:lnTo>
                  <a:pt x="5883865" y="1638300"/>
                </a:lnTo>
                <a:lnTo>
                  <a:pt x="5916355" y="1600200"/>
                </a:lnTo>
                <a:lnTo>
                  <a:pt x="5948078" y="1562100"/>
                </a:lnTo>
                <a:lnTo>
                  <a:pt x="5979034" y="1511300"/>
                </a:lnTo>
                <a:lnTo>
                  <a:pt x="6009226" y="1473200"/>
                </a:lnTo>
                <a:lnTo>
                  <a:pt x="6038653" y="1435100"/>
                </a:lnTo>
                <a:lnTo>
                  <a:pt x="6067316" y="1397000"/>
                </a:lnTo>
                <a:lnTo>
                  <a:pt x="6095217" y="1358900"/>
                </a:lnTo>
                <a:lnTo>
                  <a:pt x="6122356" y="1308100"/>
                </a:lnTo>
                <a:lnTo>
                  <a:pt x="6148734" y="1270000"/>
                </a:lnTo>
                <a:lnTo>
                  <a:pt x="6174353" y="1231900"/>
                </a:lnTo>
                <a:lnTo>
                  <a:pt x="6199212" y="1193800"/>
                </a:lnTo>
                <a:lnTo>
                  <a:pt x="6223312" y="1155700"/>
                </a:lnTo>
                <a:lnTo>
                  <a:pt x="6246655" y="1130300"/>
                </a:lnTo>
                <a:lnTo>
                  <a:pt x="6269242" y="1092200"/>
                </a:lnTo>
                <a:lnTo>
                  <a:pt x="6291073" y="1054100"/>
                </a:lnTo>
                <a:lnTo>
                  <a:pt x="6312149" y="1016000"/>
                </a:lnTo>
                <a:lnTo>
                  <a:pt x="6332471" y="990600"/>
                </a:lnTo>
                <a:lnTo>
                  <a:pt x="6352040" y="952500"/>
                </a:lnTo>
                <a:lnTo>
                  <a:pt x="6370857" y="914400"/>
                </a:lnTo>
                <a:lnTo>
                  <a:pt x="6388923" y="889000"/>
                </a:lnTo>
                <a:lnTo>
                  <a:pt x="6406238" y="850900"/>
                </a:lnTo>
                <a:lnTo>
                  <a:pt x="6422803" y="825500"/>
                </a:lnTo>
                <a:lnTo>
                  <a:pt x="6438620" y="787400"/>
                </a:lnTo>
                <a:lnTo>
                  <a:pt x="6453688" y="762000"/>
                </a:lnTo>
                <a:lnTo>
                  <a:pt x="6468010" y="736600"/>
                </a:lnTo>
                <a:lnTo>
                  <a:pt x="6481586" y="698500"/>
                </a:lnTo>
                <a:lnTo>
                  <a:pt x="6494416" y="673100"/>
                </a:lnTo>
                <a:lnTo>
                  <a:pt x="6506502" y="647700"/>
                </a:lnTo>
                <a:lnTo>
                  <a:pt x="6517845" y="622300"/>
                </a:lnTo>
                <a:lnTo>
                  <a:pt x="6528445" y="596900"/>
                </a:lnTo>
                <a:lnTo>
                  <a:pt x="6538303" y="558800"/>
                </a:lnTo>
                <a:lnTo>
                  <a:pt x="6547420" y="533400"/>
                </a:lnTo>
                <a:lnTo>
                  <a:pt x="6555797" y="508000"/>
                </a:lnTo>
                <a:lnTo>
                  <a:pt x="6563435" y="495300"/>
                </a:lnTo>
                <a:lnTo>
                  <a:pt x="6570335" y="469900"/>
                </a:lnTo>
                <a:lnTo>
                  <a:pt x="6576497" y="444500"/>
                </a:lnTo>
                <a:lnTo>
                  <a:pt x="6581923" y="419100"/>
                </a:lnTo>
                <a:lnTo>
                  <a:pt x="6586613" y="393700"/>
                </a:lnTo>
                <a:lnTo>
                  <a:pt x="6590568" y="381000"/>
                </a:lnTo>
                <a:lnTo>
                  <a:pt x="6593790" y="355600"/>
                </a:lnTo>
                <a:lnTo>
                  <a:pt x="6596278" y="330200"/>
                </a:lnTo>
                <a:lnTo>
                  <a:pt x="6598034" y="317500"/>
                </a:lnTo>
                <a:lnTo>
                  <a:pt x="6599058" y="292100"/>
                </a:lnTo>
                <a:lnTo>
                  <a:pt x="6599353" y="279400"/>
                </a:lnTo>
                <a:lnTo>
                  <a:pt x="6598917" y="254000"/>
                </a:lnTo>
                <a:lnTo>
                  <a:pt x="6597753" y="241300"/>
                </a:lnTo>
                <a:lnTo>
                  <a:pt x="6595861" y="228600"/>
                </a:lnTo>
                <a:lnTo>
                  <a:pt x="6593242" y="203200"/>
                </a:lnTo>
                <a:lnTo>
                  <a:pt x="6581032" y="165100"/>
                </a:lnTo>
                <a:lnTo>
                  <a:pt x="6562311" y="127000"/>
                </a:lnTo>
                <a:lnTo>
                  <a:pt x="6537101" y="88900"/>
                </a:lnTo>
                <a:lnTo>
                  <a:pt x="6527260" y="76200"/>
                </a:lnTo>
                <a:lnTo>
                  <a:pt x="6516702" y="76200"/>
                </a:lnTo>
                <a:lnTo>
                  <a:pt x="6505427" y="63500"/>
                </a:lnTo>
                <a:lnTo>
                  <a:pt x="6493436" y="50800"/>
                </a:lnTo>
                <a:close/>
              </a:path>
              <a:path w="6599555" h="4533900">
                <a:moveTo>
                  <a:pt x="6453179" y="25400"/>
                </a:moveTo>
                <a:lnTo>
                  <a:pt x="6050339" y="25400"/>
                </a:lnTo>
                <a:lnTo>
                  <a:pt x="6022129" y="38100"/>
                </a:lnTo>
                <a:lnTo>
                  <a:pt x="5993223" y="38100"/>
                </a:lnTo>
                <a:lnTo>
                  <a:pt x="5963623" y="50800"/>
                </a:lnTo>
                <a:lnTo>
                  <a:pt x="6480731" y="50800"/>
                </a:lnTo>
                <a:lnTo>
                  <a:pt x="6467311" y="38100"/>
                </a:lnTo>
                <a:lnTo>
                  <a:pt x="6453179" y="25400"/>
                </a:lnTo>
                <a:close/>
              </a:path>
              <a:path w="6599555" h="4533900">
                <a:moveTo>
                  <a:pt x="6406512" y="12700"/>
                </a:moveTo>
                <a:lnTo>
                  <a:pt x="6104673" y="12700"/>
                </a:lnTo>
                <a:lnTo>
                  <a:pt x="6077855" y="25400"/>
                </a:lnTo>
                <a:lnTo>
                  <a:pt x="6422779" y="25400"/>
                </a:lnTo>
                <a:lnTo>
                  <a:pt x="6406512" y="12700"/>
                </a:lnTo>
                <a:close/>
              </a:path>
              <a:path w="6599555" h="4533900">
                <a:moveTo>
                  <a:pt x="6353459" y="0"/>
                </a:moveTo>
                <a:lnTo>
                  <a:pt x="6180942" y="0"/>
                </a:lnTo>
                <a:lnTo>
                  <a:pt x="6156218" y="12700"/>
                </a:lnTo>
                <a:lnTo>
                  <a:pt x="6371852" y="12700"/>
                </a:lnTo>
                <a:lnTo>
                  <a:pt x="6353459" y="0"/>
                </a:lnTo>
                <a:close/>
              </a:path>
            </a:pathLst>
          </a:custGeom>
          <a:solidFill>
            <a:srgbClr val="FF4013"/>
          </a:solidFill>
        </p:spPr>
        <p:txBody>
          <a:bodyPr wrap="square" lIns="0" tIns="0" rIns="0" bIns="0" rtlCol="0"/>
          <a:lstStyle/>
          <a:p>
            <a:endParaRPr sz="1265"/>
          </a:p>
        </p:txBody>
      </p:sp>
      <p:sp>
        <p:nvSpPr>
          <p:cNvPr id="3" name="object 3"/>
          <p:cNvSpPr/>
          <p:nvPr/>
        </p:nvSpPr>
        <p:spPr>
          <a:xfrm>
            <a:off x="5550023" y="3180239"/>
            <a:ext cx="2448967" cy="3678139"/>
          </a:xfrm>
          <a:custGeom>
            <a:avLst/>
            <a:gdLst/>
            <a:ahLst/>
            <a:cxnLst/>
            <a:rect l="l" t="t" r="r" b="b"/>
            <a:pathLst>
              <a:path w="3482975" h="5231130">
                <a:moveTo>
                  <a:pt x="0" y="0"/>
                </a:moveTo>
                <a:lnTo>
                  <a:pt x="92787" y="93542"/>
                </a:lnTo>
                <a:lnTo>
                  <a:pt x="184642" y="187658"/>
                </a:lnTo>
                <a:lnTo>
                  <a:pt x="275565" y="282342"/>
                </a:lnTo>
                <a:lnTo>
                  <a:pt x="365555" y="377588"/>
                </a:lnTo>
                <a:lnTo>
                  <a:pt x="454613" y="473391"/>
                </a:lnTo>
                <a:lnTo>
                  <a:pt x="542738" y="569743"/>
                </a:lnTo>
                <a:lnTo>
                  <a:pt x="629930" y="666641"/>
                </a:lnTo>
                <a:lnTo>
                  <a:pt x="716190" y="764077"/>
                </a:lnTo>
                <a:lnTo>
                  <a:pt x="801517" y="862046"/>
                </a:lnTo>
                <a:lnTo>
                  <a:pt x="885912" y="960542"/>
                </a:lnTo>
                <a:lnTo>
                  <a:pt x="969375" y="1059560"/>
                </a:lnTo>
                <a:lnTo>
                  <a:pt x="1051904" y="1159094"/>
                </a:lnTo>
                <a:lnTo>
                  <a:pt x="1133502" y="1259138"/>
                </a:lnTo>
                <a:lnTo>
                  <a:pt x="1214166" y="1359685"/>
                </a:lnTo>
                <a:lnTo>
                  <a:pt x="1293898" y="1460731"/>
                </a:lnTo>
                <a:lnTo>
                  <a:pt x="1372698" y="1562269"/>
                </a:lnTo>
                <a:lnTo>
                  <a:pt x="1450565" y="1664295"/>
                </a:lnTo>
                <a:lnTo>
                  <a:pt x="1527500" y="1766801"/>
                </a:lnTo>
                <a:lnTo>
                  <a:pt x="1603502" y="1869782"/>
                </a:lnTo>
                <a:lnTo>
                  <a:pt x="1678571" y="1973232"/>
                </a:lnTo>
                <a:lnTo>
                  <a:pt x="1752708" y="2077146"/>
                </a:lnTo>
                <a:lnTo>
                  <a:pt x="1825912" y="2181518"/>
                </a:lnTo>
                <a:lnTo>
                  <a:pt x="1898184" y="2286341"/>
                </a:lnTo>
                <a:lnTo>
                  <a:pt x="1969524" y="2391611"/>
                </a:lnTo>
                <a:lnTo>
                  <a:pt x="2039930" y="2497321"/>
                </a:lnTo>
                <a:lnTo>
                  <a:pt x="2109405" y="2603466"/>
                </a:lnTo>
                <a:lnTo>
                  <a:pt x="2177946" y="2710039"/>
                </a:lnTo>
                <a:lnTo>
                  <a:pt x="2245555" y="2817036"/>
                </a:lnTo>
                <a:lnTo>
                  <a:pt x="2312232" y="2924449"/>
                </a:lnTo>
                <a:lnTo>
                  <a:pt x="2377976" y="3032274"/>
                </a:lnTo>
                <a:lnTo>
                  <a:pt x="2442787" y="3140505"/>
                </a:lnTo>
                <a:lnTo>
                  <a:pt x="2506666" y="3249135"/>
                </a:lnTo>
                <a:lnTo>
                  <a:pt x="2569613" y="3358160"/>
                </a:lnTo>
                <a:lnTo>
                  <a:pt x="2631627" y="3467572"/>
                </a:lnTo>
                <a:lnTo>
                  <a:pt x="2692708" y="3577367"/>
                </a:lnTo>
                <a:lnTo>
                  <a:pt x="2752857" y="3687539"/>
                </a:lnTo>
                <a:lnTo>
                  <a:pt x="2812073" y="3798081"/>
                </a:lnTo>
                <a:lnTo>
                  <a:pt x="2870357" y="3908989"/>
                </a:lnTo>
                <a:lnTo>
                  <a:pt x="2927708" y="4020255"/>
                </a:lnTo>
                <a:lnTo>
                  <a:pt x="2984127" y="4131875"/>
                </a:lnTo>
                <a:lnTo>
                  <a:pt x="3039613" y="4243843"/>
                </a:lnTo>
                <a:lnTo>
                  <a:pt x="3094167" y="4356153"/>
                </a:lnTo>
                <a:lnTo>
                  <a:pt x="3147788" y="4468798"/>
                </a:lnTo>
                <a:lnTo>
                  <a:pt x="3200476" y="4581774"/>
                </a:lnTo>
                <a:lnTo>
                  <a:pt x="3252232" y="4695075"/>
                </a:lnTo>
                <a:lnTo>
                  <a:pt x="3303055" y="4808694"/>
                </a:lnTo>
                <a:lnTo>
                  <a:pt x="3352946" y="4922625"/>
                </a:lnTo>
                <a:lnTo>
                  <a:pt x="3401905" y="5036864"/>
                </a:lnTo>
                <a:lnTo>
                  <a:pt x="3449930" y="5151405"/>
                </a:lnTo>
                <a:lnTo>
                  <a:pt x="3482405" y="5230594"/>
                </a:lnTo>
              </a:path>
            </a:pathLst>
          </a:custGeom>
          <a:ln w="114300">
            <a:solidFill>
              <a:srgbClr val="000000"/>
            </a:solidFill>
          </a:ln>
        </p:spPr>
        <p:txBody>
          <a:bodyPr wrap="square" lIns="0" tIns="0" rIns="0" bIns="0" rtlCol="0"/>
          <a:lstStyle/>
          <a:p>
            <a:endParaRPr sz="1265"/>
          </a:p>
        </p:txBody>
      </p:sp>
      <p:sp>
        <p:nvSpPr>
          <p:cNvPr id="4" name="object 4"/>
          <p:cNvSpPr/>
          <p:nvPr/>
        </p:nvSpPr>
        <p:spPr>
          <a:xfrm>
            <a:off x="1524001" y="596167"/>
            <a:ext cx="4026396" cy="2584251"/>
          </a:xfrm>
          <a:custGeom>
            <a:avLst/>
            <a:gdLst/>
            <a:ahLst/>
            <a:cxnLst/>
            <a:rect l="l" t="t" r="r" b="b"/>
            <a:pathLst>
              <a:path w="5726430" h="3675379">
                <a:moveTo>
                  <a:pt x="0" y="0"/>
                </a:moveTo>
                <a:lnTo>
                  <a:pt x="113428" y="42416"/>
                </a:lnTo>
                <a:lnTo>
                  <a:pt x="229115" y="86711"/>
                </a:lnTo>
                <a:lnTo>
                  <a:pt x="344525" y="131940"/>
                </a:lnTo>
                <a:lnTo>
                  <a:pt x="459650" y="178100"/>
                </a:lnTo>
                <a:lnTo>
                  <a:pt x="574486" y="225194"/>
                </a:lnTo>
                <a:lnTo>
                  <a:pt x="689027" y="273219"/>
                </a:lnTo>
                <a:lnTo>
                  <a:pt x="803266" y="322178"/>
                </a:lnTo>
                <a:lnTo>
                  <a:pt x="917198" y="372069"/>
                </a:lnTo>
                <a:lnTo>
                  <a:pt x="1030817" y="422892"/>
                </a:lnTo>
                <a:lnTo>
                  <a:pt x="1144117" y="474648"/>
                </a:lnTo>
                <a:lnTo>
                  <a:pt x="1257093" y="527337"/>
                </a:lnTo>
                <a:lnTo>
                  <a:pt x="1369739" y="580958"/>
                </a:lnTo>
                <a:lnTo>
                  <a:pt x="1482049" y="635511"/>
                </a:lnTo>
                <a:lnTo>
                  <a:pt x="1594017" y="690997"/>
                </a:lnTo>
                <a:lnTo>
                  <a:pt x="1705637" y="747416"/>
                </a:lnTo>
                <a:lnTo>
                  <a:pt x="1816904" y="804767"/>
                </a:lnTo>
                <a:lnTo>
                  <a:pt x="1927811" y="863051"/>
                </a:lnTo>
                <a:lnTo>
                  <a:pt x="2038354" y="922267"/>
                </a:lnTo>
                <a:lnTo>
                  <a:pt x="2148525" y="982416"/>
                </a:lnTo>
                <a:lnTo>
                  <a:pt x="2258320" y="1043497"/>
                </a:lnTo>
                <a:lnTo>
                  <a:pt x="2367733" y="1105511"/>
                </a:lnTo>
                <a:lnTo>
                  <a:pt x="2476757" y="1168458"/>
                </a:lnTo>
                <a:lnTo>
                  <a:pt x="2585388" y="1232337"/>
                </a:lnTo>
                <a:lnTo>
                  <a:pt x="2693619" y="1297148"/>
                </a:lnTo>
                <a:lnTo>
                  <a:pt x="2801444" y="1362892"/>
                </a:lnTo>
                <a:lnTo>
                  <a:pt x="2908857" y="1429569"/>
                </a:lnTo>
                <a:lnTo>
                  <a:pt x="3015854" y="1497178"/>
                </a:lnTo>
                <a:lnTo>
                  <a:pt x="3122428" y="1565720"/>
                </a:lnTo>
                <a:lnTo>
                  <a:pt x="3228572" y="1635194"/>
                </a:lnTo>
                <a:lnTo>
                  <a:pt x="3334283" y="1705601"/>
                </a:lnTo>
                <a:lnTo>
                  <a:pt x="3439553" y="1776940"/>
                </a:lnTo>
                <a:lnTo>
                  <a:pt x="3544376" y="1849212"/>
                </a:lnTo>
                <a:lnTo>
                  <a:pt x="3648748" y="1922416"/>
                </a:lnTo>
                <a:lnTo>
                  <a:pt x="3752662" y="1996553"/>
                </a:lnTo>
                <a:lnTo>
                  <a:pt x="3856113" y="2071623"/>
                </a:lnTo>
                <a:lnTo>
                  <a:pt x="3959094" y="2147625"/>
                </a:lnTo>
                <a:lnTo>
                  <a:pt x="4061600" y="2224559"/>
                </a:lnTo>
                <a:lnTo>
                  <a:pt x="4163626" y="2302426"/>
                </a:lnTo>
                <a:lnTo>
                  <a:pt x="4265164" y="2381226"/>
                </a:lnTo>
                <a:lnTo>
                  <a:pt x="4366210" y="2460958"/>
                </a:lnTo>
                <a:lnTo>
                  <a:pt x="4466758" y="2541623"/>
                </a:lnTo>
                <a:lnTo>
                  <a:pt x="4566802" y="2623220"/>
                </a:lnTo>
                <a:lnTo>
                  <a:pt x="4666336" y="2705750"/>
                </a:lnTo>
                <a:lnTo>
                  <a:pt x="4765354" y="2789212"/>
                </a:lnTo>
                <a:lnTo>
                  <a:pt x="4863850" y="2873607"/>
                </a:lnTo>
                <a:lnTo>
                  <a:pt x="4961820" y="2958935"/>
                </a:lnTo>
                <a:lnTo>
                  <a:pt x="5059256" y="3045195"/>
                </a:lnTo>
                <a:lnTo>
                  <a:pt x="5156154" y="3132387"/>
                </a:lnTo>
                <a:lnTo>
                  <a:pt x="5252507" y="3220512"/>
                </a:lnTo>
                <a:lnTo>
                  <a:pt x="5348309" y="3309570"/>
                </a:lnTo>
                <a:lnTo>
                  <a:pt x="5443555" y="3399560"/>
                </a:lnTo>
                <a:lnTo>
                  <a:pt x="5538239" y="3490482"/>
                </a:lnTo>
                <a:lnTo>
                  <a:pt x="5632356" y="3582338"/>
                </a:lnTo>
                <a:lnTo>
                  <a:pt x="5725899" y="3675125"/>
                </a:lnTo>
              </a:path>
            </a:pathLst>
          </a:custGeom>
          <a:ln w="114300">
            <a:solidFill>
              <a:srgbClr val="000000"/>
            </a:solidFill>
          </a:ln>
        </p:spPr>
        <p:txBody>
          <a:bodyPr wrap="square" lIns="0" tIns="0" rIns="0" bIns="0" rtlCol="0"/>
          <a:lstStyle/>
          <a:p>
            <a:endParaRPr sz="1265"/>
          </a:p>
        </p:txBody>
      </p:sp>
      <p:sp>
        <p:nvSpPr>
          <p:cNvPr id="5" name="object 5"/>
          <p:cNvSpPr/>
          <p:nvPr/>
        </p:nvSpPr>
        <p:spPr>
          <a:xfrm>
            <a:off x="1524000" y="0"/>
            <a:ext cx="9144000" cy="6858000"/>
          </a:xfrm>
          <a:custGeom>
            <a:avLst/>
            <a:gdLst/>
            <a:ahLst/>
            <a:cxnLst/>
            <a:rect l="l" t="t" r="r" b="b"/>
            <a:pathLst>
              <a:path w="13004800" h="9753600">
                <a:moveTo>
                  <a:pt x="0" y="9753600"/>
                </a:moveTo>
                <a:lnTo>
                  <a:pt x="13004800" y="9753600"/>
                </a:lnTo>
                <a:lnTo>
                  <a:pt x="13004800" y="0"/>
                </a:lnTo>
                <a:lnTo>
                  <a:pt x="0" y="0"/>
                </a:lnTo>
                <a:lnTo>
                  <a:pt x="0" y="9753600"/>
                </a:lnTo>
                <a:close/>
              </a:path>
            </a:pathLst>
          </a:custGeom>
          <a:ln w="12700">
            <a:solidFill>
              <a:srgbClr val="4C4C4C"/>
            </a:solidFill>
          </a:ln>
        </p:spPr>
        <p:txBody>
          <a:bodyPr wrap="square" lIns="0" tIns="0" rIns="0" bIns="0" rtlCol="0"/>
          <a:lstStyle/>
          <a:p>
            <a:endParaRPr sz="1265"/>
          </a:p>
        </p:txBody>
      </p:sp>
    </p:spTree>
    <p:extLst>
      <p:ext uri="{BB962C8B-B14F-4D97-AF65-F5344CB8AC3E}">
        <p14:creationId xmlns:p14="http://schemas.microsoft.com/office/powerpoint/2010/main" val="7468968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object 2"/>
          <p:cNvSpPr/>
          <p:nvPr/>
        </p:nvSpPr>
        <p:spPr>
          <a:xfrm>
            <a:off x="5550023" y="3180239"/>
            <a:ext cx="2448967" cy="3678139"/>
          </a:xfrm>
          <a:custGeom>
            <a:avLst/>
            <a:gdLst/>
            <a:ahLst/>
            <a:cxnLst/>
            <a:rect l="l" t="t" r="r" b="b"/>
            <a:pathLst>
              <a:path w="3482975" h="5231130">
                <a:moveTo>
                  <a:pt x="0" y="0"/>
                </a:moveTo>
                <a:lnTo>
                  <a:pt x="92787" y="93542"/>
                </a:lnTo>
                <a:lnTo>
                  <a:pt x="184642" y="187658"/>
                </a:lnTo>
                <a:lnTo>
                  <a:pt x="275565" y="282342"/>
                </a:lnTo>
                <a:lnTo>
                  <a:pt x="365555" y="377588"/>
                </a:lnTo>
                <a:lnTo>
                  <a:pt x="454613" y="473391"/>
                </a:lnTo>
                <a:lnTo>
                  <a:pt x="542738" y="569743"/>
                </a:lnTo>
                <a:lnTo>
                  <a:pt x="629930" y="666641"/>
                </a:lnTo>
                <a:lnTo>
                  <a:pt x="716190" y="764077"/>
                </a:lnTo>
                <a:lnTo>
                  <a:pt x="801517" y="862046"/>
                </a:lnTo>
                <a:lnTo>
                  <a:pt x="885912" y="960542"/>
                </a:lnTo>
                <a:lnTo>
                  <a:pt x="969375" y="1059560"/>
                </a:lnTo>
                <a:lnTo>
                  <a:pt x="1051904" y="1159094"/>
                </a:lnTo>
                <a:lnTo>
                  <a:pt x="1133502" y="1259138"/>
                </a:lnTo>
                <a:lnTo>
                  <a:pt x="1214166" y="1359685"/>
                </a:lnTo>
                <a:lnTo>
                  <a:pt x="1293898" y="1460731"/>
                </a:lnTo>
                <a:lnTo>
                  <a:pt x="1372698" y="1562269"/>
                </a:lnTo>
                <a:lnTo>
                  <a:pt x="1450565" y="1664295"/>
                </a:lnTo>
                <a:lnTo>
                  <a:pt x="1527500" y="1766801"/>
                </a:lnTo>
                <a:lnTo>
                  <a:pt x="1603502" y="1869782"/>
                </a:lnTo>
                <a:lnTo>
                  <a:pt x="1678571" y="1973232"/>
                </a:lnTo>
                <a:lnTo>
                  <a:pt x="1752708" y="2077146"/>
                </a:lnTo>
                <a:lnTo>
                  <a:pt x="1825912" y="2181518"/>
                </a:lnTo>
                <a:lnTo>
                  <a:pt x="1898184" y="2286341"/>
                </a:lnTo>
                <a:lnTo>
                  <a:pt x="1969524" y="2391611"/>
                </a:lnTo>
                <a:lnTo>
                  <a:pt x="2039930" y="2497321"/>
                </a:lnTo>
                <a:lnTo>
                  <a:pt x="2109405" y="2603466"/>
                </a:lnTo>
                <a:lnTo>
                  <a:pt x="2177946" y="2710039"/>
                </a:lnTo>
                <a:lnTo>
                  <a:pt x="2245555" y="2817036"/>
                </a:lnTo>
                <a:lnTo>
                  <a:pt x="2312232" y="2924449"/>
                </a:lnTo>
                <a:lnTo>
                  <a:pt x="2377976" y="3032274"/>
                </a:lnTo>
                <a:lnTo>
                  <a:pt x="2442787" y="3140505"/>
                </a:lnTo>
                <a:lnTo>
                  <a:pt x="2506666" y="3249135"/>
                </a:lnTo>
                <a:lnTo>
                  <a:pt x="2569613" y="3358160"/>
                </a:lnTo>
                <a:lnTo>
                  <a:pt x="2631627" y="3467572"/>
                </a:lnTo>
                <a:lnTo>
                  <a:pt x="2692708" y="3577367"/>
                </a:lnTo>
                <a:lnTo>
                  <a:pt x="2752857" y="3687539"/>
                </a:lnTo>
                <a:lnTo>
                  <a:pt x="2812073" y="3798081"/>
                </a:lnTo>
                <a:lnTo>
                  <a:pt x="2870357" y="3908989"/>
                </a:lnTo>
                <a:lnTo>
                  <a:pt x="2927708" y="4020255"/>
                </a:lnTo>
                <a:lnTo>
                  <a:pt x="2984127" y="4131875"/>
                </a:lnTo>
                <a:lnTo>
                  <a:pt x="3039613" y="4243843"/>
                </a:lnTo>
                <a:lnTo>
                  <a:pt x="3094167" y="4356153"/>
                </a:lnTo>
                <a:lnTo>
                  <a:pt x="3147788" y="4468798"/>
                </a:lnTo>
                <a:lnTo>
                  <a:pt x="3200476" y="4581774"/>
                </a:lnTo>
                <a:lnTo>
                  <a:pt x="3252232" y="4695075"/>
                </a:lnTo>
                <a:lnTo>
                  <a:pt x="3303055" y="4808694"/>
                </a:lnTo>
                <a:lnTo>
                  <a:pt x="3352946" y="4922625"/>
                </a:lnTo>
                <a:lnTo>
                  <a:pt x="3401905" y="5036864"/>
                </a:lnTo>
                <a:lnTo>
                  <a:pt x="3449930" y="5151405"/>
                </a:lnTo>
                <a:lnTo>
                  <a:pt x="3482405" y="5230594"/>
                </a:lnTo>
              </a:path>
            </a:pathLst>
          </a:custGeom>
          <a:ln w="114300">
            <a:solidFill>
              <a:srgbClr val="000000"/>
            </a:solidFill>
          </a:ln>
        </p:spPr>
        <p:txBody>
          <a:bodyPr wrap="square" lIns="0" tIns="0" rIns="0" bIns="0" rtlCol="0"/>
          <a:lstStyle/>
          <a:p>
            <a:endParaRPr sz="1265"/>
          </a:p>
        </p:txBody>
      </p:sp>
      <p:sp>
        <p:nvSpPr>
          <p:cNvPr id="3" name="object 3"/>
          <p:cNvSpPr/>
          <p:nvPr/>
        </p:nvSpPr>
        <p:spPr>
          <a:xfrm>
            <a:off x="1524001" y="596167"/>
            <a:ext cx="4026396" cy="2584251"/>
          </a:xfrm>
          <a:custGeom>
            <a:avLst/>
            <a:gdLst/>
            <a:ahLst/>
            <a:cxnLst/>
            <a:rect l="l" t="t" r="r" b="b"/>
            <a:pathLst>
              <a:path w="5726430" h="3675379">
                <a:moveTo>
                  <a:pt x="0" y="0"/>
                </a:moveTo>
                <a:lnTo>
                  <a:pt x="113428" y="42416"/>
                </a:lnTo>
                <a:lnTo>
                  <a:pt x="229115" y="86711"/>
                </a:lnTo>
                <a:lnTo>
                  <a:pt x="344525" y="131940"/>
                </a:lnTo>
                <a:lnTo>
                  <a:pt x="459650" y="178100"/>
                </a:lnTo>
                <a:lnTo>
                  <a:pt x="574486" y="225194"/>
                </a:lnTo>
                <a:lnTo>
                  <a:pt x="689027" y="273219"/>
                </a:lnTo>
                <a:lnTo>
                  <a:pt x="803266" y="322178"/>
                </a:lnTo>
                <a:lnTo>
                  <a:pt x="917198" y="372069"/>
                </a:lnTo>
                <a:lnTo>
                  <a:pt x="1030817" y="422892"/>
                </a:lnTo>
                <a:lnTo>
                  <a:pt x="1144117" y="474648"/>
                </a:lnTo>
                <a:lnTo>
                  <a:pt x="1257093" y="527337"/>
                </a:lnTo>
                <a:lnTo>
                  <a:pt x="1369739" y="580958"/>
                </a:lnTo>
                <a:lnTo>
                  <a:pt x="1482049" y="635511"/>
                </a:lnTo>
                <a:lnTo>
                  <a:pt x="1594017" y="690997"/>
                </a:lnTo>
                <a:lnTo>
                  <a:pt x="1705637" y="747416"/>
                </a:lnTo>
                <a:lnTo>
                  <a:pt x="1816904" y="804767"/>
                </a:lnTo>
                <a:lnTo>
                  <a:pt x="1927811" y="863051"/>
                </a:lnTo>
                <a:lnTo>
                  <a:pt x="2038354" y="922267"/>
                </a:lnTo>
                <a:lnTo>
                  <a:pt x="2148525" y="982416"/>
                </a:lnTo>
                <a:lnTo>
                  <a:pt x="2258320" y="1043497"/>
                </a:lnTo>
                <a:lnTo>
                  <a:pt x="2367733" y="1105511"/>
                </a:lnTo>
                <a:lnTo>
                  <a:pt x="2476757" y="1168458"/>
                </a:lnTo>
                <a:lnTo>
                  <a:pt x="2585388" y="1232337"/>
                </a:lnTo>
                <a:lnTo>
                  <a:pt x="2693619" y="1297148"/>
                </a:lnTo>
                <a:lnTo>
                  <a:pt x="2801444" y="1362892"/>
                </a:lnTo>
                <a:lnTo>
                  <a:pt x="2908857" y="1429569"/>
                </a:lnTo>
                <a:lnTo>
                  <a:pt x="3015854" y="1497178"/>
                </a:lnTo>
                <a:lnTo>
                  <a:pt x="3122428" y="1565720"/>
                </a:lnTo>
                <a:lnTo>
                  <a:pt x="3228572" y="1635194"/>
                </a:lnTo>
                <a:lnTo>
                  <a:pt x="3334283" y="1705601"/>
                </a:lnTo>
                <a:lnTo>
                  <a:pt x="3439553" y="1776940"/>
                </a:lnTo>
                <a:lnTo>
                  <a:pt x="3544376" y="1849212"/>
                </a:lnTo>
                <a:lnTo>
                  <a:pt x="3648748" y="1922416"/>
                </a:lnTo>
                <a:lnTo>
                  <a:pt x="3752662" y="1996553"/>
                </a:lnTo>
                <a:lnTo>
                  <a:pt x="3856113" y="2071623"/>
                </a:lnTo>
                <a:lnTo>
                  <a:pt x="3959094" y="2147625"/>
                </a:lnTo>
                <a:lnTo>
                  <a:pt x="4061600" y="2224559"/>
                </a:lnTo>
                <a:lnTo>
                  <a:pt x="4163626" y="2302426"/>
                </a:lnTo>
                <a:lnTo>
                  <a:pt x="4265164" y="2381226"/>
                </a:lnTo>
                <a:lnTo>
                  <a:pt x="4366210" y="2460958"/>
                </a:lnTo>
                <a:lnTo>
                  <a:pt x="4466758" y="2541623"/>
                </a:lnTo>
                <a:lnTo>
                  <a:pt x="4566802" y="2623220"/>
                </a:lnTo>
                <a:lnTo>
                  <a:pt x="4666336" y="2705750"/>
                </a:lnTo>
                <a:lnTo>
                  <a:pt x="4765354" y="2789212"/>
                </a:lnTo>
                <a:lnTo>
                  <a:pt x="4863850" y="2873607"/>
                </a:lnTo>
                <a:lnTo>
                  <a:pt x="4961820" y="2958935"/>
                </a:lnTo>
                <a:lnTo>
                  <a:pt x="5059256" y="3045195"/>
                </a:lnTo>
                <a:lnTo>
                  <a:pt x="5156154" y="3132387"/>
                </a:lnTo>
                <a:lnTo>
                  <a:pt x="5252507" y="3220512"/>
                </a:lnTo>
                <a:lnTo>
                  <a:pt x="5348309" y="3309570"/>
                </a:lnTo>
                <a:lnTo>
                  <a:pt x="5443555" y="3399560"/>
                </a:lnTo>
                <a:lnTo>
                  <a:pt x="5538239" y="3490482"/>
                </a:lnTo>
                <a:lnTo>
                  <a:pt x="5632356" y="3582338"/>
                </a:lnTo>
                <a:lnTo>
                  <a:pt x="5725899" y="3675125"/>
                </a:lnTo>
              </a:path>
            </a:pathLst>
          </a:custGeom>
          <a:ln w="114300">
            <a:solidFill>
              <a:srgbClr val="000000"/>
            </a:solidFill>
          </a:ln>
        </p:spPr>
        <p:txBody>
          <a:bodyPr wrap="square" lIns="0" tIns="0" rIns="0" bIns="0" rtlCol="0"/>
          <a:lstStyle/>
          <a:p>
            <a:endParaRPr sz="1265"/>
          </a:p>
        </p:txBody>
      </p:sp>
      <p:sp>
        <p:nvSpPr>
          <p:cNvPr id="4" name="object 4"/>
          <p:cNvSpPr/>
          <p:nvPr/>
        </p:nvSpPr>
        <p:spPr>
          <a:xfrm>
            <a:off x="5953126" y="3571875"/>
            <a:ext cx="330399" cy="330399"/>
          </a:xfrm>
          <a:custGeom>
            <a:avLst/>
            <a:gdLst/>
            <a:ahLst/>
            <a:cxnLst/>
            <a:rect l="l" t="t" r="r" b="b"/>
            <a:pathLst>
              <a:path w="469900" h="469900">
                <a:moveTo>
                  <a:pt x="234950" y="0"/>
                </a:moveTo>
                <a:lnTo>
                  <a:pt x="190076" y="4300"/>
                </a:lnTo>
                <a:lnTo>
                  <a:pt x="146538" y="17203"/>
                </a:lnTo>
                <a:lnTo>
                  <a:pt x="105672" y="38708"/>
                </a:lnTo>
                <a:lnTo>
                  <a:pt x="68815" y="68815"/>
                </a:lnTo>
                <a:lnTo>
                  <a:pt x="38708" y="105672"/>
                </a:lnTo>
                <a:lnTo>
                  <a:pt x="17203" y="146538"/>
                </a:lnTo>
                <a:lnTo>
                  <a:pt x="4300" y="190076"/>
                </a:lnTo>
                <a:lnTo>
                  <a:pt x="0" y="234950"/>
                </a:lnTo>
                <a:lnTo>
                  <a:pt x="4300" y="279824"/>
                </a:lnTo>
                <a:lnTo>
                  <a:pt x="17203" y="323362"/>
                </a:lnTo>
                <a:lnTo>
                  <a:pt x="38708" y="364228"/>
                </a:lnTo>
                <a:lnTo>
                  <a:pt x="68815" y="401085"/>
                </a:lnTo>
                <a:lnTo>
                  <a:pt x="105672" y="431192"/>
                </a:lnTo>
                <a:lnTo>
                  <a:pt x="146538" y="452696"/>
                </a:lnTo>
                <a:lnTo>
                  <a:pt x="190076" y="465599"/>
                </a:lnTo>
                <a:lnTo>
                  <a:pt x="234950" y="469900"/>
                </a:lnTo>
                <a:lnTo>
                  <a:pt x="279824" y="465599"/>
                </a:lnTo>
                <a:lnTo>
                  <a:pt x="323362" y="452696"/>
                </a:lnTo>
                <a:lnTo>
                  <a:pt x="364228" y="431192"/>
                </a:lnTo>
                <a:lnTo>
                  <a:pt x="401085" y="401085"/>
                </a:lnTo>
                <a:lnTo>
                  <a:pt x="431192" y="364228"/>
                </a:lnTo>
                <a:lnTo>
                  <a:pt x="452696" y="323362"/>
                </a:lnTo>
                <a:lnTo>
                  <a:pt x="465599" y="279824"/>
                </a:lnTo>
                <a:lnTo>
                  <a:pt x="469900" y="234950"/>
                </a:lnTo>
                <a:lnTo>
                  <a:pt x="465599" y="190076"/>
                </a:lnTo>
                <a:lnTo>
                  <a:pt x="452696" y="146538"/>
                </a:lnTo>
                <a:lnTo>
                  <a:pt x="431192" y="105672"/>
                </a:lnTo>
                <a:lnTo>
                  <a:pt x="401085" y="68815"/>
                </a:lnTo>
                <a:lnTo>
                  <a:pt x="364228" y="38708"/>
                </a:lnTo>
                <a:lnTo>
                  <a:pt x="323362" y="17203"/>
                </a:lnTo>
                <a:lnTo>
                  <a:pt x="279824" y="4300"/>
                </a:lnTo>
                <a:lnTo>
                  <a:pt x="234950" y="0"/>
                </a:lnTo>
                <a:close/>
              </a:path>
            </a:pathLst>
          </a:custGeom>
          <a:solidFill>
            <a:srgbClr val="000000"/>
          </a:solidFill>
        </p:spPr>
        <p:txBody>
          <a:bodyPr wrap="square" lIns="0" tIns="0" rIns="0" bIns="0" rtlCol="0"/>
          <a:lstStyle/>
          <a:p>
            <a:endParaRPr sz="1265"/>
          </a:p>
        </p:txBody>
      </p:sp>
      <p:sp>
        <p:nvSpPr>
          <p:cNvPr id="5" name="object 5"/>
          <p:cNvSpPr/>
          <p:nvPr/>
        </p:nvSpPr>
        <p:spPr>
          <a:xfrm>
            <a:off x="1524000" y="3670101"/>
            <a:ext cx="4640312" cy="3187899"/>
          </a:xfrm>
          <a:custGeom>
            <a:avLst/>
            <a:gdLst/>
            <a:ahLst/>
            <a:cxnLst/>
            <a:rect l="l" t="t" r="r" b="b"/>
            <a:pathLst>
              <a:path w="6599555" h="4533900">
                <a:moveTo>
                  <a:pt x="6493436" y="50800"/>
                </a:moveTo>
                <a:lnTo>
                  <a:pt x="5933331" y="50800"/>
                </a:lnTo>
                <a:lnTo>
                  <a:pt x="5902346" y="63500"/>
                </a:lnTo>
                <a:lnTo>
                  <a:pt x="5838303" y="88900"/>
                </a:lnTo>
                <a:lnTo>
                  <a:pt x="5805247" y="88900"/>
                </a:lnTo>
                <a:lnTo>
                  <a:pt x="5771502" y="101600"/>
                </a:lnTo>
                <a:lnTo>
                  <a:pt x="5701950" y="127000"/>
                </a:lnTo>
                <a:lnTo>
                  <a:pt x="5592478" y="165100"/>
                </a:lnTo>
                <a:lnTo>
                  <a:pt x="5554619" y="190500"/>
                </a:lnTo>
                <a:lnTo>
                  <a:pt x="5436951" y="228600"/>
                </a:lnTo>
                <a:lnTo>
                  <a:pt x="5396367" y="254000"/>
                </a:lnTo>
                <a:lnTo>
                  <a:pt x="5355103" y="266700"/>
                </a:lnTo>
                <a:lnTo>
                  <a:pt x="5313162" y="292100"/>
                </a:lnTo>
                <a:lnTo>
                  <a:pt x="5270543" y="304800"/>
                </a:lnTo>
                <a:lnTo>
                  <a:pt x="5183277" y="355600"/>
                </a:lnTo>
                <a:lnTo>
                  <a:pt x="5138631" y="368300"/>
                </a:lnTo>
                <a:lnTo>
                  <a:pt x="5093312" y="393700"/>
                </a:lnTo>
                <a:lnTo>
                  <a:pt x="5000654" y="444500"/>
                </a:lnTo>
                <a:lnTo>
                  <a:pt x="4905312" y="495300"/>
                </a:lnTo>
                <a:lnTo>
                  <a:pt x="4807291" y="546100"/>
                </a:lnTo>
                <a:lnTo>
                  <a:pt x="4655253" y="622300"/>
                </a:lnTo>
                <a:lnTo>
                  <a:pt x="4603242" y="660400"/>
                </a:lnTo>
                <a:lnTo>
                  <a:pt x="4497228" y="711200"/>
                </a:lnTo>
                <a:lnTo>
                  <a:pt x="4443227" y="749300"/>
                </a:lnTo>
                <a:lnTo>
                  <a:pt x="4388564" y="774700"/>
                </a:lnTo>
                <a:lnTo>
                  <a:pt x="4333240" y="812800"/>
                </a:lnTo>
                <a:lnTo>
                  <a:pt x="4277256" y="838200"/>
                </a:lnTo>
                <a:lnTo>
                  <a:pt x="4163312" y="914400"/>
                </a:lnTo>
                <a:lnTo>
                  <a:pt x="3958053" y="1041400"/>
                </a:lnTo>
                <a:lnTo>
                  <a:pt x="3621340" y="1244600"/>
                </a:lnTo>
                <a:lnTo>
                  <a:pt x="3578579" y="1282700"/>
                </a:lnTo>
                <a:lnTo>
                  <a:pt x="3406142" y="1384300"/>
                </a:lnTo>
                <a:lnTo>
                  <a:pt x="3362694" y="1422400"/>
                </a:lnTo>
                <a:lnTo>
                  <a:pt x="3275410" y="1473200"/>
                </a:lnTo>
                <a:lnTo>
                  <a:pt x="3231577" y="1511300"/>
                </a:lnTo>
                <a:lnTo>
                  <a:pt x="3143542" y="1562100"/>
                </a:lnTo>
                <a:lnTo>
                  <a:pt x="3099344" y="1600200"/>
                </a:lnTo>
                <a:lnTo>
                  <a:pt x="3010597" y="1651000"/>
                </a:lnTo>
                <a:lnTo>
                  <a:pt x="2966053" y="1689100"/>
                </a:lnTo>
                <a:lnTo>
                  <a:pt x="2921399" y="1714500"/>
                </a:lnTo>
                <a:lnTo>
                  <a:pt x="2876636" y="1752600"/>
                </a:lnTo>
                <a:lnTo>
                  <a:pt x="2831767" y="1778000"/>
                </a:lnTo>
                <a:lnTo>
                  <a:pt x="2786793" y="1816100"/>
                </a:lnTo>
                <a:lnTo>
                  <a:pt x="2696543" y="1866900"/>
                </a:lnTo>
                <a:lnTo>
                  <a:pt x="2605904" y="1943100"/>
                </a:lnTo>
                <a:lnTo>
                  <a:pt x="2560443" y="1968500"/>
                </a:lnTo>
                <a:lnTo>
                  <a:pt x="2514892" y="2006600"/>
                </a:lnTo>
                <a:lnTo>
                  <a:pt x="2469252" y="2032000"/>
                </a:lnTo>
                <a:lnTo>
                  <a:pt x="2423526" y="2070100"/>
                </a:lnTo>
                <a:lnTo>
                  <a:pt x="2377716" y="2095500"/>
                </a:lnTo>
                <a:lnTo>
                  <a:pt x="2285852" y="2171700"/>
                </a:lnTo>
                <a:lnTo>
                  <a:pt x="2239803" y="2197100"/>
                </a:lnTo>
                <a:lnTo>
                  <a:pt x="2147482" y="2273300"/>
                </a:lnTo>
                <a:lnTo>
                  <a:pt x="2101214" y="2298700"/>
                </a:lnTo>
                <a:lnTo>
                  <a:pt x="2008474" y="2374900"/>
                </a:lnTo>
                <a:lnTo>
                  <a:pt x="1962007" y="2400300"/>
                </a:lnTo>
                <a:lnTo>
                  <a:pt x="1868889" y="2476500"/>
                </a:lnTo>
                <a:lnTo>
                  <a:pt x="1822243" y="2501900"/>
                </a:lnTo>
                <a:lnTo>
                  <a:pt x="1635128" y="2654300"/>
                </a:lnTo>
                <a:lnTo>
                  <a:pt x="1588228" y="2679700"/>
                </a:lnTo>
                <a:lnTo>
                  <a:pt x="1400208" y="2832100"/>
                </a:lnTo>
                <a:lnTo>
                  <a:pt x="1353109" y="2857500"/>
                </a:lnTo>
                <a:lnTo>
                  <a:pt x="880671" y="3238500"/>
                </a:lnTo>
                <a:lnTo>
                  <a:pt x="833330" y="3263900"/>
                </a:lnTo>
                <a:lnTo>
                  <a:pt x="312507" y="3683000"/>
                </a:lnTo>
                <a:lnTo>
                  <a:pt x="265209" y="3733800"/>
                </a:lnTo>
                <a:lnTo>
                  <a:pt x="29037" y="3924300"/>
                </a:lnTo>
                <a:lnTo>
                  <a:pt x="0" y="3949700"/>
                </a:lnTo>
                <a:lnTo>
                  <a:pt x="0" y="4533900"/>
                </a:lnTo>
                <a:lnTo>
                  <a:pt x="3195780" y="4533900"/>
                </a:lnTo>
                <a:lnTo>
                  <a:pt x="3219776" y="4521200"/>
                </a:lnTo>
                <a:lnTo>
                  <a:pt x="3262360" y="4483100"/>
                </a:lnTo>
                <a:lnTo>
                  <a:pt x="3304798" y="4432300"/>
                </a:lnTo>
                <a:lnTo>
                  <a:pt x="3473038" y="4279900"/>
                </a:lnTo>
                <a:lnTo>
                  <a:pt x="3514709" y="4229100"/>
                </a:lnTo>
                <a:lnTo>
                  <a:pt x="3720619" y="4038600"/>
                </a:lnTo>
                <a:lnTo>
                  <a:pt x="3761297" y="4000500"/>
                </a:lnTo>
                <a:lnTo>
                  <a:pt x="3801801" y="3949700"/>
                </a:lnTo>
                <a:lnTo>
                  <a:pt x="3962039" y="3797300"/>
                </a:lnTo>
                <a:lnTo>
                  <a:pt x="4041060" y="3721100"/>
                </a:lnTo>
                <a:lnTo>
                  <a:pt x="4080289" y="3670300"/>
                </a:lnTo>
                <a:lnTo>
                  <a:pt x="4196819" y="3556000"/>
                </a:lnTo>
                <a:lnTo>
                  <a:pt x="4311568" y="3441700"/>
                </a:lnTo>
                <a:lnTo>
                  <a:pt x="4424478" y="3327400"/>
                </a:lnTo>
                <a:lnTo>
                  <a:pt x="4535488" y="3213100"/>
                </a:lnTo>
                <a:lnTo>
                  <a:pt x="4572059" y="3162300"/>
                </a:lnTo>
                <a:lnTo>
                  <a:pt x="4680443" y="3048000"/>
                </a:lnTo>
                <a:lnTo>
                  <a:pt x="4751569" y="2971800"/>
                </a:lnTo>
                <a:lnTo>
                  <a:pt x="4821771" y="2895600"/>
                </a:lnTo>
                <a:lnTo>
                  <a:pt x="4891031" y="2819400"/>
                </a:lnTo>
                <a:lnTo>
                  <a:pt x="4959331" y="2743200"/>
                </a:lnTo>
                <a:lnTo>
                  <a:pt x="4993116" y="2717800"/>
                </a:lnTo>
                <a:lnTo>
                  <a:pt x="5059943" y="2641600"/>
                </a:lnTo>
                <a:lnTo>
                  <a:pt x="5125767" y="2565400"/>
                </a:lnTo>
                <a:lnTo>
                  <a:pt x="5190568" y="2489200"/>
                </a:lnTo>
                <a:lnTo>
                  <a:pt x="5254329" y="2413000"/>
                </a:lnTo>
                <a:lnTo>
                  <a:pt x="5285815" y="2374900"/>
                </a:lnTo>
                <a:lnTo>
                  <a:pt x="5317033" y="2349500"/>
                </a:lnTo>
                <a:lnTo>
                  <a:pt x="5347983" y="2311400"/>
                </a:lnTo>
                <a:lnTo>
                  <a:pt x="5391303" y="2260600"/>
                </a:lnTo>
                <a:lnTo>
                  <a:pt x="5433843" y="2209800"/>
                </a:lnTo>
                <a:lnTo>
                  <a:pt x="5475605" y="2159000"/>
                </a:lnTo>
                <a:lnTo>
                  <a:pt x="5516589" y="2108200"/>
                </a:lnTo>
                <a:lnTo>
                  <a:pt x="5556797" y="2057400"/>
                </a:lnTo>
                <a:lnTo>
                  <a:pt x="5596229" y="2006600"/>
                </a:lnTo>
                <a:lnTo>
                  <a:pt x="5634886" y="1968500"/>
                </a:lnTo>
                <a:lnTo>
                  <a:pt x="5672770" y="1917700"/>
                </a:lnTo>
                <a:lnTo>
                  <a:pt x="5709880" y="1866900"/>
                </a:lnTo>
                <a:lnTo>
                  <a:pt x="5746218" y="1828800"/>
                </a:lnTo>
                <a:lnTo>
                  <a:pt x="5781784" y="1778000"/>
                </a:lnTo>
                <a:lnTo>
                  <a:pt x="5816581" y="1727200"/>
                </a:lnTo>
                <a:lnTo>
                  <a:pt x="5850607" y="1689100"/>
                </a:lnTo>
                <a:lnTo>
                  <a:pt x="5883865" y="1638300"/>
                </a:lnTo>
                <a:lnTo>
                  <a:pt x="5916355" y="1600200"/>
                </a:lnTo>
                <a:lnTo>
                  <a:pt x="5948078" y="1562100"/>
                </a:lnTo>
                <a:lnTo>
                  <a:pt x="5979034" y="1511300"/>
                </a:lnTo>
                <a:lnTo>
                  <a:pt x="6009226" y="1473200"/>
                </a:lnTo>
                <a:lnTo>
                  <a:pt x="6038653" y="1435100"/>
                </a:lnTo>
                <a:lnTo>
                  <a:pt x="6067316" y="1397000"/>
                </a:lnTo>
                <a:lnTo>
                  <a:pt x="6095217" y="1358900"/>
                </a:lnTo>
                <a:lnTo>
                  <a:pt x="6122356" y="1308100"/>
                </a:lnTo>
                <a:lnTo>
                  <a:pt x="6148734" y="1270000"/>
                </a:lnTo>
                <a:lnTo>
                  <a:pt x="6174353" y="1231900"/>
                </a:lnTo>
                <a:lnTo>
                  <a:pt x="6199212" y="1193800"/>
                </a:lnTo>
                <a:lnTo>
                  <a:pt x="6223312" y="1155700"/>
                </a:lnTo>
                <a:lnTo>
                  <a:pt x="6246655" y="1130300"/>
                </a:lnTo>
                <a:lnTo>
                  <a:pt x="6269242" y="1092200"/>
                </a:lnTo>
                <a:lnTo>
                  <a:pt x="6291073" y="1054100"/>
                </a:lnTo>
                <a:lnTo>
                  <a:pt x="6312149" y="1016000"/>
                </a:lnTo>
                <a:lnTo>
                  <a:pt x="6332471" y="990600"/>
                </a:lnTo>
                <a:lnTo>
                  <a:pt x="6352040" y="952500"/>
                </a:lnTo>
                <a:lnTo>
                  <a:pt x="6370857" y="914400"/>
                </a:lnTo>
                <a:lnTo>
                  <a:pt x="6388923" y="889000"/>
                </a:lnTo>
                <a:lnTo>
                  <a:pt x="6406238" y="850900"/>
                </a:lnTo>
                <a:lnTo>
                  <a:pt x="6422803" y="825500"/>
                </a:lnTo>
                <a:lnTo>
                  <a:pt x="6438620" y="787400"/>
                </a:lnTo>
                <a:lnTo>
                  <a:pt x="6453688" y="762000"/>
                </a:lnTo>
                <a:lnTo>
                  <a:pt x="6468010" y="736600"/>
                </a:lnTo>
                <a:lnTo>
                  <a:pt x="6481586" y="698500"/>
                </a:lnTo>
                <a:lnTo>
                  <a:pt x="6494416" y="673100"/>
                </a:lnTo>
                <a:lnTo>
                  <a:pt x="6506502" y="647700"/>
                </a:lnTo>
                <a:lnTo>
                  <a:pt x="6517845" y="622300"/>
                </a:lnTo>
                <a:lnTo>
                  <a:pt x="6528445" y="596900"/>
                </a:lnTo>
                <a:lnTo>
                  <a:pt x="6538303" y="558800"/>
                </a:lnTo>
                <a:lnTo>
                  <a:pt x="6547420" y="533400"/>
                </a:lnTo>
                <a:lnTo>
                  <a:pt x="6555797" y="508000"/>
                </a:lnTo>
                <a:lnTo>
                  <a:pt x="6563435" y="495300"/>
                </a:lnTo>
                <a:lnTo>
                  <a:pt x="6570335" y="469900"/>
                </a:lnTo>
                <a:lnTo>
                  <a:pt x="6576497" y="444500"/>
                </a:lnTo>
                <a:lnTo>
                  <a:pt x="6581923" y="419100"/>
                </a:lnTo>
                <a:lnTo>
                  <a:pt x="6586613" y="393700"/>
                </a:lnTo>
                <a:lnTo>
                  <a:pt x="6590568" y="381000"/>
                </a:lnTo>
                <a:lnTo>
                  <a:pt x="6593790" y="355600"/>
                </a:lnTo>
                <a:lnTo>
                  <a:pt x="6596278" y="330200"/>
                </a:lnTo>
                <a:lnTo>
                  <a:pt x="6598034" y="317500"/>
                </a:lnTo>
                <a:lnTo>
                  <a:pt x="6599058" y="292100"/>
                </a:lnTo>
                <a:lnTo>
                  <a:pt x="6599353" y="279400"/>
                </a:lnTo>
                <a:lnTo>
                  <a:pt x="6598917" y="254000"/>
                </a:lnTo>
                <a:lnTo>
                  <a:pt x="6597753" y="241300"/>
                </a:lnTo>
                <a:lnTo>
                  <a:pt x="6595861" y="228600"/>
                </a:lnTo>
                <a:lnTo>
                  <a:pt x="6593242" y="203200"/>
                </a:lnTo>
                <a:lnTo>
                  <a:pt x="6581032" y="165100"/>
                </a:lnTo>
                <a:lnTo>
                  <a:pt x="6562311" y="127000"/>
                </a:lnTo>
                <a:lnTo>
                  <a:pt x="6537101" y="88900"/>
                </a:lnTo>
                <a:lnTo>
                  <a:pt x="6527260" y="76200"/>
                </a:lnTo>
                <a:lnTo>
                  <a:pt x="6516702" y="76200"/>
                </a:lnTo>
                <a:lnTo>
                  <a:pt x="6505427" y="63500"/>
                </a:lnTo>
                <a:lnTo>
                  <a:pt x="6493436" y="50800"/>
                </a:lnTo>
                <a:close/>
              </a:path>
              <a:path w="6599555" h="4533900">
                <a:moveTo>
                  <a:pt x="6453179" y="25400"/>
                </a:moveTo>
                <a:lnTo>
                  <a:pt x="6050339" y="25400"/>
                </a:lnTo>
                <a:lnTo>
                  <a:pt x="6022129" y="38100"/>
                </a:lnTo>
                <a:lnTo>
                  <a:pt x="5993223" y="38100"/>
                </a:lnTo>
                <a:lnTo>
                  <a:pt x="5963623" y="50800"/>
                </a:lnTo>
                <a:lnTo>
                  <a:pt x="6480731" y="50800"/>
                </a:lnTo>
                <a:lnTo>
                  <a:pt x="6467311" y="38100"/>
                </a:lnTo>
                <a:lnTo>
                  <a:pt x="6453179" y="25400"/>
                </a:lnTo>
                <a:close/>
              </a:path>
              <a:path w="6599555" h="4533900">
                <a:moveTo>
                  <a:pt x="6406512" y="12700"/>
                </a:moveTo>
                <a:lnTo>
                  <a:pt x="6104673" y="12700"/>
                </a:lnTo>
                <a:lnTo>
                  <a:pt x="6077855" y="25400"/>
                </a:lnTo>
                <a:lnTo>
                  <a:pt x="6422779" y="25400"/>
                </a:lnTo>
                <a:lnTo>
                  <a:pt x="6406512" y="12700"/>
                </a:lnTo>
                <a:close/>
              </a:path>
              <a:path w="6599555" h="4533900">
                <a:moveTo>
                  <a:pt x="6353459" y="0"/>
                </a:moveTo>
                <a:lnTo>
                  <a:pt x="6180942" y="0"/>
                </a:lnTo>
                <a:lnTo>
                  <a:pt x="6156218" y="12700"/>
                </a:lnTo>
                <a:lnTo>
                  <a:pt x="6371852" y="12700"/>
                </a:lnTo>
                <a:lnTo>
                  <a:pt x="6353459" y="0"/>
                </a:lnTo>
                <a:close/>
              </a:path>
            </a:pathLst>
          </a:custGeom>
          <a:solidFill>
            <a:srgbClr val="FF4013"/>
          </a:solidFill>
        </p:spPr>
        <p:txBody>
          <a:bodyPr wrap="square" lIns="0" tIns="0" rIns="0" bIns="0" rtlCol="0"/>
          <a:lstStyle/>
          <a:p>
            <a:endParaRPr sz="1265"/>
          </a:p>
        </p:txBody>
      </p:sp>
      <p:sp>
        <p:nvSpPr>
          <p:cNvPr id="6" name="object 6"/>
          <p:cNvSpPr/>
          <p:nvPr/>
        </p:nvSpPr>
        <p:spPr>
          <a:xfrm>
            <a:off x="6025608" y="3643314"/>
            <a:ext cx="176808" cy="196453"/>
          </a:xfrm>
          <a:custGeom>
            <a:avLst/>
            <a:gdLst/>
            <a:ahLst/>
            <a:cxnLst/>
            <a:rect l="l" t="t" r="r" b="b"/>
            <a:pathLst>
              <a:path w="251459" h="279400">
                <a:moveTo>
                  <a:pt x="125511" y="0"/>
                </a:moveTo>
                <a:lnTo>
                  <a:pt x="77721" y="10229"/>
                </a:lnTo>
                <a:lnTo>
                  <a:pt x="35709" y="40916"/>
                </a:lnTo>
                <a:lnTo>
                  <a:pt x="11903" y="77175"/>
                </a:lnTo>
                <a:lnTo>
                  <a:pt x="0" y="118316"/>
                </a:lnTo>
                <a:lnTo>
                  <a:pt x="0" y="161083"/>
                </a:lnTo>
                <a:lnTo>
                  <a:pt x="11903" y="202223"/>
                </a:lnTo>
                <a:lnTo>
                  <a:pt x="35709" y="238482"/>
                </a:lnTo>
                <a:lnTo>
                  <a:pt x="77721" y="269170"/>
                </a:lnTo>
                <a:lnTo>
                  <a:pt x="125511" y="279399"/>
                </a:lnTo>
                <a:lnTo>
                  <a:pt x="173301" y="269170"/>
                </a:lnTo>
                <a:lnTo>
                  <a:pt x="215313" y="238482"/>
                </a:lnTo>
                <a:lnTo>
                  <a:pt x="239120" y="202223"/>
                </a:lnTo>
                <a:lnTo>
                  <a:pt x="251023" y="161083"/>
                </a:lnTo>
                <a:lnTo>
                  <a:pt x="251023" y="118316"/>
                </a:lnTo>
                <a:lnTo>
                  <a:pt x="239120" y="77175"/>
                </a:lnTo>
                <a:lnTo>
                  <a:pt x="215313" y="40916"/>
                </a:lnTo>
                <a:lnTo>
                  <a:pt x="173301" y="10229"/>
                </a:lnTo>
                <a:lnTo>
                  <a:pt x="125511" y="0"/>
                </a:lnTo>
                <a:close/>
              </a:path>
            </a:pathLst>
          </a:custGeom>
          <a:solidFill>
            <a:srgbClr val="FF4013"/>
          </a:solidFill>
        </p:spPr>
        <p:txBody>
          <a:bodyPr wrap="square" lIns="0" tIns="0" rIns="0" bIns="0" rtlCol="0"/>
          <a:lstStyle/>
          <a:p>
            <a:endParaRPr sz="1265"/>
          </a:p>
        </p:txBody>
      </p:sp>
      <p:sp>
        <p:nvSpPr>
          <p:cNvPr id="7" name="object 7"/>
          <p:cNvSpPr/>
          <p:nvPr/>
        </p:nvSpPr>
        <p:spPr>
          <a:xfrm>
            <a:off x="1524000" y="0"/>
            <a:ext cx="9144000" cy="6858000"/>
          </a:xfrm>
          <a:custGeom>
            <a:avLst/>
            <a:gdLst/>
            <a:ahLst/>
            <a:cxnLst/>
            <a:rect l="l" t="t" r="r" b="b"/>
            <a:pathLst>
              <a:path w="13004800" h="9753600">
                <a:moveTo>
                  <a:pt x="0" y="9753600"/>
                </a:moveTo>
                <a:lnTo>
                  <a:pt x="13004800" y="9753600"/>
                </a:lnTo>
                <a:lnTo>
                  <a:pt x="13004800" y="0"/>
                </a:lnTo>
                <a:lnTo>
                  <a:pt x="0" y="0"/>
                </a:lnTo>
                <a:lnTo>
                  <a:pt x="0" y="9753600"/>
                </a:lnTo>
                <a:close/>
              </a:path>
            </a:pathLst>
          </a:custGeom>
          <a:ln w="12700">
            <a:solidFill>
              <a:srgbClr val="4C4C4C"/>
            </a:solidFill>
          </a:ln>
        </p:spPr>
        <p:txBody>
          <a:bodyPr wrap="square" lIns="0" tIns="0" rIns="0" bIns="0" rtlCol="0"/>
          <a:lstStyle/>
          <a:p>
            <a:endParaRPr sz="1265"/>
          </a:p>
        </p:txBody>
      </p:sp>
    </p:spTree>
    <p:extLst>
      <p:ext uri="{BB962C8B-B14F-4D97-AF65-F5344CB8AC3E}">
        <p14:creationId xmlns:p14="http://schemas.microsoft.com/office/powerpoint/2010/main" val="12446576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object 2"/>
          <p:cNvSpPr/>
          <p:nvPr/>
        </p:nvSpPr>
        <p:spPr>
          <a:xfrm>
            <a:off x="5550023" y="3180239"/>
            <a:ext cx="2448967" cy="3678139"/>
          </a:xfrm>
          <a:custGeom>
            <a:avLst/>
            <a:gdLst/>
            <a:ahLst/>
            <a:cxnLst/>
            <a:rect l="l" t="t" r="r" b="b"/>
            <a:pathLst>
              <a:path w="3482975" h="5231130">
                <a:moveTo>
                  <a:pt x="0" y="0"/>
                </a:moveTo>
                <a:lnTo>
                  <a:pt x="92787" y="93542"/>
                </a:lnTo>
                <a:lnTo>
                  <a:pt x="184642" y="187658"/>
                </a:lnTo>
                <a:lnTo>
                  <a:pt x="275565" y="282342"/>
                </a:lnTo>
                <a:lnTo>
                  <a:pt x="365555" y="377588"/>
                </a:lnTo>
                <a:lnTo>
                  <a:pt x="454613" y="473391"/>
                </a:lnTo>
                <a:lnTo>
                  <a:pt x="542738" y="569743"/>
                </a:lnTo>
                <a:lnTo>
                  <a:pt x="629930" y="666641"/>
                </a:lnTo>
                <a:lnTo>
                  <a:pt x="716190" y="764077"/>
                </a:lnTo>
                <a:lnTo>
                  <a:pt x="801517" y="862046"/>
                </a:lnTo>
                <a:lnTo>
                  <a:pt x="885912" y="960542"/>
                </a:lnTo>
                <a:lnTo>
                  <a:pt x="969375" y="1059560"/>
                </a:lnTo>
                <a:lnTo>
                  <a:pt x="1051904" y="1159094"/>
                </a:lnTo>
                <a:lnTo>
                  <a:pt x="1133502" y="1259138"/>
                </a:lnTo>
                <a:lnTo>
                  <a:pt x="1214166" y="1359685"/>
                </a:lnTo>
                <a:lnTo>
                  <a:pt x="1293898" y="1460731"/>
                </a:lnTo>
                <a:lnTo>
                  <a:pt x="1372698" y="1562269"/>
                </a:lnTo>
                <a:lnTo>
                  <a:pt x="1450565" y="1664295"/>
                </a:lnTo>
                <a:lnTo>
                  <a:pt x="1527500" y="1766801"/>
                </a:lnTo>
                <a:lnTo>
                  <a:pt x="1603502" y="1869782"/>
                </a:lnTo>
                <a:lnTo>
                  <a:pt x="1678571" y="1973232"/>
                </a:lnTo>
                <a:lnTo>
                  <a:pt x="1752708" y="2077146"/>
                </a:lnTo>
                <a:lnTo>
                  <a:pt x="1825912" y="2181518"/>
                </a:lnTo>
                <a:lnTo>
                  <a:pt x="1898184" y="2286341"/>
                </a:lnTo>
                <a:lnTo>
                  <a:pt x="1969524" y="2391611"/>
                </a:lnTo>
                <a:lnTo>
                  <a:pt x="2039930" y="2497321"/>
                </a:lnTo>
                <a:lnTo>
                  <a:pt x="2109405" y="2603466"/>
                </a:lnTo>
                <a:lnTo>
                  <a:pt x="2177946" y="2710039"/>
                </a:lnTo>
                <a:lnTo>
                  <a:pt x="2245555" y="2817036"/>
                </a:lnTo>
                <a:lnTo>
                  <a:pt x="2312232" y="2924449"/>
                </a:lnTo>
                <a:lnTo>
                  <a:pt x="2377976" y="3032274"/>
                </a:lnTo>
                <a:lnTo>
                  <a:pt x="2442787" y="3140505"/>
                </a:lnTo>
                <a:lnTo>
                  <a:pt x="2506666" y="3249135"/>
                </a:lnTo>
                <a:lnTo>
                  <a:pt x="2569613" y="3358160"/>
                </a:lnTo>
                <a:lnTo>
                  <a:pt x="2631627" y="3467572"/>
                </a:lnTo>
                <a:lnTo>
                  <a:pt x="2692708" y="3577367"/>
                </a:lnTo>
                <a:lnTo>
                  <a:pt x="2752857" y="3687539"/>
                </a:lnTo>
                <a:lnTo>
                  <a:pt x="2812073" y="3798081"/>
                </a:lnTo>
                <a:lnTo>
                  <a:pt x="2870357" y="3908989"/>
                </a:lnTo>
                <a:lnTo>
                  <a:pt x="2927708" y="4020255"/>
                </a:lnTo>
                <a:lnTo>
                  <a:pt x="2984127" y="4131875"/>
                </a:lnTo>
                <a:lnTo>
                  <a:pt x="3039613" y="4243843"/>
                </a:lnTo>
                <a:lnTo>
                  <a:pt x="3094167" y="4356153"/>
                </a:lnTo>
                <a:lnTo>
                  <a:pt x="3147788" y="4468798"/>
                </a:lnTo>
                <a:lnTo>
                  <a:pt x="3200476" y="4581774"/>
                </a:lnTo>
                <a:lnTo>
                  <a:pt x="3252232" y="4695075"/>
                </a:lnTo>
                <a:lnTo>
                  <a:pt x="3303055" y="4808694"/>
                </a:lnTo>
                <a:lnTo>
                  <a:pt x="3352946" y="4922625"/>
                </a:lnTo>
                <a:lnTo>
                  <a:pt x="3401905" y="5036864"/>
                </a:lnTo>
                <a:lnTo>
                  <a:pt x="3449930" y="5151405"/>
                </a:lnTo>
                <a:lnTo>
                  <a:pt x="3482405" y="5230594"/>
                </a:lnTo>
              </a:path>
            </a:pathLst>
          </a:custGeom>
          <a:ln w="114300">
            <a:solidFill>
              <a:srgbClr val="000000"/>
            </a:solidFill>
          </a:ln>
        </p:spPr>
        <p:txBody>
          <a:bodyPr wrap="square" lIns="0" tIns="0" rIns="0" bIns="0" rtlCol="0"/>
          <a:lstStyle/>
          <a:p>
            <a:endParaRPr sz="1265"/>
          </a:p>
        </p:txBody>
      </p:sp>
      <p:sp>
        <p:nvSpPr>
          <p:cNvPr id="3" name="object 3"/>
          <p:cNvSpPr/>
          <p:nvPr/>
        </p:nvSpPr>
        <p:spPr>
          <a:xfrm>
            <a:off x="1524001" y="596167"/>
            <a:ext cx="4026396" cy="2584251"/>
          </a:xfrm>
          <a:custGeom>
            <a:avLst/>
            <a:gdLst/>
            <a:ahLst/>
            <a:cxnLst/>
            <a:rect l="l" t="t" r="r" b="b"/>
            <a:pathLst>
              <a:path w="5726430" h="3675379">
                <a:moveTo>
                  <a:pt x="0" y="0"/>
                </a:moveTo>
                <a:lnTo>
                  <a:pt x="113428" y="42416"/>
                </a:lnTo>
                <a:lnTo>
                  <a:pt x="229115" y="86711"/>
                </a:lnTo>
                <a:lnTo>
                  <a:pt x="344525" y="131940"/>
                </a:lnTo>
                <a:lnTo>
                  <a:pt x="459650" y="178100"/>
                </a:lnTo>
                <a:lnTo>
                  <a:pt x="574486" y="225194"/>
                </a:lnTo>
                <a:lnTo>
                  <a:pt x="689027" y="273219"/>
                </a:lnTo>
                <a:lnTo>
                  <a:pt x="803266" y="322178"/>
                </a:lnTo>
                <a:lnTo>
                  <a:pt x="917198" y="372069"/>
                </a:lnTo>
                <a:lnTo>
                  <a:pt x="1030817" y="422892"/>
                </a:lnTo>
                <a:lnTo>
                  <a:pt x="1144117" y="474648"/>
                </a:lnTo>
                <a:lnTo>
                  <a:pt x="1257093" y="527337"/>
                </a:lnTo>
                <a:lnTo>
                  <a:pt x="1369739" y="580958"/>
                </a:lnTo>
                <a:lnTo>
                  <a:pt x="1482049" y="635511"/>
                </a:lnTo>
                <a:lnTo>
                  <a:pt x="1594017" y="690997"/>
                </a:lnTo>
                <a:lnTo>
                  <a:pt x="1705637" y="747416"/>
                </a:lnTo>
                <a:lnTo>
                  <a:pt x="1816904" y="804767"/>
                </a:lnTo>
                <a:lnTo>
                  <a:pt x="1927811" y="863051"/>
                </a:lnTo>
                <a:lnTo>
                  <a:pt x="2038354" y="922267"/>
                </a:lnTo>
                <a:lnTo>
                  <a:pt x="2148525" y="982416"/>
                </a:lnTo>
                <a:lnTo>
                  <a:pt x="2258320" y="1043497"/>
                </a:lnTo>
                <a:lnTo>
                  <a:pt x="2367733" y="1105511"/>
                </a:lnTo>
                <a:lnTo>
                  <a:pt x="2476757" y="1168458"/>
                </a:lnTo>
                <a:lnTo>
                  <a:pt x="2585388" y="1232337"/>
                </a:lnTo>
                <a:lnTo>
                  <a:pt x="2693619" y="1297148"/>
                </a:lnTo>
                <a:lnTo>
                  <a:pt x="2801444" y="1362892"/>
                </a:lnTo>
                <a:lnTo>
                  <a:pt x="2908857" y="1429569"/>
                </a:lnTo>
                <a:lnTo>
                  <a:pt x="3015854" y="1497178"/>
                </a:lnTo>
                <a:lnTo>
                  <a:pt x="3122428" y="1565720"/>
                </a:lnTo>
                <a:lnTo>
                  <a:pt x="3228572" y="1635194"/>
                </a:lnTo>
                <a:lnTo>
                  <a:pt x="3334283" y="1705601"/>
                </a:lnTo>
                <a:lnTo>
                  <a:pt x="3439553" y="1776940"/>
                </a:lnTo>
                <a:lnTo>
                  <a:pt x="3544376" y="1849212"/>
                </a:lnTo>
                <a:lnTo>
                  <a:pt x="3648748" y="1922416"/>
                </a:lnTo>
                <a:lnTo>
                  <a:pt x="3752662" y="1996553"/>
                </a:lnTo>
                <a:lnTo>
                  <a:pt x="3856113" y="2071623"/>
                </a:lnTo>
                <a:lnTo>
                  <a:pt x="3959094" y="2147625"/>
                </a:lnTo>
                <a:lnTo>
                  <a:pt x="4061600" y="2224559"/>
                </a:lnTo>
                <a:lnTo>
                  <a:pt x="4163626" y="2302426"/>
                </a:lnTo>
                <a:lnTo>
                  <a:pt x="4265164" y="2381226"/>
                </a:lnTo>
                <a:lnTo>
                  <a:pt x="4366210" y="2460958"/>
                </a:lnTo>
                <a:lnTo>
                  <a:pt x="4466758" y="2541623"/>
                </a:lnTo>
                <a:lnTo>
                  <a:pt x="4566802" y="2623220"/>
                </a:lnTo>
                <a:lnTo>
                  <a:pt x="4666336" y="2705750"/>
                </a:lnTo>
                <a:lnTo>
                  <a:pt x="4765354" y="2789212"/>
                </a:lnTo>
                <a:lnTo>
                  <a:pt x="4863850" y="2873607"/>
                </a:lnTo>
                <a:lnTo>
                  <a:pt x="4961820" y="2958935"/>
                </a:lnTo>
                <a:lnTo>
                  <a:pt x="5059256" y="3045195"/>
                </a:lnTo>
                <a:lnTo>
                  <a:pt x="5156154" y="3132387"/>
                </a:lnTo>
                <a:lnTo>
                  <a:pt x="5252507" y="3220512"/>
                </a:lnTo>
                <a:lnTo>
                  <a:pt x="5348309" y="3309570"/>
                </a:lnTo>
                <a:lnTo>
                  <a:pt x="5443555" y="3399560"/>
                </a:lnTo>
                <a:lnTo>
                  <a:pt x="5538239" y="3490482"/>
                </a:lnTo>
                <a:lnTo>
                  <a:pt x="5632356" y="3582338"/>
                </a:lnTo>
                <a:lnTo>
                  <a:pt x="5725899" y="3675125"/>
                </a:lnTo>
              </a:path>
            </a:pathLst>
          </a:custGeom>
          <a:ln w="114300">
            <a:solidFill>
              <a:srgbClr val="000000"/>
            </a:solidFill>
          </a:ln>
        </p:spPr>
        <p:txBody>
          <a:bodyPr wrap="square" lIns="0" tIns="0" rIns="0" bIns="0" rtlCol="0"/>
          <a:lstStyle/>
          <a:p>
            <a:endParaRPr sz="1265"/>
          </a:p>
        </p:txBody>
      </p:sp>
      <p:sp>
        <p:nvSpPr>
          <p:cNvPr id="4" name="object 4"/>
          <p:cNvSpPr/>
          <p:nvPr/>
        </p:nvSpPr>
        <p:spPr>
          <a:xfrm>
            <a:off x="5953126" y="3571875"/>
            <a:ext cx="330399" cy="330399"/>
          </a:xfrm>
          <a:custGeom>
            <a:avLst/>
            <a:gdLst/>
            <a:ahLst/>
            <a:cxnLst/>
            <a:rect l="l" t="t" r="r" b="b"/>
            <a:pathLst>
              <a:path w="469900" h="469900">
                <a:moveTo>
                  <a:pt x="234950" y="0"/>
                </a:moveTo>
                <a:lnTo>
                  <a:pt x="190076" y="4300"/>
                </a:lnTo>
                <a:lnTo>
                  <a:pt x="146538" y="17203"/>
                </a:lnTo>
                <a:lnTo>
                  <a:pt x="105672" y="38708"/>
                </a:lnTo>
                <a:lnTo>
                  <a:pt x="68815" y="68815"/>
                </a:lnTo>
                <a:lnTo>
                  <a:pt x="38708" y="105672"/>
                </a:lnTo>
                <a:lnTo>
                  <a:pt x="17203" y="146538"/>
                </a:lnTo>
                <a:lnTo>
                  <a:pt x="4300" y="190076"/>
                </a:lnTo>
                <a:lnTo>
                  <a:pt x="0" y="234950"/>
                </a:lnTo>
                <a:lnTo>
                  <a:pt x="4300" y="279824"/>
                </a:lnTo>
                <a:lnTo>
                  <a:pt x="17203" y="323362"/>
                </a:lnTo>
                <a:lnTo>
                  <a:pt x="38708" y="364228"/>
                </a:lnTo>
                <a:lnTo>
                  <a:pt x="68815" y="401085"/>
                </a:lnTo>
                <a:lnTo>
                  <a:pt x="105672" y="431192"/>
                </a:lnTo>
                <a:lnTo>
                  <a:pt x="146538" y="452696"/>
                </a:lnTo>
                <a:lnTo>
                  <a:pt x="190076" y="465599"/>
                </a:lnTo>
                <a:lnTo>
                  <a:pt x="234950" y="469900"/>
                </a:lnTo>
                <a:lnTo>
                  <a:pt x="279824" y="465599"/>
                </a:lnTo>
                <a:lnTo>
                  <a:pt x="323362" y="452696"/>
                </a:lnTo>
                <a:lnTo>
                  <a:pt x="364228" y="431192"/>
                </a:lnTo>
                <a:lnTo>
                  <a:pt x="401085" y="401085"/>
                </a:lnTo>
                <a:lnTo>
                  <a:pt x="431192" y="364228"/>
                </a:lnTo>
                <a:lnTo>
                  <a:pt x="452696" y="323362"/>
                </a:lnTo>
                <a:lnTo>
                  <a:pt x="465599" y="279824"/>
                </a:lnTo>
                <a:lnTo>
                  <a:pt x="469900" y="234950"/>
                </a:lnTo>
                <a:lnTo>
                  <a:pt x="465599" y="190076"/>
                </a:lnTo>
                <a:lnTo>
                  <a:pt x="452696" y="146538"/>
                </a:lnTo>
                <a:lnTo>
                  <a:pt x="431192" y="105672"/>
                </a:lnTo>
                <a:lnTo>
                  <a:pt x="401085" y="68815"/>
                </a:lnTo>
                <a:lnTo>
                  <a:pt x="364228" y="38708"/>
                </a:lnTo>
                <a:lnTo>
                  <a:pt x="323362" y="17203"/>
                </a:lnTo>
                <a:lnTo>
                  <a:pt x="279824" y="4300"/>
                </a:lnTo>
                <a:lnTo>
                  <a:pt x="234950" y="0"/>
                </a:lnTo>
                <a:close/>
              </a:path>
            </a:pathLst>
          </a:custGeom>
          <a:solidFill>
            <a:srgbClr val="000000"/>
          </a:solidFill>
        </p:spPr>
        <p:txBody>
          <a:bodyPr wrap="square" lIns="0" tIns="0" rIns="0" bIns="0" rtlCol="0"/>
          <a:lstStyle/>
          <a:p>
            <a:endParaRPr sz="1265"/>
          </a:p>
        </p:txBody>
      </p:sp>
      <p:sp>
        <p:nvSpPr>
          <p:cNvPr id="5" name="object 5"/>
          <p:cNvSpPr/>
          <p:nvPr/>
        </p:nvSpPr>
        <p:spPr>
          <a:xfrm>
            <a:off x="1524000" y="3670101"/>
            <a:ext cx="4640312" cy="3187899"/>
          </a:xfrm>
          <a:custGeom>
            <a:avLst/>
            <a:gdLst/>
            <a:ahLst/>
            <a:cxnLst/>
            <a:rect l="l" t="t" r="r" b="b"/>
            <a:pathLst>
              <a:path w="6599555" h="4533900">
                <a:moveTo>
                  <a:pt x="6493436" y="50800"/>
                </a:moveTo>
                <a:lnTo>
                  <a:pt x="5933331" y="50800"/>
                </a:lnTo>
                <a:lnTo>
                  <a:pt x="5902346" y="63500"/>
                </a:lnTo>
                <a:lnTo>
                  <a:pt x="5838303" y="88900"/>
                </a:lnTo>
                <a:lnTo>
                  <a:pt x="5805247" y="88900"/>
                </a:lnTo>
                <a:lnTo>
                  <a:pt x="5771502" y="101600"/>
                </a:lnTo>
                <a:lnTo>
                  <a:pt x="5701950" y="127000"/>
                </a:lnTo>
                <a:lnTo>
                  <a:pt x="5592478" y="165100"/>
                </a:lnTo>
                <a:lnTo>
                  <a:pt x="5554619" y="190500"/>
                </a:lnTo>
                <a:lnTo>
                  <a:pt x="5436951" y="228600"/>
                </a:lnTo>
                <a:lnTo>
                  <a:pt x="5396367" y="254000"/>
                </a:lnTo>
                <a:lnTo>
                  <a:pt x="5355103" y="266700"/>
                </a:lnTo>
                <a:lnTo>
                  <a:pt x="5313162" y="292100"/>
                </a:lnTo>
                <a:lnTo>
                  <a:pt x="5270543" y="304800"/>
                </a:lnTo>
                <a:lnTo>
                  <a:pt x="5183277" y="355600"/>
                </a:lnTo>
                <a:lnTo>
                  <a:pt x="5138631" y="368300"/>
                </a:lnTo>
                <a:lnTo>
                  <a:pt x="5093312" y="393700"/>
                </a:lnTo>
                <a:lnTo>
                  <a:pt x="5000654" y="444500"/>
                </a:lnTo>
                <a:lnTo>
                  <a:pt x="4905312" y="495300"/>
                </a:lnTo>
                <a:lnTo>
                  <a:pt x="4807291" y="546100"/>
                </a:lnTo>
                <a:lnTo>
                  <a:pt x="4655253" y="622300"/>
                </a:lnTo>
                <a:lnTo>
                  <a:pt x="4603242" y="660400"/>
                </a:lnTo>
                <a:lnTo>
                  <a:pt x="4497228" y="711200"/>
                </a:lnTo>
                <a:lnTo>
                  <a:pt x="4443227" y="749300"/>
                </a:lnTo>
                <a:lnTo>
                  <a:pt x="4388564" y="774700"/>
                </a:lnTo>
                <a:lnTo>
                  <a:pt x="4333240" y="812800"/>
                </a:lnTo>
                <a:lnTo>
                  <a:pt x="4277256" y="838200"/>
                </a:lnTo>
                <a:lnTo>
                  <a:pt x="4163312" y="914400"/>
                </a:lnTo>
                <a:lnTo>
                  <a:pt x="3958053" y="1041400"/>
                </a:lnTo>
                <a:lnTo>
                  <a:pt x="3621340" y="1244600"/>
                </a:lnTo>
                <a:lnTo>
                  <a:pt x="3578579" y="1282700"/>
                </a:lnTo>
                <a:lnTo>
                  <a:pt x="3406142" y="1384300"/>
                </a:lnTo>
                <a:lnTo>
                  <a:pt x="3362694" y="1422400"/>
                </a:lnTo>
                <a:lnTo>
                  <a:pt x="3275410" y="1473200"/>
                </a:lnTo>
                <a:lnTo>
                  <a:pt x="3231577" y="1511300"/>
                </a:lnTo>
                <a:lnTo>
                  <a:pt x="3143542" y="1562100"/>
                </a:lnTo>
                <a:lnTo>
                  <a:pt x="3099344" y="1600200"/>
                </a:lnTo>
                <a:lnTo>
                  <a:pt x="3010597" y="1651000"/>
                </a:lnTo>
                <a:lnTo>
                  <a:pt x="2966053" y="1689100"/>
                </a:lnTo>
                <a:lnTo>
                  <a:pt x="2921399" y="1714500"/>
                </a:lnTo>
                <a:lnTo>
                  <a:pt x="2876636" y="1752600"/>
                </a:lnTo>
                <a:lnTo>
                  <a:pt x="2831767" y="1778000"/>
                </a:lnTo>
                <a:lnTo>
                  <a:pt x="2786793" y="1816100"/>
                </a:lnTo>
                <a:lnTo>
                  <a:pt x="2696543" y="1866900"/>
                </a:lnTo>
                <a:lnTo>
                  <a:pt x="2605904" y="1943100"/>
                </a:lnTo>
                <a:lnTo>
                  <a:pt x="2560443" y="1968500"/>
                </a:lnTo>
                <a:lnTo>
                  <a:pt x="2514892" y="2006600"/>
                </a:lnTo>
                <a:lnTo>
                  <a:pt x="2469252" y="2032000"/>
                </a:lnTo>
                <a:lnTo>
                  <a:pt x="2423526" y="2070100"/>
                </a:lnTo>
                <a:lnTo>
                  <a:pt x="2377716" y="2095500"/>
                </a:lnTo>
                <a:lnTo>
                  <a:pt x="2285852" y="2171700"/>
                </a:lnTo>
                <a:lnTo>
                  <a:pt x="2239803" y="2197100"/>
                </a:lnTo>
                <a:lnTo>
                  <a:pt x="2147482" y="2273300"/>
                </a:lnTo>
                <a:lnTo>
                  <a:pt x="2101214" y="2298700"/>
                </a:lnTo>
                <a:lnTo>
                  <a:pt x="2008474" y="2374900"/>
                </a:lnTo>
                <a:lnTo>
                  <a:pt x="1962007" y="2400300"/>
                </a:lnTo>
                <a:lnTo>
                  <a:pt x="1868889" y="2476500"/>
                </a:lnTo>
                <a:lnTo>
                  <a:pt x="1822243" y="2501900"/>
                </a:lnTo>
                <a:lnTo>
                  <a:pt x="1635128" y="2654300"/>
                </a:lnTo>
                <a:lnTo>
                  <a:pt x="1588228" y="2679700"/>
                </a:lnTo>
                <a:lnTo>
                  <a:pt x="1400208" y="2832100"/>
                </a:lnTo>
                <a:lnTo>
                  <a:pt x="1353109" y="2857500"/>
                </a:lnTo>
                <a:lnTo>
                  <a:pt x="880671" y="3238500"/>
                </a:lnTo>
                <a:lnTo>
                  <a:pt x="833330" y="3263900"/>
                </a:lnTo>
                <a:lnTo>
                  <a:pt x="312507" y="3683000"/>
                </a:lnTo>
                <a:lnTo>
                  <a:pt x="265209" y="3733800"/>
                </a:lnTo>
                <a:lnTo>
                  <a:pt x="29037" y="3924300"/>
                </a:lnTo>
                <a:lnTo>
                  <a:pt x="0" y="3949700"/>
                </a:lnTo>
                <a:lnTo>
                  <a:pt x="0" y="4533900"/>
                </a:lnTo>
                <a:lnTo>
                  <a:pt x="3195780" y="4533900"/>
                </a:lnTo>
                <a:lnTo>
                  <a:pt x="3219776" y="4521200"/>
                </a:lnTo>
                <a:lnTo>
                  <a:pt x="3262360" y="4483100"/>
                </a:lnTo>
                <a:lnTo>
                  <a:pt x="3304798" y="4432300"/>
                </a:lnTo>
                <a:lnTo>
                  <a:pt x="3473038" y="4279900"/>
                </a:lnTo>
                <a:lnTo>
                  <a:pt x="3514709" y="4229100"/>
                </a:lnTo>
                <a:lnTo>
                  <a:pt x="3720619" y="4038600"/>
                </a:lnTo>
                <a:lnTo>
                  <a:pt x="3761297" y="4000500"/>
                </a:lnTo>
                <a:lnTo>
                  <a:pt x="3801801" y="3949700"/>
                </a:lnTo>
                <a:lnTo>
                  <a:pt x="3962039" y="3797300"/>
                </a:lnTo>
                <a:lnTo>
                  <a:pt x="4041060" y="3721100"/>
                </a:lnTo>
                <a:lnTo>
                  <a:pt x="4080289" y="3670300"/>
                </a:lnTo>
                <a:lnTo>
                  <a:pt x="4196819" y="3556000"/>
                </a:lnTo>
                <a:lnTo>
                  <a:pt x="4311568" y="3441700"/>
                </a:lnTo>
                <a:lnTo>
                  <a:pt x="4424478" y="3327400"/>
                </a:lnTo>
                <a:lnTo>
                  <a:pt x="4535488" y="3213100"/>
                </a:lnTo>
                <a:lnTo>
                  <a:pt x="4572059" y="3162300"/>
                </a:lnTo>
                <a:lnTo>
                  <a:pt x="4680443" y="3048000"/>
                </a:lnTo>
                <a:lnTo>
                  <a:pt x="4751569" y="2971800"/>
                </a:lnTo>
                <a:lnTo>
                  <a:pt x="4821771" y="2895600"/>
                </a:lnTo>
                <a:lnTo>
                  <a:pt x="4891031" y="2819400"/>
                </a:lnTo>
                <a:lnTo>
                  <a:pt x="4959331" y="2743200"/>
                </a:lnTo>
                <a:lnTo>
                  <a:pt x="4993116" y="2717800"/>
                </a:lnTo>
                <a:lnTo>
                  <a:pt x="5059943" y="2641600"/>
                </a:lnTo>
                <a:lnTo>
                  <a:pt x="5125767" y="2565400"/>
                </a:lnTo>
                <a:lnTo>
                  <a:pt x="5190568" y="2489200"/>
                </a:lnTo>
                <a:lnTo>
                  <a:pt x="5254329" y="2413000"/>
                </a:lnTo>
                <a:lnTo>
                  <a:pt x="5285815" y="2374900"/>
                </a:lnTo>
                <a:lnTo>
                  <a:pt x="5317033" y="2349500"/>
                </a:lnTo>
                <a:lnTo>
                  <a:pt x="5347983" y="2311400"/>
                </a:lnTo>
                <a:lnTo>
                  <a:pt x="5391303" y="2260600"/>
                </a:lnTo>
                <a:lnTo>
                  <a:pt x="5433843" y="2209800"/>
                </a:lnTo>
                <a:lnTo>
                  <a:pt x="5475605" y="2159000"/>
                </a:lnTo>
                <a:lnTo>
                  <a:pt x="5516589" y="2108200"/>
                </a:lnTo>
                <a:lnTo>
                  <a:pt x="5556797" y="2057400"/>
                </a:lnTo>
                <a:lnTo>
                  <a:pt x="5596229" y="2006600"/>
                </a:lnTo>
                <a:lnTo>
                  <a:pt x="5634886" y="1968500"/>
                </a:lnTo>
                <a:lnTo>
                  <a:pt x="5672770" y="1917700"/>
                </a:lnTo>
                <a:lnTo>
                  <a:pt x="5709880" y="1866900"/>
                </a:lnTo>
                <a:lnTo>
                  <a:pt x="5746218" y="1828800"/>
                </a:lnTo>
                <a:lnTo>
                  <a:pt x="5781784" y="1778000"/>
                </a:lnTo>
                <a:lnTo>
                  <a:pt x="5816581" y="1727200"/>
                </a:lnTo>
                <a:lnTo>
                  <a:pt x="5850607" y="1689100"/>
                </a:lnTo>
                <a:lnTo>
                  <a:pt x="5883865" y="1638300"/>
                </a:lnTo>
                <a:lnTo>
                  <a:pt x="5916355" y="1600200"/>
                </a:lnTo>
                <a:lnTo>
                  <a:pt x="5948078" y="1562100"/>
                </a:lnTo>
                <a:lnTo>
                  <a:pt x="5979034" y="1511300"/>
                </a:lnTo>
                <a:lnTo>
                  <a:pt x="6009226" y="1473200"/>
                </a:lnTo>
                <a:lnTo>
                  <a:pt x="6038653" y="1435100"/>
                </a:lnTo>
                <a:lnTo>
                  <a:pt x="6067316" y="1397000"/>
                </a:lnTo>
                <a:lnTo>
                  <a:pt x="6095217" y="1358900"/>
                </a:lnTo>
                <a:lnTo>
                  <a:pt x="6122356" y="1308100"/>
                </a:lnTo>
                <a:lnTo>
                  <a:pt x="6148734" y="1270000"/>
                </a:lnTo>
                <a:lnTo>
                  <a:pt x="6174353" y="1231900"/>
                </a:lnTo>
                <a:lnTo>
                  <a:pt x="6199212" y="1193800"/>
                </a:lnTo>
                <a:lnTo>
                  <a:pt x="6223312" y="1155700"/>
                </a:lnTo>
                <a:lnTo>
                  <a:pt x="6246655" y="1130300"/>
                </a:lnTo>
                <a:lnTo>
                  <a:pt x="6269242" y="1092200"/>
                </a:lnTo>
                <a:lnTo>
                  <a:pt x="6291073" y="1054100"/>
                </a:lnTo>
                <a:lnTo>
                  <a:pt x="6312149" y="1016000"/>
                </a:lnTo>
                <a:lnTo>
                  <a:pt x="6332471" y="990600"/>
                </a:lnTo>
                <a:lnTo>
                  <a:pt x="6352040" y="952500"/>
                </a:lnTo>
                <a:lnTo>
                  <a:pt x="6370857" y="914400"/>
                </a:lnTo>
                <a:lnTo>
                  <a:pt x="6388923" y="889000"/>
                </a:lnTo>
                <a:lnTo>
                  <a:pt x="6406238" y="850900"/>
                </a:lnTo>
                <a:lnTo>
                  <a:pt x="6422803" y="825500"/>
                </a:lnTo>
                <a:lnTo>
                  <a:pt x="6438620" y="787400"/>
                </a:lnTo>
                <a:lnTo>
                  <a:pt x="6453688" y="762000"/>
                </a:lnTo>
                <a:lnTo>
                  <a:pt x="6468010" y="736600"/>
                </a:lnTo>
                <a:lnTo>
                  <a:pt x="6481586" y="698500"/>
                </a:lnTo>
                <a:lnTo>
                  <a:pt x="6494416" y="673100"/>
                </a:lnTo>
                <a:lnTo>
                  <a:pt x="6506502" y="647700"/>
                </a:lnTo>
                <a:lnTo>
                  <a:pt x="6517845" y="622300"/>
                </a:lnTo>
                <a:lnTo>
                  <a:pt x="6528445" y="596900"/>
                </a:lnTo>
                <a:lnTo>
                  <a:pt x="6538303" y="558800"/>
                </a:lnTo>
                <a:lnTo>
                  <a:pt x="6547420" y="533400"/>
                </a:lnTo>
                <a:lnTo>
                  <a:pt x="6555797" y="508000"/>
                </a:lnTo>
                <a:lnTo>
                  <a:pt x="6563435" y="495300"/>
                </a:lnTo>
                <a:lnTo>
                  <a:pt x="6570335" y="469900"/>
                </a:lnTo>
                <a:lnTo>
                  <a:pt x="6576497" y="444500"/>
                </a:lnTo>
                <a:lnTo>
                  <a:pt x="6581923" y="419100"/>
                </a:lnTo>
                <a:lnTo>
                  <a:pt x="6586613" y="393700"/>
                </a:lnTo>
                <a:lnTo>
                  <a:pt x="6590568" y="381000"/>
                </a:lnTo>
                <a:lnTo>
                  <a:pt x="6593790" y="355600"/>
                </a:lnTo>
                <a:lnTo>
                  <a:pt x="6596278" y="330200"/>
                </a:lnTo>
                <a:lnTo>
                  <a:pt x="6598034" y="317500"/>
                </a:lnTo>
                <a:lnTo>
                  <a:pt x="6599058" y="292100"/>
                </a:lnTo>
                <a:lnTo>
                  <a:pt x="6599353" y="279400"/>
                </a:lnTo>
                <a:lnTo>
                  <a:pt x="6598917" y="254000"/>
                </a:lnTo>
                <a:lnTo>
                  <a:pt x="6597753" y="241300"/>
                </a:lnTo>
                <a:lnTo>
                  <a:pt x="6595861" y="228600"/>
                </a:lnTo>
                <a:lnTo>
                  <a:pt x="6593242" y="203200"/>
                </a:lnTo>
                <a:lnTo>
                  <a:pt x="6581032" y="165100"/>
                </a:lnTo>
                <a:lnTo>
                  <a:pt x="6562311" y="127000"/>
                </a:lnTo>
                <a:lnTo>
                  <a:pt x="6537101" y="88900"/>
                </a:lnTo>
                <a:lnTo>
                  <a:pt x="6527260" y="76200"/>
                </a:lnTo>
                <a:lnTo>
                  <a:pt x="6516702" y="76200"/>
                </a:lnTo>
                <a:lnTo>
                  <a:pt x="6505427" y="63500"/>
                </a:lnTo>
                <a:lnTo>
                  <a:pt x="6493436" y="50800"/>
                </a:lnTo>
                <a:close/>
              </a:path>
              <a:path w="6599555" h="4533900">
                <a:moveTo>
                  <a:pt x="6453179" y="25400"/>
                </a:moveTo>
                <a:lnTo>
                  <a:pt x="6050339" y="25400"/>
                </a:lnTo>
                <a:lnTo>
                  <a:pt x="6022129" y="38100"/>
                </a:lnTo>
                <a:lnTo>
                  <a:pt x="5993223" y="38100"/>
                </a:lnTo>
                <a:lnTo>
                  <a:pt x="5963623" y="50800"/>
                </a:lnTo>
                <a:lnTo>
                  <a:pt x="6480731" y="50800"/>
                </a:lnTo>
                <a:lnTo>
                  <a:pt x="6467311" y="38100"/>
                </a:lnTo>
                <a:lnTo>
                  <a:pt x="6453179" y="25400"/>
                </a:lnTo>
                <a:close/>
              </a:path>
              <a:path w="6599555" h="4533900">
                <a:moveTo>
                  <a:pt x="6406512" y="12700"/>
                </a:moveTo>
                <a:lnTo>
                  <a:pt x="6104673" y="12700"/>
                </a:lnTo>
                <a:lnTo>
                  <a:pt x="6077855" y="25400"/>
                </a:lnTo>
                <a:lnTo>
                  <a:pt x="6422779" y="25400"/>
                </a:lnTo>
                <a:lnTo>
                  <a:pt x="6406512" y="12700"/>
                </a:lnTo>
                <a:close/>
              </a:path>
              <a:path w="6599555" h="4533900">
                <a:moveTo>
                  <a:pt x="6353459" y="0"/>
                </a:moveTo>
                <a:lnTo>
                  <a:pt x="6180942" y="0"/>
                </a:lnTo>
                <a:lnTo>
                  <a:pt x="6156218" y="12700"/>
                </a:lnTo>
                <a:lnTo>
                  <a:pt x="6371852" y="12700"/>
                </a:lnTo>
                <a:lnTo>
                  <a:pt x="6353459" y="0"/>
                </a:lnTo>
                <a:close/>
              </a:path>
            </a:pathLst>
          </a:custGeom>
          <a:solidFill>
            <a:srgbClr val="FF4013"/>
          </a:solidFill>
        </p:spPr>
        <p:txBody>
          <a:bodyPr wrap="square" lIns="0" tIns="0" rIns="0" bIns="0" rtlCol="0"/>
          <a:lstStyle/>
          <a:p>
            <a:endParaRPr sz="1265"/>
          </a:p>
        </p:txBody>
      </p:sp>
      <p:sp>
        <p:nvSpPr>
          <p:cNvPr id="6" name="object 6"/>
          <p:cNvSpPr/>
          <p:nvPr/>
        </p:nvSpPr>
        <p:spPr>
          <a:xfrm>
            <a:off x="6025608" y="3643314"/>
            <a:ext cx="176808" cy="196453"/>
          </a:xfrm>
          <a:custGeom>
            <a:avLst/>
            <a:gdLst/>
            <a:ahLst/>
            <a:cxnLst/>
            <a:rect l="l" t="t" r="r" b="b"/>
            <a:pathLst>
              <a:path w="251459" h="279400">
                <a:moveTo>
                  <a:pt x="125511" y="0"/>
                </a:moveTo>
                <a:lnTo>
                  <a:pt x="77721" y="10229"/>
                </a:lnTo>
                <a:lnTo>
                  <a:pt x="35709" y="40916"/>
                </a:lnTo>
                <a:lnTo>
                  <a:pt x="11903" y="77175"/>
                </a:lnTo>
                <a:lnTo>
                  <a:pt x="0" y="118316"/>
                </a:lnTo>
                <a:lnTo>
                  <a:pt x="0" y="161083"/>
                </a:lnTo>
                <a:lnTo>
                  <a:pt x="11903" y="202223"/>
                </a:lnTo>
                <a:lnTo>
                  <a:pt x="35709" y="238482"/>
                </a:lnTo>
                <a:lnTo>
                  <a:pt x="77721" y="269170"/>
                </a:lnTo>
                <a:lnTo>
                  <a:pt x="125511" y="279399"/>
                </a:lnTo>
                <a:lnTo>
                  <a:pt x="173301" y="269170"/>
                </a:lnTo>
                <a:lnTo>
                  <a:pt x="215313" y="238482"/>
                </a:lnTo>
                <a:lnTo>
                  <a:pt x="239120" y="202223"/>
                </a:lnTo>
                <a:lnTo>
                  <a:pt x="251023" y="161083"/>
                </a:lnTo>
                <a:lnTo>
                  <a:pt x="251023" y="118316"/>
                </a:lnTo>
                <a:lnTo>
                  <a:pt x="239120" y="77175"/>
                </a:lnTo>
                <a:lnTo>
                  <a:pt x="215313" y="40916"/>
                </a:lnTo>
                <a:lnTo>
                  <a:pt x="173301" y="10229"/>
                </a:lnTo>
                <a:lnTo>
                  <a:pt x="125511" y="0"/>
                </a:lnTo>
                <a:close/>
              </a:path>
            </a:pathLst>
          </a:custGeom>
          <a:solidFill>
            <a:srgbClr val="FF4013"/>
          </a:solidFill>
        </p:spPr>
        <p:txBody>
          <a:bodyPr wrap="square" lIns="0" tIns="0" rIns="0" bIns="0" rtlCol="0"/>
          <a:lstStyle/>
          <a:p>
            <a:endParaRPr sz="1265"/>
          </a:p>
        </p:txBody>
      </p:sp>
      <p:sp>
        <p:nvSpPr>
          <p:cNvPr id="7" name="object 7"/>
          <p:cNvSpPr/>
          <p:nvPr/>
        </p:nvSpPr>
        <p:spPr>
          <a:xfrm>
            <a:off x="6483856" y="3670101"/>
            <a:ext cx="1330523" cy="0"/>
          </a:xfrm>
          <a:custGeom>
            <a:avLst/>
            <a:gdLst/>
            <a:ahLst/>
            <a:cxnLst/>
            <a:rect l="l" t="t" r="r" b="b"/>
            <a:pathLst>
              <a:path w="1892300">
                <a:moveTo>
                  <a:pt x="0" y="0"/>
                </a:moveTo>
                <a:lnTo>
                  <a:pt x="1892300" y="0"/>
                </a:lnTo>
              </a:path>
            </a:pathLst>
          </a:custGeom>
          <a:ln w="88900">
            <a:solidFill>
              <a:srgbClr val="000000"/>
            </a:solidFill>
          </a:ln>
        </p:spPr>
        <p:txBody>
          <a:bodyPr wrap="square" lIns="0" tIns="0" rIns="0" bIns="0" rtlCol="0"/>
          <a:lstStyle/>
          <a:p>
            <a:endParaRPr sz="1265"/>
          </a:p>
        </p:txBody>
      </p:sp>
      <p:sp>
        <p:nvSpPr>
          <p:cNvPr id="8" name="object 8"/>
          <p:cNvSpPr/>
          <p:nvPr/>
        </p:nvSpPr>
        <p:spPr>
          <a:xfrm>
            <a:off x="6357640" y="3551337"/>
            <a:ext cx="246459" cy="246459"/>
          </a:xfrm>
          <a:custGeom>
            <a:avLst/>
            <a:gdLst/>
            <a:ahLst/>
            <a:cxnLst/>
            <a:rect l="l" t="t" r="r" b="b"/>
            <a:pathLst>
              <a:path w="350520" h="350520">
                <a:moveTo>
                  <a:pt x="350520" y="0"/>
                </a:moveTo>
                <a:lnTo>
                  <a:pt x="0" y="175260"/>
                </a:lnTo>
                <a:lnTo>
                  <a:pt x="350520" y="350520"/>
                </a:lnTo>
                <a:lnTo>
                  <a:pt x="262890" y="175260"/>
                </a:lnTo>
                <a:lnTo>
                  <a:pt x="350520" y="0"/>
                </a:lnTo>
                <a:close/>
              </a:path>
            </a:pathLst>
          </a:custGeom>
          <a:solidFill>
            <a:srgbClr val="000000"/>
          </a:solidFill>
        </p:spPr>
        <p:txBody>
          <a:bodyPr wrap="square" lIns="0" tIns="0" rIns="0" bIns="0" rtlCol="0"/>
          <a:lstStyle/>
          <a:p>
            <a:endParaRPr sz="1265"/>
          </a:p>
        </p:txBody>
      </p:sp>
      <p:sp>
        <p:nvSpPr>
          <p:cNvPr id="9" name="object 9"/>
          <p:cNvSpPr txBox="1"/>
          <p:nvPr/>
        </p:nvSpPr>
        <p:spPr>
          <a:xfrm>
            <a:off x="7971274" y="3402211"/>
            <a:ext cx="1971012" cy="463438"/>
          </a:xfrm>
          <a:prstGeom prst="rect">
            <a:avLst/>
          </a:prstGeom>
        </p:spPr>
        <p:txBody>
          <a:bodyPr vert="horz" wrap="square" lIns="0" tIns="8931" rIns="0" bIns="0" rtlCol="0">
            <a:spAutoFit/>
          </a:bodyPr>
          <a:lstStyle/>
          <a:p>
            <a:pPr marL="8929">
              <a:spcBef>
                <a:spcPts val="71"/>
              </a:spcBef>
            </a:pPr>
            <a:r>
              <a:rPr lang="en-US" sz="2953" dirty="0">
                <a:solidFill>
                  <a:schemeClr val="bg1"/>
                </a:solidFill>
                <a:latin typeface="Gill Sans MT"/>
                <a:cs typeface="Gill Sans MT"/>
              </a:rPr>
              <a:t>Dissertation</a:t>
            </a:r>
            <a:endParaRPr sz="2953" dirty="0">
              <a:solidFill>
                <a:schemeClr val="bg1"/>
              </a:solidFill>
              <a:latin typeface="Gill Sans MT"/>
              <a:cs typeface="Gill Sans MT"/>
            </a:endParaRPr>
          </a:p>
        </p:txBody>
      </p:sp>
      <p:sp>
        <p:nvSpPr>
          <p:cNvPr id="10" name="object 10"/>
          <p:cNvSpPr/>
          <p:nvPr/>
        </p:nvSpPr>
        <p:spPr>
          <a:xfrm>
            <a:off x="1524000" y="0"/>
            <a:ext cx="9144000" cy="6858000"/>
          </a:xfrm>
          <a:custGeom>
            <a:avLst/>
            <a:gdLst/>
            <a:ahLst/>
            <a:cxnLst/>
            <a:rect l="l" t="t" r="r" b="b"/>
            <a:pathLst>
              <a:path w="13004800" h="9753600">
                <a:moveTo>
                  <a:pt x="0" y="9753600"/>
                </a:moveTo>
                <a:lnTo>
                  <a:pt x="13004800" y="9753600"/>
                </a:lnTo>
                <a:lnTo>
                  <a:pt x="13004800" y="0"/>
                </a:lnTo>
                <a:lnTo>
                  <a:pt x="0" y="0"/>
                </a:lnTo>
                <a:lnTo>
                  <a:pt x="0" y="9753600"/>
                </a:lnTo>
                <a:close/>
              </a:path>
            </a:pathLst>
          </a:custGeom>
          <a:ln w="12700">
            <a:solidFill>
              <a:srgbClr val="4C4C4C"/>
            </a:solidFill>
          </a:ln>
        </p:spPr>
        <p:txBody>
          <a:bodyPr wrap="square" lIns="0" tIns="0" rIns="0" bIns="0" rtlCol="0"/>
          <a:lstStyle/>
          <a:p>
            <a:endParaRPr sz="1265"/>
          </a:p>
        </p:txBody>
      </p:sp>
    </p:spTree>
    <p:extLst>
      <p:ext uri="{BB962C8B-B14F-4D97-AF65-F5344CB8AC3E}">
        <p14:creationId xmlns:p14="http://schemas.microsoft.com/office/powerpoint/2010/main" val="17070083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object 2"/>
          <p:cNvSpPr/>
          <p:nvPr/>
        </p:nvSpPr>
        <p:spPr>
          <a:xfrm>
            <a:off x="1524000" y="973336"/>
            <a:ext cx="6872288" cy="5884664"/>
          </a:xfrm>
          <a:custGeom>
            <a:avLst/>
            <a:gdLst/>
            <a:ahLst/>
            <a:cxnLst/>
            <a:rect l="l" t="t" r="r" b="b"/>
            <a:pathLst>
              <a:path w="9773920" h="8369300">
                <a:moveTo>
                  <a:pt x="146055" y="0"/>
                </a:moveTo>
                <a:lnTo>
                  <a:pt x="71414" y="284"/>
                </a:lnTo>
                <a:lnTo>
                  <a:pt x="0" y="1102"/>
                </a:lnTo>
                <a:lnTo>
                  <a:pt x="0" y="8369299"/>
                </a:lnTo>
                <a:lnTo>
                  <a:pt x="9773886" y="8369299"/>
                </a:lnTo>
                <a:lnTo>
                  <a:pt x="9765122" y="8307716"/>
                </a:lnTo>
                <a:lnTo>
                  <a:pt x="9754017" y="8233748"/>
                </a:lnTo>
                <a:lnTo>
                  <a:pt x="9742342" y="8159850"/>
                </a:lnTo>
                <a:lnTo>
                  <a:pt x="9730098" y="8086027"/>
                </a:lnTo>
                <a:lnTo>
                  <a:pt x="9717285" y="8012282"/>
                </a:lnTo>
                <a:lnTo>
                  <a:pt x="9703902" y="7938618"/>
                </a:lnTo>
                <a:lnTo>
                  <a:pt x="9689949" y="7865039"/>
                </a:lnTo>
                <a:lnTo>
                  <a:pt x="9675427" y="7791548"/>
                </a:lnTo>
                <a:lnTo>
                  <a:pt x="9660335" y="7718150"/>
                </a:lnTo>
                <a:lnTo>
                  <a:pt x="9644674" y="7644846"/>
                </a:lnTo>
                <a:lnTo>
                  <a:pt x="9628444" y="7571642"/>
                </a:lnTo>
                <a:lnTo>
                  <a:pt x="9611644" y="7498541"/>
                </a:lnTo>
                <a:lnTo>
                  <a:pt x="9594274" y="7425546"/>
                </a:lnTo>
                <a:lnTo>
                  <a:pt x="9576335" y="7352660"/>
                </a:lnTo>
                <a:lnTo>
                  <a:pt x="9557827" y="7279888"/>
                </a:lnTo>
                <a:lnTo>
                  <a:pt x="9538749" y="7207232"/>
                </a:lnTo>
                <a:lnTo>
                  <a:pt x="9519101" y="7134697"/>
                </a:lnTo>
                <a:lnTo>
                  <a:pt x="9498884" y="7062286"/>
                </a:lnTo>
                <a:lnTo>
                  <a:pt x="9478098" y="6990002"/>
                </a:lnTo>
                <a:lnTo>
                  <a:pt x="9456742" y="6917849"/>
                </a:lnTo>
                <a:lnTo>
                  <a:pt x="9434816" y="6845830"/>
                </a:lnTo>
                <a:lnTo>
                  <a:pt x="9412321" y="6773949"/>
                </a:lnTo>
                <a:lnTo>
                  <a:pt x="9389257" y="6702210"/>
                </a:lnTo>
                <a:lnTo>
                  <a:pt x="9365623" y="6630616"/>
                </a:lnTo>
                <a:lnTo>
                  <a:pt x="9341419" y="6559171"/>
                </a:lnTo>
                <a:lnTo>
                  <a:pt x="9316646" y="6487877"/>
                </a:lnTo>
                <a:lnTo>
                  <a:pt x="9291304" y="6416740"/>
                </a:lnTo>
                <a:lnTo>
                  <a:pt x="9265392" y="6345761"/>
                </a:lnTo>
                <a:lnTo>
                  <a:pt x="9238911" y="6274946"/>
                </a:lnTo>
                <a:lnTo>
                  <a:pt x="9211860" y="6204297"/>
                </a:lnTo>
                <a:lnTo>
                  <a:pt x="9184239" y="6133817"/>
                </a:lnTo>
                <a:lnTo>
                  <a:pt x="9156049" y="6063511"/>
                </a:lnTo>
                <a:lnTo>
                  <a:pt x="9127290" y="5993382"/>
                </a:lnTo>
                <a:lnTo>
                  <a:pt x="9097961" y="5923433"/>
                </a:lnTo>
                <a:lnTo>
                  <a:pt x="9068063" y="5853669"/>
                </a:lnTo>
                <a:lnTo>
                  <a:pt x="9037595" y="5784091"/>
                </a:lnTo>
                <a:lnTo>
                  <a:pt x="9006557" y="5714705"/>
                </a:lnTo>
                <a:lnTo>
                  <a:pt x="8974951" y="5645514"/>
                </a:lnTo>
                <a:lnTo>
                  <a:pt x="8942774" y="5576520"/>
                </a:lnTo>
                <a:lnTo>
                  <a:pt x="8910028" y="5507729"/>
                </a:lnTo>
                <a:lnTo>
                  <a:pt x="8876713" y="5439142"/>
                </a:lnTo>
                <a:lnTo>
                  <a:pt x="8842828" y="5370765"/>
                </a:lnTo>
                <a:lnTo>
                  <a:pt x="8808374" y="5302599"/>
                </a:lnTo>
                <a:lnTo>
                  <a:pt x="8773350" y="5234650"/>
                </a:lnTo>
                <a:lnTo>
                  <a:pt x="8737757" y="5166920"/>
                </a:lnTo>
                <a:lnTo>
                  <a:pt x="8701594" y="5099413"/>
                </a:lnTo>
                <a:lnTo>
                  <a:pt x="8664862" y="5032132"/>
                </a:lnTo>
                <a:lnTo>
                  <a:pt x="8627560" y="4965081"/>
                </a:lnTo>
                <a:lnTo>
                  <a:pt x="8589688" y="4898264"/>
                </a:lnTo>
                <a:lnTo>
                  <a:pt x="8551248" y="4831684"/>
                </a:lnTo>
                <a:lnTo>
                  <a:pt x="8512237" y="4765344"/>
                </a:lnTo>
                <a:lnTo>
                  <a:pt x="8472658" y="4699249"/>
                </a:lnTo>
                <a:lnTo>
                  <a:pt x="8432508" y="4633401"/>
                </a:lnTo>
                <a:lnTo>
                  <a:pt x="8391790" y="4567805"/>
                </a:lnTo>
                <a:lnTo>
                  <a:pt x="8350501" y="4502463"/>
                </a:lnTo>
                <a:lnTo>
                  <a:pt x="8308644" y="4437379"/>
                </a:lnTo>
                <a:lnTo>
                  <a:pt x="8266216" y="4372558"/>
                </a:lnTo>
                <a:lnTo>
                  <a:pt x="8223220" y="4308002"/>
                </a:lnTo>
                <a:lnTo>
                  <a:pt x="8179653" y="4243714"/>
                </a:lnTo>
                <a:lnTo>
                  <a:pt x="8135518" y="4179699"/>
                </a:lnTo>
                <a:lnTo>
                  <a:pt x="8090813" y="4115961"/>
                </a:lnTo>
                <a:lnTo>
                  <a:pt x="8045538" y="4052501"/>
                </a:lnTo>
                <a:lnTo>
                  <a:pt x="7999694" y="3989325"/>
                </a:lnTo>
                <a:lnTo>
                  <a:pt x="7953280" y="3926435"/>
                </a:lnTo>
                <a:lnTo>
                  <a:pt x="7906297" y="3863836"/>
                </a:lnTo>
                <a:lnTo>
                  <a:pt x="7858744" y="3801530"/>
                </a:lnTo>
                <a:lnTo>
                  <a:pt x="7810622" y="3739522"/>
                </a:lnTo>
                <a:lnTo>
                  <a:pt x="7761930" y="3677814"/>
                </a:lnTo>
                <a:lnTo>
                  <a:pt x="7712669" y="3616410"/>
                </a:lnTo>
                <a:lnTo>
                  <a:pt x="7662838" y="3555315"/>
                </a:lnTo>
                <a:lnTo>
                  <a:pt x="7612438" y="3494530"/>
                </a:lnTo>
                <a:lnTo>
                  <a:pt x="7561469" y="3434061"/>
                </a:lnTo>
                <a:lnTo>
                  <a:pt x="7509930" y="3373910"/>
                </a:lnTo>
                <a:lnTo>
                  <a:pt x="7457821" y="3314081"/>
                </a:lnTo>
                <a:lnTo>
                  <a:pt x="7405143" y="3254578"/>
                </a:lnTo>
                <a:lnTo>
                  <a:pt x="7351895" y="3195403"/>
                </a:lnTo>
                <a:lnTo>
                  <a:pt x="7298078" y="3136562"/>
                </a:lnTo>
                <a:lnTo>
                  <a:pt x="7243692" y="3078056"/>
                </a:lnTo>
                <a:lnTo>
                  <a:pt x="7188735" y="3019890"/>
                </a:lnTo>
                <a:lnTo>
                  <a:pt x="7133210" y="2962067"/>
                </a:lnTo>
                <a:lnTo>
                  <a:pt x="7077115" y="2904591"/>
                </a:lnTo>
                <a:lnTo>
                  <a:pt x="7020450" y="2847466"/>
                </a:lnTo>
                <a:lnTo>
                  <a:pt x="6963325" y="2790801"/>
                </a:lnTo>
                <a:lnTo>
                  <a:pt x="6905848" y="2734706"/>
                </a:lnTo>
                <a:lnTo>
                  <a:pt x="6848026" y="2679181"/>
                </a:lnTo>
                <a:lnTo>
                  <a:pt x="6789860" y="2624225"/>
                </a:lnTo>
                <a:lnTo>
                  <a:pt x="6731354" y="2569838"/>
                </a:lnTo>
                <a:lnTo>
                  <a:pt x="6672512" y="2516021"/>
                </a:lnTo>
                <a:lnTo>
                  <a:pt x="6613338" y="2462773"/>
                </a:lnTo>
                <a:lnTo>
                  <a:pt x="6553834" y="2410095"/>
                </a:lnTo>
                <a:lnTo>
                  <a:pt x="6494005" y="2357986"/>
                </a:lnTo>
                <a:lnTo>
                  <a:pt x="6433854" y="2306447"/>
                </a:lnTo>
                <a:lnTo>
                  <a:pt x="6373384" y="2255478"/>
                </a:lnTo>
                <a:lnTo>
                  <a:pt x="6312600" y="2205077"/>
                </a:lnTo>
                <a:lnTo>
                  <a:pt x="6251504" y="2155247"/>
                </a:lnTo>
                <a:lnTo>
                  <a:pt x="6190101" y="2105986"/>
                </a:lnTo>
                <a:lnTo>
                  <a:pt x="6128393" y="2057294"/>
                </a:lnTo>
                <a:lnTo>
                  <a:pt x="6066384" y="2009172"/>
                </a:lnTo>
                <a:lnTo>
                  <a:pt x="6004078" y="1961619"/>
                </a:lnTo>
                <a:lnTo>
                  <a:pt x="5941479" y="1914636"/>
                </a:lnTo>
                <a:lnTo>
                  <a:pt x="5878589" y="1868222"/>
                </a:lnTo>
                <a:lnTo>
                  <a:pt x="5815412" y="1822378"/>
                </a:lnTo>
                <a:lnTo>
                  <a:pt x="5751953" y="1777103"/>
                </a:lnTo>
                <a:lnTo>
                  <a:pt x="5688214" y="1732398"/>
                </a:lnTo>
                <a:lnTo>
                  <a:pt x="5624199" y="1688262"/>
                </a:lnTo>
                <a:lnTo>
                  <a:pt x="5559912" y="1644696"/>
                </a:lnTo>
                <a:lnTo>
                  <a:pt x="5495355" y="1601699"/>
                </a:lnTo>
                <a:lnTo>
                  <a:pt x="5430534" y="1559272"/>
                </a:lnTo>
                <a:lnTo>
                  <a:pt x="5365450" y="1517414"/>
                </a:lnTo>
                <a:lnTo>
                  <a:pt x="5300108" y="1476126"/>
                </a:lnTo>
                <a:lnTo>
                  <a:pt x="5234512" y="1435407"/>
                </a:lnTo>
                <a:lnTo>
                  <a:pt x="5168664" y="1395258"/>
                </a:lnTo>
                <a:lnTo>
                  <a:pt x="5102568" y="1355678"/>
                </a:lnTo>
                <a:lnTo>
                  <a:pt x="5036229" y="1316668"/>
                </a:lnTo>
                <a:lnTo>
                  <a:pt x="4969649" y="1278227"/>
                </a:lnTo>
                <a:lnTo>
                  <a:pt x="4902831" y="1240356"/>
                </a:lnTo>
                <a:lnTo>
                  <a:pt x="4835780" y="1203054"/>
                </a:lnTo>
                <a:lnTo>
                  <a:pt x="4768500" y="1166322"/>
                </a:lnTo>
                <a:lnTo>
                  <a:pt x="4700992" y="1130159"/>
                </a:lnTo>
                <a:lnTo>
                  <a:pt x="4633262" y="1094566"/>
                </a:lnTo>
                <a:lnTo>
                  <a:pt x="4497147" y="1025087"/>
                </a:lnTo>
                <a:lnTo>
                  <a:pt x="4360183" y="957887"/>
                </a:lnTo>
                <a:lnTo>
                  <a:pt x="4222398" y="892965"/>
                </a:lnTo>
                <a:lnTo>
                  <a:pt x="4083820" y="830321"/>
                </a:lnTo>
                <a:lnTo>
                  <a:pt x="3944478" y="769954"/>
                </a:lnTo>
                <a:lnTo>
                  <a:pt x="3804400" y="711866"/>
                </a:lnTo>
                <a:lnTo>
                  <a:pt x="3663614" y="656056"/>
                </a:lnTo>
                <a:lnTo>
                  <a:pt x="3522149" y="602523"/>
                </a:lnTo>
                <a:lnTo>
                  <a:pt x="3380033" y="551269"/>
                </a:lnTo>
                <a:lnTo>
                  <a:pt x="3237294" y="502293"/>
                </a:lnTo>
                <a:lnTo>
                  <a:pt x="3093961" y="455594"/>
                </a:lnTo>
                <a:lnTo>
                  <a:pt x="2950062" y="411174"/>
                </a:lnTo>
                <a:lnTo>
                  <a:pt x="2805624" y="369031"/>
                </a:lnTo>
                <a:lnTo>
                  <a:pt x="2660678" y="329167"/>
                </a:lnTo>
                <a:lnTo>
                  <a:pt x="2515250" y="291580"/>
                </a:lnTo>
                <a:lnTo>
                  <a:pt x="2369369" y="256271"/>
                </a:lnTo>
                <a:lnTo>
                  <a:pt x="2223063" y="223241"/>
                </a:lnTo>
                <a:lnTo>
                  <a:pt x="2076361" y="192488"/>
                </a:lnTo>
                <a:lnTo>
                  <a:pt x="1929292" y="164014"/>
                </a:lnTo>
                <a:lnTo>
                  <a:pt x="1781882" y="137817"/>
                </a:lnTo>
                <a:lnTo>
                  <a:pt x="1634161" y="113898"/>
                </a:lnTo>
                <a:lnTo>
                  <a:pt x="1486157" y="92257"/>
                </a:lnTo>
                <a:lnTo>
                  <a:pt x="1337899" y="72895"/>
                </a:lnTo>
                <a:lnTo>
                  <a:pt x="1189414" y="55810"/>
                </a:lnTo>
                <a:lnTo>
                  <a:pt x="1040730" y="41003"/>
                </a:lnTo>
                <a:lnTo>
                  <a:pt x="891877" y="28474"/>
                </a:lnTo>
                <a:lnTo>
                  <a:pt x="742883" y="18223"/>
                </a:lnTo>
                <a:lnTo>
                  <a:pt x="593775" y="10250"/>
                </a:lnTo>
                <a:lnTo>
                  <a:pt x="444582" y="4555"/>
                </a:lnTo>
                <a:lnTo>
                  <a:pt x="295333" y="1138"/>
                </a:lnTo>
                <a:lnTo>
                  <a:pt x="146055" y="0"/>
                </a:lnTo>
                <a:close/>
              </a:path>
            </a:pathLst>
          </a:custGeom>
          <a:solidFill>
            <a:srgbClr val="000000"/>
          </a:solidFill>
        </p:spPr>
        <p:txBody>
          <a:bodyPr wrap="square" lIns="0" tIns="0" rIns="0" bIns="0" rtlCol="0"/>
          <a:lstStyle/>
          <a:p>
            <a:endParaRPr sz="1265"/>
          </a:p>
        </p:txBody>
      </p:sp>
      <p:sp>
        <p:nvSpPr>
          <p:cNvPr id="3" name="object 3"/>
          <p:cNvSpPr/>
          <p:nvPr/>
        </p:nvSpPr>
        <p:spPr>
          <a:xfrm>
            <a:off x="1524002" y="3468902"/>
            <a:ext cx="4289375" cy="3389263"/>
          </a:xfrm>
          <a:custGeom>
            <a:avLst/>
            <a:gdLst/>
            <a:ahLst/>
            <a:cxnLst/>
            <a:rect l="l" t="t" r="r" b="b"/>
            <a:pathLst>
              <a:path w="6100445" h="4820284">
                <a:moveTo>
                  <a:pt x="107472" y="0"/>
                </a:moveTo>
                <a:lnTo>
                  <a:pt x="0" y="972"/>
                </a:lnTo>
                <a:lnTo>
                  <a:pt x="0" y="4820053"/>
                </a:lnTo>
                <a:lnTo>
                  <a:pt x="6099874" y="4820053"/>
                </a:lnTo>
                <a:lnTo>
                  <a:pt x="6090405" y="4777345"/>
                </a:lnTo>
                <a:lnTo>
                  <a:pt x="6079805" y="4731221"/>
                </a:lnTo>
                <a:lnTo>
                  <a:pt x="6068846" y="4685165"/>
                </a:lnTo>
                <a:lnTo>
                  <a:pt x="6057527" y="4639177"/>
                </a:lnTo>
                <a:lnTo>
                  <a:pt x="6045849" y="4593262"/>
                </a:lnTo>
                <a:lnTo>
                  <a:pt x="6033812" y="4547419"/>
                </a:lnTo>
                <a:lnTo>
                  <a:pt x="6021415" y="4501653"/>
                </a:lnTo>
                <a:lnTo>
                  <a:pt x="6008659" y="4455965"/>
                </a:lnTo>
                <a:lnTo>
                  <a:pt x="5995544" y="4410357"/>
                </a:lnTo>
                <a:lnTo>
                  <a:pt x="5982069" y="4364832"/>
                </a:lnTo>
                <a:lnTo>
                  <a:pt x="5968235" y="4319392"/>
                </a:lnTo>
                <a:lnTo>
                  <a:pt x="5954042" y="4274038"/>
                </a:lnTo>
                <a:lnTo>
                  <a:pt x="5939489" y="4228774"/>
                </a:lnTo>
                <a:lnTo>
                  <a:pt x="5924577" y="4183602"/>
                </a:lnTo>
                <a:lnTo>
                  <a:pt x="5909306" y="4138523"/>
                </a:lnTo>
                <a:lnTo>
                  <a:pt x="5893675" y="4093541"/>
                </a:lnTo>
                <a:lnTo>
                  <a:pt x="5877685" y="4048656"/>
                </a:lnTo>
                <a:lnTo>
                  <a:pt x="5861336" y="4003872"/>
                </a:lnTo>
                <a:lnTo>
                  <a:pt x="5844628" y="3959191"/>
                </a:lnTo>
                <a:lnTo>
                  <a:pt x="5827560" y="3914615"/>
                </a:lnTo>
                <a:lnTo>
                  <a:pt x="5810133" y="3870146"/>
                </a:lnTo>
                <a:lnTo>
                  <a:pt x="5792346" y="3825786"/>
                </a:lnTo>
                <a:lnTo>
                  <a:pt x="5774200" y="3781538"/>
                </a:lnTo>
                <a:lnTo>
                  <a:pt x="5755695" y="3737403"/>
                </a:lnTo>
                <a:lnTo>
                  <a:pt x="5736831" y="3693385"/>
                </a:lnTo>
                <a:lnTo>
                  <a:pt x="5717607" y="3649485"/>
                </a:lnTo>
                <a:lnTo>
                  <a:pt x="5698024" y="3605706"/>
                </a:lnTo>
                <a:lnTo>
                  <a:pt x="5678081" y="3562049"/>
                </a:lnTo>
                <a:lnTo>
                  <a:pt x="5657779" y="3518518"/>
                </a:lnTo>
                <a:lnTo>
                  <a:pt x="5637118" y="3475114"/>
                </a:lnTo>
                <a:lnTo>
                  <a:pt x="5616098" y="3431839"/>
                </a:lnTo>
                <a:lnTo>
                  <a:pt x="5594718" y="3388696"/>
                </a:lnTo>
                <a:lnTo>
                  <a:pt x="5572979" y="3345687"/>
                </a:lnTo>
                <a:lnTo>
                  <a:pt x="5550881" y="3302814"/>
                </a:lnTo>
                <a:lnTo>
                  <a:pt x="5528423" y="3260079"/>
                </a:lnTo>
                <a:lnTo>
                  <a:pt x="5505606" y="3217486"/>
                </a:lnTo>
                <a:lnTo>
                  <a:pt x="5482429" y="3175035"/>
                </a:lnTo>
                <a:lnTo>
                  <a:pt x="5458894" y="3132729"/>
                </a:lnTo>
                <a:lnTo>
                  <a:pt x="5434999" y="3090570"/>
                </a:lnTo>
                <a:lnTo>
                  <a:pt x="5410744" y="3048561"/>
                </a:lnTo>
                <a:lnTo>
                  <a:pt x="5386131" y="3006704"/>
                </a:lnTo>
                <a:lnTo>
                  <a:pt x="5361158" y="2965001"/>
                </a:lnTo>
                <a:lnTo>
                  <a:pt x="5335825" y="2923454"/>
                </a:lnTo>
                <a:lnTo>
                  <a:pt x="5310134" y="2882066"/>
                </a:lnTo>
                <a:lnTo>
                  <a:pt x="5284083" y="2840839"/>
                </a:lnTo>
                <a:lnTo>
                  <a:pt x="5257673" y="2799774"/>
                </a:lnTo>
                <a:lnTo>
                  <a:pt x="5230903" y="2758875"/>
                </a:lnTo>
                <a:lnTo>
                  <a:pt x="5203774" y="2718143"/>
                </a:lnTo>
                <a:lnTo>
                  <a:pt x="5176286" y="2677581"/>
                </a:lnTo>
                <a:lnTo>
                  <a:pt x="5148438" y="2637190"/>
                </a:lnTo>
                <a:lnTo>
                  <a:pt x="5120231" y="2596974"/>
                </a:lnTo>
                <a:lnTo>
                  <a:pt x="5091665" y="2556934"/>
                </a:lnTo>
                <a:lnTo>
                  <a:pt x="5062740" y="2517073"/>
                </a:lnTo>
                <a:lnTo>
                  <a:pt x="5033455" y="2477393"/>
                </a:lnTo>
                <a:lnTo>
                  <a:pt x="5003810" y="2437896"/>
                </a:lnTo>
                <a:lnTo>
                  <a:pt x="4973807" y="2398584"/>
                </a:lnTo>
                <a:lnTo>
                  <a:pt x="4943444" y="2359459"/>
                </a:lnTo>
                <a:lnTo>
                  <a:pt x="4912722" y="2320524"/>
                </a:lnTo>
                <a:lnTo>
                  <a:pt x="4881640" y="2281782"/>
                </a:lnTo>
                <a:lnTo>
                  <a:pt x="4850200" y="2243233"/>
                </a:lnTo>
                <a:lnTo>
                  <a:pt x="4818400" y="2204881"/>
                </a:lnTo>
                <a:lnTo>
                  <a:pt x="4786240" y="2166728"/>
                </a:lnTo>
                <a:lnTo>
                  <a:pt x="4753721" y="2128776"/>
                </a:lnTo>
                <a:lnTo>
                  <a:pt x="4720843" y="2091026"/>
                </a:lnTo>
                <a:lnTo>
                  <a:pt x="4687606" y="2053483"/>
                </a:lnTo>
                <a:lnTo>
                  <a:pt x="4654009" y="2016146"/>
                </a:lnTo>
                <a:lnTo>
                  <a:pt x="4620053" y="1979020"/>
                </a:lnTo>
                <a:lnTo>
                  <a:pt x="4585738" y="1942106"/>
                </a:lnTo>
                <a:lnTo>
                  <a:pt x="4551063" y="1905406"/>
                </a:lnTo>
                <a:lnTo>
                  <a:pt x="4516029" y="1868923"/>
                </a:lnTo>
                <a:lnTo>
                  <a:pt x="4480635" y="1832658"/>
                </a:lnTo>
                <a:lnTo>
                  <a:pt x="4444883" y="1796615"/>
                </a:lnTo>
                <a:lnTo>
                  <a:pt x="4408839" y="1760862"/>
                </a:lnTo>
                <a:lnTo>
                  <a:pt x="4372575" y="1725469"/>
                </a:lnTo>
                <a:lnTo>
                  <a:pt x="4336091" y="1690435"/>
                </a:lnTo>
                <a:lnTo>
                  <a:pt x="4299391" y="1655760"/>
                </a:lnTo>
                <a:lnTo>
                  <a:pt x="4262477" y="1621445"/>
                </a:lnTo>
                <a:lnTo>
                  <a:pt x="4225351" y="1587489"/>
                </a:lnTo>
                <a:lnTo>
                  <a:pt x="4188015" y="1553892"/>
                </a:lnTo>
                <a:lnTo>
                  <a:pt x="4150471" y="1520654"/>
                </a:lnTo>
                <a:lnTo>
                  <a:pt x="4112722" y="1487776"/>
                </a:lnTo>
                <a:lnTo>
                  <a:pt x="4074769" y="1455258"/>
                </a:lnTo>
                <a:lnTo>
                  <a:pt x="4036616" y="1423098"/>
                </a:lnTo>
                <a:lnTo>
                  <a:pt x="3998264" y="1391298"/>
                </a:lnTo>
                <a:lnTo>
                  <a:pt x="3959715" y="1359857"/>
                </a:lnTo>
                <a:lnTo>
                  <a:pt x="3920973" y="1328776"/>
                </a:lnTo>
                <a:lnTo>
                  <a:pt x="3882038" y="1298054"/>
                </a:lnTo>
                <a:lnTo>
                  <a:pt x="3842914" y="1267691"/>
                </a:lnTo>
                <a:lnTo>
                  <a:pt x="3803602" y="1237688"/>
                </a:lnTo>
                <a:lnTo>
                  <a:pt x="3764104" y="1208043"/>
                </a:lnTo>
                <a:lnTo>
                  <a:pt x="3724424" y="1178759"/>
                </a:lnTo>
                <a:lnTo>
                  <a:pt x="3684563" y="1149833"/>
                </a:lnTo>
                <a:lnTo>
                  <a:pt x="3644523" y="1121267"/>
                </a:lnTo>
                <a:lnTo>
                  <a:pt x="3604307" y="1093060"/>
                </a:lnTo>
                <a:lnTo>
                  <a:pt x="3563917" y="1065213"/>
                </a:lnTo>
                <a:lnTo>
                  <a:pt x="3523354" y="1037724"/>
                </a:lnTo>
                <a:lnTo>
                  <a:pt x="3482622" y="1010595"/>
                </a:lnTo>
                <a:lnTo>
                  <a:pt x="3441723" y="983826"/>
                </a:lnTo>
                <a:lnTo>
                  <a:pt x="3400659" y="957416"/>
                </a:lnTo>
                <a:lnTo>
                  <a:pt x="3359431" y="931365"/>
                </a:lnTo>
                <a:lnTo>
                  <a:pt x="3318043" y="905673"/>
                </a:lnTo>
                <a:lnTo>
                  <a:pt x="3276496" y="880341"/>
                </a:lnTo>
                <a:lnTo>
                  <a:pt x="3234793" y="855368"/>
                </a:lnTo>
                <a:lnTo>
                  <a:pt x="3192936" y="830754"/>
                </a:lnTo>
                <a:lnTo>
                  <a:pt x="3150927" y="806500"/>
                </a:lnTo>
                <a:lnTo>
                  <a:pt x="3108769" y="782605"/>
                </a:lnTo>
                <a:lnTo>
                  <a:pt x="3066463" y="759069"/>
                </a:lnTo>
                <a:lnTo>
                  <a:pt x="3024012" y="735893"/>
                </a:lnTo>
                <a:lnTo>
                  <a:pt x="2981418" y="713076"/>
                </a:lnTo>
                <a:lnTo>
                  <a:pt x="2938684" y="690618"/>
                </a:lnTo>
                <a:lnTo>
                  <a:pt x="2852802" y="646781"/>
                </a:lnTo>
                <a:lnTo>
                  <a:pt x="2766384" y="604381"/>
                </a:lnTo>
                <a:lnTo>
                  <a:pt x="2679448" y="563418"/>
                </a:lnTo>
                <a:lnTo>
                  <a:pt x="2592012" y="523892"/>
                </a:lnTo>
                <a:lnTo>
                  <a:pt x="2504094" y="485804"/>
                </a:lnTo>
                <a:lnTo>
                  <a:pt x="2415712" y="449153"/>
                </a:lnTo>
                <a:lnTo>
                  <a:pt x="2326883" y="413940"/>
                </a:lnTo>
                <a:lnTo>
                  <a:pt x="2237625" y="380163"/>
                </a:lnTo>
                <a:lnTo>
                  <a:pt x="2147957" y="347824"/>
                </a:lnTo>
                <a:lnTo>
                  <a:pt x="2057896" y="316922"/>
                </a:lnTo>
                <a:lnTo>
                  <a:pt x="1967459" y="287458"/>
                </a:lnTo>
                <a:lnTo>
                  <a:pt x="1876666" y="259431"/>
                </a:lnTo>
                <a:lnTo>
                  <a:pt x="1785533" y="232841"/>
                </a:lnTo>
                <a:lnTo>
                  <a:pt x="1694078" y="207688"/>
                </a:lnTo>
                <a:lnTo>
                  <a:pt x="1602320" y="183973"/>
                </a:lnTo>
                <a:lnTo>
                  <a:pt x="1510276" y="161695"/>
                </a:lnTo>
                <a:lnTo>
                  <a:pt x="1417965" y="140854"/>
                </a:lnTo>
                <a:lnTo>
                  <a:pt x="1325403" y="121451"/>
                </a:lnTo>
                <a:lnTo>
                  <a:pt x="1232609" y="103485"/>
                </a:lnTo>
                <a:lnTo>
                  <a:pt x="1139601" y="86956"/>
                </a:lnTo>
                <a:lnTo>
                  <a:pt x="1046396" y="71864"/>
                </a:lnTo>
                <a:lnTo>
                  <a:pt x="953013" y="58210"/>
                </a:lnTo>
                <a:lnTo>
                  <a:pt x="859469" y="45993"/>
                </a:lnTo>
                <a:lnTo>
                  <a:pt x="765782" y="35213"/>
                </a:lnTo>
                <a:lnTo>
                  <a:pt x="671970" y="25871"/>
                </a:lnTo>
                <a:lnTo>
                  <a:pt x="578051" y="17966"/>
                </a:lnTo>
                <a:lnTo>
                  <a:pt x="484042" y="11498"/>
                </a:lnTo>
                <a:lnTo>
                  <a:pt x="389962" y="6467"/>
                </a:lnTo>
                <a:lnTo>
                  <a:pt x="295829" y="2874"/>
                </a:lnTo>
                <a:lnTo>
                  <a:pt x="201660" y="718"/>
                </a:lnTo>
                <a:lnTo>
                  <a:pt x="107472" y="0"/>
                </a:lnTo>
                <a:close/>
              </a:path>
            </a:pathLst>
          </a:custGeom>
          <a:solidFill>
            <a:srgbClr val="E32400"/>
          </a:solidFill>
        </p:spPr>
        <p:txBody>
          <a:bodyPr wrap="square" lIns="0" tIns="0" rIns="0" bIns="0" rtlCol="0"/>
          <a:lstStyle/>
          <a:p>
            <a:endParaRPr sz="1265"/>
          </a:p>
        </p:txBody>
      </p:sp>
      <p:sp>
        <p:nvSpPr>
          <p:cNvPr id="4" name="object 4"/>
          <p:cNvSpPr/>
          <p:nvPr/>
        </p:nvSpPr>
        <p:spPr>
          <a:xfrm>
            <a:off x="1524000" y="0"/>
            <a:ext cx="9144000" cy="6858000"/>
          </a:xfrm>
          <a:custGeom>
            <a:avLst/>
            <a:gdLst/>
            <a:ahLst/>
            <a:cxnLst/>
            <a:rect l="l" t="t" r="r" b="b"/>
            <a:pathLst>
              <a:path w="13004800" h="9753600">
                <a:moveTo>
                  <a:pt x="0" y="9753600"/>
                </a:moveTo>
                <a:lnTo>
                  <a:pt x="13004800" y="9753600"/>
                </a:lnTo>
                <a:lnTo>
                  <a:pt x="13004800" y="0"/>
                </a:lnTo>
                <a:lnTo>
                  <a:pt x="0" y="0"/>
                </a:lnTo>
                <a:lnTo>
                  <a:pt x="0" y="9753600"/>
                </a:lnTo>
                <a:close/>
              </a:path>
            </a:pathLst>
          </a:custGeom>
          <a:ln w="12700">
            <a:solidFill>
              <a:srgbClr val="4C4C4C"/>
            </a:solidFill>
          </a:ln>
        </p:spPr>
        <p:txBody>
          <a:bodyPr wrap="square" lIns="0" tIns="0" rIns="0" bIns="0" rtlCol="0"/>
          <a:lstStyle/>
          <a:p>
            <a:endParaRPr sz="1265"/>
          </a:p>
        </p:txBody>
      </p:sp>
    </p:spTree>
    <p:extLst>
      <p:ext uri="{BB962C8B-B14F-4D97-AF65-F5344CB8AC3E}">
        <p14:creationId xmlns:p14="http://schemas.microsoft.com/office/powerpoint/2010/main" val="15241075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A9E0390-6A6E-AB9D-7CF4-1E93E4928A2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1284560E-2D75-2C8C-C57B-793A29002BE1}"/>
              </a:ext>
            </a:extLst>
          </p:cNvPr>
          <p:cNvSpPr/>
          <p:nvPr/>
        </p:nvSpPr>
        <p:spPr>
          <a:xfrm>
            <a:off x="5550023" y="3180239"/>
            <a:ext cx="2448967" cy="3678139"/>
          </a:xfrm>
          <a:custGeom>
            <a:avLst/>
            <a:gdLst/>
            <a:ahLst/>
            <a:cxnLst/>
            <a:rect l="l" t="t" r="r" b="b"/>
            <a:pathLst>
              <a:path w="3482975" h="5231130">
                <a:moveTo>
                  <a:pt x="0" y="0"/>
                </a:moveTo>
                <a:lnTo>
                  <a:pt x="92787" y="93542"/>
                </a:lnTo>
                <a:lnTo>
                  <a:pt x="184642" y="187658"/>
                </a:lnTo>
                <a:lnTo>
                  <a:pt x="275565" y="282342"/>
                </a:lnTo>
                <a:lnTo>
                  <a:pt x="365555" y="377588"/>
                </a:lnTo>
                <a:lnTo>
                  <a:pt x="454613" y="473391"/>
                </a:lnTo>
                <a:lnTo>
                  <a:pt x="542738" y="569743"/>
                </a:lnTo>
                <a:lnTo>
                  <a:pt x="629930" y="666641"/>
                </a:lnTo>
                <a:lnTo>
                  <a:pt x="716190" y="764077"/>
                </a:lnTo>
                <a:lnTo>
                  <a:pt x="801517" y="862046"/>
                </a:lnTo>
                <a:lnTo>
                  <a:pt x="885912" y="960542"/>
                </a:lnTo>
                <a:lnTo>
                  <a:pt x="969375" y="1059560"/>
                </a:lnTo>
                <a:lnTo>
                  <a:pt x="1051904" y="1159094"/>
                </a:lnTo>
                <a:lnTo>
                  <a:pt x="1133502" y="1259138"/>
                </a:lnTo>
                <a:lnTo>
                  <a:pt x="1214166" y="1359685"/>
                </a:lnTo>
                <a:lnTo>
                  <a:pt x="1293898" y="1460731"/>
                </a:lnTo>
                <a:lnTo>
                  <a:pt x="1372698" y="1562269"/>
                </a:lnTo>
                <a:lnTo>
                  <a:pt x="1450565" y="1664295"/>
                </a:lnTo>
                <a:lnTo>
                  <a:pt x="1527500" y="1766801"/>
                </a:lnTo>
                <a:lnTo>
                  <a:pt x="1603502" y="1869782"/>
                </a:lnTo>
                <a:lnTo>
                  <a:pt x="1678571" y="1973232"/>
                </a:lnTo>
                <a:lnTo>
                  <a:pt x="1752708" y="2077146"/>
                </a:lnTo>
                <a:lnTo>
                  <a:pt x="1825912" y="2181518"/>
                </a:lnTo>
                <a:lnTo>
                  <a:pt x="1898184" y="2286341"/>
                </a:lnTo>
                <a:lnTo>
                  <a:pt x="1969524" y="2391611"/>
                </a:lnTo>
                <a:lnTo>
                  <a:pt x="2039930" y="2497321"/>
                </a:lnTo>
                <a:lnTo>
                  <a:pt x="2109405" y="2603466"/>
                </a:lnTo>
                <a:lnTo>
                  <a:pt x="2177946" y="2710039"/>
                </a:lnTo>
                <a:lnTo>
                  <a:pt x="2245555" y="2817036"/>
                </a:lnTo>
                <a:lnTo>
                  <a:pt x="2312232" y="2924449"/>
                </a:lnTo>
                <a:lnTo>
                  <a:pt x="2377976" y="3032274"/>
                </a:lnTo>
                <a:lnTo>
                  <a:pt x="2442787" y="3140505"/>
                </a:lnTo>
                <a:lnTo>
                  <a:pt x="2506666" y="3249135"/>
                </a:lnTo>
                <a:lnTo>
                  <a:pt x="2569613" y="3358160"/>
                </a:lnTo>
                <a:lnTo>
                  <a:pt x="2631627" y="3467572"/>
                </a:lnTo>
                <a:lnTo>
                  <a:pt x="2692708" y="3577367"/>
                </a:lnTo>
                <a:lnTo>
                  <a:pt x="2752857" y="3687539"/>
                </a:lnTo>
                <a:lnTo>
                  <a:pt x="2812073" y="3798081"/>
                </a:lnTo>
                <a:lnTo>
                  <a:pt x="2870357" y="3908989"/>
                </a:lnTo>
                <a:lnTo>
                  <a:pt x="2927708" y="4020255"/>
                </a:lnTo>
                <a:lnTo>
                  <a:pt x="2984127" y="4131875"/>
                </a:lnTo>
                <a:lnTo>
                  <a:pt x="3039613" y="4243843"/>
                </a:lnTo>
                <a:lnTo>
                  <a:pt x="3094167" y="4356153"/>
                </a:lnTo>
                <a:lnTo>
                  <a:pt x="3147788" y="4468798"/>
                </a:lnTo>
                <a:lnTo>
                  <a:pt x="3200476" y="4581774"/>
                </a:lnTo>
                <a:lnTo>
                  <a:pt x="3252232" y="4695075"/>
                </a:lnTo>
                <a:lnTo>
                  <a:pt x="3303055" y="4808694"/>
                </a:lnTo>
                <a:lnTo>
                  <a:pt x="3352946" y="4922625"/>
                </a:lnTo>
                <a:lnTo>
                  <a:pt x="3401905" y="5036864"/>
                </a:lnTo>
                <a:lnTo>
                  <a:pt x="3449930" y="5151405"/>
                </a:lnTo>
                <a:lnTo>
                  <a:pt x="3482405" y="5230594"/>
                </a:lnTo>
              </a:path>
            </a:pathLst>
          </a:custGeom>
          <a:ln w="114300">
            <a:solidFill>
              <a:srgbClr val="000000"/>
            </a:solidFill>
          </a:ln>
        </p:spPr>
        <p:txBody>
          <a:bodyPr wrap="square" lIns="0" tIns="0" rIns="0" bIns="0" rtlCol="0"/>
          <a:lstStyle/>
          <a:p>
            <a:endParaRPr sz="1265"/>
          </a:p>
        </p:txBody>
      </p:sp>
      <p:sp>
        <p:nvSpPr>
          <p:cNvPr id="3" name="object 3">
            <a:extLst>
              <a:ext uri="{FF2B5EF4-FFF2-40B4-BE49-F238E27FC236}">
                <a16:creationId xmlns:a16="http://schemas.microsoft.com/office/drawing/2014/main" id="{9AA28ED5-A23C-845E-C61D-F699DD1FDFD6}"/>
              </a:ext>
            </a:extLst>
          </p:cNvPr>
          <p:cNvSpPr/>
          <p:nvPr/>
        </p:nvSpPr>
        <p:spPr>
          <a:xfrm>
            <a:off x="1524001" y="596167"/>
            <a:ext cx="4026396" cy="2584251"/>
          </a:xfrm>
          <a:custGeom>
            <a:avLst/>
            <a:gdLst/>
            <a:ahLst/>
            <a:cxnLst/>
            <a:rect l="l" t="t" r="r" b="b"/>
            <a:pathLst>
              <a:path w="5726430" h="3675379">
                <a:moveTo>
                  <a:pt x="0" y="0"/>
                </a:moveTo>
                <a:lnTo>
                  <a:pt x="113428" y="42416"/>
                </a:lnTo>
                <a:lnTo>
                  <a:pt x="229115" y="86711"/>
                </a:lnTo>
                <a:lnTo>
                  <a:pt x="344525" y="131940"/>
                </a:lnTo>
                <a:lnTo>
                  <a:pt x="459650" y="178100"/>
                </a:lnTo>
                <a:lnTo>
                  <a:pt x="574486" y="225194"/>
                </a:lnTo>
                <a:lnTo>
                  <a:pt x="689027" y="273219"/>
                </a:lnTo>
                <a:lnTo>
                  <a:pt x="803266" y="322178"/>
                </a:lnTo>
                <a:lnTo>
                  <a:pt x="917198" y="372069"/>
                </a:lnTo>
                <a:lnTo>
                  <a:pt x="1030817" y="422892"/>
                </a:lnTo>
                <a:lnTo>
                  <a:pt x="1144117" y="474648"/>
                </a:lnTo>
                <a:lnTo>
                  <a:pt x="1257093" y="527337"/>
                </a:lnTo>
                <a:lnTo>
                  <a:pt x="1369739" y="580958"/>
                </a:lnTo>
                <a:lnTo>
                  <a:pt x="1482049" y="635511"/>
                </a:lnTo>
                <a:lnTo>
                  <a:pt x="1594017" y="690997"/>
                </a:lnTo>
                <a:lnTo>
                  <a:pt x="1705637" y="747416"/>
                </a:lnTo>
                <a:lnTo>
                  <a:pt x="1816904" y="804767"/>
                </a:lnTo>
                <a:lnTo>
                  <a:pt x="1927811" y="863051"/>
                </a:lnTo>
                <a:lnTo>
                  <a:pt x="2038354" y="922267"/>
                </a:lnTo>
                <a:lnTo>
                  <a:pt x="2148525" y="982416"/>
                </a:lnTo>
                <a:lnTo>
                  <a:pt x="2258320" y="1043497"/>
                </a:lnTo>
                <a:lnTo>
                  <a:pt x="2367733" y="1105511"/>
                </a:lnTo>
                <a:lnTo>
                  <a:pt x="2476757" y="1168458"/>
                </a:lnTo>
                <a:lnTo>
                  <a:pt x="2585388" y="1232337"/>
                </a:lnTo>
                <a:lnTo>
                  <a:pt x="2693619" y="1297148"/>
                </a:lnTo>
                <a:lnTo>
                  <a:pt x="2801444" y="1362892"/>
                </a:lnTo>
                <a:lnTo>
                  <a:pt x="2908857" y="1429569"/>
                </a:lnTo>
                <a:lnTo>
                  <a:pt x="3015854" y="1497178"/>
                </a:lnTo>
                <a:lnTo>
                  <a:pt x="3122428" y="1565720"/>
                </a:lnTo>
                <a:lnTo>
                  <a:pt x="3228572" y="1635194"/>
                </a:lnTo>
                <a:lnTo>
                  <a:pt x="3334283" y="1705601"/>
                </a:lnTo>
                <a:lnTo>
                  <a:pt x="3439553" y="1776940"/>
                </a:lnTo>
                <a:lnTo>
                  <a:pt x="3544376" y="1849212"/>
                </a:lnTo>
                <a:lnTo>
                  <a:pt x="3648748" y="1922416"/>
                </a:lnTo>
                <a:lnTo>
                  <a:pt x="3752662" y="1996553"/>
                </a:lnTo>
                <a:lnTo>
                  <a:pt x="3856113" y="2071623"/>
                </a:lnTo>
                <a:lnTo>
                  <a:pt x="3959094" y="2147625"/>
                </a:lnTo>
                <a:lnTo>
                  <a:pt x="4061600" y="2224559"/>
                </a:lnTo>
                <a:lnTo>
                  <a:pt x="4163626" y="2302426"/>
                </a:lnTo>
                <a:lnTo>
                  <a:pt x="4265164" y="2381226"/>
                </a:lnTo>
                <a:lnTo>
                  <a:pt x="4366210" y="2460958"/>
                </a:lnTo>
                <a:lnTo>
                  <a:pt x="4466758" y="2541623"/>
                </a:lnTo>
                <a:lnTo>
                  <a:pt x="4566802" y="2623220"/>
                </a:lnTo>
                <a:lnTo>
                  <a:pt x="4666336" y="2705750"/>
                </a:lnTo>
                <a:lnTo>
                  <a:pt x="4765354" y="2789212"/>
                </a:lnTo>
                <a:lnTo>
                  <a:pt x="4863850" y="2873607"/>
                </a:lnTo>
                <a:lnTo>
                  <a:pt x="4961820" y="2958935"/>
                </a:lnTo>
                <a:lnTo>
                  <a:pt x="5059256" y="3045195"/>
                </a:lnTo>
                <a:lnTo>
                  <a:pt x="5156154" y="3132387"/>
                </a:lnTo>
                <a:lnTo>
                  <a:pt x="5252507" y="3220512"/>
                </a:lnTo>
                <a:lnTo>
                  <a:pt x="5348309" y="3309570"/>
                </a:lnTo>
                <a:lnTo>
                  <a:pt x="5443555" y="3399560"/>
                </a:lnTo>
                <a:lnTo>
                  <a:pt x="5538239" y="3490482"/>
                </a:lnTo>
                <a:lnTo>
                  <a:pt x="5632356" y="3582338"/>
                </a:lnTo>
                <a:lnTo>
                  <a:pt x="5725899" y="3675125"/>
                </a:lnTo>
              </a:path>
            </a:pathLst>
          </a:custGeom>
          <a:ln w="114300">
            <a:solidFill>
              <a:srgbClr val="000000"/>
            </a:solidFill>
          </a:ln>
        </p:spPr>
        <p:txBody>
          <a:bodyPr wrap="square" lIns="0" tIns="0" rIns="0" bIns="0" rtlCol="0"/>
          <a:lstStyle/>
          <a:p>
            <a:endParaRPr sz="1265"/>
          </a:p>
        </p:txBody>
      </p:sp>
      <p:sp>
        <p:nvSpPr>
          <p:cNvPr id="4" name="object 4">
            <a:extLst>
              <a:ext uri="{FF2B5EF4-FFF2-40B4-BE49-F238E27FC236}">
                <a16:creationId xmlns:a16="http://schemas.microsoft.com/office/drawing/2014/main" id="{99EB6BC9-CAAB-3FED-A6FC-95A8E5FDD638}"/>
              </a:ext>
            </a:extLst>
          </p:cNvPr>
          <p:cNvSpPr/>
          <p:nvPr/>
        </p:nvSpPr>
        <p:spPr>
          <a:xfrm>
            <a:off x="5953126" y="3571875"/>
            <a:ext cx="330399" cy="330399"/>
          </a:xfrm>
          <a:custGeom>
            <a:avLst/>
            <a:gdLst/>
            <a:ahLst/>
            <a:cxnLst/>
            <a:rect l="l" t="t" r="r" b="b"/>
            <a:pathLst>
              <a:path w="469900" h="469900">
                <a:moveTo>
                  <a:pt x="234950" y="0"/>
                </a:moveTo>
                <a:lnTo>
                  <a:pt x="190076" y="4300"/>
                </a:lnTo>
                <a:lnTo>
                  <a:pt x="146538" y="17203"/>
                </a:lnTo>
                <a:lnTo>
                  <a:pt x="105672" y="38708"/>
                </a:lnTo>
                <a:lnTo>
                  <a:pt x="68815" y="68815"/>
                </a:lnTo>
                <a:lnTo>
                  <a:pt x="38708" y="105672"/>
                </a:lnTo>
                <a:lnTo>
                  <a:pt x="17203" y="146538"/>
                </a:lnTo>
                <a:lnTo>
                  <a:pt x="4300" y="190076"/>
                </a:lnTo>
                <a:lnTo>
                  <a:pt x="0" y="234950"/>
                </a:lnTo>
                <a:lnTo>
                  <a:pt x="4300" y="279824"/>
                </a:lnTo>
                <a:lnTo>
                  <a:pt x="17203" y="323362"/>
                </a:lnTo>
                <a:lnTo>
                  <a:pt x="38708" y="364228"/>
                </a:lnTo>
                <a:lnTo>
                  <a:pt x="68815" y="401085"/>
                </a:lnTo>
                <a:lnTo>
                  <a:pt x="105672" y="431192"/>
                </a:lnTo>
                <a:lnTo>
                  <a:pt x="146538" y="452696"/>
                </a:lnTo>
                <a:lnTo>
                  <a:pt x="190076" y="465599"/>
                </a:lnTo>
                <a:lnTo>
                  <a:pt x="234950" y="469900"/>
                </a:lnTo>
                <a:lnTo>
                  <a:pt x="279824" y="465599"/>
                </a:lnTo>
                <a:lnTo>
                  <a:pt x="323362" y="452696"/>
                </a:lnTo>
                <a:lnTo>
                  <a:pt x="364228" y="431192"/>
                </a:lnTo>
                <a:lnTo>
                  <a:pt x="401085" y="401085"/>
                </a:lnTo>
                <a:lnTo>
                  <a:pt x="431192" y="364228"/>
                </a:lnTo>
                <a:lnTo>
                  <a:pt x="452696" y="323362"/>
                </a:lnTo>
                <a:lnTo>
                  <a:pt x="465599" y="279824"/>
                </a:lnTo>
                <a:lnTo>
                  <a:pt x="469900" y="234950"/>
                </a:lnTo>
                <a:lnTo>
                  <a:pt x="465599" y="190076"/>
                </a:lnTo>
                <a:lnTo>
                  <a:pt x="452696" y="146538"/>
                </a:lnTo>
                <a:lnTo>
                  <a:pt x="431192" y="105672"/>
                </a:lnTo>
                <a:lnTo>
                  <a:pt x="401085" y="68815"/>
                </a:lnTo>
                <a:lnTo>
                  <a:pt x="364228" y="38708"/>
                </a:lnTo>
                <a:lnTo>
                  <a:pt x="323362" y="17203"/>
                </a:lnTo>
                <a:lnTo>
                  <a:pt x="279824" y="4300"/>
                </a:lnTo>
                <a:lnTo>
                  <a:pt x="234950" y="0"/>
                </a:lnTo>
                <a:close/>
              </a:path>
            </a:pathLst>
          </a:custGeom>
          <a:solidFill>
            <a:srgbClr val="000000"/>
          </a:solidFill>
        </p:spPr>
        <p:txBody>
          <a:bodyPr wrap="square" lIns="0" tIns="0" rIns="0" bIns="0" rtlCol="0"/>
          <a:lstStyle/>
          <a:p>
            <a:endParaRPr sz="1265"/>
          </a:p>
        </p:txBody>
      </p:sp>
      <p:sp>
        <p:nvSpPr>
          <p:cNvPr id="5" name="object 5">
            <a:extLst>
              <a:ext uri="{FF2B5EF4-FFF2-40B4-BE49-F238E27FC236}">
                <a16:creationId xmlns:a16="http://schemas.microsoft.com/office/drawing/2014/main" id="{AA7CB340-8333-58D2-1080-72D2D566B04D}"/>
              </a:ext>
            </a:extLst>
          </p:cNvPr>
          <p:cNvSpPr/>
          <p:nvPr/>
        </p:nvSpPr>
        <p:spPr>
          <a:xfrm>
            <a:off x="1524000" y="3670101"/>
            <a:ext cx="4640312" cy="3187899"/>
          </a:xfrm>
          <a:custGeom>
            <a:avLst/>
            <a:gdLst/>
            <a:ahLst/>
            <a:cxnLst/>
            <a:rect l="l" t="t" r="r" b="b"/>
            <a:pathLst>
              <a:path w="6599555" h="4533900">
                <a:moveTo>
                  <a:pt x="6493436" y="50800"/>
                </a:moveTo>
                <a:lnTo>
                  <a:pt x="5933331" y="50800"/>
                </a:lnTo>
                <a:lnTo>
                  <a:pt x="5902346" y="63500"/>
                </a:lnTo>
                <a:lnTo>
                  <a:pt x="5838303" y="88900"/>
                </a:lnTo>
                <a:lnTo>
                  <a:pt x="5805247" y="88900"/>
                </a:lnTo>
                <a:lnTo>
                  <a:pt x="5771502" y="101600"/>
                </a:lnTo>
                <a:lnTo>
                  <a:pt x="5701950" y="127000"/>
                </a:lnTo>
                <a:lnTo>
                  <a:pt x="5592478" y="165100"/>
                </a:lnTo>
                <a:lnTo>
                  <a:pt x="5554619" y="190500"/>
                </a:lnTo>
                <a:lnTo>
                  <a:pt x="5436951" y="228600"/>
                </a:lnTo>
                <a:lnTo>
                  <a:pt x="5396367" y="254000"/>
                </a:lnTo>
                <a:lnTo>
                  <a:pt x="5355103" y="266700"/>
                </a:lnTo>
                <a:lnTo>
                  <a:pt x="5313162" y="292100"/>
                </a:lnTo>
                <a:lnTo>
                  <a:pt x="5270543" y="304800"/>
                </a:lnTo>
                <a:lnTo>
                  <a:pt x="5183277" y="355600"/>
                </a:lnTo>
                <a:lnTo>
                  <a:pt x="5138631" y="368300"/>
                </a:lnTo>
                <a:lnTo>
                  <a:pt x="5093312" y="393700"/>
                </a:lnTo>
                <a:lnTo>
                  <a:pt x="5000654" y="444500"/>
                </a:lnTo>
                <a:lnTo>
                  <a:pt x="4905312" y="495300"/>
                </a:lnTo>
                <a:lnTo>
                  <a:pt x="4807291" y="546100"/>
                </a:lnTo>
                <a:lnTo>
                  <a:pt x="4655253" y="622300"/>
                </a:lnTo>
                <a:lnTo>
                  <a:pt x="4603242" y="660400"/>
                </a:lnTo>
                <a:lnTo>
                  <a:pt x="4497228" y="711200"/>
                </a:lnTo>
                <a:lnTo>
                  <a:pt x="4443227" y="749300"/>
                </a:lnTo>
                <a:lnTo>
                  <a:pt x="4388564" y="774700"/>
                </a:lnTo>
                <a:lnTo>
                  <a:pt x="4333240" y="812800"/>
                </a:lnTo>
                <a:lnTo>
                  <a:pt x="4277256" y="838200"/>
                </a:lnTo>
                <a:lnTo>
                  <a:pt x="4163312" y="914400"/>
                </a:lnTo>
                <a:lnTo>
                  <a:pt x="3958053" y="1041400"/>
                </a:lnTo>
                <a:lnTo>
                  <a:pt x="3621340" y="1244600"/>
                </a:lnTo>
                <a:lnTo>
                  <a:pt x="3578579" y="1282700"/>
                </a:lnTo>
                <a:lnTo>
                  <a:pt x="3406142" y="1384300"/>
                </a:lnTo>
                <a:lnTo>
                  <a:pt x="3362694" y="1422400"/>
                </a:lnTo>
                <a:lnTo>
                  <a:pt x="3275410" y="1473200"/>
                </a:lnTo>
                <a:lnTo>
                  <a:pt x="3231577" y="1511300"/>
                </a:lnTo>
                <a:lnTo>
                  <a:pt x="3143542" y="1562100"/>
                </a:lnTo>
                <a:lnTo>
                  <a:pt x="3099344" y="1600200"/>
                </a:lnTo>
                <a:lnTo>
                  <a:pt x="3010597" y="1651000"/>
                </a:lnTo>
                <a:lnTo>
                  <a:pt x="2966053" y="1689100"/>
                </a:lnTo>
                <a:lnTo>
                  <a:pt x="2921399" y="1714500"/>
                </a:lnTo>
                <a:lnTo>
                  <a:pt x="2876636" y="1752600"/>
                </a:lnTo>
                <a:lnTo>
                  <a:pt x="2831767" y="1778000"/>
                </a:lnTo>
                <a:lnTo>
                  <a:pt x="2786793" y="1816100"/>
                </a:lnTo>
                <a:lnTo>
                  <a:pt x="2696543" y="1866900"/>
                </a:lnTo>
                <a:lnTo>
                  <a:pt x="2605904" y="1943100"/>
                </a:lnTo>
                <a:lnTo>
                  <a:pt x="2560443" y="1968500"/>
                </a:lnTo>
                <a:lnTo>
                  <a:pt x="2514892" y="2006600"/>
                </a:lnTo>
                <a:lnTo>
                  <a:pt x="2469252" y="2032000"/>
                </a:lnTo>
                <a:lnTo>
                  <a:pt x="2423526" y="2070100"/>
                </a:lnTo>
                <a:lnTo>
                  <a:pt x="2377716" y="2095500"/>
                </a:lnTo>
                <a:lnTo>
                  <a:pt x="2285852" y="2171700"/>
                </a:lnTo>
                <a:lnTo>
                  <a:pt x="2239803" y="2197100"/>
                </a:lnTo>
                <a:lnTo>
                  <a:pt x="2147482" y="2273300"/>
                </a:lnTo>
                <a:lnTo>
                  <a:pt x="2101214" y="2298700"/>
                </a:lnTo>
                <a:lnTo>
                  <a:pt x="2008474" y="2374900"/>
                </a:lnTo>
                <a:lnTo>
                  <a:pt x="1962007" y="2400300"/>
                </a:lnTo>
                <a:lnTo>
                  <a:pt x="1868889" y="2476500"/>
                </a:lnTo>
                <a:lnTo>
                  <a:pt x="1822243" y="2501900"/>
                </a:lnTo>
                <a:lnTo>
                  <a:pt x="1635128" y="2654300"/>
                </a:lnTo>
                <a:lnTo>
                  <a:pt x="1588228" y="2679700"/>
                </a:lnTo>
                <a:lnTo>
                  <a:pt x="1400208" y="2832100"/>
                </a:lnTo>
                <a:lnTo>
                  <a:pt x="1353109" y="2857500"/>
                </a:lnTo>
                <a:lnTo>
                  <a:pt x="880671" y="3238500"/>
                </a:lnTo>
                <a:lnTo>
                  <a:pt x="833330" y="3263900"/>
                </a:lnTo>
                <a:lnTo>
                  <a:pt x="312507" y="3683000"/>
                </a:lnTo>
                <a:lnTo>
                  <a:pt x="265209" y="3733800"/>
                </a:lnTo>
                <a:lnTo>
                  <a:pt x="29037" y="3924300"/>
                </a:lnTo>
                <a:lnTo>
                  <a:pt x="0" y="3949700"/>
                </a:lnTo>
                <a:lnTo>
                  <a:pt x="0" y="4533900"/>
                </a:lnTo>
                <a:lnTo>
                  <a:pt x="3195780" y="4533900"/>
                </a:lnTo>
                <a:lnTo>
                  <a:pt x="3219776" y="4521200"/>
                </a:lnTo>
                <a:lnTo>
                  <a:pt x="3262360" y="4483100"/>
                </a:lnTo>
                <a:lnTo>
                  <a:pt x="3304798" y="4432300"/>
                </a:lnTo>
                <a:lnTo>
                  <a:pt x="3473038" y="4279900"/>
                </a:lnTo>
                <a:lnTo>
                  <a:pt x="3514709" y="4229100"/>
                </a:lnTo>
                <a:lnTo>
                  <a:pt x="3720619" y="4038600"/>
                </a:lnTo>
                <a:lnTo>
                  <a:pt x="3761297" y="4000500"/>
                </a:lnTo>
                <a:lnTo>
                  <a:pt x="3801801" y="3949700"/>
                </a:lnTo>
                <a:lnTo>
                  <a:pt x="3962039" y="3797300"/>
                </a:lnTo>
                <a:lnTo>
                  <a:pt x="4041060" y="3721100"/>
                </a:lnTo>
                <a:lnTo>
                  <a:pt x="4080289" y="3670300"/>
                </a:lnTo>
                <a:lnTo>
                  <a:pt x="4196819" y="3556000"/>
                </a:lnTo>
                <a:lnTo>
                  <a:pt x="4311568" y="3441700"/>
                </a:lnTo>
                <a:lnTo>
                  <a:pt x="4424478" y="3327400"/>
                </a:lnTo>
                <a:lnTo>
                  <a:pt x="4535488" y="3213100"/>
                </a:lnTo>
                <a:lnTo>
                  <a:pt x="4572059" y="3162300"/>
                </a:lnTo>
                <a:lnTo>
                  <a:pt x="4680443" y="3048000"/>
                </a:lnTo>
                <a:lnTo>
                  <a:pt x="4751569" y="2971800"/>
                </a:lnTo>
                <a:lnTo>
                  <a:pt x="4821771" y="2895600"/>
                </a:lnTo>
                <a:lnTo>
                  <a:pt x="4891031" y="2819400"/>
                </a:lnTo>
                <a:lnTo>
                  <a:pt x="4959331" y="2743200"/>
                </a:lnTo>
                <a:lnTo>
                  <a:pt x="4993116" y="2717800"/>
                </a:lnTo>
                <a:lnTo>
                  <a:pt x="5059943" y="2641600"/>
                </a:lnTo>
                <a:lnTo>
                  <a:pt x="5125767" y="2565400"/>
                </a:lnTo>
                <a:lnTo>
                  <a:pt x="5190568" y="2489200"/>
                </a:lnTo>
                <a:lnTo>
                  <a:pt x="5254329" y="2413000"/>
                </a:lnTo>
                <a:lnTo>
                  <a:pt x="5285815" y="2374900"/>
                </a:lnTo>
                <a:lnTo>
                  <a:pt x="5317033" y="2349500"/>
                </a:lnTo>
                <a:lnTo>
                  <a:pt x="5347983" y="2311400"/>
                </a:lnTo>
                <a:lnTo>
                  <a:pt x="5391303" y="2260600"/>
                </a:lnTo>
                <a:lnTo>
                  <a:pt x="5433843" y="2209800"/>
                </a:lnTo>
                <a:lnTo>
                  <a:pt x="5475605" y="2159000"/>
                </a:lnTo>
                <a:lnTo>
                  <a:pt x="5516589" y="2108200"/>
                </a:lnTo>
                <a:lnTo>
                  <a:pt x="5556797" y="2057400"/>
                </a:lnTo>
                <a:lnTo>
                  <a:pt x="5596229" y="2006600"/>
                </a:lnTo>
                <a:lnTo>
                  <a:pt x="5634886" y="1968500"/>
                </a:lnTo>
                <a:lnTo>
                  <a:pt x="5672770" y="1917700"/>
                </a:lnTo>
                <a:lnTo>
                  <a:pt x="5709880" y="1866900"/>
                </a:lnTo>
                <a:lnTo>
                  <a:pt x="5746218" y="1828800"/>
                </a:lnTo>
                <a:lnTo>
                  <a:pt x="5781784" y="1778000"/>
                </a:lnTo>
                <a:lnTo>
                  <a:pt x="5816581" y="1727200"/>
                </a:lnTo>
                <a:lnTo>
                  <a:pt x="5850607" y="1689100"/>
                </a:lnTo>
                <a:lnTo>
                  <a:pt x="5883865" y="1638300"/>
                </a:lnTo>
                <a:lnTo>
                  <a:pt x="5916355" y="1600200"/>
                </a:lnTo>
                <a:lnTo>
                  <a:pt x="5948078" y="1562100"/>
                </a:lnTo>
                <a:lnTo>
                  <a:pt x="5979034" y="1511300"/>
                </a:lnTo>
                <a:lnTo>
                  <a:pt x="6009226" y="1473200"/>
                </a:lnTo>
                <a:lnTo>
                  <a:pt x="6038653" y="1435100"/>
                </a:lnTo>
                <a:lnTo>
                  <a:pt x="6067316" y="1397000"/>
                </a:lnTo>
                <a:lnTo>
                  <a:pt x="6095217" y="1358900"/>
                </a:lnTo>
                <a:lnTo>
                  <a:pt x="6122356" y="1308100"/>
                </a:lnTo>
                <a:lnTo>
                  <a:pt x="6148734" y="1270000"/>
                </a:lnTo>
                <a:lnTo>
                  <a:pt x="6174353" y="1231900"/>
                </a:lnTo>
                <a:lnTo>
                  <a:pt x="6199212" y="1193800"/>
                </a:lnTo>
                <a:lnTo>
                  <a:pt x="6223312" y="1155700"/>
                </a:lnTo>
                <a:lnTo>
                  <a:pt x="6246655" y="1130300"/>
                </a:lnTo>
                <a:lnTo>
                  <a:pt x="6269242" y="1092200"/>
                </a:lnTo>
                <a:lnTo>
                  <a:pt x="6291073" y="1054100"/>
                </a:lnTo>
                <a:lnTo>
                  <a:pt x="6312149" y="1016000"/>
                </a:lnTo>
                <a:lnTo>
                  <a:pt x="6332471" y="990600"/>
                </a:lnTo>
                <a:lnTo>
                  <a:pt x="6352040" y="952500"/>
                </a:lnTo>
                <a:lnTo>
                  <a:pt x="6370857" y="914400"/>
                </a:lnTo>
                <a:lnTo>
                  <a:pt x="6388923" y="889000"/>
                </a:lnTo>
                <a:lnTo>
                  <a:pt x="6406238" y="850900"/>
                </a:lnTo>
                <a:lnTo>
                  <a:pt x="6422803" y="825500"/>
                </a:lnTo>
                <a:lnTo>
                  <a:pt x="6438620" y="787400"/>
                </a:lnTo>
                <a:lnTo>
                  <a:pt x="6453688" y="762000"/>
                </a:lnTo>
                <a:lnTo>
                  <a:pt x="6468010" y="736600"/>
                </a:lnTo>
                <a:lnTo>
                  <a:pt x="6481586" y="698500"/>
                </a:lnTo>
                <a:lnTo>
                  <a:pt x="6494416" y="673100"/>
                </a:lnTo>
                <a:lnTo>
                  <a:pt x="6506502" y="647700"/>
                </a:lnTo>
                <a:lnTo>
                  <a:pt x="6517845" y="622300"/>
                </a:lnTo>
                <a:lnTo>
                  <a:pt x="6528445" y="596900"/>
                </a:lnTo>
                <a:lnTo>
                  <a:pt x="6538303" y="558800"/>
                </a:lnTo>
                <a:lnTo>
                  <a:pt x="6547420" y="533400"/>
                </a:lnTo>
                <a:lnTo>
                  <a:pt x="6555797" y="508000"/>
                </a:lnTo>
                <a:lnTo>
                  <a:pt x="6563435" y="495300"/>
                </a:lnTo>
                <a:lnTo>
                  <a:pt x="6570335" y="469900"/>
                </a:lnTo>
                <a:lnTo>
                  <a:pt x="6576497" y="444500"/>
                </a:lnTo>
                <a:lnTo>
                  <a:pt x="6581923" y="419100"/>
                </a:lnTo>
                <a:lnTo>
                  <a:pt x="6586613" y="393700"/>
                </a:lnTo>
                <a:lnTo>
                  <a:pt x="6590568" y="381000"/>
                </a:lnTo>
                <a:lnTo>
                  <a:pt x="6593790" y="355600"/>
                </a:lnTo>
                <a:lnTo>
                  <a:pt x="6596278" y="330200"/>
                </a:lnTo>
                <a:lnTo>
                  <a:pt x="6598034" y="317500"/>
                </a:lnTo>
                <a:lnTo>
                  <a:pt x="6599058" y="292100"/>
                </a:lnTo>
                <a:lnTo>
                  <a:pt x="6599353" y="279400"/>
                </a:lnTo>
                <a:lnTo>
                  <a:pt x="6598917" y="254000"/>
                </a:lnTo>
                <a:lnTo>
                  <a:pt x="6597753" y="241300"/>
                </a:lnTo>
                <a:lnTo>
                  <a:pt x="6595861" y="228600"/>
                </a:lnTo>
                <a:lnTo>
                  <a:pt x="6593242" y="203200"/>
                </a:lnTo>
                <a:lnTo>
                  <a:pt x="6581032" y="165100"/>
                </a:lnTo>
                <a:lnTo>
                  <a:pt x="6562311" y="127000"/>
                </a:lnTo>
                <a:lnTo>
                  <a:pt x="6537101" y="88900"/>
                </a:lnTo>
                <a:lnTo>
                  <a:pt x="6527260" y="76200"/>
                </a:lnTo>
                <a:lnTo>
                  <a:pt x="6516702" y="76200"/>
                </a:lnTo>
                <a:lnTo>
                  <a:pt x="6505427" y="63500"/>
                </a:lnTo>
                <a:lnTo>
                  <a:pt x="6493436" y="50800"/>
                </a:lnTo>
                <a:close/>
              </a:path>
              <a:path w="6599555" h="4533900">
                <a:moveTo>
                  <a:pt x="6453179" y="25400"/>
                </a:moveTo>
                <a:lnTo>
                  <a:pt x="6050339" y="25400"/>
                </a:lnTo>
                <a:lnTo>
                  <a:pt x="6022129" y="38100"/>
                </a:lnTo>
                <a:lnTo>
                  <a:pt x="5993223" y="38100"/>
                </a:lnTo>
                <a:lnTo>
                  <a:pt x="5963623" y="50800"/>
                </a:lnTo>
                <a:lnTo>
                  <a:pt x="6480731" y="50800"/>
                </a:lnTo>
                <a:lnTo>
                  <a:pt x="6467311" y="38100"/>
                </a:lnTo>
                <a:lnTo>
                  <a:pt x="6453179" y="25400"/>
                </a:lnTo>
                <a:close/>
              </a:path>
              <a:path w="6599555" h="4533900">
                <a:moveTo>
                  <a:pt x="6406512" y="12700"/>
                </a:moveTo>
                <a:lnTo>
                  <a:pt x="6104673" y="12700"/>
                </a:lnTo>
                <a:lnTo>
                  <a:pt x="6077855" y="25400"/>
                </a:lnTo>
                <a:lnTo>
                  <a:pt x="6422779" y="25400"/>
                </a:lnTo>
                <a:lnTo>
                  <a:pt x="6406512" y="12700"/>
                </a:lnTo>
                <a:close/>
              </a:path>
              <a:path w="6599555" h="4533900">
                <a:moveTo>
                  <a:pt x="6353459" y="0"/>
                </a:moveTo>
                <a:lnTo>
                  <a:pt x="6180942" y="0"/>
                </a:lnTo>
                <a:lnTo>
                  <a:pt x="6156218" y="12700"/>
                </a:lnTo>
                <a:lnTo>
                  <a:pt x="6371852" y="12700"/>
                </a:lnTo>
                <a:lnTo>
                  <a:pt x="6353459" y="0"/>
                </a:lnTo>
                <a:close/>
              </a:path>
            </a:pathLst>
          </a:custGeom>
          <a:solidFill>
            <a:srgbClr val="FF4013"/>
          </a:solidFill>
        </p:spPr>
        <p:txBody>
          <a:bodyPr wrap="square" lIns="0" tIns="0" rIns="0" bIns="0" rtlCol="0"/>
          <a:lstStyle/>
          <a:p>
            <a:endParaRPr sz="1265"/>
          </a:p>
        </p:txBody>
      </p:sp>
      <p:sp>
        <p:nvSpPr>
          <p:cNvPr id="6" name="object 6">
            <a:extLst>
              <a:ext uri="{FF2B5EF4-FFF2-40B4-BE49-F238E27FC236}">
                <a16:creationId xmlns:a16="http://schemas.microsoft.com/office/drawing/2014/main" id="{48BC9BBE-4A50-6CFE-56BF-49311731F865}"/>
              </a:ext>
            </a:extLst>
          </p:cNvPr>
          <p:cNvSpPr/>
          <p:nvPr/>
        </p:nvSpPr>
        <p:spPr>
          <a:xfrm>
            <a:off x="6025608" y="3643314"/>
            <a:ext cx="176808" cy="196453"/>
          </a:xfrm>
          <a:custGeom>
            <a:avLst/>
            <a:gdLst/>
            <a:ahLst/>
            <a:cxnLst/>
            <a:rect l="l" t="t" r="r" b="b"/>
            <a:pathLst>
              <a:path w="251459" h="279400">
                <a:moveTo>
                  <a:pt x="125511" y="0"/>
                </a:moveTo>
                <a:lnTo>
                  <a:pt x="77721" y="10229"/>
                </a:lnTo>
                <a:lnTo>
                  <a:pt x="35709" y="40916"/>
                </a:lnTo>
                <a:lnTo>
                  <a:pt x="11903" y="77175"/>
                </a:lnTo>
                <a:lnTo>
                  <a:pt x="0" y="118316"/>
                </a:lnTo>
                <a:lnTo>
                  <a:pt x="0" y="161083"/>
                </a:lnTo>
                <a:lnTo>
                  <a:pt x="11903" y="202223"/>
                </a:lnTo>
                <a:lnTo>
                  <a:pt x="35709" y="238482"/>
                </a:lnTo>
                <a:lnTo>
                  <a:pt x="77721" y="269170"/>
                </a:lnTo>
                <a:lnTo>
                  <a:pt x="125511" y="279399"/>
                </a:lnTo>
                <a:lnTo>
                  <a:pt x="173301" y="269170"/>
                </a:lnTo>
                <a:lnTo>
                  <a:pt x="215313" y="238482"/>
                </a:lnTo>
                <a:lnTo>
                  <a:pt x="239120" y="202223"/>
                </a:lnTo>
                <a:lnTo>
                  <a:pt x="251023" y="161083"/>
                </a:lnTo>
                <a:lnTo>
                  <a:pt x="251023" y="118316"/>
                </a:lnTo>
                <a:lnTo>
                  <a:pt x="239120" y="77175"/>
                </a:lnTo>
                <a:lnTo>
                  <a:pt x="215313" y="40916"/>
                </a:lnTo>
                <a:lnTo>
                  <a:pt x="173301" y="10229"/>
                </a:lnTo>
                <a:lnTo>
                  <a:pt x="125511" y="0"/>
                </a:lnTo>
                <a:close/>
              </a:path>
            </a:pathLst>
          </a:custGeom>
          <a:solidFill>
            <a:srgbClr val="FF4013"/>
          </a:solidFill>
        </p:spPr>
        <p:txBody>
          <a:bodyPr wrap="square" lIns="0" tIns="0" rIns="0" bIns="0" rtlCol="0"/>
          <a:lstStyle/>
          <a:p>
            <a:endParaRPr sz="1265"/>
          </a:p>
        </p:txBody>
      </p:sp>
      <p:sp>
        <p:nvSpPr>
          <p:cNvPr id="7" name="object 7">
            <a:extLst>
              <a:ext uri="{FF2B5EF4-FFF2-40B4-BE49-F238E27FC236}">
                <a16:creationId xmlns:a16="http://schemas.microsoft.com/office/drawing/2014/main" id="{0BABE255-C896-E85E-C974-E80B66ECBC41}"/>
              </a:ext>
            </a:extLst>
          </p:cNvPr>
          <p:cNvSpPr/>
          <p:nvPr/>
        </p:nvSpPr>
        <p:spPr>
          <a:xfrm>
            <a:off x="6483856" y="3670101"/>
            <a:ext cx="1330523" cy="0"/>
          </a:xfrm>
          <a:custGeom>
            <a:avLst/>
            <a:gdLst/>
            <a:ahLst/>
            <a:cxnLst/>
            <a:rect l="l" t="t" r="r" b="b"/>
            <a:pathLst>
              <a:path w="1892300">
                <a:moveTo>
                  <a:pt x="0" y="0"/>
                </a:moveTo>
                <a:lnTo>
                  <a:pt x="1892300" y="0"/>
                </a:lnTo>
              </a:path>
            </a:pathLst>
          </a:custGeom>
          <a:ln w="88900">
            <a:solidFill>
              <a:srgbClr val="000000"/>
            </a:solidFill>
          </a:ln>
        </p:spPr>
        <p:txBody>
          <a:bodyPr wrap="square" lIns="0" tIns="0" rIns="0" bIns="0" rtlCol="0"/>
          <a:lstStyle/>
          <a:p>
            <a:endParaRPr sz="1265"/>
          </a:p>
        </p:txBody>
      </p:sp>
      <p:sp>
        <p:nvSpPr>
          <p:cNvPr id="8" name="object 8">
            <a:extLst>
              <a:ext uri="{FF2B5EF4-FFF2-40B4-BE49-F238E27FC236}">
                <a16:creationId xmlns:a16="http://schemas.microsoft.com/office/drawing/2014/main" id="{83DD77CE-E385-879C-3506-41CEDC3FA8DB}"/>
              </a:ext>
            </a:extLst>
          </p:cNvPr>
          <p:cNvSpPr/>
          <p:nvPr/>
        </p:nvSpPr>
        <p:spPr>
          <a:xfrm>
            <a:off x="6357640" y="3551337"/>
            <a:ext cx="246459" cy="246459"/>
          </a:xfrm>
          <a:custGeom>
            <a:avLst/>
            <a:gdLst/>
            <a:ahLst/>
            <a:cxnLst/>
            <a:rect l="l" t="t" r="r" b="b"/>
            <a:pathLst>
              <a:path w="350520" h="350520">
                <a:moveTo>
                  <a:pt x="350520" y="0"/>
                </a:moveTo>
                <a:lnTo>
                  <a:pt x="0" y="175260"/>
                </a:lnTo>
                <a:lnTo>
                  <a:pt x="350520" y="350520"/>
                </a:lnTo>
                <a:lnTo>
                  <a:pt x="262890" y="175260"/>
                </a:lnTo>
                <a:lnTo>
                  <a:pt x="350520" y="0"/>
                </a:lnTo>
                <a:close/>
              </a:path>
            </a:pathLst>
          </a:custGeom>
          <a:solidFill>
            <a:srgbClr val="000000"/>
          </a:solidFill>
        </p:spPr>
        <p:txBody>
          <a:bodyPr wrap="square" lIns="0" tIns="0" rIns="0" bIns="0" rtlCol="0"/>
          <a:lstStyle/>
          <a:p>
            <a:endParaRPr sz="1265"/>
          </a:p>
        </p:txBody>
      </p:sp>
      <p:sp>
        <p:nvSpPr>
          <p:cNvPr id="9" name="object 9">
            <a:extLst>
              <a:ext uri="{FF2B5EF4-FFF2-40B4-BE49-F238E27FC236}">
                <a16:creationId xmlns:a16="http://schemas.microsoft.com/office/drawing/2014/main" id="{27A4D6DA-CE67-2C67-F825-33B13EDFF4B7}"/>
              </a:ext>
            </a:extLst>
          </p:cNvPr>
          <p:cNvSpPr txBox="1"/>
          <p:nvPr/>
        </p:nvSpPr>
        <p:spPr>
          <a:xfrm>
            <a:off x="7971274" y="3402211"/>
            <a:ext cx="1971012" cy="463438"/>
          </a:xfrm>
          <a:prstGeom prst="rect">
            <a:avLst/>
          </a:prstGeom>
        </p:spPr>
        <p:txBody>
          <a:bodyPr vert="horz" wrap="square" lIns="0" tIns="8931" rIns="0" bIns="0" rtlCol="0">
            <a:spAutoFit/>
          </a:bodyPr>
          <a:lstStyle/>
          <a:p>
            <a:pPr marL="8929">
              <a:spcBef>
                <a:spcPts val="71"/>
              </a:spcBef>
            </a:pPr>
            <a:r>
              <a:rPr lang="en-US" sz="2953" dirty="0">
                <a:solidFill>
                  <a:schemeClr val="bg1"/>
                </a:solidFill>
                <a:latin typeface="Gill Sans MT"/>
                <a:cs typeface="Gill Sans MT"/>
              </a:rPr>
              <a:t>Dissertation</a:t>
            </a:r>
            <a:endParaRPr sz="2953" dirty="0">
              <a:solidFill>
                <a:schemeClr val="bg1"/>
              </a:solidFill>
              <a:latin typeface="Gill Sans MT"/>
              <a:cs typeface="Gill Sans MT"/>
            </a:endParaRPr>
          </a:p>
        </p:txBody>
      </p:sp>
      <p:sp>
        <p:nvSpPr>
          <p:cNvPr id="10" name="object 10">
            <a:extLst>
              <a:ext uri="{FF2B5EF4-FFF2-40B4-BE49-F238E27FC236}">
                <a16:creationId xmlns:a16="http://schemas.microsoft.com/office/drawing/2014/main" id="{BFF72FC3-0873-F169-BD71-E747D2EB1425}"/>
              </a:ext>
            </a:extLst>
          </p:cNvPr>
          <p:cNvSpPr/>
          <p:nvPr/>
        </p:nvSpPr>
        <p:spPr>
          <a:xfrm>
            <a:off x="1524000" y="0"/>
            <a:ext cx="9144000" cy="6858000"/>
          </a:xfrm>
          <a:custGeom>
            <a:avLst/>
            <a:gdLst/>
            <a:ahLst/>
            <a:cxnLst/>
            <a:rect l="l" t="t" r="r" b="b"/>
            <a:pathLst>
              <a:path w="13004800" h="9753600">
                <a:moveTo>
                  <a:pt x="0" y="9753600"/>
                </a:moveTo>
                <a:lnTo>
                  <a:pt x="13004800" y="9753600"/>
                </a:lnTo>
                <a:lnTo>
                  <a:pt x="13004800" y="0"/>
                </a:lnTo>
                <a:lnTo>
                  <a:pt x="0" y="0"/>
                </a:lnTo>
                <a:lnTo>
                  <a:pt x="0" y="9753600"/>
                </a:lnTo>
                <a:close/>
              </a:path>
            </a:pathLst>
          </a:custGeom>
          <a:ln w="12700">
            <a:solidFill>
              <a:srgbClr val="4C4C4C"/>
            </a:solidFill>
          </a:ln>
        </p:spPr>
        <p:txBody>
          <a:bodyPr wrap="square" lIns="0" tIns="0" rIns="0" bIns="0" rtlCol="0"/>
          <a:lstStyle/>
          <a:p>
            <a:endParaRPr sz="1265"/>
          </a:p>
        </p:txBody>
      </p:sp>
    </p:spTree>
    <p:extLst>
      <p:ext uri="{BB962C8B-B14F-4D97-AF65-F5344CB8AC3E}">
        <p14:creationId xmlns:p14="http://schemas.microsoft.com/office/powerpoint/2010/main" val="38625657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object 2"/>
          <p:cNvSpPr/>
          <p:nvPr/>
        </p:nvSpPr>
        <p:spPr>
          <a:xfrm>
            <a:off x="2854562" y="187561"/>
            <a:ext cx="6482876" cy="6482877"/>
          </a:xfrm>
          <a:prstGeom prst="rect">
            <a:avLst/>
          </a:prstGeom>
          <a:blipFill>
            <a:blip r:embed="rId2" cstate="print"/>
            <a:stretch>
              <a:fillRect/>
            </a:stretch>
          </a:blipFill>
        </p:spPr>
        <p:txBody>
          <a:bodyPr wrap="square" lIns="0" tIns="0" rIns="0" bIns="0" rtlCol="0"/>
          <a:lstStyle/>
          <a:p>
            <a:endParaRPr sz="1265" dirty="0"/>
          </a:p>
        </p:txBody>
      </p:sp>
      <p:sp>
        <p:nvSpPr>
          <p:cNvPr id="3" name="object 3"/>
          <p:cNvSpPr txBox="1"/>
          <p:nvPr/>
        </p:nvSpPr>
        <p:spPr>
          <a:xfrm>
            <a:off x="8800358" y="1209974"/>
            <a:ext cx="245567" cy="138926"/>
          </a:xfrm>
          <a:prstGeom prst="rect">
            <a:avLst/>
          </a:prstGeom>
        </p:spPr>
        <p:txBody>
          <a:bodyPr vert="horz" wrap="square" lIns="0" tIns="8931" rIns="0" bIns="0" rtlCol="0">
            <a:spAutoFit/>
          </a:bodyPr>
          <a:lstStyle/>
          <a:p>
            <a:pPr marL="8929">
              <a:spcBef>
                <a:spcPts val="71"/>
              </a:spcBef>
            </a:pPr>
            <a:r>
              <a:rPr sz="844" dirty="0">
                <a:solidFill>
                  <a:schemeClr val="bg1"/>
                </a:solidFill>
                <a:latin typeface="Gill Sans MT"/>
                <a:cs typeface="Gill Sans MT"/>
              </a:rPr>
              <a:t>Ph.</a:t>
            </a:r>
            <a:r>
              <a:rPr sz="844" spc="-67" dirty="0">
                <a:solidFill>
                  <a:schemeClr val="bg1"/>
                </a:solidFill>
                <a:latin typeface="Gill Sans MT"/>
                <a:cs typeface="Gill Sans MT"/>
              </a:rPr>
              <a:t>D</a:t>
            </a:r>
            <a:r>
              <a:rPr sz="844" dirty="0">
                <a:solidFill>
                  <a:schemeClr val="bg1"/>
                </a:solidFill>
                <a:latin typeface="Gill Sans MT"/>
                <a:cs typeface="Gill Sans MT"/>
              </a:rPr>
              <a:t>.</a:t>
            </a:r>
          </a:p>
        </p:txBody>
      </p:sp>
      <p:sp>
        <p:nvSpPr>
          <p:cNvPr id="5" name="Rectangle 4">
            <a:extLst>
              <a:ext uri="{FF2B5EF4-FFF2-40B4-BE49-F238E27FC236}">
                <a16:creationId xmlns:a16="http://schemas.microsoft.com/office/drawing/2014/main" id="{9D45D252-6970-4A57-AB93-9D30308515E8}"/>
              </a:ext>
            </a:extLst>
          </p:cNvPr>
          <p:cNvSpPr/>
          <p:nvPr/>
        </p:nvSpPr>
        <p:spPr>
          <a:xfrm>
            <a:off x="4236621" y="3075057"/>
            <a:ext cx="3844066" cy="707886"/>
          </a:xfrm>
          <a:prstGeom prst="rect">
            <a:avLst/>
          </a:prstGeom>
        </p:spPr>
        <p:txBody>
          <a:bodyPr wrap="none">
            <a:spAutoFit/>
          </a:bodyPr>
          <a:lstStyle/>
          <a:p>
            <a:r>
              <a:rPr lang="en-US" sz="4000" dirty="0">
                <a:ea typeface="Tahoma" panose="020B0604030504040204" pitchFamily="34" charset="0"/>
                <a:cs typeface="Tahoma" panose="020B0604030504040204" pitchFamily="34" charset="0"/>
              </a:rPr>
              <a:t>Keep Pushing</a:t>
            </a:r>
          </a:p>
        </p:txBody>
      </p:sp>
    </p:spTree>
    <p:extLst>
      <p:ext uri="{BB962C8B-B14F-4D97-AF65-F5344CB8AC3E}">
        <p14:creationId xmlns:p14="http://schemas.microsoft.com/office/powerpoint/2010/main" val="23179070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E0E1E-EBED-452B-8255-D7A31C900CFB}"/>
              </a:ext>
            </a:extLst>
          </p:cNvPr>
          <p:cNvSpPr>
            <a:spLocks noGrp="1"/>
          </p:cNvSpPr>
          <p:nvPr>
            <p:ph type="title"/>
          </p:nvPr>
        </p:nvSpPr>
        <p:spPr/>
        <p:txBody>
          <a:bodyPr/>
          <a:lstStyle/>
          <a:p>
            <a:r>
              <a:rPr lang="en-US" dirty="0"/>
              <a:t>What is a Dissertation?</a:t>
            </a:r>
          </a:p>
        </p:txBody>
      </p:sp>
      <p:sp>
        <p:nvSpPr>
          <p:cNvPr id="3" name="Text Placeholder 2">
            <a:extLst>
              <a:ext uri="{FF2B5EF4-FFF2-40B4-BE49-F238E27FC236}">
                <a16:creationId xmlns:a16="http://schemas.microsoft.com/office/drawing/2014/main" id="{EAE4588C-D502-4CBA-B79D-AA23FC5EB298}"/>
              </a:ext>
            </a:extLst>
          </p:cNvPr>
          <p:cNvSpPr>
            <a:spLocks noGrp="1"/>
          </p:cNvSpPr>
          <p:nvPr>
            <p:ph type="body" idx="1"/>
          </p:nvPr>
        </p:nvSpPr>
        <p:spPr/>
        <p:txBody>
          <a:bodyPr/>
          <a:lstStyle/>
          <a:p>
            <a:r>
              <a:rPr lang="en-US" dirty="0"/>
              <a:t>Turabian, 3-9</a:t>
            </a:r>
          </a:p>
          <a:p>
            <a:r>
              <a:rPr lang="en-US" dirty="0"/>
              <a:t>Roberts, 18-25</a:t>
            </a:r>
          </a:p>
        </p:txBody>
      </p:sp>
    </p:spTree>
    <p:extLst>
      <p:ext uri="{BB962C8B-B14F-4D97-AF65-F5344CB8AC3E}">
        <p14:creationId xmlns:p14="http://schemas.microsoft.com/office/powerpoint/2010/main" val="1657609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209F1-4E74-4B2C-8200-D8D40D6A06C8}"/>
              </a:ext>
            </a:extLst>
          </p:cNvPr>
          <p:cNvSpPr>
            <a:spLocks noGrp="1"/>
          </p:cNvSpPr>
          <p:nvPr>
            <p:ph type="title"/>
          </p:nvPr>
        </p:nvSpPr>
        <p:spPr/>
        <p:txBody>
          <a:bodyPr>
            <a:normAutofit fontScale="90000"/>
          </a:bodyPr>
          <a:lstStyle/>
          <a:p>
            <a:r>
              <a:rPr lang="en-US" dirty="0"/>
              <a:t>What is a Dissertation? </a:t>
            </a:r>
            <a:br>
              <a:rPr lang="en-US" dirty="0"/>
            </a:br>
            <a:r>
              <a:rPr lang="en-US" dirty="0"/>
              <a:t>What is Research? (Turabian)</a:t>
            </a:r>
          </a:p>
        </p:txBody>
      </p:sp>
      <p:sp>
        <p:nvSpPr>
          <p:cNvPr id="3" name="Content Placeholder 2">
            <a:extLst>
              <a:ext uri="{FF2B5EF4-FFF2-40B4-BE49-F238E27FC236}">
                <a16:creationId xmlns:a16="http://schemas.microsoft.com/office/drawing/2014/main" id="{5C9B55D4-533E-44B6-8175-FD67297D6229}"/>
              </a:ext>
            </a:extLst>
          </p:cNvPr>
          <p:cNvSpPr>
            <a:spLocks noGrp="1"/>
          </p:cNvSpPr>
          <p:nvPr>
            <p:ph idx="1"/>
          </p:nvPr>
        </p:nvSpPr>
        <p:spPr>
          <a:xfrm>
            <a:off x="913795" y="1732449"/>
            <a:ext cx="10353762" cy="4515951"/>
          </a:xfrm>
        </p:spPr>
        <p:txBody>
          <a:bodyPr>
            <a:normAutofit/>
          </a:bodyPr>
          <a:lstStyle/>
          <a:p>
            <a:r>
              <a:rPr lang="en-US" sz="2600" dirty="0"/>
              <a:t>“Answering a question by obtaining information” (Turabian, 5).</a:t>
            </a:r>
          </a:p>
          <a:p>
            <a:r>
              <a:rPr lang="en-US" sz="2600" dirty="0"/>
              <a:t>“A process of systematic inquiry to answer a question that not only the researcher but also others want to solve” (Turabian, 5).</a:t>
            </a:r>
          </a:p>
          <a:p>
            <a:r>
              <a:rPr lang="en-US" sz="2600" dirty="0"/>
              <a:t>“Research-based writing differs from other kinds of persuasive writing: it must rest on shared facts that readers accepts at truths independent of your feelings and beliefs. Your readers must be able to follow your reasoning from evidence they accept to the claim you draw from it” (Turabian, 6).</a:t>
            </a:r>
          </a:p>
        </p:txBody>
      </p:sp>
    </p:spTree>
    <p:extLst>
      <p:ext uri="{BB962C8B-B14F-4D97-AF65-F5344CB8AC3E}">
        <p14:creationId xmlns:p14="http://schemas.microsoft.com/office/powerpoint/2010/main" val="1530513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5C5DE-0CBE-413A-BCDB-998AB0054BA0}"/>
              </a:ext>
            </a:extLst>
          </p:cNvPr>
          <p:cNvSpPr>
            <a:spLocks noGrp="1"/>
          </p:cNvSpPr>
          <p:nvPr>
            <p:ph type="title"/>
          </p:nvPr>
        </p:nvSpPr>
        <p:spPr/>
        <p:txBody>
          <a:bodyPr/>
          <a:lstStyle/>
          <a:p>
            <a:r>
              <a:rPr lang="en-US" dirty="0"/>
              <a:t>What is Research? (Turabian)</a:t>
            </a:r>
          </a:p>
        </p:txBody>
      </p:sp>
      <p:sp>
        <p:nvSpPr>
          <p:cNvPr id="3" name="Content Placeholder 2">
            <a:extLst>
              <a:ext uri="{FF2B5EF4-FFF2-40B4-BE49-F238E27FC236}">
                <a16:creationId xmlns:a16="http://schemas.microsoft.com/office/drawing/2014/main" id="{B7A100A8-F1AD-4787-A1DC-DBE879AC934A}"/>
              </a:ext>
            </a:extLst>
          </p:cNvPr>
          <p:cNvSpPr>
            <a:spLocks noGrp="1"/>
          </p:cNvSpPr>
          <p:nvPr>
            <p:ph idx="1"/>
          </p:nvPr>
        </p:nvSpPr>
        <p:spPr>
          <a:xfrm>
            <a:off x="913795" y="1732449"/>
            <a:ext cx="10353762" cy="4515951"/>
          </a:xfrm>
        </p:spPr>
        <p:txBody>
          <a:bodyPr>
            <a:normAutofit fontScale="85000" lnSpcReduction="10000"/>
          </a:bodyPr>
          <a:lstStyle/>
          <a:p>
            <a:r>
              <a:rPr lang="en-US" sz="2400" dirty="0"/>
              <a:t>Research is a conversation that you have with your readers, based on the conversations you’ve had with others. The quality of those latter conversations impacts the quality of the conversation that you are qualified to have with your readers. </a:t>
            </a:r>
          </a:p>
          <a:p>
            <a:r>
              <a:rPr lang="en-US" sz="2400" dirty="0"/>
              <a:t>“Conversation” in this context refers to everything you read and everything you write.  </a:t>
            </a:r>
          </a:p>
          <a:p>
            <a:r>
              <a:rPr lang="en-US" sz="2400" dirty="0"/>
              <a:t>Whenever you read, you are having a silent, asynchronous conversation with the author of that resource. This is why discernment of resources is so important. </a:t>
            </a:r>
          </a:p>
          <a:p>
            <a:r>
              <a:rPr lang="en-US" sz="2400" dirty="0"/>
              <a:t> “This is why our formula—</a:t>
            </a:r>
            <a:r>
              <a:rPr lang="en-US" sz="2400" i="1" dirty="0"/>
              <a:t>I am working on X to find out Y so that others can better understand Z</a:t>
            </a:r>
            <a:r>
              <a:rPr lang="en-US" sz="2400" dirty="0"/>
              <a:t>—is so powerful: because it makes informing others the end of research” (Turabian, 8).</a:t>
            </a:r>
          </a:p>
          <a:p>
            <a:pPr lvl="1"/>
            <a:r>
              <a:rPr lang="en-US" sz="2200" dirty="0"/>
              <a:t>“Here is something that will help you remedy a situation that troubles you” (Practical Problems, Applied Research)</a:t>
            </a:r>
          </a:p>
          <a:p>
            <a:pPr lvl="1"/>
            <a:r>
              <a:rPr lang="en-US" sz="2200" dirty="0"/>
              <a:t>“Here is something that will help you better understand something you care about” (Conceptual Problems, Pure Research)</a:t>
            </a:r>
          </a:p>
        </p:txBody>
      </p:sp>
    </p:spTree>
    <p:extLst>
      <p:ext uri="{BB962C8B-B14F-4D97-AF65-F5344CB8AC3E}">
        <p14:creationId xmlns:p14="http://schemas.microsoft.com/office/powerpoint/2010/main" val="2700599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E4375-C86B-4BB2-8E9F-3A90331B0449}"/>
              </a:ext>
            </a:extLst>
          </p:cNvPr>
          <p:cNvSpPr>
            <a:spLocks noGrp="1"/>
          </p:cNvSpPr>
          <p:nvPr>
            <p:ph type="title"/>
          </p:nvPr>
        </p:nvSpPr>
        <p:spPr/>
        <p:txBody>
          <a:bodyPr/>
          <a:lstStyle/>
          <a:p>
            <a:r>
              <a:rPr lang="en-US" dirty="0"/>
              <a:t>What is a Dissertation? (Roberts)</a:t>
            </a:r>
          </a:p>
        </p:txBody>
      </p:sp>
      <p:sp>
        <p:nvSpPr>
          <p:cNvPr id="3" name="Content Placeholder 2">
            <a:extLst>
              <a:ext uri="{FF2B5EF4-FFF2-40B4-BE49-F238E27FC236}">
                <a16:creationId xmlns:a16="http://schemas.microsoft.com/office/drawing/2014/main" id="{B099ACED-9202-4439-A481-A0BA4E54052A}"/>
              </a:ext>
            </a:extLst>
          </p:cNvPr>
          <p:cNvSpPr>
            <a:spLocks noGrp="1"/>
          </p:cNvSpPr>
          <p:nvPr>
            <p:ph idx="1"/>
          </p:nvPr>
        </p:nvSpPr>
        <p:spPr/>
        <p:txBody>
          <a:bodyPr>
            <a:normAutofit/>
          </a:bodyPr>
          <a:lstStyle/>
          <a:p>
            <a:r>
              <a:rPr lang="en-US" sz="2400" dirty="0"/>
              <a:t>“A doctoral dissertation is a formal document that demonstrates your ability to conduct research that makes an original contribution to theory or practice” (Roberts, 18).</a:t>
            </a:r>
          </a:p>
          <a:p>
            <a:r>
              <a:rPr lang="en-US" sz="2400" dirty="0"/>
              <a:t>“The term </a:t>
            </a:r>
            <a:r>
              <a:rPr lang="en-US" sz="2400" i="1" dirty="0"/>
              <a:t>original, </a:t>
            </a:r>
            <a:r>
              <a:rPr lang="en-US" sz="2400" dirty="0"/>
              <a:t>according to the Council of Graduate Schools (2002), ‘implies some novel twist, fresh perspective, new hypothesis, or innovating method that makes the dissertation project a distinctive contribution’” (Roberts, 18).</a:t>
            </a:r>
          </a:p>
        </p:txBody>
      </p:sp>
    </p:spTree>
    <p:extLst>
      <p:ext uri="{BB962C8B-B14F-4D97-AF65-F5344CB8AC3E}">
        <p14:creationId xmlns:p14="http://schemas.microsoft.com/office/powerpoint/2010/main" val="2143723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8589F-443B-481D-A0DE-8196E8104C4F}"/>
              </a:ext>
            </a:extLst>
          </p:cNvPr>
          <p:cNvSpPr>
            <a:spLocks noGrp="1"/>
          </p:cNvSpPr>
          <p:nvPr>
            <p:ph type="title"/>
          </p:nvPr>
        </p:nvSpPr>
        <p:spPr/>
        <p:txBody>
          <a:bodyPr/>
          <a:lstStyle/>
          <a:p>
            <a:r>
              <a:rPr lang="en-US" dirty="0"/>
              <a:t>What is a Dissertation?</a:t>
            </a:r>
          </a:p>
        </p:txBody>
      </p:sp>
      <p:sp>
        <p:nvSpPr>
          <p:cNvPr id="3" name="Content Placeholder 2">
            <a:extLst>
              <a:ext uri="{FF2B5EF4-FFF2-40B4-BE49-F238E27FC236}">
                <a16:creationId xmlns:a16="http://schemas.microsoft.com/office/drawing/2014/main" id="{FC735A5C-E196-4234-9E10-22FE3ED8DFB3}"/>
              </a:ext>
            </a:extLst>
          </p:cNvPr>
          <p:cNvSpPr>
            <a:spLocks noGrp="1"/>
          </p:cNvSpPr>
          <p:nvPr>
            <p:ph idx="1"/>
          </p:nvPr>
        </p:nvSpPr>
        <p:spPr>
          <a:xfrm>
            <a:off x="913795" y="1759345"/>
            <a:ext cx="10353762" cy="4820749"/>
          </a:xfrm>
        </p:spPr>
        <p:txBody>
          <a:bodyPr>
            <a:normAutofit fontScale="92500" lnSpcReduction="10000"/>
          </a:bodyPr>
          <a:lstStyle/>
          <a:p>
            <a:r>
              <a:rPr lang="en-US" sz="2400" dirty="0"/>
              <a:t>A dissertation is a researcher’s analysis based on thorough familiarity with the current </a:t>
            </a:r>
            <a:r>
              <a:rPr lang="en-US" sz="2400" i="1" dirty="0"/>
              <a:t>status quaestionis </a:t>
            </a:r>
            <a:r>
              <a:rPr lang="en-US" sz="2400" dirty="0"/>
              <a:t>(state of the question) and based on competent handling of the relevant data.  </a:t>
            </a:r>
          </a:p>
          <a:p>
            <a:r>
              <a:rPr lang="en-US" sz="2400" i="1" dirty="0"/>
              <a:t>Status Quaestionis </a:t>
            </a:r>
            <a:r>
              <a:rPr lang="en-US" sz="2400" dirty="0"/>
              <a:t>– Literature Review / </a:t>
            </a:r>
            <a:r>
              <a:rPr lang="en-US" sz="2400" i="1" dirty="0"/>
              <a:t>Forschungsbericht </a:t>
            </a:r>
            <a:r>
              <a:rPr lang="en-US" sz="2400" dirty="0"/>
              <a:t>/ Survey of Scholarship</a:t>
            </a:r>
          </a:p>
          <a:p>
            <a:pPr lvl="1"/>
            <a:r>
              <a:rPr lang="en-US" sz="2000" dirty="0"/>
              <a:t>“Survey the existing literature on the topic, indicate and evaluate a range of views and approaches to that topic, and identify gaps or disagreements in the literature that merit further research. The literature review goes beyond summarizing existing research and analyzes, synthesizes, and historicizes distinct views, methodologies, and schools of thoughts” (“The Literature Review/Forschungsbericht,” Graduate Program Handbook. </a:t>
            </a:r>
            <a:r>
              <a:rPr lang="en-US" sz="2000" i="1" dirty="0"/>
              <a:t>German Department at Georgetown University. </a:t>
            </a:r>
            <a:r>
              <a:rPr lang="en-US" sz="2000" dirty="0"/>
              <a:t>Online: https://german.georgetown.edu/graduate/handbook)</a:t>
            </a:r>
          </a:p>
          <a:p>
            <a:r>
              <a:rPr lang="en-US" sz="2400" i="1" dirty="0"/>
              <a:t>Relevant Data </a:t>
            </a:r>
          </a:p>
          <a:p>
            <a:pPr lvl="1"/>
            <a:r>
              <a:rPr lang="en-US" sz="2000" dirty="0"/>
              <a:t>What does your dissertation cover, what are the constituent parts, &amp; what data informs each part? </a:t>
            </a:r>
          </a:p>
        </p:txBody>
      </p:sp>
    </p:spTree>
    <p:extLst>
      <p:ext uri="{BB962C8B-B14F-4D97-AF65-F5344CB8AC3E}">
        <p14:creationId xmlns:p14="http://schemas.microsoft.com/office/powerpoint/2010/main" val="2594971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ACCF8-1763-4478-8A8D-057998D1F91F}"/>
              </a:ext>
            </a:extLst>
          </p:cNvPr>
          <p:cNvSpPr>
            <a:spLocks noGrp="1"/>
          </p:cNvSpPr>
          <p:nvPr>
            <p:ph type="title"/>
          </p:nvPr>
        </p:nvSpPr>
        <p:spPr/>
        <p:txBody>
          <a:bodyPr/>
          <a:lstStyle/>
          <a:p>
            <a:r>
              <a:rPr lang="en-US" dirty="0"/>
              <a:t>What is Dissertation Research?</a:t>
            </a:r>
          </a:p>
        </p:txBody>
      </p:sp>
      <p:sp>
        <p:nvSpPr>
          <p:cNvPr id="3" name="Text Placeholder 2">
            <a:extLst>
              <a:ext uri="{FF2B5EF4-FFF2-40B4-BE49-F238E27FC236}">
                <a16:creationId xmlns:a16="http://schemas.microsoft.com/office/drawing/2014/main" id="{24B8238E-F062-48EB-9B44-44B34815FCC2}"/>
              </a:ext>
            </a:extLst>
          </p:cNvPr>
          <p:cNvSpPr>
            <a:spLocks noGrp="1"/>
          </p:cNvSpPr>
          <p:nvPr>
            <p:ph type="body" idx="1"/>
          </p:nvPr>
        </p:nvSpPr>
        <p:spPr/>
        <p:txBody>
          <a:bodyPr/>
          <a:lstStyle/>
          <a:p>
            <a:r>
              <a:rPr lang="en-US" dirty="0"/>
              <a:t>Part 1: Perspectives on Research</a:t>
            </a:r>
          </a:p>
        </p:txBody>
      </p:sp>
    </p:spTree>
    <p:extLst>
      <p:ext uri="{BB962C8B-B14F-4D97-AF65-F5344CB8AC3E}">
        <p14:creationId xmlns:p14="http://schemas.microsoft.com/office/powerpoint/2010/main" val="16109074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3030E-EDE2-4B51-84AD-B6360D3255E2}"/>
              </a:ext>
            </a:extLst>
          </p:cNvPr>
          <p:cNvSpPr>
            <a:spLocks noGrp="1"/>
          </p:cNvSpPr>
          <p:nvPr>
            <p:ph type="title"/>
          </p:nvPr>
        </p:nvSpPr>
        <p:spPr/>
        <p:txBody>
          <a:bodyPr>
            <a:normAutofit fontScale="90000"/>
          </a:bodyPr>
          <a:lstStyle/>
          <a:p>
            <a:r>
              <a:rPr lang="en-US" dirty="0"/>
              <a:t>What is Dissertation Research? </a:t>
            </a:r>
            <a:br>
              <a:rPr lang="en-US" dirty="0"/>
            </a:br>
            <a:r>
              <a:rPr lang="en-US" dirty="0"/>
              <a:t>Perspectives on Research </a:t>
            </a:r>
          </a:p>
        </p:txBody>
      </p:sp>
      <p:sp>
        <p:nvSpPr>
          <p:cNvPr id="3" name="Content Placeholder 2">
            <a:extLst>
              <a:ext uri="{FF2B5EF4-FFF2-40B4-BE49-F238E27FC236}">
                <a16:creationId xmlns:a16="http://schemas.microsoft.com/office/drawing/2014/main" id="{D2B65F64-176C-429C-8298-83CA850772C5}"/>
              </a:ext>
            </a:extLst>
          </p:cNvPr>
          <p:cNvSpPr>
            <a:spLocks noGrp="1"/>
          </p:cNvSpPr>
          <p:nvPr>
            <p:ph idx="1"/>
          </p:nvPr>
        </p:nvSpPr>
        <p:spPr>
          <a:xfrm>
            <a:off x="788288" y="1516495"/>
            <a:ext cx="10991336" cy="4793857"/>
          </a:xfrm>
        </p:spPr>
        <p:txBody>
          <a:bodyPr>
            <a:normAutofit/>
          </a:bodyPr>
          <a:lstStyle/>
          <a:p>
            <a:endParaRPr lang="en-US" dirty="0"/>
          </a:p>
          <a:p>
            <a:r>
              <a:rPr lang="en-US" sz="2400" dirty="0"/>
              <a:t>“You only know at the end, what is the fastest way from the beginning” (</a:t>
            </a:r>
            <a:r>
              <a:rPr lang="en-US" sz="1400" dirty="0"/>
              <a:t>CPG Grey, Someone Dead Ruined My Life…Again.” YouTube). (</a:t>
            </a:r>
            <a:r>
              <a:rPr lang="en-US" sz="1400" dirty="0">
                <a:hlinkClick r:id="rId2"/>
              </a:rPr>
              <a:t>https://bibtheo.com/paths</a:t>
            </a:r>
            <a:r>
              <a:rPr lang="en-US" sz="1400" dirty="0"/>
              <a:t>) </a:t>
            </a:r>
            <a:endParaRPr lang="en-US" sz="2400" dirty="0"/>
          </a:p>
          <a:p>
            <a:r>
              <a:rPr lang="en-US" sz="2400" dirty="0"/>
              <a:t>Researchers don’t know enough in the beginning to know exactly what to read, exactly what to write, or exactly how it will all go together. </a:t>
            </a:r>
          </a:p>
          <a:p>
            <a:r>
              <a:rPr lang="en-US" sz="2400" dirty="0"/>
              <a:t>Go where the research takes you, but also step back and maintain your bearing.</a:t>
            </a:r>
          </a:p>
          <a:p>
            <a:r>
              <a:rPr lang="en-US" sz="2400" dirty="0"/>
              <a:t>There is a continual engagement of the hermeneutic circle: Our understanding of an idea is based on our understanding of each constituent part, and our understanding of each constituent part is based on our understanding of the big idea.</a:t>
            </a:r>
          </a:p>
        </p:txBody>
      </p:sp>
    </p:spTree>
    <p:extLst>
      <p:ext uri="{BB962C8B-B14F-4D97-AF65-F5344CB8AC3E}">
        <p14:creationId xmlns:p14="http://schemas.microsoft.com/office/powerpoint/2010/main" val="270538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784A4-0DC5-4A8E-B4AD-8B56CC0AA2BA}"/>
              </a:ext>
            </a:extLst>
          </p:cNvPr>
          <p:cNvSpPr>
            <a:spLocks noGrp="1"/>
          </p:cNvSpPr>
          <p:nvPr>
            <p:ph type="title"/>
          </p:nvPr>
        </p:nvSpPr>
        <p:spPr>
          <a:xfrm>
            <a:off x="913795" y="609600"/>
            <a:ext cx="10353762" cy="970450"/>
          </a:xfrm>
        </p:spPr>
        <p:txBody>
          <a:bodyPr/>
          <a:lstStyle/>
          <a:p>
            <a:r>
              <a:rPr lang="en-US" dirty="0"/>
              <a:t>Hermeneutical Circle / Spiral</a:t>
            </a:r>
          </a:p>
        </p:txBody>
      </p:sp>
      <p:graphicFrame>
        <p:nvGraphicFramePr>
          <p:cNvPr id="4" name="Content Placeholder 3">
            <a:extLst>
              <a:ext uri="{FF2B5EF4-FFF2-40B4-BE49-F238E27FC236}">
                <a16:creationId xmlns:a16="http://schemas.microsoft.com/office/drawing/2014/main" id="{01E9E1A8-1E2B-4945-A8EC-42026CF25770}"/>
              </a:ext>
            </a:extLst>
          </p:cNvPr>
          <p:cNvGraphicFramePr>
            <a:graphicFrameLocks noGrp="1"/>
          </p:cNvGraphicFramePr>
          <p:nvPr>
            <p:ph idx="1"/>
            <p:extLst>
              <p:ext uri="{D42A27DB-BD31-4B8C-83A1-F6EECF244321}">
                <p14:modId xmlns:p14="http://schemas.microsoft.com/office/powerpoint/2010/main" val="1864652999"/>
              </p:ext>
            </p:extLst>
          </p:nvPr>
        </p:nvGraphicFramePr>
        <p:xfrm>
          <a:off x="1784732" y="1772851"/>
          <a:ext cx="4392706" cy="4059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Arrow: Circular 4">
            <a:extLst>
              <a:ext uri="{FF2B5EF4-FFF2-40B4-BE49-F238E27FC236}">
                <a16:creationId xmlns:a16="http://schemas.microsoft.com/office/drawing/2014/main" id="{783E7C21-B5AD-4F36-84F7-68D5A4DD61E8}"/>
              </a:ext>
            </a:extLst>
          </p:cNvPr>
          <p:cNvSpPr/>
          <p:nvPr/>
        </p:nvSpPr>
        <p:spPr>
          <a:xfrm rot="16200000">
            <a:off x="1641546" y="2849804"/>
            <a:ext cx="2566542" cy="1906475"/>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Arrow: Circular 5">
            <a:extLst>
              <a:ext uri="{FF2B5EF4-FFF2-40B4-BE49-F238E27FC236}">
                <a16:creationId xmlns:a16="http://schemas.microsoft.com/office/drawing/2014/main" id="{E75ED995-2296-436B-B20C-AF146238EE29}"/>
              </a:ext>
            </a:extLst>
          </p:cNvPr>
          <p:cNvSpPr/>
          <p:nvPr/>
        </p:nvSpPr>
        <p:spPr>
          <a:xfrm rot="5400000">
            <a:off x="3734866" y="2833406"/>
            <a:ext cx="2566543" cy="1906475"/>
          </a:xfrm>
          <a:prstGeom prst="circularArrow">
            <a:avLst>
              <a:gd name="adj1" fmla="val 12500"/>
              <a:gd name="adj2" fmla="val 1142319"/>
              <a:gd name="adj3" fmla="val 20457681"/>
              <a:gd name="adj4" fmla="val 10481897"/>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0" name="Picture 9">
            <a:extLst>
              <a:ext uri="{FF2B5EF4-FFF2-40B4-BE49-F238E27FC236}">
                <a16:creationId xmlns:a16="http://schemas.microsoft.com/office/drawing/2014/main" id="{7C16A1BB-F278-43FA-A0D7-DC1B19A4D7B0}"/>
              </a:ext>
            </a:extLst>
          </p:cNvPr>
          <p:cNvPicPr>
            <a:picLocks noChangeAspect="1"/>
          </p:cNvPicPr>
          <p:nvPr/>
        </p:nvPicPr>
        <p:blipFill>
          <a:blip r:embed="rId7">
            <a:lum bright="70000" contrast="-70000"/>
            <a:extLst>
              <a:ext uri="{BEBA8EAE-BF5A-486C-A8C5-ECC9F3942E4B}">
                <a14:imgProps xmlns:a14="http://schemas.microsoft.com/office/drawing/2010/main">
                  <a14:imgLayer r:embed="rId8">
                    <a14:imgEffect>
                      <a14:backgroundRemoval t="10000" b="90000" l="10000" r="90000"/>
                    </a14:imgEffect>
                  </a14:imgLayer>
                </a14:imgProps>
              </a:ext>
              <a:ext uri="{837473B0-CC2E-450A-ABE3-18F120FF3D39}">
                <a1611:picAttrSrcUrl xmlns:a1611="http://schemas.microsoft.com/office/drawing/2016/11/main" r:id="rId9"/>
              </a:ext>
            </a:extLst>
          </a:blip>
          <a:stretch>
            <a:fillRect/>
          </a:stretch>
        </p:blipFill>
        <p:spPr>
          <a:xfrm>
            <a:off x="6884895" y="2000393"/>
            <a:ext cx="3522373" cy="3522373"/>
          </a:xfrm>
          <a:prstGeom prst="rect">
            <a:avLst/>
          </a:prstGeom>
        </p:spPr>
      </p:pic>
      <p:grpSp>
        <p:nvGrpSpPr>
          <p:cNvPr id="14" name="Group 13">
            <a:extLst>
              <a:ext uri="{FF2B5EF4-FFF2-40B4-BE49-F238E27FC236}">
                <a16:creationId xmlns:a16="http://schemas.microsoft.com/office/drawing/2014/main" id="{7B78B337-275A-4DBE-9832-0A6207D2598F}"/>
              </a:ext>
            </a:extLst>
          </p:cNvPr>
          <p:cNvGrpSpPr/>
          <p:nvPr/>
        </p:nvGrpSpPr>
        <p:grpSpPr>
          <a:xfrm>
            <a:off x="8265324" y="1731963"/>
            <a:ext cx="685800" cy="685800"/>
            <a:chOff x="1633450" y="400"/>
            <a:chExt cx="865391" cy="903839"/>
          </a:xfrm>
        </p:grpSpPr>
        <p:sp>
          <p:nvSpPr>
            <p:cNvPr id="15" name="Oval 14">
              <a:extLst>
                <a:ext uri="{FF2B5EF4-FFF2-40B4-BE49-F238E27FC236}">
                  <a16:creationId xmlns:a16="http://schemas.microsoft.com/office/drawing/2014/main" id="{06EAF9C9-02EE-4656-AB97-25554EBF7ECF}"/>
                </a:ext>
              </a:extLst>
            </p:cNvPr>
            <p:cNvSpPr/>
            <p:nvPr/>
          </p:nvSpPr>
          <p:spPr>
            <a:xfrm>
              <a:off x="1633450" y="400"/>
              <a:ext cx="865391" cy="903839"/>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en-US"/>
            </a:p>
          </p:txBody>
        </p:sp>
        <p:sp>
          <p:nvSpPr>
            <p:cNvPr id="16" name="Oval 4">
              <a:extLst>
                <a:ext uri="{FF2B5EF4-FFF2-40B4-BE49-F238E27FC236}">
                  <a16:creationId xmlns:a16="http://schemas.microsoft.com/office/drawing/2014/main" id="{1EB0382A-959A-48EC-B4F4-CF2F1C88B9C9}"/>
                </a:ext>
              </a:extLst>
            </p:cNvPr>
            <p:cNvSpPr txBox="1"/>
            <p:nvPr/>
          </p:nvSpPr>
          <p:spPr>
            <a:xfrm>
              <a:off x="1702777" y="54288"/>
              <a:ext cx="796064" cy="796064"/>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600" kern="1200" dirty="0"/>
                <a:t>Big Idea</a:t>
              </a:r>
            </a:p>
          </p:txBody>
        </p:sp>
      </p:grpSp>
      <p:grpSp>
        <p:nvGrpSpPr>
          <p:cNvPr id="20" name="Group 19">
            <a:extLst>
              <a:ext uri="{FF2B5EF4-FFF2-40B4-BE49-F238E27FC236}">
                <a16:creationId xmlns:a16="http://schemas.microsoft.com/office/drawing/2014/main" id="{648DDE84-D695-408C-9568-D410100E41A3}"/>
              </a:ext>
            </a:extLst>
          </p:cNvPr>
          <p:cNvGrpSpPr/>
          <p:nvPr/>
        </p:nvGrpSpPr>
        <p:grpSpPr>
          <a:xfrm>
            <a:off x="8328279" y="5044852"/>
            <a:ext cx="685800" cy="685800"/>
            <a:chOff x="1633450" y="2933031"/>
            <a:chExt cx="1125804" cy="1125804"/>
          </a:xfrm>
        </p:grpSpPr>
        <p:sp>
          <p:nvSpPr>
            <p:cNvPr id="21" name="Oval 20">
              <a:extLst>
                <a:ext uri="{FF2B5EF4-FFF2-40B4-BE49-F238E27FC236}">
                  <a16:creationId xmlns:a16="http://schemas.microsoft.com/office/drawing/2014/main" id="{5CE72E0F-AEDF-490B-B707-BA2B04B28819}"/>
                </a:ext>
              </a:extLst>
            </p:cNvPr>
            <p:cNvSpPr/>
            <p:nvPr/>
          </p:nvSpPr>
          <p:spPr>
            <a:xfrm>
              <a:off x="1633450" y="2933031"/>
              <a:ext cx="1125804" cy="1125804"/>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en-US"/>
            </a:p>
          </p:txBody>
        </p:sp>
        <p:sp>
          <p:nvSpPr>
            <p:cNvPr id="22" name="Oval 4">
              <a:extLst>
                <a:ext uri="{FF2B5EF4-FFF2-40B4-BE49-F238E27FC236}">
                  <a16:creationId xmlns:a16="http://schemas.microsoft.com/office/drawing/2014/main" id="{8A66B4C3-458B-438D-92AE-FD0B32771898}"/>
                </a:ext>
              </a:extLst>
            </p:cNvPr>
            <p:cNvSpPr txBox="1"/>
            <p:nvPr/>
          </p:nvSpPr>
          <p:spPr>
            <a:xfrm>
              <a:off x="1798320" y="3097901"/>
              <a:ext cx="796064" cy="796064"/>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200" kern="1200" dirty="0"/>
                <a:t>Detail</a:t>
              </a:r>
            </a:p>
          </p:txBody>
        </p:sp>
      </p:grpSp>
      <p:cxnSp>
        <p:nvCxnSpPr>
          <p:cNvPr id="29" name="Straight Connector 28">
            <a:extLst>
              <a:ext uri="{FF2B5EF4-FFF2-40B4-BE49-F238E27FC236}">
                <a16:creationId xmlns:a16="http://schemas.microsoft.com/office/drawing/2014/main" id="{0CA9B542-AD5F-4394-83A8-B8D17F72951B}"/>
              </a:ext>
            </a:extLst>
          </p:cNvPr>
          <p:cNvCxnSpPr>
            <a:cxnSpLocks/>
          </p:cNvCxnSpPr>
          <p:nvPr/>
        </p:nvCxnSpPr>
        <p:spPr>
          <a:xfrm flipV="1">
            <a:off x="8328279" y="3288145"/>
            <a:ext cx="100433" cy="14085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B6DC482-F699-4779-A943-C07565D47E17}"/>
              </a:ext>
            </a:extLst>
          </p:cNvPr>
          <p:cNvCxnSpPr>
            <a:cxnSpLocks/>
          </p:cNvCxnSpPr>
          <p:nvPr/>
        </p:nvCxnSpPr>
        <p:spPr>
          <a:xfrm flipH="1" flipV="1">
            <a:off x="8328279" y="3452195"/>
            <a:ext cx="152400" cy="12920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BD0EDD9-E810-43F8-B953-BEF880D9C856}"/>
              </a:ext>
            </a:extLst>
          </p:cNvPr>
          <p:cNvCxnSpPr>
            <a:cxnSpLocks/>
          </p:cNvCxnSpPr>
          <p:nvPr/>
        </p:nvCxnSpPr>
        <p:spPr>
          <a:xfrm>
            <a:off x="8831580" y="4298925"/>
            <a:ext cx="179309" cy="7881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9864B55-57EF-4EE3-9D8B-DF379728A11C}"/>
              </a:ext>
            </a:extLst>
          </p:cNvPr>
          <p:cNvCxnSpPr>
            <a:cxnSpLocks/>
          </p:cNvCxnSpPr>
          <p:nvPr/>
        </p:nvCxnSpPr>
        <p:spPr>
          <a:xfrm flipV="1">
            <a:off x="8913646" y="4377741"/>
            <a:ext cx="132728" cy="24676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867C115-6514-4E4A-92E7-A754FE658525}"/>
              </a:ext>
            </a:extLst>
          </p:cNvPr>
          <p:cNvCxnSpPr>
            <a:cxnSpLocks/>
          </p:cNvCxnSpPr>
          <p:nvPr/>
        </p:nvCxnSpPr>
        <p:spPr>
          <a:xfrm flipV="1">
            <a:off x="8000033" y="2478309"/>
            <a:ext cx="100433" cy="14085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45A93F2-9DBE-4CA1-B508-5B1DEEA6A05D}"/>
              </a:ext>
            </a:extLst>
          </p:cNvPr>
          <p:cNvCxnSpPr>
            <a:cxnSpLocks/>
          </p:cNvCxnSpPr>
          <p:nvPr/>
        </p:nvCxnSpPr>
        <p:spPr>
          <a:xfrm flipH="1" flipV="1">
            <a:off x="8000033" y="2642359"/>
            <a:ext cx="152400" cy="12920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1259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C9A7D-231D-4BCB-A644-06D5654D1C77}"/>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C48BA3AE-41A1-4BCE-AA8C-79CF02037E8F}"/>
              </a:ext>
            </a:extLst>
          </p:cNvPr>
          <p:cNvSpPr>
            <a:spLocks noGrp="1"/>
          </p:cNvSpPr>
          <p:nvPr>
            <p:ph idx="1"/>
          </p:nvPr>
        </p:nvSpPr>
        <p:spPr/>
        <p:txBody>
          <a:bodyPr>
            <a:normAutofit/>
          </a:bodyPr>
          <a:lstStyle/>
          <a:p>
            <a:r>
              <a:rPr lang="en-US" sz="2400" dirty="0"/>
              <a:t>What is a dissertation, in general? </a:t>
            </a:r>
          </a:p>
          <a:p>
            <a:r>
              <a:rPr lang="en-US" sz="2400" dirty="0"/>
              <a:t>What do you want your dissertation to be? </a:t>
            </a:r>
          </a:p>
          <a:p>
            <a:pPr lvl="1"/>
            <a:r>
              <a:rPr lang="en-US" sz="2400" dirty="0"/>
              <a:t>“I am working on </a:t>
            </a:r>
            <a:r>
              <a:rPr lang="en-US" sz="2400" u="sng" dirty="0"/>
              <a:t>X</a:t>
            </a:r>
            <a:r>
              <a:rPr lang="en-US" sz="2400" dirty="0"/>
              <a:t> to find out </a:t>
            </a:r>
            <a:r>
              <a:rPr lang="en-US" sz="2400" u="sng" dirty="0"/>
              <a:t>Y</a:t>
            </a:r>
            <a:r>
              <a:rPr lang="en-US" sz="2400" dirty="0"/>
              <a:t> so that others can better understand </a:t>
            </a:r>
            <a:r>
              <a:rPr lang="en-US" sz="2400" u="sng" dirty="0"/>
              <a:t>Z.</a:t>
            </a:r>
            <a:r>
              <a:rPr lang="en-US" sz="2400" dirty="0"/>
              <a:t>”</a:t>
            </a:r>
          </a:p>
          <a:p>
            <a:pPr lvl="1"/>
            <a:r>
              <a:rPr lang="en-US" sz="2400" dirty="0"/>
              <a:t>“Here is something that will help you remedy a situation that troubles you” (Practical Problems, Applied Research)</a:t>
            </a:r>
          </a:p>
          <a:p>
            <a:pPr lvl="1"/>
            <a:r>
              <a:rPr lang="en-US" sz="2400" dirty="0"/>
              <a:t>“Here is something that will help you better understand something you care about” (Conceptual Problems, Pure Research)</a:t>
            </a:r>
          </a:p>
          <a:p>
            <a:pPr lvl="1"/>
            <a:endParaRPr lang="en-US" sz="2400" dirty="0"/>
          </a:p>
        </p:txBody>
      </p:sp>
    </p:spTree>
    <p:extLst>
      <p:ext uri="{BB962C8B-B14F-4D97-AF65-F5344CB8AC3E}">
        <p14:creationId xmlns:p14="http://schemas.microsoft.com/office/powerpoint/2010/main" val="2227571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088A0-A681-48E8-969A-21595BED06C7}"/>
              </a:ext>
            </a:extLst>
          </p:cNvPr>
          <p:cNvSpPr>
            <a:spLocks noGrp="1"/>
          </p:cNvSpPr>
          <p:nvPr>
            <p:ph type="title"/>
          </p:nvPr>
        </p:nvSpPr>
        <p:spPr/>
        <p:txBody>
          <a:bodyPr/>
          <a:lstStyle/>
          <a:p>
            <a:r>
              <a:rPr lang="en-US" dirty="0"/>
              <a:t>Contents</a:t>
            </a:r>
          </a:p>
        </p:txBody>
      </p:sp>
      <p:sp>
        <p:nvSpPr>
          <p:cNvPr id="3" name="Content Placeholder 2">
            <a:extLst>
              <a:ext uri="{FF2B5EF4-FFF2-40B4-BE49-F238E27FC236}">
                <a16:creationId xmlns:a16="http://schemas.microsoft.com/office/drawing/2014/main" id="{1BF34975-F87F-4BF4-97C0-C60524C27E7E}"/>
              </a:ext>
            </a:extLst>
          </p:cNvPr>
          <p:cNvSpPr>
            <a:spLocks noGrp="1"/>
          </p:cNvSpPr>
          <p:nvPr>
            <p:ph idx="1"/>
          </p:nvPr>
        </p:nvSpPr>
        <p:spPr/>
        <p:txBody>
          <a:bodyPr>
            <a:normAutofit/>
          </a:bodyPr>
          <a:lstStyle/>
          <a:p>
            <a:pPr marL="494100" indent="-457200">
              <a:lnSpc>
                <a:spcPct val="150000"/>
              </a:lnSpc>
              <a:buFont typeface="+mj-lt"/>
              <a:buAutoNum type="arabicPeriod"/>
            </a:pPr>
            <a:r>
              <a:rPr lang="en-US" sz="3200" dirty="0"/>
              <a:t>Turabian, “Defining a Project”, 10-24.</a:t>
            </a:r>
          </a:p>
          <a:p>
            <a:pPr marL="494100" indent="-457200">
              <a:lnSpc>
                <a:spcPct val="150000"/>
              </a:lnSpc>
              <a:buFont typeface="+mj-lt"/>
              <a:buAutoNum type="arabicPeriod"/>
            </a:pPr>
            <a:r>
              <a:rPr lang="en-US" sz="3200" dirty="0"/>
              <a:t>Roberts, “Choosing a Dissertation Topic,” 45-52.</a:t>
            </a:r>
          </a:p>
          <a:p>
            <a:pPr marL="494100" indent="-457200">
              <a:lnSpc>
                <a:spcPct val="150000"/>
              </a:lnSpc>
              <a:buFont typeface="+mj-lt"/>
              <a:buAutoNum type="arabicPeriod"/>
            </a:pPr>
            <a:r>
              <a:rPr lang="en-US" sz="3200" dirty="0"/>
              <a:t>Espinoza, “Stages of Research,” BibTheo.com/research</a:t>
            </a:r>
          </a:p>
          <a:p>
            <a:pPr marL="494100" indent="-457200">
              <a:lnSpc>
                <a:spcPct val="150000"/>
              </a:lnSpc>
              <a:buFont typeface="+mj-lt"/>
              <a:buAutoNum type="arabicPeriod"/>
            </a:pPr>
            <a:r>
              <a:rPr lang="en-US" sz="3200" dirty="0"/>
              <a:t>Gilbert, et al., eds. “Unit 2,” 78-120.</a:t>
            </a:r>
          </a:p>
        </p:txBody>
      </p:sp>
    </p:spTree>
    <p:extLst>
      <p:ext uri="{BB962C8B-B14F-4D97-AF65-F5344CB8AC3E}">
        <p14:creationId xmlns:p14="http://schemas.microsoft.com/office/powerpoint/2010/main" val="33383898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54FF6-1BB1-4FE6-B18B-22128ABEAF2C}"/>
              </a:ext>
            </a:extLst>
          </p:cNvPr>
          <p:cNvSpPr>
            <a:spLocks noGrp="1"/>
          </p:cNvSpPr>
          <p:nvPr>
            <p:ph type="title"/>
          </p:nvPr>
        </p:nvSpPr>
        <p:spPr/>
        <p:txBody>
          <a:bodyPr/>
          <a:lstStyle/>
          <a:p>
            <a:pPr marL="494100" indent="-457200">
              <a:lnSpc>
                <a:spcPct val="150000"/>
              </a:lnSpc>
            </a:pPr>
            <a:r>
              <a:rPr lang="en-US" dirty="0"/>
              <a:t>Turabian, “Defining a Project”</a:t>
            </a:r>
          </a:p>
        </p:txBody>
      </p:sp>
      <p:sp>
        <p:nvSpPr>
          <p:cNvPr id="3" name="Text Placeholder 2">
            <a:extLst>
              <a:ext uri="{FF2B5EF4-FFF2-40B4-BE49-F238E27FC236}">
                <a16:creationId xmlns:a16="http://schemas.microsoft.com/office/drawing/2014/main" id="{AAA09BB4-0A69-4859-BAF5-1451BFD03684}"/>
              </a:ext>
            </a:extLst>
          </p:cNvPr>
          <p:cNvSpPr>
            <a:spLocks noGrp="1"/>
          </p:cNvSpPr>
          <p:nvPr>
            <p:ph type="body" idx="1"/>
          </p:nvPr>
        </p:nvSpPr>
        <p:spPr/>
        <p:txBody>
          <a:bodyPr/>
          <a:lstStyle/>
          <a:p>
            <a:r>
              <a:rPr lang="en-US" dirty="0"/>
              <a:t>Pages 10-24</a:t>
            </a:r>
          </a:p>
        </p:txBody>
      </p:sp>
    </p:spTree>
    <p:extLst>
      <p:ext uri="{BB962C8B-B14F-4D97-AF65-F5344CB8AC3E}">
        <p14:creationId xmlns:p14="http://schemas.microsoft.com/office/powerpoint/2010/main" val="16993811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437C5-BF5B-4FCC-8FA6-D27324F0FCB0}"/>
              </a:ext>
            </a:extLst>
          </p:cNvPr>
          <p:cNvSpPr>
            <a:spLocks noGrp="1"/>
          </p:cNvSpPr>
          <p:nvPr>
            <p:ph type="title"/>
          </p:nvPr>
        </p:nvSpPr>
        <p:spPr/>
        <p:txBody>
          <a:bodyPr/>
          <a:lstStyle/>
          <a:p>
            <a:r>
              <a:rPr lang="en-US" dirty="0"/>
              <a:t>Defining a Project (Turabian)</a:t>
            </a:r>
          </a:p>
        </p:txBody>
      </p:sp>
      <p:sp>
        <p:nvSpPr>
          <p:cNvPr id="3" name="Content Placeholder 2">
            <a:extLst>
              <a:ext uri="{FF2B5EF4-FFF2-40B4-BE49-F238E27FC236}">
                <a16:creationId xmlns:a16="http://schemas.microsoft.com/office/drawing/2014/main" id="{CD9A8950-C075-442D-AD4D-011DD7C9CB9A}"/>
              </a:ext>
            </a:extLst>
          </p:cNvPr>
          <p:cNvSpPr>
            <a:spLocks noGrp="1"/>
          </p:cNvSpPr>
          <p:nvPr>
            <p:ph idx="1"/>
          </p:nvPr>
        </p:nvSpPr>
        <p:spPr>
          <a:xfrm>
            <a:off x="913795" y="1732449"/>
            <a:ext cx="10353762" cy="4947751"/>
          </a:xfrm>
        </p:spPr>
        <p:txBody>
          <a:bodyPr>
            <a:normAutofit lnSpcReduction="10000"/>
          </a:bodyPr>
          <a:lstStyle/>
          <a:p>
            <a:pPr marL="36900" indent="0">
              <a:buNone/>
            </a:pPr>
            <a:r>
              <a:rPr lang="en-US" dirty="0"/>
              <a:t>“Research projects would be much easier if we could march straight through these [following] steps. But you will discover that the research process is not so straightforward. Each task overlaps with others, and frequently you must go back to an earlier one. The truth is, research is messy and unpredictable. But that’s also what makes it exciting and ultimately rewarding” (Turabian, 11).</a:t>
            </a:r>
          </a:p>
          <a:p>
            <a:pPr marL="494100" indent="-457200">
              <a:buFont typeface="+mj-lt"/>
              <a:buAutoNum type="arabicPeriod"/>
            </a:pPr>
            <a:r>
              <a:rPr lang="en-US" dirty="0"/>
              <a:t>Find a Question in Your Topic</a:t>
            </a:r>
          </a:p>
          <a:p>
            <a:pPr marL="494100" indent="-457200">
              <a:buFont typeface="+mj-lt"/>
              <a:buAutoNum type="arabicPeriod"/>
            </a:pPr>
            <a:r>
              <a:rPr lang="en-US" dirty="0"/>
              <a:t>Understand Research Problems</a:t>
            </a:r>
          </a:p>
          <a:p>
            <a:pPr marL="871200" lvl="1" indent="-457200"/>
            <a:r>
              <a:rPr lang="en-US" dirty="0"/>
              <a:t>“I am working on X, because I want to find out Y, so that I can help others understand Z.”</a:t>
            </a:r>
          </a:p>
          <a:p>
            <a:pPr marL="494100" indent="-457200">
              <a:buFont typeface="+mj-lt"/>
              <a:buAutoNum type="arabicPeriod"/>
            </a:pPr>
            <a:r>
              <a:rPr lang="en-US" dirty="0"/>
              <a:t>Propose a Working Hypothesis</a:t>
            </a:r>
          </a:p>
          <a:p>
            <a:pPr marL="871200" lvl="1" indent="-457200"/>
            <a:r>
              <a:rPr lang="en-US" dirty="0"/>
              <a:t>“Once you have a question, imagine some plausible answers…at this stage don’t worry whether they’re right. That comes later…If one answer seems promising, call it your </a:t>
            </a:r>
            <a:r>
              <a:rPr lang="en-US" i="1" dirty="0"/>
              <a:t>working hypothesis </a:t>
            </a:r>
            <a:r>
              <a:rPr lang="en-US" dirty="0"/>
              <a:t>and use it to guide your research.” </a:t>
            </a:r>
          </a:p>
          <a:p>
            <a:pPr marL="494100" indent="-457200">
              <a:buFont typeface="+mj-lt"/>
              <a:buAutoNum type="arabicPeriod"/>
            </a:pPr>
            <a:r>
              <a:rPr lang="en-US" dirty="0"/>
              <a:t>Build at Storyboard to Plan and Guide Your Work</a:t>
            </a:r>
          </a:p>
          <a:p>
            <a:pPr marL="494100" indent="-457200">
              <a:buFont typeface="+mj-lt"/>
              <a:buAutoNum type="arabicPeriod"/>
            </a:pPr>
            <a:r>
              <a:rPr lang="en-US" dirty="0"/>
              <a:t>Join or Organize a Writing Group</a:t>
            </a:r>
          </a:p>
        </p:txBody>
      </p:sp>
    </p:spTree>
    <p:extLst>
      <p:ext uri="{BB962C8B-B14F-4D97-AF65-F5344CB8AC3E}">
        <p14:creationId xmlns:p14="http://schemas.microsoft.com/office/powerpoint/2010/main" val="2591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9331A-C610-4412-9FB7-10B2C39767B6}"/>
              </a:ext>
            </a:extLst>
          </p:cNvPr>
          <p:cNvSpPr>
            <a:spLocks noGrp="1"/>
          </p:cNvSpPr>
          <p:nvPr>
            <p:ph type="title"/>
          </p:nvPr>
        </p:nvSpPr>
        <p:spPr/>
        <p:txBody>
          <a:bodyPr>
            <a:normAutofit/>
          </a:bodyPr>
          <a:lstStyle/>
          <a:p>
            <a:r>
              <a:rPr lang="en-US" dirty="0"/>
              <a:t>Roberts, “Choosing a Dissertation Topic”</a:t>
            </a:r>
          </a:p>
        </p:txBody>
      </p:sp>
      <p:sp>
        <p:nvSpPr>
          <p:cNvPr id="3" name="Text Placeholder 2">
            <a:extLst>
              <a:ext uri="{FF2B5EF4-FFF2-40B4-BE49-F238E27FC236}">
                <a16:creationId xmlns:a16="http://schemas.microsoft.com/office/drawing/2014/main" id="{08D68717-A209-4E43-A307-FA2EF44A17C1}"/>
              </a:ext>
            </a:extLst>
          </p:cNvPr>
          <p:cNvSpPr>
            <a:spLocks noGrp="1"/>
          </p:cNvSpPr>
          <p:nvPr>
            <p:ph type="body" idx="1"/>
          </p:nvPr>
        </p:nvSpPr>
        <p:spPr/>
        <p:txBody>
          <a:bodyPr/>
          <a:lstStyle/>
          <a:p>
            <a:r>
              <a:rPr lang="en-US" dirty="0"/>
              <a:t>Pages 45-52</a:t>
            </a:r>
          </a:p>
        </p:txBody>
      </p:sp>
    </p:spTree>
    <p:extLst>
      <p:ext uri="{BB962C8B-B14F-4D97-AF65-F5344CB8AC3E}">
        <p14:creationId xmlns:p14="http://schemas.microsoft.com/office/powerpoint/2010/main" val="34745518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E9BB0-7FD0-4279-A4A4-2053520EE969}"/>
              </a:ext>
            </a:extLst>
          </p:cNvPr>
          <p:cNvSpPr>
            <a:spLocks noGrp="1"/>
          </p:cNvSpPr>
          <p:nvPr>
            <p:ph type="title"/>
          </p:nvPr>
        </p:nvSpPr>
        <p:spPr/>
        <p:txBody>
          <a:bodyPr/>
          <a:lstStyle/>
          <a:p>
            <a:r>
              <a:rPr lang="en-US" dirty="0"/>
              <a:t>Choosing a Dissertation Topic</a:t>
            </a:r>
          </a:p>
        </p:txBody>
      </p:sp>
      <p:sp>
        <p:nvSpPr>
          <p:cNvPr id="3" name="Content Placeholder 2">
            <a:extLst>
              <a:ext uri="{FF2B5EF4-FFF2-40B4-BE49-F238E27FC236}">
                <a16:creationId xmlns:a16="http://schemas.microsoft.com/office/drawing/2014/main" id="{AE334ACE-4533-4E6E-80BC-6F7EE08AF37A}"/>
              </a:ext>
            </a:extLst>
          </p:cNvPr>
          <p:cNvSpPr>
            <a:spLocks noGrp="1"/>
          </p:cNvSpPr>
          <p:nvPr>
            <p:ph idx="1"/>
          </p:nvPr>
        </p:nvSpPr>
        <p:spPr/>
        <p:txBody>
          <a:bodyPr/>
          <a:lstStyle/>
          <a:p>
            <a:r>
              <a:rPr lang="en-US" dirty="0"/>
              <a:t>“The most effective and efficient ways to select a topic are the following:</a:t>
            </a:r>
          </a:p>
          <a:p>
            <a:pPr marL="792900" lvl="1" indent="-342900">
              <a:buFont typeface="+mj-lt"/>
              <a:buAutoNum type="arabicPeriod"/>
            </a:pPr>
            <a:r>
              <a:rPr lang="en-US" dirty="0"/>
              <a:t>Become steeped in the relevant literature.</a:t>
            </a:r>
          </a:p>
          <a:p>
            <a:pPr marL="792900" lvl="1" indent="-342900">
              <a:buFont typeface="+mj-lt"/>
              <a:buAutoNum type="arabicPeriod"/>
            </a:pPr>
            <a:r>
              <a:rPr lang="en-US" dirty="0"/>
              <a:t>Engage in discussions with faculty and other scholars in your field. </a:t>
            </a:r>
          </a:p>
          <a:p>
            <a:pPr marL="792900" lvl="1" indent="-342900">
              <a:buFont typeface="+mj-lt"/>
              <a:buAutoNum type="arabicPeriod"/>
            </a:pPr>
            <a:r>
              <a:rPr lang="en-US" dirty="0"/>
              <a:t>Write about your topic to help crystallize and organize your understanding.</a:t>
            </a:r>
          </a:p>
          <a:p>
            <a:pPr marL="450000" lvl="1" indent="0">
              <a:buNone/>
            </a:pPr>
            <a:r>
              <a:rPr lang="en-US" sz="2000" dirty="0"/>
              <a:t>Commonly, students consider three to five potential topics before finally settling on one. Scrapping a topic and starting over at least once is the norm” (Roberts, 47).</a:t>
            </a:r>
          </a:p>
          <a:p>
            <a:pPr marL="450000" lvl="1" indent="0">
              <a:buNone/>
            </a:pPr>
            <a:endParaRPr lang="en-US" dirty="0"/>
          </a:p>
          <a:p>
            <a:r>
              <a:rPr lang="en-US" dirty="0"/>
              <a:t>(Discussion Question) What are some ways that you might discover your own research topic? </a:t>
            </a:r>
          </a:p>
        </p:txBody>
      </p:sp>
    </p:spTree>
    <p:extLst>
      <p:ext uri="{BB962C8B-B14F-4D97-AF65-F5344CB8AC3E}">
        <p14:creationId xmlns:p14="http://schemas.microsoft.com/office/powerpoint/2010/main" val="2278095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CC2A8-D1B5-4351-A099-B0D1E89CE738}"/>
              </a:ext>
            </a:extLst>
          </p:cNvPr>
          <p:cNvSpPr>
            <a:spLocks noGrp="1"/>
          </p:cNvSpPr>
          <p:nvPr>
            <p:ph type="title"/>
          </p:nvPr>
        </p:nvSpPr>
        <p:spPr/>
        <p:txBody>
          <a:bodyPr/>
          <a:lstStyle/>
          <a:p>
            <a:r>
              <a:rPr lang="en-US" dirty="0"/>
              <a:t>Choosing a Dissertation Topic</a:t>
            </a:r>
          </a:p>
        </p:txBody>
      </p:sp>
      <p:sp>
        <p:nvSpPr>
          <p:cNvPr id="3" name="Content Placeholder 2">
            <a:extLst>
              <a:ext uri="{FF2B5EF4-FFF2-40B4-BE49-F238E27FC236}">
                <a16:creationId xmlns:a16="http://schemas.microsoft.com/office/drawing/2014/main" id="{9A682141-4FCB-48DE-AC95-C57B76F5592F}"/>
              </a:ext>
            </a:extLst>
          </p:cNvPr>
          <p:cNvSpPr>
            <a:spLocks noGrp="1"/>
          </p:cNvSpPr>
          <p:nvPr>
            <p:ph idx="1"/>
          </p:nvPr>
        </p:nvSpPr>
        <p:spPr>
          <a:xfrm>
            <a:off x="913795" y="1580051"/>
            <a:ext cx="10353762" cy="5176350"/>
          </a:xfrm>
        </p:spPr>
        <p:txBody>
          <a:bodyPr>
            <a:normAutofit fontScale="92500" lnSpcReduction="10000"/>
          </a:bodyPr>
          <a:lstStyle/>
          <a:p>
            <a:r>
              <a:rPr lang="en-US" dirty="0"/>
              <a:t>“The basic purpose of a dissertation is to demonstrate that you can do acceptable research in your field. It is not your life’s work” (Ogden, </a:t>
            </a:r>
            <a:r>
              <a:rPr lang="en-US" i="1" dirty="0"/>
              <a:t>Completing Your Doctoral Dissertation</a:t>
            </a:r>
            <a:r>
              <a:rPr lang="en-US" dirty="0"/>
              <a:t>, 39, via Roberts, 49).</a:t>
            </a:r>
          </a:p>
          <a:p>
            <a:r>
              <a:rPr lang="en-US" dirty="0"/>
              <a:t>A dissertation “topic must have the potential to do at least one of the following:  Uncover new facts or principles, challenge existing truths or assumptions, afford new insights int little-understood phenomena, or suggest new interpretations of known facts that can alter people’s perceptions of the world around them” (</a:t>
            </a:r>
            <a:r>
              <a:rPr lang="en-US" dirty="0" err="1"/>
              <a:t>Madson</a:t>
            </a:r>
            <a:r>
              <a:rPr lang="en-US" dirty="0"/>
              <a:t>, </a:t>
            </a:r>
            <a:r>
              <a:rPr lang="en-US" i="1" dirty="0"/>
              <a:t>Successful Dissertations</a:t>
            </a:r>
            <a:r>
              <a:rPr lang="en-US" dirty="0"/>
              <a:t>, 38, via Roberts, 49).</a:t>
            </a:r>
          </a:p>
          <a:p>
            <a:pPr marL="494100" indent="-457200">
              <a:buFont typeface="+mj-lt"/>
              <a:buAutoNum type="arabicPeriod"/>
            </a:pPr>
            <a:r>
              <a:rPr lang="en-US" dirty="0"/>
              <a:t>“It needs to hold your interest for a long time.</a:t>
            </a:r>
          </a:p>
          <a:p>
            <a:pPr marL="494100" indent="-457200">
              <a:buFont typeface="+mj-lt"/>
              <a:buAutoNum type="arabicPeriod"/>
            </a:pPr>
            <a:r>
              <a:rPr lang="en-US" dirty="0"/>
              <a:t>It must be manageable in size. </a:t>
            </a:r>
          </a:p>
          <a:p>
            <a:pPr marL="494100" indent="-457200">
              <a:buFont typeface="+mj-lt"/>
              <a:buAutoNum type="arabicPeriod"/>
            </a:pPr>
            <a:r>
              <a:rPr lang="en-US" dirty="0"/>
              <a:t>It must have the potential to make an original and significant contribution to knowledge.</a:t>
            </a:r>
          </a:p>
          <a:p>
            <a:pPr marL="494100" indent="-457200">
              <a:buFont typeface="+mj-lt"/>
              <a:buAutoNum type="arabicPeriod"/>
            </a:pPr>
            <a:r>
              <a:rPr lang="en-US" dirty="0"/>
              <a:t>It must be doable within your time frame and budget.</a:t>
            </a:r>
          </a:p>
          <a:p>
            <a:pPr marL="494100" indent="-457200">
              <a:buFont typeface="+mj-lt"/>
              <a:buAutoNum type="arabicPeriod"/>
            </a:pPr>
            <a:r>
              <a:rPr lang="en-US" dirty="0"/>
              <a:t>It has to have obtainable data.</a:t>
            </a:r>
          </a:p>
          <a:p>
            <a:pPr marL="494100" indent="-457200">
              <a:buFont typeface="+mj-lt"/>
              <a:buAutoNum type="arabicPeriod"/>
            </a:pPr>
            <a:r>
              <a:rPr lang="en-US" dirty="0"/>
              <a:t>It has not already been sufficiently researched. </a:t>
            </a:r>
          </a:p>
          <a:p>
            <a:pPr marL="494100" indent="-457200">
              <a:buFont typeface="+mj-lt"/>
              <a:buAutoNum type="arabicPeriod"/>
            </a:pPr>
            <a:r>
              <a:rPr lang="en-US" dirty="0"/>
              <a:t>It should be acceptable to  your advisor and committee members” (Roberts, 49-50).</a:t>
            </a:r>
          </a:p>
        </p:txBody>
      </p:sp>
    </p:spTree>
    <p:extLst>
      <p:ext uri="{BB962C8B-B14F-4D97-AF65-F5344CB8AC3E}">
        <p14:creationId xmlns:p14="http://schemas.microsoft.com/office/powerpoint/2010/main" val="1952541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2D3AC-6319-4AAB-90E8-9DA2ACC8BB44}"/>
              </a:ext>
            </a:extLst>
          </p:cNvPr>
          <p:cNvSpPr>
            <a:spLocks noGrp="1"/>
          </p:cNvSpPr>
          <p:nvPr>
            <p:ph type="title"/>
          </p:nvPr>
        </p:nvSpPr>
        <p:spPr>
          <a:xfrm>
            <a:off x="827104" y="1668703"/>
            <a:ext cx="10527144" cy="1828813"/>
          </a:xfrm>
        </p:spPr>
        <p:txBody>
          <a:bodyPr/>
          <a:lstStyle/>
          <a:p>
            <a:r>
              <a:rPr lang="en-US" dirty="0"/>
              <a:t>Espinoza, “Four Stages of Research &amp; Writing”</a:t>
            </a:r>
          </a:p>
        </p:txBody>
      </p:sp>
      <p:sp>
        <p:nvSpPr>
          <p:cNvPr id="3" name="Text Placeholder 2">
            <a:extLst>
              <a:ext uri="{FF2B5EF4-FFF2-40B4-BE49-F238E27FC236}">
                <a16:creationId xmlns:a16="http://schemas.microsoft.com/office/drawing/2014/main" id="{3640C1C5-DD91-4D16-8F21-9966A347A403}"/>
              </a:ext>
            </a:extLst>
          </p:cNvPr>
          <p:cNvSpPr>
            <a:spLocks noGrp="1"/>
          </p:cNvSpPr>
          <p:nvPr>
            <p:ph type="body" idx="1"/>
          </p:nvPr>
        </p:nvSpPr>
        <p:spPr/>
        <p:txBody>
          <a:bodyPr/>
          <a:lstStyle/>
          <a:p>
            <a:r>
              <a:rPr lang="en-US" dirty="0"/>
              <a:t>https://BibTheo.com/Research</a:t>
            </a:r>
          </a:p>
        </p:txBody>
      </p:sp>
    </p:spTree>
    <p:extLst>
      <p:ext uri="{BB962C8B-B14F-4D97-AF65-F5344CB8AC3E}">
        <p14:creationId xmlns:p14="http://schemas.microsoft.com/office/powerpoint/2010/main" val="719117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75DC838-23AA-4392-9025-01DF5E195CD8}"/>
              </a:ext>
            </a:extLst>
          </p:cNvPr>
          <p:cNvPicPr>
            <a:picLocks noGrp="1" noChangeAspect="1"/>
          </p:cNvPicPr>
          <p:nvPr>
            <p:ph idx="4294967295"/>
          </p:nvPr>
        </p:nvPicPr>
        <p:blipFill>
          <a:blip r:embed="rId2"/>
          <a:stretch>
            <a:fillRect/>
          </a:stretch>
        </p:blipFill>
        <p:spPr>
          <a:xfrm>
            <a:off x="2209800" y="9518"/>
            <a:ext cx="7772400" cy="6838963"/>
          </a:xfrm>
        </p:spPr>
      </p:pic>
    </p:spTree>
    <p:extLst>
      <p:ext uri="{BB962C8B-B14F-4D97-AF65-F5344CB8AC3E}">
        <p14:creationId xmlns:p14="http://schemas.microsoft.com/office/powerpoint/2010/main" val="25174714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E36070F-822D-4F69-982A-013DF0E7C59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8934853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5B117E9-7026-42AD-A6B0-8112D4520FB2}"/>
              </a:ext>
            </a:extLst>
          </p:cNvPr>
          <p:cNvPicPr>
            <a:picLocks noChangeAspect="1"/>
          </p:cNvPicPr>
          <p:nvPr/>
        </p:nvPicPr>
        <p:blipFill>
          <a:blip r:embed="rId2"/>
          <a:stretch>
            <a:fillRect/>
          </a:stretch>
        </p:blipFill>
        <p:spPr>
          <a:xfrm>
            <a:off x="0" y="182880"/>
            <a:ext cx="12192000" cy="6492240"/>
          </a:xfrm>
          <a:prstGeom prst="rect">
            <a:avLst/>
          </a:prstGeom>
        </p:spPr>
      </p:pic>
    </p:spTree>
    <p:extLst>
      <p:ext uri="{BB962C8B-B14F-4D97-AF65-F5344CB8AC3E}">
        <p14:creationId xmlns:p14="http://schemas.microsoft.com/office/powerpoint/2010/main" val="9943510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B92F847-E18F-4F82-96B2-4C2077B5E5C5}"/>
              </a:ext>
            </a:extLst>
          </p:cNvPr>
          <p:cNvPicPr>
            <a:picLocks noChangeAspect="1"/>
          </p:cNvPicPr>
          <p:nvPr/>
        </p:nvPicPr>
        <p:blipFill>
          <a:blip r:embed="rId2"/>
          <a:stretch>
            <a:fillRect/>
          </a:stretch>
        </p:blipFill>
        <p:spPr>
          <a:xfrm>
            <a:off x="0" y="0"/>
            <a:ext cx="12192000" cy="5059680"/>
          </a:xfrm>
          <a:prstGeom prst="rect">
            <a:avLst/>
          </a:prstGeom>
        </p:spPr>
      </p:pic>
      <p:sp>
        <p:nvSpPr>
          <p:cNvPr id="4" name="TextBox 3">
            <a:extLst>
              <a:ext uri="{FF2B5EF4-FFF2-40B4-BE49-F238E27FC236}">
                <a16:creationId xmlns:a16="http://schemas.microsoft.com/office/drawing/2014/main" id="{48B9F291-6D14-4749-ACC4-24092E5BDACE}"/>
              </a:ext>
            </a:extLst>
          </p:cNvPr>
          <p:cNvSpPr txBox="1"/>
          <p:nvPr/>
        </p:nvSpPr>
        <p:spPr>
          <a:xfrm>
            <a:off x="2501900" y="5168900"/>
            <a:ext cx="7797800" cy="646331"/>
          </a:xfrm>
          <a:prstGeom prst="rect">
            <a:avLst/>
          </a:prstGeom>
          <a:noFill/>
        </p:spPr>
        <p:txBody>
          <a:bodyPr wrap="square" rtlCol="0">
            <a:spAutoFit/>
          </a:bodyPr>
          <a:lstStyle/>
          <a:p>
            <a:pPr algn="ctr"/>
            <a:r>
              <a:rPr lang="en-US" dirty="0">
                <a:latin typeface="Calibri Light" panose="020F0302020204030204" pitchFamily="34" charset="0"/>
                <a:cs typeface="Calibri Light" panose="020F0302020204030204" pitchFamily="34" charset="0"/>
              </a:rPr>
              <a:t>For an updated list of common resources that are unsuitable for academic research, see https://BibTheo.com/Unsuitable.</a:t>
            </a:r>
          </a:p>
        </p:txBody>
      </p:sp>
    </p:spTree>
    <p:extLst>
      <p:ext uri="{BB962C8B-B14F-4D97-AF65-F5344CB8AC3E}">
        <p14:creationId xmlns:p14="http://schemas.microsoft.com/office/powerpoint/2010/main" val="42610600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B7901D-CADB-4B8C-A621-B9A5CFA2A755}"/>
              </a:ext>
            </a:extLst>
          </p:cNvPr>
          <p:cNvPicPr>
            <a:picLocks noChangeAspect="1"/>
          </p:cNvPicPr>
          <p:nvPr/>
        </p:nvPicPr>
        <p:blipFill>
          <a:blip r:embed="rId2"/>
          <a:stretch>
            <a:fillRect/>
          </a:stretch>
        </p:blipFill>
        <p:spPr>
          <a:xfrm>
            <a:off x="0" y="38100"/>
            <a:ext cx="12192000" cy="6781800"/>
          </a:xfrm>
          <a:prstGeom prst="rect">
            <a:avLst/>
          </a:prstGeom>
        </p:spPr>
      </p:pic>
    </p:spTree>
    <p:extLst>
      <p:ext uri="{BB962C8B-B14F-4D97-AF65-F5344CB8AC3E}">
        <p14:creationId xmlns:p14="http://schemas.microsoft.com/office/powerpoint/2010/main" val="20973716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2F8BFB-CBE6-4241-95E4-B3A7E7B1422C}"/>
              </a:ext>
            </a:extLst>
          </p:cNvPr>
          <p:cNvPicPr>
            <a:picLocks noChangeAspect="1"/>
          </p:cNvPicPr>
          <p:nvPr/>
        </p:nvPicPr>
        <p:blipFill>
          <a:blip r:embed="rId2"/>
          <a:stretch>
            <a:fillRect/>
          </a:stretch>
        </p:blipFill>
        <p:spPr>
          <a:xfrm>
            <a:off x="0" y="350520"/>
            <a:ext cx="12192000" cy="6156960"/>
          </a:xfrm>
          <a:prstGeom prst="rect">
            <a:avLst/>
          </a:prstGeom>
        </p:spPr>
      </p:pic>
    </p:spTree>
    <p:extLst>
      <p:ext uri="{BB962C8B-B14F-4D97-AF65-F5344CB8AC3E}">
        <p14:creationId xmlns:p14="http://schemas.microsoft.com/office/powerpoint/2010/main" val="35603232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0F5F0-FFCF-419F-BA00-6419B039716B}"/>
              </a:ext>
            </a:extLst>
          </p:cNvPr>
          <p:cNvSpPr>
            <a:spLocks noGrp="1"/>
          </p:cNvSpPr>
          <p:nvPr>
            <p:ph type="title"/>
          </p:nvPr>
        </p:nvSpPr>
        <p:spPr/>
        <p:txBody>
          <a:bodyPr/>
          <a:lstStyle/>
          <a:p>
            <a:r>
              <a:rPr lang="en-US" dirty="0"/>
              <a:t>Stages of Research, review</a:t>
            </a:r>
          </a:p>
        </p:txBody>
      </p:sp>
      <p:sp>
        <p:nvSpPr>
          <p:cNvPr id="3" name="Content Placeholder 2">
            <a:extLst>
              <a:ext uri="{FF2B5EF4-FFF2-40B4-BE49-F238E27FC236}">
                <a16:creationId xmlns:a16="http://schemas.microsoft.com/office/drawing/2014/main" id="{8AB6CFAF-667D-4382-B570-586B5EC12E30}"/>
              </a:ext>
            </a:extLst>
          </p:cNvPr>
          <p:cNvSpPr>
            <a:spLocks noGrp="1"/>
          </p:cNvSpPr>
          <p:nvPr>
            <p:ph idx="1"/>
          </p:nvPr>
        </p:nvSpPr>
        <p:spPr>
          <a:xfrm>
            <a:off x="612600" y="1732449"/>
            <a:ext cx="10956152" cy="4058751"/>
          </a:xfrm>
        </p:spPr>
        <p:txBody>
          <a:bodyPr>
            <a:normAutofit/>
          </a:bodyPr>
          <a:lstStyle/>
          <a:p>
            <a:pPr marL="494100" indent="-457200">
              <a:buFont typeface="+mj-lt"/>
              <a:buAutoNum type="arabicPeriod"/>
            </a:pPr>
            <a:r>
              <a:rPr lang="en-US" sz="2800" dirty="0"/>
              <a:t>Preliminary Stage (First Steps, or “Anything Goes, Nothing Stays”</a:t>
            </a:r>
          </a:p>
          <a:p>
            <a:pPr marL="494100" indent="-457200">
              <a:buFont typeface="+mj-lt"/>
              <a:buAutoNum type="arabicPeriod"/>
            </a:pPr>
            <a:r>
              <a:rPr lang="en-US" sz="2800" dirty="0"/>
              <a:t>Academic Generalist Stage</a:t>
            </a:r>
          </a:p>
          <a:p>
            <a:pPr marL="494100" indent="-457200">
              <a:buFont typeface="+mj-lt"/>
              <a:buAutoNum type="arabicPeriod"/>
            </a:pPr>
            <a:r>
              <a:rPr lang="en-US" sz="2800" dirty="0"/>
              <a:t>Academic Specialist Stage</a:t>
            </a:r>
          </a:p>
          <a:p>
            <a:pPr marL="494100" indent="-457200">
              <a:buFont typeface="+mj-lt"/>
              <a:buAutoNum type="arabicPeriod"/>
            </a:pPr>
            <a:r>
              <a:rPr lang="en-US" sz="2800" dirty="0"/>
              <a:t>Revision Stage (Theseus’ Ship Stage)</a:t>
            </a:r>
          </a:p>
          <a:p>
            <a:pPr marL="494100" indent="-457200" algn="ctr">
              <a:buFont typeface="+mj-lt"/>
              <a:buAutoNum type="arabicPeriod"/>
            </a:pPr>
            <a:endParaRPr lang="en-US" sz="2800" dirty="0"/>
          </a:p>
          <a:p>
            <a:pPr marL="36900" indent="0" algn="ctr">
              <a:buNone/>
            </a:pPr>
            <a:r>
              <a:rPr lang="en-US" sz="2800" dirty="0"/>
              <a:t>“Writing is revising.” </a:t>
            </a:r>
          </a:p>
          <a:p>
            <a:pPr marL="36900" indent="0" algn="ctr">
              <a:buNone/>
            </a:pPr>
            <a:r>
              <a:rPr lang="en-US" dirty="0"/>
              <a:t>(Donald M. Murray, </a:t>
            </a:r>
            <a:r>
              <a:rPr lang="en-US" i="1" dirty="0"/>
              <a:t>The Craft of Revision. </a:t>
            </a:r>
            <a:r>
              <a:rPr lang="en-US" dirty="0"/>
              <a:t>5</a:t>
            </a:r>
            <a:r>
              <a:rPr lang="en-US" baseline="30000" dirty="0"/>
              <a:t>th</a:t>
            </a:r>
            <a:r>
              <a:rPr lang="en-US" dirty="0"/>
              <a:t> ed. Boston: Wadsworth, 2003)</a:t>
            </a:r>
          </a:p>
        </p:txBody>
      </p:sp>
    </p:spTree>
    <p:extLst>
      <p:ext uri="{BB962C8B-B14F-4D97-AF65-F5344CB8AC3E}">
        <p14:creationId xmlns:p14="http://schemas.microsoft.com/office/powerpoint/2010/main" val="38992063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0F5F0-FFCF-419F-BA00-6419B039716B}"/>
              </a:ext>
            </a:extLst>
          </p:cNvPr>
          <p:cNvSpPr>
            <a:spLocks noGrp="1"/>
          </p:cNvSpPr>
          <p:nvPr>
            <p:ph type="title"/>
          </p:nvPr>
        </p:nvSpPr>
        <p:spPr/>
        <p:txBody>
          <a:bodyPr/>
          <a:lstStyle/>
          <a:p>
            <a:r>
              <a:rPr lang="en-US" dirty="0"/>
              <a:t>Stages of Research, review</a:t>
            </a:r>
          </a:p>
        </p:txBody>
      </p:sp>
      <p:sp>
        <p:nvSpPr>
          <p:cNvPr id="3" name="Content Placeholder 2">
            <a:extLst>
              <a:ext uri="{FF2B5EF4-FFF2-40B4-BE49-F238E27FC236}">
                <a16:creationId xmlns:a16="http://schemas.microsoft.com/office/drawing/2014/main" id="{8AB6CFAF-667D-4382-B570-586B5EC12E30}"/>
              </a:ext>
            </a:extLst>
          </p:cNvPr>
          <p:cNvSpPr>
            <a:spLocks noGrp="1"/>
          </p:cNvSpPr>
          <p:nvPr>
            <p:ph idx="1"/>
          </p:nvPr>
        </p:nvSpPr>
        <p:spPr>
          <a:xfrm>
            <a:off x="913795" y="1732449"/>
            <a:ext cx="10353762" cy="4058751"/>
          </a:xfrm>
        </p:spPr>
        <p:txBody>
          <a:bodyPr>
            <a:normAutofit lnSpcReduction="10000"/>
          </a:bodyPr>
          <a:lstStyle/>
          <a:p>
            <a:pPr marL="36900" indent="0">
              <a:buNone/>
            </a:pPr>
            <a:r>
              <a:rPr lang="en-US" sz="2800" dirty="0"/>
              <a:t>Discussion Question: Does anyone have a biblical passage that is relevant to your dissertation topic? We’ll brainstorm types of resources at each stage that might relate. </a:t>
            </a:r>
          </a:p>
          <a:p>
            <a:pPr marL="36900" indent="0">
              <a:buNone/>
            </a:pPr>
            <a:endParaRPr lang="en-US" sz="2800" dirty="0"/>
          </a:p>
          <a:p>
            <a:pPr marL="551250" indent="-514350">
              <a:buFont typeface="+mj-lt"/>
              <a:buAutoNum type="arabicPeriod"/>
            </a:pPr>
            <a:r>
              <a:rPr lang="en-US" sz="2800" dirty="0"/>
              <a:t>Preliminary Stage</a:t>
            </a:r>
          </a:p>
          <a:p>
            <a:pPr marL="494100" indent="-457200">
              <a:buFont typeface="+mj-lt"/>
              <a:buAutoNum type="arabicPeriod"/>
            </a:pPr>
            <a:r>
              <a:rPr lang="en-US" sz="2800" dirty="0"/>
              <a:t>Academic Generalist Stage</a:t>
            </a:r>
          </a:p>
          <a:p>
            <a:pPr marL="494100" indent="-457200">
              <a:buFont typeface="+mj-lt"/>
              <a:buAutoNum type="arabicPeriod"/>
            </a:pPr>
            <a:r>
              <a:rPr lang="en-US" sz="2800" dirty="0"/>
              <a:t>Academic Specialist Stage</a:t>
            </a:r>
          </a:p>
          <a:p>
            <a:pPr marL="494100" indent="-457200">
              <a:buFont typeface="+mj-lt"/>
              <a:buAutoNum type="arabicPeriod"/>
            </a:pPr>
            <a:r>
              <a:rPr lang="en-US" sz="2800" dirty="0"/>
              <a:t>Revision Stage (Theseus’ Ship Stage)</a:t>
            </a:r>
          </a:p>
        </p:txBody>
      </p:sp>
    </p:spTree>
    <p:extLst>
      <p:ext uri="{BB962C8B-B14F-4D97-AF65-F5344CB8AC3E}">
        <p14:creationId xmlns:p14="http://schemas.microsoft.com/office/powerpoint/2010/main" val="21277998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1674C-E893-4A04-B833-978BFD1DF338}"/>
              </a:ext>
            </a:extLst>
          </p:cNvPr>
          <p:cNvSpPr>
            <a:spLocks noGrp="1"/>
          </p:cNvSpPr>
          <p:nvPr>
            <p:ph type="title"/>
          </p:nvPr>
        </p:nvSpPr>
        <p:spPr/>
        <p:txBody>
          <a:bodyPr/>
          <a:lstStyle/>
          <a:p>
            <a:r>
              <a:rPr lang="en-US" dirty="0"/>
              <a:t>Gilbert, et al., eds. “Unit 2”</a:t>
            </a:r>
          </a:p>
        </p:txBody>
      </p:sp>
      <p:sp>
        <p:nvSpPr>
          <p:cNvPr id="3" name="Text Placeholder 2">
            <a:extLst>
              <a:ext uri="{FF2B5EF4-FFF2-40B4-BE49-F238E27FC236}">
                <a16:creationId xmlns:a16="http://schemas.microsoft.com/office/drawing/2014/main" id="{6563150C-728F-4ABA-A608-A780BC39E6BA}"/>
              </a:ext>
            </a:extLst>
          </p:cNvPr>
          <p:cNvSpPr>
            <a:spLocks noGrp="1"/>
          </p:cNvSpPr>
          <p:nvPr>
            <p:ph type="body" idx="1"/>
          </p:nvPr>
        </p:nvSpPr>
        <p:spPr/>
        <p:txBody>
          <a:bodyPr/>
          <a:lstStyle/>
          <a:p>
            <a:r>
              <a:rPr lang="en-US" dirty="0"/>
              <a:t>Pages 78-120</a:t>
            </a:r>
          </a:p>
        </p:txBody>
      </p:sp>
    </p:spTree>
    <p:extLst>
      <p:ext uri="{BB962C8B-B14F-4D97-AF65-F5344CB8AC3E}">
        <p14:creationId xmlns:p14="http://schemas.microsoft.com/office/powerpoint/2010/main" val="41390524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AB4FB-CA08-49E8-BE4F-5F9FF543B67F}"/>
              </a:ext>
            </a:extLst>
          </p:cNvPr>
          <p:cNvSpPr>
            <a:spLocks noGrp="1"/>
          </p:cNvSpPr>
          <p:nvPr>
            <p:ph type="title"/>
          </p:nvPr>
        </p:nvSpPr>
        <p:spPr/>
        <p:txBody>
          <a:bodyPr/>
          <a:lstStyle/>
          <a:p>
            <a:r>
              <a:rPr lang="en-US" i="1" dirty="0"/>
              <a:t>Missiological Research, </a:t>
            </a:r>
            <a:r>
              <a:rPr lang="en-US" dirty="0"/>
              <a:t>unit 2</a:t>
            </a:r>
          </a:p>
        </p:txBody>
      </p:sp>
      <p:sp>
        <p:nvSpPr>
          <p:cNvPr id="3" name="Content Placeholder 2">
            <a:extLst>
              <a:ext uri="{FF2B5EF4-FFF2-40B4-BE49-F238E27FC236}">
                <a16:creationId xmlns:a16="http://schemas.microsoft.com/office/drawing/2014/main" id="{B9FB9BAE-1CAE-40A2-B7F6-A69958C9B0C6}"/>
              </a:ext>
            </a:extLst>
          </p:cNvPr>
          <p:cNvSpPr>
            <a:spLocks noGrp="1"/>
          </p:cNvSpPr>
          <p:nvPr>
            <p:ph idx="1"/>
          </p:nvPr>
        </p:nvSpPr>
        <p:spPr/>
        <p:txBody>
          <a:bodyPr>
            <a:normAutofit fontScale="92500" lnSpcReduction="20000"/>
          </a:bodyPr>
          <a:lstStyle/>
          <a:p>
            <a:pPr marL="36900" indent="0">
              <a:lnSpc>
                <a:spcPct val="150000"/>
              </a:lnSpc>
              <a:buNone/>
            </a:pPr>
            <a:r>
              <a:rPr lang="en-US" dirty="0"/>
              <a:t>14. Introduction to Biblical &amp; Theological Research (P. Lewis)</a:t>
            </a:r>
          </a:p>
          <a:p>
            <a:pPr marL="36900" indent="0">
              <a:lnSpc>
                <a:spcPct val="150000"/>
              </a:lnSpc>
              <a:buNone/>
            </a:pPr>
            <a:r>
              <a:rPr lang="en-US" dirty="0"/>
              <a:t>15. Doing Theology Missiologically (D. Rance)</a:t>
            </a:r>
          </a:p>
          <a:p>
            <a:pPr marL="36900" indent="0">
              <a:lnSpc>
                <a:spcPct val="150000"/>
              </a:lnSpc>
              <a:buNone/>
            </a:pPr>
            <a:r>
              <a:rPr lang="en-US" dirty="0"/>
              <a:t>16. Biblical Hermeneutics (P. Lewis)</a:t>
            </a:r>
          </a:p>
          <a:p>
            <a:pPr marL="36900" indent="0">
              <a:lnSpc>
                <a:spcPct val="150000"/>
              </a:lnSpc>
              <a:buNone/>
            </a:pPr>
            <a:r>
              <a:rPr lang="en-US" dirty="0"/>
              <a:t>17. Biblical Theology (P. Lewis)</a:t>
            </a:r>
          </a:p>
          <a:p>
            <a:pPr marL="36900" indent="0">
              <a:lnSpc>
                <a:spcPct val="150000"/>
              </a:lnSpc>
              <a:buNone/>
            </a:pPr>
            <a:r>
              <a:rPr lang="en-US" dirty="0"/>
              <a:t>18. Historical Theology (C. Self)</a:t>
            </a:r>
          </a:p>
          <a:p>
            <a:pPr marL="36900" indent="0">
              <a:lnSpc>
                <a:spcPct val="150000"/>
              </a:lnSpc>
              <a:buNone/>
            </a:pPr>
            <a:r>
              <a:rPr lang="en-US" dirty="0"/>
              <a:t>19. </a:t>
            </a:r>
            <a:r>
              <a:rPr lang="en-US"/>
              <a:t>Systematic Theology </a:t>
            </a:r>
            <a:r>
              <a:rPr lang="en-US" dirty="0"/>
              <a:t>(P. Lewis)</a:t>
            </a:r>
          </a:p>
          <a:p>
            <a:pPr marL="36900" indent="0">
              <a:lnSpc>
                <a:spcPct val="150000"/>
              </a:lnSpc>
              <a:buNone/>
            </a:pPr>
            <a:r>
              <a:rPr lang="en-US" dirty="0"/>
              <a:t>20. Contextual Theology (A. Johnson &amp; P. Lewis, w/ W. Newberry)</a:t>
            </a:r>
          </a:p>
          <a:p>
            <a:pPr marL="36900" indent="0">
              <a:lnSpc>
                <a:spcPct val="150000"/>
              </a:lnSpc>
              <a:buNone/>
            </a:pPr>
            <a:r>
              <a:rPr lang="en-US" dirty="0"/>
              <a:t>21. Narratives, Narrative, and Narrative Theology (P. Lewis)</a:t>
            </a:r>
          </a:p>
        </p:txBody>
      </p:sp>
    </p:spTree>
    <p:extLst>
      <p:ext uri="{BB962C8B-B14F-4D97-AF65-F5344CB8AC3E}">
        <p14:creationId xmlns:p14="http://schemas.microsoft.com/office/powerpoint/2010/main" val="2670262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AB4FB-CA08-49E8-BE4F-5F9FF543B67F}"/>
              </a:ext>
            </a:extLst>
          </p:cNvPr>
          <p:cNvSpPr>
            <a:spLocks noGrp="1"/>
          </p:cNvSpPr>
          <p:nvPr>
            <p:ph type="title"/>
          </p:nvPr>
        </p:nvSpPr>
        <p:spPr/>
        <p:txBody>
          <a:bodyPr/>
          <a:lstStyle/>
          <a:p>
            <a:r>
              <a:rPr lang="en-US" i="1" dirty="0"/>
              <a:t>Missiological Research, </a:t>
            </a:r>
            <a:r>
              <a:rPr lang="en-US" dirty="0"/>
              <a:t>unit 2</a:t>
            </a:r>
          </a:p>
        </p:txBody>
      </p:sp>
      <p:sp>
        <p:nvSpPr>
          <p:cNvPr id="3" name="Content Placeholder 2">
            <a:extLst>
              <a:ext uri="{FF2B5EF4-FFF2-40B4-BE49-F238E27FC236}">
                <a16:creationId xmlns:a16="http://schemas.microsoft.com/office/drawing/2014/main" id="{B9FB9BAE-1CAE-40A2-B7F6-A69958C9B0C6}"/>
              </a:ext>
            </a:extLst>
          </p:cNvPr>
          <p:cNvSpPr>
            <a:spLocks noGrp="1"/>
          </p:cNvSpPr>
          <p:nvPr>
            <p:ph idx="1"/>
          </p:nvPr>
        </p:nvSpPr>
        <p:spPr/>
        <p:txBody>
          <a:bodyPr>
            <a:normAutofit/>
          </a:bodyPr>
          <a:lstStyle/>
          <a:p>
            <a:pPr marL="36900" indent="0">
              <a:lnSpc>
                <a:spcPct val="150000"/>
              </a:lnSpc>
              <a:buNone/>
            </a:pPr>
            <a:r>
              <a:rPr lang="en-US" dirty="0"/>
              <a:t>14. Introduction to Biblical &amp; Theological Research (P. Lewis)</a:t>
            </a:r>
          </a:p>
          <a:p>
            <a:pPr lvl="1">
              <a:lnSpc>
                <a:spcPct val="150000"/>
              </a:lnSpc>
            </a:pPr>
            <a:r>
              <a:rPr lang="en-US" dirty="0"/>
              <a:t>See Appendices 15 “Guidelines for Biblical &amp; Theological Research” &amp; 16 “Using Indices &amp; Abstracts for Biblical &amp; Theological Research”</a:t>
            </a:r>
          </a:p>
          <a:p>
            <a:pPr marL="36900" indent="0">
              <a:lnSpc>
                <a:spcPct val="150000"/>
              </a:lnSpc>
              <a:buNone/>
            </a:pPr>
            <a:r>
              <a:rPr lang="en-US" dirty="0"/>
              <a:t>15. Doing Theology Missiologically (D. Rance)</a:t>
            </a:r>
          </a:p>
          <a:p>
            <a:pPr lvl="1">
              <a:lnSpc>
                <a:spcPct val="150000"/>
              </a:lnSpc>
            </a:pPr>
            <a:r>
              <a:rPr lang="en-US" dirty="0"/>
              <a:t>Intentionally includes one’s faith in the motive and application of one’s research. </a:t>
            </a:r>
          </a:p>
          <a:p>
            <a:pPr marL="36900" indent="0">
              <a:lnSpc>
                <a:spcPct val="150000"/>
              </a:lnSpc>
              <a:buNone/>
            </a:pPr>
            <a:endParaRPr lang="en-US" dirty="0"/>
          </a:p>
          <a:p>
            <a:pPr marL="36900" indent="0">
              <a:lnSpc>
                <a:spcPct val="150000"/>
              </a:lnSpc>
              <a:buNone/>
            </a:pPr>
            <a:endParaRPr lang="en-US" dirty="0"/>
          </a:p>
        </p:txBody>
      </p:sp>
    </p:spTree>
    <p:extLst>
      <p:ext uri="{BB962C8B-B14F-4D97-AF65-F5344CB8AC3E}">
        <p14:creationId xmlns:p14="http://schemas.microsoft.com/office/powerpoint/2010/main" val="4056897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AB4FB-CA08-49E8-BE4F-5F9FF543B67F}"/>
              </a:ext>
            </a:extLst>
          </p:cNvPr>
          <p:cNvSpPr>
            <a:spLocks noGrp="1"/>
          </p:cNvSpPr>
          <p:nvPr>
            <p:ph type="title"/>
          </p:nvPr>
        </p:nvSpPr>
        <p:spPr/>
        <p:txBody>
          <a:bodyPr/>
          <a:lstStyle/>
          <a:p>
            <a:r>
              <a:rPr lang="en-US" i="1" dirty="0"/>
              <a:t>Missiological Research, </a:t>
            </a:r>
            <a:r>
              <a:rPr lang="en-US" dirty="0"/>
              <a:t>unit 2</a:t>
            </a:r>
          </a:p>
        </p:txBody>
      </p:sp>
      <p:sp>
        <p:nvSpPr>
          <p:cNvPr id="3" name="Content Placeholder 2">
            <a:extLst>
              <a:ext uri="{FF2B5EF4-FFF2-40B4-BE49-F238E27FC236}">
                <a16:creationId xmlns:a16="http://schemas.microsoft.com/office/drawing/2014/main" id="{B9FB9BAE-1CAE-40A2-B7F6-A69958C9B0C6}"/>
              </a:ext>
            </a:extLst>
          </p:cNvPr>
          <p:cNvSpPr>
            <a:spLocks noGrp="1"/>
          </p:cNvSpPr>
          <p:nvPr>
            <p:ph idx="1"/>
          </p:nvPr>
        </p:nvSpPr>
        <p:spPr>
          <a:xfrm>
            <a:off x="913795" y="1732449"/>
            <a:ext cx="10353762" cy="4388951"/>
          </a:xfrm>
        </p:spPr>
        <p:txBody>
          <a:bodyPr>
            <a:normAutofit fontScale="85000" lnSpcReduction="20000"/>
          </a:bodyPr>
          <a:lstStyle/>
          <a:p>
            <a:pPr marL="36900" indent="0">
              <a:lnSpc>
                <a:spcPct val="150000"/>
              </a:lnSpc>
              <a:buNone/>
            </a:pPr>
            <a:r>
              <a:rPr lang="en-US" dirty="0"/>
              <a:t>16. Biblical Hermeneutics (P. Lewis)</a:t>
            </a:r>
          </a:p>
          <a:p>
            <a:pPr marL="699750" lvl="1" indent="-285750">
              <a:lnSpc>
                <a:spcPct val="150000"/>
              </a:lnSpc>
            </a:pPr>
            <a:r>
              <a:rPr lang="en-US" dirty="0"/>
              <a:t>The exegesis &amp; interpretation of Scripture (cf. exegesis vs. eisegesis), usu. verse by verse.</a:t>
            </a:r>
          </a:p>
          <a:p>
            <a:pPr marL="36900" indent="0">
              <a:lnSpc>
                <a:spcPct val="150000"/>
              </a:lnSpc>
              <a:buNone/>
            </a:pPr>
            <a:r>
              <a:rPr lang="en-US" dirty="0"/>
              <a:t>17. Biblical Theology (P. Lewis)</a:t>
            </a:r>
          </a:p>
          <a:p>
            <a:pPr lvl="1">
              <a:lnSpc>
                <a:spcPct val="150000"/>
              </a:lnSpc>
            </a:pPr>
            <a:r>
              <a:rPr lang="en-US" dirty="0"/>
              <a:t>Builds on Biblical exegesis and applies it to “a larger scale—either in terms of an entire book, a corpus, a testament, or in terms of a theme” (</a:t>
            </a:r>
            <a:r>
              <a:rPr lang="en-US" i="1" dirty="0"/>
              <a:t>Missiological, </a:t>
            </a:r>
            <a:r>
              <a:rPr lang="en-US" dirty="0"/>
              <a:t>78). Does not systemize theological dogma, but leads the text speak for itself. </a:t>
            </a:r>
          </a:p>
          <a:p>
            <a:pPr marL="36900" indent="0">
              <a:lnSpc>
                <a:spcPct val="150000"/>
              </a:lnSpc>
              <a:buNone/>
            </a:pPr>
            <a:r>
              <a:rPr lang="en-US" dirty="0"/>
              <a:t>18. Historical Theology (C. Self)</a:t>
            </a:r>
          </a:p>
          <a:p>
            <a:pPr marL="699750" lvl="1" indent="-285750">
              <a:lnSpc>
                <a:spcPct val="150000"/>
              </a:lnSpc>
            </a:pPr>
            <a:r>
              <a:rPr lang="en-US" dirty="0"/>
              <a:t>Reception history of theological ideas as they develop over time. </a:t>
            </a:r>
          </a:p>
          <a:p>
            <a:pPr marL="36900" indent="0">
              <a:lnSpc>
                <a:spcPct val="150000"/>
              </a:lnSpc>
              <a:buNone/>
            </a:pPr>
            <a:r>
              <a:rPr lang="en-US" dirty="0"/>
              <a:t>19. Systematic Theological (P. Lewis)</a:t>
            </a:r>
          </a:p>
          <a:p>
            <a:pPr lvl="1">
              <a:lnSpc>
                <a:spcPct val="150000"/>
              </a:lnSpc>
            </a:pPr>
            <a:r>
              <a:rPr lang="en-US" dirty="0"/>
              <a:t>Builds on biblical hermeneutics, biblical theology, &amp; historical theology to systematize and apply theological insight to philosophical ideas. </a:t>
            </a:r>
          </a:p>
          <a:p>
            <a:pPr lvl="1">
              <a:lnSpc>
                <a:spcPct val="150000"/>
              </a:lnSpc>
            </a:pPr>
            <a:endParaRPr lang="en-US" dirty="0"/>
          </a:p>
        </p:txBody>
      </p:sp>
    </p:spTree>
    <p:extLst>
      <p:ext uri="{BB962C8B-B14F-4D97-AF65-F5344CB8AC3E}">
        <p14:creationId xmlns:p14="http://schemas.microsoft.com/office/powerpoint/2010/main" val="363520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AB4FB-CA08-49E8-BE4F-5F9FF543B67F}"/>
              </a:ext>
            </a:extLst>
          </p:cNvPr>
          <p:cNvSpPr>
            <a:spLocks noGrp="1"/>
          </p:cNvSpPr>
          <p:nvPr>
            <p:ph type="title"/>
          </p:nvPr>
        </p:nvSpPr>
        <p:spPr/>
        <p:txBody>
          <a:bodyPr/>
          <a:lstStyle/>
          <a:p>
            <a:r>
              <a:rPr lang="en-US" i="1" dirty="0"/>
              <a:t>Missiological Research, </a:t>
            </a:r>
            <a:r>
              <a:rPr lang="en-US" dirty="0"/>
              <a:t>unit 2</a:t>
            </a:r>
          </a:p>
        </p:txBody>
      </p:sp>
      <p:sp>
        <p:nvSpPr>
          <p:cNvPr id="3" name="Content Placeholder 2">
            <a:extLst>
              <a:ext uri="{FF2B5EF4-FFF2-40B4-BE49-F238E27FC236}">
                <a16:creationId xmlns:a16="http://schemas.microsoft.com/office/drawing/2014/main" id="{B9FB9BAE-1CAE-40A2-B7F6-A69958C9B0C6}"/>
              </a:ext>
            </a:extLst>
          </p:cNvPr>
          <p:cNvSpPr>
            <a:spLocks noGrp="1"/>
          </p:cNvSpPr>
          <p:nvPr>
            <p:ph idx="1"/>
          </p:nvPr>
        </p:nvSpPr>
        <p:spPr/>
        <p:txBody>
          <a:bodyPr>
            <a:normAutofit/>
          </a:bodyPr>
          <a:lstStyle/>
          <a:p>
            <a:pPr marL="36900" indent="0">
              <a:lnSpc>
                <a:spcPct val="150000"/>
              </a:lnSpc>
              <a:buNone/>
            </a:pPr>
            <a:r>
              <a:rPr lang="en-US" dirty="0"/>
              <a:t>20. Contextual Theology (A. Johnson &amp; P. Lewis, w/ W. Newberry)</a:t>
            </a:r>
          </a:p>
          <a:p>
            <a:pPr lvl="1">
              <a:lnSpc>
                <a:spcPct val="150000"/>
              </a:lnSpc>
            </a:pPr>
            <a:r>
              <a:rPr lang="en-US" dirty="0"/>
              <a:t>“The emphasis lies on the cultural context and cultural engagement in which the theology is constructed” (</a:t>
            </a:r>
            <a:r>
              <a:rPr lang="en-US" i="1" dirty="0"/>
              <a:t>Missiological, </a:t>
            </a:r>
            <a:r>
              <a:rPr lang="en-US" dirty="0"/>
              <a:t>79). Significantly overlaps with Practical Theology &amp; Social Location Theology. </a:t>
            </a:r>
          </a:p>
          <a:p>
            <a:pPr marL="36900" indent="0">
              <a:lnSpc>
                <a:spcPct val="150000"/>
              </a:lnSpc>
              <a:buNone/>
            </a:pPr>
            <a:r>
              <a:rPr lang="en-US" dirty="0"/>
              <a:t>21. Narratives, Narrative, and Narrative Theology (P. Lewis)</a:t>
            </a:r>
          </a:p>
          <a:p>
            <a:pPr marL="699750" lvl="1" indent="-285750">
              <a:lnSpc>
                <a:spcPct val="150000"/>
              </a:lnSpc>
            </a:pPr>
            <a:r>
              <a:rPr lang="en-US" dirty="0"/>
              <a:t>Narrative Criticism is an exegetical tool that focuses on the narrative qualities of biblical texts. Narrative Theology “focuses on the narrative dynamics of theology and the Christian life” (Ibid.)</a:t>
            </a:r>
          </a:p>
        </p:txBody>
      </p:sp>
    </p:spTree>
    <p:extLst>
      <p:ext uri="{BB962C8B-B14F-4D97-AF65-F5344CB8AC3E}">
        <p14:creationId xmlns:p14="http://schemas.microsoft.com/office/powerpoint/2010/main" val="3640802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AB4FB-CA08-49E8-BE4F-5F9FF543B67F}"/>
              </a:ext>
            </a:extLst>
          </p:cNvPr>
          <p:cNvSpPr>
            <a:spLocks noGrp="1"/>
          </p:cNvSpPr>
          <p:nvPr>
            <p:ph type="title"/>
          </p:nvPr>
        </p:nvSpPr>
        <p:spPr/>
        <p:txBody>
          <a:bodyPr/>
          <a:lstStyle/>
          <a:p>
            <a:r>
              <a:rPr lang="en-US" dirty="0"/>
              <a:t>Discussion Question</a:t>
            </a:r>
          </a:p>
        </p:txBody>
      </p:sp>
      <p:sp>
        <p:nvSpPr>
          <p:cNvPr id="3" name="Content Placeholder 2">
            <a:extLst>
              <a:ext uri="{FF2B5EF4-FFF2-40B4-BE49-F238E27FC236}">
                <a16:creationId xmlns:a16="http://schemas.microsoft.com/office/drawing/2014/main" id="{B9FB9BAE-1CAE-40A2-B7F6-A69958C9B0C6}"/>
              </a:ext>
            </a:extLst>
          </p:cNvPr>
          <p:cNvSpPr>
            <a:spLocks noGrp="1"/>
          </p:cNvSpPr>
          <p:nvPr>
            <p:ph idx="1"/>
          </p:nvPr>
        </p:nvSpPr>
        <p:spPr>
          <a:xfrm>
            <a:off x="913795" y="1732449"/>
            <a:ext cx="10353762" cy="4769951"/>
          </a:xfrm>
        </p:spPr>
        <p:txBody>
          <a:bodyPr>
            <a:normAutofit/>
          </a:bodyPr>
          <a:lstStyle/>
          <a:p>
            <a:pPr marL="494100" indent="-457200">
              <a:lnSpc>
                <a:spcPct val="150000"/>
              </a:lnSpc>
              <a:buFont typeface="+mj-lt"/>
              <a:buAutoNum type="arabicPeriod"/>
            </a:pPr>
            <a:r>
              <a:rPr lang="en-US" dirty="0"/>
              <a:t>Does anyone have a specific biblical passage that is relevant to their dissertation topic? As a class, will discuss how one might approach that passage using the following methods: </a:t>
            </a:r>
          </a:p>
          <a:p>
            <a:pPr marL="414000" lvl="1" indent="0">
              <a:lnSpc>
                <a:spcPct val="150000"/>
              </a:lnSpc>
              <a:buNone/>
            </a:pPr>
            <a:r>
              <a:rPr lang="en-US" dirty="0"/>
              <a:t>15. Doing Theology Missiologically (D. Rance)</a:t>
            </a:r>
          </a:p>
          <a:p>
            <a:pPr marL="414000" lvl="1" indent="0">
              <a:lnSpc>
                <a:spcPct val="150000"/>
              </a:lnSpc>
              <a:buNone/>
            </a:pPr>
            <a:r>
              <a:rPr lang="en-US" dirty="0"/>
              <a:t>16. Biblical Hermeneutics (P. Lewis)</a:t>
            </a:r>
          </a:p>
          <a:p>
            <a:pPr marL="414000" lvl="1" indent="0">
              <a:lnSpc>
                <a:spcPct val="150000"/>
              </a:lnSpc>
              <a:buNone/>
            </a:pPr>
            <a:r>
              <a:rPr lang="en-US" dirty="0"/>
              <a:t>17. Biblical Theology (P. Lewis)</a:t>
            </a:r>
          </a:p>
          <a:p>
            <a:pPr marL="414000" lvl="1" indent="0">
              <a:lnSpc>
                <a:spcPct val="150000"/>
              </a:lnSpc>
              <a:buNone/>
            </a:pPr>
            <a:r>
              <a:rPr lang="en-US" dirty="0"/>
              <a:t>18. Historical Theology (C. Self)</a:t>
            </a:r>
          </a:p>
          <a:p>
            <a:pPr marL="414000" lvl="1" indent="0">
              <a:lnSpc>
                <a:spcPct val="150000"/>
              </a:lnSpc>
              <a:buNone/>
            </a:pPr>
            <a:r>
              <a:rPr lang="en-US" dirty="0"/>
              <a:t>19. Systematic Theological (P. Lewis)</a:t>
            </a:r>
          </a:p>
          <a:p>
            <a:pPr marL="414000" lvl="1" indent="0">
              <a:lnSpc>
                <a:spcPct val="150000"/>
              </a:lnSpc>
              <a:buNone/>
            </a:pPr>
            <a:r>
              <a:rPr lang="en-US" dirty="0"/>
              <a:t>20. Contextual Theology (A. Johnson &amp; P. Lewis, w/ W. Newberry)</a:t>
            </a:r>
          </a:p>
          <a:p>
            <a:pPr marL="414000" lvl="1" indent="0">
              <a:lnSpc>
                <a:spcPct val="150000"/>
              </a:lnSpc>
              <a:buNone/>
            </a:pPr>
            <a:r>
              <a:rPr lang="en-US" dirty="0"/>
              <a:t>21. Narratives, Narrative, and Narrative Theology (P. Lewis)</a:t>
            </a:r>
          </a:p>
        </p:txBody>
      </p:sp>
    </p:spTree>
    <p:extLst>
      <p:ext uri="{BB962C8B-B14F-4D97-AF65-F5344CB8AC3E}">
        <p14:creationId xmlns:p14="http://schemas.microsoft.com/office/powerpoint/2010/main" val="20329568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088A0-A681-48E8-969A-21595BED06C7}"/>
              </a:ext>
            </a:extLst>
          </p:cNvPr>
          <p:cNvSpPr>
            <a:spLocks noGrp="1"/>
          </p:cNvSpPr>
          <p:nvPr>
            <p:ph type="title"/>
          </p:nvPr>
        </p:nvSpPr>
        <p:spPr/>
        <p:txBody>
          <a:bodyPr/>
          <a:lstStyle/>
          <a:p>
            <a:r>
              <a:rPr lang="en-US" dirty="0"/>
              <a:t>Contents (review)</a:t>
            </a:r>
          </a:p>
        </p:txBody>
      </p:sp>
      <p:sp>
        <p:nvSpPr>
          <p:cNvPr id="3" name="Content Placeholder 2">
            <a:extLst>
              <a:ext uri="{FF2B5EF4-FFF2-40B4-BE49-F238E27FC236}">
                <a16:creationId xmlns:a16="http://schemas.microsoft.com/office/drawing/2014/main" id="{1BF34975-F87F-4BF4-97C0-C60524C27E7E}"/>
              </a:ext>
            </a:extLst>
          </p:cNvPr>
          <p:cNvSpPr>
            <a:spLocks noGrp="1"/>
          </p:cNvSpPr>
          <p:nvPr>
            <p:ph idx="1"/>
          </p:nvPr>
        </p:nvSpPr>
        <p:spPr/>
        <p:txBody>
          <a:bodyPr>
            <a:normAutofit/>
          </a:bodyPr>
          <a:lstStyle/>
          <a:p>
            <a:pPr marL="494100" indent="-457200">
              <a:lnSpc>
                <a:spcPct val="150000"/>
              </a:lnSpc>
              <a:buFont typeface="+mj-lt"/>
              <a:buAutoNum type="arabicPeriod"/>
            </a:pPr>
            <a:r>
              <a:rPr lang="en-US" sz="3200" dirty="0"/>
              <a:t>Turabian, “Defining a Project”, 10-24.</a:t>
            </a:r>
          </a:p>
          <a:p>
            <a:pPr marL="494100" indent="-457200">
              <a:lnSpc>
                <a:spcPct val="150000"/>
              </a:lnSpc>
              <a:buFont typeface="+mj-lt"/>
              <a:buAutoNum type="arabicPeriod"/>
            </a:pPr>
            <a:r>
              <a:rPr lang="en-US" sz="3200" dirty="0"/>
              <a:t>Roberts, “Choosing a Dissertation Topic,” 45-52.</a:t>
            </a:r>
          </a:p>
          <a:p>
            <a:pPr marL="494100" indent="-457200">
              <a:lnSpc>
                <a:spcPct val="150000"/>
              </a:lnSpc>
              <a:buFont typeface="+mj-lt"/>
              <a:buAutoNum type="arabicPeriod"/>
            </a:pPr>
            <a:r>
              <a:rPr lang="en-US" sz="3200" dirty="0"/>
              <a:t>Espinoza, “Stages of Research,” BibTheo.com/research</a:t>
            </a:r>
          </a:p>
          <a:p>
            <a:pPr marL="494100" indent="-457200">
              <a:lnSpc>
                <a:spcPct val="150000"/>
              </a:lnSpc>
              <a:buFont typeface="+mj-lt"/>
              <a:buAutoNum type="arabicPeriod"/>
            </a:pPr>
            <a:r>
              <a:rPr lang="en-US" sz="3200" dirty="0"/>
              <a:t>Gilbert, et al., eds. “Unit 2,” 78-120.</a:t>
            </a:r>
          </a:p>
        </p:txBody>
      </p:sp>
    </p:spTree>
    <p:extLst>
      <p:ext uri="{BB962C8B-B14F-4D97-AF65-F5344CB8AC3E}">
        <p14:creationId xmlns:p14="http://schemas.microsoft.com/office/powerpoint/2010/main" val="41876377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ADDB6-DEE6-4499-83DC-CD6C20FD4C7B}"/>
              </a:ext>
            </a:extLst>
          </p:cNvPr>
          <p:cNvSpPr>
            <a:spLocks noGrp="1"/>
          </p:cNvSpPr>
          <p:nvPr>
            <p:ph type="title"/>
          </p:nvPr>
        </p:nvSpPr>
        <p:spPr/>
        <p:txBody>
          <a:bodyPr/>
          <a:lstStyle/>
          <a:p>
            <a:r>
              <a:rPr lang="en-US" dirty="0"/>
              <a:t>What is Dissertation Research?</a:t>
            </a:r>
          </a:p>
        </p:txBody>
      </p:sp>
      <p:sp>
        <p:nvSpPr>
          <p:cNvPr id="3" name="Text Placeholder 2">
            <a:extLst>
              <a:ext uri="{FF2B5EF4-FFF2-40B4-BE49-F238E27FC236}">
                <a16:creationId xmlns:a16="http://schemas.microsoft.com/office/drawing/2014/main" id="{31294E48-3F41-4392-B4F9-F71A58767FFE}"/>
              </a:ext>
            </a:extLst>
          </p:cNvPr>
          <p:cNvSpPr>
            <a:spLocks noGrp="1"/>
          </p:cNvSpPr>
          <p:nvPr>
            <p:ph type="body" idx="1"/>
          </p:nvPr>
        </p:nvSpPr>
        <p:spPr/>
        <p:txBody>
          <a:bodyPr/>
          <a:lstStyle/>
          <a:p>
            <a:r>
              <a:rPr lang="en-US" dirty="0"/>
              <a:t>Part 2: Types of Resources</a:t>
            </a:r>
          </a:p>
        </p:txBody>
      </p:sp>
    </p:spTree>
    <p:extLst>
      <p:ext uri="{BB962C8B-B14F-4D97-AF65-F5344CB8AC3E}">
        <p14:creationId xmlns:p14="http://schemas.microsoft.com/office/powerpoint/2010/main" val="14002465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BD720-D500-F071-1CB1-50A80BEE15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E2CCDD-4C38-E31A-4166-CAEE99F91165}"/>
              </a:ext>
            </a:extLst>
          </p:cNvPr>
          <p:cNvSpPr>
            <a:spLocks noGrp="1"/>
          </p:cNvSpPr>
          <p:nvPr>
            <p:ph type="title"/>
          </p:nvPr>
        </p:nvSpPr>
        <p:spPr/>
        <p:txBody>
          <a:bodyPr/>
          <a:lstStyle/>
          <a:p>
            <a:r>
              <a:rPr lang="en-US"/>
              <a:t>Contents (review)</a:t>
            </a:r>
            <a:endParaRPr lang="en-US" dirty="0"/>
          </a:p>
        </p:txBody>
      </p:sp>
      <p:sp>
        <p:nvSpPr>
          <p:cNvPr id="3" name="Content Placeholder 2">
            <a:extLst>
              <a:ext uri="{FF2B5EF4-FFF2-40B4-BE49-F238E27FC236}">
                <a16:creationId xmlns:a16="http://schemas.microsoft.com/office/drawing/2014/main" id="{8245D105-6900-5D46-6E46-309FFBAE4787}"/>
              </a:ext>
            </a:extLst>
          </p:cNvPr>
          <p:cNvSpPr>
            <a:spLocks noGrp="1"/>
          </p:cNvSpPr>
          <p:nvPr>
            <p:ph idx="1"/>
          </p:nvPr>
        </p:nvSpPr>
        <p:spPr/>
        <p:txBody>
          <a:bodyPr>
            <a:normAutofit fontScale="77500" lnSpcReduction="20000"/>
          </a:bodyPr>
          <a:lstStyle/>
          <a:p>
            <a:pPr marL="494100" indent="-457200">
              <a:lnSpc>
                <a:spcPct val="150000"/>
              </a:lnSpc>
              <a:buFont typeface="+mj-lt"/>
              <a:buAutoNum type="arabicPeriod"/>
            </a:pPr>
            <a:r>
              <a:rPr lang="en-US" sz="3200" dirty="0"/>
              <a:t>He </a:t>
            </a:r>
            <a:r>
              <a:rPr lang="en-US" sz="3200" dirty="0" err="1"/>
              <a:t>Ruming</a:t>
            </a:r>
            <a:r>
              <a:rPr lang="en-US" sz="3200" dirty="0"/>
              <a:t>, “The Dangers of Short Form Content.”</a:t>
            </a:r>
          </a:p>
          <a:p>
            <a:pPr marL="494100" indent="-457200">
              <a:lnSpc>
                <a:spcPct val="150000"/>
              </a:lnSpc>
              <a:buFont typeface="+mj-lt"/>
              <a:buAutoNum type="arabicPeriod"/>
            </a:pPr>
            <a:r>
              <a:rPr lang="en-US" sz="3200" dirty="0"/>
              <a:t>Turabian, “Sources”</a:t>
            </a:r>
          </a:p>
          <a:p>
            <a:pPr marL="494100" indent="-457200">
              <a:lnSpc>
                <a:spcPct val="150000"/>
              </a:lnSpc>
              <a:buFont typeface="+mj-lt"/>
              <a:buAutoNum type="arabicPeriod"/>
            </a:pPr>
            <a:r>
              <a:rPr lang="en-US" sz="3200" dirty="0"/>
              <a:t>Evaluating Sources for Reliability</a:t>
            </a:r>
          </a:p>
          <a:p>
            <a:pPr marL="494100" indent="-457200">
              <a:lnSpc>
                <a:spcPct val="150000"/>
              </a:lnSpc>
              <a:buFont typeface="+mj-lt"/>
              <a:buAutoNum type="arabicPeriod"/>
            </a:pPr>
            <a:r>
              <a:rPr lang="en-US" sz="3200" dirty="0"/>
              <a:t>Turabian: Engaging Your Sources</a:t>
            </a:r>
          </a:p>
          <a:p>
            <a:pPr marL="494100" indent="-457200">
              <a:lnSpc>
                <a:spcPct val="150000"/>
              </a:lnSpc>
              <a:buFont typeface="+mj-lt"/>
              <a:buAutoNum type="arabicPeriod"/>
            </a:pPr>
            <a:r>
              <a:rPr lang="en-US" sz="3200" dirty="0"/>
              <a:t>Arguments from Authority vs. Arguments from Data</a:t>
            </a:r>
          </a:p>
          <a:p>
            <a:pPr marL="494100" indent="-457200">
              <a:lnSpc>
                <a:spcPct val="150000"/>
              </a:lnSpc>
              <a:buFont typeface="+mj-lt"/>
              <a:buAutoNum type="arabicPeriod"/>
            </a:pPr>
            <a:r>
              <a:rPr lang="en-US" sz="3200" dirty="0"/>
              <a:t>Artificial Intelligence &amp; Research</a:t>
            </a:r>
          </a:p>
          <a:p>
            <a:pPr marL="494100" indent="-457200">
              <a:lnSpc>
                <a:spcPct val="150000"/>
              </a:lnSpc>
              <a:buFont typeface="+mj-lt"/>
              <a:buAutoNum type="arabicPeriod"/>
            </a:pPr>
            <a:endParaRPr lang="en-US" sz="3200" dirty="0"/>
          </a:p>
        </p:txBody>
      </p:sp>
    </p:spTree>
    <p:extLst>
      <p:ext uri="{BB962C8B-B14F-4D97-AF65-F5344CB8AC3E}">
        <p14:creationId xmlns:p14="http://schemas.microsoft.com/office/powerpoint/2010/main" val="28616634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644ACC-6CFE-4385-84C9-5F49A4C3304B}"/>
              </a:ext>
            </a:extLst>
          </p:cNvPr>
          <p:cNvSpPr>
            <a:spLocks noGrp="1"/>
          </p:cNvSpPr>
          <p:nvPr>
            <p:ph type="title"/>
          </p:nvPr>
        </p:nvSpPr>
        <p:spPr/>
        <p:txBody>
          <a:bodyPr/>
          <a:lstStyle/>
          <a:p>
            <a:r>
              <a:rPr lang="en-US" dirty="0"/>
              <a:t> </a:t>
            </a:r>
          </a:p>
        </p:txBody>
      </p:sp>
      <p:sp>
        <p:nvSpPr>
          <p:cNvPr id="4" name="Slide Number Placeholder 3">
            <a:extLst>
              <a:ext uri="{FF2B5EF4-FFF2-40B4-BE49-F238E27FC236}">
                <a16:creationId xmlns:a16="http://schemas.microsoft.com/office/drawing/2014/main" id="{5AE4627C-65CA-4256-ACD2-BC602A6EB25B}"/>
              </a:ext>
            </a:extLst>
          </p:cNvPr>
          <p:cNvSpPr>
            <a:spLocks noGrp="1"/>
          </p:cNvSpPr>
          <p:nvPr>
            <p:ph type="sldNum" sz="quarter" idx="12"/>
          </p:nvPr>
        </p:nvSpPr>
        <p:spPr/>
        <p:txBody>
          <a:bodyPr/>
          <a:lstStyle/>
          <a:p>
            <a:fld id="{E60E4630-A9EC-4A3B-8D7B-72D6B7D7ED5F}" type="slidenum">
              <a:rPr lang="en-US" smtClean="0"/>
              <a:t>61</a:t>
            </a:fld>
            <a:endParaRPr lang="en-US" dirty="0"/>
          </a:p>
        </p:txBody>
      </p:sp>
      <p:sp>
        <p:nvSpPr>
          <p:cNvPr id="5" name="Text Placeholder 4">
            <a:extLst>
              <a:ext uri="{FF2B5EF4-FFF2-40B4-BE49-F238E27FC236}">
                <a16:creationId xmlns:a16="http://schemas.microsoft.com/office/drawing/2014/main" id="{DEB0D9FA-C3AA-4FAE-AE22-43B7C962F7E2}"/>
              </a:ext>
            </a:extLst>
          </p:cNvPr>
          <p:cNvSpPr>
            <a:spLocks noGrp="1"/>
          </p:cNvSpPr>
          <p:nvPr>
            <p:ph type="body" sz="quarter" idx="15"/>
          </p:nvPr>
        </p:nvSpPr>
        <p:spPr/>
        <p:txBody>
          <a:bodyPr/>
          <a:lstStyle/>
          <a:p>
            <a:r>
              <a:rPr lang="en-US" dirty="0"/>
              <a:t> </a:t>
            </a:r>
          </a:p>
        </p:txBody>
      </p:sp>
      <p:sp>
        <p:nvSpPr>
          <p:cNvPr id="6" name="Text Placeholder 5">
            <a:extLst>
              <a:ext uri="{FF2B5EF4-FFF2-40B4-BE49-F238E27FC236}">
                <a16:creationId xmlns:a16="http://schemas.microsoft.com/office/drawing/2014/main" id="{87FBD44C-7351-4BCD-9AAB-F8DABB6AB1CB}"/>
              </a:ext>
            </a:extLst>
          </p:cNvPr>
          <p:cNvSpPr>
            <a:spLocks noGrp="1"/>
          </p:cNvSpPr>
          <p:nvPr>
            <p:ph type="body" sz="quarter" idx="16"/>
          </p:nvPr>
        </p:nvSpPr>
        <p:spPr/>
        <p:txBody>
          <a:bodyPr>
            <a:normAutofit/>
          </a:bodyPr>
          <a:lstStyle/>
          <a:p>
            <a:r>
              <a:rPr lang="en-US" dirty="0"/>
              <a:t>He </a:t>
            </a:r>
            <a:r>
              <a:rPr lang="en-US" dirty="0" err="1"/>
              <a:t>Ruiming</a:t>
            </a:r>
            <a:r>
              <a:rPr lang="en-US" dirty="0"/>
              <a:t> “The Dangers of Short Form Content” </a:t>
            </a:r>
            <a:r>
              <a:rPr lang="en-US" i="1" dirty="0"/>
              <a:t>The Woke Salaryman. </a:t>
            </a:r>
            <a:r>
              <a:rPr lang="en-US" dirty="0"/>
              <a:t>11 March 2022</a:t>
            </a:r>
            <a:r>
              <a:rPr lang="en-US" i="1" dirty="0"/>
              <a:t>. </a:t>
            </a:r>
            <a:r>
              <a:rPr lang="en-US" dirty="0"/>
              <a:t>Online.</a:t>
            </a:r>
          </a:p>
        </p:txBody>
      </p:sp>
      <p:pic>
        <p:nvPicPr>
          <p:cNvPr id="2" name="Picture Placeholder 1">
            <a:extLst>
              <a:ext uri="{FF2B5EF4-FFF2-40B4-BE49-F238E27FC236}">
                <a16:creationId xmlns:a16="http://schemas.microsoft.com/office/drawing/2014/main" id="{C29E59AF-4D3A-4AA4-B243-2C7F729689CA}"/>
              </a:ext>
            </a:extLst>
          </p:cNvPr>
          <p:cNvPicPr>
            <a:picLocks noGrp="1" noChangeAspect="1"/>
          </p:cNvPicPr>
          <p:nvPr>
            <p:ph type="pic" sz="quarter" idx="13"/>
          </p:nvPr>
        </p:nvPicPr>
        <p:blipFill>
          <a:blip r:embed="rId3"/>
          <a:srcRect t="8095" b="8095"/>
          <a:stretch>
            <a:fillRect/>
          </a:stretch>
        </p:blipFill>
        <p:spPr>
          <a:prstGeom prst="rect">
            <a:avLst/>
          </a:prstGeom>
        </p:spPr>
      </p:pic>
    </p:spTree>
    <p:extLst>
      <p:ext uri="{BB962C8B-B14F-4D97-AF65-F5344CB8AC3E}">
        <p14:creationId xmlns:p14="http://schemas.microsoft.com/office/powerpoint/2010/main" val="38484247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644ACC-6CFE-4385-84C9-5F49A4C3304B}"/>
              </a:ext>
            </a:extLst>
          </p:cNvPr>
          <p:cNvSpPr>
            <a:spLocks noGrp="1"/>
          </p:cNvSpPr>
          <p:nvPr>
            <p:ph type="title"/>
          </p:nvPr>
        </p:nvSpPr>
        <p:spPr/>
        <p:txBody>
          <a:bodyPr/>
          <a:lstStyle/>
          <a:p>
            <a:r>
              <a:rPr lang="en-US" dirty="0"/>
              <a:t> </a:t>
            </a:r>
          </a:p>
        </p:txBody>
      </p:sp>
      <p:sp>
        <p:nvSpPr>
          <p:cNvPr id="4" name="Slide Number Placeholder 3">
            <a:extLst>
              <a:ext uri="{FF2B5EF4-FFF2-40B4-BE49-F238E27FC236}">
                <a16:creationId xmlns:a16="http://schemas.microsoft.com/office/drawing/2014/main" id="{5AE4627C-65CA-4256-ACD2-BC602A6EB25B}"/>
              </a:ext>
            </a:extLst>
          </p:cNvPr>
          <p:cNvSpPr>
            <a:spLocks noGrp="1"/>
          </p:cNvSpPr>
          <p:nvPr>
            <p:ph type="sldNum" sz="quarter" idx="12"/>
          </p:nvPr>
        </p:nvSpPr>
        <p:spPr/>
        <p:txBody>
          <a:bodyPr/>
          <a:lstStyle/>
          <a:p>
            <a:fld id="{E60E4630-A9EC-4A3B-8D7B-72D6B7D7ED5F}" type="slidenum">
              <a:rPr lang="en-US" smtClean="0"/>
              <a:t>62</a:t>
            </a:fld>
            <a:endParaRPr lang="en-US" dirty="0"/>
          </a:p>
        </p:txBody>
      </p:sp>
      <p:sp>
        <p:nvSpPr>
          <p:cNvPr id="5" name="Text Placeholder 4">
            <a:extLst>
              <a:ext uri="{FF2B5EF4-FFF2-40B4-BE49-F238E27FC236}">
                <a16:creationId xmlns:a16="http://schemas.microsoft.com/office/drawing/2014/main" id="{DEB0D9FA-C3AA-4FAE-AE22-43B7C962F7E2}"/>
              </a:ext>
            </a:extLst>
          </p:cNvPr>
          <p:cNvSpPr>
            <a:spLocks noGrp="1"/>
          </p:cNvSpPr>
          <p:nvPr>
            <p:ph type="body" sz="quarter" idx="15"/>
          </p:nvPr>
        </p:nvSpPr>
        <p:spPr/>
        <p:txBody>
          <a:bodyPr/>
          <a:lstStyle/>
          <a:p>
            <a:r>
              <a:rPr lang="en-US" dirty="0"/>
              <a:t> </a:t>
            </a:r>
          </a:p>
        </p:txBody>
      </p:sp>
      <p:sp>
        <p:nvSpPr>
          <p:cNvPr id="6" name="Text Placeholder 5">
            <a:extLst>
              <a:ext uri="{FF2B5EF4-FFF2-40B4-BE49-F238E27FC236}">
                <a16:creationId xmlns:a16="http://schemas.microsoft.com/office/drawing/2014/main" id="{87FBD44C-7351-4BCD-9AAB-F8DABB6AB1CB}"/>
              </a:ext>
            </a:extLst>
          </p:cNvPr>
          <p:cNvSpPr>
            <a:spLocks noGrp="1"/>
          </p:cNvSpPr>
          <p:nvPr>
            <p:ph type="body" sz="quarter" idx="16"/>
          </p:nvPr>
        </p:nvSpPr>
        <p:spPr/>
        <p:txBody>
          <a:bodyPr>
            <a:normAutofit/>
          </a:bodyPr>
          <a:lstStyle/>
          <a:p>
            <a:r>
              <a:rPr lang="en-US" dirty="0"/>
              <a:t>This discussion is about:</a:t>
            </a:r>
          </a:p>
          <a:p>
            <a:pPr marL="342900" indent="-342900">
              <a:buAutoNum type="arabicPeriod"/>
            </a:pPr>
            <a:r>
              <a:rPr lang="en-US" dirty="0"/>
              <a:t>where information comes from, </a:t>
            </a:r>
          </a:p>
          <a:p>
            <a:pPr marL="342900" indent="-342900">
              <a:buAutoNum type="arabicPeriod"/>
            </a:pPr>
            <a:r>
              <a:rPr lang="en-US" dirty="0"/>
              <a:t>how information is produced, &amp;</a:t>
            </a:r>
          </a:p>
          <a:p>
            <a:pPr marL="342900" indent="-342900">
              <a:buAutoNum type="arabicPeriod"/>
            </a:pPr>
            <a:r>
              <a:rPr lang="en-US" dirty="0"/>
              <a:t>h</a:t>
            </a:r>
            <a:r>
              <a:rPr lang="en-US"/>
              <a:t>ow </a:t>
            </a:r>
            <a:r>
              <a:rPr lang="en-US" dirty="0"/>
              <a:t>to be discerning about what you consume and what you produce. </a:t>
            </a:r>
          </a:p>
        </p:txBody>
      </p:sp>
      <p:pic>
        <p:nvPicPr>
          <p:cNvPr id="2" name="Picture Placeholder 1">
            <a:extLst>
              <a:ext uri="{FF2B5EF4-FFF2-40B4-BE49-F238E27FC236}">
                <a16:creationId xmlns:a16="http://schemas.microsoft.com/office/drawing/2014/main" id="{C29E59AF-4D3A-4AA4-B243-2C7F729689CA}"/>
              </a:ext>
            </a:extLst>
          </p:cNvPr>
          <p:cNvPicPr>
            <a:picLocks noGrp="1" noChangeAspect="1"/>
          </p:cNvPicPr>
          <p:nvPr>
            <p:ph type="pic" sz="quarter" idx="13"/>
          </p:nvPr>
        </p:nvPicPr>
        <p:blipFill>
          <a:blip r:embed="rId3"/>
          <a:srcRect t="8095" b="8095"/>
          <a:stretch>
            <a:fillRect/>
          </a:stretch>
        </p:blipFill>
        <p:spPr>
          <a:prstGeom prst="rect">
            <a:avLst/>
          </a:prstGeom>
        </p:spPr>
      </p:pic>
    </p:spTree>
    <p:extLst>
      <p:ext uri="{BB962C8B-B14F-4D97-AF65-F5344CB8AC3E}">
        <p14:creationId xmlns:p14="http://schemas.microsoft.com/office/powerpoint/2010/main" val="18200582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BC2013-EC15-4125-92D5-17443CD35E89}"/>
              </a:ext>
            </a:extLst>
          </p:cNvPr>
          <p:cNvSpPr>
            <a:spLocks noGrp="1"/>
          </p:cNvSpPr>
          <p:nvPr>
            <p:ph type="title"/>
          </p:nvPr>
        </p:nvSpPr>
        <p:spPr/>
        <p:txBody>
          <a:bodyPr/>
          <a:lstStyle/>
          <a:p>
            <a:endParaRPr lang="en-US" dirty="0"/>
          </a:p>
        </p:txBody>
      </p:sp>
      <p:sp>
        <p:nvSpPr>
          <p:cNvPr id="4" name="Slide Number Placeholder 3">
            <a:extLst>
              <a:ext uri="{FF2B5EF4-FFF2-40B4-BE49-F238E27FC236}">
                <a16:creationId xmlns:a16="http://schemas.microsoft.com/office/drawing/2014/main" id="{94C2EC85-45A1-4CBE-AA6A-2E7430BDB6BC}"/>
              </a:ext>
            </a:extLst>
          </p:cNvPr>
          <p:cNvSpPr>
            <a:spLocks noGrp="1"/>
          </p:cNvSpPr>
          <p:nvPr>
            <p:ph type="sldNum" sz="quarter" idx="12"/>
          </p:nvPr>
        </p:nvSpPr>
        <p:spPr/>
        <p:txBody>
          <a:bodyPr/>
          <a:lstStyle/>
          <a:p>
            <a:fld id="{E60E4630-A9EC-4A3B-8D7B-72D6B7D7ED5F}" type="slidenum">
              <a:rPr lang="en-US" smtClean="0"/>
              <a:pPr/>
              <a:t>63</a:t>
            </a:fld>
            <a:endParaRPr lang="en-US" dirty="0"/>
          </a:p>
        </p:txBody>
      </p:sp>
      <p:sp>
        <p:nvSpPr>
          <p:cNvPr id="6" name="Text Placeholder 5">
            <a:extLst>
              <a:ext uri="{FF2B5EF4-FFF2-40B4-BE49-F238E27FC236}">
                <a16:creationId xmlns:a16="http://schemas.microsoft.com/office/drawing/2014/main" id="{B76AA491-00CA-41F1-B7DE-4785022AB5E8}"/>
              </a:ext>
            </a:extLst>
          </p:cNvPr>
          <p:cNvSpPr>
            <a:spLocks noGrp="1"/>
          </p:cNvSpPr>
          <p:nvPr>
            <p:ph type="body" sz="quarter" idx="15"/>
          </p:nvPr>
        </p:nvSpPr>
        <p:spPr/>
        <p:txBody>
          <a:bodyPr/>
          <a:lstStyle/>
          <a:p>
            <a:r>
              <a:rPr lang="en-US" dirty="0"/>
              <a:t>Photo Title</a:t>
            </a:r>
          </a:p>
        </p:txBody>
      </p:sp>
      <p:sp>
        <p:nvSpPr>
          <p:cNvPr id="7" name="Text Placeholder 6">
            <a:extLst>
              <a:ext uri="{FF2B5EF4-FFF2-40B4-BE49-F238E27FC236}">
                <a16:creationId xmlns:a16="http://schemas.microsoft.com/office/drawing/2014/main" id="{8D34EF58-7918-474C-840E-323CB1837787}"/>
              </a:ext>
            </a:extLst>
          </p:cNvPr>
          <p:cNvSpPr>
            <a:spLocks noGrp="1"/>
          </p:cNvSpPr>
          <p:nvPr>
            <p:ph type="body" sz="quarter" idx="16"/>
          </p:nvPr>
        </p:nvSpPr>
        <p:spPr/>
        <p:txBody>
          <a:bodyPr/>
          <a:lstStyle/>
          <a:p>
            <a:r>
              <a:rPr lang="en-US" dirty="0"/>
              <a:t>Photo Title</a:t>
            </a:r>
          </a:p>
        </p:txBody>
      </p:sp>
      <p:pic>
        <p:nvPicPr>
          <p:cNvPr id="16" name="Picture Placeholder 15">
            <a:extLst>
              <a:ext uri="{FF2B5EF4-FFF2-40B4-BE49-F238E27FC236}">
                <a16:creationId xmlns:a16="http://schemas.microsoft.com/office/drawing/2014/main" id="{2AB896E2-1CB1-49EA-BCAB-575F07F4E03F}"/>
              </a:ext>
            </a:extLst>
          </p:cNvPr>
          <p:cNvPicPr>
            <a:picLocks noGrp="1" noChangeAspect="1"/>
          </p:cNvPicPr>
          <p:nvPr>
            <p:ph type="pic" sz="quarter" idx="13"/>
          </p:nvPr>
        </p:nvPicPr>
        <p:blipFill rotWithShape="1">
          <a:blip r:embed="rId3"/>
          <a:srcRect t="-422" r="-681" b="1346"/>
          <a:stretch/>
        </p:blipFill>
        <p:spPr>
          <a:xfrm>
            <a:off x="917725" y="361751"/>
            <a:ext cx="4864457" cy="6027443"/>
          </a:xfrm>
          <a:prstGeom prst="rect">
            <a:avLst/>
          </a:prstGeom>
        </p:spPr>
      </p:pic>
      <p:pic>
        <p:nvPicPr>
          <p:cNvPr id="19" name="Picture Placeholder 18">
            <a:extLst>
              <a:ext uri="{FF2B5EF4-FFF2-40B4-BE49-F238E27FC236}">
                <a16:creationId xmlns:a16="http://schemas.microsoft.com/office/drawing/2014/main" id="{949FF2B6-E8C8-495C-962A-5AD02E1CA1C8}"/>
              </a:ext>
            </a:extLst>
          </p:cNvPr>
          <p:cNvPicPr>
            <a:picLocks noGrp="1" noChangeAspect="1"/>
          </p:cNvPicPr>
          <p:nvPr>
            <p:ph type="pic" sz="quarter" idx="17"/>
          </p:nvPr>
        </p:nvPicPr>
        <p:blipFill rotWithShape="1">
          <a:blip r:embed="rId4"/>
          <a:srcRect t="-291" b="691"/>
          <a:stretch/>
        </p:blipFill>
        <p:spPr>
          <a:xfrm>
            <a:off x="6468480" y="361750"/>
            <a:ext cx="4809744" cy="6027443"/>
          </a:xfrm>
          <a:prstGeom prst="rect">
            <a:avLst/>
          </a:prstGeom>
        </p:spPr>
      </p:pic>
    </p:spTree>
    <p:extLst>
      <p:ext uri="{BB962C8B-B14F-4D97-AF65-F5344CB8AC3E}">
        <p14:creationId xmlns:p14="http://schemas.microsoft.com/office/powerpoint/2010/main" val="40003870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C2EC85-45A1-4CBE-AA6A-2E7430BDB6BC}"/>
              </a:ext>
            </a:extLst>
          </p:cNvPr>
          <p:cNvSpPr>
            <a:spLocks noGrp="1"/>
          </p:cNvSpPr>
          <p:nvPr>
            <p:ph type="sldNum" sz="quarter" idx="12"/>
          </p:nvPr>
        </p:nvSpPr>
        <p:spPr/>
        <p:txBody>
          <a:bodyPr/>
          <a:lstStyle/>
          <a:p>
            <a:fld id="{E60E4630-A9EC-4A3B-8D7B-72D6B7D7ED5F}" type="slidenum">
              <a:rPr lang="en-US" smtClean="0"/>
              <a:pPr/>
              <a:t>64</a:t>
            </a:fld>
            <a:endParaRPr lang="en-US" dirty="0"/>
          </a:p>
        </p:txBody>
      </p:sp>
      <p:sp>
        <p:nvSpPr>
          <p:cNvPr id="6" name="Text Placeholder 5">
            <a:extLst>
              <a:ext uri="{FF2B5EF4-FFF2-40B4-BE49-F238E27FC236}">
                <a16:creationId xmlns:a16="http://schemas.microsoft.com/office/drawing/2014/main" id="{B76AA491-00CA-41F1-B7DE-4785022AB5E8}"/>
              </a:ext>
            </a:extLst>
          </p:cNvPr>
          <p:cNvSpPr>
            <a:spLocks noGrp="1"/>
          </p:cNvSpPr>
          <p:nvPr>
            <p:ph type="body" sz="quarter" idx="15"/>
          </p:nvPr>
        </p:nvSpPr>
        <p:spPr/>
        <p:txBody>
          <a:bodyPr/>
          <a:lstStyle/>
          <a:p>
            <a:r>
              <a:rPr lang="en-US" dirty="0"/>
              <a:t>Photo Title</a:t>
            </a:r>
          </a:p>
        </p:txBody>
      </p:sp>
      <p:sp>
        <p:nvSpPr>
          <p:cNvPr id="7" name="Text Placeholder 6">
            <a:extLst>
              <a:ext uri="{FF2B5EF4-FFF2-40B4-BE49-F238E27FC236}">
                <a16:creationId xmlns:a16="http://schemas.microsoft.com/office/drawing/2014/main" id="{8D34EF58-7918-474C-840E-323CB1837787}"/>
              </a:ext>
            </a:extLst>
          </p:cNvPr>
          <p:cNvSpPr>
            <a:spLocks noGrp="1"/>
          </p:cNvSpPr>
          <p:nvPr>
            <p:ph type="body" sz="quarter" idx="16"/>
          </p:nvPr>
        </p:nvSpPr>
        <p:spPr/>
        <p:txBody>
          <a:bodyPr/>
          <a:lstStyle/>
          <a:p>
            <a:r>
              <a:rPr lang="en-US" dirty="0"/>
              <a:t>Photo Title</a:t>
            </a:r>
          </a:p>
        </p:txBody>
      </p:sp>
      <p:pic>
        <p:nvPicPr>
          <p:cNvPr id="21" name="Picture Placeholder 20">
            <a:extLst>
              <a:ext uri="{FF2B5EF4-FFF2-40B4-BE49-F238E27FC236}">
                <a16:creationId xmlns:a16="http://schemas.microsoft.com/office/drawing/2014/main" id="{1AC5D800-1FF3-4963-840A-596895BCE19B}"/>
              </a:ext>
            </a:extLst>
          </p:cNvPr>
          <p:cNvPicPr>
            <a:picLocks noGrp="1" noChangeAspect="1"/>
          </p:cNvPicPr>
          <p:nvPr>
            <p:ph type="pic" sz="quarter" idx="13"/>
          </p:nvPr>
        </p:nvPicPr>
        <p:blipFill>
          <a:blip r:embed="rId3"/>
          <a:srcRect t="456" b="456"/>
          <a:stretch>
            <a:fillRect/>
          </a:stretch>
        </p:blipFill>
        <p:spPr>
          <a:xfrm>
            <a:off x="917575" y="361950"/>
            <a:ext cx="4832350" cy="6027738"/>
          </a:xfrm>
          <a:prstGeom prst="rect">
            <a:avLst/>
          </a:prstGeom>
        </p:spPr>
      </p:pic>
      <p:pic>
        <p:nvPicPr>
          <p:cNvPr id="22" name="Picture Placeholder 21">
            <a:extLst>
              <a:ext uri="{FF2B5EF4-FFF2-40B4-BE49-F238E27FC236}">
                <a16:creationId xmlns:a16="http://schemas.microsoft.com/office/drawing/2014/main" id="{7467A72B-41DF-4575-A2F7-06DE385D011E}"/>
              </a:ext>
            </a:extLst>
          </p:cNvPr>
          <p:cNvPicPr>
            <a:picLocks noGrp="1" noChangeAspect="1"/>
          </p:cNvPicPr>
          <p:nvPr>
            <p:ph type="pic" sz="quarter" idx="17"/>
          </p:nvPr>
        </p:nvPicPr>
        <p:blipFill>
          <a:blip r:embed="rId4"/>
          <a:srcRect t="749" b="749"/>
          <a:stretch>
            <a:fillRect/>
          </a:stretch>
        </p:blipFill>
        <p:spPr>
          <a:xfrm>
            <a:off x="6469063" y="427038"/>
            <a:ext cx="4808537" cy="5962650"/>
          </a:xfrm>
          <a:prstGeom prst="rect">
            <a:avLst/>
          </a:prstGeom>
        </p:spPr>
      </p:pic>
    </p:spTree>
    <p:extLst>
      <p:ext uri="{BB962C8B-B14F-4D97-AF65-F5344CB8AC3E}">
        <p14:creationId xmlns:p14="http://schemas.microsoft.com/office/powerpoint/2010/main" val="6871700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C2EC85-45A1-4CBE-AA6A-2E7430BDB6BC}"/>
              </a:ext>
            </a:extLst>
          </p:cNvPr>
          <p:cNvSpPr>
            <a:spLocks noGrp="1"/>
          </p:cNvSpPr>
          <p:nvPr>
            <p:ph type="sldNum" sz="quarter" idx="12"/>
          </p:nvPr>
        </p:nvSpPr>
        <p:spPr/>
        <p:txBody>
          <a:bodyPr/>
          <a:lstStyle/>
          <a:p>
            <a:fld id="{E60E4630-A9EC-4A3B-8D7B-72D6B7D7ED5F}" type="slidenum">
              <a:rPr lang="en-US" smtClean="0"/>
              <a:pPr/>
              <a:t>65</a:t>
            </a:fld>
            <a:endParaRPr lang="en-US" dirty="0"/>
          </a:p>
        </p:txBody>
      </p:sp>
      <p:sp>
        <p:nvSpPr>
          <p:cNvPr id="6" name="Text Placeholder 5">
            <a:extLst>
              <a:ext uri="{FF2B5EF4-FFF2-40B4-BE49-F238E27FC236}">
                <a16:creationId xmlns:a16="http://schemas.microsoft.com/office/drawing/2014/main" id="{B76AA491-00CA-41F1-B7DE-4785022AB5E8}"/>
              </a:ext>
            </a:extLst>
          </p:cNvPr>
          <p:cNvSpPr>
            <a:spLocks noGrp="1"/>
          </p:cNvSpPr>
          <p:nvPr>
            <p:ph type="body" sz="quarter" idx="15"/>
          </p:nvPr>
        </p:nvSpPr>
        <p:spPr/>
        <p:txBody>
          <a:bodyPr/>
          <a:lstStyle/>
          <a:p>
            <a:r>
              <a:rPr lang="en-US" dirty="0"/>
              <a:t>Photo Title</a:t>
            </a:r>
          </a:p>
        </p:txBody>
      </p:sp>
      <p:sp>
        <p:nvSpPr>
          <p:cNvPr id="7" name="Text Placeholder 6">
            <a:extLst>
              <a:ext uri="{FF2B5EF4-FFF2-40B4-BE49-F238E27FC236}">
                <a16:creationId xmlns:a16="http://schemas.microsoft.com/office/drawing/2014/main" id="{8D34EF58-7918-474C-840E-323CB1837787}"/>
              </a:ext>
            </a:extLst>
          </p:cNvPr>
          <p:cNvSpPr>
            <a:spLocks noGrp="1"/>
          </p:cNvSpPr>
          <p:nvPr>
            <p:ph type="body" sz="quarter" idx="16"/>
          </p:nvPr>
        </p:nvSpPr>
        <p:spPr/>
        <p:txBody>
          <a:bodyPr/>
          <a:lstStyle/>
          <a:p>
            <a:r>
              <a:rPr lang="en-US" dirty="0"/>
              <a:t>Photo Title</a:t>
            </a:r>
          </a:p>
        </p:txBody>
      </p:sp>
      <p:pic>
        <p:nvPicPr>
          <p:cNvPr id="3" name="Picture Placeholder 2">
            <a:extLst>
              <a:ext uri="{FF2B5EF4-FFF2-40B4-BE49-F238E27FC236}">
                <a16:creationId xmlns:a16="http://schemas.microsoft.com/office/drawing/2014/main" id="{E26FF553-466B-41AB-BFEE-D1F677DED483}"/>
              </a:ext>
            </a:extLst>
          </p:cNvPr>
          <p:cNvPicPr>
            <a:picLocks noGrp="1" noChangeAspect="1"/>
          </p:cNvPicPr>
          <p:nvPr>
            <p:ph type="pic" sz="quarter" idx="13"/>
          </p:nvPr>
        </p:nvPicPr>
        <p:blipFill>
          <a:blip r:embed="rId3"/>
          <a:srcRect t="456" b="456"/>
          <a:stretch>
            <a:fillRect/>
          </a:stretch>
        </p:blipFill>
        <p:spPr>
          <a:xfrm>
            <a:off x="917575" y="361950"/>
            <a:ext cx="4832350" cy="6027738"/>
          </a:xfrm>
          <a:prstGeom prst="rect">
            <a:avLst/>
          </a:prstGeom>
        </p:spPr>
      </p:pic>
      <p:pic>
        <p:nvPicPr>
          <p:cNvPr id="5" name="Picture Placeholder 4">
            <a:extLst>
              <a:ext uri="{FF2B5EF4-FFF2-40B4-BE49-F238E27FC236}">
                <a16:creationId xmlns:a16="http://schemas.microsoft.com/office/drawing/2014/main" id="{878167DB-EBBE-426B-9743-91C0DB213BF6}"/>
              </a:ext>
            </a:extLst>
          </p:cNvPr>
          <p:cNvPicPr>
            <a:picLocks noGrp="1" noChangeAspect="1"/>
          </p:cNvPicPr>
          <p:nvPr>
            <p:ph type="pic" sz="quarter" idx="17"/>
          </p:nvPr>
        </p:nvPicPr>
        <p:blipFill>
          <a:blip r:embed="rId4"/>
          <a:srcRect t="749" b="749"/>
          <a:stretch>
            <a:fillRect/>
          </a:stretch>
        </p:blipFill>
        <p:spPr>
          <a:xfrm>
            <a:off x="6469063" y="427038"/>
            <a:ext cx="4808537" cy="5962650"/>
          </a:xfrm>
          <a:prstGeom prst="rect">
            <a:avLst/>
          </a:prstGeom>
        </p:spPr>
      </p:pic>
    </p:spTree>
    <p:extLst>
      <p:ext uri="{BB962C8B-B14F-4D97-AF65-F5344CB8AC3E}">
        <p14:creationId xmlns:p14="http://schemas.microsoft.com/office/powerpoint/2010/main" val="13429122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C2EC85-45A1-4CBE-AA6A-2E7430BDB6BC}"/>
              </a:ext>
            </a:extLst>
          </p:cNvPr>
          <p:cNvSpPr>
            <a:spLocks noGrp="1"/>
          </p:cNvSpPr>
          <p:nvPr>
            <p:ph type="sldNum" sz="quarter" idx="12"/>
          </p:nvPr>
        </p:nvSpPr>
        <p:spPr/>
        <p:txBody>
          <a:bodyPr/>
          <a:lstStyle/>
          <a:p>
            <a:fld id="{E60E4630-A9EC-4A3B-8D7B-72D6B7D7ED5F}" type="slidenum">
              <a:rPr lang="en-US" smtClean="0"/>
              <a:pPr/>
              <a:t>66</a:t>
            </a:fld>
            <a:endParaRPr lang="en-US" dirty="0"/>
          </a:p>
        </p:txBody>
      </p:sp>
      <p:sp>
        <p:nvSpPr>
          <p:cNvPr id="6" name="Text Placeholder 5">
            <a:extLst>
              <a:ext uri="{FF2B5EF4-FFF2-40B4-BE49-F238E27FC236}">
                <a16:creationId xmlns:a16="http://schemas.microsoft.com/office/drawing/2014/main" id="{B76AA491-00CA-41F1-B7DE-4785022AB5E8}"/>
              </a:ext>
            </a:extLst>
          </p:cNvPr>
          <p:cNvSpPr>
            <a:spLocks noGrp="1"/>
          </p:cNvSpPr>
          <p:nvPr>
            <p:ph type="body" sz="quarter" idx="15"/>
          </p:nvPr>
        </p:nvSpPr>
        <p:spPr/>
        <p:txBody>
          <a:bodyPr/>
          <a:lstStyle/>
          <a:p>
            <a:r>
              <a:rPr lang="en-US" dirty="0"/>
              <a:t>Photo Title</a:t>
            </a:r>
          </a:p>
        </p:txBody>
      </p:sp>
      <p:sp>
        <p:nvSpPr>
          <p:cNvPr id="7" name="Text Placeholder 6">
            <a:extLst>
              <a:ext uri="{FF2B5EF4-FFF2-40B4-BE49-F238E27FC236}">
                <a16:creationId xmlns:a16="http://schemas.microsoft.com/office/drawing/2014/main" id="{8D34EF58-7918-474C-840E-323CB1837787}"/>
              </a:ext>
            </a:extLst>
          </p:cNvPr>
          <p:cNvSpPr>
            <a:spLocks noGrp="1"/>
          </p:cNvSpPr>
          <p:nvPr>
            <p:ph type="body" sz="quarter" idx="16"/>
          </p:nvPr>
        </p:nvSpPr>
        <p:spPr/>
        <p:txBody>
          <a:bodyPr/>
          <a:lstStyle/>
          <a:p>
            <a:r>
              <a:rPr lang="en-US" dirty="0"/>
              <a:t>Photo Title</a:t>
            </a:r>
          </a:p>
        </p:txBody>
      </p:sp>
      <p:pic>
        <p:nvPicPr>
          <p:cNvPr id="8" name="Picture Placeholder 7">
            <a:extLst>
              <a:ext uri="{FF2B5EF4-FFF2-40B4-BE49-F238E27FC236}">
                <a16:creationId xmlns:a16="http://schemas.microsoft.com/office/drawing/2014/main" id="{05B9F4BD-6D00-4749-9626-54CF232C7766}"/>
              </a:ext>
            </a:extLst>
          </p:cNvPr>
          <p:cNvPicPr>
            <a:picLocks noGrp="1" noChangeAspect="1"/>
          </p:cNvPicPr>
          <p:nvPr>
            <p:ph type="pic" sz="quarter" idx="13"/>
          </p:nvPr>
        </p:nvPicPr>
        <p:blipFill>
          <a:blip r:embed="rId3"/>
          <a:srcRect t="456" b="456"/>
          <a:stretch>
            <a:fillRect/>
          </a:stretch>
        </p:blipFill>
        <p:spPr>
          <a:xfrm>
            <a:off x="917575" y="361950"/>
            <a:ext cx="4832350" cy="6027738"/>
          </a:xfrm>
          <a:prstGeom prst="rect">
            <a:avLst/>
          </a:prstGeom>
        </p:spPr>
      </p:pic>
      <p:pic>
        <p:nvPicPr>
          <p:cNvPr id="9" name="Picture Placeholder 8">
            <a:extLst>
              <a:ext uri="{FF2B5EF4-FFF2-40B4-BE49-F238E27FC236}">
                <a16:creationId xmlns:a16="http://schemas.microsoft.com/office/drawing/2014/main" id="{CC9D7BC9-2483-4103-BA57-28E8C58F3C5C}"/>
              </a:ext>
            </a:extLst>
          </p:cNvPr>
          <p:cNvPicPr>
            <a:picLocks noGrp="1" noChangeAspect="1"/>
          </p:cNvPicPr>
          <p:nvPr>
            <p:ph type="pic" sz="quarter" idx="17"/>
          </p:nvPr>
        </p:nvPicPr>
        <p:blipFill>
          <a:blip r:embed="rId4"/>
          <a:srcRect t="749" b="749"/>
          <a:stretch>
            <a:fillRect/>
          </a:stretch>
        </p:blipFill>
        <p:spPr>
          <a:xfrm>
            <a:off x="6469063" y="427038"/>
            <a:ext cx="4808537" cy="5962650"/>
          </a:xfrm>
          <a:prstGeom prst="rect">
            <a:avLst/>
          </a:prstGeom>
        </p:spPr>
      </p:pic>
    </p:spTree>
    <p:extLst>
      <p:ext uri="{BB962C8B-B14F-4D97-AF65-F5344CB8AC3E}">
        <p14:creationId xmlns:p14="http://schemas.microsoft.com/office/powerpoint/2010/main" val="29586787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C2EC85-45A1-4CBE-AA6A-2E7430BDB6BC}"/>
              </a:ext>
            </a:extLst>
          </p:cNvPr>
          <p:cNvSpPr>
            <a:spLocks noGrp="1"/>
          </p:cNvSpPr>
          <p:nvPr>
            <p:ph type="sldNum" sz="quarter" idx="12"/>
          </p:nvPr>
        </p:nvSpPr>
        <p:spPr/>
        <p:txBody>
          <a:bodyPr/>
          <a:lstStyle/>
          <a:p>
            <a:fld id="{E60E4630-A9EC-4A3B-8D7B-72D6B7D7ED5F}" type="slidenum">
              <a:rPr lang="en-US" smtClean="0"/>
              <a:pPr/>
              <a:t>67</a:t>
            </a:fld>
            <a:endParaRPr lang="en-US" dirty="0"/>
          </a:p>
        </p:txBody>
      </p:sp>
      <p:sp>
        <p:nvSpPr>
          <p:cNvPr id="6" name="Text Placeholder 5">
            <a:extLst>
              <a:ext uri="{FF2B5EF4-FFF2-40B4-BE49-F238E27FC236}">
                <a16:creationId xmlns:a16="http://schemas.microsoft.com/office/drawing/2014/main" id="{B76AA491-00CA-41F1-B7DE-4785022AB5E8}"/>
              </a:ext>
            </a:extLst>
          </p:cNvPr>
          <p:cNvSpPr>
            <a:spLocks noGrp="1"/>
          </p:cNvSpPr>
          <p:nvPr>
            <p:ph type="body" sz="quarter" idx="15"/>
          </p:nvPr>
        </p:nvSpPr>
        <p:spPr/>
        <p:txBody>
          <a:bodyPr/>
          <a:lstStyle/>
          <a:p>
            <a:r>
              <a:rPr lang="en-US" dirty="0"/>
              <a:t>Photo Title</a:t>
            </a:r>
          </a:p>
        </p:txBody>
      </p:sp>
      <p:sp>
        <p:nvSpPr>
          <p:cNvPr id="7" name="Text Placeholder 6">
            <a:extLst>
              <a:ext uri="{FF2B5EF4-FFF2-40B4-BE49-F238E27FC236}">
                <a16:creationId xmlns:a16="http://schemas.microsoft.com/office/drawing/2014/main" id="{8D34EF58-7918-474C-840E-323CB1837787}"/>
              </a:ext>
            </a:extLst>
          </p:cNvPr>
          <p:cNvSpPr>
            <a:spLocks noGrp="1"/>
          </p:cNvSpPr>
          <p:nvPr>
            <p:ph type="body" sz="quarter" idx="16"/>
          </p:nvPr>
        </p:nvSpPr>
        <p:spPr/>
        <p:txBody>
          <a:bodyPr/>
          <a:lstStyle/>
          <a:p>
            <a:r>
              <a:rPr lang="en-US" dirty="0"/>
              <a:t>Photo Title</a:t>
            </a:r>
          </a:p>
        </p:txBody>
      </p:sp>
      <p:pic>
        <p:nvPicPr>
          <p:cNvPr id="2" name="Picture Placeholder 1">
            <a:extLst>
              <a:ext uri="{FF2B5EF4-FFF2-40B4-BE49-F238E27FC236}">
                <a16:creationId xmlns:a16="http://schemas.microsoft.com/office/drawing/2014/main" id="{5576B0DD-F4D8-4E32-B1ED-905623DF0699}"/>
              </a:ext>
            </a:extLst>
          </p:cNvPr>
          <p:cNvPicPr>
            <a:picLocks noGrp="1" noChangeAspect="1"/>
          </p:cNvPicPr>
          <p:nvPr>
            <p:ph type="pic" sz="quarter" idx="13"/>
          </p:nvPr>
        </p:nvPicPr>
        <p:blipFill>
          <a:blip r:embed="rId3"/>
          <a:srcRect t="456" b="456"/>
          <a:stretch>
            <a:fillRect/>
          </a:stretch>
        </p:blipFill>
        <p:spPr>
          <a:xfrm>
            <a:off x="917575" y="361950"/>
            <a:ext cx="4832350" cy="6027738"/>
          </a:xfrm>
          <a:prstGeom prst="rect">
            <a:avLst/>
          </a:prstGeom>
        </p:spPr>
      </p:pic>
      <p:pic>
        <p:nvPicPr>
          <p:cNvPr id="3" name="Picture Placeholder 2">
            <a:extLst>
              <a:ext uri="{FF2B5EF4-FFF2-40B4-BE49-F238E27FC236}">
                <a16:creationId xmlns:a16="http://schemas.microsoft.com/office/drawing/2014/main" id="{7A50933A-AFD8-411A-BDDC-AE1D81D79DCD}"/>
              </a:ext>
            </a:extLst>
          </p:cNvPr>
          <p:cNvPicPr>
            <a:picLocks noGrp="1" noChangeAspect="1"/>
          </p:cNvPicPr>
          <p:nvPr>
            <p:ph type="pic" sz="quarter" idx="17"/>
          </p:nvPr>
        </p:nvPicPr>
        <p:blipFill>
          <a:blip r:embed="rId4"/>
          <a:srcRect t="749" b="749"/>
          <a:stretch>
            <a:fillRect/>
          </a:stretch>
        </p:blipFill>
        <p:spPr>
          <a:xfrm>
            <a:off x="6469063" y="427038"/>
            <a:ext cx="4808537" cy="5962650"/>
          </a:xfrm>
          <a:prstGeom prst="rect">
            <a:avLst/>
          </a:prstGeom>
        </p:spPr>
      </p:pic>
    </p:spTree>
    <p:extLst>
      <p:ext uri="{BB962C8B-B14F-4D97-AF65-F5344CB8AC3E}">
        <p14:creationId xmlns:p14="http://schemas.microsoft.com/office/powerpoint/2010/main" val="7308925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C2EC85-45A1-4CBE-AA6A-2E7430BDB6BC}"/>
              </a:ext>
            </a:extLst>
          </p:cNvPr>
          <p:cNvSpPr>
            <a:spLocks noGrp="1"/>
          </p:cNvSpPr>
          <p:nvPr>
            <p:ph type="sldNum" sz="quarter" idx="12"/>
          </p:nvPr>
        </p:nvSpPr>
        <p:spPr/>
        <p:txBody>
          <a:bodyPr/>
          <a:lstStyle/>
          <a:p>
            <a:fld id="{E60E4630-A9EC-4A3B-8D7B-72D6B7D7ED5F}" type="slidenum">
              <a:rPr lang="en-US" smtClean="0"/>
              <a:pPr/>
              <a:t>68</a:t>
            </a:fld>
            <a:endParaRPr lang="en-US" dirty="0"/>
          </a:p>
        </p:txBody>
      </p:sp>
      <p:sp>
        <p:nvSpPr>
          <p:cNvPr id="6" name="Text Placeholder 5">
            <a:extLst>
              <a:ext uri="{FF2B5EF4-FFF2-40B4-BE49-F238E27FC236}">
                <a16:creationId xmlns:a16="http://schemas.microsoft.com/office/drawing/2014/main" id="{B76AA491-00CA-41F1-B7DE-4785022AB5E8}"/>
              </a:ext>
            </a:extLst>
          </p:cNvPr>
          <p:cNvSpPr>
            <a:spLocks noGrp="1"/>
          </p:cNvSpPr>
          <p:nvPr>
            <p:ph type="body" sz="quarter" idx="15"/>
          </p:nvPr>
        </p:nvSpPr>
        <p:spPr/>
        <p:txBody>
          <a:bodyPr/>
          <a:lstStyle/>
          <a:p>
            <a:r>
              <a:rPr lang="en-US" dirty="0"/>
              <a:t>Photo Title</a:t>
            </a:r>
          </a:p>
        </p:txBody>
      </p:sp>
      <p:sp>
        <p:nvSpPr>
          <p:cNvPr id="7" name="Text Placeholder 6">
            <a:extLst>
              <a:ext uri="{FF2B5EF4-FFF2-40B4-BE49-F238E27FC236}">
                <a16:creationId xmlns:a16="http://schemas.microsoft.com/office/drawing/2014/main" id="{8D34EF58-7918-474C-840E-323CB1837787}"/>
              </a:ext>
            </a:extLst>
          </p:cNvPr>
          <p:cNvSpPr>
            <a:spLocks noGrp="1"/>
          </p:cNvSpPr>
          <p:nvPr>
            <p:ph type="body" sz="quarter" idx="16"/>
          </p:nvPr>
        </p:nvSpPr>
        <p:spPr/>
        <p:txBody>
          <a:bodyPr/>
          <a:lstStyle/>
          <a:p>
            <a:r>
              <a:rPr lang="en-US" dirty="0"/>
              <a:t>Photo Title</a:t>
            </a:r>
          </a:p>
        </p:txBody>
      </p:sp>
      <p:pic>
        <p:nvPicPr>
          <p:cNvPr id="2" name="Picture Placeholder 1">
            <a:extLst>
              <a:ext uri="{FF2B5EF4-FFF2-40B4-BE49-F238E27FC236}">
                <a16:creationId xmlns:a16="http://schemas.microsoft.com/office/drawing/2014/main" id="{01330947-C207-485F-97C4-7F63FB900428}"/>
              </a:ext>
            </a:extLst>
          </p:cNvPr>
          <p:cNvPicPr>
            <a:picLocks noGrp="1" noChangeAspect="1"/>
          </p:cNvPicPr>
          <p:nvPr>
            <p:ph type="pic" sz="quarter" idx="13"/>
          </p:nvPr>
        </p:nvPicPr>
        <p:blipFill>
          <a:blip r:embed="rId3"/>
          <a:srcRect t="456" b="456"/>
          <a:stretch>
            <a:fillRect/>
          </a:stretch>
        </p:blipFill>
        <p:spPr>
          <a:xfrm>
            <a:off x="917575" y="361950"/>
            <a:ext cx="4832350" cy="6027738"/>
          </a:xfrm>
          <a:prstGeom prst="rect">
            <a:avLst/>
          </a:prstGeom>
        </p:spPr>
      </p:pic>
      <p:pic>
        <p:nvPicPr>
          <p:cNvPr id="3" name="Picture Placeholder 2">
            <a:extLst>
              <a:ext uri="{FF2B5EF4-FFF2-40B4-BE49-F238E27FC236}">
                <a16:creationId xmlns:a16="http://schemas.microsoft.com/office/drawing/2014/main" id="{54914A0A-1921-43AD-A6D4-92A215B117C3}"/>
              </a:ext>
            </a:extLst>
          </p:cNvPr>
          <p:cNvPicPr>
            <a:picLocks noGrp="1" noChangeAspect="1"/>
          </p:cNvPicPr>
          <p:nvPr>
            <p:ph type="pic" sz="quarter" idx="17"/>
          </p:nvPr>
        </p:nvPicPr>
        <p:blipFill>
          <a:blip r:embed="rId4"/>
          <a:srcRect t="749" b="749"/>
          <a:stretch>
            <a:fillRect/>
          </a:stretch>
        </p:blipFill>
        <p:spPr>
          <a:xfrm>
            <a:off x="6469063" y="427038"/>
            <a:ext cx="4808537" cy="5962650"/>
          </a:xfrm>
          <a:prstGeom prst="rect">
            <a:avLst/>
          </a:prstGeom>
        </p:spPr>
      </p:pic>
    </p:spTree>
    <p:extLst>
      <p:ext uri="{BB962C8B-B14F-4D97-AF65-F5344CB8AC3E}">
        <p14:creationId xmlns:p14="http://schemas.microsoft.com/office/powerpoint/2010/main" val="2474216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C2EC85-45A1-4CBE-AA6A-2E7430BDB6BC}"/>
              </a:ext>
            </a:extLst>
          </p:cNvPr>
          <p:cNvSpPr>
            <a:spLocks noGrp="1"/>
          </p:cNvSpPr>
          <p:nvPr>
            <p:ph type="sldNum" sz="quarter" idx="12"/>
          </p:nvPr>
        </p:nvSpPr>
        <p:spPr/>
        <p:txBody>
          <a:bodyPr/>
          <a:lstStyle/>
          <a:p>
            <a:fld id="{E60E4630-A9EC-4A3B-8D7B-72D6B7D7ED5F}" type="slidenum">
              <a:rPr lang="en-US" smtClean="0"/>
              <a:pPr/>
              <a:t>69</a:t>
            </a:fld>
            <a:endParaRPr lang="en-US" dirty="0"/>
          </a:p>
        </p:txBody>
      </p:sp>
      <p:sp>
        <p:nvSpPr>
          <p:cNvPr id="6" name="Text Placeholder 5">
            <a:extLst>
              <a:ext uri="{FF2B5EF4-FFF2-40B4-BE49-F238E27FC236}">
                <a16:creationId xmlns:a16="http://schemas.microsoft.com/office/drawing/2014/main" id="{B76AA491-00CA-41F1-B7DE-4785022AB5E8}"/>
              </a:ext>
            </a:extLst>
          </p:cNvPr>
          <p:cNvSpPr>
            <a:spLocks noGrp="1"/>
          </p:cNvSpPr>
          <p:nvPr>
            <p:ph type="body" sz="quarter" idx="15"/>
          </p:nvPr>
        </p:nvSpPr>
        <p:spPr/>
        <p:txBody>
          <a:bodyPr/>
          <a:lstStyle/>
          <a:p>
            <a:r>
              <a:rPr lang="en-US" dirty="0"/>
              <a:t>Photo Title</a:t>
            </a:r>
          </a:p>
        </p:txBody>
      </p:sp>
      <p:sp>
        <p:nvSpPr>
          <p:cNvPr id="7" name="Text Placeholder 6">
            <a:extLst>
              <a:ext uri="{FF2B5EF4-FFF2-40B4-BE49-F238E27FC236}">
                <a16:creationId xmlns:a16="http://schemas.microsoft.com/office/drawing/2014/main" id="{8D34EF58-7918-474C-840E-323CB1837787}"/>
              </a:ext>
            </a:extLst>
          </p:cNvPr>
          <p:cNvSpPr>
            <a:spLocks noGrp="1"/>
          </p:cNvSpPr>
          <p:nvPr>
            <p:ph type="body" sz="quarter" idx="16"/>
          </p:nvPr>
        </p:nvSpPr>
        <p:spPr/>
        <p:txBody>
          <a:bodyPr/>
          <a:lstStyle/>
          <a:p>
            <a:r>
              <a:rPr lang="en-US" dirty="0"/>
              <a:t>Photo Title</a:t>
            </a:r>
          </a:p>
        </p:txBody>
      </p:sp>
      <p:pic>
        <p:nvPicPr>
          <p:cNvPr id="2" name="Picture Placeholder 1">
            <a:extLst>
              <a:ext uri="{FF2B5EF4-FFF2-40B4-BE49-F238E27FC236}">
                <a16:creationId xmlns:a16="http://schemas.microsoft.com/office/drawing/2014/main" id="{CEBCCBA2-87FF-44DF-9BCE-5A833AC29DBD}"/>
              </a:ext>
            </a:extLst>
          </p:cNvPr>
          <p:cNvPicPr>
            <a:picLocks noGrp="1" noChangeAspect="1"/>
          </p:cNvPicPr>
          <p:nvPr>
            <p:ph type="pic" sz="quarter" idx="13"/>
          </p:nvPr>
        </p:nvPicPr>
        <p:blipFill>
          <a:blip r:embed="rId3"/>
          <a:srcRect t="456" b="456"/>
          <a:stretch>
            <a:fillRect/>
          </a:stretch>
        </p:blipFill>
        <p:spPr>
          <a:xfrm>
            <a:off x="917575" y="361950"/>
            <a:ext cx="4832350" cy="6027738"/>
          </a:xfrm>
          <a:prstGeom prst="rect">
            <a:avLst/>
          </a:prstGeom>
        </p:spPr>
      </p:pic>
      <p:pic>
        <p:nvPicPr>
          <p:cNvPr id="3" name="Picture Placeholder 2">
            <a:extLst>
              <a:ext uri="{FF2B5EF4-FFF2-40B4-BE49-F238E27FC236}">
                <a16:creationId xmlns:a16="http://schemas.microsoft.com/office/drawing/2014/main" id="{B0120886-76F7-4509-A436-B6109289B6E2}"/>
              </a:ext>
            </a:extLst>
          </p:cNvPr>
          <p:cNvPicPr>
            <a:picLocks noGrp="1" noChangeAspect="1"/>
          </p:cNvPicPr>
          <p:nvPr>
            <p:ph type="pic" sz="quarter" idx="17"/>
          </p:nvPr>
        </p:nvPicPr>
        <p:blipFill>
          <a:blip r:embed="rId4"/>
          <a:srcRect t="749" b="749"/>
          <a:stretch>
            <a:fillRect/>
          </a:stretch>
        </p:blipFill>
        <p:spPr>
          <a:xfrm>
            <a:off x="6469063" y="427038"/>
            <a:ext cx="4808537" cy="5962650"/>
          </a:xfrm>
          <a:prstGeom prst="rect">
            <a:avLst/>
          </a:prstGeom>
        </p:spPr>
      </p:pic>
    </p:spTree>
    <p:extLst>
      <p:ext uri="{BB962C8B-B14F-4D97-AF65-F5344CB8AC3E}">
        <p14:creationId xmlns:p14="http://schemas.microsoft.com/office/powerpoint/2010/main" val="18983996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C2EC85-45A1-4CBE-AA6A-2E7430BDB6BC}"/>
              </a:ext>
            </a:extLst>
          </p:cNvPr>
          <p:cNvSpPr>
            <a:spLocks noGrp="1"/>
          </p:cNvSpPr>
          <p:nvPr>
            <p:ph type="sldNum" sz="quarter" idx="12"/>
          </p:nvPr>
        </p:nvSpPr>
        <p:spPr/>
        <p:txBody>
          <a:bodyPr/>
          <a:lstStyle/>
          <a:p>
            <a:fld id="{E60E4630-A9EC-4A3B-8D7B-72D6B7D7ED5F}" type="slidenum">
              <a:rPr lang="en-US" smtClean="0"/>
              <a:pPr/>
              <a:t>70</a:t>
            </a:fld>
            <a:endParaRPr lang="en-US" dirty="0"/>
          </a:p>
        </p:txBody>
      </p:sp>
      <p:sp>
        <p:nvSpPr>
          <p:cNvPr id="6" name="Text Placeholder 5">
            <a:extLst>
              <a:ext uri="{FF2B5EF4-FFF2-40B4-BE49-F238E27FC236}">
                <a16:creationId xmlns:a16="http://schemas.microsoft.com/office/drawing/2014/main" id="{B76AA491-00CA-41F1-B7DE-4785022AB5E8}"/>
              </a:ext>
            </a:extLst>
          </p:cNvPr>
          <p:cNvSpPr>
            <a:spLocks noGrp="1"/>
          </p:cNvSpPr>
          <p:nvPr>
            <p:ph type="body" sz="quarter" idx="15"/>
          </p:nvPr>
        </p:nvSpPr>
        <p:spPr/>
        <p:txBody>
          <a:bodyPr/>
          <a:lstStyle/>
          <a:p>
            <a:r>
              <a:rPr lang="en-US" dirty="0"/>
              <a:t>Photo Title</a:t>
            </a:r>
          </a:p>
        </p:txBody>
      </p:sp>
      <p:sp>
        <p:nvSpPr>
          <p:cNvPr id="7" name="Text Placeholder 6">
            <a:extLst>
              <a:ext uri="{FF2B5EF4-FFF2-40B4-BE49-F238E27FC236}">
                <a16:creationId xmlns:a16="http://schemas.microsoft.com/office/drawing/2014/main" id="{8D34EF58-7918-474C-840E-323CB1837787}"/>
              </a:ext>
            </a:extLst>
          </p:cNvPr>
          <p:cNvSpPr>
            <a:spLocks noGrp="1"/>
          </p:cNvSpPr>
          <p:nvPr>
            <p:ph type="body" sz="quarter" idx="16"/>
          </p:nvPr>
        </p:nvSpPr>
        <p:spPr/>
        <p:txBody>
          <a:bodyPr/>
          <a:lstStyle/>
          <a:p>
            <a:r>
              <a:rPr lang="en-US" dirty="0"/>
              <a:t>Photo Title</a:t>
            </a:r>
          </a:p>
        </p:txBody>
      </p:sp>
      <p:pic>
        <p:nvPicPr>
          <p:cNvPr id="3" name="Picture Placeholder 2">
            <a:extLst>
              <a:ext uri="{FF2B5EF4-FFF2-40B4-BE49-F238E27FC236}">
                <a16:creationId xmlns:a16="http://schemas.microsoft.com/office/drawing/2014/main" id="{72EA2FA5-C787-4E4A-8683-1A03CAE5D29F}"/>
              </a:ext>
            </a:extLst>
          </p:cNvPr>
          <p:cNvPicPr>
            <a:picLocks noGrp="1" noChangeAspect="1"/>
          </p:cNvPicPr>
          <p:nvPr>
            <p:ph type="pic" sz="quarter" idx="13"/>
          </p:nvPr>
        </p:nvPicPr>
        <p:blipFill>
          <a:blip r:embed="rId3"/>
          <a:srcRect t="456" b="456"/>
          <a:stretch>
            <a:fillRect/>
          </a:stretch>
        </p:blipFill>
        <p:spPr>
          <a:xfrm>
            <a:off x="917575" y="361950"/>
            <a:ext cx="4832350" cy="6027738"/>
          </a:xfrm>
          <a:prstGeom prst="rect">
            <a:avLst/>
          </a:prstGeom>
        </p:spPr>
      </p:pic>
      <p:pic>
        <p:nvPicPr>
          <p:cNvPr id="5" name="Picture Placeholder 4">
            <a:extLst>
              <a:ext uri="{FF2B5EF4-FFF2-40B4-BE49-F238E27FC236}">
                <a16:creationId xmlns:a16="http://schemas.microsoft.com/office/drawing/2014/main" id="{386C6C88-CF40-4433-8B97-E50F532E9E94}"/>
              </a:ext>
            </a:extLst>
          </p:cNvPr>
          <p:cNvPicPr>
            <a:picLocks noGrp="1" noChangeAspect="1"/>
          </p:cNvPicPr>
          <p:nvPr>
            <p:ph type="pic" sz="quarter" idx="17"/>
          </p:nvPr>
        </p:nvPicPr>
        <p:blipFill>
          <a:blip r:embed="rId4"/>
          <a:srcRect t="749" b="749"/>
          <a:stretch>
            <a:fillRect/>
          </a:stretch>
        </p:blipFill>
        <p:spPr>
          <a:xfrm>
            <a:off x="6469063" y="427038"/>
            <a:ext cx="4808537" cy="5962650"/>
          </a:xfrm>
          <a:prstGeom prst="rect">
            <a:avLst/>
          </a:prstGeom>
        </p:spPr>
      </p:pic>
    </p:spTree>
    <p:extLst>
      <p:ext uri="{BB962C8B-B14F-4D97-AF65-F5344CB8AC3E}">
        <p14:creationId xmlns:p14="http://schemas.microsoft.com/office/powerpoint/2010/main" val="13493222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C2EC85-45A1-4CBE-AA6A-2E7430BDB6BC}"/>
              </a:ext>
            </a:extLst>
          </p:cNvPr>
          <p:cNvSpPr>
            <a:spLocks noGrp="1"/>
          </p:cNvSpPr>
          <p:nvPr>
            <p:ph type="sldNum" sz="quarter" idx="12"/>
          </p:nvPr>
        </p:nvSpPr>
        <p:spPr/>
        <p:txBody>
          <a:bodyPr/>
          <a:lstStyle/>
          <a:p>
            <a:fld id="{E60E4630-A9EC-4A3B-8D7B-72D6B7D7ED5F}" type="slidenum">
              <a:rPr lang="en-US" smtClean="0"/>
              <a:pPr/>
              <a:t>71</a:t>
            </a:fld>
            <a:endParaRPr lang="en-US" dirty="0"/>
          </a:p>
        </p:txBody>
      </p:sp>
      <p:sp>
        <p:nvSpPr>
          <p:cNvPr id="6" name="Text Placeholder 5">
            <a:extLst>
              <a:ext uri="{FF2B5EF4-FFF2-40B4-BE49-F238E27FC236}">
                <a16:creationId xmlns:a16="http://schemas.microsoft.com/office/drawing/2014/main" id="{B76AA491-00CA-41F1-B7DE-4785022AB5E8}"/>
              </a:ext>
            </a:extLst>
          </p:cNvPr>
          <p:cNvSpPr>
            <a:spLocks noGrp="1"/>
          </p:cNvSpPr>
          <p:nvPr>
            <p:ph type="body" sz="quarter" idx="15"/>
          </p:nvPr>
        </p:nvSpPr>
        <p:spPr/>
        <p:txBody>
          <a:bodyPr/>
          <a:lstStyle/>
          <a:p>
            <a:r>
              <a:rPr lang="en-US" dirty="0"/>
              <a:t>Photo Title</a:t>
            </a:r>
          </a:p>
        </p:txBody>
      </p:sp>
      <p:sp>
        <p:nvSpPr>
          <p:cNvPr id="7" name="Text Placeholder 6">
            <a:extLst>
              <a:ext uri="{FF2B5EF4-FFF2-40B4-BE49-F238E27FC236}">
                <a16:creationId xmlns:a16="http://schemas.microsoft.com/office/drawing/2014/main" id="{8D34EF58-7918-474C-840E-323CB1837787}"/>
              </a:ext>
            </a:extLst>
          </p:cNvPr>
          <p:cNvSpPr>
            <a:spLocks noGrp="1"/>
          </p:cNvSpPr>
          <p:nvPr>
            <p:ph type="body" sz="quarter" idx="16"/>
          </p:nvPr>
        </p:nvSpPr>
        <p:spPr/>
        <p:txBody>
          <a:bodyPr/>
          <a:lstStyle/>
          <a:p>
            <a:r>
              <a:rPr lang="en-US" dirty="0"/>
              <a:t>Photo Title</a:t>
            </a:r>
          </a:p>
        </p:txBody>
      </p:sp>
      <p:pic>
        <p:nvPicPr>
          <p:cNvPr id="2" name="Picture Placeholder 1">
            <a:extLst>
              <a:ext uri="{FF2B5EF4-FFF2-40B4-BE49-F238E27FC236}">
                <a16:creationId xmlns:a16="http://schemas.microsoft.com/office/drawing/2014/main" id="{761DE12C-288F-491A-B736-C2E2F4A98303}"/>
              </a:ext>
            </a:extLst>
          </p:cNvPr>
          <p:cNvPicPr>
            <a:picLocks noGrp="1" noChangeAspect="1"/>
          </p:cNvPicPr>
          <p:nvPr>
            <p:ph type="pic" sz="quarter" idx="13"/>
          </p:nvPr>
        </p:nvPicPr>
        <p:blipFill>
          <a:blip r:embed="rId3"/>
          <a:srcRect t="440" b="440"/>
          <a:stretch>
            <a:fillRect/>
          </a:stretch>
        </p:blipFill>
        <p:spPr>
          <a:xfrm>
            <a:off x="950913" y="361950"/>
            <a:ext cx="4830762" cy="6027738"/>
          </a:xfrm>
          <a:prstGeom prst="rect">
            <a:avLst/>
          </a:prstGeom>
        </p:spPr>
      </p:pic>
      <p:pic>
        <p:nvPicPr>
          <p:cNvPr id="3" name="Picture Placeholder 2">
            <a:extLst>
              <a:ext uri="{FF2B5EF4-FFF2-40B4-BE49-F238E27FC236}">
                <a16:creationId xmlns:a16="http://schemas.microsoft.com/office/drawing/2014/main" id="{8E9BBE4C-7E0D-44E0-B6FE-DBD10CC78522}"/>
              </a:ext>
            </a:extLst>
          </p:cNvPr>
          <p:cNvPicPr>
            <a:picLocks noGrp="1" noChangeAspect="1"/>
          </p:cNvPicPr>
          <p:nvPr>
            <p:ph type="pic" sz="quarter" idx="17"/>
          </p:nvPr>
        </p:nvPicPr>
        <p:blipFill>
          <a:blip r:embed="rId4"/>
          <a:srcRect t="749" b="749"/>
          <a:stretch>
            <a:fillRect/>
          </a:stretch>
        </p:blipFill>
        <p:spPr>
          <a:xfrm>
            <a:off x="6469063" y="427038"/>
            <a:ext cx="4808537" cy="5962650"/>
          </a:xfrm>
          <a:prstGeom prst="rect">
            <a:avLst/>
          </a:prstGeom>
        </p:spPr>
      </p:pic>
    </p:spTree>
    <p:extLst>
      <p:ext uri="{BB962C8B-B14F-4D97-AF65-F5344CB8AC3E}">
        <p14:creationId xmlns:p14="http://schemas.microsoft.com/office/powerpoint/2010/main" val="38700836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C2EC85-45A1-4CBE-AA6A-2E7430BDB6BC}"/>
              </a:ext>
            </a:extLst>
          </p:cNvPr>
          <p:cNvSpPr>
            <a:spLocks noGrp="1"/>
          </p:cNvSpPr>
          <p:nvPr>
            <p:ph type="sldNum" sz="quarter" idx="12"/>
          </p:nvPr>
        </p:nvSpPr>
        <p:spPr/>
        <p:txBody>
          <a:bodyPr/>
          <a:lstStyle/>
          <a:p>
            <a:fld id="{E60E4630-A9EC-4A3B-8D7B-72D6B7D7ED5F}" type="slidenum">
              <a:rPr lang="en-US" smtClean="0"/>
              <a:pPr/>
              <a:t>72</a:t>
            </a:fld>
            <a:endParaRPr lang="en-US" dirty="0"/>
          </a:p>
        </p:txBody>
      </p:sp>
      <p:sp>
        <p:nvSpPr>
          <p:cNvPr id="6" name="Text Placeholder 5">
            <a:extLst>
              <a:ext uri="{FF2B5EF4-FFF2-40B4-BE49-F238E27FC236}">
                <a16:creationId xmlns:a16="http://schemas.microsoft.com/office/drawing/2014/main" id="{B76AA491-00CA-41F1-B7DE-4785022AB5E8}"/>
              </a:ext>
            </a:extLst>
          </p:cNvPr>
          <p:cNvSpPr>
            <a:spLocks noGrp="1"/>
          </p:cNvSpPr>
          <p:nvPr>
            <p:ph type="body" sz="quarter" idx="15"/>
          </p:nvPr>
        </p:nvSpPr>
        <p:spPr/>
        <p:txBody>
          <a:bodyPr/>
          <a:lstStyle/>
          <a:p>
            <a:r>
              <a:rPr lang="en-US" dirty="0"/>
              <a:t>Photo Title</a:t>
            </a:r>
          </a:p>
        </p:txBody>
      </p:sp>
      <p:sp>
        <p:nvSpPr>
          <p:cNvPr id="7" name="Text Placeholder 6">
            <a:extLst>
              <a:ext uri="{FF2B5EF4-FFF2-40B4-BE49-F238E27FC236}">
                <a16:creationId xmlns:a16="http://schemas.microsoft.com/office/drawing/2014/main" id="{8D34EF58-7918-474C-840E-323CB1837787}"/>
              </a:ext>
            </a:extLst>
          </p:cNvPr>
          <p:cNvSpPr>
            <a:spLocks noGrp="1"/>
          </p:cNvSpPr>
          <p:nvPr>
            <p:ph type="body" sz="quarter" idx="16"/>
          </p:nvPr>
        </p:nvSpPr>
        <p:spPr/>
        <p:txBody>
          <a:bodyPr/>
          <a:lstStyle/>
          <a:p>
            <a:r>
              <a:rPr lang="en-US" dirty="0"/>
              <a:t>Photo Title</a:t>
            </a:r>
          </a:p>
        </p:txBody>
      </p:sp>
      <p:pic>
        <p:nvPicPr>
          <p:cNvPr id="2" name="Picture Placeholder 1">
            <a:extLst>
              <a:ext uri="{FF2B5EF4-FFF2-40B4-BE49-F238E27FC236}">
                <a16:creationId xmlns:a16="http://schemas.microsoft.com/office/drawing/2014/main" id="{C0709E35-1601-46D0-9C49-C3414B7FD121}"/>
              </a:ext>
            </a:extLst>
          </p:cNvPr>
          <p:cNvPicPr>
            <a:picLocks noGrp="1" noChangeAspect="1"/>
          </p:cNvPicPr>
          <p:nvPr>
            <p:ph type="pic" sz="quarter" idx="13"/>
          </p:nvPr>
        </p:nvPicPr>
        <p:blipFill>
          <a:blip r:embed="rId3"/>
          <a:srcRect t="456" b="456"/>
          <a:stretch>
            <a:fillRect/>
          </a:stretch>
        </p:blipFill>
        <p:spPr>
          <a:xfrm>
            <a:off x="917575" y="361950"/>
            <a:ext cx="4832350" cy="6027738"/>
          </a:xfrm>
          <a:prstGeom prst="rect">
            <a:avLst/>
          </a:prstGeom>
        </p:spPr>
      </p:pic>
      <p:pic>
        <p:nvPicPr>
          <p:cNvPr id="3" name="Picture Placeholder 2">
            <a:extLst>
              <a:ext uri="{FF2B5EF4-FFF2-40B4-BE49-F238E27FC236}">
                <a16:creationId xmlns:a16="http://schemas.microsoft.com/office/drawing/2014/main" id="{B6CF16D2-2DA0-4361-A286-1E21463E2C84}"/>
              </a:ext>
            </a:extLst>
          </p:cNvPr>
          <p:cNvPicPr>
            <a:picLocks noGrp="1" noChangeAspect="1"/>
          </p:cNvPicPr>
          <p:nvPr>
            <p:ph type="pic" sz="quarter" idx="17"/>
          </p:nvPr>
        </p:nvPicPr>
        <p:blipFill>
          <a:blip r:embed="rId4"/>
          <a:srcRect t="749" b="749"/>
          <a:stretch>
            <a:fillRect/>
          </a:stretch>
        </p:blipFill>
        <p:spPr>
          <a:xfrm>
            <a:off x="6469063" y="427038"/>
            <a:ext cx="4808537" cy="5962650"/>
          </a:xfrm>
          <a:prstGeom prst="rect">
            <a:avLst/>
          </a:prstGeom>
        </p:spPr>
      </p:pic>
    </p:spTree>
    <p:extLst>
      <p:ext uri="{BB962C8B-B14F-4D97-AF65-F5344CB8AC3E}">
        <p14:creationId xmlns:p14="http://schemas.microsoft.com/office/powerpoint/2010/main" val="25103422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C2EC85-45A1-4CBE-AA6A-2E7430BDB6BC}"/>
              </a:ext>
            </a:extLst>
          </p:cNvPr>
          <p:cNvSpPr>
            <a:spLocks noGrp="1"/>
          </p:cNvSpPr>
          <p:nvPr>
            <p:ph type="sldNum" sz="quarter" idx="12"/>
          </p:nvPr>
        </p:nvSpPr>
        <p:spPr/>
        <p:txBody>
          <a:bodyPr/>
          <a:lstStyle/>
          <a:p>
            <a:fld id="{E60E4630-A9EC-4A3B-8D7B-72D6B7D7ED5F}" type="slidenum">
              <a:rPr lang="en-US" smtClean="0"/>
              <a:pPr/>
              <a:t>73</a:t>
            </a:fld>
            <a:endParaRPr lang="en-US" dirty="0"/>
          </a:p>
        </p:txBody>
      </p:sp>
      <p:sp>
        <p:nvSpPr>
          <p:cNvPr id="6" name="Text Placeholder 5">
            <a:extLst>
              <a:ext uri="{FF2B5EF4-FFF2-40B4-BE49-F238E27FC236}">
                <a16:creationId xmlns:a16="http://schemas.microsoft.com/office/drawing/2014/main" id="{B76AA491-00CA-41F1-B7DE-4785022AB5E8}"/>
              </a:ext>
            </a:extLst>
          </p:cNvPr>
          <p:cNvSpPr>
            <a:spLocks noGrp="1"/>
          </p:cNvSpPr>
          <p:nvPr>
            <p:ph type="body" sz="quarter" idx="15"/>
          </p:nvPr>
        </p:nvSpPr>
        <p:spPr/>
        <p:txBody>
          <a:bodyPr/>
          <a:lstStyle/>
          <a:p>
            <a:r>
              <a:rPr lang="en-US" dirty="0"/>
              <a:t>Photo Title</a:t>
            </a:r>
          </a:p>
        </p:txBody>
      </p:sp>
      <p:sp>
        <p:nvSpPr>
          <p:cNvPr id="7" name="Text Placeholder 6">
            <a:extLst>
              <a:ext uri="{FF2B5EF4-FFF2-40B4-BE49-F238E27FC236}">
                <a16:creationId xmlns:a16="http://schemas.microsoft.com/office/drawing/2014/main" id="{8D34EF58-7918-474C-840E-323CB1837787}"/>
              </a:ext>
            </a:extLst>
          </p:cNvPr>
          <p:cNvSpPr>
            <a:spLocks noGrp="1"/>
          </p:cNvSpPr>
          <p:nvPr>
            <p:ph type="body" sz="quarter" idx="16"/>
          </p:nvPr>
        </p:nvSpPr>
        <p:spPr/>
        <p:txBody>
          <a:bodyPr/>
          <a:lstStyle/>
          <a:p>
            <a:r>
              <a:rPr lang="en-US" dirty="0"/>
              <a:t>Photo Title</a:t>
            </a:r>
          </a:p>
        </p:txBody>
      </p:sp>
      <p:pic>
        <p:nvPicPr>
          <p:cNvPr id="2" name="Picture Placeholder 1">
            <a:extLst>
              <a:ext uri="{FF2B5EF4-FFF2-40B4-BE49-F238E27FC236}">
                <a16:creationId xmlns:a16="http://schemas.microsoft.com/office/drawing/2014/main" id="{6F426C2E-8080-42C5-B698-C265180BA399}"/>
              </a:ext>
            </a:extLst>
          </p:cNvPr>
          <p:cNvPicPr>
            <a:picLocks noGrp="1" noChangeAspect="1"/>
          </p:cNvPicPr>
          <p:nvPr>
            <p:ph type="pic" sz="quarter" idx="13"/>
          </p:nvPr>
        </p:nvPicPr>
        <p:blipFill>
          <a:blip r:embed="rId3"/>
          <a:srcRect t="456" b="456"/>
          <a:stretch>
            <a:fillRect/>
          </a:stretch>
        </p:blipFill>
        <p:spPr>
          <a:xfrm>
            <a:off x="917575" y="361950"/>
            <a:ext cx="4832350" cy="6027738"/>
          </a:xfrm>
          <a:prstGeom prst="rect">
            <a:avLst/>
          </a:prstGeom>
        </p:spPr>
      </p:pic>
      <p:pic>
        <p:nvPicPr>
          <p:cNvPr id="3" name="Picture Placeholder 2">
            <a:extLst>
              <a:ext uri="{FF2B5EF4-FFF2-40B4-BE49-F238E27FC236}">
                <a16:creationId xmlns:a16="http://schemas.microsoft.com/office/drawing/2014/main" id="{83ECFECE-3B76-46DD-A4AD-E1D2C3933FD9}"/>
              </a:ext>
            </a:extLst>
          </p:cNvPr>
          <p:cNvPicPr>
            <a:picLocks noGrp="1" noChangeAspect="1"/>
          </p:cNvPicPr>
          <p:nvPr>
            <p:ph type="pic" sz="quarter" idx="17"/>
          </p:nvPr>
        </p:nvPicPr>
        <p:blipFill>
          <a:blip r:embed="rId4"/>
          <a:srcRect t="749" b="749"/>
          <a:stretch>
            <a:fillRect/>
          </a:stretch>
        </p:blipFill>
        <p:spPr>
          <a:xfrm>
            <a:off x="6469063" y="427038"/>
            <a:ext cx="4808537" cy="5962650"/>
          </a:xfrm>
          <a:prstGeom prst="rect">
            <a:avLst/>
          </a:prstGeom>
        </p:spPr>
      </p:pic>
    </p:spTree>
    <p:extLst>
      <p:ext uri="{BB962C8B-B14F-4D97-AF65-F5344CB8AC3E}">
        <p14:creationId xmlns:p14="http://schemas.microsoft.com/office/powerpoint/2010/main" val="9311266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C2EC85-45A1-4CBE-AA6A-2E7430BDB6BC}"/>
              </a:ext>
            </a:extLst>
          </p:cNvPr>
          <p:cNvSpPr>
            <a:spLocks noGrp="1"/>
          </p:cNvSpPr>
          <p:nvPr>
            <p:ph type="sldNum" sz="quarter" idx="12"/>
          </p:nvPr>
        </p:nvSpPr>
        <p:spPr/>
        <p:txBody>
          <a:bodyPr/>
          <a:lstStyle/>
          <a:p>
            <a:fld id="{E60E4630-A9EC-4A3B-8D7B-72D6B7D7ED5F}" type="slidenum">
              <a:rPr lang="en-US" smtClean="0"/>
              <a:pPr/>
              <a:t>74</a:t>
            </a:fld>
            <a:endParaRPr lang="en-US" dirty="0"/>
          </a:p>
        </p:txBody>
      </p:sp>
      <p:pic>
        <p:nvPicPr>
          <p:cNvPr id="2" name="Picture Placeholder 1">
            <a:extLst>
              <a:ext uri="{FF2B5EF4-FFF2-40B4-BE49-F238E27FC236}">
                <a16:creationId xmlns:a16="http://schemas.microsoft.com/office/drawing/2014/main" id="{8553925C-9381-45AC-97F6-E06D5D3673B9}"/>
              </a:ext>
            </a:extLst>
          </p:cNvPr>
          <p:cNvPicPr>
            <a:picLocks noGrp="1" noChangeAspect="1"/>
          </p:cNvPicPr>
          <p:nvPr>
            <p:ph type="pic" sz="quarter" idx="13"/>
          </p:nvPr>
        </p:nvPicPr>
        <p:blipFill>
          <a:blip r:embed="rId3"/>
          <a:srcRect t="456" b="456"/>
          <a:stretch>
            <a:fillRect/>
          </a:stretch>
        </p:blipFill>
        <p:spPr>
          <a:xfrm>
            <a:off x="3993644" y="361456"/>
            <a:ext cx="4832350" cy="6027738"/>
          </a:xfrm>
          <a:prstGeom prst="rect">
            <a:avLst/>
          </a:prstGeom>
        </p:spPr>
      </p:pic>
    </p:spTree>
    <p:extLst>
      <p:ext uri="{BB962C8B-B14F-4D97-AF65-F5344CB8AC3E}">
        <p14:creationId xmlns:p14="http://schemas.microsoft.com/office/powerpoint/2010/main" val="32813811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644ACC-6CFE-4385-84C9-5F49A4C3304B}"/>
              </a:ext>
            </a:extLst>
          </p:cNvPr>
          <p:cNvSpPr>
            <a:spLocks noGrp="1"/>
          </p:cNvSpPr>
          <p:nvPr>
            <p:ph type="title"/>
          </p:nvPr>
        </p:nvSpPr>
        <p:spPr/>
        <p:txBody>
          <a:bodyPr/>
          <a:lstStyle/>
          <a:p>
            <a:r>
              <a:rPr lang="en-US" dirty="0"/>
              <a:t> </a:t>
            </a:r>
          </a:p>
        </p:txBody>
      </p:sp>
      <p:sp>
        <p:nvSpPr>
          <p:cNvPr id="4" name="Slide Number Placeholder 3">
            <a:extLst>
              <a:ext uri="{FF2B5EF4-FFF2-40B4-BE49-F238E27FC236}">
                <a16:creationId xmlns:a16="http://schemas.microsoft.com/office/drawing/2014/main" id="{5AE4627C-65CA-4256-ACD2-BC602A6EB25B}"/>
              </a:ext>
            </a:extLst>
          </p:cNvPr>
          <p:cNvSpPr>
            <a:spLocks noGrp="1"/>
          </p:cNvSpPr>
          <p:nvPr>
            <p:ph type="sldNum" sz="quarter" idx="12"/>
          </p:nvPr>
        </p:nvSpPr>
        <p:spPr/>
        <p:txBody>
          <a:bodyPr/>
          <a:lstStyle/>
          <a:p>
            <a:fld id="{E60E4630-A9EC-4A3B-8D7B-72D6B7D7ED5F}" type="slidenum">
              <a:rPr lang="en-US" smtClean="0"/>
              <a:t>75</a:t>
            </a:fld>
            <a:endParaRPr lang="en-US" dirty="0"/>
          </a:p>
        </p:txBody>
      </p:sp>
      <p:sp>
        <p:nvSpPr>
          <p:cNvPr id="5" name="Text Placeholder 4">
            <a:extLst>
              <a:ext uri="{FF2B5EF4-FFF2-40B4-BE49-F238E27FC236}">
                <a16:creationId xmlns:a16="http://schemas.microsoft.com/office/drawing/2014/main" id="{DEB0D9FA-C3AA-4FAE-AE22-43B7C962F7E2}"/>
              </a:ext>
            </a:extLst>
          </p:cNvPr>
          <p:cNvSpPr>
            <a:spLocks noGrp="1"/>
          </p:cNvSpPr>
          <p:nvPr>
            <p:ph type="body" sz="quarter" idx="15"/>
          </p:nvPr>
        </p:nvSpPr>
        <p:spPr/>
        <p:txBody>
          <a:bodyPr/>
          <a:lstStyle/>
          <a:p>
            <a:r>
              <a:rPr lang="en-US" dirty="0"/>
              <a:t> </a:t>
            </a:r>
          </a:p>
        </p:txBody>
      </p:sp>
      <p:sp>
        <p:nvSpPr>
          <p:cNvPr id="6" name="Text Placeholder 5">
            <a:extLst>
              <a:ext uri="{FF2B5EF4-FFF2-40B4-BE49-F238E27FC236}">
                <a16:creationId xmlns:a16="http://schemas.microsoft.com/office/drawing/2014/main" id="{87FBD44C-7351-4BCD-9AAB-F8DABB6AB1CB}"/>
              </a:ext>
            </a:extLst>
          </p:cNvPr>
          <p:cNvSpPr>
            <a:spLocks noGrp="1"/>
          </p:cNvSpPr>
          <p:nvPr>
            <p:ph type="body" sz="quarter" idx="16"/>
          </p:nvPr>
        </p:nvSpPr>
        <p:spPr/>
        <p:txBody>
          <a:bodyPr>
            <a:normAutofit/>
          </a:bodyPr>
          <a:lstStyle/>
          <a:p>
            <a:r>
              <a:rPr lang="en-US" dirty="0"/>
              <a:t>Where would you classify the following resources (Basic, Enthusiast, or Expert)? </a:t>
            </a:r>
          </a:p>
          <a:p>
            <a:pPr marL="342900" indent="-342900">
              <a:buAutoNum type="arabicPeriod"/>
            </a:pPr>
            <a:r>
              <a:rPr lang="en-US" dirty="0"/>
              <a:t>Dissertation</a:t>
            </a:r>
          </a:p>
          <a:p>
            <a:pPr marL="342900" indent="-342900">
              <a:buAutoNum type="arabicPeriod"/>
            </a:pPr>
            <a:r>
              <a:rPr lang="en-US" dirty="0"/>
              <a:t>Book</a:t>
            </a:r>
          </a:p>
          <a:p>
            <a:pPr marL="342900" indent="-342900">
              <a:buAutoNum type="arabicPeriod"/>
            </a:pPr>
            <a:r>
              <a:rPr lang="en-US" dirty="0"/>
              <a:t>Journal Article</a:t>
            </a:r>
          </a:p>
          <a:p>
            <a:pPr marL="342900" indent="-342900">
              <a:buAutoNum type="arabicPeriod"/>
            </a:pPr>
            <a:r>
              <a:rPr lang="en-US" dirty="0"/>
              <a:t>Dictionary Article</a:t>
            </a:r>
          </a:p>
          <a:p>
            <a:pPr marL="342900" indent="-342900">
              <a:buAutoNum type="arabicPeriod"/>
            </a:pPr>
            <a:r>
              <a:rPr lang="en-US" dirty="0"/>
              <a:t>Web-based resources (blog, website, Video on social media/self-published)</a:t>
            </a:r>
          </a:p>
        </p:txBody>
      </p:sp>
      <p:sp>
        <p:nvSpPr>
          <p:cNvPr id="8" name="Picture Placeholder 7">
            <a:extLst>
              <a:ext uri="{FF2B5EF4-FFF2-40B4-BE49-F238E27FC236}">
                <a16:creationId xmlns:a16="http://schemas.microsoft.com/office/drawing/2014/main" id="{BFC51DE8-F8DE-40C3-8F0F-D1165F89094F}"/>
              </a:ext>
            </a:extLst>
          </p:cNvPr>
          <p:cNvSpPr>
            <a:spLocks noGrp="1"/>
          </p:cNvSpPr>
          <p:nvPr>
            <p:ph type="pic" sz="quarter" idx="13"/>
          </p:nvPr>
        </p:nvSpPr>
        <p:spPr/>
        <p:txBody>
          <a:bodyPr/>
          <a:lstStyle/>
          <a:p>
            <a:endParaRPr lang="en-US"/>
          </a:p>
        </p:txBody>
      </p:sp>
      <p:pic>
        <p:nvPicPr>
          <p:cNvPr id="9" name="Picture Placeholder 20">
            <a:extLst>
              <a:ext uri="{FF2B5EF4-FFF2-40B4-BE49-F238E27FC236}">
                <a16:creationId xmlns:a16="http://schemas.microsoft.com/office/drawing/2014/main" id="{2F52EAF6-4C50-4BB0-B44E-47E2D78A7EB1}"/>
              </a:ext>
            </a:extLst>
          </p:cNvPr>
          <p:cNvPicPr>
            <a:picLocks noChangeAspect="1"/>
          </p:cNvPicPr>
          <p:nvPr/>
        </p:nvPicPr>
        <p:blipFill>
          <a:blip r:embed="rId3"/>
          <a:srcRect t="456" b="456"/>
          <a:stretch>
            <a:fillRect/>
          </a:stretch>
        </p:blipFill>
        <p:spPr>
          <a:xfrm>
            <a:off x="871121" y="390835"/>
            <a:ext cx="4832350" cy="6027738"/>
          </a:xfrm>
          <a:prstGeom prst="rect">
            <a:avLst/>
          </a:prstGeom>
          <a:solidFill>
            <a:schemeClr val="tx1"/>
          </a:solidFill>
          <a:ln w="44450" cap="sq">
            <a:solidFill>
              <a:schemeClr val="accent1"/>
            </a:solidFill>
            <a:miter lim="800000"/>
          </a:ln>
        </p:spPr>
      </p:pic>
    </p:spTree>
    <p:extLst>
      <p:ext uri="{BB962C8B-B14F-4D97-AF65-F5344CB8AC3E}">
        <p14:creationId xmlns:p14="http://schemas.microsoft.com/office/powerpoint/2010/main" val="1004444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644ACC-6CFE-4385-84C9-5F49A4C3304B}"/>
              </a:ext>
            </a:extLst>
          </p:cNvPr>
          <p:cNvSpPr>
            <a:spLocks noGrp="1"/>
          </p:cNvSpPr>
          <p:nvPr>
            <p:ph type="title"/>
          </p:nvPr>
        </p:nvSpPr>
        <p:spPr/>
        <p:txBody>
          <a:bodyPr/>
          <a:lstStyle/>
          <a:p>
            <a:r>
              <a:rPr lang="en-US" dirty="0"/>
              <a:t> </a:t>
            </a:r>
          </a:p>
        </p:txBody>
      </p:sp>
      <p:sp>
        <p:nvSpPr>
          <p:cNvPr id="4" name="Slide Number Placeholder 3">
            <a:extLst>
              <a:ext uri="{FF2B5EF4-FFF2-40B4-BE49-F238E27FC236}">
                <a16:creationId xmlns:a16="http://schemas.microsoft.com/office/drawing/2014/main" id="{5AE4627C-65CA-4256-ACD2-BC602A6EB25B}"/>
              </a:ext>
            </a:extLst>
          </p:cNvPr>
          <p:cNvSpPr>
            <a:spLocks noGrp="1"/>
          </p:cNvSpPr>
          <p:nvPr>
            <p:ph type="sldNum" sz="quarter" idx="12"/>
          </p:nvPr>
        </p:nvSpPr>
        <p:spPr/>
        <p:txBody>
          <a:bodyPr/>
          <a:lstStyle/>
          <a:p>
            <a:fld id="{E60E4630-A9EC-4A3B-8D7B-72D6B7D7ED5F}" type="slidenum">
              <a:rPr lang="en-US" smtClean="0"/>
              <a:t>76</a:t>
            </a:fld>
            <a:endParaRPr lang="en-US" dirty="0"/>
          </a:p>
        </p:txBody>
      </p:sp>
      <p:sp>
        <p:nvSpPr>
          <p:cNvPr id="5" name="Text Placeholder 4">
            <a:extLst>
              <a:ext uri="{FF2B5EF4-FFF2-40B4-BE49-F238E27FC236}">
                <a16:creationId xmlns:a16="http://schemas.microsoft.com/office/drawing/2014/main" id="{DEB0D9FA-C3AA-4FAE-AE22-43B7C962F7E2}"/>
              </a:ext>
            </a:extLst>
          </p:cNvPr>
          <p:cNvSpPr>
            <a:spLocks noGrp="1"/>
          </p:cNvSpPr>
          <p:nvPr>
            <p:ph type="body" sz="quarter" idx="15"/>
          </p:nvPr>
        </p:nvSpPr>
        <p:spPr/>
        <p:txBody>
          <a:bodyPr/>
          <a:lstStyle/>
          <a:p>
            <a:r>
              <a:rPr lang="en-US" dirty="0"/>
              <a:t> </a:t>
            </a:r>
          </a:p>
        </p:txBody>
      </p:sp>
      <p:sp>
        <p:nvSpPr>
          <p:cNvPr id="6" name="Text Placeholder 5">
            <a:extLst>
              <a:ext uri="{FF2B5EF4-FFF2-40B4-BE49-F238E27FC236}">
                <a16:creationId xmlns:a16="http://schemas.microsoft.com/office/drawing/2014/main" id="{87FBD44C-7351-4BCD-9AAB-F8DABB6AB1CB}"/>
              </a:ext>
            </a:extLst>
          </p:cNvPr>
          <p:cNvSpPr>
            <a:spLocks noGrp="1"/>
          </p:cNvSpPr>
          <p:nvPr>
            <p:ph type="body" sz="quarter" idx="16"/>
          </p:nvPr>
        </p:nvSpPr>
        <p:spPr>
          <a:xfrm>
            <a:off x="5554739" y="783846"/>
            <a:ext cx="6353175" cy="5299968"/>
          </a:xfrm>
          <a:ln w="38100">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sz="2000" dirty="0"/>
              <a:t>Not all resources are of the same quality.</a:t>
            </a:r>
          </a:p>
          <a:p>
            <a:pPr marL="342900" indent="-342900">
              <a:buAutoNum type="arabicPeriod"/>
            </a:pPr>
            <a:r>
              <a:rPr lang="en-US" dirty="0"/>
              <a:t>Dissertation </a:t>
            </a:r>
            <a:r>
              <a:rPr lang="en-US" dirty="0">
                <a:solidFill>
                  <a:schemeClr val="accent2">
                    <a:lumMod val="20000"/>
                    <a:lumOff val="80000"/>
                  </a:schemeClr>
                </a:solidFill>
              </a:rPr>
              <a:t>(for which university?)</a:t>
            </a:r>
          </a:p>
          <a:p>
            <a:pPr marL="342900" indent="-342900">
              <a:buAutoNum type="arabicPeriod"/>
            </a:pPr>
            <a:r>
              <a:rPr lang="en-US" dirty="0"/>
              <a:t>Book </a:t>
            </a:r>
            <a:r>
              <a:rPr lang="en-US" dirty="0">
                <a:solidFill>
                  <a:schemeClr val="accent2">
                    <a:lumMod val="20000"/>
                    <a:lumOff val="80000"/>
                  </a:schemeClr>
                </a:solidFill>
              </a:rPr>
              <a:t>(Publisher, year, audience?)</a:t>
            </a:r>
          </a:p>
          <a:p>
            <a:pPr marL="342900" indent="-342900">
              <a:buAutoNum type="arabicPeriod"/>
            </a:pPr>
            <a:r>
              <a:rPr lang="en-US" dirty="0"/>
              <a:t>Journal Article </a:t>
            </a:r>
            <a:r>
              <a:rPr lang="en-US" dirty="0">
                <a:solidFill>
                  <a:schemeClr val="accent2">
                    <a:lumMod val="20000"/>
                    <a:lumOff val="80000"/>
                  </a:schemeClr>
                </a:solidFill>
              </a:rPr>
              <a:t>(journal, Year, audience?)</a:t>
            </a:r>
          </a:p>
          <a:p>
            <a:pPr marL="342900" indent="-342900">
              <a:buAutoNum type="arabicPeriod"/>
            </a:pPr>
            <a:r>
              <a:rPr lang="en-US" dirty="0"/>
              <a:t>Dictionary Article </a:t>
            </a:r>
            <a:r>
              <a:rPr lang="en-US" dirty="0">
                <a:solidFill>
                  <a:schemeClr val="accent2">
                    <a:lumMod val="20000"/>
                    <a:lumOff val="80000"/>
                  </a:schemeClr>
                </a:solidFill>
              </a:rPr>
              <a:t>(Publisher, Year, audience?)</a:t>
            </a:r>
          </a:p>
          <a:p>
            <a:pPr marL="342900" indent="-342900">
              <a:buAutoNum type="arabicPeriod"/>
            </a:pPr>
            <a:r>
              <a:rPr lang="en-US" dirty="0"/>
              <a:t>Web-based resources </a:t>
            </a:r>
            <a:r>
              <a:rPr lang="en-US" dirty="0">
                <a:solidFill>
                  <a:schemeClr val="accent2">
                    <a:lumMod val="20000"/>
                    <a:lumOff val="80000"/>
                  </a:schemeClr>
                </a:solidFill>
              </a:rPr>
              <a:t>(blog, website, Video on social media/self-published)</a:t>
            </a:r>
          </a:p>
          <a:p>
            <a:pPr algn="ctr"/>
            <a:r>
              <a:rPr lang="en-US" sz="2000" dirty="0"/>
              <a:t>Additional Questions</a:t>
            </a:r>
          </a:p>
          <a:p>
            <a:pPr marL="342900" indent="-342900">
              <a:buFont typeface="+mj-lt"/>
              <a:buAutoNum type="arabicPeriod"/>
            </a:pPr>
            <a:r>
              <a:rPr lang="en-US" dirty="0">
                <a:solidFill>
                  <a:schemeClr val="accent2">
                    <a:lumMod val="20000"/>
                    <a:lumOff val="80000"/>
                  </a:schemeClr>
                </a:solidFill>
              </a:rPr>
              <a:t>What system produced the work? </a:t>
            </a:r>
          </a:p>
          <a:p>
            <a:pPr marL="342900" indent="-342900">
              <a:buFont typeface="+mj-lt"/>
              <a:buAutoNum type="arabicPeriod"/>
            </a:pPr>
            <a:r>
              <a:rPr lang="en-US" dirty="0">
                <a:solidFill>
                  <a:schemeClr val="accent2">
                    <a:lumMod val="20000"/>
                    <a:lumOff val="80000"/>
                  </a:schemeClr>
                </a:solidFill>
              </a:rPr>
              <a:t>What data does the author bring to the discussion?  </a:t>
            </a:r>
          </a:p>
          <a:p>
            <a:pPr marL="342900" indent="-342900">
              <a:buFont typeface="+mj-lt"/>
              <a:buAutoNum type="arabicPeriod"/>
            </a:pPr>
            <a:r>
              <a:rPr lang="en-US" dirty="0">
                <a:solidFill>
                  <a:schemeClr val="accent2">
                    <a:lumMod val="20000"/>
                    <a:lumOff val="80000"/>
                  </a:schemeClr>
                </a:solidFill>
              </a:rPr>
              <a:t>How much has the author engaged the </a:t>
            </a:r>
            <a:r>
              <a:rPr lang="en-US" i="1" dirty="0">
                <a:solidFill>
                  <a:schemeClr val="accent2">
                    <a:lumMod val="20000"/>
                    <a:lumOff val="80000"/>
                  </a:schemeClr>
                </a:solidFill>
              </a:rPr>
              <a:t>status quaestionis</a:t>
            </a:r>
            <a:r>
              <a:rPr lang="en-US" dirty="0">
                <a:solidFill>
                  <a:schemeClr val="accent2">
                    <a:lumMod val="20000"/>
                    <a:lumOff val="80000"/>
                  </a:schemeClr>
                </a:solidFill>
              </a:rPr>
              <a:t>? </a:t>
            </a:r>
          </a:p>
          <a:p>
            <a:endParaRPr lang="en-US" dirty="0">
              <a:solidFill>
                <a:schemeClr val="accent2">
                  <a:lumMod val="20000"/>
                  <a:lumOff val="80000"/>
                </a:schemeClr>
              </a:solidFill>
            </a:endParaRPr>
          </a:p>
          <a:p>
            <a:pPr marL="342900" indent="-342900">
              <a:buAutoNum type="arabicPeriod"/>
            </a:pPr>
            <a:endParaRPr lang="en-US" dirty="0">
              <a:solidFill>
                <a:schemeClr val="accent2">
                  <a:lumMod val="20000"/>
                  <a:lumOff val="80000"/>
                </a:schemeClr>
              </a:solidFill>
            </a:endParaRPr>
          </a:p>
        </p:txBody>
      </p:sp>
      <p:sp>
        <p:nvSpPr>
          <p:cNvPr id="8" name="Picture Placeholder 7">
            <a:extLst>
              <a:ext uri="{FF2B5EF4-FFF2-40B4-BE49-F238E27FC236}">
                <a16:creationId xmlns:a16="http://schemas.microsoft.com/office/drawing/2014/main" id="{BFC51DE8-F8DE-40C3-8F0F-D1165F89094F}"/>
              </a:ext>
            </a:extLst>
          </p:cNvPr>
          <p:cNvSpPr>
            <a:spLocks noGrp="1"/>
          </p:cNvSpPr>
          <p:nvPr>
            <p:ph type="pic" sz="quarter" idx="13"/>
          </p:nvPr>
        </p:nvSpPr>
        <p:spPr/>
        <p:txBody>
          <a:bodyPr/>
          <a:lstStyle/>
          <a:p>
            <a:endParaRPr lang="en-US"/>
          </a:p>
        </p:txBody>
      </p:sp>
      <p:pic>
        <p:nvPicPr>
          <p:cNvPr id="9" name="Picture Placeholder 20">
            <a:extLst>
              <a:ext uri="{FF2B5EF4-FFF2-40B4-BE49-F238E27FC236}">
                <a16:creationId xmlns:a16="http://schemas.microsoft.com/office/drawing/2014/main" id="{2F52EAF6-4C50-4BB0-B44E-47E2D78A7EB1}"/>
              </a:ext>
            </a:extLst>
          </p:cNvPr>
          <p:cNvPicPr>
            <a:picLocks noChangeAspect="1"/>
          </p:cNvPicPr>
          <p:nvPr/>
        </p:nvPicPr>
        <p:blipFill>
          <a:blip r:embed="rId3"/>
          <a:srcRect t="456" b="456"/>
          <a:stretch>
            <a:fillRect/>
          </a:stretch>
        </p:blipFill>
        <p:spPr>
          <a:xfrm>
            <a:off x="454728" y="415131"/>
            <a:ext cx="4832350" cy="6027738"/>
          </a:xfrm>
          <a:prstGeom prst="rect">
            <a:avLst/>
          </a:prstGeom>
          <a:solidFill>
            <a:schemeClr val="tx1"/>
          </a:solidFill>
          <a:ln w="44450" cap="sq">
            <a:solidFill>
              <a:schemeClr val="accent1"/>
            </a:solidFill>
            <a:miter lim="800000"/>
          </a:ln>
        </p:spPr>
      </p:pic>
    </p:spTree>
    <p:extLst>
      <p:ext uri="{BB962C8B-B14F-4D97-AF65-F5344CB8AC3E}">
        <p14:creationId xmlns:p14="http://schemas.microsoft.com/office/powerpoint/2010/main" val="3149348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644ACC-6CFE-4385-84C9-5F49A4C3304B}"/>
              </a:ext>
            </a:extLst>
          </p:cNvPr>
          <p:cNvSpPr>
            <a:spLocks noGrp="1"/>
          </p:cNvSpPr>
          <p:nvPr>
            <p:ph type="title"/>
          </p:nvPr>
        </p:nvSpPr>
        <p:spPr/>
        <p:txBody>
          <a:bodyPr/>
          <a:lstStyle/>
          <a:p>
            <a:r>
              <a:rPr lang="en-US" dirty="0"/>
              <a:t> </a:t>
            </a:r>
          </a:p>
        </p:txBody>
      </p:sp>
      <p:sp>
        <p:nvSpPr>
          <p:cNvPr id="4" name="Slide Number Placeholder 3">
            <a:extLst>
              <a:ext uri="{FF2B5EF4-FFF2-40B4-BE49-F238E27FC236}">
                <a16:creationId xmlns:a16="http://schemas.microsoft.com/office/drawing/2014/main" id="{5AE4627C-65CA-4256-ACD2-BC602A6EB25B}"/>
              </a:ext>
            </a:extLst>
          </p:cNvPr>
          <p:cNvSpPr>
            <a:spLocks noGrp="1"/>
          </p:cNvSpPr>
          <p:nvPr>
            <p:ph type="sldNum" sz="quarter" idx="12"/>
          </p:nvPr>
        </p:nvSpPr>
        <p:spPr/>
        <p:txBody>
          <a:bodyPr/>
          <a:lstStyle/>
          <a:p>
            <a:fld id="{E60E4630-A9EC-4A3B-8D7B-72D6B7D7ED5F}" type="slidenum">
              <a:rPr lang="en-US" smtClean="0"/>
              <a:t>77</a:t>
            </a:fld>
            <a:endParaRPr lang="en-US" dirty="0"/>
          </a:p>
        </p:txBody>
      </p:sp>
      <p:sp>
        <p:nvSpPr>
          <p:cNvPr id="5" name="Text Placeholder 4">
            <a:extLst>
              <a:ext uri="{FF2B5EF4-FFF2-40B4-BE49-F238E27FC236}">
                <a16:creationId xmlns:a16="http://schemas.microsoft.com/office/drawing/2014/main" id="{DEB0D9FA-C3AA-4FAE-AE22-43B7C962F7E2}"/>
              </a:ext>
            </a:extLst>
          </p:cNvPr>
          <p:cNvSpPr>
            <a:spLocks noGrp="1"/>
          </p:cNvSpPr>
          <p:nvPr>
            <p:ph type="body" sz="quarter" idx="15"/>
          </p:nvPr>
        </p:nvSpPr>
        <p:spPr/>
        <p:txBody>
          <a:bodyPr/>
          <a:lstStyle/>
          <a:p>
            <a:r>
              <a:rPr lang="en-US" dirty="0"/>
              <a:t> </a:t>
            </a:r>
          </a:p>
        </p:txBody>
      </p:sp>
      <p:sp>
        <p:nvSpPr>
          <p:cNvPr id="6" name="Text Placeholder 5">
            <a:extLst>
              <a:ext uri="{FF2B5EF4-FFF2-40B4-BE49-F238E27FC236}">
                <a16:creationId xmlns:a16="http://schemas.microsoft.com/office/drawing/2014/main" id="{87FBD44C-7351-4BCD-9AAB-F8DABB6AB1CB}"/>
              </a:ext>
            </a:extLst>
          </p:cNvPr>
          <p:cNvSpPr>
            <a:spLocks noGrp="1"/>
          </p:cNvSpPr>
          <p:nvPr>
            <p:ph type="body" sz="quarter" idx="16"/>
          </p:nvPr>
        </p:nvSpPr>
        <p:spPr>
          <a:xfrm>
            <a:off x="5554739" y="783846"/>
            <a:ext cx="6353175" cy="5299968"/>
          </a:xfrm>
          <a:ln w="38100">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sz="2000" dirty="0"/>
              <a:t>Discussion Questions:</a:t>
            </a:r>
          </a:p>
          <a:p>
            <a:pPr algn="ctr"/>
            <a:endParaRPr lang="en-US" sz="2000" dirty="0"/>
          </a:p>
          <a:p>
            <a:pPr algn="ctr"/>
            <a:r>
              <a:rPr lang="en-US" sz="2000" dirty="0"/>
              <a:t>How would you know if a resources is </a:t>
            </a:r>
            <a:r>
              <a:rPr lang="en-US" sz="2000" i="1" dirty="0"/>
              <a:t>basic, enthusiast, </a:t>
            </a:r>
            <a:r>
              <a:rPr lang="en-US" sz="2000" dirty="0"/>
              <a:t>or </a:t>
            </a:r>
            <a:r>
              <a:rPr lang="en-US" sz="2000" i="1" dirty="0"/>
              <a:t>Expert</a:t>
            </a:r>
            <a:r>
              <a:rPr lang="en-US" sz="2000" dirty="0"/>
              <a:t>? </a:t>
            </a:r>
          </a:p>
          <a:p>
            <a:pPr algn="ctr"/>
            <a:endParaRPr lang="en-US" sz="2000" i="1" dirty="0"/>
          </a:p>
          <a:p>
            <a:pPr algn="ctr"/>
            <a:r>
              <a:rPr lang="en-US" sz="2000" dirty="0"/>
              <a:t>What questions do you ask to help discern the merits of the resources you are reading? </a:t>
            </a:r>
          </a:p>
          <a:p>
            <a:endParaRPr lang="en-US" dirty="0">
              <a:solidFill>
                <a:schemeClr val="accent2">
                  <a:lumMod val="20000"/>
                  <a:lumOff val="80000"/>
                </a:schemeClr>
              </a:solidFill>
            </a:endParaRPr>
          </a:p>
          <a:p>
            <a:pPr marL="342900" indent="-342900">
              <a:buAutoNum type="arabicPeriod"/>
            </a:pPr>
            <a:endParaRPr lang="en-US" dirty="0">
              <a:solidFill>
                <a:schemeClr val="accent2">
                  <a:lumMod val="20000"/>
                  <a:lumOff val="80000"/>
                </a:schemeClr>
              </a:solidFill>
            </a:endParaRPr>
          </a:p>
        </p:txBody>
      </p:sp>
      <p:sp>
        <p:nvSpPr>
          <p:cNvPr id="8" name="Picture Placeholder 7">
            <a:extLst>
              <a:ext uri="{FF2B5EF4-FFF2-40B4-BE49-F238E27FC236}">
                <a16:creationId xmlns:a16="http://schemas.microsoft.com/office/drawing/2014/main" id="{BFC51DE8-F8DE-40C3-8F0F-D1165F89094F}"/>
              </a:ext>
            </a:extLst>
          </p:cNvPr>
          <p:cNvSpPr>
            <a:spLocks noGrp="1"/>
          </p:cNvSpPr>
          <p:nvPr>
            <p:ph type="pic" sz="quarter" idx="13"/>
          </p:nvPr>
        </p:nvSpPr>
        <p:spPr/>
        <p:txBody>
          <a:bodyPr/>
          <a:lstStyle/>
          <a:p>
            <a:endParaRPr lang="en-US"/>
          </a:p>
        </p:txBody>
      </p:sp>
      <p:pic>
        <p:nvPicPr>
          <p:cNvPr id="9" name="Picture Placeholder 20">
            <a:extLst>
              <a:ext uri="{FF2B5EF4-FFF2-40B4-BE49-F238E27FC236}">
                <a16:creationId xmlns:a16="http://schemas.microsoft.com/office/drawing/2014/main" id="{2F52EAF6-4C50-4BB0-B44E-47E2D78A7EB1}"/>
              </a:ext>
            </a:extLst>
          </p:cNvPr>
          <p:cNvPicPr>
            <a:picLocks noChangeAspect="1"/>
          </p:cNvPicPr>
          <p:nvPr/>
        </p:nvPicPr>
        <p:blipFill>
          <a:blip r:embed="rId3"/>
          <a:srcRect t="456" b="456"/>
          <a:stretch>
            <a:fillRect/>
          </a:stretch>
        </p:blipFill>
        <p:spPr>
          <a:xfrm>
            <a:off x="454728" y="415131"/>
            <a:ext cx="4832350" cy="6027738"/>
          </a:xfrm>
          <a:prstGeom prst="rect">
            <a:avLst/>
          </a:prstGeom>
          <a:solidFill>
            <a:schemeClr val="tx1"/>
          </a:solidFill>
          <a:ln w="44450" cap="sq">
            <a:solidFill>
              <a:schemeClr val="accent1"/>
            </a:solidFill>
            <a:miter lim="800000"/>
          </a:ln>
        </p:spPr>
      </p:pic>
    </p:spTree>
    <p:extLst>
      <p:ext uri="{BB962C8B-B14F-4D97-AF65-F5344CB8AC3E}">
        <p14:creationId xmlns:p14="http://schemas.microsoft.com/office/powerpoint/2010/main" val="1100291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E542A-3B52-4C6F-84DA-90051FCE5EE1}"/>
              </a:ext>
            </a:extLst>
          </p:cNvPr>
          <p:cNvSpPr>
            <a:spLocks noGrp="1"/>
          </p:cNvSpPr>
          <p:nvPr>
            <p:ph type="ctrTitle"/>
          </p:nvPr>
        </p:nvSpPr>
        <p:spPr/>
        <p:txBody>
          <a:bodyPr/>
          <a:lstStyle/>
          <a:p>
            <a:r>
              <a:rPr lang="en-US" dirty="0"/>
              <a:t>Turabian, “Sources” </a:t>
            </a:r>
          </a:p>
        </p:txBody>
      </p:sp>
      <p:sp>
        <p:nvSpPr>
          <p:cNvPr id="3" name="Subtitle 2">
            <a:extLst>
              <a:ext uri="{FF2B5EF4-FFF2-40B4-BE49-F238E27FC236}">
                <a16:creationId xmlns:a16="http://schemas.microsoft.com/office/drawing/2014/main" id="{FB60EC5D-248D-4DD9-A81D-53097C1721E4}"/>
              </a:ext>
            </a:extLst>
          </p:cNvPr>
          <p:cNvSpPr>
            <a:spLocks noGrp="1"/>
          </p:cNvSpPr>
          <p:nvPr>
            <p:ph type="subTitle" idx="1"/>
          </p:nvPr>
        </p:nvSpPr>
        <p:spPr/>
        <p:txBody>
          <a:bodyPr/>
          <a:lstStyle/>
          <a:p>
            <a:r>
              <a:rPr lang="en-US" dirty="0"/>
              <a:t>“Finding Useful Sources” &amp; “Engaging Sources,” pages 25-27, 38-50.</a:t>
            </a:r>
          </a:p>
        </p:txBody>
      </p:sp>
    </p:spTree>
    <p:extLst>
      <p:ext uri="{BB962C8B-B14F-4D97-AF65-F5344CB8AC3E}">
        <p14:creationId xmlns:p14="http://schemas.microsoft.com/office/powerpoint/2010/main" val="1828298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A71B2-4915-435F-BB0E-BBE3412B898A}"/>
              </a:ext>
            </a:extLst>
          </p:cNvPr>
          <p:cNvSpPr>
            <a:spLocks noGrp="1"/>
          </p:cNvSpPr>
          <p:nvPr>
            <p:ph type="title"/>
          </p:nvPr>
        </p:nvSpPr>
        <p:spPr/>
        <p:txBody>
          <a:bodyPr/>
          <a:lstStyle/>
          <a:p>
            <a:r>
              <a:rPr lang="en-US" dirty="0"/>
              <a:t>Three Kinds of Resources</a:t>
            </a:r>
          </a:p>
        </p:txBody>
      </p:sp>
      <p:sp>
        <p:nvSpPr>
          <p:cNvPr id="3" name="Content Placeholder 2">
            <a:extLst>
              <a:ext uri="{FF2B5EF4-FFF2-40B4-BE49-F238E27FC236}">
                <a16:creationId xmlns:a16="http://schemas.microsoft.com/office/drawing/2014/main" id="{51FE9E8E-678C-44CD-A556-18F2D9C55F0A}"/>
              </a:ext>
            </a:extLst>
          </p:cNvPr>
          <p:cNvSpPr>
            <a:spLocks noGrp="1"/>
          </p:cNvSpPr>
          <p:nvPr>
            <p:ph idx="1"/>
          </p:nvPr>
        </p:nvSpPr>
        <p:spPr>
          <a:xfrm>
            <a:off x="913794" y="1732449"/>
            <a:ext cx="10833705" cy="4820751"/>
          </a:xfrm>
        </p:spPr>
        <p:txBody>
          <a:bodyPr>
            <a:normAutofit lnSpcReduction="10000"/>
          </a:bodyPr>
          <a:lstStyle/>
          <a:p>
            <a:pPr marL="494100" indent="-457200">
              <a:buFont typeface="+mj-lt"/>
              <a:buAutoNum type="arabicPeriod"/>
            </a:pPr>
            <a:r>
              <a:rPr lang="en-US" dirty="0"/>
              <a:t>Primary Sources – “Consult Primary Sources for Evidence”</a:t>
            </a:r>
          </a:p>
          <a:p>
            <a:pPr lvl="1"/>
            <a:r>
              <a:rPr lang="en-US" dirty="0"/>
              <a:t>“Primary sources are ‘original’ materials that provide you with the ‘raw’ data or evidence you will use to develop, test, and ultimately justify your hypothesis or claim. In history, primary sources are artifacts or documents that come directly from the period you are studying: letters, diaries, objects, maps, even clothing. In literature or philosophy, your main primary sources are usually the texts you are analyzing, and your data are the words on the page” (Turabian, 26).</a:t>
            </a:r>
          </a:p>
          <a:p>
            <a:pPr marL="494100" indent="-457200">
              <a:buFont typeface="+mj-lt"/>
              <a:buAutoNum type="arabicPeriod"/>
            </a:pPr>
            <a:r>
              <a:rPr lang="en-US" dirty="0"/>
              <a:t>Secondary Sources – “Read Secondary Sources to Learn from Other Researchers”</a:t>
            </a:r>
          </a:p>
          <a:p>
            <a:pPr marL="871200" lvl="1" indent="-457200"/>
            <a:r>
              <a:rPr lang="en-US" dirty="0"/>
              <a:t>“Secondary sources are books, articles, papers, or reports that are based on primary sources and intended for scholarly or professional audiences…The body of secondary sources in a field is sometimes called that field’s </a:t>
            </a:r>
            <a:r>
              <a:rPr lang="en-US" i="1" dirty="0"/>
              <a:t>literature. </a:t>
            </a:r>
            <a:r>
              <a:rPr lang="en-US" dirty="0"/>
              <a:t>The best secondary sources…have been </a:t>
            </a:r>
            <a:r>
              <a:rPr lang="en-US" i="1" dirty="0"/>
              <a:t>peer reviewed</a:t>
            </a:r>
            <a:r>
              <a:rPr lang="en-US" dirty="0"/>
              <a:t>, meaning tat they were vetted by experts in the field before they were published. Secondary sources also include specialized encyclopedias and dictionaries that offer essays written by scholars in the field” (Ibid.). </a:t>
            </a:r>
          </a:p>
          <a:p>
            <a:pPr marL="494100" indent="-457200">
              <a:buFont typeface="+mj-lt"/>
              <a:buAutoNum type="arabicPeriod"/>
            </a:pPr>
            <a:r>
              <a:rPr lang="en-US" dirty="0"/>
              <a:t>Tertiary Sources – “Read Tertiary Sources for Introductory Overviews”</a:t>
            </a:r>
          </a:p>
          <a:p>
            <a:pPr lvl="1"/>
            <a:r>
              <a:rPr lang="en-US" dirty="0"/>
              <a:t>“Tertiary sources are books and articles that synthesize secondary sources for general readers. They include textbooks, encyclopedias, and dictionaries, as well as articles in publications for broad audiences” (Turabian, 29). </a:t>
            </a:r>
          </a:p>
        </p:txBody>
      </p:sp>
    </p:spTree>
    <p:extLst>
      <p:ext uri="{BB962C8B-B14F-4D97-AF65-F5344CB8AC3E}">
        <p14:creationId xmlns:p14="http://schemas.microsoft.com/office/powerpoint/2010/main" val="1608482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C4E6B-8188-4F5E-B232-C05E4942D1D1}"/>
              </a:ext>
            </a:extLst>
          </p:cNvPr>
          <p:cNvSpPr>
            <a:spLocks noGrp="1"/>
          </p:cNvSpPr>
          <p:nvPr>
            <p:ph type="title"/>
          </p:nvPr>
        </p:nvSpPr>
        <p:spPr/>
        <p:txBody>
          <a:bodyPr/>
          <a:lstStyle/>
          <a:p>
            <a:r>
              <a:rPr lang="en-US" dirty="0"/>
              <a:t>Secondary Sources</a:t>
            </a:r>
          </a:p>
        </p:txBody>
      </p:sp>
      <p:sp>
        <p:nvSpPr>
          <p:cNvPr id="3" name="Content Placeholder 2">
            <a:extLst>
              <a:ext uri="{FF2B5EF4-FFF2-40B4-BE49-F238E27FC236}">
                <a16:creationId xmlns:a16="http://schemas.microsoft.com/office/drawing/2014/main" id="{0BB89FEB-2F82-48FB-BD5D-68C371EF22D7}"/>
              </a:ext>
            </a:extLst>
          </p:cNvPr>
          <p:cNvSpPr>
            <a:spLocks noGrp="1"/>
          </p:cNvSpPr>
          <p:nvPr>
            <p:ph idx="1"/>
          </p:nvPr>
        </p:nvSpPr>
        <p:spPr>
          <a:xfrm>
            <a:off x="913794" y="1732449"/>
            <a:ext cx="10782905" cy="4058751"/>
          </a:xfrm>
        </p:spPr>
        <p:txBody>
          <a:bodyPr/>
          <a:lstStyle/>
          <a:p>
            <a:pPr marL="494100" indent="-457200">
              <a:buFont typeface="+mj-lt"/>
              <a:buAutoNum type="arabicPeriod"/>
            </a:pPr>
            <a:r>
              <a:rPr lang="en-US" dirty="0"/>
              <a:t>Use Secondary Sources to Learn from Other Researchers:</a:t>
            </a:r>
          </a:p>
          <a:p>
            <a:pPr marL="871200" lvl="1" indent="-457200"/>
            <a:r>
              <a:rPr lang="en-US" dirty="0"/>
              <a:t>“To keep up with current research.</a:t>
            </a:r>
          </a:p>
          <a:p>
            <a:pPr marL="871200" lvl="1" indent="-457200"/>
            <a:r>
              <a:rPr lang="en-US" dirty="0"/>
              <a:t>To find other points of view.</a:t>
            </a:r>
          </a:p>
          <a:p>
            <a:pPr marL="871200" lvl="1" indent="-457200"/>
            <a:r>
              <a:rPr lang="en-US" dirty="0"/>
              <a:t>To find models for your own research and analysis.” (Turabian, 27).</a:t>
            </a:r>
          </a:p>
          <a:p>
            <a:pPr marL="1177200" lvl="2" indent="-457200"/>
            <a:r>
              <a:rPr lang="en-US" dirty="0"/>
              <a:t>You can use evidence found in other resources only if you can’t track down the original resources. In the footnote, cite the original source, then “via,” then cite the source in which you found that source. </a:t>
            </a:r>
          </a:p>
          <a:p>
            <a:pPr marL="720000" lvl="2" indent="0">
              <a:buNone/>
            </a:pPr>
            <a:endParaRPr lang="en-US" dirty="0"/>
          </a:p>
          <a:p>
            <a:pPr marL="36900" indent="0">
              <a:buNone/>
            </a:pPr>
            <a:r>
              <a:rPr lang="en-US" dirty="0"/>
              <a:t>The difference between “primary” and “secondary” sources depends on your topic of study. E.g., Martin Luther’s writings on scripture are </a:t>
            </a:r>
            <a:r>
              <a:rPr lang="en-US" i="1" dirty="0"/>
              <a:t>secondary sources</a:t>
            </a:r>
            <a:r>
              <a:rPr lang="en-US" dirty="0"/>
              <a:t>, unless you are studying Martin Luther or the Reformation, in which case his writings would be considered </a:t>
            </a:r>
            <a:r>
              <a:rPr lang="en-US" i="1" dirty="0"/>
              <a:t>primary sources</a:t>
            </a:r>
            <a:r>
              <a:rPr lang="en-US" dirty="0"/>
              <a:t>.</a:t>
            </a:r>
          </a:p>
        </p:txBody>
      </p:sp>
    </p:spTree>
    <p:extLst>
      <p:ext uri="{BB962C8B-B14F-4D97-AF65-F5344CB8AC3E}">
        <p14:creationId xmlns:p14="http://schemas.microsoft.com/office/powerpoint/2010/main" val="25874258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80124-ADB3-41B9-B799-B2EBA094F511}"/>
              </a:ext>
            </a:extLst>
          </p:cNvPr>
          <p:cNvSpPr>
            <a:spLocks noGrp="1"/>
          </p:cNvSpPr>
          <p:nvPr>
            <p:ph type="title"/>
          </p:nvPr>
        </p:nvSpPr>
        <p:spPr/>
        <p:txBody>
          <a:bodyPr/>
          <a:lstStyle/>
          <a:p>
            <a:r>
              <a:rPr lang="en-US" dirty="0"/>
              <a:t>Research Tips</a:t>
            </a:r>
          </a:p>
        </p:txBody>
      </p:sp>
      <p:sp>
        <p:nvSpPr>
          <p:cNvPr id="3" name="Content Placeholder 2">
            <a:extLst>
              <a:ext uri="{FF2B5EF4-FFF2-40B4-BE49-F238E27FC236}">
                <a16:creationId xmlns:a16="http://schemas.microsoft.com/office/drawing/2014/main" id="{CFD9E2F1-37F6-479F-9F18-8A8EB10AE818}"/>
              </a:ext>
            </a:extLst>
          </p:cNvPr>
          <p:cNvSpPr>
            <a:spLocks noGrp="1"/>
          </p:cNvSpPr>
          <p:nvPr>
            <p:ph idx="1"/>
          </p:nvPr>
        </p:nvSpPr>
        <p:spPr>
          <a:xfrm>
            <a:off x="913795" y="1732449"/>
            <a:ext cx="10353762" cy="4515951"/>
          </a:xfrm>
        </p:spPr>
        <p:txBody>
          <a:bodyPr>
            <a:normAutofit/>
          </a:bodyPr>
          <a:lstStyle/>
          <a:p>
            <a:pPr>
              <a:lnSpc>
                <a:spcPct val="150000"/>
              </a:lnSpc>
            </a:pPr>
            <a:r>
              <a:rPr lang="en-US" dirty="0"/>
              <a:t>Follow bibliographic trails (Turabian, 31). </a:t>
            </a:r>
          </a:p>
          <a:p>
            <a:pPr lvl="1">
              <a:lnSpc>
                <a:spcPct val="150000"/>
              </a:lnSpc>
            </a:pPr>
            <a:r>
              <a:rPr lang="en-US" dirty="0"/>
              <a:t>When you find a useful resource, pay special attention to the footnotes &amp; bibliography and then track down sources that are important to the discussion. </a:t>
            </a:r>
          </a:p>
          <a:p>
            <a:pPr lvl="1">
              <a:lnSpc>
                <a:spcPct val="150000"/>
              </a:lnSpc>
            </a:pPr>
            <a:r>
              <a:rPr lang="en-US" dirty="0"/>
              <a:t>Journal articles, theses, &amp; dissertations often begin with a literature review. </a:t>
            </a:r>
          </a:p>
          <a:p>
            <a:pPr>
              <a:lnSpc>
                <a:spcPct val="150000"/>
              </a:lnSpc>
            </a:pPr>
            <a:r>
              <a:rPr lang="en-US" dirty="0"/>
              <a:t>Take careful notes, including all required bibliographic details. </a:t>
            </a:r>
          </a:p>
          <a:p>
            <a:pPr lvl="1">
              <a:lnSpc>
                <a:spcPct val="150000"/>
              </a:lnSpc>
            </a:pPr>
            <a:r>
              <a:rPr lang="en-US" dirty="0"/>
              <a:t>Accidental plagiarism is still plagiarism.</a:t>
            </a:r>
          </a:p>
          <a:p>
            <a:pPr lvl="1">
              <a:lnSpc>
                <a:spcPct val="150000"/>
              </a:lnSpc>
            </a:pPr>
            <a:r>
              <a:rPr lang="en-US" dirty="0"/>
              <a:t>See </a:t>
            </a:r>
            <a:r>
              <a:rPr lang="en-US" dirty="0">
                <a:hlinkClick r:id="rId2"/>
              </a:rPr>
              <a:t>https://BibTheo.com/plagiarism</a:t>
            </a:r>
            <a:r>
              <a:rPr lang="en-US" dirty="0"/>
              <a:t> for further guidance. </a:t>
            </a:r>
          </a:p>
          <a:p>
            <a:pPr lvl="1">
              <a:lnSpc>
                <a:spcPct val="150000"/>
              </a:lnSpc>
            </a:pPr>
            <a:r>
              <a:rPr lang="en-US" dirty="0"/>
              <a:t>Always use quotation marks (“ “) and in-text citation/footnote if the words are not yours.</a:t>
            </a:r>
          </a:p>
        </p:txBody>
      </p:sp>
    </p:spTree>
    <p:extLst>
      <p:ext uri="{BB962C8B-B14F-4D97-AF65-F5344CB8AC3E}">
        <p14:creationId xmlns:p14="http://schemas.microsoft.com/office/powerpoint/2010/main" val="6414506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FC32E-A93A-47F6-9354-E384CB79BE81}"/>
              </a:ext>
            </a:extLst>
          </p:cNvPr>
          <p:cNvSpPr>
            <a:spLocks noGrp="1"/>
          </p:cNvSpPr>
          <p:nvPr>
            <p:ph type="title"/>
          </p:nvPr>
        </p:nvSpPr>
        <p:spPr>
          <a:xfrm>
            <a:off x="913795" y="251691"/>
            <a:ext cx="10353762" cy="970450"/>
          </a:xfrm>
        </p:spPr>
        <p:txBody>
          <a:bodyPr>
            <a:normAutofit fontScale="90000"/>
          </a:bodyPr>
          <a:lstStyle/>
          <a:p>
            <a:r>
              <a:rPr lang="en-US" dirty="0"/>
              <a:t>Evaluating Sources for Reliability </a:t>
            </a:r>
            <a:r>
              <a:rPr lang="en-US" sz="2700" dirty="0"/>
              <a:t>(Turabian, 33-35, </a:t>
            </a:r>
            <a:br>
              <a:rPr lang="en-US" sz="2700" dirty="0"/>
            </a:br>
            <a:r>
              <a:rPr lang="en-US" sz="2700" dirty="0"/>
              <a:t>cf. DeLonn Rance, “Doing Theology </a:t>
            </a:r>
            <a:r>
              <a:rPr lang="en-US" sz="2700" dirty="0" err="1"/>
              <a:t>Missiologically</a:t>
            </a:r>
            <a:r>
              <a:rPr lang="en-US" sz="2700" dirty="0"/>
              <a:t>.” Pages 84-87 in Gilbert, Johnson, &amp; Lewis, </a:t>
            </a:r>
            <a:r>
              <a:rPr lang="en-US" sz="2700" i="1" dirty="0"/>
              <a:t>Missiological Research</a:t>
            </a:r>
            <a:r>
              <a:rPr lang="en-US" sz="2700" dirty="0"/>
              <a:t> )</a:t>
            </a:r>
            <a:endParaRPr lang="en-US" dirty="0"/>
          </a:p>
        </p:txBody>
      </p:sp>
      <p:sp>
        <p:nvSpPr>
          <p:cNvPr id="3" name="Content Placeholder 2">
            <a:extLst>
              <a:ext uri="{FF2B5EF4-FFF2-40B4-BE49-F238E27FC236}">
                <a16:creationId xmlns:a16="http://schemas.microsoft.com/office/drawing/2014/main" id="{3600CCE1-85BA-4B3B-8AC8-33B610A244A6}"/>
              </a:ext>
            </a:extLst>
          </p:cNvPr>
          <p:cNvSpPr>
            <a:spLocks noGrp="1"/>
          </p:cNvSpPr>
          <p:nvPr>
            <p:ph idx="1"/>
          </p:nvPr>
        </p:nvSpPr>
        <p:spPr>
          <a:xfrm>
            <a:off x="913795" y="1732449"/>
            <a:ext cx="10353762" cy="4935051"/>
          </a:xfrm>
        </p:spPr>
        <p:txBody>
          <a:bodyPr>
            <a:normAutofit fontScale="92500" lnSpcReduction="20000"/>
          </a:bodyPr>
          <a:lstStyle/>
          <a:p>
            <a:pPr marL="494100" indent="-457200">
              <a:buFont typeface="+mj-lt"/>
              <a:buAutoNum type="arabicPeriod"/>
            </a:pPr>
            <a:r>
              <a:rPr lang="en-US" dirty="0"/>
              <a:t>“Is the source published by a reputable press?</a:t>
            </a:r>
          </a:p>
          <a:p>
            <a:pPr marL="494100" indent="-457200">
              <a:buFont typeface="+mj-lt"/>
              <a:buAutoNum type="arabicPeriod"/>
            </a:pPr>
            <a:r>
              <a:rPr lang="en-US" dirty="0"/>
              <a:t>Is the book or article peer reviewed? </a:t>
            </a:r>
          </a:p>
          <a:p>
            <a:pPr marL="494100" indent="-457200">
              <a:buFont typeface="+mj-lt"/>
              <a:buAutoNum type="arabicPeriod"/>
            </a:pPr>
            <a:r>
              <a:rPr lang="en-US" dirty="0"/>
              <a:t>Is the author a reputable scholar? </a:t>
            </a:r>
          </a:p>
          <a:p>
            <a:pPr marL="871200" lvl="1" indent="-457200"/>
            <a:r>
              <a:rPr lang="en-US" dirty="0"/>
              <a:t>Are they speaking in their area of study? </a:t>
            </a:r>
          </a:p>
          <a:p>
            <a:pPr marL="871200" lvl="1" indent="-457200"/>
            <a:r>
              <a:rPr lang="en-US" dirty="0"/>
              <a:t>Not everything they write is academically oriented, and even the best scholars have blind spots.</a:t>
            </a:r>
          </a:p>
          <a:p>
            <a:pPr marL="494100" indent="-457200">
              <a:buFont typeface="+mj-lt"/>
              <a:buAutoNum type="arabicPeriod"/>
            </a:pPr>
            <a:r>
              <a:rPr lang="en-US" dirty="0"/>
              <a:t>If the source is available only online, is it sponsored by a reputable organization?  </a:t>
            </a:r>
          </a:p>
          <a:p>
            <a:pPr marL="494100" indent="-457200">
              <a:buFont typeface="+mj-lt"/>
              <a:buAutoNum type="arabicPeriod"/>
            </a:pPr>
            <a:r>
              <a:rPr lang="en-US" dirty="0"/>
              <a:t>Is the source current? </a:t>
            </a:r>
          </a:p>
          <a:p>
            <a:pPr marL="871200" lvl="1" indent="-457200"/>
            <a:r>
              <a:rPr lang="en-US" dirty="0"/>
              <a:t>Look for the date of the original words, not just when it was preprinted or published online. </a:t>
            </a:r>
          </a:p>
          <a:p>
            <a:pPr marL="494100" indent="-457200">
              <a:buFont typeface="+mj-lt"/>
              <a:buAutoNum type="arabicPeriod"/>
            </a:pPr>
            <a:r>
              <a:rPr lang="en-US" dirty="0"/>
              <a:t>If the source is a book, does it have notes and a bibliography? </a:t>
            </a:r>
          </a:p>
          <a:p>
            <a:pPr marL="494100" indent="-457200">
              <a:buFont typeface="+mj-lt"/>
              <a:buAutoNum type="arabicPeriod"/>
            </a:pPr>
            <a:r>
              <a:rPr lang="en-US" dirty="0"/>
              <a:t>If the source is a book, has it been well reviewed?</a:t>
            </a:r>
          </a:p>
          <a:p>
            <a:pPr marL="494100" indent="-457200">
              <a:buFont typeface="+mj-lt"/>
              <a:buAutoNum type="arabicPeriod"/>
            </a:pPr>
            <a:r>
              <a:rPr lang="en-US" dirty="0"/>
              <a:t>Has the source been frequently cited by others? </a:t>
            </a:r>
          </a:p>
          <a:p>
            <a:pPr marL="494100" indent="-457200">
              <a:buFont typeface="+mj-lt"/>
              <a:buAutoNum type="arabicPeriod"/>
            </a:pPr>
            <a:r>
              <a:rPr lang="en-US" dirty="0"/>
              <a:t>If the source is a website, does it include bibliographic data? </a:t>
            </a:r>
          </a:p>
          <a:p>
            <a:pPr marL="494100" indent="-457200">
              <a:buFont typeface="+mj-lt"/>
              <a:buAutoNum type="arabicPeriod"/>
            </a:pPr>
            <a:r>
              <a:rPr lang="en-US" dirty="0"/>
              <a:t>If the source is a website, does it approach its topic judiciously?”</a:t>
            </a:r>
          </a:p>
          <a:p>
            <a:pPr marL="494100" indent="-457200">
              <a:buFont typeface="+mj-lt"/>
              <a:buAutoNum type="arabicPeriod"/>
            </a:pPr>
            <a:endParaRPr lang="en-US" dirty="0"/>
          </a:p>
        </p:txBody>
      </p:sp>
    </p:spTree>
    <p:extLst>
      <p:ext uri="{BB962C8B-B14F-4D97-AF65-F5344CB8AC3E}">
        <p14:creationId xmlns:p14="http://schemas.microsoft.com/office/powerpoint/2010/main" val="3915662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FC32E-A93A-47F6-9354-E384CB79BE81}"/>
              </a:ext>
            </a:extLst>
          </p:cNvPr>
          <p:cNvSpPr>
            <a:spLocks noGrp="1"/>
          </p:cNvSpPr>
          <p:nvPr>
            <p:ph type="title"/>
          </p:nvPr>
        </p:nvSpPr>
        <p:spPr/>
        <p:txBody>
          <a:bodyPr>
            <a:normAutofit fontScale="90000"/>
          </a:bodyPr>
          <a:lstStyle/>
          <a:p>
            <a:r>
              <a:rPr lang="en-US" dirty="0"/>
              <a:t>Discussion: What Other Issues Affect Reliability?</a:t>
            </a:r>
          </a:p>
        </p:txBody>
      </p:sp>
      <p:sp>
        <p:nvSpPr>
          <p:cNvPr id="3" name="Content Placeholder 2">
            <a:extLst>
              <a:ext uri="{FF2B5EF4-FFF2-40B4-BE49-F238E27FC236}">
                <a16:creationId xmlns:a16="http://schemas.microsoft.com/office/drawing/2014/main" id="{3600CCE1-85BA-4B3B-8AC8-33B610A244A6}"/>
              </a:ext>
            </a:extLst>
          </p:cNvPr>
          <p:cNvSpPr>
            <a:spLocks noGrp="1"/>
          </p:cNvSpPr>
          <p:nvPr>
            <p:ph idx="1"/>
          </p:nvPr>
        </p:nvSpPr>
        <p:spPr>
          <a:xfrm>
            <a:off x="913795" y="1435100"/>
            <a:ext cx="10353762" cy="5422899"/>
          </a:xfrm>
        </p:spPr>
        <p:txBody>
          <a:bodyPr>
            <a:normAutofit fontScale="92500" lnSpcReduction="10000"/>
          </a:bodyPr>
          <a:lstStyle/>
          <a:p>
            <a:pPr marL="494100" indent="-457200">
              <a:buFont typeface="+mj-lt"/>
              <a:buAutoNum type="arabicPeriod"/>
            </a:pPr>
            <a:r>
              <a:rPr lang="en-US" dirty="0"/>
              <a:t>“Is the source published by a reputable press?</a:t>
            </a:r>
          </a:p>
          <a:p>
            <a:pPr marL="494100" indent="-457200">
              <a:buFont typeface="+mj-lt"/>
              <a:buAutoNum type="arabicPeriod"/>
            </a:pPr>
            <a:r>
              <a:rPr lang="en-US" dirty="0"/>
              <a:t>Is the book or article peer reviewed? </a:t>
            </a:r>
          </a:p>
          <a:p>
            <a:pPr marL="494100" indent="-457200">
              <a:buFont typeface="+mj-lt"/>
              <a:buAutoNum type="arabicPeriod"/>
            </a:pPr>
            <a:r>
              <a:rPr lang="en-US" dirty="0"/>
              <a:t>Is the author a reputable scholar? </a:t>
            </a:r>
          </a:p>
          <a:p>
            <a:pPr marL="871200" lvl="1" indent="-457200"/>
            <a:r>
              <a:rPr lang="en-US" dirty="0"/>
              <a:t>Are they speaking in their area of study? </a:t>
            </a:r>
          </a:p>
          <a:p>
            <a:pPr marL="871200" lvl="1" indent="-457200"/>
            <a:r>
              <a:rPr lang="en-US" dirty="0"/>
              <a:t>Not everything they write is academically oriented, and even the best scholars have blind spots.</a:t>
            </a:r>
          </a:p>
          <a:p>
            <a:pPr marL="494100" indent="-457200">
              <a:buFont typeface="+mj-lt"/>
              <a:buAutoNum type="arabicPeriod"/>
            </a:pPr>
            <a:r>
              <a:rPr lang="en-US" dirty="0"/>
              <a:t>If the source is available only online, is it sponsored by a reputable organization?  </a:t>
            </a:r>
          </a:p>
          <a:p>
            <a:pPr marL="494100" indent="-457200">
              <a:buFont typeface="+mj-lt"/>
              <a:buAutoNum type="arabicPeriod"/>
            </a:pPr>
            <a:r>
              <a:rPr lang="en-US" dirty="0"/>
              <a:t>Is the source current? </a:t>
            </a:r>
          </a:p>
          <a:p>
            <a:pPr marL="871200" lvl="1" indent="-457200"/>
            <a:r>
              <a:rPr lang="en-US" dirty="0"/>
              <a:t>Look for the date of the original words, not just when it was preprinted or published online. </a:t>
            </a:r>
          </a:p>
          <a:p>
            <a:pPr marL="494100" indent="-457200">
              <a:buFont typeface="+mj-lt"/>
              <a:buAutoNum type="arabicPeriod"/>
            </a:pPr>
            <a:r>
              <a:rPr lang="en-US" dirty="0"/>
              <a:t>If the source is a book, does it have notes and a bibliography? </a:t>
            </a:r>
          </a:p>
          <a:p>
            <a:pPr marL="494100" indent="-457200">
              <a:buFont typeface="+mj-lt"/>
              <a:buAutoNum type="arabicPeriod"/>
            </a:pPr>
            <a:r>
              <a:rPr lang="en-US" dirty="0"/>
              <a:t>If the source is a book, has it been well reviewed?</a:t>
            </a:r>
          </a:p>
          <a:p>
            <a:pPr marL="494100" indent="-457200">
              <a:buFont typeface="+mj-lt"/>
              <a:buAutoNum type="arabicPeriod"/>
            </a:pPr>
            <a:r>
              <a:rPr lang="en-US" dirty="0"/>
              <a:t>Has the source been frequently cited by others? </a:t>
            </a:r>
          </a:p>
          <a:p>
            <a:pPr marL="494100" indent="-457200">
              <a:buFont typeface="+mj-lt"/>
              <a:buAutoNum type="arabicPeriod"/>
            </a:pPr>
            <a:r>
              <a:rPr lang="en-US" dirty="0"/>
              <a:t>If the source is a website, does it include bibliographic data? </a:t>
            </a:r>
          </a:p>
          <a:p>
            <a:pPr marL="494100" indent="-457200">
              <a:buFont typeface="+mj-lt"/>
              <a:buAutoNum type="arabicPeriod"/>
            </a:pPr>
            <a:r>
              <a:rPr lang="en-US" dirty="0"/>
              <a:t>If the source is a website, does it approach its topic judiciously?” (Turabian, 33-35).</a:t>
            </a:r>
          </a:p>
          <a:p>
            <a:pPr marL="494100" indent="-457200">
              <a:buFont typeface="+mj-lt"/>
              <a:buAutoNum type="arabicPeriod"/>
            </a:pPr>
            <a:endParaRPr lang="en-US" dirty="0"/>
          </a:p>
        </p:txBody>
      </p:sp>
    </p:spTree>
    <p:extLst>
      <p:ext uri="{BB962C8B-B14F-4D97-AF65-F5344CB8AC3E}">
        <p14:creationId xmlns:p14="http://schemas.microsoft.com/office/powerpoint/2010/main" val="3284064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4A97C-B96E-4A2F-841A-5DB9D7BB67F0}"/>
              </a:ext>
            </a:extLst>
          </p:cNvPr>
          <p:cNvSpPr>
            <a:spLocks noGrp="1"/>
          </p:cNvSpPr>
          <p:nvPr>
            <p:ph type="title"/>
          </p:nvPr>
        </p:nvSpPr>
        <p:spPr/>
        <p:txBody>
          <a:bodyPr/>
          <a:lstStyle/>
          <a:p>
            <a:r>
              <a:rPr lang="en-US" dirty="0"/>
              <a:t>Engaging your Sources (Turabian)</a:t>
            </a:r>
          </a:p>
        </p:txBody>
      </p:sp>
      <p:sp>
        <p:nvSpPr>
          <p:cNvPr id="3" name="Content Placeholder 2">
            <a:extLst>
              <a:ext uri="{FF2B5EF4-FFF2-40B4-BE49-F238E27FC236}">
                <a16:creationId xmlns:a16="http://schemas.microsoft.com/office/drawing/2014/main" id="{61F1C8F6-97F8-417B-9B60-D0564FC77572}"/>
              </a:ext>
            </a:extLst>
          </p:cNvPr>
          <p:cNvSpPr>
            <a:spLocks noGrp="1"/>
          </p:cNvSpPr>
          <p:nvPr>
            <p:ph idx="1"/>
          </p:nvPr>
        </p:nvSpPr>
        <p:spPr>
          <a:xfrm>
            <a:off x="913795" y="1732449"/>
            <a:ext cx="10353762" cy="5125551"/>
          </a:xfrm>
        </p:spPr>
        <p:txBody>
          <a:bodyPr>
            <a:normAutofit/>
          </a:bodyPr>
          <a:lstStyle/>
          <a:p>
            <a:r>
              <a:rPr lang="en-US" dirty="0"/>
              <a:t>“Read generously to understand, then critically to engage” (Turabian, 38).</a:t>
            </a:r>
          </a:p>
          <a:p>
            <a:r>
              <a:rPr lang="en-US" dirty="0"/>
              <a:t>You can’t truly disagree with someone until you understand why they think what they think.</a:t>
            </a:r>
          </a:p>
          <a:p>
            <a:r>
              <a:rPr lang="en-US" dirty="0"/>
              <a:t>Whether you agree or disagree with your sources, keep your emotions in check. </a:t>
            </a:r>
          </a:p>
          <a:p>
            <a:r>
              <a:rPr lang="en-US" dirty="0"/>
              <a:t>“Record exact quotations for these purposes: </a:t>
            </a:r>
          </a:p>
          <a:p>
            <a:pPr marL="792900" lvl="1" indent="-342900">
              <a:buFont typeface="+mj-lt"/>
              <a:buAutoNum type="arabicPeriod"/>
            </a:pPr>
            <a:r>
              <a:rPr lang="en-US" dirty="0"/>
              <a:t>The quoted words are evidence that backs up your [argument].</a:t>
            </a:r>
          </a:p>
          <a:p>
            <a:pPr marL="792900" lvl="1" indent="-342900">
              <a:buFont typeface="+mj-lt"/>
              <a:buAutoNum type="arabicPeriod"/>
            </a:pPr>
            <a:r>
              <a:rPr lang="en-US" dirty="0"/>
              <a:t>The words are form an authority you plan to rely on or challenge. </a:t>
            </a:r>
          </a:p>
          <a:p>
            <a:pPr marL="792900" lvl="1" indent="-342900">
              <a:buFont typeface="+mj-lt"/>
              <a:buAutoNum type="arabicPeriod"/>
            </a:pPr>
            <a:r>
              <a:rPr lang="en-US" dirty="0"/>
              <a:t>The words are strikingly original or so compelling that the quotation can frame the rest of your discussion. </a:t>
            </a:r>
          </a:p>
          <a:p>
            <a:pPr marL="792900" lvl="1" indent="-342900">
              <a:buFont typeface="+mj-lt"/>
              <a:buAutoNum type="arabicPeriod"/>
            </a:pPr>
            <a:r>
              <a:rPr lang="en-US" dirty="0"/>
              <a:t>The words express a claim that you disagree with, and to be fair you want to state it exactly.” (Turabian, 44)</a:t>
            </a:r>
          </a:p>
          <a:p>
            <a:pPr marL="415800" indent="-342900"/>
            <a:r>
              <a:rPr lang="en-US" dirty="0"/>
              <a:t>Quotations should not advance the argument of the paper for you. </a:t>
            </a:r>
          </a:p>
          <a:p>
            <a:pPr marL="792900" lvl="1" indent="-342900">
              <a:buFont typeface="+mj-lt"/>
              <a:buAutoNum type="arabicPeriod"/>
            </a:pPr>
            <a:endParaRPr lang="en-US" dirty="0"/>
          </a:p>
        </p:txBody>
      </p:sp>
    </p:spTree>
    <p:extLst>
      <p:ext uri="{BB962C8B-B14F-4D97-AF65-F5344CB8AC3E}">
        <p14:creationId xmlns:p14="http://schemas.microsoft.com/office/powerpoint/2010/main" val="2466859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F9EE2-E9C8-44E8-924D-A6659803E55B}"/>
              </a:ext>
            </a:extLst>
          </p:cNvPr>
          <p:cNvSpPr>
            <a:spLocks noGrp="1"/>
          </p:cNvSpPr>
          <p:nvPr>
            <p:ph type="title"/>
          </p:nvPr>
        </p:nvSpPr>
        <p:spPr/>
        <p:txBody>
          <a:bodyPr/>
          <a:lstStyle/>
          <a:p>
            <a:r>
              <a:rPr lang="en-US" dirty="0"/>
              <a:t>On Arguments: from Authority vs. from Data</a:t>
            </a:r>
          </a:p>
        </p:txBody>
      </p:sp>
      <p:sp>
        <p:nvSpPr>
          <p:cNvPr id="3" name="Content Placeholder 2">
            <a:extLst>
              <a:ext uri="{FF2B5EF4-FFF2-40B4-BE49-F238E27FC236}">
                <a16:creationId xmlns:a16="http://schemas.microsoft.com/office/drawing/2014/main" id="{8CCA126F-F395-4082-85D2-726909C9C859}"/>
              </a:ext>
            </a:extLst>
          </p:cNvPr>
          <p:cNvSpPr>
            <a:spLocks noGrp="1"/>
          </p:cNvSpPr>
          <p:nvPr>
            <p:ph idx="1"/>
          </p:nvPr>
        </p:nvSpPr>
        <p:spPr/>
        <p:txBody>
          <a:bodyPr>
            <a:normAutofit/>
          </a:bodyPr>
          <a:lstStyle/>
          <a:p>
            <a:pPr>
              <a:lnSpc>
                <a:spcPct val="150000"/>
              </a:lnSpc>
            </a:pPr>
            <a:r>
              <a:rPr lang="en-US" sz="2400" dirty="0"/>
              <a:t> An </a:t>
            </a:r>
            <a:r>
              <a:rPr lang="en-US" sz="2400" i="1" dirty="0"/>
              <a:t>argument from authority </a:t>
            </a:r>
            <a:r>
              <a:rPr lang="en-US" sz="2400" dirty="0"/>
              <a:t>assumes that an idea is true because it was published in an authoritative resource (i.e., primary, secondary, or tertiary literature). </a:t>
            </a:r>
          </a:p>
          <a:p>
            <a:pPr>
              <a:lnSpc>
                <a:spcPct val="150000"/>
              </a:lnSpc>
            </a:pPr>
            <a:r>
              <a:rPr lang="en-US" sz="2400" dirty="0"/>
              <a:t>An </a:t>
            </a:r>
            <a:r>
              <a:rPr lang="en-US" sz="2400" i="1" dirty="0"/>
              <a:t>argument from evidence (data) </a:t>
            </a:r>
            <a:r>
              <a:rPr lang="en-US" sz="2400" dirty="0"/>
              <a:t>will engage with the literature but will focus on data that is presented in the literature.</a:t>
            </a:r>
          </a:p>
          <a:p>
            <a:pPr>
              <a:lnSpc>
                <a:spcPct val="150000"/>
              </a:lnSpc>
            </a:pPr>
            <a:r>
              <a:rPr lang="en-US" sz="2400" dirty="0"/>
              <a:t>E.g., How do you know who wrote Philippians? Ephesians? Luke?</a:t>
            </a:r>
          </a:p>
        </p:txBody>
      </p:sp>
    </p:spTree>
    <p:extLst>
      <p:ext uri="{BB962C8B-B14F-4D97-AF65-F5344CB8AC3E}">
        <p14:creationId xmlns:p14="http://schemas.microsoft.com/office/powerpoint/2010/main" val="110284606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631AB-4BC1-3664-2762-CC6D67C8D4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D8D949-C91F-D970-7A36-38DC11D9EDB2}"/>
              </a:ext>
            </a:extLst>
          </p:cNvPr>
          <p:cNvSpPr>
            <a:spLocks noGrp="1"/>
          </p:cNvSpPr>
          <p:nvPr>
            <p:ph type="title"/>
          </p:nvPr>
        </p:nvSpPr>
        <p:spPr/>
        <p:txBody>
          <a:bodyPr/>
          <a:lstStyle/>
          <a:p>
            <a:r>
              <a:rPr lang="en-US" dirty="0"/>
              <a:t>What About AI? </a:t>
            </a:r>
          </a:p>
        </p:txBody>
      </p:sp>
      <p:sp>
        <p:nvSpPr>
          <p:cNvPr id="3" name="Content Placeholder 2">
            <a:extLst>
              <a:ext uri="{FF2B5EF4-FFF2-40B4-BE49-F238E27FC236}">
                <a16:creationId xmlns:a16="http://schemas.microsoft.com/office/drawing/2014/main" id="{B9FDCF24-2E6B-5C84-F75C-20CD881B704A}"/>
              </a:ext>
            </a:extLst>
          </p:cNvPr>
          <p:cNvSpPr>
            <a:spLocks noGrp="1"/>
          </p:cNvSpPr>
          <p:nvPr>
            <p:ph idx="1"/>
          </p:nvPr>
        </p:nvSpPr>
        <p:spPr>
          <a:xfrm>
            <a:off x="913795" y="1732449"/>
            <a:ext cx="10353762" cy="4991080"/>
          </a:xfrm>
        </p:spPr>
        <p:txBody>
          <a:bodyPr>
            <a:normAutofit fontScale="70000" lnSpcReduction="20000"/>
          </a:bodyPr>
          <a:lstStyle/>
          <a:p>
            <a:pPr>
              <a:lnSpc>
                <a:spcPct val="150000"/>
              </a:lnSpc>
            </a:pPr>
            <a:r>
              <a:rPr lang="en-US" sz="2400" dirty="0"/>
              <a:t> AI (Artificial Intelligence) is a vast topic. </a:t>
            </a:r>
          </a:p>
          <a:p>
            <a:pPr>
              <a:lnSpc>
                <a:spcPct val="150000"/>
              </a:lnSpc>
            </a:pPr>
            <a:r>
              <a:rPr lang="en-US" sz="2400" dirty="0"/>
              <a:t>For research, we are focusing on generative AI large language learning technologies (LLM) such as ChatGPT (OpenAI), Claude (Anthropic), DeepSeek (</a:t>
            </a:r>
            <a:r>
              <a:rPr lang="en-US" sz="2400" dirty="0" err="1"/>
              <a:t>DeepSeekAI</a:t>
            </a:r>
            <a:r>
              <a:rPr lang="en-US" sz="2400" dirty="0"/>
              <a:t>), Grok (</a:t>
            </a:r>
            <a:r>
              <a:rPr lang="en-US" sz="2400" dirty="0" err="1"/>
              <a:t>xAI</a:t>
            </a:r>
            <a:r>
              <a:rPr lang="en-US" sz="2400" dirty="0"/>
              <a:t>), Gemini (Google), Copilot (Microsoft) and their role in higher education (</a:t>
            </a:r>
            <a:r>
              <a:rPr lang="en-US" sz="2400" dirty="0" err="1"/>
              <a:t>AIEd</a:t>
            </a:r>
            <a:r>
              <a:rPr lang="en-US" sz="2400" dirty="0"/>
              <a:t>).</a:t>
            </a:r>
          </a:p>
          <a:p>
            <a:pPr>
              <a:lnSpc>
                <a:spcPct val="150000"/>
              </a:lnSpc>
            </a:pPr>
            <a:r>
              <a:rPr lang="en-US" sz="2400" dirty="0"/>
              <a:t>Introductions to generative AI</a:t>
            </a:r>
            <a:r>
              <a:rPr lang="en-US" sz="2100" dirty="0"/>
              <a:t>:</a:t>
            </a:r>
          </a:p>
          <a:p>
            <a:pPr lvl="1">
              <a:lnSpc>
                <a:spcPct val="150000"/>
              </a:lnSpc>
            </a:pPr>
            <a:r>
              <a:rPr lang="en-US" sz="1900" dirty="0">
                <a:effectLst/>
              </a:rPr>
              <a:t>George Lawton, “What is GenAI? Generative AI Explained,” </a:t>
            </a:r>
            <a:r>
              <a:rPr lang="en-US" sz="1900" i="1" dirty="0">
                <a:effectLst/>
              </a:rPr>
              <a:t>TechTarget. </a:t>
            </a:r>
            <a:r>
              <a:rPr lang="en-US" sz="1900" dirty="0">
                <a:effectLst/>
              </a:rPr>
              <a:t>Techtarget.com.</a:t>
            </a:r>
            <a:r>
              <a:rPr lang="en-US" sz="1900" dirty="0"/>
              <a:t> </a:t>
            </a:r>
            <a:r>
              <a:rPr lang="en-US" sz="1900" dirty="0">
                <a:effectLst/>
                <a:hlinkClick r:id="rId2"/>
              </a:rPr>
              <a:t>https://www.techtarget.com/searchenterpriseai/definition/generative-AI</a:t>
            </a:r>
            <a:endParaRPr lang="en-US" sz="1900" dirty="0">
              <a:effectLst/>
            </a:endParaRPr>
          </a:p>
          <a:p>
            <a:pPr lvl="1">
              <a:lnSpc>
                <a:spcPct val="150000"/>
              </a:lnSpc>
            </a:pPr>
            <a:r>
              <a:rPr lang="en-US" sz="1900" dirty="0">
                <a:effectLst/>
              </a:rPr>
              <a:t>“What id Generative AI?” McKinsey &amp; Company. April 2, 2024. </a:t>
            </a:r>
            <a:r>
              <a:rPr lang="en-US" sz="1900" dirty="0">
                <a:effectLst/>
                <a:hlinkClick r:id="rId3"/>
              </a:rPr>
              <a:t>https://www.mckinsey.com/featured-insights/mckinsey-explainers/what-is-generative-ai</a:t>
            </a:r>
            <a:r>
              <a:rPr lang="en-US" sz="1900" dirty="0">
                <a:effectLst/>
              </a:rPr>
              <a:t> </a:t>
            </a:r>
          </a:p>
          <a:p>
            <a:pPr lvl="1">
              <a:lnSpc>
                <a:spcPct val="150000"/>
              </a:lnSpc>
            </a:pPr>
            <a:r>
              <a:rPr lang="en-US" sz="1900" dirty="0">
                <a:effectLst/>
              </a:rPr>
              <a:t>Museum of Science. “What is AI” YouTube. </a:t>
            </a:r>
            <a:r>
              <a:rPr lang="en-US" sz="1900" dirty="0">
                <a:effectLst/>
                <a:hlinkClick r:id="rId4"/>
              </a:rPr>
              <a:t>https://youtu.be/NbEbs6I3eLw?si=LRnRdyYHtWXECXck</a:t>
            </a:r>
            <a:r>
              <a:rPr lang="en-US" sz="1900" dirty="0">
                <a:effectLst/>
              </a:rPr>
              <a:t> </a:t>
            </a:r>
          </a:p>
          <a:p>
            <a:pPr lvl="1">
              <a:lnSpc>
                <a:spcPct val="150000"/>
              </a:lnSpc>
            </a:pPr>
            <a:r>
              <a:rPr lang="en-US" sz="1900" dirty="0">
                <a:effectLst/>
              </a:rPr>
              <a:t>CGP Grey. “How Ais, like ChatGPT, Learn” YouTube. </a:t>
            </a:r>
            <a:r>
              <a:rPr lang="en-US" sz="1900" dirty="0">
                <a:effectLst/>
                <a:hlinkClick r:id="rId5"/>
              </a:rPr>
              <a:t>https://youtu.be/R9OHn5ZF4Uo?si=hdEkTI05mqaYFNIy</a:t>
            </a:r>
            <a:endParaRPr lang="en-US" sz="1900" dirty="0">
              <a:effectLst/>
            </a:endParaRPr>
          </a:p>
          <a:p>
            <a:pPr lvl="1">
              <a:lnSpc>
                <a:spcPct val="150000"/>
              </a:lnSpc>
            </a:pPr>
            <a:r>
              <a:rPr lang="en-US" sz="1900" dirty="0">
                <a:effectLst/>
              </a:rPr>
              <a:t>CGP Grey. </a:t>
            </a:r>
            <a:r>
              <a:rPr lang="en-US" sz="1900" dirty="0"/>
              <a:t>“How AI, Like ChatGPT, *Really* Learns,” YouTube. </a:t>
            </a:r>
            <a:r>
              <a:rPr lang="en-US" sz="1900" dirty="0">
                <a:effectLst/>
                <a:hlinkClick r:id="rId6"/>
              </a:rPr>
              <a:t>https://youtu.be/wvWpdrfoEv0?si=MWJ4azgWOLL3NWsW</a:t>
            </a:r>
            <a:endParaRPr lang="en-US" sz="1900" dirty="0"/>
          </a:p>
        </p:txBody>
      </p:sp>
    </p:spTree>
    <p:extLst>
      <p:ext uri="{BB962C8B-B14F-4D97-AF65-F5344CB8AC3E}">
        <p14:creationId xmlns:p14="http://schemas.microsoft.com/office/powerpoint/2010/main" val="5752897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B517E-EB71-B51A-F48C-7544AB2D51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E71046-67A1-AC14-852F-1D24E5235955}"/>
              </a:ext>
            </a:extLst>
          </p:cNvPr>
          <p:cNvSpPr>
            <a:spLocks noGrp="1"/>
          </p:cNvSpPr>
          <p:nvPr>
            <p:ph type="title"/>
          </p:nvPr>
        </p:nvSpPr>
        <p:spPr>
          <a:xfrm>
            <a:off x="913795" y="170329"/>
            <a:ext cx="10353762" cy="970450"/>
          </a:xfrm>
        </p:spPr>
        <p:txBody>
          <a:bodyPr/>
          <a:lstStyle/>
          <a:p>
            <a:r>
              <a:rPr lang="en-US" dirty="0" err="1"/>
              <a:t>AIEd</a:t>
            </a:r>
            <a:r>
              <a:rPr lang="en-US" dirty="0"/>
              <a:t> #1. Training Data</a:t>
            </a:r>
          </a:p>
        </p:txBody>
      </p:sp>
      <p:sp>
        <p:nvSpPr>
          <p:cNvPr id="3" name="Content Placeholder 2">
            <a:extLst>
              <a:ext uri="{FF2B5EF4-FFF2-40B4-BE49-F238E27FC236}">
                <a16:creationId xmlns:a16="http://schemas.microsoft.com/office/drawing/2014/main" id="{7E1D7DF3-4FC7-66AA-D0B9-1EAA56F669EA}"/>
              </a:ext>
            </a:extLst>
          </p:cNvPr>
          <p:cNvSpPr>
            <a:spLocks noGrp="1"/>
          </p:cNvSpPr>
          <p:nvPr>
            <p:ph idx="1"/>
          </p:nvPr>
        </p:nvSpPr>
        <p:spPr>
          <a:xfrm>
            <a:off x="913795" y="1140780"/>
            <a:ext cx="10353762" cy="5546892"/>
          </a:xfrm>
        </p:spPr>
        <p:txBody>
          <a:bodyPr>
            <a:normAutofit/>
          </a:bodyPr>
          <a:lstStyle/>
          <a:p>
            <a:pPr marL="494100" indent="-457200">
              <a:lnSpc>
                <a:spcPct val="150000"/>
              </a:lnSpc>
              <a:buAutoNum type="arabicPeriod"/>
            </a:pPr>
            <a:r>
              <a:rPr lang="en-US" sz="2400" dirty="0"/>
              <a:t>AI LLMs were trained on digital material. </a:t>
            </a:r>
          </a:p>
          <a:p>
            <a:pPr marL="871200" lvl="1" indent="-457200">
              <a:lnSpc>
                <a:spcPct val="150000"/>
              </a:lnSpc>
              <a:buAutoNum type="arabicPeriod"/>
            </a:pPr>
            <a:r>
              <a:rPr lang="en-US" sz="2200" dirty="0"/>
              <a:t>Publicly available online material that it did not pay for.</a:t>
            </a:r>
          </a:p>
          <a:p>
            <a:pPr marL="871200" lvl="1" indent="-457200">
              <a:lnSpc>
                <a:spcPct val="150000"/>
              </a:lnSpc>
              <a:buAutoNum type="arabicPeriod"/>
            </a:pPr>
            <a:r>
              <a:rPr lang="en-US" sz="2200" dirty="0"/>
              <a:t>Licensed digital content that it did pay for. </a:t>
            </a:r>
          </a:p>
          <a:p>
            <a:pPr marL="871200" lvl="1" indent="-457200">
              <a:lnSpc>
                <a:spcPct val="150000"/>
              </a:lnSpc>
              <a:buAutoNum type="arabicPeriod"/>
            </a:pPr>
            <a:r>
              <a:rPr lang="en-US" sz="2200" dirty="0"/>
              <a:t>Human interaction and continual improvements.</a:t>
            </a:r>
          </a:p>
        </p:txBody>
      </p:sp>
    </p:spTree>
    <p:extLst>
      <p:ext uri="{BB962C8B-B14F-4D97-AF65-F5344CB8AC3E}">
        <p14:creationId xmlns:p14="http://schemas.microsoft.com/office/powerpoint/2010/main" val="8464654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F55EE-7672-21B8-EFD7-873732C3EE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603B11-4409-FD40-C574-64AF5E76D0A0}"/>
              </a:ext>
            </a:extLst>
          </p:cNvPr>
          <p:cNvSpPr>
            <a:spLocks noGrp="1"/>
          </p:cNvSpPr>
          <p:nvPr>
            <p:ph type="title"/>
          </p:nvPr>
        </p:nvSpPr>
        <p:spPr>
          <a:xfrm>
            <a:off x="913795" y="170329"/>
            <a:ext cx="10353762" cy="970450"/>
          </a:xfrm>
        </p:spPr>
        <p:txBody>
          <a:bodyPr/>
          <a:lstStyle/>
          <a:p>
            <a:r>
              <a:rPr lang="en-US" dirty="0" err="1"/>
              <a:t>AIEd</a:t>
            </a:r>
            <a:r>
              <a:rPr lang="en-US" dirty="0"/>
              <a:t> #1</a:t>
            </a:r>
          </a:p>
        </p:txBody>
      </p:sp>
      <p:sp>
        <p:nvSpPr>
          <p:cNvPr id="3" name="Content Placeholder 2">
            <a:extLst>
              <a:ext uri="{FF2B5EF4-FFF2-40B4-BE49-F238E27FC236}">
                <a16:creationId xmlns:a16="http://schemas.microsoft.com/office/drawing/2014/main" id="{E96144B4-E385-C86F-20AD-0FD582F4375A}"/>
              </a:ext>
            </a:extLst>
          </p:cNvPr>
          <p:cNvSpPr>
            <a:spLocks noGrp="1"/>
          </p:cNvSpPr>
          <p:nvPr>
            <p:ph idx="1"/>
          </p:nvPr>
        </p:nvSpPr>
        <p:spPr>
          <a:xfrm>
            <a:off x="913795" y="1140780"/>
            <a:ext cx="10353762" cy="5546892"/>
          </a:xfrm>
        </p:spPr>
        <p:txBody>
          <a:bodyPr>
            <a:normAutofit fontScale="85000" lnSpcReduction="20000"/>
          </a:bodyPr>
          <a:lstStyle/>
          <a:p>
            <a:pPr marL="36900" indent="0">
              <a:lnSpc>
                <a:spcPct val="150000"/>
              </a:lnSpc>
              <a:buNone/>
            </a:pPr>
            <a:r>
              <a:rPr lang="en-US" sz="2400" dirty="0"/>
              <a:t>The online training material that it did not pay for may be characterized as “stolen content.” From the UK House of Lords: Communications and Digital Select Committee: OpenAI-written evidence (LMM0113) </a:t>
            </a:r>
            <a:r>
              <a:rPr lang="en-US" dirty="0">
                <a:effectLst/>
              </a:rPr>
              <a:t>[</a:t>
            </a:r>
            <a:r>
              <a:rPr lang="en-US" u="sng" dirty="0">
                <a:effectLst/>
                <a:hlinkClick r:id="rId2"/>
              </a:rPr>
              <a:t>https://committees.parliament.uk/writtenevidence/126981/pdf/</a:t>
            </a:r>
            <a:r>
              <a:rPr lang="en-US" u="sng" dirty="0">
                <a:effectLst/>
              </a:rPr>
              <a:t>.</a:t>
            </a:r>
            <a:endParaRPr lang="en-US" sz="2400" dirty="0"/>
          </a:p>
          <a:p>
            <a:pPr marL="36900" indent="0">
              <a:lnSpc>
                <a:spcPct val="150000"/>
              </a:lnSpc>
              <a:buNone/>
            </a:pPr>
            <a:r>
              <a:rPr lang="en-US" dirty="0">
                <a:effectLst/>
              </a:rPr>
              <a:t>[House of Lords] “4. Copyright: Please could you explain your position on the use of copyrighted works in LLM [large language models] training data? What are the options for building models without using copyrighted data?”</a:t>
            </a:r>
            <a:br>
              <a:rPr lang="en-US" dirty="0">
                <a:effectLst/>
              </a:rPr>
            </a:br>
            <a:br>
              <a:rPr lang="en-US" dirty="0">
                <a:effectLst/>
              </a:rPr>
            </a:br>
            <a:r>
              <a:rPr lang="en-US" dirty="0">
                <a:effectLst/>
              </a:rPr>
              <a:t> [OpenAI] “OpenAI’s large language models, including the models that power ChatGPT, are developed using three primary sources of training data: (1) information that is publicly available on the internet, (2) information that we license from third parties, and (3) information that our users or our human trainers provide. Because copyright today covers virtually every sort of human expression–including blog posts, photographs, forum posts, scraps of software code, and government documents–</a:t>
            </a:r>
            <a:r>
              <a:rPr lang="en-US" i="1" dirty="0">
                <a:effectLst/>
              </a:rPr>
              <a:t>it would be impossible to train today’s leading AI models without using copyrighted materials </a:t>
            </a:r>
            <a:r>
              <a:rPr lang="en-US" dirty="0">
                <a:effectLst/>
              </a:rPr>
              <a:t>[italics added]. Limiting training data to public domain books and drawings created more than a century ago might yield an interesting experiment, but would not provide AI systems that meet the needs of today’s citizens.”</a:t>
            </a:r>
            <a:endParaRPr lang="en-US" sz="2400" dirty="0"/>
          </a:p>
          <a:p>
            <a:pPr>
              <a:lnSpc>
                <a:spcPct val="150000"/>
              </a:lnSpc>
            </a:pPr>
            <a:endParaRPr lang="en-US" sz="2400" dirty="0"/>
          </a:p>
        </p:txBody>
      </p:sp>
    </p:spTree>
    <p:extLst>
      <p:ext uri="{BB962C8B-B14F-4D97-AF65-F5344CB8AC3E}">
        <p14:creationId xmlns:p14="http://schemas.microsoft.com/office/powerpoint/2010/main" val="347096492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445D4-F5FC-3862-929D-BDBAA50465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8DDD26-6334-9B97-47EC-4E0A0627D7C0}"/>
              </a:ext>
            </a:extLst>
          </p:cNvPr>
          <p:cNvSpPr>
            <a:spLocks noGrp="1"/>
          </p:cNvSpPr>
          <p:nvPr>
            <p:ph type="title"/>
          </p:nvPr>
        </p:nvSpPr>
        <p:spPr>
          <a:xfrm>
            <a:off x="913795" y="170329"/>
            <a:ext cx="10353762" cy="970450"/>
          </a:xfrm>
        </p:spPr>
        <p:txBody>
          <a:bodyPr/>
          <a:lstStyle/>
          <a:p>
            <a:r>
              <a:rPr lang="en-US" dirty="0" err="1"/>
              <a:t>AIEd</a:t>
            </a:r>
            <a:r>
              <a:rPr lang="en-US" dirty="0"/>
              <a:t> #2. Spicy Autocorrect</a:t>
            </a:r>
          </a:p>
        </p:txBody>
      </p:sp>
      <p:sp>
        <p:nvSpPr>
          <p:cNvPr id="3" name="Content Placeholder 2">
            <a:extLst>
              <a:ext uri="{FF2B5EF4-FFF2-40B4-BE49-F238E27FC236}">
                <a16:creationId xmlns:a16="http://schemas.microsoft.com/office/drawing/2014/main" id="{209A0431-6890-1388-21C7-898F60E36DC9}"/>
              </a:ext>
            </a:extLst>
          </p:cNvPr>
          <p:cNvSpPr>
            <a:spLocks noGrp="1"/>
          </p:cNvSpPr>
          <p:nvPr>
            <p:ph idx="1"/>
          </p:nvPr>
        </p:nvSpPr>
        <p:spPr>
          <a:xfrm>
            <a:off x="913795" y="1140780"/>
            <a:ext cx="10353762" cy="5546892"/>
          </a:xfrm>
        </p:spPr>
        <p:txBody>
          <a:bodyPr>
            <a:normAutofit/>
          </a:bodyPr>
          <a:lstStyle/>
          <a:p>
            <a:pPr>
              <a:lnSpc>
                <a:spcPct val="150000"/>
              </a:lnSpc>
              <a:buFont typeface="Arial" panose="020B0604020202020204" pitchFamily="34" charset="0"/>
              <a:buChar char="•"/>
            </a:pPr>
            <a:r>
              <a:rPr lang="en-US" sz="2400" dirty="0"/>
              <a:t>Based on the training material, AI LLMs organize words based on how often they were found together and makes guesses on what words should come next. It sounds like human-like thinking but it is not.</a:t>
            </a:r>
          </a:p>
          <a:p>
            <a:pPr>
              <a:lnSpc>
                <a:spcPct val="150000"/>
              </a:lnSpc>
              <a:buFont typeface="Arial" panose="020B0604020202020204" pitchFamily="34" charset="0"/>
              <a:buChar char="•"/>
            </a:pPr>
            <a:r>
              <a:rPr lang="en-US" sz="2400" dirty="0"/>
              <a:t>This is similar to the autocorrect feature on our phones and devices. </a:t>
            </a:r>
          </a:p>
          <a:p>
            <a:pPr>
              <a:lnSpc>
                <a:spcPct val="150000"/>
              </a:lnSpc>
              <a:buFont typeface="Arial" panose="020B0604020202020204" pitchFamily="34" charset="0"/>
              <a:buChar char="•"/>
            </a:pPr>
            <a:r>
              <a:rPr lang="en-US" sz="2400" dirty="0"/>
              <a:t>Dr. Rumman Chowdhury (founder of Humane Intelligence) has characterized generative AI as “Spicy autocorrect,” which characterizes AI not as human thinking but as “a sophisticated application of predictive text” </a:t>
            </a:r>
            <a:r>
              <a:rPr lang="en-US" sz="1400" dirty="0"/>
              <a:t>(Lorena O’Neil, “These Women Tried to Warn Us About AI” </a:t>
            </a:r>
            <a:r>
              <a:rPr lang="en-US" sz="1400" i="1" dirty="0"/>
              <a:t>Rolling Stone </a:t>
            </a:r>
            <a:r>
              <a:rPr lang="en-US" sz="1400" dirty="0"/>
              <a:t>12 Aug 2023. </a:t>
            </a:r>
            <a:r>
              <a:rPr lang="en-US" sz="1400" dirty="0">
                <a:hlinkClick r:id="rId2"/>
              </a:rPr>
              <a:t>https://www.rollingstone.com/culture/culture-features/women-warnings-ai-danger-risk-before-chatgpt-1234804367/</a:t>
            </a:r>
            <a:r>
              <a:rPr lang="en-US" sz="1400" dirty="0"/>
              <a:t>)</a:t>
            </a:r>
          </a:p>
        </p:txBody>
      </p:sp>
    </p:spTree>
    <p:extLst>
      <p:ext uri="{BB962C8B-B14F-4D97-AF65-F5344CB8AC3E}">
        <p14:creationId xmlns:p14="http://schemas.microsoft.com/office/powerpoint/2010/main" val="12856486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309C5-DF86-86E2-2BD3-73CC8503C7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16F4A4-4254-369A-4409-AF7C3F3C39E0}"/>
              </a:ext>
            </a:extLst>
          </p:cNvPr>
          <p:cNvSpPr>
            <a:spLocks noGrp="1"/>
          </p:cNvSpPr>
          <p:nvPr>
            <p:ph type="title"/>
          </p:nvPr>
        </p:nvSpPr>
        <p:spPr>
          <a:xfrm>
            <a:off x="913795" y="170329"/>
            <a:ext cx="10353762" cy="970450"/>
          </a:xfrm>
        </p:spPr>
        <p:txBody>
          <a:bodyPr/>
          <a:lstStyle/>
          <a:p>
            <a:r>
              <a:rPr lang="en-US" dirty="0" err="1"/>
              <a:t>AIEd</a:t>
            </a:r>
            <a:r>
              <a:rPr lang="en-US" dirty="0"/>
              <a:t> #3. Currency</a:t>
            </a:r>
          </a:p>
        </p:txBody>
      </p:sp>
      <p:sp>
        <p:nvSpPr>
          <p:cNvPr id="3" name="Content Placeholder 2">
            <a:extLst>
              <a:ext uri="{FF2B5EF4-FFF2-40B4-BE49-F238E27FC236}">
                <a16:creationId xmlns:a16="http://schemas.microsoft.com/office/drawing/2014/main" id="{682DBB40-06BD-C887-FE83-22103608ED53}"/>
              </a:ext>
            </a:extLst>
          </p:cNvPr>
          <p:cNvSpPr>
            <a:spLocks noGrp="1"/>
          </p:cNvSpPr>
          <p:nvPr>
            <p:ph idx="1"/>
          </p:nvPr>
        </p:nvSpPr>
        <p:spPr>
          <a:xfrm>
            <a:off x="913795" y="1140780"/>
            <a:ext cx="10353762" cy="5546892"/>
          </a:xfrm>
        </p:spPr>
        <p:txBody>
          <a:bodyPr>
            <a:normAutofit/>
          </a:bodyPr>
          <a:lstStyle/>
          <a:p>
            <a:pPr>
              <a:lnSpc>
                <a:spcPct val="150000"/>
              </a:lnSpc>
              <a:buFont typeface="Arial" panose="020B0604020202020204" pitchFamily="34" charset="0"/>
              <a:buChar char="•"/>
            </a:pPr>
            <a:r>
              <a:rPr lang="en-US" sz="2400" dirty="0"/>
              <a:t>Training data for AI was not only limited to digitally-available information, but it is not current. E.g., as of June 2025, ChatGPT4 was trained on information up to April 2025. </a:t>
            </a:r>
          </a:p>
          <a:p>
            <a:pPr>
              <a:lnSpc>
                <a:spcPct val="150000"/>
              </a:lnSpc>
              <a:buFont typeface="Arial" panose="020B0604020202020204" pitchFamily="34" charset="0"/>
              <a:buChar char="•"/>
            </a:pPr>
            <a:r>
              <a:rPr lang="en-US" sz="2400" dirty="0"/>
              <a:t>Some chat bots will “google search” for more current information if you ask for it. </a:t>
            </a:r>
          </a:p>
          <a:p>
            <a:pPr>
              <a:lnSpc>
                <a:spcPct val="150000"/>
              </a:lnSpc>
              <a:buFont typeface="Arial" panose="020B0604020202020204" pitchFamily="34" charset="0"/>
              <a:buChar char="•"/>
            </a:pPr>
            <a:endParaRPr lang="en-US" sz="1400" dirty="0"/>
          </a:p>
        </p:txBody>
      </p:sp>
    </p:spTree>
    <p:extLst>
      <p:ext uri="{BB962C8B-B14F-4D97-AF65-F5344CB8AC3E}">
        <p14:creationId xmlns:p14="http://schemas.microsoft.com/office/powerpoint/2010/main" val="234555150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1FCAE-D676-387F-AB92-98EF6FBFA7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31DD37-9BA9-E49D-29D6-F5C701E68A32}"/>
              </a:ext>
            </a:extLst>
          </p:cNvPr>
          <p:cNvSpPr>
            <a:spLocks noGrp="1"/>
          </p:cNvSpPr>
          <p:nvPr>
            <p:ph type="title"/>
          </p:nvPr>
        </p:nvSpPr>
        <p:spPr>
          <a:xfrm>
            <a:off x="913795" y="170329"/>
            <a:ext cx="10353762" cy="970450"/>
          </a:xfrm>
        </p:spPr>
        <p:txBody>
          <a:bodyPr/>
          <a:lstStyle/>
          <a:p>
            <a:r>
              <a:rPr lang="en-US" dirty="0" err="1"/>
              <a:t>AIEd</a:t>
            </a:r>
            <a:r>
              <a:rPr lang="en-US" dirty="0"/>
              <a:t> #4. Hallucinations</a:t>
            </a:r>
          </a:p>
        </p:txBody>
      </p:sp>
      <p:sp>
        <p:nvSpPr>
          <p:cNvPr id="3" name="Content Placeholder 2">
            <a:extLst>
              <a:ext uri="{FF2B5EF4-FFF2-40B4-BE49-F238E27FC236}">
                <a16:creationId xmlns:a16="http://schemas.microsoft.com/office/drawing/2014/main" id="{3CD19ECD-145A-2A0D-0C69-F7BD698B02F9}"/>
              </a:ext>
            </a:extLst>
          </p:cNvPr>
          <p:cNvSpPr>
            <a:spLocks noGrp="1"/>
          </p:cNvSpPr>
          <p:nvPr>
            <p:ph idx="1"/>
          </p:nvPr>
        </p:nvSpPr>
        <p:spPr>
          <a:xfrm>
            <a:off x="913795" y="1140780"/>
            <a:ext cx="10353762" cy="5546892"/>
          </a:xfrm>
        </p:spPr>
        <p:txBody>
          <a:bodyPr>
            <a:normAutofit/>
          </a:bodyPr>
          <a:lstStyle/>
          <a:p>
            <a:pPr>
              <a:lnSpc>
                <a:spcPct val="150000"/>
              </a:lnSpc>
              <a:buFont typeface="Arial" panose="020B0604020202020204" pitchFamily="34" charset="0"/>
              <a:buChar char="•"/>
            </a:pPr>
            <a:r>
              <a:rPr lang="en-US" sz="2400" dirty="0"/>
              <a:t>AI results will “hallucinate” sources. For example, it will cite articles that don’t exists. The author and journal and article title may be real, but the article was not written by that scholar in that journal.</a:t>
            </a:r>
          </a:p>
          <a:p>
            <a:pPr>
              <a:lnSpc>
                <a:spcPct val="150000"/>
              </a:lnSpc>
              <a:buFont typeface="Arial" panose="020B0604020202020204" pitchFamily="34" charset="0"/>
              <a:buChar char="•"/>
            </a:pPr>
            <a:r>
              <a:rPr lang="en-US" sz="2400" dirty="0"/>
              <a:t>This issue speaks to the importance of mastering your material and citing your sources. </a:t>
            </a:r>
          </a:p>
          <a:p>
            <a:pPr>
              <a:lnSpc>
                <a:spcPct val="150000"/>
              </a:lnSpc>
              <a:buFont typeface="Arial" panose="020B0604020202020204" pitchFamily="34" charset="0"/>
              <a:buChar char="•"/>
            </a:pPr>
            <a:r>
              <a:rPr lang="en-US" sz="2400" dirty="0"/>
              <a:t>I have personally caught students using AI to write an essay because they cited hallucinated sources. </a:t>
            </a:r>
          </a:p>
          <a:p>
            <a:pPr>
              <a:lnSpc>
                <a:spcPct val="150000"/>
              </a:lnSpc>
              <a:buFont typeface="Arial" panose="020B0604020202020204" pitchFamily="34" charset="0"/>
              <a:buChar char="•"/>
            </a:pPr>
            <a:endParaRPr lang="en-US" sz="1400" dirty="0"/>
          </a:p>
        </p:txBody>
      </p:sp>
    </p:spTree>
    <p:extLst>
      <p:ext uri="{BB962C8B-B14F-4D97-AF65-F5344CB8AC3E}">
        <p14:creationId xmlns:p14="http://schemas.microsoft.com/office/powerpoint/2010/main" val="417136936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A7411-6FBF-DCB0-D655-BC164F9342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5D1044-C8E6-A36F-505C-0E103ED84EAE}"/>
              </a:ext>
            </a:extLst>
          </p:cNvPr>
          <p:cNvSpPr>
            <a:spLocks noGrp="1"/>
          </p:cNvSpPr>
          <p:nvPr>
            <p:ph type="title"/>
          </p:nvPr>
        </p:nvSpPr>
        <p:spPr>
          <a:xfrm>
            <a:off x="913795" y="170329"/>
            <a:ext cx="10353762" cy="970450"/>
          </a:xfrm>
        </p:spPr>
        <p:txBody>
          <a:bodyPr/>
          <a:lstStyle/>
          <a:p>
            <a:r>
              <a:rPr lang="en-US" dirty="0" err="1"/>
              <a:t>AIEd</a:t>
            </a:r>
            <a:r>
              <a:rPr lang="en-US" dirty="0"/>
              <a:t> #5. Correlation ≠ Causation</a:t>
            </a:r>
          </a:p>
        </p:txBody>
      </p:sp>
      <p:sp>
        <p:nvSpPr>
          <p:cNvPr id="3" name="Content Placeholder 2">
            <a:extLst>
              <a:ext uri="{FF2B5EF4-FFF2-40B4-BE49-F238E27FC236}">
                <a16:creationId xmlns:a16="http://schemas.microsoft.com/office/drawing/2014/main" id="{9C7E3C52-AEBC-93A7-2AE1-47C2BF4756D7}"/>
              </a:ext>
            </a:extLst>
          </p:cNvPr>
          <p:cNvSpPr>
            <a:spLocks noGrp="1"/>
          </p:cNvSpPr>
          <p:nvPr>
            <p:ph idx="1"/>
          </p:nvPr>
        </p:nvSpPr>
        <p:spPr>
          <a:xfrm>
            <a:off x="913795" y="1140780"/>
            <a:ext cx="10353762" cy="1824875"/>
          </a:xfrm>
        </p:spPr>
        <p:txBody>
          <a:bodyPr>
            <a:normAutofit/>
          </a:bodyPr>
          <a:lstStyle/>
          <a:p>
            <a:pPr>
              <a:lnSpc>
                <a:spcPct val="150000"/>
              </a:lnSpc>
              <a:buFont typeface="Arial" panose="020B0604020202020204" pitchFamily="34" charset="0"/>
              <a:buChar char="•"/>
            </a:pPr>
            <a:r>
              <a:rPr lang="en-US" sz="2400" dirty="0"/>
              <a:t>“</a:t>
            </a:r>
            <a:r>
              <a:rPr lang="en-US" sz="2400" i="1" dirty="0"/>
              <a:t>Correlation</a:t>
            </a:r>
            <a:r>
              <a:rPr lang="en-US" sz="2400" dirty="0"/>
              <a:t> does not imply </a:t>
            </a:r>
            <a:r>
              <a:rPr lang="en-US" sz="2400" i="1" dirty="0"/>
              <a:t>causation</a:t>
            </a:r>
            <a:r>
              <a:rPr lang="en-US" sz="2400" dirty="0"/>
              <a:t>.” </a:t>
            </a:r>
            <a:r>
              <a:rPr lang="en-US" sz="2400" i="1" dirty="0"/>
              <a:t>Cum hoc ergo propter hoc </a:t>
            </a:r>
            <a:r>
              <a:rPr lang="en-US" sz="2400" dirty="0"/>
              <a:t>fallacy</a:t>
            </a:r>
            <a:r>
              <a:rPr lang="en-US" sz="2400" i="1" dirty="0"/>
              <a:t>. 	</a:t>
            </a:r>
            <a:br>
              <a:rPr lang="en-US" sz="2400" i="1" dirty="0"/>
            </a:br>
            <a:r>
              <a:rPr lang="en-US" sz="2400" dirty="0"/>
              <a:t>Two variables that do not always relate to each other in a cause-and-effect relationship. </a:t>
            </a:r>
          </a:p>
        </p:txBody>
      </p:sp>
      <p:pic>
        <p:nvPicPr>
          <p:cNvPr id="5" name="Picture 4" descr="A graph of a graph showing the number of cheese consumption&#10;&#10;AI-generated content may be incorrect.">
            <a:extLst>
              <a:ext uri="{FF2B5EF4-FFF2-40B4-BE49-F238E27FC236}">
                <a16:creationId xmlns:a16="http://schemas.microsoft.com/office/drawing/2014/main" id="{07C77ADB-1261-9B11-2331-127D9B551D8C}"/>
              </a:ext>
            </a:extLst>
          </p:cNvPr>
          <p:cNvPicPr>
            <a:picLocks noChangeAspect="1"/>
          </p:cNvPicPr>
          <p:nvPr/>
        </p:nvPicPr>
        <p:blipFill>
          <a:blip r:embed="rId2"/>
          <a:stretch>
            <a:fillRect/>
          </a:stretch>
        </p:blipFill>
        <p:spPr>
          <a:xfrm>
            <a:off x="3790336" y="2416948"/>
            <a:ext cx="6814984" cy="4270723"/>
          </a:xfrm>
          <a:prstGeom prst="rect">
            <a:avLst/>
          </a:prstGeom>
        </p:spPr>
      </p:pic>
    </p:spTree>
    <p:extLst>
      <p:ext uri="{BB962C8B-B14F-4D97-AF65-F5344CB8AC3E}">
        <p14:creationId xmlns:p14="http://schemas.microsoft.com/office/powerpoint/2010/main" val="365000819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E6405-F274-92A6-4E1B-C54E399E6E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7C1F15-AF55-6B71-5231-EA9FC67AC45E}"/>
              </a:ext>
            </a:extLst>
          </p:cNvPr>
          <p:cNvSpPr>
            <a:spLocks noGrp="1"/>
          </p:cNvSpPr>
          <p:nvPr>
            <p:ph type="title"/>
          </p:nvPr>
        </p:nvSpPr>
        <p:spPr>
          <a:xfrm>
            <a:off x="913795" y="170329"/>
            <a:ext cx="10353762" cy="970450"/>
          </a:xfrm>
        </p:spPr>
        <p:txBody>
          <a:bodyPr/>
          <a:lstStyle/>
          <a:p>
            <a:r>
              <a:rPr lang="en-US" dirty="0" err="1"/>
              <a:t>AIEd</a:t>
            </a:r>
            <a:r>
              <a:rPr lang="en-US" dirty="0"/>
              <a:t> #5. Correlation ≠ Causation</a:t>
            </a:r>
          </a:p>
        </p:txBody>
      </p:sp>
      <p:sp>
        <p:nvSpPr>
          <p:cNvPr id="3" name="Content Placeholder 2">
            <a:extLst>
              <a:ext uri="{FF2B5EF4-FFF2-40B4-BE49-F238E27FC236}">
                <a16:creationId xmlns:a16="http://schemas.microsoft.com/office/drawing/2014/main" id="{057BC138-901B-9222-DE83-3F8F99865391}"/>
              </a:ext>
            </a:extLst>
          </p:cNvPr>
          <p:cNvSpPr>
            <a:spLocks noGrp="1"/>
          </p:cNvSpPr>
          <p:nvPr>
            <p:ph idx="1"/>
          </p:nvPr>
        </p:nvSpPr>
        <p:spPr>
          <a:xfrm>
            <a:off x="913795" y="1140780"/>
            <a:ext cx="10353762" cy="5546892"/>
          </a:xfrm>
        </p:spPr>
        <p:txBody>
          <a:bodyPr>
            <a:normAutofit/>
          </a:bodyPr>
          <a:lstStyle/>
          <a:p>
            <a:pPr>
              <a:lnSpc>
                <a:spcPct val="150000"/>
              </a:lnSpc>
              <a:buFont typeface="Arial" panose="020B0604020202020204" pitchFamily="34" charset="0"/>
              <a:buChar char="•"/>
            </a:pPr>
            <a:r>
              <a:rPr lang="en-US" sz="2400" dirty="0"/>
              <a:t>Because AI is designed to predict text based on where those words occurred in its training data, it tends to identify meaningful patters between unrelated things. </a:t>
            </a:r>
            <a:endParaRPr lang="en-US" sz="1400" dirty="0"/>
          </a:p>
        </p:txBody>
      </p:sp>
    </p:spTree>
    <p:extLst>
      <p:ext uri="{BB962C8B-B14F-4D97-AF65-F5344CB8AC3E}">
        <p14:creationId xmlns:p14="http://schemas.microsoft.com/office/powerpoint/2010/main" val="10938049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279DA-C167-19AF-C1D8-35EBF6EC5F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DADAC6-72A5-FF5E-798A-AD3C56676C21}"/>
              </a:ext>
            </a:extLst>
          </p:cNvPr>
          <p:cNvSpPr>
            <a:spLocks noGrp="1"/>
          </p:cNvSpPr>
          <p:nvPr>
            <p:ph type="title"/>
          </p:nvPr>
        </p:nvSpPr>
        <p:spPr>
          <a:xfrm>
            <a:off x="913795" y="170329"/>
            <a:ext cx="10353762" cy="970450"/>
          </a:xfrm>
        </p:spPr>
        <p:txBody>
          <a:bodyPr/>
          <a:lstStyle/>
          <a:p>
            <a:r>
              <a:rPr lang="en-US" dirty="0" err="1"/>
              <a:t>AIEd</a:t>
            </a:r>
            <a:r>
              <a:rPr lang="en-US" dirty="0"/>
              <a:t> #6. Bias</a:t>
            </a:r>
          </a:p>
        </p:txBody>
      </p:sp>
      <p:sp>
        <p:nvSpPr>
          <p:cNvPr id="3" name="Content Placeholder 2">
            <a:extLst>
              <a:ext uri="{FF2B5EF4-FFF2-40B4-BE49-F238E27FC236}">
                <a16:creationId xmlns:a16="http://schemas.microsoft.com/office/drawing/2014/main" id="{0D67C1E4-68C4-599E-32CA-9DDC3C853091}"/>
              </a:ext>
            </a:extLst>
          </p:cNvPr>
          <p:cNvSpPr>
            <a:spLocks noGrp="1"/>
          </p:cNvSpPr>
          <p:nvPr>
            <p:ph idx="1"/>
          </p:nvPr>
        </p:nvSpPr>
        <p:spPr>
          <a:xfrm>
            <a:off x="913795" y="1140780"/>
            <a:ext cx="10353762" cy="5546892"/>
          </a:xfrm>
        </p:spPr>
        <p:txBody>
          <a:bodyPr>
            <a:normAutofit/>
          </a:bodyPr>
          <a:lstStyle/>
          <a:p>
            <a:pPr>
              <a:lnSpc>
                <a:spcPct val="150000"/>
              </a:lnSpc>
              <a:buFont typeface="Arial" panose="020B0604020202020204" pitchFamily="34" charset="0"/>
              <a:buChar char="•"/>
            </a:pPr>
            <a:r>
              <a:rPr lang="en-US" sz="2400" dirty="0"/>
              <a:t>AI is not neutral. </a:t>
            </a:r>
          </a:p>
          <a:p>
            <a:pPr>
              <a:lnSpc>
                <a:spcPct val="150000"/>
              </a:lnSpc>
              <a:buFont typeface="Arial" panose="020B0604020202020204" pitchFamily="34" charset="0"/>
              <a:buChar char="•"/>
            </a:pPr>
            <a:r>
              <a:rPr lang="en-US" sz="2400" dirty="0"/>
              <a:t>AI is trained on human data, so will reflect the biases and prejudices of the humans who coded it, trained it, and continue to fund it. </a:t>
            </a:r>
          </a:p>
          <a:p>
            <a:pPr>
              <a:lnSpc>
                <a:spcPct val="150000"/>
              </a:lnSpc>
              <a:buFont typeface="Arial" panose="020B0604020202020204" pitchFamily="34" charset="0"/>
              <a:buChar char="•"/>
            </a:pPr>
            <a:endParaRPr lang="en-US" sz="1400" dirty="0"/>
          </a:p>
        </p:txBody>
      </p:sp>
    </p:spTree>
    <p:extLst>
      <p:ext uri="{BB962C8B-B14F-4D97-AF65-F5344CB8AC3E}">
        <p14:creationId xmlns:p14="http://schemas.microsoft.com/office/powerpoint/2010/main" val="13632212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17B4C-D231-F1EE-67D0-40C359099D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3A74C1-18DE-650B-5D1F-2FA503D48F9B}"/>
              </a:ext>
            </a:extLst>
          </p:cNvPr>
          <p:cNvSpPr>
            <a:spLocks noGrp="1"/>
          </p:cNvSpPr>
          <p:nvPr>
            <p:ph type="title"/>
          </p:nvPr>
        </p:nvSpPr>
        <p:spPr>
          <a:xfrm>
            <a:off x="913795" y="170329"/>
            <a:ext cx="10353762" cy="970450"/>
          </a:xfrm>
        </p:spPr>
        <p:txBody>
          <a:bodyPr/>
          <a:lstStyle/>
          <a:p>
            <a:r>
              <a:rPr lang="en-US" dirty="0" err="1"/>
              <a:t>AIEd</a:t>
            </a:r>
            <a:r>
              <a:rPr lang="en-US" dirty="0"/>
              <a:t> #7. Using AI in Research?</a:t>
            </a:r>
          </a:p>
        </p:txBody>
      </p:sp>
      <p:sp>
        <p:nvSpPr>
          <p:cNvPr id="3" name="Content Placeholder 2">
            <a:extLst>
              <a:ext uri="{FF2B5EF4-FFF2-40B4-BE49-F238E27FC236}">
                <a16:creationId xmlns:a16="http://schemas.microsoft.com/office/drawing/2014/main" id="{EFA5449C-C514-B8E4-3BD5-A5FAE8C85BF0}"/>
              </a:ext>
            </a:extLst>
          </p:cNvPr>
          <p:cNvSpPr>
            <a:spLocks noGrp="1"/>
          </p:cNvSpPr>
          <p:nvPr>
            <p:ph idx="1"/>
          </p:nvPr>
        </p:nvSpPr>
        <p:spPr>
          <a:xfrm>
            <a:off x="913795" y="1140780"/>
            <a:ext cx="10353762" cy="5546892"/>
          </a:xfrm>
        </p:spPr>
        <p:txBody>
          <a:bodyPr>
            <a:normAutofit/>
          </a:bodyPr>
          <a:lstStyle/>
          <a:p>
            <a:pPr>
              <a:lnSpc>
                <a:spcPct val="150000"/>
              </a:lnSpc>
              <a:buFont typeface="Arial" panose="020B0604020202020204" pitchFamily="34" charset="0"/>
              <a:buChar char="•"/>
            </a:pPr>
            <a:r>
              <a:rPr lang="en-US" sz="2400" dirty="0"/>
              <a:t>AI is good for noticing patters in a specific set of data. If you control the data and know how to manage the AI search inquiries, it can be a helpful tool.</a:t>
            </a:r>
          </a:p>
          <a:p>
            <a:pPr>
              <a:lnSpc>
                <a:spcPct val="150000"/>
              </a:lnSpc>
              <a:buFont typeface="Arial" panose="020B0604020202020204" pitchFamily="34" charset="0"/>
              <a:buChar char="•"/>
            </a:pPr>
            <a:r>
              <a:rPr lang="en-US" sz="2400" dirty="0"/>
              <a:t>AI chat bots are still so new (2022) and they are constantly adapting, so standards and peer-reviewed evaluation of them for research is in its beginning stages.  </a:t>
            </a:r>
          </a:p>
          <a:p>
            <a:pPr>
              <a:lnSpc>
                <a:spcPct val="150000"/>
              </a:lnSpc>
              <a:buFont typeface="Arial" panose="020B0604020202020204" pitchFamily="34" charset="0"/>
              <a:buChar char="•"/>
            </a:pPr>
            <a:r>
              <a:rPr lang="en-US" sz="2400" dirty="0"/>
              <a:t>How do you think AI chat bots should be used in your research? </a:t>
            </a:r>
          </a:p>
        </p:txBody>
      </p:sp>
    </p:spTree>
    <p:extLst>
      <p:ext uri="{BB962C8B-B14F-4D97-AF65-F5344CB8AC3E}">
        <p14:creationId xmlns:p14="http://schemas.microsoft.com/office/powerpoint/2010/main" val="14196734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A4E98-473F-420D-B657-C29D097C86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C45867-8EBC-DBF1-4B4F-F1874E490601}"/>
              </a:ext>
            </a:extLst>
          </p:cNvPr>
          <p:cNvSpPr>
            <a:spLocks noGrp="1"/>
          </p:cNvSpPr>
          <p:nvPr>
            <p:ph type="title"/>
          </p:nvPr>
        </p:nvSpPr>
        <p:spPr>
          <a:xfrm>
            <a:off x="913795" y="170329"/>
            <a:ext cx="10353762" cy="970450"/>
          </a:xfrm>
        </p:spPr>
        <p:txBody>
          <a:bodyPr>
            <a:normAutofit/>
          </a:bodyPr>
          <a:lstStyle/>
          <a:p>
            <a:r>
              <a:rPr lang="en-US" dirty="0" err="1"/>
              <a:t>AIEd</a:t>
            </a:r>
            <a:r>
              <a:rPr lang="en-US" dirty="0"/>
              <a:t> #7. Using AI in Research? </a:t>
            </a:r>
          </a:p>
        </p:txBody>
      </p:sp>
      <p:sp>
        <p:nvSpPr>
          <p:cNvPr id="3" name="Content Placeholder 2">
            <a:extLst>
              <a:ext uri="{FF2B5EF4-FFF2-40B4-BE49-F238E27FC236}">
                <a16:creationId xmlns:a16="http://schemas.microsoft.com/office/drawing/2014/main" id="{88D274B8-2DEB-AE13-0E09-A44E52D3204E}"/>
              </a:ext>
            </a:extLst>
          </p:cNvPr>
          <p:cNvSpPr>
            <a:spLocks noGrp="1"/>
          </p:cNvSpPr>
          <p:nvPr>
            <p:ph idx="1"/>
          </p:nvPr>
        </p:nvSpPr>
        <p:spPr>
          <a:xfrm>
            <a:off x="913795" y="1140780"/>
            <a:ext cx="10353762" cy="5546892"/>
          </a:xfrm>
        </p:spPr>
        <p:txBody>
          <a:bodyPr>
            <a:normAutofit/>
          </a:bodyPr>
          <a:lstStyle/>
          <a:p>
            <a:pPr>
              <a:lnSpc>
                <a:spcPct val="150000"/>
              </a:lnSpc>
              <a:buFont typeface="Arial" panose="020B0604020202020204" pitchFamily="34" charset="0"/>
              <a:buChar char="•"/>
            </a:pPr>
            <a:r>
              <a:rPr lang="en-US" sz="2400" dirty="0"/>
              <a:t>AI is good for noticing patters in a specific set of data. If you control the data and know how to manage the AI search inquiries, it can be a helpful tool.</a:t>
            </a:r>
          </a:p>
          <a:p>
            <a:pPr>
              <a:lnSpc>
                <a:spcPct val="150000"/>
              </a:lnSpc>
              <a:buFont typeface="Arial" panose="020B0604020202020204" pitchFamily="34" charset="0"/>
              <a:buChar char="•"/>
            </a:pPr>
            <a:r>
              <a:rPr lang="en-US" sz="2400" dirty="0"/>
              <a:t>How do you think AI chat bots should be used in your research? </a:t>
            </a:r>
          </a:p>
          <a:p>
            <a:pPr lvl="1">
              <a:lnSpc>
                <a:spcPct val="150000"/>
              </a:lnSpc>
              <a:buFont typeface="Arial" panose="020B0604020202020204" pitchFamily="34" charset="0"/>
              <a:buChar char="•"/>
            </a:pPr>
            <a:r>
              <a:rPr lang="en-US" sz="2200" dirty="0"/>
              <a:t>First Steps/Anything Goes, Nothing Stays. </a:t>
            </a:r>
          </a:p>
          <a:p>
            <a:pPr lvl="1">
              <a:lnSpc>
                <a:spcPct val="150000"/>
              </a:lnSpc>
              <a:buFont typeface="Arial" panose="020B0604020202020204" pitchFamily="34" charset="0"/>
              <a:buChar char="•"/>
            </a:pPr>
            <a:r>
              <a:rPr lang="en-US" sz="2200" dirty="0"/>
              <a:t>As a way to track down sources. </a:t>
            </a:r>
          </a:p>
          <a:p>
            <a:pPr lvl="1">
              <a:lnSpc>
                <a:spcPct val="150000"/>
              </a:lnSpc>
              <a:buFont typeface="Arial" panose="020B0604020202020204" pitchFamily="34" charset="0"/>
              <a:buChar char="•"/>
            </a:pPr>
            <a:r>
              <a:rPr lang="en-US" sz="2200" dirty="0"/>
              <a:t>Or not at all. </a:t>
            </a:r>
          </a:p>
          <a:p>
            <a:pPr lvl="1">
              <a:lnSpc>
                <a:spcPct val="150000"/>
              </a:lnSpc>
              <a:buFont typeface="Arial" panose="020B0604020202020204" pitchFamily="34" charset="0"/>
              <a:buChar char="•"/>
            </a:pPr>
            <a:r>
              <a:rPr lang="en-US" sz="2200" dirty="0"/>
              <a:t>Are they </a:t>
            </a:r>
            <a:r>
              <a:rPr lang="en-US" sz="2000" dirty="0"/>
              <a:t>primary, secondary, </a:t>
            </a:r>
            <a:r>
              <a:rPr lang="en-US" sz="2000"/>
              <a:t>tertiary sources, or some other type of resource? </a:t>
            </a:r>
            <a:endParaRPr lang="en-US" sz="2200" dirty="0"/>
          </a:p>
          <a:p>
            <a:pPr lvl="1">
              <a:lnSpc>
                <a:spcPct val="150000"/>
              </a:lnSpc>
              <a:buFont typeface="Arial" panose="020B0604020202020204" pitchFamily="34" charset="0"/>
              <a:buChar char="•"/>
            </a:pPr>
            <a:endParaRPr lang="en-US" sz="2200" dirty="0"/>
          </a:p>
          <a:p>
            <a:pPr>
              <a:lnSpc>
                <a:spcPct val="150000"/>
              </a:lnSpc>
              <a:buFont typeface="Arial" panose="020B0604020202020204" pitchFamily="34" charset="0"/>
              <a:buChar char="•"/>
            </a:pPr>
            <a:endParaRPr lang="en-US" sz="1400" dirty="0"/>
          </a:p>
        </p:txBody>
      </p:sp>
    </p:spTree>
    <p:extLst>
      <p:ext uri="{BB962C8B-B14F-4D97-AF65-F5344CB8AC3E}">
        <p14:creationId xmlns:p14="http://schemas.microsoft.com/office/powerpoint/2010/main" val="397947007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2F72F-DCB9-48E4-DE2B-9EE0065D99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B97106-C7C0-867D-3DDC-875CA01B8869}"/>
              </a:ext>
            </a:extLst>
          </p:cNvPr>
          <p:cNvSpPr>
            <a:spLocks noGrp="1"/>
          </p:cNvSpPr>
          <p:nvPr>
            <p:ph type="title"/>
          </p:nvPr>
        </p:nvSpPr>
        <p:spPr>
          <a:xfrm>
            <a:off x="913795" y="170329"/>
            <a:ext cx="10353762" cy="970450"/>
          </a:xfrm>
        </p:spPr>
        <p:txBody>
          <a:bodyPr/>
          <a:lstStyle/>
          <a:p>
            <a:r>
              <a:rPr lang="en-US" dirty="0" err="1"/>
              <a:t>AIEd</a:t>
            </a:r>
            <a:r>
              <a:rPr lang="en-US" dirty="0"/>
              <a:t>: Recent Research – Wharton Study</a:t>
            </a:r>
          </a:p>
        </p:txBody>
      </p:sp>
      <p:sp>
        <p:nvSpPr>
          <p:cNvPr id="3" name="Content Placeholder 2">
            <a:extLst>
              <a:ext uri="{FF2B5EF4-FFF2-40B4-BE49-F238E27FC236}">
                <a16:creationId xmlns:a16="http://schemas.microsoft.com/office/drawing/2014/main" id="{06621F93-E722-60E8-C59D-217F236E136E}"/>
              </a:ext>
            </a:extLst>
          </p:cNvPr>
          <p:cNvSpPr>
            <a:spLocks noGrp="1"/>
          </p:cNvSpPr>
          <p:nvPr>
            <p:ph idx="1"/>
          </p:nvPr>
        </p:nvSpPr>
        <p:spPr>
          <a:xfrm>
            <a:off x="913795" y="1140780"/>
            <a:ext cx="10353762" cy="5546892"/>
          </a:xfrm>
        </p:spPr>
        <p:txBody>
          <a:bodyPr>
            <a:normAutofit fontScale="85000" lnSpcReduction="20000"/>
          </a:bodyPr>
          <a:lstStyle/>
          <a:p>
            <a:pPr>
              <a:lnSpc>
                <a:spcPct val="150000"/>
              </a:lnSpc>
              <a:buFont typeface="Arial" panose="020B0604020202020204" pitchFamily="34" charset="0"/>
              <a:buChar char="•"/>
            </a:pPr>
            <a:r>
              <a:rPr lang="en-US" sz="2400" dirty="0" err="1"/>
              <a:t>Melumad</a:t>
            </a:r>
            <a:r>
              <a:rPr lang="en-US" sz="2400" dirty="0"/>
              <a:t>, Shiri and Jin Ho Yun. “Experimental Evidence of the Effects of Large Language Models versus Web Search on Depth of Learning (January 20, 2025). The Wharton School Research Paper. </a:t>
            </a:r>
            <a:r>
              <a:rPr lang="en-US" sz="2400" dirty="0">
                <a:hlinkClick r:id="rId2"/>
              </a:rPr>
              <a:t>https://dx.doi.org/10.2139/ssrn.5104064</a:t>
            </a:r>
            <a:r>
              <a:rPr lang="en-US" sz="2400" dirty="0"/>
              <a:t> </a:t>
            </a:r>
            <a:endParaRPr lang="en-US" sz="2400" i="1" dirty="0"/>
          </a:p>
          <a:p>
            <a:pPr lvl="1">
              <a:lnSpc>
                <a:spcPct val="150000"/>
              </a:lnSpc>
              <a:buFont typeface="Arial" panose="020B0604020202020204" pitchFamily="34" charset="0"/>
              <a:buChar char="•"/>
            </a:pPr>
            <a:r>
              <a:rPr lang="en-US" sz="2000" dirty="0"/>
              <a:t>Abstract: “The effects of using large language models (LLMs) versus traditional web search on depth of learning are explored. Results from four online and laboratory experiments (N = 4,591) lend support for the predictions that </a:t>
            </a:r>
            <a:r>
              <a:rPr lang="en-US" sz="2000" u="sng" dirty="0"/>
              <a:t>when individuals learn about a topic from LLMs, they tend to develop shallower knowledge than when they learn through standard web search, even when the core information in the results is the same. </a:t>
            </a:r>
            <a:r>
              <a:rPr lang="en-US" sz="2000" dirty="0"/>
              <a:t>This shallower knowledge accrues from an inherent feature of LLMs—the presentation of results as syntheses of information rather than individual search links—which makes learning more passive than in standard web search, where users actively discover and synthesize information sources themselves. In turn, when subsequently forming advice on the topic based on what they learned, those who learned from LLM syntheses (vs. standard search results) feel less invested in forming their advice and, more importantly, create advice that is sparser, less original—and ultimately less likely to be adopted by recipients. Implications of the findings for recent research on the benefits and risks of LLMs are discussed.”</a:t>
            </a:r>
            <a:endParaRPr lang="en-US" sz="2200" dirty="0"/>
          </a:p>
          <a:p>
            <a:pPr>
              <a:lnSpc>
                <a:spcPct val="150000"/>
              </a:lnSpc>
              <a:buFont typeface="Arial" panose="020B0604020202020204" pitchFamily="34" charset="0"/>
              <a:buChar char="•"/>
            </a:pPr>
            <a:endParaRPr lang="en-US" sz="1400" dirty="0"/>
          </a:p>
        </p:txBody>
      </p:sp>
    </p:spTree>
    <p:extLst>
      <p:ext uri="{BB962C8B-B14F-4D97-AF65-F5344CB8AC3E}">
        <p14:creationId xmlns:p14="http://schemas.microsoft.com/office/powerpoint/2010/main" val="73482774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B4638-3589-72DB-E58C-8BEFB2B2EE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322984-6AA1-CF82-E34B-8D01BEB34A5A}"/>
              </a:ext>
            </a:extLst>
          </p:cNvPr>
          <p:cNvSpPr>
            <a:spLocks noGrp="1"/>
          </p:cNvSpPr>
          <p:nvPr>
            <p:ph type="title"/>
          </p:nvPr>
        </p:nvSpPr>
        <p:spPr>
          <a:xfrm>
            <a:off x="913795" y="170329"/>
            <a:ext cx="10353762" cy="970450"/>
          </a:xfrm>
        </p:spPr>
        <p:txBody>
          <a:bodyPr/>
          <a:lstStyle/>
          <a:p>
            <a:r>
              <a:rPr lang="en-US" dirty="0" err="1"/>
              <a:t>AIEd</a:t>
            </a:r>
            <a:r>
              <a:rPr lang="en-US" dirty="0"/>
              <a:t>: Recent Research – MIT Study</a:t>
            </a:r>
          </a:p>
        </p:txBody>
      </p:sp>
      <p:sp>
        <p:nvSpPr>
          <p:cNvPr id="3" name="Content Placeholder 2">
            <a:extLst>
              <a:ext uri="{FF2B5EF4-FFF2-40B4-BE49-F238E27FC236}">
                <a16:creationId xmlns:a16="http://schemas.microsoft.com/office/drawing/2014/main" id="{9D877DEB-72AE-5649-2DC0-75D8F177F485}"/>
              </a:ext>
            </a:extLst>
          </p:cNvPr>
          <p:cNvSpPr>
            <a:spLocks noGrp="1"/>
          </p:cNvSpPr>
          <p:nvPr>
            <p:ph idx="1"/>
          </p:nvPr>
        </p:nvSpPr>
        <p:spPr>
          <a:xfrm>
            <a:off x="913795" y="1140780"/>
            <a:ext cx="10353762" cy="5546892"/>
          </a:xfrm>
        </p:spPr>
        <p:txBody>
          <a:bodyPr>
            <a:normAutofit fontScale="85000" lnSpcReduction="10000"/>
          </a:bodyPr>
          <a:lstStyle/>
          <a:p>
            <a:pPr>
              <a:lnSpc>
                <a:spcPct val="150000"/>
              </a:lnSpc>
              <a:buFont typeface="Arial" panose="020B0604020202020204" pitchFamily="34" charset="0"/>
              <a:buChar char="•"/>
            </a:pPr>
            <a:r>
              <a:rPr lang="en-US" sz="2400" dirty="0" err="1"/>
              <a:t>Kosmyna</a:t>
            </a:r>
            <a:r>
              <a:rPr lang="en-US" sz="2400" dirty="0"/>
              <a:t>, Natalia, et al. “Your Brain on ChatGPT: The Accumulation of Cognitive Debt when Using an AI Assistant for Essay Writing Task” </a:t>
            </a:r>
            <a:r>
              <a:rPr lang="en-US" sz="2400" dirty="0" err="1"/>
              <a:t>PrePrint</a:t>
            </a:r>
            <a:r>
              <a:rPr lang="en-US" sz="2400" dirty="0"/>
              <a:t> Paper. Jun 10, 2025. </a:t>
            </a:r>
            <a:r>
              <a:rPr lang="en-US" sz="2400" dirty="0">
                <a:hlinkClick r:id="rId2"/>
              </a:rPr>
              <a:t>https://doi.org/10.48550/arXiv.2506.08872</a:t>
            </a:r>
            <a:r>
              <a:rPr lang="en-US" sz="2400" dirty="0"/>
              <a:t>, </a:t>
            </a:r>
            <a:r>
              <a:rPr lang="en-US" sz="2400" dirty="0">
                <a:hlinkClick r:id="rId3"/>
              </a:rPr>
              <a:t>https://arxiv.org/pdf/2506.08872</a:t>
            </a:r>
            <a:r>
              <a:rPr lang="en-US" sz="2400" dirty="0"/>
              <a:t> </a:t>
            </a:r>
            <a:endParaRPr lang="en-US" sz="2400" i="1" dirty="0"/>
          </a:p>
          <a:p>
            <a:pPr lvl="1">
              <a:lnSpc>
                <a:spcPct val="150000"/>
              </a:lnSpc>
              <a:buFont typeface="Arial" panose="020B0604020202020204" pitchFamily="34" charset="0"/>
              <a:buChar char="•"/>
            </a:pPr>
            <a:r>
              <a:rPr lang="en-US" sz="2000" dirty="0"/>
              <a:t>Abstract: “We assigned participants to three groups: LLM group, Search Engine group, Brain-only group, where each participant used a designated tool (or no tool in the latter) to write an essay. We conducted 3 sessions with the same group assignment for each participant. In the 4th session we asked LLM group participants to use no tools (we refer to them as LLM-to-Brain), and the Brain-only group participants were asked to use LLM (Brain-to-LLM).</a:t>
            </a:r>
          </a:p>
          <a:p>
            <a:pPr lvl="1">
              <a:lnSpc>
                <a:spcPct val="150000"/>
              </a:lnSpc>
              <a:buFont typeface="Arial" panose="020B0604020202020204" pitchFamily="34" charset="0"/>
              <a:buChar char="•"/>
            </a:pPr>
            <a:r>
              <a:rPr lang="en-US" sz="2000" dirty="0"/>
              <a:t>We used electroencephalography (EEG) to record participants' brain activity in order to assess their cognitive engagement and cognitive load, and to gain a deeper understanding of neural activations during the essay writing task. We performed NLP analysis, and we interviewed each participant after each session. We performed scoring with the help from the human teachers and an AI judge (a specially built AI agent).”</a:t>
            </a:r>
            <a:endParaRPr lang="en-US" sz="2200" dirty="0"/>
          </a:p>
          <a:p>
            <a:pPr>
              <a:lnSpc>
                <a:spcPct val="150000"/>
              </a:lnSpc>
              <a:buFont typeface="Arial" panose="020B0604020202020204" pitchFamily="34" charset="0"/>
              <a:buChar char="•"/>
            </a:pPr>
            <a:endParaRPr lang="en-US" sz="1400" dirty="0"/>
          </a:p>
        </p:txBody>
      </p:sp>
    </p:spTree>
    <p:extLst>
      <p:ext uri="{BB962C8B-B14F-4D97-AF65-F5344CB8AC3E}">
        <p14:creationId xmlns:p14="http://schemas.microsoft.com/office/powerpoint/2010/main" val="79897129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47F48-15EC-F68E-DAE0-97F0376106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3EC88A-CA7F-4C13-13B4-C49ED1234224}"/>
              </a:ext>
            </a:extLst>
          </p:cNvPr>
          <p:cNvSpPr>
            <a:spLocks noGrp="1"/>
          </p:cNvSpPr>
          <p:nvPr>
            <p:ph type="title"/>
          </p:nvPr>
        </p:nvSpPr>
        <p:spPr>
          <a:xfrm>
            <a:off x="913795" y="170329"/>
            <a:ext cx="10353762" cy="970450"/>
          </a:xfrm>
        </p:spPr>
        <p:txBody>
          <a:bodyPr/>
          <a:lstStyle/>
          <a:p>
            <a:r>
              <a:rPr lang="en-US" dirty="0" err="1"/>
              <a:t>AIEd</a:t>
            </a:r>
            <a:r>
              <a:rPr lang="en-US" dirty="0"/>
              <a:t>: Recent Research – MIT Study</a:t>
            </a:r>
          </a:p>
        </p:txBody>
      </p:sp>
      <p:sp>
        <p:nvSpPr>
          <p:cNvPr id="3" name="Content Placeholder 2">
            <a:extLst>
              <a:ext uri="{FF2B5EF4-FFF2-40B4-BE49-F238E27FC236}">
                <a16:creationId xmlns:a16="http://schemas.microsoft.com/office/drawing/2014/main" id="{0E8CEBEE-0D98-B501-2F86-9BFC07C6BAA8}"/>
              </a:ext>
            </a:extLst>
          </p:cNvPr>
          <p:cNvSpPr>
            <a:spLocks noGrp="1"/>
          </p:cNvSpPr>
          <p:nvPr>
            <p:ph idx="1"/>
          </p:nvPr>
        </p:nvSpPr>
        <p:spPr>
          <a:xfrm>
            <a:off x="913795" y="1140780"/>
            <a:ext cx="10353762" cy="5546892"/>
          </a:xfrm>
        </p:spPr>
        <p:txBody>
          <a:bodyPr>
            <a:normAutofit lnSpcReduction="10000"/>
          </a:bodyPr>
          <a:lstStyle/>
          <a:p>
            <a:pPr>
              <a:lnSpc>
                <a:spcPct val="150000"/>
              </a:lnSpc>
              <a:buFont typeface="Arial" panose="020B0604020202020204" pitchFamily="34" charset="0"/>
              <a:buChar char="•"/>
            </a:pPr>
            <a:r>
              <a:rPr lang="en-US" sz="2400" dirty="0" err="1"/>
              <a:t>Kosmyna</a:t>
            </a:r>
            <a:r>
              <a:rPr lang="en-US" sz="2400" dirty="0"/>
              <a:t>, Natalia, et al. “Your Brain on ChatGPT: The Accumulation of Cognitive Debt when Using an AI Assistant for Essay Writing Task” </a:t>
            </a:r>
            <a:r>
              <a:rPr lang="en-US" sz="2400" dirty="0" err="1"/>
              <a:t>PrePrint</a:t>
            </a:r>
            <a:r>
              <a:rPr lang="en-US" sz="2400" dirty="0"/>
              <a:t> Paper. Jun 10, 2025. </a:t>
            </a:r>
            <a:r>
              <a:rPr lang="en-US" sz="2400" dirty="0">
                <a:hlinkClick r:id="rId2"/>
              </a:rPr>
              <a:t>https://doi.org/10.48550/arXiv.2506.08872</a:t>
            </a:r>
            <a:r>
              <a:rPr lang="en-US" sz="2400" dirty="0"/>
              <a:t>, </a:t>
            </a:r>
            <a:r>
              <a:rPr lang="en-US" sz="2400" dirty="0">
                <a:hlinkClick r:id="rId3"/>
              </a:rPr>
              <a:t>https://arxiv.org/pdf/2506.08872</a:t>
            </a:r>
            <a:r>
              <a:rPr lang="en-US" sz="2400" dirty="0"/>
              <a:t> </a:t>
            </a:r>
            <a:endParaRPr lang="en-US" sz="2400" i="1" dirty="0"/>
          </a:p>
          <a:p>
            <a:pPr lvl="1">
              <a:lnSpc>
                <a:spcPct val="150000"/>
              </a:lnSpc>
              <a:buFont typeface="Arial" panose="020B0604020202020204" pitchFamily="34" charset="0"/>
              <a:buChar char="•"/>
            </a:pPr>
            <a:r>
              <a:rPr lang="en-US" sz="2000" dirty="0"/>
              <a:t>Abstract: “As the educational impact of LLM use only begins to settle with the general population, in this preliminary study we demonstrate the pressing matter to explore further any potential changes in learning skills based on the results of our study. The use of LLM had a measurable impact on our participants, and while the benefits were initially apparent, as we demonstrated over the course of 4 sessions, which took place over 4 months, </a:t>
            </a:r>
            <a:r>
              <a:rPr lang="en-US" sz="2000" u="sng" dirty="0"/>
              <a:t>the LLM group's participants performed worse than their counterparts in the Brain-only group at all levels: neural, linguistic, scoring</a:t>
            </a:r>
            <a:r>
              <a:rPr lang="en-US" sz="2000" dirty="0"/>
              <a:t>.”</a:t>
            </a:r>
            <a:endParaRPr lang="en-US" sz="2200" dirty="0"/>
          </a:p>
          <a:p>
            <a:pPr>
              <a:lnSpc>
                <a:spcPct val="150000"/>
              </a:lnSpc>
              <a:buFont typeface="Arial" panose="020B0604020202020204" pitchFamily="34" charset="0"/>
              <a:buChar char="•"/>
            </a:pPr>
            <a:endParaRPr lang="en-US" sz="1400" dirty="0"/>
          </a:p>
        </p:txBody>
      </p:sp>
    </p:spTree>
    <p:extLst>
      <p:ext uri="{BB962C8B-B14F-4D97-AF65-F5344CB8AC3E}">
        <p14:creationId xmlns:p14="http://schemas.microsoft.com/office/powerpoint/2010/main" val="27969829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FA904-491F-490D-5A45-392F798991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248ED2-AF34-7D9C-CE06-67CB20E303BF}"/>
              </a:ext>
            </a:extLst>
          </p:cNvPr>
          <p:cNvSpPr>
            <a:spLocks noGrp="1"/>
          </p:cNvSpPr>
          <p:nvPr>
            <p:ph type="title"/>
          </p:nvPr>
        </p:nvSpPr>
        <p:spPr>
          <a:xfrm>
            <a:off x="913795" y="170329"/>
            <a:ext cx="10353762" cy="970450"/>
          </a:xfrm>
        </p:spPr>
        <p:txBody>
          <a:bodyPr/>
          <a:lstStyle/>
          <a:p>
            <a:r>
              <a:rPr lang="en-US" dirty="0" err="1"/>
              <a:t>AIEd</a:t>
            </a:r>
            <a:r>
              <a:rPr lang="en-US" dirty="0"/>
              <a:t>: Recent Research – MIT Study</a:t>
            </a:r>
          </a:p>
        </p:txBody>
      </p:sp>
      <p:sp>
        <p:nvSpPr>
          <p:cNvPr id="3" name="Content Placeholder 2">
            <a:extLst>
              <a:ext uri="{FF2B5EF4-FFF2-40B4-BE49-F238E27FC236}">
                <a16:creationId xmlns:a16="http://schemas.microsoft.com/office/drawing/2014/main" id="{EAC31003-F75C-E7B2-DAE6-2154B8939989}"/>
              </a:ext>
            </a:extLst>
          </p:cNvPr>
          <p:cNvSpPr>
            <a:spLocks noGrp="1"/>
          </p:cNvSpPr>
          <p:nvPr>
            <p:ph idx="1"/>
          </p:nvPr>
        </p:nvSpPr>
        <p:spPr>
          <a:xfrm>
            <a:off x="913795" y="1140780"/>
            <a:ext cx="10353762" cy="5546892"/>
          </a:xfrm>
        </p:spPr>
        <p:txBody>
          <a:bodyPr>
            <a:normAutofit fontScale="92500" lnSpcReduction="10000"/>
          </a:bodyPr>
          <a:lstStyle/>
          <a:p>
            <a:pPr>
              <a:lnSpc>
                <a:spcPct val="150000"/>
              </a:lnSpc>
              <a:buFont typeface="Arial" panose="020B0604020202020204" pitchFamily="34" charset="0"/>
              <a:buChar char="•"/>
            </a:pPr>
            <a:r>
              <a:rPr lang="en-US" sz="2400" dirty="0" err="1"/>
              <a:t>Kosmyna</a:t>
            </a:r>
            <a:r>
              <a:rPr lang="en-US" sz="2400" dirty="0"/>
              <a:t>, Natalia, et al. “Your Brain on ChatGPT: The Accumulation of Cognitive Debt when Using an AI Assistant for Essay Writing Task” </a:t>
            </a:r>
            <a:r>
              <a:rPr lang="en-US" sz="2400" dirty="0" err="1"/>
              <a:t>PrePrint</a:t>
            </a:r>
            <a:r>
              <a:rPr lang="en-US" sz="2400" dirty="0"/>
              <a:t> Paper. Jun 10, 2025. </a:t>
            </a:r>
            <a:r>
              <a:rPr lang="en-US" sz="2400" dirty="0">
                <a:hlinkClick r:id="rId2"/>
              </a:rPr>
              <a:t>https://doi.org/10.48550/arXiv.2506.08872</a:t>
            </a:r>
            <a:r>
              <a:rPr lang="en-US" sz="2400" dirty="0"/>
              <a:t>, </a:t>
            </a:r>
            <a:r>
              <a:rPr lang="en-US" sz="2400" dirty="0">
                <a:hlinkClick r:id="rId3"/>
              </a:rPr>
              <a:t>https://arxiv.org/pdf/2506.08872</a:t>
            </a:r>
            <a:r>
              <a:rPr lang="en-US" sz="2400" dirty="0"/>
              <a:t> </a:t>
            </a:r>
            <a:endParaRPr lang="en-US" sz="2400" i="1" dirty="0"/>
          </a:p>
          <a:p>
            <a:pPr lvl="1">
              <a:lnSpc>
                <a:spcPct val="150000"/>
              </a:lnSpc>
              <a:buFont typeface="Arial" panose="020B0604020202020204" pitchFamily="34" charset="0"/>
              <a:buChar char="•"/>
            </a:pPr>
            <a:r>
              <a:rPr lang="en-US" sz="2000" dirty="0"/>
              <a:t>One preliminary finding is, “</a:t>
            </a:r>
            <a:r>
              <a:rPr lang="en-US" sz="2000" u="sng" dirty="0"/>
              <a:t>When individuals fail to critically engage with a subject, their writing might become biased and superficial. </a:t>
            </a:r>
            <a:r>
              <a:rPr lang="en-US" sz="2000" dirty="0"/>
              <a:t>This pattern reflects the accumulation of cognitive debt, a condition in which repeated reliance on external systems like LLMs replaces the effortful cognitive processes required for independent thinking. Cognitive debt defers mental effort in the short term but results in long-term costs, such as diminished critical inquiry, increased vulnerability to manipulation, decreased creativity. </a:t>
            </a:r>
            <a:r>
              <a:rPr lang="en-US" sz="2000" u="sng" dirty="0"/>
              <a:t>When participants reproduce suggestions without evaluating their accuracy or relevance, they not only forfeit ownership of the ideas but also risk internalizing shallow or biased perspectives</a:t>
            </a:r>
            <a:r>
              <a:rPr lang="en-US" sz="2000" dirty="0"/>
              <a:t>.</a:t>
            </a:r>
            <a:r>
              <a:rPr lang="en-US" sz="1400" dirty="0"/>
              <a:t>”</a:t>
            </a:r>
            <a:endParaRPr lang="en-US" sz="2200" dirty="0"/>
          </a:p>
        </p:txBody>
      </p:sp>
    </p:spTree>
    <p:extLst>
      <p:ext uri="{BB962C8B-B14F-4D97-AF65-F5344CB8AC3E}">
        <p14:creationId xmlns:p14="http://schemas.microsoft.com/office/powerpoint/2010/main" val="352370395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B8654-83F7-1695-C015-40135416E5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2DE126-5CBE-6444-C1D0-75C1A893F95E}"/>
              </a:ext>
            </a:extLst>
          </p:cNvPr>
          <p:cNvSpPr>
            <a:spLocks noGrp="1"/>
          </p:cNvSpPr>
          <p:nvPr>
            <p:ph type="title"/>
          </p:nvPr>
        </p:nvSpPr>
        <p:spPr>
          <a:xfrm>
            <a:off x="913795" y="170329"/>
            <a:ext cx="10353762" cy="970450"/>
          </a:xfrm>
        </p:spPr>
        <p:txBody>
          <a:bodyPr/>
          <a:lstStyle/>
          <a:p>
            <a:r>
              <a:rPr lang="en-US" dirty="0" err="1"/>
              <a:t>AIEd</a:t>
            </a:r>
            <a:r>
              <a:rPr lang="en-US" dirty="0"/>
              <a:t>: Recent Research – Apple Study </a:t>
            </a:r>
          </a:p>
        </p:txBody>
      </p:sp>
      <p:sp>
        <p:nvSpPr>
          <p:cNvPr id="3" name="Content Placeholder 2">
            <a:extLst>
              <a:ext uri="{FF2B5EF4-FFF2-40B4-BE49-F238E27FC236}">
                <a16:creationId xmlns:a16="http://schemas.microsoft.com/office/drawing/2014/main" id="{C6539BB3-ABAE-E598-A3CF-95E175325911}"/>
              </a:ext>
            </a:extLst>
          </p:cNvPr>
          <p:cNvSpPr>
            <a:spLocks noGrp="1"/>
          </p:cNvSpPr>
          <p:nvPr>
            <p:ph idx="1"/>
          </p:nvPr>
        </p:nvSpPr>
        <p:spPr>
          <a:xfrm>
            <a:off x="913795" y="1140780"/>
            <a:ext cx="10353762" cy="5546892"/>
          </a:xfrm>
        </p:spPr>
        <p:txBody>
          <a:bodyPr>
            <a:normAutofit fontScale="85000" lnSpcReduction="10000"/>
          </a:bodyPr>
          <a:lstStyle/>
          <a:p>
            <a:pPr>
              <a:lnSpc>
                <a:spcPct val="150000"/>
              </a:lnSpc>
              <a:buFont typeface="Arial" panose="020B0604020202020204" pitchFamily="34" charset="0"/>
              <a:buChar char="•"/>
            </a:pPr>
            <a:r>
              <a:rPr lang="en-US" sz="2400" dirty="0"/>
              <a:t> </a:t>
            </a:r>
            <a:r>
              <a:rPr lang="en-US" sz="2400" dirty="0" err="1"/>
              <a:t>Shojaee</a:t>
            </a:r>
            <a:r>
              <a:rPr lang="en-US" sz="2400" dirty="0"/>
              <a:t>, Parshin, et al., “The Illusion of Thinking: Understanding the Strengths and Limitations of Reasoning Models via the Lens of Problem Complexity” </a:t>
            </a:r>
            <a:r>
              <a:rPr lang="en-US" sz="2400" i="1" dirty="0"/>
              <a:t>Machine Learning Research, Apple. </a:t>
            </a:r>
            <a:r>
              <a:rPr lang="en-US" sz="2400" dirty="0"/>
              <a:t>June 2025. </a:t>
            </a:r>
            <a:r>
              <a:rPr lang="en-US" sz="2400" dirty="0">
                <a:hlinkClick r:id="rId2"/>
              </a:rPr>
              <a:t>https://ml-site.cdn-apple.com/papers/the-illusion-of-thinking.pdf</a:t>
            </a:r>
            <a:endParaRPr lang="en-US" sz="2400" i="1" dirty="0"/>
          </a:p>
          <a:p>
            <a:pPr lvl="1">
              <a:lnSpc>
                <a:spcPct val="150000"/>
              </a:lnSpc>
              <a:buFont typeface="Arial" panose="020B0604020202020204" pitchFamily="34" charset="0"/>
              <a:buChar char="•"/>
            </a:pPr>
            <a:r>
              <a:rPr lang="en-US" sz="2000" dirty="0"/>
              <a:t>Abstract: “</a:t>
            </a:r>
            <a:r>
              <a:rPr lang="en-US" sz="2000" u="sng" dirty="0"/>
              <a:t>Through extensive experimentation across diverse puzzles, we show that frontier LRMs [Large Reasoning Models] face a complete accuracy collapse beyond certain complexities.</a:t>
            </a:r>
            <a:r>
              <a:rPr lang="en-US" sz="2000" dirty="0"/>
              <a:t>” </a:t>
            </a:r>
          </a:p>
          <a:p>
            <a:pPr lvl="1">
              <a:lnSpc>
                <a:spcPct val="150000"/>
              </a:lnSpc>
              <a:buFont typeface="Arial" panose="020B0604020202020204" pitchFamily="34" charset="0"/>
              <a:buChar char="•"/>
            </a:pPr>
            <a:r>
              <a:rPr lang="en-US" sz="2000" dirty="0"/>
              <a:t>Conclusion: “Our findings reveal fundamental limitations in current models: despite sophisticated self-reflection mechanisms, these models fail to develop generalizable reasoning capabilities beyond certain complexity thresholds. We identified three distinct reasoning regimes: standard LLMs outperform LRMs at low complexity, LRMs excel at moderate complexity, and both collapse at high complexity… These insights challenge prevailing assumptions about LRM capabilities and suggest that current approaches may be encountering fundamental barriers to generalizable reasoning. ”</a:t>
            </a:r>
          </a:p>
          <a:p>
            <a:pPr lvl="1">
              <a:lnSpc>
                <a:spcPct val="150000"/>
              </a:lnSpc>
              <a:buFont typeface="Arial" panose="020B0604020202020204" pitchFamily="34" charset="0"/>
              <a:buChar char="•"/>
            </a:pPr>
            <a:endParaRPr lang="en-US" sz="2200" dirty="0"/>
          </a:p>
          <a:p>
            <a:pPr>
              <a:lnSpc>
                <a:spcPct val="150000"/>
              </a:lnSpc>
              <a:buFont typeface="Arial" panose="020B0604020202020204" pitchFamily="34" charset="0"/>
              <a:buChar char="•"/>
            </a:pPr>
            <a:endParaRPr lang="en-US" sz="1400" dirty="0"/>
          </a:p>
        </p:txBody>
      </p:sp>
    </p:spTree>
    <p:extLst>
      <p:ext uri="{BB962C8B-B14F-4D97-AF65-F5344CB8AC3E}">
        <p14:creationId xmlns:p14="http://schemas.microsoft.com/office/powerpoint/2010/main" val="113657502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088A0-A681-48E8-969A-21595BED06C7}"/>
              </a:ext>
            </a:extLst>
          </p:cNvPr>
          <p:cNvSpPr>
            <a:spLocks noGrp="1"/>
          </p:cNvSpPr>
          <p:nvPr>
            <p:ph type="title"/>
          </p:nvPr>
        </p:nvSpPr>
        <p:spPr/>
        <p:txBody>
          <a:bodyPr/>
          <a:lstStyle/>
          <a:p>
            <a:r>
              <a:rPr lang="en-US"/>
              <a:t>Contents (review)</a:t>
            </a:r>
            <a:endParaRPr lang="en-US" dirty="0"/>
          </a:p>
        </p:txBody>
      </p:sp>
      <p:sp>
        <p:nvSpPr>
          <p:cNvPr id="3" name="Content Placeholder 2">
            <a:extLst>
              <a:ext uri="{FF2B5EF4-FFF2-40B4-BE49-F238E27FC236}">
                <a16:creationId xmlns:a16="http://schemas.microsoft.com/office/drawing/2014/main" id="{1BF34975-F87F-4BF4-97C0-C60524C27E7E}"/>
              </a:ext>
            </a:extLst>
          </p:cNvPr>
          <p:cNvSpPr>
            <a:spLocks noGrp="1"/>
          </p:cNvSpPr>
          <p:nvPr>
            <p:ph idx="1"/>
          </p:nvPr>
        </p:nvSpPr>
        <p:spPr/>
        <p:txBody>
          <a:bodyPr>
            <a:normAutofit fontScale="77500" lnSpcReduction="20000"/>
          </a:bodyPr>
          <a:lstStyle/>
          <a:p>
            <a:pPr marL="494100" indent="-457200">
              <a:lnSpc>
                <a:spcPct val="150000"/>
              </a:lnSpc>
              <a:buFont typeface="+mj-lt"/>
              <a:buAutoNum type="arabicPeriod"/>
            </a:pPr>
            <a:r>
              <a:rPr lang="en-US" sz="3200" dirty="0"/>
              <a:t>He </a:t>
            </a:r>
            <a:r>
              <a:rPr lang="en-US" sz="3200" dirty="0" err="1"/>
              <a:t>Ruming</a:t>
            </a:r>
            <a:r>
              <a:rPr lang="en-US" sz="3200" dirty="0"/>
              <a:t>, “The Dangers of Short Form Content.”</a:t>
            </a:r>
          </a:p>
          <a:p>
            <a:pPr marL="494100" indent="-457200">
              <a:lnSpc>
                <a:spcPct val="150000"/>
              </a:lnSpc>
              <a:buFont typeface="+mj-lt"/>
              <a:buAutoNum type="arabicPeriod"/>
            </a:pPr>
            <a:r>
              <a:rPr lang="en-US" sz="3200" dirty="0"/>
              <a:t>Turabian, “Sources”</a:t>
            </a:r>
          </a:p>
          <a:p>
            <a:pPr marL="494100" indent="-457200">
              <a:lnSpc>
                <a:spcPct val="150000"/>
              </a:lnSpc>
              <a:buFont typeface="+mj-lt"/>
              <a:buAutoNum type="arabicPeriod"/>
            </a:pPr>
            <a:r>
              <a:rPr lang="en-US" sz="3200" dirty="0"/>
              <a:t>Evaluating Sources for Reliability</a:t>
            </a:r>
          </a:p>
          <a:p>
            <a:pPr marL="494100" indent="-457200">
              <a:lnSpc>
                <a:spcPct val="150000"/>
              </a:lnSpc>
              <a:buFont typeface="+mj-lt"/>
              <a:buAutoNum type="arabicPeriod"/>
            </a:pPr>
            <a:r>
              <a:rPr lang="en-US" sz="3200" dirty="0"/>
              <a:t>Turabian: Engaging Your Sources</a:t>
            </a:r>
          </a:p>
          <a:p>
            <a:pPr marL="494100" indent="-457200">
              <a:lnSpc>
                <a:spcPct val="150000"/>
              </a:lnSpc>
              <a:buFont typeface="+mj-lt"/>
              <a:buAutoNum type="arabicPeriod"/>
            </a:pPr>
            <a:r>
              <a:rPr lang="en-US" sz="3200" dirty="0"/>
              <a:t>Arguments from Authority vs. Arguments from Data</a:t>
            </a:r>
          </a:p>
          <a:p>
            <a:pPr marL="494100" indent="-457200">
              <a:lnSpc>
                <a:spcPct val="150000"/>
              </a:lnSpc>
              <a:buFont typeface="+mj-lt"/>
              <a:buAutoNum type="arabicPeriod"/>
            </a:pPr>
            <a:r>
              <a:rPr lang="en-US" sz="3200" dirty="0"/>
              <a:t>Artificial Intelligence &amp; Research</a:t>
            </a:r>
          </a:p>
          <a:p>
            <a:pPr marL="494100" indent="-457200">
              <a:lnSpc>
                <a:spcPct val="150000"/>
              </a:lnSpc>
              <a:buFont typeface="+mj-lt"/>
              <a:buAutoNum type="arabicPeriod"/>
            </a:pPr>
            <a:endParaRPr lang="en-US" sz="3200" dirty="0"/>
          </a:p>
        </p:txBody>
      </p:sp>
    </p:spTree>
    <p:extLst>
      <p:ext uri="{BB962C8B-B14F-4D97-AF65-F5344CB8AC3E}">
        <p14:creationId xmlns:p14="http://schemas.microsoft.com/office/powerpoint/2010/main" val="214052102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7358C-A6F3-43B5-B6B7-14639C4EEB83}"/>
              </a:ext>
            </a:extLst>
          </p:cNvPr>
          <p:cNvSpPr>
            <a:spLocks noGrp="1"/>
          </p:cNvSpPr>
          <p:nvPr>
            <p:ph type="title"/>
          </p:nvPr>
        </p:nvSpPr>
        <p:spPr/>
        <p:txBody>
          <a:bodyPr/>
          <a:lstStyle/>
          <a:p>
            <a:r>
              <a:rPr lang="en-US" dirty="0"/>
              <a:t>Workshop, Day 1</a:t>
            </a:r>
          </a:p>
        </p:txBody>
      </p:sp>
      <p:sp>
        <p:nvSpPr>
          <p:cNvPr id="3" name="Content Placeholder 2">
            <a:extLst>
              <a:ext uri="{FF2B5EF4-FFF2-40B4-BE49-F238E27FC236}">
                <a16:creationId xmlns:a16="http://schemas.microsoft.com/office/drawing/2014/main" id="{6F4A7943-A9BC-4AFF-834B-D11135B9B87B}"/>
              </a:ext>
            </a:extLst>
          </p:cNvPr>
          <p:cNvSpPr>
            <a:spLocks noGrp="1"/>
          </p:cNvSpPr>
          <p:nvPr>
            <p:ph idx="1"/>
          </p:nvPr>
        </p:nvSpPr>
        <p:spPr>
          <a:xfrm>
            <a:off x="913795" y="1732450"/>
            <a:ext cx="10353762" cy="5125550"/>
          </a:xfrm>
        </p:spPr>
        <p:txBody>
          <a:bodyPr>
            <a:normAutofit/>
          </a:bodyPr>
          <a:lstStyle/>
          <a:p>
            <a:pPr marL="36900" indent="0">
              <a:buNone/>
            </a:pPr>
            <a:r>
              <a:rPr lang="en-US" dirty="0"/>
              <a:t>Work on Checklists for Evaluating Resources</a:t>
            </a:r>
          </a:p>
          <a:p>
            <a:pPr marL="494100" indent="-457200">
              <a:buFont typeface="+mj-lt"/>
              <a:buAutoNum type="arabicPeriod"/>
            </a:pPr>
            <a:r>
              <a:rPr lang="en-US" dirty="0"/>
              <a:t>Form groups of 2-3 people. (2-3 minutes)</a:t>
            </a:r>
          </a:p>
          <a:p>
            <a:pPr marL="494100" indent="-457200">
              <a:buFont typeface="+mj-lt"/>
              <a:buAutoNum type="arabicPeriod"/>
            </a:pPr>
            <a:r>
              <a:rPr lang="en-US" dirty="0"/>
              <a:t>Take 2 minutes for each person to share the topic/s you are researching. (6-8 minutes)</a:t>
            </a:r>
          </a:p>
          <a:p>
            <a:pPr marL="494100" indent="-457200">
              <a:buFont typeface="+mj-lt"/>
              <a:buAutoNum type="arabicPeriod"/>
            </a:pPr>
            <a:r>
              <a:rPr lang="en-US" dirty="0"/>
              <a:t>As a group, take 5 minutes per person to brainstorm potential search terms &amp; biblical passages for each person in the group, that could help that person as they look for resources. (15 minutes) </a:t>
            </a:r>
          </a:p>
          <a:p>
            <a:pPr marL="494100" indent="-457200">
              <a:buFont typeface="+mj-lt"/>
              <a:buAutoNum type="arabicPeriod"/>
            </a:pPr>
            <a:r>
              <a:rPr lang="en-US" dirty="0"/>
              <a:t>Work Individually to develop a checklist for evaluating resources. It can be a list, a flowchart, or anything else.  (10 minutes) </a:t>
            </a:r>
          </a:p>
          <a:p>
            <a:pPr marL="494100" indent="-457200">
              <a:buFont typeface="+mj-lt"/>
              <a:buAutoNum type="arabicPeriod"/>
            </a:pPr>
            <a:r>
              <a:rPr lang="en-US" dirty="0"/>
              <a:t>Meet your group and (15 minutes): </a:t>
            </a:r>
          </a:p>
          <a:p>
            <a:pPr marL="871200" lvl="1" indent="-457200">
              <a:buFont typeface="+mj-lt"/>
              <a:buAutoNum type="alphaLcPeriod"/>
            </a:pPr>
            <a:r>
              <a:rPr lang="en-US" dirty="0"/>
              <a:t>Compare your checklists. </a:t>
            </a:r>
          </a:p>
          <a:p>
            <a:pPr marL="871200" lvl="1" indent="-457200">
              <a:buFont typeface="+mj-lt"/>
              <a:buAutoNum type="alphaLcPeriod"/>
            </a:pPr>
            <a:r>
              <a:rPr lang="en-US" dirty="0"/>
              <a:t>Combine ideas to create a guide for how to evaluate resources. </a:t>
            </a:r>
          </a:p>
          <a:p>
            <a:pPr marL="494100" indent="-457200">
              <a:buFont typeface="+mj-lt"/>
              <a:buAutoNum type="arabicPeriod"/>
            </a:pPr>
            <a:r>
              <a:rPr lang="en-US" dirty="0"/>
              <a:t>Class discussion. We will share and discuss our checklists as </a:t>
            </a:r>
            <a:r>
              <a:rPr lang="en-US"/>
              <a:t>a class (</a:t>
            </a:r>
            <a:r>
              <a:rPr lang="en-US" dirty="0"/>
              <a:t>as </a:t>
            </a:r>
            <a:r>
              <a:rPr lang="en-US"/>
              <a:t>time allows).</a:t>
            </a:r>
            <a:endParaRPr lang="en-US" dirty="0"/>
          </a:p>
        </p:txBody>
      </p:sp>
    </p:spTree>
    <p:extLst>
      <p:ext uri="{BB962C8B-B14F-4D97-AF65-F5344CB8AC3E}">
        <p14:creationId xmlns:p14="http://schemas.microsoft.com/office/powerpoint/2010/main" val="9585441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E8B826"/>
      </a:accent1>
      <a:accent2>
        <a:srgbClr val="E2CA72"/>
      </a:accent2>
      <a:accent3>
        <a:srgbClr val="BD723B"/>
      </a:accent3>
      <a:accent4>
        <a:srgbClr val="AE9376"/>
      </a:accent4>
      <a:accent5>
        <a:srgbClr val="A77F41"/>
      </a:accent5>
      <a:accent6>
        <a:srgbClr val="A1AE79"/>
      </a:accent6>
      <a:hlink>
        <a:srgbClr val="F1D06A"/>
      </a:hlink>
      <a:folHlink>
        <a:srgbClr val="EDDCA8"/>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D5CBAF11-69B7-47EA-BC01-41F77058C2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D8C8BB44E09DE46BE5342BB429977DD" ma:contentTypeVersion="16" ma:contentTypeDescription="Create a new document." ma:contentTypeScope="" ma:versionID="59a0b8ee3d9cc66e5f39ea21e5a1f9d1">
  <xsd:schema xmlns:xsd="http://www.w3.org/2001/XMLSchema" xmlns:xs="http://www.w3.org/2001/XMLSchema" xmlns:p="http://schemas.microsoft.com/office/2006/metadata/properties" xmlns:ns1="http://schemas.microsoft.com/sharepoint/v3" xmlns:ns3="2dc4a0dd-da1b-4b3b-be7a-ad31a1b987e9" xmlns:ns4="c4d13920-8ba2-4cb7-868d-19fe1c0c70ca" targetNamespace="http://schemas.microsoft.com/office/2006/metadata/properties" ma:root="true" ma:fieldsID="e409c2e0c3a5cb8e50700ef369b26dec" ns1:_="" ns3:_="" ns4:_="">
    <xsd:import namespace="http://schemas.microsoft.com/sharepoint/v3"/>
    <xsd:import namespace="2dc4a0dd-da1b-4b3b-be7a-ad31a1b987e9"/>
    <xsd:import namespace="c4d13920-8ba2-4cb7-868d-19fe1c0c70c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1:_ip_UnifiedCompliancePolicyProperties" minOccurs="0"/>
                <xsd:element ref="ns1:_ip_UnifiedCompliancePolicyUIAction"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AutoKeyPoints" minOccurs="0"/>
                <xsd:element ref="ns4:MediaServiceKeyPoints" minOccurs="0"/>
                <xsd:element ref="ns4:MediaServiceLoca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hidden="true" ma:internalName="_ip_UnifiedCompliancePolicyProperties">
      <xsd:simpleType>
        <xsd:restriction base="dms:Note"/>
      </xsd:simpleType>
    </xsd:element>
    <xsd:element name="_ip_UnifiedCompliancePolicyUIAction" ma:index="1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dc4a0dd-da1b-4b3b-be7a-ad31a1b987e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4d13920-8ba2-4cb7-868d-19fe1c0c70c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MediaLengthInSeconds" ma:index="23"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00DF2E7-CD27-4AA8-8668-26928D7C1AAD}">
  <ds:schemaRefs>
    <ds:schemaRef ds:uri="http://purl.org/dc/elements/1.1/"/>
    <ds:schemaRef ds:uri="2dc4a0dd-da1b-4b3b-be7a-ad31a1b987e9"/>
    <ds:schemaRef ds:uri="c4d13920-8ba2-4cb7-868d-19fe1c0c70ca"/>
    <ds:schemaRef ds:uri="http://schemas.microsoft.com/office/2006/documentManagement/types"/>
    <ds:schemaRef ds:uri="http://schemas.microsoft.com/office/2006/metadata/properties"/>
    <ds:schemaRef ds:uri="http://schemas.microsoft.com/sharepoint/v3"/>
    <ds:schemaRef ds:uri="http://schemas.microsoft.com/office/infopath/2007/PartnerControls"/>
    <ds:schemaRef ds:uri="http://schemas.openxmlformats.org/package/2006/metadata/core-properties"/>
    <ds:schemaRef ds:uri="http://www.w3.org/XML/1998/namespace"/>
    <ds:schemaRef ds:uri="http://purl.org/dc/dcmitype/"/>
    <ds:schemaRef ds:uri="http://purl.org/dc/terms/"/>
  </ds:schemaRefs>
</ds:datastoreItem>
</file>

<file path=customXml/itemProps2.xml><?xml version="1.0" encoding="utf-8"?>
<ds:datastoreItem xmlns:ds="http://schemas.openxmlformats.org/officeDocument/2006/customXml" ds:itemID="{C693B0D9-FF88-4336-AF6C-A474B323D9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dc4a0dd-da1b-4b3b-be7a-ad31a1b987e9"/>
    <ds:schemaRef ds:uri="c4d13920-8ba2-4cb7-868d-19fe1c0c70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4AA0BC3-7D91-44D1-9532-69AAF54E02D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TM04033929[[fn=Slate]]</Template>
  <TotalTime>5793</TotalTime>
  <Words>6583</Words>
  <Application>Microsoft Office PowerPoint</Application>
  <PresentationFormat>Widescreen</PresentationFormat>
  <Paragraphs>449</Paragraphs>
  <Slides>103</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103</vt:i4>
      </vt:variant>
    </vt:vector>
  </HeadingPairs>
  <TitlesOfParts>
    <vt:vector size="111" baseType="lpstr">
      <vt:lpstr>Arial</vt:lpstr>
      <vt:lpstr>Calibri</vt:lpstr>
      <vt:lpstr>Calibri Light</vt:lpstr>
      <vt:lpstr>Calisto MT</vt:lpstr>
      <vt:lpstr>Gill Sans MT</vt:lpstr>
      <vt:lpstr>Tahoma</vt:lpstr>
      <vt:lpstr>Wingdings 2</vt:lpstr>
      <vt:lpstr>Slate</vt:lpstr>
      <vt:lpstr>What is a Dissertation?</vt:lpstr>
      <vt:lpstr>Contents</vt:lpstr>
      <vt:lpstr>Pre-Session Dissertation Assignment</vt:lpstr>
      <vt:lpstr>Discussion Question Pre-Session Assignment: Dissertation Analysis</vt:lpstr>
      <vt:lpstr>Tyndale Journal</vt:lpstr>
      <vt:lpstr>Key Questions for Peer-Reviewers</vt:lpstr>
      <vt:lpstr>Key Questions for Peer-Reviewers</vt:lpstr>
      <vt:lpstr>Key Questions for Peer-Reviewers</vt:lpstr>
      <vt:lpstr>Key Questions for Peer-Reviewers</vt:lpstr>
      <vt:lpstr>Key Questions for Peer-Reviewers</vt:lpstr>
      <vt:lpstr>Summary of Key Questions for Peer-Review</vt:lpstr>
      <vt:lpstr>What is a Dissertation?  On Intellectual Humility &amp; Intellectual Curiosity </vt:lpstr>
      <vt:lpstr>PowerPoint Presentation</vt:lpstr>
      <vt:lpstr>What is a Dissertation? The Illustrated Guide to a Ph.D.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a Dissertation?</vt:lpstr>
      <vt:lpstr>What is a Dissertation?  What is Research? (Turabian)</vt:lpstr>
      <vt:lpstr>What is Research? (Turabian)</vt:lpstr>
      <vt:lpstr>What is a Dissertation? (Roberts)</vt:lpstr>
      <vt:lpstr>What is a Dissertation?</vt:lpstr>
      <vt:lpstr>What is Dissertation Research?</vt:lpstr>
      <vt:lpstr>What is Dissertation Research?  Perspectives on Research </vt:lpstr>
      <vt:lpstr>Hermeneutical Circle / Spiral</vt:lpstr>
      <vt:lpstr>Discussion Questions</vt:lpstr>
      <vt:lpstr>Contents</vt:lpstr>
      <vt:lpstr>Turabian, “Defining a Project”</vt:lpstr>
      <vt:lpstr>Defining a Project (Turabian)</vt:lpstr>
      <vt:lpstr>Roberts, “Choosing a Dissertation Topic”</vt:lpstr>
      <vt:lpstr>Choosing a Dissertation Topic</vt:lpstr>
      <vt:lpstr>Choosing a Dissertation Topic</vt:lpstr>
      <vt:lpstr>Espinoza, “Four Stages of Research &amp; Writing”</vt:lpstr>
      <vt:lpstr>PowerPoint Presentation</vt:lpstr>
      <vt:lpstr>PowerPoint Presentation</vt:lpstr>
      <vt:lpstr>PowerPoint Presentation</vt:lpstr>
      <vt:lpstr>PowerPoint Presentation</vt:lpstr>
      <vt:lpstr>PowerPoint Presentation</vt:lpstr>
      <vt:lpstr>PowerPoint Presentation</vt:lpstr>
      <vt:lpstr>Stages of Research, review</vt:lpstr>
      <vt:lpstr>Stages of Research, review</vt:lpstr>
      <vt:lpstr>Gilbert, et al., eds. “Unit 2”</vt:lpstr>
      <vt:lpstr>Missiological Research, unit 2</vt:lpstr>
      <vt:lpstr>Missiological Research, unit 2</vt:lpstr>
      <vt:lpstr>Missiological Research, unit 2</vt:lpstr>
      <vt:lpstr>Missiological Research, unit 2</vt:lpstr>
      <vt:lpstr>Discussion Question</vt:lpstr>
      <vt:lpstr>Contents (review)</vt:lpstr>
      <vt:lpstr>What is Dissertation Research?</vt:lpstr>
      <vt:lpstr>Contents (review)</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vt:lpstr>
      <vt:lpstr> </vt:lpstr>
      <vt:lpstr>Turabian, “Sources” </vt:lpstr>
      <vt:lpstr>Three Kinds of Resources</vt:lpstr>
      <vt:lpstr>Secondary Sources</vt:lpstr>
      <vt:lpstr>Research Tips</vt:lpstr>
      <vt:lpstr>Evaluating Sources for Reliability (Turabian, 33-35,  cf. DeLonn Rance, “Doing Theology Missiologically.” Pages 84-87 in Gilbert, Johnson, &amp; Lewis, Missiological Research )</vt:lpstr>
      <vt:lpstr>Discussion: What Other Issues Affect Reliability?</vt:lpstr>
      <vt:lpstr>Engaging your Sources (Turabian)</vt:lpstr>
      <vt:lpstr>On Arguments: from Authority vs. from Data</vt:lpstr>
      <vt:lpstr>What About AI? </vt:lpstr>
      <vt:lpstr>AIEd #1. Training Data</vt:lpstr>
      <vt:lpstr>AIEd #1</vt:lpstr>
      <vt:lpstr>AIEd #2. Spicy Autocorrect</vt:lpstr>
      <vt:lpstr>AIEd #3. Currency</vt:lpstr>
      <vt:lpstr>AIEd #4. Hallucinations</vt:lpstr>
      <vt:lpstr>AIEd #5. Correlation ≠ Causation</vt:lpstr>
      <vt:lpstr>AIEd #5. Correlation ≠ Causation</vt:lpstr>
      <vt:lpstr>AIEd #6. Bias</vt:lpstr>
      <vt:lpstr>AIEd #7. Using AI in Research?</vt:lpstr>
      <vt:lpstr>AIEd #7. Using AI in Research? </vt:lpstr>
      <vt:lpstr>AIEd: Recent Research – Wharton Study</vt:lpstr>
      <vt:lpstr>AIEd: Recent Research – MIT Study</vt:lpstr>
      <vt:lpstr>AIEd: Recent Research – MIT Study</vt:lpstr>
      <vt:lpstr>AIEd: Recent Research – MIT Study</vt:lpstr>
      <vt:lpstr>AIEd: Recent Research – Apple Study </vt:lpstr>
      <vt:lpstr>Contents (review)</vt:lpstr>
      <vt:lpstr>Workshop, Day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Terance Espinoza</dc:creator>
  <cp:lastModifiedBy>Terance Espinoza</cp:lastModifiedBy>
  <cp:revision>26</cp:revision>
  <dcterms:created xsi:type="dcterms:W3CDTF">2022-07-08T18:46:24Z</dcterms:created>
  <dcterms:modified xsi:type="dcterms:W3CDTF">2025-07-04T17:18:59Z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0x0101000D8C8BB44E09DE46BE5342BB429977DD</vt:lpwstr>
  </property>
</Properties>
</file>